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3.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4.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0.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authors.xml" ContentType="application/vnd.ms-powerpoint.author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760" r:id="rId4"/>
    <p:sldMasterId id="2147483769" r:id="rId5"/>
    <p:sldMasterId id="2147483687" r:id="rId6"/>
    <p:sldMasterId id="2147483835" r:id="rId7"/>
    <p:sldMasterId id="2147483861" r:id="rId8"/>
  </p:sldMasterIdLst>
  <p:notesMasterIdLst>
    <p:notesMasterId r:id="rId57"/>
  </p:notesMasterIdLst>
  <p:handoutMasterIdLst>
    <p:handoutMasterId r:id="rId58"/>
  </p:handoutMasterIdLst>
  <p:sldIdLst>
    <p:sldId id="1973" r:id="rId9"/>
    <p:sldId id="1978" r:id="rId10"/>
    <p:sldId id="2011" r:id="rId11"/>
    <p:sldId id="1979" r:id="rId12"/>
    <p:sldId id="1980" r:id="rId13"/>
    <p:sldId id="1981" r:id="rId14"/>
    <p:sldId id="1984" r:id="rId15"/>
    <p:sldId id="1985" r:id="rId16"/>
    <p:sldId id="1986" r:id="rId17"/>
    <p:sldId id="1987" r:id="rId18"/>
    <p:sldId id="2012" r:id="rId19"/>
    <p:sldId id="1988" r:id="rId20"/>
    <p:sldId id="2013" r:id="rId21"/>
    <p:sldId id="2021" r:id="rId22"/>
    <p:sldId id="1989" r:id="rId23"/>
    <p:sldId id="1990" r:id="rId24"/>
    <p:sldId id="1993" r:id="rId25"/>
    <p:sldId id="1960" r:id="rId26"/>
    <p:sldId id="2018" r:id="rId27"/>
    <p:sldId id="2016" r:id="rId28"/>
    <p:sldId id="1994" r:id="rId29"/>
    <p:sldId id="2017" r:id="rId30"/>
    <p:sldId id="2019" r:id="rId31"/>
    <p:sldId id="2023" r:id="rId32"/>
    <p:sldId id="2027" r:id="rId33"/>
    <p:sldId id="2033" r:id="rId34"/>
    <p:sldId id="2034" r:id="rId35"/>
    <p:sldId id="2035" r:id="rId36"/>
    <p:sldId id="2036" r:id="rId37"/>
    <p:sldId id="2037" r:id="rId38"/>
    <p:sldId id="2038" r:id="rId39"/>
    <p:sldId id="2028" r:id="rId40"/>
    <p:sldId id="2031" r:id="rId41"/>
    <p:sldId id="2039" r:id="rId42"/>
    <p:sldId id="2029" r:id="rId43"/>
    <p:sldId id="2032" r:id="rId44"/>
    <p:sldId id="2022" r:id="rId45"/>
    <p:sldId id="2004" r:id="rId46"/>
    <p:sldId id="2006" r:id="rId47"/>
    <p:sldId id="1974" r:id="rId48"/>
    <p:sldId id="2042" r:id="rId49"/>
    <p:sldId id="2005" r:id="rId50"/>
    <p:sldId id="2007" r:id="rId51"/>
    <p:sldId id="2008" r:id="rId52"/>
    <p:sldId id="1958" r:id="rId53"/>
    <p:sldId id="2020" r:id="rId54"/>
    <p:sldId id="2015" r:id="rId55"/>
    <p:sldId id="2041" r:id="rId56"/>
  </p:sldIdLst>
  <p:sldSz cx="12192000" cy="6858000"/>
  <p:notesSz cx="6858000" cy="9144000"/>
  <p:embeddedFontLst>
    <p:embeddedFont>
      <p:font typeface="Assistant" panose="020B0604020202020204" charset="-79"/>
      <p:regular r:id="rId59"/>
      <p:bold r:id="rId60"/>
    </p:embeddedFont>
    <p:embeddedFont>
      <p:font typeface="Assistant Light" panose="020B0604020202020204" charset="-79"/>
      <p:regular r:id="rId61"/>
    </p:embeddedFont>
    <p:embeddedFont>
      <p:font typeface="Calibri" panose="020F0502020204030204" pitchFamily="34" charset="0"/>
      <p:regular r:id="rId62"/>
      <p:bold r:id="rId63"/>
      <p:italic r:id="rId64"/>
      <p:boldItalic r:id="rId65"/>
    </p:embeddedFont>
    <p:embeddedFont>
      <p:font typeface="Lora" panose="020B0604020202020204" charset="0"/>
      <p:regular r:id="rId66"/>
      <p:bold r:id="rId67"/>
      <p:italic r:id="rId68"/>
      <p:boldItalic r:id="rId69"/>
    </p:embeddedFont>
    <p:embeddedFont>
      <p:font typeface="Open Sans" panose="020B0604020202020204" charset="0"/>
      <p:regular r:id="rId70"/>
      <p:bold r:id="rId71"/>
      <p:italic r:id="rId72"/>
      <p:boldItalic r:id="rId73"/>
    </p:embeddedFont>
    <p:embeddedFont>
      <p:font typeface="Open Sans Hebrew" panose="020B0604020202020204" charset="-79"/>
      <p:regular r:id="rId74"/>
      <p:bold r:id="rId75"/>
      <p:italic r:id="rId76"/>
      <p:boldItalic r:id="rId77"/>
    </p:embeddedFont>
    <p:embeddedFont>
      <p:font typeface="Segoe UI" panose="020B0502040204020203" pitchFamily="34" charset="0"/>
      <p:regular r:id="rId78"/>
      <p:bold r:id="rId79"/>
      <p:italic r:id="rId80"/>
      <p:boldItalic r:id="rId81"/>
    </p:embeddedFont>
  </p:embeddedFont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mn-cs"/>
      </a:defRPr>
    </a:lvl1pPr>
    <a:lvl2pPr marL="457200" algn="l" rtl="0" fontAlgn="base">
      <a:spcBef>
        <a:spcPct val="0"/>
      </a:spcBef>
      <a:spcAft>
        <a:spcPct val="0"/>
      </a:spcAft>
      <a:defRPr kern="1200">
        <a:solidFill>
          <a:schemeClr val="tx1"/>
        </a:solidFill>
        <a:latin typeface="Arial" panose="020B0604020202020204" pitchFamily="34" charset="0"/>
        <a:ea typeface="+mn-ea"/>
        <a:cs typeface="+mn-cs"/>
      </a:defRPr>
    </a:lvl2pPr>
    <a:lvl3pPr marL="914400" algn="l" rtl="0" fontAlgn="base">
      <a:spcBef>
        <a:spcPct val="0"/>
      </a:spcBef>
      <a:spcAft>
        <a:spcPct val="0"/>
      </a:spcAft>
      <a:defRPr kern="1200">
        <a:solidFill>
          <a:schemeClr val="tx1"/>
        </a:solidFill>
        <a:latin typeface="Arial" panose="020B0604020202020204" pitchFamily="34" charset="0"/>
        <a:ea typeface="+mn-ea"/>
        <a:cs typeface="+mn-cs"/>
      </a:defRPr>
    </a:lvl3pPr>
    <a:lvl4pPr marL="1371600" algn="l" rtl="0" fontAlgn="base">
      <a:spcBef>
        <a:spcPct val="0"/>
      </a:spcBef>
      <a:spcAft>
        <a:spcPct val="0"/>
      </a:spcAft>
      <a:defRPr kern="1200">
        <a:solidFill>
          <a:schemeClr val="tx1"/>
        </a:solidFill>
        <a:latin typeface="Arial" panose="020B0604020202020204" pitchFamily="34" charset="0"/>
        <a:ea typeface="+mn-ea"/>
        <a:cs typeface="+mn-cs"/>
      </a:defRPr>
    </a:lvl4pPr>
    <a:lvl5pPr marL="1828800" algn="l" rtl="0" fontAlgn="base">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2" pos="528" userDrawn="1">
          <p15:clr>
            <a:srgbClr val="A4A3A4"/>
          </p15:clr>
        </p15:guide>
        <p15:guide id="3" orient="horz" pos="1272"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02C0101-AF8A-1B8B-18FA-19EEE1F96C4E}" name="Rubisa, Avishay" initials="AR" userId="S::arubisa@deloitte.co.il::97880976-3cef-46fd-b027-1b967a0f947a" providerId="AD"/>
  <p188:author id="{2B68895B-0AD0-8463-A4C3-ADA303C4F32F}" name="Tamir, Shay-El" initials="TSE" userId="S::stamir@deloitte.co.il::6dc45131-bc4d-4e90-b153-1bd4e625b83f" providerId="AD"/>
  <p188:author id="{5C73D78D-B3F0-5F02-0444-1C999AA85905}" name="Slonim, Eitan" initials="ES" userId="S::eslonim@deloitte.co.il::e7dc1fb8-ab46-4546-adfa-daa14a28e035" providerId="AD"/>
  <p188:author id="{9C2F45DF-841D-6995-8133-0F56AACE24BD}" name="Falah, Adell" initials="FA" userId="S::adfalah@deloitte.co.il::1573fc12-0fe8-40c5-8e79-fe87a4e1f6f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885C6"/>
    <a:srgbClr val="777777"/>
    <a:srgbClr val="74A57F"/>
    <a:srgbClr val="1A2D6F"/>
    <a:srgbClr val="9A5786"/>
    <a:srgbClr val="599881"/>
    <a:srgbClr val="D9D9D9"/>
    <a:srgbClr val="07606F"/>
    <a:srgbClr val="7FD6F7"/>
    <a:srgbClr val="9ECE9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E17D50B-C8E3-4E42-BBAA-2AAABA55B3C6}" v="248" dt="2024-04-11T07:54:32.671"/>
  </p1510:revLst>
</p1510:revInfo>
</file>

<file path=ppt/tableStyles.xml><?xml version="1.0" encoding="utf-8"?>
<a:tblStyleLst xmlns:a="http://schemas.openxmlformats.org/drawingml/2006/main" def="{5C22544A-7EE6-4342-B048-85BDC9FD1C3A}">
  <a:tblStyle styleId="{5C22544A-7EE6-4342-B048-85BDC9FD1C3A}" styleName="סגנון ביניים 2 - הדגשה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סגנון ביניים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38" autoAdjust="0"/>
    <p:restoredTop sz="94360" autoAdjust="0"/>
  </p:normalViewPr>
  <p:slideViewPr>
    <p:cSldViewPr snapToGrid="0">
      <p:cViewPr varScale="1">
        <p:scale>
          <a:sx n="105" d="100"/>
          <a:sy n="105" d="100"/>
        </p:scale>
        <p:origin x="114" y="270"/>
      </p:cViewPr>
      <p:guideLst>
        <p:guide pos="528"/>
        <p:guide orient="horz" pos="1272"/>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theme" Target="theme/theme1.xml"/><Relationship Id="rId16" Type="http://schemas.openxmlformats.org/officeDocument/2006/relationships/slide" Target="slides/slide8.xml"/><Relationship Id="rId11" Type="http://schemas.openxmlformats.org/officeDocument/2006/relationships/slide" Target="slides/slide3.xml"/><Relationship Id="rId32" Type="http://schemas.openxmlformats.org/officeDocument/2006/relationships/slide" Target="slides/slide24.xml"/><Relationship Id="rId37" Type="http://schemas.openxmlformats.org/officeDocument/2006/relationships/slide" Target="slides/slide29.xml"/><Relationship Id="rId53" Type="http://schemas.openxmlformats.org/officeDocument/2006/relationships/slide" Target="slides/slide45.xml"/><Relationship Id="rId58" Type="http://schemas.openxmlformats.org/officeDocument/2006/relationships/handoutMaster" Target="handoutMasters/handout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Master" Target="slideMasters/slideMaster2.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font" Target="fonts/font6.fntdata"/><Relationship Id="rId69" Type="http://schemas.openxmlformats.org/officeDocument/2006/relationships/font" Target="fonts/font11.fntdata"/><Relationship Id="rId77" Type="http://schemas.openxmlformats.org/officeDocument/2006/relationships/font" Target="fonts/font19.fntdata"/><Relationship Id="rId8" Type="http://schemas.openxmlformats.org/officeDocument/2006/relationships/slideMaster" Target="slideMasters/slideMaster5.xml"/><Relationship Id="rId51" Type="http://schemas.openxmlformats.org/officeDocument/2006/relationships/slide" Target="slides/slide43.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viewProps" Target="viewProps.xml"/><Relationship Id="rId88"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notesMaster" Target="notesMasters/notesMaster1.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 Id="rId76" Type="http://schemas.openxmlformats.org/officeDocument/2006/relationships/font" Target="fonts/font18.fntdata"/><Relationship Id="rId7" Type="http://schemas.openxmlformats.org/officeDocument/2006/relationships/slideMaster" Target="slideMasters/slideMaster4.xml"/><Relationship Id="rId71" Type="http://schemas.openxmlformats.org/officeDocument/2006/relationships/font" Target="fonts/font13.fntdata"/><Relationship Id="rId2" Type="http://schemas.openxmlformats.org/officeDocument/2006/relationships/customXml" Target="../customXml/item2.xml"/><Relationship Id="rId29" Type="http://schemas.openxmlformats.org/officeDocument/2006/relationships/slide" Target="slides/slide2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font" Target="fonts/font8.fntdata"/><Relationship Id="rId87" Type="http://schemas.microsoft.com/office/2015/10/relationships/revisionInfo" Target="revisionInfo.xml"/><Relationship Id="rId61" Type="http://schemas.openxmlformats.org/officeDocument/2006/relationships/font" Target="fonts/font3.fntdata"/><Relationship Id="rId8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ubisa, Avishay" userId="97880976-3cef-46fd-b027-1b967a0f947a" providerId="ADAL" clId="{7AEFF765-FD79-456E-91A8-01A43CDB1F72}"/>
    <pc:docChg chg="undo custSel addSld delSld modSld sldOrd modMainMaster addSection modSection">
      <pc:chgData name="Rubisa, Avishay" userId="97880976-3cef-46fd-b027-1b967a0f947a" providerId="ADAL" clId="{7AEFF765-FD79-456E-91A8-01A43CDB1F72}" dt="2024-04-07T09:43:49.012" v="1049" actId="1035"/>
      <pc:docMkLst>
        <pc:docMk/>
      </pc:docMkLst>
      <pc:sldChg chg="add">
        <pc:chgData name="Rubisa, Avishay" userId="97880976-3cef-46fd-b027-1b967a0f947a" providerId="ADAL" clId="{7AEFF765-FD79-456E-91A8-01A43CDB1F72}" dt="2024-04-07T07:16:52.068" v="229"/>
        <pc:sldMkLst>
          <pc:docMk/>
          <pc:sldMk cId="582889320" sldId="1958"/>
        </pc:sldMkLst>
      </pc:sldChg>
      <pc:sldChg chg="del">
        <pc:chgData name="Rubisa, Avishay" userId="97880976-3cef-46fd-b027-1b967a0f947a" providerId="ADAL" clId="{7AEFF765-FD79-456E-91A8-01A43CDB1F72}" dt="2024-04-07T07:16:47.759" v="228" actId="2696"/>
        <pc:sldMkLst>
          <pc:docMk/>
          <pc:sldMk cId="790950264" sldId="1958"/>
        </pc:sldMkLst>
      </pc:sldChg>
      <pc:sldChg chg="addSp delSp modSp mod modClrScheme chgLayout">
        <pc:chgData name="Rubisa, Avishay" userId="97880976-3cef-46fd-b027-1b967a0f947a" providerId="ADAL" clId="{7AEFF765-FD79-456E-91A8-01A43CDB1F72}" dt="2024-04-07T08:54:27.421" v="794" actId="478"/>
        <pc:sldMkLst>
          <pc:docMk/>
          <pc:sldMk cId="791268526" sldId="1960"/>
        </pc:sldMkLst>
        <pc:spChg chg="add del mod ord">
          <ac:chgData name="Rubisa, Avishay" userId="97880976-3cef-46fd-b027-1b967a0f947a" providerId="ADAL" clId="{7AEFF765-FD79-456E-91A8-01A43CDB1F72}" dt="2024-04-07T08:54:27.421" v="794" actId="478"/>
          <ac:spMkLst>
            <pc:docMk/>
            <pc:sldMk cId="791268526" sldId="1960"/>
            <ac:spMk id="2" creationId="{F9C09966-8703-7A44-2660-72FA3CCD66A2}"/>
          </ac:spMkLst>
        </pc:spChg>
        <pc:spChg chg="mod ord">
          <ac:chgData name="Rubisa, Avishay" userId="97880976-3cef-46fd-b027-1b967a0f947a" providerId="ADAL" clId="{7AEFF765-FD79-456E-91A8-01A43CDB1F72}" dt="2024-04-07T08:26:37.410" v="394" actId="700"/>
          <ac:spMkLst>
            <pc:docMk/>
            <pc:sldMk cId="791268526" sldId="1960"/>
            <ac:spMk id="3" creationId="{A4A13413-ADC4-CCCA-8C4D-11A85C21062F}"/>
          </ac:spMkLst>
        </pc:spChg>
        <pc:spChg chg="add mod ord">
          <ac:chgData name="Rubisa, Avishay" userId="97880976-3cef-46fd-b027-1b967a0f947a" providerId="ADAL" clId="{7AEFF765-FD79-456E-91A8-01A43CDB1F72}" dt="2024-04-07T08:26:37.410" v="394" actId="700"/>
          <ac:spMkLst>
            <pc:docMk/>
            <pc:sldMk cId="791268526" sldId="1960"/>
            <ac:spMk id="4" creationId="{FC5D9868-2915-94EE-EE5A-C3698ABDB5B9}"/>
          </ac:spMkLst>
        </pc:spChg>
      </pc:sldChg>
      <pc:sldChg chg="delSp modSp add del mod">
        <pc:chgData name="Rubisa, Avishay" userId="97880976-3cef-46fd-b027-1b967a0f947a" providerId="ADAL" clId="{7AEFF765-FD79-456E-91A8-01A43CDB1F72}" dt="2024-04-07T08:10:22.613" v="233" actId="2696"/>
        <pc:sldMkLst>
          <pc:docMk/>
          <pc:sldMk cId="1082334841" sldId="1960"/>
        </pc:sldMkLst>
        <pc:spChg chg="mod">
          <ac:chgData name="Rubisa, Avishay" userId="97880976-3cef-46fd-b027-1b967a0f947a" providerId="ADAL" clId="{7AEFF765-FD79-456E-91A8-01A43CDB1F72}" dt="2024-04-07T06:55:01.215" v="157" actId="207"/>
          <ac:spMkLst>
            <pc:docMk/>
            <pc:sldMk cId="1082334841" sldId="1960"/>
            <ac:spMk id="3" creationId="{0D02F28B-3B07-49FA-928A-F1DB05DAE75E}"/>
          </ac:spMkLst>
        </pc:spChg>
        <pc:grpChg chg="del">
          <ac:chgData name="Rubisa, Avishay" userId="97880976-3cef-46fd-b027-1b967a0f947a" providerId="ADAL" clId="{7AEFF765-FD79-456E-91A8-01A43CDB1F72}" dt="2024-04-07T06:41:00.777" v="104" actId="478"/>
          <ac:grpSpMkLst>
            <pc:docMk/>
            <pc:sldMk cId="1082334841" sldId="1960"/>
            <ac:grpSpMk id="14" creationId="{9C6973A7-4F35-4E99-9F18-BE4BC8638695}"/>
          </ac:grpSpMkLst>
        </pc:grpChg>
        <pc:picChg chg="del">
          <ac:chgData name="Rubisa, Avishay" userId="97880976-3cef-46fd-b027-1b967a0f947a" providerId="ADAL" clId="{7AEFF765-FD79-456E-91A8-01A43CDB1F72}" dt="2024-04-07T06:41:17.705" v="105" actId="478"/>
          <ac:picMkLst>
            <pc:docMk/>
            <pc:sldMk cId="1082334841" sldId="1960"/>
            <ac:picMk id="11" creationId="{59E242DF-595E-4171-9035-BB7A2297D7FA}"/>
          </ac:picMkLst>
        </pc:picChg>
      </pc:sldChg>
      <pc:sldChg chg="del">
        <pc:chgData name="Rubisa, Avishay" userId="97880976-3cef-46fd-b027-1b967a0f947a" providerId="ADAL" clId="{7AEFF765-FD79-456E-91A8-01A43CDB1F72}" dt="2024-04-07T08:06:12.631" v="231" actId="47"/>
        <pc:sldMkLst>
          <pc:docMk/>
          <pc:sldMk cId="226453999" sldId="1970"/>
        </pc:sldMkLst>
      </pc:sldChg>
      <pc:sldChg chg="addSp delSp modSp del mod modClrScheme addCm modCm chgLayout">
        <pc:chgData name="Rubisa, Avishay" userId="97880976-3cef-46fd-b027-1b967a0f947a" providerId="ADAL" clId="{7AEFF765-FD79-456E-91A8-01A43CDB1F72}" dt="2024-04-07T07:02:56.881" v="213" actId="2696"/>
        <pc:sldMkLst>
          <pc:docMk/>
          <pc:sldMk cId="2061622789" sldId="1970"/>
        </pc:sldMkLst>
        <pc:spChg chg="add mod ord">
          <ac:chgData name="Rubisa, Avishay" userId="97880976-3cef-46fd-b027-1b967a0f947a" providerId="ADAL" clId="{7AEFF765-FD79-456E-91A8-01A43CDB1F72}" dt="2024-04-07T06:44:54.195" v="110" actId="700"/>
          <ac:spMkLst>
            <pc:docMk/>
            <pc:sldMk cId="2061622789" sldId="1970"/>
            <ac:spMk id="2" creationId="{757916BA-32C3-A9DE-EC75-FE80C11D85BA}"/>
          </ac:spMkLst>
        </pc:spChg>
        <pc:spChg chg="mod ord">
          <ac:chgData name="Rubisa, Avishay" userId="97880976-3cef-46fd-b027-1b967a0f947a" providerId="ADAL" clId="{7AEFF765-FD79-456E-91A8-01A43CDB1F72}" dt="2024-04-07T06:44:54.195" v="110" actId="700"/>
          <ac:spMkLst>
            <pc:docMk/>
            <pc:sldMk cId="2061622789" sldId="1970"/>
            <ac:spMk id="3" creationId="{A8475C83-6179-4C69-A386-F7DC5B7EB520}"/>
          </ac:spMkLst>
        </pc:spChg>
        <pc:spChg chg="mod ord">
          <ac:chgData name="Rubisa, Avishay" userId="97880976-3cef-46fd-b027-1b967a0f947a" providerId="ADAL" clId="{7AEFF765-FD79-456E-91A8-01A43CDB1F72}" dt="2024-04-07T06:57:21.076" v="190" actId="1035"/>
          <ac:spMkLst>
            <pc:docMk/>
            <pc:sldMk cId="2061622789" sldId="1970"/>
            <ac:spMk id="22" creationId="{6BF82124-4F45-4567-9C84-0630FDEC4158}"/>
          </ac:spMkLst>
        </pc:spChg>
        <pc:grpChg chg="del">
          <ac:chgData name="Rubisa, Avishay" userId="97880976-3cef-46fd-b027-1b967a0f947a" providerId="ADAL" clId="{7AEFF765-FD79-456E-91A8-01A43CDB1F72}" dt="2024-04-07T06:36:44.559" v="93" actId="478"/>
          <ac:grpSpMkLst>
            <pc:docMk/>
            <pc:sldMk cId="2061622789" sldId="1970"/>
            <ac:grpSpMk id="14" creationId="{F96FCBDC-9269-43C5-8966-23E2718B9928}"/>
          </ac:grpSpMkLst>
        </pc:grpChg>
        <pc:picChg chg="del">
          <ac:chgData name="Rubisa, Avishay" userId="97880976-3cef-46fd-b027-1b967a0f947a" providerId="ADAL" clId="{7AEFF765-FD79-456E-91A8-01A43CDB1F72}" dt="2024-04-07T06:44:58.142" v="111" actId="478"/>
          <ac:picMkLst>
            <pc:docMk/>
            <pc:sldMk cId="2061622789" sldId="1970"/>
            <ac:picMk id="15" creationId="{24B83BA4-88D1-4606-8486-D65A7C469F15}"/>
          </ac:picMkLst>
        </pc:picChg>
        <pc:extLst>
          <p:ext xmlns:p="http://schemas.openxmlformats.org/presentationml/2006/main" uri="{D6D511B9-2390-475A-947B-AFAB55BFBCF1}">
            <pc226:cmChg xmlns:pc226="http://schemas.microsoft.com/office/powerpoint/2022/06/main/command" xmlns="" chg="add mod">
              <pc226:chgData name="Rubisa, Avishay" userId="97880976-3cef-46fd-b027-1b967a0f947a" providerId="ADAL" clId="{7AEFF765-FD79-456E-91A8-01A43CDB1F72}" dt="2024-04-07T06:37:26.451" v="95" actId="20577"/>
              <pc2:cmMkLst xmlns:pc2="http://schemas.microsoft.com/office/powerpoint/2019/9/main/command">
                <pc:docMk/>
                <pc:sldMk cId="2061622789" sldId="1970"/>
                <pc2:cmMk id="{38E3503B-1B03-48F7-937D-8A70203F68DA}"/>
              </pc2:cmMkLst>
            </pc226:cmChg>
          </p:ext>
        </pc:extLst>
      </pc:sldChg>
      <pc:sldChg chg="delSp modSp mod">
        <pc:chgData name="Rubisa, Avishay" userId="97880976-3cef-46fd-b027-1b967a0f947a" providerId="ADAL" clId="{7AEFF765-FD79-456E-91A8-01A43CDB1F72}" dt="2024-04-07T06:34:00.737" v="92" actId="20577"/>
        <pc:sldMkLst>
          <pc:docMk/>
          <pc:sldMk cId="916509658" sldId="1973"/>
        </pc:sldMkLst>
        <pc:spChg chg="del">
          <ac:chgData name="Rubisa, Avishay" userId="97880976-3cef-46fd-b027-1b967a0f947a" providerId="ADAL" clId="{7AEFF765-FD79-456E-91A8-01A43CDB1F72}" dt="2024-04-07T06:28:01.202" v="0" actId="478"/>
          <ac:spMkLst>
            <pc:docMk/>
            <pc:sldMk cId="916509658" sldId="1973"/>
            <ac:spMk id="4" creationId="{14307C38-14D8-D2A2-8317-3DD56C06DF92}"/>
          </ac:spMkLst>
        </pc:spChg>
        <pc:spChg chg="mod">
          <ac:chgData name="Rubisa, Avishay" userId="97880976-3cef-46fd-b027-1b967a0f947a" providerId="ADAL" clId="{7AEFF765-FD79-456E-91A8-01A43CDB1F72}" dt="2024-04-07T06:34:00.737" v="92" actId="20577"/>
          <ac:spMkLst>
            <pc:docMk/>
            <pc:sldMk cId="916509658" sldId="1973"/>
            <ac:spMk id="5" creationId="{DAF1B45A-84D4-4062-B492-D0E901230E8D}"/>
          </ac:spMkLst>
        </pc:spChg>
      </pc:sldChg>
      <pc:sldChg chg="modSp mod">
        <pc:chgData name="Rubisa, Avishay" userId="97880976-3cef-46fd-b027-1b967a0f947a" providerId="ADAL" clId="{7AEFF765-FD79-456E-91A8-01A43CDB1F72}" dt="2024-04-07T08:58:33.812" v="890" actId="20577"/>
        <pc:sldMkLst>
          <pc:docMk/>
          <pc:sldMk cId="2396146228" sldId="1985"/>
        </pc:sldMkLst>
        <pc:spChg chg="mod">
          <ac:chgData name="Rubisa, Avishay" userId="97880976-3cef-46fd-b027-1b967a0f947a" providerId="ADAL" clId="{7AEFF765-FD79-456E-91A8-01A43CDB1F72}" dt="2024-04-07T08:58:33.812" v="890" actId="20577"/>
          <ac:spMkLst>
            <pc:docMk/>
            <pc:sldMk cId="2396146228" sldId="1985"/>
            <ac:spMk id="9" creationId="{745587B2-650F-ADD0-18DB-E51E3719A0F1}"/>
          </ac:spMkLst>
        </pc:spChg>
      </pc:sldChg>
      <pc:sldChg chg="modSp mod">
        <pc:chgData name="Rubisa, Avishay" userId="97880976-3cef-46fd-b027-1b967a0f947a" providerId="ADAL" clId="{7AEFF765-FD79-456E-91A8-01A43CDB1F72}" dt="2024-04-07T09:24:17.061" v="1017" actId="5793"/>
        <pc:sldMkLst>
          <pc:docMk/>
          <pc:sldMk cId="372933725" sldId="1986"/>
        </pc:sldMkLst>
        <pc:spChg chg="mod">
          <ac:chgData name="Rubisa, Avishay" userId="97880976-3cef-46fd-b027-1b967a0f947a" providerId="ADAL" clId="{7AEFF765-FD79-456E-91A8-01A43CDB1F72}" dt="2024-04-07T09:24:17.061" v="1017" actId="5793"/>
          <ac:spMkLst>
            <pc:docMk/>
            <pc:sldMk cId="372933725" sldId="1986"/>
            <ac:spMk id="3" creationId="{B9BAD997-BEB8-81DE-6666-007A0F27B424}"/>
          </ac:spMkLst>
        </pc:spChg>
      </pc:sldChg>
      <pc:sldChg chg="addSp modSp mod addCm modCm">
        <pc:chgData name="Rubisa, Avishay" userId="97880976-3cef-46fd-b027-1b967a0f947a" providerId="ADAL" clId="{7AEFF765-FD79-456E-91A8-01A43CDB1F72}" dt="2024-04-07T08:18:25.425" v="382"/>
        <pc:sldMkLst>
          <pc:docMk/>
          <pc:sldMk cId="4263507368" sldId="1990"/>
        </pc:sldMkLst>
        <pc:spChg chg="mod">
          <ac:chgData name="Rubisa, Avishay" userId="97880976-3cef-46fd-b027-1b967a0f947a" providerId="ADAL" clId="{7AEFF765-FD79-456E-91A8-01A43CDB1F72}" dt="2024-04-07T08:17:54.466" v="361" actId="1076"/>
          <ac:spMkLst>
            <pc:docMk/>
            <pc:sldMk cId="4263507368" sldId="1990"/>
            <ac:spMk id="4" creationId="{09017E79-A08D-CA9F-75C1-EB255459ADA2}"/>
          </ac:spMkLst>
        </pc:spChg>
        <pc:spChg chg="mod">
          <ac:chgData name="Rubisa, Avishay" userId="97880976-3cef-46fd-b027-1b967a0f947a" providerId="ADAL" clId="{7AEFF765-FD79-456E-91A8-01A43CDB1F72}" dt="2024-04-07T08:17:57.974" v="362" actId="465"/>
          <ac:spMkLst>
            <pc:docMk/>
            <pc:sldMk cId="4263507368" sldId="1990"/>
            <ac:spMk id="9" creationId="{E4C983F5-59C5-D9E9-1783-16A4030CCFE1}"/>
          </ac:spMkLst>
        </pc:spChg>
        <pc:spChg chg="mod">
          <ac:chgData name="Rubisa, Avishay" userId="97880976-3cef-46fd-b027-1b967a0f947a" providerId="ADAL" clId="{7AEFF765-FD79-456E-91A8-01A43CDB1F72}" dt="2024-04-07T08:18:18.700" v="381" actId="1035"/>
          <ac:spMkLst>
            <pc:docMk/>
            <pc:sldMk cId="4263507368" sldId="1990"/>
            <ac:spMk id="10" creationId="{F0F8FF25-561A-6886-F50C-11498C69F187}"/>
          </ac:spMkLst>
        </pc:spChg>
        <pc:spChg chg="mod">
          <ac:chgData name="Rubisa, Avishay" userId="97880976-3cef-46fd-b027-1b967a0f947a" providerId="ADAL" clId="{7AEFF765-FD79-456E-91A8-01A43CDB1F72}" dt="2024-04-07T08:17:57.974" v="362" actId="465"/>
          <ac:spMkLst>
            <pc:docMk/>
            <pc:sldMk cId="4263507368" sldId="1990"/>
            <ac:spMk id="11" creationId="{AC98AB7C-6EAA-4E06-A40E-F589B127BC82}"/>
          </ac:spMkLst>
        </pc:spChg>
        <pc:spChg chg="mod">
          <ac:chgData name="Rubisa, Avishay" userId="97880976-3cef-46fd-b027-1b967a0f947a" providerId="ADAL" clId="{7AEFF765-FD79-456E-91A8-01A43CDB1F72}" dt="2024-04-07T08:18:18.700" v="381" actId="1035"/>
          <ac:spMkLst>
            <pc:docMk/>
            <pc:sldMk cId="4263507368" sldId="1990"/>
            <ac:spMk id="12" creationId="{26782B2A-D6BD-E678-A850-DDDF521B4B84}"/>
          </ac:spMkLst>
        </pc:spChg>
        <pc:spChg chg="mod">
          <ac:chgData name="Rubisa, Avishay" userId="97880976-3cef-46fd-b027-1b967a0f947a" providerId="ADAL" clId="{7AEFF765-FD79-456E-91A8-01A43CDB1F72}" dt="2024-04-07T08:17:57.974" v="362" actId="465"/>
          <ac:spMkLst>
            <pc:docMk/>
            <pc:sldMk cId="4263507368" sldId="1990"/>
            <ac:spMk id="13" creationId="{2276F44D-A581-BC07-9C39-ED954D637A1B}"/>
          </ac:spMkLst>
        </pc:spChg>
        <pc:spChg chg="mod">
          <ac:chgData name="Rubisa, Avishay" userId="97880976-3cef-46fd-b027-1b967a0f947a" providerId="ADAL" clId="{7AEFF765-FD79-456E-91A8-01A43CDB1F72}" dt="2024-04-07T08:18:18.700" v="381" actId="1035"/>
          <ac:spMkLst>
            <pc:docMk/>
            <pc:sldMk cId="4263507368" sldId="1990"/>
            <ac:spMk id="14" creationId="{6E9E0168-EC6F-EE35-36CE-0DCC951B993F}"/>
          </ac:spMkLst>
        </pc:spChg>
        <pc:spChg chg="mod">
          <ac:chgData name="Rubisa, Avishay" userId="97880976-3cef-46fd-b027-1b967a0f947a" providerId="ADAL" clId="{7AEFF765-FD79-456E-91A8-01A43CDB1F72}" dt="2024-04-07T08:17:57.974" v="362" actId="465"/>
          <ac:spMkLst>
            <pc:docMk/>
            <pc:sldMk cId="4263507368" sldId="1990"/>
            <ac:spMk id="15" creationId="{34B4952D-6472-F660-E9FF-C9EE6A08EC99}"/>
          </ac:spMkLst>
        </pc:spChg>
        <pc:spChg chg="mod">
          <ac:chgData name="Rubisa, Avishay" userId="97880976-3cef-46fd-b027-1b967a0f947a" providerId="ADAL" clId="{7AEFF765-FD79-456E-91A8-01A43CDB1F72}" dt="2024-04-07T08:18:18.700" v="381" actId="1035"/>
          <ac:spMkLst>
            <pc:docMk/>
            <pc:sldMk cId="4263507368" sldId="1990"/>
            <ac:spMk id="16" creationId="{2778AACB-3DFE-46C1-A6DB-22C8ED08479C}"/>
          </ac:spMkLst>
        </pc:spChg>
        <pc:spChg chg="mod">
          <ac:chgData name="Rubisa, Avishay" userId="97880976-3cef-46fd-b027-1b967a0f947a" providerId="ADAL" clId="{7AEFF765-FD79-456E-91A8-01A43CDB1F72}" dt="2024-04-07T08:17:57.974" v="362" actId="465"/>
          <ac:spMkLst>
            <pc:docMk/>
            <pc:sldMk cId="4263507368" sldId="1990"/>
            <ac:spMk id="17" creationId="{E1AB4ACE-4B6F-E6B7-F13E-90E93F4F5D8F}"/>
          </ac:spMkLst>
        </pc:spChg>
        <pc:spChg chg="mod">
          <ac:chgData name="Rubisa, Avishay" userId="97880976-3cef-46fd-b027-1b967a0f947a" providerId="ADAL" clId="{7AEFF765-FD79-456E-91A8-01A43CDB1F72}" dt="2024-04-07T08:18:18.700" v="381" actId="1035"/>
          <ac:spMkLst>
            <pc:docMk/>
            <pc:sldMk cId="4263507368" sldId="1990"/>
            <ac:spMk id="18" creationId="{FD8881C5-BD80-98BB-1337-87DB24D81A8A}"/>
          </ac:spMkLst>
        </pc:spChg>
        <pc:spChg chg="mod">
          <ac:chgData name="Rubisa, Avishay" userId="97880976-3cef-46fd-b027-1b967a0f947a" providerId="ADAL" clId="{7AEFF765-FD79-456E-91A8-01A43CDB1F72}" dt="2024-04-07T08:17:57.974" v="362" actId="465"/>
          <ac:spMkLst>
            <pc:docMk/>
            <pc:sldMk cId="4263507368" sldId="1990"/>
            <ac:spMk id="19" creationId="{642CF3E0-B434-77B0-E4DD-7518A2DEBEDE}"/>
          </ac:spMkLst>
        </pc:spChg>
        <pc:spChg chg="mod">
          <ac:chgData name="Rubisa, Avishay" userId="97880976-3cef-46fd-b027-1b967a0f947a" providerId="ADAL" clId="{7AEFF765-FD79-456E-91A8-01A43CDB1F72}" dt="2024-04-07T08:18:18.700" v="381" actId="1035"/>
          <ac:spMkLst>
            <pc:docMk/>
            <pc:sldMk cId="4263507368" sldId="1990"/>
            <ac:spMk id="20" creationId="{B6B8CC01-AE84-65FE-BB0B-833E43013D3F}"/>
          </ac:spMkLst>
        </pc:spChg>
        <pc:spChg chg="mod">
          <ac:chgData name="Rubisa, Avishay" userId="97880976-3cef-46fd-b027-1b967a0f947a" providerId="ADAL" clId="{7AEFF765-FD79-456E-91A8-01A43CDB1F72}" dt="2024-04-07T08:17:57.974" v="362" actId="465"/>
          <ac:spMkLst>
            <pc:docMk/>
            <pc:sldMk cId="4263507368" sldId="1990"/>
            <ac:spMk id="21" creationId="{692AE9CE-D44A-3DAC-0935-CD17E8F3A5CB}"/>
          </ac:spMkLst>
        </pc:spChg>
        <pc:spChg chg="mod">
          <ac:chgData name="Rubisa, Avishay" userId="97880976-3cef-46fd-b027-1b967a0f947a" providerId="ADAL" clId="{7AEFF765-FD79-456E-91A8-01A43CDB1F72}" dt="2024-04-07T08:18:18.700" v="381" actId="1035"/>
          <ac:spMkLst>
            <pc:docMk/>
            <pc:sldMk cId="4263507368" sldId="1990"/>
            <ac:spMk id="22" creationId="{56C31036-A969-EBC5-DDE7-CFA07C40C2FA}"/>
          </ac:spMkLst>
        </pc:spChg>
        <pc:spChg chg="mod">
          <ac:chgData name="Rubisa, Avishay" userId="97880976-3cef-46fd-b027-1b967a0f947a" providerId="ADAL" clId="{7AEFF765-FD79-456E-91A8-01A43CDB1F72}" dt="2024-04-07T08:17:50.708" v="359" actId="12788"/>
          <ac:spMkLst>
            <pc:docMk/>
            <pc:sldMk cId="4263507368" sldId="1990"/>
            <ac:spMk id="23" creationId="{7B4C8DC4-4B87-63D4-13F6-00C5D209F8D3}"/>
          </ac:spMkLst>
        </pc:spChg>
        <pc:spChg chg="mod">
          <ac:chgData name="Rubisa, Avishay" userId="97880976-3cef-46fd-b027-1b967a0f947a" providerId="ADAL" clId="{7AEFF765-FD79-456E-91A8-01A43CDB1F72}" dt="2024-04-07T08:18:18.700" v="381" actId="1035"/>
          <ac:spMkLst>
            <pc:docMk/>
            <pc:sldMk cId="4263507368" sldId="1990"/>
            <ac:spMk id="24" creationId="{AE684028-A0BE-BE4F-D496-08564DBFABC9}"/>
          </ac:spMkLst>
        </pc:spChg>
        <pc:spChg chg="mod">
          <ac:chgData name="Rubisa, Avishay" userId="97880976-3cef-46fd-b027-1b967a0f947a" providerId="ADAL" clId="{7AEFF765-FD79-456E-91A8-01A43CDB1F72}" dt="2024-04-07T08:17:57.974" v="362" actId="465"/>
          <ac:spMkLst>
            <pc:docMk/>
            <pc:sldMk cId="4263507368" sldId="1990"/>
            <ac:spMk id="25" creationId="{E0D34225-8AFD-56AB-9C56-F64B362A8D96}"/>
          </ac:spMkLst>
        </pc:spChg>
        <pc:spChg chg="mod">
          <ac:chgData name="Rubisa, Avishay" userId="97880976-3cef-46fd-b027-1b967a0f947a" providerId="ADAL" clId="{7AEFF765-FD79-456E-91A8-01A43CDB1F72}" dt="2024-04-07T08:18:18.700" v="381" actId="1035"/>
          <ac:spMkLst>
            <pc:docMk/>
            <pc:sldMk cId="4263507368" sldId="1990"/>
            <ac:spMk id="26" creationId="{5B07E68C-2B68-6A9D-7205-869AB11DF93D}"/>
          </ac:spMkLst>
        </pc:spChg>
        <pc:spChg chg="add mod">
          <ac:chgData name="Rubisa, Avishay" userId="97880976-3cef-46fd-b027-1b967a0f947a" providerId="ADAL" clId="{7AEFF765-FD79-456E-91A8-01A43CDB1F72}" dt="2024-04-07T08:16:29.923" v="322"/>
          <ac:spMkLst>
            <pc:docMk/>
            <pc:sldMk cId="4263507368" sldId="1990"/>
            <ac:spMk id="30" creationId="{52DD0BC7-04E8-E7A2-2CDF-953762D495F2}"/>
          </ac:spMkLst>
        </pc:spChg>
        <pc:spChg chg="add mod">
          <ac:chgData name="Rubisa, Avishay" userId="97880976-3cef-46fd-b027-1b967a0f947a" providerId="ADAL" clId="{7AEFF765-FD79-456E-91A8-01A43CDB1F72}" dt="2024-04-07T08:16:29.923" v="322"/>
          <ac:spMkLst>
            <pc:docMk/>
            <pc:sldMk cId="4263507368" sldId="1990"/>
            <ac:spMk id="31" creationId="{C6466F58-95AD-C317-E5AC-2422682A40E5}"/>
          </ac:spMkLst>
        </pc:spChg>
        <pc:spChg chg="add mod">
          <ac:chgData name="Rubisa, Avishay" userId="97880976-3cef-46fd-b027-1b967a0f947a" providerId="ADAL" clId="{7AEFF765-FD79-456E-91A8-01A43CDB1F72}" dt="2024-04-07T08:17:57.974" v="362" actId="465"/>
          <ac:spMkLst>
            <pc:docMk/>
            <pc:sldMk cId="4263507368" sldId="1990"/>
            <ac:spMk id="32" creationId="{95F7372F-2599-1C0A-10FD-C1FD47B33413}"/>
          </ac:spMkLst>
        </pc:spChg>
        <pc:spChg chg="add mod">
          <ac:chgData name="Rubisa, Avishay" userId="97880976-3cef-46fd-b027-1b967a0f947a" providerId="ADAL" clId="{7AEFF765-FD79-456E-91A8-01A43CDB1F72}" dt="2024-04-07T08:18:18.700" v="381" actId="1035"/>
          <ac:spMkLst>
            <pc:docMk/>
            <pc:sldMk cId="4263507368" sldId="1990"/>
            <ac:spMk id="33" creationId="{4299DB2C-BB05-F80E-0F67-BC9F1704417D}"/>
          </ac:spMkLst>
        </pc:spChg>
        <pc:extLst>
          <p:ext xmlns:p="http://schemas.openxmlformats.org/presentationml/2006/main" uri="{D6D511B9-2390-475A-947B-AFAB55BFBCF1}">
            <pc226:cmChg xmlns:pc226="http://schemas.microsoft.com/office/powerpoint/2022/06/main/command" xmlns="" chg="add mod modRxn">
              <pc226:chgData name="Rubisa, Avishay" userId="97880976-3cef-46fd-b027-1b967a0f947a" providerId="ADAL" clId="{7AEFF765-FD79-456E-91A8-01A43CDB1F72}" dt="2024-04-07T08:18:25.425" v="382"/>
              <pc2:cmMkLst xmlns:pc2="http://schemas.microsoft.com/office/powerpoint/2019/9/main/command">
                <pc:docMk/>
                <pc:sldMk cId="4263507368" sldId="1990"/>
                <pc2:cmMk id="{B07F2742-E0D4-4CBF-8E85-FD2A1632DB96}"/>
              </pc2:cmMkLst>
            </pc226:cmChg>
          </p:ext>
        </pc:extLst>
      </pc:sldChg>
      <pc:sldChg chg="ord">
        <pc:chgData name="Rubisa, Avishay" userId="97880976-3cef-46fd-b027-1b967a0f947a" providerId="ADAL" clId="{7AEFF765-FD79-456E-91A8-01A43CDB1F72}" dt="2024-04-07T06:59:11.604" v="203"/>
        <pc:sldMkLst>
          <pc:docMk/>
          <pc:sldMk cId="599784139" sldId="1993"/>
        </pc:sldMkLst>
      </pc:sldChg>
      <pc:sldChg chg="del">
        <pc:chgData name="Rubisa, Avishay" userId="97880976-3cef-46fd-b027-1b967a0f947a" providerId="ADAL" clId="{7AEFF765-FD79-456E-91A8-01A43CDB1F72}" dt="2024-04-07T07:02:56.881" v="213" actId="2696"/>
        <pc:sldMkLst>
          <pc:docMk/>
          <pc:sldMk cId="3108731133" sldId="1994"/>
        </pc:sldMkLst>
      </pc:sldChg>
      <pc:sldChg chg="addSp modSp del mod modClrScheme chgLayout">
        <pc:chgData name="Rubisa, Avishay" userId="97880976-3cef-46fd-b027-1b967a0f947a" providerId="ADAL" clId="{7AEFF765-FD79-456E-91A8-01A43CDB1F72}" dt="2024-04-07T07:02:56.881" v="213" actId="2696"/>
        <pc:sldMkLst>
          <pc:docMk/>
          <pc:sldMk cId="345258201" sldId="2004"/>
        </pc:sldMkLst>
        <pc:spChg chg="mod ord">
          <ac:chgData name="Rubisa, Avishay" userId="97880976-3cef-46fd-b027-1b967a0f947a" providerId="ADAL" clId="{7AEFF765-FD79-456E-91A8-01A43CDB1F72}" dt="2024-04-07T06:44:32.142" v="107" actId="700"/>
          <ac:spMkLst>
            <pc:docMk/>
            <pc:sldMk cId="345258201" sldId="2004"/>
            <ac:spMk id="2" creationId="{BB8EE602-3D25-D8EA-AB1A-E80BA30265E1}"/>
          </ac:spMkLst>
        </pc:spChg>
        <pc:spChg chg="mod ord">
          <ac:chgData name="Rubisa, Avishay" userId="97880976-3cef-46fd-b027-1b967a0f947a" providerId="ADAL" clId="{7AEFF765-FD79-456E-91A8-01A43CDB1F72}" dt="2024-04-07T06:44:32.142" v="107" actId="700"/>
          <ac:spMkLst>
            <pc:docMk/>
            <pc:sldMk cId="345258201" sldId="2004"/>
            <ac:spMk id="4" creationId="{7AF7E6F9-F9E3-8A76-6BFC-7E27E39F85EF}"/>
          </ac:spMkLst>
        </pc:spChg>
        <pc:spChg chg="add mod ord">
          <ac:chgData name="Rubisa, Avishay" userId="97880976-3cef-46fd-b027-1b967a0f947a" providerId="ADAL" clId="{7AEFF765-FD79-456E-91A8-01A43CDB1F72}" dt="2024-04-07T06:44:32.142" v="107" actId="700"/>
          <ac:spMkLst>
            <pc:docMk/>
            <pc:sldMk cId="345258201" sldId="2004"/>
            <ac:spMk id="32" creationId="{A78D1FA3-5953-B967-B2D6-62575E602963}"/>
          </ac:spMkLst>
        </pc:spChg>
        <pc:spChg chg="add mod ord">
          <ac:chgData name="Rubisa, Avishay" userId="97880976-3cef-46fd-b027-1b967a0f947a" providerId="ADAL" clId="{7AEFF765-FD79-456E-91A8-01A43CDB1F72}" dt="2024-04-07T06:44:32.142" v="107" actId="700"/>
          <ac:spMkLst>
            <pc:docMk/>
            <pc:sldMk cId="345258201" sldId="2004"/>
            <ac:spMk id="33" creationId="{D7E6E330-F54F-F528-A5F0-1344808984DC}"/>
          </ac:spMkLst>
        </pc:spChg>
      </pc:sldChg>
      <pc:sldChg chg="delSp mod">
        <pc:chgData name="Rubisa, Avishay" userId="97880976-3cef-46fd-b027-1b967a0f947a" providerId="ADAL" clId="{7AEFF765-FD79-456E-91A8-01A43CDB1F72}" dt="2024-04-07T08:55:53.152" v="850" actId="478"/>
        <pc:sldMkLst>
          <pc:docMk/>
          <pc:sldMk cId="2961160949" sldId="2004"/>
        </pc:sldMkLst>
        <pc:spChg chg="del">
          <ac:chgData name="Rubisa, Avishay" userId="97880976-3cef-46fd-b027-1b967a0f947a" providerId="ADAL" clId="{7AEFF765-FD79-456E-91A8-01A43CDB1F72}" dt="2024-04-07T08:55:51.215" v="849" actId="478"/>
          <ac:spMkLst>
            <pc:docMk/>
            <pc:sldMk cId="2961160949" sldId="2004"/>
            <ac:spMk id="32" creationId="{8556C810-595C-C070-FDB3-12D4C7E392A5}"/>
          </ac:spMkLst>
        </pc:spChg>
        <pc:spChg chg="del">
          <ac:chgData name="Rubisa, Avishay" userId="97880976-3cef-46fd-b027-1b967a0f947a" providerId="ADAL" clId="{7AEFF765-FD79-456E-91A8-01A43CDB1F72}" dt="2024-04-07T08:55:53.152" v="850" actId="478"/>
          <ac:spMkLst>
            <pc:docMk/>
            <pc:sldMk cId="2961160949" sldId="2004"/>
            <ac:spMk id="33" creationId="{762C1EBE-BB6C-A41B-22FA-3455D2545371}"/>
          </ac:spMkLst>
        </pc:spChg>
      </pc:sldChg>
      <pc:sldChg chg="addSp modSp del mod modClrScheme chgLayout">
        <pc:chgData name="Rubisa, Avishay" userId="97880976-3cef-46fd-b027-1b967a0f947a" providerId="ADAL" clId="{7AEFF765-FD79-456E-91A8-01A43CDB1F72}" dt="2024-04-07T07:02:56.881" v="213" actId="2696"/>
        <pc:sldMkLst>
          <pc:docMk/>
          <pc:sldMk cId="1485205448" sldId="2005"/>
        </pc:sldMkLst>
        <pc:spChg chg="mod ord">
          <ac:chgData name="Rubisa, Avishay" userId="97880976-3cef-46fd-b027-1b967a0f947a" providerId="ADAL" clId="{7AEFF765-FD79-456E-91A8-01A43CDB1F72}" dt="2024-04-07T06:44:47.244" v="109" actId="700"/>
          <ac:spMkLst>
            <pc:docMk/>
            <pc:sldMk cId="1485205448" sldId="2005"/>
            <ac:spMk id="2" creationId="{BB8EE602-3D25-D8EA-AB1A-E80BA30265E1}"/>
          </ac:spMkLst>
        </pc:spChg>
        <pc:spChg chg="mod ord">
          <ac:chgData name="Rubisa, Avishay" userId="97880976-3cef-46fd-b027-1b967a0f947a" providerId="ADAL" clId="{7AEFF765-FD79-456E-91A8-01A43CDB1F72}" dt="2024-04-07T06:44:47.244" v="109" actId="700"/>
          <ac:spMkLst>
            <pc:docMk/>
            <pc:sldMk cId="1485205448" sldId="2005"/>
            <ac:spMk id="4" creationId="{7AF7E6F9-F9E3-8A76-6BFC-7E27E39F85EF}"/>
          </ac:spMkLst>
        </pc:spChg>
        <pc:spChg chg="add mod ord">
          <ac:chgData name="Rubisa, Avishay" userId="97880976-3cef-46fd-b027-1b967a0f947a" providerId="ADAL" clId="{7AEFF765-FD79-456E-91A8-01A43CDB1F72}" dt="2024-04-07T06:44:47.244" v="109" actId="700"/>
          <ac:spMkLst>
            <pc:docMk/>
            <pc:sldMk cId="1485205448" sldId="2005"/>
            <ac:spMk id="12" creationId="{6938B674-6789-E488-33B1-CD538B2B9794}"/>
          </ac:spMkLst>
        </pc:spChg>
        <pc:spChg chg="add mod ord">
          <ac:chgData name="Rubisa, Avishay" userId="97880976-3cef-46fd-b027-1b967a0f947a" providerId="ADAL" clId="{7AEFF765-FD79-456E-91A8-01A43CDB1F72}" dt="2024-04-07T06:44:47.244" v="109" actId="700"/>
          <ac:spMkLst>
            <pc:docMk/>
            <pc:sldMk cId="1485205448" sldId="2005"/>
            <ac:spMk id="13" creationId="{EED2C167-45BA-7EB2-163C-9AFF78E12CFF}"/>
          </ac:spMkLst>
        </pc:spChg>
      </pc:sldChg>
      <pc:sldChg chg="addSp delSp modSp mod addCm modCm">
        <pc:chgData name="Rubisa, Avishay" userId="97880976-3cef-46fd-b027-1b967a0f947a" providerId="ADAL" clId="{7AEFF765-FD79-456E-91A8-01A43CDB1F72}" dt="2024-04-07T08:30:41.990" v="462"/>
        <pc:sldMkLst>
          <pc:docMk/>
          <pc:sldMk cId="3790573434" sldId="2005"/>
        </pc:sldMkLst>
        <pc:spChg chg="del">
          <ac:chgData name="Rubisa, Avishay" userId="97880976-3cef-46fd-b027-1b967a0f947a" providerId="ADAL" clId="{7AEFF765-FD79-456E-91A8-01A43CDB1F72}" dt="2024-04-07T08:28:20.667" v="416" actId="478"/>
          <ac:spMkLst>
            <pc:docMk/>
            <pc:sldMk cId="3790573434" sldId="2005"/>
            <ac:spMk id="12" creationId="{C09989B1-C8F1-BE69-0608-25AC556F497E}"/>
          </ac:spMkLst>
        </pc:spChg>
        <pc:graphicFrameChg chg="add del mod modGraphic">
          <ac:chgData name="Rubisa, Avishay" userId="97880976-3cef-46fd-b027-1b967a0f947a" providerId="ADAL" clId="{7AEFF765-FD79-456E-91A8-01A43CDB1F72}" dt="2024-04-07T08:28:30.773" v="460" actId="1035"/>
          <ac:graphicFrameMkLst>
            <pc:docMk/>
            <pc:sldMk cId="3790573434" sldId="2005"/>
            <ac:graphicFrameMk id="6" creationId="{1F674D9E-6676-E9FC-16DD-2EF13A8B44AF}"/>
          </ac:graphicFrameMkLst>
        </pc:graphicFrameChg>
        <pc:extLst>
          <p:ext xmlns:p="http://schemas.openxmlformats.org/presentationml/2006/main" uri="{D6D511B9-2390-475A-947B-AFAB55BFBCF1}">
            <pc226:cmChg xmlns:pc226="http://schemas.microsoft.com/office/powerpoint/2022/06/main/command" xmlns="" chg="add mod modRxn">
              <pc226:chgData name="Rubisa, Avishay" userId="97880976-3cef-46fd-b027-1b967a0f947a" providerId="ADAL" clId="{7AEFF765-FD79-456E-91A8-01A43CDB1F72}" dt="2024-04-07T08:30:41.990" v="462"/>
              <pc2:cmMkLst xmlns:pc2="http://schemas.microsoft.com/office/powerpoint/2019/9/main/command">
                <pc:docMk/>
                <pc:sldMk cId="3790573434" sldId="2005"/>
                <pc2:cmMk id="{9BB5B401-3AAA-451D-8142-8BA9F1D35555}"/>
              </pc2:cmMkLst>
            </pc226:cmChg>
          </p:ext>
        </pc:extLst>
      </pc:sldChg>
      <pc:sldChg chg="delSp mod">
        <pc:chgData name="Rubisa, Avishay" userId="97880976-3cef-46fd-b027-1b967a0f947a" providerId="ADAL" clId="{7AEFF765-FD79-456E-91A8-01A43CDB1F72}" dt="2024-04-07T08:56:00.759" v="852" actId="478"/>
        <pc:sldMkLst>
          <pc:docMk/>
          <pc:sldMk cId="1205598832" sldId="2006"/>
        </pc:sldMkLst>
        <pc:spChg chg="del">
          <ac:chgData name="Rubisa, Avishay" userId="97880976-3cef-46fd-b027-1b967a0f947a" providerId="ADAL" clId="{7AEFF765-FD79-456E-91A8-01A43CDB1F72}" dt="2024-04-07T08:55:57.632" v="851" actId="478"/>
          <ac:spMkLst>
            <pc:docMk/>
            <pc:sldMk cId="1205598832" sldId="2006"/>
            <ac:spMk id="3" creationId="{0A3B4664-0FAF-525C-62EB-ED4A8F0CCF66}"/>
          </ac:spMkLst>
        </pc:spChg>
        <pc:spChg chg="del">
          <ac:chgData name="Rubisa, Avishay" userId="97880976-3cef-46fd-b027-1b967a0f947a" providerId="ADAL" clId="{7AEFF765-FD79-456E-91A8-01A43CDB1F72}" dt="2024-04-07T08:56:00.759" v="852" actId="478"/>
          <ac:spMkLst>
            <pc:docMk/>
            <pc:sldMk cId="1205598832" sldId="2006"/>
            <ac:spMk id="5" creationId="{395CA56B-63A1-55F3-BE76-935C07CB2978}"/>
          </ac:spMkLst>
        </pc:spChg>
      </pc:sldChg>
      <pc:sldChg chg="addSp modSp del mod modClrScheme chgLayout">
        <pc:chgData name="Rubisa, Avishay" userId="97880976-3cef-46fd-b027-1b967a0f947a" providerId="ADAL" clId="{7AEFF765-FD79-456E-91A8-01A43CDB1F72}" dt="2024-04-07T07:02:56.881" v="213" actId="2696"/>
        <pc:sldMkLst>
          <pc:docMk/>
          <pc:sldMk cId="1346797770" sldId="2006"/>
        </pc:sldMkLst>
        <pc:spChg chg="mod ord">
          <ac:chgData name="Rubisa, Avishay" userId="97880976-3cef-46fd-b027-1b967a0f947a" providerId="ADAL" clId="{7AEFF765-FD79-456E-91A8-01A43CDB1F72}" dt="2024-04-07T06:44:37.734" v="108" actId="700"/>
          <ac:spMkLst>
            <pc:docMk/>
            <pc:sldMk cId="1346797770" sldId="2006"/>
            <ac:spMk id="2" creationId="{BB8EE602-3D25-D8EA-AB1A-E80BA30265E1}"/>
          </ac:spMkLst>
        </pc:spChg>
        <pc:spChg chg="add mod ord">
          <ac:chgData name="Rubisa, Avishay" userId="97880976-3cef-46fd-b027-1b967a0f947a" providerId="ADAL" clId="{7AEFF765-FD79-456E-91A8-01A43CDB1F72}" dt="2024-04-07T06:44:37.734" v="108" actId="700"/>
          <ac:spMkLst>
            <pc:docMk/>
            <pc:sldMk cId="1346797770" sldId="2006"/>
            <ac:spMk id="3" creationId="{D98B19DE-9BD2-D150-42C9-9489831A2A17}"/>
          </ac:spMkLst>
        </pc:spChg>
        <pc:spChg chg="mod ord">
          <ac:chgData name="Rubisa, Avishay" userId="97880976-3cef-46fd-b027-1b967a0f947a" providerId="ADAL" clId="{7AEFF765-FD79-456E-91A8-01A43CDB1F72}" dt="2024-04-07T06:44:37.734" v="108" actId="700"/>
          <ac:spMkLst>
            <pc:docMk/>
            <pc:sldMk cId="1346797770" sldId="2006"/>
            <ac:spMk id="4" creationId="{7AF7E6F9-F9E3-8A76-6BFC-7E27E39F85EF}"/>
          </ac:spMkLst>
        </pc:spChg>
        <pc:spChg chg="add mod ord">
          <ac:chgData name="Rubisa, Avishay" userId="97880976-3cef-46fd-b027-1b967a0f947a" providerId="ADAL" clId="{7AEFF765-FD79-456E-91A8-01A43CDB1F72}" dt="2024-04-07T06:44:37.734" v="108" actId="700"/>
          <ac:spMkLst>
            <pc:docMk/>
            <pc:sldMk cId="1346797770" sldId="2006"/>
            <ac:spMk id="5" creationId="{6442F188-83C8-6548-641D-91515AF23D72}"/>
          </ac:spMkLst>
        </pc:spChg>
      </pc:sldChg>
      <pc:sldChg chg="delSp mod">
        <pc:chgData name="Rubisa, Avishay" userId="97880976-3cef-46fd-b027-1b967a0f947a" providerId="ADAL" clId="{7AEFF765-FD79-456E-91A8-01A43CDB1F72}" dt="2024-04-07T08:56:11.870" v="854" actId="478"/>
        <pc:sldMkLst>
          <pc:docMk/>
          <pc:sldMk cId="618693131" sldId="2007"/>
        </pc:sldMkLst>
        <pc:spChg chg="del">
          <ac:chgData name="Rubisa, Avishay" userId="97880976-3cef-46fd-b027-1b967a0f947a" providerId="ADAL" clId="{7AEFF765-FD79-456E-91A8-01A43CDB1F72}" dt="2024-04-07T08:56:10.097" v="853" actId="478"/>
          <ac:spMkLst>
            <pc:docMk/>
            <pc:sldMk cId="618693131" sldId="2007"/>
            <ac:spMk id="17" creationId="{688B38EC-AB41-AE03-8E2F-99EDDA3A97E1}"/>
          </ac:spMkLst>
        </pc:spChg>
        <pc:spChg chg="del">
          <ac:chgData name="Rubisa, Avishay" userId="97880976-3cef-46fd-b027-1b967a0f947a" providerId="ADAL" clId="{7AEFF765-FD79-456E-91A8-01A43CDB1F72}" dt="2024-04-07T08:56:11.870" v="854" actId="478"/>
          <ac:spMkLst>
            <pc:docMk/>
            <pc:sldMk cId="618693131" sldId="2007"/>
            <ac:spMk id="18" creationId="{74E75BA7-3509-F817-81D7-ECF432495917}"/>
          </ac:spMkLst>
        </pc:spChg>
      </pc:sldChg>
      <pc:sldChg chg="addSp modSp del mod modClrScheme chgLayout">
        <pc:chgData name="Rubisa, Avishay" userId="97880976-3cef-46fd-b027-1b967a0f947a" providerId="ADAL" clId="{7AEFF765-FD79-456E-91A8-01A43CDB1F72}" dt="2024-04-07T07:02:56.881" v="213" actId="2696"/>
        <pc:sldMkLst>
          <pc:docMk/>
          <pc:sldMk cId="3063815069" sldId="2007"/>
        </pc:sldMkLst>
        <pc:spChg chg="mod ord">
          <ac:chgData name="Rubisa, Avishay" userId="97880976-3cef-46fd-b027-1b967a0f947a" providerId="ADAL" clId="{7AEFF765-FD79-456E-91A8-01A43CDB1F72}" dt="2024-04-07T06:44:47.244" v="109" actId="700"/>
          <ac:spMkLst>
            <pc:docMk/>
            <pc:sldMk cId="3063815069" sldId="2007"/>
            <ac:spMk id="2" creationId="{BB8EE602-3D25-D8EA-AB1A-E80BA30265E1}"/>
          </ac:spMkLst>
        </pc:spChg>
        <pc:spChg chg="mod ord">
          <ac:chgData name="Rubisa, Avishay" userId="97880976-3cef-46fd-b027-1b967a0f947a" providerId="ADAL" clId="{7AEFF765-FD79-456E-91A8-01A43CDB1F72}" dt="2024-04-07T06:44:47.244" v="109" actId="700"/>
          <ac:spMkLst>
            <pc:docMk/>
            <pc:sldMk cId="3063815069" sldId="2007"/>
            <ac:spMk id="6" creationId="{85E6FBFB-EFFF-19DE-9A75-4C41655BF028}"/>
          </ac:spMkLst>
        </pc:spChg>
        <pc:spChg chg="add mod ord">
          <ac:chgData name="Rubisa, Avishay" userId="97880976-3cef-46fd-b027-1b967a0f947a" providerId="ADAL" clId="{7AEFF765-FD79-456E-91A8-01A43CDB1F72}" dt="2024-04-07T06:44:47.244" v="109" actId="700"/>
          <ac:spMkLst>
            <pc:docMk/>
            <pc:sldMk cId="3063815069" sldId="2007"/>
            <ac:spMk id="17" creationId="{BAF5C1D6-FF34-1E32-0D77-6D08D8229AA2}"/>
          </ac:spMkLst>
        </pc:spChg>
        <pc:spChg chg="add mod ord">
          <ac:chgData name="Rubisa, Avishay" userId="97880976-3cef-46fd-b027-1b967a0f947a" providerId="ADAL" clId="{7AEFF765-FD79-456E-91A8-01A43CDB1F72}" dt="2024-04-07T06:44:47.244" v="109" actId="700"/>
          <ac:spMkLst>
            <pc:docMk/>
            <pc:sldMk cId="3063815069" sldId="2007"/>
            <ac:spMk id="18" creationId="{0FADED76-0EE7-D550-30C3-B59F005C7C5B}"/>
          </ac:spMkLst>
        </pc:spChg>
      </pc:sldChg>
      <pc:sldChg chg="modSp mod">
        <pc:chgData name="Rubisa, Avishay" userId="97880976-3cef-46fd-b027-1b967a0f947a" providerId="ADAL" clId="{7AEFF765-FD79-456E-91A8-01A43CDB1F72}" dt="2024-04-07T08:13:03.051" v="279" actId="207"/>
        <pc:sldMkLst>
          <pc:docMk/>
          <pc:sldMk cId="2692891198" sldId="2008"/>
        </pc:sldMkLst>
        <pc:graphicFrameChg chg="modGraphic">
          <ac:chgData name="Rubisa, Avishay" userId="97880976-3cef-46fd-b027-1b967a0f947a" providerId="ADAL" clId="{7AEFF765-FD79-456E-91A8-01A43CDB1F72}" dt="2024-04-07T08:12:34.270" v="276" actId="2161"/>
          <ac:graphicFrameMkLst>
            <pc:docMk/>
            <pc:sldMk cId="2692891198" sldId="2008"/>
            <ac:graphicFrameMk id="6" creationId="{6BAA5BF6-8A42-970F-7C47-5F7AD0454315}"/>
          </ac:graphicFrameMkLst>
        </pc:graphicFrameChg>
        <pc:graphicFrameChg chg="modGraphic">
          <ac:chgData name="Rubisa, Avishay" userId="97880976-3cef-46fd-b027-1b967a0f947a" providerId="ADAL" clId="{7AEFF765-FD79-456E-91A8-01A43CDB1F72}" dt="2024-04-07T08:13:03.051" v="279" actId="207"/>
          <ac:graphicFrameMkLst>
            <pc:docMk/>
            <pc:sldMk cId="2692891198" sldId="2008"/>
            <ac:graphicFrameMk id="7" creationId="{2B30F5ED-917A-62BC-8FB2-BC0ED90E4DFB}"/>
          </ac:graphicFrameMkLst>
        </pc:graphicFrameChg>
        <pc:graphicFrameChg chg="mod">
          <ac:chgData name="Rubisa, Avishay" userId="97880976-3cef-46fd-b027-1b967a0f947a" providerId="ADAL" clId="{7AEFF765-FD79-456E-91A8-01A43CDB1F72}" dt="2024-04-07T08:11:52.982" v="261" actId="1036"/>
          <ac:graphicFrameMkLst>
            <pc:docMk/>
            <pc:sldMk cId="2692891198" sldId="2008"/>
            <ac:graphicFrameMk id="8" creationId="{AA8F1FC2-5BB9-B45A-4B9B-BBA75503898D}"/>
          </ac:graphicFrameMkLst>
        </pc:graphicFrameChg>
      </pc:sldChg>
      <pc:sldChg chg="del">
        <pc:chgData name="Rubisa, Avishay" userId="97880976-3cef-46fd-b027-1b967a0f947a" providerId="ADAL" clId="{7AEFF765-FD79-456E-91A8-01A43CDB1F72}" dt="2024-04-07T07:02:56.881" v="213" actId="2696"/>
        <pc:sldMkLst>
          <pc:docMk/>
          <pc:sldMk cId="3864065323" sldId="2008"/>
        </pc:sldMkLst>
      </pc:sldChg>
      <pc:sldChg chg="addSp delSp modSp mod">
        <pc:chgData name="Rubisa, Avishay" userId="97880976-3cef-46fd-b027-1b967a0f947a" providerId="ADAL" clId="{7AEFF765-FD79-456E-91A8-01A43CDB1F72}" dt="2024-04-07T09:43:49.012" v="1049" actId="1035"/>
        <pc:sldMkLst>
          <pc:docMk/>
          <pc:sldMk cId="3412651739" sldId="2011"/>
        </pc:sldMkLst>
        <pc:spChg chg="add mod">
          <ac:chgData name="Rubisa, Avishay" userId="97880976-3cef-46fd-b027-1b967a0f947a" providerId="ADAL" clId="{7AEFF765-FD79-456E-91A8-01A43CDB1F72}" dt="2024-04-07T06:47:48.082" v="115"/>
          <ac:spMkLst>
            <pc:docMk/>
            <pc:sldMk cId="3412651739" sldId="2011"/>
            <ac:spMk id="2" creationId="{51565B5F-2834-A68D-085E-5F565F5A0E0B}"/>
          </ac:spMkLst>
        </pc:spChg>
        <pc:spChg chg="mod">
          <ac:chgData name="Rubisa, Avishay" userId="97880976-3cef-46fd-b027-1b967a0f947a" providerId="ADAL" clId="{7AEFF765-FD79-456E-91A8-01A43CDB1F72}" dt="2024-04-07T09:43:49.012" v="1049" actId="1035"/>
          <ac:spMkLst>
            <pc:docMk/>
            <pc:sldMk cId="3412651739" sldId="2011"/>
            <ac:spMk id="3" creationId="{342D2484-0E2D-2CDF-CDA9-67D7F2E70F6F}"/>
          </ac:spMkLst>
        </pc:spChg>
        <pc:spChg chg="mod">
          <ac:chgData name="Rubisa, Avishay" userId="97880976-3cef-46fd-b027-1b967a0f947a" providerId="ADAL" clId="{7AEFF765-FD79-456E-91A8-01A43CDB1F72}" dt="2024-04-07T09:43:49.012" v="1049" actId="1035"/>
          <ac:spMkLst>
            <pc:docMk/>
            <pc:sldMk cId="3412651739" sldId="2011"/>
            <ac:spMk id="5" creationId="{A2014DE9-10ED-D96E-A01B-2233721C468F}"/>
          </ac:spMkLst>
        </pc:spChg>
        <pc:spChg chg="mod">
          <ac:chgData name="Rubisa, Avishay" userId="97880976-3cef-46fd-b027-1b967a0f947a" providerId="ADAL" clId="{7AEFF765-FD79-456E-91A8-01A43CDB1F72}" dt="2024-04-07T09:43:49.012" v="1049" actId="1035"/>
          <ac:spMkLst>
            <pc:docMk/>
            <pc:sldMk cId="3412651739" sldId="2011"/>
            <ac:spMk id="6" creationId="{A527FE55-9836-DE15-29F3-1B6A749F9C50}"/>
          </ac:spMkLst>
        </pc:spChg>
        <pc:spChg chg="mod">
          <ac:chgData name="Rubisa, Avishay" userId="97880976-3cef-46fd-b027-1b967a0f947a" providerId="ADAL" clId="{7AEFF765-FD79-456E-91A8-01A43CDB1F72}" dt="2024-04-07T09:43:49.012" v="1049" actId="1035"/>
          <ac:spMkLst>
            <pc:docMk/>
            <pc:sldMk cId="3412651739" sldId="2011"/>
            <ac:spMk id="7" creationId="{D9C2066C-B153-FF85-13EB-0DD596992BEF}"/>
          </ac:spMkLst>
        </pc:spChg>
        <pc:spChg chg="mod">
          <ac:chgData name="Rubisa, Avishay" userId="97880976-3cef-46fd-b027-1b967a0f947a" providerId="ADAL" clId="{7AEFF765-FD79-456E-91A8-01A43CDB1F72}" dt="2024-04-07T09:43:49.012" v="1049" actId="1035"/>
          <ac:spMkLst>
            <pc:docMk/>
            <pc:sldMk cId="3412651739" sldId="2011"/>
            <ac:spMk id="8" creationId="{CF96F847-5C20-3161-A3A9-1AE4ED90241D}"/>
          </ac:spMkLst>
        </pc:spChg>
        <pc:spChg chg="add del mod">
          <ac:chgData name="Rubisa, Avishay" userId="97880976-3cef-46fd-b027-1b967a0f947a" providerId="ADAL" clId="{7AEFF765-FD79-456E-91A8-01A43CDB1F72}" dt="2024-04-07T07:13:25.118" v="217" actId="478"/>
          <ac:spMkLst>
            <pc:docMk/>
            <pc:sldMk cId="3412651739" sldId="2011"/>
            <ac:spMk id="9" creationId="{A34DDCBB-5D40-F34F-2C91-EBF0797E4DA6}"/>
          </ac:spMkLst>
        </pc:spChg>
        <pc:spChg chg="add mod">
          <ac:chgData name="Rubisa, Avishay" userId="97880976-3cef-46fd-b027-1b967a0f947a" providerId="ADAL" clId="{7AEFF765-FD79-456E-91A8-01A43CDB1F72}" dt="2024-04-07T09:43:49.012" v="1049" actId="1035"/>
          <ac:spMkLst>
            <pc:docMk/>
            <pc:sldMk cId="3412651739" sldId="2011"/>
            <ac:spMk id="11" creationId="{59378D50-43CE-C98B-088E-0D6259FB57A5}"/>
          </ac:spMkLst>
        </pc:spChg>
        <pc:spChg chg="add mod">
          <ac:chgData name="Rubisa, Avishay" userId="97880976-3cef-46fd-b027-1b967a0f947a" providerId="ADAL" clId="{7AEFF765-FD79-456E-91A8-01A43CDB1F72}" dt="2024-04-07T09:43:49.012" v="1049" actId="1035"/>
          <ac:spMkLst>
            <pc:docMk/>
            <pc:sldMk cId="3412651739" sldId="2011"/>
            <ac:spMk id="14" creationId="{02AF7B82-9E8C-9E41-BDCA-F79A894AD384}"/>
          </ac:spMkLst>
        </pc:spChg>
        <pc:spChg chg="add mod">
          <ac:chgData name="Rubisa, Avishay" userId="97880976-3cef-46fd-b027-1b967a0f947a" providerId="ADAL" clId="{7AEFF765-FD79-456E-91A8-01A43CDB1F72}" dt="2024-04-07T09:43:49.012" v="1049" actId="1035"/>
          <ac:spMkLst>
            <pc:docMk/>
            <pc:sldMk cId="3412651739" sldId="2011"/>
            <ac:spMk id="16" creationId="{7278FF7C-276D-7F70-3B31-D64847519D15}"/>
          </ac:spMkLst>
        </pc:spChg>
        <pc:spChg chg="add mod">
          <ac:chgData name="Rubisa, Avishay" userId="97880976-3cef-46fd-b027-1b967a0f947a" providerId="ADAL" clId="{7AEFF765-FD79-456E-91A8-01A43CDB1F72}" dt="2024-04-07T09:43:49.012" v="1049" actId="1035"/>
          <ac:spMkLst>
            <pc:docMk/>
            <pc:sldMk cId="3412651739" sldId="2011"/>
            <ac:spMk id="18" creationId="{7AFFB73E-A4E2-427C-AFDA-834E54E20779}"/>
          </ac:spMkLst>
        </pc:spChg>
        <pc:spChg chg="add mod">
          <ac:chgData name="Rubisa, Avishay" userId="97880976-3cef-46fd-b027-1b967a0f947a" providerId="ADAL" clId="{7AEFF765-FD79-456E-91A8-01A43CDB1F72}" dt="2024-04-07T09:43:49.012" v="1049" actId="1035"/>
          <ac:spMkLst>
            <pc:docMk/>
            <pc:sldMk cId="3412651739" sldId="2011"/>
            <ac:spMk id="20" creationId="{939061CF-A817-52FC-21F2-80A05091905C}"/>
          </ac:spMkLst>
        </pc:spChg>
        <pc:spChg chg="mod">
          <ac:chgData name="Rubisa, Avishay" userId="97880976-3cef-46fd-b027-1b967a0f947a" providerId="ADAL" clId="{7AEFF765-FD79-456E-91A8-01A43CDB1F72}" dt="2024-04-07T09:43:49.012" v="1049" actId="1035"/>
          <ac:spMkLst>
            <pc:docMk/>
            <pc:sldMk cId="3412651739" sldId="2011"/>
            <ac:spMk id="33" creationId="{3F6970DA-23F4-5329-26A5-289C6F980B15}"/>
          </ac:spMkLst>
        </pc:spChg>
        <pc:spChg chg="mod">
          <ac:chgData name="Rubisa, Avishay" userId="97880976-3cef-46fd-b027-1b967a0f947a" providerId="ADAL" clId="{7AEFF765-FD79-456E-91A8-01A43CDB1F72}" dt="2024-04-07T09:43:49.012" v="1049" actId="1035"/>
          <ac:spMkLst>
            <pc:docMk/>
            <pc:sldMk cId="3412651739" sldId="2011"/>
            <ac:spMk id="74" creationId="{8EFBA3B9-5C18-2FD1-9C59-36565A004F37}"/>
          </ac:spMkLst>
        </pc:spChg>
        <pc:spChg chg="mod">
          <ac:chgData name="Rubisa, Avishay" userId="97880976-3cef-46fd-b027-1b967a0f947a" providerId="ADAL" clId="{7AEFF765-FD79-456E-91A8-01A43CDB1F72}" dt="2024-04-07T09:43:49.012" v="1049" actId="1035"/>
          <ac:spMkLst>
            <pc:docMk/>
            <pc:sldMk cId="3412651739" sldId="2011"/>
            <ac:spMk id="78" creationId="{B05E420D-CCA6-618C-F971-B09017F6B07D}"/>
          </ac:spMkLst>
        </pc:spChg>
        <pc:spChg chg="mod">
          <ac:chgData name="Rubisa, Avishay" userId="97880976-3cef-46fd-b027-1b967a0f947a" providerId="ADAL" clId="{7AEFF765-FD79-456E-91A8-01A43CDB1F72}" dt="2024-04-07T09:43:49.012" v="1049" actId="1035"/>
          <ac:spMkLst>
            <pc:docMk/>
            <pc:sldMk cId="3412651739" sldId="2011"/>
            <ac:spMk id="80" creationId="{C31C2941-4210-130C-04FA-477EC5E8053E}"/>
          </ac:spMkLst>
        </pc:spChg>
        <pc:spChg chg="mod">
          <ac:chgData name="Rubisa, Avishay" userId="97880976-3cef-46fd-b027-1b967a0f947a" providerId="ADAL" clId="{7AEFF765-FD79-456E-91A8-01A43CDB1F72}" dt="2024-04-07T09:43:49.012" v="1049" actId="1035"/>
          <ac:spMkLst>
            <pc:docMk/>
            <pc:sldMk cId="3412651739" sldId="2011"/>
            <ac:spMk id="82" creationId="{2A535D8C-9A8C-894B-E908-31FEF9C4F4A8}"/>
          </ac:spMkLst>
        </pc:spChg>
        <pc:spChg chg="mod">
          <ac:chgData name="Rubisa, Avishay" userId="97880976-3cef-46fd-b027-1b967a0f947a" providerId="ADAL" clId="{7AEFF765-FD79-456E-91A8-01A43CDB1F72}" dt="2024-04-07T09:43:49.012" v="1049" actId="1035"/>
          <ac:spMkLst>
            <pc:docMk/>
            <pc:sldMk cId="3412651739" sldId="2011"/>
            <ac:spMk id="84" creationId="{6CB1DA32-D68F-CE71-3DF7-EA180E0EF300}"/>
          </ac:spMkLst>
        </pc:spChg>
        <pc:spChg chg="mod">
          <ac:chgData name="Rubisa, Avishay" userId="97880976-3cef-46fd-b027-1b967a0f947a" providerId="ADAL" clId="{7AEFF765-FD79-456E-91A8-01A43CDB1F72}" dt="2024-04-07T09:43:49.012" v="1049" actId="1035"/>
          <ac:spMkLst>
            <pc:docMk/>
            <pc:sldMk cId="3412651739" sldId="2011"/>
            <ac:spMk id="86" creationId="{4AE9276B-2AD5-11C9-EFC2-79F240E8987F}"/>
          </ac:spMkLst>
        </pc:spChg>
        <pc:spChg chg="mod">
          <ac:chgData name="Rubisa, Avishay" userId="97880976-3cef-46fd-b027-1b967a0f947a" providerId="ADAL" clId="{7AEFF765-FD79-456E-91A8-01A43CDB1F72}" dt="2024-04-07T09:43:49.012" v="1049" actId="1035"/>
          <ac:spMkLst>
            <pc:docMk/>
            <pc:sldMk cId="3412651739" sldId="2011"/>
            <ac:spMk id="90" creationId="{E212CB8E-92BC-A68A-B0A4-EEC45BDE70AF}"/>
          </ac:spMkLst>
        </pc:spChg>
        <pc:spChg chg="mod">
          <ac:chgData name="Rubisa, Avishay" userId="97880976-3cef-46fd-b027-1b967a0f947a" providerId="ADAL" clId="{7AEFF765-FD79-456E-91A8-01A43CDB1F72}" dt="2024-04-07T09:43:49.012" v="1049" actId="1035"/>
          <ac:spMkLst>
            <pc:docMk/>
            <pc:sldMk cId="3412651739" sldId="2011"/>
            <ac:spMk id="92" creationId="{B62D45B0-9967-072F-964A-DB348C2B3836}"/>
          </ac:spMkLst>
        </pc:spChg>
        <pc:spChg chg="mod">
          <ac:chgData name="Rubisa, Avishay" userId="97880976-3cef-46fd-b027-1b967a0f947a" providerId="ADAL" clId="{7AEFF765-FD79-456E-91A8-01A43CDB1F72}" dt="2024-04-07T09:43:49.012" v="1049" actId="1035"/>
          <ac:spMkLst>
            <pc:docMk/>
            <pc:sldMk cId="3412651739" sldId="2011"/>
            <ac:spMk id="94" creationId="{79D6C011-BBB3-FEF8-F3A4-8ED609708D1D}"/>
          </ac:spMkLst>
        </pc:spChg>
        <pc:spChg chg="mod">
          <ac:chgData name="Rubisa, Avishay" userId="97880976-3cef-46fd-b027-1b967a0f947a" providerId="ADAL" clId="{7AEFF765-FD79-456E-91A8-01A43CDB1F72}" dt="2024-04-07T09:43:49.012" v="1049" actId="1035"/>
          <ac:spMkLst>
            <pc:docMk/>
            <pc:sldMk cId="3412651739" sldId="2011"/>
            <ac:spMk id="96" creationId="{E742D672-A839-E984-32E3-64946D9AEE7E}"/>
          </ac:spMkLst>
        </pc:spChg>
        <pc:spChg chg="mod">
          <ac:chgData name="Rubisa, Avishay" userId="97880976-3cef-46fd-b027-1b967a0f947a" providerId="ADAL" clId="{7AEFF765-FD79-456E-91A8-01A43CDB1F72}" dt="2024-04-07T09:43:49.012" v="1049" actId="1035"/>
          <ac:spMkLst>
            <pc:docMk/>
            <pc:sldMk cId="3412651739" sldId="2011"/>
            <ac:spMk id="98" creationId="{E1493A8C-F570-D7FA-39B5-6F1D3997C486}"/>
          </ac:spMkLst>
        </pc:spChg>
        <pc:spChg chg="mod">
          <ac:chgData name="Rubisa, Avishay" userId="97880976-3cef-46fd-b027-1b967a0f947a" providerId="ADAL" clId="{7AEFF765-FD79-456E-91A8-01A43CDB1F72}" dt="2024-04-07T09:43:49.012" v="1049" actId="1035"/>
          <ac:spMkLst>
            <pc:docMk/>
            <pc:sldMk cId="3412651739" sldId="2011"/>
            <ac:spMk id="100" creationId="{50198BC5-0FEE-3345-2B3E-1091C97D0F54}"/>
          </ac:spMkLst>
        </pc:spChg>
        <pc:spChg chg="mod">
          <ac:chgData name="Rubisa, Avishay" userId="97880976-3cef-46fd-b027-1b967a0f947a" providerId="ADAL" clId="{7AEFF765-FD79-456E-91A8-01A43CDB1F72}" dt="2024-04-07T09:43:49.012" v="1049" actId="1035"/>
          <ac:spMkLst>
            <pc:docMk/>
            <pc:sldMk cId="3412651739" sldId="2011"/>
            <ac:spMk id="101" creationId="{CEF3FFE5-94DC-6CFC-270E-8411282365B6}"/>
          </ac:spMkLst>
        </pc:spChg>
        <pc:spChg chg="mod">
          <ac:chgData name="Rubisa, Avishay" userId="97880976-3cef-46fd-b027-1b967a0f947a" providerId="ADAL" clId="{7AEFF765-FD79-456E-91A8-01A43CDB1F72}" dt="2024-04-07T09:43:49.012" v="1049" actId="1035"/>
          <ac:spMkLst>
            <pc:docMk/>
            <pc:sldMk cId="3412651739" sldId="2011"/>
            <ac:spMk id="103" creationId="{2EC7B21B-71AB-9514-960D-8A805963DF08}"/>
          </ac:spMkLst>
        </pc:spChg>
        <pc:spChg chg="mod">
          <ac:chgData name="Rubisa, Avishay" userId="97880976-3cef-46fd-b027-1b967a0f947a" providerId="ADAL" clId="{7AEFF765-FD79-456E-91A8-01A43CDB1F72}" dt="2024-04-07T09:43:49.012" v="1049" actId="1035"/>
          <ac:spMkLst>
            <pc:docMk/>
            <pc:sldMk cId="3412651739" sldId="2011"/>
            <ac:spMk id="105" creationId="{0B01FEBE-3FE6-A752-BE4A-6EEFD462721D}"/>
          </ac:spMkLst>
        </pc:spChg>
        <pc:spChg chg="mod">
          <ac:chgData name="Rubisa, Avishay" userId="97880976-3cef-46fd-b027-1b967a0f947a" providerId="ADAL" clId="{7AEFF765-FD79-456E-91A8-01A43CDB1F72}" dt="2024-04-07T09:43:49.012" v="1049" actId="1035"/>
          <ac:spMkLst>
            <pc:docMk/>
            <pc:sldMk cId="3412651739" sldId="2011"/>
            <ac:spMk id="106" creationId="{3829980F-5E5F-DA46-666F-80354320703C}"/>
          </ac:spMkLst>
        </pc:spChg>
        <pc:spChg chg="mod">
          <ac:chgData name="Rubisa, Avishay" userId="97880976-3cef-46fd-b027-1b967a0f947a" providerId="ADAL" clId="{7AEFF765-FD79-456E-91A8-01A43CDB1F72}" dt="2024-04-07T09:43:49.012" v="1049" actId="1035"/>
          <ac:spMkLst>
            <pc:docMk/>
            <pc:sldMk cId="3412651739" sldId="2011"/>
            <ac:spMk id="108" creationId="{AD1EB73D-CCEC-CB20-BE75-74BF5ABD9890}"/>
          </ac:spMkLst>
        </pc:spChg>
        <pc:grpChg chg="mod">
          <ac:chgData name="Rubisa, Avishay" userId="97880976-3cef-46fd-b027-1b967a0f947a" providerId="ADAL" clId="{7AEFF765-FD79-456E-91A8-01A43CDB1F72}" dt="2024-04-07T09:43:49.012" v="1049" actId="1035"/>
          <ac:grpSpMkLst>
            <pc:docMk/>
            <pc:sldMk cId="3412651739" sldId="2011"/>
            <ac:grpSpMk id="61" creationId="{FE6EBE9F-2232-F1E3-7E88-114B35945669}"/>
          </ac:grpSpMkLst>
        </pc:grpChg>
        <pc:picChg chg="add del mod">
          <ac:chgData name="Rubisa, Avishay" userId="97880976-3cef-46fd-b027-1b967a0f947a" providerId="ADAL" clId="{7AEFF765-FD79-456E-91A8-01A43CDB1F72}" dt="2024-04-07T07:13:25.118" v="217" actId="478"/>
          <ac:picMkLst>
            <pc:docMk/>
            <pc:sldMk cId="3412651739" sldId="2011"/>
            <ac:picMk id="10" creationId="{014BA01F-B429-08E5-C539-1329F131E4B5}"/>
          </ac:picMkLst>
        </pc:picChg>
        <pc:picChg chg="add mod">
          <ac:chgData name="Rubisa, Avishay" userId="97880976-3cef-46fd-b027-1b967a0f947a" providerId="ADAL" clId="{7AEFF765-FD79-456E-91A8-01A43CDB1F72}" dt="2024-04-07T09:43:49.012" v="1049" actId="1035"/>
          <ac:picMkLst>
            <pc:docMk/>
            <pc:sldMk cId="3412651739" sldId="2011"/>
            <ac:picMk id="13" creationId="{EB88798F-5D01-B1C0-09FC-10BAACF03723}"/>
          </ac:picMkLst>
        </pc:picChg>
        <pc:picChg chg="add mod">
          <ac:chgData name="Rubisa, Avishay" userId="97880976-3cef-46fd-b027-1b967a0f947a" providerId="ADAL" clId="{7AEFF765-FD79-456E-91A8-01A43CDB1F72}" dt="2024-04-07T09:43:49.012" v="1049" actId="1035"/>
          <ac:picMkLst>
            <pc:docMk/>
            <pc:sldMk cId="3412651739" sldId="2011"/>
            <ac:picMk id="15" creationId="{C5A2A90F-0504-D0D5-263C-2D0C517F62A0}"/>
          </ac:picMkLst>
        </pc:picChg>
        <pc:picChg chg="add mod">
          <ac:chgData name="Rubisa, Avishay" userId="97880976-3cef-46fd-b027-1b967a0f947a" providerId="ADAL" clId="{7AEFF765-FD79-456E-91A8-01A43CDB1F72}" dt="2024-04-07T09:43:49.012" v="1049" actId="1035"/>
          <ac:picMkLst>
            <pc:docMk/>
            <pc:sldMk cId="3412651739" sldId="2011"/>
            <ac:picMk id="17" creationId="{9E353C76-DBA7-4706-8A62-34ECD8267587}"/>
          </ac:picMkLst>
        </pc:picChg>
        <pc:picChg chg="add mod">
          <ac:chgData name="Rubisa, Avishay" userId="97880976-3cef-46fd-b027-1b967a0f947a" providerId="ADAL" clId="{7AEFF765-FD79-456E-91A8-01A43CDB1F72}" dt="2024-04-07T09:43:49.012" v="1049" actId="1035"/>
          <ac:picMkLst>
            <pc:docMk/>
            <pc:sldMk cId="3412651739" sldId="2011"/>
            <ac:picMk id="19" creationId="{168409FE-F903-12A6-B592-A05023E8276A}"/>
          </ac:picMkLst>
        </pc:picChg>
        <pc:picChg chg="add mod">
          <ac:chgData name="Rubisa, Avishay" userId="97880976-3cef-46fd-b027-1b967a0f947a" providerId="ADAL" clId="{7AEFF765-FD79-456E-91A8-01A43CDB1F72}" dt="2024-04-07T09:43:49.012" v="1049" actId="1035"/>
          <ac:picMkLst>
            <pc:docMk/>
            <pc:sldMk cId="3412651739" sldId="2011"/>
            <ac:picMk id="21" creationId="{D817B0AE-2054-4799-9107-225D24A3EB01}"/>
          </ac:picMkLst>
        </pc:picChg>
        <pc:picChg chg="mod">
          <ac:chgData name="Rubisa, Avishay" userId="97880976-3cef-46fd-b027-1b967a0f947a" providerId="ADAL" clId="{7AEFF765-FD79-456E-91A8-01A43CDB1F72}" dt="2024-04-07T09:43:49.012" v="1049" actId="1035"/>
          <ac:picMkLst>
            <pc:docMk/>
            <pc:sldMk cId="3412651739" sldId="2011"/>
            <ac:picMk id="34" creationId="{C949AD04-0C0A-B705-FD26-2392FE789D9A}"/>
          </ac:picMkLst>
        </pc:picChg>
        <pc:picChg chg="mod">
          <ac:chgData name="Rubisa, Avishay" userId="97880976-3cef-46fd-b027-1b967a0f947a" providerId="ADAL" clId="{7AEFF765-FD79-456E-91A8-01A43CDB1F72}" dt="2024-04-07T09:43:49.012" v="1049" actId="1035"/>
          <ac:picMkLst>
            <pc:docMk/>
            <pc:sldMk cId="3412651739" sldId="2011"/>
            <ac:picMk id="59" creationId="{538AF834-8182-2423-9FEF-B9A4685C19B7}"/>
          </ac:picMkLst>
        </pc:picChg>
        <pc:picChg chg="mod">
          <ac:chgData name="Rubisa, Avishay" userId="97880976-3cef-46fd-b027-1b967a0f947a" providerId="ADAL" clId="{7AEFF765-FD79-456E-91A8-01A43CDB1F72}" dt="2024-04-07T09:43:49.012" v="1049" actId="1035"/>
          <ac:picMkLst>
            <pc:docMk/>
            <pc:sldMk cId="3412651739" sldId="2011"/>
            <ac:picMk id="60" creationId="{4DC6A572-B39C-30AD-3715-985418BF2A4A}"/>
          </ac:picMkLst>
        </pc:picChg>
        <pc:picChg chg="mod">
          <ac:chgData name="Rubisa, Avishay" userId="97880976-3cef-46fd-b027-1b967a0f947a" providerId="ADAL" clId="{7AEFF765-FD79-456E-91A8-01A43CDB1F72}" dt="2024-04-07T09:43:49.012" v="1049" actId="1035"/>
          <ac:picMkLst>
            <pc:docMk/>
            <pc:sldMk cId="3412651739" sldId="2011"/>
            <ac:picMk id="75" creationId="{8B4BE598-3F3E-A431-F627-BDF5F4CF8F15}"/>
          </ac:picMkLst>
        </pc:picChg>
        <pc:picChg chg="mod">
          <ac:chgData name="Rubisa, Avishay" userId="97880976-3cef-46fd-b027-1b967a0f947a" providerId="ADAL" clId="{7AEFF765-FD79-456E-91A8-01A43CDB1F72}" dt="2024-04-07T09:43:49.012" v="1049" actId="1035"/>
          <ac:picMkLst>
            <pc:docMk/>
            <pc:sldMk cId="3412651739" sldId="2011"/>
            <ac:picMk id="79" creationId="{D6918933-9CE8-3AC7-6F93-11B281369710}"/>
          </ac:picMkLst>
        </pc:picChg>
        <pc:picChg chg="mod">
          <ac:chgData name="Rubisa, Avishay" userId="97880976-3cef-46fd-b027-1b967a0f947a" providerId="ADAL" clId="{7AEFF765-FD79-456E-91A8-01A43CDB1F72}" dt="2024-04-07T09:43:49.012" v="1049" actId="1035"/>
          <ac:picMkLst>
            <pc:docMk/>
            <pc:sldMk cId="3412651739" sldId="2011"/>
            <ac:picMk id="81" creationId="{9CB7E855-0E17-429B-E657-437E9AFD54C1}"/>
          </ac:picMkLst>
        </pc:picChg>
        <pc:picChg chg="mod">
          <ac:chgData name="Rubisa, Avishay" userId="97880976-3cef-46fd-b027-1b967a0f947a" providerId="ADAL" clId="{7AEFF765-FD79-456E-91A8-01A43CDB1F72}" dt="2024-04-07T09:43:49.012" v="1049" actId="1035"/>
          <ac:picMkLst>
            <pc:docMk/>
            <pc:sldMk cId="3412651739" sldId="2011"/>
            <ac:picMk id="83" creationId="{6860A43C-626E-0A37-AA09-1F0C8DF8F9F5}"/>
          </ac:picMkLst>
        </pc:picChg>
        <pc:picChg chg="mod">
          <ac:chgData name="Rubisa, Avishay" userId="97880976-3cef-46fd-b027-1b967a0f947a" providerId="ADAL" clId="{7AEFF765-FD79-456E-91A8-01A43CDB1F72}" dt="2024-04-07T09:43:49.012" v="1049" actId="1035"/>
          <ac:picMkLst>
            <pc:docMk/>
            <pc:sldMk cId="3412651739" sldId="2011"/>
            <ac:picMk id="85" creationId="{6A24E57A-ED89-BFEB-BA27-C4EC45E85C54}"/>
          </ac:picMkLst>
        </pc:picChg>
        <pc:picChg chg="mod">
          <ac:chgData name="Rubisa, Avishay" userId="97880976-3cef-46fd-b027-1b967a0f947a" providerId="ADAL" clId="{7AEFF765-FD79-456E-91A8-01A43CDB1F72}" dt="2024-04-07T09:43:49.012" v="1049" actId="1035"/>
          <ac:picMkLst>
            <pc:docMk/>
            <pc:sldMk cId="3412651739" sldId="2011"/>
            <ac:picMk id="87" creationId="{B5B04750-9C6F-D9B8-F8EC-97AD073603F3}"/>
          </ac:picMkLst>
        </pc:picChg>
        <pc:picChg chg="mod">
          <ac:chgData name="Rubisa, Avishay" userId="97880976-3cef-46fd-b027-1b967a0f947a" providerId="ADAL" clId="{7AEFF765-FD79-456E-91A8-01A43CDB1F72}" dt="2024-04-07T09:43:49.012" v="1049" actId="1035"/>
          <ac:picMkLst>
            <pc:docMk/>
            <pc:sldMk cId="3412651739" sldId="2011"/>
            <ac:picMk id="91" creationId="{5BF6C889-B3FB-663E-88AC-07C13D818E81}"/>
          </ac:picMkLst>
        </pc:picChg>
        <pc:picChg chg="mod">
          <ac:chgData name="Rubisa, Avishay" userId="97880976-3cef-46fd-b027-1b967a0f947a" providerId="ADAL" clId="{7AEFF765-FD79-456E-91A8-01A43CDB1F72}" dt="2024-04-07T09:43:49.012" v="1049" actId="1035"/>
          <ac:picMkLst>
            <pc:docMk/>
            <pc:sldMk cId="3412651739" sldId="2011"/>
            <ac:picMk id="93" creationId="{8A336B43-8B35-1DEE-0116-AC9F19732694}"/>
          </ac:picMkLst>
        </pc:picChg>
        <pc:picChg chg="mod">
          <ac:chgData name="Rubisa, Avishay" userId="97880976-3cef-46fd-b027-1b967a0f947a" providerId="ADAL" clId="{7AEFF765-FD79-456E-91A8-01A43CDB1F72}" dt="2024-04-07T09:43:49.012" v="1049" actId="1035"/>
          <ac:picMkLst>
            <pc:docMk/>
            <pc:sldMk cId="3412651739" sldId="2011"/>
            <ac:picMk id="95" creationId="{018FA85D-D673-6E06-A5BB-36BBAC1B0809}"/>
          </ac:picMkLst>
        </pc:picChg>
        <pc:picChg chg="mod">
          <ac:chgData name="Rubisa, Avishay" userId="97880976-3cef-46fd-b027-1b967a0f947a" providerId="ADAL" clId="{7AEFF765-FD79-456E-91A8-01A43CDB1F72}" dt="2024-04-07T09:43:49.012" v="1049" actId="1035"/>
          <ac:picMkLst>
            <pc:docMk/>
            <pc:sldMk cId="3412651739" sldId="2011"/>
            <ac:picMk id="97" creationId="{493AB784-779A-4246-E945-1ECA26E0766E}"/>
          </ac:picMkLst>
        </pc:picChg>
        <pc:picChg chg="mod">
          <ac:chgData name="Rubisa, Avishay" userId="97880976-3cef-46fd-b027-1b967a0f947a" providerId="ADAL" clId="{7AEFF765-FD79-456E-91A8-01A43CDB1F72}" dt="2024-04-07T09:43:49.012" v="1049" actId="1035"/>
          <ac:picMkLst>
            <pc:docMk/>
            <pc:sldMk cId="3412651739" sldId="2011"/>
            <ac:picMk id="99" creationId="{6BA65A08-40E6-E3CE-548E-CB305AC59BE8}"/>
          </ac:picMkLst>
        </pc:picChg>
        <pc:picChg chg="mod">
          <ac:chgData name="Rubisa, Avishay" userId="97880976-3cef-46fd-b027-1b967a0f947a" providerId="ADAL" clId="{7AEFF765-FD79-456E-91A8-01A43CDB1F72}" dt="2024-04-07T09:43:49.012" v="1049" actId="1035"/>
          <ac:picMkLst>
            <pc:docMk/>
            <pc:sldMk cId="3412651739" sldId="2011"/>
            <ac:picMk id="102" creationId="{9E908D8D-322F-0FDF-8C65-E30DA188B76C}"/>
          </ac:picMkLst>
        </pc:picChg>
        <pc:picChg chg="mod">
          <ac:chgData name="Rubisa, Avishay" userId="97880976-3cef-46fd-b027-1b967a0f947a" providerId="ADAL" clId="{7AEFF765-FD79-456E-91A8-01A43CDB1F72}" dt="2024-04-07T09:43:49.012" v="1049" actId="1035"/>
          <ac:picMkLst>
            <pc:docMk/>
            <pc:sldMk cId="3412651739" sldId="2011"/>
            <ac:picMk id="104" creationId="{BDD650EC-78E5-C73D-59BD-21DCE3CDA980}"/>
          </ac:picMkLst>
        </pc:picChg>
        <pc:picChg chg="mod">
          <ac:chgData name="Rubisa, Avishay" userId="97880976-3cef-46fd-b027-1b967a0f947a" providerId="ADAL" clId="{7AEFF765-FD79-456E-91A8-01A43CDB1F72}" dt="2024-04-07T09:43:49.012" v="1049" actId="1035"/>
          <ac:picMkLst>
            <pc:docMk/>
            <pc:sldMk cId="3412651739" sldId="2011"/>
            <ac:picMk id="107" creationId="{7BA26BAA-3109-6DB9-749D-BC9646C33C41}"/>
          </ac:picMkLst>
        </pc:picChg>
        <pc:picChg chg="mod">
          <ac:chgData name="Rubisa, Avishay" userId="97880976-3cef-46fd-b027-1b967a0f947a" providerId="ADAL" clId="{7AEFF765-FD79-456E-91A8-01A43CDB1F72}" dt="2024-04-07T09:43:49.012" v="1049" actId="1035"/>
          <ac:picMkLst>
            <pc:docMk/>
            <pc:sldMk cId="3412651739" sldId="2011"/>
            <ac:picMk id="109" creationId="{FCAABFEB-E146-39E6-D0DC-D25FD9630D52}"/>
          </ac:picMkLst>
        </pc:picChg>
      </pc:sldChg>
      <pc:sldChg chg="addSp delSp modSp mod">
        <pc:chgData name="Rubisa, Avishay" userId="97880976-3cef-46fd-b027-1b967a0f947a" providerId="ADAL" clId="{7AEFF765-FD79-456E-91A8-01A43CDB1F72}" dt="2024-04-07T09:27:09.601" v="1023" actId="1076"/>
        <pc:sldMkLst>
          <pc:docMk/>
          <pc:sldMk cId="611146260" sldId="2013"/>
        </pc:sldMkLst>
        <pc:spChg chg="mod">
          <ac:chgData name="Rubisa, Avishay" userId="97880976-3cef-46fd-b027-1b967a0f947a" providerId="ADAL" clId="{7AEFF765-FD79-456E-91A8-01A43CDB1F72}" dt="2024-04-07T09:27:06.284" v="1022"/>
          <ac:spMkLst>
            <pc:docMk/>
            <pc:sldMk cId="611146260" sldId="2013"/>
            <ac:spMk id="5" creationId="{F26B9713-997C-878B-C7C5-93C0E604AC7E}"/>
          </ac:spMkLst>
        </pc:spChg>
        <pc:spChg chg="mod">
          <ac:chgData name="Rubisa, Avishay" userId="97880976-3cef-46fd-b027-1b967a0f947a" providerId="ADAL" clId="{7AEFF765-FD79-456E-91A8-01A43CDB1F72}" dt="2024-04-07T09:27:06.284" v="1022"/>
          <ac:spMkLst>
            <pc:docMk/>
            <pc:sldMk cId="611146260" sldId="2013"/>
            <ac:spMk id="6" creationId="{FCD95C73-0D1C-1870-52EA-AEF1B47C735A}"/>
          </ac:spMkLst>
        </pc:spChg>
        <pc:spChg chg="mod">
          <ac:chgData name="Rubisa, Avishay" userId="97880976-3cef-46fd-b027-1b967a0f947a" providerId="ADAL" clId="{7AEFF765-FD79-456E-91A8-01A43CDB1F72}" dt="2024-04-07T09:27:06.284" v="1022"/>
          <ac:spMkLst>
            <pc:docMk/>
            <pc:sldMk cId="611146260" sldId="2013"/>
            <ac:spMk id="8" creationId="{25907FE6-9EE4-6276-2375-5913527F9289}"/>
          </ac:spMkLst>
        </pc:spChg>
        <pc:spChg chg="mod">
          <ac:chgData name="Rubisa, Avishay" userId="97880976-3cef-46fd-b027-1b967a0f947a" providerId="ADAL" clId="{7AEFF765-FD79-456E-91A8-01A43CDB1F72}" dt="2024-04-07T09:27:06.284" v="1022"/>
          <ac:spMkLst>
            <pc:docMk/>
            <pc:sldMk cId="611146260" sldId="2013"/>
            <ac:spMk id="9" creationId="{F0DC3D4D-056F-1CFE-A910-F4A7925CAD76}"/>
          </ac:spMkLst>
        </pc:spChg>
        <pc:spChg chg="add mod">
          <ac:chgData name="Rubisa, Avishay" userId="97880976-3cef-46fd-b027-1b967a0f947a" providerId="ADAL" clId="{7AEFF765-FD79-456E-91A8-01A43CDB1F72}" dt="2024-04-07T09:27:06.284" v="1022"/>
          <ac:spMkLst>
            <pc:docMk/>
            <pc:sldMk cId="611146260" sldId="2013"/>
            <ac:spMk id="10" creationId="{D4458633-AF3E-37A0-4F55-905A29362C2E}"/>
          </ac:spMkLst>
        </pc:spChg>
        <pc:spChg chg="add mod">
          <ac:chgData name="Rubisa, Avishay" userId="97880976-3cef-46fd-b027-1b967a0f947a" providerId="ADAL" clId="{7AEFF765-FD79-456E-91A8-01A43CDB1F72}" dt="2024-04-07T09:27:06.284" v="1022"/>
          <ac:spMkLst>
            <pc:docMk/>
            <pc:sldMk cId="611146260" sldId="2013"/>
            <ac:spMk id="11" creationId="{48E6502D-4E42-729C-AFF2-DE3D0EC2B44B}"/>
          </ac:spMkLst>
        </pc:spChg>
        <pc:spChg chg="add mod">
          <ac:chgData name="Rubisa, Avishay" userId="97880976-3cef-46fd-b027-1b967a0f947a" providerId="ADAL" clId="{7AEFF765-FD79-456E-91A8-01A43CDB1F72}" dt="2024-04-07T09:27:06.284" v="1022"/>
          <ac:spMkLst>
            <pc:docMk/>
            <pc:sldMk cId="611146260" sldId="2013"/>
            <ac:spMk id="19" creationId="{928BAFAA-703E-3D7C-6181-072AE13CA04A}"/>
          </ac:spMkLst>
        </pc:spChg>
        <pc:spChg chg="add mod">
          <ac:chgData name="Rubisa, Avishay" userId="97880976-3cef-46fd-b027-1b967a0f947a" providerId="ADAL" clId="{7AEFF765-FD79-456E-91A8-01A43CDB1F72}" dt="2024-04-07T09:27:06.284" v="1022"/>
          <ac:spMkLst>
            <pc:docMk/>
            <pc:sldMk cId="611146260" sldId="2013"/>
            <ac:spMk id="21" creationId="{C21D8BFF-E990-E8B9-1D34-6C139D16E53F}"/>
          </ac:spMkLst>
        </pc:spChg>
        <pc:spChg chg="mod">
          <ac:chgData name="Rubisa, Avishay" userId="97880976-3cef-46fd-b027-1b967a0f947a" providerId="ADAL" clId="{7AEFF765-FD79-456E-91A8-01A43CDB1F72}" dt="2024-04-07T09:27:06.284" v="1022"/>
          <ac:spMkLst>
            <pc:docMk/>
            <pc:sldMk cId="611146260" sldId="2013"/>
            <ac:spMk id="24" creationId="{824A016F-601D-EBED-F98B-E62BB586B238}"/>
          </ac:spMkLst>
        </pc:spChg>
        <pc:spChg chg="mod">
          <ac:chgData name="Rubisa, Avishay" userId="97880976-3cef-46fd-b027-1b967a0f947a" providerId="ADAL" clId="{7AEFF765-FD79-456E-91A8-01A43CDB1F72}" dt="2024-04-07T09:27:06.284" v="1022"/>
          <ac:spMkLst>
            <pc:docMk/>
            <pc:sldMk cId="611146260" sldId="2013"/>
            <ac:spMk id="25" creationId="{C06D9B53-B605-A848-AB5C-7211EA2A920D}"/>
          </ac:spMkLst>
        </pc:spChg>
        <pc:spChg chg="add mod">
          <ac:chgData name="Rubisa, Avishay" userId="97880976-3cef-46fd-b027-1b967a0f947a" providerId="ADAL" clId="{7AEFF765-FD79-456E-91A8-01A43CDB1F72}" dt="2024-04-07T09:27:06.284" v="1022"/>
          <ac:spMkLst>
            <pc:docMk/>
            <pc:sldMk cId="611146260" sldId="2013"/>
            <ac:spMk id="26" creationId="{14C899CC-404A-04CC-ABCB-45904EF33353}"/>
          </ac:spMkLst>
        </pc:spChg>
        <pc:spChg chg="add mod">
          <ac:chgData name="Rubisa, Avishay" userId="97880976-3cef-46fd-b027-1b967a0f947a" providerId="ADAL" clId="{7AEFF765-FD79-456E-91A8-01A43CDB1F72}" dt="2024-04-07T09:27:06.284" v="1022"/>
          <ac:spMkLst>
            <pc:docMk/>
            <pc:sldMk cId="611146260" sldId="2013"/>
            <ac:spMk id="27" creationId="{8DB803FF-D89A-EE02-65FE-63DFEF6732C0}"/>
          </ac:spMkLst>
        </pc:spChg>
        <pc:spChg chg="add del">
          <ac:chgData name="Rubisa, Avishay" userId="97880976-3cef-46fd-b027-1b967a0f947a" providerId="ADAL" clId="{7AEFF765-FD79-456E-91A8-01A43CDB1F72}" dt="2024-04-07T09:26:50.251" v="1021" actId="478"/>
          <ac:spMkLst>
            <pc:docMk/>
            <pc:sldMk cId="611146260" sldId="2013"/>
            <ac:spMk id="47" creationId="{78A10D59-F73B-2E95-70D9-4216211D28DE}"/>
          </ac:spMkLst>
        </pc:spChg>
        <pc:spChg chg="add del">
          <ac:chgData name="Rubisa, Avishay" userId="97880976-3cef-46fd-b027-1b967a0f947a" providerId="ADAL" clId="{7AEFF765-FD79-456E-91A8-01A43CDB1F72}" dt="2024-04-07T09:26:50.251" v="1021" actId="478"/>
          <ac:spMkLst>
            <pc:docMk/>
            <pc:sldMk cId="611146260" sldId="2013"/>
            <ac:spMk id="48" creationId="{3DB19DDC-2649-42A2-F0B9-6830379B706D}"/>
          </ac:spMkLst>
        </pc:spChg>
        <pc:spChg chg="add del mod">
          <ac:chgData name="Rubisa, Avishay" userId="97880976-3cef-46fd-b027-1b967a0f947a" providerId="ADAL" clId="{7AEFF765-FD79-456E-91A8-01A43CDB1F72}" dt="2024-04-07T09:26:43.619" v="1020" actId="478"/>
          <ac:spMkLst>
            <pc:docMk/>
            <pc:sldMk cId="611146260" sldId="2013"/>
            <ac:spMk id="52" creationId="{BFE4DC6F-C1D8-F1BA-E404-78D692B100F7}"/>
          </ac:spMkLst>
        </pc:spChg>
        <pc:spChg chg="add del">
          <ac:chgData name="Rubisa, Avishay" userId="97880976-3cef-46fd-b027-1b967a0f947a" providerId="ADAL" clId="{7AEFF765-FD79-456E-91A8-01A43CDB1F72}" dt="2024-04-07T09:26:43.619" v="1020" actId="478"/>
          <ac:spMkLst>
            <pc:docMk/>
            <pc:sldMk cId="611146260" sldId="2013"/>
            <ac:spMk id="53" creationId="{9F734759-BD4F-2B1C-4AF4-40F80E8AC2DB}"/>
          </ac:spMkLst>
        </pc:spChg>
        <pc:spChg chg="add del">
          <ac:chgData name="Rubisa, Avishay" userId="97880976-3cef-46fd-b027-1b967a0f947a" providerId="ADAL" clId="{7AEFF765-FD79-456E-91A8-01A43CDB1F72}" dt="2024-04-07T09:26:50.251" v="1021" actId="478"/>
          <ac:spMkLst>
            <pc:docMk/>
            <pc:sldMk cId="611146260" sldId="2013"/>
            <ac:spMk id="54" creationId="{B65BFE7D-D0A6-F860-C547-F4697FBA2245}"/>
          </ac:spMkLst>
        </pc:spChg>
        <pc:spChg chg="add del">
          <ac:chgData name="Rubisa, Avishay" userId="97880976-3cef-46fd-b027-1b967a0f947a" providerId="ADAL" clId="{7AEFF765-FD79-456E-91A8-01A43CDB1F72}" dt="2024-04-07T09:26:50.251" v="1021" actId="478"/>
          <ac:spMkLst>
            <pc:docMk/>
            <pc:sldMk cId="611146260" sldId="2013"/>
            <ac:spMk id="56" creationId="{C8CB1F1F-3AD5-3A3A-5DEC-3068FD511156}"/>
          </ac:spMkLst>
        </pc:spChg>
        <pc:spChg chg="add del">
          <ac:chgData name="Rubisa, Avishay" userId="97880976-3cef-46fd-b027-1b967a0f947a" providerId="ADAL" clId="{7AEFF765-FD79-456E-91A8-01A43CDB1F72}" dt="2024-04-07T09:26:43.619" v="1020" actId="478"/>
          <ac:spMkLst>
            <pc:docMk/>
            <pc:sldMk cId="611146260" sldId="2013"/>
            <ac:spMk id="58" creationId="{43A6A160-E044-5A02-6703-B37B51F0B958}"/>
          </ac:spMkLst>
        </pc:spChg>
        <pc:spChg chg="add del mod">
          <ac:chgData name="Rubisa, Avishay" userId="97880976-3cef-46fd-b027-1b967a0f947a" providerId="ADAL" clId="{7AEFF765-FD79-456E-91A8-01A43CDB1F72}" dt="2024-04-07T09:27:09.601" v="1023" actId="1076"/>
          <ac:spMkLst>
            <pc:docMk/>
            <pc:sldMk cId="611146260" sldId="2013"/>
            <ac:spMk id="60" creationId="{897FCFB8-6140-ED53-3109-239B125E91C1}"/>
          </ac:spMkLst>
        </pc:spChg>
        <pc:grpChg chg="add mod">
          <ac:chgData name="Rubisa, Avishay" userId="97880976-3cef-46fd-b027-1b967a0f947a" providerId="ADAL" clId="{7AEFF765-FD79-456E-91A8-01A43CDB1F72}" dt="2024-04-07T09:27:06.284" v="1022"/>
          <ac:grpSpMkLst>
            <pc:docMk/>
            <pc:sldMk cId="611146260" sldId="2013"/>
            <ac:grpSpMk id="3" creationId="{4F90C0AB-A2DD-3203-769D-23438BD3D18E}"/>
          </ac:grpSpMkLst>
        </pc:grpChg>
        <pc:grpChg chg="add mod">
          <ac:chgData name="Rubisa, Avishay" userId="97880976-3cef-46fd-b027-1b967a0f947a" providerId="ADAL" clId="{7AEFF765-FD79-456E-91A8-01A43CDB1F72}" dt="2024-04-07T09:27:06.284" v="1022"/>
          <ac:grpSpMkLst>
            <pc:docMk/>
            <pc:sldMk cId="611146260" sldId="2013"/>
            <ac:grpSpMk id="7" creationId="{7ED00FA1-DA69-C3FB-E048-E29429475063}"/>
          </ac:grpSpMkLst>
        </pc:grpChg>
        <pc:grpChg chg="add mod">
          <ac:chgData name="Rubisa, Avishay" userId="97880976-3cef-46fd-b027-1b967a0f947a" providerId="ADAL" clId="{7AEFF765-FD79-456E-91A8-01A43CDB1F72}" dt="2024-04-07T09:27:06.284" v="1022"/>
          <ac:grpSpMkLst>
            <pc:docMk/>
            <pc:sldMk cId="611146260" sldId="2013"/>
            <ac:grpSpMk id="23" creationId="{FA633A3B-8537-AC62-AD4A-FC93A41C0406}"/>
          </ac:grpSpMkLst>
        </pc:grpChg>
        <pc:grpChg chg="add del">
          <ac:chgData name="Rubisa, Avishay" userId="97880976-3cef-46fd-b027-1b967a0f947a" providerId="ADAL" clId="{7AEFF765-FD79-456E-91A8-01A43CDB1F72}" dt="2024-04-07T09:26:50.251" v="1021" actId="478"/>
          <ac:grpSpMkLst>
            <pc:docMk/>
            <pc:sldMk cId="611146260" sldId="2013"/>
            <ac:grpSpMk id="32" creationId="{B9080823-3970-75F3-01C2-F743FA670CE3}"/>
          </ac:grpSpMkLst>
        </pc:grpChg>
        <pc:grpChg chg="add del">
          <ac:chgData name="Rubisa, Avishay" userId="97880976-3cef-46fd-b027-1b967a0f947a" providerId="ADAL" clId="{7AEFF765-FD79-456E-91A8-01A43CDB1F72}" dt="2024-04-07T09:26:50.251" v="1021" actId="478"/>
          <ac:grpSpMkLst>
            <pc:docMk/>
            <pc:sldMk cId="611146260" sldId="2013"/>
            <ac:grpSpMk id="42" creationId="{BCAF1D12-D025-4554-06A8-60B02D68FB3B}"/>
          </ac:grpSpMkLst>
        </pc:grpChg>
        <pc:grpChg chg="add del">
          <ac:chgData name="Rubisa, Avishay" userId="97880976-3cef-46fd-b027-1b967a0f947a" providerId="ADAL" clId="{7AEFF765-FD79-456E-91A8-01A43CDB1F72}" dt="2024-04-07T09:26:43.619" v="1020" actId="478"/>
          <ac:grpSpMkLst>
            <pc:docMk/>
            <pc:sldMk cId="611146260" sldId="2013"/>
            <ac:grpSpMk id="45" creationId="{293A27B4-02FC-3DB2-E5AB-AFC6E1AD5B5F}"/>
          </ac:grpSpMkLst>
        </pc:grpChg>
        <pc:picChg chg="add mod">
          <ac:chgData name="Rubisa, Avishay" userId="97880976-3cef-46fd-b027-1b967a0f947a" providerId="ADAL" clId="{7AEFF765-FD79-456E-91A8-01A43CDB1F72}" dt="2024-04-07T09:27:06.284" v="1022"/>
          <ac:picMkLst>
            <pc:docMk/>
            <pc:sldMk cId="611146260" sldId="2013"/>
            <ac:picMk id="20" creationId="{F00FE18C-7119-DC58-6710-149A4C51F654}"/>
          </ac:picMkLst>
        </pc:picChg>
        <pc:picChg chg="add mod">
          <ac:chgData name="Rubisa, Avishay" userId="97880976-3cef-46fd-b027-1b967a0f947a" providerId="ADAL" clId="{7AEFF765-FD79-456E-91A8-01A43CDB1F72}" dt="2024-04-07T09:27:06.284" v="1022"/>
          <ac:picMkLst>
            <pc:docMk/>
            <pc:sldMk cId="611146260" sldId="2013"/>
            <ac:picMk id="22" creationId="{396ED8B2-788E-F374-091C-1B6E570B5700}"/>
          </ac:picMkLst>
        </pc:picChg>
        <pc:picChg chg="add del">
          <ac:chgData name="Rubisa, Avishay" userId="97880976-3cef-46fd-b027-1b967a0f947a" providerId="ADAL" clId="{7AEFF765-FD79-456E-91A8-01A43CDB1F72}" dt="2024-04-07T09:26:50.251" v="1021" actId="478"/>
          <ac:picMkLst>
            <pc:docMk/>
            <pc:sldMk cId="611146260" sldId="2013"/>
            <ac:picMk id="55" creationId="{024BF1E3-0D5C-7600-667C-30CD7A8A0C72}"/>
          </ac:picMkLst>
        </pc:picChg>
        <pc:picChg chg="add del">
          <ac:chgData name="Rubisa, Avishay" userId="97880976-3cef-46fd-b027-1b967a0f947a" providerId="ADAL" clId="{7AEFF765-FD79-456E-91A8-01A43CDB1F72}" dt="2024-04-07T09:26:50.251" v="1021" actId="478"/>
          <ac:picMkLst>
            <pc:docMk/>
            <pc:sldMk cId="611146260" sldId="2013"/>
            <ac:picMk id="57" creationId="{8BE25D0D-2F1A-A0A8-6726-0799C1126143}"/>
          </ac:picMkLst>
        </pc:picChg>
        <pc:picChg chg="add del">
          <ac:chgData name="Rubisa, Avishay" userId="97880976-3cef-46fd-b027-1b967a0f947a" providerId="ADAL" clId="{7AEFF765-FD79-456E-91A8-01A43CDB1F72}" dt="2024-04-07T09:26:43.619" v="1020" actId="478"/>
          <ac:picMkLst>
            <pc:docMk/>
            <pc:sldMk cId="611146260" sldId="2013"/>
            <ac:picMk id="59" creationId="{2334CD17-77C0-2451-1BA2-B8DD579436C5}"/>
          </ac:picMkLst>
        </pc:picChg>
      </pc:sldChg>
      <pc:sldChg chg="del">
        <pc:chgData name="Rubisa, Avishay" userId="97880976-3cef-46fd-b027-1b967a0f947a" providerId="ADAL" clId="{7AEFF765-FD79-456E-91A8-01A43CDB1F72}" dt="2024-04-07T07:16:47.759" v="228" actId="2696"/>
        <pc:sldMkLst>
          <pc:docMk/>
          <pc:sldMk cId="1327959932" sldId="2015"/>
        </pc:sldMkLst>
      </pc:sldChg>
      <pc:sldChg chg="add">
        <pc:chgData name="Rubisa, Avishay" userId="97880976-3cef-46fd-b027-1b967a0f947a" providerId="ADAL" clId="{7AEFF765-FD79-456E-91A8-01A43CDB1F72}" dt="2024-04-07T07:16:52.068" v="229"/>
        <pc:sldMkLst>
          <pc:docMk/>
          <pc:sldMk cId="1507540759" sldId="2015"/>
        </pc:sldMkLst>
      </pc:sldChg>
      <pc:sldChg chg="modSp mod ord">
        <pc:chgData name="Rubisa, Avishay" userId="97880976-3cef-46fd-b027-1b967a0f947a" providerId="ADAL" clId="{7AEFF765-FD79-456E-91A8-01A43CDB1F72}" dt="2024-04-07T08:58:00.898" v="860"/>
        <pc:sldMkLst>
          <pc:docMk/>
          <pc:sldMk cId="60271209" sldId="2016"/>
        </pc:sldMkLst>
        <pc:spChg chg="mod">
          <ac:chgData name="Rubisa, Avishay" userId="97880976-3cef-46fd-b027-1b967a0f947a" providerId="ADAL" clId="{7AEFF765-FD79-456E-91A8-01A43CDB1F72}" dt="2024-04-07T08:54:14.238" v="793" actId="207"/>
          <ac:spMkLst>
            <pc:docMk/>
            <pc:sldMk cId="60271209" sldId="2016"/>
            <ac:spMk id="16" creationId="{D7747D43-80EC-FA54-4F47-13C35DA387C4}"/>
          </ac:spMkLst>
        </pc:spChg>
      </pc:sldChg>
      <pc:sldChg chg="del">
        <pc:chgData name="Rubisa, Avishay" userId="97880976-3cef-46fd-b027-1b967a0f947a" providerId="ADAL" clId="{7AEFF765-FD79-456E-91A8-01A43CDB1F72}" dt="2024-04-07T07:02:56.881" v="213" actId="2696"/>
        <pc:sldMkLst>
          <pc:docMk/>
          <pc:sldMk cId="3277388945" sldId="2016"/>
        </pc:sldMkLst>
      </pc:sldChg>
      <pc:sldChg chg="del">
        <pc:chgData name="Rubisa, Avishay" userId="97880976-3cef-46fd-b027-1b967a0f947a" providerId="ADAL" clId="{7AEFF765-FD79-456E-91A8-01A43CDB1F72}" dt="2024-04-07T07:02:56.881" v="213" actId="2696"/>
        <pc:sldMkLst>
          <pc:docMk/>
          <pc:sldMk cId="1795034218" sldId="2017"/>
        </pc:sldMkLst>
      </pc:sldChg>
      <pc:sldChg chg="del">
        <pc:chgData name="Rubisa, Avishay" userId="97880976-3cef-46fd-b027-1b967a0f947a" providerId="ADAL" clId="{7AEFF765-FD79-456E-91A8-01A43CDB1F72}" dt="2024-04-07T07:02:56.881" v="213" actId="2696"/>
        <pc:sldMkLst>
          <pc:docMk/>
          <pc:sldMk cId="2227335942" sldId="2018"/>
        </pc:sldMkLst>
      </pc:sldChg>
      <pc:sldChg chg="ord">
        <pc:chgData name="Rubisa, Avishay" userId="97880976-3cef-46fd-b027-1b967a0f947a" providerId="ADAL" clId="{7AEFF765-FD79-456E-91A8-01A43CDB1F72}" dt="2024-04-07T08:57:55.690" v="858"/>
        <pc:sldMkLst>
          <pc:docMk/>
          <pc:sldMk cId="2731631810" sldId="2018"/>
        </pc:sldMkLst>
      </pc:sldChg>
      <pc:sldChg chg="del">
        <pc:chgData name="Rubisa, Avishay" userId="97880976-3cef-46fd-b027-1b967a0f947a" providerId="ADAL" clId="{7AEFF765-FD79-456E-91A8-01A43CDB1F72}" dt="2024-04-07T07:02:56.881" v="213" actId="2696"/>
        <pc:sldMkLst>
          <pc:docMk/>
          <pc:sldMk cId="1821669254" sldId="2019"/>
        </pc:sldMkLst>
      </pc:sldChg>
      <pc:sldChg chg="del">
        <pc:chgData name="Rubisa, Avishay" userId="97880976-3cef-46fd-b027-1b967a0f947a" providerId="ADAL" clId="{7AEFF765-FD79-456E-91A8-01A43CDB1F72}" dt="2024-04-07T07:16:47.759" v="228" actId="2696"/>
        <pc:sldMkLst>
          <pc:docMk/>
          <pc:sldMk cId="2245441291" sldId="2020"/>
        </pc:sldMkLst>
      </pc:sldChg>
      <pc:sldChg chg="add">
        <pc:chgData name="Rubisa, Avishay" userId="97880976-3cef-46fd-b027-1b967a0f947a" providerId="ADAL" clId="{7AEFF765-FD79-456E-91A8-01A43CDB1F72}" dt="2024-04-07T07:16:52.068" v="229"/>
        <pc:sldMkLst>
          <pc:docMk/>
          <pc:sldMk cId="2264052714" sldId="2020"/>
        </pc:sldMkLst>
      </pc:sldChg>
      <pc:sldChg chg="addSp delSp modSp del mod modClrScheme chgLayout">
        <pc:chgData name="Rubisa, Avishay" userId="97880976-3cef-46fd-b027-1b967a0f947a" providerId="ADAL" clId="{7AEFF765-FD79-456E-91A8-01A43CDB1F72}" dt="2024-04-07T08:10:22.613" v="233" actId="2696"/>
        <pc:sldMkLst>
          <pc:docMk/>
          <pc:sldMk cId="2255105731" sldId="2022"/>
        </pc:sldMkLst>
        <pc:spChg chg="add del mod ord">
          <ac:chgData name="Rubisa, Avishay" userId="97880976-3cef-46fd-b027-1b967a0f947a" providerId="ADAL" clId="{7AEFF765-FD79-456E-91A8-01A43CDB1F72}" dt="2024-04-07T06:44:47.244" v="109" actId="700"/>
          <ac:spMkLst>
            <pc:docMk/>
            <pc:sldMk cId="2255105731" sldId="2022"/>
            <ac:spMk id="2" creationId="{E4A75526-F4EE-F8F5-C864-1FB977E09103}"/>
          </ac:spMkLst>
        </pc:spChg>
        <pc:spChg chg="mod ord">
          <ac:chgData name="Rubisa, Avishay" userId="97880976-3cef-46fd-b027-1b967a0f947a" providerId="ADAL" clId="{7AEFF765-FD79-456E-91A8-01A43CDB1F72}" dt="2024-04-07T06:44:47.244" v="109" actId="700"/>
          <ac:spMkLst>
            <pc:docMk/>
            <pc:sldMk cId="2255105731" sldId="2022"/>
            <ac:spMk id="3" creationId="{0D02F28B-3B07-49FA-928A-F1DB05DAE75E}"/>
          </ac:spMkLst>
        </pc:spChg>
        <pc:spChg chg="add del mod ord">
          <ac:chgData name="Rubisa, Avishay" userId="97880976-3cef-46fd-b027-1b967a0f947a" providerId="ADAL" clId="{7AEFF765-FD79-456E-91A8-01A43CDB1F72}" dt="2024-04-07T06:44:47.244" v="109" actId="700"/>
          <ac:spMkLst>
            <pc:docMk/>
            <pc:sldMk cId="2255105731" sldId="2022"/>
            <ac:spMk id="4" creationId="{1A709FE6-86E4-5655-840A-2B27B3655754}"/>
          </ac:spMkLst>
        </pc:spChg>
        <pc:spChg chg="add mod ord">
          <ac:chgData name="Rubisa, Avishay" userId="97880976-3cef-46fd-b027-1b967a0f947a" providerId="ADAL" clId="{7AEFF765-FD79-456E-91A8-01A43CDB1F72}" dt="2024-04-07T06:44:47.244" v="109" actId="700"/>
          <ac:spMkLst>
            <pc:docMk/>
            <pc:sldMk cId="2255105731" sldId="2022"/>
            <ac:spMk id="5" creationId="{C51989A4-2041-1FEE-6DB4-E0601DE1B9DE}"/>
          </ac:spMkLst>
        </pc:spChg>
        <pc:spChg chg="add mod ord">
          <ac:chgData name="Rubisa, Avishay" userId="97880976-3cef-46fd-b027-1b967a0f947a" providerId="ADAL" clId="{7AEFF765-FD79-456E-91A8-01A43CDB1F72}" dt="2024-04-07T06:44:47.244" v="109" actId="700"/>
          <ac:spMkLst>
            <pc:docMk/>
            <pc:sldMk cId="2255105731" sldId="2022"/>
            <ac:spMk id="6" creationId="{F30F2F85-324F-DDA1-20D6-5E4E77B7E0D7}"/>
          </ac:spMkLst>
        </pc:spChg>
      </pc:sldChg>
      <pc:sldChg chg="delSp mod">
        <pc:chgData name="Rubisa, Avishay" userId="97880976-3cef-46fd-b027-1b967a0f947a" providerId="ADAL" clId="{7AEFF765-FD79-456E-91A8-01A43CDB1F72}" dt="2024-04-07T08:55:44.296" v="848" actId="478"/>
        <pc:sldMkLst>
          <pc:docMk/>
          <pc:sldMk cId="2791180989" sldId="2022"/>
        </pc:sldMkLst>
        <pc:spChg chg="del">
          <ac:chgData name="Rubisa, Avishay" userId="97880976-3cef-46fd-b027-1b967a0f947a" providerId="ADAL" clId="{7AEFF765-FD79-456E-91A8-01A43CDB1F72}" dt="2024-04-07T08:55:42.044" v="847" actId="478"/>
          <ac:spMkLst>
            <pc:docMk/>
            <pc:sldMk cId="2791180989" sldId="2022"/>
            <ac:spMk id="6" creationId="{55868A46-C421-8C49-89F2-DCD32201854F}"/>
          </ac:spMkLst>
        </pc:spChg>
        <pc:grpChg chg="del">
          <ac:chgData name="Rubisa, Avishay" userId="97880976-3cef-46fd-b027-1b967a0f947a" providerId="ADAL" clId="{7AEFF765-FD79-456E-91A8-01A43CDB1F72}" dt="2024-04-07T08:55:44.296" v="848" actId="478"/>
          <ac:grpSpMkLst>
            <pc:docMk/>
            <pc:sldMk cId="2791180989" sldId="2022"/>
            <ac:grpSpMk id="16" creationId="{9DFF9FE6-AB33-2886-9E5B-5CCFFAE3F2DE}"/>
          </ac:grpSpMkLst>
        </pc:grpChg>
      </pc:sldChg>
      <pc:sldChg chg="delSp modSp del mod">
        <pc:chgData name="Rubisa, Avishay" userId="97880976-3cef-46fd-b027-1b967a0f947a" providerId="ADAL" clId="{7AEFF765-FD79-456E-91A8-01A43CDB1F72}" dt="2024-04-07T08:10:22.613" v="233" actId="2696"/>
        <pc:sldMkLst>
          <pc:docMk/>
          <pc:sldMk cId="1084103193" sldId="2025"/>
        </pc:sldMkLst>
        <pc:spChg chg="mod">
          <ac:chgData name="Rubisa, Avishay" userId="97880976-3cef-46fd-b027-1b967a0f947a" providerId="ADAL" clId="{7AEFF765-FD79-456E-91A8-01A43CDB1F72}" dt="2024-04-07T07:00:58.858" v="207" actId="207"/>
          <ac:spMkLst>
            <pc:docMk/>
            <pc:sldMk cId="1084103193" sldId="2025"/>
            <ac:spMk id="3" creationId="{A8475C83-6179-4C69-A386-F7DC5B7EB520}"/>
          </ac:spMkLst>
        </pc:spChg>
        <pc:grpChg chg="del">
          <ac:chgData name="Rubisa, Avishay" userId="97880976-3cef-46fd-b027-1b967a0f947a" providerId="ADAL" clId="{7AEFF765-FD79-456E-91A8-01A43CDB1F72}" dt="2024-04-07T06:39:18.413" v="98" actId="478"/>
          <ac:grpSpMkLst>
            <pc:docMk/>
            <pc:sldMk cId="1084103193" sldId="2025"/>
            <ac:grpSpMk id="5" creationId="{91F9C3DF-CF8A-49E1-8677-D23F0506D8EF}"/>
          </ac:grpSpMkLst>
        </pc:grpChg>
      </pc:sldChg>
      <pc:sldChg chg="addSp delSp modSp mod modClrScheme chgLayout">
        <pc:chgData name="Rubisa, Avishay" userId="97880976-3cef-46fd-b027-1b967a0f947a" providerId="ADAL" clId="{7AEFF765-FD79-456E-91A8-01A43CDB1F72}" dt="2024-04-07T08:54:43.415" v="796" actId="478"/>
        <pc:sldMkLst>
          <pc:docMk/>
          <pc:sldMk cId="1693129592" sldId="2025"/>
        </pc:sldMkLst>
        <pc:spChg chg="add del mod ord">
          <ac:chgData name="Rubisa, Avishay" userId="97880976-3cef-46fd-b027-1b967a0f947a" providerId="ADAL" clId="{7AEFF765-FD79-456E-91A8-01A43CDB1F72}" dt="2024-04-07T08:54:43.415" v="796" actId="478"/>
          <ac:spMkLst>
            <pc:docMk/>
            <pc:sldMk cId="1693129592" sldId="2025"/>
            <ac:spMk id="2" creationId="{F9609CD0-BD95-B72A-3188-D3A82F6A2AE3}"/>
          </ac:spMkLst>
        </pc:spChg>
        <pc:spChg chg="mod ord">
          <ac:chgData name="Rubisa, Avishay" userId="97880976-3cef-46fd-b027-1b967a0f947a" providerId="ADAL" clId="{7AEFF765-FD79-456E-91A8-01A43CDB1F72}" dt="2024-04-07T08:26:37.410" v="394" actId="700"/>
          <ac:spMkLst>
            <pc:docMk/>
            <pc:sldMk cId="1693129592" sldId="2025"/>
            <ac:spMk id="3" creationId="{18A226D6-A2CA-7F29-C7A6-2115936B7A24}"/>
          </ac:spMkLst>
        </pc:spChg>
        <pc:spChg chg="add mod ord">
          <ac:chgData name="Rubisa, Avishay" userId="97880976-3cef-46fd-b027-1b967a0f947a" providerId="ADAL" clId="{7AEFF765-FD79-456E-91A8-01A43CDB1F72}" dt="2024-04-07T08:26:37.410" v="394" actId="700"/>
          <ac:spMkLst>
            <pc:docMk/>
            <pc:sldMk cId="1693129592" sldId="2025"/>
            <ac:spMk id="5" creationId="{D2891718-2A88-6BB2-7D64-C46037FCDFD6}"/>
          </ac:spMkLst>
        </pc:spChg>
      </pc:sldChg>
      <pc:sldChg chg="delSp add del mod">
        <pc:chgData name="Rubisa, Avishay" userId="97880976-3cef-46fd-b027-1b967a0f947a" providerId="ADAL" clId="{7AEFF765-FD79-456E-91A8-01A43CDB1F72}" dt="2024-04-07T06:58:33.337" v="197" actId="47"/>
        <pc:sldMkLst>
          <pc:docMk/>
          <pc:sldMk cId="22352324" sldId="2026"/>
        </pc:sldMkLst>
        <pc:grpChg chg="del">
          <ac:chgData name="Rubisa, Avishay" userId="97880976-3cef-46fd-b027-1b967a0f947a" providerId="ADAL" clId="{7AEFF765-FD79-456E-91A8-01A43CDB1F72}" dt="2024-04-07T06:39:16.678" v="97" actId="478"/>
          <ac:grpSpMkLst>
            <pc:docMk/>
            <pc:sldMk cId="22352324" sldId="2026"/>
            <ac:grpSpMk id="14" creationId="{8965EC92-42FC-4FA4-BE3C-06A9573790B5}"/>
          </ac:grpSpMkLst>
        </pc:grpChg>
      </pc:sldChg>
      <pc:sldChg chg="delSp modSp del mod">
        <pc:chgData name="Rubisa, Avishay" userId="97880976-3cef-46fd-b027-1b967a0f947a" providerId="ADAL" clId="{7AEFF765-FD79-456E-91A8-01A43CDB1F72}" dt="2024-04-07T08:10:22.613" v="233" actId="2696"/>
        <pc:sldMkLst>
          <pc:docMk/>
          <pc:sldMk cId="786813631" sldId="2027"/>
        </pc:sldMkLst>
        <pc:spChg chg="mod">
          <ac:chgData name="Rubisa, Avishay" userId="97880976-3cef-46fd-b027-1b967a0f947a" providerId="ADAL" clId="{7AEFF765-FD79-456E-91A8-01A43CDB1F72}" dt="2024-04-07T07:00:54.148" v="206" actId="207"/>
          <ac:spMkLst>
            <pc:docMk/>
            <pc:sldMk cId="786813631" sldId="2027"/>
            <ac:spMk id="3" creationId="{0D02F28B-3B07-49FA-928A-F1DB05DAE75E}"/>
          </ac:spMkLst>
        </pc:spChg>
        <pc:grpChg chg="del">
          <ac:chgData name="Rubisa, Avishay" userId="97880976-3cef-46fd-b027-1b967a0f947a" providerId="ADAL" clId="{7AEFF765-FD79-456E-91A8-01A43CDB1F72}" dt="2024-04-07T06:39:13.126" v="96" actId="478"/>
          <ac:grpSpMkLst>
            <pc:docMk/>
            <pc:sldMk cId="786813631" sldId="2027"/>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4:32.671" v="795" actId="478"/>
        <pc:sldMkLst>
          <pc:docMk/>
          <pc:sldMk cId="2241056098" sldId="2027"/>
        </pc:sldMkLst>
        <pc:spChg chg="add del mod ord">
          <ac:chgData name="Rubisa, Avishay" userId="97880976-3cef-46fd-b027-1b967a0f947a" providerId="ADAL" clId="{7AEFF765-FD79-456E-91A8-01A43CDB1F72}" dt="2024-04-07T08:54:32.671" v="795" actId="478"/>
          <ac:spMkLst>
            <pc:docMk/>
            <pc:sldMk cId="2241056098" sldId="2027"/>
            <ac:spMk id="2" creationId="{A3E99039-AC48-6A36-A43A-D0B48736FC8E}"/>
          </ac:spMkLst>
        </pc:spChg>
        <pc:spChg chg="mod ord">
          <ac:chgData name="Rubisa, Avishay" userId="97880976-3cef-46fd-b027-1b967a0f947a" providerId="ADAL" clId="{7AEFF765-FD79-456E-91A8-01A43CDB1F72}" dt="2024-04-07T08:27:09.686" v="402" actId="14100"/>
          <ac:spMkLst>
            <pc:docMk/>
            <pc:sldMk cId="2241056098" sldId="2027"/>
            <ac:spMk id="3" creationId="{3AA840C4-6D67-8729-B027-0673845A99F0}"/>
          </ac:spMkLst>
        </pc:spChg>
        <pc:spChg chg="add mod ord">
          <ac:chgData name="Rubisa, Avishay" userId="97880976-3cef-46fd-b027-1b967a0f947a" providerId="ADAL" clId="{7AEFF765-FD79-456E-91A8-01A43CDB1F72}" dt="2024-04-07T08:26:37.410" v="394" actId="700"/>
          <ac:spMkLst>
            <pc:docMk/>
            <pc:sldMk cId="2241056098" sldId="2027"/>
            <ac:spMk id="4" creationId="{03B29F75-A293-1694-EAAC-AE307702E9A1}"/>
          </ac:spMkLst>
        </pc:spChg>
      </pc:sldChg>
      <pc:sldChg chg="addSp delSp modSp mod modClrScheme chgLayout">
        <pc:chgData name="Rubisa, Avishay" userId="97880976-3cef-46fd-b027-1b967a0f947a" providerId="ADAL" clId="{7AEFF765-FD79-456E-91A8-01A43CDB1F72}" dt="2024-04-07T08:55:14.057" v="841" actId="1038"/>
        <pc:sldMkLst>
          <pc:docMk/>
          <pc:sldMk cId="2374420506" sldId="2028"/>
        </pc:sldMkLst>
        <pc:spChg chg="add del mod ord">
          <ac:chgData name="Rubisa, Avishay" userId="97880976-3cef-46fd-b027-1b967a0f947a" providerId="ADAL" clId="{7AEFF765-FD79-456E-91A8-01A43CDB1F72}" dt="2024-04-07T08:55:02.625" v="808" actId="478"/>
          <ac:spMkLst>
            <pc:docMk/>
            <pc:sldMk cId="2374420506" sldId="2028"/>
            <ac:spMk id="2" creationId="{5E052CA8-29B3-B4F7-8F2C-DD1B8FEB79E1}"/>
          </ac:spMkLst>
        </pc:spChg>
        <pc:spChg chg="mod ord">
          <ac:chgData name="Rubisa, Avishay" userId="97880976-3cef-46fd-b027-1b967a0f947a" providerId="ADAL" clId="{7AEFF765-FD79-456E-91A8-01A43CDB1F72}" dt="2024-04-07T08:26:37.410" v="394" actId="700"/>
          <ac:spMkLst>
            <pc:docMk/>
            <pc:sldMk cId="2374420506" sldId="2028"/>
            <ac:spMk id="3" creationId="{545FDD28-1CE4-6F66-40F4-5232BA025563}"/>
          </ac:spMkLst>
        </pc:spChg>
        <pc:spChg chg="add mod ord">
          <ac:chgData name="Rubisa, Avishay" userId="97880976-3cef-46fd-b027-1b967a0f947a" providerId="ADAL" clId="{7AEFF765-FD79-456E-91A8-01A43CDB1F72}" dt="2024-04-07T08:26:37.410" v="394" actId="700"/>
          <ac:spMkLst>
            <pc:docMk/>
            <pc:sldMk cId="2374420506" sldId="2028"/>
            <ac:spMk id="5" creationId="{254F9CB9-4302-0F67-5548-87AF4E188049}"/>
          </ac:spMkLst>
        </pc:spChg>
        <pc:spChg chg="mod">
          <ac:chgData name="Rubisa, Avishay" userId="97880976-3cef-46fd-b027-1b967a0f947a" providerId="ADAL" clId="{7AEFF765-FD79-456E-91A8-01A43CDB1F72}" dt="2024-04-07T08:55:14.057" v="841" actId="1038"/>
          <ac:spMkLst>
            <pc:docMk/>
            <pc:sldMk cId="2374420506" sldId="2028"/>
            <ac:spMk id="15" creationId="{9BF3D095-F3D4-E6AE-C56D-4714EAEDBDA3}"/>
          </ac:spMkLst>
        </pc:spChg>
        <pc:graphicFrameChg chg="mod">
          <ac:chgData name="Rubisa, Avishay" userId="97880976-3cef-46fd-b027-1b967a0f947a" providerId="ADAL" clId="{7AEFF765-FD79-456E-91A8-01A43CDB1F72}" dt="2024-04-07T08:55:05.686" v="818" actId="1035"/>
          <ac:graphicFrameMkLst>
            <pc:docMk/>
            <pc:sldMk cId="2374420506" sldId="2028"/>
            <ac:graphicFrameMk id="14" creationId="{18D13945-81F6-70FD-4DA7-7B95E079D1AC}"/>
          </ac:graphicFrameMkLst>
        </pc:graphicFrameChg>
      </pc:sldChg>
      <pc:sldChg chg="delSp modSp del mod">
        <pc:chgData name="Rubisa, Avishay" userId="97880976-3cef-46fd-b027-1b967a0f947a" providerId="ADAL" clId="{7AEFF765-FD79-456E-91A8-01A43CDB1F72}" dt="2024-04-07T08:10:22.613" v="233" actId="2696"/>
        <pc:sldMkLst>
          <pc:docMk/>
          <pc:sldMk cId="3760863697" sldId="2028"/>
        </pc:sldMkLst>
        <pc:spChg chg="mod">
          <ac:chgData name="Rubisa, Avishay" userId="97880976-3cef-46fd-b027-1b967a0f947a" providerId="ADAL" clId="{7AEFF765-FD79-456E-91A8-01A43CDB1F72}" dt="2024-04-07T07:01:05.327" v="209" actId="207"/>
          <ac:spMkLst>
            <pc:docMk/>
            <pc:sldMk cId="3760863697" sldId="2028"/>
            <ac:spMk id="3" creationId="{A8475C83-6179-4C69-A386-F7DC5B7EB520}"/>
          </ac:spMkLst>
        </pc:spChg>
        <pc:grpChg chg="del">
          <ac:chgData name="Rubisa, Avishay" userId="97880976-3cef-46fd-b027-1b967a0f947a" providerId="ADAL" clId="{7AEFF765-FD79-456E-91A8-01A43CDB1F72}" dt="2024-04-07T06:39:23.600" v="100" actId="478"/>
          <ac:grpSpMkLst>
            <pc:docMk/>
            <pc:sldMk cId="3760863697" sldId="2028"/>
            <ac:grpSpMk id="5" creationId="{91F9C3DF-CF8A-49E1-8677-D23F0506D8EF}"/>
          </ac:grpSpMkLst>
        </pc:grpChg>
      </pc:sldChg>
      <pc:sldChg chg="delSp modSp del mod">
        <pc:chgData name="Rubisa, Avishay" userId="97880976-3cef-46fd-b027-1b967a0f947a" providerId="ADAL" clId="{7AEFF765-FD79-456E-91A8-01A43CDB1F72}" dt="2024-04-07T08:10:22.613" v="233" actId="2696"/>
        <pc:sldMkLst>
          <pc:docMk/>
          <pc:sldMk cId="1472998403" sldId="2029"/>
        </pc:sldMkLst>
        <pc:spChg chg="mod">
          <ac:chgData name="Rubisa, Avishay" userId="97880976-3cef-46fd-b027-1b967a0f947a" providerId="ADAL" clId="{7AEFF765-FD79-456E-91A8-01A43CDB1F72}" dt="2024-04-07T07:01:13.149" v="211" actId="207"/>
          <ac:spMkLst>
            <pc:docMk/>
            <pc:sldMk cId="1472998403" sldId="2029"/>
            <ac:spMk id="3" creationId="{0D02F28B-3B07-49FA-928A-F1DB05DAE75E}"/>
          </ac:spMkLst>
        </pc:spChg>
        <pc:spChg chg="mod">
          <ac:chgData name="Rubisa, Avishay" userId="97880976-3cef-46fd-b027-1b967a0f947a" providerId="ADAL" clId="{7AEFF765-FD79-456E-91A8-01A43CDB1F72}" dt="2024-04-07T07:00:43.549" v="205" actId="20577"/>
          <ac:spMkLst>
            <pc:docMk/>
            <pc:sldMk cId="1472998403" sldId="2029"/>
            <ac:spMk id="8" creationId="{BC47D240-D995-4458-9284-5AA18FBF5E29}"/>
          </ac:spMkLst>
        </pc:spChg>
        <pc:grpChg chg="del">
          <ac:chgData name="Rubisa, Avishay" userId="97880976-3cef-46fd-b027-1b967a0f947a" providerId="ADAL" clId="{7AEFF765-FD79-456E-91A8-01A43CDB1F72}" dt="2024-04-07T06:39:28.846" v="102" actId="478"/>
          <ac:grpSpMkLst>
            <pc:docMk/>
            <pc:sldMk cId="1472998403" sldId="2029"/>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5:27.902" v="844" actId="478"/>
        <pc:sldMkLst>
          <pc:docMk/>
          <pc:sldMk cId="2038246900" sldId="2029"/>
        </pc:sldMkLst>
        <pc:spChg chg="add del mod ord">
          <ac:chgData name="Rubisa, Avishay" userId="97880976-3cef-46fd-b027-1b967a0f947a" providerId="ADAL" clId="{7AEFF765-FD79-456E-91A8-01A43CDB1F72}" dt="2024-04-07T08:55:24.760" v="843" actId="478"/>
          <ac:spMkLst>
            <pc:docMk/>
            <pc:sldMk cId="2038246900" sldId="2029"/>
            <ac:spMk id="2" creationId="{97661071-56B9-6143-F86A-6E40EAF72660}"/>
          </ac:spMkLst>
        </pc:spChg>
        <pc:spChg chg="mod ord">
          <ac:chgData name="Rubisa, Avishay" userId="97880976-3cef-46fd-b027-1b967a0f947a" providerId="ADAL" clId="{7AEFF765-FD79-456E-91A8-01A43CDB1F72}" dt="2024-04-07T08:26:37.410" v="394" actId="700"/>
          <ac:spMkLst>
            <pc:docMk/>
            <pc:sldMk cId="2038246900" sldId="2029"/>
            <ac:spMk id="3" creationId="{6F1803A3-6655-62DA-847C-98FE49E2641D}"/>
          </ac:spMkLst>
        </pc:spChg>
        <pc:spChg chg="add del mod ord">
          <ac:chgData name="Rubisa, Avishay" userId="97880976-3cef-46fd-b027-1b967a0f947a" providerId="ADAL" clId="{7AEFF765-FD79-456E-91A8-01A43CDB1F72}" dt="2024-04-07T08:55:27.902" v="844" actId="478"/>
          <ac:spMkLst>
            <pc:docMk/>
            <pc:sldMk cId="2038246900" sldId="2029"/>
            <ac:spMk id="4" creationId="{EB3C638B-E0F2-FF29-7CCD-409E76F2D658}"/>
          </ac:spMkLst>
        </pc:spChg>
      </pc:sldChg>
      <pc:sldChg chg="addSp delSp modSp mod modClrScheme chgLayout">
        <pc:chgData name="Rubisa, Avishay" userId="97880976-3cef-46fd-b027-1b967a0f947a" providerId="ADAL" clId="{7AEFF765-FD79-456E-91A8-01A43CDB1F72}" dt="2024-04-07T08:54:48.215" v="797" actId="478"/>
        <pc:sldMkLst>
          <pc:docMk/>
          <pc:sldMk cId="1805278170" sldId="2030"/>
        </pc:sldMkLst>
        <pc:spChg chg="mod ord">
          <ac:chgData name="Rubisa, Avishay" userId="97880976-3cef-46fd-b027-1b967a0f947a" providerId="ADAL" clId="{7AEFF765-FD79-456E-91A8-01A43CDB1F72}" dt="2024-04-07T08:26:37.410" v="394" actId="700"/>
          <ac:spMkLst>
            <pc:docMk/>
            <pc:sldMk cId="1805278170" sldId="2030"/>
            <ac:spMk id="3" creationId="{B3FE8AC9-0D46-AB85-3E9C-DDDF758A23FF}"/>
          </ac:spMkLst>
        </pc:spChg>
        <pc:spChg chg="add mod ord">
          <ac:chgData name="Rubisa, Avishay" userId="97880976-3cef-46fd-b027-1b967a0f947a" providerId="ADAL" clId="{7AEFF765-FD79-456E-91A8-01A43CDB1F72}" dt="2024-04-07T08:26:37.410" v="394" actId="700"/>
          <ac:spMkLst>
            <pc:docMk/>
            <pc:sldMk cId="1805278170" sldId="2030"/>
            <ac:spMk id="6" creationId="{0B067858-6299-419C-E128-210320DE5F4C}"/>
          </ac:spMkLst>
        </pc:spChg>
        <pc:spChg chg="add del mod ord">
          <ac:chgData name="Rubisa, Avishay" userId="97880976-3cef-46fd-b027-1b967a0f947a" providerId="ADAL" clId="{7AEFF765-FD79-456E-91A8-01A43CDB1F72}" dt="2024-04-07T08:54:48.215" v="797" actId="478"/>
          <ac:spMkLst>
            <pc:docMk/>
            <pc:sldMk cId="1805278170" sldId="2030"/>
            <ac:spMk id="7" creationId="{C4EEBC1E-554B-48BF-9EE6-8E93C6432C18}"/>
          </ac:spMkLst>
        </pc:spChg>
      </pc:sldChg>
      <pc:sldChg chg="delSp modSp del mod">
        <pc:chgData name="Rubisa, Avishay" userId="97880976-3cef-46fd-b027-1b967a0f947a" providerId="ADAL" clId="{7AEFF765-FD79-456E-91A8-01A43CDB1F72}" dt="2024-04-07T08:10:22.613" v="233" actId="2696"/>
        <pc:sldMkLst>
          <pc:docMk/>
          <pc:sldMk cId="2335323865" sldId="2030"/>
        </pc:sldMkLst>
        <pc:spChg chg="mod">
          <ac:chgData name="Rubisa, Avishay" userId="97880976-3cef-46fd-b027-1b967a0f947a" providerId="ADAL" clId="{7AEFF765-FD79-456E-91A8-01A43CDB1F72}" dt="2024-04-07T07:01:02.316" v="208" actId="207"/>
          <ac:spMkLst>
            <pc:docMk/>
            <pc:sldMk cId="2335323865" sldId="2030"/>
            <ac:spMk id="3" creationId="{0D02F28B-3B07-49FA-928A-F1DB05DAE75E}"/>
          </ac:spMkLst>
        </pc:spChg>
        <pc:grpChg chg="del">
          <ac:chgData name="Rubisa, Avishay" userId="97880976-3cef-46fd-b027-1b967a0f947a" providerId="ADAL" clId="{7AEFF765-FD79-456E-91A8-01A43CDB1F72}" dt="2024-04-07T06:39:21.799" v="99" actId="478"/>
          <ac:grpSpMkLst>
            <pc:docMk/>
            <pc:sldMk cId="2335323865" sldId="2030"/>
            <ac:grpSpMk id="18" creationId="{802100D8-3D07-4E7F-82F2-B74EFC8E7EBB}"/>
          </ac:grpSpMkLst>
        </pc:grpChg>
      </pc:sldChg>
      <pc:sldChg chg="addSp delSp modSp mod modClrScheme chgLayout">
        <pc:chgData name="Rubisa, Avishay" userId="97880976-3cef-46fd-b027-1b967a0f947a" providerId="ADAL" clId="{7AEFF765-FD79-456E-91A8-01A43CDB1F72}" dt="2024-04-07T08:55:21.183" v="842" actId="478"/>
        <pc:sldMkLst>
          <pc:docMk/>
          <pc:sldMk cId="696961997" sldId="2031"/>
        </pc:sldMkLst>
        <pc:spChg chg="mod ord">
          <ac:chgData name="Rubisa, Avishay" userId="97880976-3cef-46fd-b027-1b967a0f947a" providerId="ADAL" clId="{7AEFF765-FD79-456E-91A8-01A43CDB1F72}" dt="2024-04-07T08:26:37.410" v="394" actId="700"/>
          <ac:spMkLst>
            <pc:docMk/>
            <pc:sldMk cId="696961997" sldId="2031"/>
            <ac:spMk id="3" creationId="{3560F430-514E-0753-F278-D72079C0F3E3}"/>
          </ac:spMkLst>
        </pc:spChg>
        <pc:spChg chg="add del mod ord">
          <ac:chgData name="Rubisa, Avishay" userId="97880976-3cef-46fd-b027-1b967a0f947a" providerId="ADAL" clId="{7AEFF765-FD79-456E-91A8-01A43CDB1F72}" dt="2024-04-07T08:55:21.183" v="842" actId="478"/>
          <ac:spMkLst>
            <pc:docMk/>
            <pc:sldMk cId="696961997" sldId="2031"/>
            <ac:spMk id="5" creationId="{F099DC71-7E13-9016-F8DD-7409753B9BF3}"/>
          </ac:spMkLst>
        </pc:spChg>
        <pc:spChg chg="mod ord">
          <ac:chgData name="Rubisa, Avishay" userId="97880976-3cef-46fd-b027-1b967a0f947a" providerId="ADAL" clId="{7AEFF765-FD79-456E-91A8-01A43CDB1F72}" dt="2024-04-07T08:26:37.410" v="394" actId="700"/>
          <ac:spMkLst>
            <pc:docMk/>
            <pc:sldMk cId="696961997" sldId="2031"/>
            <ac:spMk id="27" creationId="{00C363D6-5CBB-90C4-B1D4-545536DCAC4C}"/>
          </ac:spMkLst>
        </pc:spChg>
      </pc:sldChg>
      <pc:sldChg chg="delSp modSp del mod">
        <pc:chgData name="Rubisa, Avishay" userId="97880976-3cef-46fd-b027-1b967a0f947a" providerId="ADAL" clId="{7AEFF765-FD79-456E-91A8-01A43CDB1F72}" dt="2024-04-07T08:10:22.613" v="233" actId="2696"/>
        <pc:sldMkLst>
          <pc:docMk/>
          <pc:sldMk cId="2194386390" sldId="2031"/>
        </pc:sldMkLst>
        <pc:spChg chg="mod">
          <ac:chgData name="Rubisa, Avishay" userId="97880976-3cef-46fd-b027-1b967a0f947a" providerId="ADAL" clId="{7AEFF765-FD79-456E-91A8-01A43CDB1F72}" dt="2024-04-07T07:01:08.548" v="210" actId="207"/>
          <ac:spMkLst>
            <pc:docMk/>
            <pc:sldMk cId="2194386390" sldId="2031"/>
            <ac:spMk id="3" creationId="{0D02F28B-3B07-49FA-928A-F1DB05DAE75E}"/>
          </ac:spMkLst>
        </pc:spChg>
        <pc:grpChg chg="del">
          <ac:chgData name="Rubisa, Avishay" userId="97880976-3cef-46fd-b027-1b967a0f947a" providerId="ADAL" clId="{7AEFF765-FD79-456E-91A8-01A43CDB1F72}" dt="2024-04-07T06:39:26.080" v="101" actId="478"/>
          <ac:grpSpMkLst>
            <pc:docMk/>
            <pc:sldMk cId="2194386390" sldId="2031"/>
            <ac:grpSpMk id="36" creationId="{1D064322-64D5-434B-8B0D-39DC8AE8EBBC}"/>
          </ac:grpSpMkLst>
        </pc:grpChg>
      </pc:sldChg>
      <pc:sldChg chg="delSp modSp del mod">
        <pc:chgData name="Rubisa, Avishay" userId="97880976-3cef-46fd-b027-1b967a0f947a" providerId="ADAL" clId="{7AEFF765-FD79-456E-91A8-01A43CDB1F72}" dt="2024-04-07T08:10:22.613" v="233" actId="2696"/>
        <pc:sldMkLst>
          <pc:docMk/>
          <pc:sldMk cId="916001943" sldId="2032"/>
        </pc:sldMkLst>
        <pc:spChg chg="mod">
          <ac:chgData name="Rubisa, Avishay" userId="97880976-3cef-46fd-b027-1b967a0f947a" providerId="ADAL" clId="{7AEFF765-FD79-456E-91A8-01A43CDB1F72}" dt="2024-04-07T07:01:23.214" v="212" actId="207"/>
          <ac:spMkLst>
            <pc:docMk/>
            <pc:sldMk cId="916001943" sldId="2032"/>
            <ac:spMk id="3" creationId="{0D02F28B-3B07-49FA-928A-F1DB05DAE75E}"/>
          </ac:spMkLst>
        </pc:spChg>
        <pc:grpChg chg="del">
          <ac:chgData name="Rubisa, Avishay" userId="97880976-3cef-46fd-b027-1b967a0f947a" providerId="ADAL" clId="{7AEFF765-FD79-456E-91A8-01A43CDB1F72}" dt="2024-04-07T06:39:31.487" v="103" actId="478"/>
          <ac:grpSpMkLst>
            <pc:docMk/>
            <pc:sldMk cId="916001943" sldId="2032"/>
            <ac:grpSpMk id="14" creationId="{8965EC92-42FC-4FA4-BE3C-06A9573790B5}"/>
          </ac:grpSpMkLst>
        </pc:grpChg>
      </pc:sldChg>
      <pc:sldChg chg="addSp delSp modSp mod modClrScheme chgLayout">
        <pc:chgData name="Rubisa, Avishay" userId="97880976-3cef-46fd-b027-1b967a0f947a" providerId="ADAL" clId="{7AEFF765-FD79-456E-91A8-01A43CDB1F72}" dt="2024-04-07T08:55:34.222" v="846" actId="478"/>
        <pc:sldMkLst>
          <pc:docMk/>
          <pc:sldMk cId="2879428213" sldId="2032"/>
        </pc:sldMkLst>
        <pc:spChg chg="add del mod ord">
          <ac:chgData name="Rubisa, Avishay" userId="97880976-3cef-46fd-b027-1b967a0f947a" providerId="ADAL" clId="{7AEFF765-FD79-456E-91A8-01A43CDB1F72}" dt="2024-04-07T08:55:32.433" v="845" actId="478"/>
          <ac:spMkLst>
            <pc:docMk/>
            <pc:sldMk cId="2879428213" sldId="2032"/>
            <ac:spMk id="2" creationId="{E710667C-C49B-2E8F-AA6D-A5486E70D010}"/>
          </ac:spMkLst>
        </pc:spChg>
        <pc:spChg chg="mod ord">
          <ac:chgData name="Rubisa, Avishay" userId="97880976-3cef-46fd-b027-1b967a0f947a" providerId="ADAL" clId="{7AEFF765-FD79-456E-91A8-01A43CDB1F72}" dt="2024-04-07T08:26:37.410" v="394" actId="700"/>
          <ac:spMkLst>
            <pc:docMk/>
            <pc:sldMk cId="2879428213" sldId="2032"/>
            <ac:spMk id="3" creationId="{B1E5F3C9-81CF-1D5C-C8C0-6A043FCDB065}"/>
          </ac:spMkLst>
        </pc:spChg>
        <pc:spChg chg="add del mod ord">
          <ac:chgData name="Rubisa, Avishay" userId="97880976-3cef-46fd-b027-1b967a0f947a" providerId="ADAL" clId="{7AEFF765-FD79-456E-91A8-01A43CDB1F72}" dt="2024-04-07T08:55:34.222" v="846" actId="478"/>
          <ac:spMkLst>
            <pc:docMk/>
            <pc:sldMk cId="2879428213" sldId="2032"/>
            <ac:spMk id="4" creationId="{0A9D5633-CC0A-95AB-FDF1-AB56FE1A8C86}"/>
          </ac:spMkLst>
        </pc:spChg>
      </pc:sldChg>
      <pc:sldMasterChg chg="delSldLayout modSldLayout">
        <pc:chgData name="Rubisa, Avishay" userId="97880976-3cef-46fd-b027-1b967a0f947a" providerId="ADAL" clId="{7AEFF765-FD79-456E-91A8-01A43CDB1F72}" dt="2024-04-07T08:10:22.613" v="233" actId="2696"/>
        <pc:sldMasterMkLst>
          <pc:docMk/>
          <pc:sldMasterMk cId="135298275" sldId="2147483769"/>
        </pc:sldMasterMkLst>
        <pc:sldLayoutChg chg="modSp mod">
          <pc:chgData name="Rubisa, Avishay" userId="97880976-3cef-46fd-b027-1b967a0f947a" providerId="ADAL" clId="{7AEFF765-FD79-456E-91A8-01A43CDB1F72}" dt="2024-04-07T06:32:25.158" v="32" actId="14100"/>
          <pc:sldLayoutMkLst>
            <pc:docMk/>
            <pc:sldMasterMk cId="135298275" sldId="2147483769"/>
            <pc:sldLayoutMk cId="2960621123" sldId="2147483770"/>
          </pc:sldLayoutMkLst>
          <pc:spChg chg="mod">
            <ac:chgData name="Rubisa, Avishay" userId="97880976-3cef-46fd-b027-1b967a0f947a" providerId="ADAL" clId="{7AEFF765-FD79-456E-91A8-01A43CDB1F72}" dt="2024-04-07T06:32:25.158" v="32" actId="14100"/>
            <ac:spMkLst>
              <pc:docMk/>
              <pc:sldMasterMk cId="135298275" sldId="2147483769"/>
              <pc:sldLayoutMk cId="2960621123" sldId="2147483770"/>
              <ac:spMk id="5" creationId="{E92E4E8B-6EB3-7E68-D354-F3F673D9C14D}"/>
            </ac:spMkLst>
          </pc:spChg>
        </pc:sldLayoutChg>
        <pc:sldLayoutChg chg="modSp mod">
          <pc:chgData name="Rubisa, Avishay" userId="97880976-3cef-46fd-b027-1b967a0f947a" providerId="ADAL" clId="{7AEFF765-FD79-456E-91A8-01A43CDB1F72}" dt="2024-04-07T06:31:48.238" v="13" actId="14100"/>
          <pc:sldLayoutMkLst>
            <pc:docMk/>
            <pc:sldMasterMk cId="135298275" sldId="2147483769"/>
            <pc:sldLayoutMk cId="3116065755" sldId="2147483771"/>
          </pc:sldLayoutMkLst>
          <pc:spChg chg="mod">
            <ac:chgData name="Rubisa, Avishay" userId="97880976-3cef-46fd-b027-1b967a0f947a" providerId="ADAL" clId="{7AEFF765-FD79-456E-91A8-01A43CDB1F72}" dt="2024-04-07T06:31:48.238" v="13" actId="14100"/>
            <ac:spMkLst>
              <pc:docMk/>
              <pc:sldMasterMk cId="135298275" sldId="2147483769"/>
              <pc:sldLayoutMk cId="3116065755" sldId="2147483771"/>
              <ac:spMk id="6" creationId="{C69B52D4-3AE4-5DF7-1834-1D5ADE856809}"/>
            </ac:spMkLst>
          </pc:spChg>
        </pc:sldLayoutChg>
        <pc:sldLayoutChg chg="addSp delSp modSp mod">
          <pc:chgData name="Rubisa, Avishay" userId="97880976-3cef-46fd-b027-1b967a0f947a" providerId="ADAL" clId="{7AEFF765-FD79-456E-91A8-01A43CDB1F72}" dt="2024-04-07T06:31:52.310" v="15"/>
          <pc:sldLayoutMkLst>
            <pc:docMk/>
            <pc:sldMasterMk cId="135298275" sldId="2147483769"/>
            <pc:sldLayoutMk cId="2180267911" sldId="2147483772"/>
          </pc:sldLayoutMkLst>
          <pc:spChg chg="del">
            <ac:chgData name="Rubisa, Avishay" userId="97880976-3cef-46fd-b027-1b967a0f947a" providerId="ADAL" clId="{7AEFF765-FD79-456E-91A8-01A43CDB1F72}" dt="2024-04-07T06:31:52.096" v="14" actId="478"/>
            <ac:spMkLst>
              <pc:docMk/>
              <pc:sldMasterMk cId="135298275" sldId="2147483769"/>
              <pc:sldLayoutMk cId="2180267911" sldId="2147483772"/>
              <ac:spMk id="5" creationId="{B7CF29FE-6EBB-8523-EB53-DFE5D66FF508}"/>
            </ac:spMkLst>
          </pc:spChg>
          <pc:spChg chg="add mod">
            <ac:chgData name="Rubisa, Avishay" userId="97880976-3cef-46fd-b027-1b967a0f947a" providerId="ADAL" clId="{7AEFF765-FD79-456E-91A8-01A43CDB1F72}" dt="2024-04-07T06:31:52.310" v="15"/>
            <ac:spMkLst>
              <pc:docMk/>
              <pc:sldMasterMk cId="135298275" sldId="2147483769"/>
              <pc:sldLayoutMk cId="2180267911" sldId="2147483772"/>
              <ac:spMk id="6" creationId="{D1167EBC-2378-5CBE-CE06-D127D1490DEE}"/>
            </ac:spMkLst>
          </pc:spChg>
        </pc:sldLayoutChg>
        <pc:sldLayoutChg chg="modSp mod">
          <pc:chgData name="Rubisa, Avishay" userId="97880976-3cef-46fd-b027-1b967a0f947a" providerId="ADAL" clId="{7AEFF765-FD79-456E-91A8-01A43CDB1F72}" dt="2024-04-07T06:31:59.650" v="19" actId="14100"/>
          <pc:sldLayoutMkLst>
            <pc:docMk/>
            <pc:sldMasterMk cId="135298275" sldId="2147483769"/>
            <pc:sldLayoutMk cId="1217673362" sldId="2147483773"/>
          </pc:sldLayoutMkLst>
          <pc:spChg chg="mod">
            <ac:chgData name="Rubisa, Avishay" userId="97880976-3cef-46fd-b027-1b967a0f947a" providerId="ADAL" clId="{7AEFF765-FD79-456E-91A8-01A43CDB1F72}" dt="2024-04-07T06:31:59.650" v="19" actId="14100"/>
            <ac:spMkLst>
              <pc:docMk/>
              <pc:sldMasterMk cId="135298275" sldId="2147483769"/>
              <pc:sldLayoutMk cId="1217673362" sldId="2147483773"/>
              <ac:spMk id="5" creationId="{0433AAC4-9DD9-C80E-6228-CF41AEA9FEB5}"/>
            </ac:spMkLst>
          </pc:spChg>
        </pc:sldLayoutChg>
        <pc:sldLayoutChg chg="modSp mod">
          <pc:chgData name="Rubisa, Avishay" userId="97880976-3cef-46fd-b027-1b967a0f947a" providerId="ADAL" clId="{7AEFF765-FD79-456E-91A8-01A43CDB1F72}" dt="2024-04-07T06:32:34.055" v="36" actId="14100"/>
          <pc:sldLayoutMkLst>
            <pc:docMk/>
            <pc:sldMasterMk cId="135298275" sldId="2147483769"/>
            <pc:sldLayoutMk cId="2803720554" sldId="2147483774"/>
          </pc:sldLayoutMkLst>
          <pc:spChg chg="mod">
            <ac:chgData name="Rubisa, Avishay" userId="97880976-3cef-46fd-b027-1b967a0f947a" providerId="ADAL" clId="{7AEFF765-FD79-456E-91A8-01A43CDB1F72}" dt="2024-04-07T06:32:34.055" v="36" actId="14100"/>
            <ac:spMkLst>
              <pc:docMk/>
              <pc:sldMasterMk cId="135298275" sldId="2147483769"/>
              <pc:sldLayoutMk cId="2803720554" sldId="2147483774"/>
              <ac:spMk id="5" creationId="{30A0F7C8-E2CA-5F78-3F6B-2EA9A1E5E2EB}"/>
            </ac:spMkLst>
          </pc:spChg>
        </pc:sldLayoutChg>
        <pc:sldLayoutChg chg="addSp delSp modSp mod">
          <pc:chgData name="Rubisa, Avishay" userId="97880976-3cef-46fd-b027-1b967a0f947a" providerId="ADAL" clId="{7AEFF765-FD79-456E-91A8-01A43CDB1F72}" dt="2024-04-07T06:32:37.908" v="38"/>
          <pc:sldLayoutMkLst>
            <pc:docMk/>
            <pc:sldMasterMk cId="135298275" sldId="2147483769"/>
            <pc:sldLayoutMk cId="2878923250" sldId="2147483775"/>
          </pc:sldLayoutMkLst>
          <pc:spChg chg="del">
            <ac:chgData name="Rubisa, Avishay" userId="97880976-3cef-46fd-b027-1b967a0f947a" providerId="ADAL" clId="{7AEFF765-FD79-456E-91A8-01A43CDB1F72}" dt="2024-04-07T06:32:37.718" v="37" actId="478"/>
            <ac:spMkLst>
              <pc:docMk/>
              <pc:sldMasterMk cId="135298275" sldId="2147483769"/>
              <pc:sldLayoutMk cId="2878923250" sldId="2147483775"/>
              <ac:spMk id="5" creationId="{27DE00FD-6532-5AED-8268-52E4F37F61A2}"/>
            </ac:spMkLst>
          </pc:spChg>
          <pc:spChg chg="add mod">
            <ac:chgData name="Rubisa, Avishay" userId="97880976-3cef-46fd-b027-1b967a0f947a" providerId="ADAL" clId="{7AEFF765-FD79-456E-91A8-01A43CDB1F72}" dt="2024-04-07T06:32:37.908" v="38"/>
            <ac:spMkLst>
              <pc:docMk/>
              <pc:sldMasterMk cId="135298275" sldId="2147483769"/>
              <pc:sldLayoutMk cId="2878923250" sldId="2147483775"/>
              <ac:spMk id="6" creationId="{E2073C5C-F0AF-A13C-B652-DC29FC1E9DD1}"/>
            </ac:spMkLst>
          </pc:spChg>
        </pc:sldLayoutChg>
        <pc:sldLayoutChg chg="addSp delSp modSp mod">
          <pc:chgData name="Rubisa, Avishay" userId="97880976-3cef-46fd-b027-1b967a0f947a" providerId="ADAL" clId="{7AEFF765-FD79-456E-91A8-01A43CDB1F72}" dt="2024-04-07T06:32:41.040" v="40"/>
          <pc:sldLayoutMkLst>
            <pc:docMk/>
            <pc:sldMasterMk cId="135298275" sldId="2147483769"/>
            <pc:sldLayoutMk cId="3066915449" sldId="2147483776"/>
          </pc:sldLayoutMkLst>
          <pc:spChg chg="del">
            <ac:chgData name="Rubisa, Avishay" userId="97880976-3cef-46fd-b027-1b967a0f947a" providerId="ADAL" clId="{7AEFF765-FD79-456E-91A8-01A43CDB1F72}" dt="2024-04-07T06:32:40.859" v="39" actId="478"/>
            <ac:spMkLst>
              <pc:docMk/>
              <pc:sldMasterMk cId="135298275" sldId="2147483769"/>
              <pc:sldLayoutMk cId="3066915449" sldId="2147483776"/>
              <ac:spMk id="5" creationId="{C30673A1-EEDB-A3E4-105A-5C78D6AF9BFB}"/>
            </ac:spMkLst>
          </pc:spChg>
          <pc:spChg chg="add mod">
            <ac:chgData name="Rubisa, Avishay" userId="97880976-3cef-46fd-b027-1b967a0f947a" providerId="ADAL" clId="{7AEFF765-FD79-456E-91A8-01A43CDB1F72}" dt="2024-04-07T06:32:41.040" v="40"/>
            <ac:spMkLst>
              <pc:docMk/>
              <pc:sldMasterMk cId="135298275" sldId="2147483769"/>
              <pc:sldLayoutMk cId="3066915449" sldId="2147483776"/>
              <ac:spMk id="6" creationId="{0638C68D-8E1E-5FDC-2D86-D415663F089C}"/>
            </ac:spMkLst>
          </pc:spChg>
        </pc:sldLayoutChg>
        <pc:sldLayoutChg chg="addSp delSp modSp mod">
          <pc:chgData name="Rubisa, Avishay" userId="97880976-3cef-46fd-b027-1b967a0f947a" providerId="ADAL" clId="{7AEFF765-FD79-456E-91A8-01A43CDB1F72}" dt="2024-04-07T06:32:49.044" v="44"/>
          <pc:sldLayoutMkLst>
            <pc:docMk/>
            <pc:sldMasterMk cId="135298275" sldId="2147483769"/>
            <pc:sldLayoutMk cId="1080656254" sldId="2147483777"/>
          </pc:sldLayoutMkLst>
          <pc:spChg chg="del">
            <ac:chgData name="Rubisa, Avishay" userId="97880976-3cef-46fd-b027-1b967a0f947a" providerId="ADAL" clId="{7AEFF765-FD79-456E-91A8-01A43CDB1F72}" dt="2024-04-07T06:32:48.862" v="43" actId="478"/>
            <ac:spMkLst>
              <pc:docMk/>
              <pc:sldMasterMk cId="135298275" sldId="2147483769"/>
              <pc:sldLayoutMk cId="1080656254" sldId="2147483777"/>
              <ac:spMk id="5" creationId="{43EEF89D-B353-3AF2-DAB8-8FDFC0E0BE52}"/>
            </ac:spMkLst>
          </pc:spChg>
          <pc:spChg chg="add mod">
            <ac:chgData name="Rubisa, Avishay" userId="97880976-3cef-46fd-b027-1b967a0f947a" providerId="ADAL" clId="{7AEFF765-FD79-456E-91A8-01A43CDB1F72}" dt="2024-04-07T06:32:49.044" v="44"/>
            <ac:spMkLst>
              <pc:docMk/>
              <pc:sldMasterMk cId="135298275" sldId="2147483769"/>
              <pc:sldLayoutMk cId="1080656254" sldId="2147483777"/>
              <ac:spMk id="6" creationId="{28CA6994-4206-829D-8993-59E9EC379193}"/>
            </ac:spMkLst>
          </pc:spChg>
        </pc:sldLayoutChg>
        <pc:sldLayoutChg chg="addSp delSp modSp mod">
          <pc:chgData name="Rubisa, Avishay" userId="97880976-3cef-46fd-b027-1b967a0f947a" providerId="ADAL" clId="{7AEFF765-FD79-456E-91A8-01A43CDB1F72}" dt="2024-04-07T06:33:09.382" v="56"/>
          <pc:sldLayoutMkLst>
            <pc:docMk/>
            <pc:sldMasterMk cId="135298275" sldId="2147483769"/>
            <pc:sldLayoutMk cId="2219420039" sldId="2147483778"/>
          </pc:sldLayoutMkLst>
          <pc:spChg chg="del">
            <ac:chgData name="Rubisa, Avishay" userId="97880976-3cef-46fd-b027-1b967a0f947a" providerId="ADAL" clId="{7AEFF765-FD79-456E-91A8-01A43CDB1F72}" dt="2024-04-07T06:33:09.200" v="55" actId="478"/>
            <ac:spMkLst>
              <pc:docMk/>
              <pc:sldMasterMk cId="135298275" sldId="2147483769"/>
              <pc:sldLayoutMk cId="2219420039" sldId="2147483778"/>
              <ac:spMk id="5" creationId="{5229E701-B6C1-17BC-1C8C-28903BA41C66}"/>
            </ac:spMkLst>
          </pc:spChg>
          <pc:spChg chg="add mod">
            <ac:chgData name="Rubisa, Avishay" userId="97880976-3cef-46fd-b027-1b967a0f947a" providerId="ADAL" clId="{7AEFF765-FD79-456E-91A8-01A43CDB1F72}" dt="2024-04-07T06:33:09.382" v="56"/>
            <ac:spMkLst>
              <pc:docMk/>
              <pc:sldMasterMk cId="135298275" sldId="2147483769"/>
              <pc:sldLayoutMk cId="2219420039" sldId="2147483778"/>
              <ac:spMk id="6" creationId="{C5B28367-58CD-DAE5-147B-1079D43BEF13}"/>
            </ac:spMkLst>
          </pc:spChg>
        </pc:sldLayoutChg>
        <pc:sldLayoutChg chg="addSp delSp modSp mod">
          <pc:chgData name="Rubisa, Avishay" userId="97880976-3cef-46fd-b027-1b967a0f947a" providerId="ADAL" clId="{7AEFF765-FD79-456E-91A8-01A43CDB1F72}" dt="2024-04-07T06:32:52.245" v="46"/>
          <pc:sldLayoutMkLst>
            <pc:docMk/>
            <pc:sldMasterMk cId="135298275" sldId="2147483769"/>
            <pc:sldLayoutMk cId="1028548015" sldId="2147483779"/>
          </pc:sldLayoutMkLst>
          <pc:spChg chg="del">
            <ac:chgData name="Rubisa, Avishay" userId="97880976-3cef-46fd-b027-1b967a0f947a" providerId="ADAL" clId="{7AEFF765-FD79-456E-91A8-01A43CDB1F72}" dt="2024-04-07T06:32:52.065" v="45" actId="478"/>
            <ac:spMkLst>
              <pc:docMk/>
              <pc:sldMasterMk cId="135298275" sldId="2147483769"/>
              <pc:sldLayoutMk cId="1028548015" sldId="2147483779"/>
              <ac:spMk id="6" creationId="{CF20B088-D625-98E0-1C64-550CE648C7E9}"/>
            </ac:spMkLst>
          </pc:spChg>
          <pc:spChg chg="add mod">
            <ac:chgData name="Rubisa, Avishay" userId="97880976-3cef-46fd-b027-1b967a0f947a" providerId="ADAL" clId="{7AEFF765-FD79-456E-91A8-01A43CDB1F72}" dt="2024-04-07T06:32:52.245" v="46"/>
            <ac:spMkLst>
              <pc:docMk/>
              <pc:sldMasterMk cId="135298275" sldId="2147483769"/>
              <pc:sldLayoutMk cId="1028548015" sldId="2147483779"/>
              <ac:spMk id="7" creationId="{75D9C173-5DFB-B7F7-8041-EE5151699A8A}"/>
            </ac:spMkLst>
          </pc:spChg>
        </pc:sldLayoutChg>
        <pc:sldLayoutChg chg="addSp delSp modSp mod">
          <pc:chgData name="Rubisa, Avishay" userId="97880976-3cef-46fd-b027-1b967a0f947a" providerId="ADAL" clId="{7AEFF765-FD79-456E-91A8-01A43CDB1F72}" dt="2024-04-07T06:32:45.175" v="42"/>
          <pc:sldLayoutMkLst>
            <pc:docMk/>
            <pc:sldMasterMk cId="135298275" sldId="2147483769"/>
            <pc:sldLayoutMk cId="2006633956" sldId="2147483780"/>
          </pc:sldLayoutMkLst>
          <pc:spChg chg="del">
            <ac:chgData name="Rubisa, Avishay" userId="97880976-3cef-46fd-b027-1b967a0f947a" providerId="ADAL" clId="{7AEFF765-FD79-456E-91A8-01A43CDB1F72}" dt="2024-04-07T06:32:44.880" v="41" actId="478"/>
            <ac:spMkLst>
              <pc:docMk/>
              <pc:sldMasterMk cId="135298275" sldId="2147483769"/>
              <pc:sldLayoutMk cId="2006633956" sldId="2147483780"/>
              <ac:spMk id="6" creationId="{A98B15BF-ABB2-CA9F-A354-DD8EDCA88B70}"/>
            </ac:spMkLst>
          </pc:spChg>
          <pc:spChg chg="add mod">
            <ac:chgData name="Rubisa, Avishay" userId="97880976-3cef-46fd-b027-1b967a0f947a" providerId="ADAL" clId="{7AEFF765-FD79-456E-91A8-01A43CDB1F72}" dt="2024-04-07T06:32:45.175" v="42"/>
            <ac:spMkLst>
              <pc:docMk/>
              <pc:sldMasterMk cId="135298275" sldId="2147483769"/>
              <pc:sldLayoutMk cId="2006633956" sldId="2147483780"/>
              <ac:spMk id="7" creationId="{CA105D88-D068-839E-0B05-340A7418E519}"/>
            </ac:spMkLst>
          </pc:spChg>
        </pc:sldLayoutChg>
        <pc:sldLayoutChg chg="addSp delSp modSp mod">
          <pc:chgData name="Rubisa, Avishay" userId="97880976-3cef-46fd-b027-1b967a0f947a" providerId="ADAL" clId="{7AEFF765-FD79-456E-91A8-01A43CDB1F72}" dt="2024-04-07T06:33:12.479" v="58"/>
          <pc:sldLayoutMkLst>
            <pc:docMk/>
            <pc:sldMasterMk cId="135298275" sldId="2147483769"/>
            <pc:sldLayoutMk cId="625236093" sldId="2147483801"/>
          </pc:sldLayoutMkLst>
          <pc:spChg chg="del">
            <ac:chgData name="Rubisa, Avishay" userId="97880976-3cef-46fd-b027-1b967a0f947a" providerId="ADAL" clId="{7AEFF765-FD79-456E-91A8-01A43CDB1F72}" dt="2024-04-07T06:33:12.289" v="57" actId="478"/>
            <ac:spMkLst>
              <pc:docMk/>
              <pc:sldMasterMk cId="135298275" sldId="2147483769"/>
              <pc:sldLayoutMk cId="625236093" sldId="2147483801"/>
              <ac:spMk id="5" creationId="{C590707D-0526-5834-41D2-07DB6B3B087E}"/>
            </ac:spMkLst>
          </pc:spChg>
          <pc:spChg chg="add mod">
            <ac:chgData name="Rubisa, Avishay" userId="97880976-3cef-46fd-b027-1b967a0f947a" providerId="ADAL" clId="{7AEFF765-FD79-456E-91A8-01A43CDB1F72}" dt="2024-04-07T06:33:12.479" v="58"/>
            <ac:spMkLst>
              <pc:docMk/>
              <pc:sldMasterMk cId="135298275" sldId="2147483769"/>
              <pc:sldLayoutMk cId="625236093" sldId="2147483801"/>
              <ac:spMk id="6" creationId="{98419F4A-3CBC-CD14-0374-551F3EE60AC3}"/>
            </ac:spMkLst>
          </pc:spChg>
        </pc:sldLayoutChg>
        <pc:sldLayoutChg chg="addSp delSp modSp mod">
          <pc:chgData name="Rubisa, Avishay" userId="97880976-3cef-46fd-b027-1b967a0f947a" providerId="ADAL" clId="{7AEFF765-FD79-456E-91A8-01A43CDB1F72}" dt="2024-04-07T06:33:19.063" v="62"/>
          <pc:sldLayoutMkLst>
            <pc:docMk/>
            <pc:sldMasterMk cId="135298275" sldId="2147483769"/>
            <pc:sldLayoutMk cId="2659700506" sldId="2147483802"/>
          </pc:sldLayoutMkLst>
          <pc:spChg chg="del">
            <ac:chgData name="Rubisa, Avishay" userId="97880976-3cef-46fd-b027-1b967a0f947a" providerId="ADAL" clId="{7AEFF765-FD79-456E-91A8-01A43CDB1F72}" dt="2024-04-07T06:33:18.856" v="61" actId="478"/>
            <ac:spMkLst>
              <pc:docMk/>
              <pc:sldMasterMk cId="135298275" sldId="2147483769"/>
              <pc:sldLayoutMk cId="2659700506" sldId="2147483802"/>
              <ac:spMk id="5" creationId="{AE7B95E8-4063-A2F3-DAED-E9080D6398F5}"/>
            </ac:spMkLst>
          </pc:spChg>
          <pc:spChg chg="add mod">
            <ac:chgData name="Rubisa, Avishay" userId="97880976-3cef-46fd-b027-1b967a0f947a" providerId="ADAL" clId="{7AEFF765-FD79-456E-91A8-01A43CDB1F72}" dt="2024-04-07T06:33:19.063" v="62"/>
            <ac:spMkLst>
              <pc:docMk/>
              <pc:sldMasterMk cId="135298275" sldId="2147483769"/>
              <pc:sldLayoutMk cId="2659700506" sldId="2147483802"/>
              <ac:spMk id="6" creationId="{02B603C8-E893-F534-ED38-1CE5A1B0CC5A}"/>
            </ac:spMkLst>
          </pc:spChg>
        </pc:sldLayoutChg>
        <pc:sldLayoutChg chg="modSp mod">
          <pc:chgData name="Rubisa, Avishay" userId="97880976-3cef-46fd-b027-1b967a0f947a" providerId="ADAL" clId="{7AEFF765-FD79-456E-91A8-01A43CDB1F72}" dt="2024-04-07T06:31:45.154" v="12" actId="14100"/>
          <pc:sldLayoutMkLst>
            <pc:docMk/>
            <pc:sldMasterMk cId="135298275" sldId="2147483769"/>
            <pc:sldLayoutMk cId="148464754" sldId="2147483805"/>
          </pc:sldLayoutMkLst>
          <pc:spChg chg="mod">
            <ac:chgData name="Rubisa, Avishay" userId="97880976-3cef-46fd-b027-1b967a0f947a" providerId="ADAL" clId="{7AEFF765-FD79-456E-91A8-01A43CDB1F72}" dt="2024-04-07T06:31:45.154" v="12" actId="14100"/>
            <ac:spMkLst>
              <pc:docMk/>
              <pc:sldMasterMk cId="135298275" sldId="2147483769"/>
              <pc:sldLayoutMk cId="148464754" sldId="2147483805"/>
              <ac:spMk id="114" creationId="{A0B85F27-3B48-92B7-7040-CEEC4DC78118}"/>
            </ac:spMkLst>
          </pc:spChg>
        </pc:sldLayoutChg>
        <pc:sldLayoutChg chg="addSp delSp modSp mod">
          <pc:chgData name="Rubisa, Avishay" userId="97880976-3cef-46fd-b027-1b967a0f947a" providerId="ADAL" clId="{7AEFF765-FD79-456E-91A8-01A43CDB1F72}" dt="2024-04-07T06:32:08.372" v="23"/>
          <pc:sldLayoutMkLst>
            <pc:docMk/>
            <pc:sldMasterMk cId="135298275" sldId="2147483769"/>
            <pc:sldLayoutMk cId="4021824495" sldId="2147483806"/>
          </pc:sldLayoutMkLst>
          <pc:spChg chg="del">
            <ac:chgData name="Rubisa, Avishay" userId="97880976-3cef-46fd-b027-1b967a0f947a" providerId="ADAL" clId="{7AEFF765-FD79-456E-91A8-01A43CDB1F72}" dt="2024-04-07T06:32:08.210" v="22" actId="478"/>
            <ac:spMkLst>
              <pc:docMk/>
              <pc:sldMasterMk cId="135298275" sldId="2147483769"/>
              <pc:sldLayoutMk cId="4021824495" sldId="2147483806"/>
              <ac:spMk id="5" creationId="{768CE449-05B3-021C-F1C2-CC89848D0D3B}"/>
            </ac:spMkLst>
          </pc:spChg>
          <pc:spChg chg="add mod">
            <ac:chgData name="Rubisa, Avishay" userId="97880976-3cef-46fd-b027-1b967a0f947a" providerId="ADAL" clId="{7AEFF765-FD79-456E-91A8-01A43CDB1F72}" dt="2024-04-07T06:32:08.372" v="23"/>
            <ac:spMkLst>
              <pc:docMk/>
              <pc:sldMasterMk cId="135298275" sldId="2147483769"/>
              <pc:sldLayoutMk cId="4021824495" sldId="2147483806"/>
              <ac:spMk id="6" creationId="{93563C62-4681-27F5-88E7-4996B6576423}"/>
            </ac:spMkLst>
          </pc:spChg>
        </pc:sldLayoutChg>
        <pc:sldLayoutChg chg="addSp delSp modSp mod">
          <pc:chgData name="Rubisa, Avishay" userId="97880976-3cef-46fd-b027-1b967a0f947a" providerId="ADAL" clId="{7AEFF765-FD79-456E-91A8-01A43CDB1F72}" dt="2024-04-07T06:32:16.306" v="26" actId="207"/>
          <pc:sldLayoutMkLst>
            <pc:docMk/>
            <pc:sldMasterMk cId="135298275" sldId="2147483769"/>
            <pc:sldLayoutMk cId="3725967355" sldId="2147483807"/>
          </pc:sldLayoutMkLst>
          <pc:spChg chg="del">
            <ac:chgData name="Rubisa, Avishay" userId="97880976-3cef-46fd-b027-1b967a0f947a" providerId="ADAL" clId="{7AEFF765-FD79-456E-91A8-01A43CDB1F72}" dt="2024-04-07T06:32:12.007" v="24" actId="478"/>
            <ac:spMkLst>
              <pc:docMk/>
              <pc:sldMasterMk cId="135298275" sldId="2147483769"/>
              <pc:sldLayoutMk cId="3725967355" sldId="2147483807"/>
              <ac:spMk id="5" creationId="{7E376B4F-92E0-BD0B-9F92-ED807FA395CE}"/>
            </ac:spMkLst>
          </pc:spChg>
          <pc:spChg chg="add mod">
            <ac:chgData name="Rubisa, Avishay" userId="97880976-3cef-46fd-b027-1b967a0f947a" providerId="ADAL" clId="{7AEFF765-FD79-456E-91A8-01A43CDB1F72}" dt="2024-04-07T06:32:16.306" v="26" actId="207"/>
            <ac:spMkLst>
              <pc:docMk/>
              <pc:sldMasterMk cId="135298275" sldId="2147483769"/>
              <pc:sldLayoutMk cId="3725967355" sldId="2147483807"/>
              <ac:spMk id="6" creationId="{BB9B4D35-BDBF-1D86-46FE-CE00AF06D9DD}"/>
            </ac:spMkLst>
          </pc:spChg>
        </pc:sldLayoutChg>
        <pc:sldLayoutChg chg="addSp delSp modSp mod">
          <pc:chgData name="Rubisa, Avishay" userId="97880976-3cef-46fd-b027-1b967a0f947a" providerId="ADAL" clId="{7AEFF765-FD79-456E-91A8-01A43CDB1F72}" dt="2024-04-07T06:32:04.360" v="21"/>
          <pc:sldLayoutMkLst>
            <pc:docMk/>
            <pc:sldMasterMk cId="135298275" sldId="2147483769"/>
            <pc:sldLayoutMk cId="1498911854" sldId="2147483808"/>
          </pc:sldLayoutMkLst>
          <pc:spChg chg="del">
            <ac:chgData name="Rubisa, Avishay" userId="97880976-3cef-46fd-b027-1b967a0f947a" providerId="ADAL" clId="{7AEFF765-FD79-456E-91A8-01A43CDB1F72}" dt="2024-04-07T06:32:04.046" v="20" actId="478"/>
            <ac:spMkLst>
              <pc:docMk/>
              <pc:sldMasterMk cId="135298275" sldId="2147483769"/>
              <pc:sldLayoutMk cId="1498911854" sldId="2147483808"/>
              <ac:spMk id="5" creationId="{8FC0E5EC-1739-5F3C-8EE5-2172C892C02B}"/>
            </ac:spMkLst>
          </pc:spChg>
          <pc:spChg chg="add mod">
            <ac:chgData name="Rubisa, Avishay" userId="97880976-3cef-46fd-b027-1b967a0f947a" providerId="ADAL" clId="{7AEFF765-FD79-456E-91A8-01A43CDB1F72}" dt="2024-04-07T06:32:04.360" v="21"/>
            <ac:spMkLst>
              <pc:docMk/>
              <pc:sldMasterMk cId="135298275" sldId="2147483769"/>
              <pc:sldLayoutMk cId="1498911854" sldId="2147483808"/>
              <ac:spMk id="6" creationId="{FF900A3A-FF4C-DB47-AFAF-540F90AEBE8C}"/>
            </ac:spMkLst>
          </pc:spChg>
        </pc:sldLayoutChg>
        <pc:sldLayoutChg chg="addSp delSp modSp mod">
          <pc:chgData name="Rubisa, Avishay" userId="97880976-3cef-46fd-b027-1b967a0f947a" providerId="ADAL" clId="{7AEFF765-FD79-456E-91A8-01A43CDB1F72}" dt="2024-04-07T06:32:56.214" v="48"/>
          <pc:sldLayoutMkLst>
            <pc:docMk/>
            <pc:sldMasterMk cId="135298275" sldId="2147483769"/>
            <pc:sldLayoutMk cId="808284036" sldId="2147483809"/>
          </pc:sldLayoutMkLst>
          <pc:spChg chg="del">
            <ac:chgData name="Rubisa, Avishay" userId="97880976-3cef-46fd-b027-1b967a0f947a" providerId="ADAL" clId="{7AEFF765-FD79-456E-91A8-01A43CDB1F72}" dt="2024-04-07T06:32:56.054" v="47" actId="478"/>
            <ac:spMkLst>
              <pc:docMk/>
              <pc:sldMasterMk cId="135298275" sldId="2147483769"/>
              <pc:sldLayoutMk cId="808284036" sldId="2147483809"/>
              <ac:spMk id="5" creationId="{86318731-C2F3-A517-6790-183859635AE3}"/>
            </ac:spMkLst>
          </pc:spChg>
          <pc:spChg chg="add mod">
            <ac:chgData name="Rubisa, Avishay" userId="97880976-3cef-46fd-b027-1b967a0f947a" providerId="ADAL" clId="{7AEFF765-FD79-456E-91A8-01A43CDB1F72}" dt="2024-04-07T06:32:56.214" v="48"/>
            <ac:spMkLst>
              <pc:docMk/>
              <pc:sldMasterMk cId="135298275" sldId="2147483769"/>
              <pc:sldLayoutMk cId="808284036" sldId="2147483809"/>
              <ac:spMk id="6" creationId="{9E47E7D4-1E75-467B-EF41-5AB606AD11BE}"/>
            </ac:spMkLst>
          </pc:spChg>
        </pc:sldLayoutChg>
        <pc:sldLayoutChg chg="addSp delSp modSp mod">
          <pc:chgData name="Rubisa, Avishay" userId="97880976-3cef-46fd-b027-1b967a0f947a" providerId="ADAL" clId="{7AEFF765-FD79-456E-91A8-01A43CDB1F72}" dt="2024-04-07T06:32:59.306" v="50"/>
          <pc:sldLayoutMkLst>
            <pc:docMk/>
            <pc:sldMasterMk cId="135298275" sldId="2147483769"/>
            <pc:sldLayoutMk cId="3949498458" sldId="2147483810"/>
          </pc:sldLayoutMkLst>
          <pc:spChg chg="del">
            <ac:chgData name="Rubisa, Avishay" userId="97880976-3cef-46fd-b027-1b967a0f947a" providerId="ADAL" clId="{7AEFF765-FD79-456E-91A8-01A43CDB1F72}" dt="2024-04-07T06:32:59.152" v="49" actId="478"/>
            <ac:spMkLst>
              <pc:docMk/>
              <pc:sldMasterMk cId="135298275" sldId="2147483769"/>
              <pc:sldLayoutMk cId="3949498458" sldId="2147483810"/>
              <ac:spMk id="5" creationId="{BD0663B3-5DA3-1C81-A79B-BF59EBA04854}"/>
            </ac:spMkLst>
          </pc:spChg>
          <pc:spChg chg="add mod">
            <ac:chgData name="Rubisa, Avishay" userId="97880976-3cef-46fd-b027-1b967a0f947a" providerId="ADAL" clId="{7AEFF765-FD79-456E-91A8-01A43CDB1F72}" dt="2024-04-07T06:32:59.306" v="50"/>
            <ac:spMkLst>
              <pc:docMk/>
              <pc:sldMasterMk cId="135298275" sldId="2147483769"/>
              <pc:sldLayoutMk cId="3949498458" sldId="2147483810"/>
              <ac:spMk id="6" creationId="{8846FECD-3A1D-A87E-F3A6-B18DBF538D69}"/>
            </ac:spMkLst>
          </pc:spChg>
        </pc:sldLayoutChg>
        <pc:sldLayoutChg chg="addSp delSp modSp mod">
          <pc:chgData name="Rubisa, Avishay" userId="97880976-3cef-46fd-b027-1b967a0f947a" providerId="ADAL" clId="{7AEFF765-FD79-456E-91A8-01A43CDB1F72}" dt="2024-04-07T06:33:02.313" v="52"/>
          <pc:sldLayoutMkLst>
            <pc:docMk/>
            <pc:sldMasterMk cId="135298275" sldId="2147483769"/>
            <pc:sldLayoutMk cId="2495435281" sldId="2147483811"/>
          </pc:sldLayoutMkLst>
          <pc:spChg chg="del">
            <ac:chgData name="Rubisa, Avishay" userId="97880976-3cef-46fd-b027-1b967a0f947a" providerId="ADAL" clId="{7AEFF765-FD79-456E-91A8-01A43CDB1F72}" dt="2024-04-07T06:33:02.099" v="51" actId="478"/>
            <ac:spMkLst>
              <pc:docMk/>
              <pc:sldMasterMk cId="135298275" sldId="2147483769"/>
              <pc:sldLayoutMk cId="2495435281" sldId="2147483811"/>
              <ac:spMk id="5" creationId="{ADC181D7-26B8-A97E-F2BD-5DED36401E1B}"/>
            </ac:spMkLst>
          </pc:spChg>
          <pc:spChg chg="add mod">
            <ac:chgData name="Rubisa, Avishay" userId="97880976-3cef-46fd-b027-1b967a0f947a" providerId="ADAL" clId="{7AEFF765-FD79-456E-91A8-01A43CDB1F72}" dt="2024-04-07T06:33:02.313" v="52"/>
            <ac:spMkLst>
              <pc:docMk/>
              <pc:sldMasterMk cId="135298275" sldId="2147483769"/>
              <pc:sldLayoutMk cId="2495435281" sldId="2147483811"/>
              <ac:spMk id="6" creationId="{1504AA55-961D-ACCE-E92C-3A2D993A1914}"/>
            </ac:spMkLst>
          </pc:spChg>
        </pc:sldLayoutChg>
        <pc:sldLayoutChg chg="addSp delSp modSp mod">
          <pc:chgData name="Rubisa, Avishay" userId="97880976-3cef-46fd-b027-1b967a0f947a" providerId="ADAL" clId="{7AEFF765-FD79-456E-91A8-01A43CDB1F72}" dt="2024-04-07T06:33:05.644" v="54"/>
          <pc:sldLayoutMkLst>
            <pc:docMk/>
            <pc:sldMasterMk cId="135298275" sldId="2147483769"/>
            <pc:sldLayoutMk cId="1174801724" sldId="2147483812"/>
          </pc:sldLayoutMkLst>
          <pc:spChg chg="del">
            <ac:chgData name="Rubisa, Avishay" userId="97880976-3cef-46fd-b027-1b967a0f947a" providerId="ADAL" clId="{7AEFF765-FD79-456E-91A8-01A43CDB1F72}" dt="2024-04-07T06:33:05.443" v="53" actId="478"/>
            <ac:spMkLst>
              <pc:docMk/>
              <pc:sldMasterMk cId="135298275" sldId="2147483769"/>
              <pc:sldLayoutMk cId="1174801724" sldId="2147483812"/>
              <ac:spMk id="6" creationId="{FD3320A5-597B-1253-DF5E-EB753DB17DFB}"/>
            </ac:spMkLst>
          </pc:spChg>
          <pc:spChg chg="add mod">
            <ac:chgData name="Rubisa, Avishay" userId="97880976-3cef-46fd-b027-1b967a0f947a" providerId="ADAL" clId="{7AEFF765-FD79-456E-91A8-01A43CDB1F72}" dt="2024-04-07T06:33:05.644" v="54"/>
            <ac:spMkLst>
              <pc:docMk/>
              <pc:sldMasterMk cId="135298275" sldId="2147483769"/>
              <pc:sldLayoutMk cId="1174801724" sldId="2147483812"/>
              <ac:spMk id="7" creationId="{DB538E24-149D-A74E-4043-CA4FB61118E0}"/>
            </ac:spMkLst>
          </pc:spChg>
        </pc:sldLayoutChg>
        <pc:sldLayoutChg chg="addSp delSp modSp mod">
          <pc:chgData name="Rubisa, Avishay" userId="97880976-3cef-46fd-b027-1b967a0f947a" providerId="ADAL" clId="{7AEFF765-FD79-456E-91A8-01A43CDB1F72}" dt="2024-04-07T06:33:15.427" v="60"/>
          <pc:sldLayoutMkLst>
            <pc:docMk/>
            <pc:sldMasterMk cId="135298275" sldId="2147483769"/>
            <pc:sldLayoutMk cId="3457790318" sldId="2147483813"/>
          </pc:sldLayoutMkLst>
          <pc:spChg chg="del">
            <ac:chgData name="Rubisa, Avishay" userId="97880976-3cef-46fd-b027-1b967a0f947a" providerId="ADAL" clId="{7AEFF765-FD79-456E-91A8-01A43CDB1F72}" dt="2024-04-07T06:33:15.226" v="59" actId="478"/>
            <ac:spMkLst>
              <pc:docMk/>
              <pc:sldMasterMk cId="135298275" sldId="2147483769"/>
              <pc:sldLayoutMk cId="3457790318" sldId="2147483813"/>
              <ac:spMk id="5" creationId="{761FD21F-3D6D-BC64-2B2A-182048F330B0}"/>
            </ac:spMkLst>
          </pc:spChg>
          <pc:spChg chg="add mod">
            <ac:chgData name="Rubisa, Avishay" userId="97880976-3cef-46fd-b027-1b967a0f947a" providerId="ADAL" clId="{7AEFF765-FD79-456E-91A8-01A43CDB1F72}" dt="2024-04-07T06:33:15.427" v="60"/>
            <ac:spMkLst>
              <pc:docMk/>
              <pc:sldMasterMk cId="135298275" sldId="2147483769"/>
              <pc:sldLayoutMk cId="3457790318" sldId="2147483813"/>
              <ac:spMk id="6" creationId="{5B5B9D1C-FB97-F004-32FB-8DEAADD2AE69}"/>
            </ac:spMkLst>
          </pc:spChg>
        </pc:sldLayoutChg>
        <pc:sldLayoutChg chg="addSp delSp modSp mod">
          <pc:chgData name="Rubisa, Avishay" userId="97880976-3cef-46fd-b027-1b967a0f947a" providerId="ADAL" clId="{7AEFF765-FD79-456E-91A8-01A43CDB1F72}" dt="2024-04-07T06:33:22.086" v="64"/>
          <pc:sldLayoutMkLst>
            <pc:docMk/>
            <pc:sldMasterMk cId="135298275" sldId="2147483769"/>
            <pc:sldLayoutMk cId="4043016396" sldId="2147483814"/>
          </pc:sldLayoutMkLst>
          <pc:spChg chg="del">
            <ac:chgData name="Rubisa, Avishay" userId="97880976-3cef-46fd-b027-1b967a0f947a" providerId="ADAL" clId="{7AEFF765-FD79-456E-91A8-01A43CDB1F72}" dt="2024-04-07T06:33:21.900" v="63" actId="478"/>
            <ac:spMkLst>
              <pc:docMk/>
              <pc:sldMasterMk cId="135298275" sldId="2147483769"/>
              <pc:sldLayoutMk cId="4043016396" sldId="2147483814"/>
              <ac:spMk id="5" creationId="{9BA13300-60DE-0110-087B-8ADCE31CAA46}"/>
            </ac:spMkLst>
          </pc:spChg>
          <pc:spChg chg="add mod">
            <ac:chgData name="Rubisa, Avishay" userId="97880976-3cef-46fd-b027-1b967a0f947a" providerId="ADAL" clId="{7AEFF765-FD79-456E-91A8-01A43CDB1F72}" dt="2024-04-07T06:33:22.086" v="64"/>
            <ac:spMkLst>
              <pc:docMk/>
              <pc:sldMasterMk cId="135298275" sldId="2147483769"/>
              <pc:sldLayoutMk cId="4043016396" sldId="2147483814"/>
              <ac:spMk id="6" creationId="{56B56037-EEB3-AEBB-1D34-559F5781126F}"/>
            </ac:spMkLst>
          </pc:spChg>
        </pc:sldLayoutChg>
        <pc:sldLayoutChg chg="del">
          <pc:chgData name="Rubisa, Avishay" userId="97880976-3cef-46fd-b027-1b967a0f947a" providerId="ADAL" clId="{7AEFF765-FD79-456E-91A8-01A43CDB1F72}" dt="2024-04-07T08:10:22.613" v="233" actId="2696"/>
          <pc:sldLayoutMkLst>
            <pc:docMk/>
            <pc:sldMasterMk cId="135298275" sldId="2147483769"/>
            <pc:sldLayoutMk cId="691717947" sldId="2147483833"/>
          </pc:sldLayoutMkLst>
        </pc:sldLayoutChg>
      </pc:sldMasterChg>
    </pc:docChg>
  </pc:docChgLst>
  <pc:docChgLst>
    <pc:chgData name="Slonim, Eitan" userId="e7dc1fb8-ab46-4546-adfa-daa14a28e035" providerId="ADAL" clId="{B73CAC28-A4EB-4D2B-8065-C34EA887D858}"/>
    <pc:docChg chg="modSld">
      <pc:chgData name="Slonim, Eitan" userId="e7dc1fb8-ab46-4546-adfa-daa14a28e035" providerId="ADAL" clId="{B73CAC28-A4EB-4D2B-8065-C34EA887D858}" dt="2024-04-02T05:52:31.669" v="24" actId="13822"/>
      <pc:docMkLst>
        <pc:docMk/>
      </pc:docMkLst>
      <pc:sldChg chg="addSp modSp mod">
        <pc:chgData name="Slonim, Eitan" userId="e7dc1fb8-ab46-4546-adfa-daa14a28e035" providerId="ADAL" clId="{B73CAC28-A4EB-4D2B-8065-C34EA887D858}" dt="2024-04-02T05:52:31.669" v="24" actId="13822"/>
        <pc:sldMkLst>
          <pc:docMk/>
          <pc:sldMk cId="916509658" sldId="1973"/>
        </pc:sldMkLst>
        <pc:spChg chg="add mod">
          <ac:chgData name="Slonim, Eitan" userId="e7dc1fb8-ab46-4546-adfa-daa14a28e035" providerId="ADAL" clId="{B73CAC28-A4EB-4D2B-8065-C34EA887D858}" dt="2024-04-02T05:52:31.669" v="24" actId="13822"/>
          <ac:spMkLst>
            <pc:docMk/>
            <pc:sldMk cId="916509658" sldId="1973"/>
            <ac:spMk id="4" creationId="{14307C38-14D8-D2A2-8317-3DD56C06DF92}"/>
          </ac:spMkLst>
        </pc:spChg>
      </pc:sldChg>
    </pc:docChg>
  </pc:docChgLst>
  <pc:docChgLst>
    <pc:chgData name="Slonim, Eitan" userId="e7dc1fb8-ab46-4546-adfa-daa14a28e035" providerId="ADAL" clId="{DE17D50B-C8E3-4E42-BBAA-2AAABA55B3C6}"/>
    <pc:docChg chg="undo redo custSel addSld delSld modSld sldOrd modMainMaster delSection modSection">
      <pc:chgData name="Slonim, Eitan" userId="e7dc1fb8-ab46-4546-adfa-daa14a28e035" providerId="ADAL" clId="{DE17D50B-C8E3-4E42-BBAA-2AAABA55B3C6}" dt="2024-04-11T08:00:50.081" v="1281"/>
      <pc:docMkLst>
        <pc:docMk/>
      </pc:docMkLst>
      <pc:sldChg chg="addSp delSp modSp mod ord delCm">
        <pc:chgData name="Slonim, Eitan" userId="e7dc1fb8-ab46-4546-adfa-daa14a28e035" providerId="ADAL" clId="{DE17D50B-C8E3-4E42-BBAA-2AAABA55B3C6}" dt="2024-04-11T08:00:45.912" v="1280"/>
        <pc:sldMkLst>
          <pc:docMk/>
          <pc:sldMk cId="791268526" sldId="1960"/>
        </pc:sldMkLst>
        <pc:spChg chg="mod">
          <ac:chgData name="Slonim, Eitan" userId="e7dc1fb8-ab46-4546-adfa-daa14a28e035" providerId="ADAL" clId="{DE17D50B-C8E3-4E42-BBAA-2AAABA55B3C6}" dt="2024-04-11T07:34:11.409" v="1051" actId="207"/>
          <ac:spMkLst>
            <pc:docMk/>
            <pc:sldMk cId="791268526" sldId="1960"/>
            <ac:spMk id="3" creationId="{A4A13413-ADC4-CCCA-8C4D-11A85C21062F}"/>
          </ac:spMkLst>
        </pc:spChg>
        <pc:spChg chg="add mod">
          <ac:chgData name="Slonim, Eitan" userId="e7dc1fb8-ab46-4546-adfa-daa14a28e035" providerId="ADAL" clId="{DE17D50B-C8E3-4E42-BBAA-2AAABA55B3C6}" dt="2024-04-10T12:28:36.621" v="98"/>
          <ac:spMkLst>
            <pc:docMk/>
            <pc:sldMk cId="791268526" sldId="1960"/>
            <ac:spMk id="4" creationId="{AFF99BA2-6727-A15E-434E-5029B4E0CAA1}"/>
          </ac:spMkLst>
        </pc:spChg>
        <pc:spChg chg="del">
          <ac:chgData name="Slonim, Eitan" userId="e7dc1fb8-ab46-4546-adfa-daa14a28e035" providerId="ADAL" clId="{DE17D50B-C8E3-4E42-BBAA-2AAABA55B3C6}" dt="2024-04-10T12:28:36.429" v="97" actId="478"/>
          <ac:spMkLst>
            <pc:docMk/>
            <pc:sldMk cId="791268526" sldId="1960"/>
            <ac:spMk id="6" creationId="{FDB65D60-1921-D943-3E8D-9CA9D9FF8B2C}"/>
          </ac:spMkLst>
        </pc:spChg>
        <pc:spChg chg="del">
          <ac:chgData name="Slonim, Eitan" userId="e7dc1fb8-ab46-4546-adfa-daa14a28e035" providerId="ADAL" clId="{DE17D50B-C8E3-4E42-BBAA-2AAABA55B3C6}" dt="2024-04-10T12:28:36.429" v="97" actId="478"/>
          <ac:spMkLst>
            <pc:docMk/>
            <pc:sldMk cId="791268526" sldId="1960"/>
            <ac:spMk id="8" creationId="{53EF31EC-5932-CA5B-EEDE-5738337A4107}"/>
          </ac:spMkLst>
        </pc:spChg>
        <pc:spChg chg="del">
          <ac:chgData name="Slonim, Eitan" userId="e7dc1fb8-ab46-4546-adfa-daa14a28e035" providerId="ADAL" clId="{DE17D50B-C8E3-4E42-BBAA-2AAABA55B3C6}" dt="2024-04-10T12:28:36.429" v="97" actId="478"/>
          <ac:spMkLst>
            <pc:docMk/>
            <pc:sldMk cId="791268526" sldId="1960"/>
            <ac:spMk id="9" creationId="{DA9CD84E-36C0-6455-1377-8CFEB17425F9}"/>
          </ac:spMkLst>
        </pc:spChg>
        <pc:spChg chg="del">
          <ac:chgData name="Slonim, Eitan" userId="e7dc1fb8-ab46-4546-adfa-daa14a28e035" providerId="ADAL" clId="{DE17D50B-C8E3-4E42-BBAA-2AAABA55B3C6}" dt="2024-04-10T12:28:36.429" v="97" actId="478"/>
          <ac:spMkLst>
            <pc:docMk/>
            <pc:sldMk cId="791268526" sldId="1960"/>
            <ac:spMk id="12" creationId="{065E5AB0-A918-455F-5581-C4082B931072}"/>
          </ac:spMkLst>
        </pc:spChg>
        <pc:spChg chg="del">
          <ac:chgData name="Slonim, Eitan" userId="e7dc1fb8-ab46-4546-adfa-daa14a28e035" providerId="ADAL" clId="{DE17D50B-C8E3-4E42-BBAA-2AAABA55B3C6}" dt="2024-04-10T12:28:36.429" v="97" actId="478"/>
          <ac:spMkLst>
            <pc:docMk/>
            <pc:sldMk cId="791268526" sldId="1960"/>
            <ac:spMk id="15" creationId="{F3139012-6991-10D7-5ED9-2245E29A9932}"/>
          </ac:spMkLst>
        </pc:spChg>
        <pc:spChg chg="add mod">
          <ac:chgData name="Slonim, Eitan" userId="e7dc1fb8-ab46-4546-adfa-daa14a28e035" providerId="ADAL" clId="{DE17D50B-C8E3-4E42-BBAA-2AAABA55B3C6}" dt="2024-04-10T12:28:36.621" v="98"/>
          <ac:spMkLst>
            <pc:docMk/>
            <pc:sldMk cId="791268526" sldId="1960"/>
            <ac:spMk id="16" creationId="{432AB15D-2C83-468C-08E1-147FDF5296FF}"/>
          </ac:spMkLst>
        </pc:spChg>
        <pc:spChg chg="add mod">
          <ac:chgData name="Slonim, Eitan" userId="e7dc1fb8-ab46-4546-adfa-daa14a28e035" providerId="ADAL" clId="{DE17D50B-C8E3-4E42-BBAA-2AAABA55B3C6}" dt="2024-04-10T12:28:36.621" v="98"/>
          <ac:spMkLst>
            <pc:docMk/>
            <pc:sldMk cId="791268526" sldId="1960"/>
            <ac:spMk id="17" creationId="{7517E6AF-8B33-72AA-4387-10DF1953FE46}"/>
          </ac:spMkLst>
        </pc:spChg>
        <pc:spChg chg="add mod">
          <ac:chgData name="Slonim, Eitan" userId="e7dc1fb8-ab46-4546-adfa-daa14a28e035" providerId="ADAL" clId="{DE17D50B-C8E3-4E42-BBAA-2AAABA55B3C6}" dt="2024-04-10T12:28:36.621" v="98"/>
          <ac:spMkLst>
            <pc:docMk/>
            <pc:sldMk cId="791268526" sldId="1960"/>
            <ac:spMk id="18" creationId="{47590747-F51C-7353-6183-106A15F80BEB}"/>
          </ac:spMkLst>
        </pc:spChg>
        <pc:spChg chg="del">
          <ac:chgData name="Slonim, Eitan" userId="e7dc1fb8-ab46-4546-adfa-daa14a28e035" providerId="ADAL" clId="{DE17D50B-C8E3-4E42-BBAA-2AAABA55B3C6}" dt="2024-04-10T12:28:36.429" v="97" actId="478"/>
          <ac:spMkLst>
            <pc:docMk/>
            <pc:sldMk cId="791268526" sldId="1960"/>
            <ac:spMk id="19" creationId="{395F3CFA-E505-A6D0-2479-7FBD4C9CA3FD}"/>
          </ac:spMkLst>
        </pc:spChg>
        <pc:spChg chg="del">
          <ac:chgData name="Slonim, Eitan" userId="e7dc1fb8-ab46-4546-adfa-daa14a28e035" providerId="ADAL" clId="{DE17D50B-C8E3-4E42-BBAA-2AAABA55B3C6}" dt="2024-04-10T12:28:36.429" v="97" actId="478"/>
          <ac:spMkLst>
            <pc:docMk/>
            <pc:sldMk cId="791268526" sldId="1960"/>
            <ac:spMk id="20" creationId="{129CF4C2-B972-1945-4CBB-9302E1772A2C}"/>
          </ac:spMkLst>
        </pc:spChg>
        <pc:spChg chg="del">
          <ac:chgData name="Slonim, Eitan" userId="e7dc1fb8-ab46-4546-adfa-daa14a28e035" providerId="ADAL" clId="{DE17D50B-C8E3-4E42-BBAA-2AAABA55B3C6}" dt="2024-04-10T12:28:36.429" v="97" actId="478"/>
          <ac:spMkLst>
            <pc:docMk/>
            <pc:sldMk cId="791268526" sldId="1960"/>
            <ac:spMk id="21" creationId="{90065C71-72D9-C550-B04B-BDB529ED2EE0}"/>
          </ac:spMkLst>
        </pc:spChg>
        <pc:spChg chg="add mod">
          <ac:chgData name="Slonim, Eitan" userId="e7dc1fb8-ab46-4546-adfa-daa14a28e035" providerId="ADAL" clId="{DE17D50B-C8E3-4E42-BBAA-2AAABA55B3C6}" dt="2024-04-10T12:28:36.621" v="98"/>
          <ac:spMkLst>
            <pc:docMk/>
            <pc:sldMk cId="791268526" sldId="1960"/>
            <ac:spMk id="22" creationId="{68CE1F51-65CD-68A4-B1E3-0A3C1741C26C}"/>
          </ac:spMkLst>
        </pc:spChg>
        <pc:spChg chg="add mod">
          <ac:chgData name="Slonim, Eitan" userId="e7dc1fb8-ab46-4546-adfa-daa14a28e035" providerId="ADAL" clId="{DE17D50B-C8E3-4E42-BBAA-2AAABA55B3C6}" dt="2024-04-10T12:28:36.621" v="98"/>
          <ac:spMkLst>
            <pc:docMk/>
            <pc:sldMk cId="791268526" sldId="1960"/>
            <ac:spMk id="23" creationId="{47CF41BB-2094-D81C-4973-6D1A8A0DBCAD}"/>
          </ac:spMkLst>
        </pc:spChg>
        <pc:spChg chg="add mod">
          <ac:chgData name="Slonim, Eitan" userId="e7dc1fb8-ab46-4546-adfa-daa14a28e035" providerId="ADAL" clId="{DE17D50B-C8E3-4E42-BBAA-2AAABA55B3C6}" dt="2024-04-10T12:28:36.621" v="98"/>
          <ac:spMkLst>
            <pc:docMk/>
            <pc:sldMk cId="791268526" sldId="1960"/>
            <ac:spMk id="24" creationId="{2D25BBEC-5B6A-9C8D-F7A3-A050342C648D}"/>
          </ac:spMkLst>
        </pc:spChg>
        <pc:spChg chg="add mod">
          <ac:chgData name="Slonim, Eitan" userId="e7dc1fb8-ab46-4546-adfa-daa14a28e035" providerId="ADAL" clId="{DE17D50B-C8E3-4E42-BBAA-2AAABA55B3C6}" dt="2024-04-10T12:28:36.621" v="98"/>
          <ac:spMkLst>
            <pc:docMk/>
            <pc:sldMk cId="791268526" sldId="1960"/>
            <ac:spMk id="25" creationId="{9F1F5F2B-47BA-F729-0908-4EA1BF5659E0}"/>
          </ac:spMkLst>
        </pc:spChg>
        <pc:spChg chg="add mod">
          <ac:chgData name="Slonim, Eitan" userId="e7dc1fb8-ab46-4546-adfa-daa14a28e035" providerId="ADAL" clId="{DE17D50B-C8E3-4E42-BBAA-2AAABA55B3C6}" dt="2024-04-10T12:28:36.621" v="98"/>
          <ac:spMkLst>
            <pc:docMk/>
            <pc:sldMk cId="791268526" sldId="1960"/>
            <ac:spMk id="26" creationId="{40F330B1-8904-9B67-3490-AA1DAD24AE30}"/>
          </ac:spMkLst>
        </pc:spChg>
        <pc:spChg chg="del">
          <ac:chgData name="Slonim, Eitan" userId="e7dc1fb8-ab46-4546-adfa-daa14a28e035" providerId="ADAL" clId="{DE17D50B-C8E3-4E42-BBAA-2AAABA55B3C6}" dt="2024-04-10T12:28:36.429" v="97" actId="478"/>
          <ac:spMkLst>
            <pc:docMk/>
            <pc:sldMk cId="791268526" sldId="1960"/>
            <ac:spMk id="28" creationId="{6681F0C5-0CAA-239A-CC92-F5A909AA6F2F}"/>
          </ac:spMkLst>
        </pc:sp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45.912" v="1280"/>
              <pc2:cmMkLst xmlns:pc2="http://schemas.microsoft.com/office/powerpoint/2019/9/main/command">
                <pc:docMk/>
                <pc:sldMk cId="791268526" sldId="1960"/>
                <pc2:cmMk id="{F05EB9C6-0E68-4CA6-AEAD-C19F6F463067}"/>
              </pc2:cmMkLst>
            </pc226:cmChg>
          </p:ext>
        </pc:extLst>
      </pc:sldChg>
      <pc:sldChg chg="modSp mod">
        <pc:chgData name="Slonim, Eitan" userId="e7dc1fb8-ab46-4546-adfa-daa14a28e035" providerId="ADAL" clId="{DE17D50B-C8E3-4E42-BBAA-2AAABA55B3C6}" dt="2024-04-11T07:41:57.311" v="1173" actId="20577"/>
        <pc:sldMkLst>
          <pc:docMk/>
          <pc:sldMk cId="916509658" sldId="1973"/>
        </pc:sldMkLst>
        <pc:spChg chg="mod">
          <ac:chgData name="Slonim, Eitan" userId="e7dc1fb8-ab46-4546-adfa-daa14a28e035" providerId="ADAL" clId="{DE17D50B-C8E3-4E42-BBAA-2AAABA55B3C6}" dt="2024-04-11T07:41:57.311" v="1173" actId="20577"/>
          <ac:spMkLst>
            <pc:docMk/>
            <pc:sldMk cId="916509658" sldId="1973"/>
            <ac:spMk id="5" creationId="{DAF1B45A-84D4-4062-B492-D0E901230E8D}"/>
          </ac:spMkLst>
        </pc:spChg>
      </pc:sldChg>
      <pc:sldChg chg="addSp delSp modSp mod ord chgLayout">
        <pc:chgData name="Slonim, Eitan" userId="e7dc1fb8-ab46-4546-adfa-daa14a28e035" providerId="ADAL" clId="{DE17D50B-C8E3-4E42-BBAA-2AAABA55B3C6}" dt="2024-04-11T07:54:06.327" v="1267" actId="478"/>
        <pc:sldMkLst>
          <pc:docMk/>
          <pc:sldMk cId="4042281906" sldId="1974"/>
        </pc:sldMkLst>
        <pc:spChg chg="add del mod">
          <ac:chgData name="Slonim, Eitan" userId="e7dc1fb8-ab46-4546-adfa-daa14a28e035" providerId="ADAL" clId="{DE17D50B-C8E3-4E42-BBAA-2AAABA55B3C6}" dt="2024-04-11T07:37:19.675" v="1087" actId="478"/>
          <ac:spMkLst>
            <pc:docMk/>
            <pc:sldMk cId="4042281906" sldId="1974"/>
            <ac:spMk id="2" creationId="{A5ADE98F-DEA9-A78D-52C8-D83746CDEE36}"/>
          </ac:spMkLst>
        </pc:spChg>
        <pc:spChg chg="del mod ord">
          <ac:chgData name="Slonim, Eitan" userId="e7dc1fb8-ab46-4546-adfa-daa14a28e035" providerId="ADAL" clId="{DE17D50B-C8E3-4E42-BBAA-2AAABA55B3C6}" dt="2024-04-11T07:39:34.882" v="1124" actId="478"/>
          <ac:spMkLst>
            <pc:docMk/>
            <pc:sldMk cId="4042281906" sldId="1974"/>
            <ac:spMk id="3" creationId="{0D02F28B-3B07-49FA-928A-F1DB05DAE75E}"/>
          </ac:spMkLst>
        </pc:spChg>
        <pc:spChg chg="del">
          <ac:chgData name="Slonim, Eitan" userId="e7dc1fb8-ab46-4546-adfa-daa14a28e035" providerId="ADAL" clId="{DE17D50B-C8E3-4E42-BBAA-2AAABA55B3C6}" dt="2024-04-11T07:36:58.161" v="1078" actId="478"/>
          <ac:spMkLst>
            <pc:docMk/>
            <pc:sldMk cId="4042281906" sldId="1974"/>
            <ac:spMk id="4" creationId="{A763CE94-BDE7-D9A2-8F8C-C0018A5BD3F5}"/>
          </ac:spMkLst>
        </pc:spChg>
        <pc:spChg chg="del">
          <ac:chgData name="Slonim, Eitan" userId="e7dc1fb8-ab46-4546-adfa-daa14a28e035" providerId="ADAL" clId="{DE17D50B-C8E3-4E42-BBAA-2AAABA55B3C6}" dt="2024-04-11T07:38:36.803" v="1109" actId="478"/>
          <ac:spMkLst>
            <pc:docMk/>
            <pc:sldMk cId="4042281906" sldId="1974"/>
            <ac:spMk id="5" creationId="{B48FCAF4-3641-C30C-D4A3-A96893B14717}"/>
          </ac:spMkLst>
        </pc:spChg>
        <pc:spChg chg="del">
          <ac:chgData name="Slonim, Eitan" userId="e7dc1fb8-ab46-4546-adfa-daa14a28e035" providerId="ADAL" clId="{DE17D50B-C8E3-4E42-BBAA-2AAABA55B3C6}" dt="2024-04-11T07:38:36.803" v="1109" actId="478"/>
          <ac:spMkLst>
            <pc:docMk/>
            <pc:sldMk cId="4042281906" sldId="1974"/>
            <ac:spMk id="6" creationId="{6323183B-956E-342C-0E68-BA9763E8553C}"/>
          </ac:spMkLst>
        </pc:spChg>
        <pc:spChg chg="del">
          <ac:chgData name="Slonim, Eitan" userId="e7dc1fb8-ab46-4546-adfa-daa14a28e035" providerId="ADAL" clId="{DE17D50B-C8E3-4E42-BBAA-2AAABA55B3C6}" dt="2024-04-11T07:37:01.370" v="1079" actId="478"/>
          <ac:spMkLst>
            <pc:docMk/>
            <pc:sldMk cId="4042281906" sldId="1974"/>
            <ac:spMk id="12" creationId="{29CFA9CC-DB2F-BC89-2FF2-5EA57598A62D}"/>
          </ac:spMkLst>
        </pc:spChg>
        <pc:spChg chg="mod">
          <ac:chgData name="Slonim, Eitan" userId="e7dc1fb8-ab46-4546-adfa-daa14a28e035" providerId="ADAL" clId="{DE17D50B-C8E3-4E42-BBAA-2AAABA55B3C6}" dt="2024-04-11T07:37:21.606" v="1088" actId="14100"/>
          <ac:spMkLst>
            <pc:docMk/>
            <pc:sldMk cId="4042281906" sldId="1974"/>
            <ac:spMk id="13" creationId="{C8B7E0E5-EC97-430E-873A-12C488B8B0AC}"/>
          </ac:spMkLst>
        </pc:spChg>
        <pc:spChg chg="add mod">
          <ac:chgData name="Slonim, Eitan" userId="e7dc1fb8-ab46-4546-adfa-daa14a28e035" providerId="ADAL" clId="{DE17D50B-C8E3-4E42-BBAA-2AAABA55B3C6}" dt="2024-04-11T07:37:27.333" v="1090" actId="1076"/>
          <ac:spMkLst>
            <pc:docMk/>
            <pc:sldMk cId="4042281906" sldId="1974"/>
            <ac:spMk id="14" creationId="{50ABA18A-E0C5-CA53-2835-D3135CCE7160}"/>
          </ac:spMkLst>
        </pc:spChg>
        <pc:spChg chg="add mod">
          <ac:chgData name="Slonim, Eitan" userId="e7dc1fb8-ab46-4546-adfa-daa14a28e035" providerId="ADAL" clId="{DE17D50B-C8E3-4E42-BBAA-2AAABA55B3C6}" dt="2024-04-11T07:38:39.378" v="1110"/>
          <ac:spMkLst>
            <pc:docMk/>
            <pc:sldMk cId="4042281906" sldId="1974"/>
            <ac:spMk id="15" creationId="{288FE358-0B30-0A85-F376-417190059137}"/>
          </ac:spMkLst>
        </pc:spChg>
        <pc:spChg chg="add mod">
          <ac:chgData name="Slonim, Eitan" userId="e7dc1fb8-ab46-4546-adfa-daa14a28e035" providerId="ADAL" clId="{DE17D50B-C8E3-4E42-BBAA-2AAABA55B3C6}" dt="2024-04-11T07:38:39.378" v="1110"/>
          <ac:spMkLst>
            <pc:docMk/>
            <pc:sldMk cId="4042281906" sldId="1974"/>
            <ac:spMk id="16" creationId="{A4224299-3AAB-2ECE-FC69-6CB9065272C3}"/>
          </ac:spMkLst>
        </pc:spChg>
        <pc:spChg chg="mod">
          <ac:chgData name="Slonim, Eitan" userId="e7dc1fb8-ab46-4546-adfa-daa14a28e035" providerId="ADAL" clId="{DE17D50B-C8E3-4E42-BBAA-2AAABA55B3C6}" dt="2024-04-11T07:38:39.378" v="1110"/>
          <ac:spMkLst>
            <pc:docMk/>
            <pc:sldMk cId="4042281906" sldId="1974"/>
            <ac:spMk id="18" creationId="{291928D5-BA06-BD76-5B4D-D4B7DE497F53}"/>
          </ac:spMkLst>
        </pc:spChg>
        <pc:spChg chg="add del mod">
          <ac:chgData name="Slonim, Eitan" userId="e7dc1fb8-ab46-4546-adfa-daa14a28e035" providerId="ADAL" clId="{DE17D50B-C8E3-4E42-BBAA-2AAABA55B3C6}" dt="2024-04-11T07:38:42.848" v="1111" actId="6264"/>
          <ac:spMkLst>
            <pc:docMk/>
            <pc:sldMk cId="4042281906" sldId="1974"/>
            <ac:spMk id="22" creationId="{465DA251-0D91-9A1C-4EA9-F0FE7EABB017}"/>
          </ac:spMkLst>
        </pc:spChg>
        <pc:spChg chg="add del mod ord">
          <ac:chgData name="Slonim, Eitan" userId="e7dc1fb8-ab46-4546-adfa-daa14a28e035" providerId="ADAL" clId="{DE17D50B-C8E3-4E42-BBAA-2AAABA55B3C6}" dt="2024-04-11T07:38:54.118" v="1112" actId="478"/>
          <ac:spMkLst>
            <pc:docMk/>
            <pc:sldMk cId="4042281906" sldId="1974"/>
            <ac:spMk id="23" creationId="{26A22D12-181D-383F-C71A-6B660433A24B}"/>
          </ac:spMkLst>
        </pc:spChg>
        <pc:spChg chg="add del mod ord">
          <ac:chgData name="Slonim, Eitan" userId="e7dc1fb8-ab46-4546-adfa-daa14a28e035" providerId="ADAL" clId="{DE17D50B-C8E3-4E42-BBAA-2AAABA55B3C6}" dt="2024-04-11T07:39:07.145" v="1120" actId="6264"/>
          <ac:spMkLst>
            <pc:docMk/>
            <pc:sldMk cId="4042281906" sldId="1974"/>
            <ac:spMk id="24" creationId="{6AB9455E-DBC4-6568-53B9-6B0276A4CBED}"/>
          </ac:spMkLst>
        </pc:spChg>
        <pc:spChg chg="add del mod">
          <ac:chgData name="Slonim, Eitan" userId="e7dc1fb8-ab46-4546-adfa-daa14a28e035" providerId="ADAL" clId="{DE17D50B-C8E3-4E42-BBAA-2AAABA55B3C6}" dt="2024-04-11T07:39:07.145" v="1120" actId="6264"/>
          <ac:spMkLst>
            <pc:docMk/>
            <pc:sldMk cId="4042281906" sldId="1974"/>
            <ac:spMk id="25" creationId="{5F31AF1C-30B4-9A8A-612E-AE81D1020D21}"/>
          </ac:spMkLst>
        </pc:spChg>
        <pc:spChg chg="add del mod ord">
          <ac:chgData name="Slonim, Eitan" userId="e7dc1fb8-ab46-4546-adfa-daa14a28e035" providerId="ADAL" clId="{DE17D50B-C8E3-4E42-BBAA-2AAABA55B3C6}" dt="2024-04-11T07:39:09.405" v="1121" actId="478"/>
          <ac:spMkLst>
            <pc:docMk/>
            <pc:sldMk cId="4042281906" sldId="1974"/>
            <ac:spMk id="26" creationId="{E0C97736-C0B3-6E97-F228-C0D10859EC91}"/>
          </ac:spMkLst>
        </pc:spChg>
        <pc:spChg chg="add del mod ord">
          <ac:chgData name="Slonim, Eitan" userId="e7dc1fb8-ab46-4546-adfa-daa14a28e035" providerId="ADAL" clId="{DE17D50B-C8E3-4E42-BBAA-2AAABA55B3C6}" dt="2024-04-11T07:39:36.669" v="1125" actId="6264"/>
          <ac:spMkLst>
            <pc:docMk/>
            <pc:sldMk cId="4042281906" sldId="1974"/>
            <ac:spMk id="27" creationId="{0F29A2C5-B3DD-9429-F738-EFAD4869E353}"/>
          </ac:spMkLst>
        </pc:spChg>
        <pc:spChg chg="add mod ord">
          <ac:chgData name="Slonim, Eitan" userId="e7dc1fb8-ab46-4546-adfa-daa14a28e035" providerId="ADAL" clId="{DE17D50B-C8E3-4E42-BBAA-2AAABA55B3C6}" dt="2024-04-11T07:39:49.859" v="1131" actId="20577"/>
          <ac:spMkLst>
            <pc:docMk/>
            <pc:sldMk cId="4042281906" sldId="1974"/>
            <ac:spMk id="28" creationId="{764F781C-8F04-D682-C903-C23BA08518F1}"/>
          </ac:spMkLst>
        </pc:spChg>
        <pc:spChg chg="add del mod ord">
          <ac:chgData name="Slonim, Eitan" userId="e7dc1fb8-ab46-4546-adfa-daa14a28e035" providerId="ADAL" clId="{DE17D50B-C8E3-4E42-BBAA-2AAABA55B3C6}" dt="2024-04-11T07:39:53.382" v="1132" actId="478"/>
          <ac:spMkLst>
            <pc:docMk/>
            <pc:sldMk cId="4042281906" sldId="1974"/>
            <ac:spMk id="29" creationId="{A50D80F2-235F-F70B-F8E3-8FDBDF739ADA}"/>
          </ac:spMkLst>
        </pc:spChg>
        <pc:spChg chg="add del mod ord">
          <ac:chgData name="Slonim, Eitan" userId="e7dc1fb8-ab46-4546-adfa-daa14a28e035" providerId="ADAL" clId="{DE17D50B-C8E3-4E42-BBAA-2AAABA55B3C6}" dt="2024-04-11T07:54:06.327" v="1267" actId="478"/>
          <ac:spMkLst>
            <pc:docMk/>
            <pc:sldMk cId="4042281906" sldId="1974"/>
            <ac:spMk id="30" creationId="{EF87DE4D-30D1-533E-D96C-D8DCD5BC2F12}"/>
          </ac:spMkLst>
        </pc:spChg>
        <pc:spChg chg="mod">
          <ac:chgData name="Slonim, Eitan" userId="e7dc1fb8-ab46-4546-adfa-daa14a28e035" providerId="ADAL" clId="{DE17D50B-C8E3-4E42-BBAA-2AAABA55B3C6}" dt="2024-04-11T07:38:23.468" v="1107" actId="403"/>
          <ac:spMkLst>
            <pc:docMk/>
            <pc:sldMk cId="4042281906" sldId="1974"/>
            <ac:spMk id="34" creationId="{4B146EE5-95AF-4826-BCA9-ED6331B7C1B0}"/>
          </ac:spMkLst>
        </pc:spChg>
        <pc:spChg chg="mod">
          <ac:chgData name="Slonim, Eitan" userId="e7dc1fb8-ab46-4546-adfa-daa14a28e035" providerId="ADAL" clId="{DE17D50B-C8E3-4E42-BBAA-2AAABA55B3C6}" dt="2024-04-11T07:38:32.443" v="1108" actId="20577"/>
          <ac:spMkLst>
            <pc:docMk/>
            <pc:sldMk cId="4042281906" sldId="1974"/>
            <ac:spMk id="41" creationId="{F7DF7313-A995-4114-BB4C-93F1BA6EAC49}"/>
          </ac:spMkLst>
        </pc:spChg>
        <pc:spChg chg="del mod">
          <ac:chgData name="Slonim, Eitan" userId="e7dc1fb8-ab46-4546-adfa-daa14a28e035" providerId="ADAL" clId="{DE17D50B-C8E3-4E42-BBAA-2AAABA55B3C6}" dt="2024-04-11T07:37:07.328" v="1081" actId="478"/>
          <ac:spMkLst>
            <pc:docMk/>
            <pc:sldMk cId="4042281906" sldId="1974"/>
            <ac:spMk id="42" creationId="{9826CF7E-9A24-4764-B1FB-C5768461AC59}"/>
          </ac:spMkLst>
        </pc:spChg>
        <pc:grpChg chg="del">
          <ac:chgData name="Slonim, Eitan" userId="e7dc1fb8-ab46-4546-adfa-daa14a28e035" providerId="ADAL" clId="{DE17D50B-C8E3-4E42-BBAA-2AAABA55B3C6}" dt="2024-04-11T07:38:36.803" v="1109" actId="478"/>
          <ac:grpSpMkLst>
            <pc:docMk/>
            <pc:sldMk cId="4042281906" sldId="1974"/>
            <ac:grpSpMk id="7" creationId="{DFC70282-1B5E-E576-863A-28CC39487FB2}"/>
          </ac:grpSpMkLst>
        </pc:grpChg>
        <pc:grpChg chg="add mod">
          <ac:chgData name="Slonim, Eitan" userId="e7dc1fb8-ab46-4546-adfa-daa14a28e035" providerId="ADAL" clId="{DE17D50B-C8E3-4E42-BBAA-2AAABA55B3C6}" dt="2024-04-11T07:38:39.378" v="1110"/>
          <ac:grpSpMkLst>
            <pc:docMk/>
            <pc:sldMk cId="4042281906" sldId="1974"/>
            <ac:grpSpMk id="17" creationId="{78FD74E0-D9A8-0407-A98E-4D44727B053E}"/>
          </ac:grpSpMkLst>
        </pc:grpChg>
        <pc:picChg chg="del">
          <ac:chgData name="Slonim, Eitan" userId="e7dc1fb8-ab46-4546-adfa-daa14a28e035" providerId="ADAL" clId="{DE17D50B-C8E3-4E42-BBAA-2AAABA55B3C6}" dt="2024-04-11T07:38:36.803" v="1109" actId="478"/>
          <ac:picMkLst>
            <pc:docMk/>
            <pc:sldMk cId="4042281906" sldId="1974"/>
            <ac:picMk id="10" creationId="{1063EBE4-587A-3192-01ED-24AB13AFC10E}"/>
          </ac:picMkLst>
        </pc:picChg>
        <pc:picChg chg="del">
          <ac:chgData name="Slonim, Eitan" userId="e7dc1fb8-ab46-4546-adfa-daa14a28e035" providerId="ADAL" clId="{DE17D50B-C8E3-4E42-BBAA-2AAABA55B3C6}" dt="2024-04-11T07:38:36.803" v="1109" actId="478"/>
          <ac:picMkLst>
            <pc:docMk/>
            <pc:sldMk cId="4042281906" sldId="1974"/>
            <ac:picMk id="11" creationId="{AA51AD55-36D5-D304-3503-09AC3938DB60}"/>
          </ac:picMkLst>
        </pc:picChg>
        <pc:picChg chg="mod">
          <ac:chgData name="Slonim, Eitan" userId="e7dc1fb8-ab46-4546-adfa-daa14a28e035" providerId="ADAL" clId="{DE17D50B-C8E3-4E42-BBAA-2AAABA55B3C6}" dt="2024-04-11T07:38:39.378" v="1110"/>
          <ac:picMkLst>
            <pc:docMk/>
            <pc:sldMk cId="4042281906" sldId="1974"/>
            <ac:picMk id="19" creationId="{DFF5B15B-375E-4224-9E9C-6D868CAF2160}"/>
          </ac:picMkLst>
        </pc:picChg>
        <pc:picChg chg="add mod">
          <ac:chgData name="Slonim, Eitan" userId="e7dc1fb8-ab46-4546-adfa-daa14a28e035" providerId="ADAL" clId="{DE17D50B-C8E3-4E42-BBAA-2AAABA55B3C6}" dt="2024-04-11T07:38:39.378" v="1110"/>
          <ac:picMkLst>
            <pc:docMk/>
            <pc:sldMk cId="4042281906" sldId="1974"/>
            <ac:picMk id="20" creationId="{93B61990-4BCC-F1C8-D931-BC46F09745C7}"/>
          </ac:picMkLst>
        </pc:picChg>
        <pc:picChg chg="add mod">
          <ac:chgData name="Slonim, Eitan" userId="e7dc1fb8-ab46-4546-adfa-daa14a28e035" providerId="ADAL" clId="{DE17D50B-C8E3-4E42-BBAA-2AAABA55B3C6}" dt="2024-04-11T07:38:39.378" v="1110"/>
          <ac:picMkLst>
            <pc:docMk/>
            <pc:sldMk cId="4042281906" sldId="1974"/>
            <ac:picMk id="21" creationId="{48FD342F-8DF1-93FD-DED8-788D11561220}"/>
          </ac:picMkLst>
        </pc:picChg>
      </pc:sldChg>
      <pc:sldChg chg="modSp mod">
        <pc:chgData name="Slonim, Eitan" userId="e7dc1fb8-ab46-4546-adfa-daa14a28e035" providerId="ADAL" clId="{DE17D50B-C8E3-4E42-BBAA-2AAABA55B3C6}" dt="2024-04-10T12:23:47.167" v="80" actId="1036"/>
        <pc:sldMkLst>
          <pc:docMk/>
          <pc:sldMk cId="2396146228" sldId="1985"/>
        </pc:sldMkLst>
        <pc:spChg chg="mod">
          <ac:chgData name="Slonim, Eitan" userId="e7dc1fb8-ab46-4546-adfa-daa14a28e035" providerId="ADAL" clId="{DE17D50B-C8E3-4E42-BBAA-2AAABA55B3C6}" dt="2024-04-10T12:23:47.167" v="80" actId="1036"/>
          <ac:spMkLst>
            <pc:docMk/>
            <pc:sldMk cId="2396146228" sldId="1985"/>
            <ac:spMk id="2" creationId="{77CA7764-195B-BEF7-CBA4-6050064D25C7}"/>
          </ac:spMkLst>
        </pc:spChg>
        <pc:spChg chg="mod">
          <ac:chgData name="Slonim, Eitan" userId="e7dc1fb8-ab46-4546-adfa-daa14a28e035" providerId="ADAL" clId="{DE17D50B-C8E3-4E42-BBAA-2AAABA55B3C6}" dt="2024-04-10T12:23:47.167" v="80" actId="1036"/>
          <ac:spMkLst>
            <pc:docMk/>
            <pc:sldMk cId="2396146228" sldId="1985"/>
            <ac:spMk id="3" creationId="{F463F117-FFA8-0D03-D695-A0DFB01C722A}"/>
          </ac:spMkLst>
        </pc:spChg>
        <pc:spChg chg="mod">
          <ac:chgData name="Slonim, Eitan" userId="e7dc1fb8-ab46-4546-adfa-daa14a28e035" providerId="ADAL" clId="{DE17D50B-C8E3-4E42-BBAA-2AAABA55B3C6}" dt="2024-04-10T12:23:47.167" v="80" actId="1036"/>
          <ac:spMkLst>
            <pc:docMk/>
            <pc:sldMk cId="2396146228" sldId="1985"/>
            <ac:spMk id="7" creationId="{E766E66D-FAEF-1040-28CD-CC413FCA3D43}"/>
          </ac:spMkLst>
        </pc:spChg>
        <pc:spChg chg="mod">
          <ac:chgData name="Slonim, Eitan" userId="e7dc1fb8-ab46-4546-adfa-daa14a28e035" providerId="ADAL" clId="{DE17D50B-C8E3-4E42-BBAA-2AAABA55B3C6}" dt="2024-04-10T12:23:47.167" v="80" actId="1036"/>
          <ac:spMkLst>
            <pc:docMk/>
            <pc:sldMk cId="2396146228" sldId="1985"/>
            <ac:spMk id="8" creationId="{E23CBA84-9485-AAAC-8C31-DA0F486852CA}"/>
          </ac:spMkLst>
        </pc:spChg>
      </pc:sldChg>
      <pc:sldChg chg="modSp mod">
        <pc:chgData name="Slonim, Eitan" userId="e7dc1fb8-ab46-4546-adfa-daa14a28e035" providerId="ADAL" clId="{DE17D50B-C8E3-4E42-BBAA-2AAABA55B3C6}" dt="2024-04-10T12:23:33.231" v="65" actId="1035"/>
        <pc:sldMkLst>
          <pc:docMk/>
          <pc:sldMk cId="372933725" sldId="1986"/>
        </pc:sldMkLst>
        <pc:spChg chg="mod">
          <ac:chgData name="Slonim, Eitan" userId="e7dc1fb8-ab46-4546-adfa-daa14a28e035" providerId="ADAL" clId="{DE17D50B-C8E3-4E42-BBAA-2AAABA55B3C6}" dt="2024-04-10T12:23:33.231" v="65" actId="1035"/>
          <ac:spMkLst>
            <pc:docMk/>
            <pc:sldMk cId="372933725" sldId="1986"/>
            <ac:spMk id="5" creationId="{B15E02BB-FD28-053C-9124-339554CB3C42}"/>
          </ac:spMkLst>
        </pc:spChg>
        <pc:spChg chg="mod">
          <ac:chgData name="Slonim, Eitan" userId="e7dc1fb8-ab46-4546-adfa-daa14a28e035" providerId="ADAL" clId="{DE17D50B-C8E3-4E42-BBAA-2AAABA55B3C6}" dt="2024-04-10T12:23:33.231" v="65" actId="1035"/>
          <ac:spMkLst>
            <pc:docMk/>
            <pc:sldMk cId="372933725" sldId="1986"/>
            <ac:spMk id="6" creationId="{4D9497D9-254C-2794-17B3-A04307F78E96}"/>
          </ac:spMkLst>
        </pc:spChg>
        <pc:spChg chg="mod">
          <ac:chgData name="Slonim, Eitan" userId="e7dc1fb8-ab46-4546-adfa-daa14a28e035" providerId="ADAL" clId="{DE17D50B-C8E3-4E42-BBAA-2AAABA55B3C6}" dt="2024-04-10T12:23:33.231" v="65" actId="1035"/>
          <ac:spMkLst>
            <pc:docMk/>
            <pc:sldMk cId="372933725" sldId="1986"/>
            <ac:spMk id="10" creationId="{BBECFC54-8A33-59BD-0FF7-E5A92E10D519}"/>
          </ac:spMkLst>
        </pc:spChg>
        <pc:spChg chg="mod">
          <ac:chgData name="Slonim, Eitan" userId="e7dc1fb8-ab46-4546-adfa-daa14a28e035" providerId="ADAL" clId="{DE17D50B-C8E3-4E42-BBAA-2AAABA55B3C6}" dt="2024-04-10T12:23:33.231" v="65" actId="1035"/>
          <ac:spMkLst>
            <pc:docMk/>
            <pc:sldMk cId="372933725" sldId="1986"/>
            <ac:spMk id="11" creationId="{867C38F1-9EB7-57F0-5F10-B92FFC4D4252}"/>
          </ac:spMkLst>
        </pc:spChg>
      </pc:sldChg>
      <pc:sldChg chg="modSp mod">
        <pc:chgData name="Slonim, Eitan" userId="e7dc1fb8-ab46-4546-adfa-daa14a28e035" providerId="ADAL" clId="{DE17D50B-C8E3-4E42-BBAA-2AAABA55B3C6}" dt="2024-04-10T12:24:06.455" v="81" actId="20577"/>
        <pc:sldMkLst>
          <pc:docMk/>
          <pc:sldMk cId="1973788755" sldId="1987"/>
        </pc:sldMkLst>
        <pc:spChg chg="mod">
          <ac:chgData name="Slonim, Eitan" userId="e7dc1fb8-ab46-4546-adfa-daa14a28e035" providerId="ADAL" clId="{DE17D50B-C8E3-4E42-BBAA-2AAABA55B3C6}" dt="2024-04-10T12:23:24.348" v="51" actId="1035"/>
          <ac:spMkLst>
            <pc:docMk/>
            <pc:sldMk cId="1973788755" sldId="1987"/>
            <ac:spMk id="5" creationId="{4B388375-71CC-ABCD-A8E2-CFA26A5EB671}"/>
          </ac:spMkLst>
        </pc:spChg>
        <pc:spChg chg="mod">
          <ac:chgData name="Slonim, Eitan" userId="e7dc1fb8-ab46-4546-adfa-daa14a28e035" providerId="ADAL" clId="{DE17D50B-C8E3-4E42-BBAA-2AAABA55B3C6}" dt="2024-04-10T12:23:24.348" v="51" actId="1035"/>
          <ac:spMkLst>
            <pc:docMk/>
            <pc:sldMk cId="1973788755" sldId="1987"/>
            <ac:spMk id="6" creationId="{BCA0022B-3096-F4F2-13F8-3E3BE68D44EC}"/>
          </ac:spMkLst>
        </pc:spChg>
        <pc:spChg chg="mod">
          <ac:chgData name="Slonim, Eitan" userId="e7dc1fb8-ab46-4546-adfa-daa14a28e035" providerId="ADAL" clId="{DE17D50B-C8E3-4E42-BBAA-2AAABA55B3C6}" dt="2024-04-10T12:24:06.455" v="81" actId="20577"/>
          <ac:spMkLst>
            <pc:docMk/>
            <pc:sldMk cId="1973788755" sldId="1987"/>
            <ac:spMk id="7" creationId="{78D9172E-CED6-0558-578A-DD08AF458FD7}"/>
          </ac:spMkLst>
        </pc:spChg>
        <pc:spChg chg="mod">
          <ac:chgData name="Slonim, Eitan" userId="e7dc1fb8-ab46-4546-adfa-daa14a28e035" providerId="ADAL" clId="{DE17D50B-C8E3-4E42-BBAA-2AAABA55B3C6}" dt="2024-04-10T12:23:24.348" v="51" actId="1035"/>
          <ac:spMkLst>
            <pc:docMk/>
            <pc:sldMk cId="1973788755" sldId="1987"/>
            <ac:spMk id="10" creationId="{9A8F11AE-EAD7-F261-A73E-8A3DA14AAA94}"/>
          </ac:spMkLst>
        </pc:spChg>
        <pc:spChg chg="mod">
          <ac:chgData name="Slonim, Eitan" userId="e7dc1fb8-ab46-4546-adfa-daa14a28e035" providerId="ADAL" clId="{DE17D50B-C8E3-4E42-BBAA-2AAABA55B3C6}" dt="2024-04-10T12:23:24.348" v="51" actId="1035"/>
          <ac:spMkLst>
            <pc:docMk/>
            <pc:sldMk cId="1973788755" sldId="1987"/>
            <ac:spMk id="11" creationId="{D7228A0A-D5B4-CFDB-04F6-B07505A04339}"/>
          </ac:spMkLst>
        </pc:spChg>
      </pc:sldChg>
      <pc:sldChg chg="addSp delSp modSp mod delCm">
        <pc:chgData name="Slonim, Eitan" userId="e7dc1fb8-ab46-4546-adfa-daa14a28e035" providerId="ADAL" clId="{DE17D50B-C8E3-4E42-BBAA-2AAABA55B3C6}" dt="2024-04-11T08:00:42.920" v="1279"/>
        <pc:sldMkLst>
          <pc:docMk/>
          <pc:sldMk cId="4263507368" sldId="1990"/>
        </pc:sldMkLst>
        <pc:spChg chg="del">
          <ac:chgData name="Slonim, Eitan" userId="e7dc1fb8-ab46-4546-adfa-daa14a28e035" providerId="ADAL" clId="{DE17D50B-C8E3-4E42-BBAA-2AAABA55B3C6}" dt="2024-04-10T12:27:29.073" v="88" actId="478"/>
          <ac:spMkLst>
            <pc:docMk/>
            <pc:sldMk cId="4263507368" sldId="1990"/>
            <ac:spMk id="7" creationId="{1CC9483F-2D0E-3E87-0327-86EF3EDA5F29}"/>
          </ac:spMkLst>
        </pc:spChg>
        <pc:spChg chg="del">
          <ac:chgData name="Slonim, Eitan" userId="e7dc1fb8-ab46-4546-adfa-daa14a28e035" providerId="ADAL" clId="{DE17D50B-C8E3-4E42-BBAA-2AAABA55B3C6}" dt="2024-04-10T12:27:29.073" v="88" actId="478"/>
          <ac:spMkLst>
            <pc:docMk/>
            <pc:sldMk cId="4263507368" sldId="1990"/>
            <ac:spMk id="9" creationId="{E4C983F5-59C5-D9E9-1783-16A4030CCFE1}"/>
          </ac:spMkLst>
        </pc:spChg>
        <pc:spChg chg="del">
          <ac:chgData name="Slonim, Eitan" userId="e7dc1fb8-ab46-4546-adfa-daa14a28e035" providerId="ADAL" clId="{DE17D50B-C8E3-4E42-BBAA-2AAABA55B3C6}" dt="2024-04-10T12:27:29.073" v="88" actId="478"/>
          <ac:spMkLst>
            <pc:docMk/>
            <pc:sldMk cId="4263507368" sldId="1990"/>
            <ac:spMk id="10" creationId="{F0F8FF25-561A-6886-F50C-11498C69F187}"/>
          </ac:spMkLst>
        </pc:spChg>
        <pc:spChg chg="del">
          <ac:chgData name="Slonim, Eitan" userId="e7dc1fb8-ab46-4546-adfa-daa14a28e035" providerId="ADAL" clId="{DE17D50B-C8E3-4E42-BBAA-2AAABA55B3C6}" dt="2024-04-10T12:27:29.073" v="88" actId="478"/>
          <ac:spMkLst>
            <pc:docMk/>
            <pc:sldMk cId="4263507368" sldId="1990"/>
            <ac:spMk id="11" creationId="{AC98AB7C-6EAA-4E06-A40E-F589B127BC82}"/>
          </ac:spMkLst>
        </pc:spChg>
        <pc:spChg chg="del">
          <ac:chgData name="Slonim, Eitan" userId="e7dc1fb8-ab46-4546-adfa-daa14a28e035" providerId="ADAL" clId="{DE17D50B-C8E3-4E42-BBAA-2AAABA55B3C6}" dt="2024-04-10T12:27:29.073" v="88" actId="478"/>
          <ac:spMkLst>
            <pc:docMk/>
            <pc:sldMk cId="4263507368" sldId="1990"/>
            <ac:spMk id="12" creationId="{26782B2A-D6BD-E678-A850-DDDF521B4B84}"/>
          </ac:spMkLst>
        </pc:spChg>
        <pc:spChg chg="del">
          <ac:chgData name="Slonim, Eitan" userId="e7dc1fb8-ab46-4546-adfa-daa14a28e035" providerId="ADAL" clId="{DE17D50B-C8E3-4E42-BBAA-2AAABA55B3C6}" dt="2024-04-10T12:27:29.073" v="88" actId="478"/>
          <ac:spMkLst>
            <pc:docMk/>
            <pc:sldMk cId="4263507368" sldId="1990"/>
            <ac:spMk id="13" creationId="{2276F44D-A581-BC07-9C39-ED954D637A1B}"/>
          </ac:spMkLst>
        </pc:spChg>
        <pc:spChg chg="del">
          <ac:chgData name="Slonim, Eitan" userId="e7dc1fb8-ab46-4546-adfa-daa14a28e035" providerId="ADAL" clId="{DE17D50B-C8E3-4E42-BBAA-2AAABA55B3C6}" dt="2024-04-10T12:27:29.073" v="88" actId="478"/>
          <ac:spMkLst>
            <pc:docMk/>
            <pc:sldMk cId="4263507368" sldId="1990"/>
            <ac:spMk id="14" creationId="{6E9E0168-EC6F-EE35-36CE-0DCC951B993F}"/>
          </ac:spMkLst>
        </pc:spChg>
        <pc:spChg chg="del">
          <ac:chgData name="Slonim, Eitan" userId="e7dc1fb8-ab46-4546-adfa-daa14a28e035" providerId="ADAL" clId="{DE17D50B-C8E3-4E42-BBAA-2AAABA55B3C6}" dt="2024-04-10T12:27:29.073" v="88" actId="478"/>
          <ac:spMkLst>
            <pc:docMk/>
            <pc:sldMk cId="4263507368" sldId="1990"/>
            <ac:spMk id="15" creationId="{34B4952D-6472-F660-E9FF-C9EE6A08EC99}"/>
          </ac:spMkLst>
        </pc:spChg>
        <pc:spChg chg="del">
          <ac:chgData name="Slonim, Eitan" userId="e7dc1fb8-ab46-4546-adfa-daa14a28e035" providerId="ADAL" clId="{DE17D50B-C8E3-4E42-BBAA-2AAABA55B3C6}" dt="2024-04-10T12:27:29.073" v="88" actId="478"/>
          <ac:spMkLst>
            <pc:docMk/>
            <pc:sldMk cId="4263507368" sldId="1990"/>
            <ac:spMk id="16" creationId="{2778AACB-3DFE-46C1-A6DB-22C8ED08479C}"/>
          </ac:spMkLst>
        </pc:spChg>
        <pc:spChg chg="del">
          <ac:chgData name="Slonim, Eitan" userId="e7dc1fb8-ab46-4546-adfa-daa14a28e035" providerId="ADAL" clId="{DE17D50B-C8E3-4E42-BBAA-2AAABA55B3C6}" dt="2024-04-10T12:27:29.073" v="88" actId="478"/>
          <ac:spMkLst>
            <pc:docMk/>
            <pc:sldMk cId="4263507368" sldId="1990"/>
            <ac:spMk id="17" creationId="{E1AB4ACE-4B6F-E6B7-F13E-90E93F4F5D8F}"/>
          </ac:spMkLst>
        </pc:spChg>
        <pc:spChg chg="del">
          <ac:chgData name="Slonim, Eitan" userId="e7dc1fb8-ab46-4546-adfa-daa14a28e035" providerId="ADAL" clId="{DE17D50B-C8E3-4E42-BBAA-2AAABA55B3C6}" dt="2024-04-10T12:27:29.073" v="88" actId="478"/>
          <ac:spMkLst>
            <pc:docMk/>
            <pc:sldMk cId="4263507368" sldId="1990"/>
            <ac:spMk id="18" creationId="{FD8881C5-BD80-98BB-1337-87DB24D81A8A}"/>
          </ac:spMkLst>
        </pc:spChg>
        <pc:spChg chg="del">
          <ac:chgData name="Slonim, Eitan" userId="e7dc1fb8-ab46-4546-adfa-daa14a28e035" providerId="ADAL" clId="{DE17D50B-C8E3-4E42-BBAA-2AAABA55B3C6}" dt="2024-04-10T12:27:29.073" v="88" actId="478"/>
          <ac:spMkLst>
            <pc:docMk/>
            <pc:sldMk cId="4263507368" sldId="1990"/>
            <ac:spMk id="19" creationId="{642CF3E0-B434-77B0-E4DD-7518A2DEBEDE}"/>
          </ac:spMkLst>
        </pc:spChg>
        <pc:spChg chg="del">
          <ac:chgData name="Slonim, Eitan" userId="e7dc1fb8-ab46-4546-adfa-daa14a28e035" providerId="ADAL" clId="{DE17D50B-C8E3-4E42-BBAA-2AAABA55B3C6}" dt="2024-04-10T12:27:29.073" v="88" actId="478"/>
          <ac:spMkLst>
            <pc:docMk/>
            <pc:sldMk cId="4263507368" sldId="1990"/>
            <ac:spMk id="20" creationId="{B6B8CC01-AE84-65FE-BB0B-833E43013D3F}"/>
          </ac:spMkLst>
        </pc:spChg>
        <pc:spChg chg="del">
          <ac:chgData name="Slonim, Eitan" userId="e7dc1fb8-ab46-4546-adfa-daa14a28e035" providerId="ADAL" clId="{DE17D50B-C8E3-4E42-BBAA-2AAABA55B3C6}" dt="2024-04-10T12:27:29.073" v="88" actId="478"/>
          <ac:spMkLst>
            <pc:docMk/>
            <pc:sldMk cId="4263507368" sldId="1990"/>
            <ac:spMk id="21" creationId="{692AE9CE-D44A-3DAC-0935-CD17E8F3A5CB}"/>
          </ac:spMkLst>
        </pc:spChg>
        <pc:spChg chg="del">
          <ac:chgData name="Slonim, Eitan" userId="e7dc1fb8-ab46-4546-adfa-daa14a28e035" providerId="ADAL" clId="{DE17D50B-C8E3-4E42-BBAA-2AAABA55B3C6}" dt="2024-04-10T12:27:29.073" v="88" actId="478"/>
          <ac:spMkLst>
            <pc:docMk/>
            <pc:sldMk cId="4263507368" sldId="1990"/>
            <ac:spMk id="22" creationId="{56C31036-A969-EBC5-DDE7-CFA07C40C2FA}"/>
          </ac:spMkLst>
        </pc:spChg>
        <pc:spChg chg="del">
          <ac:chgData name="Slonim, Eitan" userId="e7dc1fb8-ab46-4546-adfa-daa14a28e035" providerId="ADAL" clId="{DE17D50B-C8E3-4E42-BBAA-2AAABA55B3C6}" dt="2024-04-10T12:27:29.073" v="88" actId="478"/>
          <ac:spMkLst>
            <pc:docMk/>
            <pc:sldMk cId="4263507368" sldId="1990"/>
            <ac:spMk id="23" creationId="{7B4C8DC4-4B87-63D4-13F6-00C5D209F8D3}"/>
          </ac:spMkLst>
        </pc:spChg>
        <pc:spChg chg="del">
          <ac:chgData name="Slonim, Eitan" userId="e7dc1fb8-ab46-4546-adfa-daa14a28e035" providerId="ADAL" clId="{DE17D50B-C8E3-4E42-BBAA-2AAABA55B3C6}" dt="2024-04-10T12:27:29.073" v="88" actId="478"/>
          <ac:spMkLst>
            <pc:docMk/>
            <pc:sldMk cId="4263507368" sldId="1990"/>
            <ac:spMk id="24" creationId="{AE684028-A0BE-BE4F-D496-08564DBFABC9}"/>
          </ac:spMkLst>
        </pc:spChg>
        <pc:spChg chg="del">
          <ac:chgData name="Slonim, Eitan" userId="e7dc1fb8-ab46-4546-adfa-daa14a28e035" providerId="ADAL" clId="{DE17D50B-C8E3-4E42-BBAA-2AAABA55B3C6}" dt="2024-04-10T12:27:29.073" v="88" actId="478"/>
          <ac:spMkLst>
            <pc:docMk/>
            <pc:sldMk cId="4263507368" sldId="1990"/>
            <ac:spMk id="25" creationId="{E0D34225-8AFD-56AB-9C56-F64B362A8D96}"/>
          </ac:spMkLst>
        </pc:spChg>
        <pc:spChg chg="del">
          <ac:chgData name="Slonim, Eitan" userId="e7dc1fb8-ab46-4546-adfa-daa14a28e035" providerId="ADAL" clId="{DE17D50B-C8E3-4E42-BBAA-2AAABA55B3C6}" dt="2024-04-10T12:27:29.073" v="88" actId="478"/>
          <ac:spMkLst>
            <pc:docMk/>
            <pc:sldMk cId="4263507368" sldId="1990"/>
            <ac:spMk id="26" creationId="{5B07E68C-2B68-6A9D-7205-869AB11DF93D}"/>
          </ac:spMkLst>
        </pc:spChg>
        <pc:spChg chg="del">
          <ac:chgData name="Slonim, Eitan" userId="e7dc1fb8-ab46-4546-adfa-daa14a28e035" providerId="ADAL" clId="{DE17D50B-C8E3-4E42-BBAA-2AAABA55B3C6}" dt="2024-04-10T12:27:29.073" v="88" actId="478"/>
          <ac:spMkLst>
            <pc:docMk/>
            <pc:sldMk cId="4263507368" sldId="1990"/>
            <ac:spMk id="27" creationId="{2D509386-19BA-C6A8-A684-415A1A5E2927}"/>
          </ac:spMkLst>
        </pc:spChg>
        <pc:spChg chg="add del mod">
          <ac:chgData name="Slonim, Eitan" userId="e7dc1fb8-ab46-4546-adfa-daa14a28e035" providerId="ADAL" clId="{DE17D50B-C8E3-4E42-BBAA-2AAABA55B3C6}" dt="2024-04-10T12:27:33.285" v="90" actId="478"/>
          <ac:spMkLst>
            <pc:docMk/>
            <pc:sldMk cId="4263507368" sldId="1990"/>
            <ac:spMk id="31" creationId="{02B5E37A-9D36-6D73-FE36-F8207B75C4C9}"/>
          </ac:spMkLst>
        </pc:spChg>
        <pc:spChg chg="del">
          <ac:chgData name="Slonim, Eitan" userId="e7dc1fb8-ab46-4546-adfa-daa14a28e035" providerId="ADAL" clId="{DE17D50B-C8E3-4E42-BBAA-2AAABA55B3C6}" dt="2024-04-10T12:27:29.073" v="88" actId="478"/>
          <ac:spMkLst>
            <pc:docMk/>
            <pc:sldMk cId="4263507368" sldId="1990"/>
            <ac:spMk id="32" creationId="{95F7372F-2599-1C0A-10FD-C1FD47B33413}"/>
          </ac:spMkLst>
        </pc:spChg>
        <pc:spChg chg="del">
          <ac:chgData name="Slonim, Eitan" userId="e7dc1fb8-ab46-4546-adfa-daa14a28e035" providerId="ADAL" clId="{DE17D50B-C8E3-4E42-BBAA-2AAABA55B3C6}" dt="2024-04-10T12:27:29.073" v="88" actId="478"/>
          <ac:spMkLst>
            <pc:docMk/>
            <pc:sldMk cId="4263507368" sldId="1990"/>
            <ac:spMk id="33" creationId="{4299DB2C-BB05-F80E-0F67-BC9F1704417D}"/>
          </ac:spMkLst>
        </pc:spChg>
        <pc:spChg chg="add mod">
          <ac:chgData name="Slonim, Eitan" userId="e7dc1fb8-ab46-4546-adfa-daa14a28e035" providerId="ADAL" clId="{DE17D50B-C8E3-4E42-BBAA-2AAABA55B3C6}" dt="2024-04-10T12:27:29.329" v="89"/>
          <ac:spMkLst>
            <pc:docMk/>
            <pc:sldMk cId="4263507368" sldId="1990"/>
            <ac:spMk id="34" creationId="{61F20BCC-F701-9C2D-6B57-097E36DDA0BE}"/>
          </ac:spMkLst>
        </pc:spChg>
        <pc:spChg chg="add mod">
          <ac:chgData name="Slonim, Eitan" userId="e7dc1fb8-ab46-4546-adfa-daa14a28e035" providerId="ADAL" clId="{DE17D50B-C8E3-4E42-BBAA-2AAABA55B3C6}" dt="2024-04-10T12:27:29.329" v="89"/>
          <ac:spMkLst>
            <pc:docMk/>
            <pc:sldMk cId="4263507368" sldId="1990"/>
            <ac:spMk id="35" creationId="{E01079F5-8D35-D2FA-C9AE-0EB0F5038849}"/>
          </ac:spMkLst>
        </pc:spChg>
        <pc:spChg chg="add mod">
          <ac:chgData name="Slonim, Eitan" userId="e7dc1fb8-ab46-4546-adfa-daa14a28e035" providerId="ADAL" clId="{DE17D50B-C8E3-4E42-BBAA-2AAABA55B3C6}" dt="2024-04-10T12:27:29.329" v="89"/>
          <ac:spMkLst>
            <pc:docMk/>
            <pc:sldMk cId="4263507368" sldId="1990"/>
            <ac:spMk id="36" creationId="{4ED79057-97E9-4F7F-FC81-24028431FB83}"/>
          </ac:spMkLst>
        </pc:spChg>
        <pc:spChg chg="add mod">
          <ac:chgData name="Slonim, Eitan" userId="e7dc1fb8-ab46-4546-adfa-daa14a28e035" providerId="ADAL" clId="{DE17D50B-C8E3-4E42-BBAA-2AAABA55B3C6}" dt="2024-04-10T12:27:29.329" v="89"/>
          <ac:spMkLst>
            <pc:docMk/>
            <pc:sldMk cId="4263507368" sldId="1990"/>
            <ac:spMk id="37" creationId="{64290970-9FB8-33CC-2E97-9D211E06CBB5}"/>
          </ac:spMkLst>
        </pc:spChg>
        <pc:spChg chg="add mod">
          <ac:chgData name="Slonim, Eitan" userId="e7dc1fb8-ab46-4546-adfa-daa14a28e035" providerId="ADAL" clId="{DE17D50B-C8E3-4E42-BBAA-2AAABA55B3C6}" dt="2024-04-10T12:27:29.329" v="89"/>
          <ac:spMkLst>
            <pc:docMk/>
            <pc:sldMk cId="4263507368" sldId="1990"/>
            <ac:spMk id="38" creationId="{F5206D90-4DE5-0306-F5D3-25AF2ABB97FE}"/>
          </ac:spMkLst>
        </pc:spChg>
        <pc:spChg chg="add mod">
          <ac:chgData name="Slonim, Eitan" userId="e7dc1fb8-ab46-4546-adfa-daa14a28e035" providerId="ADAL" clId="{DE17D50B-C8E3-4E42-BBAA-2AAABA55B3C6}" dt="2024-04-10T12:27:29.329" v="89"/>
          <ac:spMkLst>
            <pc:docMk/>
            <pc:sldMk cId="4263507368" sldId="1990"/>
            <ac:spMk id="39" creationId="{B3B4E058-3C86-6F21-26AB-447991A8E916}"/>
          </ac:spMkLst>
        </pc:spChg>
        <pc:spChg chg="add mod">
          <ac:chgData name="Slonim, Eitan" userId="e7dc1fb8-ab46-4546-adfa-daa14a28e035" providerId="ADAL" clId="{DE17D50B-C8E3-4E42-BBAA-2AAABA55B3C6}" dt="2024-04-10T12:27:29.329" v="89"/>
          <ac:spMkLst>
            <pc:docMk/>
            <pc:sldMk cId="4263507368" sldId="1990"/>
            <ac:spMk id="40" creationId="{E967C4BD-370C-D9A8-3C24-B7ECDCF9C556}"/>
          </ac:spMkLst>
        </pc:spChg>
        <pc:spChg chg="add mod">
          <ac:chgData name="Slonim, Eitan" userId="e7dc1fb8-ab46-4546-adfa-daa14a28e035" providerId="ADAL" clId="{DE17D50B-C8E3-4E42-BBAA-2AAABA55B3C6}" dt="2024-04-10T12:27:29.329" v="89"/>
          <ac:spMkLst>
            <pc:docMk/>
            <pc:sldMk cId="4263507368" sldId="1990"/>
            <ac:spMk id="41" creationId="{9CE83DD5-1B5C-2997-BF30-DD4A81FE088D}"/>
          </ac:spMkLst>
        </pc:spChg>
        <pc:spChg chg="add mod">
          <ac:chgData name="Slonim, Eitan" userId="e7dc1fb8-ab46-4546-adfa-daa14a28e035" providerId="ADAL" clId="{DE17D50B-C8E3-4E42-BBAA-2AAABA55B3C6}" dt="2024-04-10T12:27:29.329" v="89"/>
          <ac:spMkLst>
            <pc:docMk/>
            <pc:sldMk cId="4263507368" sldId="1990"/>
            <ac:spMk id="42" creationId="{B1518B17-D136-8A45-91EE-F6ABD8F2C49A}"/>
          </ac:spMkLst>
        </pc:spChg>
        <pc:spChg chg="add mod">
          <ac:chgData name="Slonim, Eitan" userId="e7dc1fb8-ab46-4546-adfa-daa14a28e035" providerId="ADAL" clId="{DE17D50B-C8E3-4E42-BBAA-2AAABA55B3C6}" dt="2024-04-10T12:27:29.329" v="89"/>
          <ac:spMkLst>
            <pc:docMk/>
            <pc:sldMk cId="4263507368" sldId="1990"/>
            <ac:spMk id="43" creationId="{C72FA5EA-2551-C041-4948-DAF391ED639B}"/>
          </ac:spMkLst>
        </pc:spChg>
        <pc:spChg chg="add mod">
          <ac:chgData name="Slonim, Eitan" userId="e7dc1fb8-ab46-4546-adfa-daa14a28e035" providerId="ADAL" clId="{DE17D50B-C8E3-4E42-BBAA-2AAABA55B3C6}" dt="2024-04-10T12:27:29.329" v="89"/>
          <ac:spMkLst>
            <pc:docMk/>
            <pc:sldMk cId="4263507368" sldId="1990"/>
            <ac:spMk id="44" creationId="{19FE73DD-623C-D94C-8798-F18A4A97A629}"/>
          </ac:spMkLst>
        </pc:spChg>
        <pc:spChg chg="add mod">
          <ac:chgData name="Slonim, Eitan" userId="e7dc1fb8-ab46-4546-adfa-daa14a28e035" providerId="ADAL" clId="{DE17D50B-C8E3-4E42-BBAA-2AAABA55B3C6}" dt="2024-04-10T12:27:29.329" v="89"/>
          <ac:spMkLst>
            <pc:docMk/>
            <pc:sldMk cId="4263507368" sldId="1990"/>
            <ac:spMk id="45" creationId="{054A358C-3EE9-C753-883D-A941726205C2}"/>
          </ac:spMkLst>
        </pc:spChg>
        <pc:spChg chg="add mod">
          <ac:chgData name="Slonim, Eitan" userId="e7dc1fb8-ab46-4546-adfa-daa14a28e035" providerId="ADAL" clId="{DE17D50B-C8E3-4E42-BBAA-2AAABA55B3C6}" dt="2024-04-10T12:27:29.329" v="89"/>
          <ac:spMkLst>
            <pc:docMk/>
            <pc:sldMk cId="4263507368" sldId="1990"/>
            <ac:spMk id="46" creationId="{EBE3131A-E80F-05EB-1DA2-C9CD299D2DE3}"/>
          </ac:spMkLst>
        </pc:spChg>
        <pc:spChg chg="add mod">
          <ac:chgData name="Slonim, Eitan" userId="e7dc1fb8-ab46-4546-adfa-daa14a28e035" providerId="ADAL" clId="{DE17D50B-C8E3-4E42-BBAA-2AAABA55B3C6}" dt="2024-04-10T12:27:29.329" v="89"/>
          <ac:spMkLst>
            <pc:docMk/>
            <pc:sldMk cId="4263507368" sldId="1990"/>
            <ac:spMk id="47" creationId="{AD9603A7-8ABC-F420-13FB-4E85D4C2F646}"/>
          </ac:spMkLst>
        </pc:spChg>
        <pc:spChg chg="add mod">
          <ac:chgData name="Slonim, Eitan" userId="e7dc1fb8-ab46-4546-adfa-daa14a28e035" providerId="ADAL" clId="{DE17D50B-C8E3-4E42-BBAA-2AAABA55B3C6}" dt="2024-04-10T12:27:29.329" v="89"/>
          <ac:spMkLst>
            <pc:docMk/>
            <pc:sldMk cId="4263507368" sldId="1990"/>
            <ac:spMk id="48" creationId="{49242091-55CD-CD4F-292D-31E359F50339}"/>
          </ac:spMkLst>
        </pc:spChg>
        <pc:spChg chg="add mod">
          <ac:chgData name="Slonim, Eitan" userId="e7dc1fb8-ab46-4546-adfa-daa14a28e035" providerId="ADAL" clId="{DE17D50B-C8E3-4E42-BBAA-2AAABA55B3C6}" dt="2024-04-10T12:27:29.329" v="89"/>
          <ac:spMkLst>
            <pc:docMk/>
            <pc:sldMk cId="4263507368" sldId="1990"/>
            <ac:spMk id="49" creationId="{5AD7EE38-3897-18BB-4360-3D133CF82713}"/>
          </ac:spMkLst>
        </pc:spChg>
        <pc:spChg chg="add mod">
          <ac:chgData name="Slonim, Eitan" userId="e7dc1fb8-ab46-4546-adfa-daa14a28e035" providerId="ADAL" clId="{DE17D50B-C8E3-4E42-BBAA-2AAABA55B3C6}" dt="2024-04-10T12:27:29.329" v="89"/>
          <ac:spMkLst>
            <pc:docMk/>
            <pc:sldMk cId="4263507368" sldId="1990"/>
            <ac:spMk id="50" creationId="{2C4E7D59-BA65-782E-C84B-A906175D6DE9}"/>
          </ac:spMkLst>
        </pc:spChg>
        <pc:spChg chg="add mod">
          <ac:chgData name="Slonim, Eitan" userId="e7dc1fb8-ab46-4546-adfa-daa14a28e035" providerId="ADAL" clId="{DE17D50B-C8E3-4E42-BBAA-2AAABA55B3C6}" dt="2024-04-10T12:27:29.329" v="89"/>
          <ac:spMkLst>
            <pc:docMk/>
            <pc:sldMk cId="4263507368" sldId="1990"/>
            <ac:spMk id="51" creationId="{E8C81F46-0FFD-1EE1-1889-C45F10CF961A}"/>
          </ac:spMkLst>
        </pc:spChg>
        <pc:spChg chg="add mod">
          <ac:chgData name="Slonim, Eitan" userId="e7dc1fb8-ab46-4546-adfa-daa14a28e035" providerId="ADAL" clId="{DE17D50B-C8E3-4E42-BBAA-2AAABA55B3C6}" dt="2024-04-10T12:27:29.329" v="89"/>
          <ac:spMkLst>
            <pc:docMk/>
            <pc:sldMk cId="4263507368" sldId="1990"/>
            <ac:spMk id="52" creationId="{398B3840-3071-FCB2-9A4A-1E61A23CD9C3}"/>
          </ac:spMkLst>
        </pc:spChg>
        <pc:spChg chg="add mod">
          <ac:chgData name="Slonim, Eitan" userId="e7dc1fb8-ab46-4546-adfa-daa14a28e035" providerId="ADAL" clId="{DE17D50B-C8E3-4E42-BBAA-2AAABA55B3C6}" dt="2024-04-10T12:27:29.329" v="89"/>
          <ac:spMkLst>
            <pc:docMk/>
            <pc:sldMk cId="4263507368" sldId="1990"/>
            <ac:spMk id="53" creationId="{BC0A4221-683E-C350-5BF3-A102DA05A02C}"/>
          </ac:spMkLst>
        </pc:spChg>
        <pc:spChg chg="add mod">
          <ac:chgData name="Slonim, Eitan" userId="e7dc1fb8-ab46-4546-adfa-daa14a28e035" providerId="ADAL" clId="{DE17D50B-C8E3-4E42-BBAA-2AAABA55B3C6}" dt="2024-04-10T12:27:29.329" v="89"/>
          <ac:spMkLst>
            <pc:docMk/>
            <pc:sldMk cId="4263507368" sldId="1990"/>
            <ac:spMk id="54" creationId="{18AA2892-3363-E36F-8575-ECCF03A6285E}"/>
          </ac:spMkLst>
        </pc:spChg>
        <pc:spChg chg="add mod">
          <ac:chgData name="Slonim, Eitan" userId="e7dc1fb8-ab46-4546-adfa-daa14a28e035" providerId="ADAL" clId="{DE17D50B-C8E3-4E42-BBAA-2AAABA55B3C6}" dt="2024-04-10T12:27:29.329" v="89"/>
          <ac:spMkLst>
            <pc:docMk/>
            <pc:sldMk cId="4263507368" sldId="1990"/>
            <ac:spMk id="55" creationId="{FD7D8682-ADAB-BC3D-C25B-76F523353427}"/>
          </ac:spMkLst>
        </pc:sp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42.920" v="1279"/>
              <pc2:cmMkLst xmlns:pc2="http://schemas.microsoft.com/office/powerpoint/2019/9/main/command">
                <pc:docMk/>
                <pc:sldMk cId="4263507368" sldId="1990"/>
                <pc2:cmMk id="{B07F2742-E0D4-4CBF-8E85-FD2A1632DB96}"/>
              </pc2:cmMkLst>
            </pc226:cmChg>
          </p:ext>
        </pc:extLst>
      </pc:sldChg>
      <pc:sldChg chg="modSp mod">
        <pc:chgData name="Slonim, Eitan" userId="e7dc1fb8-ab46-4546-adfa-daa14a28e035" providerId="ADAL" clId="{DE17D50B-C8E3-4E42-BBAA-2AAABA55B3C6}" dt="2024-04-11T06:36:51.332" v="339" actId="207"/>
        <pc:sldMkLst>
          <pc:docMk/>
          <pc:sldMk cId="1856777040" sldId="1994"/>
        </pc:sldMkLst>
        <pc:spChg chg="mod">
          <ac:chgData name="Slonim, Eitan" userId="e7dc1fb8-ab46-4546-adfa-daa14a28e035" providerId="ADAL" clId="{DE17D50B-C8E3-4E42-BBAA-2AAABA55B3C6}" dt="2024-04-11T06:36:51.332" v="339" actId="207"/>
          <ac:spMkLst>
            <pc:docMk/>
            <pc:sldMk cId="1856777040" sldId="1994"/>
            <ac:spMk id="6" creationId="{E4B7083D-83E1-801F-1617-6B859E183D4B}"/>
          </ac:spMkLst>
        </pc:spChg>
      </pc:sldChg>
      <pc:sldChg chg="delSp mod">
        <pc:chgData name="Slonim, Eitan" userId="e7dc1fb8-ab46-4546-adfa-daa14a28e035" providerId="ADAL" clId="{DE17D50B-C8E3-4E42-BBAA-2AAABA55B3C6}" dt="2024-04-11T07:33:16.755" v="1031" actId="478"/>
        <pc:sldMkLst>
          <pc:docMk/>
          <pc:sldMk cId="2961160949" sldId="2004"/>
        </pc:sldMkLst>
        <pc:spChg chg="del">
          <ac:chgData name="Slonim, Eitan" userId="e7dc1fb8-ab46-4546-adfa-daa14a28e035" providerId="ADAL" clId="{DE17D50B-C8E3-4E42-BBAA-2AAABA55B3C6}" dt="2024-04-11T07:33:14.056" v="1030" actId="478"/>
          <ac:spMkLst>
            <pc:docMk/>
            <pc:sldMk cId="2961160949" sldId="2004"/>
            <ac:spMk id="32" creationId="{8C32C805-6C62-8EDF-8466-F5ADE4A20F75}"/>
          </ac:spMkLst>
        </pc:spChg>
        <pc:spChg chg="del">
          <ac:chgData name="Slonim, Eitan" userId="e7dc1fb8-ab46-4546-adfa-daa14a28e035" providerId="ADAL" clId="{DE17D50B-C8E3-4E42-BBAA-2AAABA55B3C6}" dt="2024-04-11T07:33:16.755" v="1031" actId="478"/>
          <ac:spMkLst>
            <pc:docMk/>
            <pc:sldMk cId="2961160949" sldId="2004"/>
            <ac:spMk id="33" creationId="{1E1AAE68-42B6-08D2-5735-06A4C3E2BE0C}"/>
          </ac:spMkLst>
        </pc:spChg>
      </pc:sldChg>
      <pc:sldChg chg="addSp delSp modSp mod delCm">
        <pc:chgData name="Slonim, Eitan" userId="e7dc1fb8-ab46-4546-adfa-daa14a28e035" providerId="ADAL" clId="{DE17D50B-C8E3-4E42-BBAA-2AAABA55B3C6}" dt="2024-04-11T08:00:21.757" v="1278"/>
        <pc:sldMkLst>
          <pc:docMk/>
          <pc:sldMk cId="3790573434" sldId="2005"/>
        </pc:sldMkLst>
        <pc:spChg chg="del">
          <ac:chgData name="Slonim, Eitan" userId="e7dc1fb8-ab46-4546-adfa-daa14a28e035" providerId="ADAL" clId="{DE17D50B-C8E3-4E42-BBAA-2AAABA55B3C6}" dt="2024-04-11T07:41:05.474" v="1159" actId="478"/>
          <ac:spMkLst>
            <pc:docMk/>
            <pc:sldMk cId="3790573434" sldId="2005"/>
            <ac:spMk id="13" creationId="{CCA76211-9CEE-F0A8-8B3E-2A6803F44AD7}"/>
          </ac:spMkLst>
        </pc:spChg>
        <pc:spChg chg="del">
          <ac:chgData name="Slonim, Eitan" userId="e7dc1fb8-ab46-4546-adfa-daa14a28e035" providerId="ADAL" clId="{DE17D50B-C8E3-4E42-BBAA-2AAABA55B3C6}" dt="2024-04-11T07:41:10.267" v="1160" actId="478"/>
          <ac:spMkLst>
            <pc:docMk/>
            <pc:sldMk cId="3790573434" sldId="2005"/>
            <ac:spMk id="15" creationId="{E90A832F-B736-566D-6B9B-98A721D5EF44}"/>
          </ac:spMkLst>
        </pc:spChg>
        <pc:graphicFrameChg chg="del">
          <ac:chgData name="Slonim, Eitan" userId="e7dc1fb8-ab46-4546-adfa-daa14a28e035" providerId="ADAL" clId="{DE17D50B-C8E3-4E42-BBAA-2AAABA55B3C6}" dt="2024-04-11T07:41:02.712" v="1157" actId="478"/>
          <ac:graphicFrameMkLst>
            <pc:docMk/>
            <pc:sldMk cId="3790573434" sldId="2005"/>
            <ac:graphicFrameMk id="6" creationId="{1F674D9E-6676-E9FC-16DD-2EF13A8B44AF}"/>
          </ac:graphicFrameMkLst>
        </pc:graphicFrameChg>
        <pc:graphicFrameChg chg="add mod">
          <ac:chgData name="Slonim, Eitan" userId="e7dc1fb8-ab46-4546-adfa-daa14a28e035" providerId="ADAL" clId="{DE17D50B-C8E3-4E42-BBAA-2AAABA55B3C6}" dt="2024-04-11T07:41:02.960" v="1158"/>
          <ac:graphicFrameMkLst>
            <pc:docMk/>
            <pc:sldMk cId="3790573434" sldId="2005"/>
            <ac:graphicFrameMk id="12" creationId="{CBF760C9-A894-5937-736E-1A083D102F80}"/>
          </ac:graphicFrameMkLst>
        </pc:graphicFrame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21.757" v="1278"/>
              <pc2:cmMkLst xmlns:pc2="http://schemas.microsoft.com/office/powerpoint/2019/9/main/command">
                <pc:docMk/>
                <pc:sldMk cId="3790573434" sldId="2005"/>
                <pc2:cmMk id="{9BB5B401-3AAA-451D-8142-8BA9F1D35555}"/>
              </pc2:cmMkLst>
            </pc226:cmChg>
          </p:ext>
        </pc:extLst>
      </pc:sldChg>
      <pc:sldChg chg="delSp modSp mod">
        <pc:chgData name="Slonim, Eitan" userId="e7dc1fb8-ab46-4546-adfa-daa14a28e035" providerId="ADAL" clId="{DE17D50B-C8E3-4E42-BBAA-2AAABA55B3C6}" dt="2024-04-11T07:53:58.580" v="1266" actId="14100"/>
        <pc:sldMkLst>
          <pc:docMk/>
          <pc:sldMk cId="1205598832" sldId="2006"/>
        </pc:sldMkLst>
        <pc:spChg chg="del">
          <ac:chgData name="Slonim, Eitan" userId="e7dc1fb8-ab46-4546-adfa-daa14a28e035" providerId="ADAL" clId="{DE17D50B-C8E3-4E42-BBAA-2AAABA55B3C6}" dt="2024-04-11T07:53:50.075" v="1264" actId="478"/>
          <ac:spMkLst>
            <pc:docMk/>
            <pc:sldMk cId="1205598832" sldId="2006"/>
            <ac:spMk id="3" creationId="{C9910DB1-1908-95BE-9ACC-D39ED08B1403}"/>
          </ac:spMkLst>
        </pc:spChg>
        <pc:spChg chg="del">
          <ac:chgData name="Slonim, Eitan" userId="e7dc1fb8-ab46-4546-adfa-daa14a28e035" providerId="ADAL" clId="{DE17D50B-C8E3-4E42-BBAA-2AAABA55B3C6}" dt="2024-04-11T07:53:53.119" v="1265" actId="478"/>
          <ac:spMkLst>
            <pc:docMk/>
            <pc:sldMk cId="1205598832" sldId="2006"/>
            <ac:spMk id="5" creationId="{0037E6A0-1277-8DE5-D1C4-515BEA1C5799}"/>
          </ac:spMkLst>
        </pc:spChg>
        <pc:graphicFrameChg chg="mod modGraphic">
          <ac:chgData name="Slonim, Eitan" userId="e7dc1fb8-ab46-4546-adfa-daa14a28e035" providerId="ADAL" clId="{DE17D50B-C8E3-4E42-BBAA-2AAABA55B3C6}" dt="2024-04-11T07:53:58.580" v="1266" actId="14100"/>
          <ac:graphicFrameMkLst>
            <pc:docMk/>
            <pc:sldMk cId="1205598832" sldId="2006"/>
            <ac:graphicFrameMk id="7" creationId="{C8174337-5944-C577-9C81-F13BB8EFE9D7}"/>
          </ac:graphicFrameMkLst>
        </pc:graphicFrameChg>
      </pc:sldChg>
      <pc:sldChg chg="delCm">
        <pc:chgData name="Slonim, Eitan" userId="e7dc1fb8-ab46-4546-adfa-daa14a28e035" providerId="ADAL" clId="{DE17D50B-C8E3-4E42-BBAA-2AAABA55B3C6}" dt="2024-04-11T08:00:17.143" v="1277"/>
        <pc:sldMkLst>
          <pc:docMk/>
          <pc:sldMk cId="618693131" sldId="2007"/>
        </pc:sldMkLst>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17.143" v="1277"/>
              <pc2:cmMkLst xmlns:pc2="http://schemas.microsoft.com/office/powerpoint/2019/9/main/command">
                <pc:docMk/>
                <pc:sldMk cId="618693131" sldId="2007"/>
                <pc2:cmMk id="{659299AA-C35A-41B8-ACF4-7E228BA1B19F}"/>
              </pc2:cmMkLst>
            </pc226:cmChg>
          </p:ext>
        </pc:extLst>
      </pc:sldChg>
      <pc:sldChg chg="addSp delSp modSp mod delCm">
        <pc:chgData name="Slonim, Eitan" userId="e7dc1fb8-ab46-4546-adfa-daa14a28e035" providerId="ADAL" clId="{DE17D50B-C8E3-4E42-BBAA-2AAABA55B3C6}" dt="2024-04-11T07:52:00.777" v="1226" actId="20577"/>
        <pc:sldMkLst>
          <pc:docMk/>
          <pc:sldMk cId="3412651739" sldId="2011"/>
        </pc:sldMkLst>
        <pc:spChg chg="del mod">
          <ac:chgData name="Slonim, Eitan" userId="e7dc1fb8-ab46-4546-adfa-daa14a28e035" providerId="ADAL" clId="{DE17D50B-C8E3-4E42-BBAA-2AAABA55B3C6}" dt="2024-04-11T07:50:32.046" v="1199" actId="21"/>
          <ac:spMkLst>
            <pc:docMk/>
            <pc:sldMk cId="3412651739" sldId="2011"/>
            <ac:spMk id="2" creationId="{194D9237-4461-6AA1-99B4-D3E98D75E21D}"/>
          </ac:spMkLst>
        </pc:spChg>
        <pc:spChg chg="add mod">
          <ac:chgData name="Slonim, Eitan" userId="e7dc1fb8-ab46-4546-adfa-daa14a28e035" providerId="ADAL" clId="{DE17D50B-C8E3-4E42-BBAA-2AAABA55B3C6}" dt="2024-04-11T07:46:37.710" v="1186" actId="1076"/>
          <ac:spMkLst>
            <pc:docMk/>
            <pc:sldMk cId="3412651739" sldId="2011"/>
            <ac:spMk id="10" creationId="{59378D50-43CE-C98B-088E-0D6259FB57A5}"/>
          </ac:spMkLst>
        </pc:spChg>
        <pc:spChg chg="del mod">
          <ac:chgData name="Slonim, Eitan" userId="e7dc1fb8-ab46-4546-adfa-daa14a28e035" providerId="ADAL" clId="{DE17D50B-C8E3-4E42-BBAA-2AAABA55B3C6}" dt="2024-04-11T07:45:42.862" v="1182" actId="21"/>
          <ac:spMkLst>
            <pc:docMk/>
            <pc:sldMk cId="3412651739" sldId="2011"/>
            <ac:spMk id="11" creationId="{59378D50-43CE-C98B-088E-0D6259FB57A5}"/>
          </ac:spMkLst>
        </pc:spChg>
        <pc:spChg chg="mod">
          <ac:chgData name="Slonim, Eitan" userId="e7dc1fb8-ab46-4546-adfa-daa14a28e035" providerId="ADAL" clId="{DE17D50B-C8E3-4E42-BBAA-2AAABA55B3C6}" dt="2024-04-11T07:47:38.458" v="1187"/>
          <ac:spMkLst>
            <pc:docMk/>
            <pc:sldMk cId="3412651739" sldId="2011"/>
            <ac:spMk id="14" creationId="{02AF7B82-9E8C-9E41-BDCA-F79A894AD384}"/>
          </ac:spMkLst>
        </pc:spChg>
        <pc:spChg chg="add mod">
          <ac:chgData name="Slonim, Eitan" userId="e7dc1fb8-ab46-4546-adfa-daa14a28e035" providerId="ADAL" clId="{DE17D50B-C8E3-4E42-BBAA-2AAABA55B3C6}" dt="2024-04-11T07:50:46.254" v="1202" actId="1076"/>
          <ac:spMkLst>
            <pc:docMk/>
            <pc:sldMk cId="3412651739" sldId="2011"/>
            <ac:spMk id="17" creationId="{194D9237-4461-6AA1-99B4-D3E98D75E21D}"/>
          </ac:spMkLst>
        </pc:spChg>
        <pc:spChg chg="mod">
          <ac:chgData name="Slonim, Eitan" userId="e7dc1fb8-ab46-4546-adfa-daa14a28e035" providerId="ADAL" clId="{DE17D50B-C8E3-4E42-BBAA-2AAABA55B3C6}" dt="2024-04-11T07:51:19.079" v="1212"/>
          <ac:spMkLst>
            <pc:docMk/>
            <pc:sldMk cId="3412651739" sldId="2011"/>
            <ac:spMk id="20" creationId="{939061CF-A817-52FC-21F2-80A05091905C}"/>
          </ac:spMkLst>
        </pc:spChg>
        <pc:spChg chg="mod">
          <ac:chgData name="Slonim, Eitan" userId="e7dc1fb8-ab46-4546-adfa-daa14a28e035" providerId="ADAL" clId="{DE17D50B-C8E3-4E42-BBAA-2AAABA55B3C6}" dt="2024-04-11T07:52:00.777" v="1226" actId="20577"/>
          <ac:spMkLst>
            <pc:docMk/>
            <pc:sldMk cId="3412651739" sldId="2011"/>
            <ac:spMk id="78" creationId="{B05E420D-CCA6-618C-F971-B09017F6B07D}"/>
          </ac:spMkLst>
        </pc:spChg>
        <pc:spChg chg="mod">
          <ac:chgData name="Slonim, Eitan" userId="e7dc1fb8-ab46-4546-adfa-daa14a28e035" providerId="ADAL" clId="{DE17D50B-C8E3-4E42-BBAA-2AAABA55B3C6}" dt="2024-04-11T07:46:25.894" v="1184" actId="1076"/>
          <ac:spMkLst>
            <pc:docMk/>
            <pc:sldMk cId="3412651739" sldId="2011"/>
            <ac:spMk id="94" creationId="{79D6C011-BBB3-FEF8-F3A4-8ED609708D1D}"/>
          </ac:spMkLst>
        </pc:spChg>
        <pc:spChg chg="mod">
          <ac:chgData name="Slonim, Eitan" userId="e7dc1fb8-ab46-4546-adfa-daa14a28e035" providerId="ADAL" clId="{DE17D50B-C8E3-4E42-BBAA-2AAABA55B3C6}" dt="2024-04-11T07:46:17.214" v="1183" actId="1076"/>
          <ac:spMkLst>
            <pc:docMk/>
            <pc:sldMk cId="3412651739" sldId="2011"/>
            <ac:spMk id="96" creationId="{E742D672-A839-E984-32E3-64946D9AEE7E}"/>
          </ac:spMkLst>
        </pc:spChg>
        <pc:spChg chg="mod">
          <ac:chgData name="Slonim, Eitan" userId="e7dc1fb8-ab46-4546-adfa-daa14a28e035" providerId="ADAL" clId="{DE17D50B-C8E3-4E42-BBAA-2AAABA55B3C6}" dt="2024-04-11T07:48:38.491" v="1189"/>
          <ac:spMkLst>
            <pc:docMk/>
            <pc:sldMk cId="3412651739" sldId="2011"/>
            <ac:spMk id="101" creationId="{CEF3FFE5-94DC-6CFC-270E-8411282365B6}"/>
          </ac:spMkLst>
        </pc:spChg>
        <pc:spChg chg="mod">
          <ac:chgData name="Slonim, Eitan" userId="e7dc1fb8-ab46-4546-adfa-daa14a28e035" providerId="ADAL" clId="{DE17D50B-C8E3-4E42-BBAA-2AAABA55B3C6}" dt="2024-04-11T07:49:06.495" v="1191"/>
          <ac:spMkLst>
            <pc:docMk/>
            <pc:sldMk cId="3412651739" sldId="2011"/>
            <ac:spMk id="103" creationId="{2EC7B21B-71AB-9514-960D-8A805963DF08}"/>
          </ac:spMkLst>
        </pc:spChg>
        <pc:spChg chg="mod">
          <ac:chgData name="Slonim, Eitan" userId="e7dc1fb8-ab46-4546-adfa-daa14a28e035" providerId="ADAL" clId="{DE17D50B-C8E3-4E42-BBAA-2AAABA55B3C6}" dt="2024-04-11T07:50:40.165" v="1200" actId="1076"/>
          <ac:spMkLst>
            <pc:docMk/>
            <pc:sldMk cId="3412651739" sldId="2011"/>
            <ac:spMk id="105" creationId="{0B01FEBE-3FE6-A752-BE4A-6EEFD462721D}"/>
          </ac:spMkLst>
        </pc:spChg>
        <pc:spChg chg="mod">
          <ac:chgData name="Slonim, Eitan" userId="e7dc1fb8-ab46-4546-adfa-daa14a28e035" providerId="ADAL" clId="{DE17D50B-C8E3-4E42-BBAA-2AAABA55B3C6}" dt="2024-04-11T07:51:08.981" v="1211" actId="20577"/>
          <ac:spMkLst>
            <pc:docMk/>
            <pc:sldMk cId="3412651739" sldId="2011"/>
            <ac:spMk id="108" creationId="{AD1EB73D-CCEC-CB20-BE75-74BF5ABD9890}"/>
          </ac:spMkLst>
        </pc:spChg>
        <pc:picChg chg="del mod">
          <ac:chgData name="Slonim, Eitan" userId="e7dc1fb8-ab46-4546-adfa-daa14a28e035" providerId="ADAL" clId="{DE17D50B-C8E3-4E42-BBAA-2AAABA55B3C6}" dt="2024-04-11T07:50:32.046" v="1199" actId="21"/>
          <ac:picMkLst>
            <pc:docMk/>
            <pc:sldMk cId="3412651739" sldId="2011"/>
            <ac:picMk id="9" creationId="{2C10D26B-73B6-1A59-25A9-3449330DE78A}"/>
          </ac:picMkLst>
        </pc:picChg>
        <pc:picChg chg="del mod">
          <ac:chgData name="Slonim, Eitan" userId="e7dc1fb8-ab46-4546-adfa-daa14a28e035" providerId="ADAL" clId="{DE17D50B-C8E3-4E42-BBAA-2AAABA55B3C6}" dt="2024-04-11T07:45:42.862" v="1182" actId="21"/>
          <ac:picMkLst>
            <pc:docMk/>
            <pc:sldMk cId="3412651739" sldId="2011"/>
            <ac:picMk id="13" creationId="{EB88798F-5D01-B1C0-09FC-10BAACF03723}"/>
          </ac:picMkLst>
        </pc:picChg>
        <pc:picChg chg="mod">
          <ac:chgData name="Slonim, Eitan" userId="e7dc1fb8-ab46-4546-adfa-daa14a28e035" providerId="ADAL" clId="{DE17D50B-C8E3-4E42-BBAA-2AAABA55B3C6}" dt="2024-04-11T07:47:57.122" v="1188"/>
          <ac:picMkLst>
            <pc:docMk/>
            <pc:sldMk cId="3412651739" sldId="2011"/>
            <ac:picMk id="15" creationId="{C5A2A90F-0504-D0D5-263C-2D0C517F62A0}"/>
          </ac:picMkLst>
        </pc:picChg>
        <pc:picChg chg="add mod">
          <ac:chgData name="Slonim, Eitan" userId="e7dc1fb8-ab46-4546-adfa-daa14a28e035" providerId="ADAL" clId="{DE17D50B-C8E3-4E42-BBAA-2AAABA55B3C6}" dt="2024-04-11T07:46:37.710" v="1186" actId="1076"/>
          <ac:picMkLst>
            <pc:docMk/>
            <pc:sldMk cId="3412651739" sldId="2011"/>
            <ac:picMk id="16" creationId="{EB88798F-5D01-B1C0-09FC-10BAACF03723}"/>
          </ac:picMkLst>
        </pc:picChg>
        <pc:picChg chg="add mod">
          <ac:chgData name="Slonim, Eitan" userId="e7dc1fb8-ab46-4546-adfa-daa14a28e035" providerId="ADAL" clId="{DE17D50B-C8E3-4E42-BBAA-2AAABA55B3C6}" dt="2024-04-11T07:50:46.254" v="1202" actId="1076"/>
          <ac:picMkLst>
            <pc:docMk/>
            <pc:sldMk cId="3412651739" sldId="2011"/>
            <ac:picMk id="18" creationId="{2C10D26B-73B6-1A59-25A9-3449330DE78A}"/>
          </ac:picMkLst>
        </pc:picChg>
        <pc:picChg chg="mod">
          <ac:chgData name="Slonim, Eitan" userId="e7dc1fb8-ab46-4546-adfa-daa14a28e035" providerId="ADAL" clId="{DE17D50B-C8E3-4E42-BBAA-2AAABA55B3C6}" dt="2024-04-11T07:51:32.565" v="1213"/>
          <ac:picMkLst>
            <pc:docMk/>
            <pc:sldMk cId="3412651739" sldId="2011"/>
            <ac:picMk id="21" creationId="{D817B0AE-2054-4799-9107-225D24A3EB01}"/>
          </ac:picMkLst>
        </pc:picChg>
        <pc:picChg chg="mod">
          <ac:chgData name="Slonim, Eitan" userId="e7dc1fb8-ab46-4546-adfa-daa14a28e035" providerId="ADAL" clId="{DE17D50B-C8E3-4E42-BBAA-2AAABA55B3C6}" dt="2024-04-11T07:46:25.894" v="1184" actId="1076"/>
          <ac:picMkLst>
            <pc:docMk/>
            <pc:sldMk cId="3412651739" sldId="2011"/>
            <ac:picMk id="95" creationId="{018FA85D-D673-6E06-A5BB-36BBAC1B0809}"/>
          </ac:picMkLst>
        </pc:picChg>
        <pc:picChg chg="mod">
          <ac:chgData name="Slonim, Eitan" userId="e7dc1fb8-ab46-4546-adfa-daa14a28e035" providerId="ADAL" clId="{DE17D50B-C8E3-4E42-BBAA-2AAABA55B3C6}" dt="2024-04-11T07:46:17.214" v="1183" actId="1076"/>
          <ac:picMkLst>
            <pc:docMk/>
            <pc:sldMk cId="3412651739" sldId="2011"/>
            <ac:picMk id="97" creationId="{493AB784-779A-4246-E945-1ECA26E0766E}"/>
          </ac:picMkLst>
        </pc:picChg>
        <pc:picChg chg="mod">
          <ac:chgData name="Slonim, Eitan" userId="e7dc1fb8-ab46-4546-adfa-daa14a28e035" providerId="ADAL" clId="{DE17D50B-C8E3-4E42-BBAA-2AAABA55B3C6}" dt="2024-04-11T07:48:45.445" v="1190"/>
          <ac:picMkLst>
            <pc:docMk/>
            <pc:sldMk cId="3412651739" sldId="2011"/>
            <ac:picMk id="102" creationId="{9E908D8D-322F-0FDF-8C65-E30DA188B76C}"/>
          </ac:picMkLst>
        </pc:picChg>
        <pc:picChg chg="mod">
          <ac:chgData name="Slonim, Eitan" userId="e7dc1fb8-ab46-4546-adfa-daa14a28e035" providerId="ADAL" clId="{DE17D50B-C8E3-4E42-BBAA-2AAABA55B3C6}" dt="2024-04-11T07:49:13.562" v="1192"/>
          <ac:picMkLst>
            <pc:docMk/>
            <pc:sldMk cId="3412651739" sldId="2011"/>
            <ac:picMk id="104" creationId="{BDD650EC-78E5-C73D-59BD-21DCE3CDA980}"/>
          </ac:picMkLst>
        </pc:picChg>
        <pc:picChg chg="mod">
          <ac:chgData name="Slonim, Eitan" userId="e7dc1fb8-ab46-4546-adfa-daa14a28e035" providerId="ADAL" clId="{DE17D50B-C8E3-4E42-BBAA-2AAABA55B3C6}" dt="2024-04-11T07:50:40.165" v="1200" actId="1076"/>
          <ac:picMkLst>
            <pc:docMk/>
            <pc:sldMk cId="3412651739" sldId="2011"/>
            <ac:picMk id="107" creationId="{7BA26BAA-3109-6DB9-749D-BC9646C33C41}"/>
          </ac:picMkLst>
        </pc:picChg>
        <pc:picChg chg="mod">
          <ac:chgData name="Slonim, Eitan" userId="e7dc1fb8-ab46-4546-adfa-daa14a28e035" providerId="ADAL" clId="{DE17D50B-C8E3-4E42-BBAA-2AAABA55B3C6}" dt="2024-04-11T07:51:05.378" v="1204"/>
          <ac:picMkLst>
            <pc:docMk/>
            <pc:sldMk cId="3412651739" sldId="2011"/>
            <ac:picMk id="109" creationId="{FCAABFEB-E146-39E6-D0DC-D25FD9630D52}"/>
          </ac:picMkLst>
        </pc:pic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0T12:20:15.191" v="6"/>
              <pc2:cmMkLst xmlns:pc2="http://schemas.microsoft.com/office/powerpoint/2019/9/main/command">
                <pc:docMk/>
                <pc:sldMk cId="3412651739" sldId="2011"/>
                <pc2:cmMk id="{CB6DF798-0940-479B-8D70-E2CD025A7D26}"/>
              </pc2:cmMkLst>
            </pc226:cmChg>
            <pc226:cmChg xmlns:pc226="http://schemas.microsoft.com/office/powerpoint/2022/06/main/command" xmlns="" chg="del">
              <pc226:chgData name="Slonim, Eitan" userId="e7dc1fb8-ab46-4546-adfa-daa14a28e035" providerId="ADAL" clId="{DE17D50B-C8E3-4E42-BBAA-2AAABA55B3C6}" dt="2024-04-10T12:20:13.926" v="5"/>
              <pc2:cmMkLst xmlns:pc2="http://schemas.microsoft.com/office/powerpoint/2019/9/main/command">
                <pc:docMk/>
                <pc:sldMk cId="3412651739" sldId="2011"/>
                <pc2:cmMk id="{65295FBC-6958-44FA-80D9-58BFB0F9C4A4}"/>
              </pc2:cmMkLst>
            </pc226:cmChg>
          </p:ext>
        </pc:extLst>
      </pc:sldChg>
      <pc:sldChg chg="modSp mod">
        <pc:chgData name="Slonim, Eitan" userId="e7dc1fb8-ab46-4546-adfa-daa14a28e035" providerId="ADAL" clId="{DE17D50B-C8E3-4E42-BBAA-2AAABA55B3C6}" dt="2024-04-10T12:23:13.381" v="37" actId="1035"/>
        <pc:sldMkLst>
          <pc:docMk/>
          <pc:sldMk cId="524446390" sldId="2012"/>
        </pc:sldMkLst>
        <pc:spChg chg="mod">
          <ac:chgData name="Slonim, Eitan" userId="e7dc1fb8-ab46-4546-adfa-daa14a28e035" providerId="ADAL" clId="{DE17D50B-C8E3-4E42-BBAA-2AAABA55B3C6}" dt="2024-04-10T12:23:13.381" v="37" actId="1035"/>
          <ac:spMkLst>
            <pc:docMk/>
            <pc:sldMk cId="524446390" sldId="2012"/>
            <ac:spMk id="5" creationId="{25CA978B-68AC-7230-5944-B1B085212C9B}"/>
          </ac:spMkLst>
        </pc:spChg>
        <pc:spChg chg="mod">
          <ac:chgData name="Slonim, Eitan" userId="e7dc1fb8-ab46-4546-adfa-daa14a28e035" providerId="ADAL" clId="{DE17D50B-C8E3-4E42-BBAA-2AAABA55B3C6}" dt="2024-04-10T12:23:13.381" v="37" actId="1035"/>
          <ac:spMkLst>
            <pc:docMk/>
            <pc:sldMk cId="524446390" sldId="2012"/>
            <ac:spMk id="6" creationId="{B74B7B72-72B0-028C-A6DE-1FD19EAAFF7C}"/>
          </ac:spMkLst>
        </pc:spChg>
        <pc:spChg chg="mod">
          <ac:chgData name="Slonim, Eitan" userId="e7dc1fb8-ab46-4546-adfa-daa14a28e035" providerId="ADAL" clId="{DE17D50B-C8E3-4E42-BBAA-2AAABA55B3C6}" dt="2024-04-10T12:23:13.381" v="37" actId="1035"/>
          <ac:spMkLst>
            <pc:docMk/>
            <pc:sldMk cId="524446390" sldId="2012"/>
            <ac:spMk id="10" creationId="{501D8CA4-1C57-9083-0107-9DDE52912F2E}"/>
          </ac:spMkLst>
        </pc:spChg>
        <pc:spChg chg="mod">
          <ac:chgData name="Slonim, Eitan" userId="e7dc1fb8-ab46-4546-adfa-daa14a28e035" providerId="ADAL" clId="{DE17D50B-C8E3-4E42-BBAA-2AAABA55B3C6}" dt="2024-04-10T12:23:13.381" v="37" actId="1035"/>
          <ac:spMkLst>
            <pc:docMk/>
            <pc:sldMk cId="524446390" sldId="2012"/>
            <ac:spMk id="11" creationId="{E9235692-FE5F-91D6-361B-5961024B1065}"/>
          </ac:spMkLst>
        </pc:spChg>
      </pc:sldChg>
      <pc:sldChg chg="addSp delSp modSp mod delCm">
        <pc:chgData name="Slonim, Eitan" userId="e7dc1fb8-ab46-4546-adfa-daa14a28e035" providerId="ADAL" clId="{DE17D50B-C8E3-4E42-BBAA-2AAABA55B3C6}" dt="2024-04-11T07:59:55.837" v="1275"/>
        <pc:sldMkLst>
          <pc:docMk/>
          <pc:sldMk cId="611146260" sldId="2013"/>
        </pc:sldMkLst>
        <pc:spChg chg="mod">
          <ac:chgData name="Slonim, Eitan" userId="e7dc1fb8-ab46-4546-adfa-daa14a28e035" providerId="ADAL" clId="{DE17D50B-C8E3-4E42-BBAA-2AAABA55B3C6}" dt="2024-04-10T12:26:12.042" v="84" actId="1076"/>
          <ac:spMkLst>
            <pc:docMk/>
            <pc:sldMk cId="611146260" sldId="2013"/>
            <ac:spMk id="11" creationId="{48E6502D-4E42-729C-AFF2-DE3D0EC2B44B}"/>
          </ac:spMkLst>
        </pc:spChg>
        <pc:spChg chg="mod">
          <ac:chgData name="Slonim, Eitan" userId="e7dc1fb8-ab46-4546-adfa-daa14a28e035" providerId="ADAL" clId="{DE17D50B-C8E3-4E42-BBAA-2AAABA55B3C6}" dt="2024-04-10T12:26:12.042" v="84" actId="1076"/>
          <ac:spMkLst>
            <pc:docMk/>
            <pc:sldMk cId="611146260" sldId="2013"/>
            <ac:spMk id="21" creationId="{C21D8BFF-E990-E8B9-1D34-6C139D16E53F}"/>
          </ac:spMkLst>
        </pc:spChg>
        <pc:spChg chg="mod">
          <ac:chgData name="Slonim, Eitan" userId="e7dc1fb8-ab46-4546-adfa-daa14a28e035" providerId="ADAL" clId="{DE17D50B-C8E3-4E42-BBAA-2AAABA55B3C6}" dt="2024-04-10T12:27:03.155" v="85" actId="1076"/>
          <ac:spMkLst>
            <pc:docMk/>
            <pc:sldMk cId="611146260" sldId="2013"/>
            <ac:spMk id="26" creationId="{14C899CC-404A-04CC-ABCB-45904EF33353}"/>
          </ac:spMkLst>
        </pc:spChg>
        <pc:spChg chg="mod">
          <ac:chgData name="Slonim, Eitan" userId="e7dc1fb8-ab46-4546-adfa-daa14a28e035" providerId="ADAL" clId="{DE17D50B-C8E3-4E42-BBAA-2AAABA55B3C6}" dt="2024-04-10T12:27:03.155" v="85" actId="1076"/>
          <ac:spMkLst>
            <pc:docMk/>
            <pc:sldMk cId="611146260" sldId="2013"/>
            <ac:spMk id="27" creationId="{8DB803FF-D89A-EE02-65FE-63DFEF6732C0}"/>
          </ac:spMkLst>
        </pc:spChg>
        <pc:spChg chg="add mod">
          <ac:chgData name="Slonim, Eitan" userId="e7dc1fb8-ab46-4546-adfa-daa14a28e035" providerId="ADAL" clId="{DE17D50B-C8E3-4E42-BBAA-2AAABA55B3C6}" dt="2024-04-10T12:24:57.572" v="82"/>
          <ac:spMkLst>
            <pc:docMk/>
            <pc:sldMk cId="611146260" sldId="2013"/>
            <ac:spMk id="28" creationId="{827734F1-A275-E61D-84CC-AE67BA08599A}"/>
          </ac:spMkLst>
        </pc:spChg>
        <pc:spChg chg="mod">
          <ac:chgData name="Slonim, Eitan" userId="e7dc1fb8-ab46-4546-adfa-daa14a28e035" providerId="ADAL" clId="{DE17D50B-C8E3-4E42-BBAA-2AAABA55B3C6}" dt="2024-04-10T12:27:07.366" v="86" actId="1076"/>
          <ac:spMkLst>
            <pc:docMk/>
            <pc:sldMk cId="611146260" sldId="2013"/>
            <ac:spMk id="34" creationId="{3541BA61-1287-2BB9-1D2A-BE48276AD572}"/>
          </ac:spMkLst>
        </pc:spChg>
        <pc:spChg chg="mod">
          <ac:chgData name="Slonim, Eitan" userId="e7dc1fb8-ab46-4546-adfa-daa14a28e035" providerId="ADAL" clId="{DE17D50B-C8E3-4E42-BBAA-2AAABA55B3C6}" dt="2024-04-10T12:27:07.366" v="86" actId="1076"/>
          <ac:spMkLst>
            <pc:docMk/>
            <pc:sldMk cId="611146260" sldId="2013"/>
            <ac:spMk id="35" creationId="{7EABEC34-038E-05D0-83BA-80D82B8758EB}"/>
          </ac:spMkLst>
        </pc:spChg>
        <pc:spChg chg="mod">
          <ac:chgData name="Slonim, Eitan" userId="e7dc1fb8-ab46-4546-adfa-daa14a28e035" providerId="ADAL" clId="{DE17D50B-C8E3-4E42-BBAA-2AAABA55B3C6}" dt="2024-04-10T12:27:07.366" v="86" actId="1076"/>
          <ac:spMkLst>
            <pc:docMk/>
            <pc:sldMk cId="611146260" sldId="2013"/>
            <ac:spMk id="36" creationId="{B50D89CE-D7AF-162D-219B-FFFD20CA941B}"/>
          </ac:spMkLst>
        </pc:spChg>
        <pc:spChg chg="del">
          <ac:chgData name="Slonim, Eitan" userId="e7dc1fb8-ab46-4546-adfa-daa14a28e035" providerId="ADAL" clId="{DE17D50B-C8E3-4E42-BBAA-2AAABA55B3C6}" dt="2024-04-10T12:26:03.166" v="83" actId="478"/>
          <ac:spMkLst>
            <pc:docMk/>
            <pc:sldMk cId="611146260" sldId="2013"/>
            <ac:spMk id="60" creationId="{897FCFB8-6140-ED53-3109-239B125E91C1}"/>
          </ac:spMkLst>
        </pc:spChg>
        <pc:grpChg chg="mod">
          <ac:chgData name="Slonim, Eitan" userId="e7dc1fb8-ab46-4546-adfa-daa14a28e035" providerId="ADAL" clId="{DE17D50B-C8E3-4E42-BBAA-2AAABA55B3C6}" dt="2024-04-10T12:26:12.042" v="84" actId="1076"/>
          <ac:grpSpMkLst>
            <pc:docMk/>
            <pc:sldMk cId="611146260" sldId="2013"/>
            <ac:grpSpMk id="7" creationId="{7ED00FA1-DA69-C3FB-E048-E29429475063}"/>
          </ac:grpSpMkLst>
        </pc:grpChg>
        <pc:grpChg chg="mod">
          <ac:chgData name="Slonim, Eitan" userId="e7dc1fb8-ab46-4546-adfa-daa14a28e035" providerId="ADAL" clId="{DE17D50B-C8E3-4E42-BBAA-2AAABA55B3C6}" dt="2024-04-10T12:27:03.155" v="85" actId="1076"/>
          <ac:grpSpMkLst>
            <pc:docMk/>
            <pc:sldMk cId="611146260" sldId="2013"/>
            <ac:grpSpMk id="23" creationId="{FA633A3B-8537-AC62-AD4A-FC93A41C0406}"/>
          </ac:grpSpMkLst>
        </pc:grpChg>
        <pc:grpChg chg="mod">
          <ac:chgData name="Slonim, Eitan" userId="e7dc1fb8-ab46-4546-adfa-daa14a28e035" providerId="ADAL" clId="{DE17D50B-C8E3-4E42-BBAA-2AAABA55B3C6}" dt="2024-04-10T12:27:07.366" v="86" actId="1076"/>
          <ac:grpSpMkLst>
            <pc:docMk/>
            <pc:sldMk cId="611146260" sldId="2013"/>
            <ac:grpSpMk id="31" creationId="{E586913F-257D-B613-0BE7-383D0F41BD9E}"/>
          </ac:grpSpMkLst>
        </pc:grpChg>
        <pc:picChg chg="mod">
          <ac:chgData name="Slonim, Eitan" userId="e7dc1fb8-ab46-4546-adfa-daa14a28e035" providerId="ADAL" clId="{DE17D50B-C8E3-4E42-BBAA-2AAABA55B3C6}" dt="2024-04-10T12:26:12.042" v="84" actId="1076"/>
          <ac:picMkLst>
            <pc:docMk/>
            <pc:sldMk cId="611146260" sldId="2013"/>
            <ac:picMk id="22" creationId="{396ED8B2-788E-F374-091C-1B6E570B5700}"/>
          </ac:picMkLst>
        </pc:picChg>
        <pc:picChg chg="mod">
          <ac:chgData name="Slonim, Eitan" userId="e7dc1fb8-ab46-4546-adfa-daa14a28e035" providerId="ADAL" clId="{DE17D50B-C8E3-4E42-BBAA-2AAABA55B3C6}" dt="2024-04-10T12:27:07.366" v="86" actId="1076"/>
          <ac:picMkLst>
            <pc:docMk/>
            <pc:sldMk cId="611146260" sldId="2013"/>
            <ac:picMk id="37" creationId="{933B9D35-ECE8-E249-9648-C9BF3DA9E231}"/>
          </ac:picMkLst>
        </pc:pic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7:59:53.683" v="1274"/>
              <pc2:cmMkLst xmlns:pc2="http://schemas.microsoft.com/office/powerpoint/2019/9/main/command">
                <pc:docMk/>
                <pc:sldMk cId="611146260" sldId="2013"/>
                <pc2:cmMk id="{F9E9D75A-F741-4C8C-8D8E-518DBC8CBA7D}"/>
              </pc2:cmMkLst>
            </pc226:cmChg>
            <pc226:cmChg xmlns:pc226="http://schemas.microsoft.com/office/powerpoint/2022/06/main/command" xmlns="" chg="del">
              <pc226:chgData name="Slonim, Eitan" userId="e7dc1fb8-ab46-4546-adfa-daa14a28e035" providerId="ADAL" clId="{DE17D50B-C8E3-4E42-BBAA-2AAABA55B3C6}" dt="2024-04-11T07:59:55.837" v="1275"/>
              <pc2:cmMkLst xmlns:pc2="http://schemas.microsoft.com/office/powerpoint/2019/9/main/command">
                <pc:docMk/>
                <pc:sldMk cId="611146260" sldId="2013"/>
                <pc2:cmMk id="{4D1941AD-F9B0-41DA-99A3-17FB47377963}"/>
              </pc2:cmMkLst>
            </pc226:cmChg>
          </p:ext>
        </pc:extLst>
      </pc:sldChg>
      <pc:sldChg chg="modSp mod">
        <pc:chgData name="Slonim, Eitan" userId="e7dc1fb8-ab46-4546-adfa-daa14a28e035" providerId="ADAL" clId="{DE17D50B-C8E3-4E42-BBAA-2AAABA55B3C6}" dt="2024-04-11T06:36:55.904" v="341" actId="207"/>
        <pc:sldMkLst>
          <pc:docMk/>
          <pc:sldMk cId="60271209" sldId="2016"/>
        </pc:sldMkLst>
        <pc:spChg chg="mod">
          <ac:chgData name="Slonim, Eitan" userId="e7dc1fb8-ab46-4546-adfa-daa14a28e035" providerId="ADAL" clId="{DE17D50B-C8E3-4E42-BBAA-2AAABA55B3C6}" dt="2024-04-11T06:36:55.904" v="341" actId="207"/>
          <ac:spMkLst>
            <pc:docMk/>
            <pc:sldMk cId="60271209" sldId="2016"/>
            <ac:spMk id="17" creationId="{66415320-EC2D-4E72-5714-4ADA7E983277}"/>
          </ac:spMkLst>
        </pc:spChg>
      </pc:sldChg>
      <pc:sldChg chg="modSp mod">
        <pc:chgData name="Slonim, Eitan" userId="e7dc1fb8-ab46-4546-adfa-daa14a28e035" providerId="ADAL" clId="{DE17D50B-C8E3-4E42-BBAA-2AAABA55B3C6}" dt="2024-04-11T06:36:47.339" v="337" actId="207"/>
        <pc:sldMkLst>
          <pc:docMk/>
          <pc:sldMk cId="997457064" sldId="2017"/>
        </pc:sldMkLst>
        <pc:spChg chg="mod">
          <ac:chgData name="Slonim, Eitan" userId="e7dc1fb8-ab46-4546-adfa-daa14a28e035" providerId="ADAL" clId="{DE17D50B-C8E3-4E42-BBAA-2AAABA55B3C6}" dt="2024-04-11T06:36:47.339" v="337" actId="207"/>
          <ac:spMkLst>
            <pc:docMk/>
            <pc:sldMk cId="997457064" sldId="2017"/>
            <ac:spMk id="20" creationId="{95A4E13B-5037-56B8-E23F-67A35465A437}"/>
          </ac:spMkLst>
        </pc:spChg>
      </pc:sldChg>
      <pc:sldChg chg="modSp mod delCm">
        <pc:chgData name="Slonim, Eitan" userId="e7dc1fb8-ab46-4546-adfa-daa14a28e035" providerId="ADAL" clId="{DE17D50B-C8E3-4E42-BBAA-2AAABA55B3C6}" dt="2024-04-11T08:00:01.742" v="1276"/>
        <pc:sldMkLst>
          <pc:docMk/>
          <pc:sldMk cId="2731631810" sldId="2018"/>
        </pc:sldMkLst>
        <pc:spChg chg="mod">
          <ac:chgData name="Slonim, Eitan" userId="e7dc1fb8-ab46-4546-adfa-daa14a28e035" providerId="ADAL" clId="{DE17D50B-C8E3-4E42-BBAA-2AAABA55B3C6}" dt="2024-04-11T06:36:59.964" v="343" actId="207"/>
          <ac:spMkLst>
            <pc:docMk/>
            <pc:sldMk cId="2731631810" sldId="2018"/>
            <ac:spMk id="17" creationId="{113E47B2-A7BB-8942-8032-256DFBB6676B}"/>
          </ac:spMkLst>
        </pc:sp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01.742" v="1276"/>
              <pc2:cmMkLst xmlns:pc2="http://schemas.microsoft.com/office/powerpoint/2019/9/main/command">
                <pc:docMk/>
                <pc:sldMk cId="2731631810" sldId="2018"/>
                <pc2:cmMk id="{E87C1DE4-B4B1-4BFC-90FA-DB39C6F5F191}"/>
              </pc2:cmMkLst>
            </pc226:cmChg>
          </p:ext>
        </pc:extLst>
      </pc:sldChg>
      <pc:sldChg chg="addSp delSp modSp mod delCm modCm">
        <pc:chgData name="Slonim, Eitan" userId="e7dc1fb8-ab46-4546-adfa-daa14a28e035" providerId="ADAL" clId="{DE17D50B-C8E3-4E42-BBAA-2AAABA55B3C6}" dt="2024-04-11T07:34:44.269" v="1055" actId="403"/>
        <pc:sldMkLst>
          <pc:docMk/>
          <pc:sldMk cId="3567288325" sldId="2019"/>
        </pc:sldMkLst>
        <pc:spChg chg="del">
          <ac:chgData name="Slonim, Eitan" userId="e7dc1fb8-ab46-4546-adfa-daa14a28e035" providerId="ADAL" clId="{DE17D50B-C8E3-4E42-BBAA-2AAABA55B3C6}" dt="2024-04-10T12:27:57.573" v="91" actId="478"/>
          <ac:spMkLst>
            <pc:docMk/>
            <pc:sldMk cId="3567288325" sldId="2019"/>
            <ac:spMk id="3" creationId="{8F4F8917-442A-27BE-8B9C-6537359AE8BA}"/>
          </ac:spMkLst>
        </pc:spChg>
        <pc:spChg chg="mod">
          <ac:chgData name="Slonim, Eitan" userId="e7dc1fb8-ab46-4546-adfa-daa14a28e035" providerId="ADAL" clId="{DE17D50B-C8E3-4E42-BBAA-2AAABA55B3C6}" dt="2024-04-11T06:31:19.037" v="305"/>
          <ac:spMkLst>
            <pc:docMk/>
            <pc:sldMk cId="3567288325" sldId="2019"/>
            <ac:spMk id="4" creationId="{850A7AA9-F3A9-053A-B36F-5B9E0C90E7D6}"/>
          </ac:spMkLst>
        </pc:spChg>
        <pc:spChg chg="add mod">
          <ac:chgData name="Slonim, Eitan" userId="e7dc1fb8-ab46-4546-adfa-daa14a28e035" providerId="ADAL" clId="{DE17D50B-C8E3-4E42-BBAA-2AAABA55B3C6}" dt="2024-04-10T12:27:58.051" v="93"/>
          <ac:spMkLst>
            <pc:docMk/>
            <pc:sldMk cId="3567288325" sldId="2019"/>
            <ac:spMk id="7" creationId="{402D8FF6-0E76-FB65-1726-003D74CE99B9}"/>
          </ac:spMkLst>
        </pc:spChg>
        <pc:spChg chg="del">
          <ac:chgData name="Slonim, Eitan" userId="e7dc1fb8-ab46-4546-adfa-daa14a28e035" providerId="ADAL" clId="{DE17D50B-C8E3-4E42-BBAA-2AAABA55B3C6}" dt="2024-04-10T12:27:57.573" v="91" actId="478"/>
          <ac:spMkLst>
            <pc:docMk/>
            <pc:sldMk cId="3567288325" sldId="2019"/>
            <ac:spMk id="17" creationId="{51344DD8-D259-F353-7A0D-5CAB90F28C08}"/>
          </ac:spMkLst>
        </pc:spChg>
        <pc:spChg chg="add mod">
          <ac:chgData name="Slonim, Eitan" userId="e7dc1fb8-ab46-4546-adfa-daa14a28e035" providerId="ADAL" clId="{DE17D50B-C8E3-4E42-BBAA-2AAABA55B3C6}" dt="2024-04-10T12:27:58.051" v="93"/>
          <ac:spMkLst>
            <pc:docMk/>
            <pc:sldMk cId="3567288325" sldId="2019"/>
            <ac:spMk id="20" creationId="{BC4629CC-0A98-5C33-469B-8BD75211CD38}"/>
          </ac:spMkLst>
        </pc:spChg>
        <pc:spChg chg="add mod">
          <ac:chgData name="Slonim, Eitan" userId="e7dc1fb8-ab46-4546-adfa-daa14a28e035" providerId="ADAL" clId="{DE17D50B-C8E3-4E42-BBAA-2AAABA55B3C6}" dt="2024-04-11T06:36:42.676" v="335" actId="207"/>
          <ac:spMkLst>
            <pc:docMk/>
            <pc:sldMk cId="3567288325" sldId="2019"/>
            <ac:spMk id="21" creationId="{BB27B915-F79E-A122-595E-E2F54F7D6AB0}"/>
          </ac:spMkLst>
        </pc:spChg>
        <pc:spChg chg="del">
          <ac:chgData name="Slonim, Eitan" userId="e7dc1fb8-ab46-4546-adfa-daa14a28e035" providerId="ADAL" clId="{DE17D50B-C8E3-4E42-BBAA-2AAABA55B3C6}" dt="2024-04-10T12:27:57.573" v="91" actId="478"/>
          <ac:spMkLst>
            <pc:docMk/>
            <pc:sldMk cId="3567288325" sldId="2019"/>
            <ac:spMk id="37" creationId="{7034DC86-0970-29BA-266A-9F70AA6D6A2F}"/>
          </ac:spMkLst>
        </pc:spChg>
        <pc:graphicFrameChg chg="add mod modGraphic">
          <ac:chgData name="Slonim, Eitan" userId="e7dc1fb8-ab46-4546-adfa-daa14a28e035" providerId="ADAL" clId="{DE17D50B-C8E3-4E42-BBAA-2AAABA55B3C6}" dt="2024-04-11T07:34:44.269" v="1055" actId="403"/>
          <ac:graphicFrameMkLst>
            <pc:docMk/>
            <pc:sldMk cId="3567288325" sldId="2019"/>
            <ac:graphicFrameMk id="5" creationId="{08702427-B505-D63E-32DF-A33D757C4DDB}"/>
          </ac:graphicFrameMkLst>
        </pc:graphicFrameChg>
        <pc:graphicFrameChg chg="del">
          <ac:chgData name="Slonim, Eitan" userId="e7dc1fb8-ab46-4546-adfa-daa14a28e035" providerId="ADAL" clId="{DE17D50B-C8E3-4E42-BBAA-2AAABA55B3C6}" dt="2024-04-10T12:27:57.573" v="91" actId="478"/>
          <ac:graphicFrameMkLst>
            <pc:docMk/>
            <pc:sldMk cId="3567288325" sldId="2019"/>
            <ac:graphicFrameMk id="6" creationId="{A0C2F6AD-3427-60CD-2076-225E3EAE3C66}"/>
          </ac:graphicFrameMkLst>
        </pc:graphicFrameChg>
        <pc:picChg chg="add mod">
          <ac:chgData name="Slonim, Eitan" userId="e7dc1fb8-ab46-4546-adfa-daa14a28e035" providerId="ADAL" clId="{DE17D50B-C8E3-4E42-BBAA-2AAABA55B3C6}" dt="2024-04-10T12:27:58.051" v="93"/>
          <ac:picMkLst>
            <pc:docMk/>
            <pc:sldMk cId="3567288325" sldId="2019"/>
            <ac:picMk id="8" creationId="{81A0C112-F5EF-2942-3F4D-F028A242D427}"/>
          </ac:picMkLst>
        </pc:picChg>
        <pc:picChg chg="add mod">
          <ac:chgData name="Slonim, Eitan" userId="e7dc1fb8-ab46-4546-adfa-daa14a28e035" providerId="ADAL" clId="{DE17D50B-C8E3-4E42-BBAA-2AAABA55B3C6}" dt="2024-04-10T12:27:58.051" v="93"/>
          <ac:picMkLst>
            <pc:docMk/>
            <pc:sldMk cId="3567288325" sldId="2019"/>
            <ac:picMk id="9" creationId="{66E9EBCC-9FEA-CFD4-0493-13B3EA148A71}"/>
          </ac:picMkLst>
        </pc:picChg>
        <pc:picChg chg="add mod">
          <ac:chgData name="Slonim, Eitan" userId="e7dc1fb8-ab46-4546-adfa-daa14a28e035" providerId="ADAL" clId="{DE17D50B-C8E3-4E42-BBAA-2AAABA55B3C6}" dt="2024-04-10T12:27:58.051" v="93"/>
          <ac:picMkLst>
            <pc:docMk/>
            <pc:sldMk cId="3567288325" sldId="2019"/>
            <ac:picMk id="10" creationId="{7801AEFC-49E8-967C-631E-000D3743C18D}"/>
          </ac:picMkLst>
        </pc:picChg>
        <pc:picChg chg="add mod">
          <ac:chgData name="Slonim, Eitan" userId="e7dc1fb8-ab46-4546-adfa-daa14a28e035" providerId="ADAL" clId="{DE17D50B-C8E3-4E42-BBAA-2AAABA55B3C6}" dt="2024-04-10T12:27:58.051" v="93"/>
          <ac:picMkLst>
            <pc:docMk/>
            <pc:sldMk cId="3567288325" sldId="2019"/>
            <ac:picMk id="11" creationId="{FF0CA1B9-5FD6-FAE2-1090-6B7C59588E93}"/>
          </ac:picMkLst>
        </pc:picChg>
        <pc:picChg chg="add mod">
          <ac:chgData name="Slonim, Eitan" userId="e7dc1fb8-ab46-4546-adfa-daa14a28e035" providerId="ADAL" clId="{DE17D50B-C8E3-4E42-BBAA-2AAABA55B3C6}" dt="2024-04-10T12:27:58.051" v="93"/>
          <ac:picMkLst>
            <pc:docMk/>
            <pc:sldMk cId="3567288325" sldId="2019"/>
            <ac:picMk id="12" creationId="{A249B885-FB92-E983-0D5D-A00801475E29}"/>
          </ac:picMkLst>
        </pc:picChg>
        <pc:picChg chg="del">
          <ac:chgData name="Slonim, Eitan" userId="e7dc1fb8-ab46-4546-adfa-daa14a28e035" providerId="ADAL" clId="{DE17D50B-C8E3-4E42-BBAA-2AAABA55B3C6}" dt="2024-04-10T12:27:57.573" v="91" actId="478"/>
          <ac:picMkLst>
            <pc:docMk/>
            <pc:sldMk cId="3567288325" sldId="2019"/>
            <ac:picMk id="13" creationId="{2CCE9C33-F676-F75F-8928-B24F93937E1E}"/>
          </ac:picMkLst>
        </pc:picChg>
        <pc:picChg chg="add mod">
          <ac:chgData name="Slonim, Eitan" userId="e7dc1fb8-ab46-4546-adfa-daa14a28e035" providerId="ADAL" clId="{DE17D50B-C8E3-4E42-BBAA-2AAABA55B3C6}" dt="2024-04-10T12:27:58.051" v="93"/>
          <ac:picMkLst>
            <pc:docMk/>
            <pc:sldMk cId="3567288325" sldId="2019"/>
            <ac:picMk id="14" creationId="{99BE369A-F4EA-7CD1-FAF1-8ECC551E5136}"/>
          </ac:picMkLst>
        </pc:picChg>
        <pc:picChg chg="del">
          <ac:chgData name="Slonim, Eitan" userId="e7dc1fb8-ab46-4546-adfa-daa14a28e035" providerId="ADAL" clId="{DE17D50B-C8E3-4E42-BBAA-2AAABA55B3C6}" dt="2024-04-10T12:27:57.573" v="91" actId="478"/>
          <ac:picMkLst>
            <pc:docMk/>
            <pc:sldMk cId="3567288325" sldId="2019"/>
            <ac:picMk id="15" creationId="{7CB32DCB-9C2B-602E-CDB4-463E7EC59356}"/>
          </ac:picMkLst>
        </pc:picChg>
        <pc:picChg chg="add mod">
          <ac:chgData name="Slonim, Eitan" userId="e7dc1fb8-ab46-4546-adfa-daa14a28e035" providerId="ADAL" clId="{DE17D50B-C8E3-4E42-BBAA-2AAABA55B3C6}" dt="2024-04-10T12:27:58.051" v="93"/>
          <ac:picMkLst>
            <pc:docMk/>
            <pc:sldMk cId="3567288325" sldId="2019"/>
            <ac:picMk id="16" creationId="{0CBB723F-6F38-DDCB-93E5-80F9115A8D4D}"/>
          </ac:picMkLst>
        </pc:picChg>
        <pc:picChg chg="add mod">
          <ac:chgData name="Slonim, Eitan" userId="e7dc1fb8-ab46-4546-adfa-daa14a28e035" providerId="ADAL" clId="{DE17D50B-C8E3-4E42-BBAA-2AAABA55B3C6}" dt="2024-04-10T12:27:58.051" v="93"/>
          <ac:picMkLst>
            <pc:docMk/>
            <pc:sldMk cId="3567288325" sldId="2019"/>
            <ac:picMk id="18" creationId="{00AF5209-D663-12AA-16BB-252C9276A761}"/>
          </ac:picMkLst>
        </pc:picChg>
        <pc:picChg chg="add mod">
          <ac:chgData name="Slonim, Eitan" userId="e7dc1fb8-ab46-4546-adfa-daa14a28e035" providerId="ADAL" clId="{DE17D50B-C8E3-4E42-BBAA-2AAABA55B3C6}" dt="2024-04-10T12:27:58.051" v="93"/>
          <ac:picMkLst>
            <pc:docMk/>
            <pc:sldMk cId="3567288325" sldId="2019"/>
            <ac:picMk id="19" creationId="{D127E29B-EF7F-8D74-2464-57B7336E7F14}"/>
          </ac:picMkLst>
        </pc:picChg>
        <pc:picChg chg="del">
          <ac:chgData name="Slonim, Eitan" userId="e7dc1fb8-ab46-4546-adfa-daa14a28e035" providerId="ADAL" clId="{DE17D50B-C8E3-4E42-BBAA-2AAABA55B3C6}" dt="2024-04-10T12:27:57.573" v="91" actId="478"/>
          <ac:picMkLst>
            <pc:docMk/>
            <pc:sldMk cId="3567288325" sldId="2019"/>
            <ac:picMk id="23" creationId="{79E4D2A6-5691-73BE-7ABC-D106504E8EE4}"/>
          </ac:picMkLst>
        </pc:picChg>
        <pc:picChg chg="del">
          <ac:chgData name="Slonim, Eitan" userId="e7dc1fb8-ab46-4546-adfa-daa14a28e035" providerId="ADAL" clId="{DE17D50B-C8E3-4E42-BBAA-2AAABA55B3C6}" dt="2024-04-10T12:27:57.573" v="91" actId="478"/>
          <ac:picMkLst>
            <pc:docMk/>
            <pc:sldMk cId="3567288325" sldId="2019"/>
            <ac:picMk id="31" creationId="{2FBEA54F-2186-8CF7-E3F0-CD13B05F4FC0}"/>
          </ac:picMkLst>
        </pc:picChg>
        <pc:picChg chg="del">
          <ac:chgData name="Slonim, Eitan" userId="e7dc1fb8-ab46-4546-adfa-daa14a28e035" providerId="ADAL" clId="{DE17D50B-C8E3-4E42-BBAA-2AAABA55B3C6}" dt="2024-04-10T12:27:57.573" v="91" actId="478"/>
          <ac:picMkLst>
            <pc:docMk/>
            <pc:sldMk cId="3567288325" sldId="2019"/>
            <ac:picMk id="32" creationId="{B6E163B9-F2F6-9DE6-75AA-DED5FE9D4C53}"/>
          </ac:picMkLst>
        </pc:picChg>
        <pc:picChg chg="del">
          <ac:chgData name="Slonim, Eitan" userId="e7dc1fb8-ab46-4546-adfa-daa14a28e035" providerId="ADAL" clId="{DE17D50B-C8E3-4E42-BBAA-2AAABA55B3C6}" dt="2024-04-10T12:27:57.573" v="91" actId="478"/>
          <ac:picMkLst>
            <pc:docMk/>
            <pc:sldMk cId="3567288325" sldId="2019"/>
            <ac:picMk id="33" creationId="{A200828C-941A-DC4C-AF72-94A95C656654}"/>
          </ac:picMkLst>
        </pc:picChg>
        <pc:picChg chg="del">
          <ac:chgData name="Slonim, Eitan" userId="e7dc1fb8-ab46-4546-adfa-daa14a28e035" providerId="ADAL" clId="{DE17D50B-C8E3-4E42-BBAA-2AAABA55B3C6}" dt="2024-04-10T12:27:57.573" v="91" actId="478"/>
          <ac:picMkLst>
            <pc:docMk/>
            <pc:sldMk cId="3567288325" sldId="2019"/>
            <ac:picMk id="34" creationId="{703CB2DA-9146-F3F3-0145-C419B3E81803}"/>
          </ac:picMkLst>
        </pc:picChg>
        <pc:picChg chg="del">
          <ac:chgData name="Slonim, Eitan" userId="e7dc1fb8-ab46-4546-adfa-daa14a28e035" providerId="ADAL" clId="{DE17D50B-C8E3-4E42-BBAA-2AAABA55B3C6}" dt="2024-04-10T12:27:57.573" v="91" actId="478"/>
          <ac:picMkLst>
            <pc:docMk/>
            <pc:sldMk cId="3567288325" sldId="2019"/>
            <ac:picMk id="35" creationId="{63C2F2B7-1F04-3104-B776-1AD4E2F5AC99}"/>
          </ac:picMkLst>
        </pc:picChg>
        <pc:picChg chg="del">
          <ac:chgData name="Slonim, Eitan" userId="e7dc1fb8-ab46-4546-adfa-daa14a28e035" providerId="ADAL" clId="{DE17D50B-C8E3-4E42-BBAA-2AAABA55B3C6}" dt="2024-04-10T12:27:57.573" v="91" actId="478"/>
          <ac:picMkLst>
            <pc:docMk/>
            <pc:sldMk cId="3567288325" sldId="2019"/>
            <ac:picMk id="36" creationId="{21C32624-3EF1-A469-7141-2A0985CD702C}"/>
          </ac:picMkLst>
        </pc:picChg>
        <pc:extLst>
          <p:ext xmlns:p="http://schemas.openxmlformats.org/presentationml/2006/main" uri="{D6D511B9-2390-475A-947B-AFAB55BFBCF1}">
            <pc226:cmChg xmlns:pc226="http://schemas.microsoft.com/office/powerpoint/2022/06/main/command" xmlns="" chg="del mod">
              <pc226:chgData name="Slonim, Eitan" userId="e7dc1fb8-ab46-4546-adfa-daa14a28e035" providerId="ADAL" clId="{DE17D50B-C8E3-4E42-BBAA-2AAABA55B3C6}" dt="2024-04-10T12:28:00.289" v="94"/>
              <pc2:cmMkLst xmlns:pc2="http://schemas.microsoft.com/office/powerpoint/2019/9/main/command">
                <pc:docMk/>
                <pc:sldMk cId="3567288325" sldId="2019"/>
                <pc2:cmMk id="{CB6DD377-A435-4E64-BF0F-F3D67F9E7B30}"/>
              </pc2:cmMkLst>
            </pc226:cmChg>
          </p:ext>
        </pc:extLst>
      </pc:sldChg>
      <pc:sldChg chg="addSp modSp">
        <pc:chgData name="Slonim, Eitan" userId="e7dc1fb8-ab46-4546-adfa-daa14a28e035" providerId="ADAL" clId="{DE17D50B-C8E3-4E42-BBAA-2AAABA55B3C6}" dt="2024-04-10T12:27:14.157" v="87"/>
        <pc:sldMkLst>
          <pc:docMk/>
          <pc:sldMk cId="504439483" sldId="2021"/>
        </pc:sldMkLst>
        <pc:spChg chg="add mod">
          <ac:chgData name="Slonim, Eitan" userId="e7dc1fb8-ab46-4546-adfa-daa14a28e035" providerId="ADAL" clId="{DE17D50B-C8E3-4E42-BBAA-2AAABA55B3C6}" dt="2024-04-10T12:27:14.157" v="87"/>
          <ac:spMkLst>
            <pc:docMk/>
            <pc:sldMk cId="504439483" sldId="2021"/>
            <ac:spMk id="4" creationId="{699ABB7B-2F51-C415-D3D9-97DC4C1359DE}"/>
          </ac:spMkLst>
        </pc:spChg>
      </pc:sldChg>
      <pc:sldChg chg="addSp delSp modSp mod">
        <pc:chgData name="Slonim, Eitan" userId="e7dc1fb8-ab46-4546-adfa-daa14a28e035" providerId="ADAL" clId="{DE17D50B-C8E3-4E42-BBAA-2AAABA55B3C6}" dt="2024-04-11T07:53:45.047" v="1263" actId="14100"/>
        <pc:sldMkLst>
          <pc:docMk/>
          <pc:sldMk cId="2791180989" sldId="2022"/>
        </pc:sldMkLst>
        <pc:spChg chg="del">
          <ac:chgData name="Slonim, Eitan" userId="e7dc1fb8-ab46-4546-adfa-daa14a28e035" providerId="ADAL" clId="{DE17D50B-C8E3-4E42-BBAA-2AAABA55B3C6}" dt="2024-04-11T07:33:04.913" v="1028" actId="478"/>
          <ac:spMkLst>
            <pc:docMk/>
            <pc:sldMk cId="2791180989" sldId="2022"/>
            <ac:spMk id="2" creationId="{A88A7BDA-C9D1-138E-F52B-6E34F1077610}"/>
          </ac:spMkLst>
        </pc:spChg>
        <pc:spChg chg="mod">
          <ac:chgData name="Slonim, Eitan" userId="e7dc1fb8-ab46-4546-adfa-daa14a28e035" providerId="ADAL" clId="{DE17D50B-C8E3-4E42-BBAA-2AAABA55B3C6}" dt="2024-04-11T07:36:45.110" v="1077" actId="207"/>
          <ac:spMkLst>
            <pc:docMk/>
            <pc:sldMk cId="2791180989" sldId="2022"/>
            <ac:spMk id="3" creationId="{051FDFD2-B2D1-3AE2-A0DE-E4DBB981C11B}"/>
          </ac:spMkLst>
        </pc:spChg>
        <pc:spChg chg="add mod">
          <ac:chgData name="Slonim, Eitan" userId="e7dc1fb8-ab46-4546-adfa-daa14a28e035" providerId="ADAL" clId="{DE17D50B-C8E3-4E42-BBAA-2AAABA55B3C6}" dt="2024-04-11T07:53:43.003" v="1262"/>
          <ac:spMkLst>
            <pc:docMk/>
            <pc:sldMk cId="2791180989" sldId="2022"/>
            <ac:spMk id="5" creationId="{93E35FE8-5850-6E83-5F89-ABD3479865FB}"/>
          </ac:spMkLst>
        </pc:spChg>
        <pc:graphicFrameChg chg="add mod modGraphic">
          <ac:chgData name="Slonim, Eitan" userId="e7dc1fb8-ab46-4546-adfa-daa14a28e035" providerId="ADAL" clId="{DE17D50B-C8E3-4E42-BBAA-2AAABA55B3C6}" dt="2024-04-11T07:53:45.047" v="1263" actId="14100"/>
          <ac:graphicFrameMkLst>
            <pc:docMk/>
            <pc:sldMk cId="2791180989" sldId="2022"/>
            <ac:graphicFrameMk id="4" creationId="{307896B0-910B-D74E-3B9B-C38C1C0E8778}"/>
          </ac:graphicFrameMkLst>
        </pc:graphicFrameChg>
        <pc:graphicFrameChg chg="del">
          <ac:chgData name="Slonim, Eitan" userId="e7dc1fb8-ab46-4546-adfa-daa14a28e035" providerId="ADAL" clId="{DE17D50B-C8E3-4E42-BBAA-2AAABA55B3C6}" dt="2024-04-11T07:33:04.913" v="1028" actId="478"/>
          <ac:graphicFrameMkLst>
            <pc:docMk/>
            <pc:sldMk cId="2791180989" sldId="2022"/>
            <ac:graphicFrameMk id="14" creationId="{BDE26ADC-D242-F117-81BB-FE03BB6BBED3}"/>
          </ac:graphicFrameMkLst>
        </pc:graphicFrameChg>
        <pc:graphicFrameChg chg="del">
          <ac:chgData name="Slonim, Eitan" userId="e7dc1fb8-ab46-4546-adfa-daa14a28e035" providerId="ADAL" clId="{DE17D50B-C8E3-4E42-BBAA-2AAABA55B3C6}" dt="2024-04-11T07:33:04.913" v="1028" actId="478"/>
          <ac:graphicFrameMkLst>
            <pc:docMk/>
            <pc:sldMk cId="2791180989" sldId="2022"/>
            <ac:graphicFrameMk id="15" creationId="{628930A0-FB98-C7D3-7BB7-4F46FC9D8DFE}"/>
          </ac:graphicFrameMkLst>
        </pc:graphicFrameChg>
      </pc:sldChg>
      <pc:sldChg chg="addSp delSp modSp mod delCm">
        <pc:chgData name="Slonim, Eitan" userId="e7dc1fb8-ab46-4546-adfa-daa14a28e035" providerId="ADAL" clId="{DE17D50B-C8E3-4E42-BBAA-2AAABA55B3C6}" dt="2024-04-11T08:00:50.081" v="1281"/>
        <pc:sldMkLst>
          <pc:docMk/>
          <pc:sldMk cId="2113682815" sldId="2023"/>
        </pc:sldMkLst>
        <pc:spChg chg="mod">
          <ac:chgData name="Slonim, Eitan" userId="e7dc1fb8-ab46-4546-adfa-daa14a28e035" providerId="ADAL" clId="{DE17D50B-C8E3-4E42-BBAA-2AAABA55B3C6}" dt="2024-04-10T12:28:19.605" v="96"/>
          <ac:spMkLst>
            <pc:docMk/>
            <pc:sldMk cId="2113682815" sldId="2023"/>
            <ac:spMk id="13" creationId="{00777E01-EF65-4D47-0012-33603C5FF6CE}"/>
          </ac:spMkLst>
        </pc:spChg>
        <pc:spChg chg="mod">
          <ac:chgData name="Slonim, Eitan" userId="e7dc1fb8-ab46-4546-adfa-daa14a28e035" providerId="ADAL" clId="{DE17D50B-C8E3-4E42-BBAA-2AAABA55B3C6}" dt="2024-04-10T12:28:19.605" v="96"/>
          <ac:spMkLst>
            <pc:docMk/>
            <pc:sldMk cId="2113682815" sldId="2023"/>
            <ac:spMk id="14" creationId="{CAE5B8ED-7F91-4A28-CCB2-E542E49A13E4}"/>
          </ac:spMkLst>
        </pc:spChg>
        <pc:spChg chg="mod">
          <ac:chgData name="Slonim, Eitan" userId="e7dc1fb8-ab46-4546-adfa-daa14a28e035" providerId="ADAL" clId="{DE17D50B-C8E3-4E42-BBAA-2AAABA55B3C6}" dt="2024-04-10T12:28:19.605" v="96"/>
          <ac:spMkLst>
            <pc:docMk/>
            <pc:sldMk cId="2113682815" sldId="2023"/>
            <ac:spMk id="15" creationId="{B5815E87-037E-1A0B-024A-981363837E27}"/>
          </ac:spMkLst>
        </pc:spChg>
        <pc:spChg chg="mod">
          <ac:chgData name="Slonim, Eitan" userId="e7dc1fb8-ab46-4546-adfa-daa14a28e035" providerId="ADAL" clId="{DE17D50B-C8E3-4E42-BBAA-2AAABA55B3C6}" dt="2024-04-10T12:28:19.605" v="96"/>
          <ac:spMkLst>
            <pc:docMk/>
            <pc:sldMk cId="2113682815" sldId="2023"/>
            <ac:spMk id="16" creationId="{1AFA2191-173E-A3A2-B288-1DD30A43BA8C}"/>
          </ac:spMkLst>
        </pc:spChg>
        <pc:grpChg chg="add mod">
          <ac:chgData name="Slonim, Eitan" userId="e7dc1fb8-ab46-4546-adfa-daa14a28e035" providerId="ADAL" clId="{DE17D50B-C8E3-4E42-BBAA-2AAABA55B3C6}" dt="2024-04-10T12:28:19.605" v="96"/>
          <ac:grpSpMkLst>
            <pc:docMk/>
            <pc:sldMk cId="2113682815" sldId="2023"/>
            <ac:grpSpMk id="9" creationId="{B1750BE5-C26C-59C4-301E-35174A633269}"/>
          </ac:grpSpMkLst>
        </pc:grpChg>
        <pc:grpChg chg="del">
          <ac:chgData name="Slonim, Eitan" userId="e7dc1fb8-ab46-4546-adfa-daa14a28e035" providerId="ADAL" clId="{DE17D50B-C8E3-4E42-BBAA-2AAABA55B3C6}" dt="2024-04-10T12:28:19.406" v="95" actId="478"/>
          <ac:grpSpMkLst>
            <pc:docMk/>
            <pc:sldMk cId="2113682815" sldId="2023"/>
            <ac:grpSpMk id="12" creationId="{DC5270B5-653E-E561-68A5-52D0D2F53FB6}"/>
          </ac:grpSpMkLst>
        </pc:grpChg>
        <pc:graphicFrameChg chg="del">
          <ac:chgData name="Slonim, Eitan" userId="e7dc1fb8-ab46-4546-adfa-daa14a28e035" providerId="ADAL" clId="{DE17D50B-C8E3-4E42-BBAA-2AAABA55B3C6}" dt="2024-04-10T12:28:19.406" v="95" actId="478"/>
          <ac:graphicFrameMkLst>
            <pc:docMk/>
            <pc:sldMk cId="2113682815" sldId="2023"/>
            <ac:graphicFrameMk id="3" creationId="{60CBA8EF-9507-D694-7F41-8EBF25B24789}"/>
          </ac:graphicFrameMkLst>
        </pc:graphicFrameChg>
        <pc:graphicFrameChg chg="add mod">
          <ac:chgData name="Slonim, Eitan" userId="e7dc1fb8-ab46-4546-adfa-daa14a28e035" providerId="ADAL" clId="{DE17D50B-C8E3-4E42-BBAA-2AAABA55B3C6}" dt="2024-04-10T12:28:19.605" v="96"/>
          <ac:graphicFrameMkLst>
            <pc:docMk/>
            <pc:sldMk cId="2113682815" sldId="2023"/>
            <ac:graphicFrameMk id="6" creationId="{4ABF70FF-C3EF-AFD2-9D00-68158FD4F13B}"/>
          </ac:graphicFrameMkLst>
        </pc:graphicFrameChg>
        <pc:extLst>
          <p:ext xmlns:p="http://schemas.openxmlformats.org/presentationml/2006/main" uri="{D6D511B9-2390-475A-947B-AFAB55BFBCF1}">
            <pc226:cmChg xmlns:pc226="http://schemas.microsoft.com/office/powerpoint/2022/06/main/command" xmlns="" chg="del">
              <pc226:chgData name="Slonim, Eitan" userId="e7dc1fb8-ab46-4546-adfa-daa14a28e035" providerId="ADAL" clId="{DE17D50B-C8E3-4E42-BBAA-2AAABA55B3C6}" dt="2024-04-11T08:00:50.081" v="1281"/>
              <pc2:cmMkLst xmlns:pc2="http://schemas.microsoft.com/office/powerpoint/2019/9/main/command">
                <pc:docMk/>
                <pc:sldMk cId="2113682815" sldId="2023"/>
                <pc2:cmMk id="{E9FD1B36-379D-41B0-941C-2B15352960E9}"/>
              </pc2:cmMkLst>
            </pc226:cmChg>
          </p:ext>
        </pc:extLst>
      </pc:sldChg>
      <pc:sldChg chg="addSp delSp modSp mod chgLayout">
        <pc:chgData name="Slonim, Eitan" userId="e7dc1fb8-ab46-4546-adfa-daa14a28e035" providerId="ADAL" clId="{DE17D50B-C8E3-4E42-BBAA-2AAABA55B3C6}" dt="2024-04-11T07:35:11.543" v="1060"/>
        <pc:sldMkLst>
          <pc:docMk/>
          <pc:sldMk cId="2241056098" sldId="2027"/>
        </pc:sldMkLst>
        <pc:spChg chg="del">
          <ac:chgData name="Slonim, Eitan" userId="e7dc1fb8-ab46-4546-adfa-daa14a28e035" providerId="ADAL" clId="{DE17D50B-C8E3-4E42-BBAA-2AAABA55B3C6}" dt="2024-04-10T12:28:59.575" v="102" actId="478"/>
          <ac:spMkLst>
            <pc:docMk/>
            <pc:sldMk cId="2241056098" sldId="2027"/>
            <ac:spMk id="2" creationId="{37BCCC88-4258-5BE8-D577-6AD714AB8558}"/>
          </ac:spMkLst>
        </pc:spChg>
        <pc:spChg chg="mod ord">
          <ac:chgData name="Slonim, Eitan" userId="e7dc1fb8-ab46-4546-adfa-daa14a28e035" providerId="ADAL" clId="{DE17D50B-C8E3-4E42-BBAA-2AAABA55B3C6}" dt="2024-04-11T07:35:11.543" v="1060"/>
          <ac:spMkLst>
            <pc:docMk/>
            <pc:sldMk cId="2241056098" sldId="2027"/>
            <ac:spMk id="3" creationId="{3AA840C4-6D67-8729-B027-0673845A99F0}"/>
          </ac:spMkLst>
        </pc:spChg>
        <pc:spChg chg="add mod">
          <ac:chgData name="Slonim, Eitan" userId="e7dc1fb8-ab46-4546-adfa-daa14a28e035" providerId="ADAL" clId="{DE17D50B-C8E3-4E42-BBAA-2AAABA55B3C6}" dt="2024-04-10T12:28:47.144" v="100"/>
          <ac:spMkLst>
            <pc:docMk/>
            <pc:sldMk cId="2241056098" sldId="2027"/>
            <ac:spMk id="4" creationId="{B84EEC34-CC0B-61A2-5869-E2F7F293FA14}"/>
          </ac:spMkLst>
        </pc:spChg>
        <pc:spChg chg="del">
          <ac:chgData name="Slonim, Eitan" userId="e7dc1fb8-ab46-4546-adfa-daa14a28e035" providerId="ADAL" clId="{DE17D50B-C8E3-4E42-BBAA-2AAABA55B3C6}" dt="2024-04-10T12:28:59.575" v="102" actId="478"/>
          <ac:spMkLst>
            <pc:docMk/>
            <pc:sldMk cId="2241056098" sldId="2027"/>
            <ac:spMk id="5" creationId="{02BF677C-8E0E-87C5-17B2-E81B89AC7180}"/>
          </ac:spMkLst>
        </pc:spChg>
        <pc:spChg chg="del">
          <ac:chgData name="Slonim, Eitan" userId="e7dc1fb8-ab46-4546-adfa-daa14a28e035" providerId="ADAL" clId="{DE17D50B-C8E3-4E42-BBAA-2AAABA55B3C6}" dt="2024-04-10T12:28:46.946" v="99" actId="478"/>
          <ac:spMkLst>
            <pc:docMk/>
            <pc:sldMk cId="2241056098" sldId="2027"/>
            <ac:spMk id="6" creationId="{74C0AA01-AC1D-91F1-56CE-45F28675BBDB}"/>
          </ac:spMkLst>
        </pc:spChg>
        <pc:spChg chg="del">
          <ac:chgData name="Slonim, Eitan" userId="e7dc1fb8-ab46-4546-adfa-daa14a28e035" providerId="ADAL" clId="{DE17D50B-C8E3-4E42-BBAA-2AAABA55B3C6}" dt="2024-04-10T12:28:46.946" v="99" actId="478"/>
          <ac:spMkLst>
            <pc:docMk/>
            <pc:sldMk cId="2241056098" sldId="2027"/>
            <ac:spMk id="8" creationId="{A2C94B29-648B-5810-5B07-F1E5756EBB4F}"/>
          </ac:spMkLst>
        </pc:spChg>
        <pc:spChg chg="del">
          <ac:chgData name="Slonim, Eitan" userId="e7dc1fb8-ab46-4546-adfa-daa14a28e035" providerId="ADAL" clId="{DE17D50B-C8E3-4E42-BBAA-2AAABA55B3C6}" dt="2024-04-10T12:28:46.946" v="99" actId="478"/>
          <ac:spMkLst>
            <pc:docMk/>
            <pc:sldMk cId="2241056098" sldId="2027"/>
            <ac:spMk id="9" creationId="{2A562F76-C6A7-D9EC-5582-612B86D5DDDE}"/>
          </ac:spMkLst>
        </pc:spChg>
        <pc:spChg chg="del">
          <ac:chgData name="Slonim, Eitan" userId="e7dc1fb8-ab46-4546-adfa-daa14a28e035" providerId="ADAL" clId="{DE17D50B-C8E3-4E42-BBAA-2AAABA55B3C6}" dt="2024-04-10T12:28:46.946" v="99" actId="478"/>
          <ac:spMkLst>
            <pc:docMk/>
            <pc:sldMk cId="2241056098" sldId="2027"/>
            <ac:spMk id="12" creationId="{37DFD337-AD1D-400D-A800-0CB85A9D44A9}"/>
          </ac:spMkLst>
        </pc:spChg>
        <pc:spChg chg="add mod">
          <ac:chgData name="Slonim, Eitan" userId="e7dc1fb8-ab46-4546-adfa-daa14a28e035" providerId="ADAL" clId="{DE17D50B-C8E3-4E42-BBAA-2AAABA55B3C6}" dt="2024-04-11T06:37:27.152" v="353" actId="1036"/>
          <ac:spMkLst>
            <pc:docMk/>
            <pc:sldMk cId="2241056098" sldId="2027"/>
            <ac:spMk id="15" creationId="{E9E286B5-55EB-274D-8E07-E8DCDB137BFF}"/>
          </ac:spMkLst>
        </pc:spChg>
        <pc:spChg chg="add mod">
          <ac:chgData name="Slonim, Eitan" userId="e7dc1fb8-ab46-4546-adfa-daa14a28e035" providerId="ADAL" clId="{DE17D50B-C8E3-4E42-BBAA-2AAABA55B3C6}" dt="2024-04-11T06:37:19.216" v="349" actId="1036"/>
          <ac:spMkLst>
            <pc:docMk/>
            <pc:sldMk cId="2241056098" sldId="2027"/>
            <ac:spMk id="16" creationId="{4A07B8E9-ED64-573F-2E93-E3BA727E219F}"/>
          </ac:spMkLst>
        </pc:spChg>
        <pc:spChg chg="add mod">
          <ac:chgData name="Slonim, Eitan" userId="e7dc1fb8-ab46-4546-adfa-daa14a28e035" providerId="ADAL" clId="{DE17D50B-C8E3-4E42-BBAA-2AAABA55B3C6}" dt="2024-04-10T12:28:47.144" v="100"/>
          <ac:spMkLst>
            <pc:docMk/>
            <pc:sldMk cId="2241056098" sldId="2027"/>
            <ac:spMk id="17" creationId="{8CB55B7F-0DBE-CF7F-0E8B-7A534D7E9118}"/>
          </ac:spMkLst>
        </pc:spChg>
        <pc:spChg chg="add mod">
          <ac:chgData name="Slonim, Eitan" userId="e7dc1fb8-ab46-4546-adfa-daa14a28e035" providerId="ADAL" clId="{DE17D50B-C8E3-4E42-BBAA-2AAABA55B3C6}" dt="2024-04-10T12:28:47.144" v="100"/>
          <ac:spMkLst>
            <pc:docMk/>
            <pc:sldMk cId="2241056098" sldId="2027"/>
            <ac:spMk id="18" creationId="{3E34CA1D-3487-A859-B3B8-2625BCBFECF5}"/>
          </ac:spMkLst>
        </pc:spChg>
        <pc:spChg chg="del">
          <ac:chgData name="Slonim, Eitan" userId="e7dc1fb8-ab46-4546-adfa-daa14a28e035" providerId="ADAL" clId="{DE17D50B-C8E3-4E42-BBAA-2AAABA55B3C6}" dt="2024-04-10T12:28:46.946" v="99" actId="478"/>
          <ac:spMkLst>
            <pc:docMk/>
            <pc:sldMk cId="2241056098" sldId="2027"/>
            <ac:spMk id="19" creationId="{E6BBDDE1-95A5-6BC3-435E-FAAA419BF4CE}"/>
          </ac:spMkLst>
        </pc:spChg>
        <pc:spChg chg="del">
          <ac:chgData name="Slonim, Eitan" userId="e7dc1fb8-ab46-4546-adfa-daa14a28e035" providerId="ADAL" clId="{DE17D50B-C8E3-4E42-BBAA-2AAABA55B3C6}" dt="2024-04-10T12:28:46.946" v="99" actId="478"/>
          <ac:spMkLst>
            <pc:docMk/>
            <pc:sldMk cId="2241056098" sldId="2027"/>
            <ac:spMk id="20" creationId="{666F4655-37CD-99ED-A41B-48096BBE59A9}"/>
          </ac:spMkLst>
        </pc:spChg>
        <pc:spChg chg="del">
          <ac:chgData name="Slonim, Eitan" userId="e7dc1fb8-ab46-4546-adfa-daa14a28e035" providerId="ADAL" clId="{DE17D50B-C8E3-4E42-BBAA-2AAABA55B3C6}" dt="2024-04-10T12:28:46.946" v="99" actId="478"/>
          <ac:spMkLst>
            <pc:docMk/>
            <pc:sldMk cId="2241056098" sldId="2027"/>
            <ac:spMk id="21" creationId="{9C7A7664-05AE-2598-AB3C-4918FE45736C}"/>
          </ac:spMkLst>
        </pc:spChg>
        <pc:spChg chg="add mod">
          <ac:chgData name="Slonim, Eitan" userId="e7dc1fb8-ab46-4546-adfa-daa14a28e035" providerId="ADAL" clId="{DE17D50B-C8E3-4E42-BBAA-2AAABA55B3C6}" dt="2024-04-10T12:28:47.144" v="100"/>
          <ac:spMkLst>
            <pc:docMk/>
            <pc:sldMk cId="2241056098" sldId="2027"/>
            <ac:spMk id="22" creationId="{ECED1364-C819-D744-659C-BAB51DF5D336}"/>
          </ac:spMkLst>
        </pc:spChg>
        <pc:spChg chg="add mod">
          <ac:chgData name="Slonim, Eitan" userId="e7dc1fb8-ab46-4546-adfa-daa14a28e035" providerId="ADAL" clId="{DE17D50B-C8E3-4E42-BBAA-2AAABA55B3C6}" dt="2024-04-10T12:28:47.144" v="100"/>
          <ac:spMkLst>
            <pc:docMk/>
            <pc:sldMk cId="2241056098" sldId="2027"/>
            <ac:spMk id="23" creationId="{343C87E3-D152-424A-0326-6C81BDDCBDEC}"/>
          </ac:spMkLst>
        </pc:spChg>
        <pc:spChg chg="del">
          <ac:chgData name="Slonim, Eitan" userId="e7dc1fb8-ab46-4546-adfa-daa14a28e035" providerId="ADAL" clId="{DE17D50B-C8E3-4E42-BBAA-2AAABA55B3C6}" dt="2024-04-10T12:28:46.946" v="99" actId="478"/>
          <ac:spMkLst>
            <pc:docMk/>
            <pc:sldMk cId="2241056098" sldId="2027"/>
            <ac:spMk id="24" creationId="{B85C4472-1E6C-7D3A-A3E0-9FCDABD52AE6}"/>
          </ac:spMkLst>
        </pc:spChg>
        <pc:spChg chg="del">
          <ac:chgData name="Slonim, Eitan" userId="e7dc1fb8-ab46-4546-adfa-daa14a28e035" providerId="ADAL" clId="{DE17D50B-C8E3-4E42-BBAA-2AAABA55B3C6}" dt="2024-04-10T12:28:46.946" v="99" actId="478"/>
          <ac:spMkLst>
            <pc:docMk/>
            <pc:sldMk cId="2241056098" sldId="2027"/>
            <ac:spMk id="26" creationId="{36621B99-2F62-9717-E309-91984CB8F20B}"/>
          </ac:spMkLst>
        </pc:spChg>
        <pc:spChg chg="del">
          <ac:chgData name="Slonim, Eitan" userId="e7dc1fb8-ab46-4546-adfa-daa14a28e035" providerId="ADAL" clId="{DE17D50B-C8E3-4E42-BBAA-2AAABA55B3C6}" dt="2024-04-10T12:28:46.946" v="99" actId="478"/>
          <ac:spMkLst>
            <pc:docMk/>
            <pc:sldMk cId="2241056098" sldId="2027"/>
            <ac:spMk id="27" creationId="{180F23E7-896F-6662-7044-65E0BEC61FEB}"/>
          </ac:spMkLst>
        </pc:spChg>
        <pc:spChg chg="del">
          <ac:chgData name="Slonim, Eitan" userId="e7dc1fb8-ab46-4546-adfa-daa14a28e035" providerId="ADAL" clId="{DE17D50B-C8E3-4E42-BBAA-2AAABA55B3C6}" dt="2024-04-10T12:28:46.946" v="99" actId="478"/>
          <ac:spMkLst>
            <pc:docMk/>
            <pc:sldMk cId="2241056098" sldId="2027"/>
            <ac:spMk id="28" creationId="{8025AD69-A85F-E50A-8591-2BE8926A7368}"/>
          </ac:spMkLst>
        </pc:spChg>
        <pc:spChg chg="del">
          <ac:chgData name="Slonim, Eitan" userId="e7dc1fb8-ab46-4546-adfa-daa14a28e035" providerId="ADAL" clId="{DE17D50B-C8E3-4E42-BBAA-2AAABA55B3C6}" dt="2024-04-10T12:28:46.946" v="99" actId="478"/>
          <ac:spMkLst>
            <pc:docMk/>
            <pc:sldMk cId="2241056098" sldId="2027"/>
            <ac:spMk id="29" creationId="{731C1769-1FBE-7924-A6C8-A6B3B7299A2E}"/>
          </ac:spMkLst>
        </pc:spChg>
        <pc:spChg chg="del">
          <ac:chgData name="Slonim, Eitan" userId="e7dc1fb8-ab46-4546-adfa-daa14a28e035" providerId="ADAL" clId="{DE17D50B-C8E3-4E42-BBAA-2AAABA55B3C6}" dt="2024-04-10T12:28:46.946" v="99" actId="478"/>
          <ac:spMkLst>
            <pc:docMk/>
            <pc:sldMk cId="2241056098" sldId="2027"/>
            <ac:spMk id="30" creationId="{58C5A98B-6194-0B8B-20B8-03E1EF255BA4}"/>
          </ac:spMkLst>
        </pc:spChg>
        <pc:spChg chg="del">
          <ac:chgData name="Slonim, Eitan" userId="e7dc1fb8-ab46-4546-adfa-daa14a28e035" providerId="ADAL" clId="{DE17D50B-C8E3-4E42-BBAA-2AAABA55B3C6}" dt="2024-04-10T12:28:46.946" v="99" actId="478"/>
          <ac:spMkLst>
            <pc:docMk/>
            <pc:sldMk cId="2241056098" sldId="2027"/>
            <ac:spMk id="31" creationId="{9744C47D-F8D9-E6E7-3BC4-2B4B25D0829A}"/>
          </ac:spMkLst>
        </pc:spChg>
        <pc:spChg chg="del">
          <ac:chgData name="Slonim, Eitan" userId="e7dc1fb8-ab46-4546-adfa-daa14a28e035" providerId="ADAL" clId="{DE17D50B-C8E3-4E42-BBAA-2AAABA55B3C6}" dt="2024-04-10T12:28:46.946" v="99" actId="478"/>
          <ac:spMkLst>
            <pc:docMk/>
            <pc:sldMk cId="2241056098" sldId="2027"/>
            <ac:spMk id="32" creationId="{7FEDACB1-8645-0A18-A8D6-B26E5FA1BBE9}"/>
          </ac:spMkLst>
        </pc:spChg>
        <pc:spChg chg="del">
          <ac:chgData name="Slonim, Eitan" userId="e7dc1fb8-ab46-4546-adfa-daa14a28e035" providerId="ADAL" clId="{DE17D50B-C8E3-4E42-BBAA-2AAABA55B3C6}" dt="2024-04-10T12:28:46.946" v="99" actId="478"/>
          <ac:spMkLst>
            <pc:docMk/>
            <pc:sldMk cId="2241056098" sldId="2027"/>
            <ac:spMk id="33" creationId="{8EA02E12-208D-4A6D-BE30-68606E6C6A54}"/>
          </ac:spMkLst>
        </pc:spChg>
        <pc:spChg chg="del">
          <ac:chgData name="Slonim, Eitan" userId="e7dc1fb8-ab46-4546-adfa-daa14a28e035" providerId="ADAL" clId="{DE17D50B-C8E3-4E42-BBAA-2AAABA55B3C6}" dt="2024-04-10T12:28:46.946" v="99" actId="478"/>
          <ac:spMkLst>
            <pc:docMk/>
            <pc:sldMk cId="2241056098" sldId="2027"/>
            <ac:spMk id="34" creationId="{99A7AAC9-693B-5A63-085A-B43CC3938C51}"/>
          </ac:spMkLst>
        </pc:spChg>
        <pc:spChg chg="del">
          <ac:chgData name="Slonim, Eitan" userId="e7dc1fb8-ab46-4546-adfa-daa14a28e035" providerId="ADAL" clId="{DE17D50B-C8E3-4E42-BBAA-2AAABA55B3C6}" dt="2024-04-10T12:28:46.946" v="99" actId="478"/>
          <ac:spMkLst>
            <pc:docMk/>
            <pc:sldMk cId="2241056098" sldId="2027"/>
            <ac:spMk id="35" creationId="{91BE25FE-A5BD-7832-0FE6-75D3BE2B1A65}"/>
          </ac:spMkLst>
        </pc:spChg>
        <pc:spChg chg="del">
          <ac:chgData name="Slonim, Eitan" userId="e7dc1fb8-ab46-4546-adfa-daa14a28e035" providerId="ADAL" clId="{DE17D50B-C8E3-4E42-BBAA-2AAABA55B3C6}" dt="2024-04-10T12:28:46.946" v="99" actId="478"/>
          <ac:spMkLst>
            <pc:docMk/>
            <pc:sldMk cId="2241056098" sldId="2027"/>
            <ac:spMk id="36" creationId="{298B4F4B-6373-1570-80D4-2659B4C634FA}"/>
          </ac:spMkLst>
        </pc:spChg>
        <pc:spChg chg="add del mod">
          <ac:chgData name="Slonim, Eitan" userId="e7dc1fb8-ab46-4546-adfa-daa14a28e035" providerId="ADAL" clId="{DE17D50B-C8E3-4E42-BBAA-2AAABA55B3C6}" dt="2024-04-10T12:28:56.550" v="101" actId="6264"/>
          <ac:spMkLst>
            <pc:docMk/>
            <pc:sldMk cId="2241056098" sldId="2027"/>
            <ac:spMk id="49" creationId="{B5C1C5B5-4926-D915-C3EF-4DDE606E528B}"/>
          </ac:spMkLst>
        </pc:spChg>
        <pc:spChg chg="add del mod ord">
          <ac:chgData name="Slonim, Eitan" userId="e7dc1fb8-ab46-4546-adfa-daa14a28e035" providerId="ADAL" clId="{DE17D50B-C8E3-4E42-BBAA-2AAABA55B3C6}" dt="2024-04-11T06:37:48.617" v="357" actId="478"/>
          <ac:spMkLst>
            <pc:docMk/>
            <pc:sldMk cId="2241056098" sldId="2027"/>
            <ac:spMk id="50" creationId="{4E57F134-0CC0-2B0B-7CEA-4272478B94F3}"/>
          </ac:spMkLst>
        </pc:spChg>
        <pc:spChg chg="del">
          <ac:chgData name="Slonim, Eitan" userId="e7dc1fb8-ab46-4546-adfa-daa14a28e035" providerId="ADAL" clId="{DE17D50B-C8E3-4E42-BBAA-2AAABA55B3C6}" dt="2024-04-10T12:28:46.946" v="99" actId="478"/>
          <ac:spMkLst>
            <pc:docMk/>
            <pc:sldMk cId="2241056098" sldId="2027"/>
            <ac:spMk id="51" creationId="{E60B9641-57E0-BA4F-B4BC-0CF990297891}"/>
          </ac:spMkLst>
        </pc:spChg>
        <pc:spChg chg="del">
          <ac:chgData name="Slonim, Eitan" userId="e7dc1fb8-ab46-4546-adfa-daa14a28e035" providerId="ADAL" clId="{DE17D50B-C8E3-4E42-BBAA-2AAABA55B3C6}" dt="2024-04-10T12:28:46.946" v="99" actId="478"/>
          <ac:spMkLst>
            <pc:docMk/>
            <pc:sldMk cId="2241056098" sldId="2027"/>
            <ac:spMk id="52" creationId="{A92380E8-EE1E-1096-5E81-2E3D403B254E}"/>
          </ac:spMkLst>
        </pc:spChg>
        <pc:spChg chg="del">
          <ac:chgData name="Slonim, Eitan" userId="e7dc1fb8-ab46-4546-adfa-daa14a28e035" providerId="ADAL" clId="{DE17D50B-C8E3-4E42-BBAA-2AAABA55B3C6}" dt="2024-04-10T12:28:46.946" v="99" actId="478"/>
          <ac:spMkLst>
            <pc:docMk/>
            <pc:sldMk cId="2241056098" sldId="2027"/>
            <ac:spMk id="53" creationId="{0160AFB3-D480-BB75-19DA-CC7EF7C07A35}"/>
          </ac:spMkLst>
        </pc:spChg>
        <pc:spChg chg="del">
          <ac:chgData name="Slonim, Eitan" userId="e7dc1fb8-ab46-4546-adfa-daa14a28e035" providerId="ADAL" clId="{DE17D50B-C8E3-4E42-BBAA-2AAABA55B3C6}" dt="2024-04-10T12:28:46.946" v="99" actId="478"/>
          <ac:spMkLst>
            <pc:docMk/>
            <pc:sldMk cId="2241056098" sldId="2027"/>
            <ac:spMk id="54" creationId="{BBF5AB19-3AE7-5735-4D48-88E3A81B2343}"/>
          </ac:spMkLst>
        </pc:spChg>
        <pc:spChg chg="add del mod ord">
          <ac:chgData name="Slonim, Eitan" userId="e7dc1fb8-ab46-4546-adfa-daa14a28e035" providerId="ADAL" clId="{DE17D50B-C8E3-4E42-BBAA-2AAABA55B3C6}" dt="2024-04-11T06:37:22.854" v="350" actId="478"/>
          <ac:spMkLst>
            <pc:docMk/>
            <pc:sldMk cId="2241056098" sldId="2027"/>
            <ac:spMk id="55" creationId="{E6A4FA5C-F111-C3D7-77B9-CA91DF2A22FE}"/>
          </ac:spMkLst>
        </pc:spChg>
        <pc:spChg chg="add mod">
          <ac:chgData name="Slonim, Eitan" userId="e7dc1fb8-ab46-4546-adfa-daa14a28e035" providerId="ADAL" clId="{DE17D50B-C8E3-4E42-BBAA-2AAABA55B3C6}" dt="2024-04-10T12:29:03.556" v="103"/>
          <ac:spMkLst>
            <pc:docMk/>
            <pc:sldMk cId="2241056098" sldId="2027"/>
            <ac:spMk id="56" creationId="{C06C629E-1F8D-136B-B4DB-B30D2F957946}"/>
          </ac:spMkLst>
        </pc:spChg>
        <pc:spChg chg="add mod">
          <ac:chgData name="Slonim, Eitan" userId="e7dc1fb8-ab46-4546-adfa-daa14a28e035" providerId="ADAL" clId="{DE17D50B-C8E3-4E42-BBAA-2AAABA55B3C6}" dt="2024-04-10T12:29:03.556" v="103"/>
          <ac:spMkLst>
            <pc:docMk/>
            <pc:sldMk cId="2241056098" sldId="2027"/>
            <ac:spMk id="57" creationId="{DF3E4CA0-1EB0-F491-7EBF-BB6184C4C897}"/>
          </ac:spMkLst>
        </pc:spChg>
        <pc:spChg chg="mod">
          <ac:chgData name="Slonim, Eitan" userId="e7dc1fb8-ab46-4546-adfa-daa14a28e035" providerId="ADAL" clId="{DE17D50B-C8E3-4E42-BBAA-2AAABA55B3C6}" dt="2024-04-10T12:29:03.556" v="103"/>
          <ac:spMkLst>
            <pc:docMk/>
            <pc:sldMk cId="2241056098" sldId="2027"/>
            <ac:spMk id="59" creationId="{912794B8-43B5-64EE-1AEB-2A51E848753B}"/>
          </ac:spMkLst>
        </pc:spChg>
        <pc:grpChg chg="del">
          <ac:chgData name="Slonim, Eitan" userId="e7dc1fb8-ab46-4546-adfa-daa14a28e035" providerId="ADAL" clId="{DE17D50B-C8E3-4E42-BBAA-2AAABA55B3C6}" dt="2024-04-10T12:28:59.575" v="102" actId="478"/>
          <ac:grpSpMkLst>
            <pc:docMk/>
            <pc:sldMk cId="2241056098" sldId="2027"/>
            <ac:grpSpMk id="7" creationId="{AA107910-F5FB-0399-A2A7-E5E9AA5C7F83}"/>
          </ac:grpSpMkLst>
        </pc:grpChg>
        <pc:grpChg chg="add mod">
          <ac:chgData name="Slonim, Eitan" userId="e7dc1fb8-ab46-4546-adfa-daa14a28e035" providerId="ADAL" clId="{DE17D50B-C8E3-4E42-BBAA-2AAABA55B3C6}" dt="2024-04-10T12:29:03.556" v="103"/>
          <ac:grpSpMkLst>
            <pc:docMk/>
            <pc:sldMk cId="2241056098" sldId="2027"/>
            <ac:grpSpMk id="58" creationId="{D25E060C-F81A-2C8E-D088-5741E6C8AD32}"/>
          </ac:grpSpMkLst>
        </pc:grpChg>
        <pc:grpChg chg="del">
          <ac:chgData name="Slonim, Eitan" userId="e7dc1fb8-ab46-4546-adfa-daa14a28e035" providerId="ADAL" clId="{DE17D50B-C8E3-4E42-BBAA-2AAABA55B3C6}" dt="2024-04-10T12:28:46.946" v="99" actId="478"/>
          <ac:grpSpMkLst>
            <pc:docMk/>
            <pc:sldMk cId="2241056098" sldId="2027"/>
            <ac:grpSpMk id="62" creationId="{34CD1B0C-D3C8-BE18-E55B-3BF0FD7F9195}"/>
          </ac:grpSpMkLst>
        </pc:grpChg>
        <pc:grpChg chg="del">
          <ac:chgData name="Slonim, Eitan" userId="e7dc1fb8-ab46-4546-adfa-daa14a28e035" providerId="ADAL" clId="{DE17D50B-C8E3-4E42-BBAA-2AAABA55B3C6}" dt="2024-04-10T12:28:46.946" v="99" actId="478"/>
          <ac:grpSpMkLst>
            <pc:docMk/>
            <pc:sldMk cId="2241056098" sldId="2027"/>
            <ac:grpSpMk id="67" creationId="{DA78F740-5E5D-706D-AADA-7C1FF69899D2}"/>
          </ac:grpSpMkLst>
        </pc:grpChg>
        <pc:grpChg chg="del">
          <ac:chgData name="Slonim, Eitan" userId="e7dc1fb8-ab46-4546-adfa-daa14a28e035" providerId="ADAL" clId="{DE17D50B-C8E3-4E42-BBAA-2AAABA55B3C6}" dt="2024-04-10T12:28:46.946" v="99" actId="478"/>
          <ac:grpSpMkLst>
            <pc:docMk/>
            <pc:sldMk cId="2241056098" sldId="2027"/>
            <ac:grpSpMk id="72" creationId="{60189E92-8A9B-93E6-C7F6-11BE32156D6E}"/>
          </ac:grpSpMkLst>
        </pc:grpChg>
        <pc:grpChg chg="del">
          <ac:chgData name="Slonim, Eitan" userId="e7dc1fb8-ab46-4546-adfa-daa14a28e035" providerId="ADAL" clId="{DE17D50B-C8E3-4E42-BBAA-2AAABA55B3C6}" dt="2024-04-10T12:28:46.946" v="99" actId="478"/>
          <ac:grpSpMkLst>
            <pc:docMk/>
            <pc:sldMk cId="2241056098" sldId="2027"/>
            <ac:grpSpMk id="77" creationId="{A118084F-CF25-A264-C286-11DC81FFDCDE}"/>
          </ac:grpSpMkLst>
        </pc:grpChg>
        <pc:grpChg chg="del">
          <ac:chgData name="Slonim, Eitan" userId="e7dc1fb8-ab46-4546-adfa-daa14a28e035" providerId="ADAL" clId="{DE17D50B-C8E3-4E42-BBAA-2AAABA55B3C6}" dt="2024-04-10T12:28:46.946" v="99" actId="478"/>
          <ac:grpSpMkLst>
            <pc:docMk/>
            <pc:sldMk cId="2241056098" sldId="2027"/>
            <ac:grpSpMk id="82" creationId="{68DDA11D-96EC-B758-42FF-E336E1453D95}"/>
          </ac:grpSpMkLst>
        </pc:grpChg>
        <pc:grpChg chg="del">
          <ac:chgData name="Slonim, Eitan" userId="e7dc1fb8-ab46-4546-adfa-daa14a28e035" providerId="ADAL" clId="{DE17D50B-C8E3-4E42-BBAA-2AAABA55B3C6}" dt="2024-04-10T12:28:46.946" v="99" actId="478"/>
          <ac:grpSpMkLst>
            <pc:docMk/>
            <pc:sldMk cId="2241056098" sldId="2027"/>
            <ac:grpSpMk id="87" creationId="{454BA388-30A3-2B8D-C3DD-3DDDDB470487}"/>
          </ac:grpSpMkLst>
        </pc:grpChg>
        <pc:grpChg chg="del">
          <ac:chgData name="Slonim, Eitan" userId="e7dc1fb8-ab46-4546-adfa-daa14a28e035" providerId="ADAL" clId="{DE17D50B-C8E3-4E42-BBAA-2AAABA55B3C6}" dt="2024-04-10T12:28:46.946" v="99" actId="478"/>
          <ac:grpSpMkLst>
            <pc:docMk/>
            <pc:sldMk cId="2241056098" sldId="2027"/>
            <ac:grpSpMk id="92" creationId="{CBE1C3B1-C361-28F4-AFF8-13D5C26ABF28}"/>
          </ac:grpSpMkLst>
        </pc:grpChg>
        <pc:grpChg chg="del">
          <ac:chgData name="Slonim, Eitan" userId="e7dc1fb8-ab46-4546-adfa-daa14a28e035" providerId="ADAL" clId="{DE17D50B-C8E3-4E42-BBAA-2AAABA55B3C6}" dt="2024-04-10T12:28:46.946" v="99" actId="478"/>
          <ac:grpSpMkLst>
            <pc:docMk/>
            <pc:sldMk cId="2241056098" sldId="2027"/>
            <ac:grpSpMk id="97" creationId="{816821A3-A065-0A26-C99D-DBC0E0E8741B}"/>
          </ac:grpSpMkLst>
        </pc:grpChg>
        <pc:grpChg chg="del">
          <ac:chgData name="Slonim, Eitan" userId="e7dc1fb8-ab46-4546-adfa-daa14a28e035" providerId="ADAL" clId="{DE17D50B-C8E3-4E42-BBAA-2AAABA55B3C6}" dt="2024-04-10T12:28:46.946" v="99" actId="478"/>
          <ac:grpSpMkLst>
            <pc:docMk/>
            <pc:sldMk cId="2241056098" sldId="2027"/>
            <ac:grpSpMk id="102" creationId="{83F83C38-3B35-665A-81C8-6940683E1269}"/>
          </ac:grpSpMkLst>
        </pc:grpChg>
        <pc:grpChg chg="del">
          <ac:chgData name="Slonim, Eitan" userId="e7dc1fb8-ab46-4546-adfa-daa14a28e035" providerId="ADAL" clId="{DE17D50B-C8E3-4E42-BBAA-2AAABA55B3C6}" dt="2024-04-10T12:28:46.946" v="99" actId="478"/>
          <ac:grpSpMkLst>
            <pc:docMk/>
            <pc:sldMk cId="2241056098" sldId="2027"/>
            <ac:grpSpMk id="107" creationId="{43F18D1A-8849-6F78-7314-6116D4054367}"/>
          </ac:grpSpMkLst>
        </pc:grpChg>
        <pc:grpChg chg="del">
          <ac:chgData name="Slonim, Eitan" userId="e7dc1fb8-ab46-4546-adfa-daa14a28e035" providerId="ADAL" clId="{DE17D50B-C8E3-4E42-BBAA-2AAABA55B3C6}" dt="2024-04-10T12:28:46.946" v="99" actId="478"/>
          <ac:grpSpMkLst>
            <pc:docMk/>
            <pc:sldMk cId="2241056098" sldId="2027"/>
            <ac:grpSpMk id="112" creationId="{16A3903B-710F-6B4E-0D07-65B8129CF7C9}"/>
          </ac:grpSpMkLst>
        </pc:grpChg>
        <pc:graphicFrameChg chg="add mod">
          <ac:chgData name="Slonim, Eitan" userId="e7dc1fb8-ab46-4546-adfa-daa14a28e035" providerId="ADAL" clId="{DE17D50B-C8E3-4E42-BBAA-2AAABA55B3C6}" dt="2024-04-11T06:37:38.246" v="354" actId="1035"/>
          <ac:graphicFrameMkLst>
            <pc:docMk/>
            <pc:sldMk cId="2241056098" sldId="2027"/>
            <ac:graphicFrameMk id="25" creationId="{EE0391E9-720B-CD99-E56F-37D4C30218E8}"/>
          </ac:graphicFrameMkLst>
        </pc:graphicFrameChg>
        <pc:graphicFrameChg chg="add mod">
          <ac:chgData name="Slonim, Eitan" userId="e7dc1fb8-ab46-4546-adfa-daa14a28e035" providerId="ADAL" clId="{DE17D50B-C8E3-4E42-BBAA-2AAABA55B3C6}" dt="2024-04-11T06:37:38.246" v="354" actId="1035"/>
          <ac:graphicFrameMkLst>
            <pc:docMk/>
            <pc:sldMk cId="2241056098" sldId="2027"/>
            <ac:graphicFrameMk id="37" creationId="{B2053064-6705-AD87-7388-1FD46ED6E99F}"/>
          </ac:graphicFrameMkLst>
        </pc:graphicFrameChg>
        <pc:graphicFrameChg chg="add mod">
          <ac:chgData name="Slonim, Eitan" userId="e7dc1fb8-ab46-4546-adfa-daa14a28e035" providerId="ADAL" clId="{DE17D50B-C8E3-4E42-BBAA-2AAABA55B3C6}" dt="2024-04-11T06:37:38.246" v="354" actId="1035"/>
          <ac:graphicFrameMkLst>
            <pc:docMk/>
            <pc:sldMk cId="2241056098" sldId="2027"/>
            <ac:graphicFrameMk id="38" creationId="{768CB982-3EDE-B99C-5EAD-4C5007701DA4}"/>
          </ac:graphicFrameMkLst>
        </pc:graphicFrameChg>
        <pc:graphicFrameChg chg="add mod">
          <ac:chgData name="Slonim, Eitan" userId="e7dc1fb8-ab46-4546-adfa-daa14a28e035" providerId="ADAL" clId="{DE17D50B-C8E3-4E42-BBAA-2AAABA55B3C6}" dt="2024-04-11T06:37:38.246" v="354" actId="1035"/>
          <ac:graphicFrameMkLst>
            <pc:docMk/>
            <pc:sldMk cId="2241056098" sldId="2027"/>
            <ac:graphicFrameMk id="39" creationId="{72E62B53-FC4E-764A-874F-87372E141EE5}"/>
          </ac:graphicFrameMkLst>
        </pc:graphicFrameChg>
        <pc:graphicFrameChg chg="add mod">
          <ac:chgData name="Slonim, Eitan" userId="e7dc1fb8-ab46-4546-adfa-daa14a28e035" providerId="ADAL" clId="{DE17D50B-C8E3-4E42-BBAA-2AAABA55B3C6}" dt="2024-04-11T06:37:40.730" v="355" actId="1035"/>
          <ac:graphicFrameMkLst>
            <pc:docMk/>
            <pc:sldMk cId="2241056098" sldId="2027"/>
            <ac:graphicFrameMk id="40" creationId="{1AD8B9A5-9CAF-8873-BD18-C9C06F02C326}"/>
          </ac:graphicFrameMkLst>
        </pc:graphicFrameChg>
        <pc:graphicFrameChg chg="del">
          <ac:chgData name="Slonim, Eitan" userId="e7dc1fb8-ab46-4546-adfa-daa14a28e035" providerId="ADAL" clId="{DE17D50B-C8E3-4E42-BBAA-2AAABA55B3C6}" dt="2024-04-10T12:28:46.946" v="99" actId="478"/>
          <ac:graphicFrameMkLst>
            <pc:docMk/>
            <pc:sldMk cId="2241056098" sldId="2027"/>
            <ac:graphicFrameMk id="41" creationId="{582862EF-968B-7F11-1350-13815CE36CA4}"/>
          </ac:graphicFrameMkLst>
        </pc:graphicFrameChg>
        <pc:graphicFrameChg chg="add mod">
          <ac:chgData name="Slonim, Eitan" userId="e7dc1fb8-ab46-4546-adfa-daa14a28e035" providerId="ADAL" clId="{DE17D50B-C8E3-4E42-BBAA-2AAABA55B3C6}" dt="2024-04-11T06:37:40.730" v="355" actId="1035"/>
          <ac:graphicFrameMkLst>
            <pc:docMk/>
            <pc:sldMk cId="2241056098" sldId="2027"/>
            <ac:graphicFrameMk id="42" creationId="{F1A13F95-E7AE-356C-33B8-BB4C8FD1BBCA}"/>
          </ac:graphicFrameMkLst>
        </pc:graphicFrameChg>
        <pc:graphicFrameChg chg="add mod">
          <ac:chgData name="Slonim, Eitan" userId="e7dc1fb8-ab46-4546-adfa-daa14a28e035" providerId="ADAL" clId="{DE17D50B-C8E3-4E42-BBAA-2AAABA55B3C6}" dt="2024-04-11T06:37:40.730" v="355" actId="1035"/>
          <ac:graphicFrameMkLst>
            <pc:docMk/>
            <pc:sldMk cId="2241056098" sldId="2027"/>
            <ac:graphicFrameMk id="43" creationId="{5E67E5F2-88DA-F949-2B63-D621CE982F43}"/>
          </ac:graphicFrameMkLst>
        </pc:graphicFrameChg>
        <pc:graphicFrameChg chg="add mod">
          <ac:chgData name="Slonim, Eitan" userId="e7dc1fb8-ab46-4546-adfa-daa14a28e035" providerId="ADAL" clId="{DE17D50B-C8E3-4E42-BBAA-2AAABA55B3C6}" dt="2024-04-11T06:37:40.730" v="355" actId="1035"/>
          <ac:graphicFrameMkLst>
            <pc:docMk/>
            <pc:sldMk cId="2241056098" sldId="2027"/>
            <ac:graphicFrameMk id="44" creationId="{1BDFA36E-C87F-802F-D089-A58C7C765A3F}"/>
          </ac:graphicFrameMkLst>
        </pc:graphicFrameChg>
        <pc:graphicFrameChg chg="add mod">
          <ac:chgData name="Slonim, Eitan" userId="e7dc1fb8-ab46-4546-adfa-daa14a28e035" providerId="ADAL" clId="{DE17D50B-C8E3-4E42-BBAA-2AAABA55B3C6}" dt="2024-04-11T06:37:43.251" v="356" actId="1035"/>
          <ac:graphicFrameMkLst>
            <pc:docMk/>
            <pc:sldMk cId="2241056098" sldId="2027"/>
            <ac:graphicFrameMk id="45" creationId="{3D98386D-66F5-DEC3-AB95-B279043C66FD}"/>
          </ac:graphicFrameMkLst>
        </pc:graphicFrameChg>
        <pc:graphicFrameChg chg="add mod">
          <ac:chgData name="Slonim, Eitan" userId="e7dc1fb8-ab46-4546-adfa-daa14a28e035" providerId="ADAL" clId="{DE17D50B-C8E3-4E42-BBAA-2AAABA55B3C6}" dt="2024-04-11T06:37:43.251" v="356" actId="1035"/>
          <ac:graphicFrameMkLst>
            <pc:docMk/>
            <pc:sldMk cId="2241056098" sldId="2027"/>
            <ac:graphicFrameMk id="46" creationId="{EE405576-D400-AB2F-76DC-F3443E573AF6}"/>
          </ac:graphicFrameMkLst>
        </pc:graphicFrameChg>
        <pc:graphicFrameChg chg="add mod">
          <ac:chgData name="Slonim, Eitan" userId="e7dc1fb8-ab46-4546-adfa-daa14a28e035" providerId="ADAL" clId="{DE17D50B-C8E3-4E42-BBAA-2AAABA55B3C6}" dt="2024-04-11T06:37:43.251" v="356" actId="1035"/>
          <ac:graphicFrameMkLst>
            <pc:docMk/>
            <pc:sldMk cId="2241056098" sldId="2027"/>
            <ac:graphicFrameMk id="47" creationId="{27A7C6A6-D1CC-84ED-2D97-1ADEA9B0C4D4}"/>
          </ac:graphicFrameMkLst>
        </pc:graphicFrameChg>
        <pc:graphicFrameChg chg="add mod">
          <ac:chgData name="Slonim, Eitan" userId="e7dc1fb8-ab46-4546-adfa-daa14a28e035" providerId="ADAL" clId="{DE17D50B-C8E3-4E42-BBAA-2AAABA55B3C6}" dt="2024-04-11T06:37:43.251" v="356" actId="1035"/>
          <ac:graphicFrameMkLst>
            <pc:docMk/>
            <pc:sldMk cId="2241056098" sldId="2027"/>
            <ac:graphicFrameMk id="48" creationId="{3898A10E-1DA3-487F-000D-33B03F493190}"/>
          </ac:graphicFrameMkLst>
        </pc:graphicFrameChg>
        <pc:picChg chg="del">
          <ac:chgData name="Slonim, Eitan" userId="e7dc1fb8-ab46-4546-adfa-daa14a28e035" providerId="ADAL" clId="{DE17D50B-C8E3-4E42-BBAA-2AAABA55B3C6}" dt="2024-04-10T12:28:59.575" v="102" actId="478"/>
          <ac:picMkLst>
            <pc:docMk/>
            <pc:sldMk cId="2241056098" sldId="2027"/>
            <ac:picMk id="13" creationId="{23701AFD-1C74-FDC9-4ED3-3FE410162071}"/>
          </ac:picMkLst>
        </pc:picChg>
        <pc:picChg chg="del">
          <ac:chgData name="Slonim, Eitan" userId="e7dc1fb8-ab46-4546-adfa-daa14a28e035" providerId="ADAL" clId="{DE17D50B-C8E3-4E42-BBAA-2AAABA55B3C6}" dt="2024-04-10T12:28:59.575" v="102" actId="478"/>
          <ac:picMkLst>
            <pc:docMk/>
            <pc:sldMk cId="2241056098" sldId="2027"/>
            <ac:picMk id="14" creationId="{DA24DDB5-BF3C-72EA-24CB-020B1ADA7DBE}"/>
          </ac:picMkLst>
        </pc:picChg>
        <pc:picChg chg="mod">
          <ac:chgData name="Slonim, Eitan" userId="e7dc1fb8-ab46-4546-adfa-daa14a28e035" providerId="ADAL" clId="{DE17D50B-C8E3-4E42-BBAA-2AAABA55B3C6}" dt="2024-04-10T12:29:03.556" v="103"/>
          <ac:picMkLst>
            <pc:docMk/>
            <pc:sldMk cId="2241056098" sldId="2027"/>
            <ac:picMk id="60" creationId="{4370124F-5B56-6E37-F2C4-F75C009CDA70}"/>
          </ac:picMkLst>
        </pc:picChg>
        <pc:picChg chg="add mod">
          <ac:chgData name="Slonim, Eitan" userId="e7dc1fb8-ab46-4546-adfa-daa14a28e035" providerId="ADAL" clId="{DE17D50B-C8E3-4E42-BBAA-2AAABA55B3C6}" dt="2024-04-10T12:29:03.556" v="103"/>
          <ac:picMkLst>
            <pc:docMk/>
            <pc:sldMk cId="2241056098" sldId="2027"/>
            <ac:picMk id="61" creationId="{ED72D279-4D9A-D18C-F21C-C68DBE6D6EC0}"/>
          </ac:picMkLst>
        </pc:picChg>
        <pc:picChg chg="add mod">
          <ac:chgData name="Slonim, Eitan" userId="e7dc1fb8-ab46-4546-adfa-daa14a28e035" providerId="ADAL" clId="{DE17D50B-C8E3-4E42-BBAA-2AAABA55B3C6}" dt="2024-04-10T12:29:03.556" v="103"/>
          <ac:picMkLst>
            <pc:docMk/>
            <pc:sldMk cId="2241056098" sldId="2027"/>
            <ac:picMk id="117" creationId="{F2B44AFF-8B87-F9BC-0A37-97C665388D90}"/>
          </ac:picMkLst>
        </pc:picChg>
      </pc:sldChg>
      <pc:sldChg chg="addSp delSp modSp mod chgLayout">
        <pc:chgData name="Slonim, Eitan" userId="e7dc1fb8-ab46-4546-adfa-daa14a28e035" providerId="ADAL" clId="{DE17D50B-C8E3-4E42-BBAA-2AAABA55B3C6}" dt="2024-04-11T07:52:48.318" v="1232"/>
        <pc:sldMkLst>
          <pc:docMk/>
          <pc:sldMk cId="2374420506" sldId="2028"/>
        </pc:sldMkLst>
        <pc:spChg chg="del mod">
          <ac:chgData name="Slonim, Eitan" userId="e7dc1fb8-ab46-4546-adfa-daa14a28e035" providerId="ADAL" clId="{DE17D50B-C8E3-4E42-BBAA-2AAABA55B3C6}" dt="2024-04-11T07:52:48.148" v="1231" actId="478"/>
          <ac:spMkLst>
            <pc:docMk/>
            <pc:sldMk cId="2374420506" sldId="2028"/>
            <ac:spMk id="2" creationId="{6CE5A8EA-9E93-D1A1-FCCC-58AA4C8E218A}"/>
          </ac:spMkLst>
        </pc:spChg>
        <pc:spChg chg="mod ord">
          <ac:chgData name="Slonim, Eitan" userId="e7dc1fb8-ab46-4546-adfa-daa14a28e035" providerId="ADAL" clId="{DE17D50B-C8E3-4E42-BBAA-2AAABA55B3C6}" dt="2024-04-10T12:38:45.234" v="291" actId="207"/>
          <ac:spMkLst>
            <pc:docMk/>
            <pc:sldMk cId="2374420506" sldId="2028"/>
            <ac:spMk id="3" creationId="{545FDD28-1CE4-6F66-40F4-5232BA025563}"/>
          </ac:spMkLst>
        </pc:spChg>
        <pc:spChg chg="add del mod">
          <ac:chgData name="Slonim, Eitan" userId="e7dc1fb8-ab46-4546-adfa-daa14a28e035" providerId="ADAL" clId="{DE17D50B-C8E3-4E42-BBAA-2AAABA55B3C6}" dt="2024-04-10T12:38:03.661" v="275" actId="6264"/>
          <ac:spMkLst>
            <pc:docMk/>
            <pc:sldMk cId="2374420506" sldId="2028"/>
            <ac:spMk id="4" creationId="{C755C81D-A706-7F48-748C-1FB749474F91}"/>
          </ac:spMkLst>
        </pc:spChg>
        <pc:spChg chg="add mod ord">
          <ac:chgData name="Slonim, Eitan" userId="e7dc1fb8-ab46-4546-adfa-daa14a28e035" providerId="ADAL" clId="{DE17D50B-C8E3-4E42-BBAA-2AAABA55B3C6}" dt="2024-04-10T12:38:12.458" v="280"/>
          <ac:spMkLst>
            <pc:docMk/>
            <pc:sldMk cId="2374420506" sldId="2028"/>
            <ac:spMk id="5" creationId="{107EBD9C-8BA4-6C80-6C6A-E94CCFFB98F4}"/>
          </ac:spMkLst>
        </pc:spChg>
        <pc:spChg chg="del">
          <ac:chgData name="Slonim, Eitan" userId="e7dc1fb8-ab46-4546-adfa-daa14a28e035" providerId="ADAL" clId="{DE17D50B-C8E3-4E42-BBAA-2AAABA55B3C6}" dt="2024-04-10T12:38:03.661" v="275" actId="6264"/>
          <ac:spMkLst>
            <pc:docMk/>
            <pc:sldMk cId="2374420506" sldId="2028"/>
            <ac:spMk id="6" creationId="{45E09F0D-697D-3EC1-8824-D60334329A60}"/>
          </ac:spMkLst>
        </pc:spChg>
        <pc:spChg chg="add mod ord">
          <ac:chgData name="Slonim, Eitan" userId="e7dc1fb8-ab46-4546-adfa-daa14a28e035" providerId="ADAL" clId="{DE17D50B-C8E3-4E42-BBAA-2AAABA55B3C6}" dt="2024-04-10T12:38:03.661" v="275" actId="6264"/>
          <ac:spMkLst>
            <pc:docMk/>
            <pc:sldMk cId="2374420506" sldId="2028"/>
            <ac:spMk id="13" creationId="{ED094E1C-8992-6AA7-29D0-E41EA4656AB2}"/>
          </ac:spMkLst>
        </pc:spChg>
        <pc:spChg chg="mod">
          <ac:chgData name="Slonim, Eitan" userId="e7dc1fb8-ab46-4546-adfa-daa14a28e035" providerId="ADAL" clId="{DE17D50B-C8E3-4E42-BBAA-2AAABA55B3C6}" dt="2024-04-10T12:38:06.444" v="276" actId="21"/>
          <ac:spMkLst>
            <pc:docMk/>
            <pc:sldMk cId="2374420506" sldId="2028"/>
            <ac:spMk id="15" creationId="{9BF3D095-F3D4-E6AE-C56D-4714EAEDBDA3}"/>
          </ac:spMkLst>
        </pc:spChg>
        <pc:spChg chg="add mod">
          <ac:chgData name="Slonim, Eitan" userId="e7dc1fb8-ab46-4546-adfa-daa14a28e035" providerId="ADAL" clId="{DE17D50B-C8E3-4E42-BBAA-2AAABA55B3C6}" dt="2024-04-11T07:52:48.318" v="1232"/>
          <ac:spMkLst>
            <pc:docMk/>
            <pc:sldMk cId="2374420506" sldId="2028"/>
            <ac:spMk id="17" creationId="{40A03720-32E8-3A3E-5DC1-528594152705}"/>
          </ac:spMkLst>
        </pc:spChg>
        <pc:graphicFrameChg chg="mod modGraphic">
          <ac:chgData name="Slonim, Eitan" userId="e7dc1fb8-ab46-4546-adfa-daa14a28e035" providerId="ADAL" clId="{DE17D50B-C8E3-4E42-BBAA-2AAABA55B3C6}" dt="2024-04-11T07:24:38.629" v="906" actId="20577"/>
          <ac:graphicFrameMkLst>
            <pc:docMk/>
            <pc:sldMk cId="2374420506" sldId="2028"/>
            <ac:graphicFrameMk id="14" creationId="{18D13945-81F6-70FD-4DA7-7B95E079D1AC}"/>
          </ac:graphicFrameMkLst>
        </pc:graphicFrameChg>
      </pc:sldChg>
      <pc:sldChg chg="addSp delSp modSp mod">
        <pc:chgData name="Slonim, Eitan" userId="e7dc1fb8-ab46-4546-adfa-daa14a28e035" providerId="ADAL" clId="{DE17D50B-C8E3-4E42-BBAA-2AAABA55B3C6}" dt="2024-04-11T07:53:27.655" v="1248" actId="14100"/>
        <pc:sldMkLst>
          <pc:docMk/>
          <pc:sldMk cId="2038246900" sldId="2029"/>
        </pc:sldMkLst>
        <pc:spChg chg="add mod">
          <ac:chgData name="Slonim, Eitan" userId="e7dc1fb8-ab46-4546-adfa-daa14a28e035" providerId="ADAL" clId="{DE17D50B-C8E3-4E42-BBAA-2AAABA55B3C6}" dt="2024-04-11T07:28:10.566" v="947"/>
          <ac:spMkLst>
            <pc:docMk/>
            <pc:sldMk cId="2038246900" sldId="2029"/>
            <ac:spMk id="2" creationId="{AF1080E8-F216-6D56-1EA0-06BD86F15770}"/>
          </ac:spMkLst>
        </pc:spChg>
        <pc:spChg chg="mod">
          <ac:chgData name="Slonim, Eitan" userId="e7dc1fb8-ab46-4546-adfa-daa14a28e035" providerId="ADAL" clId="{DE17D50B-C8E3-4E42-BBAA-2AAABA55B3C6}" dt="2024-04-11T07:28:48.174" v="956" actId="20577"/>
          <ac:spMkLst>
            <pc:docMk/>
            <pc:sldMk cId="2038246900" sldId="2029"/>
            <ac:spMk id="3" creationId="{6F1803A3-6655-62DA-847C-98FE49E2641D}"/>
          </ac:spMkLst>
        </pc:spChg>
        <pc:spChg chg="add mod">
          <ac:chgData name="Slonim, Eitan" userId="e7dc1fb8-ab46-4546-adfa-daa14a28e035" providerId="ADAL" clId="{DE17D50B-C8E3-4E42-BBAA-2AAABA55B3C6}" dt="2024-04-11T07:28:14.493" v="948"/>
          <ac:spMkLst>
            <pc:docMk/>
            <pc:sldMk cId="2038246900" sldId="2029"/>
            <ac:spMk id="4" creationId="{02E3CEAA-69E7-E139-8D10-A4CD0AC60BBD}"/>
          </ac:spMkLst>
        </pc:spChg>
        <pc:spChg chg="add mod">
          <ac:chgData name="Slonim, Eitan" userId="e7dc1fb8-ab46-4546-adfa-daa14a28e035" providerId="ADAL" clId="{DE17D50B-C8E3-4E42-BBAA-2AAABA55B3C6}" dt="2024-04-11T07:28:18.234" v="949"/>
          <ac:spMkLst>
            <pc:docMk/>
            <pc:sldMk cId="2038246900" sldId="2029"/>
            <ac:spMk id="6" creationId="{C2D07990-94D4-792A-FD46-A9DAFD55BE41}"/>
          </ac:spMkLst>
        </pc:spChg>
        <pc:spChg chg="add mod">
          <ac:chgData name="Slonim, Eitan" userId="e7dc1fb8-ab46-4546-adfa-daa14a28e035" providerId="ADAL" clId="{DE17D50B-C8E3-4E42-BBAA-2AAABA55B3C6}" dt="2024-04-11T07:28:06.600" v="946"/>
          <ac:spMkLst>
            <pc:docMk/>
            <pc:sldMk cId="2038246900" sldId="2029"/>
            <ac:spMk id="8" creationId="{4CBBF00B-2BF9-8848-2DB6-3308A4D0C23B}"/>
          </ac:spMkLst>
        </pc:spChg>
        <pc:spChg chg="add mod">
          <ac:chgData name="Slonim, Eitan" userId="e7dc1fb8-ab46-4546-adfa-daa14a28e035" providerId="ADAL" clId="{DE17D50B-C8E3-4E42-BBAA-2AAABA55B3C6}" dt="2024-04-11T07:53:27.655" v="1248" actId="14100"/>
          <ac:spMkLst>
            <pc:docMk/>
            <pc:sldMk cId="2038246900" sldId="2029"/>
            <ac:spMk id="9" creationId="{67E26CCB-2B0E-651C-3E8B-536ED5C3DB80}"/>
          </ac:spMkLst>
        </pc:spChg>
        <pc:spChg chg="add del mod">
          <ac:chgData name="Slonim, Eitan" userId="e7dc1fb8-ab46-4546-adfa-daa14a28e035" providerId="ADAL" clId="{DE17D50B-C8E3-4E42-BBAA-2AAABA55B3C6}" dt="2024-04-11T07:53:21.879" v="1246" actId="478"/>
          <ac:spMkLst>
            <pc:docMk/>
            <pc:sldMk cId="2038246900" sldId="2029"/>
            <ac:spMk id="12" creationId="{01F487A8-0E6C-7997-FB42-144AAF557067}"/>
          </ac:spMkLst>
        </pc:spChg>
        <pc:spChg chg="add mod">
          <ac:chgData name="Slonim, Eitan" userId="e7dc1fb8-ab46-4546-adfa-daa14a28e035" providerId="ADAL" clId="{DE17D50B-C8E3-4E42-BBAA-2AAABA55B3C6}" dt="2024-04-11T07:53:27.655" v="1248" actId="14100"/>
          <ac:spMkLst>
            <pc:docMk/>
            <pc:sldMk cId="2038246900" sldId="2029"/>
            <ac:spMk id="16" creationId="{0937E6FF-E2B2-EFC0-402C-DCADD16A44B7}"/>
          </ac:spMkLst>
        </pc:spChg>
        <pc:spChg chg="add mod">
          <ac:chgData name="Slonim, Eitan" userId="e7dc1fb8-ab46-4546-adfa-daa14a28e035" providerId="ADAL" clId="{DE17D50B-C8E3-4E42-BBAA-2AAABA55B3C6}" dt="2024-04-11T07:53:27.655" v="1248" actId="14100"/>
          <ac:spMkLst>
            <pc:docMk/>
            <pc:sldMk cId="2038246900" sldId="2029"/>
            <ac:spMk id="17" creationId="{E4C2CF1B-BC28-3B1A-7CCC-A52D262B8C41}"/>
          </ac:spMkLst>
        </pc:spChg>
        <pc:spChg chg="add mod">
          <ac:chgData name="Slonim, Eitan" userId="e7dc1fb8-ab46-4546-adfa-daa14a28e035" providerId="ADAL" clId="{DE17D50B-C8E3-4E42-BBAA-2AAABA55B3C6}" dt="2024-04-11T07:53:27.655" v="1248" actId="14100"/>
          <ac:spMkLst>
            <pc:docMk/>
            <pc:sldMk cId="2038246900" sldId="2029"/>
            <ac:spMk id="18" creationId="{0E06CC66-C745-D24E-2B93-22FDB63A0D84}"/>
          </ac:spMkLst>
        </pc:spChg>
        <pc:spChg chg="add mod">
          <ac:chgData name="Slonim, Eitan" userId="e7dc1fb8-ab46-4546-adfa-daa14a28e035" providerId="ADAL" clId="{DE17D50B-C8E3-4E42-BBAA-2AAABA55B3C6}" dt="2024-04-11T07:53:22.060" v="1247"/>
          <ac:spMkLst>
            <pc:docMk/>
            <pc:sldMk cId="2038246900" sldId="2029"/>
            <ac:spMk id="19" creationId="{E4473E59-1422-6CE1-F689-16EFD5446C54}"/>
          </ac:spMkLst>
        </pc:spChg>
        <pc:spChg chg="del mod">
          <ac:chgData name="Slonim, Eitan" userId="e7dc1fb8-ab46-4546-adfa-daa14a28e035" providerId="ADAL" clId="{DE17D50B-C8E3-4E42-BBAA-2AAABA55B3C6}" dt="2024-04-11T07:28:20.870" v="950" actId="478"/>
          <ac:spMkLst>
            <pc:docMk/>
            <pc:sldMk cId="2038246900" sldId="2029"/>
            <ac:spMk id="26" creationId="{65F1AB1A-C139-3A40-B242-CA5ECD51535D}"/>
          </ac:spMkLst>
        </pc:spChg>
        <pc:spChg chg="del">
          <ac:chgData name="Slonim, Eitan" userId="e7dc1fb8-ab46-4546-adfa-daa14a28e035" providerId="ADAL" clId="{DE17D50B-C8E3-4E42-BBAA-2AAABA55B3C6}" dt="2024-04-11T07:27:57.565" v="944" actId="478"/>
          <ac:spMkLst>
            <pc:docMk/>
            <pc:sldMk cId="2038246900" sldId="2029"/>
            <ac:spMk id="27" creationId="{0E1C6115-1953-1E9A-5399-F184666A1D9E}"/>
          </ac:spMkLst>
        </pc:spChg>
        <pc:spChg chg="del mod">
          <ac:chgData name="Slonim, Eitan" userId="e7dc1fb8-ab46-4546-adfa-daa14a28e035" providerId="ADAL" clId="{DE17D50B-C8E3-4E42-BBAA-2AAABA55B3C6}" dt="2024-04-11T07:28:20.870" v="950" actId="478"/>
          <ac:spMkLst>
            <pc:docMk/>
            <pc:sldMk cId="2038246900" sldId="2029"/>
            <ac:spMk id="29" creationId="{4035E970-C064-3403-84A5-32A4B9FA7C84}"/>
          </ac:spMkLst>
        </pc:spChg>
        <pc:spChg chg="del">
          <ac:chgData name="Slonim, Eitan" userId="e7dc1fb8-ab46-4546-adfa-daa14a28e035" providerId="ADAL" clId="{DE17D50B-C8E3-4E42-BBAA-2AAABA55B3C6}" dt="2024-04-11T07:27:57.565" v="944" actId="478"/>
          <ac:spMkLst>
            <pc:docMk/>
            <pc:sldMk cId="2038246900" sldId="2029"/>
            <ac:spMk id="30" creationId="{12A31430-4A1C-7F9A-8FD5-AD6D9E4FDBD6}"/>
          </ac:spMkLst>
        </pc:spChg>
        <pc:spChg chg="del mod">
          <ac:chgData name="Slonim, Eitan" userId="e7dc1fb8-ab46-4546-adfa-daa14a28e035" providerId="ADAL" clId="{DE17D50B-C8E3-4E42-BBAA-2AAABA55B3C6}" dt="2024-04-11T07:28:20.870" v="950" actId="478"/>
          <ac:spMkLst>
            <pc:docMk/>
            <pc:sldMk cId="2038246900" sldId="2029"/>
            <ac:spMk id="31" creationId="{7A95CCE4-5664-243E-66A1-2BC086934106}"/>
          </ac:spMkLst>
        </pc:spChg>
        <pc:spChg chg="del">
          <ac:chgData name="Slonim, Eitan" userId="e7dc1fb8-ab46-4546-adfa-daa14a28e035" providerId="ADAL" clId="{DE17D50B-C8E3-4E42-BBAA-2AAABA55B3C6}" dt="2024-04-11T07:27:57.565" v="944" actId="478"/>
          <ac:spMkLst>
            <pc:docMk/>
            <pc:sldMk cId="2038246900" sldId="2029"/>
            <ac:spMk id="32" creationId="{42113DF0-1C2C-4A31-D277-E1B07A353B18}"/>
          </ac:spMkLst>
        </pc:spChg>
        <pc:spChg chg="del mod">
          <ac:chgData name="Slonim, Eitan" userId="e7dc1fb8-ab46-4546-adfa-daa14a28e035" providerId="ADAL" clId="{DE17D50B-C8E3-4E42-BBAA-2AAABA55B3C6}" dt="2024-04-11T07:28:20.870" v="950" actId="478"/>
          <ac:spMkLst>
            <pc:docMk/>
            <pc:sldMk cId="2038246900" sldId="2029"/>
            <ac:spMk id="33" creationId="{64067515-71F4-3DEE-F2EE-2621D6F1CB7E}"/>
          </ac:spMkLst>
        </pc:spChg>
        <pc:spChg chg="del">
          <ac:chgData name="Slonim, Eitan" userId="e7dc1fb8-ab46-4546-adfa-daa14a28e035" providerId="ADAL" clId="{DE17D50B-C8E3-4E42-BBAA-2AAABA55B3C6}" dt="2024-04-11T07:27:57.565" v="944" actId="478"/>
          <ac:spMkLst>
            <pc:docMk/>
            <pc:sldMk cId="2038246900" sldId="2029"/>
            <ac:spMk id="34" creationId="{B16C9457-1B24-0363-4393-7B11E4655622}"/>
          </ac:spMkLst>
        </pc:spChg>
        <pc:spChg chg="del mod">
          <ac:chgData name="Slonim, Eitan" userId="e7dc1fb8-ab46-4546-adfa-daa14a28e035" providerId="ADAL" clId="{DE17D50B-C8E3-4E42-BBAA-2AAABA55B3C6}" dt="2024-04-11T07:27:54.881" v="943" actId="478"/>
          <ac:spMkLst>
            <pc:docMk/>
            <pc:sldMk cId="2038246900" sldId="2029"/>
            <ac:spMk id="35" creationId="{C38CF355-EA05-94C1-A57F-AB8E3ACA6494}"/>
          </ac:spMkLst>
        </pc:spChg>
      </pc:sldChg>
      <pc:sldChg chg="addSp delSp modSp mod chgLayout">
        <pc:chgData name="Slonim, Eitan" userId="e7dc1fb8-ab46-4546-adfa-daa14a28e035" providerId="ADAL" clId="{DE17D50B-C8E3-4E42-BBAA-2AAABA55B3C6}" dt="2024-04-11T07:53:09.389" v="1245" actId="1035"/>
        <pc:sldMkLst>
          <pc:docMk/>
          <pc:sldMk cId="696961997" sldId="2031"/>
        </pc:sldMkLst>
        <pc:spChg chg="del mod">
          <ac:chgData name="Slonim, Eitan" userId="e7dc1fb8-ab46-4546-adfa-daa14a28e035" providerId="ADAL" clId="{DE17D50B-C8E3-4E42-BBAA-2AAABA55B3C6}" dt="2024-04-10T12:39:05.081" v="293" actId="478"/>
          <ac:spMkLst>
            <pc:docMk/>
            <pc:sldMk cId="696961997" sldId="2031"/>
            <ac:spMk id="2" creationId="{ECF31131-DB3E-7FFA-A5F1-6AB281389CA4}"/>
          </ac:spMkLst>
        </pc:spChg>
        <pc:spChg chg="mod ord">
          <ac:chgData name="Slonim, Eitan" userId="e7dc1fb8-ab46-4546-adfa-daa14a28e035" providerId="ADAL" clId="{DE17D50B-C8E3-4E42-BBAA-2AAABA55B3C6}" dt="2024-04-11T07:36:28.130" v="1076" actId="207"/>
          <ac:spMkLst>
            <pc:docMk/>
            <pc:sldMk cId="696961997" sldId="2031"/>
            <ac:spMk id="3" creationId="{3560F430-514E-0753-F278-D72079C0F3E3}"/>
          </ac:spMkLst>
        </pc:spChg>
        <pc:spChg chg="del">
          <ac:chgData name="Slonim, Eitan" userId="e7dc1fb8-ab46-4546-adfa-daa14a28e035" providerId="ADAL" clId="{DE17D50B-C8E3-4E42-BBAA-2AAABA55B3C6}" dt="2024-04-10T12:39:19.557" v="295" actId="478"/>
          <ac:spMkLst>
            <pc:docMk/>
            <pc:sldMk cId="696961997" sldId="2031"/>
            <ac:spMk id="4" creationId="{33510F0F-2E2A-ABEE-C418-0AF861C2D2DB}"/>
          </ac:spMkLst>
        </pc:spChg>
        <pc:spChg chg="add mod">
          <ac:chgData name="Slonim, Eitan" userId="e7dc1fb8-ab46-4546-adfa-daa14a28e035" providerId="ADAL" clId="{DE17D50B-C8E3-4E42-BBAA-2AAABA55B3C6}" dt="2024-04-10T12:39:05.814" v="294"/>
          <ac:spMkLst>
            <pc:docMk/>
            <pc:sldMk cId="696961997" sldId="2031"/>
            <ac:spMk id="5" creationId="{6C365797-82A9-ACF7-85E0-C96BC54C3642}"/>
          </ac:spMkLst>
        </pc:spChg>
        <pc:spChg chg="del">
          <ac:chgData name="Slonim, Eitan" userId="e7dc1fb8-ab46-4546-adfa-daa14a28e035" providerId="ADAL" clId="{DE17D50B-C8E3-4E42-BBAA-2AAABA55B3C6}" dt="2024-04-10T12:39:05.081" v="293" actId="478"/>
          <ac:spMkLst>
            <pc:docMk/>
            <pc:sldMk cId="696961997" sldId="2031"/>
            <ac:spMk id="8" creationId="{5AE501FD-B0A8-83CE-1980-8A68ED838F48}"/>
          </ac:spMkLst>
        </pc:spChg>
        <pc:spChg chg="del">
          <ac:chgData name="Slonim, Eitan" userId="e7dc1fb8-ab46-4546-adfa-daa14a28e035" providerId="ADAL" clId="{DE17D50B-C8E3-4E42-BBAA-2AAABA55B3C6}" dt="2024-04-10T12:39:05.081" v="293" actId="478"/>
          <ac:spMkLst>
            <pc:docMk/>
            <pc:sldMk cId="696961997" sldId="2031"/>
            <ac:spMk id="12" creationId="{E4D64DFD-BD34-FEAB-5592-FAAA20F0A212}"/>
          </ac:spMkLst>
        </pc:spChg>
        <pc:spChg chg="add mod">
          <ac:chgData name="Slonim, Eitan" userId="e7dc1fb8-ab46-4546-adfa-daa14a28e035" providerId="ADAL" clId="{DE17D50B-C8E3-4E42-BBAA-2AAABA55B3C6}" dt="2024-04-10T12:39:05.814" v="294"/>
          <ac:spMkLst>
            <pc:docMk/>
            <pc:sldMk cId="696961997" sldId="2031"/>
            <ac:spMk id="15" creationId="{F5B023C6-611C-20DB-1223-18CAB7112627}"/>
          </ac:spMkLst>
        </pc:spChg>
        <pc:spChg chg="add mod">
          <ac:chgData name="Slonim, Eitan" userId="e7dc1fb8-ab46-4546-adfa-daa14a28e035" providerId="ADAL" clId="{DE17D50B-C8E3-4E42-BBAA-2AAABA55B3C6}" dt="2024-04-10T12:39:05.814" v="294"/>
          <ac:spMkLst>
            <pc:docMk/>
            <pc:sldMk cId="696961997" sldId="2031"/>
            <ac:spMk id="16" creationId="{AE0E8F81-1834-1D52-51BD-528B24D6EA6C}"/>
          </ac:spMkLst>
        </pc:spChg>
        <pc:spChg chg="add mod">
          <ac:chgData name="Slonim, Eitan" userId="e7dc1fb8-ab46-4546-adfa-daa14a28e035" providerId="ADAL" clId="{DE17D50B-C8E3-4E42-BBAA-2AAABA55B3C6}" dt="2024-04-10T12:39:05.814" v="294"/>
          <ac:spMkLst>
            <pc:docMk/>
            <pc:sldMk cId="696961997" sldId="2031"/>
            <ac:spMk id="17" creationId="{3C437C2C-331C-C03F-D7AB-C9C6B03872F1}"/>
          </ac:spMkLst>
        </pc:spChg>
        <pc:spChg chg="del mod">
          <ac:chgData name="Slonim, Eitan" userId="e7dc1fb8-ab46-4546-adfa-daa14a28e035" providerId="ADAL" clId="{DE17D50B-C8E3-4E42-BBAA-2AAABA55B3C6}" dt="2024-04-10T12:39:05.081" v="293" actId="478"/>
          <ac:spMkLst>
            <pc:docMk/>
            <pc:sldMk cId="696961997" sldId="2031"/>
            <ac:spMk id="18" creationId="{7AA5532C-2A11-EB30-6CB1-424494AB2E28}"/>
          </ac:spMkLst>
        </pc:spChg>
        <pc:spChg chg="add mod">
          <ac:chgData name="Slonim, Eitan" userId="e7dc1fb8-ab46-4546-adfa-daa14a28e035" providerId="ADAL" clId="{DE17D50B-C8E3-4E42-BBAA-2AAABA55B3C6}" dt="2024-04-10T12:39:05.814" v="294"/>
          <ac:spMkLst>
            <pc:docMk/>
            <pc:sldMk cId="696961997" sldId="2031"/>
            <ac:spMk id="19" creationId="{F20B40D9-CF9E-BBCC-3893-5815A68032F3}"/>
          </ac:spMkLst>
        </pc:spChg>
        <pc:spChg chg="add mod">
          <ac:chgData name="Slonim, Eitan" userId="e7dc1fb8-ab46-4546-adfa-daa14a28e035" providerId="ADAL" clId="{DE17D50B-C8E3-4E42-BBAA-2AAABA55B3C6}" dt="2024-04-10T12:39:05.814" v="294"/>
          <ac:spMkLst>
            <pc:docMk/>
            <pc:sldMk cId="696961997" sldId="2031"/>
            <ac:spMk id="20" creationId="{8D67E2C9-4F10-CD23-6B43-DA32DCC3046D}"/>
          </ac:spMkLst>
        </pc:spChg>
        <pc:spChg chg="add mod">
          <ac:chgData name="Slonim, Eitan" userId="e7dc1fb8-ab46-4546-adfa-daa14a28e035" providerId="ADAL" clId="{DE17D50B-C8E3-4E42-BBAA-2AAABA55B3C6}" dt="2024-04-11T07:53:09.389" v="1245" actId="1035"/>
          <ac:spMkLst>
            <pc:docMk/>
            <pc:sldMk cId="696961997" sldId="2031"/>
            <ac:spMk id="21" creationId="{60D384AC-4DF2-8A81-4511-F375642D06B3}"/>
          </ac:spMkLst>
        </pc:spChg>
        <pc:spChg chg="del mod">
          <ac:chgData name="Slonim, Eitan" userId="e7dc1fb8-ab46-4546-adfa-daa14a28e035" providerId="ADAL" clId="{DE17D50B-C8E3-4E42-BBAA-2AAABA55B3C6}" dt="2024-04-10T12:39:05.081" v="293" actId="478"/>
          <ac:spMkLst>
            <pc:docMk/>
            <pc:sldMk cId="696961997" sldId="2031"/>
            <ac:spMk id="22" creationId="{A615F840-D0DE-63D0-9A21-8AA726F3CD46}"/>
          </ac:spMkLst>
        </pc:spChg>
        <pc:spChg chg="del mod">
          <ac:chgData name="Slonim, Eitan" userId="e7dc1fb8-ab46-4546-adfa-daa14a28e035" providerId="ADAL" clId="{DE17D50B-C8E3-4E42-BBAA-2AAABA55B3C6}" dt="2024-04-10T12:39:05.081" v="293" actId="478"/>
          <ac:spMkLst>
            <pc:docMk/>
            <pc:sldMk cId="696961997" sldId="2031"/>
            <ac:spMk id="23" creationId="{E9CA8672-4D6F-1425-2345-6ECDE7D100ED}"/>
          </ac:spMkLst>
        </pc:spChg>
        <pc:spChg chg="del mod">
          <ac:chgData name="Slonim, Eitan" userId="e7dc1fb8-ab46-4546-adfa-daa14a28e035" providerId="ADAL" clId="{DE17D50B-C8E3-4E42-BBAA-2AAABA55B3C6}" dt="2024-04-10T12:39:19.557" v="295" actId="478"/>
          <ac:spMkLst>
            <pc:docMk/>
            <pc:sldMk cId="696961997" sldId="2031"/>
            <ac:spMk id="24" creationId="{77E257CE-CABB-3563-FD5D-4AC61E585A38}"/>
          </ac:spMkLst>
        </pc:spChg>
        <pc:spChg chg="del">
          <ac:chgData name="Slonim, Eitan" userId="e7dc1fb8-ab46-4546-adfa-daa14a28e035" providerId="ADAL" clId="{DE17D50B-C8E3-4E42-BBAA-2AAABA55B3C6}" dt="2024-04-10T12:39:19.557" v="295" actId="478"/>
          <ac:spMkLst>
            <pc:docMk/>
            <pc:sldMk cId="696961997" sldId="2031"/>
            <ac:spMk id="25" creationId="{0B299F8E-E583-A4E5-9805-FF2870527C88}"/>
          </ac:spMkLst>
        </pc:spChg>
        <pc:spChg chg="del">
          <ac:chgData name="Slonim, Eitan" userId="e7dc1fb8-ab46-4546-adfa-daa14a28e035" providerId="ADAL" clId="{DE17D50B-C8E3-4E42-BBAA-2AAABA55B3C6}" dt="2024-04-10T12:39:19.557" v="295" actId="478"/>
          <ac:spMkLst>
            <pc:docMk/>
            <pc:sldMk cId="696961997" sldId="2031"/>
            <ac:spMk id="26" creationId="{69A89C6F-FD8E-BF18-17C5-F7405A1A77B3}"/>
          </ac:spMkLst>
        </pc:spChg>
        <pc:spChg chg="mod ord">
          <ac:chgData name="Slonim, Eitan" userId="e7dc1fb8-ab46-4546-adfa-daa14a28e035" providerId="ADAL" clId="{DE17D50B-C8E3-4E42-BBAA-2AAABA55B3C6}" dt="2024-04-10T12:39:22.309" v="297" actId="6264"/>
          <ac:spMkLst>
            <pc:docMk/>
            <pc:sldMk cId="696961997" sldId="2031"/>
            <ac:spMk id="27" creationId="{00C363D6-5CBB-90C4-B1D4-545536DCAC4C}"/>
          </ac:spMkLst>
        </pc:spChg>
        <pc:spChg chg="add mod">
          <ac:chgData name="Slonim, Eitan" userId="e7dc1fb8-ab46-4546-adfa-daa14a28e035" providerId="ADAL" clId="{DE17D50B-C8E3-4E42-BBAA-2AAABA55B3C6}" dt="2024-04-11T07:53:09.389" v="1245" actId="1035"/>
          <ac:spMkLst>
            <pc:docMk/>
            <pc:sldMk cId="696961997" sldId="2031"/>
            <ac:spMk id="28" creationId="{9B243914-9915-64AA-74AD-1A9DB27D17BD}"/>
          </ac:spMkLst>
        </pc:spChg>
        <pc:spChg chg="del mod">
          <ac:chgData name="Slonim, Eitan" userId="e7dc1fb8-ab46-4546-adfa-daa14a28e035" providerId="ADAL" clId="{DE17D50B-C8E3-4E42-BBAA-2AAABA55B3C6}" dt="2024-04-10T12:39:05.081" v="293" actId="478"/>
          <ac:spMkLst>
            <pc:docMk/>
            <pc:sldMk cId="696961997" sldId="2031"/>
            <ac:spMk id="29" creationId="{FC203D61-AFF4-84B5-7B62-1D31D6B47A53}"/>
          </ac:spMkLst>
        </pc:spChg>
        <pc:spChg chg="del mod">
          <ac:chgData name="Slonim, Eitan" userId="e7dc1fb8-ab46-4546-adfa-daa14a28e035" providerId="ADAL" clId="{DE17D50B-C8E3-4E42-BBAA-2AAABA55B3C6}" dt="2024-04-10T12:39:05.081" v="293" actId="478"/>
          <ac:spMkLst>
            <pc:docMk/>
            <pc:sldMk cId="696961997" sldId="2031"/>
            <ac:spMk id="30" creationId="{069B9B70-7D97-E34D-DB42-9F9D248B95B8}"/>
          </ac:spMkLst>
        </pc:spChg>
        <pc:spChg chg="del mod">
          <ac:chgData name="Slonim, Eitan" userId="e7dc1fb8-ab46-4546-adfa-daa14a28e035" providerId="ADAL" clId="{DE17D50B-C8E3-4E42-BBAA-2AAABA55B3C6}" dt="2024-04-10T12:39:05.081" v="293" actId="478"/>
          <ac:spMkLst>
            <pc:docMk/>
            <pc:sldMk cId="696961997" sldId="2031"/>
            <ac:spMk id="31" creationId="{9EAFD2C5-DD60-959D-53D8-6F890DE803AF}"/>
          </ac:spMkLst>
        </pc:spChg>
        <pc:spChg chg="add mod">
          <ac:chgData name="Slonim, Eitan" userId="e7dc1fb8-ab46-4546-adfa-daa14a28e035" providerId="ADAL" clId="{DE17D50B-C8E3-4E42-BBAA-2AAABA55B3C6}" dt="2024-04-11T07:53:09.389" v="1245" actId="1035"/>
          <ac:spMkLst>
            <pc:docMk/>
            <pc:sldMk cId="696961997" sldId="2031"/>
            <ac:spMk id="32" creationId="{7BD9E752-5516-7534-F43C-10DDFF32AEF7}"/>
          </ac:spMkLst>
        </pc:spChg>
        <pc:spChg chg="add mod">
          <ac:chgData name="Slonim, Eitan" userId="e7dc1fb8-ab46-4546-adfa-daa14a28e035" providerId="ADAL" clId="{DE17D50B-C8E3-4E42-BBAA-2AAABA55B3C6}" dt="2024-04-11T07:53:09.389" v="1245" actId="1035"/>
          <ac:spMkLst>
            <pc:docMk/>
            <pc:sldMk cId="696961997" sldId="2031"/>
            <ac:spMk id="33" creationId="{DAFC8101-E708-593B-E891-927CAAE2A6DF}"/>
          </ac:spMkLst>
        </pc:spChg>
        <pc:spChg chg="add del mod">
          <ac:chgData name="Slonim, Eitan" userId="e7dc1fb8-ab46-4546-adfa-daa14a28e035" providerId="ADAL" clId="{DE17D50B-C8E3-4E42-BBAA-2AAABA55B3C6}" dt="2024-04-10T12:39:22.309" v="297" actId="6264"/>
          <ac:spMkLst>
            <pc:docMk/>
            <pc:sldMk cId="696961997" sldId="2031"/>
            <ac:spMk id="34" creationId="{D1CCBA8A-6C32-8B7E-3EB5-1F9041F6F226}"/>
          </ac:spMkLst>
        </pc:spChg>
        <pc:spChg chg="add del mod">
          <ac:chgData name="Slonim, Eitan" userId="e7dc1fb8-ab46-4546-adfa-daa14a28e035" providerId="ADAL" clId="{DE17D50B-C8E3-4E42-BBAA-2AAABA55B3C6}" dt="2024-04-10T12:39:22.309" v="297" actId="6264"/>
          <ac:spMkLst>
            <pc:docMk/>
            <pc:sldMk cId="696961997" sldId="2031"/>
            <ac:spMk id="35" creationId="{467570C9-25A0-E982-1ECA-EED5EB698AA3}"/>
          </ac:spMkLst>
        </pc:spChg>
        <pc:spChg chg="add del mod ord">
          <ac:chgData name="Slonim, Eitan" userId="e7dc1fb8-ab46-4546-adfa-daa14a28e035" providerId="ADAL" clId="{DE17D50B-C8E3-4E42-BBAA-2AAABA55B3C6}" dt="2024-04-10T12:39:25.157" v="298" actId="478"/>
          <ac:spMkLst>
            <pc:docMk/>
            <pc:sldMk cId="696961997" sldId="2031"/>
            <ac:spMk id="36" creationId="{EADCC7A6-4C50-8663-34E0-5D354362F5ED}"/>
          </ac:spMkLst>
        </pc:spChg>
        <pc:spChg chg="add mod">
          <ac:chgData name="Slonim, Eitan" userId="e7dc1fb8-ab46-4546-adfa-daa14a28e035" providerId="ADAL" clId="{DE17D50B-C8E3-4E42-BBAA-2AAABA55B3C6}" dt="2024-04-11T07:53:02.916" v="1236"/>
          <ac:spMkLst>
            <pc:docMk/>
            <pc:sldMk cId="696961997" sldId="2031"/>
            <ac:spMk id="37" creationId="{2BDE57EC-2EC5-9F95-F600-4520CB33D4D4}"/>
          </ac:spMkLst>
        </pc:spChg>
        <pc:spChg chg="del mod">
          <ac:chgData name="Slonim, Eitan" userId="e7dc1fb8-ab46-4546-adfa-daa14a28e035" providerId="ADAL" clId="{DE17D50B-C8E3-4E42-BBAA-2AAABA55B3C6}" dt="2024-04-10T12:39:05.081" v="293" actId="478"/>
          <ac:spMkLst>
            <pc:docMk/>
            <pc:sldMk cId="696961997" sldId="2031"/>
            <ac:spMk id="55" creationId="{BD3FA0EF-8A8C-8178-76B4-3A001AE8349F}"/>
          </ac:spMkLst>
        </pc:spChg>
      </pc:sldChg>
      <pc:sldChg chg="addSp delSp modSp mod">
        <pc:chgData name="Slonim, Eitan" userId="e7dc1fb8-ab46-4546-adfa-daa14a28e035" providerId="ADAL" clId="{DE17D50B-C8E3-4E42-BBAA-2AAABA55B3C6}" dt="2024-04-11T07:53:37.284" v="1261" actId="1035"/>
        <pc:sldMkLst>
          <pc:docMk/>
          <pc:sldMk cId="2879428213" sldId="2032"/>
        </pc:sldMkLst>
        <pc:spChg chg="add mod">
          <ac:chgData name="Slonim, Eitan" userId="e7dc1fb8-ab46-4546-adfa-daa14a28e035" providerId="ADAL" clId="{DE17D50B-C8E3-4E42-BBAA-2AAABA55B3C6}" dt="2024-04-11T07:53:30.040" v="1249"/>
          <ac:spMkLst>
            <pc:docMk/>
            <pc:sldMk cId="2879428213" sldId="2032"/>
            <ac:spMk id="2" creationId="{94BEDC23-1454-C22C-D385-F17AADE3637F}"/>
          </ac:spMkLst>
        </pc:spChg>
        <pc:spChg chg="mod">
          <ac:chgData name="Slonim, Eitan" userId="e7dc1fb8-ab46-4546-adfa-daa14a28e035" providerId="ADAL" clId="{DE17D50B-C8E3-4E42-BBAA-2AAABA55B3C6}" dt="2024-04-11T07:29:01.399" v="961" actId="20577"/>
          <ac:spMkLst>
            <pc:docMk/>
            <pc:sldMk cId="2879428213" sldId="2032"/>
            <ac:spMk id="3" creationId="{B1E5F3C9-81CF-1D5C-C8C0-6A043FCDB065}"/>
          </ac:spMkLst>
        </pc:spChg>
        <pc:spChg chg="mod">
          <ac:chgData name="Slonim, Eitan" userId="e7dc1fb8-ab46-4546-adfa-daa14a28e035" providerId="ADAL" clId="{DE17D50B-C8E3-4E42-BBAA-2AAABA55B3C6}" dt="2024-04-11T07:29:18.206" v="971" actId="782"/>
          <ac:spMkLst>
            <pc:docMk/>
            <pc:sldMk cId="2879428213" sldId="2032"/>
            <ac:spMk id="24" creationId="{92DCB1DD-20CF-FC2B-BB30-6B45E1F9C79D}"/>
          </ac:spMkLst>
        </pc:spChg>
        <pc:spChg chg="add del mod">
          <ac:chgData name="Slonim, Eitan" userId="e7dc1fb8-ab46-4546-adfa-daa14a28e035" providerId="ADAL" clId="{DE17D50B-C8E3-4E42-BBAA-2AAABA55B3C6}" dt="2024-04-11T07:53:37.284" v="1261" actId="1035"/>
          <ac:spMkLst>
            <pc:docMk/>
            <pc:sldMk cId="2879428213" sldId="2032"/>
            <ac:spMk id="26" creationId="{45691B23-0869-5D67-E987-096C18378391}"/>
          </ac:spMkLst>
        </pc:spChg>
        <pc:spChg chg="mod">
          <ac:chgData name="Slonim, Eitan" userId="e7dc1fb8-ab46-4546-adfa-daa14a28e035" providerId="ADAL" clId="{DE17D50B-C8E3-4E42-BBAA-2AAABA55B3C6}" dt="2024-04-11T07:29:25.158" v="980" actId="782"/>
          <ac:spMkLst>
            <pc:docMk/>
            <pc:sldMk cId="2879428213" sldId="2032"/>
            <ac:spMk id="27" creationId="{57A5D983-879B-A23D-615E-347D92F69EA1}"/>
          </ac:spMkLst>
        </pc:spChg>
        <pc:spChg chg="add del mod">
          <ac:chgData name="Slonim, Eitan" userId="e7dc1fb8-ab46-4546-adfa-daa14a28e035" providerId="ADAL" clId="{DE17D50B-C8E3-4E42-BBAA-2AAABA55B3C6}" dt="2024-04-11T07:53:37.284" v="1261" actId="1035"/>
          <ac:spMkLst>
            <pc:docMk/>
            <pc:sldMk cId="2879428213" sldId="2032"/>
            <ac:spMk id="29" creationId="{C2C2A0FE-26E0-DE79-473B-09EB49587213}"/>
          </ac:spMkLst>
        </pc:spChg>
        <pc:spChg chg="mod">
          <ac:chgData name="Slonim, Eitan" userId="e7dc1fb8-ab46-4546-adfa-daa14a28e035" providerId="ADAL" clId="{DE17D50B-C8E3-4E42-BBAA-2AAABA55B3C6}" dt="2024-04-11T07:29:30.808" v="989" actId="782"/>
          <ac:spMkLst>
            <pc:docMk/>
            <pc:sldMk cId="2879428213" sldId="2032"/>
            <ac:spMk id="30" creationId="{CF16679D-EDA9-DD67-78B3-7B3A0EE7436F}"/>
          </ac:spMkLst>
        </pc:spChg>
        <pc:spChg chg="add del mod">
          <ac:chgData name="Slonim, Eitan" userId="e7dc1fb8-ab46-4546-adfa-daa14a28e035" providerId="ADAL" clId="{DE17D50B-C8E3-4E42-BBAA-2AAABA55B3C6}" dt="2024-04-11T07:53:37.284" v="1261" actId="1035"/>
          <ac:spMkLst>
            <pc:docMk/>
            <pc:sldMk cId="2879428213" sldId="2032"/>
            <ac:spMk id="31" creationId="{EBC817AB-9D50-EF51-99D2-A0205D056F9A}"/>
          </ac:spMkLst>
        </pc:spChg>
        <pc:spChg chg="mod">
          <ac:chgData name="Slonim, Eitan" userId="e7dc1fb8-ab46-4546-adfa-daa14a28e035" providerId="ADAL" clId="{DE17D50B-C8E3-4E42-BBAA-2AAABA55B3C6}" dt="2024-04-11T07:29:37.370" v="998" actId="782"/>
          <ac:spMkLst>
            <pc:docMk/>
            <pc:sldMk cId="2879428213" sldId="2032"/>
            <ac:spMk id="32" creationId="{D9193300-AFF4-6863-1C94-71F9EC679350}"/>
          </ac:spMkLst>
        </pc:spChg>
        <pc:spChg chg="add del mod">
          <ac:chgData name="Slonim, Eitan" userId="e7dc1fb8-ab46-4546-adfa-daa14a28e035" providerId="ADAL" clId="{DE17D50B-C8E3-4E42-BBAA-2AAABA55B3C6}" dt="2024-04-11T07:53:37.284" v="1261" actId="1035"/>
          <ac:spMkLst>
            <pc:docMk/>
            <pc:sldMk cId="2879428213" sldId="2032"/>
            <ac:spMk id="33" creationId="{20143520-9358-8475-24DE-E48EAAF11842}"/>
          </ac:spMkLst>
        </pc:spChg>
        <pc:spChg chg="mod">
          <ac:chgData name="Slonim, Eitan" userId="e7dc1fb8-ab46-4546-adfa-daa14a28e035" providerId="ADAL" clId="{DE17D50B-C8E3-4E42-BBAA-2AAABA55B3C6}" dt="2024-04-11T07:29:43.365" v="1006" actId="782"/>
          <ac:spMkLst>
            <pc:docMk/>
            <pc:sldMk cId="2879428213" sldId="2032"/>
            <ac:spMk id="34" creationId="{69882BE4-596D-3D07-1417-F9326132B92C}"/>
          </ac:spMkLst>
        </pc:spChg>
        <pc:spChg chg="mod">
          <ac:chgData name="Slonim, Eitan" userId="e7dc1fb8-ab46-4546-adfa-daa14a28e035" providerId="ADAL" clId="{DE17D50B-C8E3-4E42-BBAA-2AAABA55B3C6}" dt="2024-04-11T07:53:37.284" v="1261" actId="1035"/>
          <ac:spMkLst>
            <pc:docMk/>
            <pc:sldMk cId="2879428213" sldId="2032"/>
            <ac:spMk id="35" creationId="{87FDF283-4144-315F-F68B-2FB4EC75AF48}"/>
          </ac:spMkLst>
        </pc:spChg>
        <pc:spChg chg="mod">
          <ac:chgData name="Slonim, Eitan" userId="e7dc1fb8-ab46-4546-adfa-daa14a28e035" providerId="ADAL" clId="{DE17D50B-C8E3-4E42-BBAA-2AAABA55B3C6}" dt="2024-04-11T07:31:41.960" v="1024" actId="1036"/>
          <ac:spMkLst>
            <pc:docMk/>
            <pc:sldMk cId="2879428213" sldId="2032"/>
            <ac:spMk id="36" creationId="{E758AAEC-31C2-2DEA-76B7-7A874167FDC8}"/>
          </ac:spMkLst>
        </pc:spChg>
        <pc:spChg chg="del mod">
          <ac:chgData name="Slonim, Eitan" userId="e7dc1fb8-ab46-4546-adfa-daa14a28e035" providerId="ADAL" clId="{DE17D50B-C8E3-4E42-BBAA-2AAABA55B3C6}" dt="2024-04-11T07:29:44.048" v="1008"/>
          <ac:spMkLst>
            <pc:docMk/>
            <pc:sldMk cId="2879428213" sldId="2032"/>
            <ac:spMk id="37" creationId="{76FE059B-C785-D5C5-EAD6-9305D44CB267}"/>
          </ac:spMkLst>
        </pc:spChg>
        <pc:spChg chg="del mod">
          <ac:chgData name="Slonim, Eitan" userId="e7dc1fb8-ab46-4546-adfa-daa14a28e035" providerId="ADAL" clId="{DE17D50B-C8E3-4E42-BBAA-2AAABA55B3C6}" dt="2024-04-11T07:29:44.049" v="1010"/>
          <ac:spMkLst>
            <pc:docMk/>
            <pc:sldMk cId="2879428213" sldId="2032"/>
            <ac:spMk id="38" creationId="{70061CB5-B303-0B7C-751F-C1488CDA132B}"/>
          </ac:spMkLst>
        </pc:spChg>
        <pc:spChg chg="del mod">
          <ac:chgData name="Slonim, Eitan" userId="e7dc1fb8-ab46-4546-adfa-daa14a28e035" providerId="ADAL" clId="{DE17D50B-C8E3-4E42-BBAA-2AAABA55B3C6}" dt="2024-04-11T07:29:44.050" v="1012"/>
          <ac:spMkLst>
            <pc:docMk/>
            <pc:sldMk cId="2879428213" sldId="2032"/>
            <ac:spMk id="39" creationId="{82E1D321-89DE-D6B0-169B-D16A702B1276}"/>
          </ac:spMkLst>
        </pc:spChg>
        <pc:spChg chg="del mod">
          <ac:chgData name="Slonim, Eitan" userId="e7dc1fb8-ab46-4546-adfa-daa14a28e035" providerId="ADAL" clId="{DE17D50B-C8E3-4E42-BBAA-2AAABA55B3C6}" dt="2024-04-11T07:29:44.050" v="1014"/>
          <ac:spMkLst>
            <pc:docMk/>
            <pc:sldMk cId="2879428213" sldId="2032"/>
            <ac:spMk id="40" creationId="{9C6DE5D6-4B5C-727C-3DA6-BF7495971FCC}"/>
          </ac:spMkLst>
        </pc:spChg>
        <pc:spChg chg="del mod">
          <ac:chgData name="Slonim, Eitan" userId="e7dc1fb8-ab46-4546-adfa-daa14a28e035" providerId="ADAL" clId="{DE17D50B-C8E3-4E42-BBAA-2AAABA55B3C6}" dt="2024-04-11T07:29:44.051" v="1016"/>
          <ac:spMkLst>
            <pc:docMk/>
            <pc:sldMk cId="2879428213" sldId="2032"/>
            <ac:spMk id="41" creationId="{E29A5E5D-DE9E-211F-2A09-11F0F475DCD2}"/>
          </ac:spMkLst>
        </pc:spChg>
      </pc:sldChg>
      <pc:sldChg chg="addSp delSp modSp mod chgLayout">
        <pc:chgData name="Slonim, Eitan" userId="e7dc1fb8-ab46-4546-adfa-daa14a28e035" providerId="ADAL" clId="{DE17D50B-C8E3-4E42-BBAA-2AAABA55B3C6}" dt="2024-04-11T06:35:31.754" v="334" actId="14100"/>
        <pc:sldMkLst>
          <pc:docMk/>
          <pc:sldMk cId="3589088481" sldId="2033"/>
        </pc:sldMkLst>
        <pc:spChg chg="add mod">
          <ac:chgData name="Slonim, Eitan" userId="e7dc1fb8-ab46-4546-adfa-daa14a28e035" providerId="ADAL" clId="{DE17D50B-C8E3-4E42-BBAA-2AAABA55B3C6}" dt="2024-04-10T12:29:25.777" v="107"/>
          <ac:spMkLst>
            <pc:docMk/>
            <pc:sldMk cId="3589088481" sldId="2033"/>
            <ac:spMk id="2" creationId="{9C8A6BBB-5658-77FD-9161-0D3EAB7ED784}"/>
          </ac:spMkLst>
        </pc:spChg>
        <pc:spChg chg="mod ord">
          <ac:chgData name="Slonim, Eitan" userId="e7dc1fb8-ab46-4546-adfa-daa14a28e035" providerId="ADAL" clId="{DE17D50B-C8E3-4E42-BBAA-2AAABA55B3C6}" dt="2024-04-10T12:29:54.988" v="116" actId="207"/>
          <ac:spMkLst>
            <pc:docMk/>
            <pc:sldMk cId="3589088481" sldId="2033"/>
            <ac:spMk id="3" creationId="{A8475C83-6179-4C69-A386-F7DC5B7EB520}"/>
          </ac:spMkLst>
        </pc:spChg>
        <pc:spChg chg="mod">
          <ac:chgData name="Slonim, Eitan" userId="e7dc1fb8-ab46-4546-adfa-daa14a28e035" providerId="ADAL" clId="{DE17D50B-C8E3-4E42-BBAA-2AAABA55B3C6}" dt="2024-04-11T06:32:50.634" v="306" actId="207"/>
          <ac:spMkLst>
            <pc:docMk/>
            <pc:sldMk cId="3589088481" sldId="2033"/>
            <ac:spMk id="4" creationId="{35823A77-C2AE-215C-7512-B15EF99959F7}"/>
          </ac:spMkLst>
        </pc:spChg>
        <pc:spChg chg="add mod">
          <ac:chgData name="Slonim, Eitan" userId="e7dc1fb8-ab46-4546-adfa-daa14a28e035" providerId="ADAL" clId="{DE17D50B-C8E3-4E42-BBAA-2AAABA55B3C6}" dt="2024-04-10T12:29:25.777" v="107"/>
          <ac:spMkLst>
            <pc:docMk/>
            <pc:sldMk cId="3589088481" sldId="2033"/>
            <ac:spMk id="5" creationId="{28EA1DFF-DBC6-92AC-1C8B-0949D7D3255A}"/>
          </ac:spMkLst>
        </pc:spChg>
        <pc:spChg chg="mod">
          <ac:chgData name="Slonim, Eitan" userId="e7dc1fb8-ab46-4546-adfa-daa14a28e035" providerId="ADAL" clId="{DE17D50B-C8E3-4E42-BBAA-2AAABA55B3C6}" dt="2024-04-10T12:29:25.777" v="107"/>
          <ac:spMkLst>
            <pc:docMk/>
            <pc:sldMk cId="3589088481" sldId="2033"/>
            <ac:spMk id="8" creationId="{4CA42B36-C453-94CE-0BAB-3E068D5ADA17}"/>
          </ac:spMkLst>
        </pc:spChg>
        <pc:spChg chg="add del mod">
          <ac:chgData name="Slonim, Eitan" userId="e7dc1fb8-ab46-4546-adfa-daa14a28e035" providerId="ADAL" clId="{DE17D50B-C8E3-4E42-BBAA-2AAABA55B3C6}" dt="2024-04-10T12:29:30.383" v="108" actId="6264"/>
          <ac:spMkLst>
            <pc:docMk/>
            <pc:sldMk cId="3589088481" sldId="2033"/>
            <ac:spMk id="12" creationId="{3B84C67B-F344-B315-DA50-7978B20E0D5F}"/>
          </ac:spMkLst>
        </pc:spChg>
        <pc:spChg chg="del">
          <ac:chgData name="Slonim, Eitan" userId="e7dc1fb8-ab46-4546-adfa-daa14a28e035" providerId="ADAL" clId="{DE17D50B-C8E3-4E42-BBAA-2AAABA55B3C6}" dt="2024-04-10T12:29:30.383" v="108" actId="6264"/>
          <ac:spMkLst>
            <pc:docMk/>
            <pc:sldMk cId="3589088481" sldId="2033"/>
            <ac:spMk id="13" creationId="{77605DFA-09D6-446D-6996-690F383249ED}"/>
          </ac:spMkLst>
        </pc:spChg>
        <pc:spChg chg="del">
          <ac:chgData name="Slonim, Eitan" userId="e7dc1fb8-ab46-4546-adfa-daa14a28e035" providerId="ADAL" clId="{DE17D50B-C8E3-4E42-BBAA-2AAABA55B3C6}" dt="2024-04-10T12:29:30.383" v="108" actId="6264"/>
          <ac:spMkLst>
            <pc:docMk/>
            <pc:sldMk cId="3589088481" sldId="2033"/>
            <ac:spMk id="14" creationId="{E2CD45A4-57D0-232F-803A-A51077F75DEF}"/>
          </ac:spMkLst>
        </pc:spChg>
        <pc:spChg chg="add mod ord">
          <ac:chgData name="Slonim, Eitan" userId="e7dc1fb8-ab46-4546-adfa-daa14a28e035" providerId="ADAL" clId="{DE17D50B-C8E3-4E42-BBAA-2AAABA55B3C6}" dt="2024-04-10T12:29:30.383" v="108" actId="6264"/>
          <ac:spMkLst>
            <pc:docMk/>
            <pc:sldMk cId="3589088481" sldId="2033"/>
            <ac:spMk id="15" creationId="{D305E632-63C2-4272-F62B-106FB920BE3F}"/>
          </ac:spMkLst>
        </pc:spChg>
        <pc:spChg chg="add mod ord">
          <ac:chgData name="Slonim, Eitan" userId="e7dc1fb8-ab46-4546-adfa-daa14a28e035" providerId="ADAL" clId="{DE17D50B-C8E3-4E42-BBAA-2AAABA55B3C6}" dt="2024-04-10T12:29:30.383" v="108" actId="6264"/>
          <ac:spMkLst>
            <pc:docMk/>
            <pc:sldMk cId="3589088481" sldId="2033"/>
            <ac:spMk id="16" creationId="{A4006BF9-187F-0F8D-7764-E4E11DC979DA}"/>
          </ac:spMkLst>
        </pc:spChg>
        <pc:spChg chg="del">
          <ac:chgData name="Slonim, Eitan" userId="e7dc1fb8-ab46-4546-adfa-daa14a28e035" providerId="ADAL" clId="{DE17D50B-C8E3-4E42-BBAA-2AAABA55B3C6}" dt="2024-04-10T12:29:14.901" v="106" actId="478"/>
          <ac:spMkLst>
            <pc:docMk/>
            <pc:sldMk cId="3589088481" sldId="2033"/>
            <ac:spMk id="17" creationId="{E9E70F32-F447-8ECD-54AB-DF23C60DC393}"/>
          </ac:spMkLst>
        </pc:spChg>
        <pc:spChg chg="del">
          <ac:chgData name="Slonim, Eitan" userId="e7dc1fb8-ab46-4546-adfa-daa14a28e035" providerId="ADAL" clId="{DE17D50B-C8E3-4E42-BBAA-2AAABA55B3C6}" dt="2024-04-10T12:29:14.901" v="106" actId="478"/>
          <ac:spMkLst>
            <pc:docMk/>
            <pc:sldMk cId="3589088481" sldId="2033"/>
            <ac:spMk id="18" creationId="{CAEE97B2-B71C-FFED-D404-A3DB84DAC40F}"/>
          </ac:spMkLst>
        </pc:spChg>
        <pc:grpChg chg="add mod">
          <ac:chgData name="Slonim, Eitan" userId="e7dc1fb8-ab46-4546-adfa-daa14a28e035" providerId="ADAL" clId="{DE17D50B-C8E3-4E42-BBAA-2AAABA55B3C6}" dt="2024-04-10T12:29:25.777" v="107"/>
          <ac:grpSpMkLst>
            <pc:docMk/>
            <pc:sldMk cId="3589088481" sldId="2033"/>
            <ac:grpSpMk id="7" creationId="{190CA737-6BC8-F603-17C0-30B5A6E4DF69}"/>
          </ac:grpSpMkLst>
        </pc:grpChg>
        <pc:grpChg chg="del">
          <ac:chgData name="Slonim, Eitan" userId="e7dc1fb8-ab46-4546-adfa-daa14a28e035" providerId="ADAL" clId="{DE17D50B-C8E3-4E42-BBAA-2AAABA55B3C6}" dt="2024-04-10T12:29:14.901" v="106" actId="478"/>
          <ac:grpSpMkLst>
            <pc:docMk/>
            <pc:sldMk cId="3589088481" sldId="2033"/>
            <ac:grpSpMk id="19" creationId="{470F8D8B-0D76-2587-7908-8B96D2E80DF6}"/>
          </ac:grpSpMkLst>
        </pc:grpChg>
        <pc:graphicFrameChg chg="mod modGraphic">
          <ac:chgData name="Slonim, Eitan" userId="e7dc1fb8-ab46-4546-adfa-daa14a28e035" providerId="ADAL" clId="{DE17D50B-C8E3-4E42-BBAA-2AAABA55B3C6}" dt="2024-04-11T06:35:31.754" v="334" actId="14100"/>
          <ac:graphicFrameMkLst>
            <pc:docMk/>
            <pc:sldMk cId="3589088481" sldId="2033"/>
            <ac:graphicFrameMk id="6" creationId="{DFBDF45F-FEF5-4283-9F40-95F09DB52AFB}"/>
          </ac:graphicFrameMkLst>
        </pc:graphicFrameChg>
        <pc:picChg chg="mod">
          <ac:chgData name="Slonim, Eitan" userId="e7dc1fb8-ab46-4546-adfa-daa14a28e035" providerId="ADAL" clId="{DE17D50B-C8E3-4E42-BBAA-2AAABA55B3C6}" dt="2024-04-10T12:29:25.777" v="107"/>
          <ac:picMkLst>
            <pc:docMk/>
            <pc:sldMk cId="3589088481" sldId="2033"/>
            <ac:picMk id="9" creationId="{C38EF835-C35C-6466-65CD-91C91F13C674}"/>
          </ac:picMkLst>
        </pc:picChg>
        <pc:picChg chg="add mod">
          <ac:chgData name="Slonim, Eitan" userId="e7dc1fb8-ab46-4546-adfa-daa14a28e035" providerId="ADAL" clId="{DE17D50B-C8E3-4E42-BBAA-2AAABA55B3C6}" dt="2024-04-10T12:29:25.777" v="107"/>
          <ac:picMkLst>
            <pc:docMk/>
            <pc:sldMk cId="3589088481" sldId="2033"/>
            <ac:picMk id="10" creationId="{3D371ED6-0AC5-BE99-050E-24BAFB40F7D7}"/>
          </ac:picMkLst>
        </pc:picChg>
        <pc:picChg chg="add mod">
          <ac:chgData name="Slonim, Eitan" userId="e7dc1fb8-ab46-4546-adfa-daa14a28e035" providerId="ADAL" clId="{DE17D50B-C8E3-4E42-BBAA-2AAABA55B3C6}" dt="2024-04-10T12:29:25.777" v="107"/>
          <ac:picMkLst>
            <pc:docMk/>
            <pc:sldMk cId="3589088481" sldId="2033"/>
            <ac:picMk id="11" creationId="{E2BF500F-73FD-2E24-7499-E141EB98DC2A}"/>
          </ac:picMkLst>
        </pc:picChg>
        <pc:picChg chg="del">
          <ac:chgData name="Slonim, Eitan" userId="e7dc1fb8-ab46-4546-adfa-daa14a28e035" providerId="ADAL" clId="{DE17D50B-C8E3-4E42-BBAA-2AAABA55B3C6}" dt="2024-04-10T12:29:14.901" v="106" actId="478"/>
          <ac:picMkLst>
            <pc:docMk/>
            <pc:sldMk cId="3589088481" sldId="2033"/>
            <ac:picMk id="22" creationId="{05D5C9EF-4C7E-AE11-18D1-BDE681AF86B0}"/>
          </ac:picMkLst>
        </pc:picChg>
        <pc:picChg chg="del">
          <ac:chgData name="Slonim, Eitan" userId="e7dc1fb8-ab46-4546-adfa-daa14a28e035" providerId="ADAL" clId="{DE17D50B-C8E3-4E42-BBAA-2AAABA55B3C6}" dt="2024-04-10T12:29:14.901" v="106" actId="478"/>
          <ac:picMkLst>
            <pc:docMk/>
            <pc:sldMk cId="3589088481" sldId="2033"/>
            <ac:picMk id="23" creationId="{9BD8A7CF-E0FE-9FB6-0AD5-FC8C602EF05C}"/>
          </ac:picMkLst>
        </pc:picChg>
      </pc:sldChg>
      <pc:sldChg chg="addSp delSp modSp mod">
        <pc:chgData name="Slonim, Eitan" userId="e7dc1fb8-ab46-4546-adfa-daa14a28e035" providerId="ADAL" clId="{DE17D50B-C8E3-4E42-BBAA-2AAABA55B3C6}" dt="2024-04-11T07:33:51.279" v="1050"/>
        <pc:sldMkLst>
          <pc:docMk/>
          <pc:sldMk cId="3744453444" sldId="2034"/>
        </pc:sldMkLst>
        <pc:spChg chg="mod">
          <ac:chgData name="Slonim, Eitan" userId="e7dc1fb8-ab46-4546-adfa-daa14a28e035" providerId="ADAL" clId="{DE17D50B-C8E3-4E42-BBAA-2AAABA55B3C6}" dt="2024-04-11T07:08:36.541" v="673" actId="20577"/>
          <ac:spMkLst>
            <pc:docMk/>
            <pc:sldMk cId="3744453444" sldId="2034"/>
            <ac:spMk id="3" creationId="{0D02F28B-3B07-49FA-928A-F1DB05DAE75E}"/>
          </ac:spMkLst>
        </pc:spChg>
        <pc:spChg chg="del">
          <ac:chgData name="Slonim, Eitan" userId="e7dc1fb8-ab46-4546-adfa-daa14a28e035" providerId="ADAL" clId="{DE17D50B-C8E3-4E42-BBAA-2AAABA55B3C6}" dt="2024-04-11T06:47:25.078" v="438" actId="478"/>
          <ac:spMkLst>
            <pc:docMk/>
            <pc:sldMk cId="3744453444" sldId="2034"/>
            <ac:spMk id="7" creationId="{066E83A5-1373-F024-2CB3-8ED8BFF97E82}"/>
          </ac:spMkLst>
        </pc:spChg>
        <pc:spChg chg="del">
          <ac:chgData name="Slonim, Eitan" userId="e7dc1fb8-ab46-4546-adfa-daa14a28e035" providerId="ADAL" clId="{DE17D50B-C8E3-4E42-BBAA-2AAABA55B3C6}" dt="2024-04-11T06:47:18.453" v="437" actId="478"/>
          <ac:spMkLst>
            <pc:docMk/>
            <pc:sldMk cId="3744453444" sldId="2034"/>
            <ac:spMk id="8" creationId="{BC47D240-D995-4458-9284-5AA18FBF5E29}"/>
          </ac:spMkLst>
        </pc:spChg>
        <pc:spChg chg="add mod topLvl">
          <ac:chgData name="Slonim, Eitan" userId="e7dc1fb8-ab46-4546-adfa-daa14a28e035" providerId="ADAL" clId="{DE17D50B-C8E3-4E42-BBAA-2AAABA55B3C6}" dt="2024-04-11T07:14:49.565" v="826" actId="20577"/>
          <ac:spMkLst>
            <pc:docMk/>
            <pc:sldMk cId="3744453444" sldId="2034"/>
            <ac:spMk id="10" creationId="{6DD06546-156F-8C7F-5C02-EDD4C5424CBA}"/>
          </ac:spMkLst>
        </pc:spChg>
        <pc:spChg chg="mod">
          <ac:chgData name="Slonim, Eitan" userId="e7dc1fb8-ab46-4546-adfa-daa14a28e035" providerId="ADAL" clId="{DE17D50B-C8E3-4E42-BBAA-2AAABA55B3C6}" dt="2024-04-11T07:14:35.678" v="822" actId="14100"/>
          <ac:spMkLst>
            <pc:docMk/>
            <pc:sldMk cId="3744453444" sldId="2034"/>
            <ac:spMk id="18" creationId="{AE5B03A1-35C1-2560-11F7-EE8B79C49B90}"/>
          </ac:spMkLst>
        </pc:spChg>
        <pc:spChg chg="add mod topLvl">
          <ac:chgData name="Slonim, Eitan" userId="e7dc1fb8-ab46-4546-adfa-daa14a28e035" providerId="ADAL" clId="{DE17D50B-C8E3-4E42-BBAA-2AAABA55B3C6}" dt="2024-04-11T07:14:58.230" v="828" actId="14100"/>
          <ac:spMkLst>
            <pc:docMk/>
            <pc:sldMk cId="3744453444" sldId="2034"/>
            <ac:spMk id="19" creationId="{08CF1307-0A3D-9450-E73D-A0C20B77E4A5}"/>
          </ac:spMkLst>
        </pc:spChg>
        <pc:spChg chg="add mod topLvl">
          <ac:chgData name="Slonim, Eitan" userId="e7dc1fb8-ab46-4546-adfa-daa14a28e035" providerId="ADAL" clId="{DE17D50B-C8E3-4E42-BBAA-2AAABA55B3C6}" dt="2024-04-11T07:15:06.211" v="829" actId="14100"/>
          <ac:spMkLst>
            <pc:docMk/>
            <pc:sldMk cId="3744453444" sldId="2034"/>
            <ac:spMk id="20" creationId="{09668114-C322-89E5-7A7C-4E622CD54B16}"/>
          </ac:spMkLst>
        </pc:spChg>
        <pc:spChg chg="add mod topLvl">
          <ac:chgData name="Slonim, Eitan" userId="e7dc1fb8-ab46-4546-adfa-daa14a28e035" providerId="ADAL" clId="{DE17D50B-C8E3-4E42-BBAA-2AAABA55B3C6}" dt="2024-04-11T07:15:06.211" v="829" actId="14100"/>
          <ac:spMkLst>
            <pc:docMk/>
            <pc:sldMk cId="3744453444" sldId="2034"/>
            <ac:spMk id="21" creationId="{69650467-3F36-1D74-ED46-A0A592F8ABA2}"/>
          </ac:spMkLst>
        </pc:spChg>
        <pc:spChg chg="add mod topLvl">
          <ac:chgData name="Slonim, Eitan" userId="e7dc1fb8-ab46-4546-adfa-daa14a28e035" providerId="ADAL" clId="{DE17D50B-C8E3-4E42-BBAA-2AAABA55B3C6}" dt="2024-04-11T07:14:32.752" v="821" actId="1038"/>
          <ac:spMkLst>
            <pc:docMk/>
            <pc:sldMk cId="3744453444" sldId="2034"/>
            <ac:spMk id="22" creationId="{9E93FA25-9548-12D3-EF18-ED59FD8DF3C1}"/>
          </ac:spMkLst>
        </pc:spChg>
        <pc:spChg chg="add mod topLvl">
          <ac:chgData name="Slonim, Eitan" userId="e7dc1fb8-ab46-4546-adfa-daa14a28e035" providerId="ADAL" clId="{DE17D50B-C8E3-4E42-BBAA-2AAABA55B3C6}" dt="2024-04-11T07:14:32.752" v="821" actId="1038"/>
          <ac:spMkLst>
            <pc:docMk/>
            <pc:sldMk cId="3744453444" sldId="2034"/>
            <ac:spMk id="23" creationId="{8F63F26C-0781-0C77-3B44-3E9281E029CC}"/>
          </ac:spMkLst>
        </pc:spChg>
        <pc:spChg chg="mod">
          <ac:chgData name="Slonim, Eitan" userId="e7dc1fb8-ab46-4546-adfa-daa14a28e035" providerId="ADAL" clId="{DE17D50B-C8E3-4E42-BBAA-2AAABA55B3C6}" dt="2024-04-11T07:09:46.528" v="680" actId="12789"/>
          <ac:spMkLst>
            <pc:docMk/>
            <pc:sldMk cId="3744453444" sldId="2034"/>
            <ac:spMk id="31" creationId="{FA8F9862-665E-437F-81F8-D85CEB9E760F}"/>
          </ac:spMkLst>
        </pc:spChg>
        <pc:spChg chg="mod topLvl">
          <ac:chgData name="Slonim, Eitan" userId="e7dc1fb8-ab46-4546-adfa-daa14a28e035" providerId="ADAL" clId="{DE17D50B-C8E3-4E42-BBAA-2AAABA55B3C6}" dt="2024-04-11T06:39:28.690" v="397" actId="164"/>
          <ac:spMkLst>
            <pc:docMk/>
            <pc:sldMk cId="3744453444" sldId="2034"/>
            <ac:spMk id="32" creationId="{B3F68EAC-BB8A-48B4-A323-2D9CCA5F063D}"/>
          </ac:spMkLst>
        </pc:spChg>
        <pc:spChg chg="mod topLvl">
          <ac:chgData name="Slonim, Eitan" userId="e7dc1fb8-ab46-4546-adfa-daa14a28e035" providerId="ADAL" clId="{DE17D50B-C8E3-4E42-BBAA-2AAABA55B3C6}" dt="2024-04-11T06:39:28.690" v="397" actId="164"/>
          <ac:spMkLst>
            <pc:docMk/>
            <pc:sldMk cId="3744453444" sldId="2034"/>
            <ac:spMk id="33" creationId="{41AB5430-CE4E-4532-A679-CC7DF0E35962}"/>
          </ac:spMkLst>
        </pc:spChg>
        <pc:spChg chg="del mod topLvl">
          <ac:chgData name="Slonim, Eitan" userId="e7dc1fb8-ab46-4546-adfa-daa14a28e035" providerId="ADAL" clId="{DE17D50B-C8E3-4E42-BBAA-2AAABA55B3C6}" dt="2024-04-11T06:38:18.054" v="360" actId="478"/>
          <ac:spMkLst>
            <pc:docMk/>
            <pc:sldMk cId="3744453444" sldId="2034"/>
            <ac:spMk id="34" creationId="{198E190A-CBE0-462E-8F6D-A4A7D28D2983}"/>
          </ac:spMkLst>
        </pc:spChg>
        <pc:spChg chg="add mod">
          <ac:chgData name="Slonim, Eitan" userId="e7dc1fb8-ab46-4546-adfa-daa14a28e035" providerId="ADAL" clId="{DE17D50B-C8E3-4E42-BBAA-2AAABA55B3C6}" dt="2024-04-11T07:15:43.917" v="834" actId="14100"/>
          <ac:spMkLst>
            <pc:docMk/>
            <pc:sldMk cId="3744453444" sldId="2034"/>
            <ac:spMk id="36" creationId="{A736B304-5E65-457F-0185-5ABA87DD82A8}"/>
          </ac:spMkLst>
        </pc:spChg>
        <pc:spChg chg="add mod">
          <ac:chgData name="Slonim, Eitan" userId="e7dc1fb8-ab46-4546-adfa-daa14a28e035" providerId="ADAL" clId="{DE17D50B-C8E3-4E42-BBAA-2AAABA55B3C6}" dt="2024-04-11T07:33:51.279" v="1050"/>
          <ac:spMkLst>
            <pc:docMk/>
            <pc:sldMk cId="3744453444" sldId="2034"/>
            <ac:spMk id="38" creationId="{5F103998-F8F2-BF17-D012-177C845F1D94}"/>
          </ac:spMkLst>
        </pc:spChg>
        <pc:spChg chg="mod">
          <ac:chgData name="Slonim, Eitan" userId="e7dc1fb8-ab46-4546-adfa-daa14a28e035" providerId="ADAL" clId="{DE17D50B-C8E3-4E42-BBAA-2AAABA55B3C6}" dt="2024-04-11T07:15:25.014" v="832" actId="14100"/>
          <ac:spMkLst>
            <pc:docMk/>
            <pc:sldMk cId="3744453444" sldId="2034"/>
            <ac:spMk id="42" creationId="{F6898875-43E8-42B4-B449-1D98BEE5C8CD}"/>
          </ac:spMkLst>
        </pc:spChg>
        <pc:spChg chg="mod">
          <ac:chgData name="Slonim, Eitan" userId="e7dc1fb8-ab46-4546-adfa-daa14a28e035" providerId="ADAL" clId="{DE17D50B-C8E3-4E42-BBAA-2AAABA55B3C6}" dt="2024-04-11T07:15:12.711" v="830" actId="14100"/>
          <ac:spMkLst>
            <pc:docMk/>
            <pc:sldMk cId="3744453444" sldId="2034"/>
            <ac:spMk id="43" creationId="{99998C65-4F8E-43DF-80CF-C00B9BF26FA2}"/>
          </ac:spMkLst>
        </pc:spChg>
        <pc:spChg chg="mod topLvl">
          <ac:chgData name="Slonim, Eitan" userId="e7dc1fb8-ab46-4546-adfa-daa14a28e035" providerId="ADAL" clId="{DE17D50B-C8E3-4E42-BBAA-2AAABA55B3C6}" dt="2024-04-11T06:39:28.690" v="397" actId="164"/>
          <ac:spMkLst>
            <pc:docMk/>
            <pc:sldMk cId="3744453444" sldId="2034"/>
            <ac:spMk id="44" creationId="{EE739F27-7BB9-4676-A470-3D8C7784B656}"/>
          </ac:spMkLst>
        </pc:spChg>
        <pc:spChg chg="mod topLvl">
          <ac:chgData name="Slonim, Eitan" userId="e7dc1fb8-ab46-4546-adfa-daa14a28e035" providerId="ADAL" clId="{DE17D50B-C8E3-4E42-BBAA-2AAABA55B3C6}" dt="2024-04-11T06:39:28.690" v="397" actId="164"/>
          <ac:spMkLst>
            <pc:docMk/>
            <pc:sldMk cId="3744453444" sldId="2034"/>
            <ac:spMk id="45" creationId="{BC514A4D-66F5-4D2A-930F-38064AF21F87}"/>
          </ac:spMkLst>
        </pc:spChg>
        <pc:spChg chg="mod topLvl">
          <ac:chgData name="Slonim, Eitan" userId="e7dc1fb8-ab46-4546-adfa-daa14a28e035" providerId="ADAL" clId="{DE17D50B-C8E3-4E42-BBAA-2AAABA55B3C6}" dt="2024-04-11T06:39:28.690" v="397" actId="164"/>
          <ac:spMkLst>
            <pc:docMk/>
            <pc:sldMk cId="3744453444" sldId="2034"/>
            <ac:spMk id="46" creationId="{AEDE0398-502D-4E81-9B25-7D363BEDD6E9}"/>
          </ac:spMkLst>
        </pc:spChg>
        <pc:spChg chg="mod topLvl">
          <ac:chgData name="Slonim, Eitan" userId="e7dc1fb8-ab46-4546-adfa-daa14a28e035" providerId="ADAL" clId="{DE17D50B-C8E3-4E42-BBAA-2AAABA55B3C6}" dt="2024-04-11T06:39:28.690" v="397" actId="164"/>
          <ac:spMkLst>
            <pc:docMk/>
            <pc:sldMk cId="3744453444" sldId="2034"/>
            <ac:spMk id="47" creationId="{8579572B-C2E7-4F3E-8EB5-F4B229056DDE}"/>
          </ac:spMkLst>
        </pc:spChg>
        <pc:spChg chg="mod topLvl">
          <ac:chgData name="Slonim, Eitan" userId="e7dc1fb8-ab46-4546-adfa-daa14a28e035" providerId="ADAL" clId="{DE17D50B-C8E3-4E42-BBAA-2AAABA55B3C6}" dt="2024-04-11T06:39:28.690" v="397" actId="164"/>
          <ac:spMkLst>
            <pc:docMk/>
            <pc:sldMk cId="3744453444" sldId="2034"/>
            <ac:spMk id="48" creationId="{0CB9776D-0CF4-46E7-85C8-4D8DD5FC8CFA}"/>
          </ac:spMkLst>
        </pc:spChg>
        <pc:spChg chg="mod topLvl">
          <ac:chgData name="Slonim, Eitan" userId="e7dc1fb8-ab46-4546-adfa-daa14a28e035" providerId="ADAL" clId="{DE17D50B-C8E3-4E42-BBAA-2AAABA55B3C6}" dt="2024-04-11T06:39:28.690" v="397" actId="164"/>
          <ac:spMkLst>
            <pc:docMk/>
            <pc:sldMk cId="3744453444" sldId="2034"/>
            <ac:spMk id="49" creationId="{FAC3B2AB-0916-43E7-9E2B-0BF799CD229E}"/>
          </ac:spMkLst>
        </pc:spChg>
        <pc:spChg chg="del mod topLvl">
          <ac:chgData name="Slonim, Eitan" userId="e7dc1fb8-ab46-4546-adfa-daa14a28e035" providerId="ADAL" clId="{DE17D50B-C8E3-4E42-BBAA-2AAABA55B3C6}" dt="2024-04-11T06:38:26.511" v="368" actId="478"/>
          <ac:spMkLst>
            <pc:docMk/>
            <pc:sldMk cId="3744453444" sldId="2034"/>
            <ac:spMk id="50" creationId="{D6898B51-28E9-41E6-96D8-5C8AF302769B}"/>
          </ac:spMkLst>
        </pc:spChg>
        <pc:spChg chg="del mod topLvl">
          <ac:chgData name="Slonim, Eitan" userId="e7dc1fb8-ab46-4546-adfa-daa14a28e035" providerId="ADAL" clId="{DE17D50B-C8E3-4E42-BBAA-2AAABA55B3C6}" dt="2024-04-11T06:38:40.216" v="384" actId="478"/>
          <ac:spMkLst>
            <pc:docMk/>
            <pc:sldMk cId="3744453444" sldId="2034"/>
            <ac:spMk id="51" creationId="{F886EDE4-EB35-4E82-8560-510B25366A86}"/>
          </ac:spMkLst>
        </pc:spChg>
        <pc:spChg chg="del mod topLvl">
          <ac:chgData name="Slonim, Eitan" userId="e7dc1fb8-ab46-4546-adfa-daa14a28e035" providerId="ADAL" clId="{DE17D50B-C8E3-4E42-BBAA-2AAABA55B3C6}" dt="2024-04-11T06:38:33.730" v="376" actId="478"/>
          <ac:spMkLst>
            <pc:docMk/>
            <pc:sldMk cId="3744453444" sldId="2034"/>
            <ac:spMk id="52" creationId="{226D8870-4EAC-4A10-B29F-6267B004F10B}"/>
          </ac:spMkLst>
        </pc:spChg>
        <pc:grpChg chg="del">
          <ac:chgData name="Slonim, Eitan" userId="e7dc1fb8-ab46-4546-adfa-daa14a28e035" providerId="ADAL" clId="{DE17D50B-C8E3-4E42-BBAA-2AAABA55B3C6}" dt="2024-04-11T06:38:05.086" v="358" actId="165"/>
          <ac:grpSpMkLst>
            <pc:docMk/>
            <pc:sldMk cId="3744453444" sldId="2034"/>
            <ac:grpSpMk id="2" creationId="{B3B4AFC0-31CD-4F08-A2B3-7FC923F2CCB1}"/>
          </ac:grpSpMkLst>
        </pc:grpChg>
        <pc:grpChg chg="del">
          <ac:chgData name="Slonim, Eitan" userId="e7dc1fb8-ab46-4546-adfa-daa14a28e035" providerId="ADAL" clId="{DE17D50B-C8E3-4E42-BBAA-2AAABA55B3C6}" dt="2024-04-11T06:38:05.086" v="358" actId="165"/>
          <ac:grpSpMkLst>
            <pc:docMk/>
            <pc:sldMk cId="3744453444" sldId="2034"/>
            <ac:grpSpMk id="4" creationId="{99A03545-7692-440A-8FC0-FEEB2FFF74D0}"/>
          </ac:grpSpMkLst>
        </pc:grpChg>
        <pc:grpChg chg="del">
          <ac:chgData name="Slonim, Eitan" userId="e7dc1fb8-ab46-4546-adfa-daa14a28e035" providerId="ADAL" clId="{DE17D50B-C8E3-4E42-BBAA-2AAABA55B3C6}" dt="2024-04-11T06:38:05.086" v="358" actId="165"/>
          <ac:grpSpMkLst>
            <pc:docMk/>
            <pc:sldMk cId="3744453444" sldId="2034"/>
            <ac:grpSpMk id="5" creationId="{29775898-1200-46A4-BEA7-FF24A69C7E3F}"/>
          </ac:grpSpMkLst>
        </pc:grpChg>
        <pc:grpChg chg="del">
          <ac:chgData name="Slonim, Eitan" userId="e7dc1fb8-ab46-4546-adfa-daa14a28e035" providerId="ADAL" clId="{DE17D50B-C8E3-4E42-BBAA-2AAABA55B3C6}" dt="2024-04-11T06:38:05.086" v="358" actId="165"/>
          <ac:grpSpMkLst>
            <pc:docMk/>
            <pc:sldMk cId="3744453444" sldId="2034"/>
            <ac:grpSpMk id="6" creationId="{4C937617-0EAF-430C-A0C5-1DDB194EC3FB}"/>
          </ac:grpSpMkLst>
        </pc:grpChg>
        <pc:grpChg chg="add del mod">
          <ac:chgData name="Slonim, Eitan" userId="e7dc1fb8-ab46-4546-adfa-daa14a28e035" providerId="ADAL" clId="{DE17D50B-C8E3-4E42-BBAA-2AAABA55B3C6}" dt="2024-04-11T06:56:40.158" v="553" actId="478"/>
          <ac:grpSpMkLst>
            <pc:docMk/>
            <pc:sldMk cId="3744453444" sldId="2034"/>
            <ac:grpSpMk id="9" creationId="{2FC9DFC4-9586-3E90-F340-1BC9F41224EB}"/>
          </ac:grpSpMkLst>
        </pc:grpChg>
        <pc:grpChg chg="add del mod">
          <ac:chgData name="Slonim, Eitan" userId="e7dc1fb8-ab46-4546-adfa-daa14a28e035" providerId="ADAL" clId="{DE17D50B-C8E3-4E42-BBAA-2AAABA55B3C6}" dt="2024-04-11T07:10:22.340" v="684" actId="165"/>
          <ac:grpSpMkLst>
            <pc:docMk/>
            <pc:sldMk cId="3744453444" sldId="2034"/>
            <ac:grpSpMk id="29" creationId="{B0C972C3-800C-F74A-87DE-8558386FDA84}"/>
          </ac:grpSpMkLst>
        </pc:grpChg>
        <pc:grpChg chg="add del mod">
          <ac:chgData name="Slonim, Eitan" userId="e7dc1fb8-ab46-4546-adfa-daa14a28e035" providerId="ADAL" clId="{DE17D50B-C8E3-4E42-BBAA-2AAABA55B3C6}" dt="2024-04-11T07:11:23.228" v="711" actId="165"/>
          <ac:grpSpMkLst>
            <pc:docMk/>
            <pc:sldMk cId="3744453444" sldId="2034"/>
            <ac:grpSpMk id="30" creationId="{7383D816-A3B5-6670-CF8A-189DB9ACFE23}"/>
          </ac:grpSpMkLst>
        </pc:grpChg>
        <pc:graphicFrameChg chg="add mod">
          <ac:chgData name="Slonim, Eitan" userId="e7dc1fb8-ab46-4546-adfa-daa14a28e035" providerId="ADAL" clId="{DE17D50B-C8E3-4E42-BBAA-2AAABA55B3C6}" dt="2024-04-11T07:14:22.942" v="771" actId="1076"/>
          <ac:graphicFrameMkLst>
            <pc:docMk/>
            <pc:sldMk cId="3744453444" sldId="2034"/>
            <ac:graphicFrameMk id="26" creationId="{0901D036-9F3F-D692-1F6A-884D67A70F23}"/>
          </ac:graphicFrameMkLst>
        </pc:graphicFrameChg>
        <pc:graphicFrameChg chg="add del mod">
          <ac:chgData name="Slonim, Eitan" userId="e7dc1fb8-ab46-4546-adfa-daa14a28e035" providerId="ADAL" clId="{DE17D50B-C8E3-4E42-BBAA-2AAABA55B3C6}" dt="2024-04-11T07:05:58.295" v="630" actId="478"/>
          <ac:graphicFrameMkLst>
            <pc:docMk/>
            <pc:sldMk cId="3744453444" sldId="2034"/>
            <ac:graphicFrameMk id="27" creationId="{9220FC0B-E0F4-0B1A-7251-974998F519CB}"/>
          </ac:graphicFrameMkLst>
        </pc:graphicFrameChg>
        <pc:graphicFrameChg chg="add del mod">
          <ac:chgData name="Slonim, Eitan" userId="e7dc1fb8-ab46-4546-adfa-daa14a28e035" providerId="ADAL" clId="{DE17D50B-C8E3-4E42-BBAA-2AAABA55B3C6}" dt="2024-04-11T07:12:50.926" v="755" actId="478"/>
          <ac:graphicFrameMkLst>
            <pc:docMk/>
            <pc:sldMk cId="3744453444" sldId="2034"/>
            <ac:graphicFrameMk id="28" creationId="{920C411F-4E74-FA37-5C6B-E8534ABFC4C5}"/>
          </ac:graphicFrameMkLst>
        </pc:graphicFrameChg>
        <pc:graphicFrameChg chg="del mod modGraphic">
          <ac:chgData name="Slonim, Eitan" userId="e7dc1fb8-ab46-4546-adfa-daa14a28e035" providerId="ADAL" clId="{DE17D50B-C8E3-4E42-BBAA-2AAABA55B3C6}" dt="2024-04-11T06:48:16.556" v="458" actId="478"/>
          <ac:graphicFrameMkLst>
            <pc:docMk/>
            <pc:sldMk cId="3744453444" sldId="2034"/>
            <ac:graphicFrameMk id="35" creationId="{DC5DFA52-9771-4561-A4C0-4FDD1D1B93DD}"/>
          </ac:graphicFrameMkLst>
        </pc:graphicFrameChg>
        <pc:graphicFrameChg chg="add del mod">
          <ac:chgData name="Slonim, Eitan" userId="e7dc1fb8-ab46-4546-adfa-daa14a28e035" providerId="ADAL" clId="{DE17D50B-C8E3-4E42-BBAA-2AAABA55B3C6}" dt="2024-04-11T07:14:22.942" v="771" actId="1076"/>
          <ac:graphicFrameMkLst>
            <pc:docMk/>
            <pc:sldMk cId="3744453444" sldId="2034"/>
            <ac:graphicFrameMk id="37" creationId="{40B3D429-1DE7-610F-74D1-EF13F497D2EF}"/>
          </ac:graphicFrameMkLst>
        </pc:graphicFrameChg>
      </pc:sldChg>
      <pc:sldChg chg="addSp delSp modSp mod">
        <pc:chgData name="Slonim, Eitan" userId="e7dc1fb8-ab46-4546-adfa-daa14a28e035" providerId="ADAL" clId="{DE17D50B-C8E3-4E42-BBAA-2AAABA55B3C6}" dt="2024-04-11T07:35:24.275" v="1067" actId="20577"/>
        <pc:sldMkLst>
          <pc:docMk/>
          <pc:sldMk cId="3614076039" sldId="2035"/>
        </pc:sldMkLst>
        <pc:spChg chg="mod">
          <ac:chgData name="Slonim, Eitan" userId="e7dc1fb8-ab46-4546-adfa-daa14a28e035" providerId="ADAL" clId="{DE17D50B-C8E3-4E42-BBAA-2AAABA55B3C6}" dt="2024-04-11T07:35:24.275" v="1067" actId="20577"/>
          <ac:spMkLst>
            <pc:docMk/>
            <pc:sldMk cId="3614076039" sldId="2035"/>
            <ac:spMk id="3" creationId="{0D02F28B-3B07-49FA-928A-F1DB05DAE75E}"/>
          </ac:spMkLst>
        </pc:spChg>
        <pc:spChg chg="del">
          <ac:chgData name="Slonim, Eitan" userId="e7dc1fb8-ab46-4546-adfa-daa14a28e035" providerId="ADAL" clId="{DE17D50B-C8E3-4E42-BBAA-2AAABA55B3C6}" dt="2024-04-11T07:16:12.388" v="835" actId="478"/>
          <ac:spMkLst>
            <pc:docMk/>
            <pc:sldMk cId="3614076039" sldId="2035"/>
            <ac:spMk id="7" creationId="{0C3DE87F-55B6-A052-5123-FD80A77B5E1B}"/>
          </ac:spMkLst>
        </pc:spChg>
        <pc:spChg chg="del">
          <ac:chgData name="Slonim, Eitan" userId="e7dc1fb8-ab46-4546-adfa-daa14a28e035" providerId="ADAL" clId="{DE17D50B-C8E3-4E42-BBAA-2AAABA55B3C6}" dt="2024-04-11T07:16:12.388" v="835" actId="478"/>
          <ac:spMkLst>
            <pc:docMk/>
            <pc:sldMk cId="3614076039" sldId="2035"/>
            <ac:spMk id="8" creationId="{BC47D240-D995-4458-9284-5AA18FBF5E29}"/>
          </ac:spMkLst>
        </pc:spChg>
        <pc:spChg chg="add del mod">
          <ac:chgData name="Slonim, Eitan" userId="e7dc1fb8-ab46-4546-adfa-daa14a28e035" providerId="ADAL" clId="{DE17D50B-C8E3-4E42-BBAA-2AAABA55B3C6}" dt="2024-04-11T07:16:12.388" v="835" actId="478"/>
          <ac:spMkLst>
            <pc:docMk/>
            <pc:sldMk cId="3614076039" sldId="2035"/>
            <ac:spMk id="9" creationId="{21993ACF-847D-2C6D-83F9-3D9CF5511EC2}"/>
          </ac:spMkLst>
        </pc:spChg>
        <pc:spChg chg="del">
          <ac:chgData name="Slonim, Eitan" userId="e7dc1fb8-ab46-4546-adfa-daa14a28e035" providerId="ADAL" clId="{DE17D50B-C8E3-4E42-BBAA-2AAABA55B3C6}" dt="2024-04-10T12:30:27.895" v="121" actId="478"/>
          <ac:spMkLst>
            <pc:docMk/>
            <pc:sldMk cId="3614076039" sldId="2035"/>
            <ac:spMk id="17" creationId="{6ED7F4CC-D719-ED41-7FF1-7A7B91EBE2B0}"/>
          </ac:spMkLst>
        </pc:spChg>
        <pc:spChg chg="add mod">
          <ac:chgData name="Slonim, Eitan" userId="e7dc1fb8-ab46-4546-adfa-daa14a28e035" providerId="ADAL" clId="{DE17D50B-C8E3-4E42-BBAA-2AAABA55B3C6}" dt="2024-04-11T07:16:32.302" v="844" actId="207"/>
          <ac:spMkLst>
            <pc:docMk/>
            <pc:sldMk cId="3614076039" sldId="2035"/>
            <ac:spMk id="18" creationId="{69CF6A96-0B43-3BBD-77F6-00E298BCFB23}"/>
          </ac:spMkLst>
        </pc:spChg>
        <pc:spChg chg="add mod">
          <ac:chgData name="Slonim, Eitan" userId="e7dc1fb8-ab46-4546-adfa-daa14a28e035" providerId="ADAL" clId="{DE17D50B-C8E3-4E42-BBAA-2AAABA55B3C6}" dt="2024-04-11T07:17:17.724" v="847" actId="207"/>
          <ac:spMkLst>
            <pc:docMk/>
            <pc:sldMk cId="3614076039" sldId="2035"/>
            <ac:spMk id="19" creationId="{14ACE89D-68FC-EB77-35C4-60893BC56257}"/>
          </ac:spMkLst>
        </pc:spChg>
        <pc:spChg chg="add mod">
          <ac:chgData name="Slonim, Eitan" userId="e7dc1fb8-ab46-4546-adfa-daa14a28e035" providerId="ADAL" clId="{DE17D50B-C8E3-4E42-BBAA-2AAABA55B3C6}" dt="2024-04-11T07:17:17.724" v="847" actId="207"/>
          <ac:spMkLst>
            <pc:docMk/>
            <pc:sldMk cId="3614076039" sldId="2035"/>
            <ac:spMk id="20" creationId="{630284D4-ED6D-7514-A379-514AAD5B34E1}"/>
          </ac:spMkLst>
        </pc:spChg>
        <pc:spChg chg="add mod">
          <ac:chgData name="Slonim, Eitan" userId="e7dc1fb8-ab46-4546-adfa-daa14a28e035" providerId="ADAL" clId="{DE17D50B-C8E3-4E42-BBAA-2AAABA55B3C6}" dt="2024-04-11T07:16:12.734" v="836"/>
          <ac:spMkLst>
            <pc:docMk/>
            <pc:sldMk cId="3614076039" sldId="2035"/>
            <ac:spMk id="21" creationId="{3EE1A602-872F-802F-6963-7D7E5B3F2D73}"/>
          </ac:spMkLst>
        </pc:spChg>
        <pc:spChg chg="add mod">
          <ac:chgData name="Slonim, Eitan" userId="e7dc1fb8-ab46-4546-adfa-daa14a28e035" providerId="ADAL" clId="{DE17D50B-C8E3-4E42-BBAA-2AAABA55B3C6}" dt="2024-04-11T07:16:49.558" v="845" actId="207"/>
          <ac:spMkLst>
            <pc:docMk/>
            <pc:sldMk cId="3614076039" sldId="2035"/>
            <ac:spMk id="22" creationId="{0D4D2E18-DC3F-0F07-D2B6-1E59CC5319A2}"/>
          </ac:spMkLst>
        </pc:spChg>
        <pc:spChg chg="add mod">
          <ac:chgData name="Slonim, Eitan" userId="e7dc1fb8-ab46-4546-adfa-daa14a28e035" providerId="ADAL" clId="{DE17D50B-C8E3-4E42-BBAA-2AAABA55B3C6}" dt="2024-04-11T07:16:49.558" v="845" actId="207"/>
          <ac:spMkLst>
            <pc:docMk/>
            <pc:sldMk cId="3614076039" sldId="2035"/>
            <ac:spMk id="23" creationId="{D50A213A-FB78-D1A7-2C3D-9DD6CDD274C7}"/>
          </ac:spMkLst>
        </pc:spChg>
        <pc:spChg chg="add mod">
          <ac:chgData name="Slonim, Eitan" userId="e7dc1fb8-ab46-4546-adfa-daa14a28e035" providerId="ADAL" clId="{DE17D50B-C8E3-4E42-BBAA-2AAABA55B3C6}" dt="2024-04-11T07:16:12.734" v="836"/>
          <ac:spMkLst>
            <pc:docMk/>
            <pc:sldMk cId="3614076039" sldId="2035"/>
            <ac:spMk id="24" creationId="{F5069F08-8429-602C-2F9C-2A7292648337}"/>
          </ac:spMkLst>
        </pc:spChg>
        <pc:spChg chg="add mod">
          <ac:chgData name="Slonim, Eitan" userId="e7dc1fb8-ab46-4546-adfa-daa14a28e035" providerId="ADAL" clId="{DE17D50B-C8E3-4E42-BBAA-2AAABA55B3C6}" dt="2024-04-11T07:16:12.734" v="836"/>
          <ac:spMkLst>
            <pc:docMk/>
            <pc:sldMk cId="3614076039" sldId="2035"/>
            <ac:spMk id="25" creationId="{EC324554-99E7-060D-1047-DF2EA71483BD}"/>
          </ac:spMkLst>
        </pc:spChg>
        <pc:spChg chg="add mod">
          <ac:chgData name="Slonim, Eitan" userId="e7dc1fb8-ab46-4546-adfa-daa14a28e035" providerId="ADAL" clId="{DE17D50B-C8E3-4E42-BBAA-2AAABA55B3C6}" dt="2024-04-11T07:16:12.734" v="836"/>
          <ac:spMkLst>
            <pc:docMk/>
            <pc:sldMk cId="3614076039" sldId="2035"/>
            <ac:spMk id="26" creationId="{D6C47C85-AA8A-6C0D-A77E-6639CCD46EA9}"/>
          </ac:spMkLst>
        </pc:spChg>
        <pc:spChg chg="add mod">
          <ac:chgData name="Slonim, Eitan" userId="e7dc1fb8-ab46-4546-adfa-daa14a28e035" providerId="ADAL" clId="{DE17D50B-C8E3-4E42-BBAA-2AAABA55B3C6}" dt="2024-04-11T07:16:12.734" v="836"/>
          <ac:spMkLst>
            <pc:docMk/>
            <pc:sldMk cId="3614076039" sldId="2035"/>
            <ac:spMk id="27" creationId="{69943F2D-4DB8-1851-98CC-CE356E4A9411}"/>
          </ac:spMkLst>
        </pc:spChg>
        <pc:spChg chg="add mod">
          <ac:chgData name="Slonim, Eitan" userId="e7dc1fb8-ab46-4546-adfa-daa14a28e035" providerId="ADAL" clId="{DE17D50B-C8E3-4E42-BBAA-2AAABA55B3C6}" dt="2024-04-11T07:16:49.558" v="845" actId="207"/>
          <ac:spMkLst>
            <pc:docMk/>
            <pc:sldMk cId="3614076039" sldId="2035"/>
            <ac:spMk id="29" creationId="{41B97004-E8D6-3EB1-6A38-8BE0C2E16671}"/>
          </ac:spMkLst>
        </pc:spChg>
        <pc:spChg chg="del">
          <ac:chgData name="Slonim, Eitan" userId="e7dc1fb8-ab46-4546-adfa-daa14a28e035" providerId="ADAL" clId="{DE17D50B-C8E3-4E42-BBAA-2AAABA55B3C6}" dt="2024-04-11T07:16:12.388" v="835" actId="478"/>
          <ac:spMkLst>
            <pc:docMk/>
            <pc:sldMk cId="3614076039" sldId="2035"/>
            <ac:spMk id="31" creationId="{FA8F9862-665E-437F-81F8-D85CEB9E760F}"/>
          </ac:spMkLst>
        </pc:spChg>
        <pc:spChg chg="add mod">
          <ac:chgData name="Slonim, Eitan" userId="e7dc1fb8-ab46-4546-adfa-daa14a28e035" providerId="ADAL" clId="{DE17D50B-C8E3-4E42-BBAA-2AAABA55B3C6}" dt="2024-04-11T07:33:41.481" v="1049" actId="20577"/>
          <ac:spMkLst>
            <pc:docMk/>
            <pc:sldMk cId="3614076039" sldId="2035"/>
            <ac:spMk id="35" creationId="{9B1732A6-09F1-EA15-DC9D-8F62165D4573}"/>
          </ac:spMkLst>
        </pc:spChg>
        <pc:spChg chg="del">
          <ac:chgData name="Slonim, Eitan" userId="e7dc1fb8-ab46-4546-adfa-daa14a28e035" providerId="ADAL" clId="{DE17D50B-C8E3-4E42-BBAA-2AAABA55B3C6}" dt="2024-04-11T07:16:12.388" v="835" actId="478"/>
          <ac:spMkLst>
            <pc:docMk/>
            <pc:sldMk cId="3614076039" sldId="2035"/>
            <ac:spMk id="42" creationId="{F6898875-43E8-42B4-B449-1D98BEE5C8CD}"/>
          </ac:spMkLst>
        </pc:spChg>
        <pc:spChg chg="del">
          <ac:chgData name="Slonim, Eitan" userId="e7dc1fb8-ab46-4546-adfa-daa14a28e035" providerId="ADAL" clId="{DE17D50B-C8E3-4E42-BBAA-2AAABA55B3C6}" dt="2024-04-11T07:16:12.388" v="835" actId="478"/>
          <ac:spMkLst>
            <pc:docMk/>
            <pc:sldMk cId="3614076039" sldId="2035"/>
            <ac:spMk id="43" creationId="{99998C65-4F8E-43DF-80CF-C00B9BF26FA2}"/>
          </ac:spMkLst>
        </pc:spChg>
        <pc:grpChg chg="del">
          <ac:chgData name="Slonim, Eitan" userId="e7dc1fb8-ab46-4546-adfa-daa14a28e035" providerId="ADAL" clId="{DE17D50B-C8E3-4E42-BBAA-2AAABA55B3C6}" dt="2024-04-11T07:16:12.388" v="835" actId="478"/>
          <ac:grpSpMkLst>
            <pc:docMk/>
            <pc:sldMk cId="3614076039" sldId="2035"/>
            <ac:grpSpMk id="2" creationId="{B3B4AFC0-31CD-4F08-A2B3-7FC923F2CCB1}"/>
          </ac:grpSpMkLst>
        </pc:grpChg>
        <pc:grpChg chg="del">
          <ac:chgData name="Slonim, Eitan" userId="e7dc1fb8-ab46-4546-adfa-daa14a28e035" providerId="ADAL" clId="{DE17D50B-C8E3-4E42-BBAA-2AAABA55B3C6}" dt="2024-04-11T07:16:12.388" v="835" actId="478"/>
          <ac:grpSpMkLst>
            <pc:docMk/>
            <pc:sldMk cId="3614076039" sldId="2035"/>
            <ac:grpSpMk id="4" creationId="{99A03545-7692-440A-8FC0-FEEB2FFF74D0}"/>
          </ac:grpSpMkLst>
        </pc:grpChg>
        <pc:grpChg chg="del">
          <ac:chgData name="Slonim, Eitan" userId="e7dc1fb8-ab46-4546-adfa-daa14a28e035" providerId="ADAL" clId="{DE17D50B-C8E3-4E42-BBAA-2AAABA55B3C6}" dt="2024-04-11T07:16:12.388" v="835" actId="478"/>
          <ac:grpSpMkLst>
            <pc:docMk/>
            <pc:sldMk cId="3614076039" sldId="2035"/>
            <ac:grpSpMk id="5" creationId="{29775898-1200-46A4-BEA7-FF24A69C7E3F}"/>
          </ac:grpSpMkLst>
        </pc:grpChg>
        <pc:grpChg chg="del">
          <ac:chgData name="Slonim, Eitan" userId="e7dc1fb8-ab46-4546-adfa-daa14a28e035" providerId="ADAL" clId="{DE17D50B-C8E3-4E42-BBAA-2AAABA55B3C6}" dt="2024-04-11T07:16:12.388" v="835" actId="478"/>
          <ac:grpSpMkLst>
            <pc:docMk/>
            <pc:sldMk cId="3614076039" sldId="2035"/>
            <ac:grpSpMk id="6" creationId="{4C937617-0EAF-430C-A0C5-1DDB194EC3FB}"/>
          </ac:grpSpMkLst>
        </pc:grpChg>
        <pc:graphicFrameChg chg="add mod">
          <ac:chgData name="Slonim, Eitan" userId="e7dc1fb8-ab46-4546-adfa-daa14a28e035" providerId="ADAL" clId="{DE17D50B-C8E3-4E42-BBAA-2AAABA55B3C6}" dt="2024-04-11T07:16:12.734" v="836"/>
          <ac:graphicFrameMkLst>
            <pc:docMk/>
            <pc:sldMk cId="3614076039" sldId="2035"/>
            <ac:graphicFrameMk id="28" creationId="{87C59F2C-4328-6ADD-508B-E5527EFC9EE9}"/>
          </ac:graphicFrameMkLst>
        </pc:graphicFrameChg>
        <pc:graphicFrameChg chg="add mod">
          <ac:chgData name="Slonim, Eitan" userId="e7dc1fb8-ab46-4546-adfa-daa14a28e035" providerId="ADAL" clId="{DE17D50B-C8E3-4E42-BBAA-2AAABA55B3C6}" dt="2024-04-11T07:16:12.734" v="836"/>
          <ac:graphicFrameMkLst>
            <pc:docMk/>
            <pc:sldMk cId="3614076039" sldId="2035"/>
            <ac:graphicFrameMk id="30" creationId="{E7E41B59-3B08-0C61-173B-434C082313B5}"/>
          </ac:graphicFrameMkLst>
        </pc:graphicFrameChg>
        <pc:graphicFrameChg chg="del modGraphic">
          <ac:chgData name="Slonim, Eitan" userId="e7dc1fb8-ab46-4546-adfa-daa14a28e035" providerId="ADAL" clId="{DE17D50B-C8E3-4E42-BBAA-2AAABA55B3C6}" dt="2024-04-11T07:16:12.388" v="835" actId="478"/>
          <ac:graphicFrameMkLst>
            <pc:docMk/>
            <pc:sldMk cId="3614076039" sldId="2035"/>
            <ac:graphicFrameMk id="36" creationId="{A3F5A15F-35E8-4AF0-81C1-2823E1A0F415}"/>
          </ac:graphicFrameMkLst>
        </pc:graphicFrameChg>
      </pc:sldChg>
      <pc:sldChg chg="addSp delSp modSp mod chgLayout">
        <pc:chgData name="Slonim, Eitan" userId="e7dc1fb8-ab46-4546-adfa-daa14a28e035" providerId="ADAL" clId="{DE17D50B-C8E3-4E42-BBAA-2AAABA55B3C6}" dt="2024-04-11T07:35:56.891" v="1075" actId="20577"/>
        <pc:sldMkLst>
          <pc:docMk/>
          <pc:sldMk cId="3858611534" sldId="2036"/>
        </pc:sldMkLst>
        <pc:spChg chg="add del mod">
          <ac:chgData name="Slonim, Eitan" userId="e7dc1fb8-ab46-4546-adfa-daa14a28e035" providerId="ADAL" clId="{DE17D50B-C8E3-4E42-BBAA-2AAABA55B3C6}" dt="2024-04-10T12:30:41.798" v="124" actId="6264"/>
          <ac:spMkLst>
            <pc:docMk/>
            <pc:sldMk cId="3858611534" sldId="2036"/>
            <ac:spMk id="2" creationId="{243A4E46-B972-903D-2F0B-2DF6E7405706}"/>
          </ac:spMkLst>
        </pc:spChg>
        <pc:spChg chg="mod ord">
          <ac:chgData name="Slonim, Eitan" userId="e7dc1fb8-ab46-4546-adfa-daa14a28e035" providerId="ADAL" clId="{DE17D50B-C8E3-4E42-BBAA-2AAABA55B3C6}" dt="2024-04-11T07:35:56.891" v="1075" actId="20577"/>
          <ac:spMkLst>
            <pc:docMk/>
            <pc:sldMk cId="3858611534" sldId="2036"/>
            <ac:spMk id="3" creationId="{A8475C83-6179-4C69-A386-F7DC5B7EB520}"/>
          </ac:spMkLst>
        </pc:spChg>
        <pc:spChg chg="mod">
          <ac:chgData name="Slonim, Eitan" userId="e7dc1fb8-ab46-4546-adfa-daa14a28e035" providerId="ADAL" clId="{DE17D50B-C8E3-4E42-BBAA-2AAABA55B3C6}" dt="2024-04-11T07:18:28.257" v="860" actId="1036"/>
          <ac:spMkLst>
            <pc:docMk/>
            <pc:sldMk cId="3858611534" sldId="2036"/>
            <ac:spMk id="4" creationId="{0A942633-A7AB-EFBB-3053-130C53FD3ABB}"/>
          </ac:spMkLst>
        </pc:spChg>
        <pc:spChg chg="add del mod ord">
          <ac:chgData name="Slonim, Eitan" userId="e7dc1fb8-ab46-4546-adfa-daa14a28e035" providerId="ADAL" clId="{DE17D50B-C8E3-4E42-BBAA-2AAABA55B3C6}" dt="2024-04-10T12:31:10.516" v="135" actId="478"/>
          <ac:spMkLst>
            <pc:docMk/>
            <pc:sldMk cId="3858611534" sldId="2036"/>
            <ac:spMk id="5" creationId="{50A7DA2D-1D2F-C77A-3008-EC4475A30D72}"/>
          </ac:spMkLst>
        </pc:spChg>
        <pc:spChg chg="add mod ord">
          <ac:chgData name="Slonim, Eitan" userId="e7dc1fb8-ab46-4546-adfa-daa14a28e035" providerId="ADAL" clId="{DE17D50B-C8E3-4E42-BBAA-2AAABA55B3C6}" dt="2024-04-10T12:30:41.798" v="124" actId="6264"/>
          <ac:spMkLst>
            <pc:docMk/>
            <pc:sldMk cId="3858611534" sldId="2036"/>
            <ac:spMk id="6" creationId="{AE01049A-88BA-C4EC-163F-E33D0D57E734}"/>
          </ac:spMkLst>
        </pc:spChg>
        <pc:spChg chg="add mod">
          <ac:chgData name="Slonim, Eitan" userId="e7dc1fb8-ab46-4546-adfa-daa14a28e035" providerId="ADAL" clId="{DE17D50B-C8E3-4E42-BBAA-2AAABA55B3C6}" dt="2024-04-10T12:30:47.729" v="126"/>
          <ac:spMkLst>
            <pc:docMk/>
            <pc:sldMk cId="3858611534" sldId="2036"/>
            <ac:spMk id="7" creationId="{98B3F8BB-0A27-B6AD-83DA-5836D8AD12F7}"/>
          </ac:spMkLst>
        </pc:spChg>
        <pc:spChg chg="add mod">
          <ac:chgData name="Slonim, Eitan" userId="e7dc1fb8-ab46-4546-adfa-daa14a28e035" providerId="ADAL" clId="{DE17D50B-C8E3-4E42-BBAA-2AAABA55B3C6}" dt="2024-04-10T12:30:47.729" v="126"/>
          <ac:spMkLst>
            <pc:docMk/>
            <pc:sldMk cId="3858611534" sldId="2036"/>
            <ac:spMk id="8" creationId="{6AB65731-9828-1795-9B08-CF73F44DFFFD}"/>
          </ac:spMkLst>
        </pc:spChg>
        <pc:spChg chg="mod">
          <ac:chgData name="Slonim, Eitan" userId="e7dc1fb8-ab46-4546-adfa-daa14a28e035" providerId="ADAL" clId="{DE17D50B-C8E3-4E42-BBAA-2AAABA55B3C6}" dt="2024-04-10T12:30:47.729" v="126"/>
          <ac:spMkLst>
            <pc:docMk/>
            <pc:sldMk cId="3858611534" sldId="2036"/>
            <ac:spMk id="10" creationId="{0B8ACC3F-17E0-63F7-6B63-A663308EA781}"/>
          </ac:spMkLst>
        </pc:spChg>
        <pc:spChg chg="del">
          <ac:chgData name="Slonim, Eitan" userId="e7dc1fb8-ab46-4546-adfa-daa14a28e035" providerId="ADAL" clId="{DE17D50B-C8E3-4E42-BBAA-2AAABA55B3C6}" dt="2024-04-10T12:30:44.999" v="125" actId="478"/>
          <ac:spMkLst>
            <pc:docMk/>
            <pc:sldMk cId="3858611534" sldId="2036"/>
            <ac:spMk id="17" creationId="{BE70E448-491A-E541-F3AA-979C4B899B19}"/>
          </ac:spMkLst>
        </pc:spChg>
        <pc:spChg chg="del">
          <ac:chgData name="Slonim, Eitan" userId="e7dc1fb8-ab46-4546-adfa-daa14a28e035" providerId="ADAL" clId="{DE17D50B-C8E3-4E42-BBAA-2AAABA55B3C6}" dt="2024-04-10T12:30:44.999" v="125" actId="478"/>
          <ac:spMkLst>
            <pc:docMk/>
            <pc:sldMk cId="3858611534" sldId="2036"/>
            <ac:spMk id="18" creationId="{36E24AF5-DD01-1070-CAF2-E645EA7E38D0}"/>
          </ac:spMkLst>
        </pc:spChg>
        <pc:grpChg chg="add mod">
          <ac:chgData name="Slonim, Eitan" userId="e7dc1fb8-ab46-4546-adfa-daa14a28e035" providerId="ADAL" clId="{DE17D50B-C8E3-4E42-BBAA-2AAABA55B3C6}" dt="2024-04-10T12:30:47.729" v="126"/>
          <ac:grpSpMkLst>
            <pc:docMk/>
            <pc:sldMk cId="3858611534" sldId="2036"/>
            <ac:grpSpMk id="9" creationId="{01F6FEDC-9A4A-10FE-3AA8-2270C39114C4}"/>
          </ac:grpSpMkLst>
        </pc:grpChg>
        <pc:grpChg chg="del">
          <ac:chgData name="Slonim, Eitan" userId="e7dc1fb8-ab46-4546-adfa-daa14a28e035" providerId="ADAL" clId="{DE17D50B-C8E3-4E42-BBAA-2AAABA55B3C6}" dt="2024-04-10T12:30:44.999" v="125" actId="478"/>
          <ac:grpSpMkLst>
            <pc:docMk/>
            <pc:sldMk cId="3858611534" sldId="2036"/>
            <ac:grpSpMk id="19" creationId="{B21D0682-0456-0832-643E-488C87C97DF7}"/>
          </ac:grpSpMkLst>
        </pc:grpChg>
        <pc:graphicFrameChg chg="mod modGraphic">
          <ac:chgData name="Slonim, Eitan" userId="e7dc1fb8-ab46-4546-adfa-daa14a28e035" providerId="ADAL" clId="{DE17D50B-C8E3-4E42-BBAA-2AAABA55B3C6}" dt="2024-04-11T07:18:34.034" v="861"/>
          <ac:graphicFrameMkLst>
            <pc:docMk/>
            <pc:sldMk cId="3858611534" sldId="2036"/>
            <ac:graphicFrameMk id="13" creationId="{53DC1048-F765-4823-81C9-B4EEAF943C8F}"/>
          </ac:graphicFrameMkLst>
        </pc:graphicFrameChg>
        <pc:picChg chg="mod">
          <ac:chgData name="Slonim, Eitan" userId="e7dc1fb8-ab46-4546-adfa-daa14a28e035" providerId="ADAL" clId="{DE17D50B-C8E3-4E42-BBAA-2AAABA55B3C6}" dt="2024-04-10T12:30:47.729" v="126"/>
          <ac:picMkLst>
            <pc:docMk/>
            <pc:sldMk cId="3858611534" sldId="2036"/>
            <ac:picMk id="11" creationId="{11AFE5BB-A26A-96B3-49B1-F89964BFF8BC}"/>
          </ac:picMkLst>
        </pc:picChg>
        <pc:picChg chg="add mod">
          <ac:chgData name="Slonim, Eitan" userId="e7dc1fb8-ab46-4546-adfa-daa14a28e035" providerId="ADAL" clId="{DE17D50B-C8E3-4E42-BBAA-2AAABA55B3C6}" dt="2024-04-10T12:30:47.729" v="126"/>
          <ac:picMkLst>
            <pc:docMk/>
            <pc:sldMk cId="3858611534" sldId="2036"/>
            <ac:picMk id="12" creationId="{65E406EA-00A8-314B-B6ED-E9F603D8B914}"/>
          </ac:picMkLst>
        </pc:picChg>
        <pc:picChg chg="add mod">
          <ac:chgData name="Slonim, Eitan" userId="e7dc1fb8-ab46-4546-adfa-daa14a28e035" providerId="ADAL" clId="{DE17D50B-C8E3-4E42-BBAA-2AAABA55B3C6}" dt="2024-04-10T12:30:47.729" v="126"/>
          <ac:picMkLst>
            <pc:docMk/>
            <pc:sldMk cId="3858611534" sldId="2036"/>
            <ac:picMk id="14" creationId="{DFE8DB3B-5231-C3CE-DCAB-52734C0D9883}"/>
          </ac:picMkLst>
        </pc:picChg>
        <pc:picChg chg="del">
          <ac:chgData name="Slonim, Eitan" userId="e7dc1fb8-ab46-4546-adfa-daa14a28e035" providerId="ADAL" clId="{DE17D50B-C8E3-4E42-BBAA-2AAABA55B3C6}" dt="2024-04-10T12:30:44.999" v="125" actId="478"/>
          <ac:picMkLst>
            <pc:docMk/>
            <pc:sldMk cId="3858611534" sldId="2036"/>
            <ac:picMk id="22" creationId="{FBA020DA-38A6-160C-3AD1-7DAEE10A4CD2}"/>
          </ac:picMkLst>
        </pc:picChg>
        <pc:picChg chg="del">
          <ac:chgData name="Slonim, Eitan" userId="e7dc1fb8-ab46-4546-adfa-daa14a28e035" providerId="ADAL" clId="{DE17D50B-C8E3-4E42-BBAA-2AAABA55B3C6}" dt="2024-04-10T12:30:44.999" v="125" actId="478"/>
          <ac:picMkLst>
            <pc:docMk/>
            <pc:sldMk cId="3858611534" sldId="2036"/>
            <ac:picMk id="23" creationId="{C20F74F0-8B25-C535-F9E3-DCAE65538824}"/>
          </ac:picMkLst>
        </pc:picChg>
      </pc:sldChg>
      <pc:sldChg chg="addSp delSp modSp mod">
        <pc:chgData name="Slonim, Eitan" userId="e7dc1fb8-ab46-4546-adfa-daa14a28e035" providerId="ADAL" clId="{DE17D50B-C8E3-4E42-BBAA-2AAABA55B3C6}" dt="2024-04-11T07:52:37.879" v="1228"/>
        <pc:sldMkLst>
          <pc:docMk/>
          <pc:sldMk cId="2335323865" sldId="2037"/>
        </pc:sldMkLst>
        <pc:spChg chg="mod">
          <ac:chgData name="Slonim, Eitan" userId="e7dc1fb8-ab46-4546-adfa-daa14a28e035" providerId="ADAL" clId="{DE17D50B-C8E3-4E42-BBAA-2AAABA55B3C6}" dt="2024-04-10T12:31:47.139" v="142" actId="6549"/>
          <ac:spMkLst>
            <pc:docMk/>
            <pc:sldMk cId="2335323865" sldId="2037"/>
            <ac:spMk id="3" creationId="{0D02F28B-3B07-49FA-928A-F1DB05DAE75E}"/>
          </ac:spMkLst>
        </pc:spChg>
        <pc:spChg chg="del">
          <ac:chgData name="Slonim, Eitan" userId="e7dc1fb8-ab46-4546-adfa-daa14a28e035" providerId="ADAL" clId="{DE17D50B-C8E3-4E42-BBAA-2AAABA55B3C6}" dt="2024-04-10T12:31:59.653" v="143" actId="478"/>
          <ac:spMkLst>
            <pc:docMk/>
            <pc:sldMk cId="2335323865" sldId="2037"/>
            <ac:spMk id="6" creationId="{0FE2CEF6-9BCD-D1A5-9B76-4561F306F520}"/>
          </ac:spMkLst>
        </pc:spChg>
        <pc:spChg chg="add mod">
          <ac:chgData name="Slonim, Eitan" userId="e7dc1fb8-ab46-4546-adfa-daa14a28e035" providerId="ADAL" clId="{DE17D50B-C8E3-4E42-BBAA-2AAABA55B3C6}" dt="2024-04-10T12:31:28.347" v="141"/>
          <ac:spMkLst>
            <pc:docMk/>
            <pc:sldMk cId="2335323865" sldId="2037"/>
            <ac:spMk id="7" creationId="{4F686CCC-897F-7F39-5D21-54B31A82241C}"/>
          </ac:spMkLst>
        </pc:spChg>
        <pc:spChg chg="del">
          <ac:chgData name="Slonim, Eitan" userId="e7dc1fb8-ab46-4546-adfa-daa14a28e035" providerId="ADAL" clId="{DE17D50B-C8E3-4E42-BBAA-2AAABA55B3C6}" dt="2024-04-10T12:31:59.653" v="143" actId="478"/>
          <ac:spMkLst>
            <pc:docMk/>
            <pc:sldMk cId="2335323865" sldId="2037"/>
            <ac:spMk id="8" creationId="{BC47D240-D995-4458-9284-5AA18FBF5E29}"/>
          </ac:spMkLst>
        </pc:spChg>
        <pc:spChg chg="del">
          <ac:chgData name="Slonim, Eitan" userId="e7dc1fb8-ab46-4546-adfa-daa14a28e035" providerId="ADAL" clId="{DE17D50B-C8E3-4E42-BBAA-2AAABA55B3C6}" dt="2024-04-10T12:31:28.173" v="140" actId="478"/>
          <ac:spMkLst>
            <pc:docMk/>
            <pc:sldMk cId="2335323865" sldId="2037"/>
            <ac:spMk id="9" creationId="{49C20D4E-C0CE-914D-8E76-FDD63FF39C3E}"/>
          </ac:spMkLst>
        </pc:spChg>
        <pc:spChg chg="del">
          <ac:chgData name="Slonim, Eitan" userId="e7dc1fb8-ab46-4546-adfa-daa14a28e035" providerId="ADAL" clId="{DE17D50B-C8E3-4E42-BBAA-2AAABA55B3C6}" dt="2024-04-10T12:31:28.173" v="140" actId="478"/>
          <ac:spMkLst>
            <pc:docMk/>
            <pc:sldMk cId="2335323865" sldId="2037"/>
            <ac:spMk id="10" creationId="{4738C9B0-7DA4-D795-099B-9BB0BDB27406}"/>
          </ac:spMkLst>
        </pc:spChg>
        <pc:spChg chg="del">
          <ac:chgData name="Slonim, Eitan" userId="e7dc1fb8-ab46-4546-adfa-daa14a28e035" providerId="ADAL" clId="{DE17D50B-C8E3-4E42-BBAA-2AAABA55B3C6}" dt="2024-04-10T12:31:59.653" v="143" actId="478"/>
          <ac:spMkLst>
            <pc:docMk/>
            <pc:sldMk cId="2335323865" sldId="2037"/>
            <ac:spMk id="17" creationId="{031CAA3F-B2D5-DF0B-BA3F-3CED05FF1657}"/>
          </ac:spMkLst>
        </pc:spChg>
        <pc:spChg chg="add mod">
          <ac:chgData name="Slonim, Eitan" userId="e7dc1fb8-ab46-4546-adfa-daa14a28e035" providerId="ADAL" clId="{DE17D50B-C8E3-4E42-BBAA-2AAABA55B3C6}" dt="2024-04-10T12:31:28.347" v="141"/>
          <ac:spMkLst>
            <pc:docMk/>
            <pc:sldMk cId="2335323865" sldId="2037"/>
            <ac:spMk id="18" creationId="{0B5A7C9A-F6A0-D11C-6968-51220D0E4FFB}"/>
          </ac:spMkLst>
        </pc:spChg>
        <pc:spChg chg="mod">
          <ac:chgData name="Slonim, Eitan" userId="e7dc1fb8-ab46-4546-adfa-daa14a28e035" providerId="ADAL" clId="{DE17D50B-C8E3-4E42-BBAA-2AAABA55B3C6}" dt="2024-04-10T12:31:28.347" v="141"/>
          <ac:spMkLst>
            <pc:docMk/>
            <pc:sldMk cId="2335323865" sldId="2037"/>
            <ac:spMk id="20" creationId="{A15BB34B-3CCF-FE3B-A3EB-B29D158C9CF1}"/>
          </ac:spMkLst>
        </pc:spChg>
        <pc:spChg chg="add del mod">
          <ac:chgData name="Slonim, Eitan" userId="e7dc1fb8-ab46-4546-adfa-daa14a28e035" providerId="ADAL" clId="{DE17D50B-C8E3-4E42-BBAA-2AAABA55B3C6}" dt="2024-04-11T07:19:56.116" v="862" actId="478"/>
          <ac:spMkLst>
            <pc:docMk/>
            <pc:sldMk cId="2335323865" sldId="2037"/>
            <ac:spMk id="24" creationId="{18000D60-0734-9C37-3F62-D37105F32449}"/>
          </ac:spMkLst>
        </pc:spChg>
        <pc:spChg chg="mod">
          <ac:chgData name="Slonim, Eitan" userId="e7dc1fb8-ab46-4546-adfa-daa14a28e035" providerId="ADAL" clId="{DE17D50B-C8E3-4E42-BBAA-2AAABA55B3C6}" dt="2024-04-10T12:31:59.851" v="144"/>
          <ac:spMkLst>
            <pc:docMk/>
            <pc:sldMk cId="2335323865" sldId="2037"/>
            <ac:spMk id="30" creationId="{F7EE305A-840D-E962-B680-359F78C7E988}"/>
          </ac:spMkLst>
        </pc:spChg>
        <pc:spChg chg="del">
          <ac:chgData name="Slonim, Eitan" userId="e7dc1fb8-ab46-4546-adfa-daa14a28e035" providerId="ADAL" clId="{DE17D50B-C8E3-4E42-BBAA-2AAABA55B3C6}" dt="2024-04-10T12:31:59.653" v="143" actId="478"/>
          <ac:spMkLst>
            <pc:docMk/>
            <pc:sldMk cId="2335323865" sldId="2037"/>
            <ac:spMk id="32" creationId="{7F280D1D-0DF0-4D55-9963-B21BE10CDE63}"/>
          </ac:spMkLst>
        </pc:spChg>
        <pc:spChg chg="del">
          <ac:chgData name="Slonim, Eitan" userId="e7dc1fb8-ab46-4546-adfa-daa14a28e035" providerId="ADAL" clId="{DE17D50B-C8E3-4E42-BBAA-2AAABA55B3C6}" dt="2024-04-10T12:31:59.653" v="143" actId="478"/>
          <ac:spMkLst>
            <pc:docMk/>
            <pc:sldMk cId="2335323865" sldId="2037"/>
            <ac:spMk id="33" creationId="{BE2C5F2F-6E48-456B-9ACA-22158137BBFF}"/>
          </ac:spMkLst>
        </pc:spChg>
        <pc:spChg chg="del">
          <ac:chgData name="Slonim, Eitan" userId="e7dc1fb8-ab46-4546-adfa-daa14a28e035" providerId="ADAL" clId="{DE17D50B-C8E3-4E42-BBAA-2AAABA55B3C6}" dt="2024-04-10T12:31:59.653" v="143" actId="478"/>
          <ac:spMkLst>
            <pc:docMk/>
            <pc:sldMk cId="2335323865" sldId="2037"/>
            <ac:spMk id="34" creationId="{37FC4CE6-54FC-4C29-ABD0-F64755770D05}"/>
          </ac:spMkLst>
        </pc:spChg>
        <pc:spChg chg="del">
          <ac:chgData name="Slonim, Eitan" userId="e7dc1fb8-ab46-4546-adfa-daa14a28e035" providerId="ADAL" clId="{DE17D50B-C8E3-4E42-BBAA-2AAABA55B3C6}" dt="2024-04-10T12:31:59.653" v="143" actId="478"/>
          <ac:spMkLst>
            <pc:docMk/>
            <pc:sldMk cId="2335323865" sldId="2037"/>
            <ac:spMk id="38" creationId="{61ED797A-FB0F-4EC0-BB61-BB6AB639DAD0}"/>
          </ac:spMkLst>
        </pc:spChg>
        <pc:spChg chg="del">
          <ac:chgData name="Slonim, Eitan" userId="e7dc1fb8-ab46-4546-adfa-daa14a28e035" providerId="ADAL" clId="{DE17D50B-C8E3-4E42-BBAA-2AAABA55B3C6}" dt="2024-04-10T12:31:59.653" v="143" actId="478"/>
          <ac:spMkLst>
            <pc:docMk/>
            <pc:sldMk cId="2335323865" sldId="2037"/>
            <ac:spMk id="39" creationId="{5C4BB607-4517-4200-97DB-A5F43B646980}"/>
          </ac:spMkLst>
        </pc:spChg>
        <pc:spChg chg="del">
          <ac:chgData name="Slonim, Eitan" userId="e7dc1fb8-ab46-4546-adfa-daa14a28e035" providerId="ADAL" clId="{DE17D50B-C8E3-4E42-BBAA-2AAABA55B3C6}" dt="2024-04-10T12:31:59.653" v="143" actId="478"/>
          <ac:spMkLst>
            <pc:docMk/>
            <pc:sldMk cId="2335323865" sldId="2037"/>
            <ac:spMk id="40" creationId="{62E7DACD-7B5A-4D47-8A57-3FED5B445CAE}"/>
          </ac:spMkLst>
        </pc:spChg>
        <pc:spChg chg="del">
          <ac:chgData name="Slonim, Eitan" userId="e7dc1fb8-ab46-4546-adfa-daa14a28e035" providerId="ADAL" clId="{DE17D50B-C8E3-4E42-BBAA-2AAABA55B3C6}" dt="2024-04-10T12:31:59.653" v="143" actId="478"/>
          <ac:spMkLst>
            <pc:docMk/>
            <pc:sldMk cId="2335323865" sldId="2037"/>
            <ac:spMk id="43" creationId="{B235B3B6-D90C-4DFD-A95F-CB8C4D560259}"/>
          </ac:spMkLst>
        </pc:spChg>
        <pc:spChg chg="del">
          <ac:chgData name="Slonim, Eitan" userId="e7dc1fb8-ab46-4546-adfa-daa14a28e035" providerId="ADAL" clId="{DE17D50B-C8E3-4E42-BBAA-2AAABA55B3C6}" dt="2024-04-10T12:31:59.653" v="143" actId="478"/>
          <ac:spMkLst>
            <pc:docMk/>
            <pc:sldMk cId="2335323865" sldId="2037"/>
            <ac:spMk id="44" creationId="{06EF18BB-6F47-493F-B8E0-BD6B44B322C3}"/>
          </ac:spMkLst>
        </pc:spChg>
        <pc:spChg chg="mod">
          <ac:chgData name="Slonim, Eitan" userId="e7dc1fb8-ab46-4546-adfa-daa14a28e035" providerId="ADAL" clId="{DE17D50B-C8E3-4E42-BBAA-2AAABA55B3C6}" dt="2024-04-10T12:31:59.851" v="144"/>
          <ac:spMkLst>
            <pc:docMk/>
            <pc:sldMk cId="2335323865" sldId="2037"/>
            <ac:spMk id="45" creationId="{369553BC-78AA-EAF6-DD6F-EDCC98A5023D}"/>
          </ac:spMkLst>
        </pc:spChg>
        <pc:spChg chg="del">
          <ac:chgData name="Slonim, Eitan" userId="e7dc1fb8-ab46-4546-adfa-daa14a28e035" providerId="ADAL" clId="{DE17D50B-C8E3-4E42-BBAA-2AAABA55B3C6}" dt="2024-04-10T12:31:59.653" v="143" actId="478"/>
          <ac:spMkLst>
            <pc:docMk/>
            <pc:sldMk cId="2335323865" sldId="2037"/>
            <ac:spMk id="47" creationId="{2C6BFF30-B0AF-44E3-891A-C3E3EB2ECB07}"/>
          </ac:spMkLst>
        </pc:spChg>
        <pc:spChg chg="del">
          <ac:chgData name="Slonim, Eitan" userId="e7dc1fb8-ab46-4546-adfa-daa14a28e035" providerId="ADAL" clId="{DE17D50B-C8E3-4E42-BBAA-2AAABA55B3C6}" dt="2024-04-10T12:31:59.653" v="143" actId="478"/>
          <ac:spMkLst>
            <pc:docMk/>
            <pc:sldMk cId="2335323865" sldId="2037"/>
            <ac:spMk id="48" creationId="{7525FBD8-AE9C-4492-B73B-AA3818511B9E}"/>
          </ac:spMkLst>
        </pc:spChg>
        <pc:spChg chg="mod">
          <ac:chgData name="Slonim, Eitan" userId="e7dc1fb8-ab46-4546-adfa-daa14a28e035" providerId="ADAL" clId="{DE17D50B-C8E3-4E42-BBAA-2AAABA55B3C6}" dt="2024-04-10T12:31:59.851" v="144"/>
          <ac:spMkLst>
            <pc:docMk/>
            <pc:sldMk cId="2335323865" sldId="2037"/>
            <ac:spMk id="51" creationId="{38970070-67E5-7889-F8F1-48D334A5461B}"/>
          </ac:spMkLst>
        </pc:spChg>
        <pc:spChg chg="del">
          <ac:chgData name="Slonim, Eitan" userId="e7dc1fb8-ab46-4546-adfa-daa14a28e035" providerId="ADAL" clId="{DE17D50B-C8E3-4E42-BBAA-2AAABA55B3C6}" dt="2024-04-10T12:31:59.653" v="143" actId="478"/>
          <ac:spMkLst>
            <pc:docMk/>
            <pc:sldMk cId="2335323865" sldId="2037"/>
            <ac:spMk id="52" creationId="{9DB4B9EE-9035-4641-A586-200B19AB0907}"/>
          </ac:spMkLst>
        </pc:spChg>
        <pc:spChg chg="del">
          <ac:chgData name="Slonim, Eitan" userId="e7dc1fb8-ab46-4546-adfa-daa14a28e035" providerId="ADAL" clId="{DE17D50B-C8E3-4E42-BBAA-2AAABA55B3C6}" dt="2024-04-10T12:31:59.653" v="143" actId="478"/>
          <ac:spMkLst>
            <pc:docMk/>
            <pc:sldMk cId="2335323865" sldId="2037"/>
            <ac:spMk id="53" creationId="{ED496CA1-8504-4FDC-8332-88AE22A974EE}"/>
          </ac:spMkLst>
        </pc:spChg>
        <pc:spChg chg="del">
          <ac:chgData name="Slonim, Eitan" userId="e7dc1fb8-ab46-4546-adfa-daa14a28e035" providerId="ADAL" clId="{DE17D50B-C8E3-4E42-BBAA-2AAABA55B3C6}" dt="2024-04-10T12:31:59.653" v="143" actId="478"/>
          <ac:spMkLst>
            <pc:docMk/>
            <pc:sldMk cId="2335323865" sldId="2037"/>
            <ac:spMk id="54" creationId="{B495CA0A-3736-444B-ADEE-9461C0BCF3C7}"/>
          </ac:spMkLst>
        </pc:spChg>
        <pc:spChg chg="del">
          <ac:chgData name="Slonim, Eitan" userId="e7dc1fb8-ab46-4546-adfa-daa14a28e035" providerId="ADAL" clId="{DE17D50B-C8E3-4E42-BBAA-2AAABA55B3C6}" dt="2024-04-10T12:31:59.653" v="143" actId="478"/>
          <ac:spMkLst>
            <pc:docMk/>
            <pc:sldMk cId="2335323865" sldId="2037"/>
            <ac:spMk id="55" creationId="{C5E94C14-408C-4842-9477-DA8193EB9521}"/>
          </ac:spMkLst>
        </pc:spChg>
        <pc:spChg chg="mod">
          <ac:chgData name="Slonim, Eitan" userId="e7dc1fb8-ab46-4546-adfa-daa14a28e035" providerId="ADAL" clId="{DE17D50B-C8E3-4E42-BBAA-2AAABA55B3C6}" dt="2024-04-10T12:31:59.851" v="144"/>
          <ac:spMkLst>
            <pc:docMk/>
            <pc:sldMk cId="2335323865" sldId="2037"/>
            <ac:spMk id="56" creationId="{31A99C82-6A21-2B0E-72CF-4B7D5D58704C}"/>
          </ac:spMkLst>
        </pc:spChg>
        <pc:spChg chg="mod">
          <ac:chgData name="Slonim, Eitan" userId="e7dc1fb8-ab46-4546-adfa-daa14a28e035" providerId="ADAL" clId="{DE17D50B-C8E3-4E42-BBAA-2AAABA55B3C6}" dt="2024-04-10T12:31:59.851" v="144"/>
          <ac:spMkLst>
            <pc:docMk/>
            <pc:sldMk cId="2335323865" sldId="2037"/>
            <ac:spMk id="57" creationId="{1099615E-73DE-350D-FC7A-77218C9AB9B1}"/>
          </ac:spMkLst>
        </pc:spChg>
        <pc:spChg chg="mod">
          <ac:chgData name="Slonim, Eitan" userId="e7dc1fb8-ab46-4546-adfa-daa14a28e035" providerId="ADAL" clId="{DE17D50B-C8E3-4E42-BBAA-2AAABA55B3C6}" dt="2024-04-10T12:31:59.851" v="144"/>
          <ac:spMkLst>
            <pc:docMk/>
            <pc:sldMk cId="2335323865" sldId="2037"/>
            <ac:spMk id="58" creationId="{2D4E3479-1F64-1BEA-4B70-44E80577A06B}"/>
          </ac:spMkLst>
        </pc:spChg>
        <pc:spChg chg="mod">
          <ac:chgData name="Slonim, Eitan" userId="e7dc1fb8-ab46-4546-adfa-daa14a28e035" providerId="ADAL" clId="{DE17D50B-C8E3-4E42-BBAA-2AAABA55B3C6}" dt="2024-04-10T12:31:59.851" v="144"/>
          <ac:spMkLst>
            <pc:docMk/>
            <pc:sldMk cId="2335323865" sldId="2037"/>
            <ac:spMk id="59" creationId="{8A191B34-7C3F-68E5-A818-BBDDD8AC6B25}"/>
          </ac:spMkLst>
        </pc:spChg>
        <pc:spChg chg="mod">
          <ac:chgData name="Slonim, Eitan" userId="e7dc1fb8-ab46-4546-adfa-daa14a28e035" providerId="ADAL" clId="{DE17D50B-C8E3-4E42-BBAA-2AAABA55B3C6}" dt="2024-04-10T12:31:59.851" v="144"/>
          <ac:spMkLst>
            <pc:docMk/>
            <pc:sldMk cId="2335323865" sldId="2037"/>
            <ac:spMk id="60" creationId="{F1D41161-FAC9-A613-DF98-E3A805A5A6D1}"/>
          </ac:spMkLst>
        </pc:spChg>
        <pc:spChg chg="mod">
          <ac:chgData name="Slonim, Eitan" userId="e7dc1fb8-ab46-4546-adfa-daa14a28e035" providerId="ADAL" clId="{DE17D50B-C8E3-4E42-BBAA-2AAABA55B3C6}" dt="2024-04-10T12:31:59.851" v="144"/>
          <ac:spMkLst>
            <pc:docMk/>
            <pc:sldMk cId="2335323865" sldId="2037"/>
            <ac:spMk id="61" creationId="{0D37F055-AABA-C641-B524-DACC3F738552}"/>
          </ac:spMkLst>
        </pc:spChg>
        <pc:spChg chg="mod">
          <ac:chgData name="Slonim, Eitan" userId="e7dc1fb8-ab46-4546-adfa-daa14a28e035" providerId="ADAL" clId="{DE17D50B-C8E3-4E42-BBAA-2AAABA55B3C6}" dt="2024-04-10T12:31:59.851" v="144"/>
          <ac:spMkLst>
            <pc:docMk/>
            <pc:sldMk cId="2335323865" sldId="2037"/>
            <ac:spMk id="62" creationId="{FAE8B6F8-7A67-E66A-79B9-C7361022F8FF}"/>
          </ac:spMkLst>
        </pc:spChg>
        <pc:spChg chg="mod">
          <ac:chgData name="Slonim, Eitan" userId="e7dc1fb8-ab46-4546-adfa-daa14a28e035" providerId="ADAL" clId="{DE17D50B-C8E3-4E42-BBAA-2AAABA55B3C6}" dt="2024-04-10T12:31:59.851" v="144"/>
          <ac:spMkLst>
            <pc:docMk/>
            <pc:sldMk cId="2335323865" sldId="2037"/>
            <ac:spMk id="64" creationId="{E418C941-70FC-9B43-3CFF-76DAFBFAE2E0}"/>
          </ac:spMkLst>
        </pc:spChg>
        <pc:spChg chg="mod">
          <ac:chgData name="Slonim, Eitan" userId="e7dc1fb8-ab46-4546-adfa-daa14a28e035" providerId="ADAL" clId="{DE17D50B-C8E3-4E42-BBAA-2AAABA55B3C6}" dt="2024-04-10T12:31:59.851" v="144"/>
          <ac:spMkLst>
            <pc:docMk/>
            <pc:sldMk cId="2335323865" sldId="2037"/>
            <ac:spMk id="65" creationId="{9A093035-E23A-BF77-68E0-E6C41A1A632D}"/>
          </ac:spMkLst>
        </pc:spChg>
        <pc:spChg chg="mod">
          <ac:chgData name="Slonim, Eitan" userId="e7dc1fb8-ab46-4546-adfa-daa14a28e035" providerId="ADAL" clId="{DE17D50B-C8E3-4E42-BBAA-2AAABA55B3C6}" dt="2024-04-10T12:31:59.851" v="144"/>
          <ac:spMkLst>
            <pc:docMk/>
            <pc:sldMk cId="2335323865" sldId="2037"/>
            <ac:spMk id="66" creationId="{9E65EE1D-CAA8-804B-6987-4BA542F092A8}"/>
          </ac:spMkLst>
        </pc:spChg>
        <pc:spChg chg="mod">
          <ac:chgData name="Slonim, Eitan" userId="e7dc1fb8-ab46-4546-adfa-daa14a28e035" providerId="ADAL" clId="{DE17D50B-C8E3-4E42-BBAA-2AAABA55B3C6}" dt="2024-04-10T12:31:59.851" v="144"/>
          <ac:spMkLst>
            <pc:docMk/>
            <pc:sldMk cId="2335323865" sldId="2037"/>
            <ac:spMk id="67" creationId="{7F778D08-8A27-FF33-329F-01B5865325C6}"/>
          </ac:spMkLst>
        </pc:spChg>
        <pc:spChg chg="mod">
          <ac:chgData name="Slonim, Eitan" userId="e7dc1fb8-ab46-4546-adfa-daa14a28e035" providerId="ADAL" clId="{DE17D50B-C8E3-4E42-BBAA-2AAABA55B3C6}" dt="2024-04-10T12:31:59.851" v="144"/>
          <ac:spMkLst>
            <pc:docMk/>
            <pc:sldMk cId="2335323865" sldId="2037"/>
            <ac:spMk id="68" creationId="{37ECAC25-E456-33E0-F12D-A34EC5B8EA53}"/>
          </ac:spMkLst>
        </pc:spChg>
        <pc:spChg chg="mod">
          <ac:chgData name="Slonim, Eitan" userId="e7dc1fb8-ab46-4546-adfa-daa14a28e035" providerId="ADAL" clId="{DE17D50B-C8E3-4E42-BBAA-2AAABA55B3C6}" dt="2024-04-10T12:31:59.851" v="144"/>
          <ac:spMkLst>
            <pc:docMk/>
            <pc:sldMk cId="2335323865" sldId="2037"/>
            <ac:spMk id="69" creationId="{58EE0ED7-0ADB-79A8-2E06-0DC615C2EDB3}"/>
          </ac:spMkLst>
        </pc:spChg>
        <pc:spChg chg="mod">
          <ac:chgData name="Slonim, Eitan" userId="e7dc1fb8-ab46-4546-adfa-daa14a28e035" providerId="ADAL" clId="{DE17D50B-C8E3-4E42-BBAA-2AAABA55B3C6}" dt="2024-04-10T12:31:59.851" v="144"/>
          <ac:spMkLst>
            <pc:docMk/>
            <pc:sldMk cId="2335323865" sldId="2037"/>
            <ac:spMk id="70" creationId="{DC0F8A8B-3EAB-E3F8-12BC-DB0C2379BE80}"/>
          </ac:spMkLst>
        </pc:spChg>
        <pc:spChg chg="mod">
          <ac:chgData name="Slonim, Eitan" userId="e7dc1fb8-ab46-4546-adfa-daa14a28e035" providerId="ADAL" clId="{DE17D50B-C8E3-4E42-BBAA-2AAABA55B3C6}" dt="2024-04-10T12:31:59.851" v="144"/>
          <ac:spMkLst>
            <pc:docMk/>
            <pc:sldMk cId="2335323865" sldId="2037"/>
            <ac:spMk id="71" creationId="{112FFE9A-749F-4221-AFB4-FC16BCBB0F27}"/>
          </ac:spMkLst>
        </pc:spChg>
        <pc:spChg chg="mod">
          <ac:chgData name="Slonim, Eitan" userId="e7dc1fb8-ab46-4546-adfa-daa14a28e035" providerId="ADAL" clId="{DE17D50B-C8E3-4E42-BBAA-2AAABA55B3C6}" dt="2024-04-10T12:31:59.851" v="144"/>
          <ac:spMkLst>
            <pc:docMk/>
            <pc:sldMk cId="2335323865" sldId="2037"/>
            <ac:spMk id="73" creationId="{23B249AF-C7EB-B54D-EB8F-6F0008F4F6AF}"/>
          </ac:spMkLst>
        </pc:spChg>
        <pc:spChg chg="mod">
          <ac:chgData name="Slonim, Eitan" userId="e7dc1fb8-ab46-4546-adfa-daa14a28e035" providerId="ADAL" clId="{DE17D50B-C8E3-4E42-BBAA-2AAABA55B3C6}" dt="2024-04-10T12:31:59.851" v="144"/>
          <ac:spMkLst>
            <pc:docMk/>
            <pc:sldMk cId="2335323865" sldId="2037"/>
            <ac:spMk id="74" creationId="{A1B344D7-C739-25BA-EBE1-6C5F0C5B08CA}"/>
          </ac:spMkLst>
        </pc:spChg>
        <pc:spChg chg="mod">
          <ac:chgData name="Slonim, Eitan" userId="e7dc1fb8-ab46-4546-adfa-daa14a28e035" providerId="ADAL" clId="{DE17D50B-C8E3-4E42-BBAA-2AAABA55B3C6}" dt="2024-04-10T12:31:59.851" v="144"/>
          <ac:spMkLst>
            <pc:docMk/>
            <pc:sldMk cId="2335323865" sldId="2037"/>
            <ac:spMk id="75" creationId="{20E6610C-10DC-2883-9967-0303B47D4FDD}"/>
          </ac:spMkLst>
        </pc:spChg>
        <pc:spChg chg="mod">
          <ac:chgData name="Slonim, Eitan" userId="e7dc1fb8-ab46-4546-adfa-daa14a28e035" providerId="ADAL" clId="{DE17D50B-C8E3-4E42-BBAA-2AAABA55B3C6}" dt="2024-04-10T12:31:59.851" v="144"/>
          <ac:spMkLst>
            <pc:docMk/>
            <pc:sldMk cId="2335323865" sldId="2037"/>
            <ac:spMk id="76" creationId="{6B8FA88D-3152-94F3-9138-CB541B402455}"/>
          </ac:spMkLst>
        </pc:spChg>
        <pc:spChg chg="mod">
          <ac:chgData name="Slonim, Eitan" userId="e7dc1fb8-ab46-4546-adfa-daa14a28e035" providerId="ADAL" clId="{DE17D50B-C8E3-4E42-BBAA-2AAABA55B3C6}" dt="2024-04-10T12:31:59.851" v="144"/>
          <ac:spMkLst>
            <pc:docMk/>
            <pc:sldMk cId="2335323865" sldId="2037"/>
            <ac:spMk id="77" creationId="{B036C88A-85A1-FCD3-B2B7-8B29D3386AAE}"/>
          </ac:spMkLst>
        </pc:spChg>
        <pc:spChg chg="mod">
          <ac:chgData name="Slonim, Eitan" userId="e7dc1fb8-ab46-4546-adfa-daa14a28e035" providerId="ADAL" clId="{DE17D50B-C8E3-4E42-BBAA-2AAABA55B3C6}" dt="2024-04-10T12:31:59.851" v="144"/>
          <ac:spMkLst>
            <pc:docMk/>
            <pc:sldMk cId="2335323865" sldId="2037"/>
            <ac:spMk id="78" creationId="{9834D26C-C9A9-8F83-38EA-952B71BB5772}"/>
          </ac:spMkLst>
        </pc:spChg>
        <pc:spChg chg="add del mod">
          <ac:chgData name="Slonim, Eitan" userId="e7dc1fb8-ab46-4546-adfa-daa14a28e035" providerId="ADAL" clId="{DE17D50B-C8E3-4E42-BBAA-2AAABA55B3C6}" dt="2024-04-11T07:19:56.116" v="862" actId="478"/>
          <ac:spMkLst>
            <pc:docMk/>
            <pc:sldMk cId="2335323865" sldId="2037"/>
            <ac:spMk id="79" creationId="{CE73F5BD-2508-EE23-00C7-C2A054F162B4}"/>
          </ac:spMkLst>
        </pc:spChg>
        <pc:spChg chg="add mod">
          <ac:chgData name="Slonim, Eitan" userId="e7dc1fb8-ab46-4546-adfa-daa14a28e035" providerId="ADAL" clId="{DE17D50B-C8E3-4E42-BBAA-2AAABA55B3C6}" dt="2024-04-11T07:20:54.372" v="870" actId="1036"/>
          <ac:spMkLst>
            <pc:docMk/>
            <pc:sldMk cId="2335323865" sldId="2037"/>
            <ac:spMk id="80" creationId="{89405C94-31A5-26A5-1381-5762D629E50D}"/>
          </ac:spMkLst>
        </pc:spChg>
        <pc:spChg chg="add mod">
          <ac:chgData name="Slonim, Eitan" userId="e7dc1fb8-ab46-4546-adfa-daa14a28e035" providerId="ADAL" clId="{DE17D50B-C8E3-4E42-BBAA-2AAABA55B3C6}" dt="2024-04-11T07:20:54.372" v="870" actId="1036"/>
          <ac:spMkLst>
            <pc:docMk/>
            <pc:sldMk cId="2335323865" sldId="2037"/>
            <ac:spMk id="81" creationId="{AEF0B865-55F1-EBC9-38C9-6774CF4D6534}"/>
          </ac:spMkLst>
        </pc:spChg>
        <pc:spChg chg="mod topLvl">
          <ac:chgData name="Slonim, Eitan" userId="e7dc1fb8-ab46-4546-adfa-daa14a28e035" providerId="ADAL" clId="{DE17D50B-C8E3-4E42-BBAA-2AAABA55B3C6}" dt="2024-04-11T07:20:40.585" v="867" actId="552"/>
          <ac:spMkLst>
            <pc:docMk/>
            <pc:sldMk cId="2335323865" sldId="2037"/>
            <ac:spMk id="83" creationId="{81D20DA2-2AE9-A481-5CB7-45F7306A5C08}"/>
          </ac:spMkLst>
        </pc:spChg>
        <pc:spChg chg="mod topLvl">
          <ac:chgData name="Slonim, Eitan" userId="e7dc1fb8-ab46-4546-adfa-daa14a28e035" providerId="ADAL" clId="{DE17D50B-C8E3-4E42-BBAA-2AAABA55B3C6}" dt="2024-04-11T07:20:40.585" v="867" actId="552"/>
          <ac:spMkLst>
            <pc:docMk/>
            <pc:sldMk cId="2335323865" sldId="2037"/>
            <ac:spMk id="84" creationId="{81CC4263-0E28-2916-2353-682C7DAEE7F9}"/>
          </ac:spMkLst>
        </pc:spChg>
        <pc:spChg chg="mod topLvl">
          <ac:chgData name="Slonim, Eitan" userId="e7dc1fb8-ab46-4546-adfa-daa14a28e035" providerId="ADAL" clId="{DE17D50B-C8E3-4E42-BBAA-2AAABA55B3C6}" dt="2024-04-11T07:20:40.585" v="867" actId="552"/>
          <ac:spMkLst>
            <pc:docMk/>
            <pc:sldMk cId="2335323865" sldId="2037"/>
            <ac:spMk id="85" creationId="{29803E9D-88FF-4B39-1E0B-291DD52C971E}"/>
          </ac:spMkLst>
        </pc:spChg>
        <pc:spChg chg="mod topLvl">
          <ac:chgData name="Slonim, Eitan" userId="e7dc1fb8-ab46-4546-adfa-daa14a28e035" providerId="ADAL" clId="{DE17D50B-C8E3-4E42-BBAA-2AAABA55B3C6}" dt="2024-04-11T07:20:40.585" v="867" actId="552"/>
          <ac:spMkLst>
            <pc:docMk/>
            <pc:sldMk cId="2335323865" sldId="2037"/>
            <ac:spMk id="86" creationId="{06D94538-560D-DD54-1EB8-6427BD52FB15}"/>
          </ac:spMkLst>
        </pc:spChg>
        <pc:spChg chg="add mod">
          <ac:chgData name="Slonim, Eitan" userId="e7dc1fb8-ab46-4546-adfa-daa14a28e035" providerId="ADAL" clId="{DE17D50B-C8E3-4E42-BBAA-2AAABA55B3C6}" dt="2024-04-11T07:20:54.372" v="870" actId="1036"/>
          <ac:spMkLst>
            <pc:docMk/>
            <pc:sldMk cId="2335323865" sldId="2037"/>
            <ac:spMk id="87" creationId="{496C9E8A-8BDF-6C34-19CE-F0676ECA8C38}"/>
          </ac:spMkLst>
        </pc:spChg>
        <pc:spChg chg="add mod">
          <ac:chgData name="Slonim, Eitan" userId="e7dc1fb8-ab46-4546-adfa-daa14a28e035" providerId="ADAL" clId="{DE17D50B-C8E3-4E42-BBAA-2AAABA55B3C6}" dt="2024-04-11T07:20:54.372" v="870" actId="1036"/>
          <ac:spMkLst>
            <pc:docMk/>
            <pc:sldMk cId="2335323865" sldId="2037"/>
            <ac:spMk id="88" creationId="{52579235-5856-E8FD-7428-45AA0FD16D2E}"/>
          </ac:spMkLst>
        </pc:spChg>
        <pc:spChg chg="add mod">
          <ac:chgData name="Slonim, Eitan" userId="e7dc1fb8-ab46-4546-adfa-daa14a28e035" providerId="ADAL" clId="{DE17D50B-C8E3-4E42-BBAA-2AAABA55B3C6}" dt="2024-04-11T07:20:54.372" v="870" actId="1036"/>
          <ac:spMkLst>
            <pc:docMk/>
            <pc:sldMk cId="2335323865" sldId="2037"/>
            <ac:spMk id="89" creationId="{CDE74BE5-85D8-0B1A-98DF-48FF1B8F88C8}"/>
          </ac:spMkLst>
        </pc:spChg>
        <pc:spChg chg="add mod">
          <ac:chgData name="Slonim, Eitan" userId="e7dc1fb8-ab46-4546-adfa-daa14a28e035" providerId="ADAL" clId="{DE17D50B-C8E3-4E42-BBAA-2AAABA55B3C6}" dt="2024-04-11T07:20:54.372" v="870" actId="1036"/>
          <ac:spMkLst>
            <pc:docMk/>
            <pc:sldMk cId="2335323865" sldId="2037"/>
            <ac:spMk id="90" creationId="{1C6C5B8C-7D85-ADFF-9E29-3F9DCB0A3386}"/>
          </ac:spMkLst>
        </pc:spChg>
        <pc:spChg chg="mod topLvl">
          <ac:chgData name="Slonim, Eitan" userId="e7dc1fb8-ab46-4546-adfa-daa14a28e035" providerId="ADAL" clId="{DE17D50B-C8E3-4E42-BBAA-2AAABA55B3C6}" dt="2024-04-11T07:20:45.471" v="868" actId="552"/>
          <ac:spMkLst>
            <pc:docMk/>
            <pc:sldMk cId="2335323865" sldId="2037"/>
            <ac:spMk id="92" creationId="{70B267A4-0833-B32C-377F-F8748C4B25F6}"/>
          </ac:spMkLst>
        </pc:spChg>
        <pc:spChg chg="mod topLvl">
          <ac:chgData name="Slonim, Eitan" userId="e7dc1fb8-ab46-4546-adfa-daa14a28e035" providerId="ADAL" clId="{DE17D50B-C8E3-4E42-BBAA-2AAABA55B3C6}" dt="2024-04-11T07:20:45.471" v="868" actId="552"/>
          <ac:spMkLst>
            <pc:docMk/>
            <pc:sldMk cId="2335323865" sldId="2037"/>
            <ac:spMk id="93" creationId="{0ABB0DC1-A269-2443-14F8-8102F1F9379B}"/>
          </ac:spMkLst>
        </pc:spChg>
        <pc:spChg chg="mod topLvl">
          <ac:chgData name="Slonim, Eitan" userId="e7dc1fb8-ab46-4546-adfa-daa14a28e035" providerId="ADAL" clId="{DE17D50B-C8E3-4E42-BBAA-2AAABA55B3C6}" dt="2024-04-11T07:20:45.471" v="868" actId="552"/>
          <ac:spMkLst>
            <pc:docMk/>
            <pc:sldMk cId="2335323865" sldId="2037"/>
            <ac:spMk id="94" creationId="{E2C0B3D3-B280-1521-7A86-7270A1945D0A}"/>
          </ac:spMkLst>
        </pc:spChg>
        <pc:spChg chg="mod topLvl">
          <ac:chgData name="Slonim, Eitan" userId="e7dc1fb8-ab46-4546-adfa-daa14a28e035" providerId="ADAL" clId="{DE17D50B-C8E3-4E42-BBAA-2AAABA55B3C6}" dt="2024-04-11T07:20:45.471" v="868" actId="552"/>
          <ac:spMkLst>
            <pc:docMk/>
            <pc:sldMk cId="2335323865" sldId="2037"/>
            <ac:spMk id="95" creationId="{75AB8614-13A2-A3AC-E512-ABE574EB9A04}"/>
          </ac:spMkLst>
        </pc:spChg>
        <pc:spChg chg="add mod">
          <ac:chgData name="Slonim, Eitan" userId="e7dc1fb8-ab46-4546-adfa-daa14a28e035" providerId="ADAL" clId="{DE17D50B-C8E3-4E42-BBAA-2AAABA55B3C6}" dt="2024-04-11T07:20:54.372" v="870" actId="1036"/>
          <ac:spMkLst>
            <pc:docMk/>
            <pc:sldMk cId="2335323865" sldId="2037"/>
            <ac:spMk id="96" creationId="{44555A4E-5F6D-724E-B3AA-018169D58E68}"/>
          </ac:spMkLst>
        </pc:spChg>
        <pc:spChg chg="add mod">
          <ac:chgData name="Slonim, Eitan" userId="e7dc1fb8-ab46-4546-adfa-daa14a28e035" providerId="ADAL" clId="{DE17D50B-C8E3-4E42-BBAA-2AAABA55B3C6}" dt="2024-04-11T07:20:54.372" v="870" actId="1036"/>
          <ac:spMkLst>
            <pc:docMk/>
            <pc:sldMk cId="2335323865" sldId="2037"/>
            <ac:spMk id="97" creationId="{4F7B2304-E32E-F3DC-6E4D-B5C608ED1070}"/>
          </ac:spMkLst>
        </pc:spChg>
        <pc:spChg chg="add mod">
          <ac:chgData name="Slonim, Eitan" userId="e7dc1fb8-ab46-4546-adfa-daa14a28e035" providerId="ADAL" clId="{DE17D50B-C8E3-4E42-BBAA-2AAABA55B3C6}" dt="2024-04-11T07:20:54.372" v="870" actId="1036"/>
          <ac:spMkLst>
            <pc:docMk/>
            <pc:sldMk cId="2335323865" sldId="2037"/>
            <ac:spMk id="98" creationId="{07F98B8C-B734-D7FE-EAD9-FB6AA93519E7}"/>
          </ac:spMkLst>
        </pc:spChg>
        <pc:spChg chg="add mod">
          <ac:chgData name="Slonim, Eitan" userId="e7dc1fb8-ab46-4546-adfa-daa14a28e035" providerId="ADAL" clId="{DE17D50B-C8E3-4E42-BBAA-2AAABA55B3C6}" dt="2024-04-11T07:20:54.372" v="870" actId="1036"/>
          <ac:spMkLst>
            <pc:docMk/>
            <pc:sldMk cId="2335323865" sldId="2037"/>
            <ac:spMk id="99" creationId="{537C230D-0689-5E08-F8C2-84FDAD3FC0D8}"/>
          </ac:spMkLst>
        </pc:spChg>
        <pc:spChg chg="mod topLvl">
          <ac:chgData name="Slonim, Eitan" userId="e7dc1fb8-ab46-4546-adfa-daa14a28e035" providerId="ADAL" clId="{DE17D50B-C8E3-4E42-BBAA-2AAABA55B3C6}" dt="2024-04-11T07:20:49.002" v="869" actId="552"/>
          <ac:spMkLst>
            <pc:docMk/>
            <pc:sldMk cId="2335323865" sldId="2037"/>
            <ac:spMk id="101" creationId="{EDA5D1F3-ED4A-6C96-A4C8-F2E82402A11E}"/>
          </ac:spMkLst>
        </pc:spChg>
        <pc:spChg chg="mod topLvl">
          <ac:chgData name="Slonim, Eitan" userId="e7dc1fb8-ab46-4546-adfa-daa14a28e035" providerId="ADAL" clId="{DE17D50B-C8E3-4E42-BBAA-2AAABA55B3C6}" dt="2024-04-11T07:20:49.002" v="869" actId="552"/>
          <ac:spMkLst>
            <pc:docMk/>
            <pc:sldMk cId="2335323865" sldId="2037"/>
            <ac:spMk id="102" creationId="{F3D9DE65-9DD0-66F0-6C20-91015D8EFE87}"/>
          </ac:spMkLst>
        </pc:spChg>
        <pc:spChg chg="mod topLvl">
          <ac:chgData name="Slonim, Eitan" userId="e7dc1fb8-ab46-4546-adfa-daa14a28e035" providerId="ADAL" clId="{DE17D50B-C8E3-4E42-BBAA-2AAABA55B3C6}" dt="2024-04-11T07:20:49.002" v="869" actId="552"/>
          <ac:spMkLst>
            <pc:docMk/>
            <pc:sldMk cId="2335323865" sldId="2037"/>
            <ac:spMk id="103" creationId="{04A22460-C725-03E8-4686-82BAE3E0731A}"/>
          </ac:spMkLst>
        </pc:spChg>
        <pc:spChg chg="mod topLvl">
          <ac:chgData name="Slonim, Eitan" userId="e7dc1fb8-ab46-4546-adfa-daa14a28e035" providerId="ADAL" clId="{DE17D50B-C8E3-4E42-BBAA-2AAABA55B3C6}" dt="2024-04-11T07:20:49.002" v="869" actId="552"/>
          <ac:spMkLst>
            <pc:docMk/>
            <pc:sldMk cId="2335323865" sldId="2037"/>
            <ac:spMk id="104" creationId="{3D6A05D2-D98E-8E43-5505-AF6752854657}"/>
          </ac:spMkLst>
        </pc:spChg>
        <pc:spChg chg="add mod">
          <ac:chgData name="Slonim, Eitan" userId="e7dc1fb8-ab46-4546-adfa-daa14a28e035" providerId="ADAL" clId="{DE17D50B-C8E3-4E42-BBAA-2AAABA55B3C6}" dt="2024-04-11T07:20:54.372" v="870" actId="1036"/>
          <ac:spMkLst>
            <pc:docMk/>
            <pc:sldMk cId="2335323865" sldId="2037"/>
            <ac:spMk id="105" creationId="{781C3CA8-293B-A9C8-94DE-C96BEDE3370B}"/>
          </ac:spMkLst>
        </pc:spChg>
        <pc:spChg chg="add mod">
          <ac:chgData name="Slonim, Eitan" userId="e7dc1fb8-ab46-4546-adfa-daa14a28e035" providerId="ADAL" clId="{DE17D50B-C8E3-4E42-BBAA-2AAABA55B3C6}" dt="2024-04-11T07:20:54.372" v="870" actId="1036"/>
          <ac:spMkLst>
            <pc:docMk/>
            <pc:sldMk cId="2335323865" sldId="2037"/>
            <ac:spMk id="106" creationId="{202B87D2-6B58-1156-EEEE-F716959DF135}"/>
          </ac:spMkLst>
        </pc:spChg>
        <pc:spChg chg="add del mod">
          <ac:chgData name="Slonim, Eitan" userId="e7dc1fb8-ab46-4546-adfa-daa14a28e035" providerId="ADAL" clId="{DE17D50B-C8E3-4E42-BBAA-2AAABA55B3C6}" dt="2024-04-11T07:52:37.724" v="1227" actId="478"/>
          <ac:spMkLst>
            <pc:docMk/>
            <pc:sldMk cId="2335323865" sldId="2037"/>
            <ac:spMk id="107" creationId="{B88A9AB2-2C9A-90F9-CC24-60FF83004DAD}"/>
          </ac:spMkLst>
        </pc:spChg>
        <pc:spChg chg="add mod">
          <ac:chgData name="Slonim, Eitan" userId="e7dc1fb8-ab46-4546-adfa-daa14a28e035" providerId="ADAL" clId="{DE17D50B-C8E3-4E42-BBAA-2AAABA55B3C6}" dt="2024-04-11T07:52:37.879" v="1228"/>
          <ac:spMkLst>
            <pc:docMk/>
            <pc:sldMk cId="2335323865" sldId="2037"/>
            <ac:spMk id="108" creationId="{A1CC4AC4-FC0A-AE53-051E-7C470F41FF59}"/>
          </ac:spMkLst>
        </pc:spChg>
        <pc:grpChg chg="del">
          <ac:chgData name="Slonim, Eitan" userId="e7dc1fb8-ab46-4546-adfa-daa14a28e035" providerId="ADAL" clId="{DE17D50B-C8E3-4E42-BBAA-2AAABA55B3C6}" dt="2024-04-10T12:31:59.653" v="143" actId="478"/>
          <ac:grpSpMkLst>
            <pc:docMk/>
            <pc:sldMk cId="2335323865" sldId="2037"/>
            <ac:grpSpMk id="2" creationId="{05981C63-3179-4011-A15B-E90697230012}"/>
          </ac:grpSpMkLst>
        </pc:grpChg>
        <pc:grpChg chg="del">
          <ac:chgData name="Slonim, Eitan" userId="e7dc1fb8-ab46-4546-adfa-daa14a28e035" providerId="ADAL" clId="{DE17D50B-C8E3-4E42-BBAA-2AAABA55B3C6}" dt="2024-04-10T12:31:59.653" v="143" actId="478"/>
          <ac:grpSpMkLst>
            <pc:docMk/>
            <pc:sldMk cId="2335323865" sldId="2037"/>
            <ac:grpSpMk id="4" creationId="{8C60466F-0253-4BEA-BD5D-F905C7C44D5F}"/>
          </ac:grpSpMkLst>
        </pc:grpChg>
        <pc:grpChg chg="del">
          <ac:chgData name="Slonim, Eitan" userId="e7dc1fb8-ab46-4546-adfa-daa14a28e035" providerId="ADAL" clId="{DE17D50B-C8E3-4E42-BBAA-2AAABA55B3C6}" dt="2024-04-10T12:31:59.653" v="143" actId="478"/>
          <ac:grpSpMkLst>
            <pc:docMk/>
            <pc:sldMk cId="2335323865" sldId="2037"/>
            <ac:grpSpMk id="5" creationId="{31ECBAB0-226E-403A-8060-2A0712DBF86E}"/>
          </ac:grpSpMkLst>
        </pc:grpChg>
        <pc:grpChg chg="del">
          <ac:chgData name="Slonim, Eitan" userId="e7dc1fb8-ab46-4546-adfa-daa14a28e035" providerId="ADAL" clId="{DE17D50B-C8E3-4E42-BBAA-2AAABA55B3C6}" dt="2024-04-10T12:31:28.173" v="140" actId="478"/>
          <ac:grpSpMkLst>
            <pc:docMk/>
            <pc:sldMk cId="2335323865" sldId="2037"/>
            <ac:grpSpMk id="11" creationId="{206320DB-C36E-AE7D-AF76-459CCB75DE0C}"/>
          </ac:grpSpMkLst>
        </pc:grpChg>
        <pc:grpChg chg="add mod">
          <ac:chgData name="Slonim, Eitan" userId="e7dc1fb8-ab46-4546-adfa-daa14a28e035" providerId="ADAL" clId="{DE17D50B-C8E3-4E42-BBAA-2AAABA55B3C6}" dt="2024-04-10T12:31:28.347" v="141"/>
          <ac:grpSpMkLst>
            <pc:docMk/>
            <pc:sldMk cId="2335323865" sldId="2037"/>
            <ac:grpSpMk id="19" creationId="{56F3106B-109E-300B-CD77-3CD7E419FDF1}"/>
          </ac:grpSpMkLst>
        </pc:grpChg>
        <pc:grpChg chg="add del mod">
          <ac:chgData name="Slonim, Eitan" userId="e7dc1fb8-ab46-4546-adfa-daa14a28e035" providerId="ADAL" clId="{DE17D50B-C8E3-4E42-BBAA-2AAABA55B3C6}" dt="2024-04-11T07:19:56.116" v="862" actId="478"/>
          <ac:grpSpMkLst>
            <pc:docMk/>
            <pc:sldMk cId="2335323865" sldId="2037"/>
            <ac:grpSpMk id="25" creationId="{5AD0C7F4-6290-5C11-A496-8F8C30A92781}"/>
          </ac:grpSpMkLst>
        </pc:grpChg>
        <pc:grpChg chg="mod">
          <ac:chgData name="Slonim, Eitan" userId="e7dc1fb8-ab46-4546-adfa-daa14a28e035" providerId="ADAL" clId="{DE17D50B-C8E3-4E42-BBAA-2AAABA55B3C6}" dt="2024-04-10T12:31:59.851" v="144"/>
          <ac:grpSpMkLst>
            <pc:docMk/>
            <pc:sldMk cId="2335323865" sldId="2037"/>
            <ac:grpSpMk id="26" creationId="{F93BE679-B40A-BDA3-E5EF-093C5D5EAF09}"/>
          </ac:grpSpMkLst>
        </pc:grpChg>
        <pc:grpChg chg="mod">
          <ac:chgData name="Slonim, Eitan" userId="e7dc1fb8-ab46-4546-adfa-daa14a28e035" providerId="ADAL" clId="{DE17D50B-C8E3-4E42-BBAA-2AAABA55B3C6}" dt="2024-04-10T12:31:59.851" v="144"/>
          <ac:grpSpMkLst>
            <pc:docMk/>
            <pc:sldMk cId="2335323865" sldId="2037"/>
            <ac:grpSpMk id="27" creationId="{41D37A53-55EB-338C-C024-AC7922FDD27D}"/>
          </ac:grpSpMkLst>
        </pc:grpChg>
        <pc:grpChg chg="mod">
          <ac:chgData name="Slonim, Eitan" userId="e7dc1fb8-ab46-4546-adfa-daa14a28e035" providerId="ADAL" clId="{DE17D50B-C8E3-4E42-BBAA-2AAABA55B3C6}" dt="2024-04-10T12:31:59.851" v="144"/>
          <ac:grpSpMkLst>
            <pc:docMk/>
            <pc:sldMk cId="2335323865" sldId="2037"/>
            <ac:grpSpMk id="28" creationId="{2CD2D432-2640-041C-FB5A-4FAF978FD372}"/>
          </ac:grpSpMkLst>
        </pc:grpChg>
        <pc:grpChg chg="mod">
          <ac:chgData name="Slonim, Eitan" userId="e7dc1fb8-ab46-4546-adfa-daa14a28e035" providerId="ADAL" clId="{DE17D50B-C8E3-4E42-BBAA-2AAABA55B3C6}" dt="2024-04-10T12:31:59.851" v="144"/>
          <ac:grpSpMkLst>
            <pc:docMk/>
            <pc:sldMk cId="2335323865" sldId="2037"/>
            <ac:grpSpMk id="49" creationId="{0CFB4EAB-E9E6-22A8-18FC-250451623762}"/>
          </ac:grpSpMkLst>
        </pc:grpChg>
        <pc:grpChg chg="mod">
          <ac:chgData name="Slonim, Eitan" userId="e7dc1fb8-ab46-4546-adfa-daa14a28e035" providerId="ADAL" clId="{DE17D50B-C8E3-4E42-BBAA-2AAABA55B3C6}" dt="2024-04-10T12:31:59.851" v="144"/>
          <ac:grpSpMkLst>
            <pc:docMk/>
            <pc:sldMk cId="2335323865" sldId="2037"/>
            <ac:grpSpMk id="63" creationId="{3DC7097B-AF34-2EE2-9D0E-6BEF10D1DDA8}"/>
          </ac:grpSpMkLst>
        </pc:grpChg>
        <pc:grpChg chg="mod">
          <ac:chgData name="Slonim, Eitan" userId="e7dc1fb8-ab46-4546-adfa-daa14a28e035" providerId="ADAL" clId="{DE17D50B-C8E3-4E42-BBAA-2AAABA55B3C6}" dt="2024-04-10T12:31:59.851" v="144"/>
          <ac:grpSpMkLst>
            <pc:docMk/>
            <pc:sldMk cId="2335323865" sldId="2037"/>
            <ac:grpSpMk id="72" creationId="{3B51FD22-8E95-FBEB-F49E-719C920E14C8}"/>
          </ac:grpSpMkLst>
        </pc:grpChg>
        <pc:grpChg chg="add del mod">
          <ac:chgData name="Slonim, Eitan" userId="e7dc1fb8-ab46-4546-adfa-daa14a28e035" providerId="ADAL" clId="{DE17D50B-C8E3-4E42-BBAA-2AAABA55B3C6}" dt="2024-04-11T07:20:27.581" v="865" actId="165"/>
          <ac:grpSpMkLst>
            <pc:docMk/>
            <pc:sldMk cId="2335323865" sldId="2037"/>
            <ac:grpSpMk id="82" creationId="{E4866F08-6559-A95B-809F-3E15117BE47B}"/>
          </ac:grpSpMkLst>
        </pc:grpChg>
        <pc:grpChg chg="add del mod">
          <ac:chgData name="Slonim, Eitan" userId="e7dc1fb8-ab46-4546-adfa-daa14a28e035" providerId="ADAL" clId="{DE17D50B-C8E3-4E42-BBAA-2AAABA55B3C6}" dt="2024-04-11T07:20:27.581" v="865" actId="165"/>
          <ac:grpSpMkLst>
            <pc:docMk/>
            <pc:sldMk cId="2335323865" sldId="2037"/>
            <ac:grpSpMk id="91" creationId="{24901324-FE8C-2DF8-04BD-1D7DAFEBA37C}"/>
          </ac:grpSpMkLst>
        </pc:grpChg>
        <pc:grpChg chg="add del mod">
          <ac:chgData name="Slonim, Eitan" userId="e7dc1fb8-ab46-4546-adfa-daa14a28e035" providerId="ADAL" clId="{DE17D50B-C8E3-4E42-BBAA-2AAABA55B3C6}" dt="2024-04-11T07:20:27.581" v="865" actId="165"/>
          <ac:grpSpMkLst>
            <pc:docMk/>
            <pc:sldMk cId="2335323865" sldId="2037"/>
            <ac:grpSpMk id="100" creationId="{F15B3D49-D0F3-66CF-85E9-18C83D3DAD8D}"/>
          </ac:grpSpMkLst>
        </pc:grpChg>
        <pc:picChg chg="del">
          <ac:chgData name="Slonim, Eitan" userId="e7dc1fb8-ab46-4546-adfa-daa14a28e035" providerId="ADAL" clId="{DE17D50B-C8E3-4E42-BBAA-2AAABA55B3C6}" dt="2024-04-10T12:31:28.173" v="140" actId="478"/>
          <ac:picMkLst>
            <pc:docMk/>
            <pc:sldMk cId="2335323865" sldId="2037"/>
            <ac:picMk id="14" creationId="{F5FCB3AA-FB6E-E38A-A635-8D80C54B591E}"/>
          </ac:picMkLst>
        </pc:picChg>
        <pc:picChg chg="del">
          <ac:chgData name="Slonim, Eitan" userId="e7dc1fb8-ab46-4546-adfa-daa14a28e035" providerId="ADAL" clId="{DE17D50B-C8E3-4E42-BBAA-2AAABA55B3C6}" dt="2024-04-10T12:31:28.173" v="140" actId="478"/>
          <ac:picMkLst>
            <pc:docMk/>
            <pc:sldMk cId="2335323865" sldId="2037"/>
            <ac:picMk id="15" creationId="{BACDD1CF-8F48-62F5-65A4-56841D95AC53}"/>
          </ac:picMkLst>
        </pc:picChg>
        <pc:picChg chg="mod">
          <ac:chgData name="Slonim, Eitan" userId="e7dc1fb8-ab46-4546-adfa-daa14a28e035" providerId="ADAL" clId="{DE17D50B-C8E3-4E42-BBAA-2AAABA55B3C6}" dt="2024-04-10T12:31:28.347" v="141"/>
          <ac:picMkLst>
            <pc:docMk/>
            <pc:sldMk cId="2335323865" sldId="2037"/>
            <ac:picMk id="21" creationId="{071D07B5-22D6-589A-4637-1E6F5036103D}"/>
          </ac:picMkLst>
        </pc:picChg>
        <pc:picChg chg="add mod">
          <ac:chgData name="Slonim, Eitan" userId="e7dc1fb8-ab46-4546-adfa-daa14a28e035" providerId="ADAL" clId="{DE17D50B-C8E3-4E42-BBAA-2AAABA55B3C6}" dt="2024-04-10T12:31:28.347" v="141"/>
          <ac:picMkLst>
            <pc:docMk/>
            <pc:sldMk cId="2335323865" sldId="2037"/>
            <ac:picMk id="22" creationId="{D4495D6A-5342-4E6C-71B7-ACDA818FD289}"/>
          </ac:picMkLst>
        </pc:picChg>
        <pc:picChg chg="add mod">
          <ac:chgData name="Slonim, Eitan" userId="e7dc1fb8-ab46-4546-adfa-daa14a28e035" providerId="ADAL" clId="{DE17D50B-C8E3-4E42-BBAA-2AAABA55B3C6}" dt="2024-04-10T12:31:28.347" v="141"/>
          <ac:picMkLst>
            <pc:docMk/>
            <pc:sldMk cId="2335323865" sldId="2037"/>
            <ac:picMk id="23" creationId="{C9990528-C9F2-A804-7F15-7A3CF936462A}"/>
          </ac:picMkLst>
        </pc:picChg>
      </pc:sldChg>
      <pc:sldChg chg="addSp delSp modSp mod">
        <pc:chgData name="Slonim, Eitan" userId="e7dc1fb8-ab46-4546-adfa-daa14a28e035" providerId="ADAL" clId="{DE17D50B-C8E3-4E42-BBAA-2AAABA55B3C6}" dt="2024-04-11T07:52:43.545" v="1230"/>
        <pc:sldMkLst>
          <pc:docMk/>
          <pc:sldMk cId="1815710065" sldId="2038"/>
        </pc:sldMkLst>
        <pc:spChg chg="mod">
          <ac:chgData name="Slonim, Eitan" userId="e7dc1fb8-ab46-4546-adfa-daa14a28e035" providerId="ADAL" clId="{DE17D50B-C8E3-4E42-BBAA-2AAABA55B3C6}" dt="2024-04-10T12:32:14.014" v="145" actId="207"/>
          <ac:spMkLst>
            <pc:docMk/>
            <pc:sldMk cId="1815710065" sldId="2038"/>
            <ac:spMk id="3" creationId="{0D02F28B-3B07-49FA-928A-F1DB05DAE75E}"/>
          </ac:spMkLst>
        </pc:spChg>
        <pc:spChg chg="del">
          <ac:chgData name="Slonim, Eitan" userId="e7dc1fb8-ab46-4546-adfa-daa14a28e035" providerId="ADAL" clId="{DE17D50B-C8E3-4E42-BBAA-2AAABA55B3C6}" dt="2024-04-11T07:21:52.372" v="883" actId="478"/>
          <ac:spMkLst>
            <pc:docMk/>
            <pc:sldMk cId="1815710065" sldId="2038"/>
            <ac:spMk id="4" creationId="{FB042679-1AAD-A326-2399-BDDC2C758286}"/>
          </ac:spMkLst>
        </pc:spChg>
        <pc:spChg chg="del mod">
          <ac:chgData name="Slonim, Eitan" userId="e7dc1fb8-ab46-4546-adfa-daa14a28e035" providerId="ADAL" clId="{DE17D50B-C8E3-4E42-BBAA-2AAABA55B3C6}" dt="2024-04-11T07:21:13.500" v="873" actId="478"/>
          <ac:spMkLst>
            <pc:docMk/>
            <pc:sldMk cId="1815710065" sldId="2038"/>
            <ac:spMk id="8" creationId="{BC47D240-D995-4458-9284-5AA18FBF5E29}"/>
          </ac:spMkLst>
        </pc:spChg>
        <pc:spChg chg="del mod">
          <ac:chgData name="Slonim, Eitan" userId="e7dc1fb8-ab46-4546-adfa-daa14a28e035" providerId="ADAL" clId="{DE17D50B-C8E3-4E42-BBAA-2AAABA55B3C6}" dt="2024-04-11T07:52:43.367" v="1229" actId="478"/>
          <ac:spMkLst>
            <pc:docMk/>
            <pc:sldMk cId="1815710065" sldId="2038"/>
            <ac:spMk id="14" creationId="{80E1EA74-4A50-2F22-0308-A1D281F7A38C}"/>
          </ac:spMkLst>
        </pc:spChg>
        <pc:spChg chg="mod ord topLvl">
          <ac:chgData name="Slonim, Eitan" userId="e7dc1fb8-ab46-4546-adfa-daa14a28e035" providerId="ADAL" clId="{DE17D50B-C8E3-4E42-BBAA-2AAABA55B3C6}" dt="2024-04-11T07:21:28.180" v="876" actId="165"/>
          <ac:spMkLst>
            <pc:docMk/>
            <pc:sldMk cId="1815710065" sldId="2038"/>
            <ac:spMk id="18" creationId="{15C6914A-AC4F-2F34-1E36-6D7C678E8017}"/>
          </ac:spMkLst>
        </pc:spChg>
        <pc:spChg chg="del mod">
          <ac:chgData name="Slonim, Eitan" userId="e7dc1fb8-ab46-4546-adfa-daa14a28e035" providerId="ADAL" clId="{DE17D50B-C8E3-4E42-BBAA-2AAABA55B3C6}" dt="2024-04-10T12:33:50.572" v="157" actId="478"/>
          <ac:spMkLst>
            <pc:docMk/>
            <pc:sldMk cId="1815710065" sldId="2038"/>
            <ac:spMk id="19" creationId="{FAE855EB-1D89-A35E-7E7E-F2D9578D8643}"/>
          </ac:spMkLst>
        </pc:spChg>
        <pc:spChg chg="del mod topLvl">
          <ac:chgData name="Slonim, Eitan" userId="e7dc1fb8-ab46-4546-adfa-daa14a28e035" providerId="ADAL" clId="{DE17D50B-C8E3-4E42-BBAA-2AAABA55B3C6}" dt="2024-04-10T12:35:50.128" v="220" actId="478"/>
          <ac:spMkLst>
            <pc:docMk/>
            <pc:sldMk cId="1815710065" sldId="2038"/>
            <ac:spMk id="21" creationId="{C7AA4CBB-0C50-43F2-0418-3EA6947F1C66}"/>
          </ac:spMkLst>
        </pc:spChg>
        <pc:spChg chg="del mod topLvl">
          <ac:chgData name="Slonim, Eitan" userId="e7dc1fb8-ab46-4546-adfa-daa14a28e035" providerId="ADAL" clId="{DE17D50B-C8E3-4E42-BBAA-2AAABA55B3C6}" dt="2024-04-10T12:35:50.128" v="220" actId="478"/>
          <ac:spMkLst>
            <pc:docMk/>
            <pc:sldMk cId="1815710065" sldId="2038"/>
            <ac:spMk id="22" creationId="{CEF46F3A-A6EE-3F5E-EE94-8911E2073548}"/>
          </ac:spMkLst>
        </pc:spChg>
        <pc:spChg chg="mod ord topLvl">
          <ac:chgData name="Slonim, Eitan" userId="e7dc1fb8-ab46-4546-adfa-daa14a28e035" providerId="ADAL" clId="{DE17D50B-C8E3-4E42-BBAA-2AAABA55B3C6}" dt="2024-04-11T07:21:28.180" v="876" actId="165"/>
          <ac:spMkLst>
            <pc:docMk/>
            <pc:sldMk cId="1815710065" sldId="2038"/>
            <ac:spMk id="23" creationId="{70E6BD27-4B77-BF78-76C6-786B5C7A5381}"/>
          </ac:spMkLst>
        </pc:spChg>
        <pc:spChg chg="mod topLvl">
          <ac:chgData name="Slonim, Eitan" userId="e7dc1fb8-ab46-4546-adfa-daa14a28e035" providerId="ADAL" clId="{DE17D50B-C8E3-4E42-BBAA-2AAABA55B3C6}" dt="2024-04-11T07:21:28.180" v="876" actId="165"/>
          <ac:spMkLst>
            <pc:docMk/>
            <pc:sldMk cId="1815710065" sldId="2038"/>
            <ac:spMk id="24" creationId="{6F67A4BF-19AC-820D-0DAC-29CD5A85BD96}"/>
          </ac:spMkLst>
        </pc:spChg>
        <pc:spChg chg="del mod topLvl">
          <ac:chgData name="Slonim, Eitan" userId="e7dc1fb8-ab46-4546-adfa-daa14a28e035" providerId="ADAL" clId="{DE17D50B-C8E3-4E42-BBAA-2AAABA55B3C6}" dt="2024-04-10T12:35:50.128" v="220" actId="478"/>
          <ac:spMkLst>
            <pc:docMk/>
            <pc:sldMk cId="1815710065" sldId="2038"/>
            <ac:spMk id="25" creationId="{17EEA9C9-D5FF-C155-E97E-E397D0EDBE1E}"/>
          </ac:spMkLst>
        </pc:spChg>
        <pc:spChg chg="del mod topLvl">
          <ac:chgData name="Slonim, Eitan" userId="e7dc1fb8-ab46-4546-adfa-daa14a28e035" providerId="ADAL" clId="{DE17D50B-C8E3-4E42-BBAA-2AAABA55B3C6}" dt="2024-04-10T12:35:50.128" v="220" actId="478"/>
          <ac:spMkLst>
            <pc:docMk/>
            <pc:sldMk cId="1815710065" sldId="2038"/>
            <ac:spMk id="26" creationId="{BCE42BD3-9DE5-7727-505C-241DB8E5E78D}"/>
          </ac:spMkLst>
        </pc:spChg>
        <pc:spChg chg="mod ord topLvl">
          <ac:chgData name="Slonim, Eitan" userId="e7dc1fb8-ab46-4546-adfa-daa14a28e035" providerId="ADAL" clId="{DE17D50B-C8E3-4E42-BBAA-2AAABA55B3C6}" dt="2024-04-11T07:21:28.180" v="876" actId="165"/>
          <ac:spMkLst>
            <pc:docMk/>
            <pc:sldMk cId="1815710065" sldId="2038"/>
            <ac:spMk id="27" creationId="{C754B1D2-93EC-35E7-9BE1-6491794EBCBC}"/>
          </ac:spMkLst>
        </pc:spChg>
        <pc:spChg chg="del mod">
          <ac:chgData name="Slonim, Eitan" userId="e7dc1fb8-ab46-4546-adfa-daa14a28e035" providerId="ADAL" clId="{DE17D50B-C8E3-4E42-BBAA-2AAABA55B3C6}" dt="2024-04-10T12:33:52.255" v="158" actId="478"/>
          <ac:spMkLst>
            <pc:docMk/>
            <pc:sldMk cId="1815710065" sldId="2038"/>
            <ac:spMk id="28" creationId="{D6365B7D-4504-F277-6336-486FDA4399EE}"/>
          </ac:spMkLst>
        </pc:spChg>
        <pc:spChg chg="del mod topLvl">
          <ac:chgData name="Slonim, Eitan" userId="e7dc1fb8-ab46-4546-adfa-daa14a28e035" providerId="ADAL" clId="{DE17D50B-C8E3-4E42-BBAA-2AAABA55B3C6}" dt="2024-04-10T12:35:50.128" v="220" actId="478"/>
          <ac:spMkLst>
            <pc:docMk/>
            <pc:sldMk cId="1815710065" sldId="2038"/>
            <ac:spMk id="30" creationId="{C28C3666-43C6-F927-3B57-12FB09FFE207}"/>
          </ac:spMkLst>
        </pc:spChg>
        <pc:spChg chg="del mod">
          <ac:chgData name="Slonim, Eitan" userId="e7dc1fb8-ab46-4546-adfa-daa14a28e035" providerId="ADAL" clId="{DE17D50B-C8E3-4E42-BBAA-2AAABA55B3C6}" dt="2024-04-10T12:37:39.952" v="274" actId="478"/>
          <ac:spMkLst>
            <pc:docMk/>
            <pc:sldMk cId="1815710065" sldId="2038"/>
            <ac:spMk id="31" creationId="{FA8F9862-665E-437F-81F8-D85CEB9E760F}"/>
          </ac:spMkLst>
        </pc:spChg>
        <pc:spChg chg="del mod topLvl">
          <ac:chgData name="Slonim, Eitan" userId="e7dc1fb8-ab46-4546-adfa-daa14a28e035" providerId="ADAL" clId="{DE17D50B-C8E3-4E42-BBAA-2AAABA55B3C6}" dt="2024-04-10T12:35:50.128" v="220" actId="478"/>
          <ac:spMkLst>
            <pc:docMk/>
            <pc:sldMk cId="1815710065" sldId="2038"/>
            <ac:spMk id="32" creationId="{C2108C69-24DB-CD4B-9A60-054851CADB44}"/>
          </ac:spMkLst>
        </pc:spChg>
        <pc:spChg chg="mod ord topLvl">
          <ac:chgData name="Slonim, Eitan" userId="e7dc1fb8-ab46-4546-adfa-daa14a28e035" providerId="ADAL" clId="{DE17D50B-C8E3-4E42-BBAA-2AAABA55B3C6}" dt="2024-04-11T07:21:28.180" v="876" actId="165"/>
          <ac:spMkLst>
            <pc:docMk/>
            <pc:sldMk cId="1815710065" sldId="2038"/>
            <ac:spMk id="33" creationId="{2EC68E0D-E49B-8E6B-CA3A-1D10F21C0F9A}"/>
          </ac:spMkLst>
        </pc:spChg>
        <pc:spChg chg="mod topLvl">
          <ac:chgData name="Slonim, Eitan" userId="e7dc1fb8-ab46-4546-adfa-daa14a28e035" providerId="ADAL" clId="{DE17D50B-C8E3-4E42-BBAA-2AAABA55B3C6}" dt="2024-04-11T07:21:28.180" v="876" actId="165"/>
          <ac:spMkLst>
            <pc:docMk/>
            <pc:sldMk cId="1815710065" sldId="2038"/>
            <ac:spMk id="34" creationId="{D4656996-9113-FB5B-7183-31BFAC5B000B}"/>
          </ac:spMkLst>
        </pc:spChg>
        <pc:spChg chg="del mod topLvl">
          <ac:chgData name="Slonim, Eitan" userId="e7dc1fb8-ab46-4546-adfa-daa14a28e035" providerId="ADAL" clId="{DE17D50B-C8E3-4E42-BBAA-2AAABA55B3C6}" dt="2024-04-10T12:35:50.128" v="220" actId="478"/>
          <ac:spMkLst>
            <pc:docMk/>
            <pc:sldMk cId="1815710065" sldId="2038"/>
            <ac:spMk id="35" creationId="{0725B94A-F60C-0381-1B0F-2B1799CCD80B}"/>
          </ac:spMkLst>
        </pc:spChg>
        <pc:spChg chg="del mod topLvl">
          <ac:chgData name="Slonim, Eitan" userId="e7dc1fb8-ab46-4546-adfa-daa14a28e035" providerId="ADAL" clId="{DE17D50B-C8E3-4E42-BBAA-2AAABA55B3C6}" dt="2024-04-10T12:35:50.128" v="220" actId="478"/>
          <ac:spMkLst>
            <pc:docMk/>
            <pc:sldMk cId="1815710065" sldId="2038"/>
            <ac:spMk id="36" creationId="{F92B218F-F199-29EB-486F-D11ED51DFC41}"/>
          </ac:spMkLst>
        </pc:spChg>
        <pc:spChg chg="mod ord topLvl">
          <ac:chgData name="Slonim, Eitan" userId="e7dc1fb8-ab46-4546-adfa-daa14a28e035" providerId="ADAL" clId="{DE17D50B-C8E3-4E42-BBAA-2AAABA55B3C6}" dt="2024-04-11T07:21:28.180" v="876" actId="165"/>
          <ac:spMkLst>
            <pc:docMk/>
            <pc:sldMk cId="1815710065" sldId="2038"/>
            <ac:spMk id="37" creationId="{91C907EC-F2E8-9C70-9CF2-A96B37515585}"/>
          </ac:spMkLst>
        </pc:spChg>
        <pc:spChg chg="del mod">
          <ac:chgData name="Slonim, Eitan" userId="e7dc1fb8-ab46-4546-adfa-daa14a28e035" providerId="ADAL" clId="{DE17D50B-C8E3-4E42-BBAA-2AAABA55B3C6}" dt="2024-04-10T12:37:39.952" v="274" actId="478"/>
          <ac:spMkLst>
            <pc:docMk/>
            <pc:sldMk cId="1815710065" sldId="2038"/>
            <ac:spMk id="38" creationId="{1646882F-B7A7-408D-95D3-AF30492212AE}"/>
          </ac:spMkLst>
        </pc:spChg>
        <pc:spChg chg="del mod">
          <ac:chgData name="Slonim, Eitan" userId="e7dc1fb8-ab46-4546-adfa-daa14a28e035" providerId="ADAL" clId="{DE17D50B-C8E3-4E42-BBAA-2AAABA55B3C6}" dt="2024-04-10T12:33:53.772" v="159" actId="478"/>
          <ac:spMkLst>
            <pc:docMk/>
            <pc:sldMk cId="1815710065" sldId="2038"/>
            <ac:spMk id="39" creationId="{C226114D-3AEF-68F8-E9C4-89A0BC36E1E6}"/>
          </ac:spMkLst>
        </pc:spChg>
        <pc:spChg chg="del mod topLvl">
          <ac:chgData name="Slonim, Eitan" userId="e7dc1fb8-ab46-4546-adfa-daa14a28e035" providerId="ADAL" clId="{DE17D50B-C8E3-4E42-BBAA-2AAABA55B3C6}" dt="2024-04-10T12:35:50.128" v="220" actId="478"/>
          <ac:spMkLst>
            <pc:docMk/>
            <pc:sldMk cId="1815710065" sldId="2038"/>
            <ac:spMk id="41" creationId="{B3CEED0D-B021-1064-CFDE-62EC6D9F1BAA}"/>
          </ac:spMkLst>
        </pc:spChg>
        <pc:spChg chg="mod topLvl">
          <ac:chgData name="Slonim, Eitan" userId="e7dc1fb8-ab46-4546-adfa-daa14a28e035" providerId="ADAL" clId="{DE17D50B-C8E3-4E42-BBAA-2AAABA55B3C6}" dt="2024-04-11T07:21:49.874" v="882" actId="14100"/>
          <ac:spMkLst>
            <pc:docMk/>
            <pc:sldMk cId="1815710065" sldId="2038"/>
            <ac:spMk id="42" creationId="{F6898875-43E8-42B4-B449-1D98BEE5C8CD}"/>
          </ac:spMkLst>
        </pc:spChg>
        <pc:spChg chg="mod topLvl">
          <ac:chgData name="Slonim, Eitan" userId="e7dc1fb8-ab46-4546-adfa-daa14a28e035" providerId="ADAL" clId="{DE17D50B-C8E3-4E42-BBAA-2AAABA55B3C6}" dt="2024-04-11T07:21:49.874" v="882" actId="14100"/>
          <ac:spMkLst>
            <pc:docMk/>
            <pc:sldMk cId="1815710065" sldId="2038"/>
            <ac:spMk id="43" creationId="{99998C65-4F8E-43DF-80CF-C00B9BF26FA2}"/>
          </ac:spMkLst>
        </pc:spChg>
        <pc:spChg chg="del mod topLvl">
          <ac:chgData name="Slonim, Eitan" userId="e7dc1fb8-ab46-4546-adfa-daa14a28e035" providerId="ADAL" clId="{DE17D50B-C8E3-4E42-BBAA-2AAABA55B3C6}" dt="2024-04-10T12:35:50.128" v="220" actId="478"/>
          <ac:spMkLst>
            <pc:docMk/>
            <pc:sldMk cId="1815710065" sldId="2038"/>
            <ac:spMk id="44" creationId="{80DF1923-CF0F-F0B9-5983-D7670617331C}"/>
          </ac:spMkLst>
        </pc:spChg>
        <pc:spChg chg="mod ord topLvl">
          <ac:chgData name="Slonim, Eitan" userId="e7dc1fb8-ab46-4546-adfa-daa14a28e035" providerId="ADAL" clId="{DE17D50B-C8E3-4E42-BBAA-2AAABA55B3C6}" dt="2024-04-11T07:21:28.180" v="876" actId="165"/>
          <ac:spMkLst>
            <pc:docMk/>
            <pc:sldMk cId="1815710065" sldId="2038"/>
            <ac:spMk id="45" creationId="{4AEC72A3-C501-3A2D-8CDD-C6181E918FB8}"/>
          </ac:spMkLst>
        </pc:spChg>
        <pc:spChg chg="mod topLvl">
          <ac:chgData name="Slonim, Eitan" userId="e7dc1fb8-ab46-4546-adfa-daa14a28e035" providerId="ADAL" clId="{DE17D50B-C8E3-4E42-BBAA-2AAABA55B3C6}" dt="2024-04-11T07:21:28.180" v="876" actId="165"/>
          <ac:spMkLst>
            <pc:docMk/>
            <pc:sldMk cId="1815710065" sldId="2038"/>
            <ac:spMk id="46" creationId="{B3600809-D40F-6799-14A8-39D813499927}"/>
          </ac:spMkLst>
        </pc:spChg>
        <pc:spChg chg="del mod topLvl">
          <ac:chgData name="Slonim, Eitan" userId="e7dc1fb8-ab46-4546-adfa-daa14a28e035" providerId="ADAL" clId="{DE17D50B-C8E3-4E42-BBAA-2AAABA55B3C6}" dt="2024-04-10T12:35:50.128" v="220" actId="478"/>
          <ac:spMkLst>
            <pc:docMk/>
            <pc:sldMk cId="1815710065" sldId="2038"/>
            <ac:spMk id="47" creationId="{27258095-221B-6A1A-77EA-B5F7E25D6078}"/>
          </ac:spMkLst>
        </pc:spChg>
        <pc:spChg chg="del mod topLvl">
          <ac:chgData name="Slonim, Eitan" userId="e7dc1fb8-ab46-4546-adfa-daa14a28e035" providerId="ADAL" clId="{DE17D50B-C8E3-4E42-BBAA-2AAABA55B3C6}" dt="2024-04-10T12:35:50.128" v="220" actId="478"/>
          <ac:spMkLst>
            <pc:docMk/>
            <pc:sldMk cId="1815710065" sldId="2038"/>
            <ac:spMk id="48" creationId="{B0BB9A94-987B-31F9-25B7-703D288C093A}"/>
          </ac:spMkLst>
        </pc:spChg>
        <pc:spChg chg="add del">
          <ac:chgData name="Slonim, Eitan" userId="e7dc1fb8-ab46-4546-adfa-daa14a28e035" providerId="ADAL" clId="{DE17D50B-C8E3-4E42-BBAA-2AAABA55B3C6}" dt="2024-04-10T12:34:01.721" v="166" actId="22"/>
          <ac:spMkLst>
            <pc:docMk/>
            <pc:sldMk cId="1815710065" sldId="2038"/>
            <ac:spMk id="50" creationId="{2F4A6739-6E7B-F725-E51E-CC6805A19245}"/>
          </ac:spMkLst>
        </pc:spChg>
        <pc:spChg chg="add mod topLvl">
          <ac:chgData name="Slonim, Eitan" userId="e7dc1fb8-ab46-4546-adfa-daa14a28e035" providerId="ADAL" clId="{DE17D50B-C8E3-4E42-BBAA-2AAABA55B3C6}" dt="2024-04-11T07:21:28.180" v="876" actId="165"/>
          <ac:spMkLst>
            <pc:docMk/>
            <pc:sldMk cId="1815710065" sldId="2038"/>
            <ac:spMk id="52" creationId="{0720E2A5-EA73-B62F-88CC-A6C5FFF71D07}"/>
          </ac:spMkLst>
        </pc:spChg>
        <pc:spChg chg="add mod topLvl">
          <ac:chgData name="Slonim, Eitan" userId="e7dc1fb8-ab46-4546-adfa-daa14a28e035" providerId="ADAL" clId="{DE17D50B-C8E3-4E42-BBAA-2AAABA55B3C6}" dt="2024-04-11T07:21:28.180" v="876" actId="165"/>
          <ac:spMkLst>
            <pc:docMk/>
            <pc:sldMk cId="1815710065" sldId="2038"/>
            <ac:spMk id="53" creationId="{1B55B2D4-F749-8895-01BD-E1F0F89888C5}"/>
          </ac:spMkLst>
        </pc:spChg>
        <pc:spChg chg="add mod topLvl">
          <ac:chgData name="Slonim, Eitan" userId="e7dc1fb8-ab46-4546-adfa-daa14a28e035" providerId="ADAL" clId="{DE17D50B-C8E3-4E42-BBAA-2AAABA55B3C6}" dt="2024-04-11T07:21:28.180" v="876" actId="165"/>
          <ac:spMkLst>
            <pc:docMk/>
            <pc:sldMk cId="1815710065" sldId="2038"/>
            <ac:spMk id="54" creationId="{297BCC83-5194-8A98-F04C-95D1EB8C7720}"/>
          </ac:spMkLst>
        </pc:spChg>
        <pc:spChg chg="add mod topLvl">
          <ac:chgData name="Slonim, Eitan" userId="e7dc1fb8-ab46-4546-adfa-daa14a28e035" providerId="ADAL" clId="{DE17D50B-C8E3-4E42-BBAA-2AAABA55B3C6}" dt="2024-04-11T07:21:28.180" v="876" actId="165"/>
          <ac:spMkLst>
            <pc:docMk/>
            <pc:sldMk cId="1815710065" sldId="2038"/>
            <ac:spMk id="55" creationId="{3E5B3437-2C12-FB15-4D9B-50E8A00B48AF}"/>
          </ac:spMkLst>
        </pc:spChg>
        <pc:spChg chg="add mod topLvl">
          <ac:chgData name="Slonim, Eitan" userId="e7dc1fb8-ab46-4546-adfa-daa14a28e035" providerId="ADAL" clId="{DE17D50B-C8E3-4E42-BBAA-2AAABA55B3C6}" dt="2024-04-11T07:21:28.180" v="876" actId="165"/>
          <ac:spMkLst>
            <pc:docMk/>
            <pc:sldMk cId="1815710065" sldId="2038"/>
            <ac:spMk id="56" creationId="{33044032-8839-C153-C16F-1758EDF49EEA}"/>
          </ac:spMkLst>
        </pc:spChg>
        <pc:spChg chg="add mod topLvl">
          <ac:chgData name="Slonim, Eitan" userId="e7dc1fb8-ab46-4546-adfa-daa14a28e035" providerId="ADAL" clId="{DE17D50B-C8E3-4E42-BBAA-2AAABA55B3C6}" dt="2024-04-11T07:21:28.180" v="876" actId="165"/>
          <ac:spMkLst>
            <pc:docMk/>
            <pc:sldMk cId="1815710065" sldId="2038"/>
            <ac:spMk id="57" creationId="{5C2085AA-779E-5810-735B-9C11D1C521F6}"/>
          </ac:spMkLst>
        </pc:spChg>
        <pc:spChg chg="add mod topLvl">
          <ac:chgData name="Slonim, Eitan" userId="e7dc1fb8-ab46-4546-adfa-daa14a28e035" providerId="ADAL" clId="{DE17D50B-C8E3-4E42-BBAA-2AAABA55B3C6}" dt="2024-04-11T07:21:28.180" v="876" actId="165"/>
          <ac:spMkLst>
            <pc:docMk/>
            <pc:sldMk cId="1815710065" sldId="2038"/>
            <ac:spMk id="58" creationId="{E16B2FA3-F932-7264-3CDE-86A05A5E8CA3}"/>
          </ac:spMkLst>
        </pc:spChg>
        <pc:spChg chg="add mod topLvl">
          <ac:chgData name="Slonim, Eitan" userId="e7dc1fb8-ab46-4546-adfa-daa14a28e035" providerId="ADAL" clId="{DE17D50B-C8E3-4E42-BBAA-2AAABA55B3C6}" dt="2024-04-11T07:21:28.180" v="876" actId="165"/>
          <ac:spMkLst>
            <pc:docMk/>
            <pc:sldMk cId="1815710065" sldId="2038"/>
            <ac:spMk id="59" creationId="{D808CD2E-0AF3-1B09-9449-19F67E4D95CA}"/>
          </ac:spMkLst>
        </pc:spChg>
        <pc:spChg chg="add mod topLvl">
          <ac:chgData name="Slonim, Eitan" userId="e7dc1fb8-ab46-4546-adfa-daa14a28e035" providerId="ADAL" clId="{DE17D50B-C8E3-4E42-BBAA-2AAABA55B3C6}" dt="2024-04-11T07:21:28.180" v="876" actId="165"/>
          <ac:spMkLst>
            <pc:docMk/>
            <pc:sldMk cId="1815710065" sldId="2038"/>
            <ac:spMk id="60" creationId="{89B3DE2F-677E-AE34-1866-E1625AF34F42}"/>
          </ac:spMkLst>
        </pc:spChg>
        <pc:spChg chg="add mod topLvl">
          <ac:chgData name="Slonim, Eitan" userId="e7dc1fb8-ab46-4546-adfa-daa14a28e035" providerId="ADAL" clId="{DE17D50B-C8E3-4E42-BBAA-2AAABA55B3C6}" dt="2024-04-11T07:21:28.180" v="876" actId="165"/>
          <ac:spMkLst>
            <pc:docMk/>
            <pc:sldMk cId="1815710065" sldId="2038"/>
            <ac:spMk id="61" creationId="{B8DB3FFF-8517-E559-0761-A5F33B98EE5D}"/>
          </ac:spMkLst>
        </pc:spChg>
        <pc:spChg chg="add mod topLvl">
          <ac:chgData name="Slonim, Eitan" userId="e7dc1fb8-ab46-4546-adfa-daa14a28e035" providerId="ADAL" clId="{DE17D50B-C8E3-4E42-BBAA-2AAABA55B3C6}" dt="2024-04-11T07:21:28.180" v="876" actId="165"/>
          <ac:spMkLst>
            <pc:docMk/>
            <pc:sldMk cId="1815710065" sldId="2038"/>
            <ac:spMk id="62" creationId="{A7AF37F1-4132-2FF1-5E19-B20333BC79B9}"/>
          </ac:spMkLst>
        </pc:spChg>
        <pc:spChg chg="add mod topLvl">
          <ac:chgData name="Slonim, Eitan" userId="e7dc1fb8-ab46-4546-adfa-daa14a28e035" providerId="ADAL" clId="{DE17D50B-C8E3-4E42-BBAA-2AAABA55B3C6}" dt="2024-04-11T07:21:28.180" v="876" actId="165"/>
          <ac:spMkLst>
            <pc:docMk/>
            <pc:sldMk cId="1815710065" sldId="2038"/>
            <ac:spMk id="63" creationId="{17A846E1-0C87-C590-D53E-91CF2F4405A3}"/>
          </ac:spMkLst>
        </pc:spChg>
        <pc:spChg chg="add mod topLvl">
          <ac:chgData name="Slonim, Eitan" userId="e7dc1fb8-ab46-4546-adfa-daa14a28e035" providerId="ADAL" clId="{DE17D50B-C8E3-4E42-BBAA-2AAABA55B3C6}" dt="2024-04-11T07:21:28.180" v="876" actId="165"/>
          <ac:spMkLst>
            <pc:docMk/>
            <pc:sldMk cId="1815710065" sldId="2038"/>
            <ac:spMk id="64" creationId="{20D8DF77-8598-1C17-52D0-795648E3F0E8}"/>
          </ac:spMkLst>
        </pc:spChg>
        <pc:spChg chg="del mod">
          <ac:chgData name="Slonim, Eitan" userId="e7dc1fb8-ab46-4546-adfa-daa14a28e035" providerId="ADAL" clId="{DE17D50B-C8E3-4E42-BBAA-2AAABA55B3C6}" dt="2024-04-10T12:37:39.952" v="274" actId="478"/>
          <ac:spMkLst>
            <pc:docMk/>
            <pc:sldMk cId="1815710065" sldId="2038"/>
            <ac:spMk id="65" creationId="{C0ABA401-C39B-430A-9D8D-D393DB791034}"/>
          </ac:spMkLst>
        </pc:spChg>
        <pc:spChg chg="add mod topLvl">
          <ac:chgData name="Slonim, Eitan" userId="e7dc1fb8-ab46-4546-adfa-daa14a28e035" providerId="ADAL" clId="{DE17D50B-C8E3-4E42-BBAA-2AAABA55B3C6}" dt="2024-04-11T07:21:28.180" v="876" actId="165"/>
          <ac:spMkLst>
            <pc:docMk/>
            <pc:sldMk cId="1815710065" sldId="2038"/>
            <ac:spMk id="66" creationId="{69542A4C-4217-59B0-49D8-10D7604A242C}"/>
          </ac:spMkLst>
        </pc:spChg>
        <pc:spChg chg="add mod topLvl">
          <ac:chgData name="Slonim, Eitan" userId="e7dc1fb8-ab46-4546-adfa-daa14a28e035" providerId="ADAL" clId="{DE17D50B-C8E3-4E42-BBAA-2AAABA55B3C6}" dt="2024-04-11T07:21:28.180" v="876" actId="165"/>
          <ac:spMkLst>
            <pc:docMk/>
            <pc:sldMk cId="1815710065" sldId="2038"/>
            <ac:spMk id="67" creationId="{66A5F85F-2103-F301-7801-D5302FC3CA65}"/>
          </ac:spMkLst>
        </pc:spChg>
        <pc:spChg chg="add mod topLvl">
          <ac:chgData name="Slonim, Eitan" userId="e7dc1fb8-ab46-4546-adfa-daa14a28e035" providerId="ADAL" clId="{DE17D50B-C8E3-4E42-BBAA-2AAABA55B3C6}" dt="2024-04-11T07:21:28.180" v="876" actId="165"/>
          <ac:spMkLst>
            <pc:docMk/>
            <pc:sldMk cId="1815710065" sldId="2038"/>
            <ac:spMk id="68" creationId="{9A9D4C2F-1793-ED31-7642-7FF29B10EA9C}"/>
          </ac:spMkLst>
        </pc:spChg>
        <pc:spChg chg="add mod topLvl">
          <ac:chgData name="Slonim, Eitan" userId="e7dc1fb8-ab46-4546-adfa-daa14a28e035" providerId="ADAL" clId="{DE17D50B-C8E3-4E42-BBAA-2AAABA55B3C6}" dt="2024-04-11T07:21:28.180" v="876" actId="165"/>
          <ac:spMkLst>
            <pc:docMk/>
            <pc:sldMk cId="1815710065" sldId="2038"/>
            <ac:spMk id="69" creationId="{50682A65-B477-9C06-F84C-83F5CB45EBB9}"/>
          </ac:spMkLst>
        </pc:spChg>
        <pc:spChg chg="add mod topLvl">
          <ac:chgData name="Slonim, Eitan" userId="e7dc1fb8-ab46-4546-adfa-daa14a28e035" providerId="ADAL" clId="{DE17D50B-C8E3-4E42-BBAA-2AAABA55B3C6}" dt="2024-04-11T07:21:28.180" v="876" actId="165"/>
          <ac:spMkLst>
            <pc:docMk/>
            <pc:sldMk cId="1815710065" sldId="2038"/>
            <ac:spMk id="70" creationId="{6AA266D7-59AD-D9B7-EC3F-CE9E4921059E}"/>
          </ac:spMkLst>
        </pc:spChg>
        <pc:spChg chg="del mod">
          <ac:chgData name="Slonim, Eitan" userId="e7dc1fb8-ab46-4546-adfa-daa14a28e035" providerId="ADAL" clId="{DE17D50B-C8E3-4E42-BBAA-2AAABA55B3C6}" dt="2024-04-10T12:37:39.952" v="274" actId="478"/>
          <ac:spMkLst>
            <pc:docMk/>
            <pc:sldMk cId="1815710065" sldId="2038"/>
            <ac:spMk id="71" creationId="{BC17A6FC-2D5A-418A-B510-C13961AD310C}"/>
          </ac:spMkLst>
        </pc:spChg>
        <pc:spChg chg="add mod topLvl">
          <ac:chgData name="Slonim, Eitan" userId="e7dc1fb8-ab46-4546-adfa-daa14a28e035" providerId="ADAL" clId="{DE17D50B-C8E3-4E42-BBAA-2AAABA55B3C6}" dt="2024-04-11T07:21:28.180" v="876" actId="165"/>
          <ac:spMkLst>
            <pc:docMk/>
            <pc:sldMk cId="1815710065" sldId="2038"/>
            <ac:spMk id="72" creationId="{33850CC8-BECE-DC80-D0BF-F0DE217AE64B}"/>
          </ac:spMkLst>
        </pc:spChg>
        <pc:spChg chg="del mod">
          <ac:chgData name="Slonim, Eitan" userId="e7dc1fb8-ab46-4546-adfa-daa14a28e035" providerId="ADAL" clId="{DE17D50B-C8E3-4E42-BBAA-2AAABA55B3C6}" dt="2024-04-10T12:37:39.952" v="274" actId="478"/>
          <ac:spMkLst>
            <pc:docMk/>
            <pc:sldMk cId="1815710065" sldId="2038"/>
            <ac:spMk id="73" creationId="{958E956C-1CCF-46D5-AE9B-D1C934AFC203}"/>
          </ac:spMkLst>
        </pc:spChg>
        <pc:spChg chg="del mod">
          <ac:chgData name="Slonim, Eitan" userId="e7dc1fb8-ab46-4546-adfa-daa14a28e035" providerId="ADAL" clId="{DE17D50B-C8E3-4E42-BBAA-2AAABA55B3C6}" dt="2024-04-10T12:37:39.952" v="274" actId="478"/>
          <ac:spMkLst>
            <pc:docMk/>
            <pc:sldMk cId="1815710065" sldId="2038"/>
            <ac:spMk id="74" creationId="{FE25543D-9357-4F1C-A21F-7553841E38E5}"/>
          </ac:spMkLst>
        </pc:spChg>
        <pc:spChg chg="del mod">
          <ac:chgData name="Slonim, Eitan" userId="e7dc1fb8-ab46-4546-adfa-daa14a28e035" providerId="ADAL" clId="{DE17D50B-C8E3-4E42-BBAA-2AAABA55B3C6}" dt="2024-04-10T12:37:39.952" v="274" actId="478"/>
          <ac:spMkLst>
            <pc:docMk/>
            <pc:sldMk cId="1815710065" sldId="2038"/>
            <ac:spMk id="75" creationId="{8C937921-1F40-40A7-822A-B26145D29BDC}"/>
          </ac:spMkLst>
        </pc:spChg>
        <pc:spChg chg="del mod">
          <ac:chgData name="Slonim, Eitan" userId="e7dc1fb8-ab46-4546-adfa-daa14a28e035" providerId="ADAL" clId="{DE17D50B-C8E3-4E42-BBAA-2AAABA55B3C6}" dt="2024-04-10T12:37:39.952" v="274" actId="478"/>
          <ac:spMkLst>
            <pc:docMk/>
            <pc:sldMk cId="1815710065" sldId="2038"/>
            <ac:spMk id="76" creationId="{9E8C827E-FD79-4352-BEDA-34EA8D4D67D6}"/>
          </ac:spMkLst>
        </pc:spChg>
        <pc:spChg chg="del mod">
          <ac:chgData name="Slonim, Eitan" userId="e7dc1fb8-ab46-4546-adfa-daa14a28e035" providerId="ADAL" clId="{DE17D50B-C8E3-4E42-BBAA-2AAABA55B3C6}" dt="2024-04-10T12:37:39.952" v="274" actId="478"/>
          <ac:spMkLst>
            <pc:docMk/>
            <pc:sldMk cId="1815710065" sldId="2038"/>
            <ac:spMk id="77" creationId="{347C1528-FC4F-4E4F-9C02-1A0643FE96B6}"/>
          </ac:spMkLst>
        </pc:spChg>
        <pc:spChg chg="del mod">
          <ac:chgData name="Slonim, Eitan" userId="e7dc1fb8-ab46-4546-adfa-daa14a28e035" providerId="ADAL" clId="{DE17D50B-C8E3-4E42-BBAA-2AAABA55B3C6}" dt="2024-04-10T12:37:39.952" v="274" actId="478"/>
          <ac:spMkLst>
            <pc:docMk/>
            <pc:sldMk cId="1815710065" sldId="2038"/>
            <ac:spMk id="78" creationId="{E468F854-8216-4087-B93D-2BDEED9B3A05}"/>
          </ac:spMkLst>
        </pc:spChg>
        <pc:spChg chg="del mod">
          <ac:chgData name="Slonim, Eitan" userId="e7dc1fb8-ab46-4546-adfa-daa14a28e035" providerId="ADAL" clId="{DE17D50B-C8E3-4E42-BBAA-2AAABA55B3C6}" dt="2024-04-10T12:37:39.952" v="274" actId="478"/>
          <ac:spMkLst>
            <pc:docMk/>
            <pc:sldMk cId="1815710065" sldId="2038"/>
            <ac:spMk id="79" creationId="{159BDDD8-1CD1-4867-8621-BD9333C84686}"/>
          </ac:spMkLst>
        </pc:spChg>
        <pc:spChg chg="add mod topLvl">
          <ac:chgData name="Slonim, Eitan" userId="e7dc1fb8-ab46-4546-adfa-daa14a28e035" providerId="ADAL" clId="{DE17D50B-C8E3-4E42-BBAA-2AAABA55B3C6}" dt="2024-04-11T07:21:28.180" v="876" actId="165"/>
          <ac:spMkLst>
            <pc:docMk/>
            <pc:sldMk cId="1815710065" sldId="2038"/>
            <ac:spMk id="82" creationId="{939F0687-E2E3-AC3A-A5EF-C93F89F95256}"/>
          </ac:spMkLst>
        </pc:spChg>
        <pc:spChg chg="add mod">
          <ac:chgData name="Slonim, Eitan" userId="e7dc1fb8-ab46-4546-adfa-daa14a28e035" providerId="ADAL" clId="{DE17D50B-C8E3-4E42-BBAA-2AAABA55B3C6}" dt="2024-04-11T07:52:43.545" v="1230"/>
          <ac:spMkLst>
            <pc:docMk/>
            <pc:sldMk cId="1815710065" sldId="2038"/>
            <ac:spMk id="84" creationId="{49158DA1-E82B-4350-6E0B-E13BBC22280B}"/>
          </ac:spMkLst>
        </pc:spChg>
        <pc:spChg chg="mod topLvl">
          <ac:chgData name="Slonim, Eitan" userId="e7dc1fb8-ab46-4546-adfa-daa14a28e035" providerId="ADAL" clId="{DE17D50B-C8E3-4E42-BBAA-2AAABA55B3C6}" dt="2024-04-11T07:21:28.180" v="876" actId="165"/>
          <ac:spMkLst>
            <pc:docMk/>
            <pc:sldMk cId="1815710065" sldId="2038"/>
            <ac:spMk id="138" creationId="{3CDB0029-8B44-4190-A09F-F153E65746CA}"/>
          </ac:spMkLst>
        </pc:spChg>
        <pc:spChg chg="mod topLvl">
          <ac:chgData name="Slonim, Eitan" userId="e7dc1fb8-ab46-4546-adfa-daa14a28e035" providerId="ADAL" clId="{DE17D50B-C8E3-4E42-BBAA-2AAABA55B3C6}" dt="2024-04-11T07:21:28.180" v="876" actId="165"/>
          <ac:spMkLst>
            <pc:docMk/>
            <pc:sldMk cId="1815710065" sldId="2038"/>
            <ac:spMk id="139" creationId="{648CA210-5B4C-4602-89CF-37F06229AE87}"/>
          </ac:spMkLst>
        </pc:spChg>
        <pc:spChg chg="mod topLvl">
          <ac:chgData name="Slonim, Eitan" userId="e7dc1fb8-ab46-4546-adfa-daa14a28e035" providerId="ADAL" clId="{DE17D50B-C8E3-4E42-BBAA-2AAABA55B3C6}" dt="2024-04-11T07:21:28.180" v="876" actId="165"/>
          <ac:spMkLst>
            <pc:docMk/>
            <pc:sldMk cId="1815710065" sldId="2038"/>
            <ac:spMk id="140" creationId="{3BF165B7-9389-44DE-9090-1C75057EA3E4}"/>
          </ac:spMkLst>
        </pc:spChg>
        <pc:spChg chg="mod topLvl">
          <ac:chgData name="Slonim, Eitan" userId="e7dc1fb8-ab46-4546-adfa-daa14a28e035" providerId="ADAL" clId="{DE17D50B-C8E3-4E42-BBAA-2AAABA55B3C6}" dt="2024-04-11T07:21:28.180" v="876" actId="165"/>
          <ac:spMkLst>
            <pc:docMk/>
            <pc:sldMk cId="1815710065" sldId="2038"/>
            <ac:spMk id="141" creationId="{7D63120F-0464-4C0E-B35F-8E9327E709AC}"/>
          </ac:spMkLst>
        </pc:spChg>
        <pc:grpChg chg="del mod">
          <ac:chgData name="Slonim, Eitan" userId="e7dc1fb8-ab46-4546-adfa-daa14a28e035" providerId="ADAL" clId="{DE17D50B-C8E3-4E42-BBAA-2AAABA55B3C6}" dt="2024-04-10T12:37:39.952" v="274" actId="478"/>
          <ac:grpSpMkLst>
            <pc:docMk/>
            <pc:sldMk cId="1815710065" sldId="2038"/>
            <ac:grpSpMk id="2" creationId="{CFC926F9-D833-4FA6-B901-4B6D2079E57D}"/>
          </ac:grpSpMkLst>
        </pc:grpChg>
        <pc:grpChg chg="add del mod">
          <ac:chgData name="Slonim, Eitan" userId="e7dc1fb8-ab46-4546-adfa-daa14a28e035" providerId="ADAL" clId="{DE17D50B-C8E3-4E42-BBAA-2AAABA55B3C6}" dt="2024-04-10T12:34:37.448" v="180" actId="165"/>
          <ac:grpSpMkLst>
            <pc:docMk/>
            <pc:sldMk cId="1815710065" sldId="2038"/>
            <ac:grpSpMk id="5" creationId="{C0AEDA26-7EC4-99E2-1F51-A01BCC0768D1}"/>
          </ac:grpSpMkLst>
        </pc:grpChg>
        <pc:grpChg chg="del mod topLvl">
          <ac:chgData name="Slonim, Eitan" userId="e7dc1fb8-ab46-4546-adfa-daa14a28e035" providerId="ADAL" clId="{DE17D50B-C8E3-4E42-BBAA-2AAABA55B3C6}" dt="2024-04-10T12:34:55.751" v="184" actId="165"/>
          <ac:grpSpMkLst>
            <pc:docMk/>
            <pc:sldMk cId="1815710065" sldId="2038"/>
            <ac:grpSpMk id="15" creationId="{85DAEEC0-6DD3-F890-3262-5C5F1A2E1805}"/>
          </ac:grpSpMkLst>
        </pc:grpChg>
        <pc:grpChg chg="del mod topLvl">
          <ac:chgData name="Slonim, Eitan" userId="e7dc1fb8-ab46-4546-adfa-daa14a28e035" providerId="ADAL" clId="{DE17D50B-C8E3-4E42-BBAA-2AAABA55B3C6}" dt="2024-04-10T12:34:55.751" v="184" actId="165"/>
          <ac:grpSpMkLst>
            <pc:docMk/>
            <pc:sldMk cId="1815710065" sldId="2038"/>
            <ac:grpSpMk id="16" creationId="{5E190D47-29B1-30D2-A316-CE6594A24C2F}"/>
          </ac:grpSpMkLst>
        </pc:grpChg>
        <pc:grpChg chg="del mod topLvl">
          <ac:chgData name="Slonim, Eitan" userId="e7dc1fb8-ab46-4546-adfa-daa14a28e035" providerId="ADAL" clId="{DE17D50B-C8E3-4E42-BBAA-2AAABA55B3C6}" dt="2024-04-10T12:34:55.751" v="184" actId="165"/>
          <ac:grpSpMkLst>
            <pc:docMk/>
            <pc:sldMk cId="1815710065" sldId="2038"/>
            <ac:grpSpMk id="17" creationId="{34764FFB-F18F-8ACC-BEE7-F5559AC8B1F2}"/>
          </ac:grpSpMkLst>
        </pc:grpChg>
        <pc:grpChg chg="del mod topLvl">
          <ac:chgData name="Slonim, Eitan" userId="e7dc1fb8-ab46-4546-adfa-daa14a28e035" providerId="ADAL" clId="{DE17D50B-C8E3-4E42-BBAA-2AAABA55B3C6}" dt="2024-04-10T12:34:59.717" v="185" actId="165"/>
          <ac:grpSpMkLst>
            <pc:docMk/>
            <pc:sldMk cId="1815710065" sldId="2038"/>
            <ac:grpSpMk id="20" creationId="{04D0256F-0A02-CB28-1466-B548A3EA6107}"/>
          </ac:grpSpMkLst>
        </pc:grpChg>
        <pc:grpChg chg="del mod topLvl">
          <ac:chgData name="Slonim, Eitan" userId="e7dc1fb8-ab46-4546-adfa-daa14a28e035" providerId="ADAL" clId="{DE17D50B-C8E3-4E42-BBAA-2AAABA55B3C6}" dt="2024-04-10T12:34:59.717" v="185" actId="165"/>
          <ac:grpSpMkLst>
            <pc:docMk/>
            <pc:sldMk cId="1815710065" sldId="2038"/>
            <ac:grpSpMk id="29" creationId="{213DCDBA-749A-F5ED-F03F-F337E14FF21B}"/>
          </ac:grpSpMkLst>
        </pc:grpChg>
        <pc:grpChg chg="del mod topLvl">
          <ac:chgData name="Slonim, Eitan" userId="e7dc1fb8-ab46-4546-adfa-daa14a28e035" providerId="ADAL" clId="{DE17D50B-C8E3-4E42-BBAA-2AAABA55B3C6}" dt="2024-04-10T12:34:59.717" v="185" actId="165"/>
          <ac:grpSpMkLst>
            <pc:docMk/>
            <pc:sldMk cId="1815710065" sldId="2038"/>
            <ac:grpSpMk id="40" creationId="{60A1EA03-8224-ADB1-9229-223FE6D51AF3}"/>
          </ac:grpSpMkLst>
        </pc:grpChg>
        <pc:grpChg chg="add del mod">
          <ac:chgData name="Slonim, Eitan" userId="e7dc1fb8-ab46-4546-adfa-daa14a28e035" providerId="ADAL" clId="{DE17D50B-C8E3-4E42-BBAA-2AAABA55B3C6}" dt="2024-04-10T12:34:48.827" v="183" actId="165"/>
          <ac:grpSpMkLst>
            <pc:docMk/>
            <pc:sldMk cId="1815710065" sldId="2038"/>
            <ac:grpSpMk id="51" creationId="{93A843E2-BA68-F316-1618-F90BE61ADD6B}"/>
          </ac:grpSpMkLst>
        </pc:grpChg>
        <pc:grpChg chg="add del mod">
          <ac:chgData name="Slonim, Eitan" userId="e7dc1fb8-ab46-4546-adfa-daa14a28e035" providerId="ADAL" clId="{DE17D50B-C8E3-4E42-BBAA-2AAABA55B3C6}" dt="2024-04-11T07:21:28.180" v="876" actId="165"/>
          <ac:grpSpMkLst>
            <pc:docMk/>
            <pc:sldMk cId="1815710065" sldId="2038"/>
            <ac:grpSpMk id="83" creationId="{69FD5ADD-59E0-727D-2EA0-407BF0FA0FE7}"/>
          </ac:grpSpMkLst>
        </pc:grpChg>
        <pc:grpChg chg="del mod">
          <ac:chgData name="Slonim, Eitan" userId="e7dc1fb8-ab46-4546-adfa-daa14a28e035" providerId="ADAL" clId="{DE17D50B-C8E3-4E42-BBAA-2AAABA55B3C6}" dt="2024-04-10T12:37:39.952" v="274" actId="478"/>
          <ac:grpSpMkLst>
            <pc:docMk/>
            <pc:sldMk cId="1815710065" sldId="2038"/>
            <ac:grpSpMk id="127" creationId="{E703D85A-7448-4298-BB1E-1DDDD112F24B}"/>
          </ac:grpSpMkLst>
        </pc:grpChg>
        <pc:grpChg chg="del mod">
          <ac:chgData name="Slonim, Eitan" userId="e7dc1fb8-ab46-4546-adfa-daa14a28e035" providerId="ADAL" clId="{DE17D50B-C8E3-4E42-BBAA-2AAABA55B3C6}" dt="2024-04-10T12:37:39.952" v="274" actId="478"/>
          <ac:grpSpMkLst>
            <pc:docMk/>
            <pc:sldMk cId="1815710065" sldId="2038"/>
            <ac:grpSpMk id="132" creationId="{EBB3F76B-6FE2-48D3-AA21-EA13E03B57C2}"/>
          </ac:grpSpMkLst>
        </pc:grpChg>
        <pc:grpChg chg="del mod">
          <ac:chgData name="Slonim, Eitan" userId="e7dc1fb8-ab46-4546-adfa-daa14a28e035" providerId="ADAL" clId="{DE17D50B-C8E3-4E42-BBAA-2AAABA55B3C6}" dt="2024-04-10T12:36:08.888" v="224" actId="165"/>
          <ac:grpSpMkLst>
            <pc:docMk/>
            <pc:sldMk cId="1815710065" sldId="2038"/>
            <ac:grpSpMk id="137" creationId="{0B505E18-3845-4324-9347-97D38CD5A7EC}"/>
          </ac:grpSpMkLst>
        </pc:grpChg>
        <pc:grpChg chg="del mod">
          <ac:chgData name="Slonim, Eitan" userId="e7dc1fb8-ab46-4546-adfa-daa14a28e035" providerId="ADAL" clId="{DE17D50B-C8E3-4E42-BBAA-2AAABA55B3C6}" dt="2024-04-10T12:37:39.952" v="274" actId="478"/>
          <ac:grpSpMkLst>
            <pc:docMk/>
            <pc:sldMk cId="1815710065" sldId="2038"/>
            <ac:grpSpMk id="142" creationId="{C11F0F0A-D59A-4C22-A0B1-D67536DC510C}"/>
          </ac:grpSpMkLst>
        </pc:grpChg>
        <pc:grpChg chg="del mod">
          <ac:chgData name="Slonim, Eitan" userId="e7dc1fb8-ab46-4546-adfa-daa14a28e035" providerId="ADAL" clId="{DE17D50B-C8E3-4E42-BBAA-2AAABA55B3C6}" dt="2024-04-10T12:37:39.952" v="274" actId="478"/>
          <ac:grpSpMkLst>
            <pc:docMk/>
            <pc:sldMk cId="1815710065" sldId="2038"/>
            <ac:grpSpMk id="147" creationId="{6A9FF408-45CE-4B56-898A-DC3BCB48E669}"/>
          </ac:grpSpMkLst>
        </pc:grpChg>
      </pc:sldChg>
      <pc:sldChg chg="addSp delSp modSp mod">
        <pc:chgData name="Slonim, Eitan" userId="e7dc1fb8-ab46-4546-adfa-daa14a28e035" providerId="ADAL" clId="{DE17D50B-C8E3-4E42-BBAA-2AAABA55B3C6}" dt="2024-04-11T07:53:00.385" v="1235" actId="14100"/>
        <pc:sldMkLst>
          <pc:docMk/>
          <pc:sldMk cId="916001943" sldId="2039"/>
        </pc:sldMkLst>
        <pc:spChg chg="del mod">
          <ac:chgData name="Slonim, Eitan" userId="e7dc1fb8-ab46-4546-adfa-daa14a28e035" providerId="ADAL" clId="{DE17D50B-C8E3-4E42-BBAA-2AAABA55B3C6}" dt="2024-04-11T07:25:16.800" v="907" actId="478"/>
          <ac:spMkLst>
            <pc:docMk/>
            <pc:sldMk cId="916001943" sldId="2039"/>
            <ac:spMk id="2" creationId="{809D946F-CE00-CB90-A4E5-E643DEBFA2F2}"/>
          </ac:spMkLst>
        </pc:spChg>
        <pc:spChg chg="mod">
          <ac:chgData name="Slonim, Eitan" userId="e7dc1fb8-ab46-4546-adfa-daa14a28e035" providerId="ADAL" clId="{DE17D50B-C8E3-4E42-BBAA-2AAABA55B3C6}" dt="2024-04-11T07:28:43.793" v="954" actId="20577"/>
          <ac:spMkLst>
            <pc:docMk/>
            <pc:sldMk cId="916001943" sldId="2039"/>
            <ac:spMk id="3" creationId="{0D02F28B-3B07-49FA-928A-F1DB05DAE75E}"/>
          </ac:spMkLst>
        </pc:spChg>
        <pc:spChg chg="add mod">
          <ac:chgData name="Slonim, Eitan" userId="e7dc1fb8-ab46-4546-adfa-daa14a28e035" providerId="ADAL" clId="{DE17D50B-C8E3-4E42-BBAA-2AAABA55B3C6}" dt="2024-04-11T07:26:38.111" v="931" actId="14100"/>
          <ac:spMkLst>
            <pc:docMk/>
            <pc:sldMk cId="916001943" sldId="2039"/>
            <ac:spMk id="4" creationId="{41D7F691-4BDD-092B-18CA-83A043F14FEC}"/>
          </ac:spMkLst>
        </pc:spChg>
        <pc:spChg chg="del mod">
          <ac:chgData name="Slonim, Eitan" userId="e7dc1fb8-ab46-4546-adfa-daa14a28e035" providerId="ADAL" clId="{DE17D50B-C8E3-4E42-BBAA-2AAABA55B3C6}" dt="2024-04-11T07:26:45.424" v="933" actId="478"/>
          <ac:spMkLst>
            <pc:docMk/>
            <pc:sldMk cId="916001943" sldId="2039"/>
            <ac:spMk id="6" creationId="{4C865AF7-0EBD-45EB-AAEB-F6E1CBA9A74F}"/>
          </ac:spMkLst>
        </pc:spChg>
        <pc:spChg chg="del mod">
          <ac:chgData name="Slonim, Eitan" userId="e7dc1fb8-ab46-4546-adfa-daa14a28e035" providerId="ADAL" clId="{DE17D50B-C8E3-4E42-BBAA-2AAABA55B3C6}" dt="2024-04-11T07:26:45.424" v="933" actId="478"/>
          <ac:spMkLst>
            <pc:docMk/>
            <pc:sldMk cId="916001943" sldId="2039"/>
            <ac:spMk id="8" creationId="{BC47D240-D995-4458-9284-5AA18FBF5E29}"/>
          </ac:spMkLst>
        </pc:spChg>
        <pc:spChg chg="del mod">
          <ac:chgData name="Slonim, Eitan" userId="e7dc1fb8-ab46-4546-adfa-daa14a28e035" providerId="ADAL" clId="{DE17D50B-C8E3-4E42-BBAA-2AAABA55B3C6}" dt="2024-04-11T07:26:45.424" v="933" actId="478"/>
          <ac:spMkLst>
            <pc:docMk/>
            <pc:sldMk cId="916001943" sldId="2039"/>
            <ac:spMk id="9" creationId="{F2534747-6364-4B4C-9B73-748C2EF3D4FF}"/>
          </ac:spMkLst>
        </pc:spChg>
        <pc:spChg chg="del mod">
          <ac:chgData name="Slonim, Eitan" userId="e7dc1fb8-ab46-4546-adfa-daa14a28e035" providerId="ADAL" clId="{DE17D50B-C8E3-4E42-BBAA-2AAABA55B3C6}" dt="2024-04-11T07:26:45.424" v="933" actId="478"/>
          <ac:spMkLst>
            <pc:docMk/>
            <pc:sldMk cId="916001943" sldId="2039"/>
            <ac:spMk id="12" creationId="{93472E10-7754-45CA-ADEC-2FACF69217BE}"/>
          </ac:spMkLst>
        </pc:spChg>
        <pc:spChg chg="add mod">
          <ac:chgData name="Slonim, Eitan" userId="e7dc1fb8-ab46-4546-adfa-daa14a28e035" providerId="ADAL" clId="{DE17D50B-C8E3-4E42-BBAA-2AAABA55B3C6}" dt="2024-04-11T07:26:38.111" v="931" actId="14100"/>
          <ac:spMkLst>
            <pc:docMk/>
            <pc:sldMk cId="916001943" sldId="2039"/>
            <ac:spMk id="14" creationId="{EF73F166-3A91-ED8B-237A-A569154F599B}"/>
          </ac:spMkLst>
        </pc:spChg>
        <pc:spChg chg="add mod">
          <ac:chgData name="Slonim, Eitan" userId="e7dc1fb8-ab46-4546-adfa-daa14a28e035" providerId="ADAL" clId="{DE17D50B-C8E3-4E42-BBAA-2AAABA55B3C6}" dt="2024-04-11T07:26:38.111" v="931" actId="14100"/>
          <ac:spMkLst>
            <pc:docMk/>
            <pc:sldMk cId="916001943" sldId="2039"/>
            <ac:spMk id="15" creationId="{12E54585-48D8-B1E8-D434-BABD861F00C6}"/>
          </ac:spMkLst>
        </pc:spChg>
        <pc:spChg chg="add mod">
          <ac:chgData name="Slonim, Eitan" userId="e7dc1fb8-ab46-4546-adfa-daa14a28e035" providerId="ADAL" clId="{DE17D50B-C8E3-4E42-BBAA-2AAABA55B3C6}" dt="2024-04-11T07:26:38.111" v="931" actId="14100"/>
          <ac:spMkLst>
            <pc:docMk/>
            <pc:sldMk cId="916001943" sldId="2039"/>
            <ac:spMk id="16" creationId="{F3ADF87D-9C24-7AA6-7C81-BF21C0CAD555}"/>
          </ac:spMkLst>
        </pc:spChg>
        <pc:spChg chg="add mod">
          <ac:chgData name="Slonim, Eitan" userId="e7dc1fb8-ab46-4546-adfa-daa14a28e035" providerId="ADAL" clId="{DE17D50B-C8E3-4E42-BBAA-2AAABA55B3C6}" dt="2024-04-11T07:53:00.385" v="1235" actId="14100"/>
          <ac:spMkLst>
            <pc:docMk/>
            <pc:sldMk cId="916001943" sldId="2039"/>
            <ac:spMk id="17" creationId="{28B52A7A-5F4D-3C25-5145-FB4012C3D84F}"/>
          </ac:spMkLst>
        </pc:spChg>
        <pc:spChg chg="add del mod">
          <ac:chgData name="Slonim, Eitan" userId="e7dc1fb8-ab46-4546-adfa-daa14a28e035" providerId="ADAL" clId="{DE17D50B-C8E3-4E42-BBAA-2AAABA55B3C6}" dt="2024-04-11T07:52:54.575" v="1233" actId="478"/>
          <ac:spMkLst>
            <pc:docMk/>
            <pc:sldMk cId="916001943" sldId="2039"/>
            <ac:spMk id="18" creationId="{58978227-9CD0-75CC-F267-C03417FC6817}"/>
          </ac:spMkLst>
        </pc:spChg>
        <pc:spChg chg="del">
          <ac:chgData name="Slonim, Eitan" userId="e7dc1fb8-ab46-4546-adfa-daa14a28e035" providerId="ADAL" clId="{DE17D50B-C8E3-4E42-BBAA-2AAABA55B3C6}" dt="2024-04-11T07:25:16.800" v="907" actId="478"/>
          <ac:spMkLst>
            <pc:docMk/>
            <pc:sldMk cId="916001943" sldId="2039"/>
            <ac:spMk id="19" creationId="{B64CD15D-22DB-44D3-8A21-CA157D2BB683}"/>
          </ac:spMkLst>
        </pc:spChg>
        <pc:spChg chg="del">
          <ac:chgData name="Slonim, Eitan" userId="e7dc1fb8-ab46-4546-adfa-daa14a28e035" providerId="ADAL" clId="{DE17D50B-C8E3-4E42-BBAA-2AAABA55B3C6}" dt="2024-04-11T07:25:16.800" v="907" actId="478"/>
          <ac:spMkLst>
            <pc:docMk/>
            <pc:sldMk cId="916001943" sldId="2039"/>
            <ac:spMk id="20" creationId="{49751885-2D78-4AAE-9D9C-64D424BC86C6}"/>
          </ac:spMkLst>
        </pc:spChg>
        <pc:spChg chg="del">
          <ac:chgData name="Slonim, Eitan" userId="e7dc1fb8-ab46-4546-adfa-daa14a28e035" providerId="ADAL" clId="{DE17D50B-C8E3-4E42-BBAA-2AAABA55B3C6}" dt="2024-04-11T07:25:16.800" v="907" actId="478"/>
          <ac:spMkLst>
            <pc:docMk/>
            <pc:sldMk cId="916001943" sldId="2039"/>
            <ac:spMk id="21" creationId="{094F2E30-F27F-40BE-BB90-8DFE2FE4D224}"/>
          </ac:spMkLst>
        </pc:spChg>
        <pc:spChg chg="add mod">
          <ac:chgData name="Slonim, Eitan" userId="e7dc1fb8-ab46-4546-adfa-daa14a28e035" providerId="ADAL" clId="{DE17D50B-C8E3-4E42-BBAA-2AAABA55B3C6}" dt="2024-04-11T07:53:00.385" v="1235" actId="14100"/>
          <ac:spMkLst>
            <pc:docMk/>
            <pc:sldMk cId="916001943" sldId="2039"/>
            <ac:spMk id="22" creationId="{A7A15FE3-B6C6-9A75-64AE-20B3908769C3}"/>
          </ac:spMkLst>
        </pc:spChg>
        <pc:spChg chg="add mod">
          <ac:chgData name="Slonim, Eitan" userId="e7dc1fb8-ab46-4546-adfa-daa14a28e035" providerId="ADAL" clId="{DE17D50B-C8E3-4E42-BBAA-2AAABA55B3C6}" dt="2024-04-11T07:53:00.385" v="1235" actId="14100"/>
          <ac:spMkLst>
            <pc:docMk/>
            <pc:sldMk cId="916001943" sldId="2039"/>
            <ac:spMk id="23" creationId="{EA08DD08-7A91-AA58-9BFC-DF9432DF134E}"/>
          </ac:spMkLst>
        </pc:spChg>
        <pc:spChg chg="add mod">
          <ac:chgData name="Slonim, Eitan" userId="e7dc1fb8-ab46-4546-adfa-daa14a28e035" providerId="ADAL" clId="{DE17D50B-C8E3-4E42-BBAA-2AAABA55B3C6}" dt="2024-04-11T07:53:00.385" v="1235" actId="14100"/>
          <ac:spMkLst>
            <pc:docMk/>
            <pc:sldMk cId="916001943" sldId="2039"/>
            <ac:spMk id="24" creationId="{AC87FBC8-7816-B91B-28E9-B57FD4E9E81D}"/>
          </ac:spMkLst>
        </pc:spChg>
        <pc:spChg chg="add mod">
          <ac:chgData name="Slonim, Eitan" userId="e7dc1fb8-ab46-4546-adfa-daa14a28e035" providerId="ADAL" clId="{DE17D50B-C8E3-4E42-BBAA-2AAABA55B3C6}" dt="2024-04-11T07:52:54.774" v="1234"/>
          <ac:spMkLst>
            <pc:docMk/>
            <pc:sldMk cId="916001943" sldId="2039"/>
            <ac:spMk id="25" creationId="{4978153B-7F42-BBEA-48C1-59770894AB6C}"/>
          </ac:spMkLst>
        </pc:spChg>
        <pc:spChg chg="del">
          <ac:chgData name="Slonim, Eitan" userId="e7dc1fb8-ab46-4546-adfa-daa14a28e035" providerId="ADAL" clId="{DE17D50B-C8E3-4E42-BBAA-2AAABA55B3C6}" dt="2024-04-11T07:25:16.800" v="907" actId="478"/>
          <ac:spMkLst>
            <pc:docMk/>
            <pc:sldMk cId="916001943" sldId="2039"/>
            <ac:spMk id="28" creationId="{1602E4BF-51F1-4D5F-B7F2-2C90D7625626}"/>
          </ac:spMkLst>
        </pc:spChg>
      </pc:sldChg>
      <pc:sldChg chg="del">
        <pc:chgData name="Slonim, Eitan" userId="e7dc1fb8-ab46-4546-adfa-daa14a28e035" providerId="ADAL" clId="{DE17D50B-C8E3-4E42-BBAA-2AAABA55B3C6}" dt="2024-04-11T07:40:44.303" v="1156" actId="47"/>
        <pc:sldMkLst>
          <pc:docMk/>
          <pc:sldMk cId="676294571" sldId="2040"/>
        </pc:sldMkLst>
      </pc:sldChg>
      <pc:sldChg chg="delSp modSp add mod ord">
        <pc:chgData name="Slonim, Eitan" userId="e7dc1fb8-ab46-4546-adfa-daa14a28e035" providerId="ADAL" clId="{DE17D50B-C8E3-4E42-BBAA-2AAABA55B3C6}" dt="2024-04-11T07:54:08.199" v="1268" actId="478"/>
        <pc:sldMkLst>
          <pc:docMk/>
          <pc:sldMk cId="2664446804" sldId="2042"/>
        </pc:sldMkLst>
        <pc:spChg chg="mod">
          <ac:chgData name="Slonim, Eitan" userId="e7dc1fb8-ab46-4546-adfa-daa14a28e035" providerId="ADAL" clId="{DE17D50B-C8E3-4E42-BBAA-2AAABA55B3C6}" dt="2024-04-11T07:40:24.097" v="1150" actId="6549"/>
          <ac:spMkLst>
            <pc:docMk/>
            <pc:sldMk cId="2664446804" sldId="2042"/>
            <ac:spMk id="28" creationId="{4840E90D-BBB2-C14B-1BF3-AF6E34B5E512}"/>
          </ac:spMkLst>
        </pc:spChg>
        <pc:spChg chg="del">
          <ac:chgData name="Slonim, Eitan" userId="e7dc1fb8-ab46-4546-adfa-daa14a28e035" providerId="ADAL" clId="{DE17D50B-C8E3-4E42-BBAA-2AAABA55B3C6}" dt="2024-04-11T07:54:08.199" v="1268" actId="478"/>
          <ac:spMkLst>
            <pc:docMk/>
            <pc:sldMk cId="2664446804" sldId="2042"/>
            <ac:spMk id="30" creationId="{8F922833-3226-B67A-ED4F-C89CE76E743C}"/>
          </ac:spMkLst>
        </pc:spChg>
        <pc:spChg chg="mod">
          <ac:chgData name="Slonim, Eitan" userId="e7dc1fb8-ab46-4546-adfa-daa14a28e035" providerId="ADAL" clId="{DE17D50B-C8E3-4E42-BBAA-2AAABA55B3C6}" dt="2024-04-11T07:40:32.575" v="1155"/>
          <ac:spMkLst>
            <pc:docMk/>
            <pc:sldMk cId="2664446804" sldId="2042"/>
            <ac:spMk id="41" creationId="{DF07F8ED-355A-3064-4132-16F00310F149}"/>
          </ac:spMkLst>
        </pc:spChg>
      </pc:sldChg>
      <pc:sldMasterChg chg="modSldLayout">
        <pc:chgData name="Slonim, Eitan" userId="e7dc1fb8-ab46-4546-adfa-daa14a28e035" providerId="ADAL" clId="{DE17D50B-C8E3-4E42-BBAA-2AAABA55B3C6}" dt="2024-04-11T07:54:32.670" v="1272"/>
        <pc:sldMasterMkLst>
          <pc:docMk/>
          <pc:sldMasterMk cId="1387039303" sldId="2147483861"/>
        </pc:sldMasterMkLst>
        <pc:sldLayoutChg chg="addSp delSp modSp mod">
          <pc:chgData name="Slonim, Eitan" userId="e7dc1fb8-ab46-4546-adfa-daa14a28e035" providerId="ADAL" clId="{DE17D50B-C8E3-4E42-BBAA-2AAABA55B3C6}" dt="2024-04-11T07:54:29.548" v="1270"/>
          <pc:sldLayoutMkLst>
            <pc:docMk/>
            <pc:sldMasterMk cId="1387039303" sldId="2147483861"/>
            <pc:sldLayoutMk cId="3178155717" sldId="2147483863"/>
          </pc:sldLayoutMkLst>
          <pc:spChg chg="add mod">
            <ac:chgData name="Slonim, Eitan" userId="e7dc1fb8-ab46-4546-adfa-daa14a28e035" providerId="ADAL" clId="{DE17D50B-C8E3-4E42-BBAA-2AAABA55B3C6}" dt="2024-04-11T07:54:29.548" v="1270"/>
            <ac:spMkLst>
              <pc:docMk/>
              <pc:sldMasterMk cId="1387039303" sldId="2147483861"/>
              <pc:sldLayoutMk cId="3178155717" sldId="2147483863"/>
              <ac:spMk id="3" creationId="{F02277BC-4CFF-5E9B-EB61-FD504E3E7383}"/>
            </ac:spMkLst>
          </pc:spChg>
          <pc:spChg chg="del">
            <ac:chgData name="Slonim, Eitan" userId="e7dc1fb8-ab46-4546-adfa-daa14a28e035" providerId="ADAL" clId="{DE17D50B-C8E3-4E42-BBAA-2AAABA55B3C6}" dt="2024-04-11T07:54:29.350" v="1269" actId="478"/>
            <ac:spMkLst>
              <pc:docMk/>
              <pc:sldMasterMk cId="1387039303" sldId="2147483861"/>
              <pc:sldLayoutMk cId="3178155717" sldId="2147483863"/>
              <ac:spMk id="6" creationId="{C69B52D4-3AE4-5DF7-1834-1D5ADE856809}"/>
            </ac:spMkLst>
          </pc:spChg>
        </pc:sldLayoutChg>
        <pc:sldLayoutChg chg="addSp delSp modSp mod">
          <pc:chgData name="Slonim, Eitan" userId="e7dc1fb8-ab46-4546-adfa-daa14a28e035" providerId="ADAL" clId="{DE17D50B-C8E3-4E42-BBAA-2AAABA55B3C6}" dt="2024-04-11T07:54:32.670" v="1272"/>
          <pc:sldLayoutMkLst>
            <pc:docMk/>
            <pc:sldMasterMk cId="1387039303" sldId="2147483861"/>
            <pc:sldLayoutMk cId="422680710" sldId="2147483864"/>
          </pc:sldLayoutMkLst>
          <pc:spChg chg="del">
            <ac:chgData name="Slonim, Eitan" userId="e7dc1fb8-ab46-4546-adfa-daa14a28e035" providerId="ADAL" clId="{DE17D50B-C8E3-4E42-BBAA-2AAABA55B3C6}" dt="2024-04-11T07:54:32.484" v="1271" actId="478"/>
            <ac:spMkLst>
              <pc:docMk/>
              <pc:sldMasterMk cId="1387039303" sldId="2147483861"/>
              <pc:sldLayoutMk cId="422680710" sldId="2147483864"/>
              <ac:spMk id="5" creationId="{B7CF29FE-6EBB-8523-EB53-DFE5D66FF508}"/>
            </ac:spMkLst>
          </pc:spChg>
          <pc:spChg chg="add mod">
            <ac:chgData name="Slonim, Eitan" userId="e7dc1fb8-ab46-4546-adfa-daa14a28e035" providerId="ADAL" clId="{DE17D50B-C8E3-4E42-BBAA-2AAABA55B3C6}" dt="2024-04-11T07:54:32.670" v="1272"/>
            <ac:spMkLst>
              <pc:docMk/>
              <pc:sldMasterMk cId="1387039303" sldId="2147483861"/>
              <pc:sldLayoutMk cId="422680710" sldId="2147483864"/>
              <ac:spMk id="6" creationId="{C5E721A0-3DB8-B86D-2E61-DDBF1F1229A2}"/>
            </ac:spMkLst>
          </pc:spChg>
        </pc:sldLayoutChg>
      </pc:sldMasterChg>
    </pc:docChg>
  </pc:docChgLst>
  <pc:docChgLst>
    <pc:chgData name="Rubisa, Avishay" userId="97880976-3cef-46fd-b027-1b967a0f947a" providerId="ADAL" clId="{9FAEBF7A-49CC-47CE-A921-BC184FDE00BE}"/>
    <pc:docChg chg="undo custSel addSld delSld modSld sldOrd delSection modSection">
      <pc:chgData name="Rubisa, Avishay" userId="97880976-3cef-46fd-b027-1b967a0f947a" providerId="ADAL" clId="{9FAEBF7A-49CC-47CE-A921-BC184FDE00BE}" dt="2024-04-09T11:57:47.810" v="1945"/>
      <pc:docMkLst>
        <pc:docMk/>
      </pc:docMkLst>
      <pc:sldChg chg="addSp delSp modSp mod addCm modCm">
        <pc:chgData name="Rubisa, Avishay" userId="97880976-3cef-46fd-b027-1b967a0f947a" providerId="ADAL" clId="{9FAEBF7A-49CC-47CE-A921-BC184FDE00BE}" dt="2024-04-09T11:15:14.475" v="1053"/>
        <pc:sldMkLst>
          <pc:docMk/>
          <pc:sldMk cId="791268526" sldId="1960"/>
        </pc:sldMkLst>
        <pc:spChg chg="add mod">
          <ac:chgData name="Rubisa, Avishay" userId="97880976-3cef-46fd-b027-1b967a0f947a" providerId="ADAL" clId="{9FAEBF7A-49CC-47CE-A921-BC184FDE00BE}" dt="2024-04-07T12:36:15.989" v="174"/>
          <ac:spMkLst>
            <pc:docMk/>
            <pc:sldMk cId="791268526" sldId="1960"/>
            <ac:spMk id="2" creationId="{3AF3B263-D061-E90F-DE92-0C92E667B479}"/>
          </ac:spMkLst>
        </pc:spChg>
        <pc:spChg chg="del">
          <ac:chgData name="Rubisa, Avishay" userId="97880976-3cef-46fd-b027-1b967a0f947a" providerId="ADAL" clId="{9FAEBF7A-49CC-47CE-A921-BC184FDE00BE}" dt="2024-04-09T11:12:31.486" v="1004" actId="478"/>
          <ac:spMkLst>
            <pc:docMk/>
            <pc:sldMk cId="791268526" sldId="1960"/>
            <ac:spMk id="4" creationId="{FC5D9868-2915-94EE-EE5A-C3698ABDB5B9}"/>
          </ac:spMkLst>
        </pc:spChg>
        <pc:spChg chg="add mod">
          <ac:chgData name="Rubisa, Avishay" userId="97880976-3cef-46fd-b027-1b967a0f947a" providerId="ADAL" clId="{9FAEBF7A-49CC-47CE-A921-BC184FDE00BE}" dt="2024-04-07T12:36:15.989" v="174"/>
          <ac:spMkLst>
            <pc:docMk/>
            <pc:sldMk cId="791268526" sldId="1960"/>
            <ac:spMk id="5" creationId="{F6E48E07-13D0-9CBB-BCDA-B4C06660A9D4}"/>
          </ac:spMkLst>
        </pc:spChg>
        <pc:spChg chg="mod">
          <ac:chgData name="Rubisa, Avishay" userId="97880976-3cef-46fd-b027-1b967a0f947a" providerId="ADAL" clId="{9FAEBF7A-49CC-47CE-A921-BC184FDE00BE}" dt="2024-04-09T11:13:57.485" v="1050" actId="1037"/>
          <ac:spMkLst>
            <pc:docMk/>
            <pc:sldMk cId="791268526" sldId="1960"/>
            <ac:spMk id="6" creationId="{FDB65D60-1921-D943-3E8D-9CA9D9FF8B2C}"/>
          </ac:spMkLst>
        </pc:spChg>
        <pc:spChg chg="mod">
          <ac:chgData name="Rubisa, Avishay" userId="97880976-3cef-46fd-b027-1b967a0f947a" providerId="ADAL" clId="{9FAEBF7A-49CC-47CE-A921-BC184FDE00BE}" dt="2024-04-09T11:13:57.485" v="1050" actId="1037"/>
          <ac:spMkLst>
            <pc:docMk/>
            <pc:sldMk cId="791268526" sldId="1960"/>
            <ac:spMk id="8" creationId="{53EF31EC-5932-CA5B-EEDE-5738337A4107}"/>
          </ac:spMkLst>
        </pc:spChg>
        <pc:spChg chg="mod">
          <ac:chgData name="Rubisa, Avishay" userId="97880976-3cef-46fd-b027-1b967a0f947a" providerId="ADAL" clId="{9FAEBF7A-49CC-47CE-A921-BC184FDE00BE}" dt="2024-04-09T11:13:57.485" v="1050" actId="1037"/>
          <ac:spMkLst>
            <pc:docMk/>
            <pc:sldMk cId="791268526" sldId="1960"/>
            <ac:spMk id="9" creationId="{DA9CD84E-36C0-6455-1377-8CFEB17425F9}"/>
          </ac:spMkLst>
        </pc:spChg>
        <pc:spChg chg="mod">
          <ac:chgData name="Rubisa, Avishay" userId="97880976-3cef-46fd-b027-1b967a0f947a" providerId="ADAL" clId="{9FAEBF7A-49CC-47CE-A921-BC184FDE00BE}" dt="2024-04-07T12:36:15.989" v="174"/>
          <ac:spMkLst>
            <pc:docMk/>
            <pc:sldMk cId="791268526" sldId="1960"/>
            <ac:spMk id="10" creationId="{D9E15D54-8C32-6482-134F-87EB91BBDA12}"/>
          </ac:spMkLst>
        </pc:spChg>
        <pc:spChg chg="mod">
          <ac:chgData name="Rubisa, Avishay" userId="97880976-3cef-46fd-b027-1b967a0f947a" providerId="ADAL" clId="{9FAEBF7A-49CC-47CE-A921-BC184FDE00BE}" dt="2024-04-09T11:13:57.485" v="1050" actId="1037"/>
          <ac:spMkLst>
            <pc:docMk/>
            <pc:sldMk cId="791268526" sldId="1960"/>
            <ac:spMk id="12" creationId="{065E5AB0-A918-455F-5581-C4082B931072}"/>
          </ac:spMkLst>
        </pc:spChg>
        <pc:spChg chg="add mod">
          <ac:chgData name="Rubisa, Avishay" userId="97880976-3cef-46fd-b027-1b967a0f947a" providerId="ADAL" clId="{9FAEBF7A-49CC-47CE-A921-BC184FDE00BE}" dt="2024-04-09T11:14:46.477" v="1052" actId="14100"/>
          <ac:spMkLst>
            <pc:docMk/>
            <pc:sldMk cId="791268526" sldId="1960"/>
            <ac:spMk id="15" creationId="{F3139012-6991-10D7-5ED9-2245E29A9932}"/>
          </ac:spMkLst>
        </pc:spChg>
        <pc:spChg chg="mod">
          <ac:chgData name="Rubisa, Avishay" userId="97880976-3cef-46fd-b027-1b967a0f947a" providerId="ADAL" clId="{9FAEBF7A-49CC-47CE-A921-BC184FDE00BE}" dt="2024-04-09T11:13:57.485" v="1050" actId="1037"/>
          <ac:spMkLst>
            <pc:docMk/>
            <pc:sldMk cId="791268526" sldId="1960"/>
            <ac:spMk id="19" creationId="{395F3CFA-E505-A6D0-2479-7FBD4C9CA3FD}"/>
          </ac:spMkLst>
        </pc:spChg>
        <pc:spChg chg="mod">
          <ac:chgData name="Rubisa, Avishay" userId="97880976-3cef-46fd-b027-1b967a0f947a" providerId="ADAL" clId="{9FAEBF7A-49CC-47CE-A921-BC184FDE00BE}" dt="2024-04-09T11:13:57.485" v="1050" actId="1037"/>
          <ac:spMkLst>
            <pc:docMk/>
            <pc:sldMk cId="791268526" sldId="1960"/>
            <ac:spMk id="20" creationId="{129CF4C2-B972-1945-4CBB-9302E1772A2C}"/>
          </ac:spMkLst>
        </pc:spChg>
        <pc:spChg chg="mod">
          <ac:chgData name="Rubisa, Avishay" userId="97880976-3cef-46fd-b027-1b967a0f947a" providerId="ADAL" clId="{9FAEBF7A-49CC-47CE-A921-BC184FDE00BE}" dt="2024-04-09T11:13:57.485" v="1050" actId="1037"/>
          <ac:spMkLst>
            <pc:docMk/>
            <pc:sldMk cId="791268526" sldId="1960"/>
            <ac:spMk id="21" creationId="{90065C71-72D9-C550-B04B-BDB529ED2EE0}"/>
          </ac:spMkLst>
        </pc:spChg>
        <pc:spChg chg="mod">
          <ac:chgData name="Rubisa, Avishay" userId="97880976-3cef-46fd-b027-1b967a0f947a" providerId="ADAL" clId="{9FAEBF7A-49CC-47CE-A921-BC184FDE00BE}" dt="2024-04-09T11:13:57.485" v="1050" actId="1037"/>
          <ac:spMkLst>
            <pc:docMk/>
            <pc:sldMk cId="791268526" sldId="1960"/>
            <ac:spMk id="28" creationId="{6681F0C5-0CAA-239A-CC92-F5A909AA6F2F}"/>
          </ac:spMkLst>
        </pc:spChg>
        <pc:grpChg chg="add mod">
          <ac:chgData name="Rubisa, Avishay" userId="97880976-3cef-46fd-b027-1b967a0f947a" providerId="ADAL" clId="{9FAEBF7A-49CC-47CE-A921-BC184FDE00BE}" dt="2024-04-07T12:36:15.989" v="174"/>
          <ac:grpSpMkLst>
            <pc:docMk/>
            <pc:sldMk cId="791268526" sldId="1960"/>
            <ac:grpSpMk id="7" creationId="{CF8D60CB-6393-AC10-2DBE-6354FDFBBB83}"/>
          </ac:grpSpMkLst>
        </pc:grpChg>
        <pc:graphicFrameChg chg="del">
          <ac:chgData name="Rubisa, Avishay" userId="97880976-3cef-46fd-b027-1b967a0f947a" providerId="ADAL" clId="{9FAEBF7A-49CC-47CE-A921-BC184FDE00BE}" dt="2024-04-09T11:12:12.001" v="947" actId="478"/>
          <ac:graphicFrameMkLst>
            <pc:docMk/>
            <pc:sldMk cId="791268526" sldId="1960"/>
            <ac:graphicFrameMk id="24" creationId="{888EEC6E-D44E-7B9A-68C2-EAAF260DDAE7}"/>
          </ac:graphicFrameMkLst>
        </pc:graphicFrameChg>
        <pc:picChg chg="mod">
          <ac:chgData name="Rubisa, Avishay" userId="97880976-3cef-46fd-b027-1b967a0f947a" providerId="ADAL" clId="{9FAEBF7A-49CC-47CE-A921-BC184FDE00BE}" dt="2024-04-07T12:36:15.989" v="174"/>
          <ac:picMkLst>
            <pc:docMk/>
            <pc:sldMk cId="791268526" sldId="1960"/>
            <ac:picMk id="11" creationId="{FCF53E71-EFF9-A402-C564-E26FA21CBE0B}"/>
          </ac:picMkLst>
        </pc:picChg>
        <pc:picChg chg="add mod">
          <ac:chgData name="Rubisa, Avishay" userId="97880976-3cef-46fd-b027-1b967a0f947a" providerId="ADAL" clId="{9FAEBF7A-49CC-47CE-A921-BC184FDE00BE}" dt="2024-04-07T12:36:15.989" v="174"/>
          <ac:picMkLst>
            <pc:docMk/>
            <pc:sldMk cId="791268526" sldId="1960"/>
            <ac:picMk id="13" creationId="{FC4BD9C0-C7C2-5C1D-8F2B-B61594171E0A}"/>
          </ac:picMkLst>
        </pc:picChg>
        <pc:picChg chg="add mod">
          <ac:chgData name="Rubisa, Avishay" userId="97880976-3cef-46fd-b027-1b967a0f947a" providerId="ADAL" clId="{9FAEBF7A-49CC-47CE-A921-BC184FDE00BE}" dt="2024-04-07T12:36:15.989" v="174"/>
          <ac:picMkLst>
            <pc:docMk/>
            <pc:sldMk cId="791268526" sldId="1960"/>
            <ac:picMk id="14" creationId="{2D94308E-127F-42D1-41A3-4983DAB376F8}"/>
          </ac:picMkLst>
        </pc:picChg>
        <pc:picChg chg="del">
          <ac:chgData name="Rubisa, Avishay" userId="97880976-3cef-46fd-b027-1b967a0f947a" providerId="ADAL" clId="{9FAEBF7A-49CC-47CE-A921-BC184FDE00BE}" dt="2024-04-07T12:25:50.436" v="35" actId="478"/>
          <ac:picMkLst>
            <pc:docMk/>
            <pc:sldMk cId="791268526" sldId="1960"/>
            <ac:picMk id="25" creationId="{9677CFB1-3E9C-CAB9-91C4-B256E625A520}"/>
          </ac:picMkLst>
        </pc:picChg>
        <pc:extLst>
          <p:ext xmlns:p="http://schemas.openxmlformats.org/presentationml/2006/main" uri="{D6D511B9-2390-475A-947B-AFAB55BFBCF1}">
            <pc226:cmChg xmlns:pc226="http://schemas.microsoft.com/office/powerpoint/2022/06/main/command" xmlns="" chg="add mod">
              <pc226:chgData name="Rubisa, Avishay" userId="97880976-3cef-46fd-b027-1b967a0f947a" providerId="ADAL" clId="{9FAEBF7A-49CC-47CE-A921-BC184FDE00BE}" dt="2024-04-09T11:15:14.475" v="1053"/>
              <pc2:cmMkLst xmlns:pc2="http://schemas.microsoft.com/office/powerpoint/2019/9/main/command">
                <pc:docMk/>
                <pc:sldMk cId="791268526" sldId="1960"/>
                <pc2:cmMk id="{F05EB9C6-0E68-4CA6-AEAD-C19F6F463067}"/>
              </pc2:cmMkLst>
            </pc226:cmChg>
          </p:ext>
        </pc:extLst>
      </pc:sldChg>
      <pc:sldChg chg="addCm delCm">
        <pc:chgData name="Rubisa, Avishay" userId="97880976-3cef-46fd-b027-1b967a0f947a" providerId="ADAL" clId="{9FAEBF7A-49CC-47CE-A921-BC184FDE00BE}" dt="2024-04-09T11:45:18.657" v="1915"/>
        <pc:sldMkLst>
          <pc:docMk/>
          <pc:sldMk cId="916509658" sldId="1973"/>
        </pc:sldMkLst>
        <pc:extLst>
          <p:ext xmlns:p="http://schemas.openxmlformats.org/presentationml/2006/main" uri="{D6D511B9-2390-475A-947B-AFAB55BFBCF1}">
            <pc226:cmChg xmlns:pc226="http://schemas.microsoft.com/office/powerpoint/2022/06/main/command" xmlns="" chg="add del">
              <pc226:chgData name="Rubisa, Avishay" userId="97880976-3cef-46fd-b027-1b967a0f947a" providerId="ADAL" clId="{9FAEBF7A-49CC-47CE-A921-BC184FDE00BE}" dt="2024-04-09T11:45:18.657" v="1915"/>
              <pc2:cmMkLst xmlns:pc2="http://schemas.microsoft.com/office/powerpoint/2019/9/main/command">
                <pc:docMk/>
                <pc:sldMk cId="916509658" sldId="1973"/>
                <pc2:cmMk id="{8226681A-9441-4C38-8F0D-C697943C4D13}"/>
              </pc2:cmMkLst>
            </pc226:cmChg>
          </p:ext>
        </pc:extLst>
      </pc:sldChg>
      <pc:sldChg chg="addSp delSp modSp mod modClrScheme chgLayout">
        <pc:chgData name="Rubisa, Avishay" userId="97880976-3cef-46fd-b027-1b967a0f947a" providerId="ADAL" clId="{9FAEBF7A-49CC-47CE-A921-BC184FDE00BE}" dt="2024-04-09T11:44:14.718" v="1909" actId="207"/>
        <pc:sldMkLst>
          <pc:docMk/>
          <pc:sldMk cId="4042281906" sldId="1974"/>
        </pc:sldMkLst>
        <pc:spChg chg="add del mod ord">
          <ac:chgData name="Rubisa, Avishay" userId="97880976-3cef-46fd-b027-1b967a0f947a" providerId="ADAL" clId="{9FAEBF7A-49CC-47CE-A921-BC184FDE00BE}" dt="2024-04-09T11:39:51.523" v="1712" actId="478"/>
          <ac:spMkLst>
            <pc:docMk/>
            <pc:sldMk cId="4042281906" sldId="1974"/>
            <ac:spMk id="2" creationId="{B65AEACB-B5DD-CAB2-AFC7-B42F4B2D7515}"/>
          </ac:spMkLst>
        </pc:spChg>
        <pc:spChg chg="mod ord">
          <ac:chgData name="Rubisa, Avishay" userId="97880976-3cef-46fd-b027-1b967a0f947a" providerId="ADAL" clId="{9FAEBF7A-49CC-47CE-A921-BC184FDE00BE}" dt="2024-04-09T11:43:19.755" v="1903" actId="700"/>
          <ac:spMkLst>
            <pc:docMk/>
            <pc:sldMk cId="4042281906" sldId="1974"/>
            <ac:spMk id="3" creationId="{0D02F28B-3B07-49FA-928A-F1DB05DAE75E}"/>
          </ac:spMkLst>
        </pc:spChg>
        <pc:spChg chg="add del mod ord">
          <ac:chgData name="Rubisa, Avishay" userId="97880976-3cef-46fd-b027-1b967a0f947a" providerId="ADAL" clId="{9FAEBF7A-49CC-47CE-A921-BC184FDE00BE}" dt="2024-04-07T12:27:58.102" v="112" actId="478"/>
          <ac:spMkLst>
            <pc:docMk/>
            <pc:sldMk cId="4042281906" sldId="1974"/>
            <ac:spMk id="4" creationId="{5941A995-678A-AF91-AB64-62C1DBC366CF}"/>
          </ac:spMkLst>
        </pc:spChg>
        <pc:spChg chg="add mod ord">
          <ac:chgData name="Rubisa, Avishay" userId="97880976-3cef-46fd-b027-1b967a0f947a" providerId="ADAL" clId="{9FAEBF7A-49CC-47CE-A921-BC184FDE00BE}" dt="2024-04-09T11:43:19.755" v="1903" actId="700"/>
          <ac:spMkLst>
            <pc:docMk/>
            <pc:sldMk cId="4042281906" sldId="1974"/>
            <ac:spMk id="4" creationId="{A763CE94-BDE7-D9A2-8F8C-C0018A5BD3F5}"/>
          </ac:spMkLst>
        </pc:spChg>
        <pc:spChg chg="add mod">
          <ac:chgData name="Rubisa, Avishay" userId="97880976-3cef-46fd-b027-1b967a0f947a" providerId="ADAL" clId="{9FAEBF7A-49CC-47CE-A921-BC184FDE00BE}" dt="2024-04-07T12:37:06.642" v="301" actId="1035"/>
          <ac:spMkLst>
            <pc:docMk/>
            <pc:sldMk cId="4042281906" sldId="1974"/>
            <ac:spMk id="5" creationId="{B48FCAF4-3641-C30C-D4A3-A96893B14717}"/>
          </ac:spMkLst>
        </pc:spChg>
        <pc:spChg chg="add mod">
          <ac:chgData name="Rubisa, Avishay" userId="97880976-3cef-46fd-b027-1b967a0f947a" providerId="ADAL" clId="{9FAEBF7A-49CC-47CE-A921-BC184FDE00BE}" dt="2024-04-07T12:37:06.642" v="301" actId="1035"/>
          <ac:spMkLst>
            <pc:docMk/>
            <pc:sldMk cId="4042281906" sldId="1974"/>
            <ac:spMk id="6" creationId="{6323183B-956E-342C-0E68-BA9763E8553C}"/>
          </ac:spMkLst>
        </pc:spChg>
        <pc:spChg chg="mod">
          <ac:chgData name="Rubisa, Avishay" userId="97880976-3cef-46fd-b027-1b967a0f947a" providerId="ADAL" clId="{9FAEBF7A-49CC-47CE-A921-BC184FDE00BE}" dt="2024-04-07T12:37:02.997" v="275"/>
          <ac:spMkLst>
            <pc:docMk/>
            <pc:sldMk cId="4042281906" sldId="1974"/>
            <ac:spMk id="8" creationId="{273A87C4-9D13-5A3C-DE6B-468A3917EB4C}"/>
          </ac:spMkLst>
        </pc:spChg>
        <pc:spChg chg="add mod ord">
          <ac:chgData name="Rubisa, Avishay" userId="97880976-3cef-46fd-b027-1b967a0f947a" providerId="ADAL" clId="{9FAEBF7A-49CC-47CE-A921-BC184FDE00BE}" dt="2024-04-09T11:43:19.755" v="1903" actId="700"/>
          <ac:spMkLst>
            <pc:docMk/>
            <pc:sldMk cId="4042281906" sldId="1974"/>
            <ac:spMk id="12" creationId="{29CFA9CC-DB2F-BC89-2FF2-5EA57598A62D}"/>
          </ac:spMkLst>
        </pc:spChg>
        <pc:spChg chg="mod">
          <ac:chgData name="Rubisa, Avishay" userId="97880976-3cef-46fd-b027-1b967a0f947a" providerId="ADAL" clId="{9FAEBF7A-49CC-47CE-A921-BC184FDE00BE}" dt="2024-04-09T11:40:38.147" v="1796" actId="1037"/>
          <ac:spMkLst>
            <pc:docMk/>
            <pc:sldMk cId="4042281906" sldId="1974"/>
            <ac:spMk id="13" creationId="{C8B7E0E5-EC97-430E-873A-12C488B8B0AC}"/>
          </ac:spMkLst>
        </pc:spChg>
        <pc:spChg chg="mod">
          <ac:chgData name="Rubisa, Avishay" userId="97880976-3cef-46fd-b027-1b967a0f947a" providerId="ADAL" clId="{9FAEBF7A-49CC-47CE-A921-BC184FDE00BE}" dt="2024-04-09T11:44:14.718" v="1909" actId="207"/>
          <ac:spMkLst>
            <pc:docMk/>
            <pc:sldMk cId="4042281906" sldId="1974"/>
            <ac:spMk id="34" creationId="{4B146EE5-95AF-4826-BCA9-ED6331B7C1B0}"/>
          </ac:spMkLst>
        </pc:spChg>
        <pc:spChg chg="mod">
          <ac:chgData name="Rubisa, Avishay" userId="97880976-3cef-46fd-b027-1b967a0f947a" providerId="ADAL" clId="{9FAEBF7A-49CC-47CE-A921-BC184FDE00BE}" dt="2024-04-09T11:44:08.077" v="1907" actId="207"/>
          <ac:spMkLst>
            <pc:docMk/>
            <pc:sldMk cId="4042281906" sldId="1974"/>
            <ac:spMk id="41" creationId="{F7DF7313-A995-4114-BB4C-93F1BA6EAC49}"/>
          </ac:spMkLst>
        </pc:spChg>
        <pc:spChg chg="mod">
          <ac:chgData name="Rubisa, Avishay" userId="97880976-3cef-46fd-b027-1b967a0f947a" providerId="ADAL" clId="{9FAEBF7A-49CC-47CE-A921-BC184FDE00BE}" dt="2024-04-09T11:40:29.096" v="1789" actId="1037"/>
          <ac:spMkLst>
            <pc:docMk/>
            <pc:sldMk cId="4042281906" sldId="1974"/>
            <ac:spMk id="42" creationId="{9826CF7E-9A24-4764-B1FB-C5768461AC59}"/>
          </ac:spMkLst>
        </pc:spChg>
        <pc:grpChg chg="add mod">
          <ac:chgData name="Rubisa, Avishay" userId="97880976-3cef-46fd-b027-1b967a0f947a" providerId="ADAL" clId="{9FAEBF7A-49CC-47CE-A921-BC184FDE00BE}" dt="2024-04-07T12:37:06.642" v="301" actId="1035"/>
          <ac:grpSpMkLst>
            <pc:docMk/>
            <pc:sldMk cId="4042281906" sldId="1974"/>
            <ac:grpSpMk id="7" creationId="{DFC70282-1B5E-E576-863A-28CC39487FB2}"/>
          </ac:grpSpMkLst>
        </pc:grpChg>
        <pc:grpChg chg="del">
          <ac:chgData name="Rubisa, Avishay" userId="97880976-3cef-46fd-b027-1b967a0f947a" providerId="ADAL" clId="{9FAEBF7A-49CC-47CE-A921-BC184FDE00BE}" dt="2024-04-07T12:28:00.323" v="113" actId="478"/>
          <ac:grpSpMkLst>
            <pc:docMk/>
            <pc:sldMk cId="4042281906" sldId="1974"/>
            <ac:grpSpMk id="25" creationId="{12390FB8-B5DE-4300-B7BC-5E01C2F78BC6}"/>
          </ac:grpSpMkLst>
        </pc:grpChg>
        <pc:picChg chg="mod">
          <ac:chgData name="Rubisa, Avishay" userId="97880976-3cef-46fd-b027-1b967a0f947a" providerId="ADAL" clId="{9FAEBF7A-49CC-47CE-A921-BC184FDE00BE}" dt="2024-04-07T12:37:02.997" v="275"/>
          <ac:picMkLst>
            <pc:docMk/>
            <pc:sldMk cId="4042281906" sldId="1974"/>
            <ac:picMk id="9" creationId="{3D5C257E-B8B2-6F72-EA10-73D76CE719E4}"/>
          </ac:picMkLst>
        </pc:picChg>
        <pc:picChg chg="add mod">
          <ac:chgData name="Rubisa, Avishay" userId="97880976-3cef-46fd-b027-1b967a0f947a" providerId="ADAL" clId="{9FAEBF7A-49CC-47CE-A921-BC184FDE00BE}" dt="2024-04-07T12:37:06.642" v="301" actId="1035"/>
          <ac:picMkLst>
            <pc:docMk/>
            <pc:sldMk cId="4042281906" sldId="1974"/>
            <ac:picMk id="10" creationId="{1063EBE4-587A-3192-01ED-24AB13AFC10E}"/>
          </ac:picMkLst>
        </pc:picChg>
        <pc:picChg chg="add mod">
          <ac:chgData name="Rubisa, Avishay" userId="97880976-3cef-46fd-b027-1b967a0f947a" providerId="ADAL" clId="{9FAEBF7A-49CC-47CE-A921-BC184FDE00BE}" dt="2024-04-07T12:37:06.642" v="301" actId="1035"/>
          <ac:picMkLst>
            <pc:docMk/>
            <pc:sldMk cId="4042281906" sldId="1974"/>
            <ac:picMk id="11" creationId="{AA51AD55-36D5-D304-3503-09AC3938DB60}"/>
          </ac:picMkLst>
        </pc:picChg>
        <pc:picChg chg="del">
          <ac:chgData name="Rubisa, Avishay" userId="97880976-3cef-46fd-b027-1b967a0f947a" providerId="ADAL" clId="{9FAEBF7A-49CC-47CE-A921-BC184FDE00BE}" dt="2024-04-07T12:26:34.213" v="50" actId="478"/>
          <ac:picMkLst>
            <pc:docMk/>
            <pc:sldMk cId="4042281906" sldId="1974"/>
            <ac:picMk id="26" creationId="{F3E11E1B-8BA9-4F95-8A24-2550EE885FDA}"/>
          </ac:picMkLst>
        </pc:picChg>
      </pc:sldChg>
      <pc:sldChg chg="modSp mod">
        <pc:chgData name="Rubisa, Avishay" userId="97880976-3cef-46fd-b027-1b967a0f947a" providerId="ADAL" clId="{9FAEBF7A-49CC-47CE-A921-BC184FDE00BE}" dt="2024-04-09T10:54:46.134" v="523" actId="14100"/>
        <pc:sldMkLst>
          <pc:docMk/>
          <pc:sldMk cId="1125055241" sldId="1980"/>
        </pc:sldMkLst>
        <pc:spChg chg="mod">
          <ac:chgData name="Rubisa, Avishay" userId="97880976-3cef-46fd-b027-1b967a0f947a" providerId="ADAL" clId="{9FAEBF7A-49CC-47CE-A921-BC184FDE00BE}" dt="2024-04-09T10:54:46.134" v="523" actId="14100"/>
          <ac:spMkLst>
            <pc:docMk/>
            <pc:sldMk cId="1125055241" sldId="1980"/>
            <ac:spMk id="15" creationId="{3BB6AA84-B1A9-3E0D-6386-5EA7E566C8B8}"/>
          </ac:spMkLst>
        </pc:spChg>
      </pc:sldChg>
      <pc:sldChg chg="modSp mod">
        <pc:chgData name="Rubisa, Avishay" userId="97880976-3cef-46fd-b027-1b967a0f947a" providerId="ADAL" clId="{9FAEBF7A-49CC-47CE-A921-BC184FDE00BE}" dt="2024-04-09T10:55:08.412" v="533" actId="1035"/>
        <pc:sldMkLst>
          <pc:docMk/>
          <pc:sldMk cId="2135764829" sldId="1981"/>
        </pc:sldMkLst>
        <pc:spChg chg="mod">
          <ac:chgData name="Rubisa, Avishay" userId="97880976-3cef-46fd-b027-1b967a0f947a" providerId="ADAL" clId="{9FAEBF7A-49CC-47CE-A921-BC184FDE00BE}" dt="2024-04-09T10:55:08.412" v="533" actId="1035"/>
          <ac:spMkLst>
            <pc:docMk/>
            <pc:sldMk cId="2135764829" sldId="1981"/>
            <ac:spMk id="2" creationId="{6C56F39D-2F8C-A930-5331-AA8A240A10F9}"/>
          </ac:spMkLst>
        </pc:spChg>
        <pc:spChg chg="mod">
          <ac:chgData name="Rubisa, Avishay" userId="97880976-3cef-46fd-b027-1b967a0f947a" providerId="ADAL" clId="{9FAEBF7A-49CC-47CE-A921-BC184FDE00BE}" dt="2024-04-09T10:55:08.412" v="533" actId="1035"/>
          <ac:spMkLst>
            <pc:docMk/>
            <pc:sldMk cId="2135764829" sldId="1981"/>
            <ac:spMk id="21" creationId="{94ED2CBB-DF11-E9A6-B4D8-A4C702EA168F}"/>
          </ac:spMkLst>
        </pc:spChg>
        <pc:spChg chg="mod">
          <ac:chgData name="Rubisa, Avishay" userId="97880976-3cef-46fd-b027-1b967a0f947a" providerId="ADAL" clId="{9FAEBF7A-49CC-47CE-A921-BC184FDE00BE}" dt="2024-04-09T10:55:08.412" v="533" actId="1035"/>
          <ac:spMkLst>
            <pc:docMk/>
            <pc:sldMk cId="2135764829" sldId="1981"/>
            <ac:spMk id="22" creationId="{F816757B-359C-5DFC-4415-97B9FA78533A}"/>
          </ac:spMkLst>
        </pc:spChg>
        <pc:spChg chg="mod">
          <ac:chgData name="Rubisa, Avishay" userId="97880976-3cef-46fd-b027-1b967a0f947a" providerId="ADAL" clId="{9FAEBF7A-49CC-47CE-A921-BC184FDE00BE}" dt="2024-04-09T10:55:08.412" v="533" actId="1035"/>
          <ac:spMkLst>
            <pc:docMk/>
            <pc:sldMk cId="2135764829" sldId="1981"/>
            <ac:spMk id="23" creationId="{3A7E60C8-41DC-FF8F-378C-C0D1D744ECF7}"/>
          </ac:spMkLst>
        </pc:spChg>
      </pc:sldChg>
      <pc:sldChg chg="modSp mod">
        <pc:chgData name="Rubisa, Avishay" userId="97880976-3cef-46fd-b027-1b967a0f947a" providerId="ADAL" clId="{9FAEBF7A-49CC-47CE-A921-BC184FDE00BE}" dt="2024-04-09T10:55:22.215" v="549" actId="1038"/>
        <pc:sldMkLst>
          <pc:docMk/>
          <pc:sldMk cId="865304775" sldId="1984"/>
        </pc:sldMkLst>
        <pc:spChg chg="mod">
          <ac:chgData name="Rubisa, Avishay" userId="97880976-3cef-46fd-b027-1b967a0f947a" providerId="ADAL" clId="{9FAEBF7A-49CC-47CE-A921-BC184FDE00BE}" dt="2024-04-09T10:55:22.215" v="549" actId="1038"/>
          <ac:spMkLst>
            <pc:docMk/>
            <pc:sldMk cId="865304775" sldId="1984"/>
            <ac:spMk id="11" creationId="{E9973CEF-3855-44B2-9781-F34F3ED38B2F}"/>
          </ac:spMkLst>
        </pc:spChg>
      </pc:sldChg>
      <pc:sldChg chg="modSp mod">
        <pc:chgData name="Rubisa, Avishay" userId="97880976-3cef-46fd-b027-1b967a0f947a" providerId="ADAL" clId="{9FAEBF7A-49CC-47CE-A921-BC184FDE00BE}" dt="2024-04-09T10:56:23.998" v="628" actId="1038"/>
        <pc:sldMkLst>
          <pc:docMk/>
          <pc:sldMk cId="2396146228" sldId="1985"/>
        </pc:sldMkLst>
        <pc:spChg chg="mod">
          <ac:chgData name="Rubisa, Avishay" userId="97880976-3cef-46fd-b027-1b967a0f947a" providerId="ADAL" clId="{9FAEBF7A-49CC-47CE-A921-BC184FDE00BE}" dt="2024-04-09T10:56:15.741" v="595" actId="1038"/>
          <ac:spMkLst>
            <pc:docMk/>
            <pc:sldMk cId="2396146228" sldId="1985"/>
            <ac:spMk id="2" creationId="{77CA7764-195B-BEF7-CBA4-6050064D25C7}"/>
          </ac:spMkLst>
        </pc:spChg>
        <pc:spChg chg="mod">
          <ac:chgData name="Rubisa, Avishay" userId="97880976-3cef-46fd-b027-1b967a0f947a" providerId="ADAL" clId="{9FAEBF7A-49CC-47CE-A921-BC184FDE00BE}" dt="2024-04-09T10:56:15.741" v="595" actId="1038"/>
          <ac:spMkLst>
            <pc:docMk/>
            <pc:sldMk cId="2396146228" sldId="1985"/>
            <ac:spMk id="3" creationId="{F463F117-FFA8-0D03-D695-A0DFB01C722A}"/>
          </ac:spMkLst>
        </pc:spChg>
        <pc:spChg chg="mod">
          <ac:chgData name="Rubisa, Avishay" userId="97880976-3cef-46fd-b027-1b967a0f947a" providerId="ADAL" clId="{9FAEBF7A-49CC-47CE-A921-BC184FDE00BE}" dt="2024-04-09T10:56:15.741" v="595" actId="1038"/>
          <ac:spMkLst>
            <pc:docMk/>
            <pc:sldMk cId="2396146228" sldId="1985"/>
            <ac:spMk id="7" creationId="{E766E66D-FAEF-1040-28CD-CC413FCA3D43}"/>
          </ac:spMkLst>
        </pc:spChg>
        <pc:spChg chg="mod">
          <ac:chgData name="Rubisa, Avishay" userId="97880976-3cef-46fd-b027-1b967a0f947a" providerId="ADAL" clId="{9FAEBF7A-49CC-47CE-A921-BC184FDE00BE}" dt="2024-04-09T10:56:15.741" v="595" actId="1038"/>
          <ac:spMkLst>
            <pc:docMk/>
            <pc:sldMk cId="2396146228" sldId="1985"/>
            <ac:spMk id="8" creationId="{E23CBA84-9485-AAAC-8C31-DA0F486852CA}"/>
          </ac:spMkLst>
        </pc:spChg>
        <pc:spChg chg="mod">
          <ac:chgData name="Rubisa, Avishay" userId="97880976-3cef-46fd-b027-1b967a0f947a" providerId="ADAL" clId="{9FAEBF7A-49CC-47CE-A921-BC184FDE00BE}" dt="2024-04-09T10:56:23.998" v="628" actId="1038"/>
          <ac:spMkLst>
            <pc:docMk/>
            <pc:sldMk cId="2396146228" sldId="1985"/>
            <ac:spMk id="9" creationId="{745587B2-650F-ADD0-18DB-E51E3719A0F1}"/>
          </ac:spMkLst>
        </pc:spChg>
      </pc:sldChg>
      <pc:sldChg chg="addSp delSp modSp mod">
        <pc:chgData name="Rubisa, Avishay" userId="97880976-3cef-46fd-b027-1b967a0f947a" providerId="ADAL" clId="{9FAEBF7A-49CC-47CE-A921-BC184FDE00BE}" dt="2024-04-09T11:00:32.134" v="674" actId="14100"/>
        <pc:sldMkLst>
          <pc:docMk/>
          <pc:sldMk cId="372933725" sldId="1986"/>
        </pc:sldMkLst>
        <pc:spChg chg="del">
          <ac:chgData name="Rubisa, Avishay" userId="97880976-3cef-46fd-b027-1b967a0f947a" providerId="ADAL" clId="{9FAEBF7A-49CC-47CE-A921-BC184FDE00BE}" dt="2024-04-09T10:59:25.039" v="629" actId="478"/>
          <ac:spMkLst>
            <pc:docMk/>
            <pc:sldMk cId="372933725" sldId="1986"/>
            <ac:spMk id="2" creationId="{A8444FDF-61A3-D8D3-06B1-43322070E949}"/>
          </ac:spMkLst>
        </pc:spChg>
        <pc:spChg chg="mod">
          <ac:chgData name="Rubisa, Avishay" userId="97880976-3cef-46fd-b027-1b967a0f947a" providerId="ADAL" clId="{9FAEBF7A-49CC-47CE-A921-BC184FDE00BE}" dt="2024-04-09T11:00:32.134" v="674" actId="14100"/>
          <ac:spMkLst>
            <pc:docMk/>
            <pc:sldMk cId="372933725" sldId="1986"/>
            <ac:spMk id="3" creationId="{B9BAD997-BEB8-81DE-6666-007A0F27B424}"/>
          </ac:spMkLst>
        </pc:spChg>
        <pc:spChg chg="add mod">
          <ac:chgData name="Rubisa, Avishay" userId="97880976-3cef-46fd-b027-1b967a0f947a" providerId="ADAL" clId="{9FAEBF7A-49CC-47CE-A921-BC184FDE00BE}" dt="2024-04-09T10:59:53.737" v="633" actId="207"/>
          <ac:spMkLst>
            <pc:docMk/>
            <pc:sldMk cId="372933725" sldId="1986"/>
            <ac:spMk id="5" creationId="{B15E02BB-FD28-053C-9124-339554CB3C42}"/>
          </ac:spMkLst>
        </pc:spChg>
        <pc:spChg chg="add mod">
          <ac:chgData name="Rubisa, Avishay" userId="97880976-3cef-46fd-b027-1b967a0f947a" providerId="ADAL" clId="{9FAEBF7A-49CC-47CE-A921-BC184FDE00BE}" dt="2024-04-09T10:59:25.780" v="630"/>
          <ac:spMkLst>
            <pc:docMk/>
            <pc:sldMk cId="372933725" sldId="1986"/>
            <ac:spMk id="6" creationId="{4D9497D9-254C-2794-17B3-A04307F78E96}"/>
          </ac:spMkLst>
        </pc:spChg>
        <pc:spChg chg="del">
          <ac:chgData name="Rubisa, Avishay" userId="97880976-3cef-46fd-b027-1b967a0f947a" providerId="ADAL" clId="{9FAEBF7A-49CC-47CE-A921-BC184FDE00BE}" dt="2024-04-09T10:59:25.039" v="629" actId="478"/>
          <ac:spMkLst>
            <pc:docMk/>
            <pc:sldMk cId="372933725" sldId="1986"/>
            <ac:spMk id="7" creationId="{DAB29E30-F0B5-D14F-A1C1-8CEAEABC290E}"/>
          </ac:spMkLst>
        </pc:spChg>
        <pc:spChg chg="del">
          <ac:chgData name="Rubisa, Avishay" userId="97880976-3cef-46fd-b027-1b967a0f947a" providerId="ADAL" clId="{9FAEBF7A-49CC-47CE-A921-BC184FDE00BE}" dt="2024-04-09T10:59:25.039" v="629" actId="478"/>
          <ac:spMkLst>
            <pc:docMk/>
            <pc:sldMk cId="372933725" sldId="1986"/>
            <ac:spMk id="8" creationId="{6B99A5D2-9396-8DB9-2293-E7D90C03C184}"/>
          </ac:spMkLst>
        </pc:spChg>
        <pc:spChg chg="del">
          <ac:chgData name="Rubisa, Avishay" userId="97880976-3cef-46fd-b027-1b967a0f947a" providerId="ADAL" clId="{9FAEBF7A-49CC-47CE-A921-BC184FDE00BE}" dt="2024-04-09T10:59:25.039" v="629" actId="478"/>
          <ac:spMkLst>
            <pc:docMk/>
            <pc:sldMk cId="372933725" sldId="1986"/>
            <ac:spMk id="9" creationId="{63373005-D513-9DF5-F5B4-62D4A082404E}"/>
          </ac:spMkLst>
        </pc:spChg>
        <pc:spChg chg="add mod">
          <ac:chgData name="Rubisa, Avishay" userId="97880976-3cef-46fd-b027-1b967a0f947a" providerId="ADAL" clId="{9FAEBF7A-49CC-47CE-A921-BC184FDE00BE}" dt="2024-04-09T10:59:25.780" v="630"/>
          <ac:spMkLst>
            <pc:docMk/>
            <pc:sldMk cId="372933725" sldId="1986"/>
            <ac:spMk id="10" creationId="{BBECFC54-8A33-59BD-0FF7-E5A92E10D519}"/>
          </ac:spMkLst>
        </pc:spChg>
        <pc:spChg chg="add mod">
          <ac:chgData name="Rubisa, Avishay" userId="97880976-3cef-46fd-b027-1b967a0f947a" providerId="ADAL" clId="{9FAEBF7A-49CC-47CE-A921-BC184FDE00BE}" dt="2024-04-09T10:59:38.942" v="631" actId="108"/>
          <ac:spMkLst>
            <pc:docMk/>
            <pc:sldMk cId="372933725" sldId="1986"/>
            <ac:spMk id="11" creationId="{867C38F1-9EB7-57F0-5F10-B92FFC4D4252}"/>
          </ac:spMkLst>
        </pc:spChg>
      </pc:sldChg>
      <pc:sldChg chg="addSp delSp modSp mod">
        <pc:chgData name="Rubisa, Avishay" userId="97880976-3cef-46fd-b027-1b967a0f947a" providerId="ADAL" clId="{9FAEBF7A-49CC-47CE-A921-BC184FDE00BE}" dt="2024-04-09T11:01:31.774" v="683" actId="14100"/>
        <pc:sldMkLst>
          <pc:docMk/>
          <pc:sldMk cId="1973788755" sldId="1987"/>
        </pc:sldMkLst>
        <pc:spChg chg="add del mod">
          <ac:chgData name="Rubisa, Avishay" userId="97880976-3cef-46fd-b027-1b967a0f947a" providerId="ADAL" clId="{9FAEBF7A-49CC-47CE-A921-BC184FDE00BE}" dt="2024-04-09T11:01:08.370" v="680" actId="478"/>
          <ac:spMkLst>
            <pc:docMk/>
            <pc:sldMk cId="1973788755" sldId="1987"/>
            <ac:spMk id="2" creationId="{5CEA21E5-99CB-73B9-4E2D-FB07EF8CA5C1}"/>
          </ac:spMkLst>
        </pc:spChg>
        <pc:spChg chg="add del mod">
          <ac:chgData name="Rubisa, Avishay" userId="97880976-3cef-46fd-b027-1b967a0f947a" providerId="ADAL" clId="{9FAEBF7A-49CC-47CE-A921-BC184FDE00BE}" dt="2024-04-09T11:01:08.370" v="680" actId="478"/>
          <ac:spMkLst>
            <pc:docMk/>
            <pc:sldMk cId="1973788755" sldId="1987"/>
            <ac:spMk id="3" creationId="{0B3AE9CD-A22D-012E-37FC-60585B5CCFC5}"/>
          </ac:spMkLst>
        </pc:spChg>
        <pc:spChg chg="add mod">
          <ac:chgData name="Rubisa, Avishay" userId="97880976-3cef-46fd-b027-1b967a0f947a" providerId="ADAL" clId="{9FAEBF7A-49CC-47CE-A921-BC184FDE00BE}" dt="2024-04-09T11:00:59.058" v="678" actId="108"/>
          <ac:spMkLst>
            <pc:docMk/>
            <pc:sldMk cId="1973788755" sldId="1987"/>
            <ac:spMk id="5" creationId="{4B388375-71CC-ABCD-A8E2-CFA26A5EB671}"/>
          </ac:spMkLst>
        </pc:spChg>
        <pc:spChg chg="add mod">
          <ac:chgData name="Rubisa, Avishay" userId="97880976-3cef-46fd-b027-1b967a0f947a" providerId="ADAL" clId="{9FAEBF7A-49CC-47CE-A921-BC184FDE00BE}" dt="2024-04-09T11:01:04.518" v="679" actId="108"/>
          <ac:spMkLst>
            <pc:docMk/>
            <pc:sldMk cId="1973788755" sldId="1987"/>
            <ac:spMk id="6" creationId="{BCA0022B-3096-F4F2-13F8-3E3BE68D44EC}"/>
          </ac:spMkLst>
        </pc:spChg>
        <pc:spChg chg="mod">
          <ac:chgData name="Rubisa, Avishay" userId="97880976-3cef-46fd-b027-1b967a0f947a" providerId="ADAL" clId="{9FAEBF7A-49CC-47CE-A921-BC184FDE00BE}" dt="2024-04-09T11:01:31.774" v="683" actId="14100"/>
          <ac:spMkLst>
            <pc:docMk/>
            <pc:sldMk cId="1973788755" sldId="1987"/>
            <ac:spMk id="7" creationId="{78D9172E-CED6-0558-578A-DD08AF458FD7}"/>
          </ac:spMkLst>
        </pc:spChg>
        <pc:spChg chg="add del mod">
          <ac:chgData name="Rubisa, Avishay" userId="97880976-3cef-46fd-b027-1b967a0f947a" providerId="ADAL" clId="{9FAEBF7A-49CC-47CE-A921-BC184FDE00BE}" dt="2024-04-09T11:01:08.370" v="680" actId="478"/>
          <ac:spMkLst>
            <pc:docMk/>
            <pc:sldMk cId="1973788755" sldId="1987"/>
            <ac:spMk id="8" creationId="{FB40BCA2-C820-FDA9-43D3-EAD3464E6D20}"/>
          </ac:spMkLst>
        </pc:spChg>
        <pc:spChg chg="add del mod">
          <ac:chgData name="Rubisa, Avishay" userId="97880976-3cef-46fd-b027-1b967a0f947a" providerId="ADAL" clId="{9FAEBF7A-49CC-47CE-A921-BC184FDE00BE}" dt="2024-04-09T11:01:08.370" v="680" actId="478"/>
          <ac:spMkLst>
            <pc:docMk/>
            <pc:sldMk cId="1973788755" sldId="1987"/>
            <ac:spMk id="9" creationId="{ED099D53-2BBA-EB4B-4261-AB835E175D89}"/>
          </ac:spMkLst>
        </pc:spChg>
        <pc:spChg chg="add mod">
          <ac:chgData name="Rubisa, Avishay" userId="97880976-3cef-46fd-b027-1b967a0f947a" providerId="ADAL" clId="{9FAEBF7A-49CC-47CE-A921-BC184FDE00BE}" dt="2024-04-09T11:00:43.642" v="675"/>
          <ac:spMkLst>
            <pc:docMk/>
            <pc:sldMk cId="1973788755" sldId="1987"/>
            <ac:spMk id="10" creationId="{9A8F11AE-EAD7-F261-A73E-8A3DA14AAA94}"/>
          </ac:spMkLst>
        </pc:spChg>
        <pc:spChg chg="add mod">
          <ac:chgData name="Rubisa, Avishay" userId="97880976-3cef-46fd-b027-1b967a0f947a" providerId="ADAL" clId="{9FAEBF7A-49CC-47CE-A921-BC184FDE00BE}" dt="2024-04-09T11:00:43.642" v="675"/>
          <ac:spMkLst>
            <pc:docMk/>
            <pc:sldMk cId="1973788755" sldId="1987"/>
            <ac:spMk id="11" creationId="{D7228A0A-D5B4-CFDB-04F6-B07505A04339}"/>
          </ac:spMkLst>
        </pc:spChg>
      </pc:sldChg>
      <pc:sldChg chg="modSp mod">
        <pc:chgData name="Rubisa, Avishay" userId="97880976-3cef-46fd-b027-1b967a0f947a" providerId="ADAL" clId="{9FAEBF7A-49CC-47CE-A921-BC184FDE00BE}" dt="2024-04-09T11:03:24.043" v="739" actId="14100"/>
        <pc:sldMkLst>
          <pc:docMk/>
          <pc:sldMk cId="822000579" sldId="1988"/>
        </pc:sldMkLst>
        <pc:graphicFrameChg chg="mod modGraphic">
          <ac:chgData name="Rubisa, Avishay" userId="97880976-3cef-46fd-b027-1b967a0f947a" providerId="ADAL" clId="{9FAEBF7A-49CC-47CE-A921-BC184FDE00BE}" dt="2024-04-09T11:03:24.043" v="739" actId="14100"/>
          <ac:graphicFrameMkLst>
            <pc:docMk/>
            <pc:sldMk cId="822000579" sldId="1988"/>
            <ac:graphicFrameMk id="2" creationId="{2C6F83E0-135A-0F7B-07F1-DE05894C6837}"/>
          </ac:graphicFrameMkLst>
        </pc:graphicFrameChg>
      </pc:sldChg>
      <pc:sldChg chg="modSp mod modCm">
        <pc:chgData name="Rubisa, Avishay" userId="97880976-3cef-46fd-b027-1b967a0f947a" providerId="ADAL" clId="{9FAEBF7A-49CC-47CE-A921-BC184FDE00BE}" dt="2024-04-09T11:08:51.715" v="840"/>
        <pc:sldMkLst>
          <pc:docMk/>
          <pc:sldMk cId="4263507368" sldId="1990"/>
        </pc:sldMkLst>
        <pc:spChg chg="mod">
          <ac:chgData name="Rubisa, Avishay" userId="97880976-3cef-46fd-b027-1b967a0f947a" providerId="ADAL" clId="{9FAEBF7A-49CC-47CE-A921-BC184FDE00BE}" dt="2024-04-09T09:18:44.383" v="444" actId="14100"/>
          <ac:spMkLst>
            <pc:docMk/>
            <pc:sldMk cId="4263507368" sldId="1990"/>
            <ac:spMk id="7" creationId="{1CC9483F-2D0E-3E87-0327-86EF3EDA5F29}"/>
          </ac:spMkLst>
        </pc:spChg>
        <pc:spChg chg="mod">
          <ac:chgData name="Rubisa, Avishay" userId="97880976-3cef-46fd-b027-1b967a0f947a" providerId="ADAL" clId="{9FAEBF7A-49CC-47CE-A921-BC184FDE00BE}" dt="2024-04-09T09:18:48.535" v="445" actId="1076"/>
          <ac:spMkLst>
            <pc:docMk/>
            <pc:sldMk cId="4263507368" sldId="1990"/>
            <ac:spMk id="27" creationId="{2D509386-19BA-C6A8-A684-415A1A5E2927}"/>
          </ac:spMkLst>
        </pc:spChg>
        <pc:extLst>
          <p:ext xmlns:p="http://schemas.openxmlformats.org/presentationml/2006/main" uri="{D6D511B9-2390-475A-947B-AFAB55BFBCF1}">
            <pc226:cmChg xmlns:pc226="http://schemas.microsoft.com/office/powerpoint/2022/06/main/command" xmlns="" chg="mod">
              <pc226:chgData name="Rubisa, Avishay" userId="97880976-3cef-46fd-b027-1b967a0f947a" providerId="ADAL" clId="{9FAEBF7A-49CC-47CE-A921-BC184FDE00BE}" dt="2024-04-09T11:08:51.715" v="840"/>
              <pc2:cmMkLst xmlns:pc2="http://schemas.microsoft.com/office/powerpoint/2019/9/main/command">
                <pc:docMk/>
                <pc:sldMk cId="4263507368" sldId="1990"/>
                <pc2:cmMk id="{B07F2742-E0D4-4CBF-8E85-FD2A1632DB96}"/>
              </pc2:cmMkLst>
            </pc226:cmChg>
          </p:ext>
        </pc:extLst>
      </pc:sldChg>
      <pc:sldChg chg="addSp delSp modSp mod ord modClrScheme chgLayout">
        <pc:chgData name="Rubisa, Avishay" userId="97880976-3cef-46fd-b027-1b967a0f947a" providerId="ADAL" clId="{9FAEBF7A-49CC-47CE-A921-BC184FDE00BE}" dt="2024-04-09T11:43:07.374" v="1902" actId="700"/>
        <pc:sldMkLst>
          <pc:docMk/>
          <pc:sldMk cId="2961160949" sldId="2004"/>
        </pc:sldMkLst>
        <pc:spChg chg="mod ord">
          <ac:chgData name="Rubisa, Avishay" userId="97880976-3cef-46fd-b027-1b967a0f947a" providerId="ADAL" clId="{9FAEBF7A-49CC-47CE-A921-BC184FDE00BE}" dt="2024-04-09T11:43:07.374" v="1902" actId="700"/>
          <ac:spMkLst>
            <pc:docMk/>
            <pc:sldMk cId="2961160949" sldId="2004"/>
            <ac:spMk id="2" creationId="{535ED652-FD66-1537-3CDB-2948AA63860E}"/>
          </ac:spMkLst>
        </pc:spChg>
        <pc:spChg chg="mod ord">
          <ac:chgData name="Rubisa, Avishay" userId="97880976-3cef-46fd-b027-1b967a0f947a" providerId="ADAL" clId="{9FAEBF7A-49CC-47CE-A921-BC184FDE00BE}" dt="2024-04-09T11:43:07.374" v="1902" actId="700"/>
          <ac:spMkLst>
            <pc:docMk/>
            <pc:sldMk cId="2961160949" sldId="2004"/>
            <ac:spMk id="4" creationId="{A9EC02B3-371C-211F-96B3-6716A992A2DF}"/>
          </ac:spMkLst>
        </pc:spChg>
        <pc:spChg chg="add mod ord">
          <ac:chgData name="Rubisa, Avishay" userId="97880976-3cef-46fd-b027-1b967a0f947a" providerId="ADAL" clId="{9FAEBF7A-49CC-47CE-A921-BC184FDE00BE}" dt="2024-04-09T11:43:07.374" v="1902" actId="700"/>
          <ac:spMkLst>
            <pc:docMk/>
            <pc:sldMk cId="2961160949" sldId="2004"/>
            <ac:spMk id="32" creationId="{8C32C805-6C62-8EDF-8466-F5ADE4A20F75}"/>
          </ac:spMkLst>
        </pc:spChg>
        <pc:spChg chg="add del mod ord">
          <ac:chgData name="Rubisa, Avishay" userId="97880976-3cef-46fd-b027-1b967a0f947a" providerId="ADAL" clId="{9FAEBF7A-49CC-47CE-A921-BC184FDE00BE}" dt="2024-04-07T12:28:52.362" v="117" actId="478"/>
          <ac:spMkLst>
            <pc:docMk/>
            <pc:sldMk cId="2961160949" sldId="2004"/>
            <ac:spMk id="32" creationId="{BF654E7B-44BE-37C1-FA2D-C7F1F7CEE416}"/>
          </ac:spMkLst>
        </pc:spChg>
        <pc:spChg chg="add mod ord">
          <ac:chgData name="Rubisa, Avishay" userId="97880976-3cef-46fd-b027-1b967a0f947a" providerId="ADAL" clId="{9FAEBF7A-49CC-47CE-A921-BC184FDE00BE}" dt="2024-04-09T11:43:07.374" v="1902" actId="700"/>
          <ac:spMkLst>
            <pc:docMk/>
            <pc:sldMk cId="2961160949" sldId="2004"/>
            <ac:spMk id="33" creationId="{1E1AAE68-42B6-08D2-5735-06A4C3E2BE0C}"/>
          </ac:spMkLst>
        </pc:spChg>
        <pc:spChg chg="add del mod ord">
          <ac:chgData name="Rubisa, Avishay" userId="97880976-3cef-46fd-b027-1b967a0f947a" providerId="ADAL" clId="{9FAEBF7A-49CC-47CE-A921-BC184FDE00BE}" dt="2024-04-07T12:28:54.115" v="118" actId="478"/>
          <ac:spMkLst>
            <pc:docMk/>
            <pc:sldMk cId="2961160949" sldId="2004"/>
            <ac:spMk id="33" creationId="{B2D4B1F2-4BAF-6D0C-6528-9324806B4D23}"/>
          </ac:spMkLst>
        </pc:spChg>
      </pc:sldChg>
      <pc:sldChg chg="addSp delSp modSp mod modClrScheme chgLayout">
        <pc:chgData name="Rubisa, Avishay" userId="97880976-3cef-46fd-b027-1b967a0f947a" providerId="ADAL" clId="{9FAEBF7A-49CC-47CE-A921-BC184FDE00BE}" dt="2024-04-09T11:43:39.222" v="1905" actId="700"/>
        <pc:sldMkLst>
          <pc:docMk/>
          <pc:sldMk cId="3790573434" sldId="2005"/>
        </pc:sldMkLst>
        <pc:spChg chg="mod ord">
          <ac:chgData name="Rubisa, Avishay" userId="97880976-3cef-46fd-b027-1b967a0f947a" providerId="ADAL" clId="{9FAEBF7A-49CC-47CE-A921-BC184FDE00BE}" dt="2024-04-09T11:43:39.222" v="1905" actId="700"/>
          <ac:spMkLst>
            <pc:docMk/>
            <pc:sldMk cId="3790573434" sldId="2005"/>
            <ac:spMk id="2" creationId="{270A5ACB-E484-0D96-ECDA-853FDEF86BAB}"/>
          </ac:spMkLst>
        </pc:spChg>
        <pc:spChg chg="mod ord">
          <ac:chgData name="Rubisa, Avishay" userId="97880976-3cef-46fd-b027-1b967a0f947a" providerId="ADAL" clId="{9FAEBF7A-49CC-47CE-A921-BC184FDE00BE}" dt="2024-04-09T11:43:39.222" v="1905" actId="700"/>
          <ac:spMkLst>
            <pc:docMk/>
            <pc:sldMk cId="3790573434" sldId="2005"/>
            <ac:spMk id="4" creationId="{27B2662D-2098-21DE-3E09-8C2EAF409E15}"/>
          </ac:spMkLst>
        </pc:spChg>
        <pc:spChg chg="add del mod ord">
          <ac:chgData name="Rubisa, Avishay" userId="97880976-3cef-46fd-b027-1b967a0f947a" providerId="ADAL" clId="{9FAEBF7A-49CC-47CE-A921-BC184FDE00BE}" dt="2024-04-09T11:43:39.222" v="1905" actId="700"/>
          <ac:spMkLst>
            <pc:docMk/>
            <pc:sldMk cId="3790573434" sldId="2005"/>
            <ac:spMk id="12" creationId="{F9716CAE-0693-0C8E-59AB-78BE0FAD9C88}"/>
          </ac:spMkLst>
        </pc:spChg>
        <pc:spChg chg="del mod ord">
          <ac:chgData name="Rubisa, Avishay" userId="97880976-3cef-46fd-b027-1b967a0f947a" providerId="ADAL" clId="{9FAEBF7A-49CC-47CE-A921-BC184FDE00BE}" dt="2024-04-07T12:25:26.260" v="27" actId="700"/>
          <ac:spMkLst>
            <pc:docMk/>
            <pc:sldMk cId="3790573434" sldId="2005"/>
            <ac:spMk id="13" creationId="{B4458F34-FC23-2A3D-CED4-B43AE5998A6F}"/>
          </ac:spMkLst>
        </pc:spChg>
        <pc:spChg chg="add mod ord">
          <ac:chgData name="Rubisa, Avishay" userId="97880976-3cef-46fd-b027-1b967a0f947a" providerId="ADAL" clId="{9FAEBF7A-49CC-47CE-A921-BC184FDE00BE}" dt="2024-04-09T11:43:39.222" v="1905" actId="700"/>
          <ac:spMkLst>
            <pc:docMk/>
            <pc:sldMk cId="3790573434" sldId="2005"/>
            <ac:spMk id="13" creationId="{CCA76211-9CEE-F0A8-8B3E-2A6803F44AD7}"/>
          </ac:spMkLst>
        </pc:spChg>
        <pc:spChg chg="add del mod ord">
          <ac:chgData name="Rubisa, Avishay" userId="97880976-3cef-46fd-b027-1b967a0f947a" providerId="ADAL" clId="{9FAEBF7A-49CC-47CE-A921-BC184FDE00BE}" dt="2024-04-09T11:43:39.222" v="1905" actId="700"/>
          <ac:spMkLst>
            <pc:docMk/>
            <pc:sldMk cId="3790573434" sldId="2005"/>
            <ac:spMk id="14" creationId="{45A81BC8-5107-E495-D426-BE281AF9424C}"/>
          </ac:spMkLst>
        </pc:spChg>
        <pc:spChg chg="add mod ord">
          <ac:chgData name="Rubisa, Avishay" userId="97880976-3cef-46fd-b027-1b967a0f947a" providerId="ADAL" clId="{9FAEBF7A-49CC-47CE-A921-BC184FDE00BE}" dt="2024-04-09T11:43:39.222" v="1905" actId="700"/>
          <ac:spMkLst>
            <pc:docMk/>
            <pc:sldMk cId="3790573434" sldId="2005"/>
            <ac:spMk id="15" creationId="{E90A832F-B736-566D-6B9B-98A721D5EF44}"/>
          </ac:spMkLst>
        </pc:spChg>
      </pc:sldChg>
      <pc:sldChg chg="addSp delSp modSp mod modClrScheme chgLayout">
        <pc:chgData name="Rubisa, Avishay" userId="97880976-3cef-46fd-b027-1b967a0f947a" providerId="ADAL" clId="{9FAEBF7A-49CC-47CE-A921-BC184FDE00BE}" dt="2024-04-09T11:43:32.349" v="1904" actId="700"/>
        <pc:sldMkLst>
          <pc:docMk/>
          <pc:sldMk cId="1205598832" sldId="2006"/>
        </pc:sldMkLst>
        <pc:spChg chg="mod ord">
          <ac:chgData name="Rubisa, Avishay" userId="97880976-3cef-46fd-b027-1b967a0f947a" providerId="ADAL" clId="{9FAEBF7A-49CC-47CE-A921-BC184FDE00BE}" dt="2024-04-09T11:43:32.349" v="1904" actId="700"/>
          <ac:spMkLst>
            <pc:docMk/>
            <pc:sldMk cId="1205598832" sldId="2006"/>
            <ac:spMk id="2" creationId="{F72DCBA4-424F-A1C9-487D-6C63ACB8B6C1}"/>
          </ac:spMkLst>
        </pc:spChg>
        <pc:spChg chg="add del mod ord">
          <ac:chgData name="Rubisa, Avishay" userId="97880976-3cef-46fd-b027-1b967a0f947a" providerId="ADAL" clId="{9FAEBF7A-49CC-47CE-A921-BC184FDE00BE}" dt="2024-04-07T12:28:58.963" v="119" actId="478"/>
          <ac:spMkLst>
            <pc:docMk/>
            <pc:sldMk cId="1205598832" sldId="2006"/>
            <ac:spMk id="3" creationId="{A703E9C4-DF9C-09E3-B0F5-90AEAFD1A2B3}"/>
          </ac:spMkLst>
        </pc:spChg>
        <pc:spChg chg="add mod ord">
          <ac:chgData name="Rubisa, Avishay" userId="97880976-3cef-46fd-b027-1b967a0f947a" providerId="ADAL" clId="{9FAEBF7A-49CC-47CE-A921-BC184FDE00BE}" dt="2024-04-09T11:43:32.349" v="1904" actId="700"/>
          <ac:spMkLst>
            <pc:docMk/>
            <pc:sldMk cId="1205598832" sldId="2006"/>
            <ac:spMk id="3" creationId="{C9910DB1-1908-95BE-9ACC-D39ED08B1403}"/>
          </ac:spMkLst>
        </pc:spChg>
        <pc:spChg chg="mod ord">
          <ac:chgData name="Rubisa, Avishay" userId="97880976-3cef-46fd-b027-1b967a0f947a" providerId="ADAL" clId="{9FAEBF7A-49CC-47CE-A921-BC184FDE00BE}" dt="2024-04-09T11:43:32.349" v="1904" actId="700"/>
          <ac:spMkLst>
            <pc:docMk/>
            <pc:sldMk cId="1205598832" sldId="2006"/>
            <ac:spMk id="4" creationId="{25BEE587-28C6-B065-76BF-930D35C6EB51}"/>
          </ac:spMkLst>
        </pc:spChg>
        <pc:spChg chg="add mod ord">
          <ac:chgData name="Rubisa, Avishay" userId="97880976-3cef-46fd-b027-1b967a0f947a" providerId="ADAL" clId="{9FAEBF7A-49CC-47CE-A921-BC184FDE00BE}" dt="2024-04-09T11:43:32.349" v="1904" actId="700"/>
          <ac:spMkLst>
            <pc:docMk/>
            <pc:sldMk cId="1205598832" sldId="2006"/>
            <ac:spMk id="5" creationId="{0037E6A0-1277-8DE5-D1C4-515BEA1C5799}"/>
          </ac:spMkLst>
        </pc:spChg>
        <pc:spChg chg="add del mod ord">
          <ac:chgData name="Rubisa, Avishay" userId="97880976-3cef-46fd-b027-1b967a0f947a" providerId="ADAL" clId="{9FAEBF7A-49CC-47CE-A921-BC184FDE00BE}" dt="2024-04-07T12:29:01.347" v="120" actId="478"/>
          <ac:spMkLst>
            <pc:docMk/>
            <pc:sldMk cId="1205598832" sldId="2006"/>
            <ac:spMk id="5" creationId="{73F25055-946A-759F-4E3C-C6C7C6E509D2}"/>
          </ac:spMkLst>
        </pc:spChg>
      </pc:sldChg>
      <pc:sldChg chg="addSp delSp modSp mod modClrScheme addCm modCm chgLayout">
        <pc:chgData name="Rubisa, Avishay" userId="97880976-3cef-46fd-b027-1b967a0f947a" providerId="ADAL" clId="{9FAEBF7A-49CC-47CE-A921-BC184FDE00BE}" dt="2024-04-09T11:45:07.836" v="1914"/>
        <pc:sldMkLst>
          <pc:docMk/>
          <pc:sldMk cId="618693131" sldId="2007"/>
        </pc:sldMkLst>
        <pc:spChg chg="mod ord">
          <ac:chgData name="Rubisa, Avishay" userId="97880976-3cef-46fd-b027-1b967a0f947a" providerId="ADAL" clId="{9FAEBF7A-49CC-47CE-A921-BC184FDE00BE}" dt="2024-04-09T11:42:48.245" v="1901" actId="700"/>
          <ac:spMkLst>
            <pc:docMk/>
            <pc:sldMk cId="618693131" sldId="2007"/>
            <ac:spMk id="2" creationId="{9FC1147D-2603-7DC8-17E8-17367BD1A449}"/>
          </ac:spMkLst>
        </pc:spChg>
        <pc:spChg chg="mod ord">
          <ac:chgData name="Rubisa, Avishay" userId="97880976-3cef-46fd-b027-1b967a0f947a" providerId="ADAL" clId="{9FAEBF7A-49CC-47CE-A921-BC184FDE00BE}" dt="2024-04-09T11:42:48.245" v="1901" actId="700"/>
          <ac:spMkLst>
            <pc:docMk/>
            <pc:sldMk cId="618693131" sldId="2007"/>
            <ac:spMk id="6" creationId="{0A2E95AA-DB77-8105-CA59-9B92543421E0}"/>
          </ac:spMkLst>
        </pc:spChg>
        <pc:spChg chg="add del mod ord">
          <ac:chgData name="Rubisa, Avishay" userId="97880976-3cef-46fd-b027-1b967a0f947a" providerId="ADAL" clId="{9FAEBF7A-49CC-47CE-A921-BC184FDE00BE}" dt="2024-04-07T12:29:10.915" v="121" actId="478"/>
          <ac:spMkLst>
            <pc:docMk/>
            <pc:sldMk cId="618693131" sldId="2007"/>
            <ac:spMk id="17" creationId="{C32B48AF-5602-E4B9-B207-9166E1B78E7C}"/>
          </ac:spMkLst>
        </pc:spChg>
        <pc:spChg chg="add del mod ord">
          <ac:chgData name="Rubisa, Avishay" userId="97880976-3cef-46fd-b027-1b967a0f947a" providerId="ADAL" clId="{9FAEBF7A-49CC-47CE-A921-BC184FDE00BE}" dt="2024-04-09T11:44:47.893" v="1913" actId="478"/>
          <ac:spMkLst>
            <pc:docMk/>
            <pc:sldMk cId="618693131" sldId="2007"/>
            <ac:spMk id="17" creationId="{F4A9DC38-1736-55D0-CF87-ED0B44049C5D}"/>
          </ac:spMkLst>
        </pc:spChg>
        <pc:spChg chg="add del mod ord">
          <ac:chgData name="Rubisa, Avishay" userId="97880976-3cef-46fd-b027-1b967a0f947a" providerId="ADAL" clId="{9FAEBF7A-49CC-47CE-A921-BC184FDE00BE}" dt="2024-04-09T11:44:46.771" v="1912" actId="478"/>
          <ac:spMkLst>
            <pc:docMk/>
            <pc:sldMk cId="618693131" sldId="2007"/>
            <ac:spMk id="18" creationId="{5B4C9363-7319-EE84-8874-844AE641B871}"/>
          </ac:spMkLst>
        </pc:spChg>
        <pc:spChg chg="add del mod ord">
          <ac:chgData name="Rubisa, Avishay" userId="97880976-3cef-46fd-b027-1b967a0f947a" providerId="ADAL" clId="{9FAEBF7A-49CC-47CE-A921-BC184FDE00BE}" dt="2024-04-07T12:29:12.627" v="122" actId="478"/>
          <ac:spMkLst>
            <pc:docMk/>
            <pc:sldMk cId="618693131" sldId="2007"/>
            <ac:spMk id="18" creationId="{B1B06F80-667F-80BE-EECE-1B7C69F622D7}"/>
          </ac:spMkLst>
        </pc:spChg>
        <pc:extLst>
          <p:ext xmlns:p="http://schemas.openxmlformats.org/presentationml/2006/main" uri="{D6D511B9-2390-475A-947B-AFAB55BFBCF1}">
            <pc226:cmChg xmlns:pc226="http://schemas.microsoft.com/office/powerpoint/2022/06/main/command" xmlns="" chg="add mod">
              <pc226:chgData name="Rubisa, Avishay" userId="97880976-3cef-46fd-b027-1b967a0f947a" providerId="ADAL" clId="{9FAEBF7A-49CC-47CE-A921-BC184FDE00BE}" dt="2024-04-09T11:45:07.836" v="1914"/>
              <pc2:cmMkLst xmlns:pc2="http://schemas.microsoft.com/office/powerpoint/2019/9/main/command">
                <pc:docMk/>
                <pc:sldMk cId="618693131" sldId="2007"/>
                <pc2:cmMk id="{659299AA-C35A-41B8-ACF4-7E228BA1B19F}"/>
              </pc2:cmMkLst>
            </pc226:cmChg>
          </p:ext>
        </pc:extLst>
      </pc:sldChg>
      <pc:sldChg chg="addSp delSp modSp mod modClrScheme chgLayout">
        <pc:chgData name="Rubisa, Avishay" userId="97880976-3cef-46fd-b027-1b967a0f947a" providerId="ADAL" clId="{9FAEBF7A-49CC-47CE-A921-BC184FDE00BE}" dt="2024-04-07T12:29:21.797" v="124" actId="478"/>
        <pc:sldMkLst>
          <pc:docMk/>
          <pc:sldMk cId="2692891198" sldId="2008"/>
        </pc:sldMkLst>
        <pc:spChg chg="mod ord">
          <ac:chgData name="Rubisa, Avishay" userId="97880976-3cef-46fd-b027-1b967a0f947a" providerId="ADAL" clId="{9FAEBF7A-49CC-47CE-A921-BC184FDE00BE}" dt="2024-04-07T12:25:26.260" v="27" actId="700"/>
          <ac:spMkLst>
            <pc:docMk/>
            <pc:sldMk cId="2692891198" sldId="2008"/>
            <ac:spMk id="2" creationId="{5C7288CD-F8F1-F9BE-C675-E213083C6A77}"/>
          </ac:spMkLst>
        </pc:spChg>
        <pc:spChg chg="mod ord">
          <ac:chgData name="Rubisa, Avishay" userId="97880976-3cef-46fd-b027-1b967a0f947a" providerId="ADAL" clId="{9FAEBF7A-49CC-47CE-A921-BC184FDE00BE}" dt="2024-04-07T12:25:26.260" v="27" actId="700"/>
          <ac:spMkLst>
            <pc:docMk/>
            <pc:sldMk cId="2692891198" sldId="2008"/>
            <ac:spMk id="4" creationId="{31CADAAF-79F3-CD57-7DC8-B079476BFF82}"/>
          </ac:spMkLst>
        </pc:spChg>
        <pc:spChg chg="add del mod ord">
          <ac:chgData name="Rubisa, Avishay" userId="97880976-3cef-46fd-b027-1b967a0f947a" providerId="ADAL" clId="{9FAEBF7A-49CC-47CE-A921-BC184FDE00BE}" dt="2024-04-07T12:29:15.634" v="123" actId="478"/>
          <ac:spMkLst>
            <pc:docMk/>
            <pc:sldMk cId="2692891198" sldId="2008"/>
            <ac:spMk id="14" creationId="{2D0CF9A3-7DB6-47BB-8824-BF966CA34084}"/>
          </ac:spMkLst>
        </pc:spChg>
        <pc:spChg chg="add del mod ord">
          <ac:chgData name="Rubisa, Avishay" userId="97880976-3cef-46fd-b027-1b967a0f947a" providerId="ADAL" clId="{9FAEBF7A-49CC-47CE-A921-BC184FDE00BE}" dt="2024-04-07T12:29:21.797" v="124" actId="478"/>
          <ac:spMkLst>
            <pc:docMk/>
            <pc:sldMk cId="2692891198" sldId="2008"/>
            <ac:spMk id="15" creationId="{17A548DC-6351-67FA-F02C-91AA24F9A9FC}"/>
          </ac:spMkLst>
        </pc:spChg>
      </pc:sldChg>
      <pc:sldChg chg="addSp delSp modSp mod addCm modCm">
        <pc:chgData name="Rubisa, Avishay" userId="97880976-3cef-46fd-b027-1b967a0f947a" providerId="ADAL" clId="{9FAEBF7A-49CC-47CE-A921-BC184FDE00BE}" dt="2024-04-09T10:52:29.553" v="522"/>
        <pc:sldMkLst>
          <pc:docMk/>
          <pc:sldMk cId="3412651739" sldId="2011"/>
        </pc:sldMkLst>
        <pc:spChg chg="add mod">
          <ac:chgData name="Rubisa, Avishay" userId="97880976-3cef-46fd-b027-1b967a0f947a" providerId="ADAL" clId="{9FAEBF7A-49CC-47CE-A921-BC184FDE00BE}" dt="2024-04-09T10:50:34.041" v="516" actId="1076"/>
          <ac:spMkLst>
            <pc:docMk/>
            <pc:sldMk cId="3412651739" sldId="2011"/>
            <ac:spMk id="2" creationId="{194D9237-4461-6AA1-99B4-D3E98D75E21D}"/>
          </ac:spMkLst>
        </pc:spChg>
        <pc:spChg chg="mod">
          <ac:chgData name="Rubisa, Avishay" userId="97880976-3cef-46fd-b027-1b967a0f947a" providerId="ADAL" clId="{9FAEBF7A-49CC-47CE-A921-BC184FDE00BE}" dt="2024-04-09T09:23:28.675" v="478" actId="1036"/>
          <ac:spMkLst>
            <pc:docMk/>
            <pc:sldMk cId="3412651739" sldId="2011"/>
            <ac:spMk id="3" creationId="{342D2484-0E2D-2CDF-CDA9-67D7F2E70F6F}"/>
          </ac:spMkLst>
        </pc:spChg>
        <pc:spChg chg="mod">
          <ac:chgData name="Rubisa, Avishay" userId="97880976-3cef-46fd-b027-1b967a0f947a" providerId="ADAL" clId="{9FAEBF7A-49CC-47CE-A921-BC184FDE00BE}" dt="2024-04-09T09:23:28.675" v="478" actId="1036"/>
          <ac:spMkLst>
            <pc:docMk/>
            <pc:sldMk cId="3412651739" sldId="2011"/>
            <ac:spMk id="5" creationId="{A2014DE9-10ED-D96E-A01B-2233721C468F}"/>
          </ac:spMkLst>
        </pc:spChg>
        <pc:spChg chg="mod">
          <ac:chgData name="Rubisa, Avishay" userId="97880976-3cef-46fd-b027-1b967a0f947a" providerId="ADAL" clId="{9FAEBF7A-49CC-47CE-A921-BC184FDE00BE}" dt="2024-04-09T09:23:28.675" v="478" actId="1036"/>
          <ac:spMkLst>
            <pc:docMk/>
            <pc:sldMk cId="3412651739" sldId="2011"/>
            <ac:spMk id="6" creationId="{A527FE55-9836-DE15-29F3-1B6A749F9C50}"/>
          </ac:spMkLst>
        </pc:spChg>
        <pc:spChg chg="mod">
          <ac:chgData name="Rubisa, Avishay" userId="97880976-3cef-46fd-b027-1b967a0f947a" providerId="ADAL" clId="{9FAEBF7A-49CC-47CE-A921-BC184FDE00BE}" dt="2024-04-09T09:23:28.675" v="478" actId="1036"/>
          <ac:spMkLst>
            <pc:docMk/>
            <pc:sldMk cId="3412651739" sldId="2011"/>
            <ac:spMk id="7" creationId="{D9C2066C-B153-FF85-13EB-0DD596992BEF}"/>
          </ac:spMkLst>
        </pc:spChg>
        <pc:spChg chg="mod">
          <ac:chgData name="Rubisa, Avishay" userId="97880976-3cef-46fd-b027-1b967a0f947a" providerId="ADAL" clId="{9FAEBF7A-49CC-47CE-A921-BC184FDE00BE}" dt="2024-04-09T09:23:28.675" v="478" actId="1036"/>
          <ac:spMkLst>
            <pc:docMk/>
            <pc:sldMk cId="3412651739" sldId="2011"/>
            <ac:spMk id="8" creationId="{CF96F847-5C20-3161-A3A9-1AE4ED90241D}"/>
          </ac:spMkLst>
        </pc:spChg>
        <pc:spChg chg="mod">
          <ac:chgData name="Rubisa, Avishay" userId="97880976-3cef-46fd-b027-1b967a0f947a" providerId="ADAL" clId="{9FAEBF7A-49CC-47CE-A921-BC184FDE00BE}" dt="2024-04-09T09:23:28.675" v="478" actId="1036"/>
          <ac:spMkLst>
            <pc:docMk/>
            <pc:sldMk cId="3412651739" sldId="2011"/>
            <ac:spMk id="11" creationId="{59378D50-43CE-C98B-088E-0D6259FB57A5}"/>
          </ac:spMkLst>
        </pc:spChg>
        <pc:spChg chg="mod">
          <ac:chgData name="Rubisa, Avishay" userId="97880976-3cef-46fd-b027-1b967a0f947a" providerId="ADAL" clId="{9FAEBF7A-49CC-47CE-A921-BC184FDE00BE}" dt="2024-04-09T10:49:25.377" v="507" actId="20577"/>
          <ac:spMkLst>
            <pc:docMk/>
            <pc:sldMk cId="3412651739" sldId="2011"/>
            <ac:spMk id="14" creationId="{02AF7B82-9E8C-9E41-BDCA-F79A894AD384}"/>
          </ac:spMkLst>
        </pc:spChg>
        <pc:spChg chg="del mod">
          <ac:chgData name="Rubisa, Avishay" userId="97880976-3cef-46fd-b027-1b967a0f947a" providerId="ADAL" clId="{9FAEBF7A-49CC-47CE-A921-BC184FDE00BE}" dt="2024-04-09T10:49:28.664" v="508" actId="478"/>
          <ac:spMkLst>
            <pc:docMk/>
            <pc:sldMk cId="3412651739" sldId="2011"/>
            <ac:spMk id="16" creationId="{7278FF7C-276D-7F70-3B31-D64847519D15}"/>
          </ac:spMkLst>
        </pc:spChg>
        <pc:spChg chg="del mod">
          <ac:chgData name="Rubisa, Avishay" userId="97880976-3cef-46fd-b027-1b967a0f947a" providerId="ADAL" clId="{9FAEBF7A-49CC-47CE-A921-BC184FDE00BE}" dt="2024-04-09T10:49:33.026" v="511" actId="478"/>
          <ac:spMkLst>
            <pc:docMk/>
            <pc:sldMk cId="3412651739" sldId="2011"/>
            <ac:spMk id="18" creationId="{7AFFB73E-A4E2-427C-AFDA-834E54E20779}"/>
          </ac:spMkLst>
        </pc:spChg>
        <pc:spChg chg="mod">
          <ac:chgData name="Rubisa, Avishay" userId="97880976-3cef-46fd-b027-1b967a0f947a" providerId="ADAL" clId="{9FAEBF7A-49CC-47CE-A921-BC184FDE00BE}" dt="2024-04-09T10:51:02.747" v="518" actId="1076"/>
          <ac:spMkLst>
            <pc:docMk/>
            <pc:sldMk cId="3412651739" sldId="2011"/>
            <ac:spMk id="20" creationId="{939061CF-A817-52FC-21F2-80A05091905C}"/>
          </ac:spMkLst>
        </pc:spChg>
        <pc:spChg chg="mod">
          <ac:chgData name="Rubisa, Avishay" userId="97880976-3cef-46fd-b027-1b967a0f947a" providerId="ADAL" clId="{9FAEBF7A-49CC-47CE-A921-BC184FDE00BE}" dt="2024-04-09T09:23:28.675" v="478" actId="1036"/>
          <ac:spMkLst>
            <pc:docMk/>
            <pc:sldMk cId="3412651739" sldId="2011"/>
            <ac:spMk id="33" creationId="{3F6970DA-23F4-5329-26A5-289C6F980B15}"/>
          </ac:spMkLst>
        </pc:spChg>
        <pc:spChg chg="mod">
          <ac:chgData name="Rubisa, Avishay" userId="97880976-3cef-46fd-b027-1b967a0f947a" providerId="ADAL" clId="{9FAEBF7A-49CC-47CE-A921-BC184FDE00BE}" dt="2024-04-09T09:23:28.675" v="478" actId="1036"/>
          <ac:spMkLst>
            <pc:docMk/>
            <pc:sldMk cId="3412651739" sldId="2011"/>
            <ac:spMk id="74" creationId="{8EFBA3B9-5C18-2FD1-9C59-36565A004F37}"/>
          </ac:spMkLst>
        </pc:spChg>
        <pc:spChg chg="mod">
          <ac:chgData name="Rubisa, Avishay" userId="97880976-3cef-46fd-b027-1b967a0f947a" providerId="ADAL" clId="{9FAEBF7A-49CC-47CE-A921-BC184FDE00BE}" dt="2024-04-09T09:23:28.675" v="478" actId="1036"/>
          <ac:spMkLst>
            <pc:docMk/>
            <pc:sldMk cId="3412651739" sldId="2011"/>
            <ac:spMk id="78" creationId="{B05E420D-CCA6-618C-F971-B09017F6B07D}"/>
          </ac:spMkLst>
        </pc:spChg>
        <pc:spChg chg="mod">
          <ac:chgData name="Rubisa, Avishay" userId="97880976-3cef-46fd-b027-1b967a0f947a" providerId="ADAL" clId="{9FAEBF7A-49CC-47CE-A921-BC184FDE00BE}" dt="2024-04-09T09:23:28.675" v="478" actId="1036"/>
          <ac:spMkLst>
            <pc:docMk/>
            <pc:sldMk cId="3412651739" sldId="2011"/>
            <ac:spMk id="80" creationId="{C31C2941-4210-130C-04FA-477EC5E8053E}"/>
          </ac:spMkLst>
        </pc:spChg>
        <pc:spChg chg="mod">
          <ac:chgData name="Rubisa, Avishay" userId="97880976-3cef-46fd-b027-1b967a0f947a" providerId="ADAL" clId="{9FAEBF7A-49CC-47CE-A921-BC184FDE00BE}" dt="2024-04-09T09:23:28.675" v="478" actId="1036"/>
          <ac:spMkLst>
            <pc:docMk/>
            <pc:sldMk cId="3412651739" sldId="2011"/>
            <ac:spMk id="82" creationId="{2A535D8C-9A8C-894B-E908-31FEF9C4F4A8}"/>
          </ac:spMkLst>
        </pc:spChg>
        <pc:spChg chg="mod">
          <ac:chgData name="Rubisa, Avishay" userId="97880976-3cef-46fd-b027-1b967a0f947a" providerId="ADAL" clId="{9FAEBF7A-49CC-47CE-A921-BC184FDE00BE}" dt="2024-04-09T09:23:28.675" v="478" actId="1036"/>
          <ac:spMkLst>
            <pc:docMk/>
            <pc:sldMk cId="3412651739" sldId="2011"/>
            <ac:spMk id="84" creationId="{6CB1DA32-D68F-CE71-3DF7-EA180E0EF300}"/>
          </ac:spMkLst>
        </pc:spChg>
        <pc:spChg chg="mod">
          <ac:chgData name="Rubisa, Avishay" userId="97880976-3cef-46fd-b027-1b967a0f947a" providerId="ADAL" clId="{9FAEBF7A-49CC-47CE-A921-BC184FDE00BE}" dt="2024-04-09T09:23:28.675" v="478" actId="1036"/>
          <ac:spMkLst>
            <pc:docMk/>
            <pc:sldMk cId="3412651739" sldId="2011"/>
            <ac:spMk id="86" creationId="{4AE9276B-2AD5-11C9-EFC2-79F240E8987F}"/>
          </ac:spMkLst>
        </pc:spChg>
        <pc:spChg chg="mod">
          <ac:chgData name="Rubisa, Avishay" userId="97880976-3cef-46fd-b027-1b967a0f947a" providerId="ADAL" clId="{9FAEBF7A-49CC-47CE-A921-BC184FDE00BE}" dt="2024-04-09T09:23:28.675" v="478" actId="1036"/>
          <ac:spMkLst>
            <pc:docMk/>
            <pc:sldMk cId="3412651739" sldId="2011"/>
            <ac:spMk id="90" creationId="{E212CB8E-92BC-A68A-B0A4-EEC45BDE70AF}"/>
          </ac:spMkLst>
        </pc:spChg>
        <pc:spChg chg="mod">
          <ac:chgData name="Rubisa, Avishay" userId="97880976-3cef-46fd-b027-1b967a0f947a" providerId="ADAL" clId="{9FAEBF7A-49CC-47CE-A921-BC184FDE00BE}" dt="2024-04-09T09:23:28.675" v="478" actId="1036"/>
          <ac:spMkLst>
            <pc:docMk/>
            <pc:sldMk cId="3412651739" sldId="2011"/>
            <ac:spMk id="92" creationId="{B62D45B0-9967-072F-964A-DB348C2B3836}"/>
          </ac:spMkLst>
        </pc:spChg>
        <pc:spChg chg="mod">
          <ac:chgData name="Rubisa, Avishay" userId="97880976-3cef-46fd-b027-1b967a0f947a" providerId="ADAL" clId="{9FAEBF7A-49CC-47CE-A921-BC184FDE00BE}" dt="2024-04-09T09:23:28.675" v="478" actId="1036"/>
          <ac:spMkLst>
            <pc:docMk/>
            <pc:sldMk cId="3412651739" sldId="2011"/>
            <ac:spMk id="94" creationId="{79D6C011-BBB3-FEF8-F3A4-8ED609708D1D}"/>
          </ac:spMkLst>
        </pc:spChg>
        <pc:spChg chg="mod">
          <ac:chgData name="Rubisa, Avishay" userId="97880976-3cef-46fd-b027-1b967a0f947a" providerId="ADAL" clId="{9FAEBF7A-49CC-47CE-A921-BC184FDE00BE}" dt="2024-04-09T09:23:28.675" v="478" actId="1036"/>
          <ac:spMkLst>
            <pc:docMk/>
            <pc:sldMk cId="3412651739" sldId="2011"/>
            <ac:spMk id="96" creationId="{E742D672-A839-E984-32E3-64946D9AEE7E}"/>
          </ac:spMkLst>
        </pc:spChg>
        <pc:spChg chg="del mod">
          <ac:chgData name="Rubisa, Avishay" userId="97880976-3cef-46fd-b027-1b967a0f947a" providerId="ADAL" clId="{9FAEBF7A-49CC-47CE-A921-BC184FDE00BE}" dt="2024-04-09T10:49:37.019" v="512" actId="478"/>
          <ac:spMkLst>
            <pc:docMk/>
            <pc:sldMk cId="3412651739" sldId="2011"/>
            <ac:spMk id="98" creationId="{E1493A8C-F570-D7FA-39B5-6F1D3997C486}"/>
          </ac:spMkLst>
        </pc:spChg>
        <pc:spChg chg="mod">
          <ac:chgData name="Rubisa, Avishay" userId="97880976-3cef-46fd-b027-1b967a0f947a" providerId="ADAL" clId="{9FAEBF7A-49CC-47CE-A921-BC184FDE00BE}" dt="2024-04-09T09:23:28.675" v="478" actId="1036"/>
          <ac:spMkLst>
            <pc:docMk/>
            <pc:sldMk cId="3412651739" sldId="2011"/>
            <ac:spMk id="100" creationId="{50198BC5-0FEE-3345-2B3E-1091C97D0F54}"/>
          </ac:spMkLst>
        </pc:spChg>
        <pc:spChg chg="mod">
          <ac:chgData name="Rubisa, Avishay" userId="97880976-3cef-46fd-b027-1b967a0f947a" providerId="ADAL" clId="{9FAEBF7A-49CC-47CE-A921-BC184FDE00BE}" dt="2024-04-09T10:49:55.138" v="513" actId="1076"/>
          <ac:spMkLst>
            <pc:docMk/>
            <pc:sldMk cId="3412651739" sldId="2011"/>
            <ac:spMk id="101" creationId="{CEF3FFE5-94DC-6CFC-270E-8411282365B6}"/>
          </ac:spMkLst>
        </pc:spChg>
        <pc:spChg chg="mod">
          <ac:chgData name="Rubisa, Avishay" userId="97880976-3cef-46fd-b027-1b967a0f947a" providerId="ADAL" clId="{9FAEBF7A-49CC-47CE-A921-BC184FDE00BE}" dt="2024-04-09T10:50:08.729" v="514" actId="1076"/>
          <ac:spMkLst>
            <pc:docMk/>
            <pc:sldMk cId="3412651739" sldId="2011"/>
            <ac:spMk id="103" creationId="{2EC7B21B-71AB-9514-960D-8A805963DF08}"/>
          </ac:spMkLst>
        </pc:spChg>
        <pc:spChg chg="mod">
          <ac:chgData name="Rubisa, Avishay" userId="97880976-3cef-46fd-b027-1b967a0f947a" providerId="ADAL" clId="{9FAEBF7A-49CC-47CE-A921-BC184FDE00BE}" dt="2024-04-09T10:50:17.292" v="515" actId="1076"/>
          <ac:spMkLst>
            <pc:docMk/>
            <pc:sldMk cId="3412651739" sldId="2011"/>
            <ac:spMk id="105" creationId="{0B01FEBE-3FE6-A752-BE4A-6EEFD462721D}"/>
          </ac:spMkLst>
        </pc:spChg>
        <pc:spChg chg="mod">
          <ac:chgData name="Rubisa, Avishay" userId="97880976-3cef-46fd-b027-1b967a0f947a" providerId="ADAL" clId="{9FAEBF7A-49CC-47CE-A921-BC184FDE00BE}" dt="2024-04-09T09:23:28.675" v="478" actId="1036"/>
          <ac:spMkLst>
            <pc:docMk/>
            <pc:sldMk cId="3412651739" sldId="2011"/>
            <ac:spMk id="106" creationId="{3829980F-5E5F-DA46-666F-80354320703C}"/>
          </ac:spMkLst>
        </pc:spChg>
        <pc:spChg chg="mod">
          <ac:chgData name="Rubisa, Avishay" userId="97880976-3cef-46fd-b027-1b967a0f947a" providerId="ADAL" clId="{9FAEBF7A-49CC-47CE-A921-BC184FDE00BE}" dt="2024-04-09T10:50:47.962" v="517" actId="1076"/>
          <ac:spMkLst>
            <pc:docMk/>
            <pc:sldMk cId="3412651739" sldId="2011"/>
            <ac:spMk id="108" creationId="{AD1EB73D-CCEC-CB20-BE75-74BF5ABD9890}"/>
          </ac:spMkLst>
        </pc:spChg>
        <pc:grpChg chg="mod">
          <ac:chgData name="Rubisa, Avishay" userId="97880976-3cef-46fd-b027-1b967a0f947a" providerId="ADAL" clId="{9FAEBF7A-49CC-47CE-A921-BC184FDE00BE}" dt="2024-04-09T09:23:28.675" v="478" actId="1036"/>
          <ac:grpSpMkLst>
            <pc:docMk/>
            <pc:sldMk cId="3412651739" sldId="2011"/>
            <ac:grpSpMk id="61" creationId="{FE6EBE9F-2232-F1E3-7E88-114B35945669}"/>
          </ac:grpSpMkLst>
        </pc:grpChg>
        <pc:picChg chg="add mod">
          <ac:chgData name="Rubisa, Avishay" userId="97880976-3cef-46fd-b027-1b967a0f947a" providerId="ADAL" clId="{9FAEBF7A-49CC-47CE-A921-BC184FDE00BE}" dt="2024-04-09T10:50:34.041" v="516" actId="1076"/>
          <ac:picMkLst>
            <pc:docMk/>
            <pc:sldMk cId="3412651739" sldId="2011"/>
            <ac:picMk id="9" creationId="{2C10D26B-73B6-1A59-25A9-3449330DE78A}"/>
          </ac:picMkLst>
        </pc:picChg>
        <pc:picChg chg="mod">
          <ac:chgData name="Rubisa, Avishay" userId="97880976-3cef-46fd-b027-1b967a0f947a" providerId="ADAL" clId="{9FAEBF7A-49CC-47CE-A921-BC184FDE00BE}" dt="2024-04-09T09:23:28.675" v="478" actId="1036"/>
          <ac:picMkLst>
            <pc:docMk/>
            <pc:sldMk cId="3412651739" sldId="2011"/>
            <ac:picMk id="13" creationId="{EB88798F-5D01-B1C0-09FC-10BAACF03723}"/>
          </ac:picMkLst>
        </pc:picChg>
        <pc:picChg chg="mod">
          <ac:chgData name="Rubisa, Avishay" userId="97880976-3cef-46fd-b027-1b967a0f947a" providerId="ADAL" clId="{9FAEBF7A-49CC-47CE-A921-BC184FDE00BE}" dt="2024-04-09T09:23:28.675" v="478" actId="1036"/>
          <ac:picMkLst>
            <pc:docMk/>
            <pc:sldMk cId="3412651739" sldId="2011"/>
            <ac:picMk id="15" creationId="{C5A2A90F-0504-D0D5-263C-2D0C517F62A0}"/>
          </ac:picMkLst>
        </pc:picChg>
        <pc:picChg chg="del mod">
          <ac:chgData name="Rubisa, Avishay" userId="97880976-3cef-46fd-b027-1b967a0f947a" providerId="ADAL" clId="{9FAEBF7A-49CC-47CE-A921-BC184FDE00BE}" dt="2024-04-09T10:49:29.667" v="510" actId="478"/>
          <ac:picMkLst>
            <pc:docMk/>
            <pc:sldMk cId="3412651739" sldId="2011"/>
            <ac:picMk id="17" creationId="{9E353C76-DBA7-4706-8A62-34ECD8267587}"/>
          </ac:picMkLst>
        </pc:picChg>
        <pc:picChg chg="del mod">
          <ac:chgData name="Rubisa, Avishay" userId="97880976-3cef-46fd-b027-1b967a0f947a" providerId="ADAL" clId="{9FAEBF7A-49CC-47CE-A921-BC184FDE00BE}" dt="2024-04-09T10:49:33.026" v="511" actId="478"/>
          <ac:picMkLst>
            <pc:docMk/>
            <pc:sldMk cId="3412651739" sldId="2011"/>
            <ac:picMk id="19" creationId="{168409FE-F903-12A6-B592-A05023E8276A}"/>
          </ac:picMkLst>
        </pc:picChg>
        <pc:picChg chg="mod">
          <ac:chgData name="Rubisa, Avishay" userId="97880976-3cef-46fd-b027-1b967a0f947a" providerId="ADAL" clId="{9FAEBF7A-49CC-47CE-A921-BC184FDE00BE}" dt="2024-04-09T10:51:02.747" v="518" actId="1076"/>
          <ac:picMkLst>
            <pc:docMk/>
            <pc:sldMk cId="3412651739" sldId="2011"/>
            <ac:picMk id="21" creationId="{D817B0AE-2054-4799-9107-225D24A3EB01}"/>
          </ac:picMkLst>
        </pc:picChg>
        <pc:picChg chg="mod">
          <ac:chgData name="Rubisa, Avishay" userId="97880976-3cef-46fd-b027-1b967a0f947a" providerId="ADAL" clId="{9FAEBF7A-49CC-47CE-A921-BC184FDE00BE}" dt="2024-04-09T09:23:28.675" v="478" actId="1036"/>
          <ac:picMkLst>
            <pc:docMk/>
            <pc:sldMk cId="3412651739" sldId="2011"/>
            <ac:picMk id="34" creationId="{C949AD04-0C0A-B705-FD26-2392FE789D9A}"/>
          </ac:picMkLst>
        </pc:picChg>
        <pc:picChg chg="mod">
          <ac:chgData name="Rubisa, Avishay" userId="97880976-3cef-46fd-b027-1b967a0f947a" providerId="ADAL" clId="{9FAEBF7A-49CC-47CE-A921-BC184FDE00BE}" dt="2024-04-09T09:23:28.675" v="478" actId="1036"/>
          <ac:picMkLst>
            <pc:docMk/>
            <pc:sldMk cId="3412651739" sldId="2011"/>
            <ac:picMk id="59" creationId="{538AF834-8182-2423-9FEF-B9A4685C19B7}"/>
          </ac:picMkLst>
        </pc:picChg>
        <pc:picChg chg="mod">
          <ac:chgData name="Rubisa, Avishay" userId="97880976-3cef-46fd-b027-1b967a0f947a" providerId="ADAL" clId="{9FAEBF7A-49CC-47CE-A921-BC184FDE00BE}" dt="2024-04-09T09:23:28.675" v="478" actId="1036"/>
          <ac:picMkLst>
            <pc:docMk/>
            <pc:sldMk cId="3412651739" sldId="2011"/>
            <ac:picMk id="60" creationId="{4DC6A572-B39C-30AD-3715-985418BF2A4A}"/>
          </ac:picMkLst>
        </pc:picChg>
        <pc:picChg chg="mod">
          <ac:chgData name="Rubisa, Avishay" userId="97880976-3cef-46fd-b027-1b967a0f947a" providerId="ADAL" clId="{9FAEBF7A-49CC-47CE-A921-BC184FDE00BE}" dt="2024-04-09T09:23:28.675" v="478" actId="1036"/>
          <ac:picMkLst>
            <pc:docMk/>
            <pc:sldMk cId="3412651739" sldId="2011"/>
            <ac:picMk id="75" creationId="{8B4BE598-3F3E-A431-F627-BDF5F4CF8F15}"/>
          </ac:picMkLst>
        </pc:picChg>
        <pc:picChg chg="mod">
          <ac:chgData name="Rubisa, Avishay" userId="97880976-3cef-46fd-b027-1b967a0f947a" providerId="ADAL" clId="{9FAEBF7A-49CC-47CE-A921-BC184FDE00BE}" dt="2024-04-09T09:23:28.675" v="478" actId="1036"/>
          <ac:picMkLst>
            <pc:docMk/>
            <pc:sldMk cId="3412651739" sldId="2011"/>
            <ac:picMk id="79" creationId="{D6918933-9CE8-3AC7-6F93-11B281369710}"/>
          </ac:picMkLst>
        </pc:picChg>
        <pc:picChg chg="mod">
          <ac:chgData name="Rubisa, Avishay" userId="97880976-3cef-46fd-b027-1b967a0f947a" providerId="ADAL" clId="{9FAEBF7A-49CC-47CE-A921-BC184FDE00BE}" dt="2024-04-09T09:23:28.675" v="478" actId="1036"/>
          <ac:picMkLst>
            <pc:docMk/>
            <pc:sldMk cId="3412651739" sldId="2011"/>
            <ac:picMk id="81" creationId="{9CB7E855-0E17-429B-E657-437E9AFD54C1}"/>
          </ac:picMkLst>
        </pc:picChg>
        <pc:picChg chg="mod">
          <ac:chgData name="Rubisa, Avishay" userId="97880976-3cef-46fd-b027-1b967a0f947a" providerId="ADAL" clId="{9FAEBF7A-49CC-47CE-A921-BC184FDE00BE}" dt="2024-04-09T09:23:28.675" v="478" actId="1036"/>
          <ac:picMkLst>
            <pc:docMk/>
            <pc:sldMk cId="3412651739" sldId="2011"/>
            <ac:picMk id="83" creationId="{6860A43C-626E-0A37-AA09-1F0C8DF8F9F5}"/>
          </ac:picMkLst>
        </pc:picChg>
        <pc:picChg chg="mod">
          <ac:chgData name="Rubisa, Avishay" userId="97880976-3cef-46fd-b027-1b967a0f947a" providerId="ADAL" clId="{9FAEBF7A-49CC-47CE-A921-BC184FDE00BE}" dt="2024-04-09T09:23:28.675" v="478" actId="1036"/>
          <ac:picMkLst>
            <pc:docMk/>
            <pc:sldMk cId="3412651739" sldId="2011"/>
            <ac:picMk id="85" creationId="{6A24E57A-ED89-BFEB-BA27-C4EC45E85C54}"/>
          </ac:picMkLst>
        </pc:picChg>
        <pc:picChg chg="mod">
          <ac:chgData name="Rubisa, Avishay" userId="97880976-3cef-46fd-b027-1b967a0f947a" providerId="ADAL" clId="{9FAEBF7A-49CC-47CE-A921-BC184FDE00BE}" dt="2024-04-09T09:23:28.675" v="478" actId="1036"/>
          <ac:picMkLst>
            <pc:docMk/>
            <pc:sldMk cId="3412651739" sldId="2011"/>
            <ac:picMk id="87" creationId="{B5B04750-9C6F-D9B8-F8EC-97AD073603F3}"/>
          </ac:picMkLst>
        </pc:picChg>
        <pc:picChg chg="mod">
          <ac:chgData name="Rubisa, Avishay" userId="97880976-3cef-46fd-b027-1b967a0f947a" providerId="ADAL" clId="{9FAEBF7A-49CC-47CE-A921-BC184FDE00BE}" dt="2024-04-09T09:23:28.675" v="478" actId="1036"/>
          <ac:picMkLst>
            <pc:docMk/>
            <pc:sldMk cId="3412651739" sldId="2011"/>
            <ac:picMk id="91" creationId="{5BF6C889-B3FB-663E-88AC-07C13D818E81}"/>
          </ac:picMkLst>
        </pc:picChg>
        <pc:picChg chg="mod">
          <ac:chgData name="Rubisa, Avishay" userId="97880976-3cef-46fd-b027-1b967a0f947a" providerId="ADAL" clId="{9FAEBF7A-49CC-47CE-A921-BC184FDE00BE}" dt="2024-04-09T09:23:28.675" v="478" actId="1036"/>
          <ac:picMkLst>
            <pc:docMk/>
            <pc:sldMk cId="3412651739" sldId="2011"/>
            <ac:picMk id="93" creationId="{8A336B43-8B35-1DEE-0116-AC9F19732694}"/>
          </ac:picMkLst>
        </pc:picChg>
        <pc:picChg chg="mod">
          <ac:chgData name="Rubisa, Avishay" userId="97880976-3cef-46fd-b027-1b967a0f947a" providerId="ADAL" clId="{9FAEBF7A-49CC-47CE-A921-BC184FDE00BE}" dt="2024-04-09T09:23:28.675" v="478" actId="1036"/>
          <ac:picMkLst>
            <pc:docMk/>
            <pc:sldMk cId="3412651739" sldId="2011"/>
            <ac:picMk id="95" creationId="{018FA85D-D673-6E06-A5BB-36BBAC1B0809}"/>
          </ac:picMkLst>
        </pc:picChg>
        <pc:picChg chg="mod">
          <ac:chgData name="Rubisa, Avishay" userId="97880976-3cef-46fd-b027-1b967a0f947a" providerId="ADAL" clId="{9FAEBF7A-49CC-47CE-A921-BC184FDE00BE}" dt="2024-04-09T09:23:28.675" v="478" actId="1036"/>
          <ac:picMkLst>
            <pc:docMk/>
            <pc:sldMk cId="3412651739" sldId="2011"/>
            <ac:picMk id="97" creationId="{493AB784-779A-4246-E945-1ECA26E0766E}"/>
          </ac:picMkLst>
        </pc:picChg>
        <pc:picChg chg="del mod">
          <ac:chgData name="Rubisa, Avishay" userId="97880976-3cef-46fd-b027-1b967a0f947a" providerId="ADAL" clId="{9FAEBF7A-49CC-47CE-A921-BC184FDE00BE}" dt="2024-04-09T10:49:37.019" v="512" actId="478"/>
          <ac:picMkLst>
            <pc:docMk/>
            <pc:sldMk cId="3412651739" sldId="2011"/>
            <ac:picMk id="99" creationId="{6BA65A08-40E6-E3CE-548E-CB305AC59BE8}"/>
          </ac:picMkLst>
        </pc:picChg>
        <pc:picChg chg="mod">
          <ac:chgData name="Rubisa, Avishay" userId="97880976-3cef-46fd-b027-1b967a0f947a" providerId="ADAL" clId="{9FAEBF7A-49CC-47CE-A921-BC184FDE00BE}" dt="2024-04-09T10:49:55.138" v="513" actId="1076"/>
          <ac:picMkLst>
            <pc:docMk/>
            <pc:sldMk cId="3412651739" sldId="2011"/>
            <ac:picMk id="102" creationId="{9E908D8D-322F-0FDF-8C65-E30DA188B76C}"/>
          </ac:picMkLst>
        </pc:picChg>
        <pc:picChg chg="mod">
          <ac:chgData name="Rubisa, Avishay" userId="97880976-3cef-46fd-b027-1b967a0f947a" providerId="ADAL" clId="{9FAEBF7A-49CC-47CE-A921-BC184FDE00BE}" dt="2024-04-09T10:50:08.729" v="514" actId="1076"/>
          <ac:picMkLst>
            <pc:docMk/>
            <pc:sldMk cId="3412651739" sldId="2011"/>
            <ac:picMk id="104" creationId="{BDD650EC-78E5-C73D-59BD-21DCE3CDA980}"/>
          </ac:picMkLst>
        </pc:picChg>
        <pc:picChg chg="mod">
          <ac:chgData name="Rubisa, Avishay" userId="97880976-3cef-46fd-b027-1b967a0f947a" providerId="ADAL" clId="{9FAEBF7A-49CC-47CE-A921-BC184FDE00BE}" dt="2024-04-09T10:50:17.292" v="515" actId="1076"/>
          <ac:picMkLst>
            <pc:docMk/>
            <pc:sldMk cId="3412651739" sldId="2011"/>
            <ac:picMk id="107" creationId="{7BA26BAA-3109-6DB9-749D-BC9646C33C41}"/>
          </ac:picMkLst>
        </pc:picChg>
        <pc:picChg chg="mod">
          <ac:chgData name="Rubisa, Avishay" userId="97880976-3cef-46fd-b027-1b967a0f947a" providerId="ADAL" clId="{9FAEBF7A-49CC-47CE-A921-BC184FDE00BE}" dt="2024-04-09T10:50:47.962" v="517" actId="1076"/>
          <ac:picMkLst>
            <pc:docMk/>
            <pc:sldMk cId="3412651739" sldId="2011"/>
            <ac:picMk id="109" creationId="{FCAABFEB-E146-39E6-D0DC-D25FD9630D52}"/>
          </ac:picMkLst>
        </pc:picChg>
        <pc:extLst>
          <p:ext xmlns:p="http://schemas.openxmlformats.org/presentationml/2006/main" uri="{D6D511B9-2390-475A-947B-AFAB55BFBCF1}">
            <pc226:cmChg xmlns:pc226="http://schemas.microsoft.com/office/powerpoint/2022/06/main/command" xmlns="" chg="add mod modRxn">
              <pc226:chgData name="Rubisa, Avishay" userId="97880976-3cef-46fd-b027-1b967a0f947a" providerId="ADAL" clId="{9FAEBF7A-49CC-47CE-A921-BC184FDE00BE}" dt="2024-04-09T10:52:29.553" v="522"/>
              <pc2:cmMkLst xmlns:pc2="http://schemas.microsoft.com/office/powerpoint/2019/9/main/command">
                <pc:docMk/>
                <pc:sldMk cId="3412651739" sldId="2011"/>
                <pc2:cmMk id="{CB6DF798-0940-479B-8D70-E2CD025A7D26}"/>
              </pc2:cmMkLst>
            </pc226:cmChg>
            <pc226:cmChg xmlns:pc226="http://schemas.microsoft.com/office/powerpoint/2022/06/main/command" xmlns="" chg="add mod modRxn">
              <pc226:chgData name="Rubisa, Avishay" userId="97880976-3cef-46fd-b027-1b967a0f947a" providerId="ADAL" clId="{9FAEBF7A-49CC-47CE-A921-BC184FDE00BE}" dt="2024-04-09T10:52:27.905" v="521"/>
              <pc2:cmMkLst xmlns:pc2="http://schemas.microsoft.com/office/powerpoint/2019/9/main/command">
                <pc:docMk/>
                <pc:sldMk cId="3412651739" sldId="2011"/>
                <pc2:cmMk id="{65295FBC-6958-44FA-80D9-58BFB0F9C4A4}"/>
              </pc2:cmMkLst>
            </pc226:cmChg>
          </p:ext>
        </pc:extLst>
      </pc:sldChg>
      <pc:sldChg chg="addSp delSp modSp mod">
        <pc:chgData name="Rubisa, Avishay" userId="97880976-3cef-46fd-b027-1b967a0f947a" providerId="ADAL" clId="{9FAEBF7A-49CC-47CE-A921-BC184FDE00BE}" dt="2024-04-09T11:02:52.985" v="717" actId="14100"/>
        <pc:sldMkLst>
          <pc:docMk/>
          <pc:sldMk cId="524446390" sldId="2012"/>
        </pc:sldMkLst>
        <pc:spChg chg="del mod">
          <ac:chgData name="Rubisa, Avishay" userId="97880976-3cef-46fd-b027-1b967a0f947a" providerId="ADAL" clId="{9FAEBF7A-49CC-47CE-A921-BC184FDE00BE}" dt="2024-04-09T11:02:32.945" v="714" actId="478"/>
          <ac:spMkLst>
            <pc:docMk/>
            <pc:sldMk cId="524446390" sldId="2012"/>
            <ac:spMk id="2" creationId="{5CEA21E5-99CB-73B9-4E2D-FB07EF8CA5C1}"/>
          </ac:spMkLst>
        </pc:spChg>
        <pc:spChg chg="del mod">
          <ac:chgData name="Rubisa, Avishay" userId="97880976-3cef-46fd-b027-1b967a0f947a" providerId="ADAL" clId="{9FAEBF7A-49CC-47CE-A921-BC184FDE00BE}" dt="2024-04-09T11:02:32.945" v="714" actId="478"/>
          <ac:spMkLst>
            <pc:docMk/>
            <pc:sldMk cId="524446390" sldId="2012"/>
            <ac:spMk id="3" creationId="{0B3AE9CD-A22D-012E-37FC-60585B5CCFC5}"/>
          </ac:spMkLst>
        </pc:spChg>
        <pc:spChg chg="add mod">
          <ac:chgData name="Rubisa, Avishay" userId="97880976-3cef-46fd-b027-1b967a0f947a" providerId="ADAL" clId="{9FAEBF7A-49CC-47CE-A921-BC184FDE00BE}" dt="2024-04-09T11:02:17.045" v="711"/>
          <ac:spMkLst>
            <pc:docMk/>
            <pc:sldMk cId="524446390" sldId="2012"/>
            <ac:spMk id="5" creationId="{25CA978B-68AC-7230-5944-B1B085212C9B}"/>
          </ac:spMkLst>
        </pc:spChg>
        <pc:spChg chg="add mod">
          <ac:chgData name="Rubisa, Avishay" userId="97880976-3cef-46fd-b027-1b967a0f947a" providerId="ADAL" clId="{9FAEBF7A-49CC-47CE-A921-BC184FDE00BE}" dt="2024-04-09T11:02:24.322" v="712" actId="108"/>
          <ac:spMkLst>
            <pc:docMk/>
            <pc:sldMk cId="524446390" sldId="2012"/>
            <ac:spMk id="6" creationId="{B74B7B72-72B0-028C-A6DE-1FD19EAAFF7C}"/>
          </ac:spMkLst>
        </pc:spChg>
        <pc:spChg chg="mod">
          <ac:chgData name="Rubisa, Avishay" userId="97880976-3cef-46fd-b027-1b967a0f947a" providerId="ADAL" clId="{9FAEBF7A-49CC-47CE-A921-BC184FDE00BE}" dt="2024-04-09T11:02:52.985" v="717" actId="14100"/>
          <ac:spMkLst>
            <pc:docMk/>
            <pc:sldMk cId="524446390" sldId="2012"/>
            <ac:spMk id="7" creationId="{78D9172E-CED6-0558-578A-DD08AF458FD7}"/>
          </ac:spMkLst>
        </pc:spChg>
        <pc:spChg chg="del mod">
          <ac:chgData name="Rubisa, Avishay" userId="97880976-3cef-46fd-b027-1b967a0f947a" providerId="ADAL" clId="{9FAEBF7A-49CC-47CE-A921-BC184FDE00BE}" dt="2024-04-09T11:02:32.945" v="714" actId="478"/>
          <ac:spMkLst>
            <pc:docMk/>
            <pc:sldMk cId="524446390" sldId="2012"/>
            <ac:spMk id="8" creationId="{FB40BCA2-C820-FDA9-43D3-EAD3464E6D20}"/>
          </ac:spMkLst>
        </pc:spChg>
        <pc:spChg chg="del mod">
          <ac:chgData name="Rubisa, Avishay" userId="97880976-3cef-46fd-b027-1b967a0f947a" providerId="ADAL" clId="{9FAEBF7A-49CC-47CE-A921-BC184FDE00BE}" dt="2024-04-09T11:02:32.945" v="714" actId="478"/>
          <ac:spMkLst>
            <pc:docMk/>
            <pc:sldMk cId="524446390" sldId="2012"/>
            <ac:spMk id="9" creationId="{ED099D53-2BBA-EB4B-4261-AB835E175D89}"/>
          </ac:spMkLst>
        </pc:spChg>
        <pc:spChg chg="add mod">
          <ac:chgData name="Rubisa, Avishay" userId="97880976-3cef-46fd-b027-1b967a0f947a" providerId="ADAL" clId="{9FAEBF7A-49CC-47CE-A921-BC184FDE00BE}" dt="2024-04-09T11:02:28.530" v="713" actId="108"/>
          <ac:spMkLst>
            <pc:docMk/>
            <pc:sldMk cId="524446390" sldId="2012"/>
            <ac:spMk id="10" creationId="{501D8CA4-1C57-9083-0107-9DDE52912F2E}"/>
          </ac:spMkLst>
        </pc:spChg>
        <pc:spChg chg="add mod">
          <ac:chgData name="Rubisa, Avishay" userId="97880976-3cef-46fd-b027-1b967a0f947a" providerId="ADAL" clId="{9FAEBF7A-49CC-47CE-A921-BC184FDE00BE}" dt="2024-04-09T11:02:17.045" v="711"/>
          <ac:spMkLst>
            <pc:docMk/>
            <pc:sldMk cId="524446390" sldId="2012"/>
            <ac:spMk id="11" creationId="{E9235692-FE5F-91D6-361B-5961024B1065}"/>
          </ac:spMkLst>
        </pc:spChg>
      </pc:sldChg>
      <pc:sldChg chg="addSp delSp modSp mod addCm">
        <pc:chgData name="Rubisa, Avishay" userId="97880976-3cef-46fd-b027-1b967a0f947a" providerId="ADAL" clId="{9FAEBF7A-49CC-47CE-A921-BC184FDE00BE}" dt="2024-04-09T11:56:44.214" v="1942"/>
        <pc:sldMkLst>
          <pc:docMk/>
          <pc:sldMk cId="611146260" sldId="2013"/>
        </pc:sldMkLst>
        <pc:spChg chg="mod">
          <ac:chgData name="Rubisa, Avishay" userId="97880976-3cef-46fd-b027-1b967a0f947a" providerId="ADAL" clId="{9FAEBF7A-49CC-47CE-A921-BC184FDE00BE}" dt="2024-04-09T11:07:22.877" v="803" actId="1037"/>
          <ac:spMkLst>
            <pc:docMk/>
            <pc:sldMk cId="611146260" sldId="2013"/>
            <ac:spMk id="10" creationId="{D4458633-AF3E-37A0-4F55-905A29362C2E}"/>
          </ac:spMkLst>
        </pc:spChg>
        <pc:spChg chg="mod">
          <ac:chgData name="Rubisa, Avishay" userId="97880976-3cef-46fd-b027-1b967a0f947a" providerId="ADAL" clId="{9FAEBF7A-49CC-47CE-A921-BC184FDE00BE}" dt="2024-04-09T11:08:17.355" v="838" actId="1076"/>
          <ac:spMkLst>
            <pc:docMk/>
            <pc:sldMk cId="611146260" sldId="2013"/>
            <ac:spMk id="11" creationId="{48E6502D-4E42-729C-AFF2-DE3D0EC2B44B}"/>
          </ac:spMkLst>
        </pc:spChg>
        <pc:spChg chg="mod">
          <ac:chgData name="Rubisa, Avishay" userId="97880976-3cef-46fd-b027-1b967a0f947a" providerId="ADAL" clId="{9FAEBF7A-49CC-47CE-A921-BC184FDE00BE}" dt="2024-04-09T11:07:22.877" v="803" actId="1037"/>
          <ac:spMkLst>
            <pc:docMk/>
            <pc:sldMk cId="611146260" sldId="2013"/>
            <ac:spMk id="19" creationId="{928BAFAA-703E-3D7C-6181-072AE13CA04A}"/>
          </ac:spMkLst>
        </pc:spChg>
        <pc:spChg chg="mod">
          <ac:chgData name="Rubisa, Avishay" userId="97880976-3cef-46fd-b027-1b967a0f947a" providerId="ADAL" clId="{9FAEBF7A-49CC-47CE-A921-BC184FDE00BE}" dt="2024-04-09T11:08:23.423" v="839" actId="1076"/>
          <ac:spMkLst>
            <pc:docMk/>
            <pc:sldMk cId="611146260" sldId="2013"/>
            <ac:spMk id="21" creationId="{C21D8BFF-E990-E8B9-1D34-6C139D16E53F}"/>
          </ac:spMkLst>
        </pc:spChg>
        <pc:spChg chg="mod">
          <ac:chgData name="Rubisa, Avishay" userId="97880976-3cef-46fd-b027-1b967a0f947a" providerId="ADAL" clId="{9FAEBF7A-49CC-47CE-A921-BC184FDE00BE}" dt="2024-04-09T09:17:16.986" v="440" actId="1076"/>
          <ac:spMkLst>
            <pc:docMk/>
            <pc:sldMk cId="611146260" sldId="2013"/>
            <ac:spMk id="26" creationId="{14C899CC-404A-04CC-ABCB-45904EF33353}"/>
          </ac:spMkLst>
        </pc:spChg>
        <pc:spChg chg="mod">
          <ac:chgData name="Rubisa, Avishay" userId="97880976-3cef-46fd-b027-1b967a0f947a" providerId="ADAL" clId="{9FAEBF7A-49CC-47CE-A921-BC184FDE00BE}" dt="2024-04-09T09:17:16.986" v="440" actId="1076"/>
          <ac:spMkLst>
            <pc:docMk/>
            <pc:sldMk cId="611146260" sldId="2013"/>
            <ac:spMk id="27" creationId="{8DB803FF-D89A-EE02-65FE-63DFEF6732C0}"/>
          </ac:spMkLst>
        </pc:spChg>
        <pc:spChg chg="mod">
          <ac:chgData name="Rubisa, Avishay" userId="97880976-3cef-46fd-b027-1b967a0f947a" providerId="ADAL" clId="{9FAEBF7A-49CC-47CE-A921-BC184FDE00BE}" dt="2024-04-09T09:15:59.199" v="433"/>
          <ac:spMkLst>
            <pc:docMk/>
            <pc:sldMk cId="611146260" sldId="2013"/>
            <ac:spMk id="29" creationId="{C520437C-CB7E-B970-EC69-394D9DC44EC0}"/>
          </ac:spMkLst>
        </pc:spChg>
        <pc:spChg chg="mod">
          <ac:chgData name="Rubisa, Avishay" userId="97880976-3cef-46fd-b027-1b967a0f947a" providerId="ADAL" clId="{9FAEBF7A-49CC-47CE-A921-BC184FDE00BE}" dt="2024-04-09T09:15:59.199" v="433"/>
          <ac:spMkLst>
            <pc:docMk/>
            <pc:sldMk cId="611146260" sldId="2013"/>
            <ac:spMk id="30" creationId="{9610BE08-B72F-1E3F-D0FB-5041483921EC}"/>
          </ac:spMkLst>
        </pc:spChg>
        <pc:spChg chg="mod">
          <ac:chgData name="Rubisa, Avishay" userId="97880976-3cef-46fd-b027-1b967a0f947a" providerId="ADAL" clId="{9FAEBF7A-49CC-47CE-A921-BC184FDE00BE}" dt="2024-04-09T09:16:14.312" v="434"/>
          <ac:spMkLst>
            <pc:docMk/>
            <pc:sldMk cId="611146260" sldId="2013"/>
            <ac:spMk id="32" creationId="{56AEB5D1-1989-54A5-391E-16EB1FE15582}"/>
          </ac:spMkLst>
        </pc:spChg>
        <pc:spChg chg="mod">
          <ac:chgData name="Rubisa, Avishay" userId="97880976-3cef-46fd-b027-1b967a0f947a" providerId="ADAL" clId="{9FAEBF7A-49CC-47CE-A921-BC184FDE00BE}" dt="2024-04-09T09:16:14.312" v="434"/>
          <ac:spMkLst>
            <pc:docMk/>
            <pc:sldMk cId="611146260" sldId="2013"/>
            <ac:spMk id="33" creationId="{026A1855-7FC3-5610-DC00-541845200529}"/>
          </ac:spMkLst>
        </pc:spChg>
        <pc:spChg chg="add mod">
          <ac:chgData name="Rubisa, Avishay" userId="97880976-3cef-46fd-b027-1b967a0f947a" providerId="ADAL" clId="{9FAEBF7A-49CC-47CE-A921-BC184FDE00BE}" dt="2024-04-09T11:07:57.670" v="834" actId="1035"/>
          <ac:spMkLst>
            <pc:docMk/>
            <pc:sldMk cId="611146260" sldId="2013"/>
            <ac:spMk id="34" creationId="{3541BA61-1287-2BB9-1D2A-BE48276AD572}"/>
          </ac:spMkLst>
        </pc:spChg>
        <pc:spChg chg="add mod">
          <ac:chgData name="Rubisa, Avishay" userId="97880976-3cef-46fd-b027-1b967a0f947a" providerId="ADAL" clId="{9FAEBF7A-49CC-47CE-A921-BC184FDE00BE}" dt="2024-04-09T11:07:57.670" v="834" actId="1035"/>
          <ac:spMkLst>
            <pc:docMk/>
            <pc:sldMk cId="611146260" sldId="2013"/>
            <ac:spMk id="35" creationId="{7EABEC34-038E-05D0-83BA-80D82B8758EB}"/>
          </ac:spMkLst>
        </pc:spChg>
        <pc:spChg chg="add mod">
          <ac:chgData name="Rubisa, Avishay" userId="97880976-3cef-46fd-b027-1b967a0f947a" providerId="ADAL" clId="{9FAEBF7A-49CC-47CE-A921-BC184FDE00BE}" dt="2024-04-09T11:56:44.214" v="1942"/>
          <ac:spMkLst>
            <pc:docMk/>
            <pc:sldMk cId="611146260" sldId="2013"/>
            <ac:spMk id="36" creationId="{B50D89CE-D7AF-162D-219B-FFFD20CA941B}"/>
          </ac:spMkLst>
        </pc:spChg>
        <pc:spChg chg="mod">
          <ac:chgData name="Rubisa, Avishay" userId="97880976-3cef-46fd-b027-1b967a0f947a" providerId="ADAL" clId="{9FAEBF7A-49CC-47CE-A921-BC184FDE00BE}" dt="2024-04-09T11:05:42.006" v="749" actId="207"/>
          <ac:spMkLst>
            <pc:docMk/>
            <pc:sldMk cId="611146260" sldId="2013"/>
            <ac:spMk id="43" creationId="{AC02E647-4576-388F-B851-61D1A7A136B8}"/>
          </ac:spMkLst>
        </pc:spChg>
        <pc:spChg chg="mod">
          <ac:chgData name="Rubisa, Avishay" userId="97880976-3cef-46fd-b027-1b967a0f947a" providerId="ADAL" clId="{9FAEBF7A-49CC-47CE-A921-BC184FDE00BE}" dt="2024-04-09T11:05:19.259" v="747" actId="207"/>
          <ac:spMkLst>
            <pc:docMk/>
            <pc:sldMk cId="611146260" sldId="2013"/>
            <ac:spMk id="44" creationId="{AE89E732-0B74-F405-66AF-F931F16A0DDA}"/>
          </ac:spMkLst>
        </pc:spChg>
        <pc:spChg chg="mod">
          <ac:chgData name="Rubisa, Avishay" userId="97880976-3cef-46fd-b027-1b967a0f947a" providerId="ADAL" clId="{9FAEBF7A-49CC-47CE-A921-BC184FDE00BE}" dt="2024-04-09T11:06:31.139" v="771" actId="1037"/>
          <ac:spMkLst>
            <pc:docMk/>
            <pc:sldMk cId="611146260" sldId="2013"/>
            <ac:spMk id="52" creationId="{BFE4DC6F-C1D8-F1BA-E404-78D692B100F7}"/>
          </ac:spMkLst>
        </pc:spChg>
        <pc:spChg chg="mod">
          <ac:chgData name="Rubisa, Avishay" userId="97880976-3cef-46fd-b027-1b967a0f947a" providerId="ADAL" clId="{9FAEBF7A-49CC-47CE-A921-BC184FDE00BE}" dt="2024-04-09T11:06:31.139" v="771" actId="1037"/>
          <ac:spMkLst>
            <pc:docMk/>
            <pc:sldMk cId="611146260" sldId="2013"/>
            <ac:spMk id="53" creationId="{9F734759-BD4F-2B1C-4AF4-40F80E8AC2DB}"/>
          </ac:spMkLst>
        </pc:spChg>
        <pc:spChg chg="del mod">
          <ac:chgData name="Rubisa, Avishay" userId="97880976-3cef-46fd-b027-1b967a0f947a" providerId="ADAL" clId="{9FAEBF7A-49CC-47CE-A921-BC184FDE00BE}" dt="2024-04-09T11:52:38.456" v="1916" actId="478"/>
          <ac:spMkLst>
            <pc:docMk/>
            <pc:sldMk cId="611146260" sldId="2013"/>
            <ac:spMk id="58" creationId="{43A6A160-E044-5A02-6703-B37B51F0B958}"/>
          </ac:spMkLst>
        </pc:spChg>
        <pc:spChg chg="mod">
          <ac:chgData name="Rubisa, Avishay" userId="97880976-3cef-46fd-b027-1b967a0f947a" providerId="ADAL" clId="{9FAEBF7A-49CC-47CE-A921-BC184FDE00BE}" dt="2024-04-09T09:14:26.084" v="425" actId="20577"/>
          <ac:spMkLst>
            <pc:docMk/>
            <pc:sldMk cId="611146260" sldId="2013"/>
            <ac:spMk id="60" creationId="{897FCFB8-6140-ED53-3109-239B125E91C1}"/>
          </ac:spMkLst>
        </pc:spChg>
        <pc:grpChg chg="mod">
          <ac:chgData name="Rubisa, Avishay" userId="97880976-3cef-46fd-b027-1b967a0f947a" providerId="ADAL" clId="{9FAEBF7A-49CC-47CE-A921-BC184FDE00BE}" dt="2024-04-09T11:07:22.877" v="803" actId="1037"/>
          <ac:grpSpMkLst>
            <pc:docMk/>
            <pc:sldMk cId="611146260" sldId="2013"/>
            <ac:grpSpMk id="3" creationId="{4F90C0AB-A2DD-3203-769D-23438BD3D18E}"/>
          </ac:grpSpMkLst>
        </pc:grpChg>
        <pc:grpChg chg="mod">
          <ac:chgData name="Rubisa, Avishay" userId="97880976-3cef-46fd-b027-1b967a0f947a" providerId="ADAL" clId="{9FAEBF7A-49CC-47CE-A921-BC184FDE00BE}" dt="2024-04-09T11:08:17.355" v="838" actId="1076"/>
          <ac:grpSpMkLst>
            <pc:docMk/>
            <pc:sldMk cId="611146260" sldId="2013"/>
            <ac:grpSpMk id="7" creationId="{7ED00FA1-DA69-C3FB-E048-E29429475063}"/>
          </ac:grpSpMkLst>
        </pc:grpChg>
        <pc:grpChg chg="mod">
          <ac:chgData name="Rubisa, Avishay" userId="97880976-3cef-46fd-b027-1b967a0f947a" providerId="ADAL" clId="{9FAEBF7A-49CC-47CE-A921-BC184FDE00BE}" dt="2024-04-09T09:17:16.986" v="440" actId="1076"/>
          <ac:grpSpMkLst>
            <pc:docMk/>
            <pc:sldMk cId="611146260" sldId="2013"/>
            <ac:grpSpMk id="23" creationId="{FA633A3B-8537-AC62-AD4A-FC93A41C0406}"/>
          </ac:grpSpMkLst>
        </pc:grpChg>
        <pc:grpChg chg="add mod">
          <ac:chgData name="Rubisa, Avishay" userId="97880976-3cef-46fd-b027-1b967a0f947a" providerId="ADAL" clId="{9FAEBF7A-49CC-47CE-A921-BC184FDE00BE}" dt="2024-04-09T09:15:59.199" v="433"/>
          <ac:grpSpMkLst>
            <pc:docMk/>
            <pc:sldMk cId="611146260" sldId="2013"/>
            <ac:grpSpMk id="28" creationId="{EF334A72-592B-DA08-42A9-8BF863D7172D}"/>
          </ac:grpSpMkLst>
        </pc:grpChg>
        <pc:grpChg chg="add mod">
          <ac:chgData name="Rubisa, Avishay" userId="97880976-3cef-46fd-b027-1b967a0f947a" providerId="ADAL" clId="{9FAEBF7A-49CC-47CE-A921-BC184FDE00BE}" dt="2024-04-09T11:07:57.670" v="834" actId="1035"/>
          <ac:grpSpMkLst>
            <pc:docMk/>
            <pc:sldMk cId="611146260" sldId="2013"/>
            <ac:grpSpMk id="31" creationId="{E586913F-257D-B613-0BE7-383D0F41BD9E}"/>
          </ac:grpSpMkLst>
        </pc:grpChg>
        <pc:grpChg chg="mod">
          <ac:chgData name="Rubisa, Avishay" userId="97880976-3cef-46fd-b027-1b967a0f947a" providerId="ADAL" clId="{9FAEBF7A-49CC-47CE-A921-BC184FDE00BE}" dt="2024-04-09T11:06:31.139" v="771" actId="1037"/>
          <ac:grpSpMkLst>
            <pc:docMk/>
            <pc:sldMk cId="611146260" sldId="2013"/>
            <ac:grpSpMk id="45" creationId="{293A27B4-02FC-3DB2-E5AB-AFC6E1AD5B5F}"/>
          </ac:grpSpMkLst>
        </pc:grpChg>
        <pc:picChg chg="mod">
          <ac:chgData name="Rubisa, Avishay" userId="97880976-3cef-46fd-b027-1b967a0f947a" providerId="ADAL" clId="{9FAEBF7A-49CC-47CE-A921-BC184FDE00BE}" dt="2024-04-09T11:07:22.877" v="803" actId="1037"/>
          <ac:picMkLst>
            <pc:docMk/>
            <pc:sldMk cId="611146260" sldId="2013"/>
            <ac:picMk id="20" creationId="{F00FE18C-7119-DC58-6710-149A4C51F654}"/>
          </ac:picMkLst>
        </pc:picChg>
        <pc:picChg chg="mod">
          <ac:chgData name="Rubisa, Avishay" userId="97880976-3cef-46fd-b027-1b967a0f947a" providerId="ADAL" clId="{9FAEBF7A-49CC-47CE-A921-BC184FDE00BE}" dt="2024-04-09T11:08:23.423" v="839" actId="1076"/>
          <ac:picMkLst>
            <pc:docMk/>
            <pc:sldMk cId="611146260" sldId="2013"/>
            <ac:picMk id="22" creationId="{396ED8B2-788E-F374-091C-1B6E570B5700}"/>
          </ac:picMkLst>
        </pc:picChg>
        <pc:picChg chg="add mod">
          <ac:chgData name="Rubisa, Avishay" userId="97880976-3cef-46fd-b027-1b967a0f947a" providerId="ADAL" clId="{9FAEBF7A-49CC-47CE-A921-BC184FDE00BE}" dt="2024-04-09T11:56:31.922" v="1941"/>
          <ac:picMkLst>
            <pc:docMk/>
            <pc:sldMk cId="611146260" sldId="2013"/>
            <ac:picMk id="37" creationId="{933B9D35-ECE8-E249-9648-C9BF3DA9E231}"/>
          </ac:picMkLst>
        </pc:picChg>
        <pc:picChg chg="del mod">
          <ac:chgData name="Rubisa, Avishay" userId="97880976-3cef-46fd-b027-1b967a0f947a" providerId="ADAL" clId="{9FAEBF7A-49CC-47CE-A921-BC184FDE00BE}" dt="2024-04-09T11:52:38.456" v="1916" actId="478"/>
          <ac:picMkLst>
            <pc:docMk/>
            <pc:sldMk cId="611146260" sldId="2013"/>
            <ac:picMk id="59" creationId="{2334CD17-77C0-2451-1BA2-B8DD579436C5}"/>
          </ac:picMkLst>
        </pc:picChg>
        <pc:extLst>
          <p:ext xmlns:p="http://schemas.openxmlformats.org/presentationml/2006/main" uri="{D6D511B9-2390-475A-947B-AFAB55BFBCF1}">
            <pc226:cmChg xmlns:pc226="http://schemas.microsoft.com/office/powerpoint/2022/06/main/command" xmlns="" chg="add">
              <pc226:chgData name="Rubisa, Avishay" userId="97880976-3cef-46fd-b027-1b967a0f947a" providerId="ADAL" clId="{9FAEBF7A-49CC-47CE-A921-BC184FDE00BE}" dt="2024-04-09T09:17:46.993" v="441"/>
              <pc2:cmMkLst xmlns:pc2="http://schemas.microsoft.com/office/powerpoint/2019/9/main/command">
                <pc:docMk/>
                <pc:sldMk cId="611146260" sldId="2013"/>
                <pc2:cmMk id="{F9E9D75A-F741-4C8C-8D8E-518DBC8CBA7D}"/>
              </pc2:cmMkLst>
            </pc226:cmChg>
            <pc226:cmChg xmlns:pc226="http://schemas.microsoft.com/office/powerpoint/2022/06/main/command" xmlns="" chg="add">
              <pc226:chgData name="Rubisa, Avishay" userId="97880976-3cef-46fd-b027-1b967a0f947a" providerId="ADAL" clId="{9FAEBF7A-49CC-47CE-A921-BC184FDE00BE}" dt="2024-04-09T09:18:20.531" v="442"/>
              <pc2:cmMkLst xmlns:pc2="http://schemas.microsoft.com/office/powerpoint/2019/9/main/command">
                <pc:docMk/>
                <pc:sldMk cId="611146260" sldId="2013"/>
                <pc2:cmMk id="{4D1941AD-F9B0-41DA-99A3-17FB47377963}"/>
              </pc2:cmMkLst>
            </pc226:cmChg>
          </p:ext>
        </pc:extLst>
      </pc:sldChg>
      <pc:sldChg chg="modSp mod">
        <pc:chgData name="Rubisa, Avishay" userId="97880976-3cef-46fd-b027-1b967a0f947a" providerId="ADAL" clId="{9FAEBF7A-49CC-47CE-A921-BC184FDE00BE}" dt="2024-04-09T11:55:32.940" v="1939" actId="1038"/>
        <pc:sldMkLst>
          <pc:docMk/>
          <pc:sldMk cId="1507540759" sldId="2015"/>
        </pc:sldMkLst>
        <pc:spChg chg="mod">
          <ac:chgData name="Rubisa, Avishay" userId="97880976-3cef-46fd-b027-1b967a0f947a" providerId="ADAL" clId="{9FAEBF7A-49CC-47CE-A921-BC184FDE00BE}" dt="2024-04-09T11:55:32.940" v="1939" actId="1038"/>
          <ac:spMkLst>
            <pc:docMk/>
            <pc:sldMk cId="1507540759" sldId="2015"/>
            <ac:spMk id="34" creationId="{D16EDA39-C07A-DC7E-79F2-27DA28189CD1}"/>
          </ac:spMkLst>
        </pc:spChg>
        <pc:spChg chg="mod">
          <ac:chgData name="Rubisa, Avishay" userId="97880976-3cef-46fd-b027-1b967a0f947a" providerId="ADAL" clId="{9FAEBF7A-49CC-47CE-A921-BC184FDE00BE}" dt="2024-04-09T11:55:32.940" v="1939" actId="1038"/>
          <ac:spMkLst>
            <pc:docMk/>
            <pc:sldMk cId="1507540759" sldId="2015"/>
            <ac:spMk id="35" creationId="{63D22AB1-1115-7B9C-A946-80AF744DFF0A}"/>
          </ac:spMkLst>
        </pc:spChg>
      </pc:sldChg>
      <pc:sldChg chg="addCm">
        <pc:chgData name="Rubisa, Avishay" userId="97880976-3cef-46fd-b027-1b967a0f947a" providerId="ADAL" clId="{9FAEBF7A-49CC-47CE-A921-BC184FDE00BE}" dt="2024-04-09T09:21:11.450" v="447"/>
        <pc:sldMkLst>
          <pc:docMk/>
          <pc:sldMk cId="2731631810" sldId="2018"/>
        </pc:sldMkLst>
        <pc:extLst>
          <p:ext xmlns:p="http://schemas.openxmlformats.org/presentationml/2006/main" uri="{D6D511B9-2390-475A-947B-AFAB55BFBCF1}">
            <pc226:cmChg xmlns:pc226="http://schemas.microsoft.com/office/powerpoint/2022/06/main/command" xmlns="" chg="add">
              <pc226:chgData name="Rubisa, Avishay" userId="97880976-3cef-46fd-b027-1b967a0f947a" providerId="ADAL" clId="{9FAEBF7A-49CC-47CE-A921-BC184FDE00BE}" dt="2024-04-09T09:21:11.450" v="447"/>
              <pc2:cmMkLst xmlns:pc2="http://schemas.microsoft.com/office/powerpoint/2019/9/main/command">
                <pc:docMk/>
                <pc:sldMk cId="2731631810" sldId="2018"/>
                <pc2:cmMk id="{E87C1DE4-B4B1-4BFC-90FA-DB39C6F5F191}"/>
              </pc2:cmMkLst>
            </pc226:cmChg>
          </p:ext>
        </pc:extLst>
      </pc:sldChg>
      <pc:sldChg chg="addSp delSp modSp mod addCm modCm">
        <pc:chgData name="Rubisa, Avishay" userId="97880976-3cef-46fd-b027-1b967a0f947a" providerId="ADAL" clId="{9FAEBF7A-49CC-47CE-A921-BC184FDE00BE}" dt="2024-04-09T11:11:52.102" v="946" actId="1035"/>
        <pc:sldMkLst>
          <pc:docMk/>
          <pc:sldMk cId="3567288325" sldId="2019"/>
        </pc:sldMkLst>
        <pc:spChg chg="add mod">
          <ac:chgData name="Rubisa, Avishay" userId="97880976-3cef-46fd-b027-1b967a0f947a" providerId="ADAL" clId="{9FAEBF7A-49CC-47CE-A921-BC184FDE00BE}" dt="2024-04-09T11:09:50.502" v="862" actId="207"/>
          <ac:spMkLst>
            <pc:docMk/>
            <pc:sldMk cId="3567288325" sldId="2019"/>
            <ac:spMk id="3" creationId="{8F4F8917-442A-27BE-8B9C-6537359AE8BA}"/>
          </ac:spMkLst>
        </pc:spChg>
        <pc:spChg chg="del">
          <ac:chgData name="Rubisa, Avishay" userId="97880976-3cef-46fd-b027-1b967a0f947a" providerId="ADAL" clId="{9FAEBF7A-49CC-47CE-A921-BC184FDE00BE}" dt="2024-04-09T11:09:37.960" v="842" actId="478"/>
          <ac:spMkLst>
            <pc:docMk/>
            <pc:sldMk cId="3567288325" sldId="2019"/>
            <ac:spMk id="9" creationId="{247602C3-CF22-8C78-7CFA-FD42A39D3F35}"/>
          </ac:spMkLst>
        </pc:spChg>
        <pc:spChg chg="mod">
          <ac:chgData name="Rubisa, Avishay" userId="97880976-3cef-46fd-b027-1b967a0f947a" providerId="ADAL" clId="{9FAEBF7A-49CC-47CE-A921-BC184FDE00BE}" dt="2024-04-09T11:10:36.510" v="906" actId="1037"/>
          <ac:spMkLst>
            <pc:docMk/>
            <pc:sldMk cId="3567288325" sldId="2019"/>
            <ac:spMk id="37" creationId="{7034DC86-0970-29BA-266A-9F70AA6D6A2F}"/>
          </ac:spMkLst>
        </pc:spChg>
        <pc:graphicFrameChg chg="mod modGraphic">
          <ac:chgData name="Rubisa, Avishay" userId="97880976-3cef-46fd-b027-1b967a0f947a" providerId="ADAL" clId="{9FAEBF7A-49CC-47CE-A921-BC184FDE00BE}" dt="2024-04-09T11:10:46.983" v="907" actId="14100"/>
          <ac:graphicFrameMkLst>
            <pc:docMk/>
            <pc:sldMk cId="3567288325" sldId="2019"/>
            <ac:graphicFrameMk id="6" creationId="{A0C2F6AD-3427-60CD-2076-225E3EAE3C66}"/>
          </ac:graphicFrameMkLst>
        </pc:graphicFrameChg>
        <pc:picChg chg="mod">
          <ac:chgData name="Rubisa, Avishay" userId="97880976-3cef-46fd-b027-1b967a0f947a" providerId="ADAL" clId="{9FAEBF7A-49CC-47CE-A921-BC184FDE00BE}" dt="2024-04-09T11:11:37.438" v="931" actId="1036"/>
          <ac:picMkLst>
            <pc:docMk/>
            <pc:sldMk cId="3567288325" sldId="2019"/>
            <ac:picMk id="13" creationId="{2CCE9C33-F676-F75F-8928-B24F93937E1E}"/>
          </ac:picMkLst>
        </pc:picChg>
        <pc:picChg chg="mod">
          <ac:chgData name="Rubisa, Avishay" userId="97880976-3cef-46fd-b027-1b967a0f947a" providerId="ADAL" clId="{9FAEBF7A-49CC-47CE-A921-BC184FDE00BE}" dt="2024-04-09T11:11:37.438" v="931" actId="1036"/>
          <ac:picMkLst>
            <pc:docMk/>
            <pc:sldMk cId="3567288325" sldId="2019"/>
            <ac:picMk id="15" creationId="{7CB32DCB-9C2B-602E-CDB4-463E7EC59356}"/>
          </ac:picMkLst>
        </pc:picChg>
        <pc:picChg chg="mod">
          <ac:chgData name="Rubisa, Avishay" userId="97880976-3cef-46fd-b027-1b967a0f947a" providerId="ADAL" clId="{9FAEBF7A-49CC-47CE-A921-BC184FDE00BE}" dt="2024-04-09T11:11:37.438" v="931" actId="1036"/>
          <ac:picMkLst>
            <pc:docMk/>
            <pc:sldMk cId="3567288325" sldId="2019"/>
            <ac:picMk id="23" creationId="{79E4D2A6-5691-73BE-7ABC-D106504E8EE4}"/>
          </ac:picMkLst>
        </pc:picChg>
        <pc:picChg chg="mod">
          <ac:chgData name="Rubisa, Avishay" userId="97880976-3cef-46fd-b027-1b967a0f947a" providerId="ADAL" clId="{9FAEBF7A-49CC-47CE-A921-BC184FDE00BE}" dt="2024-04-09T11:11:52.102" v="946" actId="1035"/>
          <ac:picMkLst>
            <pc:docMk/>
            <pc:sldMk cId="3567288325" sldId="2019"/>
            <ac:picMk id="31" creationId="{2FBEA54F-2186-8CF7-E3F0-CD13B05F4FC0}"/>
          </ac:picMkLst>
        </pc:picChg>
        <pc:picChg chg="mod">
          <ac:chgData name="Rubisa, Avishay" userId="97880976-3cef-46fd-b027-1b967a0f947a" providerId="ADAL" clId="{9FAEBF7A-49CC-47CE-A921-BC184FDE00BE}" dt="2024-04-09T11:11:52.102" v="946" actId="1035"/>
          <ac:picMkLst>
            <pc:docMk/>
            <pc:sldMk cId="3567288325" sldId="2019"/>
            <ac:picMk id="32" creationId="{B6E163B9-F2F6-9DE6-75AA-DED5FE9D4C53}"/>
          </ac:picMkLst>
        </pc:picChg>
        <pc:picChg chg="mod">
          <ac:chgData name="Rubisa, Avishay" userId="97880976-3cef-46fd-b027-1b967a0f947a" providerId="ADAL" clId="{9FAEBF7A-49CC-47CE-A921-BC184FDE00BE}" dt="2024-04-09T11:11:52.102" v="946" actId="1035"/>
          <ac:picMkLst>
            <pc:docMk/>
            <pc:sldMk cId="3567288325" sldId="2019"/>
            <ac:picMk id="33" creationId="{A200828C-941A-DC4C-AF72-94A95C656654}"/>
          </ac:picMkLst>
        </pc:picChg>
        <pc:picChg chg="mod">
          <ac:chgData name="Rubisa, Avishay" userId="97880976-3cef-46fd-b027-1b967a0f947a" providerId="ADAL" clId="{9FAEBF7A-49CC-47CE-A921-BC184FDE00BE}" dt="2024-04-09T11:11:43.205" v="941" actId="1035"/>
          <ac:picMkLst>
            <pc:docMk/>
            <pc:sldMk cId="3567288325" sldId="2019"/>
            <ac:picMk id="34" creationId="{703CB2DA-9146-F3F3-0145-C419B3E81803}"/>
          </ac:picMkLst>
        </pc:picChg>
        <pc:picChg chg="mod">
          <ac:chgData name="Rubisa, Avishay" userId="97880976-3cef-46fd-b027-1b967a0f947a" providerId="ADAL" clId="{9FAEBF7A-49CC-47CE-A921-BC184FDE00BE}" dt="2024-04-09T11:11:43.205" v="941" actId="1035"/>
          <ac:picMkLst>
            <pc:docMk/>
            <pc:sldMk cId="3567288325" sldId="2019"/>
            <ac:picMk id="35" creationId="{63C2F2B7-1F04-3104-B776-1AD4E2F5AC99}"/>
          </ac:picMkLst>
        </pc:picChg>
        <pc:picChg chg="mod">
          <ac:chgData name="Rubisa, Avishay" userId="97880976-3cef-46fd-b027-1b967a0f947a" providerId="ADAL" clId="{9FAEBF7A-49CC-47CE-A921-BC184FDE00BE}" dt="2024-04-09T11:11:43.205" v="941" actId="1035"/>
          <ac:picMkLst>
            <pc:docMk/>
            <pc:sldMk cId="3567288325" sldId="2019"/>
            <ac:picMk id="36" creationId="{21C32624-3EF1-A469-7141-2A0985CD702C}"/>
          </ac:picMkLst>
        </pc:picChg>
        <pc:extLst>
          <p:ext xmlns:p="http://schemas.openxmlformats.org/presentationml/2006/main" uri="{D6D511B9-2390-475A-947B-AFAB55BFBCF1}">
            <pc226:cmChg xmlns:pc226="http://schemas.microsoft.com/office/powerpoint/2022/06/main/command" xmlns="" chg="add mod">
              <pc226:chgData name="Rubisa, Avishay" userId="97880976-3cef-46fd-b027-1b967a0f947a" providerId="ADAL" clId="{9FAEBF7A-49CC-47CE-A921-BC184FDE00BE}" dt="2024-04-09T11:10:53.869" v="908"/>
              <pc2:cmMkLst xmlns:pc2="http://schemas.microsoft.com/office/powerpoint/2019/9/main/command">
                <pc:docMk/>
                <pc:sldMk cId="3567288325" sldId="2019"/>
                <pc2:cmMk id="{CB6DD377-A435-4E64-BF0F-F3D67F9E7B30}"/>
              </pc2:cmMkLst>
            </pc226:cmChg>
          </p:ext>
        </pc:extLst>
      </pc:sldChg>
      <pc:sldChg chg="addSp modSp mod modClrScheme chgLayout">
        <pc:chgData name="Rubisa, Avishay" userId="97880976-3cef-46fd-b027-1b967a0f947a" providerId="ADAL" clId="{9FAEBF7A-49CC-47CE-A921-BC184FDE00BE}" dt="2024-04-09T11:55:10.112" v="1917" actId="700"/>
        <pc:sldMkLst>
          <pc:docMk/>
          <pc:sldMk cId="2264052714" sldId="2020"/>
        </pc:sldMkLst>
        <pc:spChg chg="mod ord">
          <ac:chgData name="Rubisa, Avishay" userId="97880976-3cef-46fd-b027-1b967a0f947a" providerId="ADAL" clId="{9FAEBF7A-49CC-47CE-A921-BC184FDE00BE}" dt="2024-04-09T11:55:10.112" v="1917" actId="700"/>
          <ac:spMkLst>
            <pc:docMk/>
            <pc:sldMk cId="2264052714" sldId="2020"/>
            <ac:spMk id="2" creationId="{996B6F71-95B6-31A4-34FA-4769E852C26A}"/>
          </ac:spMkLst>
        </pc:spChg>
        <pc:spChg chg="mod ord">
          <ac:chgData name="Rubisa, Avishay" userId="97880976-3cef-46fd-b027-1b967a0f947a" providerId="ADAL" clId="{9FAEBF7A-49CC-47CE-A921-BC184FDE00BE}" dt="2024-04-09T11:55:10.112" v="1917" actId="700"/>
          <ac:spMkLst>
            <pc:docMk/>
            <pc:sldMk cId="2264052714" sldId="2020"/>
            <ac:spMk id="3" creationId="{8A9787BC-20F1-F880-199E-9DC07126A0A1}"/>
          </ac:spMkLst>
        </pc:spChg>
        <pc:spChg chg="mod ord">
          <ac:chgData name="Rubisa, Avishay" userId="97880976-3cef-46fd-b027-1b967a0f947a" providerId="ADAL" clId="{9FAEBF7A-49CC-47CE-A921-BC184FDE00BE}" dt="2024-04-09T11:55:10.112" v="1917" actId="700"/>
          <ac:spMkLst>
            <pc:docMk/>
            <pc:sldMk cId="2264052714" sldId="2020"/>
            <ac:spMk id="4" creationId="{886FBE67-F252-62F3-66CF-34FA0E9DF079}"/>
          </ac:spMkLst>
        </pc:spChg>
        <pc:spChg chg="add mod ord">
          <ac:chgData name="Rubisa, Avishay" userId="97880976-3cef-46fd-b027-1b967a0f947a" providerId="ADAL" clId="{9FAEBF7A-49CC-47CE-A921-BC184FDE00BE}" dt="2024-04-09T11:55:10.112" v="1917" actId="700"/>
          <ac:spMkLst>
            <pc:docMk/>
            <pc:sldMk cId="2264052714" sldId="2020"/>
            <ac:spMk id="5" creationId="{7E0377D1-BE7E-BABB-37BF-7136D9D7FEB1}"/>
          </ac:spMkLst>
        </pc:spChg>
      </pc:sldChg>
      <pc:sldChg chg="addSp delSp modSp mod">
        <pc:chgData name="Rubisa, Avishay" userId="97880976-3cef-46fd-b027-1b967a0f947a" providerId="ADAL" clId="{9FAEBF7A-49CC-47CE-A921-BC184FDE00BE}" dt="2024-04-09T11:57:47.810" v="1945"/>
        <pc:sldMkLst>
          <pc:docMk/>
          <pc:sldMk cId="504439483" sldId="2021"/>
        </pc:sldMkLst>
        <pc:spChg chg="add mod">
          <ac:chgData name="Rubisa, Avishay" userId="97880976-3cef-46fd-b027-1b967a0f947a" providerId="ADAL" clId="{9FAEBF7A-49CC-47CE-A921-BC184FDE00BE}" dt="2024-04-09T11:57:47.810" v="1945"/>
          <ac:spMkLst>
            <pc:docMk/>
            <pc:sldMk cId="504439483" sldId="2021"/>
            <ac:spMk id="2" creationId="{669158DE-9584-5F85-26F3-DE4DA1600390}"/>
          </ac:spMkLst>
        </pc:spChg>
        <pc:spChg chg="del">
          <ac:chgData name="Rubisa, Avishay" userId="97880976-3cef-46fd-b027-1b967a0f947a" providerId="ADAL" clId="{9FAEBF7A-49CC-47CE-A921-BC184FDE00BE}" dt="2024-04-09T11:57:39.214" v="1943" actId="478"/>
          <ac:spMkLst>
            <pc:docMk/>
            <pc:sldMk cId="504439483" sldId="2021"/>
            <ac:spMk id="4" creationId="{448AEF65-ED0D-9D5D-9C48-FCA71DE9E70D}"/>
          </ac:spMkLst>
        </pc:spChg>
        <pc:spChg chg="del">
          <ac:chgData name="Rubisa, Avishay" userId="97880976-3cef-46fd-b027-1b967a0f947a" providerId="ADAL" clId="{9FAEBF7A-49CC-47CE-A921-BC184FDE00BE}" dt="2024-04-09T11:57:40.958" v="1944" actId="478"/>
          <ac:spMkLst>
            <pc:docMk/>
            <pc:sldMk cId="504439483" sldId="2021"/>
            <ac:spMk id="13" creationId="{6F46284E-3455-E140-A7AE-7569F393AB11}"/>
          </ac:spMkLst>
        </pc:spChg>
        <pc:spChg chg="add mod">
          <ac:chgData name="Rubisa, Avishay" userId="97880976-3cef-46fd-b027-1b967a0f947a" providerId="ADAL" clId="{9FAEBF7A-49CC-47CE-A921-BC184FDE00BE}" dt="2024-04-09T11:57:47.810" v="1945"/>
          <ac:spMkLst>
            <pc:docMk/>
            <pc:sldMk cId="504439483" sldId="2021"/>
            <ac:spMk id="14" creationId="{43E1723D-BFCD-3E99-1E1D-724E5335A263}"/>
          </ac:spMkLst>
        </pc:spChg>
        <pc:picChg chg="add mod">
          <ac:chgData name="Rubisa, Avishay" userId="97880976-3cef-46fd-b027-1b967a0f947a" providerId="ADAL" clId="{9FAEBF7A-49CC-47CE-A921-BC184FDE00BE}" dt="2024-04-09T11:57:47.810" v="1945"/>
          <ac:picMkLst>
            <pc:docMk/>
            <pc:sldMk cId="504439483" sldId="2021"/>
            <ac:picMk id="3" creationId="{65DC7BE4-7328-8680-ED22-4C4CAFE46E18}"/>
          </ac:picMkLst>
        </pc:picChg>
      </pc:sldChg>
      <pc:sldChg chg="addSp delSp modSp mod chgLayout">
        <pc:chgData name="Rubisa, Avishay" userId="97880976-3cef-46fd-b027-1b967a0f947a" providerId="ADAL" clId="{9FAEBF7A-49CC-47CE-A921-BC184FDE00BE}" dt="2024-04-09T11:35:15.112" v="1685" actId="14100"/>
        <pc:sldMkLst>
          <pc:docMk/>
          <pc:sldMk cId="2791180989" sldId="2022"/>
        </pc:sldMkLst>
        <pc:spChg chg="add mod ord">
          <ac:chgData name="Rubisa, Avishay" userId="97880976-3cef-46fd-b027-1b967a0f947a" providerId="ADAL" clId="{9FAEBF7A-49CC-47CE-A921-BC184FDE00BE}" dt="2024-04-07T12:25:26.260" v="27" actId="700"/>
          <ac:spMkLst>
            <pc:docMk/>
            <pc:sldMk cId="2791180989" sldId="2022"/>
            <ac:spMk id="2" creationId="{A88A7BDA-C9D1-138E-F52B-6E34F1077610}"/>
          </ac:spMkLst>
        </pc:spChg>
        <pc:spChg chg="mod ord">
          <ac:chgData name="Rubisa, Avishay" userId="97880976-3cef-46fd-b027-1b967a0f947a" providerId="ADAL" clId="{9FAEBF7A-49CC-47CE-A921-BC184FDE00BE}" dt="2024-04-09T09:25:16.128" v="481" actId="20577"/>
          <ac:spMkLst>
            <pc:docMk/>
            <pc:sldMk cId="2791180989" sldId="2022"/>
            <ac:spMk id="3" creationId="{051FDFD2-B2D1-3AE2-A0DE-E4DBB981C11B}"/>
          </ac:spMkLst>
        </pc:spChg>
        <pc:spChg chg="add del mod ord">
          <ac:chgData name="Rubisa, Avishay" userId="97880976-3cef-46fd-b027-1b967a0f947a" providerId="ADAL" clId="{9FAEBF7A-49CC-47CE-A921-BC184FDE00BE}" dt="2024-04-07T12:27:55.859" v="111" actId="478"/>
          <ac:spMkLst>
            <pc:docMk/>
            <pc:sldMk cId="2791180989" sldId="2022"/>
            <ac:spMk id="4" creationId="{CFF8EDB6-B991-E20E-D4B2-8672B7970205}"/>
          </ac:spMkLst>
        </pc:spChg>
        <pc:spChg chg="del">
          <ac:chgData name="Rubisa, Avishay" userId="97880976-3cef-46fd-b027-1b967a0f947a" providerId="ADAL" clId="{9FAEBF7A-49CC-47CE-A921-BC184FDE00BE}" dt="2024-04-07T12:25:26.260" v="27" actId="700"/>
          <ac:spMkLst>
            <pc:docMk/>
            <pc:sldMk cId="2791180989" sldId="2022"/>
            <ac:spMk id="5" creationId="{1B93A7B6-F3C5-D681-0627-9E377383F6E0}"/>
          </ac:spMkLst>
        </pc:spChg>
        <pc:spChg chg="add mod">
          <ac:chgData name="Rubisa, Avishay" userId="97880976-3cef-46fd-b027-1b967a0f947a" providerId="ADAL" clId="{9FAEBF7A-49CC-47CE-A921-BC184FDE00BE}" dt="2024-04-07T12:36:59.759" v="274"/>
          <ac:spMkLst>
            <pc:docMk/>
            <pc:sldMk cId="2791180989" sldId="2022"/>
            <ac:spMk id="6" creationId="{CD2853AF-90A4-A216-12E3-2162E1E04325}"/>
          </ac:spMkLst>
        </pc:spChg>
        <pc:spChg chg="add mod">
          <ac:chgData name="Rubisa, Avishay" userId="97880976-3cef-46fd-b027-1b967a0f947a" providerId="ADAL" clId="{9FAEBF7A-49CC-47CE-A921-BC184FDE00BE}" dt="2024-04-07T12:36:59.759" v="274"/>
          <ac:spMkLst>
            <pc:docMk/>
            <pc:sldMk cId="2791180989" sldId="2022"/>
            <ac:spMk id="7" creationId="{25F81EA6-BC43-48E4-A4AA-0FFDAAFAA27B}"/>
          </ac:spMkLst>
        </pc:spChg>
        <pc:spChg chg="mod">
          <ac:chgData name="Rubisa, Avishay" userId="97880976-3cef-46fd-b027-1b967a0f947a" providerId="ADAL" clId="{9FAEBF7A-49CC-47CE-A921-BC184FDE00BE}" dt="2024-04-07T12:36:59.759" v="274"/>
          <ac:spMkLst>
            <pc:docMk/>
            <pc:sldMk cId="2791180989" sldId="2022"/>
            <ac:spMk id="9" creationId="{D6C51910-5EE1-E8F9-1574-9E69EDCD35DF}"/>
          </ac:spMkLst>
        </pc:spChg>
        <pc:grpChg chg="add mod">
          <ac:chgData name="Rubisa, Avishay" userId="97880976-3cef-46fd-b027-1b967a0f947a" providerId="ADAL" clId="{9FAEBF7A-49CC-47CE-A921-BC184FDE00BE}" dt="2024-04-07T12:36:59.759" v="274"/>
          <ac:grpSpMkLst>
            <pc:docMk/>
            <pc:sldMk cId="2791180989" sldId="2022"/>
            <ac:grpSpMk id="8" creationId="{20D5B5B4-9134-0DB5-54B9-F4AE08AD3556}"/>
          </ac:grpSpMkLst>
        </pc:grpChg>
        <pc:graphicFrameChg chg="mod modGraphic">
          <ac:chgData name="Rubisa, Avishay" userId="97880976-3cef-46fd-b027-1b967a0f947a" providerId="ADAL" clId="{9FAEBF7A-49CC-47CE-A921-BC184FDE00BE}" dt="2024-04-09T11:35:15.112" v="1685" actId="14100"/>
          <ac:graphicFrameMkLst>
            <pc:docMk/>
            <pc:sldMk cId="2791180989" sldId="2022"/>
            <ac:graphicFrameMk id="14" creationId="{BDE26ADC-D242-F117-81BB-FE03BB6BBED3}"/>
          </ac:graphicFrameMkLst>
        </pc:graphicFrameChg>
        <pc:graphicFrameChg chg="mod modGraphic">
          <ac:chgData name="Rubisa, Avishay" userId="97880976-3cef-46fd-b027-1b967a0f947a" providerId="ADAL" clId="{9FAEBF7A-49CC-47CE-A921-BC184FDE00BE}" dt="2024-04-09T11:35:00.335" v="1683" actId="14100"/>
          <ac:graphicFrameMkLst>
            <pc:docMk/>
            <pc:sldMk cId="2791180989" sldId="2022"/>
            <ac:graphicFrameMk id="15" creationId="{628930A0-FB98-C7D3-7BB7-4F46FC9D8DFE}"/>
          </ac:graphicFrameMkLst>
        </pc:graphicFrameChg>
        <pc:picChg chg="mod">
          <ac:chgData name="Rubisa, Avishay" userId="97880976-3cef-46fd-b027-1b967a0f947a" providerId="ADAL" clId="{9FAEBF7A-49CC-47CE-A921-BC184FDE00BE}" dt="2024-04-07T12:36:59.759" v="274"/>
          <ac:picMkLst>
            <pc:docMk/>
            <pc:sldMk cId="2791180989" sldId="2022"/>
            <ac:picMk id="10" creationId="{21AEA25A-4F23-F872-092A-0134E4AEDEB5}"/>
          </ac:picMkLst>
        </pc:picChg>
        <pc:picChg chg="del">
          <ac:chgData name="Rubisa, Avishay" userId="97880976-3cef-46fd-b027-1b967a0f947a" providerId="ADAL" clId="{9FAEBF7A-49CC-47CE-A921-BC184FDE00BE}" dt="2024-04-07T12:36:58.048" v="273" actId="478"/>
          <ac:picMkLst>
            <pc:docMk/>
            <pc:sldMk cId="2791180989" sldId="2022"/>
            <ac:picMk id="11" creationId="{77E185A1-F0AC-B25C-3969-E2678BBDF5FA}"/>
          </ac:picMkLst>
        </pc:picChg>
        <pc:picChg chg="add mod">
          <ac:chgData name="Rubisa, Avishay" userId="97880976-3cef-46fd-b027-1b967a0f947a" providerId="ADAL" clId="{9FAEBF7A-49CC-47CE-A921-BC184FDE00BE}" dt="2024-04-07T12:36:59.759" v="274"/>
          <ac:picMkLst>
            <pc:docMk/>
            <pc:sldMk cId="2791180989" sldId="2022"/>
            <ac:picMk id="12" creationId="{62C2B12D-B6E6-E264-F3A8-DE532EA7507C}"/>
          </ac:picMkLst>
        </pc:picChg>
        <pc:picChg chg="add mod">
          <ac:chgData name="Rubisa, Avishay" userId="97880976-3cef-46fd-b027-1b967a0f947a" providerId="ADAL" clId="{9FAEBF7A-49CC-47CE-A921-BC184FDE00BE}" dt="2024-04-07T12:36:59.759" v="274"/>
          <ac:picMkLst>
            <pc:docMk/>
            <pc:sldMk cId="2791180989" sldId="2022"/>
            <ac:picMk id="13" creationId="{DD52D9E5-C33C-2D78-A8CD-0E96FBDEF9A7}"/>
          </ac:picMkLst>
        </pc:picChg>
        <pc:picChg chg="del mod">
          <ac:chgData name="Rubisa, Avishay" userId="97880976-3cef-46fd-b027-1b967a0f947a" providerId="ADAL" clId="{9FAEBF7A-49CC-47CE-A921-BC184FDE00BE}" dt="2024-04-07T12:26:31.484" v="49" actId="478"/>
          <ac:picMkLst>
            <pc:docMk/>
            <pc:sldMk cId="2791180989" sldId="2022"/>
            <ac:picMk id="25" creationId="{77DBC08A-6DCE-113E-4C65-5F547E29A9EF}"/>
          </ac:picMkLst>
        </pc:picChg>
      </pc:sldChg>
      <pc:sldChg chg="modSp add mod addCm modCm">
        <pc:chgData name="Rubisa, Avishay" userId="97880976-3cef-46fd-b027-1b967a0f947a" providerId="ADAL" clId="{9FAEBF7A-49CC-47CE-A921-BC184FDE00BE}" dt="2024-04-09T11:11:26.682" v="913"/>
        <pc:sldMkLst>
          <pc:docMk/>
          <pc:sldMk cId="2113682815" sldId="2023"/>
        </pc:sldMkLst>
        <pc:graphicFrameChg chg="mod modGraphic">
          <ac:chgData name="Rubisa, Avishay" userId="97880976-3cef-46fd-b027-1b967a0f947a" providerId="ADAL" clId="{9FAEBF7A-49CC-47CE-A921-BC184FDE00BE}" dt="2024-04-09T11:11:15.234" v="912" actId="14100"/>
          <ac:graphicFrameMkLst>
            <pc:docMk/>
            <pc:sldMk cId="2113682815" sldId="2023"/>
            <ac:graphicFrameMk id="3" creationId="{60CBA8EF-9507-D694-7F41-8EBF25B24789}"/>
          </ac:graphicFrameMkLst>
        </pc:graphicFrameChg>
        <pc:extLst>
          <p:ext xmlns:p="http://schemas.openxmlformats.org/presentationml/2006/main" uri="{D6D511B9-2390-475A-947B-AFAB55BFBCF1}">
            <pc226:cmChg xmlns:pc226="http://schemas.microsoft.com/office/powerpoint/2022/06/main/command" xmlns="" chg="add mod">
              <pc226:chgData name="Rubisa, Avishay" userId="97880976-3cef-46fd-b027-1b967a0f947a" providerId="ADAL" clId="{9FAEBF7A-49CC-47CE-A921-BC184FDE00BE}" dt="2024-04-09T11:11:26.682" v="913"/>
              <pc2:cmMkLst xmlns:pc2="http://schemas.microsoft.com/office/powerpoint/2019/9/main/command">
                <pc:docMk/>
                <pc:sldMk cId="2113682815" sldId="2023"/>
                <pc2:cmMk id="{E9FD1B36-379D-41B0-941C-2B15352960E9}"/>
              </pc2:cmMkLst>
            </pc226:cmChg>
          </p:ext>
        </pc:extLst>
      </pc:sldChg>
      <pc:sldChg chg="del">
        <pc:chgData name="Rubisa, Avishay" userId="97880976-3cef-46fd-b027-1b967a0f947a" providerId="ADAL" clId="{9FAEBF7A-49CC-47CE-A921-BC184FDE00BE}" dt="2024-04-07T12:20:16.260" v="1" actId="47"/>
        <pc:sldMkLst>
          <pc:docMk/>
          <pc:sldMk cId="1693129592" sldId="2025"/>
        </pc:sldMkLst>
      </pc:sldChg>
      <pc:sldChg chg="addSp delSp modSp mod">
        <pc:chgData name="Rubisa, Avishay" userId="97880976-3cef-46fd-b027-1b967a0f947a" providerId="ADAL" clId="{9FAEBF7A-49CC-47CE-A921-BC184FDE00BE}" dt="2024-04-09T11:18:10.830" v="1083" actId="1035"/>
        <pc:sldMkLst>
          <pc:docMk/>
          <pc:sldMk cId="2241056098" sldId="2027"/>
        </pc:sldMkLst>
        <pc:spChg chg="add mod">
          <ac:chgData name="Rubisa, Avishay" userId="97880976-3cef-46fd-b027-1b967a0f947a" providerId="ADAL" clId="{9FAEBF7A-49CC-47CE-A921-BC184FDE00BE}" dt="2024-04-07T12:36:23.153" v="193" actId="1035"/>
          <ac:spMkLst>
            <pc:docMk/>
            <pc:sldMk cId="2241056098" sldId="2027"/>
            <ac:spMk id="2" creationId="{37BCCC88-4258-5BE8-D577-6AD714AB8558}"/>
          </ac:spMkLst>
        </pc:spChg>
        <pc:spChg chg="mod">
          <ac:chgData name="Rubisa, Avishay" userId="97880976-3cef-46fd-b027-1b967a0f947a" providerId="ADAL" clId="{9FAEBF7A-49CC-47CE-A921-BC184FDE00BE}" dt="2024-04-07T12:32:51.706" v="126" actId="20577"/>
          <ac:spMkLst>
            <pc:docMk/>
            <pc:sldMk cId="2241056098" sldId="2027"/>
            <ac:spMk id="3" creationId="{3AA840C4-6D67-8729-B027-0673845A99F0}"/>
          </ac:spMkLst>
        </pc:spChg>
        <pc:spChg chg="del">
          <ac:chgData name="Rubisa, Avishay" userId="97880976-3cef-46fd-b027-1b967a0f947a" providerId="ADAL" clId="{9FAEBF7A-49CC-47CE-A921-BC184FDE00BE}" dt="2024-04-07T09:53:11.417" v="0" actId="478"/>
          <ac:spMkLst>
            <pc:docMk/>
            <pc:sldMk cId="2241056098" sldId="2027"/>
            <ac:spMk id="4" creationId="{03B29F75-A293-1694-EAAC-AE307702E9A1}"/>
          </ac:spMkLst>
        </pc:spChg>
        <pc:spChg chg="add mod">
          <ac:chgData name="Rubisa, Avishay" userId="97880976-3cef-46fd-b027-1b967a0f947a" providerId="ADAL" clId="{9FAEBF7A-49CC-47CE-A921-BC184FDE00BE}" dt="2024-04-07T12:36:23.153" v="193" actId="1035"/>
          <ac:spMkLst>
            <pc:docMk/>
            <pc:sldMk cId="2241056098" sldId="2027"/>
            <ac:spMk id="5" creationId="{02BF677C-8E0E-87C5-17B2-E81B89AC7180}"/>
          </ac:spMkLst>
        </pc:spChg>
        <pc:spChg chg="mod">
          <ac:chgData name="Rubisa, Avishay" userId="97880976-3cef-46fd-b027-1b967a0f947a" providerId="ADAL" clId="{9FAEBF7A-49CC-47CE-A921-BC184FDE00BE}" dt="2024-04-09T11:16:23.532" v="1059" actId="12788"/>
          <ac:spMkLst>
            <pc:docMk/>
            <pc:sldMk cId="2241056098" sldId="2027"/>
            <ac:spMk id="6" creationId="{74C0AA01-AC1D-91F1-56CE-45F28675BBDB}"/>
          </ac:spMkLst>
        </pc:spChg>
        <pc:spChg chg="mod">
          <ac:chgData name="Rubisa, Avishay" userId="97880976-3cef-46fd-b027-1b967a0f947a" providerId="ADAL" clId="{9FAEBF7A-49CC-47CE-A921-BC184FDE00BE}" dt="2024-04-09T11:17:07.180" v="1065" actId="14100"/>
          <ac:spMkLst>
            <pc:docMk/>
            <pc:sldMk cId="2241056098" sldId="2027"/>
            <ac:spMk id="8" creationId="{A2C94B29-648B-5810-5B07-F1E5756EBB4F}"/>
          </ac:spMkLst>
        </pc:spChg>
        <pc:spChg chg="mod">
          <ac:chgData name="Rubisa, Avishay" userId="97880976-3cef-46fd-b027-1b967a0f947a" providerId="ADAL" clId="{9FAEBF7A-49CC-47CE-A921-BC184FDE00BE}" dt="2024-04-09T11:15:49.645" v="1056" actId="12788"/>
          <ac:spMkLst>
            <pc:docMk/>
            <pc:sldMk cId="2241056098" sldId="2027"/>
            <ac:spMk id="9" creationId="{2A562F76-C6A7-D9EC-5582-612B86D5DDDE}"/>
          </ac:spMkLst>
        </pc:spChg>
        <pc:spChg chg="mod">
          <ac:chgData name="Rubisa, Avishay" userId="97880976-3cef-46fd-b027-1b967a0f947a" providerId="ADAL" clId="{9FAEBF7A-49CC-47CE-A921-BC184FDE00BE}" dt="2024-04-07T12:36:18.693" v="175"/>
          <ac:spMkLst>
            <pc:docMk/>
            <pc:sldMk cId="2241056098" sldId="2027"/>
            <ac:spMk id="10" creationId="{3B395507-DA81-A474-B33E-718BD02BD468}"/>
          </ac:spMkLst>
        </pc:spChg>
        <pc:spChg chg="mod">
          <ac:chgData name="Rubisa, Avishay" userId="97880976-3cef-46fd-b027-1b967a0f947a" providerId="ADAL" clId="{9FAEBF7A-49CC-47CE-A921-BC184FDE00BE}" dt="2024-04-09T11:15:40.877" v="1055" actId="12788"/>
          <ac:spMkLst>
            <pc:docMk/>
            <pc:sldMk cId="2241056098" sldId="2027"/>
            <ac:spMk id="12" creationId="{37DFD337-AD1D-400D-A800-0CB85A9D44A9}"/>
          </ac:spMkLst>
        </pc:spChg>
        <pc:spChg chg="mod">
          <ac:chgData name="Rubisa, Avishay" userId="97880976-3cef-46fd-b027-1b967a0f947a" providerId="ADAL" clId="{9FAEBF7A-49CC-47CE-A921-BC184FDE00BE}" dt="2024-04-09T11:17:52.931" v="1080" actId="1076"/>
          <ac:spMkLst>
            <pc:docMk/>
            <pc:sldMk cId="2241056098" sldId="2027"/>
            <ac:spMk id="19" creationId="{E6BBDDE1-95A5-6BC3-435E-FAAA419BF4CE}"/>
          </ac:spMkLst>
        </pc:spChg>
        <pc:spChg chg="mod">
          <ac:chgData name="Rubisa, Avishay" userId="97880976-3cef-46fd-b027-1b967a0f947a" providerId="ADAL" clId="{9FAEBF7A-49CC-47CE-A921-BC184FDE00BE}" dt="2024-04-09T11:15:49.645" v="1056" actId="12788"/>
          <ac:spMkLst>
            <pc:docMk/>
            <pc:sldMk cId="2241056098" sldId="2027"/>
            <ac:spMk id="20" creationId="{666F4655-37CD-99ED-A41B-48096BBE59A9}"/>
          </ac:spMkLst>
        </pc:spChg>
        <pc:spChg chg="mod">
          <ac:chgData name="Rubisa, Avishay" userId="97880976-3cef-46fd-b027-1b967a0f947a" providerId="ADAL" clId="{9FAEBF7A-49CC-47CE-A921-BC184FDE00BE}" dt="2024-04-09T11:15:40.877" v="1055" actId="12788"/>
          <ac:spMkLst>
            <pc:docMk/>
            <pc:sldMk cId="2241056098" sldId="2027"/>
            <ac:spMk id="21" creationId="{9C7A7664-05AE-2598-AB3C-4918FE45736C}"/>
          </ac:spMkLst>
        </pc:spChg>
        <pc:spChg chg="mod">
          <ac:chgData name="Rubisa, Avishay" userId="97880976-3cef-46fd-b027-1b967a0f947a" providerId="ADAL" clId="{9FAEBF7A-49CC-47CE-A921-BC184FDE00BE}" dt="2024-04-09T11:17:52.931" v="1080" actId="1076"/>
          <ac:spMkLst>
            <pc:docMk/>
            <pc:sldMk cId="2241056098" sldId="2027"/>
            <ac:spMk id="24" creationId="{B85C4472-1E6C-7D3A-A3E0-9FCDABD52AE6}"/>
          </ac:spMkLst>
        </pc:spChg>
        <pc:spChg chg="mod">
          <ac:chgData name="Rubisa, Avishay" userId="97880976-3cef-46fd-b027-1b967a0f947a" providerId="ADAL" clId="{9FAEBF7A-49CC-47CE-A921-BC184FDE00BE}" dt="2024-04-09T11:15:49.645" v="1056" actId="12788"/>
          <ac:spMkLst>
            <pc:docMk/>
            <pc:sldMk cId="2241056098" sldId="2027"/>
            <ac:spMk id="26" creationId="{36621B99-2F62-9717-E309-91984CB8F20B}"/>
          </ac:spMkLst>
        </pc:spChg>
        <pc:spChg chg="mod">
          <ac:chgData name="Rubisa, Avishay" userId="97880976-3cef-46fd-b027-1b967a0f947a" providerId="ADAL" clId="{9FAEBF7A-49CC-47CE-A921-BC184FDE00BE}" dt="2024-04-09T11:15:40.877" v="1055" actId="12788"/>
          <ac:spMkLst>
            <pc:docMk/>
            <pc:sldMk cId="2241056098" sldId="2027"/>
            <ac:spMk id="27" creationId="{180F23E7-896F-6662-7044-65E0BEC61FEB}"/>
          </ac:spMkLst>
        </pc:spChg>
        <pc:spChg chg="mod">
          <ac:chgData name="Rubisa, Avishay" userId="97880976-3cef-46fd-b027-1b967a0f947a" providerId="ADAL" clId="{9FAEBF7A-49CC-47CE-A921-BC184FDE00BE}" dt="2024-04-09T11:18:02.522" v="1081" actId="1035"/>
          <ac:spMkLst>
            <pc:docMk/>
            <pc:sldMk cId="2241056098" sldId="2027"/>
            <ac:spMk id="28" creationId="{8025AD69-A85F-E50A-8591-2BE8926A7368}"/>
          </ac:spMkLst>
        </pc:spChg>
        <pc:spChg chg="mod">
          <ac:chgData name="Rubisa, Avishay" userId="97880976-3cef-46fd-b027-1b967a0f947a" providerId="ADAL" clId="{9FAEBF7A-49CC-47CE-A921-BC184FDE00BE}" dt="2024-04-09T11:18:02.522" v="1081" actId="1035"/>
          <ac:spMkLst>
            <pc:docMk/>
            <pc:sldMk cId="2241056098" sldId="2027"/>
            <ac:spMk id="29" creationId="{731C1769-1FBE-7924-A6C8-A6B3B7299A2E}"/>
          </ac:spMkLst>
        </pc:spChg>
        <pc:spChg chg="mod">
          <ac:chgData name="Rubisa, Avishay" userId="97880976-3cef-46fd-b027-1b967a0f947a" providerId="ADAL" clId="{9FAEBF7A-49CC-47CE-A921-BC184FDE00BE}" dt="2024-04-09T11:17:52.931" v="1080" actId="1076"/>
          <ac:spMkLst>
            <pc:docMk/>
            <pc:sldMk cId="2241056098" sldId="2027"/>
            <ac:spMk id="30" creationId="{58C5A98B-6194-0B8B-20B8-03E1EF255BA4}"/>
          </ac:spMkLst>
        </pc:spChg>
        <pc:spChg chg="mod">
          <ac:chgData name="Rubisa, Avishay" userId="97880976-3cef-46fd-b027-1b967a0f947a" providerId="ADAL" clId="{9FAEBF7A-49CC-47CE-A921-BC184FDE00BE}" dt="2024-04-09T11:15:49.645" v="1056" actId="12788"/>
          <ac:spMkLst>
            <pc:docMk/>
            <pc:sldMk cId="2241056098" sldId="2027"/>
            <ac:spMk id="31" creationId="{9744C47D-F8D9-E6E7-3BC4-2B4B25D0829A}"/>
          </ac:spMkLst>
        </pc:spChg>
        <pc:spChg chg="mod">
          <ac:chgData name="Rubisa, Avishay" userId="97880976-3cef-46fd-b027-1b967a0f947a" providerId="ADAL" clId="{9FAEBF7A-49CC-47CE-A921-BC184FDE00BE}" dt="2024-04-09T11:15:40.877" v="1055" actId="12788"/>
          <ac:spMkLst>
            <pc:docMk/>
            <pc:sldMk cId="2241056098" sldId="2027"/>
            <ac:spMk id="32" creationId="{7FEDACB1-8645-0A18-A8D6-B26E5FA1BBE9}"/>
          </ac:spMkLst>
        </pc:spChg>
        <pc:spChg chg="mod">
          <ac:chgData name="Rubisa, Avishay" userId="97880976-3cef-46fd-b027-1b967a0f947a" providerId="ADAL" clId="{9FAEBF7A-49CC-47CE-A921-BC184FDE00BE}" dt="2024-04-09T11:18:02.522" v="1081" actId="1035"/>
          <ac:spMkLst>
            <pc:docMk/>
            <pc:sldMk cId="2241056098" sldId="2027"/>
            <ac:spMk id="33" creationId="{8EA02E12-208D-4A6D-BE30-68606E6C6A54}"/>
          </ac:spMkLst>
        </pc:spChg>
        <pc:spChg chg="mod">
          <ac:chgData name="Rubisa, Avishay" userId="97880976-3cef-46fd-b027-1b967a0f947a" providerId="ADAL" clId="{9FAEBF7A-49CC-47CE-A921-BC184FDE00BE}" dt="2024-04-09T11:18:10.830" v="1083" actId="1035"/>
          <ac:spMkLst>
            <pc:docMk/>
            <pc:sldMk cId="2241056098" sldId="2027"/>
            <ac:spMk id="34" creationId="{99A7AAC9-693B-5A63-085A-B43CC3938C51}"/>
          </ac:spMkLst>
        </pc:spChg>
        <pc:spChg chg="mod">
          <ac:chgData name="Rubisa, Avishay" userId="97880976-3cef-46fd-b027-1b967a0f947a" providerId="ADAL" clId="{9FAEBF7A-49CC-47CE-A921-BC184FDE00BE}" dt="2024-04-09T11:18:10.830" v="1083" actId="1035"/>
          <ac:spMkLst>
            <pc:docMk/>
            <pc:sldMk cId="2241056098" sldId="2027"/>
            <ac:spMk id="35" creationId="{91BE25FE-A5BD-7832-0FE6-75D3BE2B1A65}"/>
          </ac:spMkLst>
        </pc:spChg>
        <pc:spChg chg="mod">
          <ac:chgData name="Rubisa, Avishay" userId="97880976-3cef-46fd-b027-1b967a0f947a" providerId="ADAL" clId="{9FAEBF7A-49CC-47CE-A921-BC184FDE00BE}" dt="2024-04-09T11:18:10.830" v="1083" actId="1035"/>
          <ac:spMkLst>
            <pc:docMk/>
            <pc:sldMk cId="2241056098" sldId="2027"/>
            <ac:spMk id="36" creationId="{298B4F4B-6373-1570-80D4-2659B4C634FA}"/>
          </ac:spMkLst>
        </pc:spChg>
        <pc:spChg chg="mod">
          <ac:chgData name="Rubisa, Avishay" userId="97880976-3cef-46fd-b027-1b967a0f947a" providerId="ADAL" clId="{9FAEBF7A-49CC-47CE-A921-BC184FDE00BE}" dt="2024-04-09T11:18:02.522" v="1081" actId="1035"/>
          <ac:spMkLst>
            <pc:docMk/>
            <pc:sldMk cId="2241056098" sldId="2027"/>
            <ac:spMk id="51" creationId="{E60B9641-57E0-BA4F-B4BC-0CF990297891}"/>
          </ac:spMkLst>
        </pc:spChg>
        <pc:spChg chg="mod">
          <ac:chgData name="Rubisa, Avishay" userId="97880976-3cef-46fd-b027-1b967a0f947a" providerId="ADAL" clId="{9FAEBF7A-49CC-47CE-A921-BC184FDE00BE}" dt="2024-04-09T11:18:02.522" v="1081" actId="1035"/>
          <ac:spMkLst>
            <pc:docMk/>
            <pc:sldMk cId="2241056098" sldId="2027"/>
            <ac:spMk id="52" creationId="{A92380E8-EE1E-1096-5E81-2E3D403B254E}"/>
          </ac:spMkLst>
        </pc:spChg>
        <pc:spChg chg="mod">
          <ac:chgData name="Rubisa, Avishay" userId="97880976-3cef-46fd-b027-1b967a0f947a" providerId="ADAL" clId="{9FAEBF7A-49CC-47CE-A921-BC184FDE00BE}" dt="2024-04-09T11:18:02.522" v="1081" actId="1035"/>
          <ac:spMkLst>
            <pc:docMk/>
            <pc:sldMk cId="2241056098" sldId="2027"/>
            <ac:spMk id="54" creationId="{BBF5AB19-3AE7-5735-4D48-88E3A81B2343}"/>
          </ac:spMkLst>
        </pc:spChg>
        <pc:grpChg chg="add mod">
          <ac:chgData name="Rubisa, Avishay" userId="97880976-3cef-46fd-b027-1b967a0f947a" providerId="ADAL" clId="{9FAEBF7A-49CC-47CE-A921-BC184FDE00BE}" dt="2024-04-07T12:36:23.153" v="193" actId="1035"/>
          <ac:grpSpMkLst>
            <pc:docMk/>
            <pc:sldMk cId="2241056098" sldId="2027"/>
            <ac:grpSpMk id="7" creationId="{AA107910-F5FB-0399-A2A7-E5E9AA5C7F83}"/>
          </ac:grpSpMkLst>
        </pc:grpChg>
        <pc:grpChg chg="mod">
          <ac:chgData name="Rubisa, Avishay" userId="97880976-3cef-46fd-b027-1b967a0f947a" providerId="ADAL" clId="{9FAEBF7A-49CC-47CE-A921-BC184FDE00BE}" dt="2024-04-09T11:16:43.363" v="1063" actId="12788"/>
          <ac:grpSpMkLst>
            <pc:docMk/>
            <pc:sldMk cId="2241056098" sldId="2027"/>
            <ac:grpSpMk id="62" creationId="{34CD1B0C-D3C8-BE18-E55B-3BF0FD7F9195}"/>
          </ac:grpSpMkLst>
        </pc:grpChg>
        <pc:grpChg chg="mod">
          <ac:chgData name="Rubisa, Avishay" userId="97880976-3cef-46fd-b027-1b967a0f947a" providerId="ADAL" clId="{9FAEBF7A-49CC-47CE-A921-BC184FDE00BE}" dt="2024-04-09T11:16:43.363" v="1063" actId="12788"/>
          <ac:grpSpMkLst>
            <pc:docMk/>
            <pc:sldMk cId="2241056098" sldId="2027"/>
            <ac:grpSpMk id="67" creationId="{DA78F740-5E5D-706D-AADA-7C1FF69899D2}"/>
          </ac:grpSpMkLst>
        </pc:grpChg>
        <pc:grpChg chg="mod">
          <ac:chgData name="Rubisa, Avishay" userId="97880976-3cef-46fd-b027-1b967a0f947a" providerId="ADAL" clId="{9FAEBF7A-49CC-47CE-A921-BC184FDE00BE}" dt="2024-04-09T11:15:31.895" v="1054" actId="1038"/>
          <ac:grpSpMkLst>
            <pc:docMk/>
            <pc:sldMk cId="2241056098" sldId="2027"/>
            <ac:grpSpMk id="72" creationId="{60189E92-8A9B-93E6-C7F6-11BE32156D6E}"/>
          </ac:grpSpMkLst>
        </pc:grpChg>
        <pc:grpChg chg="mod">
          <ac:chgData name="Rubisa, Avishay" userId="97880976-3cef-46fd-b027-1b967a0f947a" providerId="ADAL" clId="{9FAEBF7A-49CC-47CE-A921-BC184FDE00BE}" dt="2024-04-09T11:15:31.895" v="1054" actId="1038"/>
          <ac:grpSpMkLst>
            <pc:docMk/>
            <pc:sldMk cId="2241056098" sldId="2027"/>
            <ac:grpSpMk id="77" creationId="{A118084F-CF25-A264-C286-11DC81FFDCDE}"/>
          </ac:grpSpMkLst>
        </pc:grpChg>
        <pc:grpChg chg="mod">
          <ac:chgData name="Rubisa, Avishay" userId="97880976-3cef-46fd-b027-1b967a0f947a" providerId="ADAL" clId="{9FAEBF7A-49CC-47CE-A921-BC184FDE00BE}" dt="2024-04-09T11:15:31.895" v="1054" actId="1038"/>
          <ac:grpSpMkLst>
            <pc:docMk/>
            <pc:sldMk cId="2241056098" sldId="2027"/>
            <ac:grpSpMk id="82" creationId="{68DDA11D-96EC-B758-42FF-E336E1453D95}"/>
          </ac:grpSpMkLst>
        </pc:grpChg>
        <pc:grpChg chg="mod">
          <ac:chgData name="Rubisa, Avishay" userId="97880976-3cef-46fd-b027-1b967a0f947a" providerId="ADAL" clId="{9FAEBF7A-49CC-47CE-A921-BC184FDE00BE}" dt="2024-04-09T11:15:31.895" v="1054" actId="1038"/>
          <ac:grpSpMkLst>
            <pc:docMk/>
            <pc:sldMk cId="2241056098" sldId="2027"/>
            <ac:grpSpMk id="87" creationId="{454BA388-30A3-2B8D-C3DD-3DDDDB470487}"/>
          </ac:grpSpMkLst>
        </pc:grpChg>
        <pc:grpChg chg="mod">
          <ac:chgData name="Rubisa, Avishay" userId="97880976-3cef-46fd-b027-1b967a0f947a" providerId="ADAL" clId="{9FAEBF7A-49CC-47CE-A921-BC184FDE00BE}" dt="2024-04-09T11:15:31.895" v="1054" actId="1038"/>
          <ac:grpSpMkLst>
            <pc:docMk/>
            <pc:sldMk cId="2241056098" sldId="2027"/>
            <ac:grpSpMk id="92" creationId="{CBE1C3B1-C361-28F4-AFF8-13D5C26ABF28}"/>
          </ac:grpSpMkLst>
        </pc:grpChg>
        <pc:grpChg chg="mod">
          <ac:chgData name="Rubisa, Avishay" userId="97880976-3cef-46fd-b027-1b967a0f947a" providerId="ADAL" clId="{9FAEBF7A-49CC-47CE-A921-BC184FDE00BE}" dt="2024-04-09T11:15:31.895" v="1054" actId="1038"/>
          <ac:grpSpMkLst>
            <pc:docMk/>
            <pc:sldMk cId="2241056098" sldId="2027"/>
            <ac:grpSpMk id="97" creationId="{816821A3-A065-0A26-C99D-DBC0E0E8741B}"/>
          </ac:grpSpMkLst>
        </pc:grpChg>
        <pc:grpChg chg="mod">
          <ac:chgData name="Rubisa, Avishay" userId="97880976-3cef-46fd-b027-1b967a0f947a" providerId="ADAL" clId="{9FAEBF7A-49CC-47CE-A921-BC184FDE00BE}" dt="2024-04-09T11:15:31.895" v="1054" actId="1038"/>
          <ac:grpSpMkLst>
            <pc:docMk/>
            <pc:sldMk cId="2241056098" sldId="2027"/>
            <ac:grpSpMk id="102" creationId="{83F83C38-3B35-665A-81C8-6940683E1269}"/>
          </ac:grpSpMkLst>
        </pc:grpChg>
        <pc:grpChg chg="mod">
          <ac:chgData name="Rubisa, Avishay" userId="97880976-3cef-46fd-b027-1b967a0f947a" providerId="ADAL" clId="{9FAEBF7A-49CC-47CE-A921-BC184FDE00BE}" dt="2024-04-09T11:15:31.895" v="1054" actId="1038"/>
          <ac:grpSpMkLst>
            <pc:docMk/>
            <pc:sldMk cId="2241056098" sldId="2027"/>
            <ac:grpSpMk id="107" creationId="{43F18D1A-8849-6F78-7314-6116D4054367}"/>
          </ac:grpSpMkLst>
        </pc:grpChg>
        <pc:grpChg chg="mod">
          <ac:chgData name="Rubisa, Avishay" userId="97880976-3cef-46fd-b027-1b967a0f947a" providerId="ADAL" clId="{9FAEBF7A-49CC-47CE-A921-BC184FDE00BE}" dt="2024-04-09T11:15:31.895" v="1054" actId="1038"/>
          <ac:grpSpMkLst>
            <pc:docMk/>
            <pc:sldMk cId="2241056098" sldId="2027"/>
            <ac:grpSpMk id="112" creationId="{16A3903B-710F-6B4E-0D07-65B8129CF7C9}"/>
          </ac:grpSpMkLst>
        </pc:grpChg>
        <pc:graphicFrameChg chg="mod">
          <ac:chgData name="Rubisa, Avishay" userId="97880976-3cef-46fd-b027-1b967a0f947a" providerId="ADAL" clId="{9FAEBF7A-49CC-47CE-A921-BC184FDE00BE}" dt="2024-04-09T11:15:31.895" v="1054" actId="1038"/>
          <ac:graphicFrameMkLst>
            <pc:docMk/>
            <pc:sldMk cId="2241056098" sldId="2027"/>
            <ac:graphicFrameMk id="41" creationId="{582862EF-968B-7F11-1350-13815CE36CA4}"/>
          </ac:graphicFrameMkLst>
        </pc:graphicFrameChg>
        <pc:picChg chg="mod">
          <ac:chgData name="Rubisa, Avishay" userId="97880976-3cef-46fd-b027-1b967a0f947a" providerId="ADAL" clId="{9FAEBF7A-49CC-47CE-A921-BC184FDE00BE}" dt="2024-04-07T12:36:18.693" v="175"/>
          <ac:picMkLst>
            <pc:docMk/>
            <pc:sldMk cId="2241056098" sldId="2027"/>
            <ac:picMk id="11" creationId="{2F35976B-3068-E20A-A11E-808CF88ABB5F}"/>
          </ac:picMkLst>
        </pc:picChg>
        <pc:picChg chg="add mod">
          <ac:chgData name="Rubisa, Avishay" userId="97880976-3cef-46fd-b027-1b967a0f947a" providerId="ADAL" clId="{9FAEBF7A-49CC-47CE-A921-BC184FDE00BE}" dt="2024-04-07T12:36:23.153" v="193" actId="1035"/>
          <ac:picMkLst>
            <pc:docMk/>
            <pc:sldMk cId="2241056098" sldId="2027"/>
            <ac:picMk id="13" creationId="{23701AFD-1C74-FDC9-4ED3-3FE410162071}"/>
          </ac:picMkLst>
        </pc:picChg>
        <pc:picChg chg="add mod">
          <ac:chgData name="Rubisa, Avishay" userId="97880976-3cef-46fd-b027-1b967a0f947a" providerId="ADAL" clId="{9FAEBF7A-49CC-47CE-A921-BC184FDE00BE}" dt="2024-04-07T12:36:23.153" v="193" actId="1035"/>
          <ac:picMkLst>
            <pc:docMk/>
            <pc:sldMk cId="2241056098" sldId="2027"/>
            <ac:picMk id="14" creationId="{DA24DDB5-BF3C-72EA-24CB-020B1ADA7DBE}"/>
          </ac:picMkLst>
        </pc:picChg>
        <pc:picChg chg="del">
          <ac:chgData name="Rubisa, Avishay" userId="97880976-3cef-46fd-b027-1b967a0f947a" providerId="ADAL" clId="{9FAEBF7A-49CC-47CE-A921-BC184FDE00BE}" dt="2024-04-07T12:25:52.812" v="36" actId="478"/>
          <ac:picMkLst>
            <pc:docMk/>
            <pc:sldMk cId="2241056098" sldId="2027"/>
            <ac:picMk id="25" creationId="{68AC03EE-FE38-6A4E-3696-4A3D88A0D205}"/>
          </ac:picMkLst>
        </pc:picChg>
      </pc:sldChg>
      <pc:sldChg chg="addSp delSp modSp mod chgLayout">
        <pc:chgData name="Rubisa, Avishay" userId="97880976-3cef-46fd-b027-1b967a0f947a" providerId="ADAL" clId="{9FAEBF7A-49CC-47CE-A921-BC184FDE00BE}" dt="2024-04-09T11:28:24.854" v="1383" actId="1037"/>
        <pc:sldMkLst>
          <pc:docMk/>
          <pc:sldMk cId="2374420506" sldId="2028"/>
        </pc:sldMkLst>
        <pc:spChg chg="add del mod ord">
          <ac:chgData name="Rubisa, Avishay" userId="97880976-3cef-46fd-b027-1b967a0f947a" providerId="ADAL" clId="{9FAEBF7A-49CC-47CE-A921-BC184FDE00BE}" dt="2024-04-07T12:27:30.299" v="94" actId="478"/>
          <ac:spMkLst>
            <pc:docMk/>
            <pc:sldMk cId="2374420506" sldId="2028"/>
            <ac:spMk id="2" creationId="{0FC7D246-6CBB-10A7-27A0-27173CC8611E}"/>
          </ac:spMkLst>
        </pc:spChg>
        <pc:spChg chg="add mod">
          <ac:chgData name="Rubisa, Avishay" userId="97880976-3cef-46fd-b027-1b967a0f947a" providerId="ADAL" clId="{9FAEBF7A-49CC-47CE-A921-BC184FDE00BE}" dt="2024-04-09T11:28:07.513" v="1357"/>
          <ac:spMkLst>
            <pc:docMk/>
            <pc:sldMk cId="2374420506" sldId="2028"/>
            <ac:spMk id="2" creationId="{6CE5A8EA-9E93-D1A1-FCCC-58AA4C8E218A}"/>
          </ac:spMkLst>
        </pc:spChg>
        <pc:spChg chg="mod ord">
          <ac:chgData name="Rubisa, Avishay" userId="97880976-3cef-46fd-b027-1b967a0f947a" providerId="ADAL" clId="{9FAEBF7A-49CC-47CE-A921-BC184FDE00BE}" dt="2024-04-07T12:33:28.539" v="159" actId="20577"/>
          <ac:spMkLst>
            <pc:docMk/>
            <pc:sldMk cId="2374420506" sldId="2028"/>
            <ac:spMk id="3" creationId="{545FDD28-1CE4-6F66-40F4-5232BA025563}"/>
          </ac:spMkLst>
        </pc:spChg>
        <pc:spChg chg="del">
          <ac:chgData name="Rubisa, Avishay" userId="97880976-3cef-46fd-b027-1b967a0f947a" providerId="ADAL" clId="{9FAEBF7A-49CC-47CE-A921-BC184FDE00BE}" dt="2024-04-07T12:25:26.260" v="27" actId="700"/>
          <ac:spMkLst>
            <pc:docMk/>
            <pc:sldMk cId="2374420506" sldId="2028"/>
            <ac:spMk id="5" creationId="{254F9CB9-4302-0F67-5548-87AF4E188049}"/>
          </ac:spMkLst>
        </pc:spChg>
        <pc:spChg chg="add mod ord">
          <ac:chgData name="Rubisa, Avishay" userId="97880976-3cef-46fd-b027-1b967a0f947a" providerId="ADAL" clId="{9FAEBF7A-49CC-47CE-A921-BC184FDE00BE}" dt="2024-04-07T12:25:26.260" v="27" actId="700"/>
          <ac:spMkLst>
            <pc:docMk/>
            <pc:sldMk cId="2374420506" sldId="2028"/>
            <ac:spMk id="6" creationId="{45E09F0D-697D-3EC1-8824-D60334329A60}"/>
          </ac:spMkLst>
        </pc:spChg>
        <pc:spChg chg="add mod">
          <ac:chgData name="Rubisa, Avishay" userId="97880976-3cef-46fd-b027-1b967a0f947a" providerId="ADAL" clId="{9FAEBF7A-49CC-47CE-A921-BC184FDE00BE}" dt="2024-04-07T12:36:47.738" v="268"/>
          <ac:spMkLst>
            <pc:docMk/>
            <pc:sldMk cId="2374420506" sldId="2028"/>
            <ac:spMk id="7" creationId="{FDEF0848-030C-6630-C718-A0B3F0BDD2FF}"/>
          </ac:spMkLst>
        </pc:spChg>
        <pc:spChg chg="add mod">
          <ac:chgData name="Rubisa, Avishay" userId="97880976-3cef-46fd-b027-1b967a0f947a" providerId="ADAL" clId="{9FAEBF7A-49CC-47CE-A921-BC184FDE00BE}" dt="2024-04-07T12:36:47.738" v="268"/>
          <ac:spMkLst>
            <pc:docMk/>
            <pc:sldMk cId="2374420506" sldId="2028"/>
            <ac:spMk id="8" creationId="{9A523308-15C0-33A6-98B8-F47355F12895}"/>
          </ac:spMkLst>
        </pc:spChg>
        <pc:spChg chg="mod">
          <ac:chgData name="Rubisa, Avishay" userId="97880976-3cef-46fd-b027-1b967a0f947a" providerId="ADAL" clId="{9FAEBF7A-49CC-47CE-A921-BC184FDE00BE}" dt="2024-04-07T12:36:47.738" v="268"/>
          <ac:spMkLst>
            <pc:docMk/>
            <pc:sldMk cId="2374420506" sldId="2028"/>
            <ac:spMk id="10" creationId="{AF3ADD5D-17DE-6CF3-BE13-CC0AD096211A}"/>
          </ac:spMkLst>
        </pc:spChg>
        <pc:grpChg chg="add mod">
          <ac:chgData name="Rubisa, Avishay" userId="97880976-3cef-46fd-b027-1b967a0f947a" providerId="ADAL" clId="{9FAEBF7A-49CC-47CE-A921-BC184FDE00BE}" dt="2024-04-07T12:36:47.738" v="268"/>
          <ac:grpSpMkLst>
            <pc:docMk/>
            <pc:sldMk cId="2374420506" sldId="2028"/>
            <ac:grpSpMk id="9" creationId="{75811078-0955-427A-03D1-095FC37953A9}"/>
          </ac:grpSpMkLst>
        </pc:grpChg>
        <pc:graphicFrameChg chg="del">
          <ac:chgData name="Rubisa, Avishay" userId="97880976-3cef-46fd-b027-1b967a0f947a" providerId="ADAL" clId="{9FAEBF7A-49CC-47CE-A921-BC184FDE00BE}" dt="2024-04-09T11:28:07.045" v="1356" actId="478"/>
          <ac:graphicFrameMkLst>
            <pc:docMk/>
            <pc:sldMk cId="2374420506" sldId="2028"/>
            <ac:graphicFrameMk id="13" creationId="{B958864D-7D9A-2158-374D-0DFA1BC72290}"/>
          </ac:graphicFrameMkLst>
        </pc:graphicFrameChg>
        <pc:graphicFrameChg chg="mod modGraphic">
          <ac:chgData name="Rubisa, Avishay" userId="97880976-3cef-46fd-b027-1b967a0f947a" providerId="ADAL" clId="{9FAEBF7A-49CC-47CE-A921-BC184FDE00BE}" dt="2024-04-09T11:28:24.854" v="1383" actId="1037"/>
          <ac:graphicFrameMkLst>
            <pc:docMk/>
            <pc:sldMk cId="2374420506" sldId="2028"/>
            <ac:graphicFrameMk id="14" creationId="{18D13945-81F6-70FD-4DA7-7B95E079D1AC}"/>
          </ac:graphicFrameMkLst>
        </pc:graphicFrameChg>
        <pc:picChg chg="del">
          <ac:chgData name="Rubisa, Avishay" userId="97880976-3cef-46fd-b027-1b967a0f947a" providerId="ADAL" clId="{9FAEBF7A-49CC-47CE-A921-BC184FDE00BE}" dt="2024-04-07T12:26:18.665" v="43" actId="478"/>
          <ac:picMkLst>
            <pc:docMk/>
            <pc:sldMk cId="2374420506" sldId="2028"/>
            <ac:picMk id="4" creationId="{1A861855-574C-4C8C-BC85-17704FD65FFF}"/>
          </ac:picMkLst>
        </pc:picChg>
        <pc:picChg chg="mod">
          <ac:chgData name="Rubisa, Avishay" userId="97880976-3cef-46fd-b027-1b967a0f947a" providerId="ADAL" clId="{9FAEBF7A-49CC-47CE-A921-BC184FDE00BE}" dt="2024-04-07T12:36:47.738" v="268"/>
          <ac:picMkLst>
            <pc:docMk/>
            <pc:sldMk cId="2374420506" sldId="2028"/>
            <ac:picMk id="11" creationId="{1DA6AA73-AAB2-FE89-9773-56568FB3FFFC}"/>
          </ac:picMkLst>
        </pc:picChg>
        <pc:picChg chg="add mod">
          <ac:chgData name="Rubisa, Avishay" userId="97880976-3cef-46fd-b027-1b967a0f947a" providerId="ADAL" clId="{9FAEBF7A-49CC-47CE-A921-BC184FDE00BE}" dt="2024-04-07T12:36:47.738" v="268"/>
          <ac:picMkLst>
            <pc:docMk/>
            <pc:sldMk cId="2374420506" sldId="2028"/>
            <ac:picMk id="12" creationId="{738075C3-A2E7-739D-05BA-1351FE31A744}"/>
          </ac:picMkLst>
        </pc:picChg>
        <pc:picChg chg="add mod">
          <ac:chgData name="Rubisa, Avishay" userId="97880976-3cef-46fd-b027-1b967a0f947a" providerId="ADAL" clId="{9FAEBF7A-49CC-47CE-A921-BC184FDE00BE}" dt="2024-04-07T12:36:47.738" v="268"/>
          <ac:picMkLst>
            <pc:docMk/>
            <pc:sldMk cId="2374420506" sldId="2028"/>
            <ac:picMk id="16" creationId="{7EDAA526-BF56-2B57-5A37-D50AB10B47C7}"/>
          </ac:picMkLst>
        </pc:picChg>
      </pc:sldChg>
      <pc:sldChg chg="addSp delSp modSp mod chgLayout modNotesTx">
        <pc:chgData name="Rubisa, Avishay" userId="97880976-3cef-46fd-b027-1b967a0f947a" providerId="ADAL" clId="{9FAEBF7A-49CC-47CE-A921-BC184FDE00BE}" dt="2024-04-09T11:34:10.857" v="1657" actId="20577"/>
        <pc:sldMkLst>
          <pc:docMk/>
          <pc:sldMk cId="2038246900" sldId="2029"/>
        </pc:sldMkLst>
        <pc:spChg chg="add del mod ord">
          <ac:chgData name="Rubisa, Avishay" userId="97880976-3cef-46fd-b027-1b967a0f947a" providerId="ADAL" clId="{9FAEBF7A-49CC-47CE-A921-BC184FDE00BE}" dt="2024-04-07T12:27:46.099" v="107" actId="478"/>
          <ac:spMkLst>
            <pc:docMk/>
            <pc:sldMk cId="2038246900" sldId="2029"/>
            <ac:spMk id="2" creationId="{95A228FE-62D2-0C25-A18A-5A58FCE453F2}"/>
          </ac:spMkLst>
        </pc:spChg>
        <pc:spChg chg="add mod">
          <ac:chgData name="Rubisa, Avishay" userId="97880976-3cef-46fd-b027-1b967a0f947a" providerId="ADAL" clId="{9FAEBF7A-49CC-47CE-A921-BC184FDE00BE}" dt="2024-04-09T11:32:04.573" v="1446"/>
          <ac:spMkLst>
            <pc:docMk/>
            <pc:sldMk cId="2038246900" sldId="2029"/>
            <ac:spMk id="2" creationId="{CFD09C97-7869-FA56-930C-D072CD1C5C4B}"/>
          </ac:spMkLst>
        </pc:spChg>
        <pc:spChg chg="mod ord">
          <ac:chgData name="Rubisa, Avishay" userId="97880976-3cef-46fd-b027-1b967a0f947a" providerId="ADAL" clId="{9FAEBF7A-49CC-47CE-A921-BC184FDE00BE}" dt="2024-04-07T12:25:26.260" v="27" actId="700"/>
          <ac:spMkLst>
            <pc:docMk/>
            <pc:sldMk cId="2038246900" sldId="2029"/>
            <ac:spMk id="3" creationId="{6F1803A3-6655-62DA-847C-98FE49E2641D}"/>
          </ac:spMkLst>
        </pc:spChg>
        <pc:spChg chg="add mod">
          <ac:chgData name="Rubisa, Avishay" userId="97880976-3cef-46fd-b027-1b967a0f947a" providerId="ADAL" clId="{9FAEBF7A-49CC-47CE-A921-BC184FDE00BE}" dt="2024-04-09T11:32:04.573" v="1446"/>
          <ac:spMkLst>
            <pc:docMk/>
            <pc:sldMk cId="2038246900" sldId="2029"/>
            <ac:spMk id="4" creationId="{6C2C74D3-A500-BD1B-23B1-53B4BA53EDF1}"/>
          </ac:spMkLst>
        </pc:spChg>
        <pc:spChg chg="add del mod ord">
          <ac:chgData name="Rubisa, Avishay" userId="97880976-3cef-46fd-b027-1b967a0f947a" providerId="ADAL" clId="{9FAEBF7A-49CC-47CE-A921-BC184FDE00BE}" dt="2024-04-07T12:27:47.691" v="108" actId="478"/>
          <ac:spMkLst>
            <pc:docMk/>
            <pc:sldMk cId="2038246900" sldId="2029"/>
            <ac:spMk id="4" creationId="{733E9DCE-77B0-95B9-5524-BD94933F93D1}"/>
          </ac:spMkLst>
        </pc:spChg>
        <pc:spChg chg="add mod">
          <ac:chgData name="Rubisa, Avishay" userId="97880976-3cef-46fd-b027-1b967a0f947a" providerId="ADAL" clId="{9FAEBF7A-49CC-47CE-A921-BC184FDE00BE}" dt="2024-04-07T12:36:52.109" v="271"/>
          <ac:spMkLst>
            <pc:docMk/>
            <pc:sldMk cId="2038246900" sldId="2029"/>
            <ac:spMk id="5" creationId="{69DD820F-72E7-B82F-C4CA-772FEE079AC5}"/>
          </ac:spMkLst>
        </pc:spChg>
        <pc:spChg chg="del">
          <ac:chgData name="Rubisa, Avishay" userId="97880976-3cef-46fd-b027-1b967a0f947a" providerId="ADAL" clId="{9FAEBF7A-49CC-47CE-A921-BC184FDE00BE}" dt="2024-04-09T11:33:24.586" v="1564" actId="478"/>
          <ac:spMkLst>
            <pc:docMk/>
            <pc:sldMk cId="2038246900" sldId="2029"/>
            <ac:spMk id="6" creationId="{9F7AF4D6-A434-1762-ADED-3B0524B0C1F5}"/>
          </ac:spMkLst>
        </pc:spChg>
        <pc:spChg chg="add mod">
          <ac:chgData name="Rubisa, Avishay" userId="97880976-3cef-46fd-b027-1b967a0f947a" providerId="ADAL" clId="{9FAEBF7A-49CC-47CE-A921-BC184FDE00BE}" dt="2024-04-07T12:36:52.109" v="271"/>
          <ac:spMkLst>
            <pc:docMk/>
            <pc:sldMk cId="2038246900" sldId="2029"/>
            <ac:spMk id="7" creationId="{8EEB10AA-0BF0-0FB7-0E93-0370FFA22847}"/>
          </ac:spMkLst>
        </pc:spChg>
        <pc:spChg chg="del">
          <ac:chgData name="Rubisa, Avishay" userId="97880976-3cef-46fd-b027-1b967a0f947a" providerId="ADAL" clId="{9FAEBF7A-49CC-47CE-A921-BC184FDE00BE}" dt="2024-04-09T11:33:24.586" v="1564" actId="478"/>
          <ac:spMkLst>
            <pc:docMk/>
            <pc:sldMk cId="2038246900" sldId="2029"/>
            <ac:spMk id="8" creationId="{07EB560A-9EEE-75F7-3A6D-9BC49C9A844B}"/>
          </ac:spMkLst>
        </pc:spChg>
        <pc:spChg chg="del">
          <ac:chgData name="Rubisa, Avishay" userId="97880976-3cef-46fd-b027-1b967a0f947a" providerId="ADAL" clId="{9FAEBF7A-49CC-47CE-A921-BC184FDE00BE}" dt="2024-04-09T11:33:24.586" v="1564" actId="478"/>
          <ac:spMkLst>
            <pc:docMk/>
            <pc:sldMk cId="2038246900" sldId="2029"/>
            <ac:spMk id="9" creationId="{7CDD16A4-C071-F329-8619-EDF2D229AC2D}"/>
          </ac:spMkLst>
        </pc:spChg>
        <pc:spChg chg="mod">
          <ac:chgData name="Rubisa, Avishay" userId="97880976-3cef-46fd-b027-1b967a0f947a" providerId="ADAL" clId="{9FAEBF7A-49CC-47CE-A921-BC184FDE00BE}" dt="2024-04-07T12:36:52.109" v="271"/>
          <ac:spMkLst>
            <pc:docMk/>
            <pc:sldMk cId="2038246900" sldId="2029"/>
            <ac:spMk id="11" creationId="{8FE23130-DF78-BDF9-0F05-1753D0F398F9}"/>
          </ac:spMkLst>
        </pc:spChg>
        <pc:spChg chg="del">
          <ac:chgData name="Rubisa, Avishay" userId="97880976-3cef-46fd-b027-1b967a0f947a" providerId="ADAL" clId="{9FAEBF7A-49CC-47CE-A921-BC184FDE00BE}" dt="2024-04-09T11:33:24.586" v="1564" actId="478"/>
          <ac:spMkLst>
            <pc:docMk/>
            <pc:sldMk cId="2038246900" sldId="2029"/>
            <ac:spMk id="12" creationId="{5CB43B5D-90D0-C3C6-38C9-D7034532592E}"/>
          </ac:spMkLst>
        </pc:spChg>
        <pc:spChg chg="add mod">
          <ac:chgData name="Rubisa, Avishay" userId="97880976-3cef-46fd-b027-1b967a0f947a" providerId="ADAL" clId="{9FAEBF7A-49CC-47CE-A921-BC184FDE00BE}" dt="2024-04-09T11:32:04.573" v="1446"/>
          <ac:spMkLst>
            <pc:docMk/>
            <pc:sldMk cId="2038246900" sldId="2029"/>
            <ac:spMk id="16" creationId="{B9ADAD0E-E007-1718-D6F7-C45CC6F2241F}"/>
          </ac:spMkLst>
        </pc:spChg>
        <pc:spChg chg="add mod">
          <ac:chgData name="Rubisa, Avishay" userId="97880976-3cef-46fd-b027-1b967a0f947a" providerId="ADAL" clId="{9FAEBF7A-49CC-47CE-A921-BC184FDE00BE}" dt="2024-04-09T11:32:04.573" v="1446"/>
          <ac:spMkLst>
            <pc:docMk/>
            <pc:sldMk cId="2038246900" sldId="2029"/>
            <ac:spMk id="17" creationId="{669CBFC1-636E-02DE-675F-50EF18A2803F}"/>
          </ac:spMkLst>
        </pc:spChg>
        <pc:spChg chg="add mod">
          <ac:chgData name="Rubisa, Avishay" userId="97880976-3cef-46fd-b027-1b967a0f947a" providerId="ADAL" clId="{9FAEBF7A-49CC-47CE-A921-BC184FDE00BE}" dt="2024-04-09T11:32:04.573" v="1446"/>
          <ac:spMkLst>
            <pc:docMk/>
            <pc:sldMk cId="2038246900" sldId="2029"/>
            <ac:spMk id="18" creationId="{441098E1-970C-FEB5-25F2-9464FFF7408D}"/>
          </ac:spMkLst>
        </pc:spChg>
        <pc:spChg chg="del">
          <ac:chgData name="Rubisa, Avishay" userId="97880976-3cef-46fd-b027-1b967a0f947a" providerId="ADAL" clId="{9FAEBF7A-49CC-47CE-A921-BC184FDE00BE}" dt="2024-04-09T11:33:24.586" v="1564" actId="478"/>
          <ac:spMkLst>
            <pc:docMk/>
            <pc:sldMk cId="2038246900" sldId="2029"/>
            <ac:spMk id="19" creationId="{8B1BB8AE-E250-36CE-C7C8-4DB314AD2316}"/>
          </ac:spMkLst>
        </pc:spChg>
        <pc:spChg chg="del">
          <ac:chgData name="Rubisa, Avishay" userId="97880976-3cef-46fd-b027-1b967a0f947a" providerId="ADAL" clId="{9FAEBF7A-49CC-47CE-A921-BC184FDE00BE}" dt="2024-04-09T11:33:24.586" v="1564" actId="478"/>
          <ac:spMkLst>
            <pc:docMk/>
            <pc:sldMk cId="2038246900" sldId="2029"/>
            <ac:spMk id="20" creationId="{2EED2893-ED79-DA1A-EC92-BA5AB1357719}"/>
          </ac:spMkLst>
        </pc:spChg>
        <pc:spChg chg="del">
          <ac:chgData name="Rubisa, Avishay" userId="97880976-3cef-46fd-b027-1b967a0f947a" providerId="ADAL" clId="{9FAEBF7A-49CC-47CE-A921-BC184FDE00BE}" dt="2024-04-09T11:33:24.586" v="1564" actId="478"/>
          <ac:spMkLst>
            <pc:docMk/>
            <pc:sldMk cId="2038246900" sldId="2029"/>
            <ac:spMk id="21" creationId="{C27E13A6-F2D2-7E57-B382-CEC2AF295F68}"/>
          </ac:spMkLst>
        </pc:spChg>
        <pc:spChg chg="add mod">
          <ac:chgData name="Rubisa, Avishay" userId="97880976-3cef-46fd-b027-1b967a0f947a" providerId="ADAL" clId="{9FAEBF7A-49CC-47CE-A921-BC184FDE00BE}" dt="2024-04-09T11:32:04.573" v="1446"/>
          <ac:spMkLst>
            <pc:docMk/>
            <pc:sldMk cId="2038246900" sldId="2029"/>
            <ac:spMk id="22" creationId="{0C342833-11CE-E116-2A97-AD2088D4317C}"/>
          </ac:spMkLst>
        </pc:spChg>
        <pc:spChg chg="add mod">
          <ac:chgData name="Rubisa, Avishay" userId="97880976-3cef-46fd-b027-1b967a0f947a" providerId="ADAL" clId="{9FAEBF7A-49CC-47CE-A921-BC184FDE00BE}" dt="2024-04-09T11:32:04.573" v="1446"/>
          <ac:spMkLst>
            <pc:docMk/>
            <pc:sldMk cId="2038246900" sldId="2029"/>
            <ac:spMk id="23" creationId="{6204ECC4-8BCD-8AFC-6AD9-12AB1DFC791B}"/>
          </ac:spMkLst>
        </pc:spChg>
        <pc:spChg chg="add mod">
          <ac:chgData name="Rubisa, Avishay" userId="97880976-3cef-46fd-b027-1b967a0f947a" providerId="ADAL" clId="{9FAEBF7A-49CC-47CE-A921-BC184FDE00BE}" dt="2024-04-09T11:32:04.573" v="1446"/>
          <ac:spMkLst>
            <pc:docMk/>
            <pc:sldMk cId="2038246900" sldId="2029"/>
            <ac:spMk id="25" creationId="{95895EAE-BEEB-A2CD-4517-E9BB6B1E182F}"/>
          </ac:spMkLst>
        </pc:spChg>
        <pc:spChg chg="add mod">
          <ac:chgData name="Rubisa, Avishay" userId="97880976-3cef-46fd-b027-1b967a0f947a" providerId="ADAL" clId="{9FAEBF7A-49CC-47CE-A921-BC184FDE00BE}" dt="2024-04-09T11:33:51.274" v="1615" actId="20577"/>
          <ac:spMkLst>
            <pc:docMk/>
            <pc:sldMk cId="2038246900" sldId="2029"/>
            <ac:spMk id="26" creationId="{65F1AB1A-C139-3A40-B242-CA5ECD51535D}"/>
          </ac:spMkLst>
        </pc:spChg>
        <pc:spChg chg="add mod">
          <ac:chgData name="Rubisa, Avishay" userId="97880976-3cef-46fd-b027-1b967a0f947a" providerId="ADAL" clId="{9FAEBF7A-49CC-47CE-A921-BC184FDE00BE}" dt="2024-04-09T11:33:26.280" v="1565"/>
          <ac:spMkLst>
            <pc:docMk/>
            <pc:sldMk cId="2038246900" sldId="2029"/>
            <ac:spMk id="27" creationId="{0E1C6115-1953-1E9A-5399-F184666A1D9E}"/>
          </ac:spMkLst>
        </pc:spChg>
        <pc:spChg chg="del">
          <ac:chgData name="Rubisa, Avishay" userId="97880976-3cef-46fd-b027-1b967a0f947a" providerId="ADAL" clId="{9FAEBF7A-49CC-47CE-A921-BC184FDE00BE}" dt="2024-04-09T11:33:24.586" v="1564" actId="478"/>
          <ac:spMkLst>
            <pc:docMk/>
            <pc:sldMk cId="2038246900" sldId="2029"/>
            <ac:spMk id="28" creationId="{F64408B4-E43D-DDE4-F221-E7B9582D5E9C}"/>
          </ac:spMkLst>
        </pc:spChg>
        <pc:spChg chg="add mod">
          <ac:chgData name="Rubisa, Avishay" userId="97880976-3cef-46fd-b027-1b967a0f947a" providerId="ADAL" clId="{9FAEBF7A-49CC-47CE-A921-BC184FDE00BE}" dt="2024-04-09T11:34:03.738" v="1638" actId="20577"/>
          <ac:spMkLst>
            <pc:docMk/>
            <pc:sldMk cId="2038246900" sldId="2029"/>
            <ac:spMk id="29" creationId="{4035E970-C064-3403-84A5-32A4B9FA7C84}"/>
          </ac:spMkLst>
        </pc:spChg>
        <pc:spChg chg="add mod">
          <ac:chgData name="Rubisa, Avishay" userId="97880976-3cef-46fd-b027-1b967a0f947a" providerId="ADAL" clId="{9FAEBF7A-49CC-47CE-A921-BC184FDE00BE}" dt="2024-04-09T11:33:26.280" v="1565"/>
          <ac:spMkLst>
            <pc:docMk/>
            <pc:sldMk cId="2038246900" sldId="2029"/>
            <ac:spMk id="30" creationId="{12A31430-4A1C-7F9A-8FD5-AD6D9E4FDBD6}"/>
          </ac:spMkLst>
        </pc:spChg>
        <pc:spChg chg="add mod">
          <ac:chgData name="Rubisa, Avishay" userId="97880976-3cef-46fd-b027-1b967a0f947a" providerId="ADAL" clId="{9FAEBF7A-49CC-47CE-A921-BC184FDE00BE}" dt="2024-04-09T11:34:10.857" v="1657" actId="20577"/>
          <ac:spMkLst>
            <pc:docMk/>
            <pc:sldMk cId="2038246900" sldId="2029"/>
            <ac:spMk id="31" creationId="{7A95CCE4-5664-243E-66A1-2BC086934106}"/>
          </ac:spMkLst>
        </pc:spChg>
        <pc:spChg chg="add mod">
          <ac:chgData name="Rubisa, Avishay" userId="97880976-3cef-46fd-b027-1b967a0f947a" providerId="ADAL" clId="{9FAEBF7A-49CC-47CE-A921-BC184FDE00BE}" dt="2024-04-09T11:33:26.280" v="1565"/>
          <ac:spMkLst>
            <pc:docMk/>
            <pc:sldMk cId="2038246900" sldId="2029"/>
            <ac:spMk id="32" creationId="{42113DF0-1C2C-4A31-D277-E1B07A353B18}"/>
          </ac:spMkLst>
        </pc:spChg>
        <pc:spChg chg="add mod">
          <ac:chgData name="Rubisa, Avishay" userId="97880976-3cef-46fd-b027-1b967a0f947a" providerId="ADAL" clId="{9FAEBF7A-49CC-47CE-A921-BC184FDE00BE}" dt="2024-04-09T11:33:37.835" v="1583" actId="20577"/>
          <ac:spMkLst>
            <pc:docMk/>
            <pc:sldMk cId="2038246900" sldId="2029"/>
            <ac:spMk id="33" creationId="{64067515-71F4-3DEE-F2EE-2621D6F1CB7E}"/>
          </ac:spMkLst>
        </pc:spChg>
        <pc:spChg chg="add mod">
          <ac:chgData name="Rubisa, Avishay" userId="97880976-3cef-46fd-b027-1b967a0f947a" providerId="ADAL" clId="{9FAEBF7A-49CC-47CE-A921-BC184FDE00BE}" dt="2024-04-09T11:33:26.280" v="1565"/>
          <ac:spMkLst>
            <pc:docMk/>
            <pc:sldMk cId="2038246900" sldId="2029"/>
            <ac:spMk id="34" creationId="{B16C9457-1B24-0363-4393-7B11E4655622}"/>
          </ac:spMkLst>
        </pc:spChg>
        <pc:spChg chg="add mod">
          <ac:chgData name="Rubisa, Avishay" userId="97880976-3cef-46fd-b027-1b967a0f947a" providerId="ADAL" clId="{9FAEBF7A-49CC-47CE-A921-BC184FDE00BE}" dt="2024-04-09T11:33:26.280" v="1565"/>
          <ac:spMkLst>
            <pc:docMk/>
            <pc:sldMk cId="2038246900" sldId="2029"/>
            <ac:spMk id="35" creationId="{C38CF355-EA05-94C1-A57F-AB8E3ACA6494}"/>
          </ac:spMkLst>
        </pc:spChg>
        <pc:grpChg chg="add mod">
          <ac:chgData name="Rubisa, Avishay" userId="97880976-3cef-46fd-b027-1b967a0f947a" providerId="ADAL" clId="{9FAEBF7A-49CC-47CE-A921-BC184FDE00BE}" dt="2024-04-07T12:36:52.109" v="271"/>
          <ac:grpSpMkLst>
            <pc:docMk/>
            <pc:sldMk cId="2038246900" sldId="2029"/>
            <ac:grpSpMk id="10" creationId="{4C09D12B-B175-AB01-04DB-64FC956EF2BA}"/>
          </ac:grpSpMkLst>
        </pc:grpChg>
        <pc:graphicFrameChg chg="del">
          <ac:chgData name="Rubisa, Avishay" userId="97880976-3cef-46fd-b027-1b967a0f947a" providerId="ADAL" clId="{9FAEBF7A-49CC-47CE-A921-BC184FDE00BE}" dt="2024-04-09T11:33:24.586" v="1564" actId="478"/>
          <ac:graphicFrameMkLst>
            <pc:docMk/>
            <pc:sldMk cId="2038246900" sldId="2029"/>
            <ac:graphicFrameMk id="24" creationId="{EAFAD44E-51B4-058A-6B78-94FFD957042B}"/>
          </ac:graphicFrameMkLst>
        </pc:graphicFrameChg>
        <pc:picChg chg="mod">
          <ac:chgData name="Rubisa, Avishay" userId="97880976-3cef-46fd-b027-1b967a0f947a" providerId="ADAL" clId="{9FAEBF7A-49CC-47CE-A921-BC184FDE00BE}" dt="2024-04-07T12:36:52.109" v="271"/>
          <ac:picMkLst>
            <pc:docMk/>
            <pc:sldMk cId="2038246900" sldId="2029"/>
            <ac:picMk id="13" creationId="{B6815BB1-B67A-6B89-3C0B-2F854376C06E}"/>
          </ac:picMkLst>
        </pc:picChg>
        <pc:picChg chg="add mod">
          <ac:chgData name="Rubisa, Avishay" userId="97880976-3cef-46fd-b027-1b967a0f947a" providerId="ADAL" clId="{9FAEBF7A-49CC-47CE-A921-BC184FDE00BE}" dt="2024-04-07T12:36:52.109" v="271"/>
          <ac:picMkLst>
            <pc:docMk/>
            <pc:sldMk cId="2038246900" sldId="2029"/>
            <ac:picMk id="14" creationId="{15B6B635-B180-1168-6266-44DD9BB646CD}"/>
          </ac:picMkLst>
        </pc:picChg>
        <pc:picChg chg="add mod">
          <ac:chgData name="Rubisa, Avishay" userId="97880976-3cef-46fd-b027-1b967a0f947a" providerId="ADAL" clId="{9FAEBF7A-49CC-47CE-A921-BC184FDE00BE}" dt="2024-04-07T12:36:52.109" v="271"/>
          <ac:picMkLst>
            <pc:docMk/>
            <pc:sldMk cId="2038246900" sldId="2029"/>
            <ac:picMk id="15" creationId="{2CC3DB67-04E8-6D3E-6AA4-4670A029CB35}"/>
          </ac:picMkLst>
        </pc:picChg>
        <pc:picChg chg="del">
          <ac:chgData name="Rubisa, Avishay" userId="97880976-3cef-46fd-b027-1b967a0f947a" providerId="ADAL" clId="{9FAEBF7A-49CC-47CE-A921-BC184FDE00BE}" dt="2024-04-07T12:26:25.595" v="46" actId="478"/>
          <ac:picMkLst>
            <pc:docMk/>
            <pc:sldMk cId="2038246900" sldId="2029"/>
            <ac:picMk id="25" creationId="{62F84D9A-4392-71F3-B5EA-97BBC5CF20EB}"/>
          </ac:picMkLst>
        </pc:picChg>
      </pc:sldChg>
      <pc:sldChg chg="addSp delSp modSp del mod chgLayout">
        <pc:chgData name="Rubisa, Avishay" userId="97880976-3cef-46fd-b027-1b967a0f947a" providerId="ADAL" clId="{9FAEBF7A-49CC-47CE-A921-BC184FDE00BE}" dt="2024-04-07T12:32:32.997" v="125" actId="47"/>
        <pc:sldMkLst>
          <pc:docMk/>
          <pc:sldMk cId="1805278170" sldId="2030"/>
        </pc:sldMkLst>
        <pc:spChg chg="mod ord">
          <ac:chgData name="Rubisa, Avishay" userId="97880976-3cef-46fd-b027-1b967a0f947a" providerId="ADAL" clId="{9FAEBF7A-49CC-47CE-A921-BC184FDE00BE}" dt="2024-04-07T12:25:26.260" v="27" actId="700"/>
          <ac:spMkLst>
            <pc:docMk/>
            <pc:sldMk cId="1805278170" sldId="2030"/>
            <ac:spMk id="3" creationId="{B3FE8AC9-0D46-AB85-3E9C-DDDF758A23FF}"/>
          </ac:spMkLst>
        </pc:spChg>
        <pc:spChg chg="del">
          <ac:chgData name="Rubisa, Avishay" userId="97880976-3cef-46fd-b027-1b967a0f947a" providerId="ADAL" clId="{9FAEBF7A-49CC-47CE-A921-BC184FDE00BE}" dt="2024-04-07T12:25:26.260" v="27" actId="700"/>
          <ac:spMkLst>
            <pc:docMk/>
            <pc:sldMk cId="1805278170" sldId="2030"/>
            <ac:spMk id="6" creationId="{0B067858-6299-419C-E128-210320DE5F4C}"/>
          </ac:spMkLst>
        </pc:spChg>
        <pc:spChg chg="add mod ord">
          <ac:chgData name="Rubisa, Avishay" userId="97880976-3cef-46fd-b027-1b967a0f947a" providerId="ADAL" clId="{9FAEBF7A-49CC-47CE-A921-BC184FDE00BE}" dt="2024-04-07T12:25:26.260" v="27" actId="700"/>
          <ac:spMkLst>
            <pc:docMk/>
            <pc:sldMk cId="1805278170" sldId="2030"/>
            <ac:spMk id="7" creationId="{237021DA-979A-7EDF-20A7-51C5348804B5}"/>
          </ac:spMkLst>
        </pc:spChg>
        <pc:spChg chg="add mod ord">
          <ac:chgData name="Rubisa, Avishay" userId="97880976-3cef-46fd-b027-1b967a0f947a" providerId="ADAL" clId="{9FAEBF7A-49CC-47CE-A921-BC184FDE00BE}" dt="2024-04-07T12:25:26.260" v="27" actId="700"/>
          <ac:spMkLst>
            <pc:docMk/>
            <pc:sldMk cId="1805278170" sldId="2030"/>
            <ac:spMk id="9" creationId="{62F79F7E-B1ED-2CC2-9FB2-6F61D41A8F07}"/>
          </ac:spMkLst>
        </pc:spChg>
        <pc:picChg chg="del">
          <ac:chgData name="Rubisa, Avishay" userId="97880976-3cef-46fd-b027-1b967a0f947a" providerId="ADAL" clId="{9FAEBF7A-49CC-47CE-A921-BC184FDE00BE}" dt="2024-04-07T12:26:15.827" v="42" actId="478"/>
          <ac:picMkLst>
            <pc:docMk/>
            <pc:sldMk cId="1805278170" sldId="2030"/>
            <ac:picMk id="30" creationId="{96AB53D7-8FFC-467C-FF8F-60C0301D3214}"/>
          </ac:picMkLst>
        </pc:picChg>
      </pc:sldChg>
      <pc:sldChg chg="addSp delSp modSp mod chgLayout">
        <pc:chgData name="Rubisa, Avishay" userId="97880976-3cef-46fd-b027-1b967a0f947a" providerId="ADAL" clId="{9FAEBF7A-49CC-47CE-A921-BC184FDE00BE}" dt="2024-04-09T11:28:49.142" v="1405" actId="14100"/>
        <pc:sldMkLst>
          <pc:docMk/>
          <pc:sldMk cId="696961997" sldId="2031"/>
        </pc:sldMkLst>
        <pc:spChg chg="mod">
          <ac:chgData name="Rubisa, Avishay" userId="97880976-3cef-46fd-b027-1b967a0f947a" providerId="ADAL" clId="{9FAEBF7A-49CC-47CE-A921-BC184FDE00BE}" dt="2024-04-09T11:28:44.714" v="1404" actId="1038"/>
          <ac:spMkLst>
            <pc:docMk/>
            <pc:sldMk cId="696961997" sldId="2031"/>
            <ac:spMk id="2" creationId="{ECF31131-DB3E-7FFA-A5F1-6AB281389CA4}"/>
          </ac:spMkLst>
        </pc:spChg>
        <pc:spChg chg="mod ord">
          <ac:chgData name="Rubisa, Avishay" userId="97880976-3cef-46fd-b027-1b967a0f947a" providerId="ADAL" clId="{9FAEBF7A-49CC-47CE-A921-BC184FDE00BE}" dt="2024-04-07T12:25:26.260" v="27" actId="700"/>
          <ac:spMkLst>
            <pc:docMk/>
            <pc:sldMk cId="696961997" sldId="2031"/>
            <ac:spMk id="3" creationId="{3560F430-514E-0753-F278-D72079C0F3E3}"/>
          </ac:spMkLst>
        </pc:spChg>
        <pc:spChg chg="mod">
          <ac:chgData name="Rubisa, Avishay" userId="97880976-3cef-46fd-b027-1b967a0f947a" providerId="ADAL" clId="{9FAEBF7A-49CC-47CE-A921-BC184FDE00BE}" dt="2024-04-09T11:28:44.714" v="1404" actId="1038"/>
          <ac:spMkLst>
            <pc:docMk/>
            <pc:sldMk cId="696961997" sldId="2031"/>
            <ac:spMk id="4" creationId="{33510F0F-2E2A-ABEE-C418-0AF861C2D2DB}"/>
          </ac:spMkLst>
        </pc:spChg>
        <pc:spChg chg="add del mod ord">
          <ac:chgData name="Rubisa, Avishay" userId="97880976-3cef-46fd-b027-1b967a0f947a" providerId="ADAL" clId="{9FAEBF7A-49CC-47CE-A921-BC184FDE00BE}" dt="2024-04-07T12:27:37.740" v="105" actId="478"/>
          <ac:spMkLst>
            <pc:docMk/>
            <pc:sldMk cId="696961997" sldId="2031"/>
            <ac:spMk id="5" creationId="{0BAE2D21-B0DA-A50F-598C-50D4B171D40B}"/>
          </ac:spMkLst>
        </pc:spChg>
        <pc:spChg chg="add mod">
          <ac:chgData name="Rubisa, Avishay" userId="97880976-3cef-46fd-b027-1b967a0f947a" providerId="ADAL" clId="{9FAEBF7A-49CC-47CE-A921-BC184FDE00BE}" dt="2024-04-07T12:36:49.451" v="269"/>
          <ac:spMkLst>
            <pc:docMk/>
            <pc:sldMk cId="696961997" sldId="2031"/>
            <ac:spMk id="6" creationId="{DDF09A80-E87B-C611-C6A4-B54C84B63E41}"/>
          </ac:spMkLst>
        </pc:spChg>
        <pc:spChg chg="add mod">
          <ac:chgData name="Rubisa, Avishay" userId="97880976-3cef-46fd-b027-1b967a0f947a" providerId="ADAL" clId="{9FAEBF7A-49CC-47CE-A921-BC184FDE00BE}" dt="2024-04-07T12:36:49.451" v="269"/>
          <ac:spMkLst>
            <pc:docMk/>
            <pc:sldMk cId="696961997" sldId="2031"/>
            <ac:spMk id="7" creationId="{04EF7253-90F8-2115-3EB1-624FF2524992}"/>
          </ac:spMkLst>
        </pc:spChg>
        <pc:spChg chg="mod">
          <ac:chgData name="Rubisa, Avishay" userId="97880976-3cef-46fd-b027-1b967a0f947a" providerId="ADAL" clId="{9FAEBF7A-49CC-47CE-A921-BC184FDE00BE}" dt="2024-04-09T11:28:35.164" v="1384" actId="14100"/>
          <ac:spMkLst>
            <pc:docMk/>
            <pc:sldMk cId="696961997" sldId="2031"/>
            <ac:spMk id="8" creationId="{5AE501FD-B0A8-83CE-1980-8A68ED838F48}"/>
          </ac:spMkLst>
        </pc:spChg>
        <pc:spChg chg="mod">
          <ac:chgData name="Rubisa, Avishay" userId="97880976-3cef-46fd-b027-1b967a0f947a" providerId="ADAL" clId="{9FAEBF7A-49CC-47CE-A921-BC184FDE00BE}" dt="2024-04-07T12:36:49.451" v="269"/>
          <ac:spMkLst>
            <pc:docMk/>
            <pc:sldMk cId="696961997" sldId="2031"/>
            <ac:spMk id="10" creationId="{489E000C-4BC4-D34E-5837-7224465E08F9}"/>
          </ac:spMkLst>
        </pc:spChg>
        <pc:spChg chg="mod">
          <ac:chgData name="Rubisa, Avishay" userId="97880976-3cef-46fd-b027-1b967a0f947a" providerId="ADAL" clId="{9FAEBF7A-49CC-47CE-A921-BC184FDE00BE}" dt="2024-04-09T11:28:49.142" v="1405" actId="14100"/>
          <ac:spMkLst>
            <pc:docMk/>
            <pc:sldMk cId="696961997" sldId="2031"/>
            <ac:spMk id="12" creationId="{E4D64DFD-BD34-FEAB-5592-FAAA20F0A212}"/>
          </ac:spMkLst>
        </pc:spChg>
        <pc:spChg chg="mod ord">
          <ac:chgData name="Rubisa, Avishay" userId="97880976-3cef-46fd-b027-1b967a0f947a" providerId="ADAL" clId="{9FAEBF7A-49CC-47CE-A921-BC184FDE00BE}" dt="2024-04-07T12:25:26.260" v="27" actId="700"/>
          <ac:spMkLst>
            <pc:docMk/>
            <pc:sldMk cId="696961997" sldId="2031"/>
            <ac:spMk id="27" creationId="{00C363D6-5CBB-90C4-B1D4-545536DCAC4C}"/>
          </ac:spMkLst>
        </pc:spChg>
        <pc:spChg chg="mod">
          <ac:chgData name="Rubisa, Avishay" userId="97880976-3cef-46fd-b027-1b967a0f947a" providerId="ADAL" clId="{9FAEBF7A-49CC-47CE-A921-BC184FDE00BE}" dt="2024-04-09T11:28:44.714" v="1404" actId="1038"/>
          <ac:spMkLst>
            <pc:docMk/>
            <pc:sldMk cId="696961997" sldId="2031"/>
            <ac:spMk id="55" creationId="{BD3FA0EF-8A8C-8178-76B4-3A001AE8349F}"/>
          </ac:spMkLst>
        </pc:spChg>
        <pc:grpChg chg="add mod">
          <ac:chgData name="Rubisa, Avishay" userId="97880976-3cef-46fd-b027-1b967a0f947a" providerId="ADAL" clId="{9FAEBF7A-49CC-47CE-A921-BC184FDE00BE}" dt="2024-04-07T12:36:49.451" v="269"/>
          <ac:grpSpMkLst>
            <pc:docMk/>
            <pc:sldMk cId="696961997" sldId="2031"/>
            <ac:grpSpMk id="9" creationId="{911FED45-FBAB-5C3B-F095-B8841C67F133}"/>
          </ac:grpSpMkLst>
        </pc:grpChg>
        <pc:picChg chg="mod">
          <ac:chgData name="Rubisa, Avishay" userId="97880976-3cef-46fd-b027-1b967a0f947a" providerId="ADAL" clId="{9FAEBF7A-49CC-47CE-A921-BC184FDE00BE}" dt="2024-04-07T12:36:49.451" v="269"/>
          <ac:picMkLst>
            <pc:docMk/>
            <pc:sldMk cId="696961997" sldId="2031"/>
            <ac:picMk id="11" creationId="{764A52A4-4FAA-1CDD-359B-6917C6086EB0}"/>
          </ac:picMkLst>
        </pc:picChg>
        <pc:picChg chg="add mod">
          <ac:chgData name="Rubisa, Avishay" userId="97880976-3cef-46fd-b027-1b967a0f947a" providerId="ADAL" clId="{9FAEBF7A-49CC-47CE-A921-BC184FDE00BE}" dt="2024-04-07T12:36:49.451" v="269"/>
          <ac:picMkLst>
            <pc:docMk/>
            <pc:sldMk cId="696961997" sldId="2031"/>
            <ac:picMk id="13" creationId="{EFEF9E55-17D4-F8E3-39A1-C76739D2085B}"/>
          </ac:picMkLst>
        </pc:picChg>
        <pc:picChg chg="add mod">
          <ac:chgData name="Rubisa, Avishay" userId="97880976-3cef-46fd-b027-1b967a0f947a" providerId="ADAL" clId="{9FAEBF7A-49CC-47CE-A921-BC184FDE00BE}" dt="2024-04-07T12:36:49.451" v="269"/>
          <ac:picMkLst>
            <pc:docMk/>
            <pc:sldMk cId="696961997" sldId="2031"/>
            <ac:picMk id="14" creationId="{EB7707FA-3513-20FC-2DB4-8B7E2D11776F}"/>
          </ac:picMkLst>
        </pc:picChg>
        <pc:picChg chg="del">
          <ac:chgData name="Rubisa, Avishay" userId="97880976-3cef-46fd-b027-1b967a0f947a" providerId="ADAL" clId="{9FAEBF7A-49CC-47CE-A921-BC184FDE00BE}" dt="2024-04-07T12:26:20.716" v="44" actId="478"/>
          <ac:picMkLst>
            <pc:docMk/>
            <pc:sldMk cId="696961997" sldId="2031"/>
            <ac:picMk id="44" creationId="{40438396-BB4D-9413-E9C0-C0469834A618}"/>
          </ac:picMkLst>
        </pc:picChg>
      </pc:sldChg>
      <pc:sldChg chg="addSp delSp modSp mod chgLayout">
        <pc:chgData name="Rubisa, Avishay" userId="97880976-3cef-46fd-b027-1b967a0f947a" providerId="ADAL" clId="{9FAEBF7A-49CC-47CE-A921-BC184FDE00BE}" dt="2024-04-09T11:34:34.946" v="1681" actId="1038"/>
        <pc:sldMkLst>
          <pc:docMk/>
          <pc:sldMk cId="2879428213" sldId="2032"/>
        </pc:sldMkLst>
        <pc:spChg chg="add del mod ord">
          <ac:chgData name="Rubisa, Avishay" userId="97880976-3cef-46fd-b027-1b967a0f947a" providerId="ADAL" clId="{9FAEBF7A-49CC-47CE-A921-BC184FDE00BE}" dt="2024-04-07T12:27:51.419" v="109" actId="478"/>
          <ac:spMkLst>
            <pc:docMk/>
            <pc:sldMk cId="2879428213" sldId="2032"/>
            <ac:spMk id="2" creationId="{4F3C351F-045B-099D-5C30-76C655BA557C}"/>
          </ac:spMkLst>
        </pc:spChg>
        <pc:spChg chg="mod ord">
          <ac:chgData name="Rubisa, Avishay" userId="97880976-3cef-46fd-b027-1b967a0f947a" providerId="ADAL" clId="{9FAEBF7A-49CC-47CE-A921-BC184FDE00BE}" dt="2024-04-07T12:25:26.260" v="27" actId="700"/>
          <ac:spMkLst>
            <pc:docMk/>
            <pc:sldMk cId="2879428213" sldId="2032"/>
            <ac:spMk id="3" creationId="{B1E5F3C9-81CF-1D5C-C8C0-6A043FCDB065}"/>
          </ac:spMkLst>
        </pc:spChg>
        <pc:spChg chg="add del mod ord">
          <ac:chgData name="Rubisa, Avishay" userId="97880976-3cef-46fd-b027-1b967a0f947a" providerId="ADAL" clId="{9FAEBF7A-49CC-47CE-A921-BC184FDE00BE}" dt="2024-04-07T12:27:52.532" v="110" actId="478"/>
          <ac:spMkLst>
            <pc:docMk/>
            <pc:sldMk cId="2879428213" sldId="2032"/>
            <ac:spMk id="4" creationId="{6561689A-617B-811B-89A6-600428D99D90}"/>
          </ac:spMkLst>
        </pc:spChg>
        <pc:spChg chg="add mod">
          <ac:chgData name="Rubisa, Avishay" userId="97880976-3cef-46fd-b027-1b967a0f947a" providerId="ADAL" clId="{9FAEBF7A-49CC-47CE-A921-BC184FDE00BE}" dt="2024-04-07T12:36:53.534" v="272"/>
          <ac:spMkLst>
            <pc:docMk/>
            <pc:sldMk cId="2879428213" sldId="2032"/>
            <ac:spMk id="5" creationId="{41BEB9CF-2E9C-022B-6139-3A3AB1D4D8E5}"/>
          </ac:spMkLst>
        </pc:spChg>
        <pc:spChg chg="add mod">
          <ac:chgData name="Rubisa, Avishay" userId="97880976-3cef-46fd-b027-1b967a0f947a" providerId="ADAL" clId="{9FAEBF7A-49CC-47CE-A921-BC184FDE00BE}" dt="2024-04-07T12:36:53.534" v="272"/>
          <ac:spMkLst>
            <pc:docMk/>
            <pc:sldMk cId="2879428213" sldId="2032"/>
            <ac:spMk id="6" creationId="{629306E0-566D-891A-2703-809A01689FF8}"/>
          </ac:spMkLst>
        </pc:spChg>
        <pc:spChg chg="mod">
          <ac:chgData name="Rubisa, Avishay" userId="97880976-3cef-46fd-b027-1b967a0f947a" providerId="ADAL" clId="{9FAEBF7A-49CC-47CE-A921-BC184FDE00BE}" dt="2024-04-07T12:36:53.534" v="272"/>
          <ac:spMkLst>
            <pc:docMk/>
            <pc:sldMk cId="2879428213" sldId="2032"/>
            <ac:spMk id="8" creationId="{E5096F75-80C6-947B-C048-17BADCEB033F}"/>
          </ac:spMkLst>
        </pc:spChg>
        <pc:spChg chg="mod">
          <ac:chgData name="Rubisa, Avishay" userId="97880976-3cef-46fd-b027-1b967a0f947a" providerId="ADAL" clId="{9FAEBF7A-49CC-47CE-A921-BC184FDE00BE}" dt="2024-04-09T11:34:34.946" v="1681" actId="1038"/>
          <ac:spMkLst>
            <pc:docMk/>
            <pc:sldMk cId="2879428213" sldId="2032"/>
            <ac:spMk id="24" creationId="{92DCB1DD-20CF-FC2B-BB30-6B45E1F9C79D}"/>
          </ac:spMkLst>
        </pc:spChg>
        <pc:spChg chg="mod">
          <ac:chgData name="Rubisa, Avishay" userId="97880976-3cef-46fd-b027-1b967a0f947a" providerId="ADAL" clId="{9FAEBF7A-49CC-47CE-A921-BC184FDE00BE}" dt="2024-04-09T11:34:34.946" v="1681" actId="1038"/>
          <ac:spMkLst>
            <pc:docMk/>
            <pc:sldMk cId="2879428213" sldId="2032"/>
            <ac:spMk id="26" creationId="{45691B23-0869-5D67-E987-096C18378391}"/>
          </ac:spMkLst>
        </pc:spChg>
        <pc:spChg chg="mod">
          <ac:chgData name="Rubisa, Avishay" userId="97880976-3cef-46fd-b027-1b967a0f947a" providerId="ADAL" clId="{9FAEBF7A-49CC-47CE-A921-BC184FDE00BE}" dt="2024-04-09T11:34:34.946" v="1681" actId="1038"/>
          <ac:spMkLst>
            <pc:docMk/>
            <pc:sldMk cId="2879428213" sldId="2032"/>
            <ac:spMk id="27" creationId="{57A5D983-879B-A23D-615E-347D92F69EA1}"/>
          </ac:spMkLst>
        </pc:spChg>
        <pc:spChg chg="mod">
          <ac:chgData name="Rubisa, Avishay" userId="97880976-3cef-46fd-b027-1b967a0f947a" providerId="ADAL" clId="{9FAEBF7A-49CC-47CE-A921-BC184FDE00BE}" dt="2024-04-09T11:34:34.946" v="1681" actId="1038"/>
          <ac:spMkLst>
            <pc:docMk/>
            <pc:sldMk cId="2879428213" sldId="2032"/>
            <ac:spMk id="29" creationId="{C2C2A0FE-26E0-DE79-473B-09EB49587213}"/>
          </ac:spMkLst>
        </pc:spChg>
        <pc:spChg chg="mod">
          <ac:chgData name="Rubisa, Avishay" userId="97880976-3cef-46fd-b027-1b967a0f947a" providerId="ADAL" clId="{9FAEBF7A-49CC-47CE-A921-BC184FDE00BE}" dt="2024-04-09T11:34:34.946" v="1681" actId="1038"/>
          <ac:spMkLst>
            <pc:docMk/>
            <pc:sldMk cId="2879428213" sldId="2032"/>
            <ac:spMk id="30" creationId="{CF16679D-EDA9-DD67-78B3-7B3A0EE7436F}"/>
          </ac:spMkLst>
        </pc:spChg>
        <pc:spChg chg="mod">
          <ac:chgData name="Rubisa, Avishay" userId="97880976-3cef-46fd-b027-1b967a0f947a" providerId="ADAL" clId="{9FAEBF7A-49CC-47CE-A921-BC184FDE00BE}" dt="2024-04-09T11:34:34.946" v="1681" actId="1038"/>
          <ac:spMkLst>
            <pc:docMk/>
            <pc:sldMk cId="2879428213" sldId="2032"/>
            <ac:spMk id="31" creationId="{EBC817AB-9D50-EF51-99D2-A0205D056F9A}"/>
          </ac:spMkLst>
        </pc:spChg>
        <pc:spChg chg="mod">
          <ac:chgData name="Rubisa, Avishay" userId="97880976-3cef-46fd-b027-1b967a0f947a" providerId="ADAL" clId="{9FAEBF7A-49CC-47CE-A921-BC184FDE00BE}" dt="2024-04-09T11:34:34.946" v="1681" actId="1038"/>
          <ac:spMkLst>
            <pc:docMk/>
            <pc:sldMk cId="2879428213" sldId="2032"/>
            <ac:spMk id="32" creationId="{D9193300-AFF4-6863-1C94-71F9EC679350}"/>
          </ac:spMkLst>
        </pc:spChg>
        <pc:spChg chg="mod">
          <ac:chgData name="Rubisa, Avishay" userId="97880976-3cef-46fd-b027-1b967a0f947a" providerId="ADAL" clId="{9FAEBF7A-49CC-47CE-A921-BC184FDE00BE}" dt="2024-04-09T11:34:34.946" v="1681" actId="1038"/>
          <ac:spMkLst>
            <pc:docMk/>
            <pc:sldMk cId="2879428213" sldId="2032"/>
            <ac:spMk id="33" creationId="{20143520-9358-8475-24DE-E48EAAF11842}"/>
          </ac:spMkLst>
        </pc:spChg>
        <pc:spChg chg="mod">
          <ac:chgData name="Rubisa, Avishay" userId="97880976-3cef-46fd-b027-1b967a0f947a" providerId="ADAL" clId="{9FAEBF7A-49CC-47CE-A921-BC184FDE00BE}" dt="2024-04-09T11:34:34.946" v="1681" actId="1038"/>
          <ac:spMkLst>
            <pc:docMk/>
            <pc:sldMk cId="2879428213" sldId="2032"/>
            <ac:spMk id="34" creationId="{69882BE4-596D-3D07-1417-F9326132B92C}"/>
          </ac:spMkLst>
        </pc:spChg>
        <pc:spChg chg="mod">
          <ac:chgData name="Rubisa, Avishay" userId="97880976-3cef-46fd-b027-1b967a0f947a" providerId="ADAL" clId="{9FAEBF7A-49CC-47CE-A921-BC184FDE00BE}" dt="2024-04-09T11:34:34.946" v="1681" actId="1038"/>
          <ac:spMkLst>
            <pc:docMk/>
            <pc:sldMk cId="2879428213" sldId="2032"/>
            <ac:spMk id="35" creationId="{87FDF283-4144-315F-F68B-2FB4EC75AF48}"/>
          </ac:spMkLst>
        </pc:spChg>
        <pc:spChg chg="mod">
          <ac:chgData name="Rubisa, Avishay" userId="97880976-3cef-46fd-b027-1b967a0f947a" providerId="ADAL" clId="{9FAEBF7A-49CC-47CE-A921-BC184FDE00BE}" dt="2024-04-09T11:34:34.946" v="1681" actId="1038"/>
          <ac:spMkLst>
            <pc:docMk/>
            <pc:sldMk cId="2879428213" sldId="2032"/>
            <ac:spMk id="37" creationId="{76FE059B-C785-D5C5-EAD6-9305D44CB267}"/>
          </ac:spMkLst>
        </pc:spChg>
        <pc:spChg chg="mod">
          <ac:chgData name="Rubisa, Avishay" userId="97880976-3cef-46fd-b027-1b967a0f947a" providerId="ADAL" clId="{9FAEBF7A-49CC-47CE-A921-BC184FDE00BE}" dt="2024-04-09T11:34:34.946" v="1681" actId="1038"/>
          <ac:spMkLst>
            <pc:docMk/>
            <pc:sldMk cId="2879428213" sldId="2032"/>
            <ac:spMk id="38" creationId="{70061CB5-B303-0B7C-751F-C1488CDA132B}"/>
          </ac:spMkLst>
        </pc:spChg>
        <pc:spChg chg="mod">
          <ac:chgData name="Rubisa, Avishay" userId="97880976-3cef-46fd-b027-1b967a0f947a" providerId="ADAL" clId="{9FAEBF7A-49CC-47CE-A921-BC184FDE00BE}" dt="2024-04-09T11:34:34.946" v="1681" actId="1038"/>
          <ac:spMkLst>
            <pc:docMk/>
            <pc:sldMk cId="2879428213" sldId="2032"/>
            <ac:spMk id="39" creationId="{82E1D321-89DE-D6B0-169B-D16A702B1276}"/>
          </ac:spMkLst>
        </pc:spChg>
        <pc:spChg chg="mod">
          <ac:chgData name="Rubisa, Avishay" userId="97880976-3cef-46fd-b027-1b967a0f947a" providerId="ADAL" clId="{9FAEBF7A-49CC-47CE-A921-BC184FDE00BE}" dt="2024-04-09T11:34:34.946" v="1681" actId="1038"/>
          <ac:spMkLst>
            <pc:docMk/>
            <pc:sldMk cId="2879428213" sldId="2032"/>
            <ac:spMk id="40" creationId="{9C6DE5D6-4B5C-727C-3DA6-BF7495971FCC}"/>
          </ac:spMkLst>
        </pc:spChg>
        <pc:spChg chg="mod">
          <ac:chgData name="Rubisa, Avishay" userId="97880976-3cef-46fd-b027-1b967a0f947a" providerId="ADAL" clId="{9FAEBF7A-49CC-47CE-A921-BC184FDE00BE}" dt="2024-04-09T11:34:34.946" v="1681" actId="1038"/>
          <ac:spMkLst>
            <pc:docMk/>
            <pc:sldMk cId="2879428213" sldId="2032"/>
            <ac:spMk id="41" creationId="{E29A5E5D-DE9E-211F-2A09-11F0F475DCD2}"/>
          </ac:spMkLst>
        </pc:spChg>
        <pc:grpChg chg="add mod">
          <ac:chgData name="Rubisa, Avishay" userId="97880976-3cef-46fd-b027-1b967a0f947a" providerId="ADAL" clId="{9FAEBF7A-49CC-47CE-A921-BC184FDE00BE}" dt="2024-04-07T12:36:53.534" v="272"/>
          <ac:grpSpMkLst>
            <pc:docMk/>
            <pc:sldMk cId="2879428213" sldId="2032"/>
            <ac:grpSpMk id="7" creationId="{45F12AD5-A1A9-68A9-5253-4194F89CFB15}"/>
          </ac:grpSpMkLst>
        </pc:grpChg>
        <pc:picChg chg="mod">
          <ac:chgData name="Rubisa, Avishay" userId="97880976-3cef-46fd-b027-1b967a0f947a" providerId="ADAL" clId="{9FAEBF7A-49CC-47CE-A921-BC184FDE00BE}" dt="2024-04-07T12:36:53.534" v="272"/>
          <ac:picMkLst>
            <pc:docMk/>
            <pc:sldMk cId="2879428213" sldId="2032"/>
            <ac:picMk id="9" creationId="{EC2F0BE5-26EC-E2A7-7494-210967D5F30E}"/>
          </ac:picMkLst>
        </pc:picChg>
        <pc:picChg chg="add mod">
          <ac:chgData name="Rubisa, Avishay" userId="97880976-3cef-46fd-b027-1b967a0f947a" providerId="ADAL" clId="{9FAEBF7A-49CC-47CE-A921-BC184FDE00BE}" dt="2024-04-07T12:36:53.534" v="272"/>
          <ac:picMkLst>
            <pc:docMk/>
            <pc:sldMk cId="2879428213" sldId="2032"/>
            <ac:picMk id="10" creationId="{814D9BD6-2230-4DFA-9623-AE4FB68A7A2F}"/>
          </ac:picMkLst>
        </pc:picChg>
        <pc:picChg chg="add mod">
          <ac:chgData name="Rubisa, Avishay" userId="97880976-3cef-46fd-b027-1b967a0f947a" providerId="ADAL" clId="{9FAEBF7A-49CC-47CE-A921-BC184FDE00BE}" dt="2024-04-07T12:36:53.534" v="272"/>
          <ac:picMkLst>
            <pc:docMk/>
            <pc:sldMk cId="2879428213" sldId="2032"/>
            <ac:picMk id="11" creationId="{0E57553A-89E2-FD7E-F377-97B925B3839B}"/>
          </ac:picMkLst>
        </pc:picChg>
        <pc:picChg chg="del">
          <ac:chgData name="Rubisa, Avishay" userId="97880976-3cef-46fd-b027-1b967a0f947a" providerId="ADAL" clId="{9FAEBF7A-49CC-47CE-A921-BC184FDE00BE}" dt="2024-04-07T12:26:28.300" v="47" actId="478"/>
          <ac:picMkLst>
            <pc:docMk/>
            <pc:sldMk cId="2879428213" sldId="2032"/>
            <ac:picMk id="25" creationId="{D16E9CBA-2895-A953-F146-484AEC1C333E}"/>
          </ac:picMkLst>
        </pc:picChg>
      </pc:sldChg>
      <pc:sldChg chg="addSp delSp modSp mod modClrScheme chgLayout">
        <pc:chgData name="Rubisa, Avishay" userId="97880976-3cef-46fd-b027-1b967a0f947a" providerId="ADAL" clId="{9FAEBF7A-49CC-47CE-A921-BC184FDE00BE}" dt="2024-04-09T11:19:22.248" v="1115" actId="20577"/>
        <pc:sldMkLst>
          <pc:docMk/>
          <pc:sldMk cId="3589088481" sldId="2033"/>
        </pc:sldMkLst>
        <pc:spChg chg="add del mod ord">
          <ac:chgData name="Rubisa, Avishay" userId="97880976-3cef-46fd-b027-1b967a0f947a" providerId="ADAL" clId="{9FAEBF7A-49CC-47CE-A921-BC184FDE00BE}" dt="2024-04-07T12:32:57.099" v="132" actId="20577"/>
          <ac:spMkLst>
            <pc:docMk/>
            <pc:sldMk cId="3589088481" sldId="2033"/>
            <ac:spMk id="3" creationId="{A8475C83-6179-4C69-A386-F7DC5B7EB520}"/>
          </ac:spMkLst>
        </pc:spChg>
        <pc:spChg chg="add mod">
          <ac:chgData name="Rubisa, Avishay" userId="97880976-3cef-46fd-b027-1b967a0f947a" providerId="ADAL" clId="{9FAEBF7A-49CC-47CE-A921-BC184FDE00BE}" dt="2024-04-09T11:19:22.248" v="1115" actId="20577"/>
          <ac:spMkLst>
            <pc:docMk/>
            <pc:sldMk cId="3589088481" sldId="2033"/>
            <ac:spMk id="4" creationId="{35823A77-C2AE-215C-7512-B15EF99959F7}"/>
          </ac:spMkLst>
        </pc:spChg>
        <pc:spChg chg="add mod ord">
          <ac:chgData name="Rubisa, Avishay" userId="97880976-3cef-46fd-b027-1b967a0f947a" providerId="ADAL" clId="{9FAEBF7A-49CC-47CE-A921-BC184FDE00BE}" dt="2024-04-07T12:25:26.260" v="27" actId="700"/>
          <ac:spMkLst>
            <pc:docMk/>
            <pc:sldMk cId="3589088481" sldId="2033"/>
            <ac:spMk id="13" creationId="{77605DFA-09D6-446D-6996-690F383249ED}"/>
          </ac:spMkLst>
        </pc:spChg>
        <pc:spChg chg="add mod ord">
          <ac:chgData name="Rubisa, Avishay" userId="97880976-3cef-46fd-b027-1b967a0f947a" providerId="ADAL" clId="{9FAEBF7A-49CC-47CE-A921-BC184FDE00BE}" dt="2024-04-07T12:25:26.260" v="27" actId="700"/>
          <ac:spMkLst>
            <pc:docMk/>
            <pc:sldMk cId="3589088481" sldId="2033"/>
            <ac:spMk id="14" creationId="{E2CD45A4-57D0-232F-803A-A51077F75DEF}"/>
          </ac:spMkLst>
        </pc:spChg>
        <pc:spChg chg="add del mod">
          <ac:chgData name="Rubisa, Avishay" userId="97880976-3cef-46fd-b027-1b967a0f947a" providerId="ADAL" clId="{9FAEBF7A-49CC-47CE-A921-BC184FDE00BE}" dt="2024-04-07T12:26:56.605" v="53" actId="478"/>
          <ac:spMkLst>
            <pc:docMk/>
            <pc:sldMk cId="3589088481" sldId="2033"/>
            <ac:spMk id="16" creationId="{ADE62F59-FF35-957C-A39D-69B6CA29E2D5}"/>
          </ac:spMkLst>
        </pc:spChg>
        <pc:spChg chg="add mod">
          <ac:chgData name="Rubisa, Avishay" userId="97880976-3cef-46fd-b027-1b967a0f947a" providerId="ADAL" clId="{9FAEBF7A-49CC-47CE-A921-BC184FDE00BE}" dt="2024-04-07T12:36:28.761" v="217" actId="1035"/>
          <ac:spMkLst>
            <pc:docMk/>
            <pc:sldMk cId="3589088481" sldId="2033"/>
            <ac:spMk id="17" creationId="{E9E70F32-F447-8ECD-54AB-DF23C60DC393}"/>
          </ac:spMkLst>
        </pc:spChg>
        <pc:spChg chg="add mod">
          <ac:chgData name="Rubisa, Avishay" userId="97880976-3cef-46fd-b027-1b967a0f947a" providerId="ADAL" clId="{9FAEBF7A-49CC-47CE-A921-BC184FDE00BE}" dt="2024-04-07T12:36:28.761" v="217" actId="1035"/>
          <ac:spMkLst>
            <pc:docMk/>
            <pc:sldMk cId="3589088481" sldId="2033"/>
            <ac:spMk id="18" creationId="{CAEE97B2-B71C-FFED-D404-A3DB84DAC40F}"/>
          </ac:spMkLst>
        </pc:spChg>
        <pc:spChg chg="mod">
          <ac:chgData name="Rubisa, Avishay" userId="97880976-3cef-46fd-b027-1b967a0f947a" providerId="ADAL" clId="{9FAEBF7A-49CC-47CE-A921-BC184FDE00BE}" dt="2024-04-07T12:36:25.119" v="194"/>
          <ac:spMkLst>
            <pc:docMk/>
            <pc:sldMk cId="3589088481" sldId="2033"/>
            <ac:spMk id="20" creationId="{B9FC29D5-0059-4DD7-0FD6-03F2633CEFD5}"/>
          </ac:spMkLst>
        </pc:spChg>
        <pc:grpChg chg="del">
          <ac:chgData name="Rubisa, Avishay" userId="97880976-3cef-46fd-b027-1b967a0f947a" providerId="ADAL" clId="{9FAEBF7A-49CC-47CE-A921-BC184FDE00BE}" dt="2024-04-07T12:21:02.430" v="2" actId="478"/>
          <ac:grpSpMkLst>
            <pc:docMk/>
            <pc:sldMk cId="3589088481" sldId="2033"/>
            <ac:grpSpMk id="5" creationId="{91F9C3DF-CF8A-49E1-8677-D23F0506D8EF}"/>
          </ac:grpSpMkLst>
        </pc:grpChg>
        <pc:grpChg chg="add mod">
          <ac:chgData name="Rubisa, Avishay" userId="97880976-3cef-46fd-b027-1b967a0f947a" providerId="ADAL" clId="{9FAEBF7A-49CC-47CE-A921-BC184FDE00BE}" dt="2024-04-07T12:36:28.761" v="217" actId="1035"/>
          <ac:grpSpMkLst>
            <pc:docMk/>
            <pc:sldMk cId="3589088481" sldId="2033"/>
            <ac:grpSpMk id="19" creationId="{470F8D8B-0D76-2587-7908-8B96D2E80DF6}"/>
          </ac:grpSpMkLst>
        </pc:grpChg>
        <pc:graphicFrameChg chg="del mod modGraphic">
          <ac:chgData name="Rubisa, Avishay" userId="97880976-3cef-46fd-b027-1b967a0f947a" providerId="ADAL" clId="{9FAEBF7A-49CC-47CE-A921-BC184FDE00BE}" dt="2024-04-09T11:18:56.255" v="1108" actId="478"/>
          <ac:graphicFrameMkLst>
            <pc:docMk/>
            <pc:sldMk cId="3589088481" sldId="2033"/>
            <ac:graphicFrameMk id="2" creationId="{A58983F0-58DC-812C-3B5B-9EE54D681A4D}"/>
          </ac:graphicFrameMkLst>
        </pc:graphicFrameChg>
        <pc:graphicFrameChg chg="mod modGraphic">
          <ac:chgData name="Rubisa, Avishay" userId="97880976-3cef-46fd-b027-1b967a0f947a" providerId="ADAL" clId="{9FAEBF7A-49CC-47CE-A921-BC184FDE00BE}" dt="2024-04-09T11:18:52.517" v="1107" actId="1037"/>
          <ac:graphicFrameMkLst>
            <pc:docMk/>
            <pc:sldMk cId="3589088481" sldId="2033"/>
            <ac:graphicFrameMk id="6" creationId="{DFBDF45F-FEF5-4283-9F40-95F09DB52AFB}"/>
          </ac:graphicFrameMkLst>
        </pc:graphicFrameChg>
        <pc:picChg chg="del">
          <ac:chgData name="Rubisa, Avishay" userId="97880976-3cef-46fd-b027-1b967a0f947a" providerId="ADAL" clId="{9FAEBF7A-49CC-47CE-A921-BC184FDE00BE}" dt="2024-04-07T12:25:41.924" v="34" actId="478"/>
          <ac:picMkLst>
            <pc:docMk/>
            <pc:sldMk cId="3589088481" sldId="2033"/>
            <ac:picMk id="4" creationId="{562450EA-9218-49CB-BEBB-8A3C71B9C312}"/>
          </ac:picMkLst>
        </pc:picChg>
        <pc:picChg chg="mod">
          <ac:chgData name="Rubisa, Avishay" userId="97880976-3cef-46fd-b027-1b967a0f947a" providerId="ADAL" clId="{9FAEBF7A-49CC-47CE-A921-BC184FDE00BE}" dt="2024-04-07T12:36:25.119" v="194"/>
          <ac:picMkLst>
            <pc:docMk/>
            <pc:sldMk cId="3589088481" sldId="2033"/>
            <ac:picMk id="21" creationId="{DB011B9F-265E-29E9-9D50-598D2B156A1D}"/>
          </ac:picMkLst>
        </pc:picChg>
        <pc:picChg chg="add mod">
          <ac:chgData name="Rubisa, Avishay" userId="97880976-3cef-46fd-b027-1b967a0f947a" providerId="ADAL" clId="{9FAEBF7A-49CC-47CE-A921-BC184FDE00BE}" dt="2024-04-07T12:36:28.761" v="217" actId="1035"/>
          <ac:picMkLst>
            <pc:docMk/>
            <pc:sldMk cId="3589088481" sldId="2033"/>
            <ac:picMk id="22" creationId="{05D5C9EF-4C7E-AE11-18D1-BDE681AF86B0}"/>
          </ac:picMkLst>
        </pc:picChg>
        <pc:picChg chg="add mod">
          <ac:chgData name="Rubisa, Avishay" userId="97880976-3cef-46fd-b027-1b967a0f947a" providerId="ADAL" clId="{9FAEBF7A-49CC-47CE-A921-BC184FDE00BE}" dt="2024-04-07T12:36:28.761" v="217" actId="1035"/>
          <ac:picMkLst>
            <pc:docMk/>
            <pc:sldMk cId="3589088481" sldId="2033"/>
            <ac:picMk id="23" creationId="{9BD8A7CF-E0FE-9FB6-0AD5-FC8C602EF05C}"/>
          </ac:picMkLst>
        </pc:picChg>
      </pc:sldChg>
      <pc:sldChg chg="addSp delSp modSp mod modClrScheme chgLayout">
        <pc:chgData name="Rubisa, Avishay" userId="97880976-3cef-46fd-b027-1b967a0f947a" providerId="ADAL" clId="{9FAEBF7A-49CC-47CE-A921-BC184FDE00BE}" dt="2024-04-09T11:21:39.487" v="1226" actId="20577"/>
        <pc:sldMkLst>
          <pc:docMk/>
          <pc:sldMk cId="3744453444" sldId="2034"/>
        </pc:sldMkLst>
        <pc:spChg chg="mod ord">
          <ac:chgData name="Rubisa, Avishay" userId="97880976-3cef-46fd-b027-1b967a0f947a" providerId="ADAL" clId="{9FAEBF7A-49CC-47CE-A921-BC184FDE00BE}" dt="2024-04-07T12:33:02.658" v="135" actId="20577"/>
          <ac:spMkLst>
            <pc:docMk/>
            <pc:sldMk cId="3744453444" sldId="2034"/>
            <ac:spMk id="3" creationId="{0D02F28B-3B07-49FA-928A-F1DB05DAE75E}"/>
          </ac:spMkLst>
        </pc:spChg>
        <pc:spChg chg="add mod ord">
          <ac:chgData name="Rubisa, Avishay" userId="97880976-3cef-46fd-b027-1b967a0f947a" providerId="ADAL" clId="{9FAEBF7A-49CC-47CE-A921-BC184FDE00BE}" dt="2024-04-07T12:25:26.260" v="27" actId="700"/>
          <ac:spMkLst>
            <pc:docMk/>
            <pc:sldMk cId="3744453444" sldId="2034"/>
            <ac:spMk id="7" creationId="{066E83A5-1373-F024-2CB3-8ED8BFF97E82}"/>
          </ac:spMkLst>
        </pc:spChg>
        <pc:spChg chg="mod">
          <ac:chgData name="Rubisa, Avishay" userId="97880976-3cef-46fd-b027-1b967a0f947a" providerId="ADAL" clId="{9FAEBF7A-49CC-47CE-A921-BC184FDE00BE}" dt="2024-04-09T11:19:34.419" v="1117" actId="14100"/>
          <ac:spMkLst>
            <pc:docMk/>
            <pc:sldMk cId="3744453444" sldId="2034"/>
            <ac:spMk id="8" creationId="{BC47D240-D995-4458-9284-5AA18FBF5E29}"/>
          </ac:spMkLst>
        </pc:spChg>
        <pc:spChg chg="add del mod ord">
          <ac:chgData name="Rubisa, Avishay" userId="97880976-3cef-46fd-b027-1b967a0f947a" providerId="ADAL" clId="{9FAEBF7A-49CC-47CE-A921-BC184FDE00BE}" dt="2024-04-09T11:19:44.108" v="1118" actId="478"/>
          <ac:spMkLst>
            <pc:docMk/>
            <pc:sldMk cId="3744453444" sldId="2034"/>
            <ac:spMk id="10" creationId="{C177829F-83FC-D09B-D705-1B9B03C65B81}"/>
          </ac:spMkLst>
        </pc:spChg>
        <pc:spChg chg="add mod">
          <ac:chgData name="Rubisa, Avishay" userId="97880976-3cef-46fd-b027-1b967a0f947a" providerId="ADAL" clId="{9FAEBF7A-49CC-47CE-A921-BC184FDE00BE}" dt="2024-04-07T12:36:30.489" v="218"/>
          <ac:spMkLst>
            <pc:docMk/>
            <pc:sldMk cId="3744453444" sldId="2034"/>
            <ac:spMk id="11" creationId="{DD7BB477-6BC6-BA3F-E249-E53993A7202E}"/>
          </ac:spMkLst>
        </pc:spChg>
        <pc:spChg chg="add mod">
          <ac:chgData name="Rubisa, Avishay" userId="97880976-3cef-46fd-b027-1b967a0f947a" providerId="ADAL" clId="{9FAEBF7A-49CC-47CE-A921-BC184FDE00BE}" dt="2024-04-07T12:36:30.489" v="218"/>
          <ac:spMkLst>
            <pc:docMk/>
            <pc:sldMk cId="3744453444" sldId="2034"/>
            <ac:spMk id="12" creationId="{4F4450C1-2C09-821A-6E95-F962B7EA920F}"/>
          </ac:spMkLst>
        </pc:spChg>
        <pc:spChg chg="mod">
          <ac:chgData name="Rubisa, Avishay" userId="97880976-3cef-46fd-b027-1b967a0f947a" providerId="ADAL" clId="{9FAEBF7A-49CC-47CE-A921-BC184FDE00BE}" dt="2024-04-07T12:36:30.489" v="218"/>
          <ac:spMkLst>
            <pc:docMk/>
            <pc:sldMk cId="3744453444" sldId="2034"/>
            <ac:spMk id="14" creationId="{AD68F1B0-2F1D-DC07-DA0B-7EB14554047F}"/>
          </ac:spMkLst>
        </pc:spChg>
        <pc:spChg chg="add mod">
          <ac:chgData name="Rubisa, Avishay" userId="97880976-3cef-46fd-b027-1b967a0f947a" providerId="ADAL" clId="{9FAEBF7A-49CC-47CE-A921-BC184FDE00BE}" dt="2024-04-09T11:21:39.487" v="1226" actId="20577"/>
          <ac:spMkLst>
            <pc:docMk/>
            <pc:sldMk cId="3744453444" sldId="2034"/>
            <ac:spMk id="18" creationId="{AE5B03A1-35C1-2560-11F7-EE8B79C49B90}"/>
          </ac:spMkLst>
        </pc:spChg>
        <pc:spChg chg="mod">
          <ac:chgData name="Rubisa, Avishay" userId="97880976-3cef-46fd-b027-1b967a0f947a" providerId="ADAL" clId="{9FAEBF7A-49CC-47CE-A921-BC184FDE00BE}" dt="2024-04-09T11:19:53.332" v="1133" actId="1038"/>
          <ac:spMkLst>
            <pc:docMk/>
            <pc:sldMk cId="3744453444" sldId="2034"/>
            <ac:spMk id="42" creationId="{F6898875-43E8-42B4-B449-1D98BEE5C8CD}"/>
          </ac:spMkLst>
        </pc:spChg>
        <pc:spChg chg="mod">
          <ac:chgData name="Rubisa, Avishay" userId="97880976-3cef-46fd-b027-1b967a0f947a" providerId="ADAL" clId="{9FAEBF7A-49CC-47CE-A921-BC184FDE00BE}" dt="2024-04-09T11:19:53.332" v="1133" actId="1038"/>
          <ac:spMkLst>
            <pc:docMk/>
            <pc:sldMk cId="3744453444" sldId="2034"/>
            <ac:spMk id="43" creationId="{99998C65-4F8E-43DF-80CF-C00B9BF26FA2}"/>
          </ac:spMkLst>
        </pc:spChg>
        <pc:grpChg chg="add mod">
          <ac:chgData name="Rubisa, Avishay" userId="97880976-3cef-46fd-b027-1b967a0f947a" providerId="ADAL" clId="{9FAEBF7A-49CC-47CE-A921-BC184FDE00BE}" dt="2024-04-07T12:36:30.489" v="218"/>
          <ac:grpSpMkLst>
            <pc:docMk/>
            <pc:sldMk cId="3744453444" sldId="2034"/>
            <ac:grpSpMk id="13" creationId="{CF682CF7-17B3-69E1-E5C7-90D90F09BF60}"/>
          </ac:grpSpMkLst>
        </pc:grpChg>
        <pc:grpChg chg="del">
          <ac:chgData name="Rubisa, Avishay" userId="97880976-3cef-46fd-b027-1b967a0f947a" providerId="ADAL" clId="{9FAEBF7A-49CC-47CE-A921-BC184FDE00BE}" dt="2024-04-07T12:21:04.940" v="3" actId="478"/>
          <ac:grpSpMkLst>
            <pc:docMk/>
            <pc:sldMk cId="3744453444" sldId="2034"/>
            <ac:grpSpMk id="18" creationId="{802100D8-3D07-4E7F-82F2-B74EFC8E7EBB}"/>
          </ac:grpSpMkLst>
        </pc:grpChg>
        <pc:graphicFrameChg chg="del mod">
          <ac:chgData name="Rubisa, Avishay" userId="97880976-3cef-46fd-b027-1b967a0f947a" providerId="ADAL" clId="{9FAEBF7A-49CC-47CE-A921-BC184FDE00BE}" dt="2024-04-09T11:21:19.919" v="1191" actId="478"/>
          <ac:graphicFrameMkLst>
            <pc:docMk/>
            <pc:sldMk cId="3744453444" sldId="2034"/>
            <ac:graphicFrameMk id="9" creationId="{826AE4C9-4E60-D186-9FF8-1A3029F980BC}"/>
          </ac:graphicFrameMkLst>
        </pc:graphicFrameChg>
        <pc:graphicFrameChg chg="mod modGraphic">
          <ac:chgData name="Rubisa, Avishay" userId="97880976-3cef-46fd-b027-1b967a0f947a" providerId="ADAL" clId="{9FAEBF7A-49CC-47CE-A921-BC184FDE00BE}" dt="2024-04-09T11:20:18.866" v="1154" actId="2711"/>
          <ac:graphicFrameMkLst>
            <pc:docMk/>
            <pc:sldMk cId="3744453444" sldId="2034"/>
            <ac:graphicFrameMk id="35" creationId="{DC5DFA52-9771-4561-A4C0-4FDD1D1B93DD}"/>
          </ac:graphicFrameMkLst>
        </pc:graphicFrameChg>
        <pc:picChg chg="mod">
          <ac:chgData name="Rubisa, Avishay" userId="97880976-3cef-46fd-b027-1b967a0f947a" providerId="ADAL" clId="{9FAEBF7A-49CC-47CE-A921-BC184FDE00BE}" dt="2024-04-07T12:36:30.489" v="218"/>
          <ac:picMkLst>
            <pc:docMk/>
            <pc:sldMk cId="3744453444" sldId="2034"/>
            <ac:picMk id="15" creationId="{23FDA324-2C94-8F11-613E-B217D9DF47E2}"/>
          </ac:picMkLst>
        </pc:picChg>
        <pc:picChg chg="add mod">
          <ac:chgData name="Rubisa, Avishay" userId="97880976-3cef-46fd-b027-1b967a0f947a" providerId="ADAL" clId="{9FAEBF7A-49CC-47CE-A921-BC184FDE00BE}" dt="2024-04-07T12:36:30.489" v="218"/>
          <ac:picMkLst>
            <pc:docMk/>
            <pc:sldMk cId="3744453444" sldId="2034"/>
            <ac:picMk id="16" creationId="{C7E92992-1FC3-1460-641D-6268FE713956}"/>
          </ac:picMkLst>
        </pc:picChg>
        <pc:picChg chg="add mod">
          <ac:chgData name="Rubisa, Avishay" userId="97880976-3cef-46fd-b027-1b967a0f947a" providerId="ADAL" clId="{9FAEBF7A-49CC-47CE-A921-BC184FDE00BE}" dt="2024-04-07T12:36:30.489" v="218"/>
          <ac:picMkLst>
            <pc:docMk/>
            <pc:sldMk cId="3744453444" sldId="2034"/>
            <ac:picMk id="17" creationId="{E2925D20-1C9F-839D-9EA9-B0786C62CAFE}"/>
          </ac:picMkLst>
        </pc:picChg>
        <pc:picChg chg="del">
          <ac:chgData name="Rubisa, Avishay" userId="97880976-3cef-46fd-b027-1b967a0f947a" providerId="ADAL" clId="{9FAEBF7A-49CC-47CE-A921-BC184FDE00BE}" dt="2024-04-07T12:25:55.946" v="37" actId="478"/>
          <ac:picMkLst>
            <pc:docMk/>
            <pc:sldMk cId="3744453444" sldId="2034"/>
            <ac:picMk id="30" creationId="{3FE385F2-ECE4-4AE0-A522-A801818DA92F}"/>
          </ac:picMkLst>
        </pc:picChg>
      </pc:sldChg>
      <pc:sldChg chg="addSp delSp modSp mod modClrScheme chgLayout">
        <pc:chgData name="Rubisa, Avishay" userId="97880976-3cef-46fd-b027-1b967a0f947a" providerId="ADAL" clId="{9FAEBF7A-49CC-47CE-A921-BC184FDE00BE}" dt="2024-04-09T11:21:54.409" v="1232" actId="14100"/>
        <pc:sldMkLst>
          <pc:docMk/>
          <pc:sldMk cId="3614076039" sldId="2035"/>
        </pc:sldMkLst>
        <pc:spChg chg="mod ord">
          <ac:chgData name="Rubisa, Avishay" userId="97880976-3cef-46fd-b027-1b967a0f947a" providerId="ADAL" clId="{9FAEBF7A-49CC-47CE-A921-BC184FDE00BE}" dt="2024-04-07T12:33:06.554" v="138" actId="20577"/>
          <ac:spMkLst>
            <pc:docMk/>
            <pc:sldMk cId="3614076039" sldId="2035"/>
            <ac:spMk id="3" creationId="{0D02F28B-3B07-49FA-928A-F1DB05DAE75E}"/>
          </ac:spMkLst>
        </pc:spChg>
        <pc:spChg chg="add mod ord">
          <ac:chgData name="Rubisa, Avishay" userId="97880976-3cef-46fd-b027-1b967a0f947a" providerId="ADAL" clId="{9FAEBF7A-49CC-47CE-A921-BC184FDE00BE}" dt="2024-04-07T12:25:26.260" v="27" actId="700"/>
          <ac:spMkLst>
            <pc:docMk/>
            <pc:sldMk cId="3614076039" sldId="2035"/>
            <ac:spMk id="7" creationId="{0C3DE87F-55B6-A052-5123-FD80A77B5E1B}"/>
          </ac:spMkLst>
        </pc:spChg>
        <pc:spChg chg="mod">
          <ac:chgData name="Rubisa, Avishay" userId="97880976-3cef-46fd-b027-1b967a0f947a" providerId="ADAL" clId="{9FAEBF7A-49CC-47CE-A921-BC184FDE00BE}" dt="2024-04-09T11:20:33.249" v="1157" actId="14100"/>
          <ac:spMkLst>
            <pc:docMk/>
            <pc:sldMk cId="3614076039" sldId="2035"/>
            <ac:spMk id="8" creationId="{BC47D240-D995-4458-9284-5AA18FBF5E29}"/>
          </ac:spMkLst>
        </pc:spChg>
        <pc:spChg chg="add del mod ord">
          <ac:chgData name="Rubisa, Avishay" userId="97880976-3cef-46fd-b027-1b967a0f947a" providerId="ADAL" clId="{9FAEBF7A-49CC-47CE-A921-BC184FDE00BE}" dt="2024-04-09T11:20:27.439" v="1155" actId="478"/>
          <ac:spMkLst>
            <pc:docMk/>
            <pc:sldMk cId="3614076039" sldId="2035"/>
            <ac:spMk id="9" creationId="{1753181A-F048-C3D8-A771-836D745CE4E7}"/>
          </ac:spMkLst>
        </pc:spChg>
        <pc:spChg chg="add mod">
          <ac:chgData name="Rubisa, Avishay" userId="97880976-3cef-46fd-b027-1b967a0f947a" providerId="ADAL" clId="{9FAEBF7A-49CC-47CE-A921-BC184FDE00BE}" dt="2024-04-07T12:36:32.935" v="219"/>
          <ac:spMkLst>
            <pc:docMk/>
            <pc:sldMk cId="3614076039" sldId="2035"/>
            <ac:spMk id="10" creationId="{2B24403D-7E48-B613-777A-8E6841FE92BD}"/>
          </ac:spMkLst>
        </pc:spChg>
        <pc:spChg chg="add mod">
          <ac:chgData name="Rubisa, Avishay" userId="97880976-3cef-46fd-b027-1b967a0f947a" providerId="ADAL" clId="{9FAEBF7A-49CC-47CE-A921-BC184FDE00BE}" dt="2024-04-07T12:36:32.935" v="219"/>
          <ac:spMkLst>
            <pc:docMk/>
            <pc:sldMk cId="3614076039" sldId="2035"/>
            <ac:spMk id="11" creationId="{8B52E35C-3259-FACC-9936-27DDE4A08986}"/>
          </ac:spMkLst>
        </pc:spChg>
        <pc:spChg chg="mod">
          <ac:chgData name="Rubisa, Avishay" userId="97880976-3cef-46fd-b027-1b967a0f947a" providerId="ADAL" clId="{9FAEBF7A-49CC-47CE-A921-BC184FDE00BE}" dt="2024-04-07T12:36:32.935" v="219"/>
          <ac:spMkLst>
            <pc:docMk/>
            <pc:sldMk cId="3614076039" sldId="2035"/>
            <ac:spMk id="13" creationId="{1A5EEDE2-3676-7BEA-732C-54E6C28D33DB}"/>
          </ac:spMkLst>
        </pc:spChg>
        <pc:spChg chg="add mod">
          <ac:chgData name="Rubisa, Avishay" userId="97880976-3cef-46fd-b027-1b967a0f947a" providerId="ADAL" clId="{9FAEBF7A-49CC-47CE-A921-BC184FDE00BE}" dt="2024-04-09T11:21:54.409" v="1232" actId="14100"/>
          <ac:spMkLst>
            <pc:docMk/>
            <pc:sldMk cId="3614076039" sldId="2035"/>
            <ac:spMk id="17" creationId="{6ED7F4CC-D719-ED41-7FF1-7A7B91EBE2B0}"/>
          </ac:spMkLst>
        </pc:spChg>
        <pc:spChg chg="mod">
          <ac:chgData name="Rubisa, Avishay" userId="97880976-3cef-46fd-b027-1b967a0f947a" providerId="ADAL" clId="{9FAEBF7A-49CC-47CE-A921-BC184FDE00BE}" dt="2024-04-09T11:20:50.956" v="1189" actId="1038"/>
          <ac:spMkLst>
            <pc:docMk/>
            <pc:sldMk cId="3614076039" sldId="2035"/>
            <ac:spMk id="42" creationId="{F6898875-43E8-42B4-B449-1D98BEE5C8CD}"/>
          </ac:spMkLst>
        </pc:spChg>
        <pc:spChg chg="mod">
          <ac:chgData name="Rubisa, Avishay" userId="97880976-3cef-46fd-b027-1b967a0f947a" providerId="ADAL" clId="{9FAEBF7A-49CC-47CE-A921-BC184FDE00BE}" dt="2024-04-09T11:20:50.956" v="1189" actId="1038"/>
          <ac:spMkLst>
            <pc:docMk/>
            <pc:sldMk cId="3614076039" sldId="2035"/>
            <ac:spMk id="43" creationId="{99998C65-4F8E-43DF-80CF-C00B9BF26FA2}"/>
          </ac:spMkLst>
        </pc:spChg>
        <pc:grpChg chg="add mod">
          <ac:chgData name="Rubisa, Avishay" userId="97880976-3cef-46fd-b027-1b967a0f947a" providerId="ADAL" clId="{9FAEBF7A-49CC-47CE-A921-BC184FDE00BE}" dt="2024-04-07T12:36:32.935" v="219"/>
          <ac:grpSpMkLst>
            <pc:docMk/>
            <pc:sldMk cId="3614076039" sldId="2035"/>
            <ac:grpSpMk id="12" creationId="{8883795F-A26A-3A1E-03C5-664E5509C2AB}"/>
          </ac:grpSpMkLst>
        </pc:grpChg>
        <pc:grpChg chg="del">
          <ac:chgData name="Rubisa, Avishay" userId="97880976-3cef-46fd-b027-1b967a0f947a" providerId="ADAL" clId="{9FAEBF7A-49CC-47CE-A921-BC184FDE00BE}" dt="2024-04-07T12:21:06.684" v="4" actId="478"/>
          <ac:grpSpMkLst>
            <pc:docMk/>
            <pc:sldMk cId="3614076039" sldId="2035"/>
            <ac:grpSpMk id="18" creationId="{802100D8-3D07-4E7F-82F2-B74EFC8E7EBB}"/>
          </ac:grpSpMkLst>
        </pc:grpChg>
        <pc:graphicFrameChg chg="mod modGraphic">
          <ac:chgData name="Rubisa, Avishay" userId="97880976-3cef-46fd-b027-1b967a0f947a" providerId="ADAL" clId="{9FAEBF7A-49CC-47CE-A921-BC184FDE00BE}" dt="2024-04-09T11:20:59.775" v="1190" actId="2711"/>
          <ac:graphicFrameMkLst>
            <pc:docMk/>
            <pc:sldMk cId="3614076039" sldId="2035"/>
            <ac:graphicFrameMk id="36" creationId="{A3F5A15F-35E8-4AF0-81C1-2823E1A0F415}"/>
          </ac:graphicFrameMkLst>
        </pc:graphicFrameChg>
        <pc:graphicFrameChg chg="del mod">
          <ac:chgData name="Rubisa, Avishay" userId="97880976-3cef-46fd-b027-1b967a0f947a" providerId="ADAL" clId="{9FAEBF7A-49CC-47CE-A921-BC184FDE00BE}" dt="2024-04-09T11:21:45.848" v="1227" actId="478"/>
          <ac:graphicFrameMkLst>
            <pc:docMk/>
            <pc:sldMk cId="3614076039" sldId="2035"/>
            <ac:graphicFrameMk id="37" creationId="{0C55DD08-87B8-403D-A34E-4FEECE8027B1}"/>
          </ac:graphicFrameMkLst>
        </pc:graphicFrameChg>
        <pc:picChg chg="mod">
          <ac:chgData name="Rubisa, Avishay" userId="97880976-3cef-46fd-b027-1b967a0f947a" providerId="ADAL" clId="{9FAEBF7A-49CC-47CE-A921-BC184FDE00BE}" dt="2024-04-07T12:36:32.935" v="219"/>
          <ac:picMkLst>
            <pc:docMk/>
            <pc:sldMk cId="3614076039" sldId="2035"/>
            <ac:picMk id="14" creationId="{6AC22CD6-7D25-B09A-E351-41D9E809EC18}"/>
          </ac:picMkLst>
        </pc:picChg>
        <pc:picChg chg="add mod">
          <ac:chgData name="Rubisa, Avishay" userId="97880976-3cef-46fd-b027-1b967a0f947a" providerId="ADAL" clId="{9FAEBF7A-49CC-47CE-A921-BC184FDE00BE}" dt="2024-04-07T12:36:32.935" v="219"/>
          <ac:picMkLst>
            <pc:docMk/>
            <pc:sldMk cId="3614076039" sldId="2035"/>
            <ac:picMk id="15" creationId="{0C693DF9-CA3D-EFC2-2FDB-81E61246EE7F}"/>
          </ac:picMkLst>
        </pc:picChg>
        <pc:picChg chg="add mod">
          <ac:chgData name="Rubisa, Avishay" userId="97880976-3cef-46fd-b027-1b967a0f947a" providerId="ADAL" clId="{9FAEBF7A-49CC-47CE-A921-BC184FDE00BE}" dt="2024-04-07T12:36:32.935" v="219"/>
          <ac:picMkLst>
            <pc:docMk/>
            <pc:sldMk cId="3614076039" sldId="2035"/>
            <ac:picMk id="16" creationId="{2E7735E9-E097-702B-39A2-64E634C87268}"/>
          </ac:picMkLst>
        </pc:picChg>
        <pc:picChg chg="del">
          <ac:chgData name="Rubisa, Avishay" userId="97880976-3cef-46fd-b027-1b967a0f947a" providerId="ADAL" clId="{9FAEBF7A-49CC-47CE-A921-BC184FDE00BE}" dt="2024-04-07T12:25:58.100" v="38" actId="478"/>
          <ac:picMkLst>
            <pc:docMk/>
            <pc:sldMk cId="3614076039" sldId="2035"/>
            <ac:picMk id="30" creationId="{3FE385F2-ECE4-4AE0-A522-A801818DA92F}"/>
          </ac:picMkLst>
        </pc:picChg>
      </pc:sldChg>
      <pc:sldChg chg="addSp delSp modSp mod modClrScheme chgLayout">
        <pc:chgData name="Rubisa, Avishay" userId="97880976-3cef-46fd-b027-1b967a0f947a" providerId="ADAL" clId="{9FAEBF7A-49CC-47CE-A921-BC184FDE00BE}" dt="2024-04-09T11:22:46.182" v="1285" actId="478"/>
        <pc:sldMkLst>
          <pc:docMk/>
          <pc:sldMk cId="3858611534" sldId="2036"/>
        </pc:sldMkLst>
        <pc:spChg chg="add del mod ord">
          <ac:chgData name="Rubisa, Avishay" userId="97880976-3cef-46fd-b027-1b967a0f947a" providerId="ADAL" clId="{9FAEBF7A-49CC-47CE-A921-BC184FDE00BE}" dt="2024-04-09T11:22:46.182" v="1285" actId="478"/>
          <ac:spMkLst>
            <pc:docMk/>
            <pc:sldMk cId="3858611534" sldId="2036"/>
            <ac:spMk id="2" creationId="{9E29689E-6D2B-E13E-9374-59E2FD12A866}"/>
          </ac:spMkLst>
        </pc:spChg>
        <pc:spChg chg="add del mod ord">
          <ac:chgData name="Rubisa, Avishay" userId="97880976-3cef-46fd-b027-1b967a0f947a" providerId="ADAL" clId="{9FAEBF7A-49CC-47CE-A921-BC184FDE00BE}" dt="2024-04-07T12:33:12.483" v="144" actId="20577"/>
          <ac:spMkLst>
            <pc:docMk/>
            <pc:sldMk cId="3858611534" sldId="2036"/>
            <ac:spMk id="3" creationId="{A8475C83-6179-4C69-A386-F7DC5B7EB520}"/>
          </ac:spMkLst>
        </pc:spChg>
        <pc:spChg chg="add mod">
          <ac:chgData name="Rubisa, Avishay" userId="97880976-3cef-46fd-b027-1b967a0f947a" providerId="ADAL" clId="{9FAEBF7A-49CC-47CE-A921-BC184FDE00BE}" dt="2024-04-09T11:22:32.282" v="1250" actId="14100"/>
          <ac:spMkLst>
            <pc:docMk/>
            <pc:sldMk cId="3858611534" sldId="2036"/>
            <ac:spMk id="4" creationId="{0A942633-A7AB-EFBB-3053-130C53FD3ABB}"/>
          </ac:spMkLst>
        </pc:spChg>
        <pc:spChg chg="add del mod ord">
          <ac:chgData name="Rubisa, Avishay" userId="97880976-3cef-46fd-b027-1b967a0f947a" providerId="ADAL" clId="{9FAEBF7A-49CC-47CE-A921-BC184FDE00BE}" dt="2024-04-09T11:22:09.724" v="1235" actId="478"/>
          <ac:spMkLst>
            <pc:docMk/>
            <pc:sldMk cId="3858611534" sldId="2036"/>
            <ac:spMk id="6" creationId="{56F8C99A-D3FC-9088-6B60-A42C5D813225}"/>
          </ac:spMkLst>
        </pc:spChg>
        <pc:spChg chg="add del mod">
          <ac:chgData name="Rubisa, Avishay" userId="97880976-3cef-46fd-b027-1b967a0f947a" providerId="ADAL" clId="{9FAEBF7A-49CC-47CE-A921-BC184FDE00BE}" dt="2024-04-07T12:27:10.649" v="70" actId="478"/>
          <ac:spMkLst>
            <pc:docMk/>
            <pc:sldMk cId="3858611534" sldId="2036"/>
            <ac:spMk id="16" creationId="{BF05F95C-3908-3A67-0FD6-D89B625E9F1F}"/>
          </ac:spMkLst>
        </pc:spChg>
        <pc:spChg chg="add mod">
          <ac:chgData name="Rubisa, Avishay" userId="97880976-3cef-46fd-b027-1b967a0f947a" providerId="ADAL" clId="{9FAEBF7A-49CC-47CE-A921-BC184FDE00BE}" dt="2024-04-07T12:36:37.444" v="237" actId="1035"/>
          <ac:spMkLst>
            <pc:docMk/>
            <pc:sldMk cId="3858611534" sldId="2036"/>
            <ac:spMk id="17" creationId="{BE70E448-491A-E541-F3AA-979C4B899B19}"/>
          </ac:spMkLst>
        </pc:spChg>
        <pc:spChg chg="add mod">
          <ac:chgData name="Rubisa, Avishay" userId="97880976-3cef-46fd-b027-1b967a0f947a" providerId="ADAL" clId="{9FAEBF7A-49CC-47CE-A921-BC184FDE00BE}" dt="2024-04-07T12:36:37.444" v="237" actId="1035"/>
          <ac:spMkLst>
            <pc:docMk/>
            <pc:sldMk cId="3858611534" sldId="2036"/>
            <ac:spMk id="18" creationId="{36E24AF5-DD01-1070-CAF2-E645EA7E38D0}"/>
          </ac:spMkLst>
        </pc:spChg>
        <pc:spChg chg="mod">
          <ac:chgData name="Rubisa, Avishay" userId="97880976-3cef-46fd-b027-1b967a0f947a" providerId="ADAL" clId="{9FAEBF7A-49CC-47CE-A921-BC184FDE00BE}" dt="2024-04-07T12:36:34.206" v="220"/>
          <ac:spMkLst>
            <pc:docMk/>
            <pc:sldMk cId="3858611534" sldId="2036"/>
            <ac:spMk id="20" creationId="{812DEF42-38E0-25F0-6876-56928D2238B3}"/>
          </ac:spMkLst>
        </pc:spChg>
        <pc:grpChg chg="del">
          <ac:chgData name="Rubisa, Avishay" userId="97880976-3cef-46fd-b027-1b967a0f947a" providerId="ADAL" clId="{9FAEBF7A-49CC-47CE-A921-BC184FDE00BE}" dt="2024-04-07T12:21:09.637" v="5" actId="478"/>
          <ac:grpSpMkLst>
            <pc:docMk/>
            <pc:sldMk cId="3858611534" sldId="2036"/>
            <ac:grpSpMk id="5" creationId="{91F9C3DF-CF8A-49E1-8677-D23F0506D8EF}"/>
          </ac:grpSpMkLst>
        </pc:grpChg>
        <pc:grpChg chg="add mod">
          <ac:chgData name="Rubisa, Avishay" userId="97880976-3cef-46fd-b027-1b967a0f947a" providerId="ADAL" clId="{9FAEBF7A-49CC-47CE-A921-BC184FDE00BE}" dt="2024-04-07T12:36:37.444" v="237" actId="1035"/>
          <ac:grpSpMkLst>
            <pc:docMk/>
            <pc:sldMk cId="3858611534" sldId="2036"/>
            <ac:grpSpMk id="19" creationId="{B21D0682-0456-0832-643E-488C87C97DF7}"/>
          </ac:grpSpMkLst>
        </pc:grpChg>
        <pc:graphicFrameChg chg="mod modGraphic">
          <ac:chgData name="Rubisa, Avishay" userId="97880976-3cef-46fd-b027-1b967a0f947a" providerId="ADAL" clId="{9FAEBF7A-49CC-47CE-A921-BC184FDE00BE}" dt="2024-04-09T11:22:43.635" v="1284" actId="1036"/>
          <ac:graphicFrameMkLst>
            <pc:docMk/>
            <pc:sldMk cId="3858611534" sldId="2036"/>
            <ac:graphicFrameMk id="13" creationId="{53DC1048-F765-4823-81C9-B4EEAF943C8F}"/>
          </ac:graphicFrameMkLst>
        </pc:graphicFrameChg>
        <pc:graphicFrameChg chg="del">
          <ac:chgData name="Rubisa, Avishay" userId="97880976-3cef-46fd-b027-1b967a0f947a" providerId="ADAL" clId="{9FAEBF7A-49CC-47CE-A921-BC184FDE00BE}" dt="2024-04-09T11:22:05.273" v="1233" actId="478"/>
          <ac:graphicFrameMkLst>
            <pc:docMk/>
            <pc:sldMk cId="3858611534" sldId="2036"/>
            <ac:graphicFrameMk id="14" creationId="{D63B8A1D-1CDE-431C-A0D2-A14B7445BB94}"/>
          </ac:graphicFrameMkLst>
        </pc:graphicFrameChg>
        <pc:picChg chg="del">
          <ac:chgData name="Rubisa, Avishay" userId="97880976-3cef-46fd-b027-1b967a0f947a" providerId="ADAL" clId="{9FAEBF7A-49CC-47CE-A921-BC184FDE00BE}" dt="2024-04-07T12:26:08.179" v="39" actId="478"/>
          <ac:picMkLst>
            <pc:docMk/>
            <pc:sldMk cId="3858611534" sldId="2036"/>
            <ac:picMk id="4" creationId="{562450EA-9218-49CB-BEBB-8A3C71B9C312}"/>
          </ac:picMkLst>
        </pc:picChg>
        <pc:picChg chg="mod">
          <ac:chgData name="Rubisa, Avishay" userId="97880976-3cef-46fd-b027-1b967a0f947a" providerId="ADAL" clId="{9FAEBF7A-49CC-47CE-A921-BC184FDE00BE}" dt="2024-04-07T12:36:34.206" v="220"/>
          <ac:picMkLst>
            <pc:docMk/>
            <pc:sldMk cId="3858611534" sldId="2036"/>
            <ac:picMk id="21" creationId="{C7D1D576-0BFD-0FCE-0B6A-4CEAF6494728}"/>
          </ac:picMkLst>
        </pc:picChg>
        <pc:picChg chg="add mod">
          <ac:chgData name="Rubisa, Avishay" userId="97880976-3cef-46fd-b027-1b967a0f947a" providerId="ADAL" clId="{9FAEBF7A-49CC-47CE-A921-BC184FDE00BE}" dt="2024-04-07T12:36:37.444" v="237" actId="1035"/>
          <ac:picMkLst>
            <pc:docMk/>
            <pc:sldMk cId="3858611534" sldId="2036"/>
            <ac:picMk id="22" creationId="{FBA020DA-38A6-160C-3AD1-7DAEE10A4CD2}"/>
          </ac:picMkLst>
        </pc:picChg>
        <pc:picChg chg="add mod">
          <ac:chgData name="Rubisa, Avishay" userId="97880976-3cef-46fd-b027-1b967a0f947a" providerId="ADAL" clId="{9FAEBF7A-49CC-47CE-A921-BC184FDE00BE}" dt="2024-04-07T12:36:37.444" v="237" actId="1035"/>
          <ac:picMkLst>
            <pc:docMk/>
            <pc:sldMk cId="3858611534" sldId="2036"/>
            <ac:picMk id="23" creationId="{C20F74F0-8B25-C535-F9E3-DCAE65538824}"/>
          </ac:picMkLst>
        </pc:picChg>
      </pc:sldChg>
      <pc:sldChg chg="addSp delSp modSp mod modClrScheme chgLayout">
        <pc:chgData name="Rubisa, Avishay" userId="97880976-3cef-46fd-b027-1b967a0f947a" providerId="ADAL" clId="{9FAEBF7A-49CC-47CE-A921-BC184FDE00BE}" dt="2024-04-09T11:23:11.816" v="1290" actId="14100"/>
        <pc:sldMkLst>
          <pc:docMk/>
          <pc:sldMk cId="2335323865" sldId="2037"/>
        </pc:sldMkLst>
        <pc:spChg chg="mod ord">
          <ac:chgData name="Rubisa, Avishay" userId="97880976-3cef-46fd-b027-1b967a0f947a" providerId="ADAL" clId="{9FAEBF7A-49CC-47CE-A921-BC184FDE00BE}" dt="2024-04-07T12:33:18.121" v="150" actId="20577"/>
          <ac:spMkLst>
            <pc:docMk/>
            <pc:sldMk cId="2335323865" sldId="2037"/>
            <ac:spMk id="3" creationId="{0D02F28B-3B07-49FA-928A-F1DB05DAE75E}"/>
          </ac:spMkLst>
        </pc:spChg>
        <pc:spChg chg="add mod ord">
          <ac:chgData name="Rubisa, Avishay" userId="97880976-3cef-46fd-b027-1b967a0f947a" providerId="ADAL" clId="{9FAEBF7A-49CC-47CE-A921-BC184FDE00BE}" dt="2024-04-07T12:25:26.260" v="27" actId="700"/>
          <ac:spMkLst>
            <pc:docMk/>
            <pc:sldMk cId="2335323865" sldId="2037"/>
            <ac:spMk id="6" creationId="{0FE2CEF6-9BCD-D1A5-9B76-4561F306F520}"/>
          </ac:spMkLst>
        </pc:spChg>
        <pc:spChg chg="add del mod ord">
          <ac:chgData name="Rubisa, Avishay" userId="97880976-3cef-46fd-b027-1b967a0f947a" providerId="ADAL" clId="{9FAEBF7A-49CC-47CE-A921-BC184FDE00BE}" dt="2024-04-09T11:23:05.863" v="1288" actId="478"/>
          <ac:spMkLst>
            <pc:docMk/>
            <pc:sldMk cId="2335323865" sldId="2037"/>
            <ac:spMk id="7" creationId="{0C274737-AEB1-AA99-CC73-926E3A518114}"/>
          </ac:spMkLst>
        </pc:spChg>
        <pc:spChg chg="mod">
          <ac:chgData name="Rubisa, Avishay" userId="97880976-3cef-46fd-b027-1b967a0f947a" providerId="ADAL" clId="{9FAEBF7A-49CC-47CE-A921-BC184FDE00BE}" dt="2024-04-09T11:23:11.816" v="1290" actId="14100"/>
          <ac:spMkLst>
            <pc:docMk/>
            <pc:sldMk cId="2335323865" sldId="2037"/>
            <ac:spMk id="8" creationId="{BC47D240-D995-4458-9284-5AA18FBF5E29}"/>
          </ac:spMkLst>
        </pc:spChg>
        <pc:spChg chg="add mod">
          <ac:chgData name="Rubisa, Avishay" userId="97880976-3cef-46fd-b027-1b967a0f947a" providerId="ADAL" clId="{9FAEBF7A-49CC-47CE-A921-BC184FDE00BE}" dt="2024-04-07T12:36:43.266" v="266" actId="1036"/>
          <ac:spMkLst>
            <pc:docMk/>
            <pc:sldMk cId="2335323865" sldId="2037"/>
            <ac:spMk id="9" creationId="{49C20D4E-C0CE-914D-8E76-FDD63FF39C3E}"/>
          </ac:spMkLst>
        </pc:spChg>
        <pc:spChg chg="add mod">
          <ac:chgData name="Rubisa, Avishay" userId="97880976-3cef-46fd-b027-1b967a0f947a" providerId="ADAL" clId="{9FAEBF7A-49CC-47CE-A921-BC184FDE00BE}" dt="2024-04-07T12:36:43.266" v="266" actId="1036"/>
          <ac:spMkLst>
            <pc:docMk/>
            <pc:sldMk cId="2335323865" sldId="2037"/>
            <ac:spMk id="10" creationId="{4738C9B0-7DA4-D795-099B-9BB0BDB27406}"/>
          </ac:spMkLst>
        </pc:spChg>
        <pc:spChg chg="mod">
          <ac:chgData name="Rubisa, Avishay" userId="97880976-3cef-46fd-b027-1b967a0f947a" providerId="ADAL" clId="{9FAEBF7A-49CC-47CE-A921-BC184FDE00BE}" dt="2024-04-07T12:36:38.906" v="238"/>
          <ac:spMkLst>
            <pc:docMk/>
            <pc:sldMk cId="2335323865" sldId="2037"/>
            <ac:spMk id="12" creationId="{2F98BDA7-5A89-BCAD-51F4-0F930BCAFEA1}"/>
          </ac:spMkLst>
        </pc:spChg>
        <pc:spChg chg="add mod">
          <ac:chgData name="Rubisa, Avishay" userId="97880976-3cef-46fd-b027-1b967a0f947a" providerId="ADAL" clId="{9FAEBF7A-49CC-47CE-A921-BC184FDE00BE}" dt="2024-04-09T11:22:59.129" v="1287"/>
          <ac:spMkLst>
            <pc:docMk/>
            <pc:sldMk cId="2335323865" sldId="2037"/>
            <ac:spMk id="17" creationId="{031CAA3F-B2D5-DF0B-BA3F-3CED05FF1657}"/>
          </ac:spMkLst>
        </pc:spChg>
        <pc:grpChg chg="add mod">
          <ac:chgData name="Rubisa, Avishay" userId="97880976-3cef-46fd-b027-1b967a0f947a" providerId="ADAL" clId="{9FAEBF7A-49CC-47CE-A921-BC184FDE00BE}" dt="2024-04-07T12:36:43.266" v="266" actId="1036"/>
          <ac:grpSpMkLst>
            <pc:docMk/>
            <pc:sldMk cId="2335323865" sldId="2037"/>
            <ac:grpSpMk id="11" creationId="{206320DB-C36E-AE7D-AF76-459CCB75DE0C}"/>
          </ac:grpSpMkLst>
        </pc:grpChg>
        <pc:grpChg chg="del">
          <ac:chgData name="Rubisa, Avishay" userId="97880976-3cef-46fd-b027-1b967a0f947a" providerId="ADAL" clId="{9FAEBF7A-49CC-47CE-A921-BC184FDE00BE}" dt="2024-04-07T12:21:12.148" v="6" actId="478"/>
          <ac:grpSpMkLst>
            <pc:docMk/>
            <pc:sldMk cId="2335323865" sldId="2037"/>
            <ac:grpSpMk id="18" creationId="{802100D8-3D07-4E7F-82F2-B74EFC8E7EBB}"/>
          </ac:grpSpMkLst>
        </pc:grpChg>
        <pc:graphicFrameChg chg="del">
          <ac:chgData name="Rubisa, Avishay" userId="97880976-3cef-46fd-b027-1b967a0f947a" providerId="ADAL" clId="{9FAEBF7A-49CC-47CE-A921-BC184FDE00BE}" dt="2024-04-09T11:22:58.821" v="1286" actId="478"/>
          <ac:graphicFrameMkLst>
            <pc:docMk/>
            <pc:sldMk cId="2335323865" sldId="2037"/>
            <ac:graphicFrameMk id="45" creationId="{DA34D332-AEAC-4BC7-8278-88A9EE036DD7}"/>
          </ac:graphicFrameMkLst>
        </pc:graphicFrameChg>
        <pc:picChg chg="mod">
          <ac:chgData name="Rubisa, Avishay" userId="97880976-3cef-46fd-b027-1b967a0f947a" providerId="ADAL" clId="{9FAEBF7A-49CC-47CE-A921-BC184FDE00BE}" dt="2024-04-07T12:36:38.906" v="238"/>
          <ac:picMkLst>
            <pc:docMk/>
            <pc:sldMk cId="2335323865" sldId="2037"/>
            <ac:picMk id="13" creationId="{1997C5F9-B7DE-B48E-D2E1-0B6B2003FD7C}"/>
          </ac:picMkLst>
        </pc:picChg>
        <pc:picChg chg="add mod">
          <ac:chgData name="Rubisa, Avishay" userId="97880976-3cef-46fd-b027-1b967a0f947a" providerId="ADAL" clId="{9FAEBF7A-49CC-47CE-A921-BC184FDE00BE}" dt="2024-04-07T12:36:43.266" v="266" actId="1036"/>
          <ac:picMkLst>
            <pc:docMk/>
            <pc:sldMk cId="2335323865" sldId="2037"/>
            <ac:picMk id="14" creationId="{F5FCB3AA-FB6E-E38A-A635-8D80C54B591E}"/>
          </ac:picMkLst>
        </pc:picChg>
        <pc:picChg chg="add mod">
          <ac:chgData name="Rubisa, Avishay" userId="97880976-3cef-46fd-b027-1b967a0f947a" providerId="ADAL" clId="{9FAEBF7A-49CC-47CE-A921-BC184FDE00BE}" dt="2024-04-07T12:36:43.266" v="266" actId="1036"/>
          <ac:picMkLst>
            <pc:docMk/>
            <pc:sldMk cId="2335323865" sldId="2037"/>
            <ac:picMk id="15" creationId="{BACDD1CF-8F48-62F5-65A4-56841D95AC53}"/>
          </ac:picMkLst>
        </pc:picChg>
        <pc:picChg chg="del">
          <ac:chgData name="Rubisa, Avishay" userId="97880976-3cef-46fd-b027-1b967a0f947a" providerId="ADAL" clId="{9FAEBF7A-49CC-47CE-A921-BC184FDE00BE}" dt="2024-04-07T12:26:10.922" v="40" actId="478"/>
          <ac:picMkLst>
            <pc:docMk/>
            <pc:sldMk cId="2335323865" sldId="2037"/>
            <ac:picMk id="30" creationId="{3FE385F2-ECE4-4AE0-A522-A801818DA92F}"/>
          </ac:picMkLst>
        </pc:picChg>
      </pc:sldChg>
      <pc:sldChg chg="addSp delSp modSp mod modClrScheme chgLayout">
        <pc:chgData name="Rubisa, Avishay" userId="97880976-3cef-46fd-b027-1b967a0f947a" providerId="ADAL" clId="{9FAEBF7A-49CC-47CE-A921-BC184FDE00BE}" dt="2024-04-09T11:27:54.482" v="1355" actId="1036"/>
        <pc:sldMkLst>
          <pc:docMk/>
          <pc:sldMk cId="1815710065" sldId="2038"/>
        </pc:sldMkLst>
        <pc:spChg chg="mod ord">
          <ac:chgData name="Rubisa, Avishay" userId="97880976-3cef-46fd-b027-1b967a0f947a" providerId="ADAL" clId="{9FAEBF7A-49CC-47CE-A921-BC184FDE00BE}" dt="2024-04-07T12:33:23.138" v="156" actId="20577"/>
          <ac:spMkLst>
            <pc:docMk/>
            <pc:sldMk cId="1815710065" sldId="2038"/>
            <ac:spMk id="3" creationId="{0D02F28B-3B07-49FA-928A-F1DB05DAE75E}"/>
          </ac:spMkLst>
        </pc:spChg>
        <pc:spChg chg="add mod ord">
          <ac:chgData name="Rubisa, Avishay" userId="97880976-3cef-46fd-b027-1b967a0f947a" providerId="ADAL" clId="{9FAEBF7A-49CC-47CE-A921-BC184FDE00BE}" dt="2024-04-07T12:25:26.260" v="27" actId="700"/>
          <ac:spMkLst>
            <pc:docMk/>
            <pc:sldMk cId="1815710065" sldId="2038"/>
            <ac:spMk id="4" creationId="{FB042679-1AAD-A326-2399-BDDC2C758286}"/>
          </ac:spMkLst>
        </pc:spChg>
        <pc:spChg chg="add del mod ord">
          <ac:chgData name="Rubisa, Avishay" userId="97880976-3cef-46fd-b027-1b967a0f947a" providerId="ADAL" clId="{9FAEBF7A-49CC-47CE-A921-BC184FDE00BE}" dt="2024-04-09T11:23:31.261" v="1294" actId="478"/>
          <ac:spMkLst>
            <pc:docMk/>
            <pc:sldMk cId="1815710065" sldId="2038"/>
            <ac:spMk id="5" creationId="{0DB8CCE4-2341-DE33-7404-CB437C3C7B18}"/>
          </ac:spMkLst>
        </pc:spChg>
        <pc:spChg chg="add mod">
          <ac:chgData name="Rubisa, Avishay" userId="97880976-3cef-46fd-b027-1b967a0f947a" providerId="ADAL" clId="{9FAEBF7A-49CC-47CE-A921-BC184FDE00BE}" dt="2024-04-07T12:36:45.981" v="267"/>
          <ac:spMkLst>
            <pc:docMk/>
            <pc:sldMk cId="1815710065" sldId="2038"/>
            <ac:spMk id="6" creationId="{940AF7E5-5D68-CF99-0C93-B0CFA592CE11}"/>
          </ac:spMkLst>
        </pc:spChg>
        <pc:spChg chg="add mod">
          <ac:chgData name="Rubisa, Avishay" userId="97880976-3cef-46fd-b027-1b967a0f947a" providerId="ADAL" clId="{9FAEBF7A-49CC-47CE-A921-BC184FDE00BE}" dt="2024-04-07T12:36:45.981" v="267"/>
          <ac:spMkLst>
            <pc:docMk/>
            <pc:sldMk cId="1815710065" sldId="2038"/>
            <ac:spMk id="7" creationId="{324389EA-B53B-9F28-7277-7E8745FF56A3}"/>
          </ac:spMkLst>
        </pc:spChg>
        <pc:spChg chg="mod">
          <ac:chgData name="Rubisa, Avishay" userId="97880976-3cef-46fd-b027-1b967a0f947a" providerId="ADAL" clId="{9FAEBF7A-49CC-47CE-A921-BC184FDE00BE}" dt="2024-04-09T11:23:34.052" v="1295" actId="14100"/>
          <ac:spMkLst>
            <pc:docMk/>
            <pc:sldMk cId="1815710065" sldId="2038"/>
            <ac:spMk id="8" creationId="{BC47D240-D995-4458-9284-5AA18FBF5E29}"/>
          </ac:spMkLst>
        </pc:spChg>
        <pc:spChg chg="mod">
          <ac:chgData name="Rubisa, Avishay" userId="97880976-3cef-46fd-b027-1b967a0f947a" providerId="ADAL" clId="{9FAEBF7A-49CC-47CE-A921-BC184FDE00BE}" dt="2024-04-07T12:36:45.981" v="267"/>
          <ac:spMkLst>
            <pc:docMk/>
            <pc:sldMk cId="1815710065" sldId="2038"/>
            <ac:spMk id="10" creationId="{7DA6B9FE-63C8-F5EF-1FB0-AEB05571F368}"/>
          </ac:spMkLst>
        </pc:spChg>
        <pc:spChg chg="add mod">
          <ac:chgData name="Rubisa, Avishay" userId="97880976-3cef-46fd-b027-1b967a0f947a" providerId="ADAL" clId="{9FAEBF7A-49CC-47CE-A921-BC184FDE00BE}" dt="2024-04-09T11:23:22.872" v="1292"/>
          <ac:spMkLst>
            <pc:docMk/>
            <pc:sldMk cId="1815710065" sldId="2038"/>
            <ac:spMk id="14" creationId="{80E1EA74-4A50-2F22-0308-A1D281F7A38C}"/>
          </ac:spMkLst>
        </pc:spChg>
        <pc:spChg chg="mod">
          <ac:chgData name="Rubisa, Avishay" userId="97880976-3cef-46fd-b027-1b967a0f947a" providerId="ADAL" clId="{9FAEBF7A-49CC-47CE-A921-BC184FDE00BE}" dt="2024-04-09T11:27:11.388" v="1348" actId="12789"/>
          <ac:spMkLst>
            <pc:docMk/>
            <pc:sldMk cId="1815710065" sldId="2038"/>
            <ac:spMk id="31" creationId="{FA8F9862-665E-437F-81F8-D85CEB9E760F}"/>
          </ac:spMkLst>
        </pc:spChg>
        <pc:spChg chg="mod">
          <ac:chgData name="Rubisa, Avishay" userId="97880976-3cef-46fd-b027-1b967a0f947a" providerId="ADAL" clId="{9FAEBF7A-49CC-47CE-A921-BC184FDE00BE}" dt="2024-04-09T11:27:11.388" v="1348" actId="12789"/>
          <ac:spMkLst>
            <pc:docMk/>
            <pc:sldMk cId="1815710065" sldId="2038"/>
            <ac:spMk id="38" creationId="{1646882F-B7A7-408D-95D3-AF30492212AE}"/>
          </ac:spMkLst>
        </pc:spChg>
        <pc:spChg chg="mod">
          <ac:chgData name="Rubisa, Avishay" userId="97880976-3cef-46fd-b027-1b967a0f947a" providerId="ADAL" clId="{9FAEBF7A-49CC-47CE-A921-BC184FDE00BE}" dt="2024-04-09T11:27:38.982" v="1351" actId="12789"/>
          <ac:spMkLst>
            <pc:docMk/>
            <pc:sldMk cId="1815710065" sldId="2038"/>
            <ac:spMk id="42" creationId="{F6898875-43E8-42B4-B449-1D98BEE5C8CD}"/>
          </ac:spMkLst>
        </pc:spChg>
        <pc:spChg chg="mod">
          <ac:chgData name="Rubisa, Avishay" userId="97880976-3cef-46fd-b027-1b967a0f947a" providerId="ADAL" clId="{9FAEBF7A-49CC-47CE-A921-BC184FDE00BE}" dt="2024-04-09T11:27:30.978" v="1350" actId="12789"/>
          <ac:spMkLst>
            <pc:docMk/>
            <pc:sldMk cId="1815710065" sldId="2038"/>
            <ac:spMk id="43" creationId="{99998C65-4F8E-43DF-80CF-C00B9BF26FA2}"/>
          </ac:spMkLst>
        </pc:spChg>
        <pc:spChg chg="mod">
          <ac:chgData name="Rubisa, Avishay" userId="97880976-3cef-46fd-b027-1b967a0f947a" providerId="ADAL" clId="{9FAEBF7A-49CC-47CE-A921-BC184FDE00BE}" dt="2024-04-09T11:27:11.388" v="1348" actId="12789"/>
          <ac:spMkLst>
            <pc:docMk/>
            <pc:sldMk cId="1815710065" sldId="2038"/>
            <ac:spMk id="65" creationId="{C0ABA401-C39B-430A-9D8D-D393DB791034}"/>
          </ac:spMkLst>
        </pc:spChg>
        <pc:spChg chg="mod">
          <ac:chgData name="Rubisa, Avishay" userId="97880976-3cef-46fd-b027-1b967a0f947a" providerId="ADAL" clId="{9FAEBF7A-49CC-47CE-A921-BC184FDE00BE}" dt="2024-04-09T11:27:38.982" v="1351" actId="12789"/>
          <ac:spMkLst>
            <pc:docMk/>
            <pc:sldMk cId="1815710065" sldId="2038"/>
            <ac:spMk id="71" creationId="{BC17A6FC-2D5A-418A-B510-C13961AD310C}"/>
          </ac:spMkLst>
        </pc:spChg>
        <pc:spChg chg="mod">
          <ac:chgData name="Rubisa, Avishay" userId="97880976-3cef-46fd-b027-1b967a0f947a" providerId="ADAL" clId="{9FAEBF7A-49CC-47CE-A921-BC184FDE00BE}" dt="2024-04-09T11:26:57.587" v="1347" actId="1038"/>
          <ac:spMkLst>
            <pc:docMk/>
            <pc:sldMk cId="1815710065" sldId="2038"/>
            <ac:spMk id="73" creationId="{958E956C-1CCF-46D5-AE9B-D1C934AFC203}"/>
          </ac:spMkLst>
        </pc:spChg>
        <pc:spChg chg="mod">
          <ac:chgData name="Rubisa, Avishay" userId="97880976-3cef-46fd-b027-1b967a0f947a" providerId="ADAL" clId="{9FAEBF7A-49CC-47CE-A921-BC184FDE00BE}" dt="2024-04-09T11:26:57.587" v="1347" actId="1038"/>
          <ac:spMkLst>
            <pc:docMk/>
            <pc:sldMk cId="1815710065" sldId="2038"/>
            <ac:spMk id="74" creationId="{FE25543D-9357-4F1C-A21F-7553841E38E5}"/>
          </ac:spMkLst>
        </pc:spChg>
        <pc:spChg chg="mod">
          <ac:chgData name="Rubisa, Avishay" userId="97880976-3cef-46fd-b027-1b967a0f947a" providerId="ADAL" clId="{9FAEBF7A-49CC-47CE-A921-BC184FDE00BE}" dt="2024-04-09T11:27:30.978" v="1350" actId="12789"/>
          <ac:spMkLst>
            <pc:docMk/>
            <pc:sldMk cId="1815710065" sldId="2038"/>
            <ac:spMk id="75" creationId="{8C937921-1F40-40A7-822A-B26145D29BDC}"/>
          </ac:spMkLst>
        </pc:spChg>
        <pc:spChg chg="mod">
          <ac:chgData name="Rubisa, Avishay" userId="97880976-3cef-46fd-b027-1b967a0f947a" providerId="ADAL" clId="{9FAEBF7A-49CC-47CE-A921-BC184FDE00BE}" dt="2024-04-09T11:27:38.982" v="1351" actId="12789"/>
          <ac:spMkLst>
            <pc:docMk/>
            <pc:sldMk cId="1815710065" sldId="2038"/>
            <ac:spMk id="76" creationId="{9E8C827E-FD79-4352-BEDA-34EA8D4D67D6}"/>
          </ac:spMkLst>
        </pc:spChg>
        <pc:spChg chg="mod">
          <ac:chgData name="Rubisa, Avishay" userId="97880976-3cef-46fd-b027-1b967a0f947a" providerId="ADAL" clId="{9FAEBF7A-49CC-47CE-A921-BC184FDE00BE}" dt="2024-04-09T11:27:30.978" v="1350" actId="12789"/>
          <ac:spMkLst>
            <pc:docMk/>
            <pc:sldMk cId="1815710065" sldId="2038"/>
            <ac:spMk id="77" creationId="{347C1528-FC4F-4E4F-9C02-1A0643FE96B6}"/>
          </ac:spMkLst>
        </pc:spChg>
        <pc:spChg chg="mod">
          <ac:chgData name="Rubisa, Avishay" userId="97880976-3cef-46fd-b027-1b967a0f947a" providerId="ADAL" clId="{9FAEBF7A-49CC-47CE-A921-BC184FDE00BE}" dt="2024-04-09T11:27:38.982" v="1351" actId="12789"/>
          <ac:spMkLst>
            <pc:docMk/>
            <pc:sldMk cId="1815710065" sldId="2038"/>
            <ac:spMk id="78" creationId="{E468F854-8216-4087-B93D-2BDEED9B3A05}"/>
          </ac:spMkLst>
        </pc:spChg>
        <pc:spChg chg="mod">
          <ac:chgData name="Rubisa, Avishay" userId="97880976-3cef-46fd-b027-1b967a0f947a" providerId="ADAL" clId="{9FAEBF7A-49CC-47CE-A921-BC184FDE00BE}" dt="2024-04-09T11:27:30.978" v="1350" actId="12789"/>
          <ac:spMkLst>
            <pc:docMk/>
            <pc:sldMk cId="1815710065" sldId="2038"/>
            <ac:spMk id="79" creationId="{159BDDD8-1CD1-4867-8621-BD9333C84686}"/>
          </ac:spMkLst>
        </pc:spChg>
        <pc:spChg chg="mod">
          <ac:chgData name="Rubisa, Avishay" userId="97880976-3cef-46fd-b027-1b967a0f947a" providerId="ADAL" clId="{9FAEBF7A-49CC-47CE-A921-BC184FDE00BE}" dt="2024-04-09T11:27:54.482" v="1355" actId="1036"/>
          <ac:spMkLst>
            <pc:docMk/>
            <pc:sldMk cId="1815710065" sldId="2038"/>
            <ac:spMk id="80" creationId="{40CB1C84-D1A9-45A5-9EE7-3D177C4D58B3}"/>
          </ac:spMkLst>
        </pc:spChg>
        <pc:spChg chg="mod">
          <ac:chgData name="Rubisa, Avishay" userId="97880976-3cef-46fd-b027-1b967a0f947a" providerId="ADAL" clId="{9FAEBF7A-49CC-47CE-A921-BC184FDE00BE}" dt="2024-04-09T11:27:54.482" v="1355" actId="1036"/>
          <ac:spMkLst>
            <pc:docMk/>
            <pc:sldMk cId="1815710065" sldId="2038"/>
            <ac:spMk id="81" creationId="{245A5CD9-FB76-484F-B9C2-FDA48868333E}"/>
          </ac:spMkLst>
        </pc:spChg>
        <pc:grpChg chg="mod">
          <ac:chgData name="Rubisa, Avishay" userId="97880976-3cef-46fd-b027-1b967a0f947a" providerId="ADAL" clId="{9FAEBF7A-49CC-47CE-A921-BC184FDE00BE}" dt="2024-04-09T11:26:57.587" v="1347" actId="1038"/>
          <ac:grpSpMkLst>
            <pc:docMk/>
            <pc:sldMk cId="1815710065" sldId="2038"/>
            <ac:grpSpMk id="2" creationId="{CFC926F9-D833-4FA6-B901-4B6D2079E57D}"/>
          </ac:grpSpMkLst>
        </pc:grpChg>
        <pc:grpChg chg="add mod">
          <ac:chgData name="Rubisa, Avishay" userId="97880976-3cef-46fd-b027-1b967a0f947a" providerId="ADAL" clId="{9FAEBF7A-49CC-47CE-A921-BC184FDE00BE}" dt="2024-04-07T12:36:45.981" v="267"/>
          <ac:grpSpMkLst>
            <pc:docMk/>
            <pc:sldMk cId="1815710065" sldId="2038"/>
            <ac:grpSpMk id="9" creationId="{9AE603FA-CDA5-3CAE-0AB4-45F120D27239}"/>
          </ac:grpSpMkLst>
        </pc:grpChg>
        <pc:grpChg chg="del">
          <ac:chgData name="Rubisa, Avishay" userId="97880976-3cef-46fd-b027-1b967a0f947a" providerId="ADAL" clId="{9FAEBF7A-49CC-47CE-A921-BC184FDE00BE}" dt="2024-04-07T12:21:14.335" v="7" actId="478"/>
          <ac:grpSpMkLst>
            <pc:docMk/>
            <pc:sldMk cId="1815710065" sldId="2038"/>
            <ac:grpSpMk id="18" creationId="{802100D8-3D07-4E7F-82F2-B74EFC8E7EBB}"/>
          </ac:grpSpMkLst>
        </pc:grpChg>
        <pc:grpChg chg="mod">
          <ac:chgData name="Rubisa, Avishay" userId="97880976-3cef-46fd-b027-1b967a0f947a" providerId="ADAL" clId="{9FAEBF7A-49CC-47CE-A921-BC184FDE00BE}" dt="2024-04-09T11:26:47.993" v="1339" actId="1038"/>
          <ac:grpSpMkLst>
            <pc:docMk/>
            <pc:sldMk cId="1815710065" sldId="2038"/>
            <ac:grpSpMk id="127" creationId="{E703D85A-7448-4298-BB1E-1DDDD112F24B}"/>
          </ac:grpSpMkLst>
        </pc:grpChg>
        <pc:grpChg chg="mod">
          <ac:chgData name="Rubisa, Avishay" userId="97880976-3cef-46fd-b027-1b967a0f947a" providerId="ADAL" clId="{9FAEBF7A-49CC-47CE-A921-BC184FDE00BE}" dt="2024-04-09T11:26:47.993" v="1339" actId="1038"/>
          <ac:grpSpMkLst>
            <pc:docMk/>
            <pc:sldMk cId="1815710065" sldId="2038"/>
            <ac:grpSpMk id="132" creationId="{EBB3F76B-6FE2-48D3-AA21-EA13E03B57C2}"/>
          </ac:grpSpMkLst>
        </pc:grpChg>
        <pc:grpChg chg="mod">
          <ac:chgData name="Rubisa, Avishay" userId="97880976-3cef-46fd-b027-1b967a0f947a" providerId="ADAL" clId="{9FAEBF7A-49CC-47CE-A921-BC184FDE00BE}" dt="2024-04-09T11:26:57.587" v="1347" actId="1038"/>
          <ac:grpSpMkLst>
            <pc:docMk/>
            <pc:sldMk cId="1815710065" sldId="2038"/>
            <ac:grpSpMk id="137" creationId="{0B505E18-3845-4324-9347-97D38CD5A7EC}"/>
          </ac:grpSpMkLst>
        </pc:grpChg>
        <pc:grpChg chg="mod">
          <ac:chgData name="Rubisa, Avishay" userId="97880976-3cef-46fd-b027-1b967a0f947a" providerId="ADAL" clId="{9FAEBF7A-49CC-47CE-A921-BC184FDE00BE}" dt="2024-04-09T11:26:47.993" v="1339" actId="1038"/>
          <ac:grpSpMkLst>
            <pc:docMk/>
            <pc:sldMk cId="1815710065" sldId="2038"/>
            <ac:grpSpMk id="142" creationId="{C11F0F0A-D59A-4C22-A0B1-D67536DC510C}"/>
          </ac:grpSpMkLst>
        </pc:grpChg>
        <pc:grpChg chg="mod">
          <ac:chgData name="Rubisa, Avishay" userId="97880976-3cef-46fd-b027-1b967a0f947a" providerId="ADAL" clId="{9FAEBF7A-49CC-47CE-A921-BC184FDE00BE}" dt="2024-04-09T11:26:47.993" v="1339" actId="1038"/>
          <ac:grpSpMkLst>
            <pc:docMk/>
            <pc:sldMk cId="1815710065" sldId="2038"/>
            <ac:grpSpMk id="147" creationId="{6A9FF408-45CE-4B56-898A-DC3BCB48E669}"/>
          </ac:grpSpMkLst>
        </pc:grpChg>
        <pc:graphicFrameChg chg="del">
          <ac:chgData name="Rubisa, Avishay" userId="97880976-3cef-46fd-b027-1b967a0f947a" providerId="ADAL" clId="{9FAEBF7A-49CC-47CE-A921-BC184FDE00BE}" dt="2024-04-09T11:23:22.318" v="1291" actId="478"/>
          <ac:graphicFrameMkLst>
            <pc:docMk/>
            <pc:sldMk cId="1815710065" sldId="2038"/>
            <ac:graphicFrameMk id="54" creationId="{A63DB1F7-6FAB-4D7C-BF16-7020803B5872}"/>
          </ac:graphicFrameMkLst>
        </pc:graphicFrameChg>
        <pc:picChg chg="mod">
          <ac:chgData name="Rubisa, Avishay" userId="97880976-3cef-46fd-b027-1b967a0f947a" providerId="ADAL" clId="{9FAEBF7A-49CC-47CE-A921-BC184FDE00BE}" dt="2024-04-07T12:36:45.981" v="267"/>
          <ac:picMkLst>
            <pc:docMk/>
            <pc:sldMk cId="1815710065" sldId="2038"/>
            <ac:picMk id="11" creationId="{CA2212CE-30FE-0912-4441-2740485B0383}"/>
          </ac:picMkLst>
        </pc:picChg>
        <pc:picChg chg="add mod">
          <ac:chgData name="Rubisa, Avishay" userId="97880976-3cef-46fd-b027-1b967a0f947a" providerId="ADAL" clId="{9FAEBF7A-49CC-47CE-A921-BC184FDE00BE}" dt="2024-04-07T12:36:45.981" v="267"/>
          <ac:picMkLst>
            <pc:docMk/>
            <pc:sldMk cId="1815710065" sldId="2038"/>
            <ac:picMk id="12" creationId="{656AF1CA-78C5-28A4-B540-9E7C71985C46}"/>
          </ac:picMkLst>
        </pc:picChg>
        <pc:picChg chg="add mod">
          <ac:chgData name="Rubisa, Avishay" userId="97880976-3cef-46fd-b027-1b967a0f947a" providerId="ADAL" clId="{9FAEBF7A-49CC-47CE-A921-BC184FDE00BE}" dt="2024-04-07T12:36:45.981" v="267"/>
          <ac:picMkLst>
            <pc:docMk/>
            <pc:sldMk cId="1815710065" sldId="2038"/>
            <ac:picMk id="13" creationId="{3E75FDC6-A204-3531-3CB6-4A8A9DD67C47}"/>
          </ac:picMkLst>
        </pc:picChg>
        <pc:picChg chg="del">
          <ac:chgData name="Rubisa, Avishay" userId="97880976-3cef-46fd-b027-1b967a0f947a" providerId="ADAL" clId="{9FAEBF7A-49CC-47CE-A921-BC184FDE00BE}" dt="2024-04-07T12:26:13.628" v="41" actId="478"/>
          <ac:picMkLst>
            <pc:docMk/>
            <pc:sldMk cId="1815710065" sldId="2038"/>
            <ac:picMk id="30" creationId="{3FE385F2-ECE4-4AE0-A522-A801818DA92F}"/>
          </ac:picMkLst>
        </pc:picChg>
      </pc:sldChg>
      <pc:sldChg chg="addSp delSp modSp add del mod modClrScheme chgLayout">
        <pc:chgData name="Rubisa, Avishay" userId="97880976-3cef-46fd-b027-1b967a0f947a" providerId="ADAL" clId="{9FAEBF7A-49CC-47CE-A921-BC184FDE00BE}" dt="2024-04-09T11:30:37.240" v="1445" actId="408"/>
        <pc:sldMkLst>
          <pc:docMk/>
          <pc:sldMk cId="916001943" sldId="2039"/>
        </pc:sldMkLst>
        <pc:spChg chg="add del mod ord">
          <ac:chgData name="Rubisa, Avishay" userId="97880976-3cef-46fd-b027-1b967a0f947a" providerId="ADAL" clId="{9FAEBF7A-49CC-47CE-A921-BC184FDE00BE}" dt="2024-04-07T12:27:42.923" v="106" actId="478"/>
          <ac:spMkLst>
            <pc:docMk/>
            <pc:sldMk cId="916001943" sldId="2039"/>
            <ac:spMk id="2" creationId="{125D4BF6-D731-4816-98E6-CBDCA4DC7247}"/>
          </ac:spMkLst>
        </pc:spChg>
        <pc:spChg chg="add mod">
          <ac:chgData name="Rubisa, Avishay" userId="97880976-3cef-46fd-b027-1b967a0f947a" providerId="ADAL" clId="{9FAEBF7A-49CC-47CE-A921-BC184FDE00BE}" dt="2024-04-09T11:29:02.133" v="1407"/>
          <ac:spMkLst>
            <pc:docMk/>
            <pc:sldMk cId="916001943" sldId="2039"/>
            <ac:spMk id="2" creationId="{809D946F-CE00-CB90-A4E5-E643DEBFA2F2}"/>
          </ac:spMkLst>
        </pc:spChg>
        <pc:spChg chg="mod ord">
          <ac:chgData name="Rubisa, Avishay" userId="97880976-3cef-46fd-b027-1b967a0f947a" providerId="ADAL" clId="{9FAEBF7A-49CC-47CE-A921-BC184FDE00BE}" dt="2024-04-07T12:25:26.260" v="27" actId="700"/>
          <ac:spMkLst>
            <pc:docMk/>
            <pc:sldMk cId="916001943" sldId="2039"/>
            <ac:spMk id="3" creationId="{0D02F28B-3B07-49FA-928A-F1DB05DAE75E}"/>
          </ac:spMkLst>
        </pc:spChg>
        <pc:spChg chg="add del mod ord">
          <ac:chgData name="Rubisa, Avishay" userId="97880976-3cef-46fd-b027-1b967a0f947a" providerId="ADAL" clId="{9FAEBF7A-49CC-47CE-A921-BC184FDE00BE}" dt="2024-04-09T11:29:15.348" v="1408" actId="478"/>
          <ac:spMkLst>
            <pc:docMk/>
            <pc:sldMk cId="916001943" sldId="2039"/>
            <ac:spMk id="4" creationId="{21F31459-0776-CD28-6FCC-397C9C5274F2}"/>
          </ac:spMkLst>
        </pc:spChg>
        <pc:spChg chg="add mod">
          <ac:chgData name="Rubisa, Avishay" userId="97880976-3cef-46fd-b027-1b967a0f947a" providerId="ADAL" clId="{9FAEBF7A-49CC-47CE-A921-BC184FDE00BE}" dt="2024-04-07T12:36:50.905" v="270"/>
          <ac:spMkLst>
            <pc:docMk/>
            <pc:sldMk cId="916001943" sldId="2039"/>
            <ac:spMk id="5" creationId="{7A211733-FF0F-2875-E85F-9CB5FB71D262}"/>
          </ac:spMkLst>
        </pc:spChg>
        <pc:spChg chg="mod">
          <ac:chgData name="Rubisa, Avishay" userId="97880976-3cef-46fd-b027-1b967a0f947a" providerId="ADAL" clId="{9FAEBF7A-49CC-47CE-A921-BC184FDE00BE}" dt="2024-04-09T11:30:29.926" v="1444" actId="408"/>
          <ac:spMkLst>
            <pc:docMk/>
            <pc:sldMk cId="916001943" sldId="2039"/>
            <ac:spMk id="6" creationId="{4C865AF7-0EBD-45EB-AAEB-F6E1CBA9A74F}"/>
          </ac:spMkLst>
        </pc:spChg>
        <pc:spChg chg="add mod">
          <ac:chgData name="Rubisa, Avishay" userId="97880976-3cef-46fd-b027-1b967a0f947a" providerId="ADAL" clId="{9FAEBF7A-49CC-47CE-A921-BC184FDE00BE}" dt="2024-04-07T12:36:50.905" v="270"/>
          <ac:spMkLst>
            <pc:docMk/>
            <pc:sldMk cId="916001943" sldId="2039"/>
            <ac:spMk id="7" creationId="{02EFA9E5-E581-1A94-2E06-1C2D1CF905A2}"/>
          </ac:spMkLst>
        </pc:spChg>
        <pc:spChg chg="mod">
          <ac:chgData name="Rubisa, Avishay" userId="97880976-3cef-46fd-b027-1b967a0f947a" providerId="ADAL" clId="{9FAEBF7A-49CC-47CE-A921-BC184FDE00BE}" dt="2024-04-09T11:29:53.273" v="1420" actId="1037"/>
          <ac:spMkLst>
            <pc:docMk/>
            <pc:sldMk cId="916001943" sldId="2039"/>
            <ac:spMk id="8" creationId="{BC47D240-D995-4458-9284-5AA18FBF5E29}"/>
          </ac:spMkLst>
        </pc:spChg>
        <pc:spChg chg="mod">
          <ac:chgData name="Rubisa, Avishay" userId="97880976-3cef-46fd-b027-1b967a0f947a" providerId="ADAL" clId="{9FAEBF7A-49CC-47CE-A921-BC184FDE00BE}" dt="2024-04-09T11:30:29.926" v="1444" actId="408"/>
          <ac:spMkLst>
            <pc:docMk/>
            <pc:sldMk cId="916001943" sldId="2039"/>
            <ac:spMk id="9" creationId="{F2534747-6364-4B4C-9B73-748C2EF3D4FF}"/>
          </ac:spMkLst>
        </pc:spChg>
        <pc:spChg chg="mod">
          <ac:chgData name="Rubisa, Avishay" userId="97880976-3cef-46fd-b027-1b967a0f947a" providerId="ADAL" clId="{9FAEBF7A-49CC-47CE-A921-BC184FDE00BE}" dt="2024-04-07T12:36:50.905" v="270"/>
          <ac:spMkLst>
            <pc:docMk/>
            <pc:sldMk cId="916001943" sldId="2039"/>
            <ac:spMk id="11" creationId="{F081E9D1-D81C-0C70-8AE6-D74C3164A8EE}"/>
          </ac:spMkLst>
        </pc:spChg>
        <pc:spChg chg="mod">
          <ac:chgData name="Rubisa, Avishay" userId="97880976-3cef-46fd-b027-1b967a0f947a" providerId="ADAL" clId="{9FAEBF7A-49CC-47CE-A921-BC184FDE00BE}" dt="2024-04-09T11:30:03.634" v="1442" actId="1038"/>
          <ac:spMkLst>
            <pc:docMk/>
            <pc:sldMk cId="916001943" sldId="2039"/>
            <ac:spMk id="12" creationId="{93472E10-7754-45CA-ADEC-2FACF69217BE}"/>
          </ac:spMkLst>
        </pc:spChg>
        <pc:spChg chg="mod">
          <ac:chgData name="Rubisa, Avishay" userId="97880976-3cef-46fd-b027-1b967a0f947a" providerId="ADAL" clId="{9FAEBF7A-49CC-47CE-A921-BC184FDE00BE}" dt="2024-04-09T11:30:37.240" v="1445" actId="408"/>
          <ac:spMkLst>
            <pc:docMk/>
            <pc:sldMk cId="916001943" sldId="2039"/>
            <ac:spMk id="19" creationId="{B64CD15D-22DB-44D3-8A21-CA157D2BB683}"/>
          </ac:spMkLst>
        </pc:spChg>
        <pc:spChg chg="mod">
          <ac:chgData name="Rubisa, Avishay" userId="97880976-3cef-46fd-b027-1b967a0f947a" providerId="ADAL" clId="{9FAEBF7A-49CC-47CE-A921-BC184FDE00BE}" dt="2024-04-09T11:30:37.240" v="1445" actId="408"/>
          <ac:spMkLst>
            <pc:docMk/>
            <pc:sldMk cId="916001943" sldId="2039"/>
            <ac:spMk id="20" creationId="{49751885-2D78-4AAE-9D9C-64D424BC86C6}"/>
          </ac:spMkLst>
        </pc:spChg>
        <pc:spChg chg="mod">
          <ac:chgData name="Rubisa, Avishay" userId="97880976-3cef-46fd-b027-1b967a0f947a" providerId="ADAL" clId="{9FAEBF7A-49CC-47CE-A921-BC184FDE00BE}" dt="2024-04-09T11:30:03.634" v="1442" actId="1038"/>
          <ac:spMkLst>
            <pc:docMk/>
            <pc:sldMk cId="916001943" sldId="2039"/>
            <ac:spMk id="21" creationId="{094F2E30-F27F-40BE-BB90-8DFE2FE4D224}"/>
          </ac:spMkLst>
        </pc:spChg>
        <pc:spChg chg="mod">
          <ac:chgData name="Rubisa, Avishay" userId="97880976-3cef-46fd-b027-1b967a0f947a" providerId="ADAL" clId="{9FAEBF7A-49CC-47CE-A921-BC184FDE00BE}" dt="2024-04-09T11:29:53.273" v="1420" actId="1037"/>
          <ac:spMkLst>
            <pc:docMk/>
            <pc:sldMk cId="916001943" sldId="2039"/>
            <ac:spMk id="28" creationId="{1602E4BF-51F1-4D5F-B7F2-2C90D7625626}"/>
          </ac:spMkLst>
        </pc:spChg>
        <pc:grpChg chg="add mod">
          <ac:chgData name="Rubisa, Avishay" userId="97880976-3cef-46fd-b027-1b967a0f947a" providerId="ADAL" clId="{9FAEBF7A-49CC-47CE-A921-BC184FDE00BE}" dt="2024-04-07T12:36:50.905" v="270"/>
          <ac:grpSpMkLst>
            <pc:docMk/>
            <pc:sldMk cId="916001943" sldId="2039"/>
            <ac:grpSpMk id="10" creationId="{A8C296D6-6C00-79AA-54E0-D646CD12ED54}"/>
          </ac:grpSpMkLst>
        </pc:grpChg>
        <pc:grpChg chg="del">
          <ac:chgData name="Rubisa, Avishay" userId="97880976-3cef-46fd-b027-1b967a0f947a" providerId="ADAL" clId="{9FAEBF7A-49CC-47CE-A921-BC184FDE00BE}" dt="2024-04-07T12:35:55.649" v="173" actId="478"/>
          <ac:grpSpMkLst>
            <pc:docMk/>
            <pc:sldMk cId="916001943" sldId="2039"/>
            <ac:grpSpMk id="14" creationId="{8965EC92-42FC-4FA4-BE3C-06A9573790B5}"/>
          </ac:grpSpMkLst>
        </pc:grpChg>
        <pc:graphicFrameChg chg="del">
          <ac:chgData name="Rubisa, Avishay" userId="97880976-3cef-46fd-b027-1b967a0f947a" providerId="ADAL" clId="{9FAEBF7A-49CC-47CE-A921-BC184FDE00BE}" dt="2024-04-09T11:29:01.702" v="1406" actId="478"/>
          <ac:graphicFrameMkLst>
            <pc:docMk/>
            <pc:sldMk cId="916001943" sldId="2039"/>
            <ac:graphicFrameMk id="24" creationId="{F72BB4AD-8449-40B9-8A26-3EE47D3A1F97}"/>
          </ac:graphicFrameMkLst>
        </pc:graphicFrameChg>
        <pc:picChg chg="mod">
          <ac:chgData name="Rubisa, Avishay" userId="97880976-3cef-46fd-b027-1b967a0f947a" providerId="ADAL" clId="{9FAEBF7A-49CC-47CE-A921-BC184FDE00BE}" dt="2024-04-07T12:36:50.905" v="270"/>
          <ac:picMkLst>
            <pc:docMk/>
            <pc:sldMk cId="916001943" sldId="2039"/>
            <ac:picMk id="13" creationId="{E34566EB-6D8B-5E19-AF17-244A80D3F58B}"/>
          </ac:picMkLst>
        </pc:picChg>
        <pc:picChg chg="del">
          <ac:chgData name="Rubisa, Avishay" userId="97880976-3cef-46fd-b027-1b967a0f947a" providerId="ADAL" clId="{9FAEBF7A-49CC-47CE-A921-BC184FDE00BE}" dt="2024-04-07T12:26:23.307" v="45" actId="478"/>
          <ac:picMkLst>
            <pc:docMk/>
            <pc:sldMk cId="916001943" sldId="2039"/>
            <ac:picMk id="25" creationId="{9CC284B6-C981-474C-8A42-5870175A8B75}"/>
          </ac:picMkLst>
        </pc:picChg>
        <pc:picChg chg="add mod">
          <ac:chgData name="Rubisa, Avishay" userId="97880976-3cef-46fd-b027-1b967a0f947a" providerId="ADAL" clId="{9FAEBF7A-49CC-47CE-A921-BC184FDE00BE}" dt="2024-04-07T12:36:50.905" v="270"/>
          <ac:picMkLst>
            <pc:docMk/>
            <pc:sldMk cId="916001943" sldId="2039"/>
            <ac:picMk id="26" creationId="{DA6F242A-9A42-21F2-64E9-19C4F8109598}"/>
          </ac:picMkLst>
        </pc:picChg>
        <pc:picChg chg="add mod">
          <ac:chgData name="Rubisa, Avishay" userId="97880976-3cef-46fd-b027-1b967a0f947a" providerId="ADAL" clId="{9FAEBF7A-49CC-47CE-A921-BC184FDE00BE}" dt="2024-04-07T12:36:50.905" v="270"/>
          <ac:picMkLst>
            <pc:docMk/>
            <pc:sldMk cId="916001943" sldId="2039"/>
            <ac:picMk id="27" creationId="{4564797A-38B7-5364-FE5D-31FB549EAF29}"/>
          </ac:picMkLst>
        </pc:picChg>
      </pc:sldChg>
      <pc:sldChg chg="addSp delSp modSp mod modClrScheme chgLayout">
        <pc:chgData name="Rubisa, Avishay" userId="97880976-3cef-46fd-b027-1b967a0f947a" providerId="ADAL" clId="{9FAEBF7A-49CC-47CE-A921-BC184FDE00BE}" dt="2024-04-09T11:44:30.363" v="1911" actId="108"/>
        <pc:sldMkLst>
          <pc:docMk/>
          <pc:sldMk cId="676294571" sldId="2040"/>
        </pc:sldMkLst>
        <pc:spChg chg="add mod ord">
          <ac:chgData name="Rubisa, Avishay" userId="97880976-3cef-46fd-b027-1b967a0f947a" providerId="ADAL" clId="{9FAEBF7A-49CC-47CE-A921-BC184FDE00BE}" dt="2024-04-09T11:43:19.755" v="1903" actId="700"/>
          <ac:spMkLst>
            <pc:docMk/>
            <pc:sldMk cId="676294571" sldId="2040"/>
            <ac:spMk id="2" creationId="{43A64DB2-8588-FCBE-B766-36C8AB1C719E}"/>
          </ac:spMkLst>
        </pc:spChg>
        <pc:spChg chg="add del mod ord">
          <ac:chgData name="Rubisa, Avishay" userId="97880976-3cef-46fd-b027-1b967a0f947a" providerId="ADAL" clId="{9FAEBF7A-49CC-47CE-A921-BC184FDE00BE}" dt="2024-04-07T12:28:05.661" v="115" actId="478"/>
          <ac:spMkLst>
            <pc:docMk/>
            <pc:sldMk cId="676294571" sldId="2040"/>
            <ac:spMk id="2" creationId="{4412CCC1-14F0-61FA-DF96-9D3F05D52AA8}"/>
          </ac:spMkLst>
        </pc:spChg>
        <pc:spChg chg="mod ord">
          <ac:chgData name="Rubisa, Avishay" userId="97880976-3cef-46fd-b027-1b967a0f947a" providerId="ADAL" clId="{9FAEBF7A-49CC-47CE-A921-BC184FDE00BE}" dt="2024-04-09T11:43:19.755" v="1903" actId="700"/>
          <ac:spMkLst>
            <pc:docMk/>
            <pc:sldMk cId="676294571" sldId="2040"/>
            <ac:spMk id="3" creationId="{0D02F28B-3B07-49FA-928A-F1DB05DAE75E}"/>
          </ac:spMkLst>
        </pc:spChg>
        <pc:spChg chg="add del mod ord">
          <ac:chgData name="Rubisa, Avishay" userId="97880976-3cef-46fd-b027-1b967a0f947a" providerId="ADAL" clId="{9FAEBF7A-49CC-47CE-A921-BC184FDE00BE}" dt="2024-04-07T12:28:07.259" v="116" actId="478"/>
          <ac:spMkLst>
            <pc:docMk/>
            <pc:sldMk cId="676294571" sldId="2040"/>
            <ac:spMk id="4" creationId="{484297DE-EA5F-70E5-3FD9-B87C15E7D52A}"/>
          </ac:spMkLst>
        </pc:spChg>
        <pc:spChg chg="add mod ord">
          <ac:chgData name="Rubisa, Avishay" userId="97880976-3cef-46fd-b027-1b967a0f947a" providerId="ADAL" clId="{9FAEBF7A-49CC-47CE-A921-BC184FDE00BE}" dt="2024-04-09T11:43:19.755" v="1903" actId="700"/>
          <ac:spMkLst>
            <pc:docMk/>
            <pc:sldMk cId="676294571" sldId="2040"/>
            <ac:spMk id="4" creationId="{BAF2F5EA-6C33-C9DA-0A48-4AFB0D4C61F7}"/>
          </ac:spMkLst>
        </pc:spChg>
        <pc:spChg chg="add mod">
          <ac:chgData name="Rubisa, Avishay" userId="97880976-3cef-46fd-b027-1b967a0f947a" providerId="ADAL" clId="{9FAEBF7A-49CC-47CE-A921-BC184FDE00BE}" dt="2024-04-07T12:37:12.745" v="321" actId="1035"/>
          <ac:spMkLst>
            <pc:docMk/>
            <pc:sldMk cId="676294571" sldId="2040"/>
            <ac:spMk id="5" creationId="{FE0C88C8-C9C5-3445-2C76-55228AD412BD}"/>
          </ac:spMkLst>
        </pc:spChg>
        <pc:spChg chg="add mod">
          <ac:chgData name="Rubisa, Avishay" userId="97880976-3cef-46fd-b027-1b967a0f947a" providerId="ADAL" clId="{9FAEBF7A-49CC-47CE-A921-BC184FDE00BE}" dt="2024-04-07T12:37:12.745" v="321" actId="1035"/>
          <ac:spMkLst>
            <pc:docMk/>
            <pc:sldMk cId="676294571" sldId="2040"/>
            <ac:spMk id="6" creationId="{05060B23-22C3-EB65-3498-0604262244C3}"/>
          </ac:spMkLst>
        </pc:spChg>
        <pc:spChg chg="mod">
          <ac:chgData name="Rubisa, Avishay" userId="97880976-3cef-46fd-b027-1b967a0f947a" providerId="ADAL" clId="{9FAEBF7A-49CC-47CE-A921-BC184FDE00BE}" dt="2024-04-07T12:37:09.882" v="302"/>
          <ac:spMkLst>
            <pc:docMk/>
            <pc:sldMk cId="676294571" sldId="2040"/>
            <ac:spMk id="8" creationId="{E37DD993-A389-5677-5CE5-586D660CC8D8}"/>
          </ac:spMkLst>
        </pc:spChg>
        <pc:spChg chg="mod">
          <ac:chgData name="Rubisa, Avishay" userId="97880976-3cef-46fd-b027-1b967a0f947a" providerId="ADAL" clId="{9FAEBF7A-49CC-47CE-A921-BC184FDE00BE}" dt="2024-04-09T11:41:48.016" v="1853" actId="1037"/>
          <ac:spMkLst>
            <pc:docMk/>
            <pc:sldMk cId="676294571" sldId="2040"/>
            <ac:spMk id="13" creationId="{C8B7E0E5-EC97-430E-873A-12C488B8B0AC}"/>
          </ac:spMkLst>
        </pc:spChg>
        <pc:spChg chg="mod">
          <ac:chgData name="Rubisa, Avishay" userId="97880976-3cef-46fd-b027-1b967a0f947a" providerId="ADAL" clId="{9FAEBF7A-49CC-47CE-A921-BC184FDE00BE}" dt="2024-04-09T11:44:30.363" v="1911" actId="108"/>
          <ac:spMkLst>
            <pc:docMk/>
            <pc:sldMk cId="676294571" sldId="2040"/>
            <ac:spMk id="34" creationId="{4B146EE5-95AF-4826-BCA9-ED6331B7C1B0}"/>
          </ac:spMkLst>
        </pc:spChg>
        <pc:spChg chg="mod">
          <ac:chgData name="Rubisa, Avishay" userId="97880976-3cef-46fd-b027-1b967a0f947a" providerId="ADAL" clId="{9FAEBF7A-49CC-47CE-A921-BC184FDE00BE}" dt="2024-04-09T11:44:22.370" v="1910" actId="108"/>
          <ac:spMkLst>
            <pc:docMk/>
            <pc:sldMk cId="676294571" sldId="2040"/>
            <ac:spMk id="41" creationId="{F7DF7313-A995-4114-BB4C-93F1BA6EAC49}"/>
          </ac:spMkLst>
        </pc:spChg>
        <pc:spChg chg="mod">
          <ac:chgData name="Rubisa, Avishay" userId="97880976-3cef-46fd-b027-1b967a0f947a" providerId="ADAL" clId="{9FAEBF7A-49CC-47CE-A921-BC184FDE00BE}" dt="2024-04-09T11:41:57.720" v="1873" actId="1038"/>
          <ac:spMkLst>
            <pc:docMk/>
            <pc:sldMk cId="676294571" sldId="2040"/>
            <ac:spMk id="42" creationId="{9826CF7E-9A24-4764-B1FB-C5768461AC59}"/>
          </ac:spMkLst>
        </pc:spChg>
        <pc:grpChg chg="add mod">
          <ac:chgData name="Rubisa, Avishay" userId="97880976-3cef-46fd-b027-1b967a0f947a" providerId="ADAL" clId="{9FAEBF7A-49CC-47CE-A921-BC184FDE00BE}" dt="2024-04-07T12:37:12.745" v="321" actId="1035"/>
          <ac:grpSpMkLst>
            <pc:docMk/>
            <pc:sldMk cId="676294571" sldId="2040"/>
            <ac:grpSpMk id="7" creationId="{8C242991-6C52-E31F-6684-A1B7EF4F5376}"/>
          </ac:grpSpMkLst>
        </pc:grpChg>
        <pc:grpChg chg="del">
          <ac:chgData name="Rubisa, Avishay" userId="97880976-3cef-46fd-b027-1b967a0f947a" providerId="ADAL" clId="{9FAEBF7A-49CC-47CE-A921-BC184FDE00BE}" dt="2024-04-07T12:28:03.491" v="114" actId="478"/>
          <ac:grpSpMkLst>
            <pc:docMk/>
            <pc:sldMk cId="676294571" sldId="2040"/>
            <ac:grpSpMk id="25" creationId="{12390FB8-B5DE-4300-B7BC-5E01C2F78BC6}"/>
          </ac:grpSpMkLst>
        </pc:grpChg>
        <pc:picChg chg="mod">
          <ac:chgData name="Rubisa, Avishay" userId="97880976-3cef-46fd-b027-1b967a0f947a" providerId="ADAL" clId="{9FAEBF7A-49CC-47CE-A921-BC184FDE00BE}" dt="2024-04-07T12:37:09.882" v="302"/>
          <ac:picMkLst>
            <pc:docMk/>
            <pc:sldMk cId="676294571" sldId="2040"/>
            <ac:picMk id="9" creationId="{A27EC099-EF3B-C799-8A99-23B3718E528E}"/>
          </ac:picMkLst>
        </pc:picChg>
        <pc:picChg chg="add mod">
          <ac:chgData name="Rubisa, Avishay" userId="97880976-3cef-46fd-b027-1b967a0f947a" providerId="ADAL" clId="{9FAEBF7A-49CC-47CE-A921-BC184FDE00BE}" dt="2024-04-07T12:37:12.745" v="321" actId="1035"/>
          <ac:picMkLst>
            <pc:docMk/>
            <pc:sldMk cId="676294571" sldId="2040"/>
            <ac:picMk id="10" creationId="{AC7921BA-008D-C497-79D6-8B5869605466}"/>
          </ac:picMkLst>
        </pc:picChg>
        <pc:picChg chg="add mod">
          <ac:chgData name="Rubisa, Avishay" userId="97880976-3cef-46fd-b027-1b967a0f947a" providerId="ADAL" clId="{9FAEBF7A-49CC-47CE-A921-BC184FDE00BE}" dt="2024-04-07T12:37:12.745" v="321" actId="1035"/>
          <ac:picMkLst>
            <pc:docMk/>
            <pc:sldMk cId="676294571" sldId="2040"/>
            <ac:picMk id="11" creationId="{171D3CFC-6984-A636-2EA9-FE0EEC9427C2}"/>
          </ac:picMkLst>
        </pc:picChg>
        <pc:picChg chg="del">
          <ac:chgData name="Rubisa, Avishay" userId="97880976-3cef-46fd-b027-1b967a0f947a" providerId="ADAL" clId="{9FAEBF7A-49CC-47CE-A921-BC184FDE00BE}" dt="2024-04-07T12:26:35.907" v="51" actId="478"/>
          <ac:picMkLst>
            <pc:docMk/>
            <pc:sldMk cId="676294571" sldId="2040"/>
            <ac:picMk id="26" creationId="{F3E11E1B-8BA9-4F95-8A24-2550EE885FDA}"/>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72D0-425D-8522-44D7DCC45F64}"/>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72D0-425D-8522-44D7DCC45F64}"/>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72D0-425D-8522-44D7DCC45F64}"/>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72D0-425D-8522-44D7DCC45F64}"/>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72D0-425D-8522-44D7DCC45F64}"/>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2712849571509"/>
          <c:y val="1.2726859139893347E-2"/>
          <c:w val="0.47061151213031388"/>
          <c:h val="0.98727314086010665"/>
        </c:manualLayout>
      </c:layout>
      <c:doughnutChart>
        <c:varyColors val="1"/>
        <c:ser>
          <c:idx val="0"/>
          <c:order val="0"/>
          <c:tx>
            <c:strRef>
              <c:f>Sheet1!$A$2</c:f>
              <c:strCache>
                <c:ptCount val="1"/>
                <c:pt idx="0">
                  <c:v>מתמטיקה 5 יח'</c:v>
                </c:pt>
              </c:strCache>
            </c:strRef>
          </c:tx>
          <c:spPr>
            <a:solidFill>
              <a:srgbClr val="00B050"/>
            </a:solidFill>
          </c:spPr>
          <c:dPt>
            <c:idx val="0"/>
            <c:bubble3D val="0"/>
            <c:spPr>
              <a:solidFill>
                <a:srgbClr val="00B050"/>
              </a:solidFill>
              <a:ln>
                <a:noFill/>
              </a:ln>
              <a:effectLst/>
            </c:spPr>
            <c:extLst>
              <c:ext xmlns:c16="http://schemas.microsoft.com/office/drawing/2014/chart" uri="{C3380CC4-5D6E-409C-BE32-E72D297353CC}">
                <c16:uniqueId val="{00000007-2E3B-47AE-82AB-58C8E7F17716}"/>
              </c:ext>
            </c:extLst>
          </c:dPt>
          <c:dPt>
            <c:idx val="1"/>
            <c:bubble3D val="0"/>
            <c:spPr>
              <a:solidFill>
                <a:srgbClr val="C00000"/>
              </a:solidFill>
              <a:ln>
                <a:noFill/>
              </a:ln>
              <a:effectLst/>
            </c:spPr>
            <c:extLst>
              <c:ext xmlns:c16="http://schemas.microsoft.com/office/drawing/2014/chart" uri="{C3380CC4-5D6E-409C-BE32-E72D297353CC}">
                <c16:uniqueId val="{00000006-2E3B-47AE-82AB-58C8E7F17716}"/>
              </c:ext>
            </c:extLst>
          </c:dPt>
          <c:dLbls>
            <c:dLbl>
              <c:idx val="0"/>
              <c:layout>
                <c:manualLayout>
                  <c:x val="-2.9052021746206243E-2"/>
                  <c:y val="8.3663773316219797E-2"/>
                </c:manualLayout>
              </c:layout>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7-2E3B-47AE-82AB-58C8E7F17716}"/>
                </c:ext>
              </c:extLst>
            </c:dLbl>
            <c:dLbl>
              <c:idx val="1"/>
              <c:layout>
                <c:manualLayout>
                  <c:x val="0"/>
                  <c:y val="5.85593129034373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E3B-47AE-82AB-58C8E7F17716}"/>
                </c:ext>
              </c:extLst>
            </c:dLbl>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Sheet1!$B$1:$C$1</c:f>
              <c:strCache>
                <c:ptCount val="2"/>
                <c:pt idx="0">
                  <c:v>אחוז התלמידים שעברו את הבחינה</c:v>
                </c:pt>
                <c:pt idx="1">
                  <c:v>אחוז התלמידים שלא עברו את הבחינה</c:v>
                </c:pt>
              </c:strCache>
            </c:strRef>
          </c:cat>
          <c:val>
            <c:numRef>
              <c:f>Sheet1!$B$2:$C$2</c:f>
              <c:numCache>
                <c:formatCode>0%</c:formatCode>
                <c:ptCount val="2"/>
                <c:pt idx="0">
                  <c:v>0.7</c:v>
                </c:pt>
                <c:pt idx="1">
                  <c:v>0.3</c:v>
                </c:pt>
              </c:numCache>
            </c:numRef>
          </c:val>
          <c:extLst>
            <c:ext xmlns:c16="http://schemas.microsoft.com/office/drawing/2014/chart" uri="{C3380CC4-5D6E-409C-BE32-E72D297353CC}">
              <c16:uniqueId val="{00000000-2E3B-47AE-82AB-58C8E7F17716}"/>
            </c:ext>
          </c:extLst>
        </c:ser>
        <c:dLbls>
          <c:showLegendKey val="0"/>
          <c:showVal val="0"/>
          <c:showCatName val="0"/>
          <c:showSerName val="0"/>
          <c:showPercent val="0"/>
          <c:showBubbleSize val="0"/>
          <c:showLeaderLines val="0"/>
        </c:dLbls>
        <c:firstSliceAng val="0"/>
        <c:holeSize val="40"/>
        <c:extLst/>
      </c:doughnutChart>
      <c:spPr>
        <a:noFill/>
        <a:ln>
          <a:noFill/>
        </a:ln>
        <a:effectLst/>
      </c:spPr>
    </c:plotArea>
    <c:legend>
      <c:legendPos val="l"/>
      <c:layout>
        <c:manualLayout>
          <c:xMode val="edge"/>
          <c:yMode val="edge"/>
          <c:x val="2.1818244289890595E-2"/>
          <c:y val="0.12339961071087915"/>
          <c:w val="0.38800855550051683"/>
          <c:h val="0.75320077857824164"/>
        </c:manualLayout>
      </c:layout>
      <c:overlay val="0"/>
      <c:spPr>
        <a:noFill/>
        <a:ln>
          <a:noFill/>
        </a:ln>
        <a:effectLst/>
      </c:spPr>
      <c:txPr>
        <a:bodyPr rot="0" spcFirstLastPara="1" vertOverflow="ellipsis" vert="horz" wrap="square" anchor="ctr" anchorCtr="1"/>
        <a:lstStyle/>
        <a:p>
          <a:pPr rtl="0">
            <a:defRPr sz="1100"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2712849571509"/>
          <c:y val="1.2726859139893347E-2"/>
          <c:w val="0.47061151213031388"/>
          <c:h val="0.98727314086010665"/>
        </c:manualLayout>
      </c:layout>
      <c:doughnutChart>
        <c:varyColors val="1"/>
        <c:ser>
          <c:idx val="0"/>
          <c:order val="0"/>
          <c:tx>
            <c:strRef>
              <c:f>Sheet1!$A$2</c:f>
              <c:strCache>
                <c:ptCount val="1"/>
                <c:pt idx="0">
                  <c:v>מתמטיקה 4 יח'</c:v>
                </c:pt>
              </c:strCache>
            </c:strRef>
          </c:tx>
          <c:spPr>
            <a:solidFill>
              <a:srgbClr val="00B050"/>
            </a:solidFill>
          </c:spPr>
          <c:dPt>
            <c:idx val="0"/>
            <c:bubble3D val="0"/>
            <c:spPr>
              <a:solidFill>
                <a:srgbClr val="00B050"/>
              </a:solidFill>
              <a:ln>
                <a:noFill/>
              </a:ln>
              <a:effectLst/>
            </c:spPr>
            <c:extLst>
              <c:ext xmlns:c16="http://schemas.microsoft.com/office/drawing/2014/chart" uri="{C3380CC4-5D6E-409C-BE32-E72D297353CC}">
                <c16:uniqueId val="{00000001-2C58-4D47-9E58-ACC60039507D}"/>
              </c:ext>
            </c:extLst>
          </c:dPt>
          <c:dPt>
            <c:idx val="1"/>
            <c:bubble3D val="0"/>
            <c:spPr>
              <a:solidFill>
                <a:srgbClr val="C00000"/>
              </a:solidFill>
              <a:ln>
                <a:noFill/>
              </a:ln>
              <a:effectLst/>
            </c:spPr>
            <c:extLst>
              <c:ext xmlns:c16="http://schemas.microsoft.com/office/drawing/2014/chart" uri="{C3380CC4-5D6E-409C-BE32-E72D297353CC}">
                <c16:uniqueId val="{00000003-2C58-4D47-9E58-ACC60039507D}"/>
              </c:ext>
            </c:extLst>
          </c:dPt>
          <c:dLbls>
            <c:dLbl>
              <c:idx val="0"/>
              <c:layout>
                <c:manualLayout>
                  <c:x val="-2.9052021746206243E-2"/>
                  <c:y val="8.3663773316219797E-2"/>
                </c:manualLayout>
              </c:layout>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1-2C58-4D47-9E58-ACC60039507D}"/>
                </c:ext>
              </c:extLst>
            </c:dLbl>
            <c:dLbl>
              <c:idx val="1"/>
              <c:layout>
                <c:manualLayout>
                  <c:x val="0"/>
                  <c:y val="5.85593129034373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C58-4D47-9E58-ACC60039507D}"/>
                </c:ext>
              </c:extLst>
            </c:dLbl>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Sheet1!$B$1:$C$1</c:f>
              <c:strCache>
                <c:ptCount val="2"/>
                <c:pt idx="0">
                  <c:v>אחוז התלמידים שעברו את הבחינה</c:v>
                </c:pt>
                <c:pt idx="1">
                  <c:v>אחוז התלמידים שלא עברו את הבחינה</c:v>
                </c:pt>
              </c:strCache>
            </c:strRef>
          </c:cat>
          <c:val>
            <c:numRef>
              <c:f>Sheet1!$B$2:$C$2</c:f>
              <c:numCache>
                <c:formatCode>0%</c:formatCode>
                <c:ptCount val="2"/>
                <c:pt idx="0">
                  <c:v>0.6</c:v>
                </c:pt>
                <c:pt idx="1">
                  <c:v>0.4</c:v>
                </c:pt>
              </c:numCache>
            </c:numRef>
          </c:val>
          <c:extLst>
            <c:ext xmlns:c16="http://schemas.microsoft.com/office/drawing/2014/chart" uri="{C3380CC4-5D6E-409C-BE32-E72D297353CC}">
              <c16:uniqueId val="{00000004-2C58-4D47-9E58-ACC60039507D}"/>
            </c:ext>
          </c:extLst>
        </c:ser>
        <c:dLbls>
          <c:showLegendKey val="0"/>
          <c:showVal val="0"/>
          <c:showCatName val="0"/>
          <c:showSerName val="0"/>
          <c:showPercent val="0"/>
          <c:showBubbleSize val="0"/>
          <c:showLeaderLines val="0"/>
        </c:dLbls>
        <c:firstSliceAng val="0"/>
        <c:holeSize val="40"/>
      </c:doughnutChart>
      <c:spPr>
        <a:noFill/>
        <a:ln>
          <a:noFill/>
        </a:ln>
        <a:effectLst/>
      </c:spPr>
    </c:plotArea>
    <c:legend>
      <c:legendPos val="l"/>
      <c:layout>
        <c:manualLayout>
          <c:xMode val="edge"/>
          <c:yMode val="edge"/>
          <c:x val="2.1818244289890595E-2"/>
          <c:y val="0.12339961071087915"/>
          <c:w val="0.38800855550051683"/>
          <c:h val="0.75320077857824164"/>
        </c:manualLayout>
      </c:layout>
      <c:overlay val="0"/>
      <c:spPr>
        <a:noFill/>
        <a:ln>
          <a:noFill/>
        </a:ln>
        <a:effectLst/>
      </c:spPr>
      <c:txPr>
        <a:bodyPr rot="0" spcFirstLastPara="1" vertOverflow="ellipsis" vert="horz" wrap="square" anchor="ctr" anchorCtr="1"/>
        <a:lstStyle/>
        <a:p>
          <a:pPr rtl="0">
            <a:defRPr sz="1100"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2712849571509"/>
          <c:y val="1.2726859139893347E-2"/>
          <c:w val="0.47061151213031388"/>
          <c:h val="0.98727314086010665"/>
        </c:manualLayout>
      </c:layout>
      <c:doughnutChart>
        <c:varyColors val="1"/>
        <c:ser>
          <c:idx val="0"/>
          <c:order val="0"/>
          <c:tx>
            <c:strRef>
              <c:f>Sheet1!$A$2</c:f>
              <c:strCache>
                <c:ptCount val="1"/>
                <c:pt idx="0">
                  <c:v>מתמטיקה 5 יח'</c:v>
                </c:pt>
              </c:strCache>
            </c:strRef>
          </c:tx>
          <c:spPr>
            <a:solidFill>
              <a:srgbClr val="00B050"/>
            </a:solidFill>
          </c:spPr>
          <c:dPt>
            <c:idx val="0"/>
            <c:bubble3D val="0"/>
            <c:spPr>
              <a:solidFill>
                <a:srgbClr val="00B050"/>
              </a:solidFill>
              <a:ln>
                <a:noFill/>
              </a:ln>
              <a:effectLst/>
            </c:spPr>
            <c:extLst>
              <c:ext xmlns:c16="http://schemas.microsoft.com/office/drawing/2014/chart" uri="{C3380CC4-5D6E-409C-BE32-E72D297353CC}">
                <c16:uniqueId val="{00000001-B721-40CE-AB7F-6268BD93BABB}"/>
              </c:ext>
            </c:extLst>
          </c:dPt>
          <c:dPt>
            <c:idx val="1"/>
            <c:bubble3D val="0"/>
            <c:spPr>
              <a:solidFill>
                <a:srgbClr val="C00000"/>
              </a:solidFill>
              <a:ln>
                <a:noFill/>
              </a:ln>
              <a:effectLst/>
            </c:spPr>
            <c:extLst>
              <c:ext xmlns:c16="http://schemas.microsoft.com/office/drawing/2014/chart" uri="{C3380CC4-5D6E-409C-BE32-E72D297353CC}">
                <c16:uniqueId val="{00000003-B721-40CE-AB7F-6268BD93BABB}"/>
              </c:ext>
            </c:extLst>
          </c:dPt>
          <c:dLbls>
            <c:dLbl>
              <c:idx val="0"/>
              <c:layout>
                <c:manualLayout>
                  <c:x val="-2.9052021746206243E-2"/>
                  <c:y val="8.3663773316219797E-2"/>
                </c:manualLayout>
              </c:layout>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1-B721-40CE-AB7F-6268BD93BABB}"/>
                </c:ext>
              </c:extLst>
            </c:dLbl>
            <c:dLbl>
              <c:idx val="1"/>
              <c:layout>
                <c:manualLayout>
                  <c:x val="0"/>
                  <c:y val="5.85593129034373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721-40CE-AB7F-6268BD93BABB}"/>
                </c:ext>
              </c:extLst>
            </c:dLbl>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Sheet1!$B$1:$C$1</c:f>
              <c:strCache>
                <c:ptCount val="2"/>
                <c:pt idx="0">
                  <c:v>אחוז התלמידים שעברו את הבחינה</c:v>
                </c:pt>
                <c:pt idx="1">
                  <c:v>אחוז התלמידים שלא עברו את הבחינה</c:v>
                </c:pt>
              </c:strCache>
            </c:strRef>
          </c:cat>
          <c:val>
            <c:numRef>
              <c:f>Sheet1!$B$2:$C$2</c:f>
              <c:numCache>
                <c:formatCode>0%</c:formatCode>
                <c:ptCount val="2"/>
                <c:pt idx="0">
                  <c:v>0.7</c:v>
                </c:pt>
                <c:pt idx="1">
                  <c:v>0.3</c:v>
                </c:pt>
              </c:numCache>
            </c:numRef>
          </c:val>
          <c:extLst>
            <c:ext xmlns:c16="http://schemas.microsoft.com/office/drawing/2014/chart" uri="{C3380CC4-5D6E-409C-BE32-E72D297353CC}">
              <c16:uniqueId val="{00000004-B721-40CE-AB7F-6268BD93BABB}"/>
            </c:ext>
          </c:extLst>
        </c:ser>
        <c:dLbls>
          <c:showLegendKey val="0"/>
          <c:showVal val="0"/>
          <c:showCatName val="0"/>
          <c:showSerName val="0"/>
          <c:showPercent val="0"/>
          <c:showBubbleSize val="0"/>
          <c:showLeaderLines val="0"/>
        </c:dLbls>
        <c:firstSliceAng val="0"/>
        <c:holeSize val="40"/>
        <c:extLst/>
      </c:doughnutChart>
      <c:spPr>
        <a:noFill/>
        <a:ln>
          <a:noFill/>
        </a:ln>
        <a:effectLst/>
      </c:spPr>
    </c:plotArea>
    <c:legend>
      <c:legendPos val="l"/>
      <c:layout>
        <c:manualLayout>
          <c:xMode val="edge"/>
          <c:yMode val="edge"/>
          <c:x val="2.1818244289890595E-2"/>
          <c:y val="0.12339961071087915"/>
          <c:w val="0.38800855550051683"/>
          <c:h val="0.75320077857824164"/>
        </c:manualLayout>
      </c:layout>
      <c:overlay val="0"/>
      <c:spPr>
        <a:noFill/>
        <a:ln>
          <a:noFill/>
        </a:ln>
        <a:effectLst/>
      </c:spPr>
      <c:txPr>
        <a:bodyPr rot="0" spcFirstLastPara="1" vertOverflow="ellipsis" vert="horz" wrap="square" anchor="ctr" anchorCtr="1"/>
        <a:lstStyle/>
        <a:p>
          <a:pPr rtl="0">
            <a:defRPr sz="1100"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A011-430F-8B15-F83B3399FF2D}"/>
              </c:ext>
            </c:extLst>
          </c:dPt>
          <c:dPt>
            <c:idx val="1"/>
            <c:bubble3D val="0"/>
            <c:spPr>
              <a:solidFill>
                <a:srgbClr val="777777"/>
              </a:solidFill>
              <a:ln w="19050">
                <a:noFill/>
              </a:ln>
              <a:effectLst/>
            </c:spPr>
            <c:extLst>
              <c:ext xmlns:c16="http://schemas.microsoft.com/office/drawing/2014/chart" uri="{C3380CC4-5D6E-409C-BE32-E72D297353CC}">
                <c16:uniqueId val="{00000003-A011-430F-8B15-F83B3399FF2D}"/>
              </c:ext>
            </c:extLst>
          </c:dPt>
          <c:dPt>
            <c:idx val="2"/>
            <c:bubble3D val="0"/>
            <c:spPr>
              <a:solidFill>
                <a:srgbClr val="9A5786"/>
              </a:solidFill>
              <a:ln w="19050">
                <a:noFill/>
              </a:ln>
              <a:effectLst/>
            </c:spPr>
            <c:extLst>
              <c:ext xmlns:c16="http://schemas.microsoft.com/office/drawing/2014/chart" uri="{C3380CC4-5D6E-409C-BE32-E72D297353CC}">
                <c16:uniqueId val="{00000005-A011-430F-8B15-F83B3399FF2D}"/>
              </c:ext>
            </c:extLst>
          </c:dPt>
          <c:dPt>
            <c:idx val="3"/>
            <c:bubble3D val="0"/>
            <c:spPr>
              <a:solidFill>
                <a:srgbClr val="0885C6"/>
              </a:solidFill>
              <a:ln w="19050">
                <a:noFill/>
              </a:ln>
              <a:effectLst/>
            </c:spPr>
            <c:extLst>
              <c:ext xmlns:c16="http://schemas.microsoft.com/office/drawing/2014/chart" uri="{C3380CC4-5D6E-409C-BE32-E72D297353CC}">
                <c16:uniqueId val="{00000007-A011-430F-8B15-F83B3399FF2D}"/>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A011-430F-8B15-F83B3399FF2D}"/>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3758-4DA0-94BF-6717036A3976}"/>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3758-4DA0-94BF-6717036A3976}"/>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3758-4DA0-94BF-6717036A3976}"/>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3758-4DA0-94BF-6717036A3976}"/>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3758-4DA0-94BF-6717036A3976}"/>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CF3E-451E-BE72-56B7079FB546}"/>
              </c:ext>
            </c:extLst>
          </c:dPt>
          <c:dPt>
            <c:idx val="1"/>
            <c:bubble3D val="0"/>
            <c:spPr>
              <a:solidFill>
                <a:srgbClr val="777777"/>
              </a:solidFill>
              <a:ln w="19050">
                <a:noFill/>
              </a:ln>
              <a:effectLst/>
            </c:spPr>
            <c:extLst>
              <c:ext xmlns:c16="http://schemas.microsoft.com/office/drawing/2014/chart" uri="{C3380CC4-5D6E-409C-BE32-E72D297353CC}">
                <c16:uniqueId val="{00000003-CF3E-451E-BE72-56B7079FB546}"/>
              </c:ext>
            </c:extLst>
          </c:dPt>
          <c:dPt>
            <c:idx val="2"/>
            <c:bubble3D val="0"/>
            <c:spPr>
              <a:solidFill>
                <a:srgbClr val="9A5786"/>
              </a:solidFill>
              <a:ln w="19050">
                <a:noFill/>
              </a:ln>
              <a:effectLst/>
            </c:spPr>
            <c:extLst>
              <c:ext xmlns:c16="http://schemas.microsoft.com/office/drawing/2014/chart" uri="{C3380CC4-5D6E-409C-BE32-E72D297353CC}">
                <c16:uniqueId val="{00000005-CF3E-451E-BE72-56B7079FB546}"/>
              </c:ext>
            </c:extLst>
          </c:dPt>
          <c:dPt>
            <c:idx val="3"/>
            <c:bubble3D val="0"/>
            <c:spPr>
              <a:solidFill>
                <a:srgbClr val="0885C6"/>
              </a:solidFill>
              <a:ln w="19050">
                <a:noFill/>
              </a:ln>
              <a:effectLst/>
            </c:spPr>
            <c:extLst>
              <c:ext xmlns:c16="http://schemas.microsoft.com/office/drawing/2014/chart" uri="{C3380CC4-5D6E-409C-BE32-E72D297353CC}">
                <c16:uniqueId val="{00000007-CF3E-451E-BE72-56B7079FB546}"/>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CF3E-451E-BE72-56B7079FB546}"/>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D60F-49A9-8329-BBA4595E855A}"/>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D60F-49A9-8329-BBA4595E855A}"/>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D60F-49A9-8329-BBA4595E855A}"/>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D60F-49A9-8329-BBA4595E855A}"/>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D60F-49A9-8329-BBA4595E855A}"/>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39A1-49CD-96AB-9CE20A3D12F0}"/>
              </c:ext>
            </c:extLst>
          </c:dPt>
          <c:dPt>
            <c:idx val="1"/>
            <c:bubble3D val="0"/>
            <c:spPr>
              <a:solidFill>
                <a:srgbClr val="777777"/>
              </a:solidFill>
              <a:ln w="19050">
                <a:noFill/>
              </a:ln>
              <a:effectLst/>
            </c:spPr>
            <c:extLst>
              <c:ext xmlns:c16="http://schemas.microsoft.com/office/drawing/2014/chart" uri="{C3380CC4-5D6E-409C-BE32-E72D297353CC}">
                <c16:uniqueId val="{00000003-39A1-49CD-96AB-9CE20A3D12F0}"/>
              </c:ext>
            </c:extLst>
          </c:dPt>
          <c:dPt>
            <c:idx val="2"/>
            <c:bubble3D val="0"/>
            <c:spPr>
              <a:solidFill>
                <a:srgbClr val="9A5786"/>
              </a:solidFill>
              <a:ln w="19050">
                <a:noFill/>
              </a:ln>
              <a:effectLst/>
            </c:spPr>
            <c:extLst>
              <c:ext xmlns:c16="http://schemas.microsoft.com/office/drawing/2014/chart" uri="{C3380CC4-5D6E-409C-BE32-E72D297353CC}">
                <c16:uniqueId val="{00000005-39A1-49CD-96AB-9CE20A3D12F0}"/>
              </c:ext>
            </c:extLst>
          </c:dPt>
          <c:dPt>
            <c:idx val="3"/>
            <c:bubble3D val="0"/>
            <c:spPr>
              <a:solidFill>
                <a:srgbClr val="0885C6"/>
              </a:solidFill>
              <a:ln w="19050">
                <a:noFill/>
              </a:ln>
              <a:effectLst/>
            </c:spPr>
            <c:extLst>
              <c:ext xmlns:c16="http://schemas.microsoft.com/office/drawing/2014/chart" uri="{C3380CC4-5D6E-409C-BE32-E72D297353CC}">
                <c16:uniqueId val="{00000007-39A1-49CD-96AB-9CE20A3D12F0}"/>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39A1-49CD-96AB-9CE20A3D12F0}"/>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06891464293239"/>
          <c:y val="5.7441394974761972E-2"/>
          <c:w val="0.66244236679445712"/>
          <c:h val="0.88511721005047606"/>
        </c:manualLayout>
      </c:layout>
      <c:barChart>
        <c:barDir val="bar"/>
        <c:grouping val="clustered"/>
        <c:varyColors val="0"/>
        <c:ser>
          <c:idx val="0"/>
          <c:order val="0"/>
          <c:tx>
            <c:strRef>
              <c:f>Sheet1!$B$1</c:f>
              <c:strCache>
                <c:ptCount val="1"/>
                <c:pt idx="0">
                  <c:v>ציון</c:v>
                </c:pt>
              </c:strCache>
            </c:strRef>
          </c:tx>
          <c:spPr>
            <a:solidFill>
              <a:schemeClr val="accent1"/>
            </a:solidFill>
            <a:ln w="19050">
              <a:noFill/>
            </a:ln>
            <a:effectLst/>
          </c:spPr>
          <c:invertIfNegative val="0"/>
          <c:dPt>
            <c:idx val="0"/>
            <c:invertIfNegative val="0"/>
            <c:bubble3D val="0"/>
            <c:spPr>
              <a:solidFill>
                <a:srgbClr val="1A2D6F"/>
              </a:solidFill>
              <a:ln w="19050">
                <a:noFill/>
              </a:ln>
              <a:effectLst/>
            </c:spPr>
            <c:extLst>
              <c:ext xmlns:c16="http://schemas.microsoft.com/office/drawing/2014/chart" uri="{C3380CC4-5D6E-409C-BE32-E72D297353CC}">
                <c16:uniqueId val="{00000001-1CDD-4CE1-864D-F228B95934A7}"/>
              </c:ext>
            </c:extLst>
          </c:dPt>
          <c:dPt>
            <c:idx val="1"/>
            <c:invertIfNegative val="0"/>
            <c:bubble3D val="0"/>
            <c:spPr>
              <a:solidFill>
                <a:srgbClr val="777777"/>
              </a:solidFill>
              <a:ln w="19050">
                <a:noFill/>
              </a:ln>
              <a:effectLst/>
            </c:spPr>
            <c:extLst>
              <c:ext xmlns:c16="http://schemas.microsoft.com/office/drawing/2014/chart" uri="{C3380CC4-5D6E-409C-BE32-E72D297353CC}">
                <c16:uniqueId val="{00000003-1CDD-4CE1-864D-F228B95934A7}"/>
              </c:ext>
            </c:extLst>
          </c:dPt>
          <c:dPt>
            <c:idx val="2"/>
            <c:invertIfNegative val="0"/>
            <c:bubble3D val="0"/>
            <c:spPr>
              <a:solidFill>
                <a:srgbClr val="9A5786"/>
              </a:solidFill>
              <a:ln w="19050">
                <a:noFill/>
              </a:ln>
              <a:effectLst/>
            </c:spPr>
            <c:extLst>
              <c:ext xmlns:c16="http://schemas.microsoft.com/office/drawing/2014/chart" uri="{C3380CC4-5D6E-409C-BE32-E72D297353CC}">
                <c16:uniqueId val="{00000005-1CDD-4CE1-864D-F228B95934A7}"/>
              </c:ext>
            </c:extLst>
          </c:dPt>
          <c:dPt>
            <c:idx val="3"/>
            <c:invertIfNegative val="0"/>
            <c:bubble3D val="0"/>
            <c:spPr>
              <a:solidFill>
                <a:srgbClr val="0885C6"/>
              </a:solidFill>
              <a:ln w="19050">
                <a:noFill/>
              </a:ln>
              <a:effectLst/>
            </c:spPr>
            <c:extLst>
              <c:ext xmlns:c16="http://schemas.microsoft.com/office/drawing/2014/chart" uri="{C3380CC4-5D6E-409C-BE32-E72D297353CC}">
                <c16:uniqueId val="{00000007-1CDD-4CE1-864D-F228B95934A7}"/>
              </c:ext>
            </c:extLst>
          </c:dPt>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rgbClr val="1A2D6F"/>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שכבה א'</c:v>
                </c:pt>
                <c:pt idx="1">
                  <c:v>שכבה ב'</c:v>
                </c:pt>
                <c:pt idx="2">
                  <c:v>שכבה ג'</c:v>
                </c:pt>
                <c:pt idx="3">
                  <c:v>שכבה ד'</c:v>
                </c:pt>
              </c:strCache>
            </c:strRef>
          </c:cat>
          <c:val>
            <c:numRef>
              <c:f>Sheet1!$B$2:$B$5</c:f>
              <c:numCache>
                <c:formatCode>General</c:formatCode>
                <c:ptCount val="4"/>
                <c:pt idx="0">
                  <c:v>97</c:v>
                </c:pt>
                <c:pt idx="1">
                  <c:v>86</c:v>
                </c:pt>
                <c:pt idx="2">
                  <c:v>79</c:v>
                </c:pt>
                <c:pt idx="3">
                  <c:v>84</c:v>
                </c:pt>
              </c:numCache>
            </c:numRef>
          </c:val>
          <c:extLst>
            <c:ext xmlns:c16="http://schemas.microsoft.com/office/drawing/2014/chart" uri="{C3380CC4-5D6E-409C-BE32-E72D297353CC}">
              <c16:uniqueId val="{00000008-1CDD-4CE1-864D-F228B95934A7}"/>
            </c:ext>
          </c:extLst>
        </c:ser>
        <c:dLbls>
          <c:showLegendKey val="0"/>
          <c:showVal val="0"/>
          <c:showCatName val="0"/>
          <c:showSerName val="0"/>
          <c:showPercent val="0"/>
          <c:showBubbleSize val="0"/>
        </c:dLbls>
        <c:gapWidth val="100"/>
        <c:axId val="2037198464"/>
        <c:axId val="2037202624"/>
      </c:barChart>
      <c:valAx>
        <c:axId val="2037202624"/>
        <c:scaling>
          <c:orientation val="minMax"/>
        </c:scaling>
        <c:delete val="1"/>
        <c:axPos val="b"/>
        <c:numFmt formatCode="General" sourceLinked="1"/>
        <c:majorTickMark val="out"/>
        <c:minorTickMark val="none"/>
        <c:tickLblPos val="nextTo"/>
        <c:crossAx val="2037198464"/>
        <c:crosses val="autoZero"/>
        <c:crossBetween val="between"/>
      </c:valAx>
      <c:catAx>
        <c:axId val="2037198464"/>
        <c:scaling>
          <c:orientation val="minMax"/>
        </c:scaling>
        <c:delete val="1"/>
        <c:axPos val="l"/>
        <c:numFmt formatCode="General" sourceLinked="1"/>
        <c:majorTickMark val="out"/>
        <c:minorTickMark val="none"/>
        <c:tickLblPos val="nextTo"/>
        <c:crossAx val="2037202624"/>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מקצועות</c:v>
                </c:pt>
              </c:strCache>
            </c:strRef>
          </c:tx>
          <c:spPr>
            <a:ln>
              <a:noFill/>
            </a:ln>
          </c:spPr>
          <c:dPt>
            <c:idx val="0"/>
            <c:bubble3D val="0"/>
            <c:spPr>
              <a:solidFill>
                <a:srgbClr val="1A2D6F"/>
              </a:solidFill>
              <a:ln w="19050">
                <a:noFill/>
              </a:ln>
              <a:effectLst/>
            </c:spPr>
            <c:extLst>
              <c:ext xmlns:c16="http://schemas.microsoft.com/office/drawing/2014/chart" uri="{C3380CC4-5D6E-409C-BE32-E72D297353CC}">
                <c16:uniqueId val="{00000001-7247-4A55-A2CD-7D6FE269B521}"/>
              </c:ext>
            </c:extLst>
          </c:dPt>
          <c:dPt>
            <c:idx val="1"/>
            <c:bubble3D val="0"/>
            <c:spPr>
              <a:solidFill>
                <a:srgbClr val="777777"/>
              </a:solidFill>
              <a:ln w="19050">
                <a:noFill/>
              </a:ln>
              <a:effectLst/>
            </c:spPr>
            <c:extLst>
              <c:ext xmlns:c16="http://schemas.microsoft.com/office/drawing/2014/chart" uri="{C3380CC4-5D6E-409C-BE32-E72D297353CC}">
                <c16:uniqueId val="{00000003-7247-4A55-A2CD-7D6FE269B521}"/>
              </c:ext>
            </c:extLst>
          </c:dPt>
          <c:dPt>
            <c:idx val="2"/>
            <c:bubble3D val="0"/>
            <c:spPr>
              <a:solidFill>
                <a:srgbClr val="9A5786"/>
              </a:solidFill>
              <a:ln w="19050">
                <a:noFill/>
              </a:ln>
              <a:effectLst/>
            </c:spPr>
            <c:extLst>
              <c:ext xmlns:c16="http://schemas.microsoft.com/office/drawing/2014/chart" uri="{C3380CC4-5D6E-409C-BE32-E72D297353CC}">
                <c16:uniqueId val="{00000005-7247-4A55-A2CD-7D6FE269B521}"/>
              </c:ext>
            </c:extLst>
          </c:dPt>
          <c:dPt>
            <c:idx val="3"/>
            <c:bubble3D val="0"/>
            <c:spPr>
              <a:solidFill>
                <a:srgbClr val="0885C6"/>
              </a:solidFill>
              <a:ln w="19050">
                <a:noFill/>
              </a:ln>
              <a:effectLst/>
            </c:spPr>
            <c:extLst>
              <c:ext xmlns:c16="http://schemas.microsoft.com/office/drawing/2014/chart" uri="{C3380CC4-5D6E-409C-BE32-E72D297353CC}">
                <c16:uniqueId val="{00000007-7247-4A55-A2CD-7D6FE269B521}"/>
              </c:ext>
            </c:extLst>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Open Sans Hebrew" panose="00000500000000000000" pitchFamily="2" charset="-79"/>
                    <a:ea typeface="+mn-ea"/>
                    <a:cs typeface="Open Sans Hebrew" panose="00000500000000000000" pitchFamily="2" charset="-79"/>
                  </a:defRPr>
                </a:pPr>
                <a:endParaRPr lang="he-IL"/>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אנגלית</c:v>
                </c:pt>
                <c:pt idx="1">
                  <c:v>מתמטיקה</c:v>
                </c:pt>
                <c:pt idx="2">
                  <c:v>שפה</c:v>
                </c:pt>
                <c:pt idx="3">
                  <c:v>אחר</c:v>
                </c:pt>
              </c:strCache>
            </c:strRef>
          </c:cat>
          <c:val>
            <c:numRef>
              <c:f>Sheet1!$B$2:$B$5</c:f>
              <c:numCache>
                <c:formatCode>General</c:formatCode>
                <c:ptCount val="4"/>
                <c:pt idx="0">
                  <c:v>0.3</c:v>
                </c:pt>
                <c:pt idx="1">
                  <c:v>0.35</c:v>
                </c:pt>
                <c:pt idx="2">
                  <c:v>0.15</c:v>
                </c:pt>
                <c:pt idx="3">
                  <c:v>0.2</c:v>
                </c:pt>
              </c:numCache>
            </c:numRef>
          </c:val>
          <c:extLst>
            <c:ext xmlns:c16="http://schemas.microsoft.com/office/drawing/2014/chart" uri="{C3380CC4-5D6E-409C-BE32-E72D297353CC}">
              <c16:uniqueId val="{00000008-7247-4A55-A2CD-7D6FE269B521}"/>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400" b="1"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he-IL"/>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2712849571509"/>
          <c:y val="1.2726859139893347E-2"/>
          <c:w val="0.47061151213031388"/>
          <c:h val="0.98727314086010665"/>
        </c:manualLayout>
      </c:layout>
      <c:doughnutChart>
        <c:varyColors val="1"/>
        <c:ser>
          <c:idx val="0"/>
          <c:order val="0"/>
          <c:tx>
            <c:strRef>
              <c:f>Sheet1!$A$2</c:f>
              <c:strCache>
                <c:ptCount val="1"/>
                <c:pt idx="0">
                  <c:v>מתמטיקה 4 יח'</c:v>
                </c:pt>
              </c:strCache>
            </c:strRef>
          </c:tx>
          <c:spPr>
            <a:solidFill>
              <a:srgbClr val="00B050"/>
            </a:solidFill>
          </c:spPr>
          <c:dPt>
            <c:idx val="0"/>
            <c:bubble3D val="0"/>
            <c:spPr>
              <a:solidFill>
                <a:srgbClr val="00B050"/>
              </a:solidFill>
              <a:ln>
                <a:noFill/>
              </a:ln>
              <a:effectLst/>
            </c:spPr>
            <c:extLst>
              <c:ext xmlns:c16="http://schemas.microsoft.com/office/drawing/2014/chart" uri="{C3380CC4-5D6E-409C-BE32-E72D297353CC}">
                <c16:uniqueId val="{00000007-2E3B-47AE-82AB-58C8E7F17716}"/>
              </c:ext>
            </c:extLst>
          </c:dPt>
          <c:dPt>
            <c:idx val="1"/>
            <c:bubble3D val="0"/>
            <c:spPr>
              <a:solidFill>
                <a:srgbClr val="C00000"/>
              </a:solidFill>
              <a:ln>
                <a:noFill/>
              </a:ln>
              <a:effectLst/>
            </c:spPr>
            <c:extLst>
              <c:ext xmlns:c16="http://schemas.microsoft.com/office/drawing/2014/chart" uri="{C3380CC4-5D6E-409C-BE32-E72D297353CC}">
                <c16:uniqueId val="{00000006-2E3B-47AE-82AB-58C8E7F17716}"/>
              </c:ext>
            </c:extLst>
          </c:dPt>
          <c:dLbls>
            <c:dLbl>
              <c:idx val="0"/>
              <c:layout>
                <c:manualLayout>
                  <c:x val="-2.9052021746206243E-2"/>
                  <c:y val="8.3663773316219797E-2"/>
                </c:manualLayout>
              </c:layout>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7-2E3B-47AE-82AB-58C8E7F17716}"/>
                </c:ext>
              </c:extLst>
            </c:dLbl>
            <c:dLbl>
              <c:idx val="1"/>
              <c:layout>
                <c:manualLayout>
                  <c:x val="0"/>
                  <c:y val="5.85593129034373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E3B-47AE-82AB-58C8E7F17716}"/>
                </c:ext>
              </c:extLst>
            </c:dLbl>
            <c:spPr>
              <a:noFill/>
              <a:ln>
                <a:noFill/>
              </a:ln>
              <a:effectLst/>
            </c:spPr>
            <c:txPr>
              <a:bodyPr rot="0" spcFirstLastPara="1" vertOverflow="clip" horzOverflow="clip" vert="horz" wrap="square" lIns="38100" tIns="19050" rIns="38100" bIns="19050" anchor="ctr" anchorCtr="0">
                <a:spAutoFit/>
              </a:bodyPr>
              <a:lstStyle/>
              <a:p>
                <a:pPr algn="ctr" rtl="0">
                  <a:defRPr lang="en-US" sz="1197" b="0" i="0" u="none" strike="noStrike" kern="1200" baseline="0">
                    <a:solidFill>
                      <a:schemeClr val="bg1"/>
                    </a:solidFill>
                    <a:latin typeface="Calibri" panose="020F0502020204030204" pitchFamily="34" charset="0"/>
                    <a:ea typeface="+mn-ea"/>
                    <a:cs typeface="Calibri" panose="020F0502020204030204" pitchFamily="34" charset="0"/>
                  </a:defRPr>
                </a:pPr>
                <a:endParaRPr lang="he-IL"/>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Sheet1!$B$1:$C$1</c:f>
              <c:strCache>
                <c:ptCount val="2"/>
                <c:pt idx="0">
                  <c:v>אחוז התלמידים שעברו את הבחינה</c:v>
                </c:pt>
                <c:pt idx="1">
                  <c:v>אחוז התלמידים שלא עברו את הבחינה</c:v>
                </c:pt>
              </c:strCache>
            </c:strRef>
          </c:cat>
          <c:val>
            <c:numRef>
              <c:f>Sheet1!$B$2:$C$2</c:f>
              <c:numCache>
                <c:formatCode>0%</c:formatCode>
                <c:ptCount val="2"/>
                <c:pt idx="0">
                  <c:v>0.6</c:v>
                </c:pt>
                <c:pt idx="1">
                  <c:v>0.4</c:v>
                </c:pt>
              </c:numCache>
            </c:numRef>
          </c:val>
          <c:extLst>
            <c:ext xmlns:c16="http://schemas.microsoft.com/office/drawing/2014/chart" uri="{C3380CC4-5D6E-409C-BE32-E72D297353CC}">
              <c16:uniqueId val="{00000000-2E3B-47AE-82AB-58C8E7F17716}"/>
            </c:ext>
          </c:extLst>
        </c:ser>
        <c:dLbls>
          <c:showLegendKey val="0"/>
          <c:showVal val="0"/>
          <c:showCatName val="0"/>
          <c:showSerName val="0"/>
          <c:showPercent val="0"/>
          <c:showBubbleSize val="0"/>
          <c:showLeaderLines val="0"/>
        </c:dLbls>
        <c:firstSliceAng val="0"/>
        <c:holeSize val="40"/>
      </c:doughnutChart>
      <c:spPr>
        <a:noFill/>
        <a:ln>
          <a:noFill/>
        </a:ln>
        <a:effectLst/>
      </c:spPr>
    </c:plotArea>
    <c:legend>
      <c:legendPos val="l"/>
      <c:layout>
        <c:manualLayout>
          <c:xMode val="edge"/>
          <c:yMode val="edge"/>
          <c:x val="2.1818244289890595E-2"/>
          <c:y val="0.12339961071087915"/>
          <c:w val="0.38800855550051683"/>
          <c:h val="0.75320077857824164"/>
        </c:manualLayout>
      </c:layout>
      <c:overlay val="0"/>
      <c:spPr>
        <a:noFill/>
        <a:ln>
          <a:noFill/>
        </a:ln>
        <a:effectLst/>
      </c:spPr>
      <c:txPr>
        <a:bodyPr rot="0" spcFirstLastPara="1" vertOverflow="ellipsis" vert="horz" wrap="square" anchor="ctr" anchorCtr="1"/>
        <a:lstStyle/>
        <a:p>
          <a:pPr rtl="0">
            <a:defRPr sz="1100" b="0" i="0" u="none" strike="noStrike" kern="1200" baseline="0">
              <a:solidFill>
                <a:schemeClr val="tx1">
                  <a:lumMod val="85000"/>
                  <a:lumOff val="15000"/>
                </a:schemeClr>
              </a:solidFill>
              <a:latin typeface="Calibri" panose="020F0502020204030204" pitchFamily="34" charset="0"/>
              <a:ea typeface="+mn-ea"/>
              <a:cs typeface="Calibri" panose="020F0502020204030204" pitchFamily="34" charset="0"/>
            </a:defRPr>
          </a:pPr>
          <a:endParaRPr lang="he-I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he-IL"/>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ACAFC1F-15E8-4659-B445-2DCE56C6E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35389ACF-620B-4973-826D-C81B497FD21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0CD4961-0791-4140-A452-41CFA6EC0553}" type="datetimeFigureOut">
              <a:rPr lang="en-US" smtClean="0"/>
              <a:t>6/3/2024</a:t>
            </a:fld>
            <a:endParaRPr lang="en-US"/>
          </a:p>
        </p:txBody>
      </p:sp>
      <p:sp>
        <p:nvSpPr>
          <p:cNvPr id="4" name="Footer Placeholder 3">
            <a:extLst>
              <a:ext uri="{FF2B5EF4-FFF2-40B4-BE49-F238E27FC236}">
                <a16:creationId xmlns:a16="http://schemas.microsoft.com/office/drawing/2014/main" id="{38E44D2E-37ED-41C4-A335-2B6C8751E25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48748BB0-5B2C-4ACA-BD70-CC3E9715025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706954D-AA1D-47B5-9106-5D9358A61F46}" type="slidenum">
              <a:rPr lang="en-US" smtClean="0"/>
              <a:t>‹#›</a:t>
            </a:fld>
            <a:endParaRPr lang="en-US"/>
          </a:p>
        </p:txBody>
      </p:sp>
    </p:spTree>
    <p:extLst>
      <p:ext uri="{BB962C8B-B14F-4D97-AF65-F5344CB8AC3E}">
        <p14:creationId xmlns:p14="http://schemas.microsoft.com/office/powerpoint/2010/main" val="33685484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9F622F8-1824-4338-8C3C-5529D3BDEF4A}"/>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smtClean="0">
                <a:latin typeface="Arial" charset="0"/>
              </a:defRPr>
            </a:lvl1pPr>
          </a:lstStyle>
          <a:p>
            <a:pPr>
              <a:defRPr/>
            </a:pPr>
            <a:endParaRPr lang="en-US"/>
          </a:p>
        </p:txBody>
      </p:sp>
      <p:sp>
        <p:nvSpPr>
          <p:cNvPr id="30723" name="Rectangle 3">
            <a:extLst>
              <a:ext uri="{FF2B5EF4-FFF2-40B4-BE49-F238E27FC236}">
                <a16:creationId xmlns:a16="http://schemas.microsoft.com/office/drawing/2014/main" id="{618DDD53-BB38-4118-BC75-9CE27D49C550}"/>
              </a:ext>
            </a:extLst>
          </p:cNvPr>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smtClean="0">
                <a:latin typeface="Arial" charset="0"/>
              </a:defRPr>
            </a:lvl1pPr>
          </a:lstStyle>
          <a:p>
            <a:pPr>
              <a:defRPr/>
            </a:pPr>
            <a:endParaRPr lang="en-US"/>
          </a:p>
        </p:txBody>
      </p:sp>
      <p:sp>
        <p:nvSpPr>
          <p:cNvPr id="14340" name="Rectangle 4">
            <a:extLst>
              <a:ext uri="{FF2B5EF4-FFF2-40B4-BE49-F238E27FC236}">
                <a16:creationId xmlns:a16="http://schemas.microsoft.com/office/drawing/2014/main" id="{6C03B6F7-B1AE-4118-ABA2-FFEC9B8F0E9C}"/>
              </a:ext>
            </a:extLst>
          </p:cNvPr>
          <p:cNvSpPr>
            <a:spLocks noGrp="1" noRot="1" noChangeAspect="1" noChangeArrowheads="1" noTextEdit="1"/>
          </p:cNvSpPr>
          <p:nvPr>
            <p:ph type="sldImg" idx="2"/>
          </p:nvPr>
        </p:nvSpPr>
        <p:spPr bwMode="auto">
          <a:xfrm>
            <a:off x="381000" y="685800"/>
            <a:ext cx="6096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5" name="Rectangle 5">
            <a:extLst>
              <a:ext uri="{FF2B5EF4-FFF2-40B4-BE49-F238E27FC236}">
                <a16:creationId xmlns:a16="http://schemas.microsoft.com/office/drawing/2014/main" id="{646F5356-BDE8-43C1-9587-85323D02B191}"/>
              </a:ext>
            </a:extLst>
          </p:cNvPr>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26" name="Rectangle 6">
            <a:extLst>
              <a:ext uri="{FF2B5EF4-FFF2-40B4-BE49-F238E27FC236}">
                <a16:creationId xmlns:a16="http://schemas.microsoft.com/office/drawing/2014/main" id="{89912C35-11A9-4DA7-8476-F1823F658CAA}"/>
              </a:ext>
            </a:extLst>
          </p:cNvPr>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smtClean="0">
                <a:latin typeface="Arial" charset="0"/>
              </a:defRPr>
            </a:lvl1pPr>
          </a:lstStyle>
          <a:p>
            <a:pPr>
              <a:defRPr/>
            </a:pPr>
            <a:endParaRPr lang="en-US"/>
          </a:p>
        </p:txBody>
      </p:sp>
      <p:sp>
        <p:nvSpPr>
          <p:cNvPr id="30727" name="Rectangle 7">
            <a:extLst>
              <a:ext uri="{FF2B5EF4-FFF2-40B4-BE49-F238E27FC236}">
                <a16:creationId xmlns:a16="http://schemas.microsoft.com/office/drawing/2014/main" id="{7180ED79-CEC3-4FB9-B511-8597B20A0C10}"/>
              </a:ext>
            </a:extLst>
          </p:cNvPr>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6DEB7EE2-04A2-4FB2-9625-C9C73AC4D32F}"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DEB7EE2-04A2-4FB2-9625-C9C73AC4D32F}" type="slidenum">
              <a:rPr lang="en-US" altLang="en-US" smtClean="0"/>
              <a:pPr/>
              <a:t>3</a:t>
            </a:fld>
            <a:endParaRPr lang="en-US" altLang="en-US"/>
          </a:p>
        </p:txBody>
      </p:sp>
    </p:spTree>
    <p:extLst>
      <p:ext uri="{BB962C8B-B14F-4D97-AF65-F5344CB8AC3E}">
        <p14:creationId xmlns:p14="http://schemas.microsoft.com/office/powerpoint/2010/main" val="24648913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28</a:t>
            </a:fld>
            <a:endParaRPr lang="en-US" altLang="en-US"/>
          </a:p>
        </p:txBody>
      </p:sp>
    </p:spTree>
    <p:extLst>
      <p:ext uri="{BB962C8B-B14F-4D97-AF65-F5344CB8AC3E}">
        <p14:creationId xmlns:p14="http://schemas.microsoft.com/office/powerpoint/2010/main" val="14879892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indent="0" algn="r" rtl="1">
              <a:buFont typeface="Arial" panose="020B0604020202020204" pitchFamily="34" charset="0"/>
              <a:buNone/>
            </a:pPr>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29</a:t>
            </a:fld>
            <a:endParaRPr lang="en-US" altLang="en-US"/>
          </a:p>
        </p:txBody>
      </p:sp>
    </p:spTree>
    <p:extLst>
      <p:ext uri="{BB962C8B-B14F-4D97-AF65-F5344CB8AC3E}">
        <p14:creationId xmlns:p14="http://schemas.microsoft.com/office/powerpoint/2010/main" val="21603709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30</a:t>
            </a:fld>
            <a:endParaRPr lang="en-US" altLang="en-US"/>
          </a:p>
        </p:txBody>
      </p:sp>
    </p:spTree>
    <p:extLst>
      <p:ext uri="{BB962C8B-B14F-4D97-AF65-F5344CB8AC3E}">
        <p14:creationId xmlns:p14="http://schemas.microsoft.com/office/powerpoint/2010/main" val="33575643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31</a:t>
            </a:fld>
            <a:endParaRPr lang="en-US" altLang="en-US"/>
          </a:p>
        </p:txBody>
      </p:sp>
    </p:spTree>
    <p:extLst>
      <p:ext uri="{BB962C8B-B14F-4D97-AF65-F5344CB8AC3E}">
        <p14:creationId xmlns:p14="http://schemas.microsoft.com/office/powerpoint/2010/main" val="32575282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7C854D-FD55-9922-ADEF-B8811ECF62DF}"/>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F21B72CE-D080-52BD-2B58-5F25A2F60396}"/>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0405DF80-7DB3-8C72-0E86-1F5C61FDF720}"/>
              </a:ext>
            </a:extLst>
          </p:cNvPr>
          <p:cNvSpPr>
            <a:spLocks noGrp="1"/>
          </p:cNvSpPr>
          <p:nvPr>
            <p:ph type="body" idx="1"/>
          </p:nvPr>
        </p:nvSpPr>
        <p:spPr/>
        <p:txBody>
          <a:bodyPr/>
          <a:lstStyle/>
          <a:p>
            <a:pPr marL="0" indent="0" algn="r" rtl="1">
              <a:buFont typeface="Arial" panose="020B0604020202020204" pitchFamily="34" charset="0"/>
              <a:buNone/>
            </a:pPr>
            <a:endParaRPr lang="en-US" dirty="0"/>
          </a:p>
        </p:txBody>
      </p:sp>
      <p:sp>
        <p:nvSpPr>
          <p:cNvPr id="4" name="מציין מיקום של מספר שקופית 3">
            <a:extLst>
              <a:ext uri="{FF2B5EF4-FFF2-40B4-BE49-F238E27FC236}">
                <a16:creationId xmlns:a16="http://schemas.microsoft.com/office/drawing/2014/main" id="{9EA848E6-76EE-D7DE-A411-03386BF884DA}"/>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021176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C9B0F3-E47D-8E56-B3DF-63D6D199CF68}"/>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6B454BCB-0D26-C133-CC4B-26B242E11DD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29F3B89E-F1E0-1A97-E9C1-51343223650C}"/>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C92F9317-9C58-F586-D032-29CEC89B9F5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1194928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dirty="0"/>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34</a:t>
            </a:fld>
            <a:endParaRPr lang="en-US" altLang="en-US"/>
          </a:p>
        </p:txBody>
      </p:sp>
    </p:spTree>
    <p:extLst>
      <p:ext uri="{BB962C8B-B14F-4D97-AF65-F5344CB8AC3E}">
        <p14:creationId xmlns:p14="http://schemas.microsoft.com/office/powerpoint/2010/main" val="11192963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B8E16A-7680-6D5E-6527-3265EBC872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1167ED72-6BF1-D933-5691-01DCE5830961}"/>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749C92F8-BF1C-55CF-18D7-7D91038DBBDE}"/>
              </a:ext>
            </a:extLst>
          </p:cNvPr>
          <p:cNvSpPr>
            <a:spLocks noGrp="1"/>
          </p:cNvSpPr>
          <p:nvPr>
            <p:ph type="body" idx="1"/>
          </p:nvPr>
        </p:nvSpPr>
        <p:spPr/>
        <p:txBody>
          <a:bodyPr/>
          <a:lstStyle/>
          <a:p>
            <a:pPr algn="r" rtl="1"/>
            <a:r>
              <a:rPr lang="he-IL" dirty="0"/>
              <a:t>חינוך חברתי ערכי|שיתופי פעולה עם מועצת תלמידים|חינוך חברתי לשעות מחנך|תכנית לחיים משותפים</a:t>
            </a:r>
            <a:endParaRPr lang="en-US" dirty="0"/>
          </a:p>
        </p:txBody>
      </p:sp>
      <p:sp>
        <p:nvSpPr>
          <p:cNvPr id="4" name="מציין מיקום של מספר שקופית 3">
            <a:extLst>
              <a:ext uri="{FF2B5EF4-FFF2-40B4-BE49-F238E27FC236}">
                <a16:creationId xmlns:a16="http://schemas.microsoft.com/office/drawing/2014/main" id="{BE5F74FD-8823-8A02-C9CA-C632E1BABC0F}"/>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139301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98611D-C34C-B8E4-8361-C2F83CD539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DCAC1326-0BEC-7C60-2E44-0E40B9DA15C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C0B978D6-D8B0-0FB2-D455-70314A89670B}"/>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3F938519-6776-9B5F-D057-0FF29480EAAA}"/>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1731996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E4C130-2F94-18A6-EFAF-BF34DA449117}"/>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7BC37315-B398-F09F-1104-5AE723C80830}"/>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11367A00-6717-1444-53CD-10ADF2D7349A}"/>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ADCF0389-A5F3-DB13-7A20-1BAC4C452E26}"/>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5947054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45C277-E567-C0C2-A797-875F9EF9AD7B}"/>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EF0E4366-F47C-58EB-ED4F-75CE44CD44E9}"/>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020BEE8F-1AD0-804C-BB89-351E18E3BD81}"/>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107F713B-891C-CF8B-9E13-2ECE4C148A56}"/>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7006264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40</a:t>
            </a:fld>
            <a:endParaRPr lang="en-US" altLang="en-US"/>
          </a:p>
        </p:txBody>
      </p:sp>
    </p:spTree>
    <p:extLst>
      <p:ext uri="{BB962C8B-B14F-4D97-AF65-F5344CB8AC3E}">
        <p14:creationId xmlns:p14="http://schemas.microsoft.com/office/powerpoint/2010/main" val="246263622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052630-7EB6-1EDE-1917-CDAE2F0945D3}"/>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5E37B4F7-82FA-FA55-9CA1-D3F5749CC898}"/>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F0D927C3-B4CA-0F8E-05EB-3F39C27CD8FB}"/>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p:txBody>
      </p:sp>
      <p:sp>
        <p:nvSpPr>
          <p:cNvPr id="4" name="מציין מיקום של מספר שקופית 3">
            <a:extLst>
              <a:ext uri="{FF2B5EF4-FFF2-40B4-BE49-F238E27FC236}">
                <a16:creationId xmlns:a16="http://schemas.microsoft.com/office/drawing/2014/main" id="{91494EF4-4CE7-E857-C5F2-8FA7731853FB}"/>
              </a:ext>
            </a:extLst>
          </p:cNvPr>
          <p:cNvSpPr>
            <a:spLocks noGrp="1"/>
          </p:cNvSpPr>
          <p:nvPr>
            <p:ph type="sldNum" sz="quarter" idx="5"/>
          </p:nvPr>
        </p:nvSpPr>
        <p:spPr/>
        <p:txBody>
          <a:bodyPr/>
          <a:lstStyle/>
          <a:p>
            <a:fld id="{6DEB7EE2-04A2-4FB2-9625-C9C73AC4D32F}" type="slidenum">
              <a:rPr lang="en-US" altLang="en-US" smtClean="0"/>
              <a:pPr/>
              <a:t>41</a:t>
            </a:fld>
            <a:endParaRPr lang="en-US" altLang="en-US"/>
          </a:p>
        </p:txBody>
      </p:sp>
    </p:spTree>
    <p:extLst>
      <p:ext uri="{BB962C8B-B14F-4D97-AF65-F5344CB8AC3E}">
        <p14:creationId xmlns:p14="http://schemas.microsoft.com/office/powerpoint/2010/main" val="22937133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D260DF-6702-5710-135F-BB3B9FFF99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CECCA95-38DA-DCDC-A7C2-688F4289669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96F513D-8A3B-019D-1735-B9600399834A}"/>
              </a:ext>
            </a:extLst>
          </p:cNvPr>
          <p:cNvSpPr>
            <a:spLocks noGrp="1"/>
          </p:cNvSpPr>
          <p:nvPr>
            <p:ph type="body" idx="1"/>
          </p:nvPr>
        </p:nvSpPr>
        <p:spPr/>
        <p:txBody>
          <a:bodyPr/>
          <a:lstStyle/>
          <a:p>
            <a:pPr marL="171450" indent="-171450" algn="r" rtl="1">
              <a:buFont typeface="Arial" panose="020B0604020202020204" pitchFamily="34" charset="0"/>
              <a:buChar char="•"/>
            </a:pPr>
            <a:r>
              <a:rPr lang="he-IL"/>
              <a:t>מתבקשים להתייחס למשאבים הכלליים בבית הספר (לא רק תקציב שקלי) </a:t>
            </a:r>
          </a:p>
          <a:p>
            <a:pPr marL="171450" indent="-171450" algn="r" rtl="1">
              <a:buFont typeface="Arial" panose="020B0604020202020204" pitchFamily="34" charset="0"/>
              <a:buChar char="•"/>
            </a:pPr>
            <a:r>
              <a:rPr lang="he-IL"/>
              <a:t>נא להתייחס למשאבים כמפורט בטבלה</a:t>
            </a:r>
          </a:p>
        </p:txBody>
      </p:sp>
      <p:sp>
        <p:nvSpPr>
          <p:cNvPr id="4" name="Slide Number Placeholder 3">
            <a:extLst>
              <a:ext uri="{FF2B5EF4-FFF2-40B4-BE49-F238E27FC236}">
                <a16:creationId xmlns:a16="http://schemas.microsoft.com/office/drawing/2014/main" id="{CBC05B30-B0F1-9AE1-8A81-5E3A9CB256CE}"/>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5820914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4D2CA4-C393-F4BE-3133-130F4A9DCC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5A96E6C-182D-4027-4F68-E196C0F7311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CC722FB-C510-24A3-6330-25CE7B98080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B933C2C-D4F7-DF01-12E9-01A4AFD8C659}"/>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08276103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48321-BFDE-9BB9-4208-BB0DC48BF18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1293025-D26D-5207-517D-3A8D25F274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546556-7D4D-C88C-CBD5-DDE65EA058BC}"/>
              </a:ext>
            </a:extLst>
          </p:cNvPr>
          <p:cNvSpPr>
            <a:spLocks noGrp="1"/>
          </p:cNvSpPr>
          <p:nvPr>
            <p:ph type="body" idx="1"/>
          </p:nvPr>
        </p:nvSpPr>
        <p:spPr/>
        <p:txBody>
          <a:bodyPr/>
          <a:lstStyle/>
          <a:p>
            <a:pPr algn="r" rtl="1"/>
            <a:r>
              <a:rPr lang="he-IL"/>
              <a:t>ניתן להרחיב על כל נושא בנפרד בשקפים הבאים.</a:t>
            </a:r>
          </a:p>
          <a:p>
            <a:pPr marL="0" marR="0" lvl="0" indent="0" algn="r" defTabSz="914400" rtl="1" eaLnBrk="0" fontAlgn="base" latinLnBrk="0" hangingPunct="0">
              <a:lnSpc>
                <a:spcPct val="100000"/>
              </a:lnSpc>
              <a:spcBef>
                <a:spcPct val="30000"/>
              </a:spcBef>
              <a:spcAft>
                <a:spcPct val="0"/>
              </a:spcAft>
              <a:buClrTx/>
              <a:buSzTx/>
              <a:buFontTx/>
              <a:buNone/>
              <a:tabLst/>
              <a:defRPr/>
            </a:pPr>
            <a:r>
              <a:rPr lang="he-IL" b="1"/>
              <a:t>ניתן להוסיף שקפים לפי הצורך</a:t>
            </a:r>
          </a:p>
          <a:p>
            <a:endParaRPr lang="en-US"/>
          </a:p>
        </p:txBody>
      </p:sp>
      <p:sp>
        <p:nvSpPr>
          <p:cNvPr id="4" name="Slide Number Placeholder 3">
            <a:extLst>
              <a:ext uri="{FF2B5EF4-FFF2-40B4-BE49-F238E27FC236}">
                <a16:creationId xmlns:a16="http://schemas.microsoft.com/office/drawing/2014/main" id="{6D533966-7B3F-8F7E-6D3E-FC59D5AF61ED}"/>
              </a:ext>
            </a:extLst>
          </p:cNvPr>
          <p:cNvSpPr>
            <a:spLocks noGrp="1"/>
          </p:cNvSpPr>
          <p:nvPr>
            <p:ph type="sldNum" sz="quarter" idx="5"/>
          </p:nvPr>
        </p:nvSpPr>
        <p:spPr/>
        <p:txBody>
          <a:bodyPr/>
          <a:lstStyle/>
          <a:p>
            <a:fld id="{6DEB7EE2-04A2-4FB2-9625-C9C73AC4D32F}" type="slidenum">
              <a:rPr lang="en-US" altLang="en-US" smtClean="0"/>
              <a:pPr/>
              <a:t>47</a:t>
            </a:fld>
            <a:endParaRPr lang="en-US" altLang="en-US"/>
          </a:p>
        </p:txBody>
      </p:sp>
    </p:spTree>
    <p:extLst>
      <p:ext uri="{BB962C8B-B14F-4D97-AF65-F5344CB8AC3E}">
        <p14:creationId xmlns:p14="http://schemas.microsoft.com/office/powerpoint/2010/main" val="17619994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8A3E78-43E4-4F97-A807-95462428739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EC6BFC3-5FCB-5459-AED2-538015A425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740E6E-E28B-FD90-EDE7-2A5C15F977DC}"/>
              </a:ext>
            </a:extLst>
          </p:cNvPr>
          <p:cNvSpPr>
            <a:spLocks noGrp="1"/>
          </p:cNvSpPr>
          <p:nvPr>
            <p:ph type="body" idx="1"/>
          </p:nvPr>
        </p:nvSpPr>
        <p:spPr/>
        <p:txBody>
          <a:bodyPr/>
          <a:lstStyle/>
          <a:p>
            <a:pPr algn="r" rtl="1"/>
            <a:r>
              <a:rPr lang="he-IL"/>
              <a:t>ניתן להרחיב על כל נושא בנפרד בשקפים הבאים.</a:t>
            </a:r>
          </a:p>
          <a:p>
            <a:pPr marL="0" marR="0" lvl="0" indent="0" algn="r" defTabSz="914400" rtl="1" eaLnBrk="0" fontAlgn="base" latinLnBrk="0" hangingPunct="0">
              <a:lnSpc>
                <a:spcPct val="100000"/>
              </a:lnSpc>
              <a:spcBef>
                <a:spcPct val="30000"/>
              </a:spcBef>
              <a:spcAft>
                <a:spcPct val="0"/>
              </a:spcAft>
              <a:buClrTx/>
              <a:buSzTx/>
              <a:buFontTx/>
              <a:buNone/>
              <a:tabLst/>
              <a:defRPr/>
            </a:pPr>
            <a:r>
              <a:rPr lang="he-IL" b="1"/>
              <a:t>ניתן להוסיף שקפים לפי הצורך</a:t>
            </a:r>
          </a:p>
          <a:p>
            <a:endParaRPr lang="en-US"/>
          </a:p>
        </p:txBody>
      </p:sp>
      <p:sp>
        <p:nvSpPr>
          <p:cNvPr id="4" name="Slide Number Placeholder 3">
            <a:extLst>
              <a:ext uri="{FF2B5EF4-FFF2-40B4-BE49-F238E27FC236}">
                <a16:creationId xmlns:a16="http://schemas.microsoft.com/office/drawing/2014/main" id="{41938A91-D148-391A-DBE8-D1422A7517E5}"/>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990141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30DD0C-3625-7156-DF18-93EB31EBA21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BB4253-A268-0A1E-F8A8-A3698E2467F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94A2086-6911-8CA0-FC2C-838C647727DD}"/>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4364D1EF-CDB8-F6E4-0870-DB96F2EF30A7}"/>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198302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6CD756-8513-CFFF-1F92-6F060EAE71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1A24AA0-CD55-8B64-4AC5-E0203A78FE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4DB5B7-2032-CE22-1ED4-E3462C53A356}"/>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4E783171-D017-6120-C323-DB7E3AB53DF9}"/>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493716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8F8B80-DEA3-9E34-055D-23080C4EE00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B7B7CC-B132-6A36-E887-4EB2E270096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6739DD4-4C45-AB50-EF4E-9A750594D2FA}"/>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53788824-8078-08A4-F46A-048CE8C3EA10}"/>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029416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6ED8E-C5C6-1E93-D8AA-24337072A7D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72441F-C8E3-3246-622C-EAB3E8EC57D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DAAAE1-5D0D-6D8C-20B3-7247BF935484}"/>
              </a:ext>
            </a:extLst>
          </p:cNvPr>
          <p:cNvSpPr>
            <a:spLocks noGrp="1"/>
          </p:cNvSpPr>
          <p:nvPr>
            <p:ph type="body" idx="1"/>
          </p:nvPr>
        </p:nvSpPr>
        <p:spPr/>
        <p:txBody>
          <a:bodyPr/>
          <a:lstStyle/>
          <a:p>
            <a:pPr marL="171450" marR="0" lvl="0" indent="-171450" algn="r" defTabSz="914400" rtl="1" eaLnBrk="0" fontAlgn="base" latinLnBrk="0" hangingPunct="0">
              <a:lnSpc>
                <a:spcPct val="100000"/>
              </a:lnSpc>
              <a:spcBef>
                <a:spcPct val="30000"/>
              </a:spcBef>
              <a:spcAft>
                <a:spcPct val="0"/>
              </a:spcAft>
              <a:buClrTx/>
              <a:buSzTx/>
              <a:buFont typeface="Arial" panose="020B0604020202020204" pitchFamily="34" charset="0"/>
              <a:buChar char="•"/>
              <a:tabLst/>
              <a:defRPr/>
            </a:pPr>
            <a:r>
              <a:rPr lang="he-IL" b="1"/>
              <a:t>דוגמאות</a:t>
            </a:r>
            <a:r>
              <a:rPr lang="he-IL"/>
              <a:t>: </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תמונת מצב</a:t>
            </a:r>
          </a:p>
          <a:p>
            <a:pPr marL="628650" marR="0" lvl="1" indent="-171450" algn="r" defTabSz="914400" rtl="1" eaLnBrk="0" fontAlgn="base" latinLnBrk="0" hangingPunct="0">
              <a:lnSpc>
                <a:spcPct val="100000"/>
              </a:lnSpc>
              <a:spcBef>
                <a:spcPct val="30000"/>
              </a:spcBef>
              <a:spcAft>
                <a:spcPct val="0"/>
              </a:spcAft>
              <a:buClrTx/>
              <a:buSzTx/>
              <a:buFont typeface="Wingdings" panose="05000000000000000000" pitchFamily="2" charset="2"/>
              <a:buChar char="§"/>
              <a:tabLst/>
              <a:defRPr/>
            </a:pPr>
            <a:r>
              <a:rPr lang="he-IL" sz="1100"/>
              <a:t>אסיף</a:t>
            </a:r>
            <a:endParaRPr lang="en-US"/>
          </a:p>
          <a:p>
            <a:endParaRPr lang="en-US"/>
          </a:p>
        </p:txBody>
      </p:sp>
      <p:sp>
        <p:nvSpPr>
          <p:cNvPr id="4" name="Slide Number Placeholder 3">
            <a:extLst>
              <a:ext uri="{FF2B5EF4-FFF2-40B4-BE49-F238E27FC236}">
                <a16:creationId xmlns:a16="http://schemas.microsoft.com/office/drawing/2014/main" id="{E970B29C-09A0-F177-0723-A8B6EF7EEFE1}"/>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064692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9C87AF-68B6-868A-A495-2D9EEE29171F}"/>
            </a:ext>
          </a:extLst>
        </p:cNvPr>
        <p:cNvGrpSpPr/>
        <p:nvPr/>
      </p:nvGrpSpPr>
      <p:grpSpPr>
        <a:xfrm>
          <a:off x="0" y="0"/>
          <a:ext cx="0" cy="0"/>
          <a:chOff x="0" y="0"/>
          <a:chExt cx="0" cy="0"/>
        </a:xfrm>
      </p:grpSpPr>
      <p:sp>
        <p:nvSpPr>
          <p:cNvPr id="2" name="מציין מיקום של תמונת שקופית 1">
            <a:extLst>
              <a:ext uri="{FF2B5EF4-FFF2-40B4-BE49-F238E27FC236}">
                <a16:creationId xmlns:a16="http://schemas.microsoft.com/office/drawing/2014/main" id="{AC16F31F-FC71-8133-2FA2-D734FC459E76}"/>
              </a:ext>
            </a:extLst>
          </p:cNvPr>
          <p:cNvSpPr>
            <a:spLocks noGrp="1" noRot="1" noChangeAspect="1"/>
          </p:cNvSpPr>
          <p:nvPr>
            <p:ph type="sldImg"/>
          </p:nvPr>
        </p:nvSpPr>
        <p:spPr/>
      </p:sp>
      <p:sp>
        <p:nvSpPr>
          <p:cNvPr id="3" name="מציין מיקום של הערות 2">
            <a:extLst>
              <a:ext uri="{FF2B5EF4-FFF2-40B4-BE49-F238E27FC236}">
                <a16:creationId xmlns:a16="http://schemas.microsoft.com/office/drawing/2014/main" id="{BBC1729F-62E1-D077-3A80-17E341CF4EC7}"/>
              </a:ext>
            </a:extLst>
          </p:cNvPr>
          <p:cNvSpPr>
            <a:spLocks noGrp="1"/>
          </p:cNvSpPr>
          <p:nvPr>
            <p:ph type="body" idx="1"/>
          </p:nvPr>
        </p:nvSpPr>
        <p:spPr/>
        <p:txBody>
          <a:bodyPr/>
          <a:lstStyle/>
          <a:p>
            <a:pPr algn="r" rtl="1"/>
            <a:endParaRPr lang="en-US" dirty="0"/>
          </a:p>
        </p:txBody>
      </p:sp>
      <p:sp>
        <p:nvSpPr>
          <p:cNvPr id="4" name="מציין מיקום של מספר שקופית 3">
            <a:extLst>
              <a:ext uri="{FF2B5EF4-FFF2-40B4-BE49-F238E27FC236}">
                <a16:creationId xmlns:a16="http://schemas.microsoft.com/office/drawing/2014/main" id="{8012D025-8CC2-5CBA-A712-25B3CEB82D85}"/>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DEB7EE2-04A2-4FB2-9625-C9C73AC4D32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1191214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marL="0" indent="0" algn="r" rtl="1">
              <a:buFont typeface="Arial" panose="020B0604020202020204" pitchFamily="34" charset="0"/>
              <a:buNone/>
            </a:pPr>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26</a:t>
            </a:fld>
            <a:endParaRPr lang="en-US" altLang="en-US"/>
          </a:p>
        </p:txBody>
      </p:sp>
    </p:spTree>
    <p:extLst>
      <p:ext uri="{BB962C8B-B14F-4D97-AF65-F5344CB8AC3E}">
        <p14:creationId xmlns:p14="http://schemas.microsoft.com/office/powerpoint/2010/main" val="32959058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של תמונת שקופית 1"/>
          <p:cNvSpPr>
            <a:spLocks noGrp="1" noRot="1" noChangeAspect="1"/>
          </p:cNvSpPr>
          <p:nvPr>
            <p:ph type="sldImg"/>
          </p:nvPr>
        </p:nvSpPr>
        <p:spPr/>
      </p:sp>
      <p:sp>
        <p:nvSpPr>
          <p:cNvPr id="3" name="מציין מיקום של הערות 2"/>
          <p:cNvSpPr>
            <a:spLocks noGrp="1"/>
          </p:cNvSpPr>
          <p:nvPr>
            <p:ph type="body" idx="1"/>
          </p:nvPr>
        </p:nvSpPr>
        <p:spPr/>
        <p:txBody>
          <a:bodyPr/>
          <a:lstStyle/>
          <a:p>
            <a:pPr algn="r" rtl="1"/>
            <a:endParaRPr lang="en-US"/>
          </a:p>
        </p:txBody>
      </p:sp>
      <p:sp>
        <p:nvSpPr>
          <p:cNvPr id="4" name="מציין מיקום של מספר שקופית 3"/>
          <p:cNvSpPr>
            <a:spLocks noGrp="1"/>
          </p:cNvSpPr>
          <p:nvPr>
            <p:ph type="sldNum" sz="quarter" idx="5"/>
          </p:nvPr>
        </p:nvSpPr>
        <p:spPr/>
        <p:txBody>
          <a:bodyPr/>
          <a:lstStyle/>
          <a:p>
            <a:fld id="{6DEB7EE2-04A2-4FB2-9625-C9C73AC4D32F}" type="slidenum">
              <a:rPr lang="en-US" altLang="en-US" smtClean="0"/>
              <a:pPr/>
              <a:t>27</a:t>
            </a:fld>
            <a:endParaRPr lang="en-US" altLang="en-US"/>
          </a:p>
        </p:txBody>
      </p:sp>
    </p:spTree>
    <p:extLst>
      <p:ext uri="{BB962C8B-B14F-4D97-AF65-F5344CB8AC3E}">
        <p14:creationId xmlns:p14="http://schemas.microsoft.com/office/powerpoint/2010/main" val="87426437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3.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1.png"/><Relationship Id="rId1" Type="http://schemas.openxmlformats.org/officeDocument/2006/relationships/slideMaster" Target="../slideMasters/slideMaster3.xml"/><Relationship Id="rId5" Type="http://schemas.openxmlformats.org/officeDocument/2006/relationships/image" Target="../media/image27.svg"/><Relationship Id="rId4" Type="http://schemas.openxmlformats.org/officeDocument/2006/relationships/image" Target="../media/image26.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3.xml"/><Relationship Id="rId5" Type="http://schemas.openxmlformats.org/officeDocument/2006/relationships/image" Target="../media/image31.svg"/><Relationship Id="rId4" Type="http://schemas.openxmlformats.org/officeDocument/2006/relationships/image" Target="../media/image30.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אג'נדה 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2" y="1215574"/>
            <a:ext cx="6858001" cy="4426855"/>
          </a:xfrm>
          <a:prstGeom prst="flowChartDocumen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62" name="צורה חופשית: צורה 20">
            <a:extLst>
              <a:ext uri="{FF2B5EF4-FFF2-40B4-BE49-F238E27FC236}">
                <a16:creationId xmlns:a16="http://schemas.microsoft.com/office/drawing/2014/main" id="{3B04A02B-42F5-4D2D-85D6-3F998AFB1469}"/>
              </a:ext>
            </a:extLst>
          </p:cNvPr>
          <p:cNvSpPr/>
          <p:nvPr userDrawn="1"/>
        </p:nvSpPr>
        <p:spPr>
          <a:xfrm>
            <a:off x="-105272" y="0"/>
            <a:ext cx="3619893" cy="684386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5">
            <a:extLst>
              <a:ext uri="{FF2B5EF4-FFF2-40B4-BE49-F238E27FC236}">
                <a16:creationId xmlns:a16="http://schemas.microsoft.com/office/drawing/2014/main" id="{407DB310-427F-4250-A65C-7332924CBD77}"/>
              </a:ext>
            </a:extLst>
          </p:cNvPr>
          <p:cNvSpPr/>
          <p:nvPr userDrawn="1"/>
        </p:nvSpPr>
        <p:spPr>
          <a:xfrm>
            <a:off x="301343" y="743106"/>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solidFill>
              <a:srgbClr val="665388"/>
            </a:solidFill>
            <a:prstDash val="solid"/>
            <a:miter/>
          </a:ln>
        </p:spPr>
        <p:txBody>
          <a:bodyPr rtlCol="0" anchor="ctr"/>
          <a:lstStyle/>
          <a:p>
            <a:endParaRPr lang="en-US"/>
          </a:p>
        </p:txBody>
      </p:sp>
      <p:sp>
        <p:nvSpPr>
          <p:cNvPr id="64" name="צורה חופשית: צורה 21">
            <a:extLst>
              <a:ext uri="{FF2B5EF4-FFF2-40B4-BE49-F238E27FC236}">
                <a16:creationId xmlns:a16="http://schemas.microsoft.com/office/drawing/2014/main" id="{37D4F6C6-F2A4-4777-8E5D-DDED4D94F4AF}"/>
              </a:ext>
            </a:extLst>
          </p:cNvPr>
          <p:cNvSpPr/>
          <p:nvPr userDrawn="1"/>
        </p:nvSpPr>
        <p:spPr>
          <a:xfrm>
            <a:off x="75210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15">
            <a:extLst>
              <a:ext uri="{FF2B5EF4-FFF2-40B4-BE49-F238E27FC236}">
                <a16:creationId xmlns:a16="http://schemas.microsoft.com/office/drawing/2014/main" id="{D86CB16C-AAAD-453E-B301-BE9A5093D828}"/>
              </a:ext>
            </a:extLst>
          </p:cNvPr>
          <p:cNvSpPr>
            <a:spLocks noGrp="1"/>
          </p:cNvSpPr>
          <p:nvPr>
            <p:ph type="body" sz="quarter" idx="13" hasCustomPrompt="1"/>
          </p:nvPr>
        </p:nvSpPr>
        <p:spPr>
          <a:xfrm>
            <a:off x="4604657" y="1480457"/>
            <a:ext cx="60760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pic>
        <p:nvPicPr>
          <p:cNvPr id="2" name="Picture 2">
            <a:extLst>
              <a:ext uri="{FF2B5EF4-FFF2-40B4-BE49-F238E27FC236}">
                <a16:creationId xmlns:a16="http://schemas.microsoft.com/office/drawing/2014/main" id="{2DA1C7E6-E2FB-9591-7E9E-2AA8D5D53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492519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F900A3A-FF4C-DB47-AFAF-540F90AEBE8C}"/>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89118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FC0E5EC-1739-5F3C-8EE5-2172C892C02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661485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68CE449-05B3-021C-F1C2-CC89848D0D3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478150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E376B4F-92E0-BD0B-9F92-ED807FA395CE}"/>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63316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92966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771145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7DE00FD-6532-5AED-8268-52E4F37F61A2}"/>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97366753"/>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30673A1-EEDB-A3E4-105A-5C78D6AF9BF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9033727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A98B15BF-ABB2-CA9F-A354-DD8EDCA88B70}"/>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25524069"/>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43EEF89D-B353-3AF2-DAB8-8FDFC0E0BE52}"/>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9220380"/>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F20B088-D625-98E0-1C64-550CE648C7E9}"/>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1328148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3563C62-4681-27F5-88E7-4996B6576423}"/>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2182449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86318731-C2F3-A517-6790-183859635AE3}"/>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1800606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BD0663B3-5DA3-1C81-A79B-BF59EBA04854}"/>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197263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DC181D7-26B8-A97E-F2BD-5DED36401E1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16939367"/>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D3320A5-597B-1253-DF5E-EB753DB17DFB}"/>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2090883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5229E701-B6C1-17BC-1C8C-28903BA41C66}"/>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16314226"/>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590707D-0526-5834-41D2-07DB6B3B087E}"/>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851373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61FD21F-3D6D-BC64-2B2A-182048F330B0}"/>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0439844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E7B95E8-4063-A2F3-DAED-E9080D6398F5}"/>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69915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BA13300-60DE-0110-087B-8ADCE31CAA46}"/>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7617623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B9B4D35-BDBF-1D86-46FE-CE00AF06D9DD}"/>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tx1"/>
                </a:solidFill>
                <a:latin typeface="Calibri" panose="020F0502020204030204" pitchFamily="34" charset="0"/>
                <a:cs typeface="Calibri" panose="020F0502020204030204" pitchFamily="34" charset="0"/>
              </a:rPr>
              <a:t>ועדה מלווה, אגף על-יסודי</a:t>
            </a:r>
            <a:endParaRPr lang="en-US" sz="120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259673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851268" y="6479173"/>
            <a:ext cx="1603223"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6062112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0372055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2073C5C-F0AF-A13C-B652-DC29FC1E9DD1}"/>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78923250"/>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638C68D-8E1E-5FDC-2D86-D415663F089C}"/>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66915449"/>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CA105D88-D068-839E-0B05-340A7418E51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006633956"/>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8CA6994-4206-829D-8993-59E9EC37919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8065625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5D9C173-5DFB-B7F7-8041-EE5151699A8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28548015"/>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אג'נדה 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75000"/>
                    <a:lumOff val="25000"/>
                  </a:schemeClr>
                </a:solidFill>
              </a:defRPr>
            </a:lvl1pPr>
          </a:lstStyle>
          <a:p>
            <a:fld id="{8402A1B0-4691-41D9-84E0-69D594EAA3FE}" type="slidenum">
              <a:rPr lang="en-US" altLang="en-US" smtClean="0"/>
              <a:pPr/>
              <a:t>‹#›</a:t>
            </a:fld>
            <a:endParaRPr lang="en-US" alt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7" y="1480457"/>
            <a:ext cx="60633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1A2D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30192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292100" y="0"/>
            <a:ext cx="3619893" cy="684386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rgbClr val="9A578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a:extLst>
              <a:ext uri="{FF2B5EF4-FFF2-40B4-BE49-F238E27FC236}">
                <a16:creationId xmlns:a16="http://schemas.microsoft.com/office/drawing/2014/main" id="{31932ACA-C17D-FFA4-59A5-74D5D8DF152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92093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E47E7D4-1E75-467B-EF41-5AB606AD11BE}"/>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08284036"/>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846FECD-3A1D-A87E-F3A6-B18DBF538D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49498458"/>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504AA55-961D-ACCE-E92C-3A2D993A1914}"/>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95435281"/>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B538E24-149D-A74E-4043-CA4FB61118E0}"/>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74801724"/>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5B28367-58CD-DAE5-147B-1079D43BEF1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19420039"/>
      </p:ext>
    </p:extLst>
  </p:cSld>
  <p:clrMapOvr>
    <a:masterClrMapping/>
  </p:clrMapOvr>
  <p:extLst>
    <p:ext uri="{DCECCB84-F9BA-43D5-87BE-67443E8EF086}">
      <p15:sldGuideLst xmlns:p15="http://schemas.microsoft.com/office/powerpoint/2012/main">
        <p15:guide id="1" pos="1968"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8419F4A-3CBC-CD14-0374-551F3EE60AC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252360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B5B9D1C-FB97-F004-32FB-8DEAADD2AE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577903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2B603C8-E893-F534-ED38-1CE5A1B0CC5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5970050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6B56037-EEB3-AEBB-1D34-559F5781126F}"/>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430163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3249687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אג'נדה 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760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4A57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8" y="1480457"/>
            <a:ext cx="6076042"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a:extLst>
              <a:ext uri="{FF2B5EF4-FFF2-40B4-BE49-F238E27FC236}">
                <a16:creationId xmlns:a16="http://schemas.microsoft.com/office/drawing/2014/main" id="{5186FB16-2C03-73C0-D6C7-DA270FF5C57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406025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כותרות 1">
    <p:bg>
      <p:bgPr>
        <a:solidFill>
          <a:srgbClr val="0885C6"/>
        </a:solidFill>
        <a:effectLst/>
      </p:bgPr>
    </p:bg>
    <p:spTree>
      <p:nvGrpSpPr>
        <p:cNvPr id="1" name=""/>
        <p:cNvGrpSpPr/>
        <p:nvPr/>
      </p:nvGrpSpPr>
      <p:grpSpPr>
        <a:xfrm>
          <a:off x="0" y="0"/>
          <a:ext cx="0" cy="0"/>
          <a:chOff x="0" y="0"/>
          <a:chExt cx="0" cy="0"/>
        </a:xfrm>
      </p:grpSpPr>
      <p:grpSp>
        <p:nvGrpSpPr>
          <p:cNvPr id="5" name="Graphic 1">
            <a:extLst>
              <a:ext uri="{FF2B5EF4-FFF2-40B4-BE49-F238E27FC236}">
                <a16:creationId xmlns:a16="http://schemas.microsoft.com/office/drawing/2014/main" id="{C518929A-F2AB-491B-AE1F-1BBDFA89B84F}"/>
              </a:ext>
            </a:extLst>
          </p:cNvPr>
          <p:cNvGrpSpPr/>
          <p:nvPr userDrawn="1"/>
        </p:nvGrpSpPr>
        <p:grpSpPr>
          <a:xfrm>
            <a:off x="338454" y="2648202"/>
            <a:ext cx="1984565" cy="4069934"/>
            <a:chOff x="1055607" y="826898"/>
            <a:chExt cx="2817501" cy="5778116"/>
          </a:xfrm>
          <a:noFill/>
        </p:grpSpPr>
        <p:sp>
          <p:nvSpPr>
            <p:cNvPr id="6" name="Freeform: Shape 7">
              <a:extLst>
                <a:ext uri="{FF2B5EF4-FFF2-40B4-BE49-F238E27FC236}">
                  <a16:creationId xmlns:a16="http://schemas.microsoft.com/office/drawing/2014/main" id="{1F358371-032C-47CD-B5F6-53E9712F195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7" name="Freeform: Shape 8">
              <a:extLst>
                <a:ext uri="{FF2B5EF4-FFF2-40B4-BE49-F238E27FC236}">
                  <a16:creationId xmlns:a16="http://schemas.microsoft.com/office/drawing/2014/main" id="{433B6823-2DA4-4EE0-A81A-56673834E266}"/>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8" name="Freeform: Shape 9">
              <a:extLst>
                <a:ext uri="{FF2B5EF4-FFF2-40B4-BE49-F238E27FC236}">
                  <a16:creationId xmlns:a16="http://schemas.microsoft.com/office/drawing/2014/main" id="{BB3973DC-43E8-48F1-A459-C09D69452484}"/>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9" name="Freeform: Shape 10">
              <a:extLst>
                <a:ext uri="{FF2B5EF4-FFF2-40B4-BE49-F238E27FC236}">
                  <a16:creationId xmlns:a16="http://schemas.microsoft.com/office/drawing/2014/main" id="{278BBE65-8C9E-435A-9583-3D5B422010A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10" name="Freeform: Shape 12">
              <a:extLst>
                <a:ext uri="{FF2B5EF4-FFF2-40B4-BE49-F238E27FC236}">
                  <a16:creationId xmlns:a16="http://schemas.microsoft.com/office/drawing/2014/main" id="{68BCB037-9EEF-4310-8102-9732406DE4F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11" name="Freeform: Shape 13">
              <a:extLst>
                <a:ext uri="{FF2B5EF4-FFF2-40B4-BE49-F238E27FC236}">
                  <a16:creationId xmlns:a16="http://schemas.microsoft.com/office/drawing/2014/main" id="{556F6C96-C37F-4C8E-AA7F-940D7AAA0E00}"/>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12" name="Freeform: Shape 14">
              <a:extLst>
                <a:ext uri="{FF2B5EF4-FFF2-40B4-BE49-F238E27FC236}">
                  <a16:creationId xmlns:a16="http://schemas.microsoft.com/office/drawing/2014/main" id="{95BFDDD5-D2AD-4B44-9D4E-E8879AC08494}"/>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13" name="Freeform: Shape 15">
              <a:extLst>
                <a:ext uri="{FF2B5EF4-FFF2-40B4-BE49-F238E27FC236}">
                  <a16:creationId xmlns:a16="http://schemas.microsoft.com/office/drawing/2014/main" id="{24D969D5-DDC7-41A1-915A-9EE702AAD8B2}"/>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14" name="Freeform: Shape 16">
              <a:extLst>
                <a:ext uri="{FF2B5EF4-FFF2-40B4-BE49-F238E27FC236}">
                  <a16:creationId xmlns:a16="http://schemas.microsoft.com/office/drawing/2014/main" id="{6C81A46D-B70D-42EB-A28E-D904819E8EBC}"/>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15" name="Freeform: Shape 17">
              <a:extLst>
                <a:ext uri="{FF2B5EF4-FFF2-40B4-BE49-F238E27FC236}">
                  <a16:creationId xmlns:a16="http://schemas.microsoft.com/office/drawing/2014/main" id="{3C014319-D0D0-4C1A-A0AB-B4B41B69F104}"/>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16" name="Freeform: Shape 18">
              <a:extLst>
                <a:ext uri="{FF2B5EF4-FFF2-40B4-BE49-F238E27FC236}">
                  <a16:creationId xmlns:a16="http://schemas.microsoft.com/office/drawing/2014/main" id="{233E8F6B-4605-43FF-8380-3CE9FFA4529C}"/>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17" name="Freeform: Shape 19">
              <a:extLst>
                <a:ext uri="{FF2B5EF4-FFF2-40B4-BE49-F238E27FC236}">
                  <a16:creationId xmlns:a16="http://schemas.microsoft.com/office/drawing/2014/main" id="{A95E9A67-72C1-4F88-917C-485D2CF3AFA7}"/>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18" name="Text Placeholder 15">
            <a:extLst>
              <a:ext uri="{FF2B5EF4-FFF2-40B4-BE49-F238E27FC236}">
                <a16:creationId xmlns:a16="http://schemas.microsoft.com/office/drawing/2014/main" id="{01D6F011-AEC5-46BE-BF61-A753630C2185}"/>
              </a:ext>
            </a:extLst>
          </p:cNvPr>
          <p:cNvSpPr>
            <a:spLocks noGrp="1"/>
          </p:cNvSpPr>
          <p:nvPr>
            <p:ph type="body" sz="quarter" idx="12" hasCustomPrompt="1"/>
          </p:nvPr>
        </p:nvSpPr>
        <p:spPr>
          <a:xfrm>
            <a:off x="3636312" y="4391304"/>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endParaRPr lang="en-US"/>
          </a:p>
        </p:txBody>
      </p:sp>
      <p:sp>
        <p:nvSpPr>
          <p:cNvPr id="19" name="Title 1">
            <a:extLst>
              <a:ext uri="{FF2B5EF4-FFF2-40B4-BE49-F238E27FC236}">
                <a16:creationId xmlns:a16="http://schemas.microsoft.com/office/drawing/2014/main" id="{183C9FB0-D9DB-421D-93B3-E23EE54F11CF}"/>
              </a:ext>
            </a:extLst>
          </p:cNvPr>
          <p:cNvSpPr>
            <a:spLocks noGrp="1"/>
          </p:cNvSpPr>
          <p:nvPr>
            <p:ph type="title" hasCustomPrompt="1"/>
          </p:nvPr>
        </p:nvSpPr>
        <p:spPr>
          <a:xfrm>
            <a:off x="3637707" y="3018333"/>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1" name="צורה חופשית: צורה 21">
            <a:extLst>
              <a:ext uri="{FF2B5EF4-FFF2-40B4-BE49-F238E27FC236}">
                <a16:creationId xmlns:a16="http://schemas.microsoft.com/office/drawing/2014/main" id="{D2105B7C-4BE3-42AA-87B6-86E6F6145A53}"/>
              </a:ext>
            </a:extLst>
          </p:cNvPr>
          <p:cNvSpPr/>
          <p:nvPr userDrawn="1"/>
        </p:nvSpPr>
        <p:spPr>
          <a:xfrm>
            <a:off x="0" y="-9427"/>
            <a:ext cx="12179431" cy="1857085"/>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צורה חופשית: צורה 22">
            <a:extLst>
              <a:ext uri="{FF2B5EF4-FFF2-40B4-BE49-F238E27FC236}">
                <a16:creationId xmlns:a16="http://schemas.microsoft.com/office/drawing/2014/main" id="{C100F2F6-14BC-4FDE-94C7-CBB0F5B60115}"/>
              </a:ext>
            </a:extLst>
          </p:cNvPr>
          <p:cNvSpPr/>
          <p:nvPr userDrawn="1"/>
        </p:nvSpPr>
        <p:spPr>
          <a:xfrm>
            <a:off x="-1" y="0"/>
            <a:ext cx="12179431" cy="21000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23">
            <a:extLst>
              <a:ext uri="{FF2B5EF4-FFF2-40B4-BE49-F238E27FC236}">
                <a16:creationId xmlns:a16="http://schemas.microsoft.com/office/drawing/2014/main" id="{BF9811A9-610F-4396-9648-2BF046D8525F}"/>
              </a:ext>
            </a:extLst>
          </p:cNvPr>
          <p:cNvSpPr/>
          <p:nvPr userDrawn="1"/>
        </p:nvSpPr>
        <p:spPr>
          <a:xfrm>
            <a:off x="12569" y="0"/>
            <a:ext cx="9697039" cy="25068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3301604"/>
      </p:ext>
    </p:extLst>
  </p:cSld>
  <p:clrMapOvr>
    <a:masterClrMapping/>
  </p:clrMapOvr>
  <p:extLst>
    <p:ext uri="{DCECCB84-F9BA-43D5-87BE-67443E8EF086}">
      <p15:sldGuideLst xmlns:p15="http://schemas.microsoft.com/office/powerpoint/2012/main">
        <p15:guide id="1" pos="6168" userDrawn="1">
          <p15:clr>
            <a:srgbClr val="FBAE40"/>
          </p15:clr>
        </p15:guide>
        <p15:guide id="2" pos="1632"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כותרות 2">
    <p:bg>
      <p:bgPr>
        <a:solidFill>
          <a:srgbClr val="9A5786"/>
        </a:solidFill>
        <a:effectLst/>
      </p:bgPr>
    </p:bg>
    <p:spTree>
      <p:nvGrpSpPr>
        <p:cNvPr id="1" name=""/>
        <p:cNvGrpSpPr/>
        <p:nvPr/>
      </p:nvGrpSpPr>
      <p:grpSpPr>
        <a:xfrm>
          <a:off x="0" y="0"/>
          <a:ext cx="0" cy="0"/>
          <a:chOff x="0" y="0"/>
          <a:chExt cx="0" cy="0"/>
        </a:xfrm>
      </p:grpSpPr>
      <p:sp>
        <p:nvSpPr>
          <p:cNvPr id="28" name="צורה חופשית: צורה 1">
            <a:extLst>
              <a:ext uri="{FF2B5EF4-FFF2-40B4-BE49-F238E27FC236}">
                <a16:creationId xmlns:a16="http://schemas.microsoft.com/office/drawing/2014/main" id="{27CFA088-D54E-4388-85EA-26950421BEC1}"/>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aphic 1">
            <a:extLst>
              <a:ext uri="{FF2B5EF4-FFF2-40B4-BE49-F238E27FC236}">
                <a16:creationId xmlns:a16="http://schemas.microsoft.com/office/drawing/2014/main" id="{D1366611-EF07-4274-B66A-AADFE0A6D877}"/>
              </a:ext>
            </a:extLst>
          </p:cNvPr>
          <p:cNvGrpSpPr/>
          <p:nvPr userDrawn="1"/>
        </p:nvGrpSpPr>
        <p:grpSpPr>
          <a:xfrm>
            <a:off x="283038" y="-208367"/>
            <a:ext cx="3168317" cy="6497566"/>
            <a:chOff x="1055607" y="826898"/>
            <a:chExt cx="2817501" cy="5778116"/>
          </a:xfrm>
          <a:noFill/>
        </p:grpSpPr>
        <p:sp>
          <p:nvSpPr>
            <p:cNvPr id="30" name="Freeform: Shape 7">
              <a:extLst>
                <a:ext uri="{FF2B5EF4-FFF2-40B4-BE49-F238E27FC236}">
                  <a16:creationId xmlns:a16="http://schemas.microsoft.com/office/drawing/2014/main" id="{EE918B6E-C3ED-4B8F-91D6-0CE9D0FC852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1" name="Freeform: Shape 8">
              <a:extLst>
                <a:ext uri="{FF2B5EF4-FFF2-40B4-BE49-F238E27FC236}">
                  <a16:creationId xmlns:a16="http://schemas.microsoft.com/office/drawing/2014/main" id="{8A42956A-E523-4FAE-97D2-B1F5FB55A393}"/>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2" name="Freeform: Shape 9">
              <a:extLst>
                <a:ext uri="{FF2B5EF4-FFF2-40B4-BE49-F238E27FC236}">
                  <a16:creationId xmlns:a16="http://schemas.microsoft.com/office/drawing/2014/main" id="{124C38DA-27AB-4B65-B783-C0D34837B00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3" name="Freeform: Shape 10">
              <a:extLst>
                <a:ext uri="{FF2B5EF4-FFF2-40B4-BE49-F238E27FC236}">
                  <a16:creationId xmlns:a16="http://schemas.microsoft.com/office/drawing/2014/main" id="{D9BAF251-FE76-401B-A3EC-5EF1F5FA90F2}"/>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4" name="Freeform: Shape 12">
              <a:extLst>
                <a:ext uri="{FF2B5EF4-FFF2-40B4-BE49-F238E27FC236}">
                  <a16:creationId xmlns:a16="http://schemas.microsoft.com/office/drawing/2014/main" id="{2A9DA8ED-3332-4BFE-AAE0-3D8F2D48B730}"/>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5" name="Freeform: Shape 13">
              <a:extLst>
                <a:ext uri="{FF2B5EF4-FFF2-40B4-BE49-F238E27FC236}">
                  <a16:creationId xmlns:a16="http://schemas.microsoft.com/office/drawing/2014/main" id="{24DDA870-EEC3-4C1F-821B-FDA85A7F113B}"/>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6" name="Freeform: Shape 14">
              <a:extLst>
                <a:ext uri="{FF2B5EF4-FFF2-40B4-BE49-F238E27FC236}">
                  <a16:creationId xmlns:a16="http://schemas.microsoft.com/office/drawing/2014/main" id="{CF9C12CC-8BBE-49D4-99F2-BBEACA76483F}"/>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7" name="Freeform: Shape 15">
              <a:extLst>
                <a:ext uri="{FF2B5EF4-FFF2-40B4-BE49-F238E27FC236}">
                  <a16:creationId xmlns:a16="http://schemas.microsoft.com/office/drawing/2014/main" id="{5548EA75-E032-48F6-B879-D466A8C4383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8" name="Freeform: Shape 16">
              <a:extLst>
                <a:ext uri="{FF2B5EF4-FFF2-40B4-BE49-F238E27FC236}">
                  <a16:creationId xmlns:a16="http://schemas.microsoft.com/office/drawing/2014/main" id="{518FA043-0D7F-4CC5-9DA7-02DEDC716446}"/>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9" name="Freeform: Shape 17">
              <a:extLst>
                <a:ext uri="{FF2B5EF4-FFF2-40B4-BE49-F238E27FC236}">
                  <a16:creationId xmlns:a16="http://schemas.microsoft.com/office/drawing/2014/main" id="{A0A4A96C-6D83-422F-B91A-BB437D31A55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0" name="Freeform: Shape 18">
              <a:extLst>
                <a:ext uri="{FF2B5EF4-FFF2-40B4-BE49-F238E27FC236}">
                  <a16:creationId xmlns:a16="http://schemas.microsoft.com/office/drawing/2014/main" id="{8506AC31-6954-4D2A-8D86-676F13588785}"/>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1" name="Freeform: Shape 19">
              <a:extLst>
                <a:ext uri="{FF2B5EF4-FFF2-40B4-BE49-F238E27FC236}">
                  <a16:creationId xmlns:a16="http://schemas.microsoft.com/office/drawing/2014/main" id="{080ADA7B-AA61-4986-B2CB-27759EDA01D0}"/>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lumMod val="85000"/>
                  <a:lumOff val="15000"/>
                </a:schemeClr>
              </a:solidFill>
              <a:prstDash val="solid"/>
              <a:miter/>
            </a:ln>
          </p:spPr>
          <p:txBody>
            <a:bodyPr rtlCol="0" anchor="ctr"/>
            <a:lstStyle/>
            <a:p>
              <a:endParaRPr lang="en-US"/>
            </a:p>
          </p:txBody>
        </p:sp>
      </p:grpSp>
      <p:sp>
        <p:nvSpPr>
          <p:cNvPr id="42" name="צורה חופשית: צורה 16">
            <a:extLst>
              <a:ext uri="{FF2B5EF4-FFF2-40B4-BE49-F238E27FC236}">
                <a16:creationId xmlns:a16="http://schemas.microsoft.com/office/drawing/2014/main" id="{BA6FF7BC-CB01-42BC-9E4B-95644D55A0DA}"/>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צורה חופשית: צורה 17">
            <a:extLst>
              <a:ext uri="{FF2B5EF4-FFF2-40B4-BE49-F238E27FC236}">
                <a16:creationId xmlns:a16="http://schemas.microsoft.com/office/drawing/2014/main" id="{504D76BB-E88A-4CBD-9519-E1BE55A73B52}"/>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Placeholder 15">
            <a:extLst>
              <a:ext uri="{FF2B5EF4-FFF2-40B4-BE49-F238E27FC236}">
                <a16:creationId xmlns:a16="http://schemas.microsoft.com/office/drawing/2014/main" id="{483D05E9-153F-45D9-921E-665C76AA4100}"/>
              </a:ext>
            </a:extLst>
          </p:cNvPr>
          <p:cNvSpPr>
            <a:spLocks noGrp="1"/>
          </p:cNvSpPr>
          <p:nvPr>
            <p:ph type="body" sz="quarter" idx="12" hasCustomPrompt="1"/>
          </p:nvPr>
        </p:nvSpPr>
        <p:spPr>
          <a:xfrm>
            <a:off x="4289579" y="365708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5" name="Title 1">
            <a:extLst>
              <a:ext uri="{FF2B5EF4-FFF2-40B4-BE49-F238E27FC236}">
                <a16:creationId xmlns:a16="http://schemas.microsoft.com/office/drawing/2014/main" id="{8E9DEE8C-9E77-4C38-B3E2-40DA75D25BFE}"/>
              </a:ext>
            </a:extLst>
          </p:cNvPr>
          <p:cNvSpPr>
            <a:spLocks noGrp="1"/>
          </p:cNvSpPr>
          <p:nvPr>
            <p:ph type="title" hasCustomPrompt="1"/>
          </p:nvPr>
        </p:nvSpPr>
        <p:spPr>
          <a:xfrm>
            <a:off x="4289579" y="232664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spTree>
    <p:extLst>
      <p:ext uri="{BB962C8B-B14F-4D97-AF65-F5344CB8AC3E}">
        <p14:creationId xmlns:p14="http://schemas.microsoft.com/office/powerpoint/2010/main" val="21913524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כותרות 2">
    <p:bg>
      <p:bgPr>
        <a:solidFill>
          <a:srgbClr val="3E8B83"/>
        </a:solidFill>
        <a:effectLst/>
      </p:bgPr>
    </p:bg>
    <p:spTree>
      <p:nvGrpSpPr>
        <p:cNvPr id="1" name=""/>
        <p:cNvGrpSpPr/>
        <p:nvPr/>
      </p:nvGrpSpPr>
      <p:grpSpPr>
        <a:xfrm>
          <a:off x="0" y="0"/>
          <a:ext cx="0" cy="0"/>
          <a:chOff x="0" y="0"/>
          <a:chExt cx="0" cy="0"/>
        </a:xfrm>
      </p:grpSpPr>
      <p:sp>
        <p:nvSpPr>
          <p:cNvPr id="28" name="צורה חופשית: צורה 1">
            <a:extLst>
              <a:ext uri="{FF2B5EF4-FFF2-40B4-BE49-F238E27FC236}">
                <a16:creationId xmlns:a16="http://schemas.microsoft.com/office/drawing/2014/main" id="{27CFA088-D54E-4388-85EA-26950421BEC1}"/>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aphic 1">
            <a:extLst>
              <a:ext uri="{FF2B5EF4-FFF2-40B4-BE49-F238E27FC236}">
                <a16:creationId xmlns:a16="http://schemas.microsoft.com/office/drawing/2014/main" id="{D1366611-EF07-4274-B66A-AADFE0A6D877}"/>
              </a:ext>
            </a:extLst>
          </p:cNvPr>
          <p:cNvGrpSpPr/>
          <p:nvPr userDrawn="1"/>
        </p:nvGrpSpPr>
        <p:grpSpPr>
          <a:xfrm>
            <a:off x="283038" y="-208367"/>
            <a:ext cx="3168317" cy="6497566"/>
            <a:chOff x="1055607" y="826898"/>
            <a:chExt cx="2817501" cy="5778116"/>
          </a:xfrm>
          <a:noFill/>
        </p:grpSpPr>
        <p:sp>
          <p:nvSpPr>
            <p:cNvPr id="30" name="Freeform: Shape 7">
              <a:extLst>
                <a:ext uri="{FF2B5EF4-FFF2-40B4-BE49-F238E27FC236}">
                  <a16:creationId xmlns:a16="http://schemas.microsoft.com/office/drawing/2014/main" id="{EE918B6E-C3ED-4B8F-91D6-0CE9D0FC852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1" name="Freeform: Shape 8">
              <a:extLst>
                <a:ext uri="{FF2B5EF4-FFF2-40B4-BE49-F238E27FC236}">
                  <a16:creationId xmlns:a16="http://schemas.microsoft.com/office/drawing/2014/main" id="{8A42956A-E523-4FAE-97D2-B1F5FB55A393}"/>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lumMod val="85000"/>
                  <a:lumOff val="15000"/>
                </a:schemeClr>
              </a:solidFill>
              <a:prstDash val="solid"/>
              <a:miter/>
            </a:ln>
          </p:spPr>
          <p:txBody>
            <a:bodyPr rtlCol="0" anchor="ctr"/>
            <a:lstStyle/>
            <a:p>
              <a:endParaRPr lang="en-US"/>
            </a:p>
          </p:txBody>
        </p:sp>
        <p:sp>
          <p:nvSpPr>
            <p:cNvPr id="32" name="Freeform: Shape 9">
              <a:extLst>
                <a:ext uri="{FF2B5EF4-FFF2-40B4-BE49-F238E27FC236}">
                  <a16:creationId xmlns:a16="http://schemas.microsoft.com/office/drawing/2014/main" id="{124C38DA-27AB-4B65-B783-C0D34837B00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3" name="Freeform: Shape 10">
              <a:extLst>
                <a:ext uri="{FF2B5EF4-FFF2-40B4-BE49-F238E27FC236}">
                  <a16:creationId xmlns:a16="http://schemas.microsoft.com/office/drawing/2014/main" id="{D9BAF251-FE76-401B-A3EC-5EF1F5FA90F2}"/>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4" name="Freeform: Shape 12">
              <a:extLst>
                <a:ext uri="{FF2B5EF4-FFF2-40B4-BE49-F238E27FC236}">
                  <a16:creationId xmlns:a16="http://schemas.microsoft.com/office/drawing/2014/main" id="{2A9DA8ED-3332-4BFE-AAE0-3D8F2D48B730}"/>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5" name="Freeform: Shape 13">
              <a:extLst>
                <a:ext uri="{FF2B5EF4-FFF2-40B4-BE49-F238E27FC236}">
                  <a16:creationId xmlns:a16="http://schemas.microsoft.com/office/drawing/2014/main" id="{24DDA870-EEC3-4C1F-821B-FDA85A7F113B}"/>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6" name="Freeform: Shape 14">
              <a:extLst>
                <a:ext uri="{FF2B5EF4-FFF2-40B4-BE49-F238E27FC236}">
                  <a16:creationId xmlns:a16="http://schemas.microsoft.com/office/drawing/2014/main" id="{CF9C12CC-8BBE-49D4-99F2-BBEACA76483F}"/>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7" name="Freeform: Shape 15">
              <a:extLst>
                <a:ext uri="{FF2B5EF4-FFF2-40B4-BE49-F238E27FC236}">
                  <a16:creationId xmlns:a16="http://schemas.microsoft.com/office/drawing/2014/main" id="{5548EA75-E032-48F6-B879-D466A8C4383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8" name="Freeform: Shape 16">
              <a:extLst>
                <a:ext uri="{FF2B5EF4-FFF2-40B4-BE49-F238E27FC236}">
                  <a16:creationId xmlns:a16="http://schemas.microsoft.com/office/drawing/2014/main" id="{518FA043-0D7F-4CC5-9DA7-02DEDC716446}"/>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39" name="Freeform: Shape 17">
              <a:extLst>
                <a:ext uri="{FF2B5EF4-FFF2-40B4-BE49-F238E27FC236}">
                  <a16:creationId xmlns:a16="http://schemas.microsoft.com/office/drawing/2014/main" id="{A0A4A96C-6D83-422F-B91A-BB437D31A55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0" name="Freeform: Shape 18">
              <a:extLst>
                <a:ext uri="{FF2B5EF4-FFF2-40B4-BE49-F238E27FC236}">
                  <a16:creationId xmlns:a16="http://schemas.microsoft.com/office/drawing/2014/main" id="{8506AC31-6954-4D2A-8D86-676F13588785}"/>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lumMod val="85000"/>
                  <a:lumOff val="15000"/>
                </a:schemeClr>
              </a:solidFill>
              <a:prstDash val="solid"/>
              <a:miter/>
            </a:ln>
          </p:spPr>
          <p:txBody>
            <a:bodyPr rtlCol="0" anchor="ctr"/>
            <a:lstStyle/>
            <a:p>
              <a:endParaRPr lang="en-US"/>
            </a:p>
          </p:txBody>
        </p:sp>
        <p:sp>
          <p:nvSpPr>
            <p:cNvPr id="41" name="Freeform: Shape 19">
              <a:extLst>
                <a:ext uri="{FF2B5EF4-FFF2-40B4-BE49-F238E27FC236}">
                  <a16:creationId xmlns:a16="http://schemas.microsoft.com/office/drawing/2014/main" id="{080ADA7B-AA61-4986-B2CB-27759EDA01D0}"/>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lumMod val="85000"/>
                  <a:lumOff val="15000"/>
                </a:schemeClr>
              </a:solidFill>
              <a:prstDash val="solid"/>
              <a:miter/>
            </a:ln>
          </p:spPr>
          <p:txBody>
            <a:bodyPr rtlCol="0" anchor="ctr"/>
            <a:lstStyle/>
            <a:p>
              <a:endParaRPr lang="en-US"/>
            </a:p>
          </p:txBody>
        </p:sp>
      </p:grpSp>
      <p:sp>
        <p:nvSpPr>
          <p:cNvPr id="42" name="צורה חופשית: צורה 16">
            <a:extLst>
              <a:ext uri="{FF2B5EF4-FFF2-40B4-BE49-F238E27FC236}">
                <a16:creationId xmlns:a16="http://schemas.microsoft.com/office/drawing/2014/main" id="{BA6FF7BC-CB01-42BC-9E4B-95644D55A0DA}"/>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צורה חופשית: צורה 17">
            <a:extLst>
              <a:ext uri="{FF2B5EF4-FFF2-40B4-BE49-F238E27FC236}">
                <a16:creationId xmlns:a16="http://schemas.microsoft.com/office/drawing/2014/main" id="{504D76BB-E88A-4CBD-9519-E1BE55A73B52}"/>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7777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Placeholder 15">
            <a:extLst>
              <a:ext uri="{FF2B5EF4-FFF2-40B4-BE49-F238E27FC236}">
                <a16:creationId xmlns:a16="http://schemas.microsoft.com/office/drawing/2014/main" id="{483D05E9-153F-45D9-921E-665C76AA4100}"/>
              </a:ext>
            </a:extLst>
          </p:cNvPr>
          <p:cNvSpPr>
            <a:spLocks noGrp="1"/>
          </p:cNvSpPr>
          <p:nvPr>
            <p:ph type="body" sz="quarter" idx="12" hasCustomPrompt="1"/>
          </p:nvPr>
        </p:nvSpPr>
        <p:spPr>
          <a:xfrm>
            <a:off x="4289579" y="365708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5" name="Title 1">
            <a:extLst>
              <a:ext uri="{FF2B5EF4-FFF2-40B4-BE49-F238E27FC236}">
                <a16:creationId xmlns:a16="http://schemas.microsoft.com/office/drawing/2014/main" id="{8E9DEE8C-9E77-4C38-B3E2-40DA75D25BFE}"/>
              </a:ext>
            </a:extLst>
          </p:cNvPr>
          <p:cNvSpPr>
            <a:spLocks noGrp="1"/>
          </p:cNvSpPr>
          <p:nvPr>
            <p:ph type="title" hasCustomPrompt="1"/>
          </p:nvPr>
        </p:nvSpPr>
        <p:spPr>
          <a:xfrm>
            <a:off x="4289579" y="232664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spTree>
    <p:extLst>
      <p:ext uri="{BB962C8B-B14F-4D97-AF65-F5344CB8AC3E}">
        <p14:creationId xmlns:p14="http://schemas.microsoft.com/office/powerpoint/2010/main" val="20295937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108796920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כותרות 5">
    <p:bg>
      <p:bgPr>
        <a:solidFill>
          <a:srgbClr val="7FD6F7"/>
        </a:solidFill>
        <a:effectLst/>
      </p:bgPr>
    </p:bg>
    <p:spTree>
      <p:nvGrpSpPr>
        <p:cNvPr id="1" name=""/>
        <p:cNvGrpSpPr/>
        <p:nvPr/>
      </p:nvGrpSpPr>
      <p:grpSpPr>
        <a:xfrm>
          <a:off x="0" y="0"/>
          <a:ext cx="0" cy="0"/>
          <a:chOff x="0" y="0"/>
          <a:chExt cx="0" cy="0"/>
        </a:xfrm>
      </p:grpSpPr>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3131411" y="3688381"/>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3131411" y="2357941"/>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33" name="Graphic 1">
            <a:extLst>
              <a:ext uri="{FF2B5EF4-FFF2-40B4-BE49-F238E27FC236}">
                <a16:creationId xmlns:a16="http://schemas.microsoft.com/office/drawing/2014/main" id="{C8C1221F-5A88-404C-BAAE-DDD34B76CE1C}"/>
              </a:ext>
            </a:extLst>
          </p:cNvPr>
          <p:cNvGrpSpPr/>
          <p:nvPr userDrawn="1"/>
        </p:nvGrpSpPr>
        <p:grpSpPr>
          <a:xfrm>
            <a:off x="310173" y="2613699"/>
            <a:ext cx="1984565" cy="4069934"/>
            <a:chOff x="1055607" y="826898"/>
            <a:chExt cx="2817501" cy="5778116"/>
          </a:xfrm>
          <a:noFill/>
        </p:grpSpPr>
        <p:sp>
          <p:nvSpPr>
            <p:cNvPr id="34" name="Freeform: Shape 7">
              <a:extLst>
                <a:ext uri="{FF2B5EF4-FFF2-40B4-BE49-F238E27FC236}">
                  <a16:creationId xmlns:a16="http://schemas.microsoft.com/office/drawing/2014/main" id="{E708F489-74A3-496F-AC00-355C5DE3C2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777777"/>
              </a:solidFill>
              <a:prstDash val="solid"/>
              <a:miter/>
            </a:ln>
          </p:spPr>
          <p:txBody>
            <a:bodyPr rtlCol="0" anchor="ctr"/>
            <a:lstStyle/>
            <a:p>
              <a:endParaRPr lang="en-US"/>
            </a:p>
          </p:txBody>
        </p:sp>
        <p:sp>
          <p:nvSpPr>
            <p:cNvPr id="35" name="Freeform: Shape 8">
              <a:extLst>
                <a:ext uri="{FF2B5EF4-FFF2-40B4-BE49-F238E27FC236}">
                  <a16:creationId xmlns:a16="http://schemas.microsoft.com/office/drawing/2014/main" id="{4CAAA676-B23F-4766-A711-FFDFCAAACCD7}"/>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777777"/>
              </a:solidFill>
              <a:prstDash val="solid"/>
              <a:miter/>
            </a:ln>
          </p:spPr>
          <p:txBody>
            <a:bodyPr rtlCol="0" anchor="ctr"/>
            <a:lstStyle/>
            <a:p>
              <a:endParaRPr lang="en-US"/>
            </a:p>
          </p:txBody>
        </p:sp>
        <p:sp>
          <p:nvSpPr>
            <p:cNvPr id="36" name="Freeform: Shape 9">
              <a:extLst>
                <a:ext uri="{FF2B5EF4-FFF2-40B4-BE49-F238E27FC236}">
                  <a16:creationId xmlns:a16="http://schemas.microsoft.com/office/drawing/2014/main" id="{CB6D6779-C73C-4236-A1FF-92102EF01A9A}"/>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777777"/>
              </a:solidFill>
              <a:prstDash val="solid"/>
              <a:miter/>
            </a:ln>
          </p:spPr>
          <p:txBody>
            <a:bodyPr rtlCol="0" anchor="ctr"/>
            <a:lstStyle/>
            <a:p>
              <a:endParaRPr lang="en-US"/>
            </a:p>
          </p:txBody>
        </p:sp>
        <p:sp>
          <p:nvSpPr>
            <p:cNvPr id="37" name="Freeform: Shape 10">
              <a:extLst>
                <a:ext uri="{FF2B5EF4-FFF2-40B4-BE49-F238E27FC236}">
                  <a16:creationId xmlns:a16="http://schemas.microsoft.com/office/drawing/2014/main" id="{C716C53E-DFFE-4D07-B758-6AEFAD54CAB5}"/>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777777"/>
              </a:solidFill>
              <a:prstDash val="solid"/>
              <a:miter/>
            </a:ln>
          </p:spPr>
          <p:txBody>
            <a:bodyPr rtlCol="0" anchor="ctr"/>
            <a:lstStyle/>
            <a:p>
              <a:endParaRPr lang="en-US"/>
            </a:p>
          </p:txBody>
        </p:sp>
        <p:sp>
          <p:nvSpPr>
            <p:cNvPr id="38" name="Freeform: Shape 12">
              <a:extLst>
                <a:ext uri="{FF2B5EF4-FFF2-40B4-BE49-F238E27FC236}">
                  <a16:creationId xmlns:a16="http://schemas.microsoft.com/office/drawing/2014/main" id="{F71131EF-8D02-408F-9F3A-4FBAB07E1B86}"/>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777777"/>
              </a:solidFill>
              <a:prstDash val="solid"/>
              <a:miter/>
            </a:ln>
          </p:spPr>
          <p:txBody>
            <a:bodyPr rtlCol="0" anchor="ctr"/>
            <a:lstStyle/>
            <a:p>
              <a:endParaRPr lang="en-US"/>
            </a:p>
          </p:txBody>
        </p:sp>
        <p:sp>
          <p:nvSpPr>
            <p:cNvPr id="39" name="Freeform: Shape 13">
              <a:extLst>
                <a:ext uri="{FF2B5EF4-FFF2-40B4-BE49-F238E27FC236}">
                  <a16:creationId xmlns:a16="http://schemas.microsoft.com/office/drawing/2014/main" id="{F50A9CC6-D5A6-4DC9-9875-C8BCADB7A761}"/>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777777"/>
              </a:solidFill>
              <a:prstDash val="solid"/>
              <a:miter/>
            </a:ln>
          </p:spPr>
          <p:txBody>
            <a:bodyPr rtlCol="0" anchor="ctr"/>
            <a:lstStyle/>
            <a:p>
              <a:endParaRPr lang="en-US"/>
            </a:p>
          </p:txBody>
        </p:sp>
        <p:sp>
          <p:nvSpPr>
            <p:cNvPr id="40" name="Freeform: Shape 14">
              <a:extLst>
                <a:ext uri="{FF2B5EF4-FFF2-40B4-BE49-F238E27FC236}">
                  <a16:creationId xmlns:a16="http://schemas.microsoft.com/office/drawing/2014/main" id="{63BCCF0A-2BCD-4E47-8AD8-3CA732EA07B6}"/>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777777"/>
              </a:solidFill>
              <a:prstDash val="solid"/>
              <a:miter/>
            </a:ln>
          </p:spPr>
          <p:txBody>
            <a:bodyPr rtlCol="0" anchor="ctr"/>
            <a:lstStyle/>
            <a:p>
              <a:endParaRPr lang="en-US"/>
            </a:p>
          </p:txBody>
        </p:sp>
        <p:sp>
          <p:nvSpPr>
            <p:cNvPr id="41" name="Freeform: Shape 15">
              <a:extLst>
                <a:ext uri="{FF2B5EF4-FFF2-40B4-BE49-F238E27FC236}">
                  <a16:creationId xmlns:a16="http://schemas.microsoft.com/office/drawing/2014/main" id="{6A0F9D0B-591B-4988-8004-0E905973886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777777"/>
              </a:solidFill>
              <a:prstDash val="solid"/>
              <a:miter/>
            </a:ln>
          </p:spPr>
          <p:txBody>
            <a:bodyPr rtlCol="0" anchor="ctr"/>
            <a:lstStyle/>
            <a:p>
              <a:endParaRPr lang="en-US"/>
            </a:p>
          </p:txBody>
        </p:sp>
        <p:sp>
          <p:nvSpPr>
            <p:cNvPr id="42" name="Freeform: Shape 16">
              <a:extLst>
                <a:ext uri="{FF2B5EF4-FFF2-40B4-BE49-F238E27FC236}">
                  <a16:creationId xmlns:a16="http://schemas.microsoft.com/office/drawing/2014/main" id="{7CDF6FBE-81DA-4BDD-B197-D249C04D0315}"/>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777777"/>
              </a:solidFill>
              <a:prstDash val="solid"/>
              <a:miter/>
            </a:ln>
          </p:spPr>
          <p:txBody>
            <a:bodyPr rtlCol="0" anchor="ctr"/>
            <a:lstStyle/>
            <a:p>
              <a:endParaRPr lang="en-US"/>
            </a:p>
          </p:txBody>
        </p:sp>
        <p:sp>
          <p:nvSpPr>
            <p:cNvPr id="43" name="Freeform: Shape 17">
              <a:extLst>
                <a:ext uri="{FF2B5EF4-FFF2-40B4-BE49-F238E27FC236}">
                  <a16:creationId xmlns:a16="http://schemas.microsoft.com/office/drawing/2014/main" id="{B3DEAF1D-7B27-4AEE-9D01-0BA0DCA167B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777777"/>
              </a:solidFill>
              <a:prstDash val="solid"/>
              <a:miter/>
            </a:ln>
          </p:spPr>
          <p:txBody>
            <a:bodyPr rtlCol="0" anchor="ctr"/>
            <a:lstStyle/>
            <a:p>
              <a:endParaRPr lang="en-US"/>
            </a:p>
          </p:txBody>
        </p:sp>
        <p:sp>
          <p:nvSpPr>
            <p:cNvPr id="44" name="Freeform: Shape 18">
              <a:extLst>
                <a:ext uri="{FF2B5EF4-FFF2-40B4-BE49-F238E27FC236}">
                  <a16:creationId xmlns:a16="http://schemas.microsoft.com/office/drawing/2014/main" id="{BD787C25-A0AA-4521-B566-CA3FBF7C8C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777777"/>
              </a:solidFill>
              <a:prstDash val="solid"/>
              <a:miter/>
            </a:ln>
          </p:spPr>
          <p:txBody>
            <a:bodyPr rtlCol="0" anchor="ctr"/>
            <a:lstStyle/>
            <a:p>
              <a:endParaRPr lang="en-US"/>
            </a:p>
          </p:txBody>
        </p:sp>
        <p:sp>
          <p:nvSpPr>
            <p:cNvPr id="45" name="Freeform: Shape 19">
              <a:extLst>
                <a:ext uri="{FF2B5EF4-FFF2-40B4-BE49-F238E27FC236}">
                  <a16:creationId xmlns:a16="http://schemas.microsoft.com/office/drawing/2014/main" id="{AD491BBB-E544-4D62-ACAF-D06E4CA786F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777777"/>
              </a:solidFill>
              <a:prstDash val="solid"/>
              <a:miter/>
            </a:ln>
          </p:spPr>
          <p:txBody>
            <a:bodyPr rtlCol="0" anchor="ctr"/>
            <a:lstStyle/>
            <a:p>
              <a:endParaRPr lang="en-US"/>
            </a:p>
          </p:txBody>
        </p:sp>
      </p:grpSp>
      <p:sp>
        <p:nvSpPr>
          <p:cNvPr id="66" name="Freeform: Shape 4">
            <a:extLst>
              <a:ext uri="{FF2B5EF4-FFF2-40B4-BE49-F238E27FC236}">
                <a16:creationId xmlns:a16="http://schemas.microsoft.com/office/drawing/2014/main" id="{829E25B5-6EB0-4961-BDF3-3EA5D6334B67}"/>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77777"/>
          </a:solidFill>
          <a:ln w="9525" cap="flat">
            <a:noFill/>
            <a:prstDash val="solid"/>
            <a:miter/>
          </a:ln>
        </p:spPr>
        <p:txBody>
          <a:bodyPr rtlCol="0" anchor="ctr"/>
          <a:lstStyle/>
          <a:p>
            <a:endParaRPr lang="en-US"/>
          </a:p>
        </p:txBody>
      </p:sp>
      <p:sp>
        <p:nvSpPr>
          <p:cNvPr id="68" name="Freeform: Shape 3">
            <a:extLst>
              <a:ext uri="{FF2B5EF4-FFF2-40B4-BE49-F238E27FC236}">
                <a16:creationId xmlns:a16="http://schemas.microsoft.com/office/drawing/2014/main" id="{75702CEC-89E9-419C-8A00-490367234B10}"/>
              </a:ext>
            </a:extLst>
          </p:cNvPr>
          <p:cNvSpPr/>
          <p:nvPr userDrawn="1"/>
        </p:nvSpPr>
        <p:spPr>
          <a:xfrm rot="10800000" flipH="1">
            <a:off x="-5809" y="0"/>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66255318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כותרות 4 ">
    <p:bg>
      <p:bgPr>
        <a:solidFill>
          <a:srgbClr val="077187"/>
        </a:solidFill>
        <a:effectLst/>
      </p:bgPr>
    </p:bg>
    <p:spTree>
      <p:nvGrpSpPr>
        <p:cNvPr id="1" name=""/>
        <p:cNvGrpSpPr/>
        <p:nvPr/>
      </p:nvGrpSpPr>
      <p:grpSpPr>
        <a:xfrm>
          <a:off x="0" y="0"/>
          <a:ext cx="0" cy="0"/>
          <a:chOff x="0" y="0"/>
          <a:chExt cx="0" cy="0"/>
        </a:xfrm>
      </p:grpSpPr>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3275449" y="3950295"/>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3275449" y="2619855"/>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33" name="Graphic 1">
            <a:extLst>
              <a:ext uri="{FF2B5EF4-FFF2-40B4-BE49-F238E27FC236}">
                <a16:creationId xmlns:a16="http://schemas.microsoft.com/office/drawing/2014/main" id="{C8C1221F-5A88-404C-BAAE-DDD34B76CE1C}"/>
              </a:ext>
            </a:extLst>
          </p:cNvPr>
          <p:cNvGrpSpPr/>
          <p:nvPr userDrawn="1"/>
        </p:nvGrpSpPr>
        <p:grpSpPr>
          <a:xfrm>
            <a:off x="310173" y="2613699"/>
            <a:ext cx="1984565" cy="4069934"/>
            <a:chOff x="1055607" y="826898"/>
            <a:chExt cx="2817501" cy="5778116"/>
          </a:xfrm>
          <a:noFill/>
        </p:grpSpPr>
        <p:sp>
          <p:nvSpPr>
            <p:cNvPr id="34" name="Freeform: Shape 7">
              <a:extLst>
                <a:ext uri="{FF2B5EF4-FFF2-40B4-BE49-F238E27FC236}">
                  <a16:creationId xmlns:a16="http://schemas.microsoft.com/office/drawing/2014/main" id="{E708F489-74A3-496F-AC00-355C5DE3C2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5" name="Freeform: Shape 8">
              <a:extLst>
                <a:ext uri="{FF2B5EF4-FFF2-40B4-BE49-F238E27FC236}">
                  <a16:creationId xmlns:a16="http://schemas.microsoft.com/office/drawing/2014/main" id="{4CAAA676-B23F-4766-A711-FFDFCAAACCD7}"/>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6" name="Freeform: Shape 9">
              <a:extLst>
                <a:ext uri="{FF2B5EF4-FFF2-40B4-BE49-F238E27FC236}">
                  <a16:creationId xmlns:a16="http://schemas.microsoft.com/office/drawing/2014/main" id="{CB6D6779-C73C-4236-A1FF-92102EF01A9A}"/>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7" name="Freeform: Shape 10">
              <a:extLst>
                <a:ext uri="{FF2B5EF4-FFF2-40B4-BE49-F238E27FC236}">
                  <a16:creationId xmlns:a16="http://schemas.microsoft.com/office/drawing/2014/main" id="{C716C53E-DFFE-4D07-B758-6AEFAD54CAB5}"/>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8" name="Freeform: Shape 12">
              <a:extLst>
                <a:ext uri="{FF2B5EF4-FFF2-40B4-BE49-F238E27FC236}">
                  <a16:creationId xmlns:a16="http://schemas.microsoft.com/office/drawing/2014/main" id="{F71131EF-8D02-408F-9F3A-4FBAB07E1B86}"/>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9" name="Freeform: Shape 13">
              <a:extLst>
                <a:ext uri="{FF2B5EF4-FFF2-40B4-BE49-F238E27FC236}">
                  <a16:creationId xmlns:a16="http://schemas.microsoft.com/office/drawing/2014/main" id="{F50A9CC6-D5A6-4DC9-9875-C8BCADB7A761}"/>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40" name="Freeform: Shape 14">
              <a:extLst>
                <a:ext uri="{FF2B5EF4-FFF2-40B4-BE49-F238E27FC236}">
                  <a16:creationId xmlns:a16="http://schemas.microsoft.com/office/drawing/2014/main" id="{63BCCF0A-2BCD-4E47-8AD8-3CA732EA07B6}"/>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1" name="Freeform: Shape 15">
              <a:extLst>
                <a:ext uri="{FF2B5EF4-FFF2-40B4-BE49-F238E27FC236}">
                  <a16:creationId xmlns:a16="http://schemas.microsoft.com/office/drawing/2014/main" id="{6A0F9D0B-591B-4988-8004-0E905973886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2" name="Freeform: Shape 16">
              <a:extLst>
                <a:ext uri="{FF2B5EF4-FFF2-40B4-BE49-F238E27FC236}">
                  <a16:creationId xmlns:a16="http://schemas.microsoft.com/office/drawing/2014/main" id="{7CDF6FBE-81DA-4BDD-B197-D249C04D0315}"/>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3" name="Freeform: Shape 17">
              <a:extLst>
                <a:ext uri="{FF2B5EF4-FFF2-40B4-BE49-F238E27FC236}">
                  <a16:creationId xmlns:a16="http://schemas.microsoft.com/office/drawing/2014/main" id="{B3DEAF1D-7B27-4AEE-9D01-0BA0DCA167B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4" name="Freeform: Shape 18">
              <a:extLst>
                <a:ext uri="{FF2B5EF4-FFF2-40B4-BE49-F238E27FC236}">
                  <a16:creationId xmlns:a16="http://schemas.microsoft.com/office/drawing/2014/main" id="{BD787C25-A0AA-4521-B566-CA3FBF7C8C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5" name="Freeform: Shape 19">
              <a:extLst>
                <a:ext uri="{FF2B5EF4-FFF2-40B4-BE49-F238E27FC236}">
                  <a16:creationId xmlns:a16="http://schemas.microsoft.com/office/drawing/2014/main" id="{AD491BBB-E544-4D62-ACAF-D06E4CA786F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65" name="צורה חופשית: צורה 21">
            <a:extLst>
              <a:ext uri="{FF2B5EF4-FFF2-40B4-BE49-F238E27FC236}">
                <a16:creationId xmlns:a16="http://schemas.microsoft.com/office/drawing/2014/main" id="{748CC4CC-94E6-46D0-90F3-C160D2BF8AAA}"/>
              </a:ext>
            </a:extLst>
          </p:cNvPr>
          <p:cNvSpPr/>
          <p:nvPr userDrawn="1"/>
        </p:nvSpPr>
        <p:spPr>
          <a:xfrm>
            <a:off x="-1" y="-36429"/>
            <a:ext cx="11029362" cy="1697568"/>
          </a:xfrm>
          <a:custGeom>
            <a:avLst/>
            <a:gdLst>
              <a:gd name="connsiteX0" fmla="*/ 10294070 w 10294070"/>
              <a:gd name="connsiteY0" fmla="*/ 603315 h 1697568"/>
              <a:gd name="connsiteX1" fmla="*/ 7673419 w 10294070"/>
              <a:gd name="connsiteY1" fmla="*/ 1197204 h 1697568"/>
              <a:gd name="connsiteX2" fmla="*/ 2168165 w 10294070"/>
              <a:gd name="connsiteY2" fmla="*/ 1649691 h 1697568"/>
              <a:gd name="connsiteX3" fmla="*/ 0 w 10294070"/>
              <a:gd name="connsiteY3" fmla="*/ 0 h 1697568"/>
            </a:gdLst>
            <a:ahLst/>
            <a:cxnLst>
              <a:cxn ang="0">
                <a:pos x="connsiteX0" y="connsiteY0"/>
              </a:cxn>
              <a:cxn ang="0">
                <a:pos x="connsiteX1" y="connsiteY1"/>
              </a:cxn>
              <a:cxn ang="0">
                <a:pos x="connsiteX2" y="connsiteY2"/>
              </a:cxn>
              <a:cxn ang="0">
                <a:pos x="connsiteX3" y="connsiteY3"/>
              </a:cxn>
            </a:cxnLst>
            <a:rect l="l" t="t" r="r" b="b"/>
            <a:pathLst>
              <a:path w="10294070" h="1697568">
                <a:moveTo>
                  <a:pt x="10294070" y="603315"/>
                </a:moveTo>
                <a:cubicBezTo>
                  <a:pt x="9660903" y="813061"/>
                  <a:pt x="9027736" y="1022808"/>
                  <a:pt x="7673419" y="1197204"/>
                </a:cubicBezTo>
                <a:cubicBezTo>
                  <a:pt x="6319102" y="1371600"/>
                  <a:pt x="3447068" y="1849225"/>
                  <a:pt x="2168165" y="1649691"/>
                </a:cubicBezTo>
                <a:cubicBezTo>
                  <a:pt x="889262" y="1450157"/>
                  <a:pt x="444631" y="725078"/>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4">
            <a:extLst>
              <a:ext uri="{FF2B5EF4-FFF2-40B4-BE49-F238E27FC236}">
                <a16:creationId xmlns:a16="http://schemas.microsoft.com/office/drawing/2014/main" id="{829E25B5-6EB0-4961-BDF3-3EA5D6334B67}"/>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67" name="צורה חופשית: צורה 2">
            <a:extLst>
              <a:ext uri="{FF2B5EF4-FFF2-40B4-BE49-F238E27FC236}">
                <a16:creationId xmlns:a16="http://schemas.microsoft.com/office/drawing/2014/main" id="{0E6BDEEC-76D5-4155-B1F4-88B23E06B2FD}"/>
              </a:ext>
            </a:extLst>
          </p:cNvPr>
          <p:cNvSpPr/>
          <p:nvPr userDrawn="1"/>
        </p:nvSpPr>
        <p:spPr>
          <a:xfrm>
            <a:off x="0" y="460362"/>
            <a:ext cx="12160577" cy="1170475"/>
          </a:xfrm>
          <a:custGeom>
            <a:avLst/>
            <a:gdLst>
              <a:gd name="connsiteX0" fmla="*/ 12160577 w 12160577"/>
              <a:gd name="connsiteY0" fmla="*/ 406904 h 1170475"/>
              <a:gd name="connsiteX1" fmla="*/ 10689996 w 12160577"/>
              <a:gd name="connsiteY1" fmla="*/ 20405 h 1170475"/>
              <a:gd name="connsiteX2" fmla="*/ 8889476 w 12160577"/>
              <a:gd name="connsiteY2" fmla="*/ 963085 h 1170475"/>
              <a:gd name="connsiteX3" fmla="*/ 4873658 w 12160577"/>
              <a:gd name="connsiteY3" fmla="*/ 652001 h 1170475"/>
              <a:gd name="connsiteX4" fmla="*/ 0 w 12160577"/>
              <a:gd name="connsiteY4" fmla="*/ 1170475 h 117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0577" h="1170475">
                <a:moveTo>
                  <a:pt x="12160577" y="406904"/>
                </a:moveTo>
                <a:cubicBezTo>
                  <a:pt x="11697878" y="167306"/>
                  <a:pt x="11235179" y="-72292"/>
                  <a:pt x="10689996" y="20405"/>
                </a:cubicBezTo>
                <a:cubicBezTo>
                  <a:pt x="10144813" y="113102"/>
                  <a:pt x="9858866" y="857819"/>
                  <a:pt x="8889476" y="963085"/>
                </a:cubicBezTo>
                <a:cubicBezTo>
                  <a:pt x="7920086" y="1068351"/>
                  <a:pt x="6355237" y="617436"/>
                  <a:pt x="4873658" y="652001"/>
                </a:cubicBezTo>
                <a:cubicBezTo>
                  <a:pt x="3392079" y="686566"/>
                  <a:pt x="1696039" y="928520"/>
                  <a:pt x="0" y="1170475"/>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3">
            <a:extLst>
              <a:ext uri="{FF2B5EF4-FFF2-40B4-BE49-F238E27FC236}">
                <a16:creationId xmlns:a16="http://schemas.microsoft.com/office/drawing/2014/main" id="{75702CEC-89E9-419C-8A00-490367234B10}"/>
              </a:ext>
            </a:extLst>
          </p:cNvPr>
          <p:cNvSpPr/>
          <p:nvPr userDrawn="1"/>
        </p:nvSpPr>
        <p:spPr>
          <a:xfrm rot="10800000" flipH="1">
            <a:off x="-5809" y="0"/>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254908716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כותרות 7">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5ECC7AD-334F-4709-AAE0-90086FDB66A9}"/>
              </a:ext>
            </a:extLst>
          </p:cNvPr>
          <p:cNvSpPr/>
          <p:nvPr userDrawn="1"/>
        </p:nvSpPr>
        <p:spPr>
          <a:xfrm>
            <a:off x="-4379" y="4931093"/>
            <a:ext cx="2469670"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0885C6"/>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86ED5C2-F0E8-4BE7-A85C-981FEC2DB244}"/>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7" name="צורה חופשית: צורה 1">
            <a:extLst>
              <a:ext uri="{FF2B5EF4-FFF2-40B4-BE49-F238E27FC236}">
                <a16:creationId xmlns:a16="http://schemas.microsoft.com/office/drawing/2014/main" id="{2D250E53-219E-434A-AA1F-D825644CD678}"/>
              </a:ext>
            </a:extLst>
          </p:cNvPr>
          <p:cNvSpPr/>
          <p:nvPr userDrawn="1"/>
        </p:nvSpPr>
        <p:spPr>
          <a:xfrm>
            <a:off x="10133814" y="0"/>
            <a:ext cx="2073897" cy="2460396"/>
          </a:xfrm>
          <a:custGeom>
            <a:avLst/>
            <a:gdLst>
              <a:gd name="connsiteX0" fmla="*/ 0 w 2073897"/>
              <a:gd name="connsiteY0" fmla="*/ 0 h 2460396"/>
              <a:gd name="connsiteX1" fmla="*/ 810706 w 2073897"/>
              <a:gd name="connsiteY1" fmla="*/ 509047 h 2460396"/>
              <a:gd name="connsiteX2" fmla="*/ 1150071 w 2073897"/>
              <a:gd name="connsiteY2" fmla="*/ 1941922 h 2460396"/>
              <a:gd name="connsiteX3" fmla="*/ 2073897 w 2073897"/>
              <a:gd name="connsiteY3" fmla="*/ 2460396 h 2460396"/>
            </a:gdLst>
            <a:ahLst/>
            <a:cxnLst>
              <a:cxn ang="0">
                <a:pos x="connsiteX0" y="connsiteY0"/>
              </a:cxn>
              <a:cxn ang="0">
                <a:pos x="connsiteX1" y="connsiteY1"/>
              </a:cxn>
              <a:cxn ang="0">
                <a:pos x="connsiteX2" y="connsiteY2"/>
              </a:cxn>
              <a:cxn ang="0">
                <a:pos x="connsiteX3" y="connsiteY3"/>
              </a:cxn>
            </a:cxnLst>
            <a:rect l="l" t="t" r="r" b="b"/>
            <a:pathLst>
              <a:path w="2073897" h="2460396">
                <a:moveTo>
                  <a:pt x="0" y="0"/>
                </a:moveTo>
                <a:cubicBezTo>
                  <a:pt x="309514" y="92696"/>
                  <a:pt x="619028" y="185393"/>
                  <a:pt x="810706" y="509047"/>
                </a:cubicBezTo>
                <a:cubicBezTo>
                  <a:pt x="1002384" y="832701"/>
                  <a:pt x="939539" y="1616697"/>
                  <a:pt x="1150071" y="1941922"/>
                </a:cubicBezTo>
                <a:cubicBezTo>
                  <a:pt x="1360603" y="2267147"/>
                  <a:pt x="1717250" y="2363771"/>
                  <a:pt x="2073897" y="2460396"/>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15">
            <a:extLst>
              <a:ext uri="{FF2B5EF4-FFF2-40B4-BE49-F238E27FC236}">
                <a16:creationId xmlns:a16="http://schemas.microsoft.com/office/drawing/2014/main" id="{D136ED42-E899-4E74-9B5F-F00199CE0B72}"/>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1" name="Title 1">
            <a:extLst>
              <a:ext uri="{FF2B5EF4-FFF2-40B4-BE49-F238E27FC236}">
                <a16:creationId xmlns:a16="http://schemas.microsoft.com/office/drawing/2014/main" id="{7E9D871C-9519-42EC-81EE-73AAEF343F45}"/>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1659242923"/>
      </p:ext>
    </p:extLst>
  </p:cSld>
  <p:clrMapOvr>
    <a:masterClrMapping/>
  </p:clrMapOvr>
  <p:extLst>
    <p:ext uri="{DCECCB84-F9BA-43D5-87BE-67443E8EF086}">
      <p15:sldGuideLst xmlns:p15="http://schemas.microsoft.com/office/powerpoint/2012/main">
        <p15:guide id="1" pos="3840" userDrawn="1">
          <p15:clr>
            <a:srgbClr val="FBAE40"/>
          </p15:clr>
        </p15:guide>
        <p15:guide id="2" pos="3940" userDrawn="1">
          <p15:clr>
            <a:srgbClr val="FBAE40"/>
          </p15:clr>
        </p15:guide>
        <p15:guide id="3" orient="horz" pos="1008"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כותרות 7">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45ECC7AD-334F-4709-AAE0-90086FDB66A9}"/>
              </a:ext>
            </a:extLst>
          </p:cNvPr>
          <p:cNvSpPr/>
          <p:nvPr userDrawn="1"/>
        </p:nvSpPr>
        <p:spPr>
          <a:xfrm>
            <a:off x="-4379" y="4931093"/>
            <a:ext cx="2469670"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237E85"/>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86ED5C2-F0E8-4BE7-A85C-981FEC2DB244}"/>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77777"/>
          </a:solidFill>
          <a:ln w="9525" cap="flat">
            <a:noFill/>
            <a:prstDash val="solid"/>
            <a:miter/>
          </a:ln>
        </p:spPr>
        <p:txBody>
          <a:bodyPr rtlCol="0" anchor="ctr"/>
          <a:lstStyle/>
          <a:p>
            <a:endParaRPr lang="en-US"/>
          </a:p>
        </p:txBody>
      </p:sp>
      <p:sp>
        <p:nvSpPr>
          <p:cNvPr id="7" name="צורה חופשית: צורה 1">
            <a:extLst>
              <a:ext uri="{FF2B5EF4-FFF2-40B4-BE49-F238E27FC236}">
                <a16:creationId xmlns:a16="http://schemas.microsoft.com/office/drawing/2014/main" id="{2D250E53-219E-434A-AA1F-D825644CD678}"/>
              </a:ext>
            </a:extLst>
          </p:cNvPr>
          <p:cNvSpPr/>
          <p:nvPr userDrawn="1"/>
        </p:nvSpPr>
        <p:spPr>
          <a:xfrm>
            <a:off x="10133814" y="0"/>
            <a:ext cx="2073897" cy="2460396"/>
          </a:xfrm>
          <a:custGeom>
            <a:avLst/>
            <a:gdLst>
              <a:gd name="connsiteX0" fmla="*/ 0 w 2073897"/>
              <a:gd name="connsiteY0" fmla="*/ 0 h 2460396"/>
              <a:gd name="connsiteX1" fmla="*/ 810706 w 2073897"/>
              <a:gd name="connsiteY1" fmla="*/ 509047 h 2460396"/>
              <a:gd name="connsiteX2" fmla="*/ 1150071 w 2073897"/>
              <a:gd name="connsiteY2" fmla="*/ 1941922 h 2460396"/>
              <a:gd name="connsiteX3" fmla="*/ 2073897 w 2073897"/>
              <a:gd name="connsiteY3" fmla="*/ 2460396 h 2460396"/>
            </a:gdLst>
            <a:ahLst/>
            <a:cxnLst>
              <a:cxn ang="0">
                <a:pos x="connsiteX0" y="connsiteY0"/>
              </a:cxn>
              <a:cxn ang="0">
                <a:pos x="connsiteX1" y="connsiteY1"/>
              </a:cxn>
              <a:cxn ang="0">
                <a:pos x="connsiteX2" y="connsiteY2"/>
              </a:cxn>
              <a:cxn ang="0">
                <a:pos x="connsiteX3" y="connsiteY3"/>
              </a:cxn>
            </a:cxnLst>
            <a:rect l="l" t="t" r="r" b="b"/>
            <a:pathLst>
              <a:path w="2073897" h="2460396">
                <a:moveTo>
                  <a:pt x="0" y="0"/>
                </a:moveTo>
                <a:cubicBezTo>
                  <a:pt x="309514" y="92696"/>
                  <a:pt x="619028" y="185393"/>
                  <a:pt x="810706" y="509047"/>
                </a:cubicBezTo>
                <a:cubicBezTo>
                  <a:pt x="1002384" y="832701"/>
                  <a:pt x="939539" y="1616697"/>
                  <a:pt x="1150071" y="1941922"/>
                </a:cubicBezTo>
                <a:cubicBezTo>
                  <a:pt x="1360603" y="2267147"/>
                  <a:pt x="1717250" y="2363771"/>
                  <a:pt x="2073897" y="2460396"/>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15">
            <a:extLst>
              <a:ext uri="{FF2B5EF4-FFF2-40B4-BE49-F238E27FC236}">
                <a16:creationId xmlns:a16="http://schemas.microsoft.com/office/drawing/2014/main" id="{D136ED42-E899-4E74-9B5F-F00199CE0B72}"/>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1" name="Title 1">
            <a:extLst>
              <a:ext uri="{FF2B5EF4-FFF2-40B4-BE49-F238E27FC236}">
                <a16:creationId xmlns:a16="http://schemas.microsoft.com/office/drawing/2014/main" id="{7E9D871C-9519-42EC-81EE-73AAEF343F45}"/>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3368344223"/>
      </p:ext>
    </p:extLst>
  </p:cSld>
  <p:clrMapOvr>
    <a:masterClrMapping/>
  </p:clrMapOvr>
  <p:extLst>
    <p:ext uri="{DCECCB84-F9BA-43D5-87BE-67443E8EF086}">
      <p15:sldGuideLst xmlns:p15="http://schemas.microsoft.com/office/powerpoint/2012/main">
        <p15:guide id="1" pos="3840" userDrawn="1">
          <p15:clr>
            <a:srgbClr val="FBAE40"/>
          </p15:clr>
        </p15:guide>
        <p15:guide id="2" pos="3940" userDrawn="1">
          <p15:clr>
            <a:srgbClr val="FBAE40"/>
          </p15:clr>
        </p15:guide>
        <p15:guide id="3" orient="horz" pos="1008"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כותרות 8.א'">
    <p:bg>
      <p:bgPr>
        <a:solidFill>
          <a:schemeClr val="bg1"/>
        </a:solidFill>
        <a:effectLst/>
      </p:bgPr>
    </p:bg>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7466029" y="5704811"/>
            <a:ext cx="4755749" cy="1164543"/>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75000"/>
                    <a:lumOff val="2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pic>
        <p:nvPicPr>
          <p:cNvPr id="21" name="Picture 2">
            <a:extLst>
              <a:ext uri="{FF2B5EF4-FFF2-40B4-BE49-F238E27FC236}">
                <a16:creationId xmlns:a16="http://schemas.microsoft.com/office/drawing/2014/main" id="{BEE749B8-EAF0-4885-AB48-19D80F8FE867}"/>
              </a:ext>
            </a:extLst>
          </p:cNvPr>
          <p:cNvPicPr>
            <a:picLocks noChangeAspect="1" noChangeArrowheads="1"/>
          </p:cNvPicPr>
          <p:nvPr userDrawn="1"/>
        </p:nvPicPr>
        <p:blipFill>
          <a:blip r:embed="rId2"/>
          <a:srcRect/>
          <a:stretch/>
        </p:blipFill>
        <p:spPr bwMode="auto">
          <a:xfrm>
            <a:off x="5132458" y="1635179"/>
            <a:ext cx="1714431" cy="59371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309438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כותרות 8.א'">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tx1">
                    <a:lumMod val="75000"/>
                    <a:lumOff val="2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pic>
        <p:nvPicPr>
          <p:cNvPr id="21" name="Picture 2">
            <a:extLst>
              <a:ext uri="{FF2B5EF4-FFF2-40B4-BE49-F238E27FC236}">
                <a16:creationId xmlns:a16="http://schemas.microsoft.com/office/drawing/2014/main" id="{BEE749B8-EAF0-4885-AB48-19D80F8FE867}"/>
              </a:ext>
            </a:extLst>
          </p:cNvPr>
          <p:cNvPicPr>
            <a:picLocks noChangeAspect="1" noChangeArrowheads="1"/>
          </p:cNvPicPr>
          <p:nvPr userDrawn="1"/>
        </p:nvPicPr>
        <p:blipFill>
          <a:blip r:embed="rId2"/>
          <a:srcRect/>
          <a:stretch/>
        </p:blipFill>
        <p:spPr bwMode="auto">
          <a:xfrm>
            <a:off x="5132458" y="1635179"/>
            <a:ext cx="1714431" cy="59371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98114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אג'נדה 4">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799"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9ECE9A"/>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9ECE9A"/>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9ECE9A"/>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9ECE9A"/>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9ECE9A"/>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9ECE9A"/>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9ECE9A"/>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9ECE9A"/>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9ECE9A"/>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9ECE9A"/>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9ECE9A"/>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9ECE9A"/>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9ECE9A"/>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5"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074F57"/>
          </a:solidFill>
          <a:ln w="9525" cap="flat">
            <a:noFill/>
            <a:prstDash val="solid"/>
            <a:miter/>
          </a:ln>
        </p:spPr>
        <p:txBody>
          <a:bodyPr rtlCol="0" anchor="ctr"/>
          <a:lstStyle/>
          <a:p>
            <a:endParaRPr 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8" y="1480457"/>
            <a:ext cx="6076042"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pic>
        <p:nvPicPr>
          <p:cNvPr id="2" name="Picture 2">
            <a:extLst>
              <a:ext uri="{FF2B5EF4-FFF2-40B4-BE49-F238E27FC236}">
                <a16:creationId xmlns:a16="http://schemas.microsoft.com/office/drawing/2014/main" id="{FB7FBA0C-0AA9-3E9F-0459-813E0786BA5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33913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כותרות 8">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77187"/>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ECE9A"/>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329603"/>
            <a:ext cx="7178512" cy="511892"/>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1999163"/>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20" name="Text Placeholder 15">
            <a:extLst>
              <a:ext uri="{FF2B5EF4-FFF2-40B4-BE49-F238E27FC236}">
                <a16:creationId xmlns:a16="http://schemas.microsoft.com/office/drawing/2014/main" id="{E7417A03-636E-4867-83C5-5D4995470DB0}"/>
              </a:ext>
            </a:extLst>
          </p:cNvPr>
          <p:cNvSpPr>
            <a:spLocks noGrp="1"/>
          </p:cNvSpPr>
          <p:nvPr>
            <p:ph type="body" sz="quarter" idx="13" hasCustomPrompt="1"/>
          </p:nvPr>
        </p:nvSpPr>
        <p:spPr>
          <a:xfrm>
            <a:off x="2517630" y="4712088"/>
            <a:ext cx="7178512" cy="781050"/>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3267735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כותרות 8">
    <p:spTree>
      <p:nvGrpSpPr>
        <p:cNvPr id="1" name=""/>
        <p:cNvGrpSpPr/>
        <p:nvPr/>
      </p:nvGrpSpPr>
      <p:grpSpPr>
        <a:xfrm>
          <a:off x="0" y="0"/>
          <a:ext cx="0" cy="0"/>
          <a:chOff x="0" y="0"/>
          <a:chExt cx="0" cy="0"/>
        </a:xfrm>
      </p:grpSpPr>
      <p:grpSp>
        <p:nvGrpSpPr>
          <p:cNvPr id="10" name="Graphic 4">
            <a:extLst>
              <a:ext uri="{FF2B5EF4-FFF2-40B4-BE49-F238E27FC236}">
                <a16:creationId xmlns:a16="http://schemas.microsoft.com/office/drawing/2014/main" id="{61B3325E-3E08-4ABC-BE78-E48EE022D7EB}"/>
              </a:ext>
            </a:extLst>
          </p:cNvPr>
          <p:cNvGrpSpPr/>
          <p:nvPr userDrawn="1"/>
        </p:nvGrpSpPr>
        <p:grpSpPr>
          <a:xfrm>
            <a:off x="11784" y="5928304"/>
            <a:ext cx="12192000" cy="952499"/>
            <a:chOff x="0" y="5905500"/>
            <a:chExt cx="12192000" cy="952499"/>
          </a:xfrm>
        </p:grpSpPr>
        <p:sp>
          <p:nvSpPr>
            <p:cNvPr id="11" name="Freeform: Shape 10">
              <a:extLst>
                <a:ext uri="{FF2B5EF4-FFF2-40B4-BE49-F238E27FC236}">
                  <a16:creationId xmlns:a16="http://schemas.microsoft.com/office/drawing/2014/main" id="{81A18C93-92A9-4E27-9237-947ACCC65573}"/>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0D86C1FD-50FF-4B38-814B-60A17C3236F7}"/>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D9D9D9"/>
            </a:solidFill>
            <a:ln w="9525"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6CC9A3A7-F6C5-48F2-AAB0-5BFE3EB5B7EF}"/>
              </a:ext>
            </a:extLst>
          </p:cNvPr>
          <p:cNvGrpSpPr/>
          <p:nvPr userDrawn="1"/>
        </p:nvGrpSpPr>
        <p:grpSpPr>
          <a:xfrm>
            <a:off x="2557494" y="5951108"/>
            <a:ext cx="5738094" cy="906892"/>
            <a:chOff x="3140201" y="5951107"/>
            <a:chExt cx="9051798" cy="906892"/>
          </a:xfrm>
        </p:grpSpPr>
        <p:sp>
          <p:nvSpPr>
            <p:cNvPr id="14" name="Freeform: Shape 13">
              <a:extLst>
                <a:ext uri="{FF2B5EF4-FFF2-40B4-BE49-F238E27FC236}">
                  <a16:creationId xmlns:a16="http://schemas.microsoft.com/office/drawing/2014/main" id="{92131379-D0A3-4CAA-A337-8D53CD943AD0}"/>
                </a:ext>
              </a:extLst>
            </p:cNvPr>
            <p:cNvSpPr/>
            <p:nvPr/>
          </p:nvSpPr>
          <p:spPr>
            <a:xfrm>
              <a:off x="3168586" y="597009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D03FC3FA-C55B-43ED-8B8D-D66A7F863FB2}"/>
                </a:ext>
              </a:extLst>
            </p:cNvPr>
            <p:cNvSpPr/>
            <p:nvPr/>
          </p:nvSpPr>
          <p:spPr>
            <a:xfrm>
              <a:off x="3140201" y="5951107"/>
              <a:ext cx="9051798" cy="906892"/>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16" name="Freeform: Shape 4">
            <a:extLst>
              <a:ext uri="{FF2B5EF4-FFF2-40B4-BE49-F238E27FC236}">
                <a16:creationId xmlns:a16="http://schemas.microsoft.com/office/drawing/2014/main" id="{BB2693C0-EA36-4C35-98D8-7AC93363660B}"/>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3E8B83"/>
          </a:solidFill>
          <a:ln w="9488" cap="flat">
            <a:noFill/>
            <a:prstDash val="solid"/>
            <a:miter/>
          </a:ln>
        </p:spPr>
        <p:txBody>
          <a:bodyPr rtlCol="0" anchor="ctr"/>
          <a:lstStyle/>
          <a:p>
            <a:endParaRPr lang="en-US"/>
          </a:p>
        </p:txBody>
      </p:sp>
      <p:sp>
        <p:nvSpPr>
          <p:cNvPr id="17" name="Freeform: Shape 4">
            <a:extLst>
              <a:ext uri="{FF2B5EF4-FFF2-40B4-BE49-F238E27FC236}">
                <a16:creationId xmlns:a16="http://schemas.microsoft.com/office/drawing/2014/main" id="{8F8A4847-E72F-4E20-9634-FA3EC8401004}"/>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18" name="Text Placeholder 15">
            <a:extLst>
              <a:ext uri="{FF2B5EF4-FFF2-40B4-BE49-F238E27FC236}">
                <a16:creationId xmlns:a16="http://schemas.microsoft.com/office/drawing/2014/main" id="{452656BF-F5AC-4E8B-965C-CDBAC82FA02E}"/>
              </a:ext>
            </a:extLst>
          </p:cNvPr>
          <p:cNvSpPr>
            <a:spLocks noGrp="1"/>
          </p:cNvSpPr>
          <p:nvPr>
            <p:ph type="body" sz="quarter" idx="12" hasCustomPrompt="1"/>
          </p:nvPr>
        </p:nvSpPr>
        <p:spPr>
          <a:xfrm>
            <a:off x="2506744" y="3329603"/>
            <a:ext cx="7178512" cy="511892"/>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9" name="Title 1">
            <a:extLst>
              <a:ext uri="{FF2B5EF4-FFF2-40B4-BE49-F238E27FC236}">
                <a16:creationId xmlns:a16="http://schemas.microsoft.com/office/drawing/2014/main" id="{EA2E0A90-94CF-4B31-A04D-FA6F463F6897}"/>
              </a:ext>
            </a:extLst>
          </p:cNvPr>
          <p:cNvSpPr>
            <a:spLocks noGrp="1"/>
          </p:cNvSpPr>
          <p:nvPr>
            <p:ph type="title" hasCustomPrompt="1"/>
          </p:nvPr>
        </p:nvSpPr>
        <p:spPr>
          <a:xfrm>
            <a:off x="2506744" y="1999163"/>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20" name="Text Placeholder 15">
            <a:extLst>
              <a:ext uri="{FF2B5EF4-FFF2-40B4-BE49-F238E27FC236}">
                <a16:creationId xmlns:a16="http://schemas.microsoft.com/office/drawing/2014/main" id="{E7417A03-636E-4867-83C5-5D4995470DB0}"/>
              </a:ext>
            </a:extLst>
          </p:cNvPr>
          <p:cNvSpPr>
            <a:spLocks noGrp="1"/>
          </p:cNvSpPr>
          <p:nvPr>
            <p:ph type="body" sz="quarter" idx="13" hasCustomPrompt="1"/>
          </p:nvPr>
        </p:nvSpPr>
        <p:spPr>
          <a:xfrm>
            <a:off x="2517630" y="4712088"/>
            <a:ext cx="7178512" cy="781050"/>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0864811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כותרות 9">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800"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7FD6F7"/>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4"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
        <p:nvSpPr>
          <p:cNvPr id="26" name="Text Placeholder 15">
            <a:extLst>
              <a:ext uri="{FF2B5EF4-FFF2-40B4-BE49-F238E27FC236}">
                <a16:creationId xmlns:a16="http://schemas.microsoft.com/office/drawing/2014/main" id="{C57F201C-A628-4F40-8F38-3B4EA87CBA2F}"/>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28" name="Title 1">
            <a:extLst>
              <a:ext uri="{FF2B5EF4-FFF2-40B4-BE49-F238E27FC236}">
                <a16:creationId xmlns:a16="http://schemas.microsoft.com/office/drawing/2014/main" id="{99C779F9-B210-4CFE-92C1-83868CF29D6B}"/>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145039495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כותרות 9">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193800" y="1193800"/>
            <a:ext cx="6858000" cy="4470400"/>
          </a:xfrm>
          <a:prstGeom prst="flowChartDocumen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6847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31">
            <a:extLst>
              <a:ext uri="{FF2B5EF4-FFF2-40B4-BE49-F238E27FC236}">
                <a16:creationId xmlns:a16="http://schemas.microsoft.com/office/drawing/2014/main" id="{5102B367-4EB6-4E48-A42A-21D12F0BEBE5}"/>
              </a:ext>
            </a:extLst>
          </p:cNvPr>
          <p:cNvSpPr/>
          <p:nvPr userDrawn="1"/>
        </p:nvSpPr>
        <p:spPr>
          <a:xfrm flipH="1">
            <a:off x="3152067" y="0"/>
            <a:ext cx="600859" cy="6872140"/>
          </a:xfrm>
          <a:custGeom>
            <a:avLst/>
            <a:gdLst>
              <a:gd name="connsiteX0" fmla="*/ 369730 w 600859"/>
              <a:gd name="connsiteY0" fmla="*/ 6872140 h 6872140"/>
              <a:gd name="connsiteX1" fmla="*/ 46216 w 600859"/>
              <a:gd name="connsiteY1" fmla="*/ 5920033 h 6872140"/>
              <a:gd name="connsiteX2" fmla="*/ 600812 w 600859"/>
              <a:gd name="connsiteY2" fmla="*/ 4044099 h 6872140"/>
              <a:gd name="connsiteX3" fmla="*/ 11553 w 600859"/>
              <a:gd name="connsiteY3" fmla="*/ 2469823 h 6872140"/>
              <a:gd name="connsiteX4" fmla="*/ 381284 w 600859"/>
              <a:gd name="connsiteY4" fmla="*/ 754144 h 6872140"/>
              <a:gd name="connsiteX5" fmla="*/ 0 w 600859"/>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859" h="6872140" extrusionOk="0">
                <a:moveTo>
                  <a:pt x="369730" y="6872140"/>
                </a:moveTo>
                <a:cubicBezTo>
                  <a:pt x="173395" y="6594502"/>
                  <a:pt x="4495" y="6335386"/>
                  <a:pt x="46216" y="5920033"/>
                </a:cubicBezTo>
                <a:cubicBezTo>
                  <a:pt x="12515" y="5558948"/>
                  <a:pt x="567485" y="4632993"/>
                  <a:pt x="600812" y="4044099"/>
                </a:cubicBezTo>
                <a:cubicBezTo>
                  <a:pt x="641525" y="3431866"/>
                  <a:pt x="-39401" y="3070870"/>
                  <a:pt x="11553" y="2469823"/>
                </a:cubicBezTo>
                <a:cubicBezTo>
                  <a:pt x="-24861" y="1901458"/>
                  <a:pt x="416281" y="1174630"/>
                  <a:pt x="381284" y="754144"/>
                </a:cubicBezTo>
                <a:cubicBezTo>
                  <a:pt x="367332" y="396495"/>
                  <a:pt x="197527" y="158232"/>
                  <a:pt x="0" y="0"/>
                </a:cubicBezTo>
              </a:path>
            </a:pathLst>
          </a:custGeom>
          <a:noFill/>
          <a:ln w="19050">
            <a:solidFill>
              <a:srgbClr val="3E8B83"/>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4134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4">
            <a:extLst>
              <a:ext uri="{FF2B5EF4-FFF2-40B4-BE49-F238E27FC236}">
                <a16:creationId xmlns:a16="http://schemas.microsoft.com/office/drawing/2014/main" id="{84EB081D-2ED3-48DF-82FE-9AFD077789CD}"/>
              </a:ext>
            </a:extLst>
          </p:cNvPr>
          <p:cNvSpPr/>
          <p:nvPr userDrawn="1"/>
        </p:nvSpPr>
        <p:spPr>
          <a:xfrm rot="16200000" flipH="1">
            <a:off x="299094" y="-299094"/>
            <a:ext cx="2796954" cy="3395142"/>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3248031"/>
              <a:gd name="connsiteY0" fmla="*/ 0 h 2434590"/>
              <a:gd name="connsiteX1" fmla="*/ 2014347 w 3248031"/>
              <a:gd name="connsiteY1" fmla="*/ 0 h 2434590"/>
              <a:gd name="connsiteX2" fmla="*/ 3117134 w 3248031"/>
              <a:gd name="connsiteY2" fmla="*/ 697787 h 2434590"/>
              <a:gd name="connsiteX3" fmla="*/ 0 w 3248031"/>
              <a:gd name="connsiteY3" fmla="*/ 2434590 h 2434590"/>
              <a:gd name="connsiteX4" fmla="*/ 0 w 3248031"/>
              <a:gd name="connsiteY4" fmla="*/ 0 h 2434590"/>
              <a:gd name="connsiteX0" fmla="*/ 0 w 3248031"/>
              <a:gd name="connsiteY0" fmla="*/ 0 h 2643562"/>
              <a:gd name="connsiteX1" fmla="*/ 2014347 w 3248031"/>
              <a:gd name="connsiteY1" fmla="*/ 0 h 2643562"/>
              <a:gd name="connsiteX2" fmla="*/ 3117134 w 3248031"/>
              <a:gd name="connsiteY2" fmla="*/ 697787 h 2643562"/>
              <a:gd name="connsiteX3" fmla="*/ 0 w 3248031"/>
              <a:gd name="connsiteY3" fmla="*/ 2434590 h 2643562"/>
              <a:gd name="connsiteX4" fmla="*/ 0 w 3248031"/>
              <a:gd name="connsiteY4" fmla="*/ 0 h 2643562"/>
              <a:gd name="connsiteX0" fmla="*/ 0 w 2796954"/>
              <a:gd name="connsiteY0" fmla="*/ 0 h 3395142"/>
              <a:gd name="connsiteX1" fmla="*/ 2014347 w 2796954"/>
              <a:gd name="connsiteY1" fmla="*/ 0 h 3395142"/>
              <a:gd name="connsiteX2" fmla="*/ 2626943 w 2796954"/>
              <a:gd name="connsiteY2" fmla="*/ 2017542 h 3395142"/>
              <a:gd name="connsiteX3" fmla="*/ 0 w 2796954"/>
              <a:gd name="connsiteY3" fmla="*/ 2434590 h 3395142"/>
              <a:gd name="connsiteX4" fmla="*/ 0 w 2796954"/>
              <a:gd name="connsiteY4" fmla="*/ 0 h 3395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954" h="3395142">
                <a:moveTo>
                  <a:pt x="0" y="0"/>
                </a:moveTo>
                <a:lnTo>
                  <a:pt x="2014347" y="0"/>
                </a:lnTo>
                <a:cubicBezTo>
                  <a:pt x="2014347" y="0"/>
                  <a:pt x="3235591" y="1379938"/>
                  <a:pt x="2626943" y="2017542"/>
                </a:cubicBezTo>
                <a:cubicBezTo>
                  <a:pt x="905933" y="4851594"/>
                  <a:pt x="0" y="2434590"/>
                  <a:pt x="0" y="2434590"/>
                </a:cubicBezTo>
                <a:lnTo>
                  <a:pt x="0" y="0"/>
                </a:lnTo>
                <a:close/>
              </a:path>
            </a:pathLst>
          </a:custGeom>
          <a:solidFill>
            <a:srgbClr val="9ECE9A"/>
          </a:solidFill>
          <a:ln w="9525" cap="flat">
            <a:noFill/>
            <a:prstDash val="solid"/>
            <a:miter/>
          </a:ln>
        </p:spPr>
        <p:txBody>
          <a:bodyPr rtlCol="0" anchor="ctr"/>
          <a:lstStyle/>
          <a:p>
            <a:endParaRPr lang="en-US"/>
          </a:p>
        </p:txBody>
      </p:sp>
      <p:sp>
        <p:nvSpPr>
          <p:cNvPr id="26" name="Text Placeholder 15">
            <a:extLst>
              <a:ext uri="{FF2B5EF4-FFF2-40B4-BE49-F238E27FC236}">
                <a16:creationId xmlns:a16="http://schemas.microsoft.com/office/drawing/2014/main" id="{C57F201C-A628-4F40-8F38-3B4EA87CBA2F}"/>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28" name="Title 1">
            <a:extLst>
              <a:ext uri="{FF2B5EF4-FFF2-40B4-BE49-F238E27FC236}">
                <a16:creationId xmlns:a16="http://schemas.microsoft.com/office/drawing/2014/main" id="{99C779F9-B210-4CFE-92C1-83868CF29D6B}"/>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32204844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כותרות 10">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0" y="0"/>
            <a:ext cx="3315092"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9421001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כותרות 10">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771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941826" y="707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467831" y="-9727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074F5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0" y="0"/>
            <a:ext cx="3315092"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18854"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295905329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כותרות 1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757000" y="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141514" y="0"/>
            <a:ext cx="3761407"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258339"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Freeform: Shape 4">
            <a:extLst>
              <a:ext uri="{FF2B5EF4-FFF2-40B4-BE49-F238E27FC236}">
                <a16:creationId xmlns:a16="http://schemas.microsoft.com/office/drawing/2014/main" id="{EBEF09B6-6238-42E2-9F06-224A33107565}"/>
              </a:ext>
            </a:extLst>
          </p:cNvPr>
          <p:cNvSpPr/>
          <p:nvPr userDrawn="1"/>
        </p:nvSpPr>
        <p:spPr>
          <a:xfrm rot="16200000" flipH="1">
            <a:off x="210122" y="-210122"/>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1605768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כותרות 11">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3" y="1215569"/>
            <a:ext cx="6858001" cy="4426855"/>
          </a:xfrm>
          <a:prstGeom prst="flowChartDocumen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
            <a:extLst>
              <a:ext uri="{FF2B5EF4-FFF2-40B4-BE49-F238E27FC236}">
                <a16:creationId xmlns:a16="http://schemas.microsoft.com/office/drawing/2014/main" id="{473B7D1C-FCF4-4402-A406-924AC64222D7}"/>
              </a:ext>
            </a:extLst>
          </p:cNvPr>
          <p:cNvSpPr/>
          <p:nvPr userDrawn="1"/>
        </p:nvSpPr>
        <p:spPr>
          <a:xfrm>
            <a:off x="272955" y="3468672"/>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sp>
        <p:nvSpPr>
          <p:cNvPr id="58" name="צורה חופשית: צורה 21">
            <a:extLst>
              <a:ext uri="{FF2B5EF4-FFF2-40B4-BE49-F238E27FC236}">
                <a16:creationId xmlns:a16="http://schemas.microsoft.com/office/drawing/2014/main" id="{428CF363-EB69-4CD7-8E58-4ED97F33C54D}"/>
              </a:ext>
            </a:extLst>
          </p:cNvPr>
          <p:cNvSpPr/>
          <p:nvPr userDrawn="1"/>
        </p:nvSpPr>
        <p:spPr>
          <a:xfrm>
            <a:off x="838200" y="223736"/>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760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צורה חופשית: צורה 4">
            <a:extLst>
              <a:ext uri="{FF2B5EF4-FFF2-40B4-BE49-F238E27FC236}">
                <a16:creationId xmlns:a16="http://schemas.microsoft.com/office/drawing/2014/main" id="{99DC9F1C-D71E-47B7-92F9-2A63ADCB5B53}"/>
              </a:ext>
            </a:extLst>
          </p:cNvPr>
          <p:cNvSpPr/>
          <p:nvPr userDrawn="1"/>
        </p:nvSpPr>
        <p:spPr>
          <a:xfrm>
            <a:off x="-253822" y="-38911"/>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צורה חופשית: צורה 20">
            <a:extLst>
              <a:ext uri="{FF2B5EF4-FFF2-40B4-BE49-F238E27FC236}">
                <a16:creationId xmlns:a16="http://schemas.microsoft.com/office/drawing/2014/main" id="{E0211AF6-EE05-45AD-A51E-48D5850F8F08}"/>
              </a:ext>
            </a:extLst>
          </p:cNvPr>
          <p:cNvSpPr/>
          <p:nvPr userDrawn="1"/>
        </p:nvSpPr>
        <p:spPr>
          <a:xfrm>
            <a:off x="-141514" y="0"/>
            <a:ext cx="3761407" cy="685800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צורה חופשית: צורה 3">
            <a:extLst>
              <a:ext uri="{FF2B5EF4-FFF2-40B4-BE49-F238E27FC236}">
                <a16:creationId xmlns:a16="http://schemas.microsoft.com/office/drawing/2014/main" id="{B6A52AA2-B460-4F13-B7EF-CB586517826D}"/>
              </a:ext>
            </a:extLst>
          </p:cNvPr>
          <p:cNvSpPr/>
          <p:nvPr userDrawn="1"/>
        </p:nvSpPr>
        <p:spPr>
          <a:xfrm>
            <a:off x="258339" y="0"/>
            <a:ext cx="2752626" cy="2079287"/>
          </a:xfrm>
          <a:custGeom>
            <a:avLst/>
            <a:gdLst>
              <a:gd name="connsiteX0" fmla="*/ 0 w 2752626"/>
              <a:gd name="connsiteY0" fmla="*/ 1923068 h 2079287"/>
              <a:gd name="connsiteX1" fmla="*/ 1065228 w 2752626"/>
              <a:gd name="connsiteY1" fmla="*/ 1989056 h 2079287"/>
              <a:gd name="connsiteX2" fmla="*/ 1734532 w 2752626"/>
              <a:gd name="connsiteY2" fmla="*/ 848412 h 2079287"/>
              <a:gd name="connsiteX3" fmla="*/ 2752626 w 2752626"/>
              <a:gd name="connsiteY3" fmla="*/ 0 h 2079287"/>
            </a:gdLst>
            <a:ahLst/>
            <a:cxnLst>
              <a:cxn ang="0">
                <a:pos x="connsiteX0" y="connsiteY0"/>
              </a:cxn>
              <a:cxn ang="0">
                <a:pos x="connsiteX1" y="connsiteY1"/>
              </a:cxn>
              <a:cxn ang="0">
                <a:pos x="connsiteX2" y="connsiteY2"/>
              </a:cxn>
              <a:cxn ang="0">
                <a:pos x="connsiteX3" y="connsiteY3"/>
              </a:cxn>
            </a:cxnLst>
            <a:rect l="l" t="t" r="r" b="b"/>
            <a:pathLst>
              <a:path w="2752626" h="2079287">
                <a:moveTo>
                  <a:pt x="0" y="1923068"/>
                </a:moveTo>
                <a:cubicBezTo>
                  <a:pt x="388069" y="2045616"/>
                  <a:pt x="776139" y="2168165"/>
                  <a:pt x="1065228" y="1989056"/>
                </a:cubicBezTo>
                <a:cubicBezTo>
                  <a:pt x="1354317" y="1809947"/>
                  <a:pt x="1453299" y="1179921"/>
                  <a:pt x="1734532" y="848412"/>
                </a:cubicBezTo>
                <a:cubicBezTo>
                  <a:pt x="2015765" y="516903"/>
                  <a:pt x="2384195" y="258451"/>
                  <a:pt x="275262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Freeform: Shape 4">
            <a:extLst>
              <a:ext uri="{FF2B5EF4-FFF2-40B4-BE49-F238E27FC236}">
                <a16:creationId xmlns:a16="http://schemas.microsoft.com/office/drawing/2014/main" id="{EBEF09B6-6238-42E2-9F06-224A33107565}"/>
              </a:ext>
            </a:extLst>
          </p:cNvPr>
          <p:cNvSpPr/>
          <p:nvPr userDrawn="1"/>
        </p:nvSpPr>
        <p:spPr>
          <a:xfrm rot="16200000" flipH="1">
            <a:off x="210122" y="-210122"/>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1A2D6F"/>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97305460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כותרות 1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20">
            <a:extLst>
              <a:ext uri="{FF2B5EF4-FFF2-40B4-BE49-F238E27FC236}">
                <a16:creationId xmlns:a16="http://schemas.microsoft.com/office/drawing/2014/main" id="{0A0C4AAF-8C69-4B12-8E2E-37EE082B70B0}"/>
              </a:ext>
            </a:extLst>
          </p:cNvPr>
          <p:cNvSpPr/>
          <p:nvPr userDrawn="1"/>
        </p:nvSpPr>
        <p:spPr>
          <a:xfrm>
            <a:off x="1" y="0"/>
            <a:ext cx="3667026" cy="672737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5">
            <a:extLst>
              <a:ext uri="{FF2B5EF4-FFF2-40B4-BE49-F238E27FC236}">
                <a16:creationId xmlns:a16="http://schemas.microsoft.com/office/drawing/2014/main" id="{54378FF8-B4C9-48AC-8CEA-78407DC9ED8F}"/>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2" name="צורה חופשית: צורה 21">
            <a:extLst>
              <a:ext uri="{FF2B5EF4-FFF2-40B4-BE49-F238E27FC236}">
                <a16:creationId xmlns:a16="http://schemas.microsoft.com/office/drawing/2014/main" id="{554C181C-831E-486D-944F-34CACFB3ACC8}"/>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4">
            <a:extLst>
              <a:ext uri="{FF2B5EF4-FFF2-40B4-BE49-F238E27FC236}">
                <a16:creationId xmlns:a16="http://schemas.microsoft.com/office/drawing/2014/main" id="{0F76DF65-D5BA-444D-BC2A-0FE98E8B8114}"/>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155598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כותרות 1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20">
            <a:extLst>
              <a:ext uri="{FF2B5EF4-FFF2-40B4-BE49-F238E27FC236}">
                <a16:creationId xmlns:a16="http://schemas.microsoft.com/office/drawing/2014/main" id="{0A0C4AAF-8C69-4B12-8E2E-37EE082B70B0}"/>
              </a:ext>
            </a:extLst>
          </p:cNvPr>
          <p:cNvSpPr/>
          <p:nvPr userDrawn="1"/>
        </p:nvSpPr>
        <p:spPr>
          <a:xfrm>
            <a:off x="1" y="0"/>
            <a:ext cx="3667026" cy="672737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5">
            <a:extLst>
              <a:ext uri="{FF2B5EF4-FFF2-40B4-BE49-F238E27FC236}">
                <a16:creationId xmlns:a16="http://schemas.microsoft.com/office/drawing/2014/main" id="{54378FF8-B4C9-48AC-8CEA-78407DC9ED8F}"/>
              </a:ext>
            </a:extLst>
          </p:cNvPr>
          <p:cNvSpPr/>
          <p:nvPr userDrawn="1"/>
        </p:nvSpPr>
        <p:spPr>
          <a:xfrm>
            <a:off x="165950" y="3552294"/>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sp>
        <p:nvSpPr>
          <p:cNvPr id="22" name="צורה חופשית: צורה 21">
            <a:extLst>
              <a:ext uri="{FF2B5EF4-FFF2-40B4-BE49-F238E27FC236}">
                <a16:creationId xmlns:a16="http://schemas.microsoft.com/office/drawing/2014/main" id="{554C181C-831E-486D-944F-34CACFB3ACC8}"/>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237E8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צורה חופשית: צורה 4">
            <a:extLst>
              <a:ext uri="{FF2B5EF4-FFF2-40B4-BE49-F238E27FC236}">
                <a16:creationId xmlns:a16="http://schemas.microsoft.com/office/drawing/2014/main" id="{0F76DF65-D5BA-444D-BC2A-0FE98E8B8114}"/>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366558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אג'נדה 5">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15572" y="1193800"/>
            <a:ext cx="6858000" cy="4470400"/>
          </a:xfrm>
          <a:prstGeom prst="flowChartDocument">
            <a:avLst/>
          </a:pr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rgbClr val="074F57"/>
                </a:solidFill>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43978"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075863"/>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077187"/>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077187"/>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077187"/>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077187"/>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077187"/>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077187"/>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077187"/>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077187"/>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077187"/>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077187"/>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077187"/>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077187"/>
              </a:solidFill>
              <a:prstDash val="solid"/>
              <a:miter/>
            </a:ln>
          </p:spPr>
          <p:txBody>
            <a:bodyPr rtlCol="0" anchor="ctr"/>
            <a:lstStyle/>
            <a:p>
              <a:endParaRPr lang="en-US"/>
            </a:p>
          </p:txBody>
        </p:sp>
      </p:grpSp>
      <p:sp>
        <p:nvSpPr>
          <p:cNvPr id="45" name="צורה חופשית: צורה 3">
            <a:extLst>
              <a:ext uri="{FF2B5EF4-FFF2-40B4-BE49-F238E27FC236}">
                <a16:creationId xmlns:a16="http://schemas.microsoft.com/office/drawing/2014/main" id="{0BA4F14C-E4BB-437F-878D-F221B987C5F1}"/>
              </a:ext>
            </a:extLst>
          </p:cNvPr>
          <p:cNvSpPr/>
          <p:nvPr userDrawn="1"/>
        </p:nvSpPr>
        <p:spPr>
          <a:xfrm>
            <a:off x="2392685"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32">
            <a:extLst>
              <a:ext uri="{FF2B5EF4-FFF2-40B4-BE49-F238E27FC236}">
                <a16:creationId xmlns:a16="http://schemas.microsoft.com/office/drawing/2014/main" id="{75C13F3E-C4FA-4A80-95D7-E7359690EEA2}"/>
              </a:ext>
            </a:extLst>
          </p:cNvPr>
          <p:cNvSpPr/>
          <p:nvPr userDrawn="1"/>
        </p:nvSpPr>
        <p:spPr>
          <a:xfrm>
            <a:off x="2121364" y="-14140"/>
            <a:ext cx="1600181" cy="6872140"/>
          </a:xfrm>
          <a:custGeom>
            <a:avLst/>
            <a:gdLst>
              <a:gd name="connsiteX0" fmla="*/ 984649 w 1600181"/>
              <a:gd name="connsiteY0" fmla="*/ 6872140 h 6872140"/>
              <a:gd name="connsiteX1" fmla="*/ 123080 w 1600181"/>
              <a:gd name="connsiteY1" fmla="*/ 5920033 h 6872140"/>
              <a:gd name="connsiteX2" fmla="*/ 1600056 w 1600181"/>
              <a:gd name="connsiteY2" fmla="*/ 4044099 h 6872140"/>
              <a:gd name="connsiteX3" fmla="*/ 30767 w 1600181"/>
              <a:gd name="connsiteY3" fmla="*/ 2469823 h 6872140"/>
              <a:gd name="connsiteX4" fmla="*/ 1015420 w 1600181"/>
              <a:gd name="connsiteY4" fmla="*/ 754144 h 6872140"/>
              <a:gd name="connsiteX5" fmla="*/ 0 w 160018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181" h="6872140" extrusionOk="0">
                <a:moveTo>
                  <a:pt x="984649" y="6872140"/>
                </a:moveTo>
                <a:cubicBezTo>
                  <a:pt x="493720" y="6610213"/>
                  <a:pt x="17378" y="6336672"/>
                  <a:pt x="123080" y="5920033"/>
                </a:cubicBezTo>
                <a:cubicBezTo>
                  <a:pt x="175473" y="5525300"/>
                  <a:pt x="1601810" y="4623966"/>
                  <a:pt x="1600056" y="4044099"/>
                </a:cubicBezTo>
                <a:cubicBezTo>
                  <a:pt x="1677664" y="3394661"/>
                  <a:pt x="81635" y="3046195"/>
                  <a:pt x="30767" y="2469823"/>
                </a:cubicBezTo>
                <a:cubicBezTo>
                  <a:pt x="-65942" y="1837828"/>
                  <a:pt x="1094977" y="1185697"/>
                  <a:pt x="1015420" y="754144"/>
                </a:cubicBezTo>
                <a:cubicBezTo>
                  <a:pt x="997173" y="401400"/>
                  <a:pt x="518155" y="149667"/>
                  <a:pt x="0" y="0"/>
                </a:cubicBezTo>
              </a:path>
            </a:pathLst>
          </a:custGeom>
          <a:noFill/>
          <a:ln w="19050">
            <a:solidFill>
              <a:schemeClr val="bg1"/>
            </a:solidFill>
            <a:extLst>
              <a:ext uri="{C807C97D-BFC1-408E-A445-0C87EB9F89A2}">
                <ask:lineSketchStyleProps xmlns:ask="http://schemas.microsoft.com/office/drawing/2018/sketchyshapes" xmlns="" sd="1023741404">
                  <a:custGeom>
                    <a:avLst/>
                    <a:gdLst>
                      <a:gd name="connsiteX0" fmla="*/ 301657 w 490231"/>
                      <a:gd name="connsiteY0" fmla="*/ 6872140 h 6872140"/>
                      <a:gd name="connsiteX1" fmla="*/ 37707 w 490231"/>
                      <a:gd name="connsiteY1" fmla="*/ 5920033 h 6872140"/>
                      <a:gd name="connsiteX2" fmla="*/ 490193 w 490231"/>
                      <a:gd name="connsiteY2" fmla="*/ 4044099 h 6872140"/>
                      <a:gd name="connsiteX3" fmla="*/ 9426 w 490231"/>
                      <a:gd name="connsiteY3" fmla="*/ 2469823 h 6872140"/>
                      <a:gd name="connsiteX4" fmla="*/ 311084 w 490231"/>
                      <a:gd name="connsiteY4" fmla="*/ 754144 h 6872140"/>
                      <a:gd name="connsiteX5" fmla="*/ 0 w 490231"/>
                      <a:gd name="connsiteY5" fmla="*/ 0 h 687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231" h="6872140">
                        <a:moveTo>
                          <a:pt x="301657" y="6872140"/>
                        </a:moveTo>
                        <a:cubicBezTo>
                          <a:pt x="153970" y="6631756"/>
                          <a:pt x="6284" y="6391373"/>
                          <a:pt x="37707" y="5920033"/>
                        </a:cubicBezTo>
                        <a:cubicBezTo>
                          <a:pt x="69130" y="5448693"/>
                          <a:pt x="494907" y="4619134"/>
                          <a:pt x="490193" y="4044099"/>
                        </a:cubicBezTo>
                        <a:cubicBezTo>
                          <a:pt x="485480" y="3469064"/>
                          <a:pt x="39277" y="3018149"/>
                          <a:pt x="9426" y="2469823"/>
                        </a:cubicBezTo>
                        <a:cubicBezTo>
                          <a:pt x="-20426" y="1921497"/>
                          <a:pt x="312655" y="1165781"/>
                          <a:pt x="311084" y="754144"/>
                        </a:cubicBezTo>
                        <a:cubicBezTo>
                          <a:pt x="309513" y="342507"/>
                          <a:pt x="154756" y="171253"/>
                          <a:pt x="0" y="0"/>
                        </a:cubicBezTo>
                      </a:path>
                    </a:pathLst>
                  </a:cu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itle 1">
            <a:extLst>
              <a:ext uri="{FF2B5EF4-FFF2-40B4-BE49-F238E27FC236}">
                <a16:creationId xmlns:a16="http://schemas.microsoft.com/office/drawing/2014/main" id="{CE687E94-4060-453C-96CF-59084CF076A7}"/>
              </a:ext>
            </a:extLst>
          </p:cNvPr>
          <p:cNvSpPr>
            <a:spLocks noGrp="1"/>
          </p:cNvSpPr>
          <p:nvPr>
            <p:ph type="title" hasCustomPrompt="1"/>
          </p:nvPr>
        </p:nvSpPr>
        <p:spPr>
          <a:xfrm>
            <a:off x="4604656" y="530903"/>
            <a:ext cx="6749143"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אג'נדה/תוכן עניינים</a:t>
            </a:r>
            <a:endParaRPr lang="en-US" dirty="0"/>
          </a:p>
        </p:txBody>
      </p:sp>
      <p:sp>
        <p:nvSpPr>
          <p:cNvPr id="55" name="Text Placeholder 15">
            <a:extLst>
              <a:ext uri="{FF2B5EF4-FFF2-40B4-BE49-F238E27FC236}">
                <a16:creationId xmlns:a16="http://schemas.microsoft.com/office/drawing/2014/main" id="{7F2B92F1-794D-4A4A-B577-725E6D15A9A7}"/>
              </a:ext>
            </a:extLst>
          </p:cNvPr>
          <p:cNvSpPr>
            <a:spLocks noGrp="1"/>
          </p:cNvSpPr>
          <p:nvPr>
            <p:ph type="body" sz="quarter" idx="13" hasCustomPrompt="1"/>
          </p:nvPr>
        </p:nvSpPr>
        <p:spPr>
          <a:xfrm>
            <a:off x="4604657" y="1480457"/>
            <a:ext cx="6076043" cy="4441371"/>
          </a:xfrm>
        </p:spPr>
        <p:txBody>
          <a:bodyPr anchor="ctr">
            <a:noAutofit/>
          </a:bodyPr>
          <a:lstStyle>
            <a:lvl1pPr marL="0" indent="0">
              <a:lnSpc>
                <a:spcPct val="130000"/>
              </a:lnSpc>
              <a:buFont typeface="Arial" panose="020B0604020202020204" pitchFamily="34" charset="0"/>
              <a:buNone/>
              <a:defRPr lang="he-IL" sz="2000" b="0"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א'</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ב'</a:t>
            </a:r>
          </a:p>
          <a:p>
            <a:pPr marL="0" lvl="0" indent="0" algn="r" defTabSz="914400" rtl="1" eaLnBrk="1" latinLnBrk="0" hangingPunct="1">
              <a:lnSpc>
                <a:spcPct val="110000"/>
              </a:lnSpc>
              <a:spcBef>
                <a:spcPts val="0"/>
              </a:spcBef>
              <a:spcAft>
                <a:spcPts val="800"/>
              </a:spcAft>
              <a:buFont typeface="Arial" panose="020B0604020202020204" pitchFamily="34" charset="0"/>
              <a:buNone/>
            </a:pPr>
            <a:r>
              <a:rPr lang="he-IL"/>
              <a:t>פרק ג'</a:t>
            </a:r>
          </a:p>
        </p:txBody>
      </p:sp>
      <p:sp>
        <p:nvSpPr>
          <p:cNvPr id="26" name="Freeform: Shape 3">
            <a:extLst>
              <a:ext uri="{FF2B5EF4-FFF2-40B4-BE49-F238E27FC236}">
                <a16:creationId xmlns:a16="http://schemas.microsoft.com/office/drawing/2014/main" id="{7ED5F2BA-7F99-456B-9833-060CD5CB77F2}"/>
              </a:ext>
            </a:extLst>
          </p:cNvPr>
          <p:cNvSpPr/>
          <p:nvPr userDrawn="1"/>
        </p:nvSpPr>
        <p:spPr>
          <a:xfrm>
            <a:off x="753141" y="843321"/>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3E8B83"/>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4B9846C8-05BE-E928-6AEA-53B1C829D9D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95394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כותרות 1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7" name="Freeform: Shape 5">
            <a:extLst>
              <a:ext uri="{FF2B5EF4-FFF2-40B4-BE49-F238E27FC236}">
                <a16:creationId xmlns:a16="http://schemas.microsoft.com/office/drawing/2014/main" id="{8D195F77-A596-4316-962C-21617D4F3DE6}"/>
              </a:ext>
            </a:extLst>
          </p:cNvPr>
          <p:cNvSpPr/>
          <p:nvPr userDrawn="1"/>
        </p:nvSpPr>
        <p:spPr>
          <a:xfrm>
            <a:off x="895546" y="534972"/>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18" name="צורה חופשית: צורה 21">
            <a:extLst>
              <a:ext uri="{FF2B5EF4-FFF2-40B4-BE49-F238E27FC236}">
                <a16:creationId xmlns:a16="http://schemas.microsoft.com/office/drawing/2014/main" id="{E401BB1D-C2F9-402C-BCE7-51A24C4552B6}"/>
              </a:ext>
            </a:extLst>
          </p:cNvPr>
          <p:cNvSpPr/>
          <p:nvPr userDrawn="1"/>
        </p:nvSpPr>
        <p:spPr>
          <a:xfrm>
            <a:off x="895546" y="-14140"/>
            <a:ext cx="2696066" cy="6850930"/>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5">
            <a:extLst>
              <a:ext uri="{FF2B5EF4-FFF2-40B4-BE49-F238E27FC236}">
                <a16:creationId xmlns:a16="http://schemas.microsoft.com/office/drawing/2014/main" id="{595C8FDD-591A-44BA-8B9F-639C20F4FF55}"/>
              </a:ext>
            </a:extLst>
          </p:cNvPr>
          <p:cNvSpPr/>
          <p:nvPr userDrawn="1"/>
        </p:nvSpPr>
        <p:spPr>
          <a:xfrm rot="2605627">
            <a:off x="27725" y="2784639"/>
            <a:ext cx="2556157" cy="2894028"/>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1A2D6F"/>
          </a:solidFill>
          <a:ln w="9525" cap="flat">
            <a:noFill/>
            <a:prstDash val="solid"/>
            <a:miter/>
          </a:ln>
        </p:spPr>
        <p:txBody>
          <a:bodyPr rtlCol="0" anchor="ctr"/>
          <a:lstStyle/>
          <a:p>
            <a:endParaRPr lang="en-US"/>
          </a:p>
        </p:txBody>
      </p:sp>
      <p:sp>
        <p:nvSpPr>
          <p:cNvPr id="20" name="צורה חופשית: צורה 20">
            <a:extLst>
              <a:ext uri="{FF2B5EF4-FFF2-40B4-BE49-F238E27FC236}">
                <a16:creationId xmlns:a16="http://schemas.microsoft.com/office/drawing/2014/main" id="{F80EC305-E5A2-427A-B3A0-6339211409CE}"/>
              </a:ext>
            </a:extLst>
          </p:cNvPr>
          <p:cNvSpPr/>
          <p:nvPr userDrawn="1"/>
        </p:nvSpPr>
        <p:spPr>
          <a:xfrm>
            <a:off x="87086" y="-18854"/>
            <a:ext cx="3561087" cy="6757111"/>
          </a:xfrm>
          <a:custGeom>
            <a:avLst/>
            <a:gdLst>
              <a:gd name="connsiteX0" fmla="*/ 0 w 2195866"/>
              <a:gd name="connsiteY0" fmla="*/ 6843860 h 6843860"/>
              <a:gd name="connsiteX1" fmla="*/ 716437 w 2195866"/>
              <a:gd name="connsiteY1" fmla="*/ 6221691 h 6843860"/>
              <a:gd name="connsiteX2" fmla="*/ 405353 w 2195866"/>
              <a:gd name="connsiteY2" fmla="*/ 4317476 h 6843860"/>
              <a:gd name="connsiteX3" fmla="*/ 952107 w 2195866"/>
              <a:gd name="connsiteY3" fmla="*/ 2526384 h 6843860"/>
              <a:gd name="connsiteX4" fmla="*/ 2102177 w 2195866"/>
              <a:gd name="connsiteY4" fmla="*/ 923827 h 6843860"/>
              <a:gd name="connsiteX5" fmla="*/ 2045617 w 2195866"/>
              <a:gd name="connsiteY5" fmla="*/ 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866" h="6843860">
                <a:moveTo>
                  <a:pt x="0" y="6843860"/>
                </a:moveTo>
                <a:cubicBezTo>
                  <a:pt x="324439" y="6743307"/>
                  <a:pt x="648878" y="6642755"/>
                  <a:pt x="716437" y="6221691"/>
                </a:cubicBezTo>
                <a:cubicBezTo>
                  <a:pt x="783996" y="5800627"/>
                  <a:pt x="366075" y="4933360"/>
                  <a:pt x="405353" y="4317476"/>
                </a:cubicBezTo>
                <a:cubicBezTo>
                  <a:pt x="444631" y="3701592"/>
                  <a:pt x="669303" y="3091992"/>
                  <a:pt x="952107" y="2526384"/>
                </a:cubicBezTo>
                <a:cubicBezTo>
                  <a:pt x="1234911" y="1960776"/>
                  <a:pt x="1919925" y="1344891"/>
                  <a:pt x="2102177" y="923827"/>
                </a:cubicBezTo>
                <a:cubicBezTo>
                  <a:pt x="2284429" y="502763"/>
                  <a:pt x="2165023" y="251381"/>
                  <a:pt x="2045617" y="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צורה חופשית: צורה 4">
            <a:extLst>
              <a:ext uri="{FF2B5EF4-FFF2-40B4-BE49-F238E27FC236}">
                <a16:creationId xmlns:a16="http://schemas.microsoft.com/office/drawing/2014/main" id="{95623C78-05A8-4B39-9AE3-D938B456987E}"/>
              </a:ext>
            </a:extLst>
          </p:cNvPr>
          <p:cNvSpPr/>
          <p:nvPr userDrawn="1"/>
        </p:nvSpPr>
        <p:spPr>
          <a:xfrm>
            <a:off x="28280" y="-9427"/>
            <a:ext cx="3591613" cy="6834433"/>
          </a:xfrm>
          <a:custGeom>
            <a:avLst/>
            <a:gdLst>
              <a:gd name="connsiteX0" fmla="*/ 0 w 3591613"/>
              <a:gd name="connsiteY0" fmla="*/ 6834433 h 6834433"/>
              <a:gd name="connsiteX1" fmla="*/ 471341 w 3591613"/>
              <a:gd name="connsiteY1" fmla="*/ 6268825 h 6834433"/>
              <a:gd name="connsiteX2" fmla="*/ 1084083 w 3591613"/>
              <a:gd name="connsiteY2" fmla="*/ 5128182 h 6834433"/>
              <a:gd name="connsiteX3" fmla="*/ 1734532 w 3591613"/>
              <a:gd name="connsiteY3" fmla="*/ 3949831 h 6834433"/>
              <a:gd name="connsiteX4" fmla="*/ 1442301 w 3591613"/>
              <a:gd name="connsiteY4" fmla="*/ 2950590 h 6834433"/>
              <a:gd name="connsiteX5" fmla="*/ 2328421 w 3591613"/>
              <a:gd name="connsiteY5" fmla="*/ 1593130 h 6834433"/>
              <a:gd name="connsiteX6" fmla="*/ 3233394 w 3591613"/>
              <a:gd name="connsiteY6" fmla="*/ 933254 h 6834433"/>
              <a:gd name="connsiteX7" fmla="*/ 3591613 w 3591613"/>
              <a:gd name="connsiteY7" fmla="*/ 0 h 683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1613" h="6834433">
                <a:moveTo>
                  <a:pt x="0" y="6834433"/>
                </a:moveTo>
                <a:cubicBezTo>
                  <a:pt x="145330" y="6693816"/>
                  <a:pt x="290661" y="6553200"/>
                  <a:pt x="471341" y="6268825"/>
                </a:cubicBezTo>
                <a:cubicBezTo>
                  <a:pt x="652021" y="5984450"/>
                  <a:pt x="873551" y="5514681"/>
                  <a:pt x="1084083" y="5128182"/>
                </a:cubicBezTo>
                <a:cubicBezTo>
                  <a:pt x="1294615" y="4741683"/>
                  <a:pt x="1674829" y="4312763"/>
                  <a:pt x="1734532" y="3949831"/>
                </a:cubicBezTo>
                <a:cubicBezTo>
                  <a:pt x="1794235" y="3586899"/>
                  <a:pt x="1343320" y="3343373"/>
                  <a:pt x="1442301" y="2950590"/>
                </a:cubicBezTo>
                <a:cubicBezTo>
                  <a:pt x="1541282" y="2557807"/>
                  <a:pt x="2029906" y="1929353"/>
                  <a:pt x="2328421" y="1593130"/>
                </a:cubicBezTo>
                <a:cubicBezTo>
                  <a:pt x="2626937" y="1256907"/>
                  <a:pt x="3022862" y="1198776"/>
                  <a:pt x="3233394" y="933254"/>
                </a:cubicBezTo>
                <a:cubicBezTo>
                  <a:pt x="3443926" y="667732"/>
                  <a:pt x="3517769" y="333866"/>
                  <a:pt x="3591613" y="0"/>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2845462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כותרות 15">
    <p:spTree>
      <p:nvGrpSpPr>
        <p:cNvPr id="1" name=""/>
        <p:cNvGrpSpPr/>
        <p:nvPr/>
      </p:nvGrpSpPr>
      <p:grpSpPr>
        <a:xfrm>
          <a:off x="0" y="0"/>
          <a:ext cx="0" cy="0"/>
          <a:chOff x="0" y="0"/>
          <a:chExt cx="0" cy="0"/>
        </a:xfrm>
      </p:grpSpPr>
      <p:sp>
        <p:nvSpPr>
          <p:cNvPr id="16" name="Freeform: Shape 4">
            <a:extLst>
              <a:ext uri="{FF2B5EF4-FFF2-40B4-BE49-F238E27FC236}">
                <a16:creationId xmlns:a16="http://schemas.microsoft.com/office/drawing/2014/main" id="{42D471CC-32A9-4E48-97C9-38C343091CBD}"/>
              </a:ext>
            </a:extLst>
          </p:cNvPr>
          <p:cNvSpPr/>
          <p:nvPr userDrawn="1"/>
        </p:nvSpPr>
        <p:spPr>
          <a:xfrm rot="16200000" flipH="1">
            <a:off x="420868" y="-420868"/>
            <a:ext cx="4034672" cy="4876408"/>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21" name="Freeform: Shape 5">
            <a:extLst>
              <a:ext uri="{FF2B5EF4-FFF2-40B4-BE49-F238E27FC236}">
                <a16:creationId xmlns:a16="http://schemas.microsoft.com/office/drawing/2014/main" id="{15CEB771-9E9F-454D-8907-6855CAC28603}"/>
              </a:ext>
            </a:extLst>
          </p:cNvPr>
          <p:cNvSpPr/>
          <p:nvPr userDrawn="1"/>
        </p:nvSpPr>
        <p:spPr>
          <a:xfrm>
            <a:off x="284285" y="2803533"/>
            <a:ext cx="3486436" cy="3874376"/>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2" name="Freeform: Shape 3">
            <a:extLst>
              <a:ext uri="{FF2B5EF4-FFF2-40B4-BE49-F238E27FC236}">
                <a16:creationId xmlns:a16="http://schemas.microsoft.com/office/drawing/2014/main" id="{66AD3823-C6F8-4EC0-8CB1-4CC0258325DF}"/>
              </a:ext>
            </a:extLst>
          </p:cNvPr>
          <p:cNvSpPr/>
          <p:nvPr userDrawn="1"/>
        </p:nvSpPr>
        <p:spPr>
          <a:xfrm>
            <a:off x="239820" y="5194058"/>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3" name="צורה חופשית: צורה 4">
            <a:extLst>
              <a:ext uri="{FF2B5EF4-FFF2-40B4-BE49-F238E27FC236}">
                <a16:creationId xmlns:a16="http://schemas.microsoft.com/office/drawing/2014/main" id="{E4F91EDD-B4B3-4539-AB52-BEF7499156BB}"/>
              </a:ext>
            </a:extLst>
          </p:cNvPr>
          <p:cNvSpPr/>
          <p:nvPr userDrawn="1"/>
        </p:nvSpPr>
        <p:spPr>
          <a:xfrm>
            <a:off x="18854" y="5806911"/>
            <a:ext cx="5696146" cy="1055802"/>
          </a:xfrm>
          <a:custGeom>
            <a:avLst/>
            <a:gdLst>
              <a:gd name="connsiteX0" fmla="*/ 0 w 7390614"/>
              <a:gd name="connsiteY0" fmla="*/ 1369136 h 1369136"/>
              <a:gd name="connsiteX1" fmla="*/ 791851 w 7390614"/>
              <a:gd name="connsiteY1" fmla="*/ 417029 h 1369136"/>
              <a:gd name="connsiteX2" fmla="*/ 2535810 w 7390614"/>
              <a:gd name="connsiteY2" fmla="*/ 690407 h 1369136"/>
              <a:gd name="connsiteX3" fmla="*/ 4270342 w 7390614"/>
              <a:gd name="connsiteY3" fmla="*/ 11677 h 1369136"/>
              <a:gd name="connsiteX4" fmla="*/ 7390614 w 7390614"/>
              <a:gd name="connsiteY4" fmla="*/ 1359710 h 1369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0614" h="1369136">
                <a:moveTo>
                  <a:pt x="0" y="1369136"/>
                </a:moveTo>
                <a:cubicBezTo>
                  <a:pt x="184608" y="949643"/>
                  <a:pt x="369216" y="530150"/>
                  <a:pt x="791851" y="417029"/>
                </a:cubicBezTo>
                <a:cubicBezTo>
                  <a:pt x="1214486" y="303907"/>
                  <a:pt x="1956062" y="757966"/>
                  <a:pt x="2535810" y="690407"/>
                </a:cubicBezTo>
                <a:cubicBezTo>
                  <a:pt x="3115559" y="622848"/>
                  <a:pt x="3461208" y="-99874"/>
                  <a:pt x="4270342" y="11677"/>
                </a:cubicBezTo>
                <a:cubicBezTo>
                  <a:pt x="5079476" y="123227"/>
                  <a:pt x="6235045" y="741468"/>
                  <a:pt x="7390614" y="1359710"/>
                </a:cubicBezTo>
              </a:path>
            </a:pathLst>
          </a:cu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060411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כותרות 16">
    <p:spTree>
      <p:nvGrpSpPr>
        <p:cNvPr id="1" name=""/>
        <p:cNvGrpSpPr/>
        <p:nvPr/>
      </p:nvGrpSpPr>
      <p:grpSpPr>
        <a:xfrm>
          <a:off x="0" y="0"/>
          <a:ext cx="0" cy="0"/>
          <a:chOff x="0" y="0"/>
          <a:chExt cx="0" cy="0"/>
        </a:xfrm>
      </p:grpSpPr>
      <p:grpSp>
        <p:nvGrpSpPr>
          <p:cNvPr id="21" name="Graphic 2">
            <a:extLst>
              <a:ext uri="{FF2B5EF4-FFF2-40B4-BE49-F238E27FC236}">
                <a16:creationId xmlns:a16="http://schemas.microsoft.com/office/drawing/2014/main" id="{EE147D18-C10F-4BD7-ABC8-2F1FB749339B}"/>
              </a:ext>
            </a:extLst>
          </p:cNvPr>
          <p:cNvGrpSpPr/>
          <p:nvPr userDrawn="1"/>
        </p:nvGrpSpPr>
        <p:grpSpPr>
          <a:xfrm>
            <a:off x="0" y="6084705"/>
            <a:ext cx="5956553" cy="773295"/>
            <a:chOff x="6015037" y="6086514"/>
            <a:chExt cx="5956553" cy="773295"/>
          </a:xfrm>
          <a:solidFill>
            <a:srgbClr val="0885C6"/>
          </a:solidFill>
        </p:grpSpPr>
        <p:sp>
          <p:nvSpPr>
            <p:cNvPr id="22" name="צורה חופשית: צורה 1421">
              <a:extLst>
                <a:ext uri="{FF2B5EF4-FFF2-40B4-BE49-F238E27FC236}">
                  <a16:creationId xmlns:a16="http://schemas.microsoft.com/office/drawing/2014/main" id="{2FA3C397-3F8A-4497-93F9-F9837CCAD3DC}"/>
                </a:ext>
              </a:extLst>
            </p:cNvPr>
            <p:cNvSpPr/>
            <p:nvPr/>
          </p:nvSpPr>
          <p:spPr>
            <a:xfrm>
              <a:off x="7886794" y="6482452"/>
              <a:ext cx="3217545" cy="377071"/>
            </a:xfrm>
            <a:custGeom>
              <a:avLst/>
              <a:gdLst>
                <a:gd name="connsiteX0" fmla="*/ 1409510 w 3217545"/>
                <a:gd name="connsiteY0" fmla="*/ 35600 h 377071"/>
                <a:gd name="connsiteX1" fmla="*/ 1407890 w 3217545"/>
                <a:gd name="connsiteY1" fmla="*/ 37981 h 377071"/>
                <a:gd name="connsiteX2" fmla="*/ 1402937 w 3217545"/>
                <a:gd name="connsiteY2" fmla="*/ 36553 h 377071"/>
                <a:gd name="connsiteX3" fmla="*/ 914305 w 3217545"/>
                <a:gd name="connsiteY3" fmla="*/ 158663 h 377071"/>
                <a:gd name="connsiteX4" fmla="*/ 839915 w 3217545"/>
                <a:gd name="connsiteY4" fmla="*/ 184666 h 377071"/>
                <a:gd name="connsiteX5" fmla="*/ 20193 w 3217545"/>
                <a:gd name="connsiteY5" fmla="*/ 326017 h 377071"/>
                <a:gd name="connsiteX6" fmla="*/ 0 w 3217545"/>
                <a:gd name="connsiteY6" fmla="*/ 377071 h 377071"/>
                <a:gd name="connsiteX7" fmla="*/ 3217545 w 3217545"/>
                <a:gd name="connsiteY7" fmla="*/ 377071 h 377071"/>
                <a:gd name="connsiteX8" fmla="*/ 2377916 w 3217545"/>
                <a:gd name="connsiteY8" fmla="*/ 25599 h 377071"/>
                <a:gd name="connsiteX9" fmla="*/ 1409510 w 3217545"/>
                <a:gd name="connsiteY9" fmla="*/ 35600 h 37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545" h="377071">
                  <a:moveTo>
                    <a:pt x="1409510" y="35600"/>
                  </a:moveTo>
                  <a:lnTo>
                    <a:pt x="1407890" y="37981"/>
                  </a:lnTo>
                  <a:lnTo>
                    <a:pt x="1402937" y="36553"/>
                  </a:lnTo>
                  <a:cubicBezTo>
                    <a:pt x="1229868" y="54460"/>
                    <a:pt x="1069277" y="105037"/>
                    <a:pt x="914305" y="158663"/>
                  </a:cubicBezTo>
                  <a:cubicBezTo>
                    <a:pt x="889349" y="167331"/>
                    <a:pt x="864584" y="175999"/>
                    <a:pt x="839915" y="184666"/>
                  </a:cubicBezTo>
                  <a:cubicBezTo>
                    <a:pt x="575977" y="277440"/>
                    <a:pt x="322707" y="366308"/>
                    <a:pt x="20193" y="326017"/>
                  </a:cubicBezTo>
                  <a:cubicBezTo>
                    <a:pt x="12668" y="342496"/>
                    <a:pt x="6001" y="359545"/>
                    <a:pt x="0" y="377071"/>
                  </a:cubicBezTo>
                  <a:lnTo>
                    <a:pt x="3217545" y="377071"/>
                  </a:lnTo>
                  <a:cubicBezTo>
                    <a:pt x="2954655" y="200954"/>
                    <a:pt x="2656427" y="71128"/>
                    <a:pt x="2377916" y="25599"/>
                  </a:cubicBezTo>
                  <a:cubicBezTo>
                    <a:pt x="2019586" y="-11549"/>
                    <a:pt x="1693545" y="-8310"/>
                    <a:pt x="1409510" y="35600"/>
                  </a:cubicBezTo>
                  <a:close/>
                </a:path>
              </a:pathLst>
            </a:custGeom>
            <a:solidFill>
              <a:srgbClr val="0885C6"/>
            </a:solidFill>
            <a:ln w="9525" cap="flat">
              <a:noFill/>
              <a:prstDash val="solid"/>
              <a:miter/>
            </a:ln>
          </p:spPr>
          <p:txBody>
            <a:bodyPr rtlCol="0" anchor="ctr"/>
            <a:lstStyle/>
            <a:p>
              <a:endParaRPr lang="en-US"/>
            </a:p>
          </p:txBody>
        </p:sp>
        <p:sp>
          <p:nvSpPr>
            <p:cNvPr id="23" name="צורה חופשית: צורה 1422">
              <a:extLst>
                <a:ext uri="{FF2B5EF4-FFF2-40B4-BE49-F238E27FC236}">
                  <a16:creationId xmlns:a16="http://schemas.microsoft.com/office/drawing/2014/main" id="{6217DC25-8A4F-4A42-B4C7-997C03FA17B9}"/>
                </a:ext>
              </a:extLst>
            </p:cNvPr>
            <p:cNvSpPr/>
            <p:nvPr/>
          </p:nvSpPr>
          <p:spPr>
            <a:xfrm>
              <a:off x="7915845" y="6086514"/>
              <a:ext cx="4055744" cy="773009"/>
            </a:xfrm>
            <a:custGeom>
              <a:avLst/>
              <a:gdLst>
                <a:gd name="connsiteX0" fmla="*/ 3950399 w 4055744"/>
                <a:gd name="connsiteY0" fmla="*/ 631754 h 773009"/>
                <a:gd name="connsiteX1" fmla="*/ 3950494 w 4055744"/>
                <a:gd name="connsiteY1" fmla="*/ 631849 h 773009"/>
                <a:gd name="connsiteX2" fmla="*/ 3115056 w 4055744"/>
                <a:gd name="connsiteY2" fmla="*/ 28631 h 773009"/>
                <a:gd name="connsiteX3" fmla="*/ 3020187 w 4055744"/>
                <a:gd name="connsiteY3" fmla="*/ 11010 h 773009"/>
                <a:gd name="connsiteX4" fmla="*/ 1576769 w 4055744"/>
                <a:gd name="connsiteY4" fmla="*/ 237800 h 773009"/>
                <a:gd name="connsiteX5" fmla="*/ 0 w 4055744"/>
                <a:gd name="connsiteY5" fmla="*/ 703763 h 773009"/>
                <a:gd name="connsiteX6" fmla="*/ 804577 w 4055744"/>
                <a:gd name="connsiteY6" fmla="*/ 562603 h 773009"/>
                <a:gd name="connsiteX7" fmla="*/ 846392 w 4055744"/>
                <a:gd name="connsiteY7" fmla="*/ 547934 h 773009"/>
                <a:gd name="connsiteX8" fmla="*/ 1370267 w 4055744"/>
                <a:gd name="connsiteY8" fmla="*/ 413632 h 773009"/>
                <a:gd name="connsiteX9" fmla="*/ 1372648 w 4055744"/>
                <a:gd name="connsiteY9" fmla="*/ 411060 h 773009"/>
                <a:gd name="connsiteX10" fmla="*/ 1376267 w 4055744"/>
                <a:gd name="connsiteY10" fmla="*/ 412870 h 773009"/>
                <a:gd name="connsiteX11" fmla="*/ 2351342 w 4055744"/>
                <a:gd name="connsiteY11" fmla="*/ 402678 h 773009"/>
                <a:gd name="connsiteX12" fmla="*/ 3212592 w 4055744"/>
                <a:gd name="connsiteY12" fmla="*/ 764818 h 773009"/>
                <a:gd name="connsiteX13" fmla="*/ 3224499 w 4055744"/>
                <a:gd name="connsiteY13" fmla="*/ 773010 h 773009"/>
                <a:gd name="connsiteX14" fmla="*/ 4055745 w 4055744"/>
                <a:gd name="connsiteY14" fmla="*/ 773010 h 773009"/>
                <a:gd name="connsiteX15" fmla="*/ 3950399 w 4055744"/>
                <a:gd name="connsiteY15" fmla="*/ 631754 h 77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5744" h="773009">
                  <a:moveTo>
                    <a:pt x="3950399" y="631754"/>
                  </a:moveTo>
                  <a:cubicBezTo>
                    <a:pt x="3950399" y="631754"/>
                    <a:pt x="3950399" y="631849"/>
                    <a:pt x="3950494" y="631849"/>
                  </a:cubicBezTo>
                  <a:cubicBezTo>
                    <a:pt x="3764471" y="330859"/>
                    <a:pt x="3473863" y="90353"/>
                    <a:pt x="3115056" y="28631"/>
                  </a:cubicBezTo>
                  <a:cubicBezTo>
                    <a:pt x="3091434" y="24535"/>
                    <a:pt x="3044000" y="13772"/>
                    <a:pt x="3020187" y="11010"/>
                  </a:cubicBezTo>
                  <a:cubicBezTo>
                    <a:pt x="2511171" y="-48236"/>
                    <a:pt x="2060067" y="146646"/>
                    <a:pt x="1576769" y="237800"/>
                  </a:cubicBezTo>
                  <a:cubicBezTo>
                    <a:pt x="1079945" y="193699"/>
                    <a:pt x="230886" y="243420"/>
                    <a:pt x="0" y="703763"/>
                  </a:cubicBezTo>
                  <a:cubicBezTo>
                    <a:pt x="295942" y="741292"/>
                    <a:pt x="545116" y="653947"/>
                    <a:pt x="804577" y="562603"/>
                  </a:cubicBezTo>
                  <a:cubicBezTo>
                    <a:pt x="818483" y="557745"/>
                    <a:pt x="832485" y="552792"/>
                    <a:pt x="846392" y="547934"/>
                  </a:cubicBezTo>
                  <a:cubicBezTo>
                    <a:pt x="1012031" y="490022"/>
                    <a:pt x="1183481" y="433253"/>
                    <a:pt x="1370267" y="413632"/>
                  </a:cubicBezTo>
                  <a:lnTo>
                    <a:pt x="1372648" y="411060"/>
                  </a:lnTo>
                  <a:lnTo>
                    <a:pt x="1376267" y="412870"/>
                  </a:lnTo>
                  <a:cubicBezTo>
                    <a:pt x="1662208" y="368578"/>
                    <a:pt x="1990249" y="365149"/>
                    <a:pt x="2351342" y="402678"/>
                  </a:cubicBezTo>
                  <a:cubicBezTo>
                    <a:pt x="2629186" y="448112"/>
                    <a:pt x="2934843" y="576700"/>
                    <a:pt x="3212592" y="764818"/>
                  </a:cubicBezTo>
                  <a:cubicBezTo>
                    <a:pt x="3216593" y="767485"/>
                    <a:pt x="3220498" y="770248"/>
                    <a:pt x="3224499" y="773010"/>
                  </a:cubicBezTo>
                  <a:lnTo>
                    <a:pt x="4055745" y="773010"/>
                  </a:lnTo>
                  <a:cubicBezTo>
                    <a:pt x="4022217" y="726909"/>
                    <a:pt x="3987070" y="679855"/>
                    <a:pt x="3950399" y="631754"/>
                  </a:cubicBezTo>
                  <a:close/>
                </a:path>
              </a:pathLst>
            </a:custGeom>
            <a:solidFill>
              <a:srgbClr val="0885C6"/>
            </a:solidFill>
            <a:ln w="9525" cap="flat">
              <a:noFill/>
              <a:prstDash val="solid"/>
              <a:miter/>
            </a:ln>
          </p:spPr>
          <p:txBody>
            <a:bodyPr rtlCol="0" anchor="ctr"/>
            <a:lstStyle/>
            <a:p>
              <a:endParaRPr lang="en-US"/>
            </a:p>
          </p:txBody>
        </p:sp>
        <p:sp>
          <p:nvSpPr>
            <p:cNvPr id="24" name="צורה חופשית: צורה 1423">
              <a:extLst>
                <a:ext uri="{FF2B5EF4-FFF2-40B4-BE49-F238E27FC236}">
                  <a16:creationId xmlns:a16="http://schemas.microsoft.com/office/drawing/2014/main" id="{759E505C-DAC3-4971-98F1-519F4F6BFAE3}"/>
                </a:ext>
              </a:extLst>
            </p:cNvPr>
            <p:cNvSpPr/>
            <p:nvPr/>
          </p:nvSpPr>
          <p:spPr>
            <a:xfrm>
              <a:off x="6015037" y="6463488"/>
              <a:ext cx="5125497" cy="396321"/>
            </a:xfrm>
            <a:custGeom>
              <a:avLst/>
              <a:gdLst>
                <a:gd name="connsiteX0" fmla="*/ 4252246 w 5125497"/>
                <a:gd name="connsiteY0" fmla="*/ 25799 h 396321"/>
                <a:gd name="connsiteX1" fmla="*/ 3277172 w 5125497"/>
                <a:gd name="connsiteY1" fmla="*/ 35991 h 396321"/>
                <a:gd name="connsiteX2" fmla="*/ 3273552 w 5125497"/>
                <a:gd name="connsiteY2" fmla="*/ 34181 h 396321"/>
                <a:gd name="connsiteX3" fmla="*/ 3271171 w 5125497"/>
                <a:gd name="connsiteY3" fmla="*/ 36753 h 396321"/>
                <a:gd name="connsiteX4" fmla="*/ 2747296 w 5125497"/>
                <a:gd name="connsiteY4" fmla="*/ 171055 h 396321"/>
                <a:gd name="connsiteX5" fmla="*/ 2705481 w 5125497"/>
                <a:gd name="connsiteY5" fmla="*/ 185724 h 396321"/>
                <a:gd name="connsiteX6" fmla="*/ 1900904 w 5125497"/>
                <a:gd name="connsiteY6" fmla="*/ 326884 h 396321"/>
                <a:gd name="connsiteX7" fmla="*/ 1548289 w 5125497"/>
                <a:gd name="connsiteY7" fmla="*/ 226967 h 396321"/>
                <a:gd name="connsiteX8" fmla="*/ 684657 w 5125497"/>
                <a:gd name="connsiteY8" fmla="*/ 63994 h 396321"/>
                <a:gd name="connsiteX9" fmla="*/ 22003 w 5125497"/>
                <a:gd name="connsiteY9" fmla="*/ 358317 h 396321"/>
                <a:gd name="connsiteX10" fmla="*/ 0 w 5125497"/>
                <a:gd name="connsiteY10" fmla="*/ 396131 h 396321"/>
                <a:gd name="connsiteX11" fmla="*/ 21336 w 5125497"/>
                <a:gd name="connsiteY11" fmla="*/ 396131 h 396321"/>
                <a:gd name="connsiteX12" fmla="*/ 37814 w 5125497"/>
                <a:gd name="connsiteY12" fmla="*/ 369080 h 396321"/>
                <a:gd name="connsiteX13" fmla="*/ 686372 w 5125497"/>
                <a:gd name="connsiteY13" fmla="*/ 82949 h 396321"/>
                <a:gd name="connsiteX14" fmla="*/ 1538954 w 5125497"/>
                <a:gd name="connsiteY14" fmla="*/ 243636 h 396321"/>
                <a:gd name="connsiteX15" fmla="*/ 1540002 w 5125497"/>
                <a:gd name="connsiteY15" fmla="*/ 244207 h 396321"/>
                <a:gd name="connsiteX16" fmla="*/ 1892046 w 5125497"/>
                <a:gd name="connsiteY16" fmla="*/ 345172 h 396321"/>
                <a:gd name="connsiteX17" fmla="*/ 2711768 w 5125497"/>
                <a:gd name="connsiteY17" fmla="*/ 203821 h 396321"/>
                <a:gd name="connsiteX18" fmla="*/ 2786158 w 5125497"/>
                <a:gd name="connsiteY18" fmla="*/ 177818 h 396321"/>
                <a:gd name="connsiteX19" fmla="*/ 3274790 w 5125497"/>
                <a:gd name="connsiteY19" fmla="*/ 55708 h 396321"/>
                <a:gd name="connsiteX20" fmla="*/ 3279743 w 5125497"/>
                <a:gd name="connsiteY20" fmla="*/ 57136 h 396321"/>
                <a:gd name="connsiteX21" fmla="*/ 3281363 w 5125497"/>
                <a:gd name="connsiteY21" fmla="*/ 54755 h 396321"/>
                <a:gd name="connsiteX22" fmla="*/ 4249865 w 5125497"/>
                <a:gd name="connsiteY22" fmla="*/ 44849 h 396321"/>
                <a:gd name="connsiteX23" fmla="*/ 5089494 w 5125497"/>
                <a:gd name="connsiteY23" fmla="*/ 396322 h 396321"/>
                <a:gd name="connsiteX24" fmla="*/ 5125498 w 5125497"/>
                <a:gd name="connsiteY24" fmla="*/ 396322 h 396321"/>
                <a:gd name="connsiteX25" fmla="*/ 5113592 w 5125497"/>
                <a:gd name="connsiteY25" fmla="*/ 388130 h 396321"/>
                <a:gd name="connsiteX26" fmla="*/ 4252246 w 5125497"/>
                <a:gd name="connsiteY26" fmla="*/ 25799 h 39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5497" h="396321">
                  <a:moveTo>
                    <a:pt x="4252246" y="25799"/>
                  </a:moveTo>
                  <a:cubicBezTo>
                    <a:pt x="3891153" y="-11729"/>
                    <a:pt x="3563112" y="-8300"/>
                    <a:pt x="3277172" y="35991"/>
                  </a:cubicBezTo>
                  <a:lnTo>
                    <a:pt x="3273552" y="34181"/>
                  </a:lnTo>
                  <a:lnTo>
                    <a:pt x="3271171" y="36753"/>
                  </a:lnTo>
                  <a:cubicBezTo>
                    <a:pt x="3084386" y="56374"/>
                    <a:pt x="2912936" y="113048"/>
                    <a:pt x="2747296" y="171055"/>
                  </a:cubicBezTo>
                  <a:cubicBezTo>
                    <a:pt x="2733294" y="175913"/>
                    <a:pt x="2719388" y="180866"/>
                    <a:pt x="2705481" y="185724"/>
                  </a:cubicBezTo>
                  <a:cubicBezTo>
                    <a:pt x="2445925" y="276973"/>
                    <a:pt x="2196846" y="364413"/>
                    <a:pt x="1900904" y="326884"/>
                  </a:cubicBezTo>
                  <a:cubicBezTo>
                    <a:pt x="1790795" y="312883"/>
                    <a:pt x="1674305" y="281831"/>
                    <a:pt x="1548289" y="226967"/>
                  </a:cubicBezTo>
                  <a:cubicBezTo>
                    <a:pt x="1319784" y="92093"/>
                    <a:pt x="1005078" y="32752"/>
                    <a:pt x="684657" y="63994"/>
                  </a:cubicBezTo>
                  <a:cubicBezTo>
                    <a:pt x="374333" y="94189"/>
                    <a:pt x="126683" y="204298"/>
                    <a:pt x="22003" y="358317"/>
                  </a:cubicBezTo>
                  <a:cubicBezTo>
                    <a:pt x="13621" y="370699"/>
                    <a:pt x="6477" y="383368"/>
                    <a:pt x="0" y="396131"/>
                  </a:cubicBezTo>
                  <a:lnTo>
                    <a:pt x="21336" y="396131"/>
                  </a:lnTo>
                  <a:cubicBezTo>
                    <a:pt x="26289" y="386987"/>
                    <a:pt x="31718" y="378034"/>
                    <a:pt x="37814" y="369080"/>
                  </a:cubicBezTo>
                  <a:cubicBezTo>
                    <a:pt x="139351" y="219633"/>
                    <a:pt x="381762" y="112667"/>
                    <a:pt x="686372" y="82949"/>
                  </a:cubicBezTo>
                  <a:cubicBezTo>
                    <a:pt x="1003078" y="51993"/>
                    <a:pt x="1313879" y="110572"/>
                    <a:pt x="1538954" y="243636"/>
                  </a:cubicBezTo>
                  <a:lnTo>
                    <a:pt x="1540002" y="244207"/>
                  </a:lnTo>
                  <a:cubicBezTo>
                    <a:pt x="1665827" y="298976"/>
                    <a:pt x="1782128" y="330504"/>
                    <a:pt x="1892046" y="345172"/>
                  </a:cubicBezTo>
                  <a:cubicBezTo>
                    <a:pt x="2194560" y="385463"/>
                    <a:pt x="2447830" y="296595"/>
                    <a:pt x="2711768" y="203821"/>
                  </a:cubicBezTo>
                  <a:cubicBezTo>
                    <a:pt x="2736437" y="195154"/>
                    <a:pt x="2761203" y="186486"/>
                    <a:pt x="2786158" y="177818"/>
                  </a:cubicBezTo>
                  <a:cubicBezTo>
                    <a:pt x="2941130" y="124192"/>
                    <a:pt x="3101721" y="73615"/>
                    <a:pt x="3274790" y="55708"/>
                  </a:cubicBezTo>
                  <a:lnTo>
                    <a:pt x="3279743" y="57136"/>
                  </a:lnTo>
                  <a:lnTo>
                    <a:pt x="3281363" y="54755"/>
                  </a:lnTo>
                  <a:cubicBezTo>
                    <a:pt x="3565493" y="10845"/>
                    <a:pt x="3891439" y="7511"/>
                    <a:pt x="4249865" y="44849"/>
                  </a:cubicBezTo>
                  <a:cubicBezTo>
                    <a:pt x="4528376" y="90379"/>
                    <a:pt x="4826604" y="220109"/>
                    <a:pt x="5089494" y="396322"/>
                  </a:cubicBezTo>
                  <a:lnTo>
                    <a:pt x="5125498" y="396322"/>
                  </a:lnTo>
                  <a:cubicBezTo>
                    <a:pt x="5121498" y="393559"/>
                    <a:pt x="5117593" y="390892"/>
                    <a:pt x="5113592" y="388130"/>
                  </a:cubicBezTo>
                  <a:cubicBezTo>
                    <a:pt x="4835748" y="199821"/>
                    <a:pt x="4530090" y="71233"/>
                    <a:pt x="4252246" y="25799"/>
                  </a:cubicBezTo>
                  <a:close/>
                </a:path>
              </a:pathLst>
            </a:custGeom>
            <a:solidFill>
              <a:srgbClr val="7FD6F7"/>
            </a:solidFill>
            <a:ln w="9525" cap="flat">
              <a:solidFill>
                <a:srgbClr val="7FD6F7"/>
              </a:solidFill>
              <a:prstDash val="solid"/>
              <a:miter/>
            </a:ln>
          </p:spPr>
          <p:txBody>
            <a:bodyPr rtlCol="0" anchor="ctr"/>
            <a:lstStyle/>
            <a:p>
              <a:endParaRPr lang="en-US"/>
            </a:p>
          </p:txBody>
        </p:sp>
      </p:grpSp>
      <p:sp>
        <p:nvSpPr>
          <p:cNvPr id="15" name="Text Placeholder 15">
            <a:extLst>
              <a:ext uri="{FF2B5EF4-FFF2-40B4-BE49-F238E27FC236}">
                <a16:creationId xmlns:a16="http://schemas.microsoft.com/office/drawing/2014/main" id="{A7B6F849-E350-4DDD-B8F8-DA73EA685978}"/>
              </a:ext>
            </a:extLst>
          </p:cNvPr>
          <p:cNvSpPr>
            <a:spLocks noGrp="1"/>
          </p:cNvSpPr>
          <p:nvPr>
            <p:ph type="body" sz="quarter" idx="12" hasCustomPrompt="1"/>
          </p:nvPr>
        </p:nvSpPr>
        <p:spPr>
          <a:xfrm>
            <a:off x="2506744" y="3692460"/>
            <a:ext cx="7178512" cy="473141"/>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p:ph type="title" hasCustomPrompt="1"/>
          </p:nvPr>
        </p:nvSpPr>
        <p:spPr>
          <a:xfrm>
            <a:off x="2506744" y="236202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32" name="צורה חופשית: צורה 3">
            <a:extLst>
              <a:ext uri="{FF2B5EF4-FFF2-40B4-BE49-F238E27FC236}">
                <a16:creationId xmlns:a16="http://schemas.microsoft.com/office/drawing/2014/main" id="{3CDF112B-98AE-419A-A599-AF1500CFD11C}"/>
              </a:ext>
            </a:extLst>
          </p:cNvPr>
          <p:cNvSpPr/>
          <p:nvPr userDrawn="1"/>
        </p:nvSpPr>
        <p:spPr>
          <a:xfrm>
            <a:off x="5636990" y="155412"/>
            <a:ext cx="1905" cy="621"/>
          </a:xfrm>
          <a:custGeom>
            <a:avLst/>
            <a:gdLst>
              <a:gd name="connsiteX0" fmla="*/ 1905 w 1905"/>
              <a:gd name="connsiteY0" fmla="*/ 416 h 621"/>
              <a:gd name="connsiteX1" fmla="*/ 0 w 1905"/>
              <a:gd name="connsiteY1" fmla="*/ 226 h 621"/>
              <a:gd name="connsiteX2" fmla="*/ 1905 w 1905"/>
              <a:gd name="connsiteY2" fmla="*/ 416 h 621"/>
            </a:gdLst>
            <a:ahLst/>
            <a:cxnLst>
              <a:cxn ang="0">
                <a:pos x="connsiteX0" y="connsiteY0"/>
              </a:cxn>
              <a:cxn ang="0">
                <a:pos x="connsiteX1" y="connsiteY1"/>
              </a:cxn>
              <a:cxn ang="0">
                <a:pos x="connsiteX2" y="connsiteY2"/>
              </a:cxn>
            </a:cxnLst>
            <a:rect l="l" t="t" r="r" b="b"/>
            <a:pathLst>
              <a:path w="1905" h="621">
                <a:moveTo>
                  <a:pt x="1905" y="416"/>
                </a:moveTo>
                <a:cubicBezTo>
                  <a:pt x="1429" y="131"/>
                  <a:pt x="952" y="-250"/>
                  <a:pt x="0" y="226"/>
                </a:cubicBezTo>
                <a:cubicBezTo>
                  <a:pt x="476" y="416"/>
                  <a:pt x="1238" y="893"/>
                  <a:pt x="1905" y="416"/>
                </a:cubicBezTo>
                <a:close/>
              </a:path>
            </a:pathLst>
          </a:custGeom>
          <a:solidFill>
            <a:srgbClr val="1A2D6F"/>
          </a:solidFill>
          <a:ln w="9525" cap="flat">
            <a:noFill/>
            <a:prstDash val="solid"/>
            <a:miter/>
          </a:ln>
        </p:spPr>
        <p:txBody>
          <a:bodyPr rtlCol="0" anchor="ctr"/>
          <a:lstStyle/>
          <a:p>
            <a:endParaRPr lang="en-US"/>
          </a:p>
        </p:txBody>
      </p:sp>
      <p:sp>
        <p:nvSpPr>
          <p:cNvPr id="33" name="צורה חופשית: צורה 8">
            <a:extLst>
              <a:ext uri="{FF2B5EF4-FFF2-40B4-BE49-F238E27FC236}">
                <a16:creationId xmlns:a16="http://schemas.microsoft.com/office/drawing/2014/main" id="{2925BD45-DB11-4564-9D74-A7CA4E6271E0}"/>
              </a:ext>
            </a:extLst>
          </p:cNvPr>
          <p:cNvSpPr/>
          <p:nvPr userDrawn="1"/>
        </p:nvSpPr>
        <p:spPr>
          <a:xfrm>
            <a:off x="5632989" y="79817"/>
            <a:ext cx="2666" cy="763"/>
          </a:xfrm>
          <a:custGeom>
            <a:avLst/>
            <a:gdLst>
              <a:gd name="connsiteX0" fmla="*/ 2667 w 2666"/>
              <a:gd name="connsiteY0" fmla="*/ 764 h 763"/>
              <a:gd name="connsiteX1" fmla="*/ 0 w 2666"/>
              <a:gd name="connsiteY1" fmla="*/ 97 h 763"/>
              <a:gd name="connsiteX2" fmla="*/ 2667 w 2666"/>
              <a:gd name="connsiteY2" fmla="*/ 764 h 763"/>
            </a:gdLst>
            <a:ahLst/>
            <a:cxnLst>
              <a:cxn ang="0">
                <a:pos x="connsiteX0" y="connsiteY0"/>
              </a:cxn>
              <a:cxn ang="0">
                <a:pos x="connsiteX1" y="connsiteY1"/>
              </a:cxn>
              <a:cxn ang="0">
                <a:pos x="connsiteX2" y="connsiteY2"/>
              </a:cxn>
            </a:cxnLst>
            <a:rect l="l" t="t" r="r" b="b"/>
            <a:pathLst>
              <a:path w="2666" h="763">
                <a:moveTo>
                  <a:pt x="2667" y="764"/>
                </a:moveTo>
                <a:cubicBezTo>
                  <a:pt x="2381" y="192"/>
                  <a:pt x="762" y="-189"/>
                  <a:pt x="0" y="97"/>
                </a:cubicBezTo>
                <a:cubicBezTo>
                  <a:pt x="857" y="1145"/>
                  <a:pt x="1524" y="573"/>
                  <a:pt x="2667" y="764"/>
                </a:cubicBezTo>
                <a:close/>
              </a:path>
            </a:pathLst>
          </a:custGeom>
          <a:solidFill>
            <a:srgbClr val="1A2D6F"/>
          </a:solidFill>
          <a:ln w="9525" cap="flat">
            <a:noFill/>
            <a:prstDash val="solid"/>
            <a:miter/>
          </a:ln>
        </p:spPr>
        <p:txBody>
          <a:bodyPr rtlCol="0" anchor="ctr"/>
          <a:lstStyle/>
          <a:p>
            <a:endParaRPr lang="en-US"/>
          </a:p>
        </p:txBody>
      </p:sp>
      <p:sp>
        <p:nvSpPr>
          <p:cNvPr id="34" name="צורה חופשית: צורה 9">
            <a:extLst>
              <a:ext uri="{FF2B5EF4-FFF2-40B4-BE49-F238E27FC236}">
                <a16:creationId xmlns:a16="http://schemas.microsoft.com/office/drawing/2014/main" id="{C3B1CD8F-B863-4C49-A54E-D8FD4DA92EEC}"/>
              </a:ext>
            </a:extLst>
          </p:cNvPr>
          <p:cNvSpPr/>
          <p:nvPr userDrawn="1"/>
        </p:nvSpPr>
        <p:spPr>
          <a:xfrm>
            <a:off x="5639590" y="157328"/>
            <a:ext cx="11401" cy="2501"/>
          </a:xfrm>
          <a:custGeom>
            <a:avLst/>
            <a:gdLst>
              <a:gd name="connsiteX0" fmla="*/ 352 w 11401"/>
              <a:gd name="connsiteY0" fmla="*/ 25 h 2501"/>
              <a:gd name="connsiteX1" fmla="*/ 1019 w 11401"/>
              <a:gd name="connsiteY1" fmla="*/ 501 h 2501"/>
              <a:gd name="connsiteX2" fmla="*/ 2448 w 11401"/>
              <a:gd name="connsiteY2" fmla="*/ 692 h 2501"/>
              <a:gd name="connsiteX3" fmla="*/ 11402 w 11401"/>
              <a:gd name="connsiteY3" fmla="*/ 2501 h 2501"/>
              <a:gd name="connsiteX4" fmla="*/ 6353 w 11401"/>
              <a:gd name="connsiteY4" fmla="*/ 406 h 2501"/>
              <a:gd name="connsiteX5" fmla="*/ 7211 w 11401"/>
              <a:gd name="connsiteY5" fmla="*/ 882 h 2501"/>
              <a:gd name="connsiteX6" fmla="*/ 352 w 11401"/>
              <a:gd name="connsiteY6" fmla="*/ 25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01" h="2501">
                <a:moveTo>
                  <a:pt x="352" y="25"/>
                </a:moveTo>
                <a:cubicBezTo>
                  <a:pt x="-600" y="120"/>
                  <a:pt x="638" y="596"/>
                  <a:pt x="1019" y="501"/>
                </a:cubicBezTo>
                <a:lnTo>
                  <a:pt x="2448" y="692"/>
                </a:lnTo>
                <a:cubicBezTo>
                  <a:pt x="5305" y="1930"/>
                  <a:pt x="7877" y="1930"/>
                  <a:pt x="11402" y="2501"/>
                </a:cubicBezTo>
                <a:cubicBezTo>
                  <a:pt x="10163" y="1073"/>
                  <a:pt x="8544" y="1168"/>
                  <a:pt x="6353" y="406"/>
                </a:cubicBezTo>
                <a:cubicBezTo>
                  <a:pt x="6258" y="1168"/>
                  <a:pt x="6925" y="692"/>
                  <a:pt x="7211" y="882"/>
                </a:cubicBezTo>
                <a:cubicBezTo>
                  <a:pt x="5305" y="2025"/>
                  <a:pt x="2829" y="-261"/>
                  <a:pt x="352" y="25"/>
                </a:cubicBezTo>
                <a:close/>
              </a:path>
            </a:pathLst>
          </a:custGeom>
          <a:solidFill>
            <a:srgbClr val="1A2D6F"/>
          </a:solidFill>
          <a:ln w="9525" cap="flat">
            <a:noFill/>
            <a:prstDash val="solid"/>
            <a:miter/>
          </a:ln>
        </p:spPr>
        <p:txBody>
          <a:bodyPr rtlCol="0" anchor="ctr"/>
          <a:lstStyle/>
          <a:p>
            <a:endParaRPr lang="en-US"/>
          </a:p>
        </p:txBody>
      </p:sp>
      <p:sp>
        <p:nvSpPr>
          <p:cNvPr id="35" name="צורה חופשית: צורה 10">
            <a:extLst>
              <a:ext uri="{FF2B5EF4-FFF2-40B4-BE49-F238E27FC236}">
                <a16:creationId xmlns:a16="http://schemas.microsoft.com/office/drawing/2014/main" id="{0829C92F-5A42-4288-9B99-F03D6D596066}"/>
              </a:ext>
            </a:extLst>
          </p:cNvPr>
          <p:cNvSpPr/>
          <p:nvPr userDrawn="1"/>
        </p:nvSpPr>
        <p:spPr>
          <a:xfrm>
            <a:off x="5642895" y="156446"/>
            <a:ext cx="2000" cy="1192"/>
          </a:xfrm>
          <a:custGeom>
            <a:avLst/>
            <a:gdLst>
              <a:gd name="connsiteX0" fmla="*/ 2000 w 2000"/>
              <a:gd name="connsiteY0" fmla="*/ 1192 h 1192"/>
              <a:gd name="connsiteX1" fmla="*/ 0 w 2000"/>
              <a:gd name="connsiteY1" fmla="*/ 240 h 1192"/>
              <a:gd name="connsiteX2" fmla="*/ 2000 w 2000"/>
              <a:gd name="connsiteY2" fmla="*/ 1192 h 1192"/>
            </a:gdLst>
            <a:ahLst/>
            <a:cxnLst>
              <a:cxn ang="0">
                <a:pos x="connsiteX0" y="connsiteY0"/>
              </a:cxn>
              <a:cxn ang="0">
                <a:pos x="connsiteX1" y="connsiteY1"/>
              </a:cxn>
              <a:cxn ang="0">
                <a:pos x="connsiteX2" y="connsiteY2"/>
              </a:cxn>
            </a:cxnLst>
            <a:rect l="l" t="t" r="r" b="b"/>
            <a:pathLst>
              <a:path w="2000" h="1192">
                <a:moveTo>
                  <a:pt x="2000" y="1192"/>
                </a:moveTo>
                <a:cubicBezTo>
                  <a:pt x="1619" y="-46"/>
                  <a:pt x="1048" y="-236"/>
                  <a:pt x="0" y="240"/>
                </a:cubicBezTo>
                <a:cubicBezTo>
                  <a:pt x="191" y="1669"/>
                  <a:pt x="1524" y="526"/>
                  <a:pt x="2000" y="1192"/>
                </a:cubicBezTo>
                <a:close/>
              </a:path>
            </a:pathLst>
          </a:custGeom>
          <a:solidFill>
            <a:srgbClr val="1A2D6F"/>
          </a:solidFill>
          <a:ln w="9525" cap="flat">
            <a:noFill/>
            <a:prstDash val="solid"/>
            <a:miter/>
          </a:ln>
        </p:spPr>
        <p:txBody>
          <a:bodyPr rtlCol="0" anchor="ctr"/>
          <a:lstStyle/>
          <a:p>
            <a:endParaRPr lang="en-US"/>
          </a:p>
        </p:txBody>
      </p:sp>
      <p:sp>
        <p:nvSpPr>
          <p:cNvPr id="36" name="צורה חופשית: צורה 11">
            <a:extLst>
              <a:ext uri="{FF2B5EF4-FFF2-40B4-BE49-F238E27FC236}">
                <a16:creationId xmlns:a16="http://schemas.microsoft.com/office/drawing/2014/main" id="{5E0CD0E2-3747-44A8-ABC3-F37BE86B2638}"/>
              </a:ext>
            </a:extLst>
          </p:cNvPr>
          <p:cNvSpPr/>
          <p:nvPr userDrawn="1"/>
        </p:nvSpPr>
        <p:spPr>
          <a:xfrm>
            <a:off x="5638228" y="80962"/>
            <a:ext cx="2381" cy="952"/>
          </a:xfrm>
          <a:custGeom>
            <a:avLst/>
            <a:gdLst>
              <a:gd name="connsiteX0" fmla="*/ 2381 w 2381"/>
              <a:gd name="connsiteY0" fmla="*/ 953 h 952"/>
              <a:gd name="connsiteX1" fmla="*/ 0 w 2381"/>
              <a:gd name="connsiteY1" fmla="*/ 0 h 952"/>
              <a:gd name="connsiteX2" fmla="*/ 2381 w 2381"/>
              <a:gd name="connsiteY2" fmla="*/ 953 h 952"/>
            </a:gdLst>
            <a:ahLst/>
            <a:cxnLst>
              <a:cxn ang="0">
                <a:pos x="connsiteX0" y="connsiteY0"/>
              </a:cxn>
              <a:cxn ang="0">
                <a:pos x="connsiteX1" y="connsiteY1"/>
              </a:cxn>
              <a:cxn ang="0">
                <a:pos x="connsiteX2" y="connsiteY2"/>
              </a:cxn>
            </a:cxnLst>
            <a:rect l="l" t="t" r="r" b="b"/>
            <a:pathLst>
              <a:path w="2381" h="952">
                <a:moveTo>
                  <a:pt x="2381" y="953"/>
                </a:moveTo>
                <a:cubicBezTo>
                  <a:pt x="2286" y="-476"/>
                  <a:pt x="762" y="381"/>
                  <a:pt x="0" y="0"/>
                </a:cubicBezTo>
                <a:cubicBezTo>
                  <a:pt x="191" y="1429"/>
                  <a:pt x="1524" y="-191"/>
                  <a:pt x="2381" y="953"/>
                </a:cubicBezTo>
                <a:close/>
              </a:path>
            </a:pathLst>
          </a:custGeom>
          <a:solidFill>
            <a:srgbClr val="1A2D6F"/>
          </a:solidFill>
          <a:ln w="9525" cap="flat">
            <a:noFill/>
            <a:prstDash val="solid"/>
            <a:miter/>
          </a:ln>
        </p:spPr>
        <p:txBody>
          <a:bodyPr rtlCol="0" anchor="ctr"/>
          <a:lstStyle/>
          <a:p>
            <a:endParaRPr lang="en-US"/>
          </a:p>
        </p:txBody>
      </p:sp>
      <p:sp>
        <p:nvSpPr>
          <p:cNvPr id="37" name="צורה חופשית: צורה 12">
            <a:extLst>
              <a:ext uri="{FF2B5EF4-FFF2-40B4-BE49-F238E27FC236}">
                <a16:creationId xmlns:a16="http://schemas.microsoft.com/office/drawing/2014/main" id="{717E56BB-63A3-4AC2-907D-EF980DC63D3C}"/>
              </a:ext>
            </a:extLst>
          </p:cNvPr>
          <p:cNvSpPr/>
          <p:nvPr userDrawn="1"/>
        </p:nvSpPr>
        <p:spPr>
          <a:xfrm>
            <a:off x="5592889" y="84123"/>
            <a:ext cx="1047" cy="1715"/>
          </a:xfrm>
          <a:custGeom>
            <a:avLst/>
            <a:gdLst>
              <a:gd name="connsiteX0" fmla="*/ 1048 w 1047"/>
              <a:gd name="connsiteY0" fmla="*/ 1125 h 1715"/>
              <a:gd name="connsiteX1" fmla="*/ 762 w 1047"/>
              <a:gd name="connsiteY1" fmla="*/ 744 h 1715"/>
              <a:gd name="connsiteX2" fmla="*/ 953 w 1047"/>
              <a:gd name="connsiteY2" fmla="*/ 363 h 1715"/>
              <a:gd name="connsiteX3" fmla="*/ 0 w 1047"/>
              <a:gd name="connsiteY3" fmla="*/ 1315 h 1715"/>
              <a:gd name="connsiteX4" fmla="*/ 1048 w 1047"/>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 h="1715">
                <a:moveTo>
                  <a:pt x="1048" y="1125"/>
                </a:moveTo>
                <a:cubicBezTo>
                  <a:pt x="1048" y="744"/>
                  <a:pt x="858" y="839"/>
                  <a:pt x="762" y="744"/>
                </a:cubicBezTo>
                <a:cubicBezTo>
                  <a:pt x="762" y="458"/>
                  <a:pt x="858" y="458"/>
                  <a:pt x="953" y="363"/>
                </a:cubicBezTo>
                <a:cubicBezTo>
                  <a:pt x="762" y="-780"/>
                  <a:pt x="191" y="1125"/>
                  <a:pt x="0" y="1315"/>
                </a:cubicBezTo>
                <a:cubicBezTo>
                  <a:pt x="95" y="2554"/>
                  <a:pt x="476" y="458"/>
                  <a:pt x="1048" y="1125"/>
                </a:cubicBezTo>
                <a:close/>
              </a:path>
            </a:pathLst>
          </a:custGeom>
          <a:solidFill>
            <a:srgbClr val="1A2D6F"/>
          </a:solidFill>
          <a:ln w="9525" cap="flat">
            <a:noFill/>
            <a:prstDash val="solid"/>
            <a:miter/>
          </a:ln>
        </p:spPr>
        <p:txBody>
          <a:bodyPr rtlCol="0" anchor="ctr"/>
          <a:lstStyle/>
          <a:p>
            <a:endParaRPr lang="en-US"/>
          </a:p>
        </p:txBody>
      </p:sp>
      <p:sp>
        <p:nvSpPr>
          <p:cNvPr id="38" name="צורה חופשית: צורה 13">
            <a:extLst>
              <a:ext uri="{FF2B5EF4-FFF2-40B4-BE49-F238E27FC236}">
                <a16:creationId xmlns:a16="http://schemas.microsoft.com/office/drawing/2014/main" id="{357E71E3-3B61-4878-B108-EB6A268F02FD}"/>
              </a:ext>
            </a:extLst>
          </p:cNvPr>
          <p:cNvSpPr/>
          <p:nvPr userDrawn="1"/>
        </p:nvSpPr>
        <p:spPr>
          <a:xfrm>
            <a:off x="5611272" y="77152"/>
            <a:ext cx="5810" cy="2415"/>
          </a:xfrm>
          <a:custGeom>
            <a:avLst/>
            <a:gdLst>
              <a:gd name="connsiteX0" fmla="*/ 2191 w 5810"/>
              <a:gd name="connsiteY0" fmla="*/ 1238 h 2415"/>
              <a:gd name="connsiteX1" fmla="*/ 1429 w 5810"/>
              <a:gd name="connsiteY1" fmla="*/ 1905 h 2415"/>
              <a:gd name="connsiteX2" fmla="*/ 2477 w 5810"/>
              <a:gd name="connsiteY2" fmla="*/ 2381 h 2415"/>
              <a:gd name="connsiteX3" fmla="*/ 5810 w 5810"/>
              <a:gd name="connsiteY3" fmla="*/ 2000 h 2415"/>
              <a:gd name="connsiteX4" fmla="*/ 3810 w 5810"/>
              <a:gd name="connsiteY4" fmla="*/ 1810 h 2415"/>
              <a:gd name="connsiteX5" fmla="*/ 0 w 5810"/>
              <a:gd name="connsiteY5" fmla="*/ 0 h 2415"/>
              <a:gd name="connsiteX6" fmla="*/ 2191 w 5810"/>
              <a:gd name="connsiteY6" fmla="*/ 1238 h 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 h="2415">
                <a:moveTo>
                  <a:pt x="2191" y="1238"/>
                </a:moveTo>
                <a:cubicBezTo>
                  <a:pt x="1143" y="1714"/>
                  <a:pt x="-1143" y="1429"/>
                  <a:pt x="1429" y="1905"/>
                </a:cubicBezTo>
                <a:cubicBezTo>
                  <a:pt x="1810" y="1905"/>
                  <a:pt x="1905" y="2572"/>
                  <a:pt x="2477" y="2381"/>
                </a:cubicBezTo>
                <a:cubicBezTo>
                  <a:pt x="2572" y="667"/>
                  <a:pt x="4096" y="2857"/>
                  <a:pt x="5810" y="2000"/>
                </a:cubicBezTo>
                <a:cubicBezTo>
                  <a:pt x="5334" y="1048"/>
                  <a:pt x="4382" y="1048"/>
                  <a:pt x="3810" y="1810"/>
                </a:cubicBezTo>
                <a:cubicBezTo>
                  <a:pt x="2953" y="-95"/>
                  <a:pt x="2096" y="476"/>
                  <a:pt x="0" y="0"/>
                </a:cubicBezTo>
                <a:cubicBezTo>
                  <a:pt x="191" y="2000"/>
                  <a:pt x="1810" y="476"/>
                  <a:pt x="2191" y="1238"/>
                </a:cubicBezTo>
                <a:close/>
              </a:path>
            </a:pathLst>
          </a:custGeom>
          <a:solidFill>
            <a:srgbClr val="1A2D6F"/>
          </a:solidFill>
          <a:ln w="9525" cap="flat">
            <a:noFill/>
            <a:prstDash val="solid"/>
            <a:miter/>
          </a:ln>
        </p:spPr>
        <p:txBody>
          <a:bodyPr rtlCol="0" anchor="ctr"/>
          <a:lstStyle/>
          <a:p>
            <a:endParaRPr lang="en-US"/>
          </a:p>
        </p:txBody>
      </p:sp>
      <p:sp>
        <p:nvSpPr>
          <p:cNvPr id="39" name="צורה חופשית: צורה 14">
            <a:extLst>
              <a:ext uri="{FF2B5EF4-FFF2-40B4-BE49-F238E27FC236}">
                <a16:creationId xmlns:a16="http://schemas.microsoft.com/office/drawing/2014/main" id="{B0D7E7B0-0AAB-4CFC-90B3-B3A18203FA20}"/>
              </a:ext>
            </a:extLst>
          </p:cNvPr>
          <p:cNvSpPr/>
          <p:nvPr userDrawn="1"/>
        </p:nvSpPr>
        <p:spPr>
          <a:xfrm>
            <a:off x="5585650" y="124682"/>
            <a:ext cx="780" cy="1523"/>
          </a:xfrm>
          <a:custGeom>
            <a:avLst/>
            <a:gdLst>
              <a:gd name="connsiteX0" fmla="*/ 762 w 780"/>
              <a:gd name="connsiteY0" fmla="*/ 1524 h 1523"/>
              <a:gd name="connsiteX1" fmla="*/ 0 w 780"/>
              <a:gd name="connsiteY1" fmla="*/ 0 h 1523"/>
              <a:gd name="connsiteX2" fmla="*/ 762 w 780"/>
              <a:gd name="connsiteY2" fmla="*/ 1524 h 1523"/>
            </a:gdLst>
            <a:ahLst/>
            <a:cxnLst>
              <a:cxn ang="0">
                <a:pos x="connsiteX0" y="connsiteY0"/>
              </a:cxn>
              <a:cxn ang="0">
                <a:pos x="connsiteX1" y="connsiteY1"/>
              </a:cxn>
              <a:cxn ang="0">
                <a:pos x="connsiteX2" y="connsiteY2"/>
              </a:cxn>
            </a:cxnLst>
            <a:rect l="l" t="t" r="r" b="b"/>
            <a:pathLst>
              <a:path w="780" h="1523">
                <a:moveTo>
                  <a:pt x="762" y="1524"/>
                </a:moveTo>
                <a:cubicBezTo>
                  <a:pt x="858" y="571"/>
                  <a:pt x="571" y="0"/>
                  <a:pt x="0" y="0"/>
                </a:cubicBezTo>
                <a:cubicBezTo>
                  <a:pt x="0" y="952"/>
                  <a:pt x="381" y="1238"/>
                  <a:pt x="762" y="1524"/>
                </a:cubicBezTo>
                <a:close/>
              </a:path>
            </a:pathLst>
          </a:custGeom>
          <a:solidFill>
            <a:srgbClr val="1A2D6F"/>
          </a:solidFill>
          <a:ln w="9525" cap="flat">
            <a:noFill/>
            <a:prstDash val="solid"/>
            <a:miter/>
          </a:ln>
        </p:spPr>
        <p:txBody>
          <a:bodyPr rtlCol="0" anchor="ctr"/>
          <a:lstStyle/>
          <a:p>
            <a:endParaRPr lang="en-US"/>
          </a:p>
        </p:txBody>
      </p:sp>
      <p:sp>
        <p:nvSpPr>
          <p:cNvPr id="40" name="צורה חופשית: צורה 15">
            <a:extLst>
              <a:ext uri="{FF2B5EF4-FFF2-40B4-BE49-F238E27FC236}">
                <a16:creationId xmlns:a16="http://schemas.microsoft.com/office/drawing/2014/main" id="{FFDFA9A3-ABDC-4E71-A636-68DF28D86A87}"/>
              </a:ext>
            </a:extLst>
          </p:cNvPr>
          <p:cNvSpPr/>
          <p:nvPr userDrawn="1"/>
        </p:nvSpPr>
        <p:spPr>
          <a:xfrm>
            <a:off x="4364926" y="338067"/>
            <a:ext cx="2857" cy="1290"/>
          </a:xfrm>
          <a:custGeom>
            <a:avLst/>
            <a:gdLst>
              <a:gd name="connsiteX0" fmla="*/ 0 w 2857"/>
              <a:gd name="connsiteY0" fmla="*/ 165 h 1290"/>
              <a:gd name="connsiteX1" fmla="*/ 2857 w 2857"/>
              <a:gd name="connsiteY1" fmla="*/ 1213 h 1290"/>
              <a:gd name="connsiteX2" fmla="*/ 0 w 2857"/>
              <a:gd name="connsiteY2" fmla="*/ 165 h 1290"/>
            </a:gdLst>
            <a:ahLst/>
            <a:cxnLst>
              <a:cxn ang="0">
                <a:pos x="connsiteX0" y="connsiteY0"/>
              </a:cxn>
              <a:cxn ang="0">
                <a:pos x="connsiteX1" y="connsiteY1"/>
              </a:cxn>
              <a:cxn ang="0">
                <a:pos x="connsiteX2" y="connsiteY2"/>
              </a:cxn>
            </a:cxnLst>
            <a:rect l="l" t="t" r="r" b="b"/>
            <a:pathLst>
              <a:path w="2857" h="1290">
                <a:moveTo>
                  <a:pt x="0" y="165"/>
                </a:moveTo>
                <a:cubicBezTo>
                  <a:pt x="381" y="1308"/>
                  <a:pt x="1905" y="1404"/>
                  <a:pt x="2857" y="1213"/>
                </a:cubicBezTo>
                <a:cubicBezTo>
                  <a:pt x="2096" y="642"/>
                  <a:pt x="952" y="-406"/>
                  <a:pt x="0" y="165"/>
                </a:cubicBezTo>
                <a:close/>
              </a:path>
            </a:pathLst>
          </a:custGeom>
          <a:solidFill>
            <a:srgbClr val="1A2D6F"/>
          </a:solidFill>
          <a:ln w="9525" cap="flat">
            <a:noFill/>
            <a:prstDash val="solid"/>
            <a:miter/>
          </a:ln>
        </p:spPr>
        <p:txBody>
          <a:bodyPr rtlCol="0" anchor="ctr"/>
          <a:lstStyle/>
          <a:p>
            <a:endParaRPr lang="en-US"/>
          </a:p>
        </p:txBody>
      </p:sp>
      <p:sp>
        <p:nvSpPr>
          <p:cNvPr id="41" name="צורה חופשית: צורה 16">
            <a:extLst>
              <a:ext uri="{FF2B5EF4-FFF2-40B4-BE49-F238E27FC236}">
                <a16:creationId xmlns:a16="http://schemas.microsoft.com/office/drawing/2014/main" id="{D38F636B-1D60-4EA2-A2F4-FBC735A09AF3}"/>
              </a:ext>
            </a:extLst>
          </p:cNvPr>
          <p:cNvSpPr/>
          <p:nvPr userDrawn="1"/>
        </p:nvSpPr>
        <p:spPr>
          <a:xfrm>
            <a:off x="5585231" y="126872"/>
            <a:ext cx="655" cy="2095"/>
          </a:xfrm>
          <a:custGeom>
            <a:avLst/>
            <a:gdLst>
              <a:gd name="connsiteX0" fmla="*/ 610 w 655"/>
              <a:gd name="connsiteY0" fmla="*/ 1429 h 2095"/>
              <a:gd name="connsiteX1" fmla="*/ 419 w 655"/>
              <a:gd name="connsiteY1" fmla="*/ 0 h 2095"/>
              <a:gd name="connsiteX2" fmla="*/ 229 w 655"/>
              <a:gd name="connsiteY2" fmla="*/ 2096 h 2095"/>
              <a:gd name="connsiteX3" fmla="*/ 610 w 655"/>
              <a:gd name="connsiteY3" fmla="*/ 1429 h 2095"/>
            </a:gdLst>
            <a:ahLst/>
            <a:cxnLst>
              <a:cxn ang="0">
                <a:pos x="connsiteX0" y="connsiteY0"/>
              </a:cxn>
              <a:cxn ang="0">
                <a:pos x="connsiteX1" y="connsiteY1"/>
              </a:cxn>
              <a:cxn ang="0">
                <a:pos x="connsiteX2" y="connsiteY2"/>
              </a:cxn>
              <a:cxn ang="0">
                <a:pos x="connsiteX3" y="connsiteY3"/>
              </a:cxn>
            </a:cxnLst>
            <a:rect l="l" t="t" r="r" b="b"/>
            <a:pathLst>
              <a:path w="655" h="2095">
                <a:moveTo>
                  <a:pt x="610" y="1429"/>
                </a:moveTo>
                <a:cubicBezTo>
                  <a:pt x="801" y="476"/>
                  <a:pt x="324" y="667"/>
                  <a:pt x="419" y="0"/>
                </a:cubicBezTo>
                <a:cubicBezTo>
                  <a:pt x="324" y="1143"/>
                  <a:pt x="-342" y="667"/>
                  <a:pt x="229" y="2096"/>
                </a:cubicBezTo>
                <a:cubicBezTo>
                  <a:pt x="419" y="2000"/>
                  <a:pt x="419" y="1429"/>
                  <a:pt x="610" y="1429"/>
                </a:cubicBezTo>
                <a:close/>
              </a:path>
            </a:pathLst>
          </a:custGeom>
          <a:solidFill>
            <a:srgbClr val="1A2D6F"/>
          </a:solidFill>
          <a:ln w="9525" cap="flat">
            <a:noFill/>
            <a:prstDash val="solid"/>
            <a:miter/>
          </a:ln>
        </p:spPr>
        <p:txBody>
          <a:bodyPr rtlCol="0" anchor="ctr"/>
          <a:lstStyle/>
          <a:p>
            <a:endParaRPr lang="en-US"/>
          </a:p>
        </p:txBody>
      </p:sp>
      <p:sp>
        <p:nvSpPr>
          <p:cNvPr id="42" name="צורה חופשית: צורה 17">
            <a:extLst>
              <a:ext uri="{FF2B5EF4-FFF2-40B4-BE49-F238E27FC236}">
                <a16:creationId xmlns:a16="http://schemas.microsoft.com/office/drawing/2014/main" id="{6B96522A-C19B-4E30-B3E4-A5F8D60620FD}"/>
              </a:ext>
            </a:extLst>
          </p:cNvPr>
          <p:cNvSpPr/>
          <p:nvPr userDrawn="1"/>
        </p:nvSpPr>
        <p:spPr>
          <a:xfrm>
            <a:off x="5586221" y="123545"/>
            <a:ext cx="1142" cy="946"/>
          </a:xfrm>
          <a:custGeom>
            <a:avLst/>
            <a:gdLst>
              <a:gd name="connsiteX0" fmla="*/ 1143 w 1142"/>
              <a:gd name="connsiteY0" fmla="*/ 280 h 946"/>
              <a:gd name="connsiteX1" fmla="*/ 0 w 1142"/>
              <a:gd name="connsiteY1" fmla="*/ 851 h 946"/>
              <a:gd name="connsiteX2" fmla="*/ 858 w 1142"/>
              <a:gd name="connsiteY2" fmla="*/ 946 h 946"/>
              <a:gd name="connsiteX3" fmla="*/ 1143 w 1142"/>
              <a:gd name="connsiteY3" fmla="*/ 280 h 946"/>
            </a:gdLst>
            <a:ahLst/>
            <a:cxnLst>
              <a:cxn ang="0">
                <a:pos x="connsiteX0" y="connsiteY0"/>
              </a:cxn>
              <a:cxn ang="0">
                <a:pos x="connsiteX1" y="connsiteY1"/>
              </a:cxn>
              <a:cxn ang="0">
                <a:pos x="connsiteX2" y="connsiteY2"/>
              </a:cxn>
              <a:cxn ang="0">
                <a:pos x="connsiteX3" y="connsiteY3"/>
              </a:cxn>
            </a:cxnLst>
            <a:rect l="l" t="t" r="r" b="b"/>
            <a:pathLst>
              <a:path w="1142" h="946">
                <a:moveTo>
                  <a:pt x="1143" y="280"/>
                </a:moveTo>
                <a:cubicBezTo>
                  <a:pt x="1143" y="-197"/>
                  <a:pt x="0" y="-101"/>
                  <a:pt x="0" y="851"/>
                </a:cubicBezTo>
                <a:lnTo>
                  <a:pt x="858" y="946"/>
                </a:lnTo>
                <a:cubicBezTo>
                  <a:pt x="953" y="565"/>
                  <a:pt x="953" y="375"/>
                  <a:pt x="1143" y="280"/>
                </a:cubicBezTo>
                <a:close/>
              </a:path>
            </a:pathLst>
          </a:custGeom>
          <a:solidFill>
            <a:srgbClr val="1A2D6F"/>
          </a:solidFill>
          <a:ln w="9525" cap="flat">
            <a:noFill/>
            <a:prstDash val="solid"/>
            <a:miter/>
          </a:ln>
        </p:spPr>
        <p:txBody>
          <a:bodyPr rtlCol="0" anchor="ctr"/>
          <a:lstStyle/>
          <a:p>
            <a:endParaRPr lang="en-US"/>
          </a:p>
        </p:txBody>
      </p:sp>
      <p:sp>
        <p:nvSpPr>
          <p:cNvPr id="43" name="צורה חופשית: צורה 18">
            <a:extLst>
              <a:ext uri="{FF2B5EF4-FFF2-40B4-BE49-F238E27FC236}">
                <a16:creationId xmlns:a16="http://schemas.microsoft.com/office/drawing/2014/main" id="{790C50D2-2A8F-4AC8-8EA2-316DF3FC4996}"/>
              </a:ext>
            </a:extLst>
          </p:cNvPr>
          <p:cNvSpPr/>
          <p:nvPr userDrawn="1"/>
        </p:nvSpPr>
        <p:spPr>
          <a:xfrm>
            <a:off x="5592222" y="81153"/>
            <a:ext cx="3143" cy="2476"/>
          </a:xfrm>
          <a:custGeom>
            <a:avLst/>
            <a:gdLst>
              <a:gd name="connsiteX0" fmla="*/ 0 w 3143"/>
              <a:gd name="connsiteY0" fmla="*/ 2476 h 2476"/>
              <a:gd name="connsiteX1" fmla="*/ 3143 w 3143"/>
              <a:gd name="connsiteY1" fmla="*/ 0 h 2476"/>
              <a:gd name="connsiteX2" fmla="*/ 0 w 3143"/>
              <a:gd name="connsiteY2" fmla="*/ 2476 h 2476"/>
            </a:gdLst>
            <a:ahLst/>
            <a:cxnLst>
              <a:cxn ang="0">
                <a:pos x="connsiteX0" y="connsiteY0"/>
              </a:cxn>
              <a:cxn ang="0">
                <a:pos x="connsiteX1" y="connsiteY1"/>
              </a:cxn>
              <a:cxn ang="0">
                <a:pos x="connsiteX2" y="connsiteY2"/>
              </a:cxn>
            </a:cxnLst>
            <a:rect l="l" t="t" r="r" b="b"/>
            <a:pathLst>
              <a:path w="3143" h="2476">
                <a:moveTo>
                  <a:pt x="0" y="2476"/>
                </a:moveTo>
                <a:cubicBezTo>
                  <a:pt x="1238" y="1524"/>
                  <a:pt x="1905" y="1333"/>
                  <a:pt x="3143" y="0"/>
                </a:cubicBezTo>
                <a:cubicBezTo>
                  <a:pt x="2477" y="0"/>
                  <a:pt x="476" y="476"/>
                  <a:pt x="0" y="2476"/>
                </a:cubicBezTo>
                <a:close/>
              </a:path>
            </a:pathLst>
          </a:custGeom>
          <a:solidFill>
            <a:srgbClr val="1A2D6F"/>
          </a:solidFill>
          <a:ln w="9525" cap="flat">
            <a:noFill/>
            <a:prstDash val="solid"/>
            <a:miter/>
          </a:ln>
        </p:spPr>
        <p:txBody>
          <a:bodyPr rtlCol="0" anchor="ctr"/>
          <a:lstStyle/>
          <a:p>
            <a:endParaRPr lang="en-US"/>
          </a:p>
        </p:txBody>
      </p:sp>
      <p:sp>
        <p:nvSpPr>
          <p:cNvPr id="44" name="צורה חופשית: צורה 19">
            <a:extLst>
              <a:ext uri="{FF2B5EF4-FFF2-40B4-BE49-F238E27FC236}">
                <a16:creationId xmlns:a16="http://schemas.microsoft.com/office/drawing/2014/main" id="{6BD8CCBB-203E-4C6A-B5C1-BB44F1E3524C}"/>
              </a:ext>
            </a:extLst>
          </p:cNvPr>
          <p:cNvSpPr/>
          <p:nvPr userDrawn="1"/>
        </p:nvSpPr>
        <p:spPr>
          <a:xfrm>
            <a:off x="5676423" y="86105"/>
            <a:ext cx="1922" cy="952"/>
          </a:xfrm>
          <a:custGeom>
            <a:avLst/>
            <a:gdLst>
              <a:gd name="connsiteX0" fmla="*/ 1905 w 1922"/>
              <a:gd name="connsiteY0" fmla="*/ 953 h 952"/>
              <a:gd name="connsiteX1" fmla="*/ 0 w 1922"/>
              <a:gd name="connsiteY1" fmla="*/ 0 h 952"/>
              <a:gd name="connsiteX2" fmla="*/ 1905 w 1922"/>
              <a:gd name="connsiteY2" fmla="*/ 953 h 952"/>
            </a:gdLst>
            <a:ahLst/>
            <a:cxnLst>
              <a:cxn ang="0">
                <a:pos x="connsiteX0" y="connsiteY0"/>
              </a:cxn>
              <a:cxn ang="0">
                <a:pos x="connsiteX1" y="connsiteY1"/>
              </a:cxn>
              <a:cxn ang="0">
                <a:pos x="connsiteX2" y="connsiteY2"/>
              </a:cxn>
            </a:cxnLst>
            <a:rect l="l" t="t" r="r" b="b"/>
            <a:pathLst>
              <a:path w="1922" h="952">
                <a:moveTo>
                  <a:pt x="1905" y="953"/>
                </a:moveTo>
                <a:cubicBezTo>
                  <a:pt x="2095" y="572"/>
                  <a:pt x="667" y="95"/>
                  <a:pt x="0" y="0"/>
                </a:cubicBezTo>
                <a:cubicBezTo>
                  <a:pt x="381" y="1143"/>
                  <a:pt x="857" y="572"/>
                  <a:pt x="1905" y="953"/>
                </a:cubicBezTo>
                <a:close/>
              </a:path>
            </a:pathLst>
          </a:custGeom>
          <a:solidFill>
            <a:srgbClr val="1A2D6F"/>
          </a:solidFill>
          <a:ln w="9525" cap="flat">
            <a:noFill/>
            <a:prstDash val="solid"/>
            <a:miter/>
          </a:ln>
        </p:spPr>
        <p:txBody>
          <a:bodyPr rtlCol="0" anchor="ctr"/>
          <a:lstStyle/>
          <a:p>
            <a:endParaRPr lang="en-US"/>
          </a:p>
        </p:txBody>
      </p:sp>
      <p:sp>
        <p:nvSpPr>
          <p:cNvPr id="45" name="צורה חופשית: צורה 20">
            <a:extLst>
              <a:ext uri="{FF2B5EF4-FFF2-40B4-BE49-F238E27FC236}">
                <a16:creationId xmlns:a16="http://schemas.microsoft.com/office/drawing/2014/main" id="{384916D8-2887-4A9B-9B7F-3B12A2292170}"/>
              </a:ext>
            </a:extLst>
          </p:cNvPr>
          <p:cNvSpPr/>
          <p:nvPr userDrawn="1"/>
        </p:nvSpPr>
        <p:spPr>
          <a:xfrm>
            <a:off x="5705188" y="91087"/>
            <a:ext cx="5143" cy="1599"/>
          </a:xfrm>
          <a:custGeom>
            <a:avLst/>
            <a:gdLst>
              <a:gd name="connsiteX0" fmla="*/ 5144 w 5143"/>
              <a:gd name="connsiteY0" fmla="*/ 1305 h 1599"/>
              <a:gd name="connsiteX1" fmla="*/ 0 w 5143"/>
              <a:gd name="connsiteY1" fmla="*/ 162 h 1599"/>
              <a:gd name="connsiteX2" fmla="*/ 5144 w 5143"/>
              <a:gd name="connsiteY2" fmla="*/ 1305 h 1599"/>
            </a:gdLst>
            <a:ahLst/>
            <a:cxnLst>
              <a:cxn ang="0">
                <a:pos x="connsiteX0" y="connsiteY0"/>
              </a:cxn>
              <a:cxn ang="0">
                <a:pos x="connsiteX1" y="connsiteY1"/>
              </a:cxn>
              <a:cxn ang="0">
                <a:pos x="connsiteX2" y="connsiteY2"/>
              </a:cxn>
            </a:cxnLst>
            <a:rect l="l" t="t" r="r" b="b"/>
            <a:pathLst>
              <a:path w="5143" h="1599">
                <a:moveTo>
                  <a:pt x="5144" y="1305"/>
                </a:moveTo>
                <a:cubicBezTo>
                  <a:pt x="4572" y="2163"/>
                  <a:pt x="1144" y="-695"/>
                  <a:pt x="0" y="162"/>
                </a:cubicBezTo>
                <a:cubicBezTo>
                  <a:pt x="477" y="-123"/>
                  <a:pt x="4286" y="2448"/>
                  <a:pt x="5144" y="1305"/>
                </a:cubicBezTo>
                <a:close/>
              </a:path>
            </a:pathLst>
          </a:custGeom>
          <a:solidFill>
            <a:srgbClr val="1A2D6F"/>
          </a:solidFill>
          <a:ln w="9525" cap="flat">
            <a:noFill/>
            <a:prstDash val="solid"/>
            <a:miter/>
          </a:ln>
        </p:spPr>
        <p:txBody>
          <a:bodyPr rtlCol="0" anchor="ctr"/>
          <a:lstStyle/>
          <a:p>
            <a:endParaRPr lang="en-US"/>
          </a:p>
        </p:txBody>
      </p:sp>
      <p:sp>
        <p:nvSpPr>
          <p:cNvPr id="46" name="צורה חופשית: צורה 21">
            <a:extLst>
              <a:ext uri="{FF2B5EF4-FFF2-40B4-BE49-F238E27FC236}">
                <a16:creationId xmlns:a16="http://schemas.microsoft.com/office/drawing/2014/main" id="{D73E1826-D262-4021-9573-5DD52A59D7C4}"/>
              </a:ext>
            </a:extLst>
          </p:cNvPr>
          <p:cNvSpPr/>
          <p:nvPr userDrawn="1"/>
        </p:nvSpPr>
        <p:spPr>
          <a:xfrm>
            <a:off x="5680614" y="86841"/>
            <a:ext cx="2666" cy="1036"/>
          </a:xfrm>
          <a:custGeom>
            <a:avLst/>
            <a:gdLst>
              <a:gd name="connsiteX0" fmla="*/ 0 w 2666"/>
              <a:gd name="connsiteY0" fmla="*/ 217 h 1036"/>
              <a:gd name="connsiteX1" fmla="*/ 2667 w 2666"/>
              <a:gd name="connsiteY1" fmla="*/ 979 h 1036"/>
              <a:gd name="connsiteX2" fmla="*/ 0 w 2666"/>
              <a:gd name="connsiteY2" fmla="*/ 217 h 1036"/>
            </a:gdLst>
            <a:ahLst/>
            <a:cxnLst>
              <a:cxn ang="0">
                <a:pos x="connsiteX0" y="connsiteY0"/>
              </a:cxn>
              <a:cxn ang="0">
                <a:pos x="connsiteX1" y="connsiteY1"/>
              </a:cxn>
              <a:cxn ang="0">
                <a:pos x="connsiteX2" y="connsiteY2"/>
              </a:cxn>
            </a:cxnLst>
            <a:rect l="l" t="t" r="r" b="b"/>
            <a:pathLst>
              <a:path w="2666" h="1036">
                <a:moveTo>
                  <a:pt x="0" y="217"/>
                </a:moveTo>
                <a:cubicBezTo>
                  <a:pt x="762" y="883"/>
                  <a:pt x="1810" y="1169"/>
                  <a:pt x="2667" y="979"/>
                </a:cubicBezTo>
                <a:cubicBezTo>
                  <a:pt x="2000" y="312"/>
                  <a:pt x="952" y="-355"/>
                  <a:pt x="0" y="217"/>
                </a:cubicBezTo>
                <a:close/>
              </a:path>
            </a:pathLst>
          </a:custGeom>
          <a:solidFill>
            <a:srgbClr val="1A2D6F"/>
          </a:solidFill>
          <a:ln w="9525" cap="flat">
            <a:noFill/>
            <a:prstDash val="solid"/>
            <a:miter/>
          </a:ln>
        </p:spPr>
        <p:txBody>
          <a:bodyPr rtlCol="0" anchor="ctr"/>
          <a:lstStyle/>
          <a:p>
            <a:endParaRPr lang="en-US"/>
          </a:p>
        </p:txBody>
      </p:sp>
      <p:sp>
        <p:nvSpPr>
          <p:cNvPr id="47" name="צורה חופשית: צורה 22">
            <a:extLst>
              <a:ext uri="{FF2B5EF4-FFF2-40B4-BE49-F238E27FC236}">
                <a16:creationId xmlns:a16="http://schemas.microsoft.com/office/drawing/2014/main" id="{B6D9E5ED-B82A-4D98-B96C-9CFF0AED739D}"/>
              </a:ext>
            </a:extLst>
          </p:cNvPr>
          <p:cNvSpPr/>
          <p:nvPr userDrawn="1"/>
        </p:nvSpPr>
        <p:spPr>
          <a:xfrm>
            <a:off x="5622226" y="440150"/>
            <a:ext cx="2285" cy="1143"/>
          </a:xfrm>
          <a:custGeom>
            <a:avLst/>
            <a:gdLst>
              <a:gd name="connsiteX0" fmla="*/ 0 w 2285"/>
              <a:gd name="connsiteY0" fmla="*/ 0 h 1143"/>
              <a:gd name="connsiteX1" fmla="*/ 2286 w 2285"/>
              <a:gd name="connsiteY1" fmla="*/ 1143 h 1143"/>
              <a:gd name="connsiteX2" fmla="*/ 0 w 2285"/>
              <a:gd name="connsiteY2" fmla="*/ 0 h 1143"/>
            </a:gdLst>
            <a:ahLst/>
            <a:cxnLst>
              <a:cxn ang="0">
                <a:pos x="connsiteX0" y="connsiteY0"/>
              </a:cxn>
              <a:cxn ang="0">
                <a:pos x="connsiteX1" y="connsiteY1"/>
              </a:cxn>
              <a:cxn ang="0">
                <a:pos x="connsiteX2" y="connsiteY2"/>
              </a:cxn>
            </a:cxnLst>
            <a:rect l="l" t="t" r="r" b="b"/>
            <a:pathLst>
              <a:path w="2285" h="1143">
                <a:moveTo>
                  <a:pt x="0" y="0"/>
                </a:moveTo>
                <a:cubicBezTo>
                  <a:pt x="0" y="1429"/>
                  <a:pt x="1524" y="762"/>
                  <a:pt x="2286" y="1143"/>
                </a:cubicBezTo>
                <a:cubicBezTo>
                  <a:pt x="2286" y="-381"/>
                  <a:pt x="762" y="1143"/>
                  <a:pt x="0" y="0"/>
                </a:cubicBezTo>
                <a:close/>
              </a:path>
            </a:pathLst>
          </a:custGeom>
          <a:solidFill>
            <a:srgbClr val="1A2D6F"/>
          </a:solidFill>
          <a:ln w="9525" cap="flat">
            <a:noFill/>
            <a:prstDash val="solid"/>
            <a:miter/>
          </a:ln>
        </p:spPr>
        <p:txBody>
          <a:bodyPr rtlCol="0" anchor="ctr"/>
          <a:lstStyle/>
          <a:p>
            <a:endParaRPr lang="en-US"/>
          </a:p>
        </p:txBody>
      </p:sp>
      <p:sp>
        <p:nvSpPr>
          <p:cNvPr id="48" name="צורה חופשית: צורה 23">
            <a:extLst>
              <a:ext uri="{FF2B5EF4-FFF2-40B4-BE49-F238E27FC236}">
                <a16:creationId xmlns:a16="http://schemas.microsoft.com/office/drawing/2014/main" id="{2CC6DDF8-1405-46E2-B686-89620E71BC69}"/>
              </a:ext>
            </a:extLst>
          </p:cNvPr>
          <p:cNvSpPr/>
          <p:nvPr userDrawn="1"/>
        </p:nvSpPr>
        <p:spPr>
          <a:xfrm>
            <a:off x="5629465" y="366364"/>
            <a:ext cx="1714" cy="738"/>
          </a:xfrm>
          <a:custGeom>
            <a:avLst/>
            <a:gdLst>
              <a:gd name="connsiteX0" fmla="*/ 1714 w 1714"/>
              <a:gd name="connsiteY0" fmla="*/ 539 h 738"/>
              <a:gd name="connsiteX1" fmla="*/ 0 w 1714"/>
              <a:gd name="connsiteY1" fmla="*/ 158 h 738"/>
              <a:gd name="connsiteX2" fmla="*/ 1714 w 1714"/>
              <a:gd name="connsiteY2" fmla="*/ 539 h 738"/>
            </a:gdLst>
            <a:ahLst/>
            <a:cxnLst>
              <a:cxn ang="0">
                <a:pos x="connsiteX0" y="connsiteY0"/>
              </a:cxn>
              <a:cxn ang="0">
                <a:pos x="connsiteX1" y="connsiteY1"/>
              </a:cxn>
              <a:cxn ang="0">
                <a:pos x="connsiteX2" y="connsiteY2"/>
              </a:cxn>
            </a:cxnLst>
            <a:rect l="l" t="t" r="r" b="b"/>
            <a:pathLst>
              <a:path w="1714" h="738">
                <a:moveTo>
                  <a:pt x="1714" y="539"/>
                </a:moveTo>
                <a:cubicBezTo>
                  <a:pt x="1333" y="158"/>
                  <a:pt x="667" y="-223"/>
                  <a:pt x="0" y="158"/>
                </a:cubicBezTo>
                <a:cubicBezTo>
                  <a:pt x="381" y="539"/>
                  <a:pt x="857" y="1015"/>
                  <a:pt x="1714" y="539"/>
                </a:cubicBezTo>
                <a:close/>
              </a:path>
            </a:pathLst>
          </a:custGeom>
          <a:solidFill>
            <a:srgbClr val="1A2D6F"/>
          </a:solidFill>
          <a:ln w="9525" cap="flat">
            <a:noFill/>
            <a:prstDash val="solid"/>
            <a:miter/>
          </a:ln>
        </p:spPr>
        <p:txBody>
          <a:bodyPr rtlCol="0" anchor="ctr"/>
          <a:lstStyle/>
          <a:p>
            <a:endParaRPr lang="en-US"/>
          </a:p>
        </p:txBody>
      </p:sp>
      <p:sp>
        <p:nvSpPr>
          <p:cNvPr id="49" name="צורה חופשית: צורה 24">
            <a:extLst>
              <a:ext uri="{FF2B5EF4-FFF2-40B4-BE49-F238E27FC236}">
                <a16:creationId xmlns:a16="http://schemas.microsoft.com/office/drawing/2014/main" id="{0CF00A0A-2977-4C62-A443-6DDB7CA7E365}"/>
              </a:ext>
            </a:extLst>
          </p:cNvPr>
          <p:cNvSpPr/>
          <p:nvPr userDrawn="1"/>
        </p:nvSpPr>
        <p:spPr>
          <a:xfrm>
            <a:off x="5626989" y="441674"/>
            <a:ext cx="2476" cy="941"/>
          </a:xfrm>
          <a:custGeom>
            <a:avLst/>
            <a:gdLst>
              <a:gd name="connsiteX0" fmla="*/ 2477 w 2476"/>
              <a:gd name="connsiteY0" fmla="*/ 857 h 941"/>
              <a:gd name="connsiteX1" fmla="*/ 0 w 2476"/>
              <a:gd name="connsiteY1" fmla="*/ 0 h 941"/>
              <a:gd name="connsiteX2" fmla="*/ 2477 w 2476"/>
              <a:gd name="connsiteY2" fmla="*/ 857 h 941"/>
            </a:gdLst>
            <a:ahLst/>
            <a:cxnLst>
              <a:cxn ang="0">
                <a:pos x="connsiteX0" y="connsiteY0"/>
              </a:cxn>
              <a:cxn ang="0">
                <a:pos x="connsiteX1" y="connsiteY1"/>
              </a:cxn>
              <a:cxn ang="0">
                <a:pos x="connsiteX2" y="connsiteY2"/>
              </a:cxn>
            </a:cxnLst>
            <a:rect l="l" t="t" r="r" b="b"/>
            <a:pathLst>
              <a:path w="2476" h="941">
                <a:moveTo>
                  <a:pt x="2477" y="857"/>
                </a:moveTo>
                <a:cubicBezTo>
                  <a:pt x="1810" y="-191"/>
                  <a:pt x="1048" y="286"/>
                  <a:pt x="0" y="0"/>
                </a:cubicBezTo>
                <a:cubicBezTo>
                  <a:pt x="191" y="667"/>
                  <a:pt x="1810" y="1143"/>
                  <a:pt x="2477" y="857"/>
                </a:cubicBezTo>
                <a:close/>
              </a:path>
            </a:pathLst>
          </a:custGeom>
          <a:solidFill>
            <a:srgbClr val="1A2D6F"/>
          </a:solidFill>
          <a:ln w="9525" cap="flat">
            <a:noFill/>
            <a:prstDash val="solid"/>
            <a:miter/>
          </a:ln>
        </p:spPr>
        <p:txBody>
          <a:bodyPr rtlCol="0" anchor="ctr"/>
          <a:lstStyle/>
          <a:p>
            <a:endParaRPr lang="en-US"/>
          </a:p>
        </p:txBody>
      </p:sp>
      <p:sp>
        <p:nvSpPr>
          <p:cNvPr id="51" name="צורה חופשית: צורה 25">
            <a:extLst>
              <a:ext uri="{FF2B5EF4-FFF2-40B4-BE49-F238E27FC236}">
                <a16:creationId xmlns:a16="http://schemas.microsoft.com/office/drawing/2014/main" id="{4A726060-5C3F-4108-A216-650B5FEB44BD}"/>
              </a:ext>
            </a:extLst>
          </p:cNvPr>
          <p:cNvSpPr/>
          <p:nvPr userDrawn="1"/>
        </p:nvSpPr>
        <p:spPr>
          <a:xfrm>
            <a:off x="5644991" y="444016"/>
            <a:ext cx="5524" cy="2515"/>
          </a:xfrm>
          <a:custGeom>
            <a:avLst/>
            <a:gdLst>
              <a:gd name="connsiteX0" fmla="*/ 1905 w 5524"/>
              <a:gd name="connsiteY0" fmla="*/ 515 h 2515"/>
              <a:gd name="connsiteX1" fmla="*/ 5524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4" y="2515"/>
                </a:cubicBezTo>
                <a:cubicBezTo>
                  <a:pt x="5429" y="420"/>
                  <a:pt x="3714" y="1944"/>
                  <a:pt x="3429" y="1086"/>
                </a:cubicBezTo>
                <a:cubicBezTo>
                  <a:pt x="4476" y="705"/>
                  <a:pt x="6667" y="1086"/>
                  <a:pt x="4191" y="515"/>
                </a:cubicBezTo>
                <a:cubicBezTo>
                  <a:pt x="3810" y="420"/>
                  <a:pt x="3810" y="-152"/>
                  <a:pt x="3238" y="39"/>
                </a:cubicBezTo>
                <a:cubicBezTo>
                  <a:pt x="3047" y="1658"/>
                  <a:pt x="1619" y="-533"/>
                  <a:pt x="0" y="229"/>
                </a:cubicBezTo>
                <a:cubicBezTo>
                  <a:pt x="476" y="1182"/>
                  <a:pt x="1333" y="1277"/>
                  <a:pt x="1905" y="515"/>
                </a:cubicBezTo>
                <a:close/>
              </a:path>
            </a:pathLst>
          </a:custGeom>
          <a:solidFill>
            <a:srgbClr val="1A2D6F"/>
          </a:solidFill>
          <a:ln w="9525" cap="flat">
            <a:noFill/>
            <a:prstDash val="solid"/>
            <a:miter/>
          </a:ln>
        </p:spPr>
        <p:txBody>
          <a:bodyPr rtlCol="0" anchor="ctr"/>
          <a:lstStyle/>
          <a:p>
            <a:endParaRPr lang="en-US"/>
          </a:p>
        </p:txBody>
      </p:sp>
      <p:sp>
        <p:nvSpPr>
          <p:cNvPr id="52" name="צורה חופשית: צורה 26">
            <a:extLst>
              <a:ext uri="{FF2B5EF4-FFF2-40B4-BE49-F238E27FC236}">
                <a16:creationId xmlns:a16="http://schemas.microsoft.com/office/drawing/2014/main" id="{489CACAE-D92C-4528-B7FA-9D13F2F75463}"/>
              </a:ext>
            </a:extLst>
          </p:cNvPr>
          <p:cNvSpPr/>
          <p:nvPr userDrawn="1"/>
        </p:nvSpPr>
        <p:spPr>
          <a:xfrm>
            <a:off x="5666041" y="440816"/>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1A2D6F"/>
          </a:solidFill>
          <a:ln w="9525" cap="flat">
            <a:noFill/>
            <a:prstDash val="solid"/>
            <a:miter/>
          </a:ln>
        </p:spPr>
        <p:txBody>
          <a:bodyPr rtlCol="0" anchor="ctr"/>
          <a:lstStyle/>
          <a:p>
            <a:endParaRPr lang="en-US"/>
          </a:p>
        </p:txBody>
      </p:sp>
      <p:sp>
        <p:nvSpPr>
          <p:cNvPr id="53" name="צורה חופשית: צורה 27">
            <a:extLst>
              <a:ext uri="{FF2B5EF4-FFF2-40B4-BE49-F238E27FC236}">
                <a16:creationId xmlns:a16="http://schemas.microsoft.com/office/drawing/2014/main" id="{3DD1306A-4C77-4C49-A481-59A0E3ED8BEC}"/>
              </a:ext>
            </a:extLst>
          </p:cNvPr>
          <p:cNvSpPr/>
          <p:nvPr userDrawn="1"/>
        </p:nvSpPr>
        <p:spPr>
          <a:xfrm>
            <a:off x="5624036" y="364426"/>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5" y="1238"/>
                  <a:pt x="762" y="1524"/>
                  <a:pt x="1810" y="1048"/>
                </a:cubicBezTo>
                <a:cubicBezTo>
                  <a:pt x="1714" y="-381"/>
                  <a:pt x="285" y="667"/>
                  <a:pt x="0" y="0"/>
                </a:cubicBezTo>
                <a:close/>
              </a:path>
            </a:pathLst>
          </a:custGeom>
          <a:solidFill>
            <a:srgbClr val="1A2D6F"/>
          </a:solidFill>
          <a:ln w="9525" cap="flat">
            <a:noFill/>
            <a:prstDash val="solid"/>
            <a:miter/>
          </a:ln>
        </p:spPr>
        <p:txBody>
          <a:bodyPr rtlCol="0" anchor="ctr"/>
          <a:lstStyle/>
          <a:p>
            <a:endParaRPr lang="en-US"/>
          </a:p>
        </p:txBody>
      </p:sp>
      <p:sp>
        <p:nvSpPr>
          <p:cNvPr id="54" name="צורה חופשית: צורה 28">
            <a:extLst>
              <a:ext uri="{FF2B5EF4-FFF2-40B4-BE49-F238E27FC236}">
                <a16:creationId xmlns:a16="http://schemas.microsoft.com/office/drawing/2014/main" id="{D10B0826-CF85-429C-8304-A598D57CD957}"/>
              </a:ext>
            </a:extLst>
          </p:cNvPr>
          <p:cNvSpPr/>
          <p:nvPr userDrawn="1"/>
        </p:nvSpPr>
        <p:spPr>
          <a:xfrm>
            <a:off x="5591628" y="89058"/>
            <a:ext cx="1606" cy="3242"/>
          </a:xfrm>
          <a:custGeom>
            <a:avLst/>
            <a:gdLst>
              <a:gd name="connsiteX0" fmla="*/ 881 w 1606"/>
              <a:gd name="connsiteY0" fmla="*/ 2762 h 3242"/>
              <a:gd name="connsiteX1" fmla="*/ 1547 w 1606"/>
              <a:gd name="connsiteY1" fmla="*/ 0 h 3242"/>
              <a:gd name="connsiteX2" fmla="*/ 23 w 1606"/>
              <a:gd name="connsiteY2" fmla="*/ 2667 h 3242"/>
              <a:gd name="connsiteX3" fmla="*/ 881 w 1606"/>
              <a:gd name="connsiteY3" fmla="*/ 2762 h 3242"/>
            </a:gdLst>
            <a:ahLst/>
            <a:cxnLst>
              <a:cxn ang="0">
                <a:pos x="connsiteX0" y="connsiteY0"/>
              </a:cxn>
              <a:cxn ang="0">
                <a:pos x="connsiteX1" y="connsiteY1"/>
              </a:cxn>
              <a:cxn ang="0">
                <a:pos x="connsiteX2" y="connsiteY2"/>
              </a:cxn>
              <a:cxn ang="0">
                <a:pos x="connsiteX3" y="connsiteY3"/>
              </a:cxn>
            </a:cxnLst>
            <a:rect l="l" t="t" r="r" b="b"/>
            <a:pathLst>
              <a:path w="1606" h="3242">
                <a:moveTo>
                  <a:pt x="881" y="2762"/>
                </a:moveTo>
                <a:cubicBezTo>
                  <a:pt x="309" y="1429"/>
                  <a:pt x="1928" y="1143"/>
                  <a:pt x="1547" y="0"/>
                </a:cubicBezTo>
                <a:cubicBezTo>
                  <a:pt x="785" y="286"/>
                  <a:pt x="690" y="2286"/>
                  <a:pt x="23" y="2667"/>
                </a:cubicBezTo>
                <a:cubicBezTo>
                  <a:pt x="-167" y="4001"/>
                  <a:pt x="881" y="2572"/>
                  <a:pt x="881" y="2762"/>
                </a:cubicBezTo>
                <a:close/>
              </a:path>
            </a:pathLst>
          </a:custGeom>
          <a:solidFill>
            <a:srgbClr val="1A2D6F"/>
          </a:solidFill>
          <a:ln w="9525" cap="flat">
            <a:noFill/>
            <a:prstDash val="solid"/>
            <a:miter/>
          </a:ln>
        </p:spPr>
        <p:txBody>
          <a:bodyPr rtlCol="0" anchor="ctr"/>
          <a:lstStyle/>
          <a:p>
            <a:endParaRPr lang="en-US"/>
          </a:p>
        </p:txBody>
      </p:sp>
      <p:sp>
        <p:nvSpPr>
          <p:cNvPr id="55" name="צורה חופשית: צורה 29">
            <a:extLst>
              <a:ext uri="{FF2B5EF4-FFF2-40B4-BE49-F238E27FC236}">
                <a16:creationId xmlns:a16="http://schemas.microsoft.com/office/drawing/2014/main" id="{6A8809EE-25DC-4C18-8737-A3C8DD21F531}"/>
              </a:ext>
            </a:extLst>
          </p:cNvPr>
          <p:cNvSpPr/>
          <p:nvPr userDrawn="1"/>
        </p:nvSpPr>
        <p:spPr>
          <a:xfrm>
            <a:off x="5689853" y="83943"/>
            <a:ext cx="2952" cy="1114"/>
          </a:xfrm>
          <a:custGeom>
            <a:avLst/>
            <a:gdLst>
              <a:gd name="connsiteX0" fmla="*/ 2953 w 2952"/>
              <a:gd name="connsiteY0" fmla="*/ 924 h 1114"/>
              <a:gd name="connsiteX1" fmla="*/ 0 w 2952"/>
              <a:gd name="connsiteY1" fmla="*/ 162 h 1114"/>
              <a:gd name="connsiteX2" fmla="*/ 2953 w 2952"/>
              <a:gd name="connsiteY2" fmla="*/ 924 h 1114"/>
            </a:gdLst>
            <a:ahLst/>
            <a:cxnLst>
              <a:cxn ang="0">
                <a:pos x="connsiteX0" y="connsiteY0"/>
              </a:cxn>
              <a:cxn ang="0">
                <a:pos x="connsiteX1" y="connsiteY1"/>
              </a:cxn>
              <a:cxn ang="0">
                <a:pos x="connsiteX2" y="connsiteY2"/>
              </a:cxn>
            </a:cxnLst>
            <a:rect l="l" t="t" r="r" b="b"/>
            <a:pathLst>
              <a:path w="2952" h="1114">
                <a:moveTo>
                  <a:pt x="2953" y="924"/>
                </a:moveTo>
                <a:cubicBezTo>
                  <a:pt x="2477" y="-123"/>
                  <a:pt x="953" y="-123"/>
                  <a:pt x="0" y="162"/>
                </a:cubicBezTo>
                <a:cubicBezTo>
                  <a:pt x="762" y="639"/>
                  <a:pt x="2096" y="1496"/>
                  <a:pt x="2953" y="924"/>
                </a:cubicBezTo>
                <a:close/>
              </a:path>
            </a:pathLst>
          </a:custGeom>
          <a:solidFill>
            <a:srgbClr val="1A2D6F"/>
          </a:solidFill>
          <a:ln w="9525" cap="flat">
            <a:noFill/>
            <a:prstDash val="solid"/>
            <a:miter/>
          </a:ln>
        </p:spPr>
        <p:txBody>
          <a:bodyPr rtlCol="0" anchor="ctr"/>
          <a:lstStyle/>
          <a:p>
            <a:endParaRPr lang="en-US"/>
          </a:p>
        </p:txBody>
      </p:sp>
      <p:sp>
        <p:nvSpPr>
          <p:cNvPr id="56" name="צורה חופשית: צורה 30">
            <a:extLst>
              <a:ext uri="{FF2B5EF4-FFF2-40B4-BE49-F238E27FC236}">
                <a16:creationId xmlns:a16="http://schemas.microsoft.com/office/drawing/2014/main" id="{DF9D2D8B-85EA-4B75-A04F-293D69F6B702}"/>
              </a:ext>
            </a:extLst>
          </p:cNvPr>
          <p:cNvSpPr/>
          <p:nvPr userDrawn="1"/>
        </p:nvSpPr>
        <p:spPr>
          <a:xfrm>
            <a:off x="5555742" y="424011"/>
            <a:ext cx="4857" cy="1970"/>
          </a:xfrm>
          <a:custGeom>
            <a:avLst/>
            <a:gdLst>
              <a:gd name="connsiteX0" fmla="*/ 0 w 4857"/>
              <a:gd name="connsiteY0" fmla="*/ 232 h 1970"/>
              <a:gd name="connsiteX1" fmla="*/ 4857 w 4857"/>
              <a:gd name="connsiteY1" fmla="*/ 1851 h 1970"/>
              <a:gd name="connsiteX2" fmla="*/ 0 w 4857"/>
              <a:gd name="connsiteY2" fmla="*/ 232 h 1970"/>
            </a:gdLst>
            <a:ahLst/>
            <a:cxnLst>
              <a:cxn ang="0">
                <a:pos x="connsiteX0" y="connsiteY0"/>
              </a:cxn>
              <a:cxn ang="0">
                <a:pos x="connsiteX1" y="connsiteY1"/>
              </a:cxn>
              <a:cxn ang="0">
                <a:pos x="connsiteX2" y="connsiteY2"/>
              </a:cxn>
            </a:cxnLst>
            <a:rect l="l" t="t" r="r" b="b"/>
            <a:pathLst>
              <a:path w="4857" h="1970">
                <a:moveTo>
                  <a:pt x="0" y="232"/>
                </a:moveTo>
                <a:cubicBezTo>
                  <a:pt x="666" y="-530"/>
                  <a:pt x="3619" y="2613"/>
                  <a:pt x="4857" y="1851"/>
                </a:cubicBezTo>
                <a:cubicBezTo>
                  <a:pt x="4381" y="2041"/>
                  <a:pt x="857" y="-816"/>
                  <a:pt x="0" y="232"/>
                </a:cubicBezTo>
                <a:close/>
              </a:path>
            </a:pathLst>
          </a:custGeom>
          <a:solidFill>
            <a:srgbClr val="1A2D6F"/>
          </a:solidFill>
          <a:ln w="9525" cap="flat">
            <a:noFill/>
            <a:prstDash val="solid"/>
            <a:miter/>
          </a:ln>
        </p:spPr>
        <p:txBody>
          <a:bodyPr rtlCol="0" anchor="ctr"/>
          <a:lstStyle/>
          <a:p>
            <a:endParaRPr lang="en-US"/>
          </a:p>
        </p:txBody>
      </p:sp>
      <p:sp>
        <p:nvSpPr>
          <p:cNvPr id="57" name="צורה חופשית: צורה 31">
            <a:extLst>
              <a:ext uri="{FF2B5EF4-FFF2-40B4-BE49-F238E27FC236}">
                <a16:creationId xmlns:a16="http://schemas.microsoft.com/office/drawing/2014/main" id="{BF385250-7626-4954-9E36-CBA7E3B9BCDD}"/>
              </a:ext>
            </a:extLst>
          </p:cNvPr>
          <p:cNvSpPr/>
          <p:nvPr userDrawn="1"/>
        </p:nvSpPr>
        <p:spPr>
          <a:xfrm>
            <a:off x="5581459" y="431148"/>
            <a:ext cx="2476" cy="1149"/>
          </a:xfrm>
          <a:custGeom>
            <a:avLst/>
            <a:gdLst>
              <a:gd name="connsiteX0" fmla="*/ 0 w 2476"/>
              <a:gd name="connsiteY0" fmla="*/ 49 h 1149"/>
              <a:gd name="connsiteX1" fmla="*/ 2477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20" y="1477"/>
                  <a:pt x="2477" y="1001"/>
                </a:cubicBezTo>
                <a:cubicBezTo>
                  <a:pt x="1810" y="239"/>
                  <a:pt x="762" y="-142"/>
                  <a:pt x="0" y="49"/>
                </a:cubicBezTo>
                <a:close/>
              </a:path>
            </a:pathLst>
          </a:custGeom>
          <a:solidFill>
            <a:srgbClr val="1A2D6F"/>
          </a:solidFill>
          <a:ln w="9525" cap="flat">
            <a:noFill/>
            <a:prstDash val="solid"/>
            <a:miter/>
          </a:ln>
        </p:spPr>
        <p:txBody>
          <a:bodyPr rtlCol="0" anchor="ctr"/>
          <a:lstStyle/>
          <a:p>
            <a:endParaRPr lang="en-US"/>
          </a:p>
        </p:txBody>
      </p:sp>
      <p:sp>
        <p:nvSpPr>
          <p:cNvPr id="58" name="צורה חופשית: צורה 32">
            <a:extLst>
              <a:ext uri="{FF2B5EF4-FFF2-40B4-BE49-F238E27FC236}">
                <a16:creationId xmlns:a16="http://schemas.microsoft.com/office/drawing/2014/main" id="{4E959936-6820-4408-95AF-B31767BC8B8F}"/>
              </a:ext>
            </a:extLst>
          </p:cNvPr>
          <p:cNvSpPr/>
          <p:nvPr userDrawn="1"/>
        </p:nvSpPr>
        <p:spPr>
          <a:xfrm>
            <a:off x="5618511" y="361854"/>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1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1" y="2381"/>
                </a:lnTo>
                <a:cubicBezTo>
                  <a:pt x="5620" y="952"/>
                  <a:pt x="3239" y="762"/>
                  <a:pt x="0" y="0"/>
                </a:cubicBezTo>
                <a:cubicBezTo>
                  <a:pt x="1048" y="1429"/>
                  <a:pt x="2572" y="1524"/>
                  <a:pt x="4477" y="2381"/>
                </a:cubicBezTo>
                <a:cubicBezTo>
                  <a:pt x="4763" y="1619"/>
                  <a:pt x="4000" y="2095"/>
                  <a:pt x="3810" y="1905"/>
                </a:cubicBezTo>
                <a:close/>
              </a:path>
            </a:pathLst>
          </a:custGeom>
          <a:solidFill>
            <a:srgbClr val="1A2D6F"/>
          </a:solidFill>
          <a:ln w="9525" cap="flat">
            <a:noFill/>
            <a:prstDash val="solid"/>
            <a:miter/>
          </a:ln>
        </p:spPr>
        <p:txBody>
          <a:bodyPr rtlCol="0" anchor="ctr"/>
          <a:lstStyle/>
          <a:p>
            <a:endParaRPr lang="en-US"/>
          </a:p>
        </p:txBody>
      </p:sp>
      <p:sp>
        <p:nvSpPr>
          <p:cNvPr id="59" name="צורה חופשית: צורה 33">
            <a:extLst>
              <a:ext uri="{FF2B5EF4-FFF2-40B4-BE49-F238E27FC236}">
                <a16:creationId xmlns:a16="http://schemas.microsoft.com/office/drawing/2014/main" id="{52F83EC4-1336-4BE6-B9EE-A5ED4EE09961}"/>
              </a:ext>
            </a:extLst>
          </p:cNvPr>
          <p:cNvSpPr/>
          <p:nvPr userDrawn="1"/>
        </p:nvSpPr>
        <p:spPr>
          <a:xfrm>
            <a:off x="5586182" y="432244"/>
            <a:ext cx="1753" cy="1142"/>
          </a:xfrm>
          <a:custGeom>
            <a:avLst/>
            <a:gdLst>
              <a:gd name="connsiteX0" fmla="*/ 1754 w 1753"/>
              <a:gd name="connsiteY0" fmla="*/ 1143 h 1142"/>
              <a:gd name="connsiteX1" fmla="*/ 39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39" y="0"/>
                </a:cubicBezTo>
                <a:cubicBezTo>
                  <a:pt x="-246" y="476"/>
                  <a:pt x="1088" y="1048"/>
                  <a:pt x="1754" y="1143"/>
                </a:cubicBezTo>
                <a:close/>
              </a:path>
            </a:pathLst>
          </a:custGeom>
          <a:solidFill>
            <a:srgbClr val="1A2D6F"/>
          </a:solidFill>
          <a:ln w="9525" cap="flat">
            <a:noFill/>
            <a:prstDash val="solid"/>
            <a:miter/>
          </a:ln>
        </p:spPr>
        <p:txBody>
          <a:bodyPr rtlCol="0" anchor="ctr"/>
          <a:lstStyle/>
          <a:p>
            <a:endParaRPr lang="en-US"/>
          </a:p>
        </p:txBody>
      </p:sp>
      <p:sp>
        <p:nvSpPr>
          <p:cNvPr id="60" name="צורה חופשית: צורה 34">
            <a:extLst>
              <a:ext uri="{FF2B5EF4-FFF2-40B4-BE49-F238E27FC236}">
                <a16:creationId xmlns:a16="http://schemas.microsoft.com/office/drawing/2014/main" id="{7002E42E-FD9B-461B-8354-A80AA00D48B1}"/>
              </a:ext>
            </a:extLst>
          </p:cNvPr>
          <p:cNvSpPr/>
          <p:nvPr userDrawn="1"/>
        </p:nvSpPr>
        <p:spPr>
          <a:xfrm>
            <a:off x="5636514" y="573411"/>
            <a:ext cx="771" cy="946"/>
          </a:xfrm>
          <a:custGeom>
            <a:avLst/>
            <a:gdLst>
              <a:gd name="connsiteX0" fmla="*/ 0 w 771"/>
              <a:gd name="connsiteY0" fmla="*/ 851 h 946"/>
              <a:gd name="connsiteX1" fmla="*/ 476 w 771"/>
              <a:gd name="connsiteY1" fmla="*/ 946 h 946"/>
              <a:gd name="connsiteX2" fmla="*/ 762 w 771"/>
              <a:gd name="connsiteY2" fmla="*/ 280 h 946"/>
              <a:gd name="connsiteX3" fmla="*/ 0 w 771"/>
              <a:gd name="connsiteY3" fmla="*/ 851 h 946"/>
            </a:gdLst>
            <a:ahLst/>
            <a:cxnLst>
              <a:cxn ang="0">
                <a:pos x="connsiteX0" y="connsiteY0"/>
              </a:cxn>
              <a:cxn ang="0">
                <a:pos x="connsiteX1" y="connsiteY1"/>
              </a:cxn>
              <a:cxn ang="0">
                <a:pos x="connsiteX2" y="connsiteY2"/>
              </a:cxn>
              <a:cxn ang="0">
                <a:pos x="connsiteX3" y="connsiteY3"/>
              </a:cxn>
            </a:cxnLst>
            <a:rect l="l" t="t" r="r" b="b"/>
            <a:pathLst>
              <a:path w="771" h="946">
                <a:moveTo>
                  <a:pt x="0" y="851"/>
                </a:moveTo>
                <a:cubicBezTo>
                  <a:pt x="191" y="851"/>
                  <a:pt x="285" y="946"/>
                  <a:pt x="476" y="946"/>
                </a:cubicBezTo>
                <a:cubicBezTo>
                  <a:pt x="571" y="565"/>
                  <a:pt x="667" y="375"/>
                  <a:pt x="762" y="280"/>
                </a:cubicBezTo>
                <a:cubicBezTo>
                  <a:pt x="857" y="-197"/>
                  <a:pt x="191" y="-101"/>
                  <a:pt x="0" y="851"/>
                </a:cubicBezTo>
                <a:close/>
              </a:path>
            </a:pathLst>
          </a:custGeom>
          <a:solidFill>
            <a:srgbClr val="1A2D6F"/>
          </a:solidFill>
          <a:ln w="9525" cap="flat">
            <a:noFill/>
            <a:prstDash val="solid"/>
            <a:miter/>
          </a:ln>
        </p:spPr>
        <p:txBody>
          <a:bodyPr rtlCol="0" anchor="ctr"/>
          <a:lstStyle/>
          <a:p>
            <a:endParaRPr lang="en-US"/>
          </a:p>
        </p:txBody>
      </p:sp>
      <p:sp>
        <p:nvSpPr>
          <p:cNvPr id="61" name="צורה חופשית: צורה 35">
            <a:extLst>
              <a:ext uri="{FF2B5EF4-FFF2-40B4-BE49-F238E27FC236}">
                <a16:creationId xmlns:a16="http://schemas.microsoft.com/office/drawing/2014/main" id="{B89D748C-2E41-40A7-8917-69667CBCB293}"/>
              </a:ext>
            </a:extLst>
          </p:cNvPr>
          <p:cNvSpPr/>
          <p:nvPr userDrawn="1"/>
        </p:nvSpPr>
        <p:spPr>
          <a:xfrm>
            <a:off x="5597175" y="262903"/>
            <a:ext cx="1054" cy="939"/>
          </a:xfrm>
          <a:custGeom>
            <a:avLst/>
            <a:gdLst>
              <a:gd name="connsiteX0" fmla="*/ 0 w 1054"/>
              <a:gd name="connsiteY0" fmla="*/ 749 h 939"/>
              <a:gd name="connsiteX1" fmla="*/ 667 w 1054"/>
              <a:gd name="connsiteY1" fmla="*/ 939 h 939"/>
              <a:gd name="connsiteX2" fmla="*/ 1048 w 1054"/>
              <a:gd name="connsiteY2" fmla="*/ 272 h 939"/>
              <a:gd name="connsiteX3" fmla="*/ 0 w 1054"/>
              <a:gd name="connsiteY3" fmla="*/ 749 h 939"/>
            </a:gdLst>
            <a:ahLst/>
            <a:cxnLst>
              <a:cxn ang="0">
                <a:pos x="connsiteX0" y="connsiteY0"/>
              </a:cxn>
              <a:cxn ang="0">
                <a:pos x="connsiteX1" y="connsiteY1"/>
              </a:cxn>
              <a:cxn ang="0">
                <a:pos x="connsiteX2" y="connsiteY2"/>
              </a:cxn>
              <a:cxn ang="0">
                <a:pos x="connsiteX3" y="connsiteY3"/>
              </a:cxn>
            </a:cxnLst>
            <a:rect l="l" t="t" r="r" b="b"/>
            <a:pathLst>
              <a:path w="1054" h="939">
                <a:moveTo>
                  <a:pt x="0" y="749"/>
                </a:moveTo>
                <a:lnTo>
                  <a:pt x="667" y="939"/>
                </a:lnTo>
                <a:cubicBezTo>
                  <a:pt x="762" y="558"/>
                  <a:pt x="857" y="368"/>
                  <a:pt x="1048" y="272"/>
                </a:cubicBezTo>
                <a:cubicBezTo>
                  <a:pt x="1143" y="-109"/>
                  <a:pt x="191" y="-204"/>
                  <a:pt x="0" y="749"/>
                </a:cubicBezTo>
                <a:close/>
              </a:path>
            </a:pathLst>
          </a:custGeom>
          <a:solidFill>
            <a:srgbClr val="1A2D6F"/>
          </a:solidFill>
          <a:ln w="9525" cap="flat">
            <a:noFill/>
            <a:prstDash val="solid"/>
            <a:miter/>
          </a:ln>
        </p:spPr>
        <p:txBody>
          <a:bodyPr rtlCol="0" anchor="ctr"/>
          <a:lstStyle/>
          <a:p>
            <a:endParaRPr lang="en-US"/>
          </a:p>
        </p:txBody>
      </p:sp>
      <p:sp>
        <p:nvSpPr>
          <p:cNvPr id="62" name="צורה חופשית: צורה 36">
            <a:extLst>
              <a:ext uri="{FF2B5EF4-FFF2-40B4-BE49-F238E27FC236}">
                <a16:creationId xmlns:a16="http://schemas.microsoft.com/office/drawing/2014/main" id="{6E3FFBF1-C581-4AFA-BE2C-4AB46EFA509D}"/>
              </a:ext>
            </a:extLst>
          </p:cNvPr>
          <p:cNvSpPr/>
          <p:nvPr userDrawn="1"/>
        </p:nvSpPr>
        <p:spPr>
          <a:xfrm>
            <a:off x="5611454" y="225650"/>
            <a:ext cx="988" cy="1513"/>
          </a:xfrm>
          <a:custGeom>
            <a:avLst/>
            <a:gdLst>
              <a:gd name="connsiteX0" fmla="*/ 9 w 988"/>
              <a:gd name="connsiteY0" fmla="*/ 1139 h 1513"/>
              <a:gd name="connsiteX1" fmla="*/ 866 w 988"/>
              <a:gd name="connsiteY1" fmla="*/ 1044 h 1513"/>
              <a:gd name="connsiteX2" fmla="*/ 771 w 988"/>
              <a:gd name="connsiteY2" fmla="*/ 663 h 1513"/>
              <a:gd name="connsiteX3" fmla="*/ 962 w 988"/>
              <a:gd name="connsiteY3" fmla="*/ 377 h 1513"/>
              <a:gd name="connsiteX4" fmla="*/ 9 w 988"/>
              <a:gd name="connsiteY4" fmla="*/ 1139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 h="1513">
                <a:moveTo>
                  <a:pt x="9" y="1139"/>
                </a:moveTo>
                <a:cubicBezTo>
                  <a:pt x="-86" y="2282"/>
                  <a:pt x="581" y="377"/>
                  <a:pt x="866" y="1044"/>
                </a:cubicBezTo>
                <a:cubicBezTo>
                  <a:pt x="962" y="758"/>
                  <a:pt x="771" y="758"/>
                  <a:pt x="771" y="663"/>
                </a:cubicBezTo>
                <a:cubicBezTo>
                  <a:pt x="866" y="377"/>
                  <a:pt x="962" y="377"/>
                  <a:pt x="962" y="377"/>
                </a:cubicBezTo>
                <a:cubicBezTo>
                  <a:pt x="1152" y="-766"/>
                  <a:pt x="295" y="1044"/>
                  <a:pt x="9" y="1139"/>
                </a:cubicBezTo>
                <a:close/>
              </a:path>
            </a:pathLst>
          </a:custGeom>
          <a:solidFill>
            <a:srgbClr val="1A2D6F"/>
          </a:solidFill>
          <a:ln w="9525" cap="flat">
            <a:noFill/>
            <a:prstDash val="solid"/>
            <a:miter/>
          </a:ln>
        </p:spPr>
        <p:txBody>
          <a:bodyPr rtlCol="0" anchor="ctr"/>
          <a:lstStyle/>
          <a:p>
            <a:endParaRPr lang="en-US"/>
          </a:p>
        </p:txBody>
      </p:sp>
      <p:sp>
        <p:nvSpPr>
          <p:cNvPr id="63" name="צורה חופשית: צורה 37">
            <a:extLst>
              <a:ext uri="{FF2B5EF4-FFF2-40B4-BE49-F238E27FC236}">
                <a16:creationId xmlns:a16="http://schemas.microsoft.com/office/drawing/2014/main" id="{9EFDF308-D8A5-4DE7-8B3C-8E8AC4523061}"/>
              </a:ext>
            </a:extLst>
          </p:cNvPr>
          <p:cNvSpPr/>
          <p:nvPr userDrawn="1"/>
        </p:nvSpPr>
        <p:spPr>
          <a:xfrm>
            <a:off x="5596527" y="263842"/>
            <a:ext cx="523" cy="1523"/>
          </a:xfrm>
          <a:custGeom>
            <a:avLst/>
            <a:gdLst>
              <a:gd name="connsiteX0" fmla="*/ 362 w 523"/>
              <a:gd name="connsiteY0" fmla="*/ 1524 h 1523"/>
              <a:gd name="connsiteX1" fmla="*/ 77 w 523"/>
              <a:gd name="connsiteY1" fmla="*/ 0 h 1523"/>
              <a:gd name="connsiteX2" fmla="*/ 362 w 523"/>
              <a:gd name="connsiteY2" fmla="*/ 1524 h 1523"/>
            </a:gdLst>
            <a:ahLst/>
            <a:cxnLst>
              <a:cxn ang="0">
                <a:pos x="connsiteX0" y="connsiteY0"/>
              </a:cxn>
              <a:cxn ang="0">
                <a:pos x="connsiteX1" y="connsiteY1"/>
              </a:cxn>
              <a:cxn ang="0">
                <a:pos x="connsiteX2" y="connsiteY2"/>
              </a:cxn>
            </a:cxnLst>
            <a:rect l="l" t="t" r="r" b="b"/>
            <a:pathLst>
              <a:path w="523" h="1523">
                <a:moveTo>
                  <a:pt x="362" y="1524"/>
                </a:moveTo>
                <a:cubicBezTo>
                  <a:pt x="648" y="571"/>
                  <a:pt x="553" y="0"/>
                  <a:pt x="77" y="0"/>
                </a:cubicBezTo>
                <a:cubicBezTo>
                  <a:pt x="-114" y="857"/>
                  <a:pt x="77" y="1238"/>
                  <a:pt x="362" y="1524"/>
                </a:cubicBezTo>
                <a:close/>
              </a:path>
            </a:pathLst>
          </a:custGeom>
          <a:solidFill>
            <a:srgbClr val="1A2D6F"/>
          </a:solidFill>
          <a:ln w="9525" cap="flat">
            <a:noFill/>
            <a:prstDash val="solid"/>
            <a:miter/>
          </a:ln>
        </p:spPr>
        <p:txBody>
          <a:bodyPr rtlCol="0" anchor="ctr"/>
          <a:lstStyle/>
          <a:p>
            <a:endParaRPr lang="en-US"/>
          </a:p>
        </p:txBody>
      </p:sp>
      <p:sp>
        <p:nvSpPr>
          <p:cNvPr id="65" name="צורה חופשית: צורה 38">
            <a:extLst>
              <a:ext uri="{FF2B5EF4-FFF2-40B4-BE49-F238E27FC236}">
                <a16:creationId xmlns:a16="http://schemas.microsoft.com/office/drawing/2014/main" id="{D5A189FE-090F-4E59-B2B9-17C7E270E706}"/>
              </a:ext>
            </a:extLst>
          </p:cNvPr>
          <p:cNvSpPr/>
          <p:nvPr userDrawn="1"/>
        </p:nvSpPr>
        <p:spPr>
          <a:xfrm>
            <a:off x="5595446" y="265842"/>
            <a:ext cx="681" cy="2000"/>
          </a:xfrm>
          <a:custGeom>
            <a:avLst/>
            <a:gdLst>
              <a:gd name="connsiteX0" fmla="*/ 491 w 681"/>
              <a:gd name="connsiteY0" fmla="*/ 1429 h 2000"/>
              <a:gd name="connsiteX1" fmla="*/ 682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2" y="0"/>
                </a:cubicBezTo>
                <a:cubicBezTo>
                  <a:pt x="300" y="1048"/>
                  <a:pt x="-81" y="571"/>
                  <a:pt x="15" y="2000"/>
                </a:cubicBezTo>
                <a:cubicBezTo>
                  <a:pt x="205" y="2000"/>
                  <a:pt x="300" y="1429"/>
                  <a:pt x="491" y="1429"/>
                </a:cubicBezTo>
                <a:close/>
              </a:path>
            </a:pathLst>
          </a:custGeom>
          <a:solidFill>
            <a:srgbClr val="1A2D6F"/>
          </a:solidFill>
          <a:ln w="9525" cap="flat">
            <a:noFill/>
            <a:prstDash val="solid"/>
            <a:miter/>
          </a:ln>
        </p:spPr>
        <p:txBody>
          <a:bodyPr rtlCol="0" anchor="ctr"/>
          <a:lstStyle/>
          <a:p>
            <a:endParaRPr lang="en-US"/>
          </a:p>
        </p:txBody>
      </p:sp>
      <p:sp>
        <p:nvSpPr>
          <p:cNvPr id="66" name="צורה חופשית: צורה 39">
            <a:extLst>
              <a:ext uri="{FF2B5EF4-FFF2-40B4-BE49-F238E27FC236}">
                <a16:creationId xmlns:a16="http://schemas.microsoft.com/office/drawing/2014/main" id="{2D1C3BBA-4287-461E-9479-8A18C5E048E3}"/>
              </a:ext>
            </a:extLst>
          </p:cNvPr>
          <p:cNvSpPr/>
          <p:nvPr userDrawn="1"/>
        </p:nvSpPr>
        <p:spPr>
          <a:xfrm>
            <a:off x="5609004" y="230409"/>
            <a:ext cx="1892" cy="2875"/>
          </a:xfrm>
          <a:custGeom>
            <a:avLst/>
            <a:gdLst>
              <a:gd name="connsiteX0" fmla="*/ 745 w 1892"/>
              <a:gd name="connsiteY0" fmla="*/ 2572 h 2875"/>
              <a:gd name="connsiteX1" fmla="*/ 1888 w 1892"/>
              <a:gd name="connsiteY1" fmla="*/ 0 h 2875"/>
              <a:gd name="connsiteX2" fmla="*/ 78 w 1892"/>
              <a:gd name="connsiteY2" fmla="*/ 2381 h 2875"/>
              <a:gd name="connsiteX3" fmla="*/ 745 w 1892"/>
              <a:gd name="connsiteY3" fmla="*/ 2572 h 2875"/>
            </a:gdLst>
            <a:ahLst/>
            <a:cxnLst>
              <a:cxn ang="0">
                <a:pos x="connsiteX0" y="connsiteY0"/>
              </a:cxn>
              <a:cxn ang="0">
                <a:pos x="connsiteX1" y="connsiteY1"/>
              </a:cxn>
              <a:cxn ang="0">
                <a:pos x="connsiteX2" y="connsiteY2"/>
              </a:cxn>
              <a:cxn ang="0">
                <a:pos x="connsiteX3" y="connsiteY3"/>
              </a:cxn>
            </a:cxnLst>
            <a:rect l="l" t="t" r="r" b="b"/>
            <a:pathLst>
              <a:path w="1892" h="2875">
                <a:moveTo>
                  <a:pt x="745" y="2572"/>
                </a:moveTo>
                <a:cubicBezTo>
                  <a:pt x="649" y="1143"/>
                  <a:pt x="1983" y="1143"/>
                  <a:pt x="1888" y="0"/>
                </a:cubicBezTo>
                <a:cubicBezTo>
                  <a:pt x="1316" y="190"/>
                  <a:pt x="745" y="2095"/>
                  <a:pt x="78" y="2381"/>
                </a:cubicBezTo>
                <a:cubicBezTo>
                  <a:pt x="-303" y="3524"/>
                  <a:pt x="840" y="2286"/>
                  <a:pt x="745" y="2572"/>
                </a:cubicBezTo>
                <a:close/>
              </a:path>
            </a:pathLst>
          </a:custGeom>
          <a:solidFill>
            <a:srgbClr val="1A2D6F"/>
          </a:solidFill>
          <a:ln w="9525" cap="flat">
            <a:noFill/>
            <a:prstDash val="solid"/>
            <a:miter/>
          </a:ln>
        </p:spPr>
        <p:txBody>
          <a:bodyPr rtlCol="0" anchor="ctr"/>
          <a:lstStyle/>
          <a:p>
            <a:endParaRPr lang="en-US"/>
          </a:p>
        </p:txBody>
      </p:sp>
      <p:sp>
        <p:nvSpPr>
          <p:cNvPr id="67" name="צורה חופשית: צורה 40">
            <a:extLst>
              <a:ext uri="{FF2B5EF4-FFF2-40B4-BE49-F238E27FC236}">
                <a16:creationId xmlns:a16="http://schemas.microsoft.com/office/drawing/2014/main" id="{0280F57C-497A-4024-9EAB-0F458CC88D21}"/>
              </a:ext>
            </a:extLst>
          </p:cNvPr>
          <p:cNvSpPr/>
          <p:nvPr userDrawn="1"/>
        </p:nvSpPr>
        <p:spPr>
          <a:xfrm>
            <a:off x="5693282" y="23610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9" y="1834"/>
                  <a:pt x="762" y="-737"/>
                  <a:pt x="0" y="215"/>
                </a:cubicBezTo>
                <a:cubicBezTo>
                  <a:pt x="381" y="-71"/>
                  <a:pt x="3143" y="2120"/>
                  <a:pt x="3715" y="977"/>
                </a:cubicBezTo>
                <a:close/>
              </a:path>
            </a:pathLst>
          </a:custGeom>
          <a:solidFill>
            <a:srgbClr val="1A2D6F"/>
          </a:solidFill>
          <a:ln w="9525" cap="flat">
            <a:noFill/>
            <a:prstDash val="solid"/>
            <a:miter/>
          </a:ln>
        </p:spPr>
        <p:txBody>
          <a:bodyPr rtlCol="0" anchor="ctr"/>
          <a:lstStyle/>
          <a:p>
            <a:endParaRPr lang="en-US"/>
          </a:p>
        </p:txBody>
      </p:sp>
      <p:sp>
        <p:nvSpPr>
          <p:cNvPr id="68" name="צורה חופשית: צורה 41">
            <a:extLst>
              <a:ext uri="{FF2B5EF4-FFF2-40B4-BE49-F238E27FC236}">
                <a16:creationId xmlns:a16="http://schemas.microsoft.com/office/drawing/2014/main" id="{B6C1A27C-45D9-4CB1-BEEC-2AC46EE4F8AF}"/>
              </a:ext>
            </a:extLst>
          </p:cNvPr>
          <p:cNvSpPr/>
          <p:nvPr userDrawn="1"/>
        </p:nvSpPr>
        <p:spPr>
          <a:xfrm>
            <a:off x="5611558" y="222980"/>
            <a:ext cx="2857" cy="2000"/>
          </a:xfrm>
          <a:custGeom>
            <a:avLst/>
            <a:gdLst>
              <a:gd name="connsiteX0" fmla="*/ 0 w 2857"/>
              <a:gd name="connsiteY0" fmla="*/ 2000 h 2000"/>
              <a:gd name="connsiteX1" fmla="*/ 2857 w 2857"/>
              <a:gd name="connsiteY1" fmla="*/ 0 h 2000"/>
              <a:gd name="connsiteX2" fmla="*/ 0 w 2857"/>
              <a:gd name="connsiteY2" fmla="*/ 2000 h 2000"/>
            </a:gdLst>
            <a:ahLst/>
            <a:cxnLst>
              <a:cxn ang="0">
                <a:pos x="connsiteX0" y="connsiteY0"/>
              </a:cxn>
              <a:cxn ang="0">
                <a:pos x="connsiteX1" y="connsiteY1"/>
              </a:cxn>
              <a:cxn ang="0">
                <a:pos x="connsiteX2" y="connsiteY2"/>
              </a:cxn>
            </a:cxnLst>
            <a:rect l="l" t="t" r="r" b="b"/>
            <a:pathLst>
              <a:path w="2857" h="2000">
                <a:moveTo>
                  <a:pt x="0" y="2000"/>
                </a:moveTo>
                <a:cubicBezTo>
                  <a:pt x="1143" y="1238"/>
                  <a:pt x="1619" y="1143"/>
                  <a:pt x="2857" y="0"/>
                </a:cubicBezTo>
                <a:cubicBezTo>
                  <a:pt x="2381" y="0"/>
                  <a:pt x="857" y="95"/>
                  <a:pt x="0" y="2000"/>
                </a:cubicBezTo>
                <a:close/>
              </a:path>
            </a:pathLst>
          </a:custGeom>
          <a:solidFill>
            <a:srgbClr val="1A2D6F"/>
          </a:solidFill>
          <a:ln w="9525" cap="flat">
            <a:noFill/>
            <a:prstDash val="solid"/>
            <a:miter/>
          </a:ln>
        </p:spPr>
        <p:txBody>
          <a:bodyPr rtlCol="0" anchor="ctr"/>
          <a:lstStyle/>
          <a:p>
            <a:endParaRPr lang="en-US"/>
          </a:p>
        </p:txBody>
      </p:sp>
      <p:sp>
        <p:nvSpPr>
          <p:cNvPr id="69" name="צורה חופשית: צורה 42">
            <a:extLst>
              <a:ext uri="{FF2B5EF4-FFF2-40B4-BE49-F238E27FC236}">
                <a16:creationId xmlns:a16="http://schemas.microsoft.com/office/drawing/2014/main" id="{2C062A2C-5997-4825-BC94-EC4DCC11895C}"/>
              </a:ext>
            </a:extLst>
          </p:cNvPr>
          <p:cNvSpPr/>
          <p:nvPr userDrawn="1"/>
        </p:nvSpPr>
        <p:spPr>
          <a:xfrm>
            <a:off x="5706427" y="543519"/>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667" y="-690"/>
                  <a:pt x="0" y="167"/>
                </a:cubicBezTo>
                <a:close/>
              </a:path>
            </a:pathLst>
          </a:custGeom>
          <a:solidFill>
            <a:srgbClr val="1A2D6F"/>
          </a:solidFill>
          <a:ln w="9525" cap="flat">
            <a:noFill/>
            <a:prstDash val="solid"/>
            <a:miter/>
          </a:ln>
        </p:spPr>
        <p:txBody>
          <a:bodyPr rtlCol="0" anchor="ctr"/>
          <a:lstStyle/>
          <a:p>
            <a:endParaRPr lang="en-US"/>
          </a:p>
        </p:txBody>
      </p:sp>
      <p:sp>
        <p:nvSpPr>
          <p:cNvPr id="70" name="צורה חופשית: צורה 43">
            <a:extLst>
              <a:ext uri="{FF2B5EF4-FFF2-40B4-BE49-F238E27FC236}">
                <a16:creationId xmlns:a16="http://schemas.microsoft.com/office/drawing/2014/main" id="{EEE7D8D1-040A-4486-9843-560812EE9BC6}"/>
              </a:ext>
            </a:extLst>
          </p:cNvPr>
          <p:cNvSpPr/>
          <p:nvPr userDrawn="1"/>
        </p:nvSpPr>
        <p:spPr>
          <a:xfrm>
            <a:off x="5636852" y="302320"/>
            <a:ext cx="9853" cy="3050"/>
          </a:xfrm>
          <a:custGeom>
            <a:avLst/>
            <a:gdLst>
              <a:gd name="connsiteX0" fmla="*/ 6234 w 9853"/>
              <a:gd name="connsiteY0" fmla="*/ 1241 h 3050"/>
              <a:gd name="connsiteX1" fmla="*/ 329 w 9853"/>
              <a:gd name="connsiteY1" fmla="*/ 3 h 3050"/>
              <a:gd name="connsiteX2" fmla="*/ 900 w 9853"/>
              <a:gd name="connsiteY2" fmla="*/ 479 h 3050"/>
              <a:gd name="connsiteX3" fmla="*/ 2138 w 9853"/>
              <a:gd name="connsiteY3" fmla="*/ 765 h 3050"/>
              <a:gd name="connsiteX4" fmla="*/ 9854 w 9853"/>
              <a:gd name="connsiteY4" fmla="*/ 3051 h 3050"/>
              <a:gd name="connsiteX5" fmla="*/ 5567 w 9853"/>
              <a:gd name="connsiteY5" fmla="*/ 765 h 3050"/>
              <a:gd name="connsiteX6" fmla="*/ 6234 w 9853"/>
              <a:gd name="connsiteY6" fmla="*/ 1241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6234" y="1241"/>
                </a:moveTo>
                <a:cubicBezTo>
                  <a:pt x="4520" y="2289"/>
                  <a:pt x="2519" y="-92"/>
                  <a:pt x="329" y="3"/>
                </a:cubicBezTo>
                <a:cubicBezTo>
                  <a:pt x="-529" y="3"/>
                  <a:pt x="519" y="574"/>
                  <a:pt x="900" y="479"/>
                </a:cubicBezTo>
                <a:lnTo>
                  <a:pt x="2138" y="765"/>
                </a:lnTo>
                <a:cubicBezTo>
                  <a:pt x="4520" y="2194"/>
                  <a:pt x="6806" y="2289"/>
                  <a:pt x="9854" y="3051"/>
                </a:cubicBezTo>
                <a:cubicBezTo>
                  <a:pt x="8901" y="1622"/>
                  <a:pt x="7472" y="1622"/>
                  <a:pt x="5567" y="765"/>
                </a:cubicBezTo>
                <a:cubicBezTo>
                  <a:pt x="5377" y="1432"/>
                  <a:pt x="6043" y="955"/>
                  <a:pt x="6234" y="1241"/>
                </a:cubicBezTo>
                <a:close/>
              </a:path>
            </a:pathLst>
          </a:custGeom>
          <a:solidFill>
            <a:srgbClr val="1A2D6F"/>
          </a:solidFill>
          <a:ln w="9525" cap="flat">
            <a:noFill/>
            <a:prstDash val="solid"/>
            <a:miter/>
          </a:ln>
        </p:spPr>
        <p:txBody>
          <a:bodyPr rtlCol="0" anchor="ctr"/>
          <a:lstStyle/>
          <a:p>
            <a:endParaRPr lang="en-US"/>
          </a:p>
        </p:txBody>
      </p:sp>
      <p:sp>
        <p:nvSpPr>
          <p:cNvPr id="71" name="צורה חופשית: צורה 44">
            <a:extLst>
              <a:ext uri="{FF2B5EF4-FFF2-40B4-BE49-F238E27FC236}">
                <a16:creationId xmlns:a16="http://schemas.microsoft.com/office/drawing/2014/main" id="{B8FA4A66-AEAC-4E83-B249-B56163476436}"/>
              </a:ext>
            </a:extLst>
          </p:cNvPr>
          <p:cNvSpPr/>
          <p:nvPr userDrawn="1"/>
        </p:nvSpPr>
        <p:spPr>
          <a:xfrm>
            <a:off x="5646122" y="539972"/>
            <a:ext cx="1439" cy="3104"/>
          </a:xfrm>
          <a:custGeom>
            <a:avLst/>
            <a:gdLst>
              <a:gd name="connsiteX0" fmla="*/ 488 w 1439"/>
              <a:gd name="connsiteY0" fmla="*/ 2667 h 3104"/>
              <a:gd name="connsiteX1" fmla="*/ 1440 w 1439"/>
              <a:gd name="connsiteY1" fmla="*/ 0 h 3104"/>
              <a:gd name="connsiteX2" fmla="*/ 107 w 1439"/>
              <a:gd name="connsiteY2" fmla="*/ 2572 h 3104"/>
              <a:gd name="connsiteX3" fmla="*/ 488 w 1439"/>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9" h="3104">
                <a:moveTo>
                  <a:pt x="488" y="2667"/>
                </a:moveTo>
                <a:cubicBezTo>
                  <a:pt x="488" y="1334"/>
                  <a:pt x="1440" y="1143"/>
                  <a:pt x="1440" y="0"/>
                </a:cubicBezTo>
                <a:cubicBezTo>
                  <a:pt x="964" y="286"/>
                  <a:pt x="488" y="2191"/>
                  <a:pt x="107" y="2572"/>
                </a:cubicBezTo>
                <a:cubicBezTo>
                  <a:pt x="-275" y="3810"/>
                  <a:pt x="488" y="2477"/>
                  <a:pt x="488" y="2667"/>
                </a:cubicBezTo>
                <a:close/>
              </a:path>
            </a:pathLst>
          </a:custGeom>
          <a:solidFill>
            <a:srgbClr val="1A2D6F"/>
          </a:solidFill>
          <a:ln w="9525" cap="flat">
            <a:noFill/>
            <a:prstDash val="solid"/>
            <a:miter/>
          </a:ln>
        </p:spPr>
        <p:txBody>
          <a:bodyPr rtlCol="0" anchor="ctr"/>
          <a:lstStyle/>
          <a:p>
            <a:endParaRPr lang="en-US"/>
          </a:p>
        </p:txBody>
      </p:sp>
      <p:sp>
        <p:nvSpPr>
          <p:cNvPr id="72" name="צורה חופשית: צורה 45">
            <a:extLst>
              <a:ext uri="{FF2B5EF4-FFF2-40B4-BE49-F238E27FC236}">
                <a16:creationId xmlns:a16="http://schemas.microsoft.com/office/drawing/2014/main" id="{38437882-EEA3-45C8-9797-FCEE604E2E79}"/>
              </a:ext>
            </a:extLst>
          </p:cNvPr>
          <p:cNvSpPr/>
          <p:nvPr userDrawn="1"/>
        </p:nvSpPr>
        <p:spPr>
          <a:xfrm>
            <a:off x="5672613" y="232409"/>
            <a:ext cx="1340" cy="952"/>
          </a:xfrm>
          <a:custGeom>
            <a:avLst/>
            <a:gdLst>
              <a:gd name="connsiteX0" fmla="*/ 0 w 1340"/>
              <a:gd name="connsiteY0" fmla="*/ 0 h 952"/>
              <a:gd name="connsiteX1" fmla="*/ 1334 w 1340"/>
              <a:gd name="connsiteY1" fmla="*/ 953 h 952"/>
              <a:gd name="connsiteX2" fmla="*/ 0 w 1340"/>
              <a:gd name="connsiteY2" fmla="*/ 0 h 952"/>
            </a:gdLst>
            <a:ahLst/>
            <a:cxnLst>
              <a:cxn ang="0">
                <a:pos x="connsiteX0" y="connsiteY0"/>
              </a:cxn>
              <a:cxn ang="0">
                <a:pos x="connsiteX1" y="connsiteY1"/>
              </a:cxn>
              <a:cxn ang="0">
                <a:pos x="connsiteX2" y="connsiteY2"/>
              </a:cxn>
            </a:cxnLst>
            <a:rect l="l" t="t" r="r" b="b"/>
            <a:pathLst>
              <a:path w="1340" h="952">
                <a:moveTo>
                  <a:pt x="0" y="0"/>
                </a:moveTo>
                <a:cubicBezTo>
                  <a:pt x="191" y="1048"/>
                  <a:pt x="571" y="571"/>
                  <a:pt x="1334" y="953"/>
                </a:cubicBezTo>
                <a:cubicBezTo>
                  <a:pt x="1429" y="476"/>
                  <a:pt x="476" y="95"/>
                  <a:pt x="0" y="0"/>
                </a:cubicBezTo>
                <a:close/>
              </a:path>
            </a:pathLst>
          </a:custGeom>
          <a:solidFill>
            <a:srgbClr val="1A2D6F"/>
          </a:solidFill>
          <a:ln w="9525" cap="flat">
            <a:noFill/>
            <a:prstDash val="solid"/>
            <a:miter/>
          </a:ln>
        </p:spPr>
        <p:txBody>
          <a:bodyPr rtlCol="0" anchor="ctr"/>
          <a:lstStyle/>
          <a:p>
            <a:endParaRPr lang="en-US"/>
          </a:p>
        </p:txBody>
      </p:sp>
      <p:sp>
        <p:nvSpPr>
          <p:cNvPr id="73" name="צורה חופשית: צורה 46">
            <a:extLst>
              <a:ext uri="{FF2B5EF4-FFF2-40B4-BE49-F238E27FC236}">
                <a16:creationId xmlns:a16="http://schemas.microsoft.com/office/drawing/2014/main" id="{C5CEB326-6644-4FD1-B836-4C523C7F69EB}"/>
              </a:ext>
            </a:extLst>
          </p:cNvPr>
          <p:cNvSpPr/>
          <p:nvPr userDrawn="1"/>
        </p:nvSpPr>
        <p:spPr>
          <a:xfrm>
            <a:off x="5641848" y="225276"/>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133"/>
                  <a:pt x="952" y="562"/>
                  <a:pt x="1810" y="847"/>
                </a:cubicBezTo>
                <a:close/>
              </a:path>
            </a:pathLst>
          </a:custGeom>
          <a:solidFill>
            <a:srgbClr val="1A2D6F"/>
          </a:solidFill>
          <a:ln w="9525" cap="flat">
            <a:noFill/>
            <a:prstDash val="solid"/>
            <a:miter/>
          </a:ln>
        </p:spPr>
        <p:txBody>
          <a:bodyPr rtlCol="0" anchor="ctr"/>
          <a:lstStyle/>
          <a:p>
            <a:endParaRPr lang="en-US"/>
          </a:p>
        </p:txBody>
      </p:sp>
      <p:sp>
        <p:nvSpPr>
          <p:cNvPr id="74" name="צורה חופשית: צורה 47">
            <a:extLst>
              <a:ext uri="{FF2B5EF4-FFF2-40B4-BE49-F238E27FC236}">
                <a16:creationId xmlns:a16="http://schemas.microsoft.com/office/drawing/2014/main" id="{76A35A18-B4B1-4716-A40A-6E4169EB0B9E}"/>
              </a:ext>
            </a:extLst>
          </p:cNvPr>
          <p:cNvSpPr/>
          <p:nvPr userDrawn="1"/>
        </p:nvSpPr>
        <p:spPr>
          <a:xfrm>
            <a:off x="5626452" y="220789"/>
            <a:ext cx="3965" cy="2792"/>
          </a:xfrm>
          <a:custGeom>
            <a:avLst/>
            <a:gdLst>
              <a:gd name="connsiteX0" fmla="*/ 2536 w 3965"/>
              <a:gd name="connsiteY0" fmla="*/ 2191 h 2792"/>
              <a:gd name="connsiteX1" fmla="*/ 155 w 3965"/>
              <a:gd name="connsiteY1" fmla="*/ 0 h 2792"/>
              <a:gd name="connsiteX2" fmla="*/ 1489 w 3965"/>
              <a:gd name="connsiteY2" fmla="*/ 1524 h 2792"/>
              <a:gd name="connsiteX3" fmla="*/ 822 w 3965"/>
              <a:gd name="connsiteY3" fmla="*/ 2095 h 2792"/>
              <a:gd name="connsiteX4" fmla="*/ 1489 w 3965"/>
              <a:gd name="connsiteY4" fmla="*/ 2667 h 2792"/>
              <a:gd name="connsiteX5" fmla="*/ 3965 w 3965"/>
              <a:gd name="connsiteY5" fmla="*/ 2667 h 2792"/>
              <a:gd name="connsiteX6" fmla="*/ 2536 w 3965"/>
              <a:gd name="connsiteY6" fmla="*/ 2191 h 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792">
                <a:moveTo>
                  <a:pt x="2536" y="2191"/>
                </a:moveTo>
                <a:cubicBezTo>
                  <a:pt x="2251" y="286"/>
                  <a:pt x="1584" y="762"/>
                  <a:pt x="155" y="0"/>
                </a:cubicBezTo>
                <a:cubicBezTo>
                  <a:pt x="-130" y="2000"/>
                  <a:pt x="1393" y="667"/>
                  <a:pt x="1489" y="1524"/>
                </a:cubicBezTo>
                <a:cubicBezTo>
                  <a:pt x="632" y="1810"/>
                  <a:pt x="-988" y="1333"/>
                  <a:pt x="822" y="2095"/>
                </a:cubicBezTo>
                <a:cubicBezTo>
                  <a:pt x="1108" y="2191"/>
                  <a:pt x="1013" y="2762"/>
                  <a:pt x="1489" y="2667"/>
                </a:cubicBezTo>
                <a:cubicBezTo>
                  <a:pt x="1870" y="1048"/>
                  <a:pt x="2536" y="3334"/>
                  <a:pt x="3965" y="2667"/>
                </a:cubicBezTo>
                <a:cubicBezTo>
                  <a:pt x="3775" y="1619"/>
                  <a:pt x="3108" y="1524"/>
                  <a:pt x="2536" y="2191"/>
                </a:cubicBezTo>
                <a:close/>
              </a:path>
            </a:pathLst>
          </a:custGeom>
          <a:solidFill>
            <a:srgbClr val="1A2D6F"/>
          </a:solidFill>
          <a:ln w="9525" cap="flat">
            <a:noFill/>
            <a:prstDash val="solid"/>
            <a:miter/>
          </a:ln>
        </p:spPr>
        <p:txBody>
          <a:bodyPr rtlCol="0" anchor="ctr"/>
          <a:lstStyle/>
          <a:p>
            <a:endParaRPr lang="en-US"/>
          </a:p>
        </p:txBody>
      </p:sp>
      <p:sp>
        <p:nvSpPr>
          <p:cNvPr id="75" name="צורה חופשית: צורה 48">
            <a:extLst>
              <a:ext uri="{FF2B5EF4-FFF2-40B4-BE49-F238E27FC236}">
                <a16:creationId xmlns:a16="http://schemas.microsoft.com/office/drawing/2014/main" id="{F4A71A88-8B48-40AB-84FF-50CB659B32DB}"/>
              </a:ext>
            </a:extLst>
          </p:cNvPr>
          <p:cNvSpPr/>
          <p:nvPr userDrawn="1"/>
        </p:nvSpPr>
        <p:spPr>
          <a:xfrm>
            <a:off x="5639752" y="301534"/>
            <a:ext cx="1715" cy="1265"/>
          </a:xfrm>
          <a:custGeom>
            <a:avLst/>
            <a:gdLst>
              <a:gd name="connsiteX0" fmla="*/ 1715 w 1715"/>
              <a:gd name="connsiteY0" fmla="*/ 1266 h 1265"/>
              <a:gd name="connsiteX1" fmla="*/ 0 w 1715"/>
              <a:gd name="connsiteY1" fmla="*/ 218 h 1265"/>
              <a:gd name="connsiteX2" fmla="*/ 1715 w 1715"/>
              <a:gd name="connsiteY2" fmla="*/ 1266 h 1265"/>
            </a:gdLst>
            <a:ahLst/>
            <a:cxnLst>
              <a:cxn ang="0">
                <a:pos x="connsiteX0" y="connsiteY0"/>
              </a:cxn>
              <a:cxn ang="0">
                <a:pos x="connsiteX1" y="connsiteY1"/>
              </a:cxn>
              <a:cxn ang="0">
                <a:pos x="connsiteX2" y="connsiteY2"/>
              </a:cxn>
            </a:cxnLst>
            <a:rect l="l" t="t" r="r" b="b"/>
            <a:pathLst>
              <a:path w="1715" h="1265">
                <a:moveTo>
                  <a:pt x="1715" y="1266"/>
                </a:moveTo>
                <a:cubicBezTo>
                  <a:pt x="1524" y="27"/>
                  <a:pt x="1048" y="-259"/>
                  <a:pt x="0" y="218"/>
                </a:cubicBezTo>
                <a:cubicBezTo>
                  <a:pt x="95" y="1742"/>
                  <a:pt x="1429" y="694"/>
                  <a:pt x="1715" y="1266"/>
                </a:cubicBezTo>
                <a:close/>
              </a:path>
            </a:pathLst>
          </a:custGeom>
          <a:solidFill>
            <a:srgbClr val="1A2D6F"/>
          </a:solidFill>
          <a:ln w="9525" cap="flat">
            <a:noFill/>
            <a:prstDash val="solid"/>
            <a:miter/>
          </a:ln>
        </p:spPr>
        <p:txBody>
          <a:bodyPr rtlCol="0" anchor="ctr"/>
          <a:lstStyle/>
          <a:p>
            <a:endParaRPr lang="en-US"/>
          </a:p>
        </p:txBody>
      </p:sp>
      <p:sp>
        <p:nvSpPr>
          <p:cNvPr id="76" name="צורה חופשית: צורה 49">
            <a:extLst>
              <a:ext uri="{FF2B5EF4-FFF2-40B4-BE49-F238E27FC236}">
                <a16:creationId xmlns:a16="http://schemas.microsoft.com/office/drawing/2014/main" id="{CFF18442-ECC8-42B5-A14E-D42BE54816F6}"/>
              </a:ext>
            </a:extLst>
          </p:cNvPr>
          <p:cNvSpPr/>
          <p:nvPr userDrawn="1"/>
        </p:nvSpPr>
        <p:spPr>
          <a:xfrm>
            <a:off x="5645367" y="226504"/>
            <a:ext cx="1644" cy="1142"/>
          </a:xfrm>
          <a:custGeom>
            <a:avLst/>
            <a:gdLst>
              <a:gd name="connsiteX0" fmla="*/ 5 w 1644"/>
              <a:gd name="connsiteY0" fmla="*/ 0 h 1142"/>
              <a:gd name="connsiteX1" fmla="*/ 1624 w 1644"/>
              <a:gd name="connsiteY1" fmla="*/ 1143 h 1142"/>
              <a:gd name="connsiteX2" fmla="*/ 5 w 1644"/>
              <a:gd name="connsiteY2" fmla="*/ 0 h 1142"/>
            </a:gdLst>
            <a:ahLst/>
            <a:cxnLst>
              <a:cxn ang="0">
                <a:pos x="connsiteX0" y="connsiteY0"/>
              </a:cxn>
              <a:cxn ang="0">
                <a:pos x="connsiteX1" y="connsiteY1"/>
              </a:cxn>
              <a:cxn ang="0">
                <a:pos x="connsiteX2" y="connsiteY2"/>
              </a:cxn>
            </a:cxnLst>
            <a:rect l="l" t="t" r="r" b="b"/>
            <a:pathLst>
              <a:path w="1644" h="1142">
                <a:moveTo>
                  <a:pt x="5" y="0"/>
                </a:moveTo>
                <a:cubicBezTo>
                  <a:pt x="-90" y="1429"/>
                  <a:pt x="1148" y="-95"/>
                  <a:pt x="1624" y="1143"/>
                </a:cubicBezTo>
                <a:cubicBezTo>
                  <a:pt x="1815" y="-286"/>
                  <a:pt x="577" y="476"/>
                  <a:pt x="5" y="0"/>
                </a:cubicBezTo>
                <a:close/>
              </a:path>
            </a:pathLst>
          </a:custGeom>
          <a:solidFill>
            <a:srgbClr val="1A2D6F"/>
          </a:solidFill>
          <a:ln w="9525" cap="flat">
            <a:noFill/>
            <a:prstDash val="solid"/>
            <a:miter/>
          </a:ln>
        </p:spPr>
        <p:txBody>
          <a:bodyPr rtlCol="0" anchor="ctr"/>
          <a:lstStyle/>
          <a:p>
            <a:endParaRPr lang="en-US"/>
          </a:p>
        </p:txBody>
      </p:sp>
      <p:sp>
        <p:nvSpPr>
          <p:cNvPr id="77" name="צורה חופשית: צורה 50">
            <a:extLst>
              <a:ext uri="{FF2B5EF4-FFF2-40B4-BE49-F238E27FC236}">
                <a16:creationId xmlns:a16="http://schemas.microsoft.com/office/drawing/2014/main" id="{971B470A-89D7-4818-86BF-8B39B1446A96}"/>
              </a:ext>
            </a:extLst>
          </p:cNvPr>
          <p:cNvSpPr/>
          <p:nvPr userDrawn="1"/>
        </p:nvSpPr>
        <p:spPr>
          <a:xfrm>
            <a:off x="5667730" y="43855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1027"/>
                  <a:pt x="121" y="932"/>
                  <a:pt x="216" y="1027"/>
                </a:cubicBezTo>
                <a:close/>
              </a:path>
            </a:pathLst>
          </a:custGeom>
          <a:solidFill>
            <a:srgbClr val="1A2D6F"/>
          </a:solidFill>
          <a:ln w="9525" cap="flat">
            <a:noFill/>
            <a:prstDash val="solid"/>
            <a:miter/>
          </a:ln>
        </p:spPr>
        <p:txBody>
          <a:bodyPr rtlCol="0" anchor="ctr"/>
          <a:lstStyle/>
          <a:p>
            <a:endParaRPr lang="en-US"/>
          </a:p>
        </p:txBody>
      </p:sp>
      <p:sp>
        <p:nvSpPr>
          <p:cNvPr id="78" name="צורה חופשית: צורה 51">
            <a:extLst>
              <a:ext uri="{FF2B5EF4-FFF2-40B4-BE49-F238E27FC236}">
                <a16:creationId xmlns:a16="http://schemas.microsoft.com/office/drawing/2014/main" id="{1273D296-9716-4227-B90C-5166D4443AD4}"/>
              </a:ext>
            </a:extLst>
          </p:cNvPr>
          <p:cNvSpPr/>
          <p:nvPr userDrawn="1"/>
        </p:nvSpPr>
        <p:spPr>
          <a:xfrm>
            <a:off x="5648123" y="535257"/>
            <a:ext cx="772" cy="1646"/>
          </a:xfrm>
          <a:custGeom>
            <a:avLst/>
            <a:gdLst>
              <a:gd name="connsiteX0" fmla="*/ 11 w 772"/>
              <a:gd name="connsiteY0" fmla="*/ 1286 h 1646"/>
              <a:gd name="connsiteX1" fmla="*/ 677 w 772"/>
              <a:gd name="connsiteY1" fmla="*/ 1095 h 1646"/>
              <a:gd name="connsiteX2" fmla="*/ 582 w 772"/>
              <a:gd name="connsiteY2" fmla="*/ 714 h 1646"/>
              <a:gd name="connsiteX3" fmla="*/ 773 w 772"/>
              <a:gd name="connsiteY3" fmla="*/ 429 h 1646"/>
              <a:gd name="connsiteX4" fmla="*/ 11 w 772"/>
              <a:gd name="connsiteY4" fmla="*/ 1286 h 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 h="1646">
                <a:moveTo>
                  <a:pt x="11" y="1286"/>
                </a:moveTo>
                <a:cubicBezTo>
                  <a:pt x="-85" y="2429"/>
                  <a:pt x="487" y="429"/>
                  <a:pt x="677" y="1095"/>
                </a:cubicBezTo>
                <a:cubicBezTo>
                  <a:pt x="773" y="810"/>
                  <a:pt x="677" y="810"/>
                  <a:pt x="582" y="714"/>
                </a:cubicBezTo>
                <a:cubicBezTo>
                  <a:pt x="677" y="429"/>
                  <a:pt x="677" y="429"/>
                  <a:pt x="773" y="429"/>
                </a:cubicBezTo>
                <a:cubicBezTo>
                  <a:pt x="773" y="-810"/>
                  <a:pt x="201" y="1000"/>
                  <a:pt x="11" y="1286"/>
                </a:cubicBezTo>
                <a:close/>
              </a:path>
            </a:pathLst>
          </a:custGeom>
          <a:solidFill>
            <a:srgbClr val="1A2D6F"/>
          </a:solidFill>
          <a:ln w="9525" cap="flat">
            <a:noFill/>
            <a:prstDash val="solid"/>
            <a:miter/>
          </a:ln>
        </p:spPr>
        <p:txBody>
          <a:bodyPr rtlCol="0" anchor="ctr"/>
          <a:lstStyle/>
          <a:p>
            <a:endParaRPr lang="en-US"/>
          </a:p>
        </p:txBody>
      </p:sp>
      <p:sp>
        <p:nvSpPr>
          <p:cNvPr id="79" name="צורה חופשית: צורה 52">
            <a:extLst>
              <a:ext uri="{FF2B5EF4-FFF2-40B4-BE49-F238E27FC236}">
                <a16:creationId xmlns:a16="http://schemas.microsoft.com/office/drawing/2014/main" id="{D00DBFA7-6AE3-4A4D-818D-D3F2EC8693FD}"/>
              </a:ext>
            </a:extLst>
          </p:cNvPr>
          <p:cNvSpPr/>
          <p:nvPr userDrawn="1"/>
        </p:nvSpPr>
        <p:spPr>
          <a:xfrm>
            <a:off x="5648229" y="532447"/>
            <a:ext cx="2190" cy="2285"/>
          </a:xfrm>
          <a:custGeom>
            <a:avLst/>
            <a:gdLst>
              <a:gd name="connsiteX0" fmla="*/ 0 w 2190"/>
              <a:gd name="connsiteY0" fmla="*/ 2286 h 2285"/>
              <a:gd name="connsiteX1" fmla="*/ 2191 w 2190"/>
              <a:gd name="connsiteY1" fmla="*/ 0 h 2285"/>
              <a:gd name="connsiteX2" fmla="*/ 0 w 2190"/>
              <a:gd name="connsiteY2" fmla="*/ 2286 h 2285"/>
            </a:gdLst>
            <a:ahLst/>
            <a:cxnLst>
              <a:cxn ang="0">
                <a:pos x="connsiteX0" y="connsiteY0"/>
              </a:cxn>
              <a:cxn ang="0">
                <a:pos x="connsiteX1" y="connsiteY1"/>
              </a:cxn>
              <a:cxn ang="0">
                <a:pos x="connsiteX2" y="connsiteY2"/>
              </a:cxn>
            </a:cxnLst>
            <a:rect l="l" t="t" r="r" b="b"/>
            <a:pathLst>
              <a:path w="2190" h="2285">
                <a:moveTo>
                  <a:pt x="0" y="2286"/>
                </a:moveTo>
                <a:cubicBezTo>
                  <a:pt x="858" y="1429"/>
                  <a:pt x="1238" y="1238"/>
                  <a:pt x="2191" y="0"/>
                </a:cubicBezTo>
                <a:cubicBezTo>
                  <a:pt x="1810"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80" name="צורה חופשית: צורה 53">
            <a:extLst>
              <a:ext uri="{FF2B5EF4-FFF2-40B4-BE49-F238E27FC236}">
                <a16:creationId xmlns:a16="http://schemas.microsoft.com/office/drawing/2014/main" id="{F3094F18-5DCD-42E2-A35A-D6B8FBD0F083}"/>
              </a:ext>
            </a:extLst>
          </p:cNvPr>
          <p:cNvSpPr/>
          <p:nvPr userDrawn="1"/>
        </p:nvSpPr>
        <p:spPr>
          <a:xfrm>
            <a:off x="5635180" y="576548"/>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143"/>
                  <a:pt x="0" y="667"/>
                  <a:pt x="0" y="2000"/>
                </a:cubicBezTo>
                <a:cubicBezTo>
                  <a:pt x="95" y="2000"/>
                  <a:pt x="286" y="1429"/>
                  <a:pt x="381" y="1429"/>
                </a:cubicBezTo>
                <a:close/>
              </a:path>
            </a:pathLst>
          </a:custGeom>
          <a:solidFill>
            <a:srgbClr val="1A2D6F"/>
          </a:solidFill>
          <a:ln w="9525" cap="flat">
            <a:noFill/>
            <a:prstDash val="solid"/>
            <a:miter/>
          </a:ln>
        </p:spPr>
        <p:txBody>
          <a:bodyPr rtlCol="0" anchor="ctr"/>
          <a:lstStyle/>
          <a:p>
            <a:endParaRPr lang="en-US"/>
          </a:p>
        </p:txBody>
      </p:sp>
      <p:sp>
        <p:nvSpPr>
          <p:cNvPr id="81" name="צורה חופשית: צורה 54">
            <a:extLst>
              <a:ext uri="{FF2B5EF4-FFF2-40B4-BE49-F238E27FC236}">
                <a16:creationId xmlns:a16="http://schemas.microsoft.com/office/drawing/2014/main" id="{4C1D8996-D98B-4FEA-8615-F25CBF056E6D}"/>
              </a:ext>
            </a:extLst>
          </p:cNvPr>
          <p:cNvSpPr/>
          <p:nvPr userDrawn="1"/>
        </p:nvSpPr>
        <p:spPr>
          <a:xfrm>
            <a:off x="5694140" y="539522"/>
            <a:ext cx="1238" cy="940"/>
          </a:xfrm>
          <a:custGeom>
            <a:avLst/>
            <a:gdLst>
              <a:gd name="connsiteX0" fmla="*/ 0 w 1238"/>
              <a:gd name="connsiteY0" fmla="*/ 164 h 940"/>
              <a:gd name="connsiteX1" fmla="*/ 1238 w 1238"/>
              <a:gd name="connsiteY1" fmla="*/ 831 h 940"/>
              <a:gd name="connsiteX2" fmla="*/ 0 w 1238"/>
              <a:gd name="connsiteY2" fmla="*/ 164 h 940"/>
            </a:gdLst>
            <a:ahLst/>
            <a:cxnLst>
              <a:cxn ang="0">
                <a:pos x="connsiteX0" y="connsiteY0"/>
              </a:cxn>
              <a:cxn ang="0">
                <a:pos x="connsiteX1" y="connsiteY1"/>
              </a:cxn>
              <a:cxn ang="0">
                <a:pos x="connsiteX2" y="connsiteY2"/>
              </a:cxn>
            </a:cxnLst>
            <a:rect l="l" t="t" r="r" b="b"/>
            <a:pathLst>
              <a:path w="1238" h="940">
                <a:moveTo>
                  <a:pt x="0" y="164"/>
                </a:moveTo>
                <a:cubicBezTo>
                  <a:pt x="286" y="831"/>
                  <a:pt x="762" y="1116"/>
                  <a:pt x="1238" y="831"/>
                </a:cubicBezTo>
                <a:cubicBezTo>
                  <a:pt x="1048" y="354"/>
                  <a:pt x="571" y="-312"/>
                  <a:pt x="0" y="164"/>
                </a:cubicBezTo>
                <a:close/>
              </a:path>
            </a:pathLst>
          </a:custGeom>
          <a:solidFill>
            <a:srgbClr val="1A2D6F"/>
          </a:solidFill>
          <a:ln w="9525" cap="flat">
            <a:noFill/>
            <a:prstDash val="solid"/>
            <a:miter/>
          </a:ln>
        </p:spPr>
        <p:txBody>
          <a:bodyPr rtlCol="0" anchor="ctr"/>
          <a:lstStyle/>
          <a:p>
            <a:endParaRPr lang="en-US"/>
          </a:p>
        </p:txBody>
      </p:sp>
      <p:sp>
        <p:nvSpPr>
          <p:cNvPr id="82" name="צורה חופשית: צורה 55">
            <a:extLst>
              <a:ext uri="{FF2B5EF4-FFF2-40B4-BE49-F238E27FC236}">
                <a16:creationId xmlns:a16="http://schemas.microsoft.com/office/drawing/2014/main" id="{C35EB916-AE54-47A6-9618-C408C1C661BA}"/>
              </a:ext>
            </a:extLst>
          </p:cNvPr>
          <p:cNvSpPr/>
          <p:nvPr userDrawn="1"/>
        </p:nvSpPr>
        <p:spPr>
          <a:xfrm>
            <a:off x="5659299" y="528923"/>
            <a:ext cx="2836" cy="2515"/>
          </a:xfrm>
          <a:custGeom>
            <a:avLst/>
            <a:gdLst>
              <a:gd name="connsiteX0" fmla="*/ 551 w 2836"/>
              <a:gd name="connsiteY0" fmla="*/ 2000 h 2515"/>
              <a:gd name="connsiteX1" fmla="*/ 1027 w 2836"/>
              <a:gd name="connsiteY1" fmla="*/ 2477 h 2515"/>
              <a:gd name="connsiteX2" fmla="*/ 2837 w 2836"/>
              <a:gd name="connsiteY2" fmla="*/ 2191 h 2515"/>
              <a:gd name="connsiteX3" fmla="*/ 1884 w 2836"/>
              <a:gd name="connsiteY3" fmla="*/ 1905 h 2515"/>
              <a:gd name="connsiteX4" fmla="*/ 265 w 2836"/>
              <a:gd name="connsiteY4" fmla="*/ 0 h 2515"/>
              <a:gd name="connsiteX5" fmla="*/ 1122 w 2836"/>
              <a:gd name="connsiteY5" fmla="*/ 1333 h 2515"/>
              <a:gd name="connsiteX6" fmla="*/ 551 w 2836"/>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 h="2515">
                <a:moveTo>
                  <a:pt x="551" y="2000"/>
                </a:moveTo>
                <a:cubicBezTo>
                  <a:pt x="741" y="2096"/>
                  <a:pt x="646" y="2667"/>
                  <a:pt x="1027" y="2477"/>
                </a:cubicBezTo>
                <a:cubicBezTo>
                  <a:pt x="1408" y="857"/>
                  <a:pt x="1789" y="3048"/>
                  <a:pt x="2837" y="2191"/>
                </a:cubicBezTo>
                <a:cubicBezTo>
                  <a:pt x="2741" y="1238"/>
                  <a:pt x="2265" y="1238"/>
                  <a:pt x="1884" y="1905"/>
                </a:cubicBezTo>
                <a:cubicBezTo>
                  <a:pt x="1789" y="95"/>
                  <a:pt x="1218" y="572"/>
                  <a:pt x="265" y="0"/>
                </a:cubicBezTo>
                <a:cubicBezTo>
                  <a:pt x="-21" y="2000"/>
                  <a:pt x="1122" y="572"/>
                  <a:pt x="1122" y="1333"/>
                </a:cubicBezTo>
                <a:cubicBezTo>
                  <a:pt x="456" y="1810"/>
                  <a:pt x="-687" y="1429"/>
                  <a:pt x="551" y="2000"/>
                </a:cubicBezTo>
                <a:close/>
              </a:path>
            </a:pathLst>
          </a:custGeom>
          <a:solidFill>
            <a:srgbClr val="1A2D6F"/>
          </a:solidFill>
          <a:ln w="9525" cap="flat">
            <a:noFill/>
            <a:prstDash val="solid"/>
            <a:miter/>
          </a:ln>
        </p:spPr>
        <p:txBody>
          <a:bodyPr rtlCol="0" anchor="ctr"/>
          <a:lstStyle/>
          <a:p>
            <a:endParaRPr lang="en-US"/>
          </a:p>
        </p:txBody>
      </p:sp>
      <p:sp>
        <p:nvSpPr>
          <p:cNvPr id="83" name="צורה חופשית: צורה 56">
            <a:extLst>
              <a:ext uri="{FF2B5EF4-FFF2-40B4-BE49-F238E27FC236}">
                <a16:creationId xmlns:a16="http://schemas.microsoft.com/office/drawing/2014/main" id="{DB0C40FC-DF7D-4397-B5D7-EDF9DA9B011A}"/>
              </a:ext>
            </a:extLst>
          </p:cNvPr>
          <p:cNvSpPr/>
          <p:nvPr userDrawn="1"/>
        </p:nvSpPr>
        <p:spPr>
          <a:xfrm>
            <a:off x="5636051" y="574452"/>
            <a:ext cx="349" cy="1523"/>
          </a:xfrm>
          <a:custGeom>
            <a:avLst/>
            <a:gdLst>
              <a:gd name="connsiteX0" fmla="*/ 177 w 349"/>
              <a:gd name="connsiteY0" fmla="*/ 1524 h 1523"/>
              <a:gd name="connsiteX1" fmla="*/ 81 w 349"/>
              <a:gd name="connsiteY1" fmla="*/ 0 h 1523"/>
              <a:gd name="connsiteX2" fmla="*/ 177 w 349"/>
              <a:gd name="connsiteY2" fmla="*/ 1524 h 1523"/>
            </a:gdLst>
            <a:ahLst/>
            <a:cxnLst>
              <a:cxn ang="0">
                <a:pos x="connsiteX0" y="connsiteY0"/>
              </a:cxn>
              <a:cxn ang="0">
                <a:pos x="connsiteX1" y="connsiteY1"/>
              </a:cxn>
              <a:cxn ang="0">
                <a:pos x="connsiteX2" y="connsiteY2"/>
              </a:cxn>
            </a:cxnLst>
            <a:rect l="l" t="t" r="r" b="b"/>
            <a:pathLst>
              <a:path w="349" h="1523">
                <a:moveTo>
                  <a:pt x="177" y="1524"/>
                </a:moveTo>
                <a:cubicBezTo>
                  <a:pt x="463" y="571"/>
                  <a:pt x="367" y="0"/>
                  <a:pt x="81" y="0"/>
                </a:cubicBezTo>
                <a:cubicBezTo>
                  <a:pt x="-109" y="952"/>
                  <a:pt x="81" y="1238"/>
                  <a:pt x="177" y="1524"/>
                </a:cubicBezTo>
                <a:close/>
              </a:path>
            </a:pathLst>
          </a:custGeom>
          <a:solidFill>
            <a:srgbClr val="1A2D6F"/>
          </a:solidFill>
          <a:ln w="9525" cap="flat">
            <a:noFill/>
            <a:prstDash val="solid"/>
            <a:miter/>
          </a:ln>
        </p:spPr>
        <p:txBody>
          <a:bodyPr rtlCol="0" anchor="ctr"/>
          <a:lstStyle/>
          <a:p>
            <a:endParaRPr lang="en-US"/>
          </a:p>
        </p:txBody>
      </p:sp>
      <p:sp>
        <p:nvSpPr>
          <p:cNvPr id="84" name="צורה חופשית: צורה 57">
            <a:extLst>
              <a:ext uri="{FF2B5EF4-FFF2-40B4-BE49-F238E27FC236}">
                <a16:creationId xmlns:a16="http://schemas.microsoft.com/office/drawing/2014/main" id="{69A201F1-A82D-4651-8F40-E3314B3C82CB}"/>
              </a:ext>
            </a:extLst>
          </p:cNvPr>
          <p:cNvSpPr/>
          <p:nvPr userDrawn="1"/>
        </p:nvSpPr>
        <p:spPr>
          <a:xfrm>
            <a:off x="5672876" y="533304"/>
            <a:ext cx="1119" cy="1047"/>
          </a:xfrm>
          <a:custGeom>
            <a:avLst/>
            <a:gdLst>
              <a:gd name="connsiteX0" fmla="*/ 23 w 1119"/>
              <a:gd name="connsiteY0" fmla="*/ 0 h 1047"/>
              <a:gd name="connsiteX1" fmla="*/ 1071 w 1119"/>
              <a:gd name="connsiteY1" fmla="*/ 1048 h 1047"/>
              <a:gd name="connsiteX2" fmla="*/ 23 w 1119"/>
              <a:gd name="connsiteY2" fmla="*/ 0 h 1047"/>
            </a:gdLst>
            <a:ahLst/>
            <a:cxnLst>
              <a:cxn ang="0">
                <a:pos x="connsiteX0" y="connsiteY0"/>
              </a:cxn>
              <a:cxn ang="0">
                <a:pos x="connsiteX1" y="connsiteY1"/>
              </a:cxn>
              <a:cxn ang="0">
                <a:pos x="connsiteX2" y="connsiteY2"/>
              </a:cxn>
            </a:cxnLst>
            <a:rect l="l" t="t" r="r" b="b"/>
            <a:pathLst>
              <a:path w="1119" h="1047">
                <a:moveTo>
                  <a:pt x="23" y="0"/>
                </a:moveTo>
                <a:cubicBezTo>
                  <a:pt x="-168" y="1429"/>
                  <a:pt x="880" y="-95"/>
                  <a:pt x="1071" y="1048"/>
                </a:cubicBezTo>
                <a:cubicBezTo>
                  <a:pt x="1356" y="-381"/>
                  <a:pt x="309" y="381"/>
                  <a:pt x="23" y="0"/>
                </a:cubicBezTo>
                <a:close/>
              </a:path>
            </a:pathLst>
          </a:custGeom>
          <a:solidFill>
            <a:srgbClr val="1A2D6F"/>
          </a:solidFill>
          <a:ln w="9525" cap="flat">
            <a:noFill/>
            <a:prstDash val="solid"/>
            <a:miter/>
          </a:ln>
        </p:spPr>
        <p:txBody>
          <a:bodyPr rtlCol="0" anchor="ctr"/>
          <a:lstStyle/>
          <a:p>
            <a:endParaRPr lang="en-US"/>
          </a:p>
        </p:txBody>
      </p:sp>
      <p:sp>
        <p:nvSpPr>
          <p:cNvPr id="85" name="צורה חופשית: צורה 58">
            <a:extLst>
              <a:ext uri="{FF2B5EF4-FFF2-40B4-BE49-F238E27FC236}">
                <a16:creationId xmlns:a16="http://schemas.microsoft.com/office/drawing/2014/main" id="{30FB1C0C-1037-4EFB-8077-A152BB0BECAC}"/>
              </a:ext>
            </a:extLst>
          </p:cNvPr>
          <p:cNvSpPr/>
          <p:nvPr userDrawn="1"/>
        </p:nvSpPr>
        <p:spPr>
          <a:xfrm>
            <a:off x="5660587" y="607073"/>
            <a:ext cx="900" cy="1192"/>
          </a:xfrm>
          <a:custGeom>
            <a:avLst/>
            <a:gdLst>
              <a:gd name="connsiteX0" fmla="*/ 25 w 900"/>
              <a:gd name="connsiteY0" fmla="*/ 240 h 1192"/>
              <a:gd name="connsiteX1" fmla="*/ 883 w 900"/>
              <a:gd name="connsiteY1" fmla="*/ 1193 h 1192"/>
              <a:gd name="connsiteX2" fmla="*/ 25 w 900"/>
              <a:gd name="connsiteY2" fmla="*/ 240 h 1192"/>
            </a:gdLst>
            <a:ahLst/>
            <a:cxnLst>
              <a:cxn ang="0">
                <a:pos x="connsiteX0" y="connsiteY0"/>
              </a:cxn>
              <a:cxn ang="0">
                <a:pos x="connsiteX1" y="connsiteY1"/>
              </a:cxn>
              <a:cxn ang="0">
                <a:pos x="connsiteX2" y="connsiteY2"/>
              </a:cxn>
            </a:cxnLst>
            <a:rect l="l" t="t" r="r" b="b"/>
            <a:pathLst>
              <a:path w="900" h="1192">
                <a:moveTo>
                  <a:pt x="25" y="240"/>
                </a:moveTo>
                <a:cubicBezTo>
                  <a:pt x="-165" y="1669"/>
                  <a:pt x="787" y="621"/>
                  <a:pt x="883" y="1193"/>
                </a:cubicBezTo>
                <a:cubicBezTo>
                  <a:pt x="978" y="-46"/>
                  <a:pt x="692" y="-236"/>
                  <a:pt x="25" y="240"/>
                </a:cubicBezTo>
                <a:close/>
              </a:path>
            </a:pathLst>
          </a:custGeom>
          <a:solidFill>
            <a:srgbClr val="1A2D6F"/>
          </a:solidFill>
          <a:ln w="9525" cap="flat">
            <a:noFill/>
            <a:prstDash val="solid"/>
            <a:miter/>
          </a:ln>
        </p:spPr>
        <p:txBody>
          <a:bodyPr rtlCol="0" anchor="ctr"/>
          <a:lstStyle/>
          <a:p>
            <a:endParaRPr lang="en-US"/>
          </a:p>
        </p:txBody>
      </p:sp>
      <p:sp>
        <p:nvSpPr>
          <p:cNvPr id="86" name="צורה חופשית: צורה 59">
            <a:extLst>
              <a:ext uri="{FF2B5EF4-FFF2-40B4-BE49-F238E27FC236}">
                <a16:creationId xmlns:a16="http://schemas.microsoft.com/office/drawing/2014/main" id="{D4D485CF-6A96-4561-8CF5-3E3748F380FF}"/>
              </a:ext>
            </a:extLst>
          </p:cNvPr>
          <p:cNvSpPr/>
          <p:nvPr userDrawn="1"/>
        </p:nvSpPr>
        <p:spPr>
          <a:xfrm>
            <a:off x="5692045" y="538829"/>
            <a:ext cx="830" cy="952"/>
          </a:xfrm>
          <a:custGeom>
            <a:avLst/>
            <a:gdLst>
              <a:gd name="connsiteX0" fmla="*/ 0 w 830"/>
              <a:gd name="connsiteY0" fmla="*/ 0 h 952"/>
              <a:gd name="connsiteX1" fmla="*/ 762 w 830"/>
              <a:gd name="connsiteY1" fmla="*/ 952 h 952"/>
              <a:gd name="connsiteX2" fmla="*/ 0 w 830"/>
              <a:gd name="connsiteY2" fmla="*/ 0 h 952"/>
            </a:gdLst>
            <a:ahLst/>
            <a:cxnLst>
              <a:cxn ang="0">
                <a:pos x="connsiteX0" y="connsiteY0"/>
              </a:cxn>
              <a:cxn ang="0">
                <a:pos x="connsiteX1" y="connsiteY1"/>
              </a:cxn>
              <a:cxn ang="0">
                <a:pos x="connsiteX2" y="connsiteY2"/>
              </a:cxn>
            </a:cxnLst>
            <a:rect l="l" t="t" r="r" b="b"/>
            <a:pathLst>
              <a:path w="830" h="952">
                <a:moveTo>
                  <a:pt x="0" y="0"/>
                </a:moveTo>
                <a:cubicBezTo>
                  <a:pt x="0" y="1048"/>
                  <a:pt x="381" y="572"/>
                  <a:pt x="762" y="952"/>
                </a:cubicBezTo>
                <a:cubicBezTo>
                  <a:pt x="1048" y="572"/>
                  <a:pt x="381" y="95"/>
                  <a:pt x="0" y="0"/>
                </a:cubicBezTo>
                <a:close/>
              </a:path>
            </a:pathLst>
          </a:custGeom>
          <a:solidFill>
            <a:srgbClr val="1A2D6F"/>
          </a:solidFill>
          <a:ln w="9525" cap="flat">
            <a:noFill/>
            <a:prstDash val="solid"/>
            <a:miter/>
          </a:ln>
        </p:spPr>
        <p:txBody>
          <a:bodyPr rtlCol="0" anchor="ctr"/>
          <a:lstStyle/>
          <a:p>
            <a:endParaRPr lang="en-US"/>
          </a:p>
        </p:txBody>
      </p:sp>
      <p:sp>
        <p:nvSpPr>
          <p:cNvPr id="87" name="צורה חופשית: צורה 60">
            <a:extLst>
              <a:ext uri="{FF2B5EF4-FFF2-40B4-BE49-F238E27FC236}">
                <a16:creationId xmlns:a16="http://schemas.microsoft.com/office/drawing/2014/main" id="{BC4D3E31-D02C-4CA6-8BFF-C0163E01C85D}"/>
              </a:ext>
            </a:extLst>
          </p:cNvPr>
          <p:cNvSpPr/>
          <p:nvPr userDrawn="1"/>
        </p:nvSpPr>
        <p:spPr>
          <a:xfrm>
            <a:off x="5670327" y="532159"/>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1" y="1145"/>
                  <a:pt x="667" y="573"/>
                  <a:pt x="1238" y="764"/>
                </a:cubicBezTo>
                <a:cubicBezTo>
                  <a:pt x="1238" y="192"/>
                  <a:pt x="476" y="-189"/>
                  <a:pt x="0" y="97"/>
                </a:cubicBezTo>
                <a:close/>
              </a:path>
            </a:pathLst>
          </a:custGeom>
          <a:solidFill>
            <a:srgbClr val="1A2D6F"/>
          </a:solidFill>
          <a:ln w="9525" cap="flat">
            <a:noFill/>
            <a:prstDash val="solid"/>
            <a:miter/>
          </a:ln>
        </p:spPr>
        <p:txBody>
          <a:bodyPr rtlCol="0" anchor="ctr"/>
          <a:lstStyle/>
          <a:p>
            <a:endParaRPr lang="en-US"/>
          </a:p>
        </p:txBody>
      </p:sp>
      <p:sp>
        <p:nvSpPr>
          <p:cNvPr id="88" name="צורה חופשית: צורה 61">
            <a:extLst>
              <a:ext uri="{FF2B5EF4-FFF2-40B4-BE49-F238E27FC236}">
                <a16:creationId xmlns:a16="http://schemas.microsoft.com/office/drawing/2014/main" id="{CAFA9ADA-805E-4C25-803E-A73C33E8AAF1}"/>
              </a:ext>
            </a:extLst>
          </p:cNvPr>
          <p:cNvSpPr/>
          <p:nvPr userDrawn="1"/>
        </p:nvSpPr>
        <p:spPr>
          <a:xfrm>
            <a:off x="5658671" y="607861"/>
            <a:ext cx="5751" cy="2595"/>
          </a:xfrm>
          <a:custGeom>
            <a:avLst/>
            <a:gdLst>
              <a:gd name="connsiteX0" fmla="*/ 3370 w 5751"/>
              <a:gd name="connsiteY0" fmla="*/ 500 h 2595"/>
              <a:gd name="connsiteX1" fmla="*/ 3751 w 5751"/>
              <a:gd name="connsiteY1" fmla="*/ 976 h 2595"/>
              <a:gd name="connsiteX2" fmla="*/ 227 w 5751"/>
              <a:gd name="connsiteY2" fmla="*/ 24 h 2595"/>
              <a:gd name="connsiteX3" fmla="*/ 513 w 5751"/>
              <a:gd name="connsiteY3" fmla="*/ 500 h 2595"/>
              <a:gd name="connsiteX4" fmla="*/ 1274 w 5751"/>
              <a:gd name="connsiteY4" fmla="*/ 691 h 2595"/>
              <a:gd name="connsiteX5" fmla="*/ 5751 w 5751"/>
              <a:gd name="connsiteY5" fmla="*/ 2596 h 2595"/>
              <a:gd name="connsiteX6" fmla="*/ 3370 w 5751"/>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1" h="2595">
                <a:moveTo>
                  <a:pt x="3370" y="500"/>
                </a:moveTo>
                <a:cubicBezTo>
                  <a:pt x="3179" y="1262"/>
                  <a:pt x="3655" y="786"/>
                  <a:pt x="3751" y="976"/>
                </a:cubicBezTo>
                <a:cubicBezTo>
                  <a:pt x="2512" y="2120"/>
                  <a:pt x="1656" y="-262"/>
                  <a:pt x="227" y="24"/>
                </a:cubicBezTo>
                <a:cubicBezTo>
                  <a:pt x="-345" y="119"/>
                  <a:pt x="322" y="596"/>
                  <a:pt x="513" y="500"/>
                </a:cubicBezTo>
                <a:cubicBezTo>
                  <a:pt x="798" y="596"/>
                  <a:pt x="989" y="596"/>
                  <a:pt x="1274" y="691"/>
                </a:cubicBezTo>
                <a:cubicBezTo>
                  <a:pt x="2608" y="1929"/>
                  <a:pt x="4037" y="2024"/>
                  <a:pt x="5751" y="2596"/>
                </a:cubicBezTo>
                <a:cubicBezTo>
                  <a:pt x="5275" y="1262"/>
                  <a:pt x="4418" y="1262"/>
                  <a:pt x="3370" y="500"/>
                </a:cubicBezTo>
                <a:close/>
              </a:path>
            </a:pathLst>
          </a:custGeom>
          <a:solidFill>
            <a:srgbClr val="1A2D6F"/>
          </a:solidFill>
          <a:ln w="9525" cap="flat">
            <a:noFill/>
            <a:prstDash val="solid"/>
            <a:miter/>
          </a:ln>
        </p:spPr>
        <p:txBody>
          <a:bodyPr rtlCol="0" anchor="ctr"/>
          <a:lstStyle/>
          <a:p>
            <a:endParaRPr lang="en-US"/>
          </a:p>
        </p:txBody>
      </p:sp>
      <p:sp>
        <p:nvSpPr>
          <p:cNvPr id="89" name="צורה חופשית: צורה 62">
            <a:extLst>
              <a:ext uri="{FF2B5EF4-FFF2-40B4-BE49-F238E27FC236}">
                <a16:creationId xmlns:a16="http://schemas.microsoft.com/office/drawing/2014/main" id="{E2AA7800-29C8-422A-83AE-0594AC718DAE}"/>
              </a:ext>
            </a:extLst>
          </p:cNvPr>
          <p:cNvSpPr/>
          <p:nvPr userDrawn="1"/>
        </p:nvSpPr>
        <p:spPr>
          <a:xfrm>
            <a:off x="5657659" y="605915"/>
            <a:ext cx="952" cy="606"/>
          </a:xfrm>
          <a:custGeom>
            <a:avLst/>
            <a:gdLst>
              <a:gd name="connsiteX0" fmla="*/ 0 w 952"/>
              <a:gd name="connsiteY0" fmla="*/ 160 h 606"/>
              <a:gd name="connsiteX1" fmla="*/ 953 w 952"/>
              <a:gd name="connsiteY1" fmla="*/ 446 h 606"/>
              <a:gd name="connsiteX2" fmla="*/ 0 w 952"/>
              <a:gd name="connsiteY2" fmla="*/ 160 h 606"/>
            </a:gdLst>
            <a:ahLst/>
            <a:cxnLst>
              <a:cxn ang="0">
                <a:pos x="connsiteX0" y="connsiteY0"/>
              </a:cxn>
              <a:cxn ang="0">
                <a:pos x="connsiteX1" y="connsiteY1"/>
              </a:cxn>
              <a:cxn ang="0">
                <a:pos x="connsiteX2" y="connsiteY2"/>
              </a:cxn>
            </a:cxnLst>
            <a:rect l="l" t="t" r="r" b="b"/>
            <a:pathLst>
              <a:path w="952" h="606">
                <a:moveTo>
                  <a:pt x="0" y="160"/>
                </a:moveTo>
                <a:cubicBezTo>
                  <a:pt x="191" y="446"/>
                  <a:pt x="571" y="827"/>
                  <a:pt x="953" y="446"/>
                </a:cubicBezTo>
                <a:cubicBezTo>
                  <a:pt x="762" y="160"/>
                  <a:pt x="571" y="-221"/>
                  <a:pt x="0" y="160"/>
                </a:cubicBezTo>
                <a:close/>
              </a:path>
            </a:pathLst>
          </a:custGeom>
          <a:solidFill>
            <a:srgbClr val="1A2D6F"/>
          </a:solidFill>
          <a:ln w="9525" cap="flat">
            <a:noFill/>
            <a:prstDash val="solid"/>
            <a:miter/>
          </a:ln>
        </p:spPr>
        <p:txBody>
          <a:bodyPr rtlCol="0" anchor="ctr"/>
          <a:lstStyle/>
          <a:p>
            <a:endParaRPr lang="en-US"/>
          </a:p>
        </p:txBody>
      </p:sp>
      <p:sp>
        <p:nvSpPr>
          <p:cNvPr id="90" name="צורה חופשית: צורה 63">
            <a:extLst>
              <a:ext uri="{FF2B5EF4-FFF2-40B4-BE49-F238E27FC236}">
                <a16:creationId xmlns:a16="http://schemas.microsoft.com/office/drawing/2014/main" id="{5660C14C-59FC-4272-A828-E81035BC0036}"/>
              </a:ext>
            </a:extLst>
          </p:cNvPr>
          <p:cNvSpPr/>
          <p:nvPr userDrawn="1"/>
        </p:nvSpPr>
        <p:spPr>
          <a:xfrm>
            <a:off x="5634799" y="300181"/>
            <a:ext cx="1619" cy="680"/>
          </a:xfrm>
          <a:custGeom>
            <a:avLst/>
            <a:gdLst>
              <a:gd name="connsiteX0" fmla="*/ 0 w 1619"/>
              <a:gd name="connsiteY0" fmla="*/ 142 h 680"/>
              <a:gd name="connsiteX1" fmla="*/ 1619 w 1619"/>
              <a:gd name="connsiteY1" fmla="*/ 523 h 680"/>
              <a:gd name="connsiteX2" fmla="*/ 0 w 1619"/>
              <a:gd name="connsiteY2" fmla="*/ 142 h 680"/>
            </a:gdLst>
            <a:ahLst/>
            <a:cxnLst>
              <a:cxn ang="0">
                <a:pos x="connsiteX0" y="connsiteY0"/>
              </a:cxn>
              <a:cxn ang="0">
                <a:pos x="connsiteX1" y="connsiteY1"/>
              </a:cxn>
              <a:cxn ang="0">
                <a:pos x="connsiteX2" y="connsiteY2"/>
              </a:cxn>
            </a:cxnLst>
            <a:rect l="l" t="t" r="r" b="b"/>
            <a:pathLst>
              <a:path w="1619" h="680">
                <a:moveTo>
                  <a:pt x="0" y="142"/>
                </a:moveTo>
                <a:cubicBezTo>
                  <a:pt x="285" y="523"/>
                  <a:pt x="1048" y="904"/>
                  <a:pt x="1619" y="523"/>
                </a:cubicBezTo>
                <a:cubicBezTo>
                  <a:pt x="1238" y="237"/>
                  <a:pt x="857" y="-239"/>
                  <a:pt x="0" y="142"/>
                </a:cubicBezTo>
                <a:close/>
              </a:path>
            </a:pathLst>
          </a:custGeom>
          <a:solidFill>
            <a:srgbClr val="1A2D6F"/>
          </a:solidFill>
          <a:ln w="9525" cap="flat">
            <a:noFill/>
            <a:prstDash val="solid"/>
            <a:miter/>
          </a:ln>
        </p:spPr>
        <p:txBody>
          <a:bodyPr rtlCol="0" anchor="ctr"/>
          <a:lstStyle/>
          <a:p>
            <a:endParaRPr lang="en-US"/>
          </a:p>
        </p:txBody>
      </p:sp>
      <p:sp>
        <p:nvSpPr>
          <p:cNvPr id="91" name="צורה חופשית: צורה 64">
            <a:extLst>
              <a:ext uri="{FF2B5EF4-FFF2-40B4-BE49-F238E27FC236}">
                <a16:creationId xmlns:a16="http://schemas.microsoft.com/office/drawing/2014/main" id="{25B55C74-1ACC-478B-8F51-41DD309B7C10}"/>
              </a:ext>
            </a:extLst>
          </p:cNvPr>
          <p:cNvSpPr/>
          <p:nvPr userDrawn="1"/>
        </p:nvSpPr>
        <p:spPr>
          <a:xfrm>
            <a:off x="5370194" y="493299"/>
            <a:ext cx="9525" cy="95"/>
          </a:xfrm>
          <a:custGeom>
            <a:avLst/>
            <a:gdLst>
              <a:gd name="connsiteX0" fmla="*/ 0 w 9525"/>
              <a:gd name="connsiteY0" fmla="*/ 95 h 95"/>
              <a:gd name="connsiteX1" fmla="*/ 0 w 9525"/>
              <a:gd name="connsiteY1" fmla="*/ 0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95"/>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92" name="צורה חופשית: צורה 65">
            <a:extLst>
              <a:ext uri="{FF2B5EF4-FFF2-40B4-BE49-F238E27FC236}">
                <a16:creationId xmlns:a16="http://schemas.microsoft.com/office/drawing/2014/main" id="{B0AF2491-D664-4DC5-9BD4-EADE39572DEB}"/>
              </a:ext>
            </a:extLst>
          </p:cNvPr>
          <p:cNvSpPr/>
          <p:nvPr userDrawn="1"/>
        </p:nvSpPr>
        <p:spPr>
          <a:xfrm>
            <a:off x="5371813" y="488251"/>
            <a:ext cx="95" cy="476"/>
          </a:xfrm>
          <a:custGeom>
            <a:avLst/>
            <a:gdLst>
              <a:gd name="connsiteX0" fmla="*/ 95 w 95"/>
              <a:gd name="connsiteY0" fmla="*/ 0 h 476"/>
              <a:gd name="connsiteX1" fmla="*/ 0 w 95"/>
              <a:gd name="connsiteY1" fmla="*/ 476 h 476"/>
              <a:gd name="connsiteX2" fmla="*/ 95 w 95"/>
              <a:gd name="connsiteY2" fmla="*/ 0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95"/>
                  <a:pt x="0" y="286"/>
                  <a:pt x="0" y="476"/>
                </a:cubicBezTo>
                <a:cubicBezTo>
                  <a:pt x="0" y="286"/>
                  <a:pt x="0" y="95"/>
                  <a:pt x="95" y="0"/>
                </a:cubicBezTo>
                <a:cubicBezTo>
                  <a:pt x="95" y="0"/>
                  <a:pt x="95" y="0"/>
                  <a:pt x="95" y="0"/>
                </a:cubicBezTo>
                <a:close/>
              </a:path>
            </a:pathLst>
          </a:custGeom>
          <a:solidFill>
            <a:srgbClr val="1A2D6F"/>
          </a:solidFill>
          <a:ln w="9525" cap="flat">
            <a:noFill/>
            <a:prstDash val="solid"/>
            <a:miter/>
          </a:ln>
        </p:spPr>
        <p:txBody>
          <a:bodyPr rtlCol="0" anchor="ctr"/>
          <a:lstStyle/>
          <a:p>
            <a:endParaRPr lang="en-US"/>
          </a:p>
        </p:txBody>
      </p:sp>
      <p:sp>
        <p:nvSpPr>
          <p:cNvPr id="93" name="צורה חופשית: צורה 66">
            <a:extLst>
              <a:ext uri="{FF2B5EF4-FFF2-40B4-BE49-F238E27FC236}">
                <a16:creationId xmlns:a16="http://schemas.microsoft.com/office/drawing/2014/main" id="{E6341779-B0BB-4645-81A6-842D950FECEF}"/>
              </a:ext>
            </a:extLst>
          </p:cNvPr>
          <p:cNvSpPr/>
          <p:nvPr userDrawn="1"/>
        </p:nvSpPr>
        <p:spPr>
          <a:xfrm>
            <a:off x="5370194" y="493013"/>
            <a:ext cx="95" cy="285"/>
          </a:xfrm>
          <a:custGeom>
            <a:avLst/>
            <a:gdLst>
              <a:gd name="connsiteX0" fmla="*/ 95 w 95"/>
              <a:gd name="connsiteY0" fmla="*/ 0 h 285"/>
              <a:gd name="connsiteX1" fmla="*/ 95 w 95"/>
              <a:gd name="connsiteY1" fmla="*/ 0 h 285"/>
              <a:gd name="connsiteX2" fmla="*/ 0 w 95"/>
              <a:gd name="connsiteY2" fmla="*/ 286 h 285"/>
              <a:gd name="connsiteX3" fmla="*/ 0 w 95"/>
              <a:gd name="connsiteY3" fmla="*/ 191 h 285"/>
              <a:gd name="connsiteX4" fmla="*/ 95 w 95"/>
              <a:gd name="connsiteY4" fmla="*/ 0 h 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285">
                <a:moveTo>
                  <a:pt x="95" y="0"/>
                </a:moveTo>
                <a:cubicBezTo>
                  <a:pt x="95" y="0"/>
                  <a:pt x="95" y="0"/>
                  <a:pt x="95" y="0"/>
                </a:cubicBezTo>
                <a:cubicBezTo>
                  <a:pt x="0" y="95"/>
                  <a:pt x="0" y="191"/>
                  <a:pt x="0" y="286"/>
                </a:cubicBezTo>
                <a:cubicBezTo>
                  <a:pt x="0" y="286"/>
                  <a:pt x="0" y="286"/>
                  <a:pt x="0" y="191"/>
                </a:cubicBezTo>
                <a:cubicBezTo>
                  <a:pt x="95" y="95"/>
                  <a:pt x="95" y="95"/>
                  <a:pt x="95" y="0"/>
                </a:cubicBezTo>
                <a:close/>
              </a:path>
            </a:pathLst>
          </a:custGeom>
          <a:solidFill>
            <a:srgbClr val="1A2D6F"/>
          </a:solidFill>
          <a:ln w="9525" cap="flat">
            <a:noFill/>
            <a:prstDash val="solid"/>
            <a:miter/>
          </a:ln>
        </p:spPr>
        <p:txBody>
          <a:bodyPr rtlCol="0" anchor="ctr"/>
          <a:lstStyle/>
          <a:p>
            <a:endParaRPr lang="en-US"/>
          </a:p>
        </p:txBody>
      </p:sp>
      <p:sp>
        <p:nvSpPr>
          <p:cNvPr id="94" name="צורה חופשית: צורה 67">
            <a:extLst>
              <a:ext uri="{FF2B5EF4-FFF2-40B4-BE49-F238E27FC236}">
                <a16:creationId xmlns:a16="http://schemas.microsoft.com/office/drawing/2014/main" id="{495987B2-9C7E-41C0-B0FB-B7D1D1650265}"/>
              </a:ext>
            </a:extLst>
          </p:cNvPr>
          <p:cNvSpPr/>
          <p:nvPr userDrawn="1"/>
        </p:nvSpPr>
        <p:spPr>
          <a:xfrm>
            <a:off x="5371813" y="487298"/>
            <a:ext cx="286" cy="1142"/>
          </a:xfrm>
          <a:custGeom>
            <a:avLst/>
            <a:gdLst>
              <a:gd name="connsiteX0" fmla="*/ 286 w 286"/>
              <a:gd name="connsiteY0" fmla="*/ 0 h 1142"/>
              <a:gd name="connsiteX1" fmla="*/ 0 w 286"/>
              <a:gd name="connsiteY1" fmla="*/ 1143 h 1142"/>
              <a:gd name="connsiteX2" fmla="*/ 95 w 286"/>
              <a:gd name="connsiteY2" fmla="*/ 762 h 1142"/>
              <a:gd name="connsiteX3" fmla="*/ 286 w 286"/>
              <a:gd name="connsiteY3" fmla="*/ 0 h 1142"/>
            </a:gdLst>
            <a:ahLst/>
            <a:cxnLst>
              <a:cxn ang="0">
                <a:pos x="connsiteX0" y="connsiteY0"/>
              </a:cxn>
              <a:cxn ang="0">
                <a:pos x="connsiteX1" y="connsiteY1"/>
              </a:cxn>
              <a:cxn ang="0">
                <a:pos x="connsiteX2" y="connsiteY2"/>
              </a:cxn>
              <a:cxn ang="0">
                <a:pos x="connsiteX3" y="connsiteY3"/>
              </a:cxn>
            </a:cxnLst>
            <a:rect l="l" t="t" r="r" b="b"/>
            <a:pathLst>
              <a:path w="286" h="1142">
                <a:moveTo>
                  <a:pt x="286" y="0"/>
                </a:moveTo>
                <a:cubicBezTo>
                  <a:pt x="191" y="381"/>
                  <a:pt x="95" y="762"/>
                  <a:pt x="0" y="1143"/>
                </a:cubicBezTo>
                <a:cubicBezTo>
                  <a:pt x="0" y="1048"/>
                  <a:pt x="95" y="857"/>
                  <a:pt x="95" y="762"/>
                </a:cubicBezTo>
                <a:cubicBezTo>
                  <a:pt x="191" y="476"/>
                  <a:pt x="286" y="286"/>
                  <a:pt x="286" y="0"/>
                </a:cubicBezTo>
                <a:close/>
              </a:path>
            </a:pathLst>
          </a:custGeom>
          <a:solidFill>
            <a:srgbClr val="1A2D6F"/>
          </a:solidFill>
          <a:ln w="9525" cap="flat">
            <a:noFill/>
            <a:prstDash val="solid"/>
            <a:miter/>
          </a:ln>
        </p:spPr>
        <p:txBody>
          <a:bodyPr rtlCol="0" anchor="ctr"/>
          <a:lstStyle/>
          <a:p>
            <a:endParaRPr lang="en-US"/>
          </a:p>
        </p:txBody>
      </p:sp>
      <p:sp>
        <p:nvSpPr>
          <p:cNvPr id="95" name="צורה חופשית: צורה 68">
            <a:extLst>
              <a:ext uri="{FF2B5EF4-FFF2-40B4-BE49-F238E27FC236}">
                <a16:creationId xmlns:a16="http://schemas.microsoft.com/office/drawing/2014/main" id="{6471C335-9475-48A7-9E4B-FF500E2F4AAE}"/>
              </a:ext>
            </a:extLst>
          </p:cNvPr>
          <p:cNvSpPr/>
          <p:nvPr userDrawn="1"/>
        </p:nvSpPr>
        <p:spPr>
          <a:xfrm>
            <a:off x="5372100" y="487013"/>
            <a:ext cx="95" cy="285"/>
          </a:xfrm>
          <a:custGeom>
            <a:avLst/>
            <a:gdLst>
              <a:gd name="connsiteX0" fmla="*/ 95 w 95"/>
              <a:gd name="connsiteY0" fmla="*/ 0 h 285"/>
              <a:gd name="connsiteX1" fmla="*/ 0 w 95"/>
              <a:gd name="connsiteY1" fmla="*/ 286 h 285"/>
              <a:gd name="connsiteX2" fmla="*/ 0 w 95"/>
              <a:gd name="connsiteY2" fmla="*/ 191 h 285"/>
              <a:gd name="connsiteX3" fmla="*/ 95 w 95"/>
              <a:gd name="connsiteY3" fmla="*/ 0 h 285"/>
            </a:gdLst>
            <a:ahLst/>
            <a:cxnLst>
              <a:cxn ang="0">
                <a:pos x="connsiteX0" y="connsiteY0"/>
              </a:cxn>
              <a:cxn ang="0">
                <a:pos x="connsiteX1" y="connsiteY1"/>
              </a:cxn>
              <a:cxn ang="0">
                <a:pos x="connsiteX2" y="connsiteY2"/>
              </a:cxn>
              <a:cxn ang="0">
                <a:pos x="connsiteX3" y="connsiteY3"/>
              </a:cxn>
            </a:cxnLst>
            <a:rect l="l" t="t" r="r" b="b"/>
            <a:pathLst>
              <a:path w="95" h="285">
                <a:moveTo>
                  <a:pt x="95" y="0"/>
                </a:moveTo>
                <a:cubicBezTo>
                  <a:pt x="95" y="95"/>
                  <a:pt x="0" y="191"/>
                  <a:pt x="0" y="286"/>
                </a:cubicBezTo>
                <a:cubicBezTo>
                  <a:pt x="0" y="286"/>
                  <a:pt x="0" y="191"/>
                  <a:pt x="0" y="191"/>
                </a:cubicBezTo>
                <a:cubicBezTo>
                  <a:pt x="95" y="191"/>
                  <a:pt x="95" y="95"/>
                  <a:pt x="95" y="0"/>
                </a:cubicBezTo>
                <a:close/>
              </a:path>
            </a:pathLst>
          </a:custGeom>
          <a:solidFill>
            <a:srgbClr val="1A2D6F"/>
          </a:solidFill>
          <a:ln w="9525" cap="flat">
            <a:noFill/>
            <a:prstDash val="solid"/>
            <a:miter/>
          </a:ln>
        </p:spPr>
        <p:txBody>
          <a:bodyPr rtlCol="0" anchor="ctr"/>
          <a:lstStyle/>
          <a:p>
            <a:endParaRPr lang="en-US"/>
          </a:p>
        </p:txBody>
      </p:sp>
      <p:sp>
        <p:nvSpPr>
          <p:cNvPr id="96" name="צורה חופשית: צורה 69">
            <a:extLst>
              <a:ext uri="{FF2B5EF4-FFF2-40B4-BE49-F238E27FC236}">
                <a16:creationId xmlns:a16="http://schemas.microsoft.com/office/drawing/2014/main" id="{DFA64340-5579-444D-9F2F-FA5279A3063B}"/>
              </a:ext>
            </a:extLst>
          </p:cNvPr>
          <p:cNvSpPr/>
          <p:nvPr userDrawn="1"/>
        </p:nvSpPr>
        <p:spPr>
          <a:xfrm>
            <a:off x="5373933" y="478369"/>
            <a:ext cx="71" cy="361"/>
          </a:xfrm>
          <a:custGeom>
            <a:avLst/>
            <a:gdLst>
              <a:gd name="connsiteX0" fmla="*/ 72 w 71"/>
              <a:gd name="connsiteY0" fmla="*/ 71 h 361"/>
              <a:gd name="connsiteX1" fmla="*/ 72 w 71"/>
              <a:gd name="connsiteY1" fmla="*/ 71 h 361"/>
              <a:gd name="connsiteX2" fmla="*/ 72 w 71"/>
              <a:gd name="connsiteY2" fmla="*/ 71 h 361"/>
            </a:gdLst>
            <a:ahLst/>
            <a:cxnLst>
              <a:cxn ang="0">
                <a:pos x="connsiteX0" y="connsiteY0"/>
              </a:cxn>
              <a:cxn ang="0">
                <a:pos x="connsiteX1" y="connsiteY1"/>
              </a:cxn>
              <a:cxn ang="0">
                <a:pos x="connsiteX2" y="connsiteY2"/>
              </a:cxn>
            </a:cxnLst>
            <a:rect l="l" t="t" r="r" b="b"/>
            <a:pathLst>
              <a:path w="71" h="361">
                <a:moveTo>
                  <a:pt x="72" y="71"/>
                </a:moveTo>
                <a:cubicBezTo>
                  <a:pt x="72" y="-24"/>
                  <a:pt x="72" y="-24"/>
                  <a:pt x="72" y="71"/>
                </a:cubicBezTo>
                <a:cubicBezTo>
                  <a:pt x="-24" y="357"/>
                  <a:pt x="-24" y="548"/>
                  <a:pt x="72" y="71"/>
                </a:cubicBezTo>
                <a:close/>
              </a:path>
            </a:pathLst>
          </a:custGeom>
          <a:solidFill>
            <a:srgbClr val="1A2D6F"/>
          </a:solidFill>
          <a:ln w="9525" cap="flat">
            <a:noFill/>
            <a:prstDash val="solid"/>
            <a:miter/>
          </a:ln>
        </p:spPr>
        <p:txBody>
          <a:bodyPr rtlCol="0" anchor="ctr"/>
          <a:lstStyle/>
          <a:p>
            <a:endParaRPr lang="en-US"/>
          </a:p>
        </p:txBody>
      </p:sp>
      <p:sp>
        <p:nvSpPr>
          <p:cNvPr id="97" name="צורה חופשית: צורה 70">
            <a:extLst>
              <a:ext uri="{FF2B5EF4-FFF2-40B4-BE49-F238E27FC236}">
                <a16:creationId xmlns:a16="http://schemas.microsoft.com/office/drawing/2014/main" id="{E00D71CF-58B8-496F-B9B7-D27DCD1B81F5}"/>
              </a:ext>
            </a:extLst>
          </p:cNvPr>
          <p:cNvSpPr/>
          <p:nvPr userDrawn="1"/>
        </p:nvSpPr>
        <p:spPr>
          <a:xfrm>
            <a:off x="5371719" y="488346"/>
            <a:ext cx="94" cy="381"/>
          </a:xfrm>
          <a:custGeom>
            <a:avLst/>
            <a:gdLst>
              <a:gd name="connsiteX0" fmla="*/ 0 w 94"/>
              <a:gd name="connsiteY0" fmla="*/ 381 h 381"/>
              <a:gd name="connsiteX1" fmla="*/ 95 w 94"/>
              <a:gd name="connsiteY1" fmla="*/ 0 h 381"/>
              <a:gd name="connsiteX2" fmla="*/ 0 w 94"/>
              <a:gd name="connsiteY2" fmla="*/ 381 h 381"/>
            </a:gdLst>
            <a:ahLst/>
            <a:cxnLst>
              <a:cxn ang="0">
                <a:pos x="connsiteX0" y="connsiteY0"/>
              </a:cxn>
              <a:cxn ang="0">
                <a:pos x="connsiteX1" y="connsiteY1"/>
              </a:cxn>
              <a:cxn ang="0">
                <a:pos x="connsiteX2" y="connsiteY2"/>
              </a:cxn>
            </a:cxnLst>
            <a:rect l="l" t="t" r="r" b="b"/>
            <a:pathLst>
              <a:path w="94" h="381">
                <a:moveTo>
                  <a:pt x="0" y="381"/>
                </a:moveTo>
                <a:cubicBezTo>
                  <a:pt x="0" y="286"/>
                  <a:pt x="95" y="95"/>
                  <a:pt x="95" y="0"/>
                </a:cubicBezTo>
                <a:cubicBezTo>
                  <a:pt x="95" y="191"/>
                  <a:pt x="95" y="286"/>
                  <a:pt x="0" y="381"/>
                </a:cubicBezTo>
                <a:close/>
              </a:path>
            </a:pathLst>
          </a:custGeom>
          <a:solidFill>
            <a:srgbClr val="1A2D6F"/>
          </a:solidFill>
          <a:ln w="9525" cap="flat">
            <a:noFill/>
            <a:prstDash val="solid"/>
            <a:miter/>
          </a:ln>
        </p:spPr>
        <p:txBody>
          <a:bodyPr rtlCol="0" anchor="ctr"/>
          <a:lstStyle/>
          <a:p>
            <a:endParaRPr lang="en-US"/>
          </a:p>
        </p:txBody>
      </p:sp>
      <p:sp>
        <p:nvSpPr>
          <p:cNvPr id="98" name="צורה חופשית: צורה 71">
            <a:extLst>
              <a:ext uri="{FF2B5EF4-FFF2-40B4-BE49-F238E27FC236}">
                <a16:creationId xmlns:a16="http://schemas.microsoft.com/office/drawing/2014/main" id="{8E20C6B8-37CE-4E59-A156-CB7688EFBDD7}"/>
              </a:ext>
            </a:extLst>
          </p:cNvPr>
          <p:cNvSpPr/>
          <p:nvPr userDrawn="1"/>
        </p:nvSpPr>
        <p:spPr>
          <a:xfrm>
            <a:off x="5371909" y="487108"/>
            <a:ext cx="286" cy="762"/>
          </a:xfrm>
          <a:custGeom>
            <a:avLst/>
            <a:gdLst>
              <a:gd name="connsiteX0" fmla="*/ 286 w 286"/>
              <a:gd name="connsiteY0" fmla="*/ 0 h 762"/>
              <a:gd name="connsiteX1" fmla="*/ 191 w 286"/>
              <a:gd name="connsiteY1" fmla="*/ 191 h 762"/>
              <a:gd name="connsiteX2" fmla="*/ 0 w 286"/>
              <a:gd name="connsiteY2" fmla="*/ 762 h 762"/>
              <a:gd name="connsiteX3" fmla="*/ 286 w 286"/>
              <a:gd name="connsiteY3" fmla="*/ 0 h 762"/>
            </a:gdLst>
            <a:ahLst/>
            <a:cxnLst>
              <a:cxn ang="0">
                <a:pos x="connsiteX0" y="connsiteY0"/>
              </a:cxn>
              <a:cxn ang="0">
                <a:pos x="connsiteX1" y="connsiteY1"/>
              </a:cxn>
              <a:cxn ang="0">
                <a:pos x="connsiteX2" y="connsiteY2"/>
              </a:cxn>
              <a:cxn ang="0">
                <a:pos x="connsiteX3" y="connsiteY3"/>
              </a:cxn>
            </a:cxnLst>
            <a:rect l="l" t="t" r="r" b="b"/>
            <a:pathLst>
              <a:path w="286" h="762">
                <a:moveTo>
                  <a:pt x="286" y="0"/>
                </a:moveTo>
                <a:cubicBezTo>
                  <a:pt x="286" y="95"/>
                  <a:pt x="286" y="95"/>
                  <a:pt x="191" y="191"/>
                </a:cubicBezTo>
                <a:cubicBezTo>
                  <a:pt x="95" y="381"/>
                  <a:pt x="95" y="572"/>
                  <a:pt x="0" y="762"/>
                </a:cubicBezTo>
                <a:cubicBezTo>
                  <a:pt x="191" y="476"/>
                  <a:pt x="191" y="191"/>
                  <a:pt x="286" y="0"/>
                </a:cubicBezTo>
                <a:close/>
              </a:path>
            </a:pathLst>
          </a:custGeom>
          <a:solidFill>
            <a:srgbClr val="1A2D6F"/>
          </a:solidFill>
          <a:ln w="9525" cap="flat">
            <a:noFill/>
            <a:prstDash val="solid"/>
            <a:miter/>
          </a:ln>
        </p:spPr>
        <p:txBody>
          <a:bodyPr rtlCol="0" anchor="ctr"/>
          <a:lstStyle/>
          <a:p>
            <a:endParaRPr lang="en-US"/>
          </a:p>
        </p:txBody>
      </p:sp>
      <p:sp>
        <p:nvSpPr>
          <p:cNvPr id="99" name="צורה חופשית: צורה 72">
            <a:extLst>
              <a:ext uri="{FF2B5EF4-FFF2-40B4-BE49-F238E27FC236}">
                <a16:creationId xmlns:a16="http://schemas.microsoft.com/office/drawing/2014/main" id="{3EA10FB0-8E84-4059-A674-94EA32EA2B21}"/>
              </a:ext>
            </a:extLst>
          </p:cNvPr>
          <p:cNvSpPr/>
          <p:nvPr userDrawn="1"/>
        </p:nvSpPr>
        <p:spPr>
          <a:xfrm>
            <a:off x="5388006" y="477628"/>
            <a:ext cx="1714" cy="812"/>
          </a:xfrm>
          <a:custGeom>
            <a:avLst/>
            <a:gdLst>
              <a:gd name="connsiteX0" fmla="*/ 0 w 1714"/>
              <a:gd name="connsiteY0" fmla="*/ 50 h 812"/>
              <a:gd name="connsiteX1" fmla="*/ 1714 w 1714"/>
              <a:gd name="connsiteY1" fmla="*/ 812 h 812"/>
              <a:gd name="connsiteX2" fmla="*/ 0 w 1714"/>
              <a:gd name="connsiteY2" fmla="*/ 50 h 812"/>
            </a:gdLst>
            <a:ahLst/>
            <a:cxnLst>
              <a:cxn ang="0">
                <a:pos x="connsiteX0" y="connsiteY0"/>
              </a:cxn>
              <a:cxn ang="0">
                <a:pos x="connsiteX1" y="connsiteY1"/>
              </a:cxn>
              <a:cxn ang="0">
                <a:pos x="connsiteX2" y="connsiteY2"/>
              </a:cxn>
            </a:cxnLst>
            <a:rect l="l" t="t" r="r" b="b"/>
            <a:pathLst>
              <a:path w="1714" h="812">
                <a:moveTo>
                  <a:pt x="0" y="50"/>
                </a:moveTo>
                <a:cubicBezTo>
                  <a:pt x="191" y="1479"/>
                  <a:pt x="1048" y="-235"/>
                  <a:pt x="1714" y="812"/>
                </a:cubicBezTo>
                <a:cubicBezTo>
                  <a:pt x="1524" y="-616"/>
                  <a:pt x="571" y="336"/>
                  <a:pt x="0" y="50"/>
                </a:cubicBezTo>
                <a:close/>
              </a:path>
            </a:pathLst>
          </a:custGeom>
          <a:solidFill>
            <a:srgbClr val="1A2D6F"/>
          </a:solidFill>
          <a:ln w="9525" cap="flat">
            <a:noFill/>
            <a:prstDash val="solid"/>
            <a:miter/>
          </a:ln>
        </p:spPr>
        <p:txBody>
          <a:bodyPr rtlCol="0" anchor="ctr"/>
          <a:lstStyle/>
          <a:p>
            <a:endParaRPr lang="en-US"/>
          </a:p>
        </p:txBody>
      </p:sp>
      <p:sp>
        <p:nvSpPr>
          <p:cNvPr id="100" name="צורה חופשית: צורה 73">
            <a:extLst>
              <a:ext uri="{FF2B5EF4-FFF2-40B4-BE49-F238E27FC236}">
                <a16:creationId xmlns:a16="http://schemas.microsoft.com/office/drawing/2014/main" id="{0EA20BA6-FE0B-49F5-8D7C-DCD760BD4C9B}"/>
              </a:ext>
            </a:extLst>
          </p:cNvPr>
          <p:cNvSpPr/>
          <p:nvPr userDrawn="1"/>
        </p:nvSpPr>
        <p:spPr>
          <a:xfrm>
            <a:off x="5391626" y="551767"/>
            <a:ext cx="1333" cy="631"/>
          </a:xfrm>
          <a:custGeom>
            <a:avLst/>
            <a:gdLst>
              <a:gd name="connsiteX0" fmla="*/ 0 w 1333"/>
              <a:gd name="connsiteY0" fmla="*/ 302 h 631"/>
              <a:gd name="connsiteX1" fmla="*/ 1334 w 1333"/>
              <a:gd name="connsiteY1" fmla="*/ 302 h 631"/>
              <a:gd name="connsiteX2" fmla="*/ 0 w 1333"/>
              <a:gd name="connsiteY2" fmla="*/ 302 h 631"/>
            </a:gdLst>
            <a:ahLst/>
            <a:cxnLst>
              <a:cxn ang="0">
                <a:pos x="connsiteX0" y="connsiteY0"/>
              </a:cxn>
              <a:cxn ang="0">
                <a:pos x="connsiteX1" y="connsiteY1"/>
              </a:cxn>
              <a:cxn ang="0">
                <a:pos x="connsiteX2" y="connsiteY2"/>
              </a:cxn>
            </a:cxnLst>
            <a:rect l="l" t="t" r="r" b="b"/>
            <a:pathLst>
              <a:path w="1333" h="631">
                <a:moveTo>
                  <a:pt x="0" y="302"/>
                </a:moveTo>
                <a:cubicBezTo>
                  <a:pt x="286" y="588"/>
                  <a:pt x="953" y="873"/>
                  <a:pt x="1334" y="302"/>
                </a:cubicBezTo>
                <a:cubicBezTo>
                  <a:pt x="953" y="111"/>
                  <a:pt x="571" y="-270"/>
                  <a:pt x="0" y="302"/>
                </a:cubicBezTo>
                <a:close/>
              </a:path>
            </a:pathLst>
          </a:custGeom>
          <a:solidFill>
            <a:srgbClr val="1A2D6F"/>
          </a:solidFill>
          <a:ln w="9525" cap="flat">
            <a:noFill/>
            <a:prstDash val="solid"/>
            <a:miter/>
          </a:ln>
        </p:spPr>
        <p:txBody>
          <a:bodyPr rtlCol="0" anchor="ctr"/>
          <a:lstStyle/>
          <a:p>
            <a:endParaRPr lang="en-US"/>
          </a:p>
        </p:txBody>
      </p:sp>
      <p:sp>
        <p:nvSpPr>
          <p:cNvPr id="101" name="צורה חופשית: צורה 74">
            <a:extLst>
              <a:ext uri="{FF2B5EF4-FFF2-40B4-BE49-F238E27FC236}">
                <a16:creationId xmlns:a16="http://schemas.microsoft.com/office/drawing/2014/main" id="{948C9A6C-634D-4F58-9815-2ADE304A9929}"/>
              </a:ext>
            </a:extLst>
          </p:cNvPr>
          <p:cNvSpPr/>
          <p:nvPr userDrawn="1"/>
        </p:nvSpPr>
        <p:spPr>
          <a:xfrm>
            <a:off x="5395817" y="552137"/>
            <a:ext cx="1428" cy="1102"/>
          </a:xfrm>
          <a:custGeom>
            <a:avLst/>
            <a:gdLst>
              <a:gd name="connsiteX0" fmla="*/ 1429 w 1428"/>
              <a:gd name="connsiteY0" fmla="*/ 1074 h 1102"/>
              <a:gd name="connsiteX1" fmla="*/ 0 w 1428"/>
              <a:gd name="connsiteY1" fmla="*/ 312 h 1102"/>
              <a:gd name="connsiteX2" fmla="*/ 1429 w 1428"/>
              <a:gd name="connsiteY2" fmla="*/ 1074 h 1102"/>
            </a:gdLst>
            <a:ahLst/>
            <a:cxnLst>
              <a:cxn ang="0">
                <a:pos x="connsiteX0" y="connsiteY0"/>
              </a:cxn>
              <a:cxn ang="0">
                <a:pos x="connsiteX1" y="connsiteY1"/>
              </a:cxn>
              <a:cxn ang="0">
                <a:pos x="connsiteX2" y="connsiteY2"/>
              </a:cxn>
            </a:cxnLst>
            <a:rect l="l" t="t" r="r" b="b"/>
            <a:pathLst>
              <a:path w="1428" h="1102">
                <a:moveTo>
                  <a:pt x="1429" y="1074"/>
                </a:moveTo>
                <a:cubicBezTo>
                  <a:pt x="1048" y="-69"/>
                  <a:pt x="667" y="-259"/>
                  <a:pt x="0" y="312"/>
                </a:cubicBezTo>
                <a:cubicBezTo>
                  <a:pt x="191" y="1836"/>
                  <a:pt x="1143" y="598"/>
                  <a:pt x="1429" y="1074"/>
                </a:cubicBezTo>
                <a:close/>
              </a:path>
            </a:pathLst>
          </a:custGeom>
          <a:solidFill>
            <a:srgbClr val="1A2D6F"/>
          </a:solidFill>
          <a:ln w="9525" cap="flat">
            <a:noFill/>
            <a:prstDash val="solid"/>
            <a:miter/>
          </a:ln>
        </p:spPr>
        <p:txBody>
          <a:bodyPr rtlCol="0" anchor="ctr"/>
          <a:lstStyle/>
          <a:p>
            <a:endParaRPr lang="en-US"/>
          </a:p>
        </p:txBody>
      </p:sp>
      <p:sp>
        <p:nvSpPr>
          <p:cNvPr id="102" name="צורה חופשית: צורה 75">
            <a:extLst>
              <a:ext uri="{FF2B5EF4-FFF2-40B4-BE49-F238E27FC236}">
                <a16:creationId xmlns:a16="http://schemas.microsoft.com/office/drawing/2014/main" id="{297612A8-C0DD-48B5-92EE-1C1C74C9373A}"/>
              </a:ext>
            </a:extLst>
          </p:cNvPr>
          <p:cNvSpPr/>
          <p:nvPr userDrawn="1"/>
        </p:nvSpPr>
        <p:spPr>
          <a:xfrm>
            <a:off x="4667726" y="253453"/>
            <a:ext cx="2571" cy="1140"/>
          </a:xfrm>
          <a:custGeom>
            <a:avLst/>
            <a:gdLst>
              <a:gd name="connsiteX0" fmla="*/ 2572 w 2571"/>
              <a:gd name="connsiteY0" fmla="*/ 864 h 1140"/>
              <a:gd name="connsiteX1" fmla="*/ 0 w 2571"/>
              <a:gd name="connsiteY1" fmla="*/ 579 h 1140"/>
              <a:gd name="connsiteX2" fmla="*/ 2572 w 2571"/>
              <a:gd name="connsiteY2" fmla="*/ 864 h 1140"/>
            </a:gdLst>
            <a:ahLst/>
            <a:cxnLst>
              <a:cxn ang="0">
                <a:pos x="connsiteX0" y="connsiteY0"/>
              </a:cxn>
              <a:cxn ang="0">
                <a:pos x="connsiteX1" y="connsiteY1"/>
              </a:cxn>
              <a:cxn ang="0">
                <a:pos x="connsiteX2" y="connsiteY2"/>
              </a:cxn>
            </a:cxnLst>
            <a:rect l="l" t="t" r="r" b="b"/>
            <a:pathLst>
              <a:path w="2571" h="1140">
                <a:moveTo>
                  <a:pt x="2572" y="864"/>
                </a:moveTo>
                <a:cubicBezTo>
                  <a:pt x="1810" y="-183"/>
                  <a:pt x="1048" y="-279"/>
                  <a:pt x="0" y="579"/>
                </a:cubicBezTo>
                <a:cubicBezTo>
                  <a:pt x="667" y="1912"/>
                  <a:pt x="2000" y="388"/>
                  <a:pt x="2572" y="864"/>
                </a:cubicBezTo>
                <a:close/>
              </a:path>
            </a:pathLst>
          </a:custGeom>
          <a:solidFill>
            <a:srgbClr val="1A2D6F"/>
          </a:solidFill>
          <a:ln w="9525" cap="flat">
            <a:noFill/>
            <a:prstDash val="solid"/>
            <a:miter/>
          </a:ln>
        </p:spPr>
        <p:txBody>
          <a:bodyPr rtlCol="0" anchor="ctr"/>
          <a:lstStyle/>
          <a:p>
            <a:endParaRPr lang="en-US"/>
          </a:p>
        </p:txBody>
      </p:sp>
      <p:sp>
        <p:nvSpPr>
          <p:cNvPr id="103" name="צורה חופשית: צורה 76">
            <a:extLst>
              <a:ext uri="{FF2B5EF4-FFF2-40B4-BE49-F238E27FC236}">
                <a16:creationId xmlns:a16="http://schemas.microsoft.com/office/drawing/2014/main" id="{0850797F-2D63-4D5E-8563-0A248288F541}"/>
              </a:ext>
            </a:extLst>
          </p:cNvPr>
          <p:cNvSpPr/>
          <p:nvPr userDrawn="1"/>
        </p:nvSpPr>
        <p:spPr>
          <a:xfrm>
            <a:off x="5374005" y="476631"/>
            <a:ext cx="380" cy="2134"/>
          </a:xfrm>
          <a:custGeom>
            <a:avLst/>
            <a:gdLst>
              <a:gd name="connsiteX0" fmla="*/ 190 w 380"/>
              <a:gd name="connsiteY0" fmla="*/ 1333 h 2134"/>
              <a:gd name="connsiteX1" fmla="*/ 190 w 380"/>
              <a:gd name="connsiteY1" fmla="*/ 95 h 2134"/>
              <a:gd name="connsiteX2" fmla="*/ 190 w 380"/>
              <a:gd name="connsiteY2" fmla="*/ 0 h 2134"/>
              <a:gd name="connsiteX3" fmla="*/ 95 w 380"/>
              <a:gd name="connsiteY3" fmla="*/ 381 h 2134"/>
              <a:gd name="connsiteX4" fmla="*/ 95 w 380"/>
              <a:gd name="connsiteY4" fmla="*/ 667 h 2134"/>
              <a:gd name="connsiteX5" fmla="*/ 95 w 380"/>
              <a:gd name="connsiteY5" fmla="*/ 667 h 2134"/>
              <a:gd name="connsiteX6" fmla="*/ 95 w 380"/>
              <a:gd name="connsiteY6" fmla="*/ 667 h 2134"/>
              <a:gd name="connsiteX7" fmla="*/ 95 w 380"/>
              <a:gd name="connsiteY7" fmla="*/ 857 h 2134"/>
              <a:gd name="connsiteX8" fmla="*/ 95 w 380"/>
              <a:gd name="connsiteY8" fmla="*/ 952 h 2134"/>
              <a:gd name="connsiteX9" fmla="*/ 95 w 380"/>
              <a:gd name="connsiteY9" fmla="*/ 952 h 2134"/>
              <a:gd name="connsiteX10" fmla="*/ 95 w 380"/>
              <a:gd name="connsiteY10" fmla="*/ 1048 h 2134"/>
              <a:gd name="connsiteX11" fmla="*/ 0 w 380"/>
              <a:gd name="connsiteY11" fmla="*/ 1524 h 2134"/>
              <a:gd name="connsiteX12" fmla="*/ 0 w 380"/>
              <a:gd name="connsiteY12" fmla="*/ 1524 h 2134"/>
              <a:gd name="connsiteX13" fmla="*/ 0 w 380"/>
              <a:gd name="connsiteY13" fmla="*/ 1715 h 2134"/>
              <a:gd name="connsiteX14" fmla="*/ 0 w 380"/>
              <a:gd name="connsiteY14" fmla="*/ 2095 h 2134"/>
              <a:gd name="connsiteX15" fmla="*/ 381 w 380"/>
              <a:gd name="connsiteY15" fmla="*/ 1429 h 2134"/>
              <a:gd name="connsiteX16" fmla="*/ 190 w 380"/>
              <a:gd name="connsiteY16" fmla="*/ 1333 h 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 h="2134">
                <a:moveTo>
                  <a:pt x="190" y="1333"/>
                </a:moveTo>
                <a:cubicBezTo>
                  <a:pt x="190" y="476"/>
                  <a:pt x="285" y="191"/>
                  <a:pt x="190" y="95"/>
                </a:cubicBezTo>
                <a:cubicBezTo>
                  <a:pt x="190" y="0"/>
                  <a:pt x="190" y="0"/>
                  <a:pt x="190" y="0"/>
                </a:cubicBezTo>
                <a:cubicBezTo>
                  <a:pt x="190" y="95"/>
                  <a:pt x="190" y="286"/>
                  <a:pt x="95" y="381"/>
                </a:cubicBezTo>
                <a:cubicBezTo>
                  <a:pt x="95" y="476"/>
                  <a:pt x="95" y="476"/>
                  <a:pt x="95" y="667"/>
                </a:cubicBezTo>
                <a:cubicBezTo>
                  <a:pt x="95" y="381"/>
                  <a:pt x="190" y="191"/>
                  <a:pt x="95" y="667"/>
                </a:cubicBezTo>
                <a:cubicBezTo>
                  <a:pt x="95" y="667"/>
                  <a:pt x="95" y="667"/>
                  <a:pt x="95" y="667"/>
                </a:cubicBezTo>
                <a:cubicBezTo>
                  <a:pt x="95" y="667"/>
                  <a:pt x="95" y="762"/>
                  <a:pt x="95" y="857"/>
                </a:cubicBezTo>
                <a:cubicBezTo>
                  <a:pt x="95" y="857"/>
                  <a:pt x="95" y="952"/>
                  <a:pt x="95" y="952"/>
                </a:cubicBezTo>
                <a:cubicBezTo>
                  <a:pt x="95" y="952"/>
                  <a:pt x="95" y="952"/>
                  <a:pt x="95" y="952"/>
                </a:cubicBezTo>
                <a:cubicBezTo>
                  <a:pt x="95" y="857"/>
                  <a:pt x="95" y="667"/>
                  <a:pt x="95" y="1048"/>
                </a:cubicBezTo>
                <a:cubicBezTo>
                  <a:pt x="0" y="1333"/>
                  <a:pt x="0" y="1429"/>
                  <a:pt x="0" y="1524"/>
                </a:cubicBezTo>
                <a:cubicBezTo>
                  <a:pt x="0" y="1524"/>
                  <a:pt x="0" y="1524"/>
                  <a:pt x="0" y="1524"/>
                </a:cubicBezTo>
                <a:cubicBezTo>
                  <a:pt x="0" y="1619"/>
                  <a:pt x="0" y="1619"/>
                  <a:pt x="0" y="1715"/>
                </a:cubicBezTo>
                <a:cubicBezTo>
                  <a:pt x="0" y="1715"/>
                  <a:pt x="0" y="2286"/>
                  <a:pt x="0" y="2095"/>
                </a:cubicBezTo>
                <a:cubicBezTo>
                  <a:pt x="190" y="476"/>
                  <a:pt x="95" y="2381"/>
                  <a:pt x="381" y="1429"/>
                </a:cubicBezTo>
                <a:cubicBezTo>
                  <a:pt x="381" y="476"/>
                  <a:pt x="381" y="571"/>
                  <a:pt x="190" y="1333"/>
                </a:cubicBezTo>
                <a:close/>
              </a:path>
            </a:pathLst>
          </a:custGeom>
          <a:solidFill>
            <a:srgbClr val="1A2D6F"/>
          </a:solidFill>
          <a:ln w="9525" cap="flat">
            <a:noFill/>
            <a:prstDash val="solid"/>
            <a:miter/>
          </a:ln>
        </p:spPr>
        <p:txBody>
          <a:bodyPr rtlCol="0" anchor="ctr"/>
          <a:lstStyle/>
          <a:p>
            <a:endParaRPr lang="en-US"/>
          </a:p>
        </p:txBody>
      </p:sp>
      <p:sp>
        <p:nvSpPr>
          <p:cNvPr id="104" name="צורה חופשית: צורה 77">
            <a:extLst>
              <a:ext uri="{FF2B5EF4-FFF2-40B4-BE49-F238E27FC236}">
                <a16:creationId xmlns:a16="http://schemas.microsoft.com/office/drawing/2014/main" id="{475A2BF3-582B-467C-A2CD-4AC80245E0F7}"/>
              </a:ext>
            </a:extLst>
          </p:cNvPr>
          <p:cNvSpPr/>
          <p:nvPr userDrawn="1"/>
        </p:nvSpPr>
        <p:spPr>
          <a:xfrm>
            <a:off x="5384387" y="477004"/>
            <a:ext cx="1809" cy="718"/>
          </a:xfrm>
          <a:custGeom>
            <a:avLst/>
            <a:gdLst>
              <a:gd name="connsiteX0" fmla="*/ 0 w 1809"/>
              <a:gd name="connsiteY0" fmla="*/ 198 h 718"/>
              <a:gd name="connsiteX1" fmla="*/ 1810 w 1809"/>
              <a:gd name="connsiteY1" fmla="*/ 579 h 718"/>
              <a:gd name="connsiteX2" fmla="*/ 0 w 1809"/>
              <a:gd name="connsiteY2" fmla="*/ 198 h 718"/>
            </a:gdLst>
            <a:ahLst/>
            <a:cxnLst>
              <a:cxn ang="0">
                <a:pos x="connsiteX0" y="connsiteY0"/>
              </a:cxn>
              <a:cxn ang="0">
                <a:pos x="connsiteX1" y="connsiteY1"/>
              </a:cxn>
              <a:cxn ang="0">
                <a:pos x="connsiteX2" y="connsiteY2"/>
              </a:cxn>
            </a:cxnLst>
            <a:rect l="l" t="t" r="r" b="b"/>
            <a:pathLst>
              <a:path w="1809" h="718">
                <a:moveTo>
                  <a:pt x="0" y="198"/>
                </a:moveTo>
                <a:cubicBezTo>
                  <a:pt x="571" y="1151"/>
                  <a:pt x="1048" y="484"/>
                  <a:pt x="1810" y="579"/>
                </a:cubicBezTo>
                <a:cubicBezTo>
                  <a:pt x="1714" y="8"/>
                  <a:pt x="477" y="-183"/>
                  <a:pt x="0" y="198"/>
                </a:cubicBezTo>
                <a:close/>
              </a:path>
            </a:pathLst>
          </a:custGeom>
          <a:solidFill>
            <a:srgbClr val="1A2D6F"/>
          </a:solidFill>
          <a:ln w="9525" cap="flat">
            <a:noFill/>
            <a:prstDash val="solid"/>
            <a:miter/>
          </a:ln>
        </p:spPr>
        <p:txBody>
          <a:bodyPr rtlCol="0" anchor="ctr"/>
          <a:lstStyle/>
          <a:p>
            <a:endParaRPr lang="en-US"/>
          </a:p>
        </p:txBody>
      </p:sp>
      <p:sp>
        <p:nvSpPr>
          <p:cNvPr id="105" name="צורה חופשית: צורה 78">
            <a:extLst>
              <a:ext uri="{FF2B5EF4-FFF2-40B4-BE49-F238E27FC236}">
                <a16:creationId xmlns:a16="http://schemas.microsoft.com/office/drawing/2014/main" id="{5C1A0900-0309-4D2E-8FDB-0B49312E8B89}"/>
              </a:ext>
            </a:extLst>
          </p:cNvPr>
          <p:cNvSpPr/>
          <p:nvPr userDrawn="1"/>
        </p:nvSpPr>
        <p:spPr>
          <a:xfrm>
            <a:off x="5372100" y="486917"/>
            <a:ext cx="95" cy="381"/>
          </a:xfrm>
          <a:custGeom>
            <a:avLst/>
            <a:gdLst>
              <a:gd name="connsiteX0" fmla="*/ 95 w 95"/>
              <a:gd name="connsiteY0" fmla="*/ 0 h 381"/>
              <a:gd name="connsiteX1" fmla="*/ 95 w 95"/>
              <a:gd name="connsiteY1" fmla="*/ 0 h 381"/>
              <a:gd name="connsiteX2" fmla="*/ 0 w 95"/>
              <a:gd name="connsiteY2" fmla="*/ 381 h 381"/>
              <a:gd name="connsiteX3" fmla="*/ 95 w 95"/>
              <a:gd name="connsiteY3" fmla="*/ 0 h 381"/>
            </a:gdLst>
            <a:ahLst/>
            <a:cxnLst>
              <a:cxn ang="0">
                <a:pos x="connsiteX0" y="connsiteY0"/>
              </a:cxn>
              <a:cxn ang="0">
                <a:pos x="connsiteX1" y="connsiteY1"/>
              </a:cxn>
              <a:cxn ang="0">
                <a:pos x="connsiteX2" y="connsiteY2"/>
              </a:cxn>
              <a:cxn ang="0">
                <a:pos x="connsiteX3" y="connsiteY3"/>
              </a:cxn>
            </a:cxnLst>
            <a:rect l="l" t="t" r="r" b="b"/>
            <a:pathLst>
              <a:path w="95" h="381">
                <a:moveTo>
                  <a:pt x="95" y="0"/>
                </a:moveTo>
                <a:cubicBezTo>
                  <a:pt x="95" y="0"/>
                  <a:pt x="95" y="0"/>
                  <a:pt x="95" y="0"/>
                </a:cubicBezTo>
                <a:cubicBezTo>
                  <a:pt x="95" y="191"/>
                  <a:pt x="0" y="286"/>
                  <a:pt x="0" y="381"/>
                </a:cubicBezTo>
                <a:cubicBezTo>
                  <a:pt x="95" y="286"/>
                  <a:pt x="95" y="191"/>
                  <a:pt x="95" y="0"/>
                </a:cubicBezTo>
                <a:close/>
              </a:path>
            </a:pathLst>
          </a:custGeom>
          <a:solidFill>
            <a:srgbClr val="1A2D6F"/>
          </a:solidFill>
          <a:ln w="9525" cap="flat">
            <a:noFill/>
            <a:prstDash val="solid"/>
            <a:miter/>
          </a:ln>
        </p:spPr>
        <p:txBody>
          <a:bodyPr rtlCol="0" anchor="ctr"/>
          <a:lstStyle/>
          <a:p>
            <a:endParaRPr lang="en-US"/>
          </a:p>
        </p:txBody>
      </p:sp>
      <p:sp>
        <p:nvSpPr>
          <p:cNvPr id="106" name="צורה חופשית: צורה 79">
            <a:extLst>
              <a:ext uri="{FF2B5EF4-FFF2-40B4-BE49-F238E27FC236}">
                <a16:creationId xmlns:a16="http://schemas.microsoft.com/office/drawing/2014/main" id="{E38B9F08-C6D0-4700-B75B-241BEF20E995}"/>
              </a:ext>
            </a:extLst>
          </p:cNvPr>
          <p:cNvSpPr/>
          <p:nvPr userDrawn="1"/>
        </p:nvSpPr>
        <p:spPr>
          <a:xfrm>
            <a:off x="4664045" y="254052"/>
            <a:ext cx="13968" cy="1793"/>
          </a:xfrm>
          <a:custGeom>
            <a:avLst/>
            <a:gdLst>
              <a:gd name="connsiteX0" fmla="*/ 1300 w 13968"/>
              <a:gd name="connsiteY0" fmla="*/ 1694 h 1793"/>
              <a:gd name="connsiteX1" fmla="*/ 3015 w 13968"/>
              <a:gd name="connsiteY1" fmla="*/ 1504 h 1793"/>
              <a:gd name="connsiteX2" fmla="*/ 13968 w 13968"/>
              <a:gd name="connsiteY2" fmla="*/ 551 h 1793"/>
              <a:gd name="connsiteX3" fmla="*/ 7491 w 13968"/>
              <a:gd name="connsiteY3" fmla="*/ 170 h 1793"/>
              <a:gd name="connsiteX4" fmla="*/ 8634 w 13968"/>
              <a:gd name="connsiteY4" fmla="*/ 361 h 1793"/>
              <a:gd name="connsiteX5" fmla="*/ 348 w 13968"/>
              <a:gd name="connsiteY5" fmla="*/ 1504 h 1793"/>
              <a:gd name="connsiteX6" fmla="*/ 1300 w 13968"/>
              <a:gd name="connsiteY6" fmla="*/ 1694 h 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8" h="1793">
                <a:moveTo>
                  <a:pt x="1300" y="1694"/>
                </a:moveTo>
                <a:lnTo>
                  <a:pt x="3015" y="1504"/>
                </a:lnTo>
                <a:cubicBezTo>
                  <a:pt x="6729" y="1885"/>
                  <a:pt x="9777" y="1027"/>
                  <a:pt x="13968" y="551"/>
                </a:cubicBezTo>
                <a:cubicBezTo>
                  <a:pt x="12159" y="-401"/>
                  <a:pt x="10253" y="170"/>
                  <a:pt x="7491" y="170"/>
                </a:cubicBezTo>
                <a:cubicBezTo>
                  <a:pt x="7586" y="932"/>
                  <a:pt x="8253" y="170"/>
                  <a:pt x="8634" y="361"/>
                </a:cubicBezTo>
                <a:cubicBezTo>
                  <a:pt x="6825" y="1980"/>
                  <a:pt x="3300" y="551"/>
                  <a:pt x="348" y="1504"/>
                </a:cubicBezTo>
                <a:cubicBezTo>
                  <a:pt x="-700" y="1789"/>
                  <a:pt x="919" y="1885"/>
                  <a:pt x="1300" y="1694"/>
                </a:cubicBezTo>
                <a:close/>
              </a:path>
            </a:pathLst>
          </a:custGeom>
          <a:solidFill>
            <a:srgbClr val="1A2D6F"/>
          </a:solidFill>
          <a:ln w="9525" cap="flat">
            <a:noFill/>
            <a:prstDash val="solid"/>
            <a:miter/>
          </a:ln>
        </p:spPr>
        <p:txBody>
          <a:bodyPr rtlCol="0" anchor="ctr"/>
          <a:lstStyle/>
          <a:p>
            <a:endParaRPr lang="en-US"/>
          </a:p>
        </p:txBody>
      </p:sp>
      <p:sp>
        <p:nvSpPr>
          <p:cNvPr id="107" name="צורה חופשית: צורה 80">
            <a:extLst>
              <a:ext uri="{FF2B5EF4-FFF2-40B4-BE49-F238E27FC236}">
                <a16:creationId xmlns:a16="http://schemas.microsoft.com/office/drawing/2014/main" id="{F95DF086-B0BF-4934-83F8-4E0983985980}"/>
              </a:ext>
            </a:extLst>
          </p:cNvPr>
          <p:cNvSpPr/>
          <p:nvPr userDrawn="1"/>
        </p:nvSpPr>
        <p:spPr>
          <a:xfrm>
            <a:off x="5364765"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08" name="צורה חופשית: צורה 81">
            <a:extLst>
              <a:ext uri="{FF2B5EF4-FFF2-40B4-BE49-F238E27FC236}">
                <a16:creationId xmlns:a16="http://schemas.microsoft.com/office/drawing/2014/main" id="{5F3BA0EA-375C-43E3-B5DD-CBE9B6FF4A68}"/>
              </a:ext>
            </a:extLst>
          </p:cNvPr>
          <p:cNvSpPr/>
          <p:nvPr userDrawn="1"/>
        </p:nvSpPr>
        <p:spPr>
          <a:xfrm>
            <a:off x="5364765" y="502253"/>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109" name="צורה חופשית: צורה 82">
            <a:extLst>
              <a:ext uri="{FF2B5EF4-FFF2-40B4-BE49-F238E27FC236}">
                <a16:creationId xmlns:a16="http://schemas.microsoft.com/office/drawing/2014/main" id="{EF691882-004F-4562-AFE4-EC4D7A1831BA}"/>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0" name="צורה חופשית: צורה 83">
            <a:extLst>
              <a:ext uri="{FF2B5EF4-FFF2-40B4-BE49-F238E27FC236}">
                <a16:creationId xmlns:a16="http://schemas.microsoft.com/office/drawing/2014/main" id="{B33BADE8-CDCA-4357-882B-CA01A1FA04D4}"/>
              </a:ext>
            </a:extLst>
          </p:cNvPr>
          <p:cNvSpPr/>
          <p:nvPr userDrawn="1"/>
        </p:nvSpPr>
        <p:spPr>
          <a:xfrm>
            <a:off x="5365265" y="501777"/>
            <a:ext cx="71" cy="71"/>
          </a:xfrm>
          <a:custGeom>
            <a:avLst/>
            <a:gdLst>
              <a:gd name="connsiteX0" fmla="*/ 71 w 71"/>
              <a:gd name="connsiteY0" fmla="*/ 0 h 71"/>
              <a:gd name="connsiteX1" fmla="*/ 71 w 71"/>
              <a:gd name="connsiteY1" fmla="*/ 0 h 71"/>
              <a:gd name="connsiteX2" fmla="*/ 71 w 71"/>
              <a:gd name="connsiteY2" fmla="*/ 0 h 71"/>
            </a:gdLst>
            <a:ahLst/>
            <a:cxnLst>
              <a:cxn ang="0">
                <a:pos x="connsiteX0" y="connsiteY0"/>
              </a:cxn>
              <a:cxn ang="0">
                <a:pos x="connsiteX1" y="connsiteY1"/>
              </a:cxn>
              <a:cxn ang="0">
                <a:pos x="connsiteX2" y="connsiteY2"/>
              </a:cxn>
            </a:cxnLst>
            <a:rect l="l" t="t" r="r" b="b"/>
            <a:pathLst>
              <a:path w="71" h="71">
                <a:moveTo>
                  <a:pt x="71" y="0"/>
                </a:moveTo>
                <a:cubicBezTo>
                  <a:pt x="71" y="0"/>
                  <a:pt x="71" y="0"/>
                  <a:pt x="71" y="0"/>
                </a:cubicBezTo>
                <a:cubicBezTo>
                  <a:pt x="-24" y="95"/>
                  <a:pt x="-24" y="95"/>
                  <a:pt x="71" y="0"/>
                </a:cubicBezTo>
                <a:close/>
              </a:path>
            </a:pathLst>
          </a:custGeom>
          <a:solidFill>
            <a:srgbClr val="1A2D6F"/>
          </a:solidFill>
          <a:ln w="9525" cap="flat">
            <a:noFill/>
            <a:prstDash val="solid"/>
            <a:miter/>
          </a:ln>
        </p:spPr>
        <p:txBody>
          <a:bodyPr rtlCol="0" anchor="ctr"/>
          <a:lstStyle/>
          <a:p>
            <a:endParaRPr lang="en-US"/>
          </a:p>
        </p:txBody>
      </p:sp>
      <p:sp>
        <p:nvSpPr>
          <p:cNvPr id="111" name="צורה חופשית: צורה 84">
            <a:extLst>
              <a:ext uri="{FF2B5EF4-FFF2-40B4-BE49-F238E27FC236}">
                <a16:creationId xmlns:a16="http://schemas.microsoft.com/office/drawing/2014/main" id="{5C49C685-A494-482A-A8B3-1A3214DF1141}"/>
              </a:ext>
            </a:extLst>
          </p:cNvPr>
          <p:cNvSpPr/>
          <p:nvPr userDrawn="1"/>
        </p:nvSpPr>
        <p:spPr>
          <a:xfrm>
            <a:off x="5364765" y="502253"/>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2" name="צורה חופשית: צורה 85">
            <a:extLst>
              <a:ext uri="{FF2B5EF4-FFF2-40B4-BE49-F238E27FC236}">
                <a16:creationId xmlns:a16="http://schemas.microsoft.com/office/drawing/2014/main" id="{618B8458-440D-41F9-978E-F65153F20BF1}"/>
              </a:ext>
            </a:extLst>
          </p:cNvPr>
          <p:cNvSpPr/>
          <p:nvPr userDrawn="1"/>
        </p:nvSpPr>
        <p:spPr>
          <a:xfrm>
            <a:off x="5366289" y="500062"/>
            <a:ext cx="476" cy="666"/>
          </a:xfrm>
          <a:custGeom>
            <a:avLst/>
            <a:gdLst>
              <a:gd name="connsiteX0" fmla="*/ 0 w 476"/>
              <a:gd name="connsiteY0" fmla="*/ 667 h 666"/>
              <a:gd name="connsiteX1" fmla="*/ 381 w 476"/>
              <a:gd name="connsiteY1" fmla="*/ 191 h 666"/>
              <a:gd name="connsiteX2" fmla="*/ 476 w 476"/>
              <a:gd name="connsiteY2" fmla="*/ 0 h 666"/>
              <a:gd name="connsiteX3" fmla="*/ 0 w 476"/>
              <a:gd name="connsiteY3" fmla="*/ 667 h 666"/>
            </a:gdLst>
            <a:ahLst/>
            <a:cxnLst>
              <a:cxn ang="0">
                <a:pos x="connsiteX0" y="connsiteY0"/>
              </a:cxn>
              <a:cxn ang="0">
                <a:pos x="connsiteX1" y="connsiteY1"/>
              </a:cxn>
              <a:cxn ang="0">
                <a:pos x="connsiteX2" y="connsiteY2"/>
              </a:cxn>
              <a:cxn ang="0">
                <a:pos x="connsiteX3" y="connsiteY3"/>
              </a:cxn>
            </a:cxnLst>
            <a:rect l="l" t="t" r="r" b="b"/>
            <a:pathLst>
              <a:path w="476" h="666">
                <a:moveTo>
                  <a:pt x="0" y="667"/>
                </a:moveTo>
                <a:cubicBezTo>
                  <a:pt x="190" y="476"/>
                  <a:pt x="285" y="381"/>
                  <a:pt x="381" y="191"/>
                </a:cubicBezTo>
                <a:cubicBezTo>
                  <a:pt x="381" y="95"/>
                  <a:pt x="476" y="95"/>
                  <a:pt x="476" y="0"/>
                </a:cubicBezTo>
                <a:cubicBezTo>
                  <a:pt x="381" y="191"/>
                  <a:pt x="190" y="381"/>
                  <a:pt x="0" y="667"/>
                </a:cubicBezTo>
                <a:close/>
              </a:path>
            </a:pathLst>
          </a:custGeom>
          <a:solidFill>
            <a:srgbClr val="1A2D6F"/>
          </a:solidFill>
          <a:ln w="9525" cap="flat">
            <a:noFill/>
            <a:prstDash val="solid"/>
            <a:miter/>
          </a:ln>
        </p:spPr>
        <p:txBody>
          <a:bodyPr rtlCol="0" anchor="ctr"/>
          <a:lstStyle/>
          <a:p>
            <a:endParaRPr lang="en-US"/>
          </a:p>
        </p:txBody>
      </p:sp>
      <p:sp>
        <p:nvSpPr>
          <p:cNvPr id="113" name="צורה חופשית: צורה 86">
            <a:extLst>
              <a:ext uri="{FF2B5EF4-FFF2-40B4-BE49-F238E27FC236}">
                <a16:creationId xmlns:a16="http://schemas.microsoft.com/office/drawing/2014/main" id="{741B478D-2929-4A5C-8836-006FB34F6ABE}"/>
              </a:ext>
            </a:extLst>
          </p:cNvPr>
          <p:cNvSpPr/>
          <p:nvPr userDrawn="1"/>
        </p:nvSpPr>
        <p:spPr>
          <a:xfrm>
            <a:off x="4660391" y="25417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571" y="619"/>
                  <a:pt x="1619" y="810"/>
                  <a:pt x="2381" y="143"/>
                </a:cubicBezTo>
                <a:close/>
              </a:path>
            </a:pathLst>
          </a:custGeom>
          <a:solidFill>
            <a:srgbClr val="1A2D6F"/>
          </a:solidFill>
          <a:ln w="9525" cap="flat">
            <a:noFill/>
            <a:prstDash val="solid"/>
            <a:miter/>
          </a:ln>
        </p:spPr>
        <p:txBody>
          <a:bodyPr rtlCol="0" anchor="ctr"/>
          <a:lstStyle/>
          <a:p>
            <a:endParaRPr lang="en-US"/>
          </a:p>
        </p:txBody>
      </p:sp>
      <p:sp>
        <p:nvSpPr>
          <p:cNvPr id="114" name="צורה חופשית: צורה 87">
            <a:extLst>
              <a:ext uri="{FF2B5EF4-FFF2-40B4-BE49-F238E27FC236}">
                <a16:creationId xmlns:a16="http://schemas.microsoft.com/office/drawing/2014/main" id="{B6C48E67-7EF3-4418-AD7D-86F68057A0E4}"/>
              </a:ext>
            </a:extLst>
          </p:cNvPr>
          <p:cNvSpPr/>
          <p:nvPr userDrawn="1"/>
        </p:nvSpPr>
        <p:spPr>
          <a:xfrm>
            <a:off x="5365337" y="501681"/>
            <a:ext cx="95" cy="95"/>
          </a:xfrm>
          <a:custGeom>
            <a:avLst/>
            <a:gdLst>
              <a:gd name="connsiteX0" fmla="*/ 0 w 95"/>
              <a:gd name="connsiteY0" fmla="*/ 95 h 95"/>
              <a:gd name="connsiteX1" fmla="*/ 95 w 95"/>
              <a:gd name="connsiteY1" fmla="*/ 0 h 95"/>
              <a:gd name="connsiteX2" fmla="*/ 95 w 95"/>
              <a:gd name="connsiteY2" fmla="*/ 0 h 95"/>
            </a:gdLst>
            <a:ahLst/>
            <a:cxnLst>
              <a:cxn ang="0">
                <a:pos x="connsiteX0" y="connsiteY0"/>
              </a:cxn>
              <a:cxn ang="0">
                <a:pos x="connsiteX1" y="connsiteY1"/>
              </a:cxn>
              <a:cxn ang="0">
                <a:pos x="connsiteX2" y="connsiteY2"/>
              </a:cxn>
            </a:cxnLst>
            <a:rect l="l" t="t" r="r" b="b"/>
            <a:pathLst>
              <a:path w="95" h="95">
                <a:moveTo>
                  <a:pt x="0" y="95"/>
                </a:move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115" name="צורה חופשית: צורה 88">
            <a:extLst>
              <a:ext uri="{FF2B5EF4-FFF2-40B4-BE49-F238E27FC236}">
                <a16:creationId xmlns:a16="http://schemas.microsoft.com/office/drawing/2014/main" id="{E05EE7FB-9C03-4ECC-8DE6-5C0EAFCAD0AE}"/>
              </a:ext>
            </a:extLst>
          </p:cNvPr>
          <p:cNvSpPr/>
          <p:nvPr userDrawn="1"/>
        </p:nvSpPr>
        <p:spPr>
          <a:xfrm>
            <a:off x="5393473" y="553212"/>
            <a:ext cx="8058" cy="1523"/>
          </a:xfrm>
          <a:custGeom>
            <a:avLst/>
            <a:gdLst>
              <a:gd name="connsiteX0" fmla="*/ 5106 w 8058"/>
              <a:gd name="connsiteY0" fmla="*/ 381 h 1523"/>
              <a:gd name="connsiteX1" fmla="*/ 248 w 8058"/>
              <a:gd name="connsiteY1" fmla="*/ 286 h 1523"/>
              <a:gd name="connsiteX2" fmla="*/ 724 w 8058"/>
              <a:gd name="connsiteY2" fmla="*/ 667 h 1523"/>
              <a:gd name="connsiteX3" fmla="*/ 1677 w 8058"/>
              <a:gd name="connsiteY3" fmla="*/ 667 h 1523"/>
              <a:gd name="connsiteX4" fmla="*/ 8059 w 8058"/>
              <a:gd name="connsiteY4" fmla="*/ 1524 h 1523"/>
              <a:gd name="connsiteX5" fmla="*/ 4344 w 8058"/>
              <a:gd name="connsiteY5" fmla="*/ 0 h 1523"/>
              <a:gd name="connsiteX6" fmla="*/ 5106 w 8058"/>
              <a:gd name="connsiteY6" fmla="*/ 38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8" h="1523">
                <a:moveTo>
                  <a:pt x="5106" y="381"/>
                </a:moveTo>
                <a:cubicBezTo>
                  <a:pt x="3868" y="1714"/>
                  <a:pt x="1963" y="-286"/>
                  <a:pt x="248" y="286"/>
                </a:cubicBezTo>
                <a:cubicBezTo>
                  <a:pt x="-419" y="476"/>
                  <a:pt x="438" y="762"/>
                  <a:pt x="724" y="667"/>
                </a:cubicBezTo>
                <a:lnTo>
                  <a:pt x="1677" y="667"/>
                </a:lnTo>
                <a:cubicBezTo>
                  <a:pt x="3772" y="1619"/>
                  <a:pt x="5582" y="1333"/>
                  <a:pt x="8059" y="1524"/>
                </a:cubicBezTo>
                <a:cubicBezTo>
                  <a:pt x="7106" y="286"/>
                  <a:pt x="5963" y="476"/>
                  <a:pt x="4344" y="0"/>
                </a:cubicBezTo>
                <a:cubicBezTo>
                  <a:pt x="4439" y="857"/>
                  <a:pt x="4915" y="190"/>
                  <a:pt x="5106" y="381"/>
                </a:cubicBezTo>
                <a:close/>
              </a:path>
            </a:pathLst>
          </a:custGeom>
          <a:solidFill>
            <a:srgbClr val="1A2D6F"/>
          </a:solidFill>
          <a:ln w="9525" cap="flat">
            <a:noFill/>
            <a:prstDash val="solid"/>
            <a:miter/>
          </a:ln>
        </p:spPr>
        <p:txBody>
          <a:bodyPr rtlCol="0" anchor="ctr"/>
          <a:lstStyle/>
          <a:p>
            <a:endParaRPr lang="en-US"/>
          </a:p>
        </p:txBody>
      </p:sp>
      <p:sp>
        <p:nvSpPr>
          <p:cNvPr id="116" name="צורה חופשית: צורה 89">
            <a:extLst>
              <a:ext uri="{FF2B5EF4-FFF2-40B4-BE49-F238E27FC236}">
                <a16:creationId xmlns:a16="http://schemas.microsoft.com/office/drawing/2014/main" id="{13BB7FD5-FD14-4F2D-97D3-D82EE886A6A8}"/>
              </a:ext>
            </a:extLst>
          </p:cNvPr>
          <p:cNvSpPr/>
          <p:nvPr userDrawn="1"/>
        </p:nvSpPr>
        <p:spPr>
          <a:xfrm>
            <a:off x="5372100" y="486156"/>
            <a:ext cx="286" cy="1047"/>
          </a:xfrm>
          <a:custGeom>
            <a:avLst/>
            <a:gdLst>
              <a:gd name="connsiteX0" fmla="*/ 95 w 286"/>
              <a:gd name="connsiteY0" fmla="*/ 762 h 1047"/>
              <a:gd name="connsiteX1" fmla="*/ 0 w 286"/>
              <a:gd name="connsiteY1" fmla="*/ 1048 h 1047"/>
              <a:gd name="connsiteX2" fmla="*/ 95 w 286"/>
              <a:gd name="connsiteY2" fmla="*/ 762 h 1047"/>
              <a:gd name="connsiteX3" fmla="*/ 286 w 286"/>
              <a:gd name="connsiteY3" fmla="*/ 0 h 1047"/>
              <a:gd name="connsiteX4" fmla="*/ 286 w 286"/>
              <a:gd name="connsiteY4" fmla="*/ 0 h 1047"/>
              <a:gd name="connsiteX5" fmla="*/ 95 w 286"/>
              <a:gd name="connsiteY5" fmla="*/ 762 h 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1047">
                <a:moveTo>
                  <a:pt x="95" y="762"/>
                </a:moveTo>
                <a:cubicBezTo>
                  <a:pt x="95" y="857"/>
                  <a:pt x="95" y="952"/>
                  <a:pt x="0" y="1048"/>
                </a:cubicBezTo>
                <a:cubicBezTo>
                  <a:pt x="95" y="952"/>
                  <a:pt x="95" y="952"/>
                  <a:pt x="95" y="762"/>
                </a:cubicBezTo>
                <a:cubicBezTo>
                  <a:pt x="191" y="571"/>
                  <a:pt x="191" y="286"/>
                  <a:pt x="286" y="0"/>
                </a:cubicBezTo>
                <a:cubicBezTo>
                  <a:pt x="286" y="0"/>
                  <a:pt x="286" y="0"/>
                  <a:pt x="286" y="0"/>
                </a:cubicBezTo>
                <a:cubicBezTo>
                  <a:pt x="286" y="191"/>
                  <a:pt x="191" y="476"/>
                  <a:pt x="95" y="762"/>
                </a:cubicBezTo>
                <a:close/>
              </a:path>
            </a:pathLst>
          </a:custGeom>
          <a:solidFill>
            <a:srgbClr val="1A2D6F"/>
          </a:solidFill>
          <a:ln w="9525" cap="flat">
            <a:noFill/>
            <a:prstDash val="solid"/>
            <a:miter/>
          </a:ln>
        </p:spPr>
        <p:txBody>
          <a:bodyPr rtlCol="0" anchor="ctr"/>
          <a:lstStyle/>
          <a:p>
            <a:endParaRPr lang="en-US"/>
          </a:p>
        </p:txBody>
      </p:sp>
      <p:sp>
        <p:nvSpPr>
          <p:cNvPr id="117" name="צורה חופשית: צורה 90">
            <a:extLst>
              <a:ext uri="{FF2B5EF4-FFF2-40B4-BE49-F238E27FC236}">
                <a16:creationId xmlns:a16="http://schemas.microsoft.com/office/drawing/2014/main" id="{632F3DEB-3093-4807-8630-4AD2441F60A6}"/>
              </a:ext>
            </a:extLst>
          </p:cNvPr>
          <p:cNvSpPr/>
          <p:nvPr userDrawn="1"/>
        </p:nvSpPr>
        <p:spPr>
          <a:xfrm>
            <a:off x="5365623" y="501395"/>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cubicBezTo>
                  <a:pt x="0" y="95"/>
                  <a:pt x="0" y="95"/>
                  <a:pt x="95" y="0"/>
                </a:cubicBezTo>
                <a:cubicBezTo>
                  <a:pt x="95" y="0"/>
                  <a:pt x="95" y="0"/>
                  <a:pt x="0" y="95"/>
                </a:cubicBezTo>
                <a:cubicBezTo>
                  <a:pt x="0" y="0"/>
                  <a:pt x="0" y="95"/>
                  <a:pt x="0" y="95"/>
                </a:cubicBezTo>
                <a:close/>
              </a:path>
            </a:pathLst>
          </a:custGeom>
          <a:solidFill>
            <a:srgbClr val="1A2D6F"/>
          </a:solidFill>
          <a:ln w="9525" cap="flat">
            <a:noFill/>
            <a:prstDash val="solid"/>
            <a:miter/>
          </a:ln>
        </p:spPr>
        <p:txBody>
          <a:bodyPr rtlCol="0" anchor="ctr"/>
          <a:lstStyle/>
          <a:p>
            <a:endParaRPr lang="en-US"/>
          </a:p>
        </p:txBody>
      </p:sp>
      <p:sp>
        <p:nvSpPr>
          <p:cNvPr id="118" name="צורה חופשית: צורה 91">
            <a:extLst>
              <a:ext uri="{FF2B5EF4-FFF2-40B4-BE49-F238E27FC236}">
                <a16:creationId xmlns:a16="http://schemas.microsoft.com/office/drawing/2014/main" id="{7263BB01-C802-4EA5-9ED4-52A56AF70D80}"/>
              </a:ext>
            </a:extLst>
          </p:cNvPr>
          <p:cNvSpPr/>
          <p:nvPr userDrawn="1"/>
        </p:nvSpPr>
        <p:spPr>
          <a:xfrm>
            <a:off x="5365527" y="50158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9" name="צורה חופשית: צורה 92">
            <a:extLst>
              <a:ext uri="{FF2B5EF4-FFF2-40B4-BE49-F238E27FC236}">
                <a16:creationId xmlns:a16="http://schemas.microsoft.com/office/drawing/2014/main" id="{EC280A77-C2D7-4F53-B44D-6DB747378F41}"/>
              </a:ext>
            </a:extLst>
          </p:cNvPr>
          <p:cNvSpPr/>
          <p:nvPr userDrawn="1"/>
        </p:nvSpPr>
        <p:spPr>
          <a:xfrm>
            <a:off x="4712969" y="170878"/>
            <a:ext cx="5905" cy="673"/>
          </a:xfrm>
          <a:custGeom>
            <a:avLst/>
            <a:gdLst>
              <a:gd name="connsiteX0" fmla="*/ 5906 w 5905"/>
              <a:gd name="connsiteY0" fmla="*/ 0 h 673"/>
              <a:gd name="connsiteX1" fmla="*/ 0 w 5905"/>
              <a:gd name="connsiteY1" fmla="*/ 667 h 673"/>
              <a:gd name="connsiteX2" fmla="*/ 5906 w 5905"/>
              <a:gd name="connsiteY2" fmla="*/ 0 h 673"/>
            </a:gdLst>
            <a:ahLst/>
            <a:cxnLst>
              <a:cxn ang="0">
                <a:pos x="connsiteX0" y="connsiteY0"/>
              </a:cxn>
              <a:cxn ang="0">
                <a:pos x="connsiteX1" y="connsiteY1"/>
              </a:cxn>
              <a:cxn ang="0">
                <a:pos x="connsiteX2" y="connsiteY2"/>
              </a:cxn>
            </a:cxnLst>
            <a:rect l="l" t="t" r="r" b="b"/>
            <a:pathLst>
              <a:path w="5905" h="673">
                <a:moveTo>
                  <a:pt x="5906" y="0"/>
                </a:moveTo>
                <a:cubicBezTo>
                  <a:pt x="5525" y="953"/>
                  <a:pt x="858" y="-572"/>
                  <a:pt x="0" y="667"/>
                </a:cubicBezTo>
                <a:cubicBezTo>
                  <a:pt x="286" y="190"/>
                  <a:pt x="5334" y="1333"/>
                  <a:pt x="5906" y="0"/>
                </a:cubicBezTo>
                <a:close/>
              </a:path>
            </a:pathLst>
          </a:custGeom>
          <a:solidFill>
            <a:srgbClr val="1A2D6F"/>
          </a:solidFill>
          <a:ln w="9525" cap="flat">
            <a:noFill/>
            <a:prstDash val="solid"/>
            <a:miter/>
          </a:ln>
        </p:spPr>
        <p:txBody>
          <a:bodyPr rtlCol="0" anchor="ctr"/>
          <a:lstStyle/>
          <a:p>
            <a:endParaRPr lang="en-US"/>
          </a:p>
        </p:txBody>
      </p:sp>
      <p:sp>
        <p:nvSpPr>
          <p:cNvPr id="120" name="צורה חופשית: צורה 93">
            <a:extLst>
              <a:ext uri="{FF2B5EF4-FFF2-40B4-BE49-F238E27FC236}">
                <a16:creationId xmlns:a16="http://schemas.microsoft.com/office/drawing/2014/main" id="{BCE891CC-D494-49DA-B14E-AB93447F4571}"/>
              </a:ext>
            </a:extLst>
          </p:cNvPr>
          <p:cNvSpPr/>
          <p:nvPr userDrawn="1"/>
        </p:nvSpPr>
        <p:spPr>
          <a:xfrm>
            <a:off x="4701254" y="51211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7" y="2710"/>
                  <a:pt x="1238" y="-719"/>
                  <a:pt x="0" y="139"/>
                </a:cubicBezTo>
                <a:cubicBezTo>
                  <a:pt x="476" y="-147"/>
                  <a:pt x="4381" y="2901"/>
                  <a:pt x="5429" y="1948"/>
                </a:cubicBezTo>
                <a:close/>
              </a:path>
            </a:pathLst>
          </a:custGeom>
          <a:solidFill>
            <a:srgbClr val="1A2D6F"/>
          </a:solidFill>
          <a:ln w="9525" cap="flat">
            <a:noFill/>
            <a:prstDash val="solid"/>
            <a:miter/>
          </a:ln>
        </p:spPr>
        <p:txBody>
          <a:bodyPr rtlCol="0" anchor="ctr"/>
          <a:lstStyle/>
          <a:p>
            <a:endParaRPr lang="en-US"/>
          </a:p>
        </p:txBody>
      </p:sp>
      <p:sp>
        <p:nvSpPr>
          <p:cNvPr id="121" name="צורה חופשית: צורה 94">
            <a:extLst>
              <a:ext uri="{FF2B5EF4-FFF2-40B4-BE49-F238E27FC236}">
                <a16:creationId xmlns:a16="http://schemas.microsoft.com/office/drawing/2014/main" id="{6A8AC3F1-A8AC-462B-A8C0-1879FD28DD34}"/>
              </a:ext>
            </a:extLst>
          </p:cNvPr>
          <p:cNvSpPr/>
          <p:nvPr userDrawn="1"/>
        </p:nvSpPr>
        <p:spPr>
          <a:xfrm>
            <a:off x="4677822" y="50553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8" y="-328"/>
                  <a:pt x="0" y="149"/>
                </a:cubicBezTo>
                <a:close/>
              </a:path>
            </a:pathLst>
          </a:custGeom>
          <a:solidFill>
            <a:srgbClr val="1A2D6F"/>
          </a:solidFill>
          <a:ln w="9525" cap="flat">
            <a:noFill/>
            <a:prstDash val="solid"/>
            <a:miter/>
          </a:ln>
        </p:spPr>
        <p:txBody>
          <a:bodyPr rtlCol="0" anchor="ctr"/>
          <a:lstStyle/>
          <a:p>
            <a:endParaRPr lang="en-US"/>
          </a:p>
        </p:txBody>
      </p:sp>
      <p:sp>
        <p:nvSpPr>
          <p:cNvPr id="122" name="צורה חופשית: צורה 95">
            <a:extLst>
              <a:ext uri="{FF2B5EF4-FFF2-40B4-BE49-F238E27FC236}">
                <a16:creationId xmlns:a16="http://schemas.microsoft.com/office/drawing/2014/main" id="{4E767526-DACB-4BFB-9FA6-27BFA54D9FCB}"/>
              </a:ext>
            </a:extLst>
          </p:cNvPr>
          <p:cNvSpPr/>
          <p:nvPr userDrawn="1"/>
        </p:nvSpPr>
        <p:spPr>
          <a:xfrm>
            <a:off x="4629922" y="571203"/>
            <a:ext cx="10847" cy="3630"/>
          </a:xfrm>
          <a:custGeom>
            <a:avLst/>
            <a:gdLst>
              <a:gd name="connsiteX0" fmla="*/ 941 w 10847"/>
              <a:gd name="connsiteY0" fmla="*/ 487 h 3630"/>
              <a:gd name="connsiteX1" fmla="*/ 2275 w 10847"/>
              <a:gd name="connsiteY1" fmla="*/ 773 h 3630"/>
              <a:gd name="connsiteX2" fmla="*/ 10848 w 10847"/>
              <a:gd name="connsiteY2" fmla="*/ 3630 h 3630"/>
              <a:gd name="connsiteX3" fmla="*/ 6180 w 10847"/>
              <a:gd name="connsiteY3" fmla="*/ 1058 h 3630"/>
              <a:gd name="connsiteX4" fmla="*/ 6942 w 10847"/>
              <a:gd name="connsiteY4" fmla="*/ 1630 h 3630"/>
              <a:gd name="connsiteX5" fmla="*/ 370 w 10847"/>
              <a:gd name="connsiteY5" fmla="*/ 11 h 3630"/>
              <a:gd name="connsiteX6" fmla="*/ 941 w 10847"/>
              <a:gd name="connsiteY6" fmla="*/ 487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30">
                <a:moveTo>
                  <a:pt x="941" y="487"/>
                </a:moveTo>
                <a:lnTo>
                  <a:pt x="2275" y="773"/>
                </a:lnTo>
                <a:cubicBezTo>
                  <a:pt x="4942" y="2392"/>
                  <a:pt x="7514" y="2678"/>
                  <a:pt x="10848" y="3630"/>
                </a:cubicBezTo>
                <a:cubicBezTo>
                  <a:pt x="9800" y="2106"/>
                  <a:pt x="8181" y="2011"/>
                  <a:pt x="6180" y="1058"/>
                </a:cubicBezTo>
                <a:cubicBezTo>
                  <a:pt x="5990" y="1820"/>
                  <a:pt x="6752" y="1344"/>
                  <a:pt x="6942" y="1630"/>
                </a:cubicBezTo>
                <a:cubicBezTo>
                  <a:pt x="5037" y="2582"/>
                  <a:pt x="2847" y="11"/>
                  <a:pt x="370" y="11"/>
                </a:cubicBezTo>
                <a:cubicBezTo>
                  <a:pt x="-583" y="-85"/>
                  <a:pt x="561" y="487"/>
                  <a:pt x="941" y="487"/>
                </a:cubicBezTo>
                <a:close/>
              </a:path>
            </a:pathLst>
          </a:custGeom>
          <a:solidFill>
            <a:srgbClr val="1A2D6F"/>
          </a:solidFill>
          <a:ln w="9525" cap="flat">
            <a:noFill/>
            <a:prstDash val="solid"/>
            <a:miter/>
          </a:ln>
        </p:spPr>
        <p:txBody>
          <a:bodyPr rtlCol="0" anchor="ctr"/>
          <a:lstStyle/>
          <a:p>
            <a:endParaRPr lang="en-US"/>
          </a:p>
        </p:txBody>
      </p:sp>
      <p:sp>
        <p:nvSpPr>
          <p:cNvPr id="123" name="צורה חופשית: צורה 96">
            <a:extLst>
              <a:ext uri="{FF2B5EF4-FFF2-40B4-BE49-F238E27FC236}">
                <a16:creationId xmlns:a16="http://schemas.microsoft.com/office/drawing/2014/main" id="{56B248F7-D6C6-463D-9723-11FD17125CC2}"/>
              </a:ext>
            </a:extLst>
          </p:cNvPr>
          <p:cNvSpPr/>
          <p:nvPr userDrawn="1"/>
        </p:nvSpPr>
        <p:spPr>
          <a:xfrm>
            <a:off x="4673822" y="504348"/>
            <a:ext cx="1753" cy="1142"/>
          </a:xfrm>
          <a:custGeom>
            <a:avLst/>
            <a:gdLst>
              <a:gd name="connsiteX0" fmla="*/ 1714 w 1753"/>
              <a:gd name="connsiteY0" fmla="*/ 1143 h 1142"/>
              <a:gd name="connsiteX1" fmla="*/ 0 w 1753"/>
              <a:gd name="connsiteY1" fmla="*/ 0 h 1142"/>
              <a:gd name="connsiteX2" fmla="*/ 1714 w 1753"/>
              <a:gd name="connsiteY2" fmla="*/ 1143 h 1142"/>
            </a:gdLst>
            <a:ahLst/>
            <a:cxnLst>
              <a:cxn ang="0">
                <a:pos x="connsiteX0" y="connsiteY0"/>
              </a:cxn>
              <a:cxn ang="0">
                <a:pos x="connsiteX1" y="connsiteY1"/>
              </a:cxn>
              <a:cxn ang="0">
                <a:pos x="connsiteX2" y="connsiteY2"/>
              </a:cxn>
            </a:cxnLst>
            <a:rect l="l" t="t" r="r" b="b"/>
            <a:pathLst>
              <a:path w="1753" h="1142">
                <a:moveTo>
                  <a:pt x="1714" y="1143"/>
                </a:moveTo>
                <a:cubicBezTo>
                  <a:pt x="2000" y="762"/>
                  <a:pt x="667" y="191"/>
                  <a:pt x="0" y="0"/>
                </a:cubicBezTo>
                <a:cubicBezTo>
                  <a:pt x="286" y="1143"/>
                  <a:pt x="857" y="571"/>
                  <a:pt x="1714" y="1143"/>
                </a:cubicBezTo>
                <a:close/>
              </a:path>
            </a:pathLst>
          </a:custGeom>
          <a:solidFill>
            <a:srgbClr val="1A2D6F"/>
          </a:solidFill>
          <a:ln w="9525" cap="flat">
            <a:noFill/>
            <a:prstDash val="solid"/>
            <a:miter/>
          </a:ln>
        </p:spPr>
        <p:txBody>
          <a:bodyPr rtlCol="0" anchor="ctr"/>
          <a:lstStyle/>
          <a:p>
            <a:endParaRPr lang="en-US"/>
          </a:p>
        </p:txBody>
      </p:sp>
      <p:sp>
        <p:nvSpPr>
          <p:cNvPr id="124" name="צורה חופשית: צורה 97">
            <a:extLst>
              <a:ext uri="{FF2B5EF4-FFF2-40B4-BE49-F238E27FC236}">
                <a16:creationId xmlns:a16="http://schemas.microsoft.com/office/drawing/2014/main" id="{95CD11C4-7171-4FE5-A8C7-95630882F6D2}"/>
              </a:ext>
            </a:extLst>
          </p:cNvPr>
          <p:cNvSpPr/>
          <p:nvPr userDrawn="1"/>
        </p:nvSpPr>
        <p:spPr>
          <a:xfrm>
            <a:off x="4633245" y="570676"/>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633"/>
                  <a:pt x="1810" y="1300"/>
                </a:cubicBezTo>
                <a:close/>
              </a:path>
            </a:pathLst>
          </a:custGeom>
          <a:solidFill>
            <a:srgbClr val="1A2D6F"/>
          </a:solidFill>
          <a:ln w="9525" cap="flat">
            <a:noFill/>
            <a:prstDash val="solid"/>
            <a:miter/>
          </a:ln>
        </p:spPr>
        <p:txBody>
          <a:bodyPr rtlCol="0" anchor="ctr"/>
          <a:lstStyle/>
          <a:p>
            <a:endParaRPr lang="en-US"/>
          </a:p>
        </p:txBody>
      </p:sp>
      <p:sp>
        <p:nvSpPr>
          <p:cNvPr id="125" name="צורה חופשית: צורה 98">
            <a:extLst>
              <a:ext uri="{FF2B5EF4-FFF2-40B4-BE49-F238E27FC236}">
                <a16:creationId xmlns:a16="http://schemas.microsoft.com/office/drawing/2014/main" id="{D5156FFE-CBBD-42A3-9A28-610E6EC28CA4}"/>
              </a:ext>
            </a:extLst>
          </p:cNvPr>
          <p:cNvSpPr/>
          <p:nvPr userDrawn="1"/>
        </p:nvSpPr>
        <p:spPr>
          <a:xfrm>
            <a:off x="4633245" y="493543"/>
            <a:ext cx="2476" cy="994"/>
          </a:xfrm>
          <a:custGeom>
            <a:avLst/>
            <a:gdLst>
              <a:gd name="connsiteX0" fmla="*/ 2477 w 2476"/>
              <a:gd name="connsiteY0" fmla="*/ 995 h 994"/>
              <a:gd name="connsiteX1" fmla="*/ 0 w 2476"/>
              <a:gd name="connsiteY1" fmla="*/ 42 h 994"/>
              <a:gd name="connsiteX2" fmla="*/ 2477 w 2476"/>
              <a:gd name="connsiteY2" fmla="*/ 995 h 994"/>
            </a:gdLst>
            <a:ahLst/>
            <a:cxnLst>
              <a:cxn ang="0">
                <a:pos x="connsiteX0" y="connsiteY0"/>
              </a:cxn>
              <a:cxn ang="0">
                <a:pos x="connsiteX1" y="connsiteY1"/>
              </a:cxn>
              <a:cxn ang="0">
                <a:pos x="connsiteX2" y="connsiteY2"/>
              </a:cxn>
            </a:cxnLst>
            <a:rect l="l" t="t" r="r" b="b"/>
            <a:pathLst>
              <a:path w="2476" h="994">
                <a:moveTo>
                  <a:pt x="2477" y="995"/>
                </a:moveTo>
                <a:cubicBezTo>
                  <a:pt x="2286" y="328"/>
                  <a:pt x="762" y="-148"/>
                  <a:pt x="0" y="42"/>
                </a:cubicBezTo>
                <a:cubicBezTo>
                  <a:pt x="571" y="1185"/>
                  <a:pt x="1334" y="614"/>
                  <a:pt x="2477" y="995"/>
                </a:cubicBezTo>
                <a:close/>
              </a:path>
            </a:pathLst>
          </a:custGeom>
          <a:solidFill>
            <a:srgbClr val="1A2D6F"/>
          </a:solidFill>
          <a:ln w="9525" cap="flat">
            <a:noFill/>
            <a:prstDash val="solid"/>
            <a:miter/>
          </a:ln>
        </p:spPr>
        <p:txBody>
          <a:bodyPr rtlCol="0" anchor="ctr"/>
          <a:lstStyle/>
          <a:p>
            <a:endParaRPr lang="en-US"/>
          </a:p>
        </p:txBody>
      </p:sp>
      <p:sp>
        <p:nvSpPr>
          <p:cNvPr id="126" name="צורה חופשית: צורה 99">
            <a:extLst>
              <a:ext uri="{FF2B5EF4-FFF2-40B4-BE49-F238E27FC236}">
                <a16:creationId xmlns:a16="http://schemas.microsoft.com/office/drawing/2014/main" id="{D0676631-9EF1-4C3C-BFC0-007662EC5495}"/>
              </a:ext>
            </a:extLst>
          </p:cNvPr>
          <p:cNvSpPr/>
          <p:nvPr userDrawn="1"/>
        </p:nvSpPr>
        <p:spPr>
          <a:xfrm>
            <a:off x="4638008" y="495109"/>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7" y="476"/>
                  <a:pt x="0" y="0"/>
                </a:cubicBezTo>
                <a:cubicBezTo>
                  <a:pt x="0" y="1429"/>
                  <a:pt x="1524" y="95"/>
                  <a:pt x="2191" y="1238"/>
                </a:cubicBezTo>
                <a:close/>
              </a:path>
            </a:pathLst>
          </a:custGeom>
          <a:solidFill>
            <a:srgbClr val="1A2D6F"/>
          </a:solidFill>
          <a:ln w="9525" cap="flat">
            <a:noFill/>
            <a:prstDash val="solid"/>
            <a:miter/>
          </a:ln>
        </p:spPr>
        <p:txBody>
          <a:bodyPr rtlCol="0" anchor="ctr"/>
          <a:lstStyle/>
          <a:p>
            <a:endParaRPr lang="en-US"/>
          </a:p>
        </p:txBody>
      </p:sp>
      <p:sp>
        <p:nvSpPr>
          <p:cNvPr id="127" name="צורה חופשית: צורה 100">
            <a:extLst>
              <a:ext uri="{FF2B5EF4-FFF2-40B4-BE49-F238E27FC236}">
                <a16:creationId xmlns:a16="http://schemas.microsoft.com/office/drawing/2014/main" id="{D084256D-43CE-497A-8411-B0C9BF253A4D}"/>
              </a:ext>
            </a:extLst>
          </p:cNvPr>
          <p:cNvSpPr/>
          <p:nvPr userDrawn="1"/>
        </p:nvSpPr>
        <p:spPr>
          <a:xfrm>
            <a:off x="5423535" y="474723"/>
            <a:ext cx="2095" cy="1030"/>
          </a:xfrm>
          <a:custGeom>
            <a:avLst/>
            <a:gdLst>
              <a:gd name="connsiteX0" fmla="*/ 2095 w 2095"/>
              <a:gd name="connsiteY0" fmla="*/ 764 h 1030"/>
              <a:gd name="connsiteX1" fmla="*/ 0 w 2095"/>
              <a:gd name="connsiteY1" fmla="*/ 383 h 1030"/>
              <a:gd name="connsiteX2" fmla="*/ 2095 w 2095"/>
              <a:gd name="connsiteY2" fmla="*/ 764 h 1030"/>
            </a:gdLst>
            <a:ahLst/>
            <a:cxnLst>
              <a:cxn ang="0">
                <a:pos x="connsiteX0" y="connsiteY0"/>
              </a:cxn>
              <a:cxn ang="0">
                <a:pos x="connsiteX1" y="connsiteY1"/>
              </a:cxn>
              <a:cxn ang="0">
                <a:pos x="connsiteX2" y="connsiteY2"/>
              </a:cxn>
            </a:cxnLst>
            <a:rect l="l" t="t" r="r" b="b"/>
            <a:pathLst>
              <a:path w="2095" h="1030">
                <a:moveTo>
                  <a:pt x="2095" y="764"/>
                </a:moveTo>
                <a:cubicBezTo>
                  <a:pt x="1714" y="-283"/>
                  <a:pt x="666" y="-93"/>
                  <a:pt x="0" y="383"/>
                </a:cubicBezTo>
                <a:cubicBezTo>
                  <a:pt x="571" y="669"/>
                  <a:pt x="1524" y="1431"/>
                  <a:pt x="2095" y="764"/>
                </a:cubicBezTo>
                <a:close/>
              </a:path>
            </a:pathLst>
          </a:custGeom>
          <a:solidFill>
            <a:srgbClr val="1A2D6F"/>
          </a:solidFill>
          <a:ln w="9525" cap="flat">
            <a:noFill/>
            <a:prstDash val="solid"/>
            <a:miter/>
          </a:ln>
        </p:spPr>
        <p:txBody>
          <a:bodyPr rtlCol="0" anchor="ctr"/>
          <a:lstStyle/>
          <a:p>
            <a:endParaRPr lang="en-US"/>
          </a:p>
        </p:txBody>
      </p:sp>
      <p:sp>
        <p:nvSpPr>
          <p:cNvPr id="128" name="צורה חופשית: צורה 101">
            <a:extLst>
              <a:ext uri="{FF2B5EF4-FFF2-40B4-BE49-F238E27FC236}">
                <a16:creationId xmlns:a16="http://schemas.microsoft.com/office/drawing/2014/main" id="{A57D8B79-956C-430E-B921-5D661A7CFC12}"/>
              </a:ext>
            </a:extLst>
          </p:cNvPr>
          <p:cNvSpPr/>
          <p:nvPr userDrawn="1"/>
        </p:nvSpPr>
        <p:spPr>
          <a:xfrm>
            <a:off x="5677379" y="395859"/>
            <a:ext cx="696" cy="2095"/>
          </a:xfrm>
          <a:custGeom>
            <a:avLst/>
            <a:gdLst>
              <a:gd name="connsiteX0" fmla="*/ 569 w 696"/>
              <a:gd name="connsiteY0" fmla="*/ 0 h 2095"/>
              <a:gd name="connsiteX1" fmla="*/ 92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2" y="667"/>
                </a:cubicBezTo>
                <a:cubicBezTo>
                  <a:pt x="-193" y="1619"/>
                  <a:pt x="283" y="1429"/>
                  <a:pt x="188" y="2095"/>
                </a:cubicBezTo>
                <a:cubicBezTo>
                  <a:pt x="378" y="952"/>
                  <a:pt x="950" y="1429"/>
                  <a:pt x="569" y="0"/>
                </a:cubicBezTo>
                <a:close/>
              </a:path>
            </a:pathLst>
          </a:custGeom>
          <a:solidFill>
            <a:srgbClr val="1A2D6F"/>
          </a:solidFill>
          <a:ln w="9525" cap="flat">
            <a:noFill/>
            <a:prstDash val="solid"/>
            <a:miter/>
          </a:ln>
        </p:spPr>
        <p:txBody>
          <a:bodyPr rtlCol="0" anchor="ctr"/>
          <a:lstStyle/>
          <a:p>
            <a:endParaRPr lang="en-US"/>
          </a:p>
        </p:txBody>
      </p:sp>
      <p:sp>
        <p:nvSpPr>
          <p:cNvPr id="129" name="צורה חופשית: צורה 102">
            <a:extLst>
              <a:ext uri="{FF2B5EF4-FFF2-40B4-BE49-F238E27FC236}">
                <a16:creationId xmlns:a16="http://schemas.microsoft.com/office/drawing/2014/main" id="{D72E7059-5C84-45AC-91EB-07CB7C769D5F}"/>
              </a:ext>
            </a:extLst>
          </p:cNvPr>
          <p:cNvSpPr/>
          <p:nvPr userDrawn="1"/>
        </p:nvSpPr>
        <p:spPr>
          <a:xfrm>
            <a:off x="4592083" y="497586"/>
            <a:ext cx="1935" cy="3034"/>
          </a:xfrm>
          <a:custGeom>
            <a:avLst/>
            <a:gdLst>
              <a:gd name="connsiteX0" fmla="*/ 871 w 1935"/>
              <a:gd name="connsiteY0" fmla="*/ 2667 h 3034"/>
              <a:gd name="connsiteX1" fmla="*/ 1919 w 1935"/>
              <a:gd name="connsiteY1" fmla="*/ 0 h 3034"/>
              <a:gd name="connsiteX2" fmla="*/ 109 w 1935"/>
              <a:gd name="connsiteY2" fmla="*/ 2476 h 3034"/>
              <a:gd name="connsiteX3" fmla="*/ 871 w 1935"/>
              <a:gd name="connsiteY3" fmla="*/ 2667 h 3034"/>
            </a:gdLst>
            <a:ahLst/>
            <a:cxnLst>
              <a:cxn ang="0">
                <a:pos x="connsiteX0" y="connsiteY0"/>
              </a:cxn>
              <a:cxn ang="0">
                <a:pos x="connsiteX1" y="connsiteY1"/>
              </a:cxn>
              <a:cxn ang="0">
                <a:pos x="connsiteX2" y="connsiteY2"/>
              </a:cxn>
              <a:cxn ang="0">
                <a:pos x="connsiteX3" y="connsiteY3"/>
              </a:cxn>
            </a:cxnLst>
            <a:rect l="l" t="t" r="r" b="b"/>
            <a:pathLst>
              <a:path w="1935" h="3034">
                <a:moveTo>
                  <a:pt x="871" y="2667"/>
                </a:moveTo>
                <a:cubicBezTo>
                  <a:pt x="585" y="1238"/>
                  <a:pt x="2109" y="1143"/>
                  <a:pt x="1919" y="0"/>
                </a:cubicBezTo>
                <a:cubicBezTo>
                  <a:pt x="1157" y="190"/>
                  <a:pt x="776" y="2191"/>
                  <a:pt x="109" y="2476"/>
                </a:cubicBezTo>
                <a:cubicBezTo>
                  <a:pt x="-367" y="3715"/>
                  <a:pt x="871" y="2476"/>
                  <a:pt x="871" y="2667"/>
                </a:cubicBezTo>
                <a:close/>
              </a:path>
            </a:pathLst>
          </a:custGeom>
          <a:solidFill>
            <a:srgbClr val="1A2D6F"/>
          </a:solidFill>
          <a:ln w="9525" cap="flat">
            <a:noFill/>
            <a:prstDash val="solid"/>
            <a:miter/>
          </a:ln>
        </p:spPr>
        <p:txBody>
          <a:bodyPr rtlCol="0" anchor="ctr"/>
          <a:lstStyle/>
          <a:p>
            <a:endParaRPr lang="en-US"/>
          </a:p>
        </p:txBody>
      </p:sp>
      <p:sp>
        <p:nvSpPr>
          <p:cNvPr id="130" name="צורה חופשית: צורה 103">
            <a:extLst>
              <a:ext uri="{FF2B5EF4-FFF2-40B4-BE49-F238E27FC236}">
                <a16:creationId xmlns:a16="http://schemas.microsoft.com/office/drawing/2014/main" id="{0257E263-CB03-46C5-945B-44E302ADE546}"/>
              </a:ext>
            </a:extLst>
          </p:cNvPr>
          <p:cNvSpPr/>
          <p:nvPr userDrawn="1"/>
        </p:nvSpPr>
        <p:spPr>
          <a:xfrm>
            <a:off x="5676781" y="398526"/>
            <a:ext cx="705" cy="1523"/>
          </a:xfrm>
          <a:custGeom>
            <a:avLst/>
            <a:gdLst>
              <a:gd name="connsiteX0" fmla="*/ 690 w 705"/>
              <a:gd name="connsiteY0" fmla="*/ 1524 h 1523"/>
              <a:gd name="connsiteX1" fmla="*/ 23 w 705"/>
              <a:gd name="connsiteY1" fmla="*/ 0 h 1523"/>
              <a:gd name="connsiteX2" fmla="*/ 690 w 705"/>
              <a:gd name="connsiteY2" fmla="*/ 1524 h 1523"/>
            </a:gdLst>
            <a:ahLst/>
            <a:cxnLst>
              <a:cxn ang="0">
                <a:pos x="connsiteX0" y="connsiteY0"/>
              </a:cxn>
              <a:cxn ang="0">
                <a:pos x="connsiteX1" y="connsiteY1"/>
              </a:cxn>
              <a:cxn ang="0">
                <a:pos x="connsiteX2" y="connsiteY2"/>
              </a:cxn>
            </a:cxnLst>
            <a:rect l="l" t="t" r="r" b="b"/>
            <a:pathLst>
              <a:path w="705" h="1523">
                <a:moveTo>
                  <a:pt x="690" y="1524"/>
                </a:moveTo>
                <a:cubicBezTo>
                  <a:pt x="786" y="572"/>
                  <a:pt x="405" y="286"/>
                  <a:pt x="23" y="0"/>
                </a:cubicBezTo>
                <a:cubicBezTo>
                  <a:pt x="-72" y="1048"/>
                  <a:pt x="119" y="1524"/>
                  <a:pt x="690" y="1524"/>
                </a:cubicBezTo>
                <a:close/>
              </a:path>
            </a:pathLst>
          </a:custGeom>
          <a:solidFill>
            <a:srgbClr val="1A2D6F"/>
          </a:solidFill>
          <a:ln w="9525" cap="flat">
            <a:noFill/>
            <a:prstDash val="solid"/>
            <a:miter/>
          </a:ln>
        </p:spPr>
        <p:txBody>
          <a:bodyPr rtlCol="0" anchor="ctr"/>
          <a:lstStyle/>
          <a:p>
            <a:endParaRPr lang="en-US"/>
          </a:p>
        </p:txBody>
      </p:sp>
      <p:sp>
        <p:nvSpPr>
          <p:cNvPr id="131" name="צורה חופשית: צורה 104">
            <a:extLst>
              <a:ext uri="{FF2B5EF4-FFF2-40B4-BE49-F238E27FC236}">
                <a16:creationId xmlns:a16="http://schemas.microsoft.com/office/drawing/2014/main" id="{AF4B4835-9F01-4A42-BD30-52A663DB04C6}"/>
              </a:ext>
            </a:extLst>
          </p:cNvPr>
          <p:cNvSpPr/>
          <p:nvPr userDrawn="1"/>
        </p:nvSpPr>
        <p:spPr>
          <a:xfrm>
            <a:off x="5668459" y="432268"/>
            <a:ext cx="1726" cy="3214"/>
          </a:xfrm>
          <a:custGeom>
            <a:avLst/>
            <a:gdLst>
              <a:gd name="connsiteX0" fmla="*/ 821 w 1726"/>
              <a:gd name="connsiteY0" fmla="*/ 452 h 3214"/>
              <a:gd name="connsiteX1" fmla="*/ 59 w 1726"/>
              <a:gd name="connsiteY1" fmla="*/ 3214 h 3214"/>
              <a:gd name="connsiteX2" fmla="*/ 1678 w 1726"/>
              <a:gd name="connsiteY2" fmla="*/ 642 h 3214"/>
              <a:gd name="connsiteX3" fmla="*/ 821 w 1726"/>
              <a:gd name="connsiteY3" fmla="*/ 452 h 3214"/>
            </a:gdLst>
            <a:ahLst/>
            <a:cxnLst>
              <a:cxn ang="0">
                <a:pos x="connsiteX0" y="connsiteY0"/>
              </a:cxn>
              <a:cxn ang="0">
                <a:pos x="connsiteX1" y="connsiteY1"/>
              </a:cxn>
              <a:cxn ang="0">
                <a:pos x="connsiteX2" y="connsiteY2"/>
              </a:cxn>
              <a:cxn ang="0">
                <a:pos x="connsiteX3" y="connsiteY3"/>
              </a:cxn>
            </a:cxnLst>
            <a:rect l="l" t="t" r="r" b="b"/>
            <a:pathLst>
              <a:path w="1726" h="3214">
                <a:moveTo>
                  <a:pt x="821" y="452"/>
                </a:moveTo>
                <a:cubicBezTo>
                  <a:pt x="1297" y="1785"/>
                  <a:pt x="-322" y="2071"/>
                  <a:pt x="59" y="3214"/>
                </a:cubicBezTo>
                <a:cubicBezTo>
                  <a:pt x="821" y="2928"/>
                  <a:pt x="916" y="928"/>
                  <a:pt x="1678" y="642"/>
                </a:cubicBezTo>
                <a:cubicBezTo>
                  <a:pt x="1964" y="-786"/>
                  <a:pt x="916" y="642"/>
                  <a:pt x="821" y="452"/>
                </a:cubicBezTo>
                <a:close/>
              </a:path>
            </a:pathLst>
          </a:custGeom>
          <a:solidFill>
            <a:srgbClr val="1A2D6F"/>
          </a:solidFill>
          <a:ln w="9525" cap="flat">
            <a:noFill/>
            <a:prstDash val="solid"/>
            <a:miter/>
          </a:ln>
        </p:spPr>
        <p:txBody>
          <a:bodyPr rtlCol="0" anchor="ctr"/>
          <a:lstStyle/>
          <a:p>
            <a:endParaRPr lang="en-US"/>
          </a:p>
        </p:txBody>
      </p:sp>
      <p:sp>
        <p:nvSpPr>
          <p:cNvPr id="132" name="צורה חופשית: צורה 105">
            <a:extLst>
              <a:ext uri="{FF2B5EF4-FFF2-40B4-BE49-F238E27FC236}">
                <a16:creationId xmlns:a16="http://schemas.microsoft.com/office/drawing/2014/main" id="{679030CB-1117-472F-BE74-726FFC5589E6}"/>
              </a:ext>
            </a:extLst>
          </p:cNvPr>
          <p:cNvSpPr/>
          <p:nvPr userDrawn="1"/>
        </p:nvSpPr>
        <p:spPr>
          <a:xfrm>
            <a:off x="5423629" y="338382"/>
            <a:ext cx="2667" cy="1255"/>
          </a:xfrm>
          <a:custGeom>
            <a:avLst/>
            <a:gdLst>
              <a:gd name="connsiteX0" fmla="*/ 2667 w 2667"/>
              <a:gd name="connsiteY0" fmla="*/ 1089 h 1255"/>
              <a:gd name="connsiteX1" fmla="*/ 0 w 2667"/>
              <a:gd name="connsiteY1" fmla="*/ 136 h 1255"/>
              <a:gd name="connsiteX2" fmla="*/ 2667 w 2667"/>
              <a:gd name="connsiteY2" fmla="*/ 1089 h 1255"/>
            </a:gdLst>
            <a:ahLst/>
            <a:cxnLst>
              <a:cxn ang="0">
                <a:pos x="connsiteX0" y="connsiteY0"/>
              </a:cxn>
              <a:cxn ang="0">
                <a:pos x="connsiteX1" y="connsiteY1"/>
              </a:cxn>
              <a:cxn ang="0">
                <a:pos x="connsiteX2" y="connsiteY2"/>
              </a:cxn>
            </a:cxnLst>
            <a:rect l="l" t="t" r="r" b="b"/>
            <a:pathLst>
              <a:path w="2667" h="1255">
                <a:moveTo>
                  <a:pt x="2667" y="1089"/>
                </a:moveTo>
                <a:cubicBezTo>
                  <a:pt x="2286" y="-54"/>
                  <a:pt x="953" y="-149"/>
                  <a:pt x="0" y="136"/>
                </a:cubicBezTo>
                <a:cubicBezTo>
                  <a:pt x="667" y="613"/>
                  <a:pt x="1715" y="1660"/>
                  <a:pt x="2667" y="1089"/>
                </a:cubicBezTo>
                <a:close/>
              </a:path>
            </a:pathLst>
          </a:custGeom>
          <a:solidFill>
            <a:srgbClr val="1A2D6F"/>
          </a:solidFill>
          <a:ln w="9525" cap="flat">
            <a:noFill/>
            <a:prstDash val="solid"/>
            <a:miter/>
          </a:ln>
        </p:spPr>
        <p:txBody>
          <a:bodyPr rtlCol="0" anchor="ctr"/>
          <a:lstStyle/>
          <a:p>
            <a:endParaRPr lang="en-US"/>
          </a:p>
        </p:txBody>
      </p:sp>
      <p:sp>
        <p:nvSpPr>
          <p:cNvPr id="133" name="צורה חופשית: צורה 106">
            <a:extLst>
              <a:ext uri="{FF2B5EF4-FFF2-40B4-BE49-F238E27FC236}">
                <a16:creationId xmlns:a16="http://schemas.microsoft.com/office/drawing/2014/main" id="{CB550002-3497-45A5-A4AF-4843010A3969}"/>
              </a:ext>
            </a:extLst>
          </p:cNvPr>
          <p:cNvSpPr/>
          <p:nvPr userDrawn="1"/>
        </p:nvSpPr>
        <p:spPr>
          <a:xfrm>
            <a:off x="5429821" y="207168"/>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476" y="667"/>
                  <a:pt x="1429" y="1524"/>
                  <a:pt x="2191" y="858"/>
                </a:cubicBezTo>
                <a:close/>
              </a:path>
            </a:pathLst>
          </a:custGeom>
          <a:solidFill>
            <a:srgbClr val="1A2D6F"/>
          </a:solidFill>
          <a:ln w="9525" cap="flat">
            <a:noFill/>
            <a:prstDash val="solid"/>
            <a:miter/>
          </a:ln>
        </p:spPr>
        <p:txBody>
          <a:bodyPr rtlCol="0" anchor="ctr"/>
          <a:lstStyle/>
          <a:p>
            <a:endParaRPr lang="en-US"/>
          </a:p>
        </p:txBody>
      </p:sp>
      <p:sp>
        <p:nvSpPr>
          <p:cNvPr id="134" name="צורה חופשית: צורה 107">
            <a:extLst>
              <a:ext uri="{FF2B5EF4-FFF2-40B4-BE49-F238E27FC236}">
                <a16:creationId xmlns:a16="http://schemas.microsoft.com/office/drawing/2014/main" id="{8A3A66E4-C162-4552-AB82-FBD780A7946D}"/>
              </a:ext>
            </a:extLst>
          </p:cNvPr>
          <p:cNvSpPr/>
          <p:nvPr userDrawn="1"/>
        </p:nvSpPr>
        <p:spPr>
          <a:xfrm>
            <a:off x="4594193" y="492923"/>
            <a:ext cx="1073" cy="1554"/>
          </a:xfrm>
          <a:custGeom>
            <a:avLst/>
            <a:gdLst>
              <a:gd name="connsiteX0" fmla="*/ 1048 w 1073"/>
              <a:gd name="connsiteY0" fmla="*/ 1043 h 1554"/>
              <a:gd name="connsiteX1" fmla="*/ 762 w 1073"/>
              <a:gd name="connsiteY1" fmla="*/ 662 h 1554"/>
              <a:gd name="connsiteX2" fmla="*/ 1048 w 1073"/>
              <a:gd name="connsiteY2" fmla="*/ 376 h 1554"/>
              <a:gd name="connsiteX3" fmla="*/ 0 w 1073"/>
              <a:gd name="connsiteY3" fmla="*/ 1233 h 1554"/>
              <a:gd name="connsiteX4" fmla="*/ 1048 w 1073"/>
              <a:gd name="connsiteY4" fmla="*/ 1043 h 1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554">
                <a:moveTo>
                  <a:pt x="1048" y="1043"/>
                </a:moveTo>
                <a:cubicBezTo>
                  <a:pt x="1143" y="662"/>
                  <a:pt x="953" y="757"/>
                  <a:pt x="762" y="662"/>
                </a:cubicBezTo>
                <a:cubicBezTo>
                  <a:pt x="762" y="376"/>
                  <a:pt x="858" y="376"/>
                  <a:pt x="1048" y="376"/>
                </a:cubicBezTo>
                <a:cubicBezTo>
                  <a:pt x="953" y="-767"/>
                  <a:pt x="286" y="1043"/>
                  <a:pt x="0" y="1233"/>
                </a:cubicBezTo>
                <a:cubicBezTo>
                  <a:pt x="0" y="2281"/>
                  <a:pt x="572" y="376"/>
                  <a:pt x="1048" y="1043"/>
                </a:cubicBezTo>
                <a:close/>
              </a:path>
            </a:pathLst>
          </a:custGeom>
          <a:solidFill>
            <a:srgbClr val="1A2D6F"/>
          </a:solidFill>
          <a:ln w="9525" cap="flat">
            <a:noFill/>
            <a:prstDash val="solid"/>
            <a:miter/>
          </a:ln>
        </p:spPr>
        <p:txBody>
          <a:bodyPr rtlCol="0" anchor="ctr"/>
          <a:lstStyle/>
          <a:p>
            <a:endParaRPr lang="en-US"/>
          </a:p>
        </p:txBody>
      </p:sp>
      <p:sp>
        <p:nvSpPr>
          <p:cNvPr id="135" name="צורה חופשית: צורה 108">
            <a:extLst>
              <a:ext uri="{FF2B5EF4-FFF2-40B4-BE49-F238E27FC236}">
                <a16:creationId xmlns:a16="http://schemas.microsoft.com/office/drawing/2014/main" id="{2EFEC6B5-221F-4A89-B309-843EB1FDF6A4}"/>
              </a:ext>
            </a:extLst>
          </p:cNvPr>
          <p:cNvSpPr/>
          <p:nvPr userDrawn="1"/>
        </p:nvSpPr>
        <p:spPr>
          <a:xfrm>
            <a:off x="4686204" y="175307"/>
            <a:ext cx="2857" cy="789"/>
          </a:xfrm>
          <a:custGeom>
            <a:avLst/>
            <a:gdLst>
              <a:gd name="connsiteX0" fmla="*/ 2858 w 2857"/>
              <a:gd name="connsiteY0" fmla="*/ 333 h 789"/>
              <a:gd name="connsiteX1" fmla="*/ 0 w 2857"/>
              <a:gd name="connsiteY1" fmla="*/ 524 h 789"/>
              <a:gd name="connsiteX2" fmla="*/ 2858 w 2857"/>
              <a:gd name="connsiteY2" fmla="*/ 333 h 789"/>
            </a:gdLst>
            <a:ahLst/>
            <a:cxnLst>
              <a:cxn ang="0">
                <a:pos x="connsiteX0" y="connsiteY0"/>
              </a:cxn>
              <a:cxn ang="0">
                <a:pos x="connsiteX1" y="connsiteY1"/>
              </a:cxn>
              <a:cxn ang="0">
                <a:pos x="connsiteX2" y="connsiteY2"/>
              </a:cxn>
            </a:cxnLst>
            <a:rect l="l" t="t" r="r" b="b"/>
            <a:pathLst>
              <a:path w="2857" h="789">
                <a:moveTo>
                  <a:pt x="2858" y="333"/>
                </a:moveTo>
                <a:cubicBezTo>
                  <a:pt x="2000" y="-48"/>
                  <a:pt x="667" y="-238"/>
                  <a:pt x="0" y="524"/>
                </a:cubicBezTo>
                <a:cubicBezTo>
                  <a:pt x="857" y="905"/>
                  <a:pt x="2096" y="905"/>
                  <a:pt x="2858" y="333"/>
                </a:cubicBezTo>
                <a:close/>
              </a:path>
            </a:pathLst>
          </a:custGeom>
          <a:solidFill>
            <a:srgbClr val="1A2D6F"/>
          </a:solidFill>
          <a:ln w="9525" cap="flat">
            <a:noFill/>
            <a:prstDash val="solid"/>
            <a:miter/>
          </a:ln>
        </p:spPr>
        <p:txBody>
          <a:bodyPr rtlCol="0" anchor="ctr"/>
          <a:lstStyle/>
          <a:p>
            <a:endParaRPr lang="en-US"/>
          </a:p>
        </p:txBody>
      </p:sp>
      <p:sp>
        <p:nvSpPr>
          <p:cNvPr id="136" name="צורה חופשית: צורה 109">
            <a:extLst>
              <a:ext uri="{FF2B5EF4-FFF2-40B4-BE49-F238E27FC236}">
                <a16:creationId xmlns:a16="http://schemas.microsoft.com/office/drawing/2014/main" id="{88389F9C-52EA-4670-A778-34362A10248D}"/>
              </a:ext>
            </a:extLst>
          </p:cNvPr>
          <p:cNvSpPr/>
          <p:nvPr userDrawn="1"/>
        </p:nvSpPr>
        <p:spPr>
          <a:xfrm>
            <a:off x="5675757" y="400240"/>
            <a:ext cx="1142" cy="946"/>
          </a:xfrm>
          <a:custGeom>
            <a:avLst/>
            <a:gdLst>
              <a:gd name="connsiteX0" fmla="*/ 1143 w 1142"/>
              <a:gd name="connsiteY0" fmla="*/ 95 h 946"/>
              <a:gd name="connsiteX1" fmla="*/ 285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5" y="0"/>
                </a:lnTo>
                <a:cubicBezTo>
                  <a:pt x="285" y="381"/>
                  <a:pt x="191" y="572"/>
                  <a:pt x="0" y="667"/>
                </a:cubicBezTo>
                <a:cubicBezTo>
                  <a:pt x="0" y="1143"/>
                  <a:pt x="1143" y="1048"/>
                  <a:pt x="1143" y="95"/>
                </a:cubicBezTo>
                <a:close/>
              </a:path>
            </a:pathLst>
          </a:custGeom>
          <a:solidFill>
            <a:srgbClr val="1A2D6F"/>
          </a:solidFill>
          <a:ln w="9525" cap="flat">
            <a:noFill/>
            <a:prstDash val="solid"/>
            <a:miter/>
          </a:ln>
        </p:spPr>
        <p:txBody>
          <a:bodyPr rtlCol="0" anchor="ctr"/>
          <a:lstStyle/>
          <a:p>
            <a:endParaRPr lang="en-US"/>
          </a:p>
        </p:txBody>
      </p:sp>
      <p:sp>
        <p:nvSpPr>
          <p:cNvPr id="137" name="צורה חופשית: צורה 110">
            <a:extLst>
              <a:ext uri="{FF2B5EF4-FFF2-40B4-BE49-F238E27FC236}">
                <a16:creationId xmlns:a16="http://schemas.microsoft.com/office/drawing/2014/main" id="{3DC8AED2-ABE9-4E74-98DB-3E60AD8EE574}"/>
              </a:ext>
            </a:extLst>
          </p:cNvPr>
          <p:cNvSpPr/>
          <p:nvPr userDrawn="1"/>
        </p:nvSpPr>
        <p:spPr>
          <a:xfrm>
            <a:off x="4681632" y="176283"/>
            <a:ext cx="2194" cy="562"/>
          </a:xfrm>
          <a:custGeom>
            <a:avLst/>
            <a:gdLst>
              <a:gd name="connsiteX0" fmla="*/ 2191 w 2194"/>
              <a:gd name="connsiteY0" fmla="*/ 405 h 562"/>
              <a:gd name="connsiteX1" fmla="*/ 0 w 2194"/>
              <a:gd name="connsiteY1" fmla="*/ 119 h 562"/>
              <a:gd name="connsiteX2" fmla="*/ 2191 w 2194"/>
              <a:gd name="connsiteY2" fmla="*/ 405 h 562"/>
            </a:gdLst>
            <a:ahLst/>
            <a:cxnLst>
              <a:cxn ang="0">
                <a:pos x="connsiteX0" y="connsiteY0"/>
              </a:cxn>
              <a:cxn ang="0">
                <a:pos x="connsiteX1" y="connsiteY1"/>
              </a:cxn>
              <a:cxn ang="0">
                <a:pos x="connsiteX2" y="connsiteY2"/>
              </a:cxn>
            </a:cxnLst>
            <a:rect l="l" t="t" r="r" b="b"/>
            <a:pathLst>
              <a:path w="2194" h="562">
                <a:moveTo>
                  <a:pt x="2191" y="405"/>
                </a:moveTo>
                <a:cubicBezTo>
                  <a:pt x="2286" y="-71"/>
                  <a:pt x="762" y="-71"/>
                  <a:pt x="0" y="119"/>
                </a:cubicBezTo>
                <a:cubicBezTo>
                  <a:pt x="762" y="976"/>
                  <a:pt x="1048" y="310"/>
                  <a:pt x="2191" y="405"/>
                </a:cubicBezTo>
                <a:close/>
              </a:path>
            </a:pathLst>
          </a:custGeom>
          <a:solidFill>
            <a:srgbClr val="1A2D6F"/>
          </a:solidFill>
          <a:ln w="9525" cap="flat">
            <a:noFill/>
            <a:prstDash val="solid"/>
            <a:miter/>
          </a:ln>
        </p:spPr>
        <p:txBody>
          <a:bodyPr rtlCol="0" anchor="ctr"/>
          <a:lstStyle/>
          <a:p>
            <a:endParaRPr lang="en-US"/>
          </a:p>
        </p:txBody>
      </p:sp>
      <p:sp>
        <p:nvSpPr>
          <p:cNvPr id="138" name="צורה חופשית: צורה 111">
            <a:extLst>
              <a:ext uri="{FF2B5EF4-FFF2-40B4-BE49-F238E27FC236}">
                <a16:creationId xmlns:a16="http://schemas.microsoft.com/office/drawing/2014/main" id="{8C39E769-D89E-46B5-8DE1-BF9F468B38AF}"/>
              </a:ext>
            </a:extLst>
          </p:cNvPr>
          <p:cNvSpPr/>
          <p:nvPr userDrawn="1"/>
        </p:nvSpPr>
        <p:spPr>
          <a:xfrm>
            <a:off x="5434488" y="479978"/>
            <a:ext cx="3619" cy="1105"/>
          </a:xfrm>
          <a:custGeom>
            <a:avLst/>
            <a:gdLst>
              <a:gd name="connsiteX0" fmla="*/ 0 w 3619"/>
              <a:gd name="connsiteY0" fmla="*/ 272 h 1105"/>
              <a:gd name="connsiteX1" fmla="*/ 3620 w 3619"/>
              <a:gd name="connsiteY1" fmla="*/ 748 h 1105"/>
              <a:gd name="connsiteX2" fmla="*/ 0 w 3619"/>
              <a:gd name="connsiteY2" fmla="*/ 272 h 1105"/>
            </a:gdLst>
            <a:ahLst/>
            <a:cxnLst>
              <a:cxn ang="0">
                <a:pos x="connsiteX0" y="connsiteY0"/>
              </a:cxn>
              <a:cxn ang="0">
                <a:pos x="connsiteX1" y="connsiteY1"/>
              </a:cxn>
              <a:cxn ang="0">
                <a:pos x="connsiteX2" y="connsiteY2"/>
              </a:cxn>
            </a:cxnLst>
            <a:rect l="l" t="t" r="r" b="b"/>
            <a:pathLst>
              <a:path w="3619" h="1105">
                <a:moveTo>
                  <a:pt x="0" y="272"/>
                </a:moveTo>
                <a:cubicBezTo>
                  <a:pt x="286" y="-109"/>
                  <a:pt x="3143" y="1891"/>
                  <a:pt x="3620" y="748"/>
                </a:cubicBezTo>
                <a:cubicBezTo>
                  <a:pt x="3239" y="1605"/>
                  <a:pt x="762" y="-776"/>
                  <a:pt x="0" y="272"/>
                </a:cubicBezTo>
                <a:close/>
              </a:path>
            </a:pathLst>
          </a:custGeom>
          <a:solidFill>
            <a:srgbClr val="1A2D6F"/>
          </a:solidFill>
          <a:ln w="9525" cap="flat">
            <a:noFill/>
            <a:prstDash val="solid"/>
            <a:miter/>
          </a:ln>
        </p:spPr>
        <p:txBody>
          <a:bodyPr rtlCol="0" anchor="ctr"/>
          <a:lstStyle/>
          <a:p>
            <a:endParaRPr lang="en-US"/>
          </a:p>
        </p:txBody>
      </p:sp>
      <p:sp>
        <p:nvSpPr>
          <p:cNvPr id="139" name="צורה חופשית: צורה 112">
            <a:extLst>
              <a:ext uri="{FF2B5EF4-FFF2-40B4-BE49-F238E27FC236}">
                <a16:creationId xmlns:a16="http://schemas.microsoft.com/office/drawing/2014/main" id="{26984FC8-3AB6-48E0-9133-9EFD904FC2BE}"/>
              </a:ext>
            </a:extLst>
          </p:cNvPr>
          <p:cNvSpPr/>
          <p:nvPr userDrawn="1"/>
        </p:nvSpPr>
        <p:spPr>
          <a:xfrm>
            <a:off x="4602906" y="19335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0" y="1238"/>
                  <a:pt x="1954" y="1143"/>
                  <a:pt x="1669" y="0"/>
                </a:cubicBezTo>
                <a:cubicBezTo>
                  <a:pt x="1002" y="286"/>
                  <a:pt x="716" y="2286"/>
                  <a:pt x="49" y="2572"/>
                </a:cubicBezTo>
                <a:cubicBezTo>
                  <a:pt x="-236" y="3810"/>
                  <a:pt x="811" y="2477"/>
                  <a:pt x="811" y="2667"/>
                </a:cubicBezTo>
                <a:close/>
              </a:path>
            </a:pathLst>
          </a:custGeom>
          <a:solidFill>
            <a:srgbClr val="1A2D6F"/>
          </a:solidFill>
          <a:ln w="9525" cap="flat">
            <a:noFill/>
            <a:prstDash val="solid"/>
            <a:miter/>
          </a:ln>
        </p:spPr>
        <p:txBody>
          <a:bodyPr rtlCol="0" anchor="ctr"/>
          <a:lstStyle/>
          <a:p>
            <a:endParaRPr lang="en-US"/>
          </a:p>
        </p:txBody>
      </p:sp>
      <p:sp>
        <p:nvSpPr>
          <p:cNvPr id="140" name="צורה חופשית: צורה 113">
            <a:extLst>
              <a:ext uri="{FF2B5EF4-FFF2-40B4-BE49-F238E27FC236}">
                <a16:creationId xmlns:a16="http://schemas.microsoft.com/office/drawing/2014/main" id="{7C09F204-C570-41D0-958A-2F3B672615E8}"/>
              </a:ext>
            </a:extLst>
          </p:cNvPr>
          <p:cNvSpPr/>
          <p:nvPr userDrawn="1"/>
        </p:nvSpPr>
        <p:spPr>
          <a:xfrm>
            <a:off x="5417439" y="478804"/>
            <a:ext cx="1809" cy="882"/>
          </a:xfrm>
          <a:custGeom>
            <a:avLst/>
            <a:gdLst>
              <a:gd name="connsiteX0" fmla="*/ 0 w 1809"/>
              <a:gd name="connsiteY0" fmla="*/ 303 h 882"/>
              <a:gd name="connsiteX1" fmla="*/ 1810 w 1809"/>
              <a:gd name="connsiteY1" fmla="*/ 684 h 882"/>
              <a:gd name="connsiteX2" fmla="*/ 0 w 1809"/>
              <a:gd name="connsiteY2" fmla="*/ 303 h 882"/>
            </a:gdLst>
            <a:ahLst/>
            <a:cxnLst>
              <a:cxn ang="0">
                <a:pos x="connsiteX0" y="connsiteY0"/>
              </a:cxn>
              <a:cxn ang="0">
                <a:pos x="connsiteX1" y="connsiteY1"/>
              </a:cxn>
              <a:cxn ang="0">
                <a:pos x="connsiteX2" y="connsiteY2"/>
              </a:cxn>
            </a:cxnLst>
            <a:rect l="l" t="t" r="r" b="b"/>
            <a:pathLst>
              <a:path w="1809" h="882">
                <a:moveTo>
                  <a:pt x="0" y="303"/>
                </a:moveTo>
                <a:cubicBezTo>
                  <a:pt x="571" y="875"/>
                  <a:pt x="1334" y="1066"/>
                  <a:pt x="1810" y="684"/>
                </a:cubicBezTo>
                <a:cubicBezTo>
                  <a:pt x="1428" y="208"/>
                  <a:pt x="571" y="-363"/>
                  <a:pt x="0" y="303"/>
                </a:cubicBezTo>
                <a:close/>
              </a:path>
            </a:pathLst>
          </a:custGeom>
          <a:solidFill>
            <a:srgbClr val="1A2D6F"/>
          </a:solidFill>
          <a:ln w="9525" cap="flat">
            <a:noFill/>
            <a:prstDash val="solid"/>
            <a:miter/>
          </a:ln>
        </p:spPr>
        <p:txBody>
          <a:bodyPr rtlCol="0" anchor="ctr"/>
          <a:lstStyle/>
          <a:p>
            <a:endParaRPr lang="en-US"/>
          </a:p>
        </p:txBody>
      </p:sp>
      <p:sp>
        <p:nvSpPr>
          <p:cNvPr id="141" name="צורה חופשית: צורה 114">
            <a:extLst>
              <a:ext uri="{FF2B5EF4-FFF2-40B4-BE49-F238E27FC236}">
                <a16:creationId xmlns:a16="http://schemas.microsoft.com/office/drawing/2014/main" id="{C0DF856D-E0B3-460E-9224-8CEFA2944ABC}"/>
              </a:ext>
            </a:extLst>
          </p:cNvPr>
          <p:cNvSpPr/>
          <p:nvPr userDrawn="1"/>
        </p:nvSpPr>
        <p:spPr>
          <a:xfrm>
            <a:off x="4612840" y="488061"/>
            <a:ext cx="5164" cy="2856"/>
          </a:xfrm>
          <a:custGeom>
            <a:avLst/>
            <a:gdLst>
              <a:gd name="connsiteX0" fmla="*/ 1926 w 5164"/>
              <a:gd name="connsiteY0" fmla="*/ 1619 h 2856"/>
              <a:gd name="connsiteX1" fmla="*/ 1069 w 5164"/>
              <a:gd name="connsiteY1" fmla="*/ 2095 h 2856"/>
              <a:gd name="connsiteX2" fmla="*/ 2022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6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6" y="1619"/>
                </a:moveTo>
                <a:cubicBezTo>
                  <a:pt x="879" y="1905"/>
                  <a:pt x="-1312" y="1333"/>
                  <a:pt x="1069" y="2095"/>
                </a:cubicBezTo>
                <a:cubicBezTo>
                  <a:pt x="1450" y="2191"/>
                  <a:pt x="1450" y="2762"/>
                  <a:pt x="2022" y="2667"/>
                </a:cubicBezTo>
                <a:cubicBezTo>
                  <a:pt x="2307" y="1048"/>
                  <a:pt x="3546" y="3334"/>
                  <a:pt x="5165" y="2762"/>
                </a:cubicBezTo>
                <a:cubicBezTo>
                  <a:pt x="4784" y="1714"/>
                  <a:pt x="3927" y="1619"/>
                  <a:pt x="3355" y="2286"/>
                </a:cubicBezTo>
                <a:cubicBezTo>
                  <a:pt x="2784" y="286"/>
                  <a:pt x="1926" y="762"/>
                  <a:pt x="22" y="0"/>
                </a:cubicBezTo>
                <a:cubicBezTo>
                  <a:pt x="-74" y="2191"/>
                  <a:pt x="1736" y="857"/>
                  <a:pt x="1926" y="1619"/>
                </a:cubicBezTo>
                <a:close/>
              </a:path>
            </a:pathLst>
          </a:custGeom>
          <a:solidFill>
            <a:srgbClr val="1A2D6F"/>
          </a:solidFill>
          <a:ln w="9525" cap="flat">
            <a:noFill/>
            <a:prstDash val="solid"/>
            <a:miter/>
          </a:ln>
        </p:spPr>
        <p:txBody>
          <a:bodyPr rtlCol="0" anchor="ctr"/>
          <a:lstStyle/>
          <a:p>
            <a:endParaRPr lang="en-US"/>
          </a:p>
        </p:txBody>
      </p:sp>
      <p:sp>
        <p:nvSpPr>
          <p:cNvPr id="142" name="צורה חופשית: צורה 115">
            <a:extLst>
              <a:ext uri="{FF2B5EF4-FFF2-40B4-BE49-F238E27FC236}">
                <a16:creationId xmlns:a16="http://schemas.microsoft.com/office/drawing/2014/main" id="{95F99B65-808B-4731-891E-A7E58C496A36}"/>
              </a:ext>
            </a:extLst>
          </p:cNvPr>
          <p:cNvSpPr/>
          <p:nvPr userDrawn="1"/>
        </p:nvSpPr>
        <p:spPr>
          <a:xfrm>
            <a:off x="5414486" y="478726"/>
            <a:ext cx="1340" cy="762"/>
          </a:xfrm>
          <a:custGeom>
            <a:avLst/>
            <a:gdLst>
              <a:gd name="connsiteX0" fmla="*/ 0 w 1340"/>
              <a:gd name="connsiteY0" fmla="*/ 0 h 762"/>
              <a:gd name="connsiteX1" fmla="*/ 1334 w 1340"/>
              <a:gd name="connsiteY1" fmla="*/ 762 h 762"/>
              <a:gd name="connsiteX2" fmla="*/ 0 w 1340"/>
              <a:gd name="connsiteY2" fmla="*/ 0 h 762"/>
            </a:gdLst>
            <a:ahLst/>
            <a:cxnLst>
              <a:cxn ang="0">
                <a:pos x="connsiteX0" y="connsiteY0"/>
              </a:cxn>
              <a:cxn ang="0">
                <a:pos x="connsiteX1" y="connsiteY1"/>
              </a:cxn>
              <a:cxn ang="0">
                <a:pos x="connsiteX2" y="connsiteY2"/>
              </a:cxn>
            </a:cxnLst>
            <a:rect l="l" t="t" r="r" b="b"/>
            <a:pathLst>
              <a:path w="1340" h="762">
                <a:moveTo>
                  <a:pt x="0" y="0"/>
                </a:moveTo>
                <a:cubicBezTo>
                  <a:pt x="381" y="1048"/>
                  <a:pt x="667" y="476"/>
                  <a:pt x="1334" y="762"/>
                </a:cubicBezTo>
                <a:cubicBezTo>
                  <a:pt x="1428" y="286"/>
                  <a:pt x="476" y="0"/>
                  <a:pt x="0" y="0"/>
                </a:cubicBezTo>
                <a:close/>
              </a:path>
            </a:pathLst>
          </a:custGeom>
          <a:solidFill>
            <a:srgbClr val="1A2D6F"/>
          </a:solidFill>
          <a:ln w="9525" cap="flat">
            <a:noFill/>
            <a:prstDash val="solid"/>
            <a:miter/>
          </a:ln>
        </p:spPr>
        <p:txBody>
          <a:bodyPr rtlCol="0" anchor="ctr"/>
          <a:lstStyle/>
          <a:p>
            <a:endParaRPr lang="en-US"/>
          </a:p>
        </p:txBody>
      </p:sp>
      <p:sp>
        <p:nvSpPr>
          <p:cNvPr id="143" name="צורה חופשית: צורה 116">
            <a:extLst>
              <a:ext uri="{FF2B5EF4-FFF2-40B4-BE49-F238E27FC236}">
                <a16:creationId xmlns:a16="http://schemas.microsoft.com/office/drawing/2014/main" id="{B89BC314-638A-4930-AB80-EB6D8E2A6D3C}"/>
              </a:ext>
            </a:extLst>
          </p:cNvPr>
          <p:cNvSpPr/>
          <p:nvPr userDrawn="1"/>
        </p:nvSpPr>
        <p:spPr>
          <a:xfrm>
            <a:off x="4593907" y="490061"/>
            <a:ext cx="3333" cy="2095"/>
          </a:xfrm>
          <a:custGeom>
            <a:avLst/>
            <a:gdLst>
              <a:gd name="connsiteX0" fmla="*/ 0 w 3333"/>
              <a:gd name="connsiteY0" fmla="*/ 2095 h 2095"/>
              <a:gd name="connsiteX1" fmla="*/ 3334 w 3333"/>
              <a:gd name="connsiteY1" fmla="*/ 0 h 2095"/>
              <a:gd name="connsiteX2" fmla="*/ 0 w 3333"/>
              <a:gd name="connsiteY2" fmla="*/ 2095 h 2095"/>
            </a:gdLst>
            <a:ahLst/>
            <a:cxnLst>
              <a:cxn ang="0">
                <a:pos x="connsiteX0" y="connsiteY0"/>
              </a:cxn>
              <a:cxn ang="0">
                <a:pos x="connsiteX1" y="connsiteY1"/>
              </a:cxn>
              <a:cxn ang="0">
                <a:pos x="connsiteX2" y="connsiteY2"/>
              </a:cxn>
            </a:cxnLst>
            <a:rect l="l" t="t" r="r" b="b"/>
            <a:pathLst>
              <a:path w="3333" h="2095">
                <a:moveTo>
                  <a:pt x="0" y="2095"/>
                </a:moveTo>
                <a:cubicBezTo>
                  <a:pt x="1334" y="1333"/>
                  <a:pt x="2000" y="1238"/>
                  <a:pt x="3334" y="0"/>
                </a:cubicBezTo>
                <a:cubicBezTo>
                  <a:pt x="2667" y="0"/>
                  <a:pt x="762" y="191"/>
                  <a:pt x="0" y="2095"/>
                </a:cubicBezTo>
                <a:close/>
              </a:path>
            </a:pathLst>
          </a:custGeom>
          <a:solidFill>
            <a:srgbClr val="1A2D6F"/>
          </a:solidFill>
          <a:ln w="9525" cap="flat">
            <a:noFill/>
            <a:prstDash val="solid"/>
            <a:miter/>
          </a:ln>
        </p:spPr>
        <p:txBody>
          <a:bodyPr rtlCol="0" anchor="ctr"/>
          <a:lstStyle/>
          <a:p>
            <a:endParaRPr lang="en-US"/>
          </a:p>
        </p:txBody>
      </p:sp>
      <p:sp>
        <p:nvSpPr>
          <p:cNvPr id="144" name="צורה חופשית: צורה 117">
            <a:extLst>
              <a:ext uri="{FF2B5EF4-FFF2-40B4-BE49-F238E27FC236}">
                <a16:creationId xmlns:a16="http://schemas.microsoft.com/office/drawing/2014/main" id="{7F0B8DF5-0937-4405-8DCD-0141BECC44C4}"/>
              </a:ext>
            </a:extLst>
          </p:cNvPr>
          <p:cNvSpPr/>
          <p:nvPr userDrawn="1"/>
        </p:nvSpPr>
        <p:spPr>
          <a:xfrm>
            <a:off x="4627625" y="56889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3" y="-254"/>
                  <a:pt x="0" y="127"/>
                </a:cubicBezTo>
                <a:cubicBezTo>
                  <a:pt x="381" y="508"/>
                  <a:pt x="1143" y="984"/>
                  <a:pt x="1810" y="603"/>
                </a:cubicBezTo>
                <a:close/>
              </a:path>
            </a:pathLst>
          </a:custGeom>
          <a:solidFill>
            <a:srgbClr val="1A2D6F"/>
          </a:solidFill>
          <a:ln w="9525" cap="flat">
            <a:noFill/>
            <a:prstDash val="solid"/>
            <a:miter/>
          </a:ln>
        </p:spPr>
        <p:txBody>
          <a:bodyPr rtlCol="0" anchor="ctr"/>
          <a:lstStyle/>
          <a:p>
            <a:endParaRPr lang="en-US"/>
          </a:p>
        </p:txBody>
      </p:sp>
      <p:sp>
        <p:nvSpPr>
          <p:cNvPr id="145" name="צורה חופשית: צורה 118">
            <a:extLst>
              <a:ext uri="{FF2B5EF4-FFF2-40B4-BE49-F238E27FC236}">
                <a16:creationId xmlns:a16="http://schemas.microsoft.com/office/drawing/2014/main" id="{701090D6-A230-4664-A89C-84FCAA59CF87}"/>
              </a:ext>
            </a:extLst>
          </p:cNvPr>
          <p:cNvSpPr/>
          <p:nvPr userDrawn="1"/>
        </p:nvSpPr>
        <p:spPr>
          <a:xfrm>
            <a:off x="4580636" y="534066"/>
            <a:ext cx="737" cy="2000"/>
          </a:xfrm>
          <a:custGeom>
            <a:avLst/>
            <a:gdLst>
              <a:gd name="connsiteX0" fmla="*/ 127 w 737"/>
              <a:gd name="connsiteY0" fmla="*/ 2000 h 2000"/>
              <a:gd name="connsiteX1" fmla="*/ 603 w 737"/>
              <a:gd name="connsiteY1" fmla="*/ 1429 h 2000"/>
              <a:gd name="connsiteX2" fmla="*/ 603 w 737"/>
              <a:gd name="connsiteY2" fmla="*/ 0 h 2000"/>
              <a:gd name="connsiteX3" fmla="*/ 127 w 737"/>
              <a:gd name="connsiteY3" fmla="*/ 2000 h 2000"/>
            </a:gdLst>
            <a:ahLst/>
            <a:cxnLst>
              <a:cxn ang="0">
                <a:pos x="connsiteX0" y="connsiteY0"/>
              </a:cxn>
              <a:cxn ang="0">
                <a:pos x="connsiteX1" y="connsiteY1"/>
              </a:cxn>
              <a:cxn ang="0">
                <a:pos x="connsiteX2" y="connsiteY2"/>
              </a:cxn>
              <a:cxn ang="0">
                <a:pos x="connsiteX3" y="connsiteY3"/>
              </a:cxn>
            </a:cxnLst>
            <a:rect l="l" t="t" r="r" b="b"/>
            <a:pathLst>
              <a:path w="737" h="2000">
                <a:moveTo>
                  <a:pt x="127" y="2000"/>
                </a:moveTo>
                <a:cubicBezTo>
                  <a:pt x="317" y="2000"/>
                  <a:pt x="413" y="1333"/>
                  <a:pt x="603" y="1429"/>
                </a:cubicBezTo>
                <a:cubicBezTo>
                  <a:pt x="984" y="572"/>
                  <a:pt x="413" y="667"/>
                  <a:pt x="603" y="0"/>
                </a:cubicBezTo>
                <a:cubicBezTo>
                  <a:pt x="317" y="1048"/>
                  <a:pt x="-254" y="572"/>
                  <a:pt x="127" y="2000"/>
                </a:cubicBezTo>
                <a:close/>
              </a:path>
            </a:pathLst>
          </a:custGeom>
          <a:solidFill>
            <a:srgbClr val="1A2D6F"/>
          </a:solidFill>
          <a:ln w="9525" cap="flat">
            <a:noFill/>
            <a:prstDash val="solid"/>
            <a:miter/>
          </a:ln>
        </p:spPr>
        <p:txBody>
          <a:bodyPr rtlCol="0" anchor="ctr"/>
          <a:lstStyle/>
          <a:p>
            <a:endParaRPr lang="en-US"/>
          </a:p>
        </p:txBody>
      </p:sp>
      <p:sp>
        <p:nvSpPr>
          <p:cNvPr id="146" name="צורה חופשית: צורה 119">
            <a:extLst>
              <a:ext uri="{FF2B5EF4-FFF2-40B4-BE49-F238E27FC236}">
                <a16:creationId xmlns:a16="http://schemas.microsoft.com/office/drawing/2014/main" id="{76388D92-E2F1-423A-8E4A-0152EEB873AB}"/>
              </a:ext>
            </a:extLst>
          </p:cNvPr>
          <p:cNvSpPr/>
          <p:nvPr userDrawn="1"/>
        </p:nvSpPr>
        <p:spPr>
          <a:xfrm>
            <a:off x="4581559" y="531876"/>
            <a:ext cx="626" cy="1619"/>
          </a:xfrm>
          <a:custGeom>
            <a:avLst/>
            <a:gdLst>
              <a:gd name="connsiteX0" fmla="*/ 537 w 626"/>
              <a:gd name="connsiteY0" fmla="*/ 1619 h 1619"/>
              <a:gd name="connsiteX1" fmla="*/ 61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1" y="0"/>
                </a:cubicBezTo>
                <a:cubicBezTo>
                  <a:pt x="-130" y="952"/>
                  <a:pt x="156" y="1333"/>
                  <a:pt x="537" y="1619"/>
                </a:cubicBezTo>
                <a:close/>
              </a:path>
            </a:pathLst>
          </a:custGeom>
          <a:solidFill>
            <a:srgbClr val="1A2D6F"/>
          </a:solidFill>
          <a:ln w="9525" cap="flat">
            <a:noFill/>
            <a:prstDash val="solid"/>
            <a:miter/>
          </a:ln>
        </p:spPr>
        <p:txBody>
          <a:bodyPr rtlCol="0" anchor="ctr"/>
          <a:lstStyle/>
          <a:p>
            <a:endParaRPr lang="en-US"/>
          </a:p>
        </p:txBody>
      </p:sp>
      <p:sp>
        <p:nvSpPr>
          <p:cNvPr id="147" name="צורה חופשית: צורה 120">
            <a:extLst>
              <a:ext uri="{FF2B5EF4-FFF2-40B4-BE49-F238E27FC236}">
                <a16:creationId xmlns:a16="http://schemas.microsoft.com/office/drawing/2014/main" id="{B0F9E0F5-192A-4409-ABEA-54E99D91B142}"/>
              </a:ext>
            </a:extLst>
          </p:cNvPr>
          <p:cNvSpPr/>
          <p:nvPr userDrawn="1"/>
        </p:nvSpPr>
        <p:spPr>
          <a:xfrm>
            <a:off x="4582191" y="530991"/>
            <a:ext cx="1148" cy="979"/>
          </a:xfrm>
          <a:custGeom>
            <a:avLst/>
            <a:gdLst>
              <a:gd name="connsiteX0" fmla="*/ 1143 w 1148"/>
              <a:gd name="connsiteY0" fmla="*/ 313 h 979"/>
              <a:gd name="connsiteX1" fmla="*/ 0 w 1148"/>
              <a:gd name="connsiteY1" fmla="*/ 789 h 979"/>
              <a:gd name="connsiteX2" fmla="*/ 857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7" y="980"/>
                </a:lnTo>
                <a:cubicBezTo>
                  <a:pt x="857" y="503"/>
                  <a:pt x="953" y="313"/>
                  <a:pt x="1143" y="313"/>
                </a:cubicBezTo>
                <a:close/>
              </a:path>
            </a:pathLst>
          </a:custGeom>
          <a:solidFill>
            <a:srgbClr val="1A2D6F"/>
          </a:solidFill>
          <a:ln w="9525" cap="flat">
            <a:noFill/>
            <a:prstDash val="solid"/>
            <a:miter/>
          </a:ln>
        </p:spPr>
        <p:txBody>
          <a:bodyPr rtlCol="0" anchor="ctr"/>
          <a:lstStyle/>
          <a:p>
            <a:endParaRPr lang="en-US"/>
          </a:p>
        </p:txBody>
      </p:sp>
      <p:sp>
        <p:nvSpPr>
          <p:cNvPr id="148" name="צורה חופשית: צורה 121">
            <a:extLst>
              <a:ext uri="{FF2B5EF4-FFF2-40B4-BE49-F238E27FC236}">
                <a16:creationId xmlns:a16="http://schemas.microsoft.com/office/drawing/2014/main" id="{80A90FA8-C3FB-44FD-BA98-E7C3D62A4933}"/>
              </a:ext>
            </a:extLst>
          </p:cNvPr>
          <p:cNvSpPr/>
          <p:nvPr userDrawn="1"/>
        </p:nvSpPr>
        <p:spPr>
          <a:xfrm>
            <a:off x="5372195" y="486156"/>
            <a:ext cx="190" cy="761"/>
          </a:xfrm>
          <a:custGeom>
            <a:avLst/>
            <a:gdLst>
              <a:gd name="connsiteX0" fmla="*/ 0 w 190"/>
              <a:gd name="connsiteY0" fmla="*/ 762 h 761"/>
              <a:gd name="connsiteX1" fmla="*/ 0 w 190"/>
              <a:gd name="connsiteY1" fmla="*/ 762 h 761"/>
              <a:gd name="connsiteX2" fmla="*/ 191 w 190"/>
              <a:gd name="connsiteY2" fmla="*/ 0 h 761"/>
              <a:gd name="connsiteX3" fmla="*/ 0 w 190"/>
              <a:gd name="connsiteY3" fmla="*/ 762 h 761"/>
            </a:gdLst>
            <a:ahLst/>
            <a:cxnLst>
              <a:cxn ang="0">
                <a:pos x="connsiteX0" y="connsiteY0"/>
              </a:cxn>
              <a:cxn ang="0">
                <a:pos x="connsiteX1" y="connsiteY1"/>
              </a:cxn>
              <a:cxn ang="0">
                <a:pos x="connsiteX2" y="connsiteY2"/>
              </a:cxn>
              <a:cxn ang="0">
                <a:pos x="connsiteX3" y="connsiteY3"/>
              </a:cxn>
            </a:cxnLst>
            <a:rect l="l" t="t" r="r" b="b"/>
            <a:pathLst>
              <a:path w="190" h="761">
                <a:moveTo>
                  <a:pt x="0" y="762"/>
                </a:moveTo>
                <a:cubicBezTo>
                  <a:pt x="0" y="762"/>
                  <a:pt x="0" y="762"/>
                  <a:pt x="0" y="762"/>
                </a:cubicBezTo>
                <a:cubicBezTo>
                  <a:pt x="95" y="476"/>
                  <a:pt x="95" y="286"/>
                  <a:pt x="191" y="0"/>
                </a:cubicBezTo>
                <a:cubicBezTo>
                  <a:pt x="191" y="191"/>
                  <a:pt x="95" y="476"/>
                  <a:pt x="0" y="762"/>
                </a:cubicBezTo>
                <a:close/>
              </a:path>
            </a:pathLst>
          </a:custGeom>
          <a:solidFill>
            <a:srgbClr val="1A2D6F"/>
          </a:solidFill>
          <a:ln w="9525" cap="flat">
            <a:noFill/>
            <a:prstDash val="solid"/>
            <a:miter/>
          </a:ln>
        </p:spPr>
        <p:txBody>
          <a:bodyPr rtlCol="0" anchor="ctr"/>
          <a:lstStyle/>
          <a:p>
            <a:endParaRPr lang="en-US"/>
          </a:p>
        </p:txBody>
      </p:sp>
      <p:sp>
        <p:nvSpPr>
          <p:cNvPr id="149" name="צורה חופשית: צורה 122">
            <a:extLst>
              <a:ext uri="{FF2B5EF4-FFF2-40B4-BE49-F238E27FC236}">
                <a16:creationId xmlns:a16="http://schemas.microsoft.com/office/drawing/2014/main" id="{AE0C38F4-0835-42C0-B53E-CB859A310CDB}"/>
              </a:ext>
            </a:extLst>
          </p:cNvPr>
          <p:cNvSpPr/>
          <p:nvPr userDrawn="1"/>
        </p:nvSpPr>
        <p:spPr>
          <a:xfrm>
            <a:off x="4434840" y="130121"/>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228"/>
                  <a:pt x="953" y="657"/>
                  <a:pt x="1810" y="847"/>
                </a:cubicBezTo>
                <a:close/>
              </a:path>
            </a:pathLst>
          </a:custGeom>
          <a:solidFill>
            <a:srgbClr val="1A2D6F"/>
          </a:solidFill>
          <a:ln w="9525" cap="flat">
            <a:noFill/>
            <a:prstDash val="solid"/>
            <a:miter/>
          </a:ln>
        </p:spPr>
        <p:txBody>
          <a:bodyPr rtlCol="0" anchor="ctr"/>
          <a:lstStyle/>
          <a:p>
            <a:endParaRPr lang="en-US"/>
          </a:p>
        </p:txBody>
      </p:sp>
      <p:sp>
        <p:nvSpPr>
          <p:cNvPr id="150" name="צורה חופשית: צורה 123">
            <a:extLst>
              <a:ext uri="{FF2B5EF4-FFF2-40B4-BE49-F238E27FC236}">
                <a16:creationId xmlns:a16="http://schemas.microsoft.com/office/drawing/2014/main" id="{BC646949-6DF8-40DF-814B-1B6ACC4BDF64}"/>
              </a:ext>
            </a:extLst>
          </p:cNvPr>
          <p:cNvSpPr/>
          <p:nvPr userDrawn="1"/>
        </p:nvSpPr>
        <p:spPr>
          <a:xfrm>
            <a:off x="4432744" y="206474"/>
            <a:ext cx="1714" cy="1265"/>
          </a:xfrm>
          <a:custGeom>
            <a:avLst/>
            <a:gdLst>
              <a:gd name="connsiteX0" fmla="*/ 1714 w 1714"/>
              <a:gd name="connsiteY0" fmla="*/ 1265 h 1265"/>
              <a:gd name="connsiteX1" fmla="*/ 0 w 1714"/>
              <a:gd name="connsiteY1" fmla="*/ 218 h 1265"/>
              <a:gd name="connsiteX2" fmla="*/ 1714 w 1714"/>
              <a:gd name="connsiteY2" fmla="*/ 1265 h 1265"/>
            </a:gdLst>
            <a:ahLst/>
            <a:cxnLst>
              <a:cxn ang="0">
                <a:pos x="connsiteX0" y="connsiteY0"/>
              </a:cxn>
              <a:cxn ang="0">
                <a:pos x="connsiteX1" y="connsiteY1"/>
              </a:cxn>
              <a:cxn ang="0">
                <a:pos x="connsiteX2" y="connsiteY2"/>
              </a:cxn>
            </a:cxnLst>
            <a:rect l="l" t="t" r="r" b="b"/>
            <a:pathLst>
              <a:path w="1714" h="1265">
                <a:moveTo>
                  <a:pt x="1714" y="1265"/>
                </a:moveTo>
                <a:cubicBezTo>
                  <a:pt x="1524" y="27"/>
                  <a:pt x="1048" y="-259"/>
                  <a:pt x="0" y="218"/>
                </a:cubicBezTo>
                <a:cubicBezTo>
                  <a:pt x="95" y="1646"/>
                  <a:pt x="1429" y="694"/>
                  <a:pt x="1714" y="1265"/>
                </a:cubicBezTo>
                <a:close/>
              </a:path>
            </a:pathLst>
          </a:custGeom>
          <a:solidFill>
            <a:srgbClr val="1A2D6F"/>
          </a:solidFill>
          <a:ln w="9525" cap="flat">
            <a:noFill/>
            <a:prstDash val="solid"/>
            <a:miter/>
          </a:ln>
        </p:spPr>
        <p:txBody>
          <a:bodyPr rtlCol="0" anchor="ctr"/>
          <a:lstStyle/>
          <a:p>
            <a:endParaRPr lang="en-US"/>
          </a:p>
        </p:txBody>
      </p:sp>
      <p:sp>
        <p:nvSpPr>
          <p:cNvPr id="151" name="צורה חופשית: צורה 124">
            <a:extLst>
              <a:ext uri="{FF2B5EF4-FFF2-40B4-BE49-F238E27FC236}">
                <a16:creationId xmlns:a16="http://schemas.microsoft.com/office/drawing/2014/main" id="{29F6F81E-A7B4-406A-9DB8-50187CB1FD92}"/>
              </a:ext>
            </a:extLst>
          </p:cNvPr>
          <p:cNvSpPr/>
          <p:nvPr userDrawn="1"/>
        </p:nvSpPr>
        <p:spPr>
          <a:xfrm>
            <a:off x="4438364" y="131445"/>
            <a:ext cx="1624" cy="1142"/>
          </a:xfrm>
          <a:custGeom>
            <a:avLst/>
            <a:gdLst>
              <a:gd name="connsiteX0" fmla="*/ 1619 w 1624"/>
              <a:gd name="connsiteY0" fmla="*/ 1143 h 1142"/>
              <a:gd name="connsiteX1" fmla="*/ 0 w 1624"/>
              <a:gd name="connsiteY1" fmla="*/ 0 h 1142"/>
              <a:gd name="connsiteX2" fmla="*/ 1619 w 1624"/>
              <a:gd name="connsiteY2" fmla="*/ 1143 h 1142"/>
            </a:gdLst>
            <a:ahLst/>
            <a:cxnLst>
              <a:cxn ang="0">
                <a:pos x="connsiteX0" y="connsiteY0"/>
              </a:cxn>
              <a:cxn ang="0">
                <a:pos x="connsiteX1" y="connsiteY1"/>
              </a:cxn>
              <a:cxn ang="0">
                <a:pos x="connsiteX2" y="connsiteY2"/>
              </a:cxn>
            </a:cxnLst>
            <a:rect l="l" t="t" r="r" b="b"/>
            <a:pathLst>
              <a:path w="1624" h="1142">
                <a:moveTo>
                  <a:pt x="1619" y="1143"/>
                </a:moveTo>
                <a:cubicBezTo>
                  <a:pt x="1714" y="-286"/>
                  <a:pt x="476" y="476"/>
                  <a:pt x="0" y="0"/>
                </a:cubicBezTo>
                <a:cubicBezTo>
                  <a:pt x="0" y="1429"/>
                  <a:pt x="1238" y="-95"/>
                  <a:pt x="1619" y="1143"/>
                </a:cubicBezTo>
                <a:close/>
              </a:path>
            </a:pathLst>
          </a:custGeom>
          <a:solidFill>
            <a:srgbClr val="1A2D6F"/>
          </a:solidFill>
          <a:ln w="9525" cap="flat">
            <a:noFill/>
            <a:prstDash val="solid"/>
            <a:miter/>
          </a:ln>
        </p:spPr>
        <p:txBody>
          <a:bodyPr rtlCol="0" anchor="ctr"/>
          <a:lstStyle/>
          <a:p>
            <a:endParaRPr lang="en-US"/>
          </a:p>
        </p:txBody>
      </p:sp>
      <p:sp>
        <p:nvSpPr>
          <p:cNvPr id="152" name="צורה חופשית: צורה 125">
            <a:extLst>
              <a:ext uri="{FF2B5EF4-FFF2-40B4-BE49-F238E27FC236}">
                <a16:creationId xmlns:a16="http://schemas.microsoft.com/office/drawing/2014/main" id="{99909E87-627F-453F-BB53-863242C0A642}"/>
              </a:ext>
            </a:extLst>
          </p:cNvPr>
          <p:cNvSpPr/>
          <p:nvPr userDrawn="1"/>
        </p:nvSpPr>
        <p:spPr>
          <a:xfrm>
            <a:off x="4427791" y="205026"/>
            <a:ext cx="1619" cy="722"/>
          </a:xfrm>
          <a:custGeom>
            <a:avLst/>
            <a:gdLst>
              <a:gd name="connsiteX0" fmla="*/ 1619 w 1619"/>
              <a:gd name="connsiteY0" fmla="*/ 523 h 722"/>
              <a:gd name="connsiteX1" fmla="*/ 0 w 1619"/>
              <a:gd name="connsiteY1" fmla="*/ 142 h 722"/>
              <a:gd name="connsiteX2" fmla="*/ 1619 w 1619"/>
              <a:gd name="connsiteY2" fmla="*/ 523 h 722"/>
            </a:gdLst>
            <a:ahLst/>
            <a:cxnLst>
              <a:cxn ang="0">
                <a:pos x="connsiteX0" y="connsiteY0"/>
              </a:cxn>
              <a:cxn ang="0">
                <a:pos x="connsiteX1" y="connsiteY1"/>
              </a:cxn>
              <a:cxn ang="0">
                <a:pos x="connsiteX2" y="connsiteY2"/>
              </a:cxn>
            </a:cxnLst>
            <a:rect l="l" t="t" r="r" b="b"/>
            <a:pathLst>
              <a:path w="1619" h="722">
                <a:moveTo>
                  <a:pt x="1619" y="523"/>
                </a:moveTo>
                <a:cubicBezTo>
                  <a:pt x="1238" y="237"/>
                  <a:pt x="858" y="-239"/>
                  <a:pt x="0" y="142"/>
                </a:cubicBezTo>
                <a:cubicBezTo>
                  <a:pt x="286" y="523"/>
                  <a:pt x="953" y="999"/>
                  <a:pt x="1619" y="523"/>
                </a:cubicBezTo>
                <a:close/>
              </a:path>
            </a:pathLst>
          </a:custGeom>
          <a:solidFill>
            <a:srgbClr val="1A2D6F"/>
          </a:solidFill>
          <a:ln w="9525" cap="flat">
            <a:noFill/>
            <a:prstDash val="solid"/>
            <a:miter/>
          </a:ln>
        </p:spPr>
        <p:txBody>
          <a:bodyPr rtlCol="0" anchor="ctr"/>
          <a:lstStyle/>
          <a:p>
            <a:endParaRPr lang="en-US"/>
          </a:p>
        </p:txBody>
      </p:sp>
      <p:sp>
        <p:nvSpPr>
          <p:cNvPr id="153" name="צורה חופשית: צורה 126">
            <a:extLst>
              <a:ext uri="{FF2B5EF4-FFF2-40B4-BE49-F238E27FC236}">
                <a16:creationId xmlns:a16="http://schemas.microsoft.com/office/drawing/2014/main" id="{0A20D25F-BF59-4026-9903-0CF1FDA33262}"/>
              </a:ext>
            </a:extLst>
          </p:cNvPr>
          <p:cNvSpPr/>
          <p:nvPr userDrawn="1"/>
        </p:nvSpPr>
        <p:spPr>
          <a:xfrm>
            <a:off x="4419510" y="125729"/>
            <a:ext cx="3899" cy="2697"/>
          </a:xfrm>
          <a:custGeom>
            <a:avLst/>
            <a:gdLst>
              <a:gd name="connsiteX0" fmla="*/ 756 w 3899"/>
              <a:gd name="connsiteY0" fmla="*/ 2000 h 2697"/>
              <a:gd name="connsiteX1" fmla="*/ 1423 w 3899"/>
              <a:gd name="connsiteY1" fmla="*/ 2572 h 2697"/>
              <a:gd name="connsiteX2" fmla="*/ 3899 w 3899"/>
              <a:gd name="connsiteY2" fmla="*/ 2572 h 2697"/>
              <a:gd name="connsiteX3" fmla="*/ 2566 w 3899"/>
              <a:gd name="connsiteY3" fmla="*/ 2191 h 2697"/>
              <a:gd name="connsiteX4" fmla="*/ 185 w 3899"/>
              <a:gd name="connsiteY4" fmla="*/ 0 h 2697"/>
              <a:gd name="connsiteX5" fmla="*/ 1518 w 3899"/>
              <a:gd name="connsiteY5" fmla="*/ 1524 h 2697"/>
              <a:gd name="connsiteX6" fmla="*/ 756 w 3899"/>
              <a:gd name="connsiteY6" fmla="*/ 2000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 h="2697">
                <a:moveTo>
                  <a:pt x="756" y="2000"/>
                </a:moveTo>
                <a:cubicBezTo>
                  <a:pt x="1042" y="2096"/>
                  <a:pt x="946" y="2667"/>
                  <a:pt x="1423" y="2572"/>
                </a:cubicBezTo>
                <a:cubicBezTo>
                  <a:pt x="1804" y="953"/>
                  <a:pt x="2470" y="3239"/>
                  <a:pt x="3899" y="2572"/>
                </a:cubicBezTo>
                <a:cubicBezTo>
                  <a:pt x="3709" y="1619"/>
                  <a:pt x="3042" y="1524"/>
                  <a:pt x="2566" y="2191"/>
                </a:cubicBezTo>
                <a:cubicBezTo>
                  <a:pt x="2280" y="286"/>
                  <a:pt x="1613" y="762"/>
                  <a:pt x="185" y="0"/>
                </a:cubicBezTo>
                <a:cubicBezTo>
                  <a:pt x="-101" y="2000"/>
                  <a:pt x="1423" y="667"/>
                  <a:pt x="1518" y="1524"/>
                </a:cubicBezTo>
                <a:cubicBezTo>
                  <a:pt x="661" y="1810"/>
                  <a:pt x="-958" y="1334"/>
                  <a:pt x="756" y="2000"/>
                </a:cubicBezTo>
                <a:close/>
              </a:path>
            </a:pathLst>
          </a:custGeom>
          <a:solidFill>
            <a:srgbClr val="1A2D6F"/>
          </a:solidFill>
          <a:ln w="9525" cap="flat">
            <a:noFill/>
            <a:prstDash val="solid"/>
            <a:miter/>
          </a:ln>
        </p:spPr>
        <p:txBody>
          <a:bodyPr rtlCol="0" anchor="ctr"/>
          <a:lstStyle/>
          <a:p>
            <a:endParaRPr lang="en-US"/>
          </a:p>
        </p:txBody>
      </p:sp>
      <p:sp>
        <p:nvSpPr>
          <p:cNvPr id="154" name="צורה חופשית: צורה 127">
            <a:extLst>
              <a:ext uri="{FF2B5EF4-FFF2-40B4-BE49-F238E27FC236}">
                <a16:creationId xmlns:a16="http://schemas.microsoft.com/office/drawing/2014/main" id="{AF5A63ED-E354-4EB4-B93A-71D1DEBEBD5A}"/>
              </a:ext>
            </a:extLst>
          </p:cNvPr>
          <p:cNvSpPr/>
          <p:nvPr userDrawn="1"/>
        </p:nvSpPr>
        <p:spPr>
          <a:xfrm>
            <a:off x="4429844" y="207165"/>
            <a:ext cx="9853" cy="3050"/>
          </a:xfrm>
          <a:custGeom>
            <a:avLst/>
            <a:gdLst>
              <a:gd name="connsiteX0" fmla="*/ 900 w 9853"/>
              <a:gd name="connsiteY0" fmla="*/ 479 h 3050"/>
              <a:gd name="connsiteX1" fmla="*/ 2138 w 9853"/>
              <a:gd name="connsiteY1" fmla="*/ 765 h 3050"/>
              <a:gd name="connsiteX2" fmla="*/ 9853 w 9853"/>
              <a:gd name="connsiteY2" fmla="*/ 3051 h 3050"/>
              <a:gd name="connsiteX3" fmla="*/ 5567 w 9853"/>
              <a:gd name="connsiteY3" fmla="*/ 765 h 3050"/>
              <a:gd name="connsiteX4" fmla="*/ 6234 w 9853"/>
              <a:gd name="connsiteY4" fmla="*/ 1241 h 3050"/>
              <a:gd name="connsiteX5" fmla="*/ 328 w 9853"/>
              <a:gd name="connsiteY5" fmla="*/ 3 h 3050"/>
              <a:gd name="connsiteX6" fmla="*/ 900 w 9853"/>
              <a:gd name="connsiteY6" fmla="*/ 479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900" y="479"/>
                </a:moveTo>
                <a:lnTo>
                  <a:pt x="2138" y="765"/>
                </a:lnTo>
                <a:cubicBezTo>
                  <a:pt x="4520" y="2194"/>
                  <a:pt x="6806" y="2289"/>
                  <a:pt x="9853" y="3051"/>
                </a:cubicBezTo>
                <a:cubicBezTo>
                  <a:pt x="8901" y="1622"/>
                  <a:pt x="7472" y="1622"/>
                  <a:pt x="5567" y="765"/>
                </a:cubicBezTo>
                <a:cubicBezTo>
                  <a:pt x="5377" y="1527"/>
                  <a:pt x="6044" y="1051"/>
                  <a:pt x="6234" y="1241"/>
                </a:cubicBezTo>
                <a:cubicBezTo>
                  <a:pt x="4520" y="2289"/>
                  <a:pt x="2519" y="-92"/>
                  <a:pt x="328" y="3"/>
                </a:cubicBezTo>
                <a:cubicBezTo>
                  <a:pt x="-529" y="98"/>
                  <a:pt x="519" y="574"/>
                  <a:pt x="900" y="479"/>
                </a:cubicBezTo>
                <a:close/>
              </a:path>
            </a:pathLst>
          </a:custGeom>
          <a:solidFill>
            <a:srgbClr val="1A2D6F"/>
          </a:solidFill>
          <a:ln w="9525" cap="flat">
            <a:noFill/>
            <a:prstDash val="solid"/>
            <a:miter/>
          </a:ln>
        </p:spPr>
        <p:txBody>
          <a:bodyPr rtlCol="0" anchor="ctr"/>
          <a:lstStyle/>
          <a:p>
            <a:endParaRPr lang="en-US"/>
          </a:p>
        </p:txBody>
      </p:sp>
      <p:sp>
        <p:nvSpPr>
          <p:cNvPr id="155" name="צורה חופשית: צורה 128">
            <a:extLst>
              <a:ext uri="{FF2B5EF4-FFF2-40B4-BE49-F238E27FC236}">
                <a16:creationId xmlns:a16="http://schemas.microsoft.com/office/drawing/2014/main" id="{33F62822-639A-4515-A76D-C340B2E7E2A8}"/>
              </a:ext>
            </a:extLst>
          </p:cNvPr>
          <p:cNvSpPr/>
          <p:nvPr userDrawn="1"/>
        </p:nvSpPr>
        <p:spPr>
          <a:xfrm>
            <a:off x="4465510" y="137255"/>
            <a:ext cx="1356" cy="952"/>
          </a:xfrm>
          <a:custGeom>
            <a:avLst/>
            <a:gdLst>
              <a:gd name="connsiteX0" fmla="*/ 1333 w 1356"/>
              <a:gd name="connsiteY0" fmla="*/ 953 h 952"/>
              <a:gd name="connsiteX1" fmla="*/ 0 w 1356"/>
              <a:gd name="connsiteY1" fmla="*/ 0 h 952"/>
              <a:gd name="connsiteX2" fmla="*/ 1333 w 1356"/>
              <a:gd name="connsiteY2" fmla="*/ 953 h 952"/>
            </a:gdLst>
            <a:ahLst/>
            <a:cxnLst>
              <a:cxn ang="0">
                <a:pos x="connsiteX0" y="connsiteY0"/>
              </a:cxn>
              <a:cxn ang="0">
                <a:pos x="connsiteX1" y="connsiteY1"/>
              </a:cxn>
              <a:cxn ang="0">
                <a:pos x="connsiteX2" y="connsiteY2"/>
              </a:cxn>
            </a:cxnLst>
            <a:rect l="l" t="t" r="r" b="b"/>
            <a:pathLst>
              <a:path w="1356" h="952">
                <a:moveTo>
                  <a:pt x="1333" y="953"/>
                </a:moveTo>
                <a:cubicBezTo>
                  <a:pt x="1524" y="572"/>
                  <a:pt x="476" y="95"/>
                  <a:pt x="0" y="0"/>
                </a:cubicBezTo>
                <a:cubicBezTo>
                  <a:pt x="286" y="1143"/>
                  <a:pt x="667" y="572"/>
                  <a:pt x="1333" y="953"/>
                </a:cubicBezTo>
                <a:close/>
              </a:path>
            </a:pathLst>
          </a:custGeom>
          <a:solidFill>
            <a:srgbClr val="1A2D6F"/>
          </a:solidFill>
          <a:ln w="9525" cap="flat">
            <a:noFill/>
            <a:prstDash val="solid"/>
            <a:miter/>
          </a:ln>
        </p:spPr>
        <p:txBody>
          <a:bodyPr rtlCol="0" anchor="ctr"/>
          <a:lstStyle/>
          <a:p>
            <a:endParaRPr lang="en-US"/>
          </a:p>
        </p:txBody>
      </p:sp>
      <p:sp>
        <p:nvSpPr>
          <p:cNvPr id="156" name="צורה חופשית: צורה 129">
            <a:extLst>
              <a:ext uri="{FF2B5EF4-FFF2-40B4-BE49-F238E27FC236}">
                <a16:creationId xmlns:a16="http://schemas.microsoft.com/office/drawing/2014/main" id="{64162890-90A1-4F05-A8EB-CB6A741090E3}"/>
              </a:ext>
            </a:extLst>
          </p:cNvPr>
          <p:cNvSpPr/>
          <p:nvPr userDrawn="1"/>
        </p:nvSpPr>
        <p:spPr>
          <a:xfrm>
            <a:off x="4374451" y="336088"/>
            <a:ext cx="2476" cy="1149"/>
          </a:xfrm>
          <a:custGeom>
            <a:avLst/>
            <a:gdLst>
              <a:gd name="connsiteX0" fmla="*/ 0 w 2476"/>
              <a:gd name="connsiteY0" fmla="*/ 49 h 1149"/>
              <a:gd name="connsiteX1" fmla="*/ 2476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19" y="1477"/>
                  <a:pt x="2476" y="1001"/>
                </a:cubicBezTo>
                <a:cubicBezTo>
                  <a:pt x="1810" y="239"/>
                  <a:pt x="762" y="-142"/>
                  <a:pt x="0" y="49"/>
                </a:cubicBezTo>
                <a:close/>
              </a:path>
            </a:pathLst>
          </a:custGeom>
          <a:solidFill>
            <a:srgbClr val="1A2D6F"/>
          </a:solidFill>
          <a:ln w="9525" cap="flat">
            <a:noFill/>
            <a:prstDash val="solid"/>
            <a:miter/>
          </a:ln>
        </p:spPr>
        <p:txBody>
          <a:bodyPr rtlCol="0" anchor="ctr"/>
          <a:lstStyle/>
          <a:p>
            <a:endParaRPr lang="en-US"/>
          </a:p>
        </p:txBody>
      </p:sp>
      <p:sp>
        <p:nvSpPr>
          <p:cNvPr id="157" name="צורה חופשית: צורה 130">
            <a:extLst>
              <a:ext uri="{FF2B5EF4-FFF2-40B4-BE49-F238E27FC236}">
                <a16:creationId xmlns:a16="http://schemas.microsoft.com/office/drawing/2014/main" id="{6F54500A-7B3B-4DEA-9EAB-7F98F40A24DC}"/>
              </a:ext>
            </a:extLst>
          </p:cNvPr>
          <p:cNvSpPr/>
          <p:nvPr userDrawn="1"/>
        </p:nvSpPr>
        <p:spPr>
          <a:xfrm>
            <a:off x="4404550" y="127901"/>
            <a:ext cx="2857" cy="2019"/>
          </a:xfrm>
          <a:custGeom>
            <a:avLst/>
            <a:gdLst>
              <a:gd name="connsiteX0" fmla="*/ 0 w 2857"/>
              <a:gd name="connsiteY0" fmla="*/ 2020 h 2019"/>
              <a:gd name="connsiteX1" fmla="*/ 2857 w 2857"/>
              <a:gd name="connsiteY1" fmla="*/ 20 h 2019"/>
              <a:gd name="connsiteX2" fmla="*/ 0 w 2857"/>
              <a:gd name="connsiteY2" fmla="*/ 2020 h 2019"/>
            </a:gdLst>
            <a:ahLst/>
            <a:cxnLst>
              <a:cxn ang="0">
                <a:pos x="connsiteX0" y="connsiteY0"/>
              </a:cxn>
              <a:cxn ang="0">
                <a:pos x="connsiteX1" y="connsiteY1"/>
              </a:cxn>
              <a:cxn ang="0">
                <a:pos x="connsiteX2" y="connsiteY2"/>
              </a:cxn>
            </a:cxnLst>
            <a:rect l="l" t="t" r="r" b="b"/>
            <a:pathLst>
              <a:path w="2857" h="2019">
                <a:moveTo>
                  <a:pt x="0" y="2020"/>
                </a:moveTo>
                <a:cubicBezTo>
                  <a:pt x="1143" y="1258"/>
                  <a:pt x="1619" y="1163"/>
                  <a:pt x="2857" y="20"/>
                </a:cubicBezTo>
                <a:cubicBezTo>
                  <a:pt x="2381" y="-76"/>
                  <a:pt x="857" y="115"/>
                  <a:pt x="0" y="2020"/>
                </a:cubicBezTo>
                <a:close/>
              </a:path>
            </a:pathLst>
          </a:custGeom>
          <a:solidFill>
            <a:srgbClr val="1A2D6F"/>
          </a:solidFill>
          <a:ln w="9525" cap="flat">
            <a:noFill/>
            <a:prstDash val="solid"/>
            <a:miter/>
          </a:ln>
        </p:spPr>
        <p:txBody>
          <a:bodyPr rtlCol="0" anchor="ctr"/>
          <a:lstStyle/>
          <a:p>
            <a:endParaRPr lang="en-US"/>
          </a:p>
        </p:txBody>
      </p:sp>
      <p:sp>
        <p:nvSpPr>
          <p:cNvPr id="158" name="צורה חופשית: צורה 131">
            <a:extLst>
              <a:ext uri="{FF2B5EF4-FFF2-40B4-BE49-F238E27FC236}">
                <a16:creationId xmlns:a16="http://schemas.microsoft.com/office/drawing/2014/main" id="{C5B34E35-457B-4E14-8B2A-07F7D92FD839}"/>
              </a:ext>
            </a:extLst>
          </p:cNvPr>
          <p:cNvSpPr/>
          <p:nvPr userDrawn="1"/>
        </p:nvSpPr>
        <p:spPr>
          <a:xfrm>
            <a:off x="4379174" y="337185"/>
            <a:ext cx="1753" cy="1142"/>
          </a:xfrm>
          <a:custGeom>
            <a:avLst/>
            <a:gdLst>
              <a:gd name="connsiteX0" fmla="*/ 1754 w 1753"/>
              <a:gd name="connsiteY0" fmla="*/ 1143 h 1142"/>
              <a:gd name="connsiteX1" fmla="*/ 40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40" y="0"/>
                </a:cubicBezTo>
                <a:cubicBezTo>
                  <a:pt x="-246" y="381"/>
                  <a:pt x="1087" y="952"/>
                  <a:pt x="1754" y="1143"/>
                </a:cubicBezTo>
                <a:close/>
              </a:path>
            </a:pathLst>
          </a:custGeom>
          <a:solidFill>
            <a:srgbClr val="1A2D6F"/>
          </a:solidFill>
          <a:ln w="9525" cap="flat">
            <a:noFill/>
            <a:prstDash val="solid"/>
            <a:miter/>
          </a:ln>
        </p:spPr>
        <p:txBody>
          <a:bodyPr rtlCol="0" anchor="ctr"/>
          <a:lstStyle/>
          <a:p>
            <a:endParaRPr lang="en-US"/>
          </a:p>
        </p:txBody>
      </p:sp>
      <p:sp>
        <p:nvSpPr>
          <p:cNvPr id="159" name="צורה חופשית: צורה 132">
            <a:extLst>
              <a:ext uri="{FF2B5EF4-FFF2-40B4-BE49-F238E27FC236}">
                <a16:creationId xmlns:a16="http://schemas.microsoft.com/office/drawing/2014/main" id="{37100DB5-4A9A-4571-B789-D35ACA7A99BD}"/>
              </a:ext>
            </a:extLst>
          </p:cNvPr>
          <p:cNvSpPr/>
          <p:nvPr userDrawn="1"/>
        </p:nvSpPr>
        <p:spPr>
          <a:xfrm>
            <a:off x="5848350" y="141072"/>
            <a:ext cx="1523" cy="704"/>
          </a:xfrm>
          <a:custGeom>
            <a:avLst/>
            <a:gdLst>
              <a:gd name="connsiteX0" fmla="*/ 0 w 1523"/>
              <a:gd name="connsiteY0" fmla="*/ 88 h 704"/>
              <a:gd name="connsiteX1" fmla="*/ 1524 w 1523"/>
              <a:gd name="connsiteY1" fmla="*/ 564 h 704"/>
              <a:gd name="connsiteX2" fmla="*/ 0 w 1523"/>
              <a:gd name="connsiteY2" fmla="*/ 88 h 704"/>
            </a:gdLst>
            <a:ahLst/>
            <a:cxnLst>
              <a:cxn ang="0">
                <a:pos x="connsiteX0" y="connsiteY0"/>
              </a:cxn>
              <a:cxn ang="0">
                <a:pos x="connsiteX1" y="connsiteY1"/>
              </a:cxn>
              <a:cxn ang="0">
                <a:pos x="connsiteX2" y="connsiteY2"/>
              </a:cxn>
            </a:cxnLst>
            <a:rect l="l" t="t" r="r" b="b"/>
            <a:pathLst>
              <a:path w="1523" h="704">
                <a:moveTo>
                  <a:pt x="0" y="88"/>
                </a:moveTo>
                <a:cubicBezTo>
                  <a:pt x="286" y="469"/>
                  <a:pt x="858" y="945"/>
                  <a:pt x="1524" y="564"/>
                </a:cubicBezTo>
                <a:cubicBezTo>
                  <a:pt x="1143" y="279"/>
                  <a:pt x="762" y="-198"/>
                  <a:pt x="0" y="88"/>
                </a:cubicBezTo>
                <a:close/>
              </a:path>
            </a:pathLst>
          </a:custGeom>
          <a:solidFill>
            <a:srgbClr val="1A2D6F"/>
          </a:solidFill>
          <a:ln w="9525" cap="flat">
            <a:noFill/>
            <a:prstDash val="solid"/>
            <a:miter/>
          </a:ln>
        </p:spPr>
        <p:txBody>
          <a:bodyPr rtlCol="0" anchor="ctr"/>
          <a:lstStyle/>
          <a:p>
            <a:endParaRPr lang="en-US"/>
          </a:p>
        </p:txBody>
      </p:sp>
      <p:sp>
        <p:nvSpPr>
          <p:cNvPr id="160" name="צורה חופשית: צורה 133">
            <a:extLst>
              <a:ext uri="{FF2B5EF4-FFF2-40B4-BE49-F238E27FC236}">
                <a16:creationId xmlns:a16="http://schemas.microsoft.com/office/drawing/2014/main" id="{B7093312-F281-4C5F-A066-3A26FDB05472}"/>
              </a:ext>
            </a:extLst>
          </p:cNvPr>
          <p:cNvSpPr/>
          <p:nvPr userDrawn="1"/>
        </p:nvSpPr>
        <p:spPr>
          <a:xfrm>
            <a:off x="4468558" y="137894"/>
            <a:ext cx="1904" cy="995"/>
          </a:xfrm>
          <a:custGeom>
            <a:avLst/>
            <a:gdLst>
              <a:gd name="connsiteX0" fmla="*/ 1905 w 1904"/>
              <a:gd name="connsiteY0" fmla="*/ 885 h 995"/>
              <a:gd name="connsiteX1" fmla="*/ 0 w 1904"/>
              <a:gd name="connsiteY1" fmla="*/ 218 h 995"/>
              <a:gd name="connsiteX2" fmla="*/ 1905 w 1904"/>
              <a:gd name="connsiteY2" fmla="*/ 885 h 995"/>
            </a:gdLst>
            <a:ahLst/>
            <a:cxnLst>
              <a:cxn ang="0">
                <a:pos x="connsiteX0" y="connsiteY0"/>
              </a:cxn>
              <a:cxn ang="0">
                <a:pos x="connsiteX1" y="connsiteY1"/>
              </a:cxn>
              <a:cxn ang="0">
                <a:pos x="connsiteX2" y="connsiteY2"/>
              </a:cxn>
            </a:cxnLst>
            <a:rect l="l" t="t" r="r" b="b"/>
            <a:pathLst>
              <a:path w="1904" h="995">
                <a:moveTo>
                  <a:pt x="1905" y="885"/>
                </a:moveTo>
                <a:cubicBezTo>
                  <a:pt x="1429" y="314"/>
                  <a:pt x="667" y="-353"/>
                  <a:pt x="0" y="218"/>
                </a:cubicBezTo>
                <a:cubicBezTo>
                  <a:pt x="571" y="885"/>
                  <a:pt x="1333" y="1171"/>
                  <a:pt x="1905" y="885"/>
                </a:cubicBezTo>
                <a:close/>
              </a:path>
            </a:pathLst>
          </a:custGeom>
          <a:solidFill>
            <a:srgbClr val="1A2D6F"/>
          </a:solidFill>
          <a:ln w="9525" cap="flat">
            <a:noFill/>
            <a:prstDash val="solid"/>
            <a:miter/>
          </a:ln>
        </p:spPr>
        <p:txBody>
          <a:bodyPr rtlCol="0" anchor="ctr"/>
          <a:lstStyle/>
          <a:p>
            <a:endParaRPr lang="en-US"/>
          </a:p>
        </p:txBody>
      </p:sp>
      <p:sp>
        <p:nvSpPr>
          <p:cNvPr id="161" name="צורה חופשית: צורה 134">
            <a:extLst>
              <a:ext uri="{FF2B5EF4-FFF2-40B4-BE49-F238E27FC236}">
                <a16:creationId xmlns:a16="http://schemas.microsoft.com/office/drawing/2014/main" id="{5048747A-04CC-4815-BC6D-2314BB9AF7B5}"/>
              </a:ext>
            </a:extLst>
          </p:cNvPr>
          <p:cNvSpPr/>
          <p:nvPr userDrawn="1"/>
        </p:nvSpPr>
        <p:spPr>
          <a:xfrm>
            <a:off x="4486370" y="14104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8" y="1834"/>
                  <a:pt x="762" y="-737"/>
                  <a:pt x="0" y="215"/>
                </a:cubicBezTo>
                <a:cubicBezTo>
                  <a:pt x="286" y="-71"/>
                  <a:pt x="3048" y="2120"/>
                  <a:pt x="3715" y="977"/>
                </a:cubicBezTo>
                <a:close/>
              </a:path>
            </a:pathLst>
          </a:custGeom>
          <a:solidFill>
            <a:srgbClr val="1A2D6F"/>
          </a:solidFill>
          <a:ln w="9525" cap="flat">
            <a:noFill/>
            <a:prstDash val="solid"/>
            <a:miter/>
          </a:ln>
        </p:spPr>
        <p:txBody>
          <a:bodyPr rtlCol="0" anchor="ctr"/>
          <a:lstStyle/>
          <a:p>
            <a:endParaRPr lang="en-US"/>
          </a:p>
        </p:txBody>
      </p:sp>
      <p:sp>
        <p:nvSpPr>
          <p:cNvPr id="162" name="צורה חופשית: צורה 135">
            <a:extLst>
              <a:ext uri="{FF2B5EF4-FFF2-40B4-BE49-F238E27FC236}">
                <a16:creationId xmlns:a16="http://schemas.microsoft.com/office/drawing/2014/main" id="{904B5A59-BFDC-4F54-98DE-B618E2CB1F73}"/>
              </a:ext>
            </a:extLst>
          </p:cNvPr>
          <p:cNvSpPr/>
          <p:nvPr userDrawn="1"/>
        </p:nvSpPr>
        <p:spPr>
          <a:xfrm>
            <a:off x="4402053" y="135254"/>
            <a:ext cx="1930" cy="2938"/>
          </a:xfrm>
          <a:custGeom>
            <a:avLst/>
            <a:gdLst>
              <a:gd name="connsiteX0" fmla="*/ 783 w 1930"/>
              <a:gd name="connsiteY0" fmla="*/ 2572 h 2938"/>
              <a:gd name="connsiteX1" fmla="*/ 1926 w 1930"/>
              <a:gd name="connsiteY1" fmla="*/ 0 h 2938"/>
              <a:gd name="connsiteX2" fmla="*/ 116 w 1930"/>
              <a:gd name="connsiteY2" fmla="*/ 2381 h 2938"/>
              <a:gd name="connsiteX3" fmla="*/ 783 w 1930"/>
              <a:gd name="connsiteY3" fmla="*/ 2572 h 2938"/>
            </a:gdLst>
            <a:ahLst/>
            <a:cxnLst>
              <a:cxn ang="0">
                <a:pos x="connsiteX0" y="connsiteY0"/>
              </a:cxn>
              <a:cxn ang="0">
                <a:pos x="connsiteX1" y="connsiteY1"/>
              </a:cxn>
              <a:cxn ang="0">
                <a:pos x="connsiteX2" y="connsiteY2"/>
              </a:cxn>
              <a:cxn ang="0">
                <a:pos x="connsiteX3" y="connsiteY3"/>
              </a:cxn>
            </a:cxnLst>
            <a:rect l="l" t="t" r="r" b="b"/>
            <a:pathLst>
              <a:path w="1930" h="2938">
                <a:moveTo>
                  <a:pt x="783" y="2572"/>
                </a:moveTo>
                <a:cubicBezTo>
                  <a:pt x="688" y="1143"/>
                  <a:pt x="2021" y="1143"/>
                  <a:pt x="1926" y="0"/>
                </a:cubicBezTo>
                <a:cubicBezTo>
                  <a:pt x="1354" y="191"/>
                  <a:pt x="783" y="2096"/>
                  <a:pt x="116" y="2381"/>
                </a:cubicBezTo>
                <a:cubicBezTo>
                  <a:pt x="-360" y="3620"/>
                  <a:pt x="783" y="2381"/>
                  <a:pt x="783" y="2572"/>
                </a:cubicBezTo>
                <a:close/>
              </a:path>
            </a:pathLst>
          </a:custGeom>
          <a:solidFill>
            <a:srgbClr val="1A2D6F"/>
          </a:solidFill>
          <a:ln w="9525" cap="flat">
            <a:noFill/>
            <a:prstDash val="solid"/>
            <a:miter/>
          </a:ln>
        </p:spPr>
        <p:txBody>
          <a:bodyPr rtlCol="0" anchor="ctr"/>
          <a:lstStyle/>
          <a:p>
            <a:endParaRPr lang="en-US"/>
          </a:p>
        </p:txBody>
      </p:sp>
      <p:sp>
        <p:nvSpPr>
          <p:cNvPr id="163" name="צורה חופשית: צורה 136">
            <a:extLst>
              <a:ext uri="{FF2B5EF4-FFF2-40B4-BE49-F238E27FC236}">
                <a16:creationId xmlns:a16="http://schemas.microsoft.com/office/drawing/2014/main" id="{130EA5A9-8882-4B04-9843-BE63E74404E6}"/>
              </a:ext>
            </a:extLst>
          </p:cNvPr>
          <p:cNvSpPr/>
          <p:nvPr userDrawn="1"/>
        </p:nvSpPr>
        <p:spPr>
          <a:xfrm>
            <a:off x="5901118" y="75108"/>
            <a:ext cx="2000" cy="1173"/>
          </a:xfrm>
          <a:custGeom>
            <a:avLst/>
            <a:gdLst>
              <a:gd name="connsiteX0" fmla="*/ 2000 w 2000"/>
              <a:gd name="connsiteY0" fmla="*/ 996 h 1173"/>
              <a:gd name="connsiteX1" fmla="*/ 0 w 2000"/>
              <a:gd name="connsiteY1" fmla="*/ 139 h 1173"/>
              <a:gd name="connsiteX2" fmla="*/ 2000 w 2000"/>
              <a:gd name="connsiteY2" fmla="*/ 996 h 1173"/>
            </a:gdLst>
            <a:ahLst/>
            <a:cxnLst>
              <a:cxn ang="0">
                <a:pos x="connsiteX0" y="connsiteY0"/>
              </a:cxn>
              <a:cxn ang="0">
                <a:pos x="connsiteX1" y="connsiteY1"/>
              </a:cxn>
              <a:cxn ang="0">
                <a:pos x="connsiteX2" y="connsiteY2"/>
              </a:cxn>
            </a:cxnLst>
            <a:rect l="l" t="t" r="r" b="b"/>
            <a:pathLst>
              <a:path w="2000" h="1173">
                <a:moveTo>
                  <a:pt x="2000" y="996"/>
                </a:moveTo>
                <a:cubicBezTo>
                  <a:pt x="1810" y="-52"/>
                  <a:pt x="762" y="-147"/>
                  <a:pt x="0" y="139"/>
                </a:cubicBezTo>
                <a:cubicBezTo>
                  <a:pt x="477" y="615"/>
                  <a:pt x="1334" y="1568"/>
                  <a:pt x="2000" y="996"/>
                </a:cubicBezTo>
                <a:close/>
              </a:path>
            </a:pathLst>
          </a:custGeom>
          <a:solidFill>
            <a:srgbClr val="1A2D6F"/>
          </a:solidFill>
          <a:ln w="9525" cap="flat">
            <a:noFill/>
            <a:prstDash val="solid"/>
            <a:miter/>
          </a:ln>
        </p:spPr>
        <p:txBody>
          <a:bodyPr rtlCol="0" anchor="ctr"/>
          <a:lstStyle/>
          <a:p>
            <a:endParaRPr lang="en-US"/>
          </a:p>
        </p:txBody>
      </p:sp>
      <p:sp>
        <p:nvSpPr>
          <p:cNvPr id="164" name="צורה חופשית: צורה 137">
            <a:extLst>
              <a:ext uri="{FF2B5EF4-FFF2-40B4-BE49-F238E27FC236}">
                <a16:creationId xmlns:a16="http://schemas.microsoft.com/office/drawing/2014/main" id="{29CB38B0-A4D7-42D7-95E6-FB340397BA30}"/>
              </a:ext>
            </a:extLst>
          </p:cNvPr>
          <p:cNvSpPr/>
          <p:nvPr userDrawn="1"/>
        </p:nvSpPr>
        <p:spPr>
          <a:xfrm>
            <a:off x="5815203" y="102835"/>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285" y="-156"/>
                  <a:pt x="0" y="701"/>
                </a:cubicBezTo>
                <a:lnTo>
                  <a:pt x="667" y="891"/>
                </a:lnTo>
                <a:cubicBezTo>
                  <a:pt x="762" y="606"/>
                  <a:pt x="857" y="415"/>
                  <a:pt x="1048" y="320"/>
                </a:cubicBezTo>
                <a:close/>
              </a:path>
            </a:pathLst>
          </a:custGeom>
          <a:solidFill>
            <a:srgbClr val="1A2D6F"/>
          </a:solidFill>
          <a:ln w="9525" cap="flat">
            <a:noFill/>
            <a:prstDash val="solid"/>
            <a:miter/>
          </a:ln>
        </p:spPr>
        <p:txBody>
          <a:bodyPr rtlCol="0" anchor="ctr"/>
          <a:lstStyle/>
          <a:p>
            <a:endParaRPr lang="en-US"/>
          </a:p>
        </p:txBody>
      </p:sp>
      <p:sp>
        <p:nvSpPr>
          <p:cNvPr id="165" name="צורה חופשית: צורה 138">
            <a:extLst>
              <a:ext uri="{FF2B5EF4-FFF2-40B4-BE49-F238E27FC236}">
                <a16:creationId xmlns:a16="http://schemas.microsoft.com/office/drawing/2014/main" id="{11EA0731-E0F7-41D8-907B-A6454D141B0E}"/>
              </a:ext>
            </a:extLst>
          </p:cNvPr>
          <p:cNvSpPr/>
          <p:nvPr userDrawn="1"/>
        </p:nvSpPr>
        <p:spPr>
          <a:xfrm>
            <a:off x="5813473" y="105822"/>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2"/>
                  <a:pt x="491" y="667"/>
                  <a:pt x="681" y="0"/>
                </a:cubicBezTo>
                <a:cubicBezTo>
                  <a:pt x="300" y="1048"/>
                  <a:pt x="-81" y="572"/>
                  <a:pt x="15" y="2000"/>
                </a:cubicBezTo>
                <a:cubicBezTo>
                  <a:pt x="205" y="2000"/>
                  <a:pt x="300" y="1334"/>
                  <a:pt x="491" y="1429"/>
                </a:cubicBezTo>
                <a:close/>
              </a:path>
            </a:pathLst>
          </a:custGeom>
          <a:solidFill>
            <a:srgbClr val="1A2D6F"/>
          </a:solidFill>
          <a:ln w="9525" cap="flat">
            <a:noFill/>
            <a:prstDash val="solid"/>
            <a:miter/>
          </a:ln>
        </p:spPr>
        <p:txBody>
          <a:bodyPr rtlCol="0" anchor="ctr"/>
          <a:lstStyle/>
          <a:p>
            <a:endParaRPr lang="en-US"/>
          </a:p>
        </p:txBody>
      </p:sp>
      <p:sp>
        <p:nvSpPr>
          <p:cNvPr id="166" name="צורה חופשית: צורה 139">
            <a:extLst>
              <a:ext uri="{FF2B5EF4-FFF2-40B4-BE49-F238E27FC236}">
                <a16:creationId xmlns:a16="http://schemas.microsoft.com/office/drawing/2014/main" id="{AE6A8CCA-1BAB-4FD2-9473-315D4663117D}"/>
              </a:ext>
            </a:extLst>
          </p:cNvPr>
          <p:cNvSpPr/>
          <p:nvPr userDrawn="1"/>
        </p:nvSpPr>
        <p:spPr>
          <a:xfrm>
            <a:off x="5814605" y="103822"/>
            <a:ext cx="506" cy="1524"/>
          </a:xfrm>
          <a:custGeom>
            <a:avLst/>
            <a:gdLst>
              <a:gd name="connsiteX0" fmla="*/ 121 w 506"/>
              <a:gd name="connsiteY0" fmla="*/ 0 h 1524"/>
              <a:gd name="connsiteX1" fmla="*/ 311 w 506"/>
              <a:gd name="connsiteY1" fmla="*/ 1524 h 1524"/>
              <a:gd name="connsiteX2" fmla="*/ 121 w 506"/>
              <a:gd name="connsiteY2" fmla="*/ 0 h 1524"/>
            </a:gdLst>
            <a:ahLst/>
            <a:cxnLst>
              <a:cxn ang="0">
                <a:pos x="connsiteX0" y="connsiteY0"/>
              </a:cxn>
              <a:cxn ang="0">
                <a:pos x="connsiteX1" y="connsiteY1"/>
              </a:cxn>
              <a:cxn ang="0">
                <a:pos x="connsiteX2" y="connsiteY2"/>
              </a:cxn>
            </a:cxnLst>
            <a:rect l="l" t="t" r="r" b="b"/>
            <a:pathLst>
              <a:path w="506" h="1524">
                <a:moveTo>
                  <a:pt x="121" y="0"/>
                </a:moveTo>
                <a:cubicBezTo>
                  <a:pt x="-165" y="857"/>
                  <a:pt x="121" y="1238"/>
                  <a:pt x="311" y="1524"/>
                </a:cubicBezTo>
                <a:cubicBezTo>
                  <a:pt x="597" y="572"/>
                  <a:pt x="597" y="0"/>
                  <a:pt x="121" y="0"/>
                </a:cubicBezTo>
                <a:close/>
              </a:path>
            </a:pathLst>
          </a:custGeom>
          <a:solidFill>
            <a:srgbClr val="1A2D6F"/>
          </a:solidFill>
          <a:ln w="9525" cap="flat">
            <a:noFill/>
            <a:prstDash val="solid"/>
            <a:miter/>
          </a:ln>
        </p:spPr>
        <p:txBody>
          <a:bodyPr rtlCol="0" anchor="ctr"/>
          <a:lstStyle/>
          <a:p>
            <a:endParaRPr lang="en-US"/>
          </a:p>
        </p:txBody>
      </p:sp>
      <p:sp>
        <p:nvSpPr>
          <p:cNvPr id="167" name="צורה חופשית: צורה 140">
            <a:extLst>
              <a:ext uri="{FF2B5EF4-FFF2-40B4-BE49-F238E27FC236}">
                <a16:creationId xmlns:a16="http://schemas.microsoft.com/office/drawing/2014/main" id="{BDBAB650-1C3C-4470-9E9A-30DBD2A0DB85}"/>
              </a:ext>
            </a:extLst>
          </p:cNvPr>
          <p:cNvSpPr/>
          <p:nvPr userDrawn="1"/>
        </p:nvSpPr>
        <p:spPr>
          <a:xfrm>
            <a:off x="5829936" y="65808"/>
            <a:ext cx="989" cy="1525"/>
          </a:xfrm>
          <a:custGeom>
            <a:avLst/>
            <a:gdLst>
              <a:gd name="connsiteX0" fmla="*/ 887 w 989"/>
              <a:gd name="connsiteY0" fmla="*/ 1057 h 1525"/>
              <a:gd name="connsiteX1" fmla="*/ 697 w 989"/>
              <a:gd name="connsiteY1" fmla="*/ 676 h 1525"/>
              <a:gd name="connsiteX2" fmla="*/ 983 w 989"/>
              <a:gd name="connsiteY2" fmla="*/ 390 h 1525"/>
              <a:gd name="connsiteX3" fmla="*/ 30 w 989"/>
              <a:gd name="connsiteY3" fmla="*/ 1152 h 1525"/>
              <a:gd name="connsiteX4" fmla="*/ 887 w 989"/>
              <a:gd name="connsiteY4" fmla="*/ 1057 h 1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525">
                <a:moveTo>
                  <a:pt x="887" y="1057"/>
                </a:moveTo>
                <a:cubicBezTo>
                  <a:pt x="983" y="771"/>
                  <a:pt x="792" y="771"/>
                  <a:pt x="697" y="676"/>
                </a:cubicBezTo>
                <a:cubicBezTo>
                  <a:pt x="792" y="390"/>
                  <a:pt x="887" y="390"/>
                  <a:pt x="983" y="390"/>
                </a:cubicBezTo>
                <a:cubicBezTo>
                  <a:pt x="1078" y="-753"/>
                  <a:pt x="221" y="961"/>
                  <a:pt x="30" y="1152"/>
                </a:cubicBezTo>
                <a:cubicBezTo>
                  <a:pt x="-160" y="2295"/>
                  <a:pt x="602" y="390"/>
                  <a:pt x="887" y="1057"/>
                </a:cubicBezTo>
                <a:close/>
              </a:path>
            </a:pathLst>
          </a:custGeom>
          <a:solidFill>
            <a:srgbClr val="1A2D6F"/>
          </a:solidFill>
          <a:ln w="9525" cap="flat">
            <a:noFill/>
            <a:prstDash val="solid"/>
            <a:miter/>
          </a:ln>
        </p:spPr>
        <p:txBody>
          <a:bodyPr rtlCol="0" anchor="ctr"/>
          <a:lstStyle/>
          <a:p>
            <a:endParaRPr lang="en-US"/>
          </a:p>
        </p:txBody>
      </p:sp>
      <p:sp>
        <p:nvSpPr>
          <p:cNvPr id="168" name="צורה חופשית: צורה 141">
            <a:extLst>
              <a:ext uri="{FF2B5EF4-FFF2-40B4-BE49-F238E27FC236}">
                <a16:creationId xmlns:a16="http://schemas.microsoft.com/office/drawing/2014/main" id="{F417E52F-DFBE-4B07-A927-5B09FFB225F4}"/>
              </a:ext>
            </a:extLst>
          </p:cNvPr>
          <p:cNvSpPr/>
          <p:nvPr userDrawn="1"/>
        </p:nvSpPr>
        <p:spPr>
          <a:xfrm>
            <a:off x="5829966" y="63150"/>
            <a:ext cx="2952" cy="1904"/>
          </a:xfrm>
          <a:custGeom>
            <a:avLst/>
            <a:gdLst>
              <a:gd name="connsiteX0" fmla="*/ 0 w 2952"/>
              <a:gd name="connsiteY0" fmla="*/ 1905 h 1904"/>
              <a:gd name="connsiteX1" fmla="*/ 2953 w 2952"/>
              <a:gd name="connsiteY1" fmla="*/ 0 h 1904"/>
              <a:gd name="connsiteX2" fmla="*/ 0 w 2952"/>
              <a:gd name="connsiteY2" fmla="*/ 1905 h 1904"/>
            </a:gdLst>
            <a:ahLst/>
            <a:cxnLst>
              <a:cxn ang="0">
                <a:pos x="connsiteX0" y="connsiteY0"/>
              </a:cxn>
              <a:cxn ang="0">
                <a:pos x="connsiteX1" y="connsiteY1"/>
              </a:cxn>
              <a:cxn ang="0">
                <a:pos x="connsiteX2" y="connsiteY2"/>
              </a:cxn>
            </a:cxnLst>
            <a:rect l="l" t="t" r="r" b="b"/>
            <a:pathLst>
              <a:path w="2952" h="1904">
                <a:moveTo>
                  <a:pt x="0" y="1905"/>
                </a:moveTo>
                <a:cubicBezTo>
                  <a:pt x="1238" y="1143"/>
                  <a:pt x="1714" y="1048"/>
                  <a:pt x="2953" y="0"/>
                </a:cubicBezTo>
                <a:cubicBezTo>
                  <a:pt x="2477" y="0"/>
                  <a:pt x="857" y="95"/>
                  <a:pt x="0" y="1905"/>
                </a:cubicBezTo>
                <a:close/>
              </a:path>
            </a:pathLst>
          </a:custGeom>
          <a:solidFill>
            <a:srgbClr val="1A2D6F"/>
          </a:solidFill>
          <a:ln w="9525" cap="flat">
            <a:noFill/>
            <a:prstDash val="solid"/>
            <a:miter/>
          </a:ln>
        </p:spPr>
        <p:txBody>
          <a:bodyPr rtlCol="0" anchor="ctr"/>
          <a:lstStyle/>
          <a:p>
            <a:endParaRPr lang="en-US"/>
          </a:p>
        </p:txBody>
      </p:sp>
      <p:sp>
        <p:nvSpPr>
          <p:cNvPr id="169" name="צורה חופשית: צורה 142">
            <a:extLst>
              <a:ext uri="{FF2B5EF4-FFF2-40B4-BE49-F238E27FC236}">
                <a16:creationId xmlns:a16="http://schemas.microsoft.com/office/drawing/2014/main" id="{CB38F71A-DF47-4BB3-9856-44BB7D1F7BE7}"/>
              </a:ext>
            </a:extLst>
          </p:cNvPr>
          <p:cNvSpPr/>
          <p:nvPr userDrawn="1"/>
        </p:nvSpPr>
        <p:spPr>
          <a:xfrm>
            <a:off x="5845551" y="61531"/>
            <a:ext cx="4036" cy="2856"/>
          </a:xfrm>
          <a:custGeom>
            <a:avLst/>
            <a:gdLst>
              <a:gd name="connsiteX0" fmla="*/ 1465 w 4036"/>
              <a:gd name="connsiteY0" fmla="*/ 2667 h 2856"/>
              <a:gd name="connsiteX1" fmla="*/ 4037 w 4036"/>
              <a:gd name="connsiteY1" fmla="*/ 2762 h 2856"/>
              <a:gd name="connsiteX2" fmla="*/ 2608 w 4036"/>
              <a:gd name="connsiteY2" fmla="*/ 2286 h 2856"/>
              <a:gd name="connsiteX3" fmla="*/ 227 w 4036"/>
              <a:gd name="connsiteY3" fmla="*/ 0 h 2856"/>
              <a:gd name="connsiteX4" fmla="*/ 1560 w 4036"/>
              <a:gd name="connsiteY4" fmla="*/ 1524 h 2856"/>
              <a:gd name="connsiteX5" fmla="*/ 798 w 4036"/>
              <a:gd name="connsiteY5" fmla="*/ 2000 h 2856"/>
              <a:gd name="connsiteX6" fmla="*/ 1465 w 4036"/>
              <a:gd name="connsiteY6" fmla="*/ 2667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6" h="2856">
                <a:moveTo>
                  <a:pt x="1465" y="2667"/>
                </a:moveTo>
                <a:cubicBezTo>
                  <a:pt x="1941" y="1048"/>
                  <a:pt x="2608" y="3334"/>
                  <a:pt x="4037" y="2762"/>
                </a:cubicBezTo>
                <a:cubicBezTo>
                  <a:pt x="3846" y="1810"/>
                  <a:pt x="3179" y="1619"/>
                  <a:pt x="2608" y="2286"/>
                </a:cubicBezTo>
                <a:cubicBezTo>
                  <a:pt x="2418" y="381"/>
                  <a:pt x="1656" y="762"/>
                  <a:pt x="227" y="0"/>
                </a:cubicBezTo>
                <a:cubicBezTo>
                  <a:pt x="-154" y="2000"/>
                  <a:pt x="1465" y="762"/>
                  <a:pt x="1560" y="1524"/>
                </a:cubicBezTo>
                <a:cubicBezTo>
                  <a:pt x="703" y="1810"/>
                  <a:pt x="-1012" y="1238"/>
                  <a:pt x="798" y="2000"/>
                </a:cubicBezTo>
                <a:cubicBezTo>
                  <a:pt x="1084" y="2191"/>
                  <a:pt x="989" y="2762"/>
                  <a:pt x="1465" y="2667"/>
                </a:cubicBezTo>
                <a:close/>
              </a:path>
            </a:pathLst>
          </a:custGeom>
          <a:solidFill>
            <a:srgbClr val="1A2D6F"/>
          </a:solidFill>
          <a:ln w="9525" cap="flat">
            <a:noFill/>
            <a:prstDash val="solid"/>
            <a:miter/>
          </a:ln>
        </p:spPr>
        <p:txBody>
          <a:bodyPr rtlCol="0" anchor="ctr"/>
          <a:lstStyle/>
          <a:p>
            <a:endParaRPr lang="en-US"/>
          </a:p>
        </p:txBody>
      </p:sp>
      <p:sp>
        <p:nvSpPr>
          <p:cNvPr id="170" name="צורה חופשית: צורה 143">
            <a:extLst>
              <a:ext uri="{FF2B5EF4-FFF2-40B4-BE49-F238E27FC236}">
                <a16:creationId xmlns:a16="http://schemas.microsoft.com/office/drawing/2014/main" id="{792971B6-A19E-4CC7-AA1D-D4DF5249028D}"/>
              </a:ext>
            </a:extLst>
          </p:cNvPr>
          <p:cNvSpPr/>
          <p:nvPr userDrawn="1"/>
        </p:nvSpPr>
        <p:spPr>
          <a:xfrm>
            <a:off x="5820142" y="428910"/>
            <a:ext cx="2125" cy="2870"/>
          </a:xfrm>
          <a:custGeom>
            <a:avLst/>
            <a:gdLst>
              <a:gd name="connsiteX0" fmla="*/ 871 w 2125"/>
              <a:gd name="connsiteY0" fmla="*/ 2572 h 2870"/>
              <a:gd name="connsiteX1" fmla="*/ 2109 w 2125"/>
              <a:gd name="connsiteY1" fmla="*/ 0 h 2870"/>
              <a:gd name="connsiteX2" fmla="*/ 109 w 2125"/>
              <a:gd name="connsiteY2" fmla="*/ 2286 h 2870"/>
              <a:gd name="connsiteX3" fmla="*/ 871 w 2125"/>
              <a:gd name="connsiteY3" fmla="*/ 2572 h 2870"/>
            </a:gdLst>
            <a:ahLst/>
            <a:cxnLst>
              <a:cxn ang="0">
                <a:pos x="connsiteX0" y="connsiteY0"/>
              </a:cxn>
              <a:cxn ang="0">
                <a:pos x="connsiteX1" y="connsiteY1"/>
              </a:cxn>
              <a:cxn ang="0">
                <a:pos x="connsiteX2" y="connsiteY2"/>
              </a:cxn>
              <a:cxn ang="0">
                <a:pos x="connsiteX3" y="connsiteY3"/>
              </a:cxn>
            </a:cxnLst>
            <a:rect l="l" t="t" r="r" b="b"/>
            <a:pathLst>
              <a:path w="2125" h="2870">
                <a:moveTo>
                  <a:pt x="871" y="2572"/>
                </a:moveTo>
                <a:cubicBezTo>
                  <a:pt x="776" y="1143"/>
                  <a:pt x="2300" y="1238"/>
                  <a:pt x="2109" y="0"/>
                </a:cubicBezTo>
                <a:cubicBezTo>
                  <a:pt x="1347" y="95"/>
                  <a:pt x="776" y="2096"/>
                  <a:pt x="109" y="2286"/>
                </a:cubicBezTo>
                <a:cubicBezTo>
                  <a:pt x="-367" y="3524"/>
                  <a:pt x="871" y="2381"/>
                  <a:pt x="871" y="2572"/>
                </a:cubicBezTo>
                <a:close/>
              </a:path>
            </a:pathLst>
          </a:custGeom>
          <a:solidFill>
            <a:srgbClr val="1A2D6F"/>
          </a:solidFill>
          <a:ln w="9525" cap="flat">
            <a:noFill/>
            <a:prstDash val="solid"/>
            <a:miter/>
          </a:ln>
        </p:spPr>
        <p:txBody>
          <a:bodyPr rtlCol="0" anchor="ctr"/>
          <a:lstStyle/>
          <a:p>
            <a:endParaRPr lang="en-US"/>
          </a:p>
        </p:txBody>
      </p:sp>
      <p:sp>
        <p:nvSpPr>
          <p:cNvPr id="171" name="צורה חופשית: צורה 144">
            <a:extLst>
              <a:ext uri="{FF2B5EF4-FFF2-40B4-BE49-F238E27FC236}">
                <a16:creationId xmlns:a16="http://schemas.microsoft.com/office/drawing/2014/main" id="{4418A2EB-C102-43A1-9958-E3B92C4EFF8A}"/>
              </a:ext>
            </a:extLst>
          </p:cNvPr>
          <p:cNvSpPr/>
          <p:nvPr userDrawn="1"/>
        </p:nvSpPr>
        <p:spPr>
          <a:xfrm>
            <a:off x="5675566" y="233032"/>
            <a:ext cx="1905" cy="1011"/>
          </a:xfrm>
          <a:custGeom>
            <a:avLst/>
            <a:gdLst>
              <a:gd name="connsiteX0" fmla="*/ 0 w 1905"/>
              <a:gd name="connsiteY0" fmla="*/ 234 h 1011"/>
              <a:gd name="connsiteX1" fmla="*/ 1905 w 1905"/>
              <a:gd name="connsiteY1" fmla="*/ 901 h 1011"/>
              <a:gd name="connsiteX2" fmla="*/ 0 w 1905"/>
              <a:gd name="connsiteY2" fmla="*/ 234 h 1011"/>
            </a:gdLst>
            <a:ahLst/>
            <a:cxnLst>
              <a:cxn ang="0">
                <a:pos x="connsiteX0" y="connsiteY0"/>
              </a:cxn>
              <a:cxn ang="0">
                <a:pos x="connsiteX1" y="connsiteY1"/>
              </a:cxn>
              <a:cxn ang="0">
                <a:pos x="connsiteX2" y="connsiteY2"/>
              </a:cxn>
            </a:cxnLst>
            <a:rect l="l" t="t" r="r" b="b"/>
            <a:pathLst>
              <a:path w="1905" h="1011">
                <a:moveTo>
                  <a:pt x="0" y="234"/>
                </a:moveTo>
                <a:cubicBezTo>
                  <a:pt x="476" y="901"/>
                  <a:pt x="1238" y="1187"/>
                  <a:pt x="1905" y="901"/>
                </a:cubicBezTo>
                <a:cubicBezTo>
                  <a:pt x="1429" y="234"/>
                  <a:pt x="667" y="-337"/>
                  <a:pt x="0" y="234"/>
                </a:cubicBezTo>
                <a:close/>
              </a:path>
            </a:pathLst>
          </a:custGeom>
          <a:solidFill>
            <a:srgbClr val="1A2D6F"/>
          </a:solidFill>
          <a:ln w="9525" cap="flat">
            <a:noFill/>
            <a:prstDash val="solid"/>
            <a:miter/>
          </a:ln>
        </p:spPr>
        <p:txBody>
          <a:bodyPr rtlCol="0" anchor="ctr"/>
          <a:lstStyle/>
          <a:p>
            <a:endParaRPr lang="en-US"/>
          </a:p>
        </p:txBody>
      </p:sp>
      <p:sp>
        <p:nvSpPr>
          <p:cNvPr id="172" name="צורה חופשית: צורה 145">
            <a:extLst>
              <a:ext uri="{FF2B5EF4-FFF2-40B4-BE49-F238E27FC236}">
                <a16:creationId xmlns:a16="http://schemas.microsoft.com/office/drawing/2014/main" id="{169A598F-7B42-4FE0-A8BC-9A0E17D1B821}"/>
              </a:ext>
            </a:extLst>
          </p:cNvPr>
          <p:cNvSpPr/>
          <p:nvPr userDrawn="1"/>
        </p:nvSpPr>
        <p:spPr>
          <a:xfrm>
            <a:off x="4390167" y="167796"/>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190" y="-156"/>
                  <a:pt x="0" y="701"/>
                </a:cubicBezTo>
                <a:lnTo>
                  <a:pt x="667" y="891"/>
                </a:lnTo>
                <a:cubicBezTo>
                  <a:pt x="762" y="606"/>
                  <a:pt x="953" y="415"/>
                  <a:pt x="1048" y="320"/>
                </a:cubicBezTo>
                <a:close/>
              </a:path>
            </a:pathLst>
          </a:custGeom>
          <a:solidFill>
            <a:srgbClr val="1A2D6F"/>
          </a:solidFill>
          <a:ln w="9525" cap="flat">
            <a:noFill/>
            <a:prstDash val="solid"/>
            <a:miter/>
          </a:ln>
        </p:spPr>
        <p:txBody>
          <a:bodyPr rtlCol="0" anchor="ctr"/>
          <a:lstStyle/>
          <a:p>
            <a:endParaRPr lang="en-US"/>
          </a:p>
        </p:txBody>
      </p:sp>
      <p:sp>
        <p:nvSpPr>
          <p:cNvPr id="173" name="צורה חופשית: צורה 146">
            <a:extLst>
              <a:ext uri="{FF2B5EF4-FFF2-40B4-BE49-F238E27FC236}">
                <a16:creationId xmlns:a16="http://schemas.microsoft.com/office/drawing/2014/main" id="{F8193610-0F9B-4036-963C-527BDB91A2B0}"/>
              </a:ext>
            </a:extLst>
          </p:cNvPr>
          <p:cNvSpPr/>
          <p:nvPr userDrawn="1"/>
        </p:nvSpPr>
        <p:spPr>
          <a:xfrm>
            <a:off x="5901404" y="264332"/>
            <a:ext cx="3333" cy="998"/>
          </a:xfrm>
          <a:custGeom>
            <a:avLst/>
            <a:gdLst>
              <a:gd name="connsiteX0" fmla="*/ 0 w 3333"/>
              <a:gd name="connsiteY0" fmla="*/ 748 h 998"/>
              <a:gd name="connsiteX1" fmla="*/ 3334 w 3333"/>
              <a:gd name="connsiteY1" fmla="*/ 462 h 998"/>
              <a:gd name="connsiteX2" fmla="*/ 0 w 3333"/>
              <a:gd name="connsiteY2" fmla="*/ 748 h 998"/>
            </a:gdLst>
            <a:ahLst/>
            <a:cxnLst>
              <a:cxn ang="0">
                <a:pos x="connsiteX0" y="connsiteY0"/>
              </a:cxn>
              <a:cxn ang="0">
                <a:pos x="connsiteX1" y="connsiteY1"/>
              </a:cxn>
              <a:cxn ang="0">
                <a:pos x="connsiteX2" y="connsiteY2"/>
              </a:cxn>
            </a:cxnLst>
            <a:rect l="l" t="t" r="r" b="b"/>
            <a:pathLst>
              <a:path w="3333" h="998">
                <a:moveTo>
                  <a:pt x="0" y="748"/>
                </a:moveTo>
                <a:cubicBezTo>
                  <a:pt x="952" y="939"/>
                  <a:pt x="2667" y="1320"/>
                  <a:pt x="3334" y="462"/>
                </a:cubicBezTo>
                <a:cubicBezTo>
                  <a:pt x="2477" y="-395"/>
                  <a:pt x="857" y="81"/>
                  <a:pt x="0" y="748"/>
                </a:cubicBezTo>
                <a:close/>
              </a:path>
            </a:pathLst>
          </a:custGeom>
          <a:solidFill>
            <a:srgbClr val="1A2D6F"/>
          </a:solidFill>
          <a:ln w="9525" cap="flat">
            <a:noFill/>
            <a:prstDash val="solid"/>
            <a:miter/>
          </a:ln>
        </p:spPr>
        <p:txBody>
          <a:bodyPr rtlCol="0" anchor="ctr"/>
          <a:lstStyle/>
          <a:p>
            <a:endParaRPr lang="en-US"/>
          </a:p>
        </p:txBody>
      </p:sp>
      <p:sp>
        <p:nvSpPr>
          <p:cNvPr id="174" name="צורה חופשית: צורה 147">
            <a:extLst>
              <a:ext uri="{FF2B5EF4-FFF2-40B4-BE49-F238E27FC236}">
                <a16:creationId xmlns:a16="http://schemas.microsoft.com/office/drawing/2014/main" id="{ECF9C9C4-221C-4BC2-80D0-C1F211B8D82C}"/>
              </a:ext>
            </a:extLst>
          </p:cNvPr>
          <p:cNvSpPr/>
          <p:nvPr userDrawn="1"/>
        </p:nvSpPr>
        <p:spPr>
          <a:xfrm>
            <a:off x="4475416" y="134683"/>
            <a:ext cx="2095" cy="1102"/>
          </a:xfrm>
          <a:custGeom>
            <a:avLst/>
            <a:gdLst>
              <a:gd name="connsiteX0" fmla="*/ 2096 w 2095"/>
              <a:gd name="connsiteY0" fmla="*/ 858 h 1102"/>
              <a:gd name="connsiteX1" fmla="*/ 0 w 2095"/>
              <a:gd name="connsiteY1" fmla="*/ 191 h 1102"/>
              <a:gd name="connsiteX2" fmla="*/ 2096 w 2095"/>
              <a:gd name="connsiteY2" fmla="*/ 858 h 1102"/>
            </a:gdLst>
            <a:ahLst/>
            <a:cxnLst>
              <a:cxn ang="0">
                <a:pos x="connsiteX0" y="connsiteY0"/>
              </a:cxn>
              <a:cxn ang="0">
                <a:pos x="connsiteX1" y="connsiteY1"/>
              </a:cxn>
              <a:cxn ang="0">
                <a:pos x="connsiteX2" y="connsiteY2"/>
              </a:cxn>
            </a:cxnLst>
            <a:rect l="l" t="t" r="r" b="b"/>
            <a:pathLst>
              <a:path w="2095" h="1102">
                <a:moveTo>
                  <a:pt x="2096" y="858"/>
                </a:moveTo>
                <a:cubicBezTo>
                  <a:pt x="1810" y="-190"/>
                  <a:pt x="667" y="-95"/>
                  <a:pt x="0" y="191"/>
                </a:cubicBezTo>
                <a:cubicBezTo>
                  <a:pt x="476" y="667"/>
                  <a:pt x="1429" y="1524"/>
                  <a:pt x="2096" y="858"/>
                </a:cubicBezTo>
                <a:close/>
              </a:path>
            </a:pathLst>
          </a:custGeom>
          <a:solidFill>
            <a:srgbClr val="1A2D6F"/>
          </a:solidFill>
          <a:ln w="9525" cap="flat">
            <a:noFill/>
            <a:prstDash val="solid"/>
            <a:miter/>
          </a:ln>
        </p:spPr>
        <p:txBody>
          <a:bodyPr rtlCol="0" anchor="ctr"/>
          <a:lstStyle/>
          <a:p>
            <a:endParaRPr lang="en-US"/>
          </a:p>
        </p:txBody>
      </p:sp>
      <p:sp>
        <p:nvSpPr>
          <p:cNvPr id="175" name="צורה חופשית: צורה 148">
            <a:extLst>
              <a:ext uri="{FF2B5EF4-FFF2-40B4-BE49-F238E27FC236}">
                <a16:creationId xmlns:a16="http://schemas.microsoft.com/office/drawing/2014/main" id="{D91E6C0C-74D1-4A81-AC4A-20F3245E4528}"/>
              </a:ext>
            </a:extLst>
          </p:cNvPr>
          <p:cNvSpPr/>
          <p:nvPr userDrawn="1"/>
        </p:nvSpPr>
        <p:spPr>
          <a:xfrm>
            <a:off x="4404520" y="130591"/>
            <a:ext cx="990" cy="1513"/>
          </a:xfrm>
          <a:custGeom>
            <a:avLst/>
            <a:gdLst>
              <a:gd name="connsiteX0" fmla="*/ 887 w 990"/>
              <a:gd name="connsiteY0" fmla="*/ 1044 h 1513"/>
              <a:gd name="connsiteX1" fmla="*/ 792 w 990"/>
              <a:gd name="connsiteY1" fmla="*/ 663 h 1513"/>
              <a:gd name="connsiteX2" fmla="*/ 983 w 990"/>
              <a:gd name="connsiteY2" fmla="*/ 377 h 1513"/>
              <a:gd name="connsiteX3" fmla="*/ 30 w 990"/>
              <a:gd name="connsiteY3" fmla="*/ 1139 h 1513"/>
              <a:gd name="connsiteX4" fmla="*/ 887 w 990"/>
              <a:gd name="connsiteY4" fmla="*/ 1044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 h="1513">
                <a:moveTo>
                  <a:pt x="887" y="1044"/>
                </a:moveTo>
                <a:cubicBezTo>
                  <a:pt x="983" y="758"/>
                  <a:pt x="792" y="758"/>
                  <a:pt x="792" y="663"/>
                </a:cubicBezTo>
                <a:cubicBezTo>
                  <a:pt x="887" y="377"/>
                  <a:pt x="983" y="377"/>
                  <a:pt x="983" y="377"/>
                </a:cubicBezTo>
                <a:cubicBezTo>
                  <a:pt x="1078" y="-766"/>
                  <a:pt x="316" y="1044"/>
                  <a:pt x="30" y="1139"/>
                </a:cubicBezTo>
                <a:cubicBezTo>
                  <a:pt x="-160" y="2282"/>
                  <a:pt x="602" y="377"/>
                  <a:pt x="887" y="1044"/>
                </a:cubicBezTo>
                <a:close/>
              </a:path>
            </a:pathLst>
          </a:custGeom>
          <a:solidFill>
            <a:srgbClr val="1A2D6F"/>
          </a:solidFill>
          <a:ln w="9525" cap="flat">
            <a:noFill/>
            <a:prstDash val="solid"/>
            <a:miter/>
          </a:ln>
        </p:spPr>
        <p:txBody>
          <a:bodyPr rtlCol="0" anchor="ctr"/>
          <a:lstStyle/>
          <a:p>
            <a:endParaRPr lang="en-US"/>
          </a:p>
        </p:txBody>
      </p:sp>
      <p:sp>
        <p:nvSpPr>
          <p:cNvPr id="176" name="צורה חופשית: צורה 149">
            <a:extLst>
              <a:ext uri="{FF2B5EF4-FFF2-40B4-BE49-F238E27FC236}">
                <a16:creationId xmlns:a16="http://schemas.microsoft.com/office/drawing/2014/main" id="{42D709CE-14EB-498C-8D51-923FAF9AD4D0}"/>
              </a:ext>
            </a:extLst>
          </p:cNvPr>
          <p:cNvSpPr/>
          <p:nvPr userDrawn="1"/>
        </p:nvSpPr>
        <p:spPr>
          <a:xfrm>
            <a:off x="4388438" y="170783"/>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1" y="0"/>
                </a:cubicBezTo>
                <a:cubicBezTo>
                  <a:pt x="301" y="1048"/>
                  <a:pt x="-81" y="571"/>
                  <a:pt x="15" y="2000"/>
                </a:cubicBezTo>
                <a:cubicBezTo>
                  <a:pt x="205" y="2000"/>
                  <a:pt x="301" y="1333"/>
                  <a:pt x="491" y="1429"/>
                </a:cubicBezTo>
                <a:close/>
              </a:path>
            </a:pathLst>
          </a:custGeom>
          <a:solidFill>
            <a:srgbClr val="1A2D6F"/>
          </a:solidFill>
          <a:ln w="9525" cap="flat">
            <a:noFill/>
            <a:prstDash val="solid"/>
            <a:miter/>
          </a:ln>
        </p:spPr>
        <p:txBody>
          <a:bodyPr rtlCol="0" anchor="ctr"/>
          <a:lstStyle/>
          <a:p>
            <a:endParaRPr lang="en-US"/>
          </a:p>
        </p:txBody>
      </p:sp>
      <p:sp>
        <p:nvSpPr>
          <p:cNvPr id="177" name="צורה חופשית: צורה 150">
            <a:extLst>
              <a:ext uri="{FF2B5EF4-FFF2-40B4-BE49-F238E27FC236}">
                <a16:creationId xmlns:a16="http://schemas.microsoft.com/office/drawing/2014/main" id="{83B0B2F9-58B0-495B-84B1-3672C5CD2880}"/>
              </a:ext>
            </a:extLst>
          </p:cNvPr>
          <p:cNvSpPr/>
          <p:nvPr userDrawn="1"/>
        </p:nvSpPr>
        <p:spPr>
          <a:xfrm>
            <a:off x="4348733" y="328893"/>
            <a:ext cx="4857" cy="1934"/>
          </a:xfrm>
          <a:custGeom>
            <a:avLst/>
            <a:gdLst>
              <a:gd name="connsiteX0" fmla="*/ 0 w 4857"/>
              <a:gd name="connsiteY0" fmla="*/ 195 h 1934"/>
              <a:gd name="connsiteX1" fmla="*/ 4858 w 4857"/>
              <a:gd name="connsiteY1" fmla="*/ 1814 h 1934"/>
              <a:gd name="connsiteX2" fmla="*/ 0 w 4857"/>
              <a:gd name="connsiteY2" fmla="*/ 195 h 1934"/>
            </a:gdLst>
            <a:ahLst/>
            <a:cxnLst>
              <a:cxn ang="0">
                <a:pos x="connsiteX0" y="connsiteY0"/>
              </a:cxn>
              <a:cxn ang="0">
                <a:pos x="connsiteX1" y="connsiteY1"/>
              </a:cxn>
              <a:cxn ang="0">
                <a:pos x="connsiteX2" y="connsiteY2"/>
              </a:cxn>
            </a:cxnLst>
            <a:rect l="l" t="t" r="r" b="b"/>
            <a:pathLst>
              <a:path w="4857" h="1934">
                <a:moveTo>
                  <a:pt x="0" y="195"/>
                </a:moveTo>
                <a:cubicBezTo>
                  <a:pt x="667" y="-567"/>
                  <a:pt x="3620" y="2576"/>
                  <a:pt x="4858" y="1814"/>
                </a:cubicBezTo>
                <a:cubicBezTo>
                  <a:pt x="4381" y="2100"/>
                  <a:pt x="953" y="-757"/>
                  <a:pt x="0" y="195"/>
                </a:cubicBezTo>
                <a:close/>
              </a:path>
            </a:pathLst>
          </a:custGeom>
          <a:solidFill>
            <a:srgbClr val="1A2D6F"/>
          </a:solidFill>
          <a:ln w="9525" cap="flat">
            <a:noFill/>
            <a:prstDash val="solid"/>
            <a:miter/>
          </a:ln>
        </p:spPr>
        <p:txBody>
          <a:bodyPr rtlCol="0" anchor="ctr"/>
          <a:lstStyle/>
          <a:p>
            <a:endParaRPr lang="en-US"/>
          </a:p>
        </p:txBody>
      </p:sp>
      <p:sp>
        <p:nvSpPr>
          <p:cNvPr id="178" name="צורה חופשית: צורה 151">
            <a:extLst>
              <a:ext uri="{FF2B5EF4-FFF2-40B4-BE49-F238E27FC236}">
                <a16:creationId xmlns:a16="http://schemas.microsoft.com/office/drawing/2014/main" id="{C935635C-0C05-4287-9057-3C1BCCC11767}"/>
              </a:ext>
            </a:extLst>
          </p:cNvPr>
          <p:cNvSpPr/>
          <p:nvPr userDrawn="1"/>
        </p:nvSpPr>
        <p:spPr>
          <a:xfrm>
            <a:off x="4417028" y="269367"/>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6" y="1238"/>
                  <a:pt x="762" y="1524"/>
                  <a:pt x="1810" y="1048"/>
                </a:cubicBezTo>
                <a:cubicBezTo>
                  <a:pt x="1714" y="-381"/>
                  <a:pt x="286" y="571"/>
                  <a:pt x="0" y="0"/>
                </a:cubicBezTo>
                <a:close/>
              </a:path>
            </a:pathLst>
          </a:custGeom>
          <a:solidFill>
            <a:srgbClr val="1A2D6F"/>
          </a:solidFill>
          <a:ln w="9525" cap="flat">
            <a:noFill/>
            <a:prstDash val="solid"/>
            <a:miter/>
          </a:ln>
        </p:spPr>
        <p:txBody>
          <a:bodyPr rtlCol="0" anchor="ctr"/>
          <a:lstStyle/>
          <a:p>
            <a:endParaRPr lang="en-US"/>
          </a:p>
        </p:txBody>
      </p:sp>
      <p:sp>
        <p:nvSpPr>
          <p:cNvPr id="179" name="צורה חופשית: צורה 152">
            <a:extLst>
              <a:ext uri="{FF2B5EF4-FFF2-40B4-BE49-F238E27FC236}">
                <a16:creationId xmlns:a16="http://schemas.microsoft.com/office/drawing/2014/main" id="{774FB62F-CC1D-4B4C-A446-EC6E3ABA5142}"/>
              </a:ext>
            </a:extLst>
          </p:cNvPr>
          <p:cNvSpPr/>
          <p:nvPr userDrawn="1"/>
        </p:nvSpPr>
        <p:spPr>
          <a:xfrm>
            <a:off x="4415313" y="344995"/>
            <a:ext cx="2286" cy="1142"/>
          </a:xfrm>
          <a:custGeom>
            <a:avLst/>
            <a:gdLst>
              <a:gd name="connsiteX0" fmla="*/ 0 w 2286"/>
              <a:gd name="connsiteY0" fmla="*/ 0 h 1142"/>
              <a:gd name="connsiteX1" fmla="*/ 2286 w 2286"/>
              <a:gd name="connsiteY1" fmla="*/ 1143 h 1142"/>
              <a:gd name="connsiteX2" fmla="*/ 0 w 2286"/>
              <a:gd name="connsiteY2" fmla="*/ 0 h 1142"/>
            </a:gdLst>
            <a:ahLst/>
            <a:cxnLst>
              <a:cxn ang="0">
                <a:pos x="connsiteX0" y="connsiteY0"/>
              </a:cxn>
              <a:cxn ang="0">
                <a:pos x="connsiteX1" y="connsiteY1"/>
              </a:cxn>
              <a:cxn ang="0">
                <a:pos x="connsiteX2" y="connsiteY2"/>
              </a:cxn>
            </a:cxnLst>
            <a:rect l="l" t="t" r="r" b="b"/>
            <a:pathLst>
              <a:path w="2286" h="1142">
                <a:moveTo>
                  <a:pt x="0" y="0"/>
                </a:moveTo>
                <a:cubicBezTo>
                  <a:pt x="0" y="1429"/>
                  <a:pt x="1524" y="762"/>
                  <a:pt x="2286" y="1143"/>
                </a:cubicBezTo>
                <a:cubicBezTo>
                  <a:pt x="2191" y="-286"/>
                  <a:pt x="667" y="1238"/>
                  <a:pt x="0" y="0"/>
                </a:cubicBezTo>
                <a:close/>
              </a:path>
            </a:pathLst>
          </a:custGeom>
          <a:solidFill>
            <a:srgbClr val="1A2D6F"/>
          </a:solidFill>
          <a:ln w="9525" cap="flat">
            <a:noFill/>
            <a:prstDash val="solid"/>
            <a:miter/>
          </a:ln>
        </p:spPr>
        <p:txBody>
          <a:bodyPr rtlCol="0" anchor="ctr"/>
          <a:lstStyle/>
          <a:p>
            <a:endParaRPr lang="en-US"/>
          </a:p>
        </p:txBody>
      </p:sp>
      <p:sp>
        <p:nvSpPr>
          <p:cNvPr id="180" name="צורה חופשית: צורה 153">
            <a:extLst>
              <a:ext uri="{FF2B5EF4-FFF2-40B4-BE49-F238E27FC236}">
                <a16:creationId xmlns:a16="http://schemas.microsoft.com/office/drawing/2014/main" id="{C6D8D8E8-C273-4717-BC63-D10A520C7500}"/>
              </a:ext>
            </a:extLst>
          </p:cNvPr>
          <p:cNvSpPr/>
          <p:nvPr userDrawn="1"/>
        </p:nvSpPr>
        <p:spPr>
          <a:xfrm>
            <a:off x="4437983" y="348862"/>
            <a:ext cx="5524" cy="2515"/>
          </a:xfrm>
          <a:custGeom>
            <a:avLst/>
            <a:gdLst>
              <a:gd name="connsiteX0" fmla="*/ 1905 w 5524"/>
              <a:gd name="connsiteY0" fmla="*/ 515 h 2515"/>
              <a:gd name="connsiteX1" fmla="*/ 5525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5" y="2515"/>
                </a:cubicBezTo>
                <a:cubicBezTo>
                  <a:pt x="5429" y="420"/>
                  <a:pt x="3715" y="1944"/>
                  <a:pt x="3429" y="1086"/>
                </a:cubicBezTo>
                <a:cubicBezTo>
                  <a:pt x="4477" y="705"/>
                  <a:pt x="6668" y="1086"/>
                  <a:pt x="4191" y="515"/>
                </a:cubicBezTo>
                <a:cubicBezTo>
                  <a:pt x="3810" y="420"/>
                  <a:pt x="3810" y="-152"/>
                  <a:pt x="3238" y="39"/>
                </a:cubicBezTo>
                <a:cubicBezTo>
                  <a:pt x="3048" y="1658"/>
                  <a:pt x="1619" y="-533"/>
                  <a:pt x="0" y="229"/>
                </a:cubicBezTo>
                <a:cubicBezTo>
                  <a:pt x="476" y="1182"/>
                  <a:pt x="1429" y="1277"/>
                  <a:pt x="1905" y="515"/>
                </a:cubicBezTo>
                <a:close/>
              </a:path>
            </a:pathLst>
          </a:custGeom>
          <a:solidFill>
            <a:srgbClr val="1A2D6F"/>
          </a:solidFill>
          <a:ln w="9525" cap="flat">
            <a:noFill/>
            <a:prstDash val="solid"/>
            <a:miter/>
          </a:ln>
        </p:spPr>
        <p:txBody>
          <a:bodyPr rtlCol="0" anchor="ctr"/>
          <a:lstStyle/>
          <a:p>
            <a:endParaRPr lang="en-US"/>
          </a:p>
        </p:txBody>
      </p:sp>
      <p:sp>
        <p:nvSpPr>
          <p:cNvPr id="181" name="צורה חופשית: צורה 154">
            <a:extLst>
              <a:ext uri="{FF2B5EF4-FFF2-40B4-BE49-F238E27FC236}">
                <a16:creationId xmlns:a16="http://schemas.microsoft.com/office/drawing/2014/main" id="{FA08E802-0B4B-4FFC-9843-657D427EBAAE}"/>
              </a:ext>
            </a:extLst>
          </p:cNvPr>
          <p:cNvSpPr/>
          <p:nvPr userDrawn="1"/>
        </p:nvSpPr>
        <p:spPr>
          <a:xfrm>
            <a:off x="4411503" y="266700"/>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2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2" y="2381"/>
                </a:lnTo>
                <a:cubicBezTo>
                  <a:pt x="5620" y="953"/>
                  <a:pt x="3238" y="762"/>
                  <a:pt x="0" y="0"/>
                </a:cubicBezTo>
                <a:cubicBezTo>
                  <a:pt x="1048" y="1429"/>
                  <a:pt x="2572" y="1524"/>
                  <a:pt x="4477" y="2381"/>
                </a:cubicBezTo>
                <a:cubicBezTo>
                  <a:pt x="4763" y="1715"/>
                  <a:pt x="4001" y="2191"/>
                  <a:pt x="3810" y="1905"/>
                </a:cubicBezTo>
                <a:close/>
              </a:path>
            </a:pathLst>
          </a:custGeom>
          <a:solidFill>
            <a:srgbClr val="1A2D6F"/>
          </a:solidFill>
          <a:ln w="9525" cap="flat">
            <a:noFill/>
            <a:prstDash val="solid"/>
            <a:miter/>
          </a:ln>
        </p:spPr>
        <p:txBody>
          <a:bodyPr rtlCol="0" anchor="ctr"/>
          <a:lstStyle/>
          <a:p>
            <a:endParaRPr lang="en-US"/>
          </a:p>
        </p:txBody>
      </p:sp>
      <p:sp>
        <p:nvSpPr>
          <p:cNvPr id="182" name="צורה חופשית: צורה 155">
            <a:extLst>
              <a:ext uri="{FF2B5EF4-FFF2-40B4-BE49-F238E27FC236}">
                <a16:creationId xmlns:a16="http://schemas.microsoft.com/office/drawing/2014/main" id="{1000F1DC-88D1-47CF-8D9B-30C5AB2C82E2}"/>
              </a:ext>
            </a:extLst>
          </p:cNvPr>
          <p:cNvSpPr/>
          <p:nvPr userDrawn="1"/>
        </p:nvSpPr>
        <p:spPr>
          <a:xfrm>
            <a:off x="4422457" y="271304"/>
            <a:ext cx="1714" cy="680"/>
          </a:xfrm>
          <a:custGeom>
            <a:avLst/>
            <a:gdLst>
              <a:gd name="connsiteX0" fmla="*/ 1715 w 1714"/>
              <a:gd name="connsiteY0" fmla="*/ 539 h 680"/>
              <a:gd name="connsiteX1" fmla="*/ 0 w 1714"/>
              <a:gd name="connsiteY1" fmla="*/ 158 h 680"/>
              <a:gd name="connsiteX2" fmla="*/ 1715 w 1714"/>
              <a:gd name="connsiteY2" fmla="*/ 539 h 680"/>
            </a:gdLst>
            <a:ahLst/>
            <a:cxnLst>
              <a:cxn ang="0">
                <a:pos x="connsiteX0" y="connsiteY0"/>
              </a:cxn>
              <a:cxn ang="0">
                <a:pos x="connsiteX1" y="connsiteY1"/>
              </a:cxn>
              <a:cxn ang="0">
                <a:pos x="connsiteX2" y="connsiteY2"/>
              </a:cxn>
            </a:cxnLst>
            <a:rect l="l" t="t" r="r" b="b"/>
            <a:pathLst>
              <a:path w="1714" h="680">
                <a:moveTo>
                  <a:pt x="1715" y="539"/>
                </a:moveTo>
                <a:cubicBezTo>
                  <a:pt x="1334" y="158"/>
                  <a:pt x="667" y="-223"/>
                  <a:pt x="0" y="158"/>
                </a:cubicBezTo>
                <a:cubicBezTo>
                  <a:pt x="381" y="444"/>
                  <a:pt x="858" y="920"/>
                  <a:pt x="1715" y="539"/>
                </a:cubicBezTo>
                <a:close/>
              </a:path>
            </a:pathLst>
          </a:custGeom>
          <a:solidFill>
            <a:srgbClr val="1A2D6F"/>
          </a:solidFill>
          <a:ln w="9525" cap="flat">
            <a:noFill/>
            <a:prstDash val="solid"/>
            <a:miter/>
          </a:ln>
        </p:spPr>
        <p:txBody>
          <a:bodyPr rtlCol="0" anchor="ctr"/>
          <a:lstStyle/>
          <a:p>
            <a:endParaRPr lang="en-US"/>
          </a:p>
        </p:txBody>
      </p:sp>
      <p:sp>
        <p:nvSpPr>
          <p:cNvPr id="183" name="צורה חופשית: צורה 156">
            <a:extLst>
              <a:ext uri="{FF2B5EF4-FFF2-40B4-BE49-F238E27FC236}">
                <a16:creationId xmlns:a16="http://schemas.microsoft.com/office/drawing/2014/main" id="{FD5F2C66-8374-4BB6-9623-1180F54824C6}"/>
              </a:ext>
            </a:extLst>
          </p:cNvPr>
          <p:cNvSpPr/>
          <p:nvPr userDrawn="1"/>
        </p:nvSpPr>
        <p:spPr>
          <a:xfrm>
            <a:off x="5893879" y="598568"/>
            <a:ext cx="2762" cy="1290"/>
          </a:xfrm>
          <a:custGeom>
            <a:avLst/>
            <a:gdLst>
              <a:gd name="connsiteX0" fmla="*/ 2762 w 2762"/>
              <a:gd name="connsiteY0" fmla="*/ 1125 h 1290"/>
              <a:gd name="connsiteX1" fmla="*/ 0 w 2762"/>
              <a:gd name="connsiteY1" fmla="*/ 77 h 1290"/>
              <a:gd name="connsiteX2" fmla="*/ 2762 w 2762"/>
              <a:gd name="connsiteY2" fmla="*/ 1125 h 1290"/>
            </a:gdLst>
            <a:ahLst/>
            <a:cxnLst>
              <a:cxn ang="0">
                <a:pos x="connsiteX0" y="connsiteY0"/>
              </a:cxn>
              <a:cxn ang="0">
                <a:pos x="connsiteX1" y="connsiteY1"/>
              </a:cxn>
              <a:cxn ang="0">
                <a:pos x="connsiteX2" y="connsiteY2"/>
              </a:cxn>
            </a:cxnLst>
            <a:rect l="l" t="t" r="r" b="b"/>
            <a:pathLst>
              <a:path w="2762" h="1290">
                <a:moveTo>
                  <a:pt x="2762" y="1125"/>
                </a:moveTo>
                <a:cubicBezTo>
                  <a:pt x="2381" y="-18"/>
                  <a:pt x="952" y="-113"/>
                  <a:pt x="0" y="77"/>
                </a:cubicBezTo>
                <a:cubicBezTo>
                  <a:pt x="666" y="649"/>
                  <a:pt x="1809" y="1697"/>
                  <a:pt x="2762" y="1125"/>
                </a:cubicBezTo>
                <a:close/>
              </a:path>
            </a:pathLst>
          </a:custGeom>
          <a:solidFill>
            <a:srgbClr val="1A2D6F"/>
          </a:solidFill>
          <a:ln w="9525" cap="flat">
            <a:noFill/>
            <a:prstDash val="solid"/>
            <a:miter/>
          </a:ln>
        </p:spPr>
        <p:txBody>
          <a:bodyPr rtlCol="0" anchor="ctr"/>
          <a:lstStyle/>
          <a:p>
            <a:endParaRPr lang="en-US"/>
          </a:p>
        </p:txBody>
      </p:sp>
      <p:sp>
        <p:nvSpPr>
          <p:cNvPr id="184" name="צורה חופשית: צורה 157">
            <a:extLst>
              <a:ext uri="{FF2B5EF4-FFF2-40B4-BE49-F238E27FC236}">
                <a16:creationId xmlns:a16="http://schemas.microsoft.com/office/drawing/2014/main" id="{1B41B17D-E023-4DD0-BC1A-C0A7F20B86F1}"/>
              </a:ext>
            </a:extLst>
          </p:cNvPr>
          <p:cNvSpPr/>
          <p:nvPr userDrawn="1"/>
        </p:nvSpPr>
        <p:spPr>
          <a:xfrm>
            <a:off x="4459033" y="345757"/>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1A2D6F"/>
          </a:solidFill>
          <a:ln w="9525" cap="flat">
            <a:noFill/>
            <a:prstDash val="solid"/>
            <a:miter/>
          </a:ln>
        </p:spPr>
        <p:txBody>
          <a:bodyPr rtlCol="0" anchor="ctr"/>
          <a:lstStyle/>
          <a:p>
            <a:endParaRPr lang="en-US"/>
          </a:p>
        </p:txBody>
      </p:sp>
      <p:sp>
        <p:nvSpPr>
          <p:cNvPr id="185" name="צורה חופשית: צורה 158">
            <a:extLst>
              <a:ext uri="{FF2B5EF4-FFF2-40B4-BE49-F238E27FC236}">
                <a16:creationId xmlns:a16="http://schemas.microsoft.com/office/drawing/2014/main" id="{A1648BB3-75C4-4418-9788-29F66659E311}"/>
              </a:ext>
            </a:extLst>
          </p:cNvPr>
          <p:cNvSpPr/>
          <p:nvPr userDrawn="1"/>
        </p:nvSpPr>
        <p:spPr>
          <a:xfrm>
            <a:off x="4419981" y="346614"/>
            <a:ext cx="2476" cy="941"/>
          </a:xfrm>
          <a:custGeom>
            <a:avLst/>
            <a:gdLst>
              <a:gd name="connsiteX0" fmla="*/ 2476 w 2476"/>
              <a:gd name="connsiteY0" fmla="*/ 857 h 941"/>
              <a:gd name="connsiteX1" fmla="*/ 0 w 2476"/>
              <a:gd name="connsiteY1" fmla="*/ 0 h 941"/>
              <a:gd name="connsiteX2" fmla="*/ 2476 w 2476"/>
              <a:gd name="connsiteY2" fmla="*/ 857 h 941"/>
            </a:gdLst>
            <a:ahLst/>
            <a:cxnLst>
              <a:cxn ang="0">
                <a:pos x="connsiteX0" y="connsiteY0"/>
              </a:cxn>
              <a:cxn ang="0">
                <a:pos x="connsiteX1" y="connsiteY1"/>
              </a:cxn>
              <a:cxn ang="0">
                <a:pos x="connsiteX2" y="connsiteY2"/>
              </a:cxn>
            </a:cxnLst>
            <a:rect l="l" t="t" r="r" b="b"/>
            <a:pathLst>
              <a:path w="2476" h="941">
                <a:moveTo>
                  <a:pt x="2476" y="857"/>
                </a:moveTo>
                <a:cubicBezTo>
                  <a:pt x="1810" y="-191"/>
                  <a:pt x="1048" y="286"/>
                  <a:pt x="0" y="0"/>
                </a:cubicBezTo>
                <a:cubicBezTo>
                  <a:pt x="190" y="667"/>
                  <a:pt x="1810" y="1143"/>
                  <a:pt x="2476" y="857"/>
                </a:cubicBezTo>
                <a:close/>
              </a:path>
            </a:pathLst>
          </a:custGeom>
          <a:solidFill>
            <a:srgbClr val="1A2D6F"/>
          </a:solidFill>
          <a:ln w="9525" cap="flat">
            <a:noFill/>
            <a:prstDash val="solid"/>
            <a:miter/>
          </a:ln>
        </p:spPr>
        <p:txBody>
          <a:bodyPr rtlCol="0" anchor="ctr"/>
          <a:lstStyle/>
          <a:p>
            <a:endParaRPr lang="en-US"/>
          </a:p>
        </p:txBody>
      </p:sp>
      <p:sp>
        <p:nvSpPr>
          <p:cNvPr id="186" name="צורה חופשית: צורה 159">
            <a:extLst>
              <a:ext uri="{FF2B5EF4-FFF2-40B4-BE49-F238E27FC236}">
                <a16:creationId xmlns:a16="http://schemas.microsoft.com/office/drawing/2014/main" id="{E2E0247C-E831-4BF4-B690-DFFFEB41AC02}"/>
              </a:ext>
            </a:extLst>
          </p:cNvPr>
          <p:cNvSpPr/>
          <p:nvPr userDrawn="1"/>
        </p:nvSpPr>
        <p:spPr>
          <a:xfrm>
            <a:off x="4461546" y="337156"/>
            <a:ext cx="1700" cy="3171"/>
          </a:xfrm>
          <a:custGeom>
            <a:avLst/>
            <a:gdLst>
              <a:gd name="connsiteX0" fmla="*/ 821 w 1700"/>
              <a:gd name="connsiteY0" fmla="*/ 409 h 3171"/>
              <a:gd name="connsiteX1" fmla="*/ 59 w 1700"/>
              <a:gd name="connsiteY1" fmla="*/ 3172 h 3171"/>
              <a:gd name="connsiteX2" fmla="*/ 1678 w 1700"/>
              <a:gd name="connsiteY2" fmla="*/ 600 h 3171"/>
              <a:gd name="connsiteX3" fmla="*/ 821 w 1700"/>
              <a:gd name="connsiteY3" fmla="*/ 409 h 3171"/>
            </a:gdLst>
            <a:ahLst/>
            <a:cxnLst>
              <a:cxn ang="0">
                <a:pos x="connsiteX0" y="connsiteY0"/>
              </a:cxn>
              <a:cxn ang="0">
                <a:pos x="connsiteX1" y="connsiteY1"/>
              </a:cxn>
              <a:cxn ang="0">
                <a:pos x="connsiteX2" y="connsiteY2"/>
              </a:cxn>
              <a:cxn ang="0">
                <a:pos x="connsiteX3" y="connsiteY3"/>
              </a:cxn>
            </a:cxnLst>
            <a:rect l="l" t="t" r="r" b="b"/>
            <a:pathLst>
              <a:path w="1700" h="3171">
                <a:moveTo>
                  <a:pt x="821" y="409"/>
                </a:moveTo>
                <a:cubicBezTo>
                  <a:pt x="1297" y="1743"/>
                  <a:pt x="-322" y="2029"/>
                  <a:pt x="59" y="3172"/>
                </a:cubicBezTo>
                <a:cubicBezTo>
                  <a:pt x="821" y="2886"/>
                  <a:pt x="916" y="886"/>
                  <a:pt x="1678" y="600"/>
                </a:cubicBezTo>
                <a:cubicBezTo>
                  <a:pt x="1868" y="-734"/>
                  <a:pt x="821" y="600"/>
                  <a:pt x="821" y="409"/>
                </a:cubicBezTo>
                <a:close/>
              </a:path>
            </a:pathLst>
          </a:custGeom>
          <a:solidFill>
            <a:srgbClr val="1A2D6F"/>
          </a:solidFill>
          <a:ln w="9525" cap="flat">
            <a:noFill/>
            <a:prstDash val="solid"/>
            <a:miter/>
          </a:ln>
        </p:spPr>
        <p:txBody>
          <a:bodyPr rtlCol="0" anchor="ctr"/>
          <a:lstStyle/>
          <a:p>
            <a:endParaRPr lang="en-US"/>
          </a:p>
        </p:txBody>
      </p:sp>
      <p:sp>
        <p:nvSpPr>
          <p:cNvPr id="187" name="צורה חופשית: צורה 160">
            <a:extLst>
              <a:ext uri="{FF2B5EF4-FFF2-40B4-BE49-F238E27FC236}">
                <a16:creationId xmlns:a16="http://schemas.microsoft.com/office/drawing/2014/main" id="{299F7E64-95C4-4D38-A092-ED11C1A06DDF}"/>
              </a:ext>
            </a:extLst>
          </p:cNvPr>
          <p:cNvSpPr/>
          <p:nvPr userDrawn="1"/>
        </p:nvSpPr>
        <p:spPr>
          <a:xfrm>
            <a:off x="4460722" y="34349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932"/>
                  <a:pt x="121" y="932"/>
                  <a:pt x="216" y="1027"/>
                </a:cubicBezTo>
                <a:close/>
              </a:path>
            </a:pathLst>
          </a:custGeom>
          <a:solidFill>
            <a:srgbClr val="1A2D6F"/>
          </a:solidFill>
          <a:ln w="9525" cap="flat">
            <a:noFill/>
            <a:prstDash val="solid"/>
            <a:miter/>
          </a:ln>
        </p:spPr>
        <p:txBody>
          <a:bodyPr rtlCol="0" anchor="ctr"/>
          <a:lstStyle/>
          <a:p>
            <a:endParaRPr lang="en-US"/>
          </a:p>
        </p:txBody>
      </p:sp>
      <p:sp>
        <p:nvSpPr>
          <p:cNvPr id="188" name="צורה חופשית: צורה 161">
            <a:extLst>
              <a:ext uri="{FF2B5EF4-FFF2-40B4-BE49-F238E27FC236}">
                <a16:creationId xmlns:a16="http://schemas.microsoft.com/office/drawing/2014/main" id="{09BE4686-863E-4FF9-AD6D-2A4C37088D65}"/>
              </a:ext>
            </a:extLst>
          </p:cNvPr>
          <p:cNvSpPr/>
          <p:nvPr userDrawn="1"/>
        </p:nvSpPr>
        <p:spPr>
          <a:xfrm>
            <a:off x="4470370" y="300799"/>
            <a:ext cx="696" cy="2095"/>
          </a:xfrm>
          <a:custGeom>
            <a:avLst/>
            <a:gdLst>
              <a:gd name="connsiteX0" fmla="*/ 569 w 696"/>
              <a:gd name="connsiteY0" fmla="*/ 0 h 2095"/>
              <a:gd name="connsiteX1" fmla="*/ 93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3" y="667"/>
                </a:cubicBezTo>
                <a:cubicBezTo>
                  <a:pt x="-193" y="1619"/>
                  <a:pt x="283" y="1429"/>
                  <a:pt x="188" y="2095"/>
                </a:cubicBezTo>
                <a:cubicBezTo>
                  <a:pt x="378" y="953"/>
                  <a:pt x="950" y="1429"/>
                  <a:pt x="569" y="0"/>
                </a:cubicBezTo>
                <a:close/>
              </a:path>
            </a:pathLst>
          </a:custGeom>
          <a:solidFill>
            <a:srgbClr val="1A2D6F"/>
          </a:solidFill>
          <a:ln w="9525" cap="flat">
            <a:noFill/>
            <a:prstDash val="solid"/>
            <a:miter/>
          </a:ln>
        </p:spPr>
        <p:txBody>
          <a:bodyPr rtlCol="0" anchor="ctr"/>
          <a:lstStyle/>
          <a:p>
            <a:endParaRPr lang="en-US"/>
          </a:p>
        </p:txBody>
      </p:sp>
      <p:sp>
        <p:nvSpPr>
          <p:cNvPr id="189" name="צורה חופשית: צורה 162">
            <a:extLst>
              <a:ext uri="{FF2B5EF4-FFF2-40B4-BE49-F238E27FC236}">
                <a16:creationId xmlns:a16="http://schemas.microsoft.com/office/drawing/2014/main" id="{96629362-E08D-4C71-A563-75099BB38490}"/>
              </a:ext>
            </a:extLst>
          </p:cNvPr>
          <p:cNvSpPr/>
          <p:nvPr userDrawn="1"/>
        </p:nvSpPr>
        <p:spPr>
          <a:xfrm>
            <a:off x="4469773" y="303466"/>
            <a:ext cx="704" cy="1523"/>
          </a:xfrm>
          <a:custGeom>
            <a:avLst/>
            <a:gdLst>
              <a:gd name="connsiteX0" fmla="*/ 690 w 704"/>
              <a:gd name="connsiteY0" fmla="*/ 1524 h 1523"/>
              <a:gd name="connsiteX1" fmla="*/ 23 w 704"/>
              <a:gd name="connsiteY1" fmla="*/ 0 h 1523"/>
              <a:gd name="connsiteX2" fmla="*/ 690 w 704"/>
              <a:gd name="connsiteY2" fmla="*/ 1524 h 1523"/>
            </a:gdLst>
            <a:ahLst/>
            <a:cxnLst>
              <a:cxn ang="0">
                <a:pos x="connsiteX0" y="connsiteY0"/>
              </a:cxn>
              <a:cxn ang="0">
                <a:pos x="connsiteX1" y="connsiteY1"/>
              </a:cxn>
              <a:cxn ang="0">
                <a:pos x="connsiteX2" y="connsiteY2"/>
              </a:cxn>
            </a:cxnLst>
            <a:rect l="l" t="t" r="r" b="b"/>
            <a:pathLst>
              <a:path w="704" h="1523">
                <a:moveTo>
                  <a:pt x="690" y="1524"/>
                </a:moveTo>
                <a:cubicBezTo>
                  <a:pt x="785" y="571"/>
                  <a:pt x="404" y="286"/>
                  <a:pt x="23" y="0"/>
                </a:cubicBezTo>
                <a:cubicBezTo>
                  <a:pt x="-72" y="952"/>
                  <a:pt x="119" y="1524"/>
                  <a:pt x="690" y="1524"/>
                </a:cubicBezTo>
                <a:close/>
              </a:path>
            </a:pathLst>
          </a:custGeom>
          <a:solidFill>
            <a:srgbClr val="1A2D6F"/>
          </a:solidFill>
          <a:ln w="9525" cap="flat">
            <a:noFill/>
            <a:prstDash val="solid"/>
            <a:miter/>
          </a:ln>
        </p:spPr>
        <p:txBody>
          <a:bodyPr rtlCol="0" anchor="ctr"/>
          <a:lstStyle/>
          <a:p>
            <a:endParaRPr lang="en-US"/>
          </a:p>
        </p:txBody>
      </p:sp>
      <p:sp>
        <p:nvSpPr>
          <p:cNvPr id="190" name="צורה חופשית: צורה 163">
            <a:extLst>
              <a:ext uri="{FF2B5EF4-FFF2-40B4-BE49-F238E27FC236}">
                <a16:creationId xmlns:a16="http://schemas.microsoft.com/office/drawing/2014/main" id="{22ABB60D-E2D3-436A-940D-4DA47B55A5E8}"/>
              </a:ext>
            </a:extLst>
          </p:cNvPr>
          <p:cNvSpPr/>
          <p:nvPr userDrawn="1"/>
        </p:nvSpPr>
        <p:spPr>
          <a:xfrm>
            <a:off x="4468749" y="305181"/>
            <a:ext cx="1142" cy="946"/>
          </a:xfrm>
          <a:custGeom>
            <a:avLst/>
            <a:gdLst>
              <a:gd name="connsiteX0" fmla="*/ 1143 w 1142"/>
              <a:gd name="connsiteY0" fmla="*/ 95 h 946"/>
              <a:gd name="connsiteX1" fmla="*/ 286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6" y="0"/>
                </a:lnTo>
                <a:cubicBezTo>
                  <a:pt x="286" y="381"/>
                  <a:pt x="190" y="571"/>
                  <a:pt x="0" y="667"/>
                </a:cubicBezTo>
                <a:cubicBezTo>
                  <a:pt x="95" y="1143"/>
                  <a:pt x="1143" y="1048"/>
                  <a:pt x="1143" y="95"/>
                </a:cubicBezTo>
                <a:close/>
              </a:path>
            </a:pathLst>
          </a:custGeom>
          <a:solidFill>
            <a:srgbClr val="1A2D6F"/>
          </a:solidFill>
          <a:ln w="9525" cap="flat">
            <a:noFill/>
            <a:prstDash val="solid"/>
            <a:miter/>
          </a:ln>
        </p:spPr>
        <p:txBody>
          <a:bodyPr rtlCol="0" anchor="ctr"/>
          <a:lstStyle/>
          <a:p>
            <a:endParaRPr lang="en-US"/>
          </a:p>
        </p:txBody>
      </p:sp>
      <p:sp>
        <p:nvSpPr>
          <p:cNvPr id="191" name="צורה חופשית: צורה 164">
            <a:extLst>
              <a:ext uri="{FF2B5EF4-FFF2-40B4-BE49-F238E27FC236}">
                <a16:creationId xmlns:a16="http://schemas.microsoft.com/office/drawing/2014/main" id="{ED4A67C9-377F-46D4-B7CD-7FA076AA09EB}"/>
              </a:ext>
            </a:extLst>
          </p:cNvPr>
          <p:cNvSpPr/>
          <p:nvPr userDrawn="1"/>
        </p:nvSpPr>
        <p:spPr>
          <a:xfrm>
            <a:off x="5859208" y="427349"/>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5" y="418"/>
                  <a:pt x="667" y="-153"/>
                  <a:pt x="0" y="37"/>
                </a:cubicBezTo>
                <a:cubicBezTo>
                  <a:pt x="476" y="1180"/>
                  <a:pt x="1238" y="704"/>
                  <a:pt x="2191" y="1085"/>
                </a:cubicBezTo>
                <a:close/>
              </a:path>
            </a:pathLst>
          </a:custGeom>
          <a:solidFill>
            <a:srgbClr val="1A2D6F"/>
          </a:solidFill>
          <a:ln w="9525" cap="flat">
            <a:noFill/>
            <a:prstDash val="solid"/>
            <a:miter/>
          </a:ln>
        </p:spPr>
        <p:txBody>
          <a:bodyPr rtlCol="0" anchor="ctr"/>
          <a:lstStyle/>
          <a:p>
            <a:endParaRPr lang="en-US"/>
          </a:p>
        </p:txBody>
      </p:sp>
      <p:sp>
        <p:nvSpPr>
          <p:cNvPr id="192" name="צורה חופשית: צורה 165">
            <a:extLst>
              <a:ext uri="{FF2B5EF4-FFF2-40B4-BE49-F238E27FC236}">
                <a16:creationId xmlns:a16="http://schemas.microsoft.com/office/drawing/2014/main" id="{AC8D9AE6-0DE4-4D5D-8C4F-711E9BED1376}"/>
              </a:ext>
            </a:extLst>
          </p:cNvPr>
          <p:cNvSpPr/>
          <p:nvPr userDrawn="1"/>
        </p:nvSpPr>
        <p:spPr>
          <a:xfrm>
            <a:off x="5822918" y="421830"/>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3" y="1080"/>
                  <a:pt x="2000" y="1080"/>
                  <a:pt x="3334" y="32"/>
                </a:cubicBezTo>
                <a:cubicBezTo>
                  <a:pt x="2762" y="-63"/>
                  <a:pt x="952" y="-63"/>
                  <a:pt x="0" y="1747"/>
                </a:cubicBezTo>
                <a:close/>
              </a:path>
            </a:pathLst>
          </a:custGeom>
          <a:solidFill>
            <a:srgbClr val="1A2D6F"/>
          </a:solidFill>
          <a:ln w="9525" cap="flat">
            <a:noFill/>
            <a:prstDash val="solid"/>
            <a:miter/>
          </a:ln>
        </p:spPr>
        <p:txBody>
          <a:bodyPr rtlCol="0" anchor="ctr"/>
          <a:lstStyle/>
          <a:p>
            <a:endParaRPr lang="en-US"/>
          </a:p>
        </p:txBody>
      </p:sp>
      <p:sp>
        <p:nvSpPr>
          <p:cNvPr id="193" name="צורה חופשית: צורה 166">
            <a:extLst>
              <a:ext uri="{FF2B5EF4-FFF2-40B4-BE49-F238E27FC236}">
                <a16:creationId xmlns:a16="http://schemas.microsoft.com/office/drawing/2014/main" id="{642368A7-AC28-4A6F-8D57-54C8FB21230B}"/>
              </a:ext>
            </a:extLst>
          </p:cNvPr>
          <p:cNvSpPr/>
          <p:nvPr userDrawn="1"/>
        </p:nvSpPr>
        <p:spPr>
          <a:xfrm>
            <a:off x="5921025" y="445163"/>
            <a:ext cx="4476" cy="1709"/>
          </a:xfrm>
          <a:custGeom>
            <a:avLst/>
            <a:gdLst>
              <a:gd name="connsiteX0" fmla="*/ 0 w 4476"/>
              <a:gd name="connsiteY0" fmla="*/ 130 h 1709"/>
              <a:gd name="connsiteX1" fmla="*/ 4476 w 4476"/>
              <a:gd name="connsiteY1" fmla="*/ 1464 h 1709"/>
              <a:gd name="connsiteX2" fmla="*/ 0 w 4476"/>
              <a:gd name="connsiteY2" fmla="*/ 130 h 1709"/>
            </a:gdLst>
            <a:ahLst/>
            <a:cxnLst>
              <a:cxn ang="0">
                <a:pos x="connsiteX0" y="connsiteY0"/>
              </a:cxn>
              <a:cxn ang="0">
                <a:pos x="connsiteX1" y="connsiteY1"/>
              </a:cxn>
              <a:cxn ang="0">
                <a:pos x="connsiteX2" y="connsiteY2"/>
              </a:cxn>
            </a:cxnLst>
            <a:rect l="l" t="t" r="r" b="b"/>
            <a:pathLst>
              <a:path w="4476" h="1709">
                <a:moveTo>
                  <a:pt x="0" y="130"/>
                </a:moveTo>
                <a:cubicBezTo>
                  <a:pt x="381" y="-155"/>
                  <a:pt x="3620" y="2512"/>
                  <a:pt x="4476" y="1464"/>
                </a:cubicBezTo>
                <a:cubicBezTo>
                  <a:pt x="3810" y="2226"/>
                  <a:pt x="1048" y="-632"/>
                  <a:pt x="0" y="130"/>
                </a:cubicBezTo>
                <a:close/>
              </a:path>
            </a:pathLst>
          </a:custGeom>
          <a:solidFill>
            <a:srgbClr val="1A2D6F"/>
          </a:solidFill>
          <a:ln w="9525" cap="flat">
            <a:noFill/>
            <a:prstDash val="solid"/>
            <a:miter/>
          </a:ln>
        </p:spPr>
        <p:txBody>
          <a:bodyPr rtlCol="0" anchor="ctr"/>
          <a:lstStyle/>
          <a:p>
            <a:endParaRPr lang="en-US"/>
          </a:p>
        </p:txBody>
      </p:sp>
      <p:sp>
        <p:nvSpPr>
          <p:cNvPr id="194" name="צורה חופשית: צורה 167">
            <a:extLst>
              <a:ext uri="{FF2B5EF4-FFF2-40B4-BE49-F238E27FC236}">
                <a16:creationId xmlns:a16="http://schemas.microsoft.com/office/drawing/2014/main" id="{601E6C6E-BC47-4B2E-87D1-F37360E45C8D}"/>
              </a:ext>
            </a:extLst>
          </p:cNvPr>
          <p:cNvSpPr/>
          <p:nvPr userDrawn="1"/>
        </p:nvSpPr>
        <p:spPr>
          <a:xfrm>
            <a:off x="5822910" y="424286"/>
            <a:ext cx="1157" cy="1488"/>
          </a:xfrm>
          <a:custGeom>
            <a:avLst/>
            <a:gdLst>
              <a:gd name="connsiteX0" fmla="*/ 8 w 1157"/>
              <a:gd name="connsiteY0" fmla="*/ 1100 h 1488"/>
              <a:gd name="connsiteX1" fmla="*/ 1056 w 1157"/>
              <a:gd name="connsiteY1" fmla="*/ 1100 h 1488"/>
              <a:gd name="connsiteX2" fmla="*/ 865 w 1157"/>
              <a:gd name="connsiteY2" fmla="*/ 624 h 1488"/>
              <a:gd name="connsiteX3" fmla="*/ 1151 w 1157"/>
              <a:gd name="connsiteY3" fmla="*/ 338 h 1488"/>
              <a:gd name="connsiteX4" fmla="*/ 8 w 1157"/>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 h="1488">
                <a:moveTo>
                  <a:pt x="8" y="1100"/>
                </a:moveTo>
                <a:cubicBezTo>
                  <a:pt x="-87" y="2243"/>
                  <a:pt x="675" y="433"/>
                  <a:pt x="1056" y="1100"/>
                </a:cubicBezTo>
                <a:cubicBezTo>
                  <a:pt x="1151" y="814"/>
                  <a:pt x="960" y="814"/>
                  <a:pt x="865" y="624"/>
                </a:cubicBezTo>
                <a:cubicBezTo>
                  <a:pt x="960" y="338"/>
                  <a:pt x="1056" y="338"/>
                  <a:pt x="1151" y="338"/>
                </a:cubicBezTo>
                <a:cubicBezTo>
                  <a:pt x="1246" y="-710"/>
                  <a:pt x="294" y="1005"/>
                  <a:pt x="8" y="1100"/>
                </a:cubicBezTo>
                <a:close/>
              </a:path>
            </a:pathLst>
          </a:custGeom>
          <a:solidFill>
            <a:srgbClr val="1A2D6F"/>
          </a:solidFill>
          <a:ln w="9525" cap="flat">
            <a:noFill/>
            <a:prstDash val="solid"/>
            <a:miter/>
          </a:ln>
        </p:spPr>
        <p:txBody>
          <a:bodyPr rtlCol="0" anchor="ctr"/>
          <a:lstStyle/>
          <a:p>
            <a:endParaRPr lang="en-US"/>
          </a:p>
        </p:txBody>
      </p:sp>
      <p:sp>
        <p:nvSpPr>
          <p:cNvPr id="195" name="צורה חופשית: צורה 168">
            <a:extLst>
              <a:ext uri="{FF2B5EF4-FFF2-40B4-BE49-F238E27FC236}">
                <a16:creationId xmlns:a16="http://schemas.microsoft.com/office/drawing/2014/main" id="{E3A5B997-D1F4-4A5F-A514-D004E298F978}"/>
              </a:ext>
            </a:extLst>
          </p:cNvPr>
          <p:cNvSpPr/>
          <p:nvPr userDrawn="1"/>
        </p:nvSpPr>
        <p:spPr>
          <a:xfrm>
            <a:off x="5806916" y="460902"/>
            <a:ext cx="1165" cy="965"/>
          </a:xfrm>
          <a:custGeom>
            <a:avLst/>
            <a:gdLst>
              <a:gd name="connsiteX0" fmla="*/ 0 w 1165"/>
              <a:gd name="connsiteY0" fmla="*/ 679 h 965"/>
              <a:gd name="connsiteX1" fmla="*/ 762 w 1165"/>
              <a:gd name="connsiteY1" fmla="*/ 965 h 965"/>
              <a:gd name="connsiteX2" fmla="*/ 1143 w 1165"/>
              <a:gd name="connsiteY2" fmla="*/ 394 h 965"/>
              <a:gd name="connsiteX3" fmla="*/ 0 w 1165"/>
              <a:gd name="connsiteY3" fmla="*/ 679 h 965"/>
            </a:gdLst>
            <a:ahLst/>
            <a:cxnLst>
              <a:cxn ang="0">
                <a:pos x="connsiteX0" y="connsiteY0"/>
              </a:cxn>
              <a:cxn ang="0">
                <a:pos x="connsiteX1" y="connsiteY1"/>
              </a:cxn>
              <a:cxn ang="0">
                <a:pos x="connsiteX2" y="connsiteY2"/>
              </a:cxn>
              <a:cxn ang="0">
                <a:pos x="connsiteX3" y="connsiteY3"/>
              </a:cxn>
            </a:cxnLst>
            <a:rect l="l" t="t" r="r" b="b"/>
            <a:pathLst>
              <a:path w="1165" h="965">
                <a:moveTo>
                  <a:pt x="0" y="679"/>
                </a:moveTo>
                <a:lnTo>
                  <a:pt x="762" y="965"/>
                </a:lnTo>
                <a:cubicBezTo>
                  <a:pt x="857" y="584"/>
                  <a:pt x="1048" y="394"/>
                  <a:pt x="1143" y="394"/>
                </a:cubicBezTo>
                <a:cubicBezTo>
                  <a:pt x="1333" y="-83"/>
                  <a:pt x="285" y="-273"/>
                  <a:pt x="0" y="679"/>
                </a:cubicBezTo>
                <a:close/>
              </a:path>
            </a:pathLst>
          </a:custGeom>
          <a:solidFill>
            <a:srgbClr val="1A2D6F"/>
          </a:solidFill>
          <a:ln w="9525" cap="flat">
            <a:noFill/>
            <a:prstDash val="solid"/>
            <a:miter/>
          </a:ln>
        </p:spPr>
        <p:txBody>
          <a:bodyPr rtlCol="0" anchor="ctr"/>
          <a:lstStyle/>
          <a:p>
            <a:endParaRPr lang="en-US"/>
          </a:p>
        </p:txBody>
      </p:sp>
      <p:sp>
        <p:nvSpPr>
          <p:cNvPr id="196" name="צורה חופשית: צורה 169">
            <a:extLst>
              <a:ext uri="{FF2B5EF4-FFF2-40B4-BE49-F238E27FC236}">
                <a16:creationId xmlns:a16="http://schemas.microsoft.com/office/drawing/2014/main" id="{64DECBD1-7A84-4CF3-9529-7B45E0F1B5D5}"/>
              </a:ext>
            </a:extLst>
          </p:cNvPr>
          <p:cNvSpPr/>
          <p:nvPr userDrawn="1"/>
        </p:nvSpPr>
        <p:spPr>
          <a:xfrm>
            <a:off x="5806226" y="461676"/>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8" y="952"/>
                  <a:pt x="118" y="1333"/>
                  <a:pt x="404" y="1619"/>
                </a:cubicBezTo>
                <a:close/>
              </a:path>
            </a:pathLst>
          </a:custGeom>
          <a:solidFill>
            <a:srgbClr val="1A2D6F"/>
          </a:solidFill>
          <a:ln w="9525" cap="flat">
            <a:noFill/>
            <a:prstDash val="solid"/>
            <a:miter/>
          </a:ln>
        </p:spPr>
        <p:txBody>
          <a:bodyPr rtlCol="0" anchor="ctr"/>
          <a:lstStyle/>
          <a:p>
            <a:endParaRPr lang="en-US"/>
          </a:p>
        </p:txBody>
      </p:sp>
      <p:sp>
        <p:nvSpPr>
          <p:cNvPr id="197" name="צורה חופשית: צורה 170">
            <a:extLst>
              <a:ext uri="{FF2B5EF4-FFF2-40B4-BE49-F238E27FC236}">
                <a16:creationId xmlns:a16="http://schemas.microsoft.com/office/drawing/2014/main" id="{8FE4AAFA-6139-4C6B-9FCF-F4BDD142BB34}"/>
              </a:ext>
            </a:extLst>
          </p:cNvPr>
          <p:cNvSpPr/>
          <p:nvPr userDrawn="1"/>
        </p:nvSpPr>
        <p:spPr>
          <a:xfrm>
            <a:off x="5804973" y="463772"/>
            <a:ext cx="807" cy="2000"/>
          </a:xfrm>
          <a:custGeom>
            <a:avLst/>
            <a:gdLst>
              <a:gd name="connsiteX0" fmla="*/ 38 w 807"/>
              <a:gd name="connsiteY0" fmla="*/ 2000 h 2000"/>
              <a:gd name="connsiteX1" fmla="*/ 609 w 807"/>
              <a:gd name="connsiteY1" fmla="*/ 1429 h 2000"/>
              <a:gd name="connsiteX2" fmla="*/ 800 w 807"/>
              <a:gd name="connsiteY2" fmla="*/ 0 h 2000"/>
              <a:gd name="connsiteX3" fmla="*/ 38 w 807"/>
              <a:gd name="connsiteY3" fmla="*/ 2000 h 2000"/>
            </a:gdLst>
            <a:ahLst/>
            <a:cxnLst>
              <a:cxn ang="0">
                <a:pos x="connsiteX0" y="connsiteY0"/>
              </a:cxn>
              <a:cxn ang="0">
                <a:pos x="connsiteX1" y="connsiteY1"/>
              </a:cxn>
              <a:cxn ang="0">
                <a:pos x="connsiteX2" y="connsiteY2"/>
              </a:cxn>
              <a:cxn ang="0">
                <a:pos x="connsiteX3" y="connsiteY3"/>
              </a:cxn>
            </a:cxnLst>
            <a:rect l="l" t="t" r="r" b="b"/>
            <a:pathLst>
              <a:path w="807" h="2000">
                <a:moveTo>
                  <a:pt x="38" y="2000"/>
                </a:moveTo>
                <a:cubicBezTo>
                  <a:pt x="228" y="2000"/>
                  <a:pt x="419" y="1429"/>
                  <a:pt x="609" y="1429"/>
                </a:cubicBezTo>
                <a:cubicBezTo>
                  <a:pt x="1086" y="572"/>
                  <a:pt x="514" y="667"/>
                  <a:pt x="800" y="0"/>
                </a:cubicBezTo>
                <a:cubicBezTo>
                  <a:pt x="419" y="1048"/>
                  <a:pt x="-153" y="476"/>
                  <a:pt x="38" y="2000"/>
                </a:cubicBezTo>
                <a:close/>
              </a:path>
            </a:pathLst>
          </a:custGeom>
          <a:solidFill>
            <a:srgbClr val="1A2D6F"/>
          </a:solidFill>
          <a:ln w="9525" cap="flat">
            <a:noFill/>
            <a:prstDash val="solid"/>
            <a:miter/>
          </a:ln>
        </p:spPr>
        <p:txBody>
          <a:bodyPr rtlCol="0" anchor="ctr"/>
          <a:lstStyle/>
          <a:p>
            <a:endParaRPr lang="en-US"/>
          </a:p>
        </p:txBody>
      </p:sp>
      <p:sp>
        <p:nvSpPr>
          <p:cNvPr id="198" name="צורה חופשית: צורה 171">
            <a:extLst>
              <a:ext uri="{FF2B5EF4-FFF2-40B4-BE49-F238E27FC236}">
                <a16:creationId xmlns:a16="http://schemas.microsoft.com/office/drawing/2014/main" id="{18A61DD8-6ADB-4C76-B2AC-269D412C788D}"/>
              </a:ext>
            </a:extLst>
          </p:cNvPr>
          <p:cNvSpPr/>
          <p:nvPr userDrawn="1"/>
        </p:nvSpPr>
        <p:spPr>
          <a:xfrm>
            <a:off x="5840760" y="421005"/>
            <a:ext cx="4636" cy="3207"/>
          </a:xfrm>
          <a:custGeom>
            <a:avLst/>
            <a:gdLst>
              <a:gd name="connsiteX0" fmla="*/ 3018 w 4636"/>
              <a:gd name="connsiteY0" fmla="*/ 2476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8 w 4636"/>
              <a:gd name="connsiteY6" fmla="*/ 2476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8" y="2476"/>
                </a:moveTo>
                <a:cubicBezTo>
                  <a:pt x="2732" y="476"/>
                  <a:pt x="1875" y="857"/>
                  <a:pt x="160" y="0"/>
                </a:cubicBezTo>
                <a:cubicBezTo>
                  <a:pt x="-126" y="2000"/>
                  <a:pt x="1589" y="857"/>
                  <a:pt x="1779" y="1715"/>
                </a:cubicBezTo>
                <a:cubicBezTo>
                  <a:pt x="827" y="2000"/>
                  <a:pt x="-1173" y="1238"/>
                  <a:pt x="922" y="2191"/>
                </a:cubicBezTo>
                <a:cubicBezTo>
                  <a:pt x="1303" y="2286"/>
                  <a:pt x="1208" y="2953"/>
                  <a:pt x="1684" y="2857"/>
                </a:cubicBezTo>
                <a:cubicBezTo>
                  <a:pt x="2160" y="1238"/>
                  <a:pt x="3018" y="3620"/>
                  <a:pt x="4637" y="3143"/>
                </a:cubicBezTo>
                <a:cubicBezTo>
                  <a:pt x="4446" y="2000"/>
                  <a:pt x="3589" y="1810"/>
                  <a:pt x="3018" y="2476"/>
                </a:cubicBezTo>
                <a:close/>
              </a:path>
            </a:pathLst>
          </a:custGeom>
          <a:solidFill>
            <a:srgbClr val="1A2D6F"/>
          </a:solidFill>
          <a:ln w="9525" cap="flat">
            <a:noFill/>
            <a:prstDash val="solid"/>
            <a:miter/>
          </a:ln>
        </p:spPr>
        <p:txBody>
          <a:bodyPr rtlCol="0" anchor="ctr"/>
          <a:lstStyle/>
          <a:p>
            <a:endParaRPr lang="en-US"/>
          </a:p>
        </p:txBody>
      </p:sp>
      <p:sp>
        <p:nvSpPr>
          <p:cNvPr id="199" name="צורה חופשית: צורה 172">
            <a:extLst>
              <a:ext uri="{FF2B5EF4-FFF2-40B4-BE49-F238E27FC236}">
                <a16:creationId xmlns:a16="http://schemas.microsoft.com/office/drawing/2014/main" id="{EDBB2108-D7F4-46BF-B4E5-9D149ABAE1E3}"/>
              </a:ext>
            </a:extLst>
          </p:cNvPr>
          <p:cNvSpPr/>
          <p:nvPr userDrawn="1"/>
        </p:nvSpPr>
        <p:spPr>
          <a:xfrm>
            <a:off x="5896165" y="438435"/>
            <a:ext cx="1544" cy="1143"/>
          </a:xfrm>
          <a:custGeom>
            <a:avLst/>
            <a:gdLst>
              <a:gd name="connsiteX0" fmla="*/ 0 w 1544"/>
              <a:gd name="connsiteY0" fmla="*/ 0 h 1143"/>
              <a:gd name="connsiteX1" fmla="*/ 1524 w 1544"/>
              <a:gd name="connsiteY1" fmla="*/ 1143 h 1143"/>
              <a:gd name="connsiteX2" fmla="*/ 0 w 1544"/>
              <a:gd name="connsiteY2" fmla="*/ 0 h 1143"/>
            </a:gdLst>
            <a:ahLst/>
            <a:cxnLst>
              <a:cxn ang="0">
                <a:pos x="connsiteX0" y="connsiteY0"/>
              </a:cxn>
              <a:cxn ang="0">
                <a:pos x="connsiteX1" y="connsiteY1"/>
              </a:cxn>
              <a:cxn ang="0">
                <a:pos x="connsiteX2" y="connsiteY2"/>
              </a:cxn>
            </a:cxnLst>
            <a:rect l="l" t="t" r="r" b="b"/>
            <a:pathLst>
              <a:path w="1544" h="1143">
                <a:moveTo>
                  <a:pt x="0" y="0"/>
                </a:moveTo>
                <a:cubicBezTo>
                  <a:pt x="190" y="1143"/>
                  <a:pt x="667" y="667"/>
                  <a:pt x="1524" y="1143"/>
                </a:cubicBezTo>
                <a:cubicBezTo>
                  <a:pt x="1714" y="762"/>
                  <a:pt x="571" y="191"/>
                  <a:pt x="0" y="0"/>
                </a:cubicBezTo>
                <a:close/>
              </a:path>
            </a:pathLst>
          </a:custGeom>
          <a:solidFill>
            <a:srgbClr val="1A2D6F"/>
          </a:solidFill>
          <a:ln w="9525" cap="flat">
            <a:noFill/>
            <a:prstDash val="solid"/>
            <a:miter/>
          </a:ln>
        </p:spPr>
        <p:txBody>
          <a:bodyPr rtlCol="0" anchor="ctr"/>
          <a:lstStyle/>
          <a:p>
            <a:endParaRPr lang="en-US"/>
          </a:p>
        </p:txBody>
      </p:sp>
      <p:sp>
        <p:nvSpPr>
          <p:cNvPr id="200" name="צורה חופשית: צורה 173">
            <a:extLst>
              <a:ext uri="{FF2B5EF4-FFF2-40B4-BE49-F238E27FC236}">
                <a16:creationId xmlns:a16="http://schemas.microsoft.com/office/drawing/2014/main" id="{B5E34BC4-0A22-4843-AB4D-8AB348735F04}"/>
              </a:ext>
            </a:extLst>
          </p:cNvPr>
          <p:cNvSpPr/>
          <p:nvPr userDrawn="1"/>
        </p:nvSpPr>
        <p:spPr>
          <a:xfrm>
            <a:off x="5863490" y="429006"/>
            <a:ext cx="1925" cy="1333"/>
          </a:xfrm>
          <a:custGeom>
            <a:avLst/>
            <a:gdLst>
              <a:gd name="connsiteX0" fmla="*/ 4 w 1925"/>
              <a:gd name="connsiteY0" fmla="*/ 0 h 1333"/>
              <a:gd name="connsiteX1" fmla="*/ 1909 w 1925"/>
              <a:gd name="connsiteY1" fmla="*/ 1333 h 1333"/>
              <a:gd name="connsiteX2" fmla="*/ 4 w 1925"/>
              <a:gd name="connsiteY2" fmla="*/ 0 h 1333"/>
            </a:gdLst>
            <a:ahLst/>
            <a:cxnLst>
              <a:cxn ang="0">
                <a:pos x="connsiteX0" y="connsiteY0"/>
              </a:cxn>
              <a:cxn ang="0">
                <a:pos x="connsiteX1" y="connsiteY1"/>
              </a:cxn>
              <a:cxn ang="0">
                <a:pos x="connsiteX2" y="connsiteY2"/>
              </a:cxn>
            </a:cxnLst>
            <a:rect l="l" t="t" r="r" b="b"/>
            <a:pathLst>
              <a:path w="1925" h="1333">
                <a:moveTo>
                  <a:pt x="4" y="0"/>
                </a:moveTo>
                <a:cubicBezTo>
                  <a:pt x="-91" y="1429"/>
                  <a:pt x="1433" y="95"/>
                  <a:pt x="1909" y="1333"/>
                </a:cubicBezTo>
                <a:cubicBezTo>
                  <a:pt x="2100" y="0"/>
                  <a:pt x="576" y="476"/>
                  <a:pt x="4" y="0"/>
                </a:cubicBezTo>
                <a:close/>
              </a:path>
            </a:pathLst>
          </a:custGeom>
          <a:solidFill>
            <a:srgbClr val="1A2D6F"/>
          </a:solidFill>
          <a:ln w="9525" cap="flat">
            <a:noFill/>
            <a:prstDash val="solid"/>
            <a:miter/>
          </a:ln>
        </p:spPr>
        <p:txBody>
          <a:bodyPr rtlCol="0" anchor="ctr"/>
          <a:lstStyle/>
          <a:p>
            <a:endParaRPr lang="en-US"/>
          </a:p>
        </p:txBody>
      </p:sp>
      <p:sp>
        <p:nvSpPr>
          <p:cNvPr id="201" name="צורה חופשית: צורה 174">
            <a:extLst>
              <a:ext uri="{FF2B5EF4-FFF2-40B4-BE49-F238E27FC236}">
                <a16:creationId xmlns:a16="http://schemas.microsoft.com/office/drawing/2014/main" id="{B9BEEA71-CC29-4171-AB83-9AFA407C1046}"/>
              </a:ext>
            </a:extLst>
          </p:cNvPr>
          <p:cNvSpPr/>
          <p:nvPr userDrawn="1"/>
        </p:nvSpPr>
        <p:spPr>
          <a:xfrm>
            <a:off x="5854922" y="504246"/>
            <a:ext cx="1809" cy="1340"/>
          </a:xfrm>
          <a:custGeom>
            <a:avLst/>
            <a:gdLst>
              <a:gd name="connsiteX0" fmla="*/ 1810 w 1809"/>
              <a:gd name="connsiteY0" fmla="*/ 1340 h 1340"/>
              <a:gd name="connsiteX1" fmla="*/ 0 w 1809"/>
              <a:gd name="connsiteY1" fmla="*/ 102 h 1340"/>
              <a:gd name="connsiteX2" fmla="*/ 1810 w 1809"/>
              <a:gd name="connsiteY2" fmla="*/ 1340 h 1340"/>
            </a:gdLst>
            <a:ahLst/>
            <a:cxnLst>
              <a:cxn ang="0">
                <a:pos x="connsiteX0" y="connsiteY0"/>
              </a:cxn>
              <a:cxn ang="0">
                <a:pos x="connsiteX1" y="connsiteY1"/>
              </a:cxn>
              <a:cxn ang="0">
                <a:pos x="connsiteX2" y="connsiteY2"/>
              </a:cxn>
            </a:cxnLst>
            <a:rect l="l" t="t" r="r" b="b"/>
            <a:pathLst>
              <a:path w="1809" h="1340">
                <a:moveTo>
                  <a:pt x="1810" y="1340"/>
                </a:moveTo>
                <a:cubicBezTo>
                  <a:pt x="1619" y="102"/>
                  <a:pt x="1048" y="-184"/>
                  <a:pt x="0" y="102"/>
                </a:cubicBezTo>
                <a:cubicBezTo>
                  <a:pt x="0" y="1531"/>
                  <a:pt x="1524" y="673"/>
                  <a:pt x="1810" y="1340"/>
                </a:cubicBezTo>
                <a:close/>
              </a:path>
            </a:pathLst>
          </a:custGeom>
          <a:solidFill>
            <a:srgbClr val="1A2D6F"/>
          </a:solidFill>
          <a:ln w="9525" cap="flat">
            <a:noFill/>
            <a:prstDash val="solid"/>
            <a:miter/>
          </a:ln>
        </p:spPr>
        <p:txBody>
          <a:bodyPr rtlCol="0" anchor="ctr"/>
          <a:lstStyle/>
          <a:p>
            <a:endParaRPr lang="en-US"/>
          </a:p>
        </p:txBody>
      </p:sp>
      <p:sp>
        <p:nvSpPr>
          <p:cNvPr id="202" name="צורה חופשית: צורה 175">
            <a:extLst>
              <a:ext uri="{FF2B5EF4-FFF2-40B4-BE49-F238E27FC236}">
                <a16:creationId xmlns:a16="http://schemas.microsoft.com/office/drawing/2014/main" id="{D3AD6C90-C355-4B7A-8528-70CA280B480E}"/>
              </a:ext>
            </a:extLst>
          </p:cNvPr>
          <p:cNvSpPr/>
          <p:nvPr userDrawn="1"/>
        </p:nvSpPr>
        <p:spPr>
          <a:xfrm>
            <a:off x="5899785" y="43960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8" y="1209"/>
                  <a:pt x="2191" y="1018"/>
                </a:cubicBezTo>
                <a:close/>
              </a:path>
            </a:pathLst>
          </a:custGeom>
          <a:solidFill>
            <a:srgbClr val="1A2D6F"/>
          </a:solidFill>
          <a:ln w="9525" cap="flat">
            <a:noFill/>
            <a:prstDash val="solid"/>
            <a:miter/>
          </a:ln>
        </p:spPr>
        <p:txBody>
          <a:bodyPr rtlCol="0" anchor="ctr"/>
          <a:lstStyle/>
          <a:p>
            <a:endParaRPr lang="en-US"/>
          </a:p>
        </p:txBody>
      </p:sp>
      <p:sp>
        <p:nvSpPr>
          <p:cNvPr id="203" name="צורה חופשית: צורה 176">
            <a:extLst>
              <a:ext uri="{FF2B5EF4-FFF2-40B4-BE49-F238E27FC236}">
                <a16:creationId xmlns:a16="http://schemas.microsoft.com/office/drawing/2014/main" id="{A1E96808-A9E3-4B58-A9A7-79E7A735A7F1}"/>
              </a:ext>
            </a:extLst>
          </p:cNvPr>
          <p:cNvSpPr/>
          <p:nvPr userDrawn="1"/>
        </p:nvSpPr>
        <p:spPr>
          <a:xfrm>
            <a:off x="5849302" y="502175"/>
            <a:ext cx="1809" cy="787"/>
          </a:xfrm>
          <a:custGeom>
            <a:avLst/>
            <a:gdLst>
              <a:gd name="connsiteX0" fmla="*/ 1810 w 1809"/>
              <a:gd name="connsiteY0" fmla="*/ 649 h 787"/>
              <a:gd name="connsiteX1" fmla="*/ 0 w 1809"/>
              <a:gd name="connsiteY1" fmla="*/ 78 h 787"/>
              <a:gd name="connsiteX2" fmla="*/ 1810 w 1809"/>
              <a:gd name="connsiteY2" fmla="*/ 649 h 787"/>
            </a:gdLst>
            <a:ahLst/>
            <a:cxnLst>
              <a:cxn ang="0">
                <a:pos x="connsiteX0" y="connsiteY0"/>
              </a:cxn>
              <a:cxn ang="0">
                <a:pos x="connsiteX1" y="connsiteY1"/>
              </a:cxn>
              <a:cxn ang="0">
                <a:pos x="connsiteX2" y="connsiteY2"/>
              </a:cxn>
            </a:cxnLst>
            <a:rect l="l" t="t" r="r" b="b"/>
            <a:pathLst>
              <a:path w="1809" h="787">
                <a:moveTo>
                  <a:pt x="1810" y="649"/>
                </a:moveTo>
                <a:cubicBezTo>
                  <a:pt x="1429" y="364"/>
                  <a:pt x="953" y="-208"/>
                  <a:pt x="0" y="78"/>
                </a:cubicBezTo>
                <a:cubicBezTo>
                  <a:pt x="381" y="554"/>
                  <a:pt x="1048" y="1030"/>
                  <a:pt x="1810" y="649"/>
                </a:cubicBezTo>
                <a:close/>
              </a:path>
            </a:pathLst>
          </a:custGeom>
          <a:solidFill>
            <a:srgbClr val="1A2D6F"/>
          </a:solidFill>
          <a:ln w="9525" cap="flat">
            <a:noFill/>
            <a:prstDash val="solid"/>
            <a:miter/>
          </a:ln>
        </p:spPr>
        <p:txBody>
          <a:bodyPr rtlCol="0" anchor="ctr"/>
          <a:lstStyle/>
          <a:p>
            <a:endParaRPr lang="en-US"/>
          </a:p>
        </p:txBody>
      </p:sp>
      <p:sp>
        <p:nvSpPr>
          <p:cNvPr id="204" name="צורה חופשית: צורה 177">
            <a:extLst>
              <a:ext uri="{FF2B5EF4-FFF2-40B4-BE49-F238E27FC236}">
                <a16:creationId xmlns:a16="http://schemas.microsoft.com/office/drawing/2014/main" id="{620C5886-A084-4E4F-BA29-582AA37C0BBC}"/>
              </a:ext>
            </a:extLst>
          </p:cNvPr>
          <p:cNvSpPr/>
          <p:nvPr userDrawn="1"/>
        </p:nvSpPr>
        <p:spPr>
          <a:xfrm>
            <a:off x="5851599" y="504529"/>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2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6" y="105"/>
                  <a:pt x="370" y="9"/>
                </a:cubicBezTo>
                <a:cubicBezTo>
                  <a:pt x="-582" y="-86"/>
                  <a:pt x="561" y="581"/>
                  <a:pt x="941" y="581"/>
                </a:cubicBezTo>
                <a:lnTo>
                  <a:pt x="2275" y="962"/>
                </a:lnTo>
                <a:cubicBezTo>
                  <a:pt x="4942" y="2676"/>
                  <a:pt x="7514" y="2962"/>
                  <a:pt x="10942" y="4105"/>
                </a:cubicBezTo>
                <a:cubicBezTo>
                  <a:pt x="9895" y="2581"/>
                  <a:pt x="8276" y="2391"/>
                  <a:pt x="6180" y="1343"/>
                </a:cubicBezTo>
                <a:cubicBezTo>
                  <a:pt x="5989" y="2010"/>
                  <a:pt x="6751" y="1629"/>
                  <a:pt x="6942" y="1914"/>
                </a:cubicBezTo>
                <a:close/>
              </a:path>
            </a:pathLst>
          </a:custGeom>
          <a:solidFill>
            <a:srgbClr val="1A2D6F"/>
          </a:solidFill>
          <a:ln w="9525" cap="flat">
            <a:noFill/>
            <a:prstDash val="solid"/>
            <a:miter/>
          </a:ln>
        </p:spPr>
        <p:txBody>
          <a:bodyPr rtlCol="0" anchor="ctr"/>
          <a:lstStyle/>
          <a:p>
            <a:endParaRPr lang="en-US"/>
          </a:p>
        </p:txBody>
      </p:sp>
      <p:sp>
        <p:nvSpPr>
          <p:cNvPr id="205" name="צורה חופשית: צורה 178">
            <a:extLst>
              <a:ext uri="{FF2B5EF4-FFF2-40B4-BE49-F238E27FC236}">
                <a16:creationId xmlns:a16="http://schemas.microsoft.com/office/drawing/2014/main" id="{ED14C1AA-0F7E-4531-958A-49DB4E8FB24B}"/>
              </a:ext>
            </a:extLst>
          </p:cNvPr>
          <p:cNvSpPr/>
          <p:nvPr userDrawn="1"/>
        </p:nvSpPr>
        <p:spPr>
          <a:xfrm>
            <a:off x="4389573" y="168687"/>
            <a:ext cx="523" cy="1524"/>
          </a:xfrm>
          <a:custGeom>
            <a:avLst/>
            <a:gdLst>
              <a:gd name="connsiteX0" fmla="*/ 118 w 523"/>
              <a:gd name="connsiteY0" fmla="*/ 0 h 1524"/>
              <a:gd name="connsiteX1" fmla="*/ 404 w 523"/>
              <a:gd name="connsiteY1" fmla="*/ 1524 h 1524"/>
              <a:gd name="connsiteX2" fmla="*/ 118 w 523"/>
              <a:gd name="connsiteY2" fmla="*/ 0 h 1524"/>
            </a:gdLst>
            <a:ahLst/>
            <a:cxnLst>
              <a:cxn ang="0">
                <a:pos x="connsiteX0" y="connsiteY0"/>
              </a:cxn>
              <a:cxn ang="0">
                <a:pos x="connsiteX1" y="connsiteY1"/>
              </a:cxn>
              <a:cxn ang="0">
                <a:pos x="connsiteX2" y="connsiteY2"/>
              </a:cxn>
            </a:cxnLst>
            <a:rect l="l" t="t" r="r" b="b"/>
            <a:pathLst>
              <a:path w="523" h="1524">
                <a:moveTo>
                  <a:pt x="118" y="0"/>
                </a:moveTo>
                <a:cubicBezTo>
                  <a:pt x="-167" y="953"/>
                  <a:pt x="118" y="1238"/>
                  <a:pt x="404" y="1524"/>
                </a:cubicBezTo>
                <a:cubicBezTo>
                  <a:pt x="595" y="667"/>
                  <a:pt x="595" y="95"/>
                  <a:pt x="118" y="0"/>
                </a:cubicBezTo>
                <a:close/>
              </a:path>
            </a:pathLst>
          </a:custGeom>
          <a:solidFill>
            <a:srgbClr val="1A2D6F"/>
          </a:solidFill>
          <a:ln w="9525" cap="flat">
            <a:noFill/>
            <a:prstDash val="solid"/>
            <a:miter/>
          </a:ln>
        </p:spPr>
        <p:txBody>
          <a:bodyPr rtlCol="0" anchor="ctr"/>
          <a:lstStyle/>
          <a:p>
            <a:endParaRPr lang="en-US"/>
          </a:p>
        </p:txBody>
      </p:sp>
      <p:sp>
        <p:nvSpPr>
          <p:cNvPr id="206" name="צורה חופשית: צורה 179">
            <a:extLst>
              <a:ext uri="{FF2B5EF4-FFF2-40B4-BE49-F238E27FC236}">
                <a16:creationId xmlns:a16="http://schemas.microsoft.com/office/drawing/2014/main" id="{4E441252-09EA-4A1E-8F85-76B4AF3BE88E}"/>
              </a:ext>
            </a:extLst>
          </p:cNvPr>
          <p:cNvSpPr/>
          <p:nvPr userDrawn="1"/>
        </p:nvSpPr>
        <p:spPr>
          <a:xfrm>
            <a:off x="5799092" y="592740"/>
            <a:ext cx="1935" cy="3012"/>
          </a:xfrm>
          <a:custGeom>
            <a:avLst/>
            <a:gdLst>
              <a:gd name="connsiteX0" fmla="*/ 871 w 1935"/>
              <a:gd name="connsiteY0" fmla="*/ 2667 h 3012"/>
              <a:gd name="connsiteX1" fmla="*/ 1919 w 1935"/>
              <a:gd name="connsiteY1" fmla="*/ 0 h 3012"/>
              <a:gd name="connsiteX2" fmla="*/ 109 w 1935"/>
              <a:gd name="connsiteY2" fmla="*/ 2477 h 3012"/>
              <a:gd name="connsiteX3" fmla="*/ 871 w 1935"/>
              <a:gd name="connsiteY3" fmla="*/ 2667 h 3012"/>
            </a:gdLst>
            <a:ahLst/>
            <a:cxnLst>
              <a:cxn ang="0">
                <a:pos x="connsiteX0" y="connsiteY0"/>
              </a:cxn>
              <a:cxn ang="0">
                <a:pos x="connsiteX1" y="connsiteY1"/>
              </a:cxn>
              <a:cxn ang="0">
                <a:pos x="connsiteX2" y="connsiteY2"/>
              </a:cxn>
              <a:cxn ang="0">
                <a:pos x="connsiteX3" y="connsiteY3"/>
              </a:cxn>
            </a:cxnLst>
            <a:rect l="l" t="t" r="r" b="b"/>
            <a:pathLst>
              <a:path w="1935" h="3012">
                <a:moveTo>
                  <a:pt x="871" y="2667"/>
                </a:moveTo>
                <a:cubicBezTo>
                  <a:pt x="585" y="1238"/>
                  <a:pt x="2109" y="1143"/>
                  <a:pt x="1919" y="0"/>
                </a:cubicBezTo>
                <a:cubicBezTo>
                  <a:pt x="1157" y="191"/>
                  <a:pt x="775" y="2191"/>
                  <a:pt x="109" y="2477"/>
                </a:cubicBezTo>
                <a:cubicBezTo>
                  <a:pt x="-368" y="3715"/>
                  <a:pt x="871" y="2381"/>
                  <a:pt x="871" y="2667"/>
                </a:cubicBezTo>
                <a:close/>
              </a:path>
            </a:pathLst>
          </a:custGeom>
          <a:solidFill>
            <a:srgbClr val="1A2D6F"/>
          </a:solidFill>
          <a:ln w="9525" cap="flat">
            <a:noFill/>
            <a:prstDash val="solid"/>
            <a:miter/>
          </a:ln>
        </p:spPr>
        <p:txBody>
          <a:bodyPr rtlCol="0" anchor="ctr"/>
          <a:lstStyle/>
          <a:p>
            <a:endParaRPr lang="en-US"/>
          </a:p>
        </p:txBody>
      </p:sp>
      <p:sp>
        <p:nvSpPr>
          <p:cNvPr id="207" name="צורה חופשית: צורה 180">
            <a:extLst>
              <a:ext uri="{FF2B5EF4-FFF2-40B4-BE49-F238E27FC236}">
                <a16:creationId xmlns:a16="http://schemas.microsoft.com/office/drawing/2014/main" id="{6C99EAF7-3890-4731-B524-7AFBDFB0B910}"/>
              </a:ext>
            </a:extLst>
          </p:cNvPr>
          <p:cNvSpPr/>
          <p:nvPr userDrawn="1"/>
        </p:nvSpPr>
        <p:spPr>
          <a:xfrm>
            <a:off x="4441221" y="437292"/>
            <a:ext cx="2190" cy="2286"/>
          </a:xfrm>
          <a:custGeom>
            <a:avLst/>
            <a:gdLst>
              <a:gd name="connsiteX0" fmla="*/ 0 w 2190"/>
              <a:gd name="connsiteY0" fmla="*/ 2286 h 2286"/>
              <a:gd name="connsiteX1" fmla="*/ 2191 w 2190"/>
              <a:gd name="connsiteY1" fmla="*/ 0 h 2286"/>
              <a:gd name="connsiteX2" fmla="*/ 0 w 2190"/>
              <a:gd name="connsiteY2" fmla="*/ 2286 h 2286"/>
            </a:gdLst>
            <a:ahLst/>
            <a:cxnLst>
              <a:cxn ang="0">
                <a:pos x="connsiteX0" y="connsiteY0"/>
              </a:cxn>
              <a:cxn ang="0">
                <a:pos x="connsiteX1" y="connsiteY1"/>
              </a:cxn>
              <a:cxn ang="0">
                <a:pos x="connsiteX2" y="connsiteY2"/>
              </a:cxn>
            </a:cxnLst>
            <a:rect l="l" t="t" r="r" b="b"/>
            <a:pathLst>
              <a:path w="2190" h="2286">
                <a:moveTo>
                  <a:pt x="0" y="2286"/>
                </a:moveTo>
                <a:cubicBezTo>
                  <a:pt x="857" y="1429"/>
                  <a:pt x="1238" y="1238"/>
                  <a:pt x="2191" y="0"/>
                </a:cubicBezTo>
                <a:cubicBezTo>
                  <a:pt x="1810" y="0"/>
                  <a:pt x="667" y="381"/>
                  <a:pt x="0" y="2286"/>
                </a:cubicBezTo>
                <a:close/>
              </a:path>
            </a:pathLst>
          </a:custGeom>
          <a:solidFill>
            <a:srgbClr val="1A2D6F"/>
          </a:solidFill>
          <a:ln w="9525" cap="flat">
            <a:noFill/>
            <a:prstDash val="solid"/>
            <a:miter/>
          </a:ln>
        </p:spPr>
        <p:txBody>
          <a:bodyPr rtlCol="0" anchor="ctr"/>
          <a:lstStyle/>
          <a:p>
            <a:endParaRPr lang="en-US"/>
          </a:p>
        </p:txBody>
      </p:sp>
      <p:sp>
        <p:nvSpPr>
          <p:cNvPr id="208" name="צורה חופשית: צורה 181">
            <a:extLst>
              <a:ext uri="{FF2B5EF4-FFF2-40B4-BE49-F238E27FC236}">
                <a16:creationId xmlns:a16="http://schemas.microsoft.com/office/drawing/2014/main" id="{367126EC-38AC-4632-A2F1-E5F422F73949}"/>
              </a:ext>
            </a:extLst>
          </p:cNvPr>
          <p:cNvSpPr/>
          <p:nvPr userDrawn="1"/>
        </p:nvSpPr>
        <p:spPr>
          <a:xfrm>
            <a:off x="5884830" y="60059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7" y="-328"/>
                  <a:pt x="0" y="149"/>
                </a:cubicBezTo>
                <a:close/>
              </a:path>
            </a:pathLst>
          </a:custGeom>
          <a:solidFill>
            <a:srgbClr val="1A2D6F"/>
          </a:solidFill>
          <a:ln w="9525" cap="flat">
            <a:noFill/>
            <a:prstDash val="solid"/>
            <a:miter/>
          </a:ln>
        </p:spPr>
        <p:txBody>
          <a:bodyPr rtlCol="0" anchor="ctr"/>
          <a:lstStyle/>
          <a:p>
            <a:endParaRPr lang="en-US"/>
          </a:p>
        </p:txBody>
      </p:sp>
      <p:sp>
        <p:nvSpPr>
          <p:cNvPr id="209" name="צורה חופשית: צורה 182">
            <a:extLst>
              <a:ext uri="{FF2B5EF4-FFF2-40B4-BE49-F238E27FC236}">
                <a16:creationId xmlns:a16="http://schemas.microsoft.com/office/drawing/2014/main" id="{934DBD57-69A7-4EC8-B731-77F7A05CB064}"/>
              </a:ext>
            </a:extLst>
          </p:cNvPr>
          <p:cNvSpPr/>
          <p:nvPr userDrawn="1"/>
        </p:nvSpPr>
        <p:spPr>
          <a:xfrm>
            <a:off x="5800915" y="585215"/>
            <a:ext cx="3333" cy="2095"/>
          </a:xfrm>
          <a:custGeom>
            <a:avLst/>
            <a:gdLst>
              <a:gd name="connsiteX0" fmla="*/ 0 w 3333"/>
              <a:gd name="connsiteY0" fmla="*/ 2096 h 2095"/>
              <a:gd name="connsiteX1" fmla="*/ 3334 w 3333"/>
              <a:gd name="connsiteY1" fmla="*/ 0 h 2095"/>
              <a:gd name="connsiteX2" fmla="*/ 0 w 3333"/>
              <a:gd name="connsiteY2" fmla="*/ 2096 h 2095"/>
            </a:gdLst>
            <a:ahLst/>
            <a:cxnLst>
              <a:cxn ang="0">
                <a:pos x="connsiteX0" y="connsiteY0"/>
              </a:cxn>
              <a:cxn ang="0">
                <a:pos x="connsiteX1" y="connsiteY1"/>
              </a:cxn>
              <a:cxn ang="0">
                <a:pos x="connsiteX2" y="connsiteY2"/>
              </a:cxn>
            </a:cxnLst>
            <a:rect l="l" t="t" r="r" b="b"/>
            <a:pathLst>
              <a:path w="3333" h="2095">
                <a:moveTo>
                  <a:pt x="0" y="2096"/>
                </a:moveTo>
                <a:cubicBezTo>
                  <a:pt x="1333" y="1334"/>
                  <a:pt x="2000" y="1238"/>
                  <a:pt x="3334" y="0"/>
                </a:cubicBezTo>
                <a:cubicBezTo>
                  <a:pt x="2667" y="0"/>
                  <a:pt x="667" y="95"/>
                  <a:pt x="0" y="2096"/>
                </a:cubicBezTo>
                <a:close/>
              </a:path>
            </a:pathLst>
          </a:custGeom>
          <a:solidFill>
            <a:srgbClr val="1A2D6F"/>
          </a:solidFill>
          <a:ln w="9525" cap="flat">
            <a:noFill/>
            <a:prstDash val="solid"/>
            <a:miter/>
          </a:ln>
        </p:spPr>
        <p:txBody>
          <a:bodyPr rtlCol="0" anchor="ctr"/>
          <a:lstStyle/>
          <a:p>
            <a:endParaRPr lang="en-US"/>
          </a:p>
        </p:txBody>
      </p:sp>
      <p:sp>
        <p:nvSpPr>
          <p:cNvPr id="210" name="צורה חופשית: צורה 183">
            <a:extLst>
              <a:ext uri="{FF2B5EF4-FFF2-40B4-BE49-F238E27FC236}">
                <a16:creationId xmlns:a16="http://schemas.microsoft.com/office/drawing/2014/main" id="{D271447A-A336-4906-81E2-2D9EA20337E1}"/>
              </a:ext>
            </a:extLst>
          </p:cNvPr>
          <p:cNvSpPr/>
          <p:nvPr userDrawn="1"/>
        </p:nvSpPr>
        <p:spPr>
          <a:xfrm>
            <a:off x="4429074" y="479393"/>
            <a:ext cx="413" cy="1523"/>
          </a:xfrm>
          <a:custGeom>
            <a:avLst/>
            <a:gdLst>
              <a:gd name="connsiteX0" fmla="*/ 241 w 413"/>
              <a:gd name="connsiteY0" fmla="*/ 1524 h 1523"/>
              <a:gd name="connsiteX1" fmla="*/ 146 w 413"/>
              <a:gd name="connsiteY1" fmla="*/ 0 h 1523"/>
              <a:gd name="connsiteX2" fmla="*/ 241 w 413"/>
              <a:gd name="connsiteY2" fmla="*/ 1524 h 1523"/>
            </a:gdLst>
            <a:ahLst/>
            <a:cxnLst>
              <a:cxn ang="0">
                <a:pos x="connsiteX0" y="connsiteY0"/>
              </a:cxn>
              <a:cxn ang="0">
                <a:pos x="connsiteX1" y="connsiteY1"/>
              </a:cxn>
              <a:cxn ang="0">
                <a:pos x="connsiteX2" y="connsiteY2"/>
              </a:cxn>
            </a:cxnLst>
            <a:rect l="l" t="t" r="r" b="b"/>
            <a:pathLst>
              <a:path w="413" h="1523">
                <a:moveTo>
                  <a:pt x="241" y="1524"/>
                </a:moveTo>
                <a:cubicBezTo>
                  <a:pt x="527" y="571"/>
                  <a:pt x="431" y="0"/>
                  <a:pt x="146" y="0"/>
                </a:cubicBezTo>
                <a:cubicBezTo>
                  <a:pt x="-140" y="952"/>
                  <a:pt x="50" y="1238"/>
                  <a:pt x="241" y="1524"/>
                </a:cubicBezTo>
                <a:close/>
              </a:path>
            </a:pathLst>
          </a:custGeom>
          <a:solidFill>
            <a:srgbClr val="1A2D6F"/>
          </a:solidFill>
          <a:ln w="9525" cap="flat">
            <a:noFill/>
            <a:prstDash val="solid"/>
            <a:miter/>
          </a:ln>
        </p:spPr>
        <p:txBody>
          <a:bodyPr rtlCol="0" anchor="ctr"/>
          <a:lstStyle/>
          <a:p>
            <a:endParaRPr lang="en-US"/>
          </a:p>
        </p:txBody>
      </p:sp>
      <p:sp>
        <p:nvSpPr>
          <p:cNvPr id="211" name="צורה חופשית: צורה 184">
            <a:extLst>
              <a:ext uri="{FF2B5EF4-FFF2-40B4-BE49-F238E27FC236}">
                <a16:creationId xmlns:a16="http://schemas.microsoft.com/office/drawing/2014/main" id="{7216675A-4E35-4E2F-A485-AC10952CA883}"/>
              </a:ext>
            </a:extLst>
          </p:cNvPr>
          <p:cNvSpPr/>
          <p:nvPr userDrawn="1"/>
        </p:nvSpPr>
        <p:spPr>
          <a:xfrm>
            <a:off x="4441115" y="440155"/>
            <a:ext cx="781" cy="1593"/>
          </a:xfrm>
          <a:custGeom>
            <a:avLst/>
            <a:gdLst>
              <a:gd name="connsiteX0" fmla="*/ 11 w 781"/>
              <a:gd name="connsiteY0" fmla="*/ 1233 h 1593"/>
              <a:gd name="connsiteX1" fmla="*/ 677 w 781"/>
              <a:gd name="connsiteY1" fmla="*/ 1043 h 1593"/>
              <a:gd name="connsiteX2" fmla="*/ 582 w 781"/>
              <a:gd name="connsiteY2" fmla="*/ 662 h 1593"/>
              <a:gd name="connsiteX3" fmla="*/ 773 w 781"/>
              <a:gd name="connsiteY3" fmla="*/ 376 h 1593"/>
              <a:gd name="connsiteX4" fmla="*/ 11 w 781"/>
              <a:gd name="connsiteY4" fmla="*/ 123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 h="1593">
                <a:moveTo>
                  <a:pt x="11" y="1233"/>
                </a:moveTo>
                <a:cubicBezTo>
                  <a:pt x="-85" y="2376"/>
                  <a:pt x="487" y="376"/>
                  <a:pt x="677" y="1043"/>
                </a:cubicBezTo>
                <a:cubicBezTo>
                  <a:pt x="773" y="662"/>
                  <a:pt x="677" y="757"/>
                  <a:pt x="582" y="662"/>
                </a:cubicBezTo>
                <a:cubicBezTo>
                  <a:pt x="677" y="376"/>
                  <a:pt x="677" y="376"/>
                  <a:pt x="773" y="376"/>
                </a:cubicBezTo>
                <a:cubicBezTo>
                  <a:pt x="868" y="-767"/>
                  <a:pt x="201" y="1043"/>
                  <a:pt x="11" y="1233"/>
                </a:cubicBezTo>
                <a:close/>
              </a:path>
            </a:pathLst>
          </a:custGeom>
          <a:solidFill>
            <a:srgbClr val="1A2D6F"/>
          </a:solidFill>
          <a:ln w="9525" cap="flat">
            <a:noFill/>
            <a:prstDash val="solid"/>
            <a:miter/>
          </a:ln>
        </p:spPr>
        <p:txBody>
          <a:bodyPr rtlCol="0" anchor="ctr"/>
          <a:lstStyle/>
          <a:p>
            <a:endParaRPr lang="en-US"/>
          </a:p>
        </p:txBody>
      </p:sp>
      <p:sp>
        <p:nvSpPr>
          <p:cNvPr id="212" name="צורה חופשית: צורה 185">
            <a:extLst>
              <a:ext uri="{FF2B5EF4-FFF2-40B4-BE49-F238E27FC236}">
                <a16:creationId xmlns:a16="http://schemas.microsoft.com/office/drawing/2014/main" id="{64491799-8458-41D7-9D08-1F19ACAA1D4B}"/>
              </a:ext>
            </a:extLst>
          </p:cNvPr>
          <p:cNvSpPr/>
          <p:nvPr userDrawn="1"/>
        </p:nvSpPr>
        <p:spPr>
          <a:xfrm>
            <a:off x="4429506" y="478323"/>
            <a:ext cx="771" cy="879"/>
          </a:xfrm>
          <a:custGeom>
            <a:avLst/>
            <a:gdLst>
              <a:gd name="connsiteX0" fmla="*/ 0 w 771"/>
              <a:gd name="connsiteY0" fmla="*/ 784 h 879"/>
              <a:gd name="connsiteX1" fmla="*/ 476 w 771"/>
              <a:gd name="connsiteY1" fmla="*/ 880 h 879"/>
              <a:gd name="connsiteX2" fmla="*/ 762 w 771"/>
              <a:gd name="connsiteY2" fmla="*/ 213 h 879"/>
              <a:gd name="connsiteX3" fmla="*/ 0 w 771"/>
              <a:gd name="connsiteY3" fmla="*/ 784 h 879"/>
            </a:gdLst>
            <a:ahLst/>
            <a:cxnLst>
              <a:cxn ang="0">
                <a:pos x="connsiteX0" y="connsiteY0"/>
              </a:cxn>
              <a:cxn ang="0">
                <a:pos x="connsiteX1" y="connsiteY1"/>
              </a:cxn>
              <a:cxn ang="0">
                <a:pos x="connsiteX2" y="connsiteY2"/>
              </a:cxn>
              <a:cxn ang="0">
                <a:pos x="connsiteX3" y="connsiteY3"/>
              </a:cxn>
            </a:cxnLst>
            <a:rect l="l" t="t" r="r" b="b"/>
            <a:pathLst>
              <a:path w="771" h="879">
                <a:moveTo>
                  <a:pt x="0" y="784"/>
                </a:moveTo>
                <a:cubicBezTo>
                  <a:pt x="190" y="784"/>
                  <a:pt x="286" y="880"/>
                  <a:pt x="476" y="880"/>
                </a:cubicBezTo>
                <a:cubicBezTo>
                  <a:pt x="571" y="499"/>
                  <a:pt x="667" y="308"/>
                  <a:pt x="762" y="213"/>
                </a:cubicBezTo>
                <a:cubicBezTo>
                  <a:pt x="857" y="-168"/>
                  <a:pt x="190" y="-73"/>
                  <a:pt x="0" y="784"/>
                </a:cubicBezTo>
                <a:close/>
              </a:path>
            </a:pathLst>
          </a:custGeom>
          <a:solidFill>
            <a:srgbClr val="1A2D6F"/>
          </a:solidFill>
          <a:ln w="9525" cap="flat">
            <a:noFill/>
            <a:prstDash val="solid"/>
            <a:miter/>
          </a:ln>
        </p:spPr>
        <p:txBody>
          <a:bodyPr rtlCol="0" anchor="ctr"/>
          <a:lstStyle/>
          <a:p>
            <a:endParaRPr lang="en-US"/>
          </a:p>
        </p:txBody>
      </p:sp>
      <p:sp>
        <p:nvSpPr>
          <p:cNvPr id="213" name="צורה חופשית: צורה 186">
            <a:extLst>
              <a:ext uri="{FF2B5EF4-FFF2-40B4-BE49-F238E27FC236}">
                <a16:creationId xmlns:a16="http://schemas.microsoft.com/office/drawing/2014/main" id="{BFE9D100-3AEA-4928-9190-DE09D7661141}"/>
              </a:ext>
            </a:extLst>
          </p:cNvPr>
          <p:cNvSpPr/>
          <p:nvPr userDrawn="1"/>
        </p:nvSpPr>
        <p:spPr>
          <a:xfrm>
            <a:off x="5908262" y="60717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8" y="2710"/>
                  <a:pt x="1238" y="-719"/>
                  <a:pt x="0" y="139"/>
                </a:cubicBezTo>
                <a:cubicBezTo>
                  <a:pt x="477" y="-147"/>
                  <a:pt x="4382" y="2901"/>
                  <a:pt x="5429" y="1948"/>
                </a:cubicBezTo>
                <a:close/>
              </a:path>
            </a:pathLst>
          </a:custGeom>
          <a:solidFill>
            <a:srgbClr val="1A2D6F"/>
          </a:solidFill>
          <a:ln w="9525" cap="flat">
            <a:noFill/>
            <a:prstDash val="solid"/>
            <a:miter/>
          </a:ln>
        </p:spPr>
        <p:txBody>
          <a:bodyPr rtlCol="0" anchor="ctr"/>
          <a:lstStyle/>
          <a:p>
            <a:endParaRPr lang="en-US"/>
          </a:p>
        </p:txBody>
      </p:sp>
      <p:sp>
        <p:nvSpPr>
          <p:cNvPr id="214" name="צורה חופשית: צורה 187">
            <a:extLst>
              <a:ext uri="{FF2B5EF4-FFF2-40B4-BE49-F238E27FC236}">
                <a16:creationId xmlns:a16="http://schemas.microsoft.com/office/drawing/2014/main" id="{1DDC64B7-E662-443C-81E1-51976A53E863}"/>
              </a:ext>
            </a:extLst>
          </p:cNvPr>
          <p:cNvSpPr/>
          <p:nvPr userDrawn="1"/>
        </p:nvSpPr>
        <p:spPr>
          <a:xfrm>
            <a:off x="5834633" y="66395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2" y="-254"/>
                  <a:pt x="0" y="127"/>
                </a:cubicBezTo>
                <a:cubicBezTo>
                  <a:pt x="381" y="508"/>
                  <a:pt x="1143" y="984"/>
                  <a:pt x="1810" y="603"/>
                </a:cubicBezTo>
                <a:close/>
              </a:path>
            </a:pathLst>
          </a:custGeom>
          <a:solidFill>
            <a:srgbClr val="1A2D6F"/>
          </a:solidFill>
          <a:ln w="9525" cap="flat">
            <a:noFill/>
            <a:prstDash val="solid"/>
            <a:miter/>
          </a:ln>
        </p:spPr>
        <p:txBody>
          <a:bodyPr rtlCol="0" anchor="ctr"/>
          <a:lstStyle/>
          <a:p>
            <a:endParaRPr lang="en-US"/>
          </a:p>
        </p:txBody>
      </p:sp>
      <p:sp>
        <p:nvSpPr>
          <p:cNvPr id="215" name="צורה חופשית: צורה 188">
            <a:extLst>
              <a:ext uri="{FF2B5EF4-FFF2-40B4-BE49-F238E27FC236}">
                <a16:creationId xmlns:a16="http://schemas.microsoft.com/office/drawing/2014/main" id="{75D9770D-CC1D-4ACD-ABCC-5DFBDAE27ABE}"/>
              </a:ext>
            </a:extLst>
          </p:cNvPr>
          <p:cNvSpPr/>
          <p:nvPr userDrawn="1"/>
        </p:nvSpPr>
        <p:spPr>
          <a:xfrm>
            <a:off x="5819848" y="583215"/>
            <a:ext cx="5164" cy="2856"/>
          </a:xfrm>
          <a:custGeom>
            <a:avLst/>
            <a:gdLst>
              <a:gd name="connsiteX0" fmla="*/ 1927 w 5164"/>
              <a:gd name="connsiteY0" fmla="*/ 1619 h 2856"/>
              <a:gd name="connsiteX1" fmla="*/ 1069 w 5164"/>
              <a:gd name="connsiteY1" fmla="*/ 2096 h 2856"/>
              <a:gd name="connsiteX2" fmla="*/ 2021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7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7" y="1619"/>
                </a:moveTo>
                <a:cubicBezTo>
                  <a:pt x="879" y="1905"/>
                  <a:pt x="-1312" y="1333"/>
                  <a:pt x="1069" y="2096"/>
                </a:cubicBezTo>
                <a:cubicBezTo>
                  <a:pt x="1450" y="2191"/>
                  <a:pt x="1450" y="2762"/>
                  <a:pt x="2021" y="2667"/>
                </a:cubicBezTo>
                <a:cubicBezTo>
                  <a:pt x="2308" y="1048"/>
                  <a:pt x="3546" y="3334"/>
                  <a:pt x="5165" y="2762"/>
                </a:cubicBezTo>
                <a:cubicBezTo>
                  <a:pt x="4784" y="1715"/>
                  <a:pt x="3927" y="1619"/>
                  <a:pt x="3355" y="2286"/>
                </a:cubicBezTo>
                <a:cubicBezTo>
                  <a:pt x="2784" y="286"/>
                  <a:pt x="1927" y="762"/>
                  <a:pt x="22" y="0"/>
                </a:cubicBezTo>
                <a:cubicBezTo>
                  <a:pt x="-74" y="2096"/>
                  <a:pt x="1736" y="762"/>
                  <a:pt x="1927" y="1619"/>
                </a:cubicBezTo>
                <a:close/>
              </a:path>
            </a:pathLst>
          </a:custGeom>
          <a:solidFill>
            <a:srgbClr val="1A2D6F"/>
          </a:solidFill>
          <a:ln w="9525" cap="flat">
            <a:noFill/>
            <a:prstDash val="solid"/>
            <a:miter/>
          </a:ln>
        </p:spPr>
        <p:txBody>
          <a:bodyPr rtlCol="0" anchor="ctr"/>
          <a:lstStyle/>
          <a:p>
            <a:endParaRPr lang="en-US"/>
          </a:p>
        </p:txBody>
      </p:sp>
      <p:sp>
        <p:nvSpPr>
          <p:cNvPr id="216" name="צורה חופשית: צורה 189">
            <a:extLst>
              <a:ext uri="{FF2B5EF4-FFF2-40B4-BE49-F238E27FC236}">
                <a16:creationId xmlns:a16="http://schemas.microsoft.com/office/drawing/2014/main" id="{3C7479E4-F928-459D-96CC-1498588FDE2C}"/>
              </a:ext>
            </a:extLst>
          </p:cNvPr>
          <p:cNvSpPr/>
          <p:nvPr userDrawn="1"/>
        </p:nvSpPr>
        <p:spPr>
          <a:xfrm>
            <a:off x="5836931" y="666273"/>
            <a:ext cx="10847" cy="3619"/>
          </a:xfrm>
          <a:custGeom>
            <a:avLst/>
            <a:gdLst>
              <a:gd name="connsiteX0" fmla="*/ 942 w 10847"/>
              <a:gd name="connsiteY0" fmla="*/ 476 h 3619"/>
              <a:gd name="connsiteX1" fmla="*/ 2275 w 10847"/>
              <a:gd name="connsiteY1" fmla="*/ 762 h 3619"/>
              <a:gd name="connsiteX2" fmla="*/ 10847 w 10847"/>
              <a:gd name="connsiteY2" fmla="*/ 3620 h 3619"/>
              <a:gd name="connsiteX3" fmla="*/ 6180 w 10847"/>
              <a:gd name="connsiteY3" fmla="*/ 1048 h 3619"/>
              <a:gd name="connsiteX4" fmla="*/ 6942 w 10847"/>
              <a:gd name="connsiteY4" fmla="*/ 1619 h 3619"/>
              <a:gd name="connsiteX5" fmla="*/ 370 w 10847"/>
              <a:gd name="connsiteY5" fmla="*/ 0 h 3619"/>
              <a:gd name="connsiteX6" fmla="*/ 942 w 10847"/>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19">
                <a:moveTo>
                  <a:pt x="942" y="476"/>
                </a:moveTo>
                <a:lnTo>
                  <a:pt x="2275" y="762"/>
                </a:lnTo>
                <a:cubicBezTo>
                  <a:pt x="4942" y="2381"/>
                  <a:pt x="7514" y="2667"/>
                  <a:pt x="10847" y="3620"/>
                </a:cubicBezTo>
                <a:cubicBezTo>
                  <a:pt x="9800" y="2096"/>
                  <a:pt x="8180" y="2000"/>
                  <a:pt x="6180" y="1048"/>
                </a:cubicBezTo>
                <a:cubicBezTo>
                  <a:pt x="5990" y="1810"/>
                  <a:pt x="6752" y="1333"/>
                  <a:pt x="6942" y="1619"/>
                </a:cubicBezTo>
                <a:cubicBezTo>
                  <a:pt x="5037" y="2572"/>
                  <a:pt x="2846" y="0"/>
                  <a:pt x="370" y="0"/>
                </a:cubicBezTo>
                <a:cubicBezTo>
                  <a:pt x="-583" y="0"/>
                  <a:pt x="560" y="572"/>
                  <a:pt x="942" y="476"/>
                </a:cubicBezTo>
                <a:close/>
              </a:path>
            </a:pathLst>
          </a:custGeom>
          <a:solidFill>
            <a:srgbClr val="1A2D6F"/>
          </a:solidFill>
          <a:ln w="9525" cap="flat">
            <a:noFill/>
            <a:prstDash val="solid"/>
            <a:miter/>
          </a:ln>
        </p:spPr>
        <p:txBody>
          <a:bodyPr rtlCol="0" anchor="ctr"/>
          <a:lstStyle/>
          <a:p>
            <a:endParaRPr lang="en-US"/>
          </a:p>
        </p:txBody>
      </p:sp>
      <p:sp>
        <p:nvSpPr>
          <p:cNvPr id="217" name="צורה חופשית: צורה 190">
            <a:extLst>
              <a:ext uri="{FF2B5EF4-FFF2-40B4-BE49-F238E27FC236}">
                <a16:creationId xmlns:a16="http://schemas.microsoft.com/office/drawing/2014/main" id="{144BB0EB-A299-4330-9DB8-379E043DBA2A}"/>
              </a:ext>
            </a:extLst>
          </p:cNvPr>
          <p:cNvSpPr/>
          <p:nvPr userDrawn="1"/>
        </p:nvSpPr>
        <p:spPr>
          <a:xfrm>
            <a:off x="5840253" y="665735"/>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729"/>
                  <a:pt x="1810" y="1300"/>
                </a:cubicBezTo>
                <a:close/>
              </a:path>
            </a:pathLst>
          </a:custGeom>
          <a:solidFill>
            <a:srgbClr val="1A2D6F"/>
          </a:solidFill>
          <a:ln w="9525" cap="flat">
            <a:noFill/>
            <a:prstDash val="solid"/>
            <a:miter/>
          </a:ln>
        </p:spPr>
        <p:txBody>
          <a:bodyPr rtlCol="0" anchor="ctr"/>
          <a:lstStyle/>
          <a:p>
            <a:endParaRPr lang="en-US"/>
          </a:p>
        </p:txBody>
      </p:sp>
      <p:sp>
        <p:nvSpPr>
          <p:cNvPr id="218" name="צורה חופשית: צורה 191">
            <a:extLst>
              <a:ext uri="{FF2B5EF4-FFF2-40B4-BE49-F238E27FC236}">
                <a16:creationId xmlns:a16="http://schemas.microsoft.com/office/drawing/2014/main" id="{65CDD595-D609-4571-9EB1-AA6E09AE8B2A}"/>
              </a:ext>
            </a:extLst>
          </p:cNvPr>
          <p:cNvSpPr/>
          <p:nvPr userDrawn="1"/>
        </p:nvSpPr>
        <p:spPr>
          <a:xfrm>
            <a:off x="5845016" y="590264"/>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6" y="476"/>
                  <a:pt x="0" y="0"/>
                </a:cubicBezTo>
                <a:cubicBezTo>
                  <a:pt x="0" y="1429"/>
                  <a:pt x="1524" y="0"/>
                  <a:pt x="2191" y="1238"/>
                </a:cubicBezTo>
                <a:close/>
              </a:path>
            </a:pathLst>
          </a:custGeom>
          <a:solidFill>
            <a:srgbClr val="1A2D6F"/>
          </a:solidFill>
          <a:ln w="9525" cap="flat">
            <a:noFill/>
            <a:prstDash val="solid"/>
            <a:miter/>
          </a:ln>
        </p:spPr>
        <p:txBody>
          <a:bodyPr rtlCol="0" anchor="ctr"/>
          <a:lstStyle/>
          <a:p>
            <a:endParaRPr lang="en-US"/>
          </a:p>
        </p:txBody>
      </p:sp>
      <p:sp>
        <p:nvSpPr>
          <p:cNvPr id="219" name="צורה חופשית: צורה 192">
            <a:extLst>
              <a:ext uri="{FF2B5EF4-FFF2-40B4-BE49-F238E27FC236}">
                <a16:creationId xmlns:a16="http://schemas.microsoft.com/office/drawing/2014/main" id="{2AE04477-BEF7-4AFB-B99C-83AEA65D20CF}"/>
              </a:ext>
            </a:extLst>
          </p:cNvPr>
          <p:cNvSpPr/>
          <p:nvPr userDrawn="1"/>
        </p:nvSpPr>
        <p:spPr>
          <a:xfrm>
            <a:off x="5840253" y="588602"/>
            <a:ext cx="2476" cy="994"/>
          </a:xfrm>
          <a:custGeom>
            <a:avLst/>
            <a:gdLst>
              <a:gd name="connsiteX0" fmla="*/ 2476 w 2476"/>
              <a:gd name="connsiteY0" fmla="*/ 995 h 994"/>
              <a:gd name="connsiteX1" fmla="*/ 0 w 2476"/>
              <a:gd name="connsiteY1" fmla="*/ 42 h 994"/>
              <a:gd name="connsiteX2" fmla="*/ 2476 w 2476"/>
              <a:gd name="connsiteY2" fmla="*/ 995 h 994"/>
            </a:gdLst>
            <a:ahLst/>
            <a:cxnLst>
              <a:cxn ang="0">
                <a:pos x="connsiteX0" y="connsiteY0"/>
              </a:cxn>
              <a:cxn ang="0">
                <a:pos x="connsiteX1" y="connsiteY1"/>
              </a:cxn>
              <a:cxn ang="0">
                <a:pos x="connsiteX2" y="connsiteY2"/>
              </a:cxn>
            </a:cxnLst>
            <a:rect l="l" t="t" r="r" b="b"/>
            <a:pathLst>
              <a:path w="2476" h="994">
                <a:moveTo>
                  <a:pt x="2476" y="995"/>
                </a:moveTo>
                <a:cubicBezTo>
                  <a:pt x="2286" y="328"/>
                  <a:pt x="762" y="-148"/>
                  <a:pt x="0" y="42"/>
                </a:cubicBezTo>
                <a:cubicBezTo>
                  <a:pt x="571" y="1185"/>
                  <a:pt x="1333" y="709"/>
                  <a:pt x="2476" y="995"/>
                </a:cubicBezTo>
                <a:close/>
              </a:path>
            </a:pathLst>
          </a:custGeom>
          <a:solidFill>
            <a:srgbClr val="1A2D6F"/>
          </a:solidFill>
          <a:ln w="9525" cap="flat">
            <a:noFill/>
            <a:prstDash val="solid"/>
            <a:miter/>
          </a:ln>
        </p:spPr>
        <p:txBody>
          <a:bodyPr rtlCol="0" anchor="ctr"/>
          <a:lstStyle/>
          <a:p>
            <a:endParaRPr lang="en-US"/>
          </a:p>
        </p:txBody>
      </p:sp>
      <p:sp>
        <p:nvSpPr>
          <p:cNvPr id="220" name="צורה חופשית: צורה 193">
            <a:extLst>
              <a:ext uri="{FF2B5EF4-FFF2-40B4-BE49-F238E27FC236}">
                <a16:creationId xmlns:a16="http://schemas.microsoft.com/office/drawing/2014/main" id="{DF9F5457-F5C4-485A-B318-A6A014F0F1B5}"/>
              </a:ext>
            </a:extLst>
          </p:cNvPr>
          <p:cNvSpPr/>
          <p:nvPr userDrawn="1"/>
        </p:nvSpPr>
        <p:spPr>
          <a:xfrm>
            <a:off x="5880829" y="599408"/>
            <a:ext cx="1754" cy="1142"/>
          </a:xfrm>
          <a:custGeom>
            <a:avLst/>
            <a:gdLst>
              <a:gd name="connsiteX0" fmla="*/ 1715 w 1754"/>
              <a:gd name="connsiteY0" fmla="*/ 1143 h 1142"/>
              <a:gd name="connsiteX1" fmla="*/ 0 w 1754"/>
              <a:gd name="connsiteY1" fmla="*/ 0 h 1142"/>
              <a:gd name="connsiteX2" fmla="*/ 1715 w 1754"/>
              <a:gd name="connsiteY2" fmla="*/ 1143 h 1142"/>
            </a:gdLst>
            <a:ahLst/>
            <a:cxnLst>
              <a:cxn ang="0">
                <a:pos x="connsiteX0" y="connsiteY0"/>
              </a:cxn>
              <a:cxn ang="0">
                <a:pos x="connsiteX1" y="connsiteY1"/>
              </a:cxn>
              <a:cxn ang="0">
                <a:pos x="connsiteX2" y="connsiteY2"/>
              </a:cxn>
            </a:cxnLst>
            <a:rect l="l" t="t" r="r" b="b"/>
            <a:pathLst>
              <a:path w="1754" h="1142">
                <a:moveTo>
                  <a:pt x="1715" y="1143"/>
                </a:moveTo>
                <a:cubicBezTo>
                  <a:pt x="2000" y="762"/>
                  <a:pt x="667" y="191"/>
                  <a:pt x="0" y="0"/>
                </a:cubicBezTo>
                <a:cubicBezTo>
                  <a:pt x="286" y="1143"/>
                  <a:pt x="858" y="667"/>
                  <a:pt x="1715" y="1143"/>
                </a:cubicBezTo>
                <a:close/>
              </a:path>
            </a:pathLst>
          </a:custGeom>
          <a:solidFill>
            <a:srgbClr val="1A2D6F"/>
          </a:solidFill>
          <a:ln w="9525" cap="flat">
            <a:noFill/>
            <a:prstDash val="solid"/>
            <a:miter/>
          </a:ln>
        </p:spPr>
        <p:txBody>
          <a:bodyPr rtlCol="0" anchor="ctr"/>
          <a:lstStyle/>
          <a:p>
            <a:endParaRPr lang="en-US"/>
          </a:p>
        </p:txBody>
      </p:sp>
      <p:sp>
        <p:nvSpPr>
          <p:cNvPr id="221" name="צורה חופשית: צורה 194">
            <a:extLst>
              <a:ext uri="{FF2B5EF4-FFF2-40B4-BE49-F238E27FC236}">
                <a16:creationId xmlns:a16="http://schemas.microsoft.com/office/drawing/2014/main" id="{B8DB3FBD-B20A-41A0-AFDB-D7F3D1EE3C55}"/>
              </a:ext>
            </a:extLst>
          </p:cNvPr>
          <p:cNvSpPr/>
          <p:nvPr userDrawn="1"/>
        </p:nvSpPr>
        <p:spPr>
          <a:xfrm>
            <a:off x="5699569" y="536643"/>
            <a:ext cx="1428" cy="1137"/>
          </a:xfrm>
          <a:custGeom>
            <a:avLst/>
            <a:gdLst>
              <a:gd name="connsiteX0" fmla="*/ 0 w 1428"/>
              <a:gd name="connsiteY0" fmla="*/ 186 h 1137"/>
              <a:gd name="connsiteX1" fmla="*/ 1429 w 1428"/>
              <a:gd name="connsiteY1" fmla="*/ 948 h 1137"/>
              <a:gd name="connsiteX2" fmla="*/ 0 w 1428"/>
              <a:gd name="connsiteY2" fmla="*/ 186 h 1137"/>
            </a:gdLst>
            <a:ahLst/>
            <a:cxnLst>
              <a:cxn ang="0">
                <a:pos x="connsiteX0" y="connsiteY0"/>
              </a:cxn>
              <a:cxn ang="0">
                <a:pos x="connsiteX1" y="connsiteY1"/>
              </a:cxn>
              <a:cxn ang="0">
                <a:pos x="connsiteX2" y="connsiteY2"/>
              </a:cxn>
            </a:cxnLst>
            <a:rect l="l" t="t" r="r" b="b"/>
            <a:pathLst>
              <a:path w="1428" h="1137">
                <a:moveTo>
                  <a:pt x="0" y="186"/>
                </a:moveTo>
                <a:cubicBezTo>
                  <a:pt x="285" y="662"/>
                  <a:pt x="857" y="1519"/>
                  <a:pt x="1429" y="948"/>
                </a:cubicBezTo>
                <a:cubicBezTo>
                  <a:pt x="1334" y="-195"/>
                  <a:pt x="571" y="-100"/>
                  <a:pt x="0" y="186"/>
                </a:cubicBezTo>
                <a:close/>
              </a:path>
            </a:pathLst>
          </a:custGeom>
          <a:solidFill>
            <a:srgbClr val="1A2D6F"/>
          </a:solidFill>
          <a:ln w="9525" cap="flat">
            <a:noFill/>
            <a:prstDash val="solid"/>
            <a:miter/>
          </a:ln>
        </p:spPr>
        <p:txBody>
          <a:bodyPr rtlCol="0" anchor="ctr"/>
          <a:lstStyle/>
          <a:p>
            <a:endParaRPr lang="en-US"/>
          </a:p>
        </p:txBody>
      </p:sp>
      <p:sp>
        <p:nvSpPr>
          <p:cNvPr id="222" name="צורה חופשית: צורה 195">
            <a:extLst>
              <a:ext uri="{FF2B5EF4-FFF2-40B4-BE49-F238E27FC236}">
                <a16:creationId xmlns:a16="http://schemas.microsoft.com/office/drawing/2014/main" id="{B899ACB5-8150-44FF-A85F-5981CBB181A2}"/>
              </a:ext>
            </a:extLst>
          </p:cNvPr>
          <p:cNvSpPr/>
          <p:nvPr userDrawn="1"/>
        </p:nvSpPr>
        <p:spPr>
          <a:xfrm>
            <a:off x="4499419" y="448460"/>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762" y="-690"/>
                  <a:pt x="0" y="167"/>
                </a:cubicBezTo>
                <a:close/>
              </a:path>
            </a:pathLst>
          </a:custGeom>
          <a:solidFill>
            <a:srgbClr val="1A2D6F"/>
          </a:solidFill>
          <a:ln w="9525" cap="flat">
            <a:noFill/>
            <a:prstDash val="solid"/>
            <a:miter/>
          </a:ln>
        </p:spPr>
        <p:txBody>
          <a:bodyPr rtlCol="0" anchor="ctr"/>
          <a:lstStyle/>
          <a:p>
            <a:endParaRPr lang="en-US"/>
          </a:p>
        </p:txBody>
      </p:sp>
      <p:sp>
        <p:nvSpPr>
          <p:cNvPr id="223" name="צורה חופשית: צורה 196">
            <a:extLst>
              <a:ext uri="{FF2B5EF4-FFF2-40B4-BE49-F238E27FC236}">
                <a16:creationId xmlns:a16="http://schemas.microsoft.com/office/drawing/2014/main" id="{A08BE15E-4EF4-4E7C-9664-3F7FA655B636}"/>
              </a:ext>
            </a:extLst>
          </p:cNvPr>
          <p:cNvSpPr/>
          <p:nvPr userDrawn="1"/>
        </p:nvSpPr>
        <p:spPr>
          <a:xfrm>
            <a:off x="4487132" y="444449"/>
            <a:ext cx="1238" cy="954"/>
          </a:xfrm>
          <a:custGeom>
            <a:avLst/>
            <a:gdLst>
              <a:gd name="connsiteX0" fmla="*/ 0 w 1238"/>
              <a:gd name="connsiteY0" fmla="*/ 177 h 954"/>
              <a:gd name="connsiteX1" fmla="*/ 1238 w 1238"/>
              <a:gd name="connsiteY1" fmla="*/ 844 h 954"/>
              <a:gd name="connsiteX2" fmla="*/ 0 w 1238"/>
              <a:gd name="connsiteY2" fmla="*/ 177 h 954"/>
            </a:gdLst>
            <a:ahLst/>
            <a:cxnLst>
              <a:cxn ang="0">
                <a:pos x="connsiteX0" y="connsiteY0"/>
              </a:cxn>
              <a:cxn ang="0">
                <a:pos x="connsiteX1" y="connsiteY1"/>
              </a:cxn>
              <a:cxn ang="0">
                <a:pos x="connsiteX2" y="connsiteY2"/>
              </a:cxn>
            </a:cxnLst>
            <a:rect l="l" t="t" r="r" b="b"/>
            <a:pathLst>
              <a:path w="1238" h="954">
                <a:moveTo>
                  <a:pt x="0" y="177"/>
                </a:moveTo>
                <a:cubicBezTo>
                  <a:pt x="286" y="844"/>
                  <a:pt x="762" y="1130"/>
                  <a:pt x="1238" y="844"/>
                </a:cubicBezTo>
                <a:cubicBezTo>
                  <a:pt x="1048" y="273"/>
                  <a:pt x="571" y="-299"/>
                  <a:pt x="0" y="177"/>
                </a:cubicBezTo>
                <a:close/>
              </a:path>
            </a:pathLst>
          </a:custGeom>
          <a:solidFill>
            <a:srgbClr val="1A2D6F"/>
          </a:solidFill>
          <a:ln w="9525" cap="flat">
            <a:noFill/>
            <a:prstDash val="solid"/>
            <a:miter/>
          </a:ln>
        </p:spPr>
        <p:txBody>
          <a:bodyPr rtlCol="0" anchor="ctr"/>
          <a:lstStyle/>
          <a:p>
            <a:endParaRPr lang="en-US"/>
          </a:p>
        </p:txBody>
      </p:sp>
      <p:sp>
        <p:nvSpPr>
          <p:cNvPr id="224" name="צורה חופשית: צורה 197">
            <a:extLst>
              <a:ext uri="{FF2B5EF4-FFF2-40B4-BE49-F238E27FC236}">
                <a16:creationId xmlns:a16="http://schemas.microsoft.com/office/drawing/2014/main" id="{1B460814-D4B7-4127-8795-DCD286D14C3D}"/>
              </a:ext>
            </a:extLst>
          </p:cNvPr>
          <p:cNvSpPr/>
          <p:nvPr userDrawn="1"/>
        </p:nvSpPr>
        <p:spPr>
          <a:xfrm>
            <a:off x="4485036" y="443674"/>
            <a:ext cx="831" cy="952"/>
          </a:xfrm>
          <a:custGeom>
            <a:avLst/>
            <a:gdLst>
              <a:gd name="connsiteX0" fmla="*/ 0 w 831"/>
              <a:gd name="connsiteY0" fmla="*/ 0 h 952"/>
              <a:gd name="connsiteX1" fmla="*/ 762 w 831"/>
              <a:gd name="connsiteY1" fmla="*/ 952 h 952"/>
              <a:gd name="connsiteX2" fmla="*/ 0 w 831"/>
              <a:gd name="connsiteY2" fmla="*/ 0 h 952"/>
            </a:gdLst>
            <a:ahLst/>
            <a:cxnLst>
              <a:cxn ang="0">
                <a:pos x="connsiteX0" y="connsiteY0"/>
              </a:cxn>
              <a:cxn ang="0">
                <a:pos x="connsiteX1" y="connsiteY1"/>
              </a:cxn>
              <a:cxn ang="0">
                <a:pos x="connsiteX2" y="connsiteY2"/>
              </a:cxn>
            </a:cxnLst>
            <a:rect l="l" t="t" r="r" b="b"/>
            <a:pathLst>
              <a:path w="831" h="952">
                <a:moveTo>
                  <a:pt x="0" y="0"/>
                </a:moveTo>
                <a:cubicBezTo>
                  <a:pt x="0" y="1048"/>
                  <a:pt x="381" y="571"/>
                  <a:pt x="762" y="952"/>
                </a:cubicBezTo>
                <a:cubicBezTo>
                  <a:pt x="1048" y="571"/>
                  <a:pt x="381" y="95"/>
                  <a:pt x="0" y="0"/>
                </a:cubicBezTo>
                <a:close/>
              </a:path>
            </a:pathLst>
          </a:custGeom>
          <a:solidFill>
            <a:srgbClr val="1A2D6F"/>
          </a:solidFill>
          <a:ln w="9525" cap="flat">
            <a:noFill/>
            <a:prstDash val="solid"/>
            <a:miter/>
          </a:ln>
        </p:spPr>
        <p:txBody>
          <a:bodyPr rtlCol="0" anchor="ctr"/>
          <a:lstStyle/>
          <a:p>
            <a:endParaRPr lang="en-US"/>
          </a:p>
        </p:txBody>
      </p:sp>
      <p:sp>
        <p:nvSpPr>
          <p:cNvPr id="225" name="צורה חופשית: צורה 198">
            <a:extLst>
              <a:ext uri="{FF2B5EF4-FFF2-40B4-BE49-F238E27FC236}">
                <a16:creationId xmlns:a16="http://schemas.microsoft.com/office/drawing/2014/main" id="{495D2C3D-B751-4F26-90E3-F25A909D0EC7}"/>
              </a:ext>
            </a:extLst>
          </p:cNvPr>
          <p:cNvSpPr/>
          <p:nvPr userDrawn="1"/>
        </p:nvSpPr>
        <p:spPr>
          <a:xfrm>
            <a:off x="5682424" y="229742"/>
            <a:ext cx="2095" cy="1102"/>
          </a:xfrm>
          <a:custGeom>
            <a:avLst/>
            <a:gdLst>
              <a:gd name="connsiteX0" fmla="*/ 2095 w 2095"/>
              <a:gd name="connsiteY0" fmla="*/ 858 h 1102"/>
              <a:gd name="connsiteX1" fmla="*/ 0 w 2095"/>
              <a:gd name="connsiteY1" fmla="*/ 191 h 1102"/>
              <a:gd name="connsiteX2" fmla="*/ 2095 w 2095"/>
              <a:gd name="connsiteY2" fmla="*/ 858 h 1102"/>
            </a:gdLst>
            <a:ahLst/>
            <a:cxnLst>
              <a:cxn ang="0">
                <a:pos x="connsiteX0" y="connsiteY0"/>
              </a:cxn>
              <a:cxn ang="0">
                <a:pos x="connsiteX1" y="connsiteY1"/>
              </a:cxn>
              <a:cxn ang="0">
                <a:pos x="connsiteX2" y="connsiteY2"/>
              </a:cxn>
            </a:cxnLst>
            <a:rect l="l" t="t" r="r" b="b"/>
            <a:pathLst>
              <a:path w="2095" h="1102">
                <a:moveTo>
                  <a:pt x="2095" y="858"/>
                </a:moveTo>
                <a:cubicBezTo>
                  <a:pt x="1810" y="-190"/>
                  <a:pt x="667" y="-95"/>
                  <a:pt x="0" y="191"/>
                </a:cubicBezTo>
                <a:cubicBezTo>
                  <a:pt x="476" y="667"/>
                  <a:pt x="1428" y="1524"/>
                  <a:pt x="2095" y="858"/>
                </a:cubicBezTo>
                <a:close/>
              </a:path>
            </a:pathLst>
          </a:custGeom>
          <a:solidFill>
            <a:srgbClr val="1A2D6F"/>
          </a:solidFill>
          <a:ln w="9525" cap="flat">
            <a:noFill/>
            <a:prstDash val="solid"/>
            <a:miter/>
          </a:ln>
        </p:spPr>
        <p:txBody>
          <a:bodyPr rtlCol="0" anchor="ctr"/>
          <a:lstStyle/>
          <a:p>
            <a:endParaRPr lang="en-US"/>
          </a:p>
        </p:txBody>
      </p:sp>
      <p:sp>
        <p:nvSpPr>
          <p:cNvPr id="226" name="צורה חופשית: צורה 199">
            <a:extLst>
              <a:ext uri="{FF2B5EF4-FFF2-40B4-BE49-F238E27FC236}">
                <a16:creationId xmlns:a16="http://schemas.microsoft.com/office/drawing/2014/main" id="{81D05A5A-7A74-4BA4-AF79-698B19E17D9F}"/>
              </a:ext>
            </a:extLst>
          </p:cNvPr>
          <p:cNvSpPr/>
          <p:nvPr userDrawn="1"/>
        </p:nvSpPr>
        <p:spPr>
          <a:xfrm>
            <a:off x="4492561" y="441511"/>
            <a:ext cx="1428" cy="1114"/>
          </a:xfrm>
          <a:custGeom>
            <a:avLst/>
            <a:gdLst>
              <a:gd name="connsiteX0" fmla="*/ 0 w 1428"/>
              <a:gd name="connsiteY0" fmla="*/ 162 h 1114"/>
              <a:gd name="connsiteX1" fmla="*/ 1429 w 1428"/>
              <a:gd name="connsiteY1" fmla="*/ 924 h 1114"/>
              <a:gd name="connsiteX2" fmla="*/ 0 w 1428"/>
              <a:gd name="connsiteY2" fmla="*/ 162 h 1114"/>
            </a:gdLst>
            <a:ahLst/>
            <a:cxnLst>
              <a:cxn ang="0">
                <a:pos x="connsiteX0" y="connsiteY0"/>
              </a:cxn>
              <a:cxn ang="0">
                <a:pos x="connsiteX1" y="connsiteY1"/>
              </a:cxn>
              <a:cxn ang="0">
                <a:pos x="connsiteX2" y="connsiteY2"/>
              </a:cxn>
            </a:cxnLst>
            <a:rect l="l" t="t" r="r" b="b"/>
            <a:pathLst>
              <a:path w="1428" h="1114">
                <a:moveTo>
                  <a:pt x="0" y="162"/>
                </a:moveTo>
                <a:cubicBezTo>
                  <a:pt x="286" y="639"/>
                  <a:pt x="857" y="1496"/>
                  <a:pt x="1429" y="924"/>
                </a:cubicBezTo>
                <a:cubicBezTo>
                  <a:pt x="1333" y="-123"/>
                  <a:pt x="571" y="-123"/>
                  <a:pt x="0" y="162"/>
                </a:cubicBezTo>
                <a:close/>
              </a:path>
            </a:pathLst>
          </a:custGeom>
          <a:solidFill>
            <a:srgbClr val="1A2D6F"/>
          </a:solidFill>
          <a:ln w="9525" cap="flat">
            <a:noFill/>
            <a:prstDash val="solid"/>
            <a:miter/>
          </a:ln>
        </p:spPr>
        <p:txBody>
          <a:bodyPr rtlCol="0" anchor="ctr"/>
          <a:lstStyle/>
          <a:p>
            <a:endParaRPr lang="en-US"/>
          </a:p>
        </p:txBody>
      </p:sp>
      <p:sp>
        <p:nvSpPr>
          <p:cNvPr id="227" name="צורה חופשית: צורה 200">
            <a:extLst>
              <a:ext uri="{FF2B5EF4-FFF2-40B4-BE49-F238E27FC236}">
                <a16:creationId xmlns:a16="http://schemas.microsoft.com/office/drawing/2014/main" id="{3D7B745E-AC73-4CB8-9C82-75D767C45DAD}"/>
              </a:ext>
            </a:extLst>
          </p:cNvPr>
          <p:cNvSpPr/>
          <p:nvPr userDrawn="1"/>
        </p:nvSpPr>
        <p:spPr>
          <a:xfrm>
            <a:off x="4450651" y="510813"/>
            <a:ext cx="952" cy="648"/>
          </a:xfrm>
          <a:custGeom>
            <a:avLst/>
            <a:gdLst>
              <a:gd name="connsiteX0" fmla="*/ 0 w 952"/>
              <a:gd name="connsiteY0" fmla="*/ 202 h 648"/>
              <a:gd name="connsiteX1" fmla="*/ 952 w 952"/>
              <a:gd name="connsiteY1" fmla="*/ 488 h 648"/>
              <a:gd name="connsiteX2" fmla="*/ 0 w 952"/>
              <a:gd name="connsiteY2" fmla="*/ 202 h 648"/>
            </a:gdLst>
            <a:ahLst/>
            <a:cxnLst>
              <a:cxn ang="0">
                <a:pos x="connsiteX0" y="connsiteY0"/>
              </a:cxn>
              <a:cxn ang="0">
                <a:pos x="connsiteX1" y="connsiteY1"/>
              </a:cxn>
              <a:cxn ang="0">
                <a:pos x="connsiteX2" y="connsiteY2"/>
              </a:cxn>
            </a:cxnLst>
            <a:rect l="l" t="t" r="r" b="b"/>
            <a:pathLst>
              <a:path w="952" h="648">
                <a:moveTo>
                  <a:pt x="0" y="202"/>
                </a:moveTo>
                <a:cubicBezTo>
                  <a:pt x="190" y="488"/>
                  <a:pt x="571" y="869"/>
                  <a:pt x="952" y="488"/>
                </a:cubicBezTo>
                <a:cubicBezTo>
                  <a:pt x="762" y="202"/>
                  <a:pt x="571" y="-274"/>
                  <a:pt x="0" y="202"/>
                </a:cubicBezTo>
                <a:close/>
              </a:path>
            </a:pathLst>
          </a:custGeom>
          <a:solidFill>
            <a:srgbClr val="1A2D6F"/>
          </a:solidFill>
          <a:ln w="9525" cap="flat">
            <a:noFill/>
            <a:prstDash val="solid"/>
            <a:miter/>
          </a:ln>
        </p:spPr>
        <p:txBody>
          <a:bodyPr rtlCol="0" anchor="ctr"/>
          <a:lstStyle/>
          <a:p>
            <a:endParaRPr lang="en-US"/>
          </a:p>
        </p:txBody>
      </p:sp>
      <p:sp>
        <p:nvSpPr>
          <p:cNvPr id="228" name="צורה חופשית: צורה 201">
            <a:extLst>
              <a:ext uri="{FF2B5EF4-FFF2-40B4-BE49-F238E27FC236}">
                <a16:creationId xmlns:a16="http://schemas.microsoft.com/office/drawing/2014/main" id="{EA1E9720-E527-4993-95A9-44605C395270}"/>
              </a:ext>
            </a:extLst>
          </p:cNvPr>
          <p:cNvSpPr/>
          <p:nvPr userDrawn="1"/>
        </p:nvSpPr>
        <p:spPr>
          <a:xfrm>
            <a:off x="4465868" y="438245"/>
            <a:ext cx="1123" cy="1047"/>
          </a:xfrm>
          <a:custGeom>
            <a:avLst/>
            <a:gdLst>
              <a:gd name="connsiteX0" fmla="*/ 23 w 1123"/>
              <a:gd name="connsiteY0" fmla="*/ 0 h 1047"/>
              <a:gd name="connsiteX1" fmla="*/ 1071 w 1123"/>
              <a:gd name="connsiteY1" fmla="*/ 1048 h 1047"/>
              <a:gd name="connsiteX2" fmla="*/ 23 w 1123"/>
              <a:gd name="connsiteY2" fmla="*/ 0 h 1047"/>
            </a:gdLst>
            <a:ahLst/>
            <a:cxnLst>
              <a:cxn ang="0">
                <a:pos x="connsiteX0" y="connsiteY0"/>
              </a:cxn>
              <a:cxn ang="0">
                <a:pos x="connsiteX1" y="connsiteY1"/>
              </a:cxn>
              <a:cxn ang="0">
                <a:pos x="connsiteX2" y="connsiteY2"/>
              </a:cxn>
            </a:cxnLst>
            <a:rect l="l" t="t" r="r" b="b"/>
            <a:pathLst>
              <a:path w="1123" h="1047">
                <a:moveTo>
                  <a:pt x="23" y="0"/>
                </a:moveTo>
                <a:cubicBezTo>
                  <a:pt x="-167" y="1429"/>
                  <a:pt x="881" y="-95"/>
                  <a:pt x="1071" y="1048"/>
                </a:cubicBezTo>
                <a:cubicBezTo>
                  <a:pt x="1357" y="-381"/>
                  <a:pt x="404" y="381"/>
                  <a:pt x="23" y="0"/>
                </a:cubicBezTo>
                <a:close/>
              </a:path>
            </a:pathLst>
          </a:custGeom>
          <a:solidFill>
            <a:srgbClr val="1A2D6F"/>
          </a:solidFill>
          <a:ln w="9525" cap="flat">
            <a:noFill/>
            <a:prstDash val="solid"/>
            <a:miter/>
          </a:ln>
        </p:spPr>
        <p:txBody>
          <a:bodyPr rtlCol="0" anchor="ctr"/>
          <a:lstStyle/>
          <a:p>
            <a:endParaRPr lang="en-US"/>
          </a:p>
        </p:txBody>
      </p:sp>
      <p:sp>
        <p:nvSpPr>
          <p:cNvPr id="229" name="צורה חופשית: צורה 202">
            <a:extLst>
              <a:ext uri="{FF2B5EF4-FFF2-40B4-BE49-F238E27FC236}">
                <a16:creationId xmlns:a16="http://schemas.microsoft.com/office/drawing/2014/main" id="{E73B9119-AC9F-4D8B-AC6A-FDCEA11094F3}"/>
              </a:ext>
            </a:extLst>
          </p:cNvPr>
          <p:cNvSpPr/>
          <p:nvPr userDrawn="1"/>
        </p:nvSpPr>
        <p:spPr>
          <a:xfrm>
            <a:off x="5571934" y="433163"/>
            <a:ext cx="2857" cy="1254"/>
          </a:xfrm>
          <a:custGeom>
            <a:avLst/>
            <a:gdLst>
              <a:gd name="connsiteX0" fmla="*/ 0 w 2857"/>
              <a:gd name="connsiteY0" fmla="*/ 129 h 1254"/>
              <a:gd name="connsiteX1" fmla="*/ 2858 w 2857"/>
              <a:gd name="connsiteY1" fmla="*/ 1177 h 1254"/>
              <a:gd name="connsiteX2" fmla="*/ 0 w 2857"/>
              <a:gd name="connsiteY2" fmla="*/ 129 h 1254"/>
            </a:gdLst>
            <a:ahLst/>
            <a:cxnLst>
              <a:cxn ang="0">
                <a:pos x="connsiteX0" y="connsiteY0"/>
              </a:cxn>
              <a:cxn ang="0">
                <a:pos x="connsiteX1" y="connsiteY1"/>
              </a:cxn>
              <a:cxn ang="0">
                <a:pos x="connsiteX2" y="connsiteY2"/>
              </a:cxn>
            </a:cxnLst>
            <a:rect l="l" t="t" r="r" b="b"/>
            <a:pathLst>
              <a:path w="2857" h="1254">
                <a:moveTo>
                  <a:pt x="0" y="129"/>
                </a:moveTo>
                <a:cubicBezTo>
                  <a:pt x="381" y="1272"/>
                  <a:pt x="1905" y="1367"/>
                  <a:pt x="2858" y="1177"/>
                </a:cubicBezTo>
                <a:cubicBezTo>
                  <a:pt x="2096" y="605"/>
                  <a:pt x="953" y="-347"/>
                  <a:pt x="0" y="129"/>
                </a:cubicBezTo>
                <a:close/>
              </a:path>
            </a:pathLst>
          </a:custGeom>
          <a:solidFill>
            <a:srgbClr val="1A2D6F"/>
          </a:solidFill>
          <a:ln w="9525" cap="flat">
            <a:noFill/>
            <a:prstDash val="solid"/>
            <a:miter/>
          </a:ln>
        </p:spPr>
        <p:txBody>
          <a:bodyPr rtlCol="0" anchor="ctr"/>
          <a:lstStyle/>
          <a:p>
            <a:endParaRPr lang="en-US"/>
          </a:p>
        </p:txBody>
      </p:sp>
      <p:sp>
        <p:nvSpPr>
          <p:cNvPr id="230" name="צורה חופשית: צורה 203">
            <a:extLst>
              <a:ext uri="{FF2B5EF4-FFF2-40B4-BE49-F238E27FC236}">
                <a16:creationId xmlns:a16="http://schemas.microsoft.com/office/drawing/2014/main" id="{15AC7CAA-01C9-40C1-9C8D-B4537D52B9C1}"/>
              </a:ext>
            </a:extLst>
          </p:cNvPr>
          <p:cNvSpPr/>
          <p:nvPr userDrawn="1"/>
        </p:nvSpPr>
        <p:spPr>
          <a:xfrm>
            <a:off x="4452291" y="433768"/>
            <a:ext cx="2837" cy="2515"/>
          </a:xfrm>
          <a:custGeom>
            <a:avLst/>
            <a:gdLst>
              <a:gd name="connsiteX0" fmla="*/ 551 w 2837"/>
              <a:gd name="connsiteY0" fmla="*/ 2000 h 2515"/>
              <a:gd name="connsiteX1" fmla="*/ 1027 w 2837"/>
              <a:gd name="connsiteY1" fmla="*/ 2476 h 2515"/>
              <a:gd name="connsiteX2" fmla="*/ 2837 w 2837"/>
              <a:gd name="connsiteY2" fmla="*/ 2191 h 2515"/>
              <a:gd name="connsiteX3" fmla="*/ 1884 w 2837"/>
              <a:gd name="connsiteY3" fmla="*/ 1905 h 2515"/>
              <a:gd name="connsiteX4" fmla="*/ 265 w 2837"/>
              <a:gd name="connsiteY4" fmla="*/ 0 h 2515"/>
              <a:gd name="connsiteX5" fmla="*/ 1122 w 2837"/>
              <a:gd name="connsiteY5" fmla="*/ 1333 h 2515"/>
              <a:gd name="connsiteX6" fmla="*/ 551 w 2837"/>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 h="2515">
                <a:moveTo>
                  <a:pt x="551" y="2000"/>
                </a:moveTo>
                <a:cubicBezTo>
                  <a:pt x="742" y="2095"/>
                  <a:pt x="646" y="2667"/>
                  <a:pt x="1027" y="2476"/>
                </a:cubicBezTo>
                <a:cubicBezTo>
                  <a:pt x="1408" y="857"/>
                  <a:pt x="1789" y="3048"/>
                  <a:pt x="2837" y="2191"/>
                </a:cubicBezTo>
                <a:cubicBezTo>
                  <a:pt x="2742" y="1238"/>
                  <a:pt x="2266" y="1238"/>
                  <a:pt x="1884" y="1905"/>
                </a:cubicBezTo>
                <a:cubicBezTo>
                  <a:pt x="1789" y="95"/>
                  <a:pt x="1218" y="571"/>
                  <a:pt x="265" y="0"/>
                </a:cubicBezTo>
                <a:cubicBezTo>
                  <a:pt x="-21" y="2000"/>
                  <a:pt x="1122" y="571"/>
                  <a:pt x="1122" y="1333"/>
                </a:cubicBezTo>
                <a:cubicBezTo>
                  <a:pt x="456" y="1810"/>
                  <a:pt x="-687" y="1524"/>
                  <a:pt x="551" y="2000"/>
                </a:cubicBezTo>
                <a:close/>
              </a:path>
            </a:pathLst>
          </a:custGeom>
          <a:solidFill>
            <a:srgbClr val="1A2D6F"/>
          </a:solidFill>
          <a:ln w="9525" cap="flat">
            <a:noFill/>
            <a:prstDash val="solid"/>
            <a:miter/>
          </a:ln>
        </p:spPr>
        <p:txBody>
          <a:bodyPr rtlCol="0" anchor="ctr"/>
          <a:lstStyle/>
          <a:p>
            <a:endParaRPr lang="en-US"/>
          </a:p>
        </p:txBody>
      </p:sp>
      <p:sp>
        <p:nvSpPr>
          <p:cNvPr id="231" name="צורה חופשית: צורה 204">
            <a:extLst>
              <a:ext uri="{FF2B5EF4-FFF2-40B4-BE49-F238E27FC236}">
                <a16:creationId xmlns:a16="http://schemas.microsoft.com/office/drawing/2014/main" id="{D7F8F563-2447-4818-B0A6-2C62C7C58B20}"/>
              </a:ext>
            </a:extLst>
          </p:cNvPr>
          <p:cNvSpPr/>
          <p:nvPr userDrawn="1"/>
        </p:nvSpPr>
        <p:spPr>
          <a:xfrm>
            <a:off x="4453579" y="511938"/>
            <a:ext cx="900" cy="1172"/>
          </a:xfrm>
          <a:custGeom>
            <a:avLst/>
            <a:gdLst>
              <a:gd name="connsiteX0" fmla="*/ 25 w 900"/>
              <a:gd name="connsiteY0" fmla="*/ 220 h 1172"/>
              <a:gd name="connsiteX1" fmla="*/ 882 w 900"/>
              <a:gd name="connsiteY1" fmla="*/ 1173 h 1172"/>
              <a:gd name="connsiteX2" fmla="*/ 25 w 900"/>
              <a:gd name="connsiteY2" fmla="*/ 220 h 1172"/>
            </a:gdLst>
            <a:ahLst/>
            <a:cxnLst>
              <a:cxn ang="0">
                <a:pos x="connsiteX0" y="connsiteY0"/>
              </a:cxn>
              <a:cxn ang="0">
                <a:pos x="connsiteX1" y="connsiteY1"/>
              </a:cxn>
              <a:cxn ang="0">
                <a:pos x="connsiteX2" y="connsiteY2"/>
              </a:cxn>
            </a:cxnLst>
            <a:rect l="l" t="t" r="r" b="b"/>
            <a:pathLst>
              <a:path w="900" h="1172">
                <a:moveTo>
                  <a:pt x="25" y="220"/>
                </a:moveTo>
                <a:cubicBezTo>
                  <a:pt x="-166" y="1649"/>
                  <a:pt x="787" y="601"/>
                  <a:pt x="882" y="1173"/>
                </a:cubicBezTo>
                <a:cubicBezTo>
                  <a:pt x="978" y="30"/>
                  <a:pt x="692" y="-256"/>
                  <a:pt x="25" y="220"/>
                </a:cubicBezTo>
                <a:close/>
              </a:path>
            </a:pathLst>
          </a:custGeom>
          <a:solidFill>
            <a:srgbClr val="1A2D6F"/>
          </a:solidFill>
          <a:ln w="9525" cap="flat">
            <a:noFill/>
            <a:prstDash val="solid"/>
            <a:miter/>
          </a:ln>
        </p:spPr>
        <p:txBody>
          <a:bodyPr rtlCol="0" anchor="ctr"/>
          <a:lstStyle/>
          <a:p>
            <a:endParaRPr lang="en-US"/>
          </a:p>
        </p:txBody>
      </p:sp>
      <p:sp>
        <p:nvSpPr>
          <p:cNvPr id="232" name="צורה חופשית: צורה 205">
            <a:extLst>
              <a:ext uri="{FF2B5EF4-FFF2-40B4-BE49-F238E27FC236}">
                <a16:creationId xmlns:a16="http://schemas.microsoft.com/office/drawing/2014/main" id="{F3D8B166-989B-43EE-8C4C-2C23023B526A}"/>
              </a:ext>
            </a:extLst>
          </p:cNvPr>
          <p:cNvSpPr/>
          <p:nvPr userDrawn="1"/>
        </p:nvSpPr>
        <p:spPr>
          <a:xfrm>
            <a:off x="4451704" y="512801"/>
            <a:ext cx="5709" cy="2595"/>
          </a:xfrm>
          <a:custGeom>
            <a:avLst/>
            <a:gdLst>
              <a:gd name="connsiteX0" fmla="*/ 3328 w 5709"/>
              <a:gd name="connsiteY0" fmla="*/ 500 h 2595"/>
              <a:gd name="connsiteX1" fmla="*/ 3709 w 5709"/>
              <a:gd name="connsiteY1" fmla="*/ 976 h 2595"/>
              <a:gd name="connsiteX2" fmla="*/ 185 w 5709"/>
              <a:gd name="connsiteY2" fmla="*/ 24 h 2595"/>
              <a:gd name="connsiteX3" fmla="*/ 471 w 5709"/>
              <a:gd name="connsiteY3" fmla="*/ 500 h 2595"/>
              <a:gd name="connsiteX4" fmla="*/ 1233 w 5709"/>
              <a:gd name="connsiteY4" fmla="*/ 691 h 2595"/>
              <a:gd name="connsiteX5" fmla="*/ 5709 w 5709"/>
              <a:gd name="connsiteY5" fmla="*/ 2596 h 2595"/>
              <a:gd name="connsiteX6" fmla="*/ 3328 w 5709"/>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 h="2595">
                <a:moveTo>
                  <a:pt x="3328" y="500"/>
                </a:moveTo>
                <a:cubicBezTo>
                  <a:pt x="3138" y="1262"/>
                  <a:pt x="3614" y="786"/>
                  <a:pt x="3709" y="976"/>
                </a:cubicBezTo>
                <a:cubicBezTo>
                  <a:pt x="2471" y="2120"/>
                  <a:pt x="1614" y="-262"/>
                  <a:pt x="185" y="24"/>
                </a:cubicBezTo>
                <a:cubicBezTo>
                  <a:pt x="-291" y="119"/>
                  <a:pt x="280" y="596"/>
                  <a:pt x="471" y="500"/>
                </a:cubicBezTo>
                <a:cubicBezTo>
                  <a:pt x="757" y="596"/>
                  <a:pt x="947" y="596"/>
                  <a:pt x="1233" y="691"/>
                </a:cubicBezTo>
                <a:cubicBezTo>
                  <a:pt x="2566" y="1929"/>
                  <a:pt x="3995" y="2024"/>
                  <a:pt x="5709" y="2596"/>
                </a:cubicBezTo>
                <a:cubicBezTo>
                  <a:pt x="5233" y="1167"/>
                  <a:pt x="4376" y="1262"/>
                  <a:pt x="3328" y="500"/>
                </a:cubicBezTo>
                <a:close/>
              </a:path>
            </a:pathLst>
          </a:custGeom>
          <a:solidFill>
            <a:srgbClr val="1A2D6F"/>
          </a:solidFill>
          <a:ln w="9525" cap="flat">
            <a:noFill/>
            <a:prstDash val="solid"/>
            <a:miter/>
          </a:ln>
        </p:spPr>
        <p:txBody>
          <a:bodyPr rtlCol="0" anchor="ctr"/>
          <a:lstStyle/>
          <a:p>
            <a:endParaRPr lang="en-US"/>
          </a:p>
        </p:txBody>
      </p:sp>
      <p:sp>
        <p:nvSpPr>
          <p:cNvPr id="233" name="צורה חופשית: צורה 206">
            <a:extLst>
              <a:ext uri="{FF2B5EF4-FFF2-40B4-BE49-F238E27FC236}">
                <a16:creationId xmlns:a16="http://schemas.microsoft.com/office/drawing/2014/main" id="{DB1CDBA1-7D2E-4140-8C73-80CBDBF2219D}"/>
              </a:ext>
            </a:extLst>
          </p:cNvPr>
          <p:cNvSpPr/>
          <p:nvPr userDrawn="1"/>
        </p:nvSpPr>
        <p:spPr>
          <a:xfrm>
            <a:off x="4463415" y="437100"/>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0" y="1145"/>
                  <a:pt x="667" y="573"/>
                  <a:pt x="1238" y="764"/>
                </a:cubicBezTo>
                <a:cubicBezTo>
                  <a:pt x="1238" y="192"/>
                  <a:pt x="381" y="-189"/>
                  <a:pt x="0" y="97"/>
                </a:cubicBezTo>
                <a:close/>
              </a:path>
            </a:pathLst>
          </a:custGeom>
          <a:solidFill>
            <a:srgbClr val="1A2D6F"/>
          </a:solidFill>
          <a:ln w="9525" cap="flat">
            <a:noFill/>
            <a:prstDash val="solid"/>
            <a:miter/>
          </a:ln>
        </p:spPr>
        <p:txBody>
          <a:bodyPr rtlCol="0" anchor="ctr"/>
          <a:lstStyle/>
          <a:p>
            <a:endParaRPr lang="en-US"/>
          </a:p>
        </p:txBody>
      </p:sp>
      <p:sp>
        <p:nvSpPr>
          <p:cNvPr id="234" name="צורה חופשית: צורה 207">
            <a:extLst>
              <a:ext uri="{FF2B5EF4-FFF2-40B4-BE49-F238E27FC236}">
                <a16:creationId xmlns:a16="http://schemas.microsoft.com/office/drawing/2014/main" id="{7A80E8AE-A0EE-47F5-8F9E-E8055ED8565D}"/>
              </a:ext>
            </a:extLst>
          </p:cNvPr>
          <p:cNvSpPr/>
          <p:nvPr userDrawn="1"/>
        </p:nvSpPr>
        <p:spPr>
          <a:xfrm>
            <a:off x="5871093" y="349197"/>
            <a:ext cx="13927" cy="1798"/>
          </a:xfrm>
          <a:custGeom>
            <a:avLst/>
            <a:gdLst>
              <a:gd name="connsiteX0" fmla="*/ 1259 w 13927"/>
              <a:gd name="connsiteY0" fmla="*/ 1704 h 1798"/>
              <a:gd name="connsiteX1" fmla="*/ 2974 w 13927"/>
              <a:gd name="connsiteY1" fmla="*/ 1513 h 1798"/>
              <a:gd name="connsiteX2" fmla="*/ 13927 w 13927"/>
              <a:gd name="connsiteY2" fmla="*/ 561 h 1798"/>
              <a:gd name="connsiteX3" fmla="*/ 7450 w 13927"/>
              <a:gd name="connsiteY3" fmla="*/ 84 h 1798"/>
              <a:gd name="connsiteX4" fmla="*/ 8593 w 13927"/>
              <a:gd name="connsiteY4" fmla="*/ 275 h 1798"/>
              <a:gd name="connsiteX5" fmla="*/ 402 w 13927"/>
              <a:gd name="connsiteY5" fmla="*/ 1418 h 1798"/>
              <a:gd name="connsiteX6" fmla="*/ 1259 w 13927"/>
              <a:gd name="connsiteY6" fmla="*/ 1704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7" h="1798">
                <a:moveTo>
                  <a:pt x="1259" y="1704"/>
                </a:moveTo>
                <a:lnTo>
                  <a:pt x="2974" y="1513"/>
                </a:lnTo>
                <a:cubicBezTo>
                  <a:pt x="6689" y="1894"/>
                  <a:pt x="9736" y="1037"/>
                  <a:pt x="13927" y="561"/>
                </a:cubicBezTo>
                <a:cubicBezTo>
                  <a:pt x="12117" y="-392"/>
                  <a:pt x="10213" y="180"/>
                  <a:pt x="7450" y="84"/>
                </a:cubicBezTo>
                <a:cubicBezTo>
                  <a:pt x="7546" y="846"/>
                  <a:pt x="8212" y="84"/>
                  <a:pt x="8593" y="275"/>
                </a:cubicBezTo>
                <a:cubicBezTo>
                  <a:pt x="6783" y="1894"/>
                  <a:pt x="3259" y="465"/>
                  <a:pt x="402" y="1418"/>
                </a:cubicBezTo>
                <a:cubicBezTo>
                  <a:pt x="-741" y="1799"/>
                  <a:pt x="878" y="1894"/>
                  <a:pt x="1259" y="1704"/>
                </a:cubicBezTo>
                <a:close/>
              </a:path>
            </a:pathLst>
          </a:custGeom>
          <a:solidFill>
            <a:srgbClr val="1A2D6F"/>
          </a:solidFill>
          <a:ln w="9525" cap="flat">
            <a:noFill/>
            <a:prstDash val="solid"/>
            <a:miter/>
          </a:ln>
        </p:spPr>
        <p:txBody>
          <a:bodyPr rtlCol="0" anchor="ctr"/>
          <a:lstStyle/>
          <a:p>
            <a:endParaRPr lang="en-US"/>
          </a:p>
        </p:txBody>
      </p:sp>
      <p:sp>
        <p:nvSpPr>
          <p:cNvPr id="235" name="צורה חופשית: צורה 208">
            <a:extLst>
              <a:ext uri="{FF2B5EF4-FFF2-40B4-BE49-F238E27FC236}">
                <a16:creationId xmlns:a16="http://schemas.microsoft.com/office/drawing/2014/main" id="{748CA2F5-DB59-44D4-A6DF-3A8D0FD1B29D}"/>
              </a:ext>
            </a:extLst>
          </p:cNvPr>
          <p:cNvSpPr/>
          <p:nvPr userDrawn="1"/>
        </p:nvSpPr>
        <p:spPr>
          <a:xfrm>
            <a:off x="5800820" y="322101"/>
            <a:ext cx="1432" cy="891"/>
          </a:xfrm>
          <a:custGeom>
            <a:avLst/>
            <a:gdLst>
              <a:gd name="connsiteX0" fmla="*/ 1428 w 1432"/>
              <a:gd name="connsiteY0" fmla="*/ 320 h 891"/>
              <a:gd name="connsiteX1" fmla="*/ 0 w 1432"/>
              <a:gd name="connsiteY1" fmla="*/ 701 h 891"/>
              <a:gd name="connsiteX2" fmla="*/ 1048 w 1432"/>
              <a:gd name="connsiteY2" fmla="*/ 891 h 891"/>
              <a:gd name="connsiteX3" fmla="*/ 1428 w 1432"/>
              <a:gd name="connsiteY3" fmla="*/ 320 h 891"/>
            </a:gdLst>
            <a:ahLst/>
            <a:cxnLst>
              <a:cxn ang="0">
                <a:pos x="connsiteX0" y="connsiteY0"/>
              </a:cxn>
              <a:cxn ang="0">
                <a:pos x="connsiteX1" y="connsiteY1"/>
              </a:cxn>
              <a:cxn ang="0">
                <a:pos x="connsiteX2" y="connsiteY2"/>
              </a:cxn>
              <a:cxn ang="0">
                <a:pos x="connsiteX3" y="connsiteY3"/>
              </a:cxn>
            </a:cxnLst>
            <a:rect l="l" t="t" r="r" b="b"/>
            <a:pathLst>
              <a:path w="1432" h="891">
                <a:moveTo>
                  <a:pt x="1428" y="320"/>
                </a:moveTo>
                <a:cubicBezTo>
                  <a:pt x="1524" y="-156"/>
                  <a:pt x="95" y="-156"/>
                  <a:pt x="0" y="701"/>
                </a:cubicBezTo>
                <a:lnTo>
                  <a:pt x="1048" y="891"/>
                </a:lnTo>
                <a:cubicBezTo>
                  <a:pt x="1143" y="606"/>
                  <a:pt x="1238" y="415"/>
                  <a:pt x="1428" y="320"/>
                </a:cubicBezTo>
                <a:close/>
              </a:path>
            </a:pathLst>
          </a:custGeom>
          <a:solidFill>
            <a:srgbClr val="1A2D6F"/>
          </a:solidFill>
          <a:ln w="9525" cap="flat">
            <a:noFill/>
            <a:prstDash val="solid"/>
            <a:miter/>
          </a:ln>
        </p:spPr>
        <p:txBody>
          <a:bodyPr rtlCol="0" anchor="ctr"/>
          <a:lstStyle/>
          <a:p>
            <a:endParaRPr lang="en-US"/>
          </a:p>
        </p:txBody>
      </p:sp>
      <p:sp>
        <p:nvSpPr>
          <p:cNvPr id="236" name="צורה חופשית: צורה 209">
            <a:extLst>
              <a:ext uri="{FF2B5EF4-FFF2-40B4-BE49-F238E27FC236}">
                <a16:creationId xmlns:a16="http://schemas.microsoft.com/office/drawing/2014/main" id="{3799D872-86E3-4288-B2AB-DFCE94314A38}"/>
              </a:ext>
            </a:extLst>
          </p:cNvPr>
          <p:cNvSpPr/>
          <p:nvPr userDrawn="1"/>
        </p:nvSpPr>
        <p:spPr>
          <a:xfrm>
            <a:off x="5800138" y="323087"/>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238"/>
                  <a:pt x="777" y="1619"/>
                </a:cubicBezTo>
                <a:close/>
              </a:path>
            </a:pathLst>
          </a:custGeom>
          <a:solidFill>
            <a:srgbClr val="1A2D6F"/>
          </a:solidFill>
          <a:ln w="9525" cap="flat">
            <a:noFill/>
            <a:prstDash val="solid"/>
            <a:miter/>
          </a:ln>
        </p:spPr>
        <p:txBody>
          <a:bodyPr rtlCol="0" anchor="ctr"/>
          <a:lstStyle/>
          <a:p>
            <a:endParaRPr lang="en-US"/>
          </a:p>
        </p:txBody>
      </p:sp>
      <p:sp>
        <p:nvSpPr>
          <p:cNvPr id="237" name="צורה חופשית: צורה 210">
            <a:extLst>
              <a:ext uri="{FF2B5EF4-FFF2-40B4-BE49-F238E27FC236}">
                <a16:creationId xmlns:a16="http://schemas.microsoft.com/office/drawing/2014/main" id="{92D92F3E-44D3-4D3D-93E4-D7ED1006802F}"/>
              </a:ext>
            </a:extLst>
          </p:cNvPr>
          <p:cNvSpPr/>
          <p:nvPr userDrawn="1"/>
        </p:nvSpPr>
        <p:spPr>
          <a:xfrm>
            <a:off x="5799279" y="325278"/>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59" y="476"/>
                  <a:pt x="493" y="667"/>
                  <a:pt x="683" y="0"/>
                </a:cubicBezTo>
                <a:cubicBezTo>
                  <a:pt x="398" y="1048"/>
                  <a:pt x="-364" y="476"/>
                  <a:pt x="207" y="2000"/>
                </a:cubicBezTo>
                <a:close/>
              </a:path>
            </a:pathLst>
          </a:custGeom>
          <a:solidFill>
            <a:srgbClr val="1A2D6F"/>
          </a:solidFill>
          <a:ln w="9525" cap="flat">
            <a:noFill/>
            <a:prstDash val="solid"/>
            <a:miter/>
          </a:ln>
        </p:spPr>
        <p:txBody>
          <a:bodyPr rtlCol="0" anchor="ctr"/>
          <a:lstStyle/>
          <a:p>
            <a:endParaRPr lang="en-US"/>
          </a:p>
        </p:txBody>
      </p:sp>
      <p:sp>
        <p:nvSpPr>
          <p:cNvPr id="238" name="צורה חופשית: צורה 211">
            <a:extLst>
              <a:ext uri="{FF2B5EF4-FFF2-40B4-BE49-F238E27FC236}">
                <a16:creationId xmlns:a16="http://schemas.microsoft.com/office/drawing/2014/main" id="{285C019A-567F-4E11-B89A-C6A80E91230E}"/>
              </a:ext>
            </a:extLst>
          </p:cNvPr>
          <p:cNvSpPr/>
          <p:nvPr userDrawn="1"/>
        </p:nvSpPr>
        <p:spPr>
          <a:xfrm>
            <a:off x="5827299" y="276510"/>
            <a:ext cx="4953" cy="2357"/>
          </a:xfrm>
          <a:custGeom>
            <a:avLst/>
            <a:gdLst>
              <a:gd name="connsiteX0" fmla="*/ 2000 w 4953"/>
              <a:gd name="connsiteY0" fmla="*/ 1238 h 2357"/>
              <a:gd name="connsiteX1" fmla="*/ 1334 w 4953"/>
              <a:gd name="connsiteY1" fmla="*/ 1905 h 2357"/>
              <a:gd name="connsiteX2" fmla="*/ 2191 w 4953"/>
              <a:gd name="connsiteY2" fmla="*/ 2286 h 2357"/>
              <a:gd name="connsiteX3" fmla="*/ 4953 w 4953"/>
              <a:gd name="connsiteY3" fmla="*/ 1619 h 2357"/>
              <a:gd name="connsiteX4" fmla="*/ 3239 w 4953"/>
              <a:gd name="connsiteY4" fmla="*/ 1619 h 2357"/>
              <a:gd name="connsiteX5" fmla="*/ 0 w 4953"/>
              <a:gd name="connsiteY5" fmla="*/ 0 h 2357"/>
              <a:gd name="connsiteX6" fmla="*/ 2000 w 4953"/>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 h="2357">
                <a:moveTo>
                  <a:pt x="2000" y="1238"/>
                </a:moveTo>
                <a:cubicBezTo>
                  <a:pt x="1143" y="1714"/>
                  <a:pt x="-762" y="1619"/>
                  <a:pt x="1334" y="1905"/>
                </a:cubicBezTo>
                <a:cubicBezTo>
                  <a:pt x="1714" y="1905"/>
                  <a:pt x="1714" y="2572"/>
                  <a:pt x="2191" y="2286"/>
                </a:cubicBezTo>
                <a:cubicBezTo>
                  <a:pt x="2191" y="571"/>
                  <a:pt x="3620" y="2667"/>
                  <a:pt x="4953" y="1619"/>
                </a:cubicBezTo>
                <a:cubicBezTo>
                  <a:pt x="4477" y="667"/>
                  <a:pt x="3620" y="762"/>
                  <a:pt x="3239" y="1619"/>
                </a:cubicBezTo>
                <a:cubicBezTo>
                  <a:pt x="2477" y="-191"/>
                  <a:pt x="1714" y="381"/>
                  <a:pt x="0" y="0"/>
                </a:cubicBezTo>
                <a:cubicBezTo>
                  <a:pt x="286" y="2095"/>
                  <a:pt x="1620" y="476"/>
                  <a:pt x="2000" y="1238"/>
                </a:cubicBezTo>
                <a:close/>
              </a:path>
            </a:pathLst>
          </a:custGeom>
          <a:solidFill>
            <a:srgbClr val="1A2D6F"/>
          </a:solidFill>
          <a:ln w="9525" cap="flat">
            <a:noFill/>
            <a:prstDash val="solid"/>
            <a:miter/>
          </a:ln>
        </p:spPr>
        <p:txBody>
          <a:bodyPr rtlCol="0" anchor="ctr"/>
          <a:lstStyle/>
          <a:p>
            <a:endParaRPr lang="en-US"/>
          </a:p>
        </p:txBody>
      </p:sp>
      <p:sp>
        <p:nvSpPr>
          <p:cNvPr id="239" name="צורה חופשית: צורה 212">
            <a:extLst>
              <a:ext uri="{FF2B5EF4-FFF2-40B4-BE49-F238E27FC236}">
                <a16:creationId xmlns:a16="http://schemas.microsoft.com/office/drawing/2014/main" id="{E6474D91-E5EC-4BED-A951-75D9225566C0}"/>
              </a:ext>
            </a:extLst>
          </p:cNvPr>
          <p:cNvSpPr/>
          <p:nvPr userDrawn="1"/>
        </p:nvSpPr>
        <p:spPr>
          <a:xfrm>
            <a:off x="5801191" y="587983"/>
            <a:ext cx="1082" cy="1593"/>
          </a:xfrm>
          <a:custGeom>
            <a:avLst/>
            <a:gdLst>
              <a:gd name="connsiteX0" fmla="*/ 1057 w 1082"/>
              <a:gd name="connsiteY0" fmla="*/ 1043 h 1593"/>
              <a:gd name="connsiteX1" fmla="*/ 771 w 1082"/>
              <a:gd name="connsiteY1" fmla="*/ 662 h 1593"/>
              <a:gd name="connsiteX2" fmla="*/ 1057 w 1082"/>
              <a:gd name="connsiteY2" fmla="*/ 376 h 1593"/>
              <a:gd name="connsiteX3" fmla="*/ 9 w 1082"/>
              <a:gd name="connsiteY3" fmla="*/ 1233 h 1593"/>
              <a:gd name="connsiteX4" fmla="*/ 1057 w 1082"/>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 h="1593">
                <a:moveTo>
                  <a:pt x="1057" y="1043"/>
                </a:moveTo>
                <a:cubicBezTo>
                  <a:pt x="1152" y="662"/>
                  <a:pt x="962" y="757"/>
                  <a:pt x="771" y="662"/>
                </a:cubicBezTo>
                <a:cubicBezTo>
                  <a:pt x="771" y="376"/>
                  <a:pt x="867" y="376"/>
                  <a:pt x="1057" y="376"/>
                </a:cubicBezTo>
                <a:cubicBezTo>
                  <a:pt x="962" y="-767"/>
                  <a:pt x="295" y="1043"/>
                  <a:pt x="9" y="1233"/>
                </a:cubicBezTo>
                <a:cubicBezTo>
                  <a:pt x="-86" y="2376"/>
                  <a:pt x="581" y="376"/>
                  <a:pt x="1057" y="1043"/>
                </a:cubicBezTo>
                <a:close/>
              </a:path>
            </a:pathLst>
          </a:custGeom>
          <a:solidFill>
            <a:srgbClr val="1A2D6F"/>
          </a:solidFill>
          <a:ln w="9525" cap="flat">
            <a:noFill/>
            <a:prstDash val="solid"/>
            <a:miter/>
          </a:ln>
        </p:spPr>
        <p:txBody>
          <a:bodyPr rtlCol="0" anchor="ctr"/>
          <a:lstStyle/>
          <a:p>
            <a:endParaRPr lang="en-US"/>
          </a:p>
        </p:txBody>
      </p:sp>
      <p:sp>
        <p:nvSpPr>
          <p:cNvPr id="240" name="צורה חופשית: צורה 213">
            <a:extLst>
              <a:ext uri="{FF2B5EF4-FFF2-40B4-BE49-F238E27FC236}">
                <a16:creationId xmlns:a16="http://schemas.microsoft.com/office/drawing/2014/main" id="{7B71D0F4-856E-4B0F-AA24-6433D5376F05}"/>
              </a:ext>
            </a:extLst>
          </p:cNvPr>
          <p:cNvSpPr/>
          <p:nvPr userDrawn="1"/>
        </p:nvSpPr>
        <p:spPr>
          <a:xfrm>
            <a:off x="5811392" y="280701"/>
            <a:ext cx="2857" cy="2285"/>
          </a:xfrm>
          <a:custGeom>
            <a:avLst/>
            <a:gdLst>
              <a:gd name="connsiteX0" fmla="*/ 0 w 2857"/>
              <a:gd name="connsiteY0" fmla="*/ 2286 h 2285"/>
              <a:gd name="connsiteX1" fmla="*/ 2857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4"/>
                  <a:pt x="2857" y="0"/>
                </a:cubicBezTo>
                <a:cubicBezTo>
                  <a:pt x="2286"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241" name="צורה חופשית: צורה 214">
            <a:extLst>
              <a:ext uri="{FF2B5EF4-FFF2-40B4-BE49-F238E27FC236}">
                <a16:creationId xmlns:a16="http://schemas.microsoft.com/office/drawing/2014/main" id="{C5940466-796A-4274-88EE-64159742A6E1}"/>
              </a:ext>
            </a:extLst>
          </p:cNvPr>
          <p:cNvSpPr/>
          <p:nvPr userDrawn="1"/>
        </p:nvSpPr>
        <p:spPr>
          <a:xfrm>
            <a:off x="5811678" y="283659"/>
            <a:ext cx="978" cy="1593"/>
          </a:xfrm>
          <a:custGeom>
            <a:avLst/>
            <a:gdLst>
              <a:gd name="connsiteX0" fmla="*/ 952 w 978"/>
              <a:gd name="connsiteY0" fmla="*/ 1043 h 1593"/>
              <a:gd name="connsiteX1" fmla="*/ 762 w 978"/>
              <a:gd name="connsiteY1" fmla="*/ 662 h 1593"/>
              <a:gd name="connsiteX2" fmla="*/ 952 w 978"/>
              <a:gd name="connsiteY2" fmla="*/ 376 h 1593"/>
              <a:gd name="connsiteX3" fmla="*/ 0 w 978"/>
              <a:gd name="connsiteY3" fmla="*/ 1233 h 1593"/>
              <a:gd name="connsiteX4" fmla="*/ 952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2" y="1043"/>
                </a:moveTo>
                <a:cubicBezTo>
                  <a:pt x="1048" y="662"/>
                  <a:pt x="857" y="757"/>
                  <a:pt x="762" y="662"/>
                </a:cubicBezTo>
                <a:cubicBezTo>
                  <a:pt x="762" y="376"/>
                  <a:pt x="857" y="376"/>
                  <a:pt x="952" y="376"/>
                </a:cubicBezTo>
                <a:cubicBezTo>
                  <a:pt x="857" y="-767"/>
                  <a:pt x="285" y="1043"/>
                  <a:pt x="0" y="1233"/>
                </a:cubicBezTo>
                <a:cubicBezTo>
                  <a:pt x="0" y="2376"/>
                  <a:pt x="571" y="376"/>
                  <a:pt x="952" y="1043"/>
                </a:cubicBezTo>
                <a:close/>
              </a:path>
            </a:pathLst>
          </a:custGeom>
          <a:solidFill>
            <a:srgbClr val="1A2D6F"/>
          </a:solidFill>
          <a:ln w="9525" cap="flat">
            <a:noFill/>
            <a:prstDash val="solid"/>
            <a:miter/>
          </a:ln>
        </p:spPr>
        <p:txBody>
          <a:bodyPr rtlCol="0" anchor="ctr"/>
          <a:lstStyle/>
          <a:p>
            <a:endParaRPr lang="en-US"/>
          </a:p>
        </p:txBody>
      </p:sp>
      <p:sp>
        <p:nvSpPr>
          <p:cNvPr id="242" name="צורה חופשית: צורה 215">
            <a:extLst>
              <a:ext uri="{FF2B5EF4-FFF2-40B4-BE49-F238E27FC236}">
                <a16:creationId xmlns:a16="http://schemas.microsoft.com/office/drawing/2014/main" id="{B95BB727-9BBA-4462-AE67-2284A5353FC8}"/>
              </a:ext>
            </a:extLst>
          </p:cNvPr>
          <p:cNvSpPr/>
          <p:nvPr userDrawn="1"/>
        </p:nvSpPr>
        <p:spPr>
          <a:xfrm>
            <a:off x="5861113" y="66923"/>
            <a:ext cx="1809" cy="989"/>
          </a:xfrm>
          <a:custGeom>
            <a:avLst/>
            <a:gdLst>
              <a:gd name="connsiteX0" fmla="*/ 1810 w 1809"/>
              <a:gd name="connsiteY0" fmla="*/ 990 h 989"/>
              <a:gd name="connsiteX1" fmla="*/ 0 w 1809"/>
              <a:gd name="connsiteY1" fmla="*/ 37 h 989"/>
              <a:gd name="connsiteX2" fmla="*/ 1810 w 1809"/>
              <a:gd name="connsiteY2" fmla="*/ 990 h 989"/>
            </a:gdLst>
            <a:ahLst/>
            <a:cxnLst>
              <a:cxn ang="0">
                <a:pos x="connsiteX0" y="connsiteY0"/>
              </a:cxn>
              <a:cxn ang="0">
                <a:pos x="connsiteX1" y="connsiteY1"/>
              </a:cxn>
              <a:cxn ang="0">
                <a:pos x="connsiteX2" y="connsiteY2"/>
              </a:cxn>
            </a:cxnLst>
            <a:rect l="l" t="t" r="r" b="b"/>
            <a:pathLst>
              <a:path w="1809" h="989">
                <a:moveTo>
                  <a:pt x="1810" y="990"/>
                </a:moveTo>
                <a:cubicBezTo>
                  <a:pt x="1714" y="418"/>
                  <a:pt x="571" y="-153"/>
                  <a:pt x="0" y="37"/>
                </a:cubicBezTo>
                <a:cubicBezTo>
                  <a:pt x="381" y="1180"/>
                  <a:pt x="1048" y="704"/>
                  <a:pt x="1810" y="990"/>
                </a:cubicBezTo>
                <a:close/>
              </a:path>
            </a:pathLst>
          </a:custGeom>
          <a:solidFill>
            <a:srgbClr val="1A2D6F"/>
          </a:solidFill>
          <a:ln w="9525" cap="flat">
            <a:noFill/>
            <a:prstDash val="solid"/>
            <a:miter/>
          </a:ln>
        </p:spPr>
        <p:txBody>
          <a:bodyPr rtlCol="0" anchor="ctr"/>
          <a:lstStyle/>
          <a:p>
            <a:endParaRPr lang="en-US"/>
          </a:p>
        </p:txBody>
      </p:sp>
      <p:sp>
        <p:nvSpPr>
          <p:cNvPr id="243" name="צורה חופשית: צורה 216">
            <a:extLst>
              <a:ext uri="{FF2B5EF4-FFF2-40B4-BE49-F238E27FC236}">
                <a16:creationId xmlns:a16="http://schemas.microsoft.com/office/drawing/2014/main" id="{674859F8-E65C-4106-B298-B85696CD9ED2}"/>
              </a:ext>
            </a:extLst>
          </p:cNvPr>
          <p:cNvSpPr/>
          <p:nvPr userDrawn="1"/>
        </p:nvSpPr>
        <p:spPr>
          <a:xfrm>
            <a:off x="5911024" y="82414"/>
            <a:ext cx="3524" cy="1518"/>
          </a:xfrm>
          <a:custGeom>
            <a:avLst/>
            <a:gdLst>
              <a:gd name="connsiteX0" fmla="*/ 3524 w 3524"/>
              <a:gd name="connsiteY0" fmla="*/ 1215 h 1518"/>
              <a:gd name="connsiteX1" fmla="*/ 0 w 3524"/>
              <a:gd name="connsiteY1" fmla="*/ 167 h 1518"/>
              <a:gd name="connsiteX2" fmla="*/ 3524 w 3524"/>
              <a:gd name="connsiteY2" fmla="*/ 1215 h 1518"/>
            </a:gdLst>
            <a:ahLst/>
            <a:cxnLst>
              <a:cxn ang="0">
                <a:pos x="connsiteX0" y="connsiteY0"/>
              </a:cxn>
              <a:cxn ang="0">
                <a:pos x="connsiteX1" y="connsiteY1"/>
              </a:cxn>
              <a:cxn ang="0">
                <a:pos x="connsiteX2" y="connsiteY2"/>
              </a:cxn>
            </a:cxnLst>
            <a:rect l="l" t="t" r="r" b="b"/>
            <a:pathLst>
              <a:path w="3524" h="1518">
                <a:moveTo>
                  <a:pt x="3524" y="1215"/>
                </a:moveTo>
                <a:cubicBezTo>
                  <a:pt x="3048" y="2072"/>
                  <a:pt x="952" y="-690"/>
                  <a:pt x="0" y="167"/>
                </a:cubicBezTo>
                <a:cubicBezTo>
                  <a:pt x="381" y="-119"/>
                  <a:pt x="2857" y="2358"/>
                  <a:pt x="3524" y="1215"/>
                </a:cubicBezTo>
                <a:close/>
              </a:path>
            </a:pathLst>
          </a:custGeom>
          <a:solidFill>
            <a:srgbClr val="1A2D6F"/>
          </a:solidFill>
          <a:ln w="9525" cap="flat">
            <a:noFill/>
            <a:prstDash val="solid"/>
            <a:miter/>
          </a:ln>
        </p:spPr>
        <p:txBody>
          <a:bodyPr rtlCol="0" anchor="ctr"/>
          <a:lstStyle/>
          <a:p>
            <a:endParaRPr lang="en-US"/>
          </a:p>
        </p:txBody>
      </p:sp>
      <p:sp>
        <p:nvSpPr>
          <p:cNvPr id="244" name="צורה חופשית: צורה 217">
            <a:extLst>
              <a:ext uri="{FF2B5EF4-FFF2-40B4-BE49-F238E27FC236}">
                <a16:creationId xmlns:a16="http://schemas.microsoft.com/office/drawing/2014/main" id="{39684133-E531-42EA-AE2F-06962F64CE96}"/>
              </a:ext>
            </a:extLst>
          </p:cNvPr>
          <p:cNvSpPr/>
          <p:nvPr userDrawn="1"/>
        </p:nvSpPr>
        <p:spPr>
          <a:xfrm>
            <a:off x="5846254" y="276545"/>
            <a:ext cx="2476" cy="753"/>
          </a:xfrm>
          <a:custGeom>
            <a:avLst/>
            <a:gdLst>
              <a:gd name="connsiteX0" fmla="*/ 2476 w 2476"/>
              <a:gd name="connsiteY0" fmla="*/ 441 h 753"/>
              <a:gd name="connsiteX1" fmla="*/ 0 w 2476"/>
              <a:gd name="connsiteY1" fmla="*/ 346 h 753"/>
              <a:gd name="connsiteX2" fmla="*/ 2476 w 2476"/>
              <a:gd name="connsiteY2" fmla="*/ 441 h 753"/>
            </a:gdLst>
            <a:ahLst/>
            <a:cxnLst>
              <a:cxn ang="0">
                <a:pos x="connsiteX0" y="connsiteY0"/>
              </a:cxn>
              <a:cxn ang="0">
                <a:pos x="connsiteX1" y="connsiteY1"/>
              </a:cxn>
              <a:cxn ang="0">
                <a:pos x="connsiteX2" y="connsiteY2"/>
              </a:cxn>
            </a:cxnLst>
            <a:rect l="l" t="t" r="r" b="b"/>
            <a:pathLst>
              <a:path w="2476" h="753">
                <a:moveTo>
                  <a:pt x="2476" y="441"/>
                </a:moveTo>
                <a:cubicBezTo>
                  <a:pt x="2095" y="-130"/>
                  <a:pt x="571" y="-130"/>
                  <a:pt x="0" y="346"/>
                </a:cubicBezTo>
                <a:cubicBezTo>
                  <a:pt x="857" y="1203"/>
                  <a:pt x="1428" y="441"/>
                  <a:pt x="2476" y="441"/>
                </a:cubicBezTo>
                <a:close/>
              </a:path>
            </a:pathLst>
          </a:custGeom>
          <a:solidFill>
            <a:srgbClr val="1A2D6F"/>
          </a:solidFill>
          <a:ln w="9525" cap="flat">
            <a:noFill/>
            <a:prstDash val="solid"/>
            <a:miter/>
          </a:ln>
        </p:spPr>
        <p:txBody>
          <a:bodyPr rtlCol="0" anchor="ctr"/>
          <a:lstStyle/>
          <a:p>
            <a:endParaRPr lang="en-US"/>
          </a:p>
        </p:txBody>
      </p:sp>
      <p:sp>
        <p:nvSpPr>
          <p:cNvPr id="245" name="צורה חופשית: צורה 218">
            <a:extLst>
              <a:ext uri="{FF2B5EF4-FFF2-40B4-BE49-F238E27FC236}">
                <a16:creationId xmlns:a16="http://schemas.microsoft.com/office/drawing/2014/main" id="{9115B62C-D777-4606-B122-E4B13CD580DA}"/>
              </a:ext>
            </a:extLst>
          </p:cNvPr>
          <p:cNvSpPr/>
          <p:nvPr userDrawn="1"/>
        </p:nvSpPr>
        <p:spPr>
          <a:xfrm>
            <a:off x="5852916" y="142813"/>
            <a:ext cx="1529" cy="1300"/>
          </a:xfrm>
          <a:custGeom>
            <a:avLst/>
            <a:gdLst>
              <a:gd name="connsiteX0" fmla="*/ 1529 w 1529"/>
              <a:gd name="connsiteY0" fmla="*/ 1300 h 1300"/>
              <a:gd name="connsiteX1" fmla="*/ 5 w 1529"/>
              <a:gd name="connsiteY1" fmla="*/ 157 h 1300"/>
              <a:gd name="connsiteX2" fmla="*/ 1529 w 1529"/>
              <a:gd name="connsiteY2" fmla="*/ 1300 h 1300"/>
            </a:gdLst>
            <a:ahLst/>
            <a:cxnLst>
              <a:cxn ang="0">
                <a:pos x="connsiteX0" y="connsiteY0"/>
              </a:cxn>
              <a:cxn ang="0">
                <a:pos x="connsiteX1" y="connsiteY1"/>
              </a:cxn>
              <a:cxn ang="0">
                <a:pos x="connsiteX2" y="connsiteY2"/>
              </a:cxn>
            </a:cxnLst>
            <a:rect l="l" t="t" r="r" b="b"/>
            <a:pathLst>
              <a:path w="1529" h="1300">
                <a:moveTo>
                  <a:pt x="1529" y="1300"/>
                </a:moveTo>
                <a:cubicBezTo>
                  <a:pt x="1434" y="62"/>
                  <a:pt x="1053" y="-224"/>
                  <a:pt x="5" y="157"/>
                </a:cubicBezTo>
                <a:cubicBezTo>
                  <a:pt x="-90" y="1586"/>
                  <a:pt x="1243" y="729"/>
                  <a:pt x="1529" y="1300"/>
                </a:cubicBezTo>
                <a:close/>
              </a:path>
            </a:pathLst>
          </a:custGeom>
          <a:solidFill>
            <a:srgbClr val="1A2D6F"/>
          </a:solidFill>
          <a:ln w="9525" cap="flat">
            <a:noFill/>
            <a:prstDash val="solid"/>
            <a:miter/>
          </a:ln>
        </p:spPr>
        <p:txBody>
          <a:bodyPr rtlCol="0" anchor="ctr"/>
          <a:lstStyle/>
          <a:p>
            <a:endParaRPr lang="en-US"/>
          </a:p>
        </p:txBody>
      </p:sp>
      <p:sp>
        <p:nvSpPr>
          <p:cNvPr id="246" name="צורה חופשית: צורה 219">
            <a:extLst>
              <a:ext uri="{FF2B5EF4-FFF2-40B4-BE49-F238E27FC236}">
                <a16:creationId xmlns:a16="http://schemas.microsoft.com/office/drawing/2014/main" id="{EE0338D1-C047-4C01-9272-68895C82C454}"/>
              </a:ext>
            </a:extLst>
          </p:cNvPr>
          <p:cNvSpPr/>
          <p:nvPr userDrawn="1"/>
        </p:nvSpPr>
        <p:spPr>
          <a:xfrm>
            <a:off x="5864714" y="68484"/>
            <a:ext cx="1582" cy="1238"/>
          </a:xfrm>
          <a:custGeom>
            <a:avLst/>
            <a:gdLst>
              <a:gd name="connsiteX0" fmla="*/ 1543 w 1582"/>
              <a:gd name="connsiteY0" fmla="*/ 1238 h 1238"/>
              <a:gd name="connsiteX1" fmla="*/ 18 w 1582"/>
              <a:gd name="connsiteY1" fmla="*/ 0 h 1238"/>
              <a:gd name="connsiteX2" fmla="*/ 1543 w 1582"/>
              <a:gd name="connsiteY2" fmla="*/ 1238 h 1238"/>
            </a:gdLst>
            <a:ahLst/>
            <a:cxnLst>
              <a:cxn ang="0">
                <a:pos x="connsiteX0" y="connsiteY0"/>
              </a:cxn>
              <a:cxn ang="0">
                <a:pos x="connsiteX1" y="connsiteY1"/>
              </a:cxn>
              <a:cxn ang="0">
                <a:pos x="connsiteX2" y="connsiteY2"/>
              </a:cxn>
            </a:cxnLst>
            <a:rect l="l" t="t" r="r" b="b"/>
            <a:pathLst>
              <a:path w="1582" h="1238">
                <a:moveTo>
                  <a:pt x="1543" y="1238"/>
                </a:moveTo>
                <a:cubicBezTo>
                  <a:pt x="1828" y="-95"/>
                  <a:pt x="495" y="476"/>
                  <a:pt x="18" y="0"/>
                </a:cubicBezTo>
                <a:cubicBezTo>
                  <a:pt x="-172" y="1429"/>
                  <a:pt x="1162" y="95"/>
                  <a:pt x="1543" y="1238"/>
                </a:cubicBezTo>
                <a:close/>
              </a:path>
            </a:pathLst>
          </a:custGeom>
          <a:solidFill>
            <a:srgbClr val="1A2D6F"/>
          </a:solidFill>
          <a:ln w="9525" cap="flat">
            <a:noFill/>
            <a:prstDash val="solid"/>
            <a:miter/>
          </a:ln>
        </p:spPr>
        <p:txBody>
          <a:bodyPr rtlCol="0" anchor="ctr"/>
          <a:lstStyle/>
          <a:p>
            <a:endParaRPr lang="en-US"/>
          </a:p>
        </p:txBody>
      </p:sp>
      <p:sp>
        <p:nvSpPr>
          <p:cNvPr id="247" name="צורה חופשית: צורה 220">
            <a:extLst>
              <a:ext uri="{FF2B5EF4-FFF2-40B4-BE49-F238E27FC236}">
                <a16:creationId xmlns:a16="http://schemas.microsoft.com/office/drawing/2014/main" id="{D5409A79-A47B-45BE-A08F-DC68B103A738}"/>
              </a:ext>
            </a:extLst>
          </p:cNvPr>
          <p:cNvSpPr/>
          <p:nvPr userDrawn="1"/>
        </p:nvSpPr>
        <p:spPr>
          <a:xfrm>
            <a:off x="5894260" y="77656"/>
            <a:ext cx="1809" cy="1020"/>
          </a:xfrm>
          <a:custGeom>
            <a:avLst/>
            <a:gdLst>
              <a:gd name="connsiteX0" fmla="*/ 0 w 1809"/>
              <a:gd name="connsiteY0" fmla="*/ 163 h 1020"/>
              <a:gd name="connsiteX1" fmla="*/ 1810 w 1809"/>
              <a:gd name="connsiteY1" fmla="*/ 925 h 1020"/>
              <a:gd name="connsiteX2" fmla="*/ 0 w 1809"/>
              <a:gd name="connsiteY2" fmla="*/ 163 h 1020"/>
            </a:gdLst>
            <a:ahLst/>
            <a:cxnLst>
              <a:cxn ang="0">
                <a:pos x="connsiteX0" y="connsiteY0"/>
              </a:cxn>
              <a:cxn ang="0">
                <a:pos x="connsiteX1" y="connsiteY1"/>
              </a:cxn>
              <a:cxn ang="0">
                <a:pos x="connsiteX2" y="connsiteY2"/>
              </a:cxn>
            </a:cxnLst>
            <a:rect l="l" t="t" r="r" b="b"/>
            <a:pathLst>
              <a:path w="1809" h="1020">
                <a:moveTo>
                  <a:pt x="0" y="163"/>
                </a:moveTo>
                <a:cubicBezTo>
                  <a:pt x="381" y="829"/>
                  <a:pt x="1143" y="1210"/>
                  <a:pt x="1810" y="925"/>
                </a:cubicBezTo>
                <a:cubicBezTo>
                  <a:pt x="1334" y="353"/>
                  <a:pt x="667" y="-314"/>
                  <a:pt x="0" y="163"/>
                </a:cubicBezTo>
                <a:close/>
              </a:path>
            </a:pathLst>
          </a:custGeom>
          <a:solidFill>
            <a:srgbClr val="1A2D6F"/>
          </a:solidFill>
          <a:ln w="9525" cap="flat">
            <a:noFill/>
            <a:prstDash val="solid"/>
            <a:miter/>
          </a:ln>
        </p:spPr>
        <p:txBody>
          <a:bodyPr rtlCol="0" anchor="ctr"/>
          <a:lstStyle/>
          <a:p>
            <a:endParaRPr lang="en-US"/>
          </a:p>
        </p:txBody>
      </p:sp>
      <p:sp>
        <p:nvSpPr>
          <p:cNvPr id="248" name="צורה חופשית: צורה 221">
            <a:extLst>
              <a:ext uri="{FF2B5EF4-FFF2-40B4-BE49-F238E27FC236}">
                <a16:creationId xmlns:a16="http://schemas.microsoft.com/office/drawing/2014/main" id="{A538E5BA-8EEE-415D-9DD5-1A110904E634}"/>
              </a:ext>
            </a:extLst>
          </p:cNvPr>
          <p:cNvSpPr/>
          <p:nvPr userDrawn="1"/>
        </p:nvSpPr>
        <p:spPr>
          <a:xfrm>
            <a:off x="5891403" y="76676"/>
            <a:ext cx="1167" cy="1047"/>
          </a:xfrm>
          <a:custGeom>
            <a:avLst/>
            <a:gdLst>
              <a:gd name="connsiteX0" fmla="*/ 1143 w 1167"/>
              <a:gd name="connsiteY0" fmla="*/ 1048 h 1047"/>
              <a:gd name="connsiteX1" fmla="*/ 0 w 1167"/>
              <a:gd name="connsiteY1" fmla="*/ 0 h 1047"/>
              <a:gd name="connsiteX2" fmla="*/ 1143 w 1167"/>
              <a:gd name="connsiteY2" fmla="*/ 1048 h 1047"/>
            </a:gdLst>
            <a:ahLst/>
            <a:cxnLst>
              <a:cxn ang="0">
                <a:pos x="connsiteX0" y="connsiteY0"/>
              </a:cxn>
              <a:cxn ang="0">
                <a:pos x="connsiteX1" y="connsiteY1"/>
              </a:cxn>
              <a:cxn ang="0">
                <a:pos x="connsiteX2" y="connsiteY2"/>
              </a:cxn>
            </a:cxnLst>
            <a:rect l="l" t="t" r="r" b="b"/>
            <a:pathLst>
              <a:path w="1167" h="1047">
                <a:moveTo>
                  <a:pt x="1143" y="1048"/>
                </a:moveTo>
                <a:cubicBezTo>
                  <a:pt x="1333" y="667"/>
                  <a:pt x="381" y="95"/>
                  <a:pt x="0" y="0"/>
                </a:cubicBezTo>
                <a:cubicBezTo>
                  <a:pt x="0" y="1143"/>
                  <a:pt x="476" y="667"/>
                  <a:pt x="1143" y="1048"/>
                </a:cubicBezTo>
                <a:close/>
              </a:path>
            </a:pathLst>
          </a:custGeom>
          <a:solidFill>
            <a:srgbClr val="1A2D6F"/>
          </a:solidFill>
          <a:ln w="9525" cap="flat">
            <a:noFill/>
            <a:prstDash val="solid"/>
            <a:miter/>
          </a:ln>
        </p:spPr>
        <p:txBody>
          <a:bodyPr rtlCol="0" anchor="ctr"/>
          <a:lstStyle/>
          <a:p>
            <a:endParaRPr lang="en-US"/>
          </a:p>
        </p:txBody>
      </p:sp>
      <p:sp>
        <p:nvSpPr>
          <p:cNvPr id="249" name="צורה חופשית: צורה 222">
            <a:extLst>
              <a:ext uri="{FF2B5EF4-FFF2-40B4-BE49-F238E27FC236}">
                <a16:creationId xmlns:a16="http://schemas.microsoft.com/office/drawing/2014/main" id="{D2DEBD02-D46C-4BD4-8FA6-6B40779A5128}"/>
              </a:ext>
            </a:extLst>
          </p:cNvPr>
          <p:cNvSpPr/>
          <p:nvPr userDrawn="1"/>
        </p:nvSpPr>
        <p:spPr>
          <a:xfrm>
            <a:off x="5827374" y="70485"/>
            <a:ext cx="1930" cy="2896"/>
          </a:xfrm>
          <a:custGeom>
            <a:avLst/>
            <a:gdLst>
              <a:gd name="connsiteX0" fmla="*/ 783 w 1930"/>
              <a:gd name="connsiteY0" fmla="*/ 2572 h 2896"/>
              <a:gd name="connsiteX1" fmla="*/ 1926 w 1930"/>
              <a:gd name="connsiteY1" fmla="*/ 0 h 2896"/>
              <a:gd name="connsiteX2" fmla="*/ 116 w 1930"/>
              <a:gd name="connsiteY2" fmla="*/ 2381 h 2896"/>
              <a:gd name="connsiteX3" fmla="*/ 783 w 1930"/>
              <a:gd name="connsiteY3" fmla="*/ 2572 h 2896"/>
            </a:gdLst>
            <a:ahLst/>
            <a:cxnLst>
              <a:cxn ang="0">
                <a:pos x="connsiteX0" y="connsiteY0"/>
              </a:cxn>
              <a:cxn ang="0">
                <a:pos x="connsiteX1" y="connsiteY1"/>
              </a:cxn>
              <a:cxn ang="0">
                <a:pos x="connsiteX2" y="connsiteY2"/>
              </a:cxn>
              <a:cxn ang="0">
                <a:pos x="connsiteX3" y="connsiteY3"/>
              </a:cxn>
            </a:cxnLst>
            <a:rect l="l" t="t" r="r" b="b"/>
            <a:pathLst>
              <a:path w="1930" h="2896">
                <a:moveTo>
                  <a:pt x="783" y="2572"/>
                </a:moveTo>
                <a:cubicBezTo>
                  <a:pt x="688" y="1143"/>
                  <a:pt x="2021" y="1143"/>
                  <a:pt x="1926" y="0"/>
                </a:cubicBezTo>
                <a:cubicBezTo>
                  <a:pt x="1259" y="190"/>
                  <a:pt x="783" y="2095"/>
                  <a:pt x="116" y="2381"/>
                </a:cubicBezTo>
                <a:cubicBezTo>
                  <a:pt x="-360" y="3524"/>
                  <a:pt x="783" y="2381"/>
                  <a:pt x="783" y="2572"/>
                </a:cubicBezTo>
                <a:close/>
              </a:path>
            </a:pathLst>
          </a:custGeom>
          <a:solidFill>
            <a:srgbClr val="1A2D6F"/>
          </a:solidFill>
          <a:ln w="9525" cap="flat">
            <a:noFill/>
            <a:prstDash val="solid"/>
            <a:miter/>
          </a:ln>
        </p:spPr>
        <p:txBody>
          <a:bodyPr rtlCol="0" anchor="ctr"/>
          <a:lstStyle/>
          <a:p>
            <a:endParaRPr lang="en-US"/>
          </a:p>
        </p:txBody>
      </p:sp>
      <p:sp>
        <p:nvSpPr>
          <p:cNvPr id="250" name="צורה חופשית: צורה 223">
            <a:extLst>
              <a:ext uri="{FF2B5EF4-FFF2-40B4-BE49-F238E27FC236}">
                <a16:creationId xmlns:a16="http://schemas.microsoft.com/office/drawing/2014/main" id="{27DF4467-89CC-4569-8FFF-4B2C0E5BE6CD}"/>
              </a:ext>
            </a:extLst>
          </p:cNvPr>
          <p:cNvSpPr/>
          <p:nvPr userDrawn="1"/>
        </p:nvSpPr>
        <p:spPr>
          <a:xfrm>
            <a:off x="4428172" y="481393"/>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048"/>
                  <a:pt x="0" y="667"/>
                  <a:pt x="0" y="2000"/>
                </a:cubicBezTo>
                <a:cubicBezTo>
                  <a:pt x="95" y="2000"/>
                  <a:pt x="286" y="1429"/>
                  <a:pt x="381" y="1429"/>
                </a:cubicBezTo>
                <a:close/>
              </a:path>
            </a:pathLst>
          </a:custGeom>
          <a:solidFill>
            <a:srgbClr val="1A2D6F"/>
          </a:solidFill>
          <a:ln w="9525" cap="flat">
            <a:noFill/>
            <a:prstDash val="solid"/>
            <a:miter/>
          </a:ln>
        </p:spPr>
        <p:txBody>
          <a:bodyPr rtlCol="0" anchor="ctr"/>
          <a:lstStyle/>
          <a:p>
            <a:endParaRPr lang="en-US"/>
          </a:p>
        </p:txBody>
      </p:sp>
      <p:sp>
        <p:nvSpPr>
          <p:cNvPr id="251" name="צורה חופשית: צורה 224">
            <a:extLst>
              <a:ext uri="{FF2B5EF4-FFF2-40B4-BE49-F238E27FC236}">
                <a16:creationId xmlns:a16="http://schemas.microsoft.com/office/drawing/2014/main" id="{1FD4E844-7452-4349-9FB8-A9FFC3EFEA43}"/>
              </a:ext>
            </a:extLst>
          </p:cNvPr>
          <p:cNvSpPr/>
          <p:nvPr userDrawn="1"/>
        </p:nvSpPr>
        <p:spPr>
          <a:xfrm>
            <a:off x="5789199" y="626051"/>
            <a:ext cx="1148" cy="979"/>
          </a:xfrm>
          <a:custGeom>
            <a:avLst/>
            <a:gdLst>
              <a:gd name="connsiteX0" fmla="*/ 1143 w 1148"/>
              <a:gd name="connsiteY0" fmla="*/ 313 h 979"/>
              <a:gd name="connsiteX1" fmla="*/ 0 w 1148"/>
              <a:gd name="connsiteY1" fmla="*/ 789 h 979"/>
              <a:gd name="connsiteX2" fmla="*/ 858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8" y="980"/>
                </a:lnTo>
                <a:cubicBezTo>
                  <a:pt x="858" y="503"/>
                  <a:pt x="953" y="313"/>
                  <a:pt x="1143" y="313"/>
                </a:cubicBezTo>
                <a:close/>
              </a:path>
            </a:pathLst>
          </a:custGeom>
          <a:solidFill>
            <a:srgbClr val="1A2D6F"/>
          </a:solidFill>
          <a:ln w="9525" cap="flat">
            <a:noFill/>
            <a:prstDash val="solid"/>
            <a:miter/>
          </a:ln>
        </p:spPr>
        <p:txBody>
          <a:bodyPr rtlCol="0" anchor="ctr"/>
          <a:lstStyle/>
          <a:p>
            <a:endParaRPr lang="en-US"/>
          </a:p>
        </p:txBody>
      </p:sp>
      <p:sp>
        <p:nvSpPr>
          <p:cNvPr id="252" name="צורה חופשית: צורה 225">
            <a:extLst>
              <a:ext uri="{FF2B5EF4-FFF2-40B4-BE49-F238E27FC236}">
                <a16:creationId xmlns:a16="http://schemas.microsoft.com/office/drawing/2014/main" id="{A0EC5019-779E-402A-8812-186BE676E170}"/>
              </a:ext>
            </a:extLst>
          </p:cNvPr>
          <p:cNvSpPr/>
          <p:nvPr userDrawn="1"/>
        </p:nvSpPr>
        <p:spPr>
          <a:xfrm>
            <a:off x="4439123" y="444912"/>
            <a:ext cx="1431" cy="3104"/>
          </a:xfrm>
          <a:custGeom>
            <a:avLst/>
            <a:gdLst>
              <a:gd name="connsiteX0" fmla="*/ 479 w 1431"/>
              <a:gd name="connsiteY0" fmla="*/ 2667 h 3104"/>
              <a:gd name="connsiteX1" fmla="*/ 1432 w 1431"/>
              <a:gd name="connsiteY1" fmla="*/ 0 h 3104"/>
              <a:gd name="connsiteX2" fmla="*/ 98 w 1431"/>
              <a:gd name="connsiteY2" fmla="*/ 2572 h 3104"/>
              <a:gd name="connsiteX3" fmla="*/ 479 w 1431"/>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1" h="3104">
                <a:moveTo>
                  <a:pt x="479" y="2667"/>
                </a:moveTo>
                <a:cubicBezTo>
                  <a:pt x="479" y="1333"/>
                  <a:pt x="1432" y="1143"/>
                  <a:pt x="1432" y="0"/>
                </a:cubicBezTo>
                <a:cubicBezTo>
                  <a:pt x="955" y="286"/>
                  <a:pt x="479" y="2191"/>
                  <a:pt x="98" y="2572"/>
                </a:cubicBezTo>
                <a:cubicBezTo>
                  <a:pt x="-283" y="3810"/>
                  <a:pt x="574" y="2477"/>
                  <a:pt x="479" y="2667"/>
                </a:cubicBezTo>
                <a:close/>
              </a:path>
            </a:pathLst>
          </a:custGeom>
          <a:solidFill>
            <a:srgbClr val="1A2D6F"/>
          </a:solidFill>
          <a:ln w="9525" cap="flat">
            <a:noFill/>
            <a:prstDash val="solid"/>
            <a:miter/>
          </a:ln>
        </p:spPr>
        <p:txBody>
          <a:bodyPr rtlCol="0" anchor="ctr"/>
          <a:lstStyle/>
          <a:p>
            <a:endParaRPr lang="en-US"/>
          </a:p>
        </p:txBody>
      </p:sp>
      <p:sp>
        <p:nvSpPr>
          <p:cNvPr id="253" name="צורה חופשית: צורה 226">
            <a:extLst>
              <a:ext uri="{FF2B5EF4-FFF2-40B4-BE49-F238E27FC236}">
                <a16:creationId xmlns:a16="http://schemas.microsoft.com/office/drawing/2014/main" id="{DB371E6F-0C6C-4CE3-9ACA-192319635C56}"/>
              </a:ext>
            </a:extLst>
          </p:cNvPr>
          <p:cNvSpPr/>
          <p:nvPr userDrawn="1"/>
        </p:nvSpPr>
        <p:spPr>
          <a:xfrm>
            <a:off x="5809914" y="28841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1" y="1238"/>
                  <a:pt x="1954" y="1143"/>
                  <a:pt x="1669" y="0"/>
                </a:cubicBezTo>
                <a:cubicBezTo>
                  <a:pt x="1002" y="286"/>
                  <a:pt x="716" y="2286"/>
                  <a:pt x="49" y="2572"/>
                </a:cubicBezTo>
                <a:cubicBezTo>
                  <a:pt x="-236" y="3810"/>
                  <a:pt x="811" y="2477"/>
                  <a:pt x="811" y="2667"/>
                </a:cubicBezTo>
                <a:close/>
              </a:path>
            </a:pathLst>
          </a:custGeom>
          <a:solidFill>
            <a:srgbClr val="1A2D6F"/>
          </a:solidFill>
          <a:ln w="9525" cap="flat">
            <a:noFill/>
            <a:prstDash val="solid"/>
            <a:miter/>
          </a:ln>
        </p:spPr>
        <p:txBody>
          <a:bodyPr rtlCol="0" anchor="ctr"/>
          <a:lstStyle/>
          <a:p>
            <a:endParaRPr lang="en-US"/>
          </a:p>
        </p:txBody>
      </p:sp>
      <p:sp>
        <p:nvSpPr>
          <p:cNvPr id="254" name="צורה חופשית: צורה 227">
            <a:extLst>
              <a:ext uri="{FF2B5EF4-FFF2-40B4-BE49-F238E27FC236}">
                <a16:creationId xmlns:a16="http://schemas.microsoft.com/office/drawing/2014/main" id="{38D5E981-36E1-44C0-B605-D18F156CBBF6}"/>
              </a:ext>
            </a:extLst>
          </p:cNvPr>
          <p:cNvSpPr/>
          <p:nvPr userDrawn="1"/>
        </p:nvSpPr>
        <p:spPr>
          <a:xfrm>
            <a:off x="5787597" y="629126"/>
            <a:ext cx="688" cy="2000"/>
          </a:xfrm>
          <a:custGeom>
            <a:avLst/>
            <a:gdLst>
              <a:gd name="connsiteX0" fmla="*/ 79 w 688"/>
              <a:gd name="connsiteY0" fmla="*/ 2000 h 2000"/>
              <a:gd name="connsiteX1" fmla="*/ 555 w 688"/>
              <a:gd name="connsiteY1" fmla="*/ 1429 h 2000"/>
              <a:gd name="connsiteX2" fmla="*/ 555 w 688"/>
              <a:gd name="connsiteY2" fmla="*/ 0 h 2000"/>
              <a:gd name="connsiteX3" fmla="*/ 79 w 688"/>
              <a:gd name="connsiteY3" fmla="*/ 2000 h 2000"/>
            </a:gdLst>
            <a:ahLst/>
            <a:cxnLst>
              <a:cxn ang="0">
                <a:pos x="connsiteX0" y="connsiteY0"/>
              </a:cxn>
              <a:cxn ang="0">
                <a:pos x="connsiteX1" y="connsiteY1"/>
              </a:cxn>
              <a:cxn ang="0">
                <a:pos x="connsiteX2" y="connsiteY2"/>
              </a:cxn>
              <a:cxn ang="0">
                <a:pos x="connsiteX3" y="connsiteY3"/>
              </a:cxn>
            </a:cxnLst>
            <a:rect l="l" t="t" r="r" b="b"/>
            <a:pathLst>
              <a:path w="688" h="2000">
                <a:moveTo>
                  <a:pt x="79" y="2000"/>
                </a:moveTo>
                <a:cubicBezTo>
                  <a:pt x="269" y="2000"/>
                  <a:pt x="364" y="1333"/>
                  <a:pt x="555" y="1429"/>
                </a:cubicBezTo>
                <a:cubicBezTo>
                  <a:pt x="936" y="571"/>
                  <a:pt x="364" y="667"/>
                  <a:pt x="555" y="0"/>
                </a:cubicBezTo>
                <a:cubicBezTo>
                  <a:pt x="364" y="1048"/>
                  <a:pt x="-207" y="571"/>
                  <a:pt x="79" y="2000"/>
                </a:cubicBezTo>
                <a:close/>
              </a:path>
            </a:pathLst>
          </a:custGeom>
          <a:solidFill>
            <a:srgbClr val="1A2D6F"/>
          </a:solidFill>
          <a:ln w="9525" cap="flat">
            <a:noFill/>
            <a:prstDash val="solid"/>
            <a:miter/>
          </a:ln>
        </p:spPr>
        <p:txBody>
          <a:bodyPr rtlCol="0" anchor="ctr"/>
          <a:lstStyle/>
          <a:p>
            <a:endParaRPr lang="en-US"/>
          </a:p>
        </p:txBody>
      </p:sp>
      <p:sp>
        <p:nvSpPr>
          <p:cNvPr id="255" name="צורה חופשית: צורה 228">
            <a:extLst>
              <a:ext uri="{FF2B5EF4-FFF2-40B4-BE49-F238E27FC236}">
                <a16:creationId xmlns:a16="http://schemas.microsoft.com/office/drawing/2014/main" id="{3802120F-AAF4-4BB7-9930-5BB2777312F1}"/>
              </a:ext>
            </a:extLst>
          </p:cNvPr>
          <p:cNvSpPr/>
          <p:nvPr userDrawn="1"/>
        </p:nvSpPr>
        <p:spPr>
          <a:xfrm>
            <a:off x="5788567" y="626935"/>
            <a:ext cx="626" cy="1619"/>
          </a:xfrm>
          <a:custGeom>
            <a:avLst/>
            <a:gdLst>
              <a:gd name="connsiteX0" fmla="*/ 537 w 626"/>
              <a:gd name="connsiteY0" fmla="*/ 1619 h 1619"/>
              <a:gd name="connsiteX1" fmla="*/ 60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0" y="0"/>
                </a:cubicBezTo>
                <a:cubicBezTo>
                  <a:pt x="-130" y="952"/>
                  <a:pt x="156" y="1333"/>
                  <a:pt x="537" y="1619"/>
                </a:cubicBezTo>
                <a:close/>
              </a:path>
            </a:pathLst>
          </a:custGeom>
          <a:solidFill>
            <a:srgbClr val="1A2D6F"/>
          </a:solidFill>
          <a:ln w="9525" cap="flat">
            <a:noFill/>
            <a:prstDash val="solid"/>
            <a:miter/>
          </a:ln>
        </p:spPr>
        <p:txBody>
          <a:bodyPr rtlCol="0" anchor="ctr"/>
          <a:lstStyle/>
          <a:p>
            <a:endParaRPr lang="en-US"/>
          </a:p>
        </p:txBody>
      </p:sp>
      <p:sp>
        <p:nvSpPr>
          <p:cNvPr id="256" name="צורה חופשית: צורה 229">
            <a:extLst>
              <a:ext uri="{FF2B5EF4-FFF2-40B4-BE49-F238E27FC236}">
                <a16:creationId xmlns:a16="http://schemas.microsoft.com/office/drawing/2014/main" id="{B9EB8E40-4D26-4B30-A1A5-0FADCC0E8945}"/>
              </a:ext>
            </a:extLst>
          </p:cNvPr>
          <p:cNvSpPr/>
          <p:nvPr userDrawn="1"/>
        </p:nvSpPr>
        <p:spPr>
          <a:xfrm>
            <a:off x="5867304" y="34923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667" y="619"/>
                  <a:pt x="1714" y="810"/>
                  <a:pt x="2381" y="143"/>
                </a:cubicBezTo>
                <a:close/>
              </a:path>
            </a:pathLst>
          </a:custGeom>
          <a:solidFill>
            <a:srgbClr val="1A2D6F"/>
          </a:solidFill>
          <a:ln w="9525" cap="flat">
            <a:noFill/>
            <a:prstDash val="solid"/>
            <a:miter/>
          </a:ln>
        </p:spPr>
        <p:txBody>
          <a:bodyPr rtlCol="0" anchor="ctr"/>
          <a:lstStyle/>
          <a:p>
            <a:endParaRPr lang="en-US"/>
          </a:p>
        </p:txBody>
      </p:sp>
      <p:sp>
        <p:nvSpPr>
          <p:cNvPr id="257" name="צורה חופשית: צורה 230">
            <a:extLst>
              <a:ext uri="{FF2B5EF4-FFF2-40B4-BE49-F238E27FC236}">
                <a16:creationId xmlns:a16="http://schemas.microsoft.com/office/drawing/2014/main" id="{94F40021-6C95-4708-8CDE-51974D07A040}"/>
              </a:ext>
            </a:extLst>
          </p:cNvPr>
          <p:cNvSpPr/>
          <p:nvPr userDrawn="1"/>
        </p:nvSpPr>
        <p:spPr>
          <a:xfrm>
            <a:off x="5850095" y="143407"/>
            <a:ext cx="9017" cy="3658"/>
          </a:xfrm>
          <a:custGeom>
            <a:avLst/>
            <a:gdLst>
              <a:gd name="connsiteX0" fmla="*/ 731 w 9017"/>
              <a:gd name="connsiteY0" fmla="*/ 420 h 3658"/>
              <a:gd name="connsiteX1" fmla="*/ 1874 w 9017"/>
              <a:gd name="connsiteY1" fmla="*/ 801 h 3658"/>
              <a:gd name="connsiteX2" fmla="*/ 9018 w 9017"/>
              <a:gd name="connsiteY2" fmla="*/ 3658 h 3658"/>
              <a:gd name="connsiteX3" fmla="*/ 5207 w 9017"/>
              <a:gd name="connsiteY3" fmla="*/ 1087 h 3658"/>
              <a:gd name="connsiteX4" fmla="*/ 5779 w 9017"/>
              <a:gd name="connsiteY4" fmla="*/ 1658 h 3658"/>
              <a:gd name="connsiteX5" fmla="*/ 350 w 9017"/>
              <a:gd name="connsiteY5" fmla="*/ 39 h 3658"/>
              <a:gd name="connsiteX6" fmla="*/ 731 w 9017"/>
              <a:gd name="connsiteY6" fmla="*/ 420 h 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 h="3658">
                <a:moveTo>
                  <a:pt x="731" y="420"/>
                </a:moveTo>
                <a:lnTo>
                  <a:pt x="1874" y="801"/>
                </a:lnTo>
                <a:cubicBezTo>
                  <a:pt x="3969" y="2420"/>
                  <a:pt x="6160" y="2706"/>
                  <a:pt x="9018" y="3658"/>
                </a:cubicBezTo>
                <a:cubicBezTo>
                  <a:pt x="8256" y="2134"/>
                  <a:pt x="6922" y="2039"/>
                  <a:pt x="5207" y="1087"/>
                </a:cubicBezTo>
                <a:cubicBezTo>
                  <a:pt x="4922" y="1849"/>
                  <a:pt x="5684" y="1372"/>
                  <a:pt x="5779" y="1658"/>
                </a:cubicBezTo>
                <a:cubicBezTo>
                  <a:pt x="4065" y="2611"/>
                  <a:pt x="2445" y="39"/>
                  <a:pt x="350" y="39"/>
                </a:cubicBezTo>
                <a:cubicBezTo>
                  <a:pt x="-507" y="-152"/>
                  <a:pt x="445" y="420"/>
                  <a:pt x="731" y="420"/>
                </a:cubicBezTo>
                <a:close/>
              </a:path>
            </a:pathLst>
          </a:custGeom>
          <a:solidFill>
            <a:srgbClr val="1A2D6F"/>
          </a:solidFill>
          <a:ln w="9525" cap="flat">
            <a:noFill/>
            <a:prstDash val="solid"/>
            <a:miter/>
          </a:ln>
        </p:spPr>
        <p:txBody>
          <a:bodyPr rtlCol="0" anchor="ctr"/>
          <a:lstStyle/>
          <a:p>
            <a:endParaRPr lang="en-US"/>
          </a:p>
        </p:txBody>
      </p:sp>
      <p:sp>
        <p:nvSpPr>
          <p:cNvPr id="258" name="צורה חופשית: צורה 231">
            <a:extLst>
              <a:ext uri="{FF2B5EF4-FFF2-40B4-BE49-F238E27FC236}">
                <a16:creationId xmlns:a16="http://schemas.microsoft.com/office/drawing/2014/main" id="{F9E649C0-85A4-4464-8373-F6AD8AEC7E21}"/>
              </a:ext>
            </a:extLst>
          </p:cNvPr>
          <p:cNvSpPr/>
          <p:nvPr userDrawn="1"/>
        </p:nvSpPr>
        <p:spPr>
          <a:xfrm>
            <a:off x="5851112" y="276583"/>
            <a:ext cx="2381" cy="723"/>
          </a:xfrm>
          <a:custGeom>
            <a:avLst/>
            <a:gdLst>
              <a:gd name="connsiteX0" fmla="*/ 2381 w 2381"/>
              <a:gd name="connsiteY0" fmla="*/ 689 h 723"/>
              <a:gd name="connsiteX1" fmla="*/ 0 w 2381"/>
              <a:gd name="connsiteY1" fmla="*/ 213 h 723"/>
              <a:gd name="connsiteX2" fmla="*/ 2381 w 2381"/>
              <a:gd name="connsiteY2" fmla="*/ 689 h 723"/>
            </a:gdLst>
            <a:ahLst/>
            <a:cxnLst>
              <a:cxn ang="0">
                <a:pos x="connsiteX0" y="connsiteY0"/>
              </a:cxn>
              <a:cxn ang="0">
                <a:pos x="connsiteX1" y="connsiteY1"/>
              </a:cxn>
              <a:cxn ang="0">
                <a:pos x="connsiteX2" y="connsiteY2"/>
              </a:cxn>
            </a:cxnLst>
            <a:rect l="l" t="t" r="r" b="b"/>
            <a:pathLst>
              <a:path w="2381" h="723">
                <a:moveTo>
                  <a:pt x="2381" y="689"/>
                </a:moveTo>
                <a:cubicBezTo>
                  <a:pt x="2000" y="-645"/>
                  <a:pt x="762" y="403"/>
                  <a:pt x="0" y="213"/>
                </a:cubicBezTo>
                <a:cubicBezTo>
                  <a:pt x="381" y="1546"/>
                  <a:pt x="1334" y="-264"/>
                  <a:pt x="2381" y="689"/>
                </a:cubicBezTo>
                <a:close/>
              </a:path>
            </a:pathLst>
          </a:custGeom>
          <a:solidFill>
            <a:srgbClr val="1A2D6F"/>
          </a:solidFill>
          <a:ln w="9525" cap="flat">
            <a:noFill/>
            <a:prstDash val="solid"/>
            <a:miter/>
          </a:ln>
        </p:spPr>
        <p:txBody>
          <a:bodyPr rtlCol="0" anchor="ctr"/>
          <a:lstStyle/>
          <a:p>
            <a:endParaRPr lang="en-US"/>
          </a:p>
        </p:txBody>
      </p:sp>
      <p:sp>
        <p:nvSpPr>
          <p:cNvPr id="259" name="צורה חופשית: צורה 232">
            <a:extLst>
              <a:ext uri="{FF2B5EF4-FFF2-40B4-BE49-F238E27FC236}">
                <a16:creationId xmlns:a16="http://schemas.microsoft.com/office/drawing/2014/main" id="{F5EACF71-B493-46DF-8692-5276F5C35902}"/>
              </a:ext>
            </a:extLst>
          </p:cNvPr>
          <p:cNvSpPr/>
          <p:nvPr userDrawn="1"/>
        </p:nvSpPr>
        <p:spPr>
          <a:xfrm>
            <a:off x="5874734" y="348607"/>
            <a:ext cx="2571" cy="1097"/>
          </a:xfrm>
          <a:custGeom>
            <a:avLst/>
            <a:gdLst>
              <a:gd name="connsiteX0" fmla="*/ 2571 w 2571"/>
              <a:gd name="connsiteY0" fmla="*/ 864 h 1097"/>
              <a:gd name="connsiteX1" fmla="*/ 0 w 2571"/>
              <a:gd name="connsiteY1" fmla="*/ 579 h 1097"/>
              <a:gd name="connsiteX2" fmla="*/ 2571 w 2571"/>
              <a:gd name="connsiteY2" fmla="*/ 864 h 1097"/>
            </a:gdLst>
            <a:ahLst/>
            <a:cxnLst>
              <a:cxn ang="0">
                <a:pos x="connsiteX0" y="connsiteY0"/>
              </a:cxn>
              <a:cxn ang="0">
                <a:pos x="connsiteX1" y="connsiteY1"/>
              </a:cxn>
              <a:cxn ang="0">
                <a:pos x="connsiteX2" y="connsiteY2"/>
              </a:cxn>
            </a:cxnLst>
            <a:rect l="l" t="t" r="r" b="b"/>
            <a:pathLst>
              <a:path w="2571" h="1097">
                <a:moveTo>
                  <a:pt x="2571" y="864"/>
                </a:moveTo>
                <a:cubicBezTo>
                  <a:pt x="1810" y="-183"/>
                  <a:pt x="1048" y="-279"/>
                  <a:pt x="0" y="579"/>
                </a:cubicBezTo>
                <a:cubicBezTo>
                  <a:pt x="667" y="1817"/>
                  <a:pt x="1905" y="388"/>
                  <a:pt x="2571" y="864"/>
                </a:cubicBezTo>
                <a:close/>
              </a:path>
            </a:pathLst>
          </a:custGeom>
          <a:solidFill>
            <a:srgbClr val="1A2D6F"/>
          </a:solidFill>
          <a:ln w="9525" cap="flat">
            <a:noFill/>
            <a:prstDash val="solid"/>
            <a:miter/>
          </a:ln>
        </p:spPr>
        <p:txBody>
          <a:bodyPr rtlCol="0" anchor="ctr"/>
          <a:lstStyle/>
          <a:p>
            <a:endParaRPr lang="en-US"/>
          </a:p>
        </p:txBody>
      </p:sp>
      <p:sp>
        <p:nvSpPr>
          <p:cNvPr id="260" name="צורה חופשית: צורה 233">
            <a:extLst>
              <a:ext uri="{FF2B5EF4-FFF2-40B4-BE49-F238E27FC236}">
                <a16:creationId xmlns:a16="http://schemas.microsoft.com/office/drawing/2014/main" id="{BF89C3F9-B5FD-4096-8673-33D4752CD5BC}"/>
              </a:ext>
            </a:extLst>
          </p:cNvPr>
          <p:cNvSpPr/>
          <p:nvPr userDrawn="1"/>
        </p:nvSpPr>
        <p:spPr>
          <a:xfrm>
            <a:off x="5888545" y="271343"/>
            <a:ext cx="2195" cy="562"/>
          </a:xfrm>
          <a:custGeom>
            <a:avLst/>
            <a:gdLst>
              <a:gd name="connsiteX0" fmla="*/ 2191 w 2195"/>
              <a:gd name="connsiteY0" fmla="*/ 405 h 562"/>
              <a:gd name="connsiteX1" fmla="*/ 0 w 2195"/>
              <a:gd name="connsiteY1" fmla="*/ 119 h 562"/>
              <a:gd name="connsiteX2" fmla="*/ 2191 w 2195"/>
              <a:gd name="connsiteY2" fmla="*/ 405 h 562"/>
            </a:gdLst>
            <a:ahLst/>
            <a:cxnLst>
              <a:cxn ang="0">
                <a:pos x="connsiteX0" y="connsiteY0"/>
              </a:cxn>
              <a:cxn ang="0">
                <a:pos x="connsiteX1" y="connsiteY1"/>
              </a:cxn>
              <a:cxn ang="0">
                <a:pos x="connsiteX2" y="connsiteY2"/>
              </a:cxn>
            </a:cxnLst>
            <a:rect l="l" t="t" r="r" b="b"/>
            <a:pathLst>
              <a:path w="2195" h="562">
                <a:moveTo>
                  <a:pt x="2191" y="405"/>
                </a:moveTo>
                <a:cubicBezTo>
                  <a:pt x="2286" y="-71"/>
                  <a:pt x="762" y="-71"/>
                  <a:pt x="0" y="119"/>
                </a:cubicBezTo>
                <a:cubicBezTo>
                  <a:pt x="858" y="976"/>
                  <a:pt x="1144" y="310"/>
                  <a:pt x="2191" y="405"/>
                </a:cubicBezTo>
                <a:close/>
              </a:path>
            </a:pathLst>
          </a:custGeom>
          <a:solidFill>
            <a:srgbClr val="1A2D6F"/>
          </a:solidFill>
          <a:ln w="9525" cap="flat">
            <a:noFill/>
            <a:prstDash val="solid"/>
            <a:miter/>
          </a:ln>
        </p:spPr>
        <p:txBody>
          <a:bodyPr rtlCol="0" anchor="ctr"/>
          <a:lstStyle/>
          <a:p>
            <a:endParaRPr lang="en-US"/>
          </a:p>
        </p:txBody>
      </p:sp>
      <p:sp>
        <p:nvSpPr>
          <p:cNvPr id="261" name="צורה חופשית: צורה 234">
            <a:extLst>
              <a:ext uri="{FF2B5EF4-FFF2-40B4-BE49-F238E27FC236}">
                <a16:creationId xmlns:a16="http://schemas.microsoft.com/office/drawing/2014/main" id="{EF2F722D-EAE9-4C67-AEF1-B5573FED1FB8}"/>
              </a:ext>
            </a:extLst>
          </p:cNvPr>
          <p:cNvSpPr/>
          <p:nvPr userDrawn="1"/>
        </p:nvSpPr>
        <p:spPr>
          <a:xfrm>
            <a:off x="5919978" y="266033"/>
            <a:ext cx="5905" cy="666"/>
          </a:xfrm>
          <a:custGeom>
            <a:avLst/>
            <a:gdLst>
              <a:gd name="connsiteX0" fmla="*/ 5905 w 5905"/>
              <a:gd name="connsiteY0" fmla="*/ 0 h 666"/>
              <a:gd name="connsiteX1" fmla="*/ 0 w 5905"/>
              <a:gd name="connsiteY1" fmla="*/ 667 h 666"/>
              <a:gd name="connsiteX2" fmla="*/ 5905 w 5905"/>
              <a:gd name="connsiteY2" fmla="*/ 0 h 666"/>
            </a:gdLst>
            <a:ahLst/>
            <a:cxnLst>
              <a:cxn ang="0">
                <a:pos x="connsiteX0" y="connsiteY0"/>
              </a:cxn>
              <a:cxn ang="0">
                <a:pos x="connsiteX1" y="connsiteY1"/>
              </a:cxn>
              <a:cxn ang="0">
                <a:pos x="connsiteX2" y="connsiteY2"/>
              </a:cxn>
            </a:cxnLst>
            <a:rect l="l" t="t" r="r" b="b"/>
            <a:pathLst>
              <a:path w="5905" h="666">
                <a:moveTo>
                  <a:pt x="5905" y="0"/>
                </a:moveTo>
                <a:cubicBezTo>
                  <a:pt x="5524" y="953"/>
                  <a:pt x="857" y="-571"/>
                  <a:pt x="0" y="667"/>
                </a:cubicBezTo>
                <a:cubicBezTo>
                  <a:pt x="285" y="191"/>
                  <a:pt x="5334" y="1238"/>
                  <a:pt x="5905" y="0"/>
                </a:cubicBezTo>
                <a:close/>
              </a:path>
            </a:pathLst>
          </a:custGeom>
          <a:solidFill>
            <a:srgbClr val="1A2D6F"/>
          </a:solidFill>
          <a:ln w="9525" cap="flat">
            <a:noFill/>
            <a:prstDash val="solid"/>
            <a:miter/>
          </a:ln>
        </p:spPr>
        <p:txBody>
          <a:bodyPr rtlCol="0" anchor="ctr"/>
          <a:lstStyle/>
          <a:p>
            <a:endParaRPr lang="en-US"/>
          </a:p>
        </p:txBody>
      </p:sp>
      <p:sp>
        <p:nvSpPr>
          <p:cNvPr id="262" name="צורה חופשית: צורה 235">
            <a:extLst>
              <a:ext uri="{FF2B5EF4-FFF2-40B4-BE49-F238E27FC236}">
                <a16:creationId xmlns:a16="http://schemas.microsoft.com/office/drawing/2014/main" id="{1390CBB8-D1AE-4809-8F15-90C3FCB53231}"/>
              </a:ext>
            </a:extLst>
          </p:cNvPr>
          <p:cNvSpPr/>
          <p:nvPr userDrawn="1"/>
        </p:nvSpPr>
        <p:spPr>
          <a:xfrm>
            <a:off x="5893212" y="270462"/>
            <a:ext cx="2857" cy="758"/>
          </a:xfrm>
          <a:custGeom>
            <a:avLst/>
            <a:gdLst>
              <a:gd name="connsiteX0" fmla="*/ 2857 w 2857"/>
              <a:gd name="connsiteY0" fmla="*/ 333 h 758"/>
              <a:gd name="connsiteX1" fmla="*/ 0 w 2857"/>
              <a:gd name="connsiteY1" fmla="*/ 524 h 758"/>
              <a:gd name="connsiteX2" fmla="*/ 2857 w 2857"/>
              <a:gd name="connsiteY2" fmla="*/ 333 h 758"/>
            </a:gdLst>
            <a:ahLst/>
            <a:cxnLst>
              <a:cxn ang="0">
                <a:pos x="connsiteX0" y="connsiteY0"/>
              </a:cxn>
              <a:cxn ang="0">
                <a:pos x="connsiteX1" y="connsiteY1"/>
              </a:cxn>
              <a:cxn ang="0">
                <a:pos x="connsiteX2" y="connsiteY2"/>
              </a:cxn>
            </a:cxnLst>
            <a:rect l="l" t="t" r="r" b="b"/>
            <a:pathLst>
              <a:path w="2857" h="758">
                <a:moveTo>
                  <a:pt x="2857" y="333"/>
                </a:moveTo>
                <a:cubicBezTo>
                  <a:pt x="2000" y="-48"/>
                  <a:pt x="667" y="-238"/>
                  <a:pt x="0" y="524"/>
                </a:cubicBezTo>
                <a:cubicBezTo>
                  <a:pt x="857" y="905"/>
                  <a:pt x="2095" y="810"/>
                  <a:pt x="2857" y="333"/>
                </a:cubicBezTo>
                <a:close/>
              </a:path>
            </a:pathLst>
          </a:custGeom>
          <a:solidFill>
            <a:srgbClr val="1A2D6F"/>
          </a:solidFill>
          <a:ln w="9525" cap="flat">
            <a:noFill/>
            <a:prstDash val="solid"/>
            <a:miter/>
          </a:ln>
        </p:spPr>
        <p:txBody>
          <a:bodyPr rtlCol="0" anchor="ctr"/>
          <a:lstStyle/>
          <a:p>
            <a:endParaRPr lang="en-US"/>
          </a:p>
        </p:txBody>
      </p:sp>
      <p:sp>
        <p:nvSpPr>
          <p:cNvPr id="263" name="צורה חופשית: צורה 236">
            <a:extLst>
              <a:ext uri="{FF2B5EF4-FFF2-40B4-BE49-F238E27FC236}">
                <a16:creationId xmlns:a16="http://schemas.microsoft.com/office/drawing/2014/main" id="{50A72309-5B28-482C-A167-768264F4F89E}"/>
              </a:ext>
            </a:extLst>
          </p:cNvPr>
          <p:cNvSpPr/>
          <p:nvPr userDrawn="1"/>
        </p:nvSpPr>
        <p:spPr>
          <a:xfrm>
            <a:off x="4593130" y="227933"/>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333"/>
                  <a:pt x="777" y="1619"/>
                </a:cubicBezTo>
                <a:close/>
              </a:path>
            </a:pathLst>
          </a:custGeom>
          <a:solidFill>
            <a:srgbClr val="1A2D6F"/>
          </a:solidFill>
          <a:ln w="9525" cap="flat">
            <a:noFill/>
            <a:prstDash val="solid"/>
            <a:miter/>
          </a:ln>
        </p:spPr>
        <p:txBody>
          <a:bodyPr rtlCol="0" anchor="ctr"/>
          <a:lstStyle/>
          <a:p>
            <a:endParaRPr lang="en-US"/>
          </a:p>
        </p:txBody>
      </p:sp>
      <p:sp>
        <p:nvSpPr>
          <p:cNvPr id="264" name="צורה חופשית: צורה 237">
            <a:extLst>
              <a:ext uri="{FF2B5EF4-FFF2-40B4-BE49-F238E27FC236}">
                <a16:creationId xmlns:a16="http://schemas.microsoft.com/office/drawing/2014/main" id="{668F3234-67D4-40B4-8E44-835AD38C35B3}"/>
              </a:ext>
            </a:extLst>
          </p:cNvPr>
          <p:cNvSpPr/>
          <p:nvPr userDrawn="1"/>
        </p:nvSpPr>
        <p:spPr>
          <a:xfrm>
            <a:off x="5135498" y="215259"/>
            <a:ext cx="2095" cy="1434"/>
          </a:xfrm>
          <a:custGeom>
            <a:avLst/>
            <a:gdLst>
              <a:gd name="connsiteX0" fmla="*/ 2096 w 2095"/>
              <a:gd name="connsiteY0" fmla="*/ 1434 h 1434"/>
              <a:gd name="connsiteX1" fmla="*/ 0 w 2095"/>
              <a:gd name="connsiteY1" fmla="*/ 101 h 1434"/>
              <a:gd name="connsiteX2" fmla="*/ 2096 w 2095"/>
              <a:gd name="connsiteY2" fmla="*/ 1434 h 1434"/>
            </a:gdLst>
            <a:ahLst/>
            <a:cxnLst>
              <a:cxn ang="0">
                <a:pos x="connsiteX0" y="connsiteY0"/>
              </a:cxn>
              <a:cxn ang="0">
                <a:pos x="connsiteX1" y="connsiteY1"/>
              </a:cxn>
              <a:cxn ang="0">
                <a:pos x="connsiteX2" y="connsiteY2"/>
              </a:cxn>
            </a:cxnLst>
            <a:rect l="l" t="t" r="r" b="b"/>
            <a:pathLst>
              <a:path w="2095" h="1434">
                <a:moveTo>
                  <a:pt x="2096" y="1434"/>
                </a:moveTo>
                <a:cubicBezTo>
                  <a:pt x="1905" y="101"/>
                  <a:pt x="1238" y="-185"/>
                  <a:pt x="0" y="101"/>
                </a:cubicBezTo>
                <a:cubicBezTo>
                  <a:pt x="95" y="1529"/>
                  <a:pt x="1810" y="767"/>
                  <a:pt x="2096" y="1434"/>
                </a:cubicBezTo>
                <a:close/>
              </a:path>
            </a:pathLst>
          </a:custGeom>
          <a:solidFill>
            <a:srgbClr val="1A2D6F"/>
          </a:solidFill>
          <a:ln w="9525" cap="flat">
            <a:noFill/>
            <a:prstDash val="solid"/>
            <a:miter/>
          </a:ln>
        </p:spPr>
        <p:txBody>
          <a:bodyPr rtlCol="0" anchor="ctr"/>
          <a:lstStyle/>
          <a:p>
            <a:endParaRPr lang="en-US"/>
          </a:p>
        </p:txBody>
      </p:sp>
      <p:sp>
        <p:nvSpPr>
          <p:cNvPr id="265" name="צורה חופשית: צורה 238">
            <a:extLst>
              <a:ext uri="{FF2B5EF4-FFF2-40B4-BE49-F238E27FC236}">
                <a16:creationId xmlns:a16="http://schemas.microsoft.com/office/drawing/2014/main" id="{9B8C8BFB-12FF-4623-A7CC-169E2944150D}"/>
              </a:ext>
            </a:extLst>
          </p:cNvPr>
          <p:cNvSpPr/>
          <p:nvPr userDrawn="1"/>
        </p:nvSpPr>
        <p:spPr>
          <a:xfrm>
            <a:off x="5136165" y="281362"/>
            <a:ext cx="3429" cy="1625"/>
          </a:xfrm>
          <a:custGeom>
            <a:avLst/>
            <a:gdLst>
              <a:gd name="connsiteX0" fmla="*/ 3429 w 3429"/>
              <a:gd name="connsiteY0" fmla="*/ 1625 h 1625"/>
              <a:gd name="connsiteX1" fmla="*/ 0 w 3429"/>
              <a:gd name="connsiteY1" fmla="*/ 6 h 1625"/>
              <a:gd name="connsiteX2" fmla="*/ 3429 w 3429"/>
              <a:gd name="connsiteY2" fmla="*/ 1625 h 1625"/>
            </a:gdLst>
            <a:ahLst/>
            <a:cxnLst>
              <a:cxn ang="0">
                <a:pos x="connsiteX0" y="connsiteY0"/>
              </a:cxn>
              <a:cxn ang="0">
                <a:pos x="connsiteX1" y="connsiteY1"/>
              </a:cxn>
              <a:cxn ang="0">
                <a:pos x="connsiteX2" y="connsiteY2"/>
              </a:cxn>
            </a:cxnLst>
            <a:rect l="l" t="t" r="r" b="b"/>
            <a:pathLst>
              <a:path w="3429" h="1625">
                <a:moveTo>
                  <a:pt x="3429" y="1625"/>
                </a:moveTo>
                <a:cubicBezTo>
                  <a:pt x="3239" y="959"/>
                  <a:pt x="953" y="-89"/>
                  <a:pt x="0" y="6"/>
                </a:cubicBezTo>
                <a:cubicBezTo>
                  <a:pt x="858" y="1340"/>
                  <a:pt x="1905" y="1054"/>
                  <a:pt x="3429" y="1625"/>
                </a:cubicBezTo>
                <a:close/>
              </a:path>
            </a:pathLst>
          </a:custGeom>
          <a:solidFill>
            <a:srgbClr val="1A2D6F"/>
          </a:solidFill>
          <a:ln w="9525" cap="flat">
            <a:noFill/>
            <a:prstDash val="solid"/>
            <a:miter/>
          </a:ln>
        </p:spPr>
        <p:txBody>
          <a:bodyPr rtlCol="0" anchor="ctr"/>
          <a:lstStyle/>
          <a:p>
            <a:endParaRPr lang="en-US"/>
          </a:p>
        </p:txBody>
      </p:sp>
      <p:sp>
        <p:nvSpPr>
          <p:cNvPr id="266" name="צורה חופשית: צורה 239">
            <a:extLst>
              <a:ext uri="{FF2B5EF4-FFF2-40B4-BE49-F238E27FC236}">
                <a16:creationId xmlns:a16="http://schemas.microsoft.com/office/drawing/2014/main" id="{D4FCF304-BEEC-46F7-8F60-4AD0C5EA85BB}"/>
              </a:ext>
            </a:extLst>
          </p:cNvPr>
          <p:cNvSpPr/>
          <p:nvPr userDrawn="1"/>
        </p:nvSpPr>
        <p:spPr>
          <a:xfrm>
            <a:off x="5137308" y="137603"/>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176"/>
                  <a:pt x="1429" y="700"/>
                  <a:pt x="2572" y="1176"/>
                </a:cubicBezTo>
                <a:close/>
              </a:path>
            </a:pathLst>
          </a:custGeom>
          <a:solidFill>
            <a:srgbClr val="1A2D6F"/>
          </a:solidFill>
          <a:ln w="9525" cap="flat">
            <a:noFill/>
            <a:prstDash val="solid"/>
            <a:miter/>
          </a:ln>
        </p:spPr>
        <p:txBody>
          <a:bodyPr rtlCol="0" anchor="ctr"/>
          <a:lstStyle/>
          <a:p>
            <a:endParaRPr lang="en-US"/>
          </a:p>
        </p:txBody>
      </p:sp>
      <p:sp>
        <p:nvSpPr>
          <p:cNvPr id="267" name="צורה חופשית: צורה 240">
            <a:extLst>
              <a:ext uri="{FF2B5EF4-FFF2-40B4-BE49-F238E27FC236}">
                <a16:creationId xmlns:a16="http://schemas.microsoft.com/office/drawing/2014/main" id="{8F7DDEC2-9E63-451A-8181-B835451F9DCE}"/>
              </a:ext>
            </a:extLst>
          </p:cNvPr>
          <p:cNvSpPr/>
          <p:nvPr userDrawn="1"/>
        </p:nvSpPr>
        <p:spPr>
          <a:xfrm>
            <a:off x="5181219" y="151161"/>
            <a:ext cx="1847" cy="1238"/>
          </a:xfrm>
          <a:custGeom>
            <a:avLst/>
            <a:gdLst>
              <a:gd name="connsiteX0" fmla="*/ 1810 w 1847"/>
              <a:gd name="connsiteY0" fmla="*/ 1238 h 1238"/>
              <a:gd name="connsiteX1" fmla="*/ 0 w 1847"/>
              <a:gd name="connsiteY1" fmla="*/ 0 h 1238"/>
              <a:gd name="connsiteX2" fmla="*/ 1810 w 1847"/>
              <a:gd name="connsiteY2" fmla="*/ 1238 h 1238"/>
            </a:gdLst>
            <a:ahLst/>
            <a:cxnLst>
              <a:cxn ang="0">
                <a:pos x="connsiteX0" y="connsiteY0"/>
              </a:cxn>
              <a:cxn ang="0">
                <a:pos x="connsiteX1" y="connsiteY1"/>
              </a:cxn>
              <a:cxn ang="0">
                <a:pos x="connsiteX2" y="connsiteY2"/>
              </a:cxn>
            </a:cxnLst>
            <a:rect l="l" t="t" r="r" b="b"/>
            <a:pathLst>
              <a:path w="1847" h="1238">
                <a:moveTo>
                  <a:pt x="1810" y="1238"/>
                </a:moveTo>
                <a:cubicBezTo>
                  <a:pt x="2095" y="857"/>
                  <a:pt x="667" y="191"/>
                  <a:pt x="0" y="0"/>
                </a:cubicBezTo>
                <a:cubicBezTo>
                  <a:pt x="285" y="1143"/>
                  <a:pt x="857" y="667"/>
                  <a:pt x="1810" y="1238"/>
                </a:cubicBezTo>
                <a:close/>
              </a:path>
            </a:pathLst>
          </a:custGeom>
          <a:solidFill>
            <a:srgbClr val="1A2D6F"/>
          </a:solidFill>
          <a:ln w="9525" cap="flat">
            <a:noFill/>
            <a:prstDash val="solid"/>
            <a:miter/>
          </a:ln>
        </p:spPr>
        <p:txBody>
          <a:bodyPr rtlCol="0" anchor="ctr"/>
          <a:lstStyle/>
          <a:p>
            <a:endParaRPr lang="en-US"/>
          </a:p>
        </p:txBody>
      </p:sp>
      <p:sp>
        <p:nvSpPr>
          <p:cNvPr id="268" name="צורה חופשית: צורה 241">
            <a:extLst>
              <a:ext uri="{FF2B5EF4-FFF2-40B4-BE49-F238E27FC236}">
                <a16:creationId xmlns:a16="http://schemas.microsoft.com/office/drawing/2014/main" id="{AAF1D098-AFD7-4BB0-9E83-58B831195F79}"/>
              </a:ext>
            </a:extLst>
          </p:cNvPr>
          <p:cNvSpPr/>
          <p:nvPr userDrawn="1"/>
        </p:nvSpPr>
        <p:spPr>
          <a:xfrm>
            <a:off x="5210461" y="160093"/>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4"/>
                  <a:pt x="4381" y="2879"/>
                  <a:pt x="5239" y="1832"/>
                </a:cubicBezTo>
                <a:close/>
              </a:path>
            </a:pathLst>
          </a:custGeom>
          <a:solidFill>
            <a:srgbClr val="1A2D6F"/>
          </a:solidFill>
          <a:ln w="9525" cap="flat">
            <a:noFill/>
            <a:prstDash val="solid"/>
            <a:miter/>
          </a:ln>
        </p:spPr>
        <p:txBody>
          <a:bodyPr rtlCol="0" anchor="ctr"/>
          <a:lstStyle/>
          <a:p>
            <a:endParaRPr lang="en-US"/>
          </a:p>
        </p:txBody>
      </p:sp>
      <p:sp>
        <p:nvSpPr>
          <p:cNvPr id="269" name="צורה חופשית: צורה 242">
            <a:extLst>
              <a:ext uri="{FF2B5EF4-FFF2-40B4-BE49-F238E27FC236}">
                <a16:creationId xmlns:a16="http://schemas.microsoft.com/office/drawing/2014/main" id="{D0E65014-715C-48FE-8E2C-66C3C0D02893}"/>
              </a:ext>
            </a:extLst>
          </p:cNvPr>
          <p:cNvSpPr/>
          <p:nvPr userDrawn="1"/>
        </p:nvSpPr>
        <p:spPr>
          <a:xfrm>
            <a:off x="5142448" y="139541"/>
            <a:ext cx="2293" cy="1428"/>
          </a:xfrm>
          <a:custGeom>
            <a:avLst/>
            <a:gdLst>
              <a:gd name="connsiteX0" fmla="*/ 2290 w 2293"/>
              <a:gd name="connsiteY0" fmla="*/ 1429 h 1428"/>
              <a:gd name="connsiteX1" fmla="*/ 4 w 2293"/>
              <a:gd name="connsiteY1" fmla="*/ 0 h 1428"/>
              <a:gd name="connsiteX2" fmla="*/ 2290 w 2293"/>
              <a:gd name="connsiteY2" fmla="*/ 1429 h 1428"/>
            </a:gdLst>
            <a:ahLst/>
            <a:cxnLst>
              <a:cxn ang="0">
                <a:pos x="connsiteX0" y="connsiteY0"/>
              </a:cxn>
              <a:cxn ang="0">
                <a:pos x="connsiteX1" y="connsiteY1"/>
              </a:cxn>
              <a:cxn ang="0">
                <a:pos x="connsiteX2" y="connsiteY2"/>
              </a:cxn>
            </a:cxnLst>
            <a:rect l="l" t="t" r="r" b="b"/>
            <a:pathLst>
              <a:path w="2293" h="1428">
                <a:moveTo>
                  <a:pt x="2290" y="1429"/>
                </a:moveTo>
                <a:cubicBezTo>
                  <a:pt x="2385" y="0"/>
                  <a:pt x="671" y="476"/>
                  <a:pt x="4" y="0"/>
                </a:cubicBezTo>
                <a:cubicBezTo>
                  <a:pt x="-92" y="1429"/>
                  <a:pt x="1623" y="191"/>
                  <a:pt x="2290" y="1429"/>
                </a:cubicBezTo>
                <a:close/>
              </a:path>
            </a:pathLst>
          </a:custGeom>
          <a:solidFill>
            <a:srgbClr val="1A2D6F"/>
          </a:solidFill>
          <a:ln w="9525" cap="flat">
            <a:noFill/>
            <a:prstDash val="solid"/>
            <a:miter/>
          </a:ln>
        </p:spPr>
        <p:txBody>
          <a:bodyPr rtlCol="0" anchor="ctr"/>
          <a:lstStyle/>
          <a:p>
            <a:endParaRPr lang="en-US"/>
          </a:p>
        </p:txBody>
      </p:sp>
      <p:sp>
        <p:nvSpPr>
          <p:cNvPr id="270" name="צורה חופשית: צורה 243">
            <a:extLst>
              <a:ext uri="{FF2B5EF4-FFF2-40B4-BE49-F238E27FC236}">
                <a16:creationId xmlns:a16="http://schemas.microsoft.com/office/drawing/2014/main" id="{DBD67915-9950-41C1-A2C0-41D0A5734268}"/>
              </a:ext>
            </a:extLst>
          </p:cNvPr>
          <p:cNvSpPr/>
          <p:nvPr userDrawn="1"/>
        </p:nvSpPr>
        <p:spPr>
          <a:xfrm>
            <a:off x="5129307" y="213082"/>
            <a:ext cx="2095" cy="784"/>
          </a:xfrm>
          <a:custGeom>
            <a:avLst/>
            <a:gdLst>
              <a:gd name="connsiteX0" fmla="*/ 0 w 2095"/>
              <a:gd name="connsiteY0" fmla="*/ 87 h 784"/>
              <a:gd name="connsiteX1" fmla="*/ 2095 w 2095"/>
              <a:gd name="connsiteY1" fmla="*/ 659 h 784"/>
              <a:gd name="connsiteX2" fmla="*/ 0 w 2095"/>
              <a:gd name="connsiteY2" fmla="*/ 87 h 784"/>
            </a:gdLst>
            <a:ahLst/>
            <a:cxnLst>
              <a:cxn ang="0">
                <a:pos x="connsiteX0" y="connsiteY0"/>
              </a:cxn>
              <a:cxn ang="0">
                <a:pos x="connsiteX1" y="connsiteY1"/>
              </a:cxn>
              <a:cxn ang="0">
                <a:pos x="connsiteX2" y="connsiteY2"/>
              </a:cxn>
            </a:cxnLst>
            <a:rect l="l" t="t" r="r" b="b"/>
            <a:pathLst>
              <a:path w="2095" h="784">
                <a:moveTo>
                  <a:pt x="0" y="87"/>
                </a:moveTo>
                <a:cubicBezTo>
                  <a:pt x="381" y="468"/>
                  <a:pt x="1238" y="1040"/>
                  <a:pt x="2095" y="659"/>
                </a:cubicBezTo>
                <a:cubicBezTo>
                  <a:pt x="1619" y="278"/>
                  <a:pt x="1048" y="-199"/>
                  <a:pt x="0" y="87"/>
                </a:cubicBezTo>
                <a:close/>
              </a:path>
            </a:pathLst>
          </a:custGeom>
          <a:solidFill>
            <a:srgbClr val="1A2D6F"/>
          </a:solidFill>
          <a:ln w="9525" cap="flat">
            <a:noFill/>
            <a:prstDash val="solid"/>
            <a:miter/>
          </a:ln>
        </p:spPr>
        <p:txBody>
          <a:bodyPr rtlCol="0" anchor="ctr"/>
          <a:lstStyle/>
          <a:p>
            <a:endParaRPr lang="en-US"/>
          </a:p>
        </p:txBody>
      </p:sp>
      <p:sp>
        <p:nvSpPr>
          <p:cNvPr id="271" name="צורה חופשית: צורה 244">
            <a:extLst>
              <a:ext uri="{FF2B5EF4-FFF2-40B4-BE49-F238E27FC236}">
                <a16:creationId xmlns:a16="http://schemas.microsoft.com/office/drawing/2014/main" id="{71C60705-E726-479C-8417-5B753A7FA263}"/>
              </a:ext>
            </a:extLst>
          </p:cNvPr>
          <p:cNvSpPr/>
          <p:nvPr userDrawn="1"/>
        </p:nvSpPr>
        <p:spPr>
          <a:xfrm>
            <a:off x="5185504" y="152583"/>
            <a:ext cx="2667" cy="1191"/>
          </a:xfrm>
          <a:custGeom>
            <a:avLst/>
            <a:gdLst>
              <a:gd name="connsiteX0" fmla="*/ 0 w 2667"/>
              <a:gd name="connsiteY0" fmla="*/ 102 h 1191"/>
              <a:gd name="connsiteX1" fmla="*/ 2667 w 2667"/>
              <a:gd name="connsiteY1" fmla="*/ 1150 h 1191"/>
              <a:gd name="connsiteX2" fmla="*/ 0 w 2667"/>
              <a:gd name="connsiteY2" fmla="*/ 102 h 1191"/>
            </a:gdLst>
            <a:ahLst/>
            <a:cxnLst>
              <a:cxn ang="0">
                <a:pos x="connsiteX0" y="connsiteY0"/>
              </a:cxn>
              <a:cxn ang="0">
                <a:pos x="connsiteX1" y="connsiteY1"/>
              </a:cxn>
              <a:cxn ang="0">
                <a:pos x="connsiteX2" y="connsiteY2"/>
              </a:cxn>
            </a:cxnLst>
            <a:rect l="l" t="t" r="r" b="b"/>
            <a:pathLst>
              <a:path w="2667" h="1191">
                <a:moveTo>
                  <a:pt x="0" y="102"/>
                </a:moveTo>
                <a:cubicBezTo>
                  <a:pt x="667" y="864"/>
                  <a:pt x="1715" y="1340"/>
                  <a:pt x="2667" y="1150"/>
                </a:cubicBezTo>
                <a:cubicBezTo>
                  <a:pt x="2000" y="483"/>
                  <a:pt x="953" y="-279"/>
                  <a:pt x="0" y="102"/>
                </a:cubicBezTo>
                <a:close/>
              </a:path>
            </a:pathLst>
          </a:custGeom>
          <a:solidFill>
            <a:srgbClr val="1A2D6F"/>
          </a:solidFill>
          <a:ln w="9525" cap="flat">
            <a:noFill/>
            <a:prstDash val="solid"/>
            <a:miter/>
          </a:ln>
        </p:spPr>
        <p:txBody>
          <a:bodyPr rtlCol="0" anchor="ctr"/>
          <a:lstStyle/>
          <a:p>
            <a:endParaRPr lang="en-US"/>
          </a:p>
        </p:txBody>
      </p:sp>
      <p:sp>
        <p:nvSpPr>
          <p:cNvPr id="272" name="צורה חופשית: צורה 245">
            <a:extLst>
              <a:ext uri="{FF2B5EF4-FFF2-40B4-BE49-F238E27FC236}">
                <a16:creationId xmlns:a16="http://schemas.microsoft.com/office/drawing/2014/main" id="{7995F5D3-179E-4E37-92E9-7E4A23EE4DAF}"/>
              </a:ext>
            </a:extLst>
          </p:cNvPr>
          <p:cNvSpPr/>
          <p:nvPr userDrawn="1"/>
        </p:nvSpPr>
        <p:spPr>
          <a:xfrm>
            <a:off x="5077803" y="173259"/>
            <a:ext cx="818" cy="2000"/>
          </a:xfrm>
          <a:custGeom>
            <a:avLst/>
            <a:gdLst>
              <a:gd name="connsiteX0" fmla="*/ 70 w 818"/>
              <a:gd name="connsiteY0" fmla="*/ 2000 h 2000"/>
              <a:gd name="connsiteX1" fmla="*/ 641 w 818"/>
              <a:gd name="connsiteY1" fmla="*/ 1429 h 2000"/>
              <a:gd name="connsiteX2" fmla="*/ 736 w 818"/>
              <a:gd name="connsiteY2" fmla="*/ 0 h 2000"/>
              <a:gd name="connsiteX3" fmla="*/ 70 w 818"/>
              <a:gd name="connsiteY3" fmla="*/ 2000 h 2000"/>
            </a:gdLst>
            <a:ahLst/>
            <a:cxnLst>
              <a:cxn ang="0">
                <a:pos x="connsiteX0" y="connsiteY0"/>
              </a:cxn>
              <a:cxn ang="0">
                <a:pos x="connsiteX1" y="connsiteY1"/>
              </a:cxn>
              <a:cxn ang="0">
                <a:pos x="connsiteX2" y="connsiteY2"/>
              </a:cxn>
              <a:cxn ang="0">
                <a:pos x="connsiteX3" y="connsiteY3"/>
              </a:cxn>
            </a:cxnLst>
            <a:rect l="l" t="t" r="r" b="b"/>
            <a:pathLst>
              <a:path w="818" h="2000">
                <a:moveTo>
                  <a:pt x="70" y="2000"/>
                </a:moveTo>
                <a:cubicBezTo>
                  <a:pt x="260" y="2000"/>
                  <a:pt x="451" y="1333"/>
                  <a:pt x="641" y="1429"/>
                </a:cubicBezTo>
                <a:cubicBezTo>
                  <a:pt x="1117" y="571"/>
                  <a:pt x="451" y="667"/>
                  <a:pt x="736" y="0"/>
                </a:cubicBezTo>
                <a:cubicBezTo>
                  <a:pt x="451" y="1143"/>
                  <a:pt x="-216" y="571"/>
                  <a:pt x="70" y="2000"/>
                </a:cubicBezTo>
                <a:close/>
              </a:path>
            </a:pathLst>
          </a:custGeom>
          <a:solidFill>
            <a:srgbClr val="1A2D6F"/>
          </a:solidFill>
          <a:ln w="9525" cap="flat">
            <a:noFill/>
            <a:prstDash val="solid"/>
            <a:miter/>
          </a:ln>
        </p:spPr>
        <p:txBody>
          <a:bodyPr rtlCol="0" anchor="ctr"/>
          <a:lstStyle/>
          <a:p>
            <a:endParaRPr lang="en-US"/>
          </a:p>
        </p:txBody>
      </p:sp>
      <p:sp>
        <p:nvSpPr>
          <p:cNvPr id="273" name="צורה חופשית: צורה 246">
            <a:extLst>
              <a:ext uri="{FF2B5EF4-FFF2-40B4-BE49-F238E27FC236}">
                <a16:creationId xmlns:a16="http://schemas.microsoft.com/office/drawing/2014/main" id="{BFD112D7-DFC7-4F70-B44F-78884C71033F}"/>
              </a:ext>
            </a:extLst>
          </p:cNvPr>
          <p:cNvSpPr/>
          <p:nvPr userDrawn="1"/>
        </p:nvSpPr>
        <p:spPr>
          <a:xfrm>
            <a:off x="5079682" y="170423"/>
            <a:ext cx="1338" cy="931"/>
          </a:xfrm>
          <a:custGeom>
            <a:avLst/>
            <a:gdLst>
              <a:gd name="connsiteX0" fmla="*/ 1334 w 1338"/>
              <a:gd name="connsiteY0" fmla="*/ 360 h 931"/>
              <a:gd name="connsiteX1" fmla="*/ 0 w 1338"/>
              <a:gd name="connsiteY1" fmla="*/ 646 h 931"/>
              <a:gd name="connsiteX2" fmla="*/ 953 w 1338"/>
              <a:gd name="connsiteY2" fmla="*/ 931 h 931"/>
              <a:gd name="connsiteX3" fmla="*/ 1334 w 1338"/>
              <a:gd name="connsiteY3" fmla="*/ 360 h 931"/>
            </a:gdLst>
            <a:ahLst/>
            <a:cxnLst>
              <a:cxn ang="0">
                <a:pos x="connsiteX0" y="connsiteY0"/>
              </a:cxn>
              <a:cxn ang="0">
                <a:pos x="connsiteX1" y="connsiteY1"/>
              </a:cxn>
              <a:cxn ang="0">
                <a:pos x="connsiteX2" y="connsiteY2"/>
              </a:cxn>
              <a:cxn ang="0">
                <a:pos x="connsiteX3" y="connsiteY3"/>
              </a:cxn>
            </a:cxnLst>
            <a:rect l="l" t="t" r="r" b="b"/>
            <a:pathLst>
              <a:path w="1338" h="931">
                <a:moveTo>
                  <a:pt x="1334" y="360"/>
                </a:moveTo>
                <a:cubicBezTo>
                  <a:pt x="1429" y="-116"/>
                  <a:pt x="191" y="-212"/>
                  <a:pt x="0" y="646"/>
                </a:cubicBezTo>
                <a:lnTo>
                  <a:pt x="953" y="931"/>
                </a:lnTo>
                <a:cubicBezTo>
                  <a:pt x="1048" y="550"/>
                  <a:pt x="1143" y="360"/>
                  <a:pt x="1334" y="360"/>
                </a:cubicBezTo>
                <a:close/>
              </a:path>
            </a:pathLst>
          </a:custGeom>
          <a:solidFill>
            <a:srgbClr val="1A2D6F"/>
          </a:solidFill>
          <a:ln w="9525" cap="flat">
            <a:noFill/>
            <a:prstDash val="solid"/>
            <a:miter/>
          </a:ln>
        </p:spPr>
        <p:txBody>
          <a:bodyPr rtlCol="0" anchor="ctr"/>
          <a:lstStyle/>
          <a:p>
            <a:endParaRPr lang="en-US"/>
          </a:p>
        </p:txBody>
      </p:sp>
      <p:sp>
        <p:nvSpPr>
          <p:cNvPr id="274" name="צורה חופשית: צורה 247">
            <a:extLst>
              <a:ext uri="{FF2B5EF4-FFF2-40B4-BE49-F238E27FC236}">
                <a16:creationId xmlns:a16="http://schemas.microsoft.com/office/drawing/2014/main" id="{71CF21C3-F379-4B0B-8145-019F97ACE37D}"/>
              </a:ext>
            </a:extLst>
          </p:cNvPr>
          <p:cNvSpPr/>
          <p:nvPr userDrawn="1"/>
        </p:nvSpPr>
        <p:spPr>
          <a:xfrm>
            <a:off x="5078955" y="171164"/>
            <a:ext cx="688" cy="1619"/>
          </a:xfrm>
          <a:custGeom>
            <a:avLst/>
            <a:gdLst>
              <a:gd name="connsiteX0" fmla="*/ 60 w 688"/>
              <a:gd name="connsiteY0" fmla="*/ 0 h 1619"/>
              <a:gd name="connsiteX1" fmla="*/ 537 w 688"/>
              <a:gd name="connsiteY1" fmla="*/ 1619 h 1619"/>
              <a:gd name="connsiteX2" fmla="*/ 60 w 688"/>
              <a:gd name="connsiteY2" fmla="*/ 0 h 1619"/>
            </a:gdLst>
            <a:ahLst/>
            <a:cxnLst>
              <a:cxn ang="0">
                <a:pos x="connsiteX0" y="connsiteY0"/>
              </a:cxn>
              <a:cxn ang="0">
                <a:pos x="connsiteX1" y="connsiteY1"/>
              </a:cxn>
              <a:cxn ang="0">
                <a:pos x="connsiteX2" y="connsiteY2"/>
              </a:cxn>
            </a:cxnLst>
            <a:rect l="l" t="t" r="r" b="b"/>
            <a:pathLst>
              <a:path w="688" h="1619">
                <a:moveTo>
                  <a:pt x="60" y="0"/>
                </a:moveTo>
                <a:cubicBezTo>
                  <a:pt x="-130" y="953"/>
                  <a:pt x="156" y="1334"/>
                  <a:pt x="537" y="1619"/>
                </a:cubicBezTo>
                <a:cubicBezTo>
                  <a:pt x="823" y="762"/>
                  <a:pt x="727" y="191"/>
                  <a:pt x="60" y="0"/>
                </a:cubicBezTo>
                <a:close/>
              </a:path>
            </a:pathLst>
          </a:custGeom>
          <a:solidFill>
            <a:srgbClr val="1A2D6F"/>
          </a:solidFill>
          <a:ln w="9525" cap="flat">
            <a:noFill/>
            <a:prstDash val="solid"/>
            <a:miter/>
          </a:ln>
        </p:spPr>
        <p:txBody>
          <a:bodyPr rtlCol="0" anchor="ctr"/>
          <a:lstStyle/>
          <a:p>
            <a:endParaRPr lang="en-US"/>
          </a:p>
        </p:txBody>
      </p:sp>
      <p:sp>
        <p:nvSpPr>
          <p:cNvPr id="275" name="צורה חופשית: צורה 248">
            <a:extLst>
              <a:ext uri="{FF2B5EF4-FFF2-40B4-BE49-F238E27FC236}">
                <a16:creationId xmlns:a16="http://schemas.microsoft.com/office/drawing/2014/main" id="{605C126C-29E7-4EB4-95C9-59F9360E335F}"/>
              </a:ext>
            </a:extLst>
          </p:cNvPr>
          <p:cNvSpPr/>
          <p:nvPr userDrawn="1"/>
        </p:nvSpPr>
        <p:spPr>
          <a:xfrm>
            <a:off x="5115293" y="130397"/>
            <a:ext cx="5537" cy="3300"/>
          </a:xfrm>
          <a:custGeom>
            <a:avLst/>
            <a:gdLst>
              <a:gd name="connsiteX0" fmla="*/ 1156 w 5537"/>
              <a:gd name="connsiteY0" fmla="*/ 2191 h 3300"/>
              <a:gd name="connsiteX1" fmla="*/ 2109 w 5537"/>
              <a:gd name="connsiteY1" fmla="*/ 2858 h 3300"/>
              <a:gd name="connsiteX2" fmla="*/ 5537 w 5537"/>
              <a:gd name="connsiteY2" fmla="*/ 3239 h 3300"/>
              <a:gd name="connsiteX3" fmla="*/ 3537 w 5537"/>
              <a:gd name="connsiteY3" fmla="*/ 2572 h 3300"/>
              <a:gd name="connsiteX4" fmla="*/ 13 w 5537"/>
              <a:gd name="connsiteY4" fmla="*/ 0 h 3300"/>
              <a:gd name="connsiteX5" fmla="*/ 2013 w 5537"/>
              <a:gd name="connsiteY5" fmla="*/ 1715 h 3300"/>
              <a:gd name="connsiteX6" fmla="*/ 1156 w 5537"/>
              <a:gd name="connsiteY6" fmla="*/ 2191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 h="3300">
                <a:moveTo>
                  <a:pt x="1156" y="2191"/>
                </a:moveTo>
                <a:cubicBezTo>
                  <a:pt x="1537" y="2286"/>
                  <a:pt x="1537" y="2953"/>
                  <a:pt x="2109" y="2858"/>
                </a:cubicBezTo>
                <a:cubicBezTo>
                  <a:pt x="2489" y="1238"/>
                  <a:pt x="3728" y="3715"/>
                  <a:pt x="5537" y="3239"/>
                </a:cubicBezTo>
                <a:cubicBezTo>
                  <a:pt x="5157" y="2191"/>
                  <a:pt x="4204" y="2000"/>
                  <a:pt x="3537" y="2572"/>
                </a:cubicBezTo>
                <a:cubicBezTo>
                  <a:pt x="3061" y="572"/>
                  <a:pt x="2013" y="857"/>
                  <a:pt x="13" y="0"/>
                </a:cubicBezTo>
                <a:cubicBezTo>
                  <a:pt x="-177" y="2096"/>
                  <a:pt x="1822" y="953"/>
                  <a:pt x="2013" y="1715"/>
                </a:cubicBezTo>
                <a:cubicBezTo>
                  <a:pt x="966" y="2000"/>
                  <a:pt x="-1416" y="1238"/>
                  <a:pt x="1156" y="2191"/>
                </a:cubicBezTo>
                <a:close/>
              </a:path>
            </a:pathLst>
          </a:custGeom>
          <a:solidFill>
            <a:srgbClr val="1A2D6F"/>
          </a:solidFill>
          <a:ln w="9525" cap="flat">
            <a:noFill/>
            <a:prstDash val="solid"/>
            <a:miter/>
          </a:ln>
        </p:spPr>
        <p:txBody>
          <a:bodyPr rtlCol="0" anchor="ctr"/>
          <a:lstStyle/>
          <a:p>
            <a:endParaRPr lang="en-US"/>
          </a:p>
        </p:txBody>
      </p:sp>
      <p:sp>
        <p:nvSpPr>
          <p:cNvPr id="276" name="צורה חופשית: צורה 249">
            <a:extLst>
              <a:ext uri="{FF2B5EF4-FFF2-40B4-BE49-F238E27FC236}">
                <a16:creationId xmlns:a16="http://schemas.microsoft.com/office/drawing/2014/main" id="{E67C56FA-68EE-4004-B703-D9C705A717EC}"/>
              </a:ext>
            </a:extLst>
          </p:cNvPr>
          <p:cNvSpPr/>
          <p:nvPr userDrawn="1"/>
        </p:nvSpPr>
        <p:spPr>
          <a:xfrm>
            <a:off x="5094541" y="130841"/>
            <a:ext cx="3714" cy="1746"/>
          </a:xfrm>
          <a:custGeom>
            <a:avLst/>
            <a:gdLst>
              <a:gd name="connsiteX0" fmla="*/ 0 w 3714"/>
              <a:gd name="connsiteY0" fmla="*/ 1747 h 1746"/>
              <a:gd name="connsiteX1" fmla="*/ 3715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5" y="32"/>
                </a:cubicBezTo>
                <a:cubicBezTo>
                  <a:pt x="3143" y="-63"/>
                  <a:pt x="953" y="-63"/>
                  <a:pt x="0" y="1747"/>
                </a:cubicBezTo>
                <a:close/>
              </a:path>
            </a:pathLst>
          </a:custGeom>
          <a:solidFill>
            <a:srgbClr val="1A2D6F"/>
          </a:solidFill>
          <a:ln w="9525" cap="flat">
            <a:noFill/>
            <a:prstDash val="solid"/>
            <a:miter/>
          </a:ln>
        </p:spPr>
        <p:txBody>
          <a:bodyPr rtlCol="0" anchor="ctr"/>
          <a:lstStyle/>
          <a:p>
            <a:endParaRPr lang="en-US"/>
          </a:p>
        </p:txBody>
      </p:sp>
      <p:sp>
        <p:nvSpPr>
          <p:cNvPr id="277" name="צורה חופשית: צורה 250">
            <a:extLst>
              <a:ext uri="{FF2B5EF4-FFF2-40B4-BE49-F238E27FC236}">
                <a16:creationId xmlns:a16="http://schemas.microsoft.com/office/drawing/2014/main" id="{CBBFDC7E-5240-4678-A741-FC2616BAFFD2}"/>
              </a:ext>
            </a:extLst>
          </p:cNvPr>
          <p:cNvSpPr/>
          <p:nvPr userDrawn="1"/>
        </p:nvSpPr>
        <p:spPr>
          <a:xfrm>
            <a:off x="5094732" y="133339"/>
            <a:ext cx="1263" cy="1544"/>
          </a:xfrm>
          <a:custGeom>
            <a:avLst/>
            <a:gdLst>
              <a:gd name="connsiteX0" fmla="*/ 1238 w 1263"/>
              <a:gd name="connsiteY0" fmla="*/ 1153 h 1544"/>
              <a:gd name="connsiteX1" fmla="*/ 952 w 1263"/>
              <a:gd name="connsiteY1" fmla="*/ 677 h 1544"/>
              <a:gd name="connsiteX2" fmla="*/ 1238 w 1263"/>
              <a:gd name="connsiteY2" fmla="*/ 391 h 1544"/>
              <a:gd name="connsiteX3" fmla="*/ 0 w 1263"/>
              <a:gd name="connsiteY3" fmla="*/ 1058 h 1544"/>
              <a:gd name="connsiteX4" fmla="*/ 1238 w 1263"/>
              <a:gd name="connsiteY4" fmla="*/ 1153 h 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 h="1544">
                <a:moveTo>
                  <a:pt x="1238" y="1153"/>
                </a:moveTo>
                <a:cubicBezTo>
                  <a:pt x="1334" y="868"/>
                  <a:pt x="1143" y="772"/>
                  <a:pt x="952" y="677"/>
                </a:cubicBezTo>
                <a:cubicBezTo>
                  <a:pt x="1048" y="391"/>
                  <a:pt x="1143" y="391"/>
                  <a:pt x="1238" y="391"/>
                </a:cubicBezTo>
                <a:cubicBezTo>
                  <a:pt x="1238" y="-752"/>
                  <a:pt x="381" y="963"/>
                  <a:pt x="0" y="1058"/>
                </a:cubicBezTo>
                <a:cubicBezTo>
                  <a:pt x="0" y="2392"/>
                  <a:pt x="762" y="487"/>
                  <a:pt x="1238" y="1153"/>
                </a:cubicBezTo>
                <a:close/>
              </a:path>
            </a:pathLst>
          </a:custGeom>
          <a:solidFill>
            <a:srgbClr val="1A2D6F"/>
          </a:solidFill>
          <a:ln w="9525" cap="flat">
            <a:noFill/>
            <a:prstDash val="solid"/>
            <a:miter/>
          </a:ln>
        </p:spPr>
        <p:txBody>
          <a:bodyPr rtlCol="0" anchor="ctr"/>
          <a:lstStyle/>
          <a:p>
            <a:endParaRPr lang="en-US"/>
          </a:p>
        </p:txBody>
      </p:sp>
      <p:sp>
        <p:nvSpPr>
          <p:cNvPr id="278" name="צורה חופשית: צורה 251">
            <a:extLst>
              <a:ext uri="{FF2B5EF4-FFF2-40B4-BE49-F238E27FC236}">
                <a16:creationId xmlns:a16="http://schemas.microsoft.com/office/drawing/2014/main" id="{7521BE2E-3DCC-473A-9848-3567F9532E43}"/>
              </a:ext>
            </a:extLst>
          </p:cNvPr>
          <p:cNvSpPr/>
          <p:nvPr userDrawn="1"/>
        </p:nvSpPr>
        <p:spPr>
          <a:xfrm>
            <a:off x="5081016" y="271778"/>
            <a:ext cx="1542" cy="1502"/>
          </a:xfrm>
          <a:custGeom>
            <a:avLst/>
            <a:gdLst>
              <a:gd name="connsiteX0" fmla="*/ 1524 w 1542"/>
              <a:gd name="connsiteY0" fmla="*/ 1208 h 1502"/>
              <a:gd name="connsiteX1" fmla="*/ 1143 w 1542"/>
              <a:gd name="connsiteY1" fmla="*/ 731 h 1502"/>
              <a:gd name="connsiteX2" fmla="*/ 1524 w 1542"/>
              <a:gd name="connsiteY2" fmla="*/ 446 h 1502"/>
              <a:gd name="connsiteX3" fmla="*/ 0 w 1542"/>
              <a:gd name="connsiteY3" fmla="*/ 1112 h 1502"/>
              <a:gd name="connsiteX4" fmla="*/ 1524 w 1542"/>
              <a:gd name="connsiteY4" fmla="*/ 1208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 h="1502">
                <a:moveTo>
                  <a:pt x="1524" y="1208"/>
                </a:moveTo>
                <a:cubicBezTo>
                  <a:pt x="1619" y="922"/>
                  <a:pt x="1334" y="827"/>
                  <a:pt x="1143" y="731"/>
                </a:cubicBezTo>
                <a:cubicBezTo>
                  <a:pt x="1143" y="446"/>
                  <a:pt x="1334" y="446"/>
                  <a:pt x="1524" y="446"/>
                </a:cubicBezTo>
                <a:cubicBezTo>
                  <a:pt x="1429" y="-793"/>
                  <a:pt x="381" y="922"/>
                  <a:pt x="0" y="1112"/>
                </a:cubicBezTo>
                <a:cubicBezTo>
                  <a:pt x="0" y="2255"/>
                  <a:pt x="858" y="446"/>
                  <a:pt x="1524" y="1208"/>
                </a:cubicBezTo>
                <a:close/>
              </a:path>
            </a:pathLst>
          </a:custGeom>
          <a:solidFill>
            <a:srgbClr val="1A2D6F"/>
          </a:solidFill>
          <a:ln w="9525" cap="flat">
            <a:noFill/>
            <a:prstDash val="solid"/>
            <a:miter/>
          </a:ln>
        </p:spPr>
        <p:txBody>
          <a:bodyPr rtlCol="0" anchor="ctr"/>
          <a:lstStyle/>
          <a:p>
            <a:endParaRPr lang="en-US"/>
          </a:p>
        </p:txBody>
      </p:sp>
      <p:sp>
        <p:nvSpPr>
          <p:cNvPr id="279" name="צורה חופשית: צורה 252">
            <a:extLst>
              <a:ext uri="{FF2B5EF4-FFF2-40B4-BE49-F238E27FC236}">
                <a16:creationId xmlns:a16="http://schemas.microsoft.com/office/drawing/2014/main" id="{5F613DA6-0FDD-4BCA-A87F-5B2C04040A0B}"/>
              </a:ext>
            </a:extLst>
          </p:cNvPr>
          <p:cNvSpPr/>
          <p:nvPr userDrawn="1"/>
        </p:nvSpPr>
        <p:spPr>
          <a:xfrm>
            <a:off x="5092091" y="138112"/>
            <a:ext cx="2274" cy="2805"/>
          </a:xfrm>
          <a:custGeom>
            <a:avLst/>
            <a:gdLst>
              <a:gd name="connsiteX0" fmla="*/ 1021 w 2274"/>
              <a:gd name="connsiteY0" fmla="*/ 2572 h 2805"/>
              <a:gd name="connsiteX1" fmla="*/ 2260 w 2274"/>
              <a:gd name="connsiteY1" fmla="*/ 0 h 2805"/>
              <a:gd name="connsiteX2" fmla="*/ 68 w 2274"/>
              <a:gd name="connsiteY2" fmla="*/ 2286 h 2805"/>
              <a:gd name="connsiteX3" fmla="*/ 1021 w 22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274" h="2805">
                <a:moveTo>
                  <a:pt x="1021" y="2572"/>
                </a:moveTo>
                <a:cubicBezTo>
                  <a:pt x="735" y="1143"/>
                  <a:pt x="2450" y="1238"/>
                  <a:pt x="2260" y="0"/>
                </a:cubicBezTo>
                <a:cubicBezTo>
                  <a:pt x="1402" y="95"/>
                  <a:pt x="926" y="2096"/>
                  <a:pt x="68" y="2286"/>
                </a:cubicBezTo>
                <a:cubicBezTo>
                  <a:pt x="-312" y="3429"/>
                  <a:pt x="1021" y="2286"/>
                  <a:pt x="1021" y="2572"/>
                </a:cubicBezTo>
                <a:close/>
              </a:path>
            </a:pathLst>
          </a:custGeom>
          <a:solidFill>
            <a:srgbClr val="1A2D6F"/>
          </a:solidFill>
          <a:ln w="9525" cap="flat">
            <a:noFill/>
            <a:prstDash val="solid"/>
            <a:miter/>
          </a:ln>
        </p:spPr>
        <p:txBody>
          <a:bodyPr rtlCol="0" anchor="ctr"/>
          <a:lstStyle/>
          <a:p>
            <a:endParaRPr lang="en-US"/>
          </a:p>
        </p:txBody>
      </p:sp>
      <p:sp>
        <p:nvSpPr>
          <p:cNvPr id="280" name="צורה חופשית: צורה 253">
            <a:extLst>
              <a:ext uri="{FF2B5EF4-FFF2-40B4-BE49-F238E27FC236}">
                <a16:creationId xmlns:a16="http://schemas.microsoft.com/office/drawing/2014/main" id="{EE08A570-0715-4B05-9771-DBFCCBC048F3}"/>
              </a:ext>
            </a:extLst>
          </p:cNvPr>
          <p:cNvSpPr/>
          <p:nvPr userDrawn="1"/>
        </p:nvSpPr>
        <p:spPr>
          <a:xfrm>
            <a:off x="5107378" y="270891"/>
            <a:ext cx="7355" cy="4105"/>
          </a:xfrm>
          <a:custGeom>
            <a:avLst/>
            <a:gdLst>
              <a:gd name="connsiteX0" fmla="*/ 2688 w 7355"/>
              <a:gd name="connsiteY0" fmla="*/ 2000 h 4105"/>
              <a:gd name="connsiteX1" fmla="*/ 1545 w 7355"/>
              <a:gd name="connsiteY1" fmla="*/ 2381 h 4105"/>
              <a:gd name="connsiteX2" fmla="*/ 2879 w 7355"/>
              <a:gd name="connsiteY2" fmla="*/ 3239 h 4105"/>
              <a:gd name="connsiteX3" fmla="*/ 7355 w 7355"/>
              <a:gd name="connsiteY3" fmla="*/ 4096 h 4105"/>
              <a:gd name="connsiteX4" fmla="*/ 4784 w 7355"/>
              <a:gd name="connsiteY4" fmla="*/ 3143 h 4105"/>
              <a:gd name="connsiteX5" fmla="*/ 21 w 7355"/>
              <a:gd name="connsiteY5" fmla="*/ 0 h 4105"/>
              <a:gd name="connsiteX6" fmla="*/ 2688 w 7355"/>
              <a:gd name="connsiteY6" fmla="*/ 2000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5" h="4105">
                <a:moveTo>
                  <a:pt x="2688" y="2000"/>
                </a:moveTo>
                <a:cubicBezTo>
                  <a:pt x="1260" y="2095"/>
                  <a:pt x="-1884" y="1048"/>
                  <a:pt x="1545" y="2381"/>
                </a:cubicBezTo>
                <a:cubicBezTo>
                  <a:pt x="2117" y="2572"/>
                  <a:pt x="2021" y="3239"/>
                  <a:pt x="2879" y="3239"/>
                </a:cubicBezTo>
                <a:cubicBezTo>
                  <a:pt x="3355" y="1619"/>
                  <a:pt x="5069" y="4286"/>
                  <a:pt x="7355" y="4096"/>
                </a:cubicBezTo>
                <a:cubicBezTo>
                  <a:pt x="6879" y="2953"/>
                  <a:pt x="5546" y="2572"/>
                  <a:pt x="4784" y="3143"/>
                </a:cubicBezTo>
                <a:cubicBezTo>
                  <a:pt x="3926" y="1048"/>
                  <a:pt x="2688" y="1238"/>
                  <a:pt x="21" y="0"/>
                </a:cubicBezTo>
                <a:cubicBezTo>
                  <a:pt x="-169" y="2000"/>
                  <a:pt x="2307" y="1143"/>
                  <a:pt x="2688" y="2000"/>
                </a:cubicBezTo>
                <a:close/>
              </a:path>
            </a:pathLst>
          </a:custGeom>
          <a:solidFill>
            <a:srgbClr val="1A2D6F"/>
          </a:solidFill>
          <a:ln w="9525" cap="flat">
            <a:noFill/>
            <a:prstDash val="solid"/>
            <a:miter/>
          </a:ln>
        </p:spPr>
        <p:txBody>
          <a:bodyPr rtlCol="0" anchor="ctr"/>
          <a:lstStyle/>
          <a:p>
            <a:endParaRPr lang="en-US"/>
          </a:p>
        </p:txBody>
      </p:sp>
      <p:sp>
        <p:nvSpPr>
          <p:cNvPr id="281" name="צורה חופשית: צורה 254">
            <a:extLst>
              <a:ext uri="{FF2B5EF4-FFF2-40B4-BE49-F238E27FC236}">
                <a16:creationId xmlns:a16="http://schemas.microsoft.com/office/drawing/2014/main" id="{0573599F-5385-4FB3-9EC9-A2C69E4243FA}"/>
              </a:ext>
            </a:extLst>
          </p:cNvPr>
          <p:cNvSpPr/>
          <p:nvPr userDrawn="1"/>
        </p:nvSpPr>
        <p:spPr>
          <a:xfrm>
            <a:off x="5080539" y="26934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2" y="1070"/>
                  <a:pt x="4667" y="118"/>
                </a:cubicBezTo>
                <a:cubicBezTo>
                  <a:pt x="3810" y="-73"/>
                  <a:pt x="1048" y="-263"/>
                  <a:pt x="0" y="1546"/>
                </a:cubicBezTo>
                <a:close/>
              </a:path>
            </a:pathLst>
          </a:custGeom>
          <a:solidFill>
            <a:srgbClr val="1A2D6F"/>
          </a:solidFill>
          <a:ln w="9525" cap="flat">
            <a:noFill/>
            <a:prstDash val="solid"/>
            <a:miter/>
          </a:ln>
        </p:spPr>
        <p:txBody>
          <a:bodyPr rtlCol="0" anchor="ctr"/>
          <a:lstStyle/>
          <a:p>
            <a:endParaRPr lang="en-US"/>
          </a:p>
        </p:txBody>
      </p:sp>
      <p:sp>
        <p:nvSpPr>
          <p:cNvPr id="282" name="צורה חופשית: צורה 255">
            <a:extLst>
              <a:ext uri="{FF2B5EF4-FFF2-40B4-BE49-F238E27FC236}">
                <a16:creationId xmlns:a16="http://schemas.microsoft.com/office/drawing/2014/main" id="{5E5EE6FF-5CF0-4D6F-9EA9-580DDC482521}"/>
              </a:ext>
            </a:extLst>
          </p:cNvPr>
          <p:cNvSpPr/>
          <p:nvPr userDrawn="1"/>
        </p:nvSpPr>
        <p:spPr>
          <a:xfrm>
            <a:off x="5129976" y="360372"/>
            <a:ext cx="14380" cy="6530"/>
          </a:xfrm>
          <a:custGeom>
            <a:avLst/>
            <a:gdLst>
              <a:gd name="connsiteX0" fmla="*/ 1236 w 14380"/>
              <a:gd name="connsiteY0" fmla="*/ 720 h 6530"/>
              <a:gd name="connsiteX1" fmla="*/ 3046 w 14380"/>
              <a:gd name="connsiteY1" fmla="*/ 1387 h 6530"/>
              <a:gd name="connsiteX2" fmla="*/ 14381 w 14380"/>
              <a:gd name="connsiteY2" fmla="*/ 6530 h 6530"/>
              <a:gd name="connsiteX3" fmla="*/ 8189 w 14380"/>
              <a:gd name="connsiteY3" fmla="*/ 2625 h 6530"/>
              <a:gd name="connsiteX4" fmla="*/ 9142 w 14380"/>
              <a:gd name="connsiteY4" fmla="*/ 3387 h 6530"/>
              <a:gd name="connsiteX5" fmla="*/ 474 w 14380"/>
              <a:gd name="connsiteY5" fmla="*/ 53 h 6530"/>
              <a:gd name="connsiteX6" fmla="*/ 1236 w 14380"/>
              <a:gd name="connsiteY6" fmla="*/ 720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1236" y="720"/>
                </a:moveTo>
                <a:lnTo>
                  <a:pt x="3046" y="1387"/>
                </a:lnTo>
                <a:cubicBezTo>
                  <a:pt x="6570" y="3673"/>
                  <a:pt x="9904" y="4625"/>
                  <a:pt x="14381" y="6530"/>
                </a:cubicBezTo>
                <a:cubicBezTo>
                  <a:pt x="13047" y="4721"/>
                  <a:pt x="10951" y="4149"/>
                  <a:pt x="8189" y="2625"/>
                </a:cubicBezTo>
                <a:cubicBezTo>
                  <a:pt x="7903" y="3292"/>
                  <a:pt x="8952" y="3101"/>
                  <a:pt x="9142" y="3387"/>
                </a:cubicBezTo>
                <a:cubicBezTo>
                  <a:pt x="6570" y="3863"/>
                  <a:pt x="3712" y="625"/>
                  <a:pt x="474" y="53"/>
                </a:cubicBezTo>
                <a:cubicBezTo>
                  <a:pt x="-764" y="-232"/>
                  <a:pt x="760" y="720"/>
                  <a:pt x="1236" y="720"/>
                </a:cubicBezTo>
                <a:close/>
              </a:path>
            </a:pathLst>
          </a:custGeom>
          <a:solidFill>
            <a:srgbClr val="1A2D6F"/>
          </a:solidFill>
          <a:ln w="9525" cap="flat">
            <a:noFill/>
            <a:prstDash val="solid"/>
            <a:miter/>
          </a:ln>
        </p:spPr>
        <p:txBody>
          <a:bodyPr rtlCol="0" anchor="ctr"/>
          <a:lstStyle/>
          <a:p>
            <a:endParaRPr lang="en-US"/>
          </a:p>
        </p:txBody>
      </p:sp>
      <p:sp>
        <p:nvSpPr>
          <p:cNvPr id="283" name="צורה חופשית: צורה 256">
            <a:extLst>
              <a:ext uri="{FF2B5EF4-FFF2-40B4-BE49-F238E27FC236}">
                <a16:creationId xmlns:a16="http://schemas.microsoft.com/office/drawing/2014/main" id="{5E1CDD2B-2CAB-4240-AC46-499A4580D12B}"/>
              </a:ext>
            </a:extLst>
          </p:cNvPr>
          <p:cNvSpPr/>
          <p:nvPr userDrawn="1"/>
        </p:nvSpPr>
        <p:spPr>
          <a:xfrm>
            <a:off x="5134451" y="360795"/>
            <a:ext cx="2381" cy="1726"/>
          </a:xfrm>
          <a:custGeom>
            <a:avLst/>
            <a:gdLst>
              <a:gd name="connsiteX0" fmla="*/ 2381 w 2381"/>
              <a:gd name="connsiteY0" fmla="*/ 1726 h 1726"/>
              <a:gd name="connsiteX1" fmla="*/ 0 w 2381"/>
              <a:gd name="connsiteY1" fmla="*/ 12 h 1726"/>
              <a:gd name="connsiteX2" fmla="*/ 2381 w 2381"/>
              <a:gd name="connsiteY2" fmla="*/ 1726 h 1726"/>
            </a:gdLst>
            <a:ahLst/>
            <a:cxnLst>
              <a:cxn ang="0">
                <a:pos x="connsiteX0" y="connsiteY0"/>
              </a:cxn>
              <a:cxn ang="0">
                <a:pos x="connsiteX1" y="connsiteY1"/>
              </a:cxn>
              <a:cxn ang="0">
                <a:pos x="connsiteX2" y="connsiteY2"/>
              </a:cxn>
            </a:cxnLst>
            <a:rect l="l" t="t" r="r" b="b"/>
            <a:pathLst>
              <a:path w="2381" h="1726">
                <a:moveTo>
                  <a:pt x="2381" y="1726"/>
                </a:moveTo>
                <a:cubicBezTo>
                  <a:pt x="2096" y="393"/>
                  <a:pt x="1429" y="-84"/>
                  <a:pt x="0" y="12"/>
                </a:cubicBezTo>
                <a:cubicBezTo>
                  <a:pt x="0" y="1536"/>
                  <a:pt x="2000" y="964"/>
                  <a:pt x="2381" y="1726"/>
                </a:cubicBezTo>
                <a:close/>
              </a:path>
            </a:pathLst>
          </a:custGeom>
          <a:solidFill>
            <a:srgbClr val="1A2D6F"/>
          </a:solidFill>
          <a:ln w="9525" cap="flat">
            <a:noFill/>
            <a:prstDash val="solid"/>
            <a:miter/>
          </a:ln>
        </p:spPr>
        <p:txBody>
          <a:bodyPr rtlCol="0" anchor="ctr"/>
          <a:lstStyle/>
          <a:p>
            <a:endParaRPr lang="en-US"/>
          </a:p>
        </p:txBody>
      </p:sp>
      <p:sp>
        <p:nvSpPr>
          <p:cNvPr id="284" name="צורה חופשית: צורה 257">
            <a:extLst>
              <a:ext uri="{FF2B5EF4-FFF2-40B4-BE49-F238E27FC236}">
                <a16:creationId xmlns:a16="http://schemas.microsoft.com/office/drawing/2014/main" id="{CDE0D9FD-C3BF-4241-AD78-62ED24BBA514}"/>
              </a:ext>
            </a:extLst>
          </p:cNvPr>
          <p:cNvSpPr/>
          <p:nvPr userDrawn="1"/>
        </p:nvSpPr>
        <p:spPr>
          <a:xfrm>
            <a:off x="4874799" y="176458"/>
            <a:ext cx="2000" cy="579"/>
          </a:xfrm>
          <a:custGeom>
            <a:avLst/>
            <a:gdLst>
              <a:gd name="connsiteX0" fmla="*/ 2000 w 2000"/>
              <a:gd name="connsiteY0" fmla="*/ 325 h 579"/>
              <a:gd name="connsiteX1" fmla="*/ 0 w 2000"/>
              <a:gd name="connsiteY1" fmla="*/ 230 h 579"/>
              <a:gd name="connsiteX2" fmla="*/ 2000 w 2000"/>
              <a:gd name="connsiteY2" fmla="*/ 325 h 579"/>
            </a:gdLst>
            <a:ahLst/>
            <a:cxnLst>
              <a:cxn ang="0">
                <a:pos x="connsiteX0" y="connsiteY0"/>
              </a:cxn>
              <a:cxn ang="0">
                <a:pos x="connsiteX1" y="connsiteY1"/>
              </a:cxn>
              <a:cxn ang="0">
                <a:pos x="connsiteX2" y="connsiteY2"/>
              </a:cxn>
            </a:cxnLst>
            <a:rect l="l" t="t" r="r" b="b"/>
            <a:pathLst>
              <a:path w="2000" h="579">
                <a:moveTo>
                  <a:pt x="2000" y="325"/>
                </a:moveTo>
                <a:cubicBezTo>
                  <a:pt x="1524" y="135"/>
                  <a:pt x="857" y="-246"/>
                  <a:pt x="0" y="230"/>
                </a:cubicBezTo>
                <a:cubicBezTo>
                  <a:pt x="381" y="516"/>
                  <a:pt x="1333" y="801"/>
                  <a:pt x="2000" y="325"/>
                </a:cubicBezTo>
                <a:close/>
              </a:path>
            </a:pathLst>
          </a:custGeom>
          <a:solidFill>
            <a:srgbClr val="1A2D6F"/>
          </a:solidFill>
          <a:ln w="9525" cap="flat">
            <a:noFill/>
            <a:prstDash val="solid"/>
            <a:miter/>
          </a:ln>
        </p:spPr>
        <p:txBody>
          <a:bodyPr rtlCol="0" anchor="ctr"/>
          <a:lstStyle/>
          <a:p>
            <a:endParaRPr lang="en-US"/>
          </a:p>
        </p:txBody>
      </p:sp>
      <p:sp>
        <p:nvSpPr>
          <p:cNvPr id="285" name="צורה חופשית: צורה 258">
            <a:extLst>
              <a:ext uri="{FF2B5EF4-FFF2-40B4-BE49-F238E27FC236}">
                <a16:creationId xmlns:a16="http://schemas.microsoft.com/office/drawing/2014/main" id="{57A6A88B-DE3A-408D-BC31-61F552CC5D8A}"/>
              </a:ext>
            </a:extLst>
          </p:cNvPr>
          <p:cNvSpPr/>
          <p:nvPr userDrawn="1"/>
        </p:nvSpPr>
        <p:spPr>
          <a:xfrm>
            <a:off x="5126926" y="357559"/>
            <a:ext cx="2476" cy="995"/>
          </a:xfrm>
          <a:custGeom>
            <a:avLst/>
            <a:gdLst>
              <a:gd name="connsiteX0" fmla="*/ 0 w 2476"/>
              <a:gd name="connsiteY0" fmla="*/ 9 h 995"/>
              <a:gd name="connsiteX1" fmla="*/ 2477 w 2476"/>
              <a:gd name="connsiteY1" fmla="*/ 962 h 995"/>
              <a:gd name="connsiteX2" fmla="*/ 0 w 2476"/>
              <a:gd name="connsiteY2" fmla="*/ 9 h 995"/>
            </a:gdLst>
            <a:ahLst/>
            <a:cxnLst>
              <a:cxn ang="0">
                <a:pos x="connsiteX0" y="connsiteY0"/>
              </a:cxn>
              <a:cxn ang="0">
                <a:pos x="connsiteX1" y="connsiteY1"/>
              </a:cxn>
              <a:cxn ang="0">
                <a:pos x="connsiteX2" y="connsiteY2"/>
              </a:cxn>
            </a:cxnLst>
            <a:rect l="l" t="t" r="r" b="b"/>
            <a:pathLst>
              <a:path w="2476" h="995">
                <a:moveTo>
                  <a:pt x="0" y="9"/>
                </a:moveTo>
                <a:cubicBezTo>
                  <a:pt x="476" y="485"/>
                  <a:pt x="1428" y="1152"/>
                  <a:pt x="2477" y="962"/>
                </a:cubicBezTo>
                <a:cubicBezTo>
                  <a:pt x="2000" y="581"/>
                  <a:pt x="1334" y="-86"/>
                  <a:pt x="0" y="9"/>
                </a:cubicBezTo>
                <a:close/>
              </a:path>
            </a:pathLst>
          </a:custGeom>
          <a:solidFill>
            <a:srgbClr val="1A2D6F"/>
          </a:solidFill>
          <a:ln w="9525" cap="flat">
            <a:noFill/>
            <a:prstDash val="solid"/>
            <a:miter/>
          </a:ln>
        </p:spPr>
        <p:txBody>
          <a:bodyPr rtlCol="0" anchor="ctr"/>
          <a:lstStyle/>
          <a:p>
            <a:endParaRPr lang="en-US"/>
          </a:p>
        </p:txBody>
      </p:sp>
      <p:sp>
        <p:nvSpPr>
          <p:cNvPr id="286" name="צורה חופשית: צורה 259">
            <a:extLst>
              <a:ext uri="{FF2B5EF4-FFF2-40B4-BE49-F238E27FC236}">
                <a16:creationId xmlns:a16="http://schemas.microsoft.com/office/drawing/2014/main" id="{671495FA-47E8-4A38-864B-24229268BBF9}"/>
              </a:ext>
            </a:extLst>
          </p:cNvPr>
          <p:cNvSpPr/>
          <p:nvPr userDrawn="1"/>
        </p:nvSpPr>
        <p:spPr>
          <a:xfrm>
            <a:off x="5063348" y="311467"/>
            <a:ext cx="968" cy="2000"/>
          </a:xfrm>
          <a:custGeom>
            <a:avLst/>
            <a:gdLst>
              <a:gd name="connsiteX0" fmla="*/ 141 w 968"/>
              <a:gd name="connsiteY0" fmla="*/ 2000 h 2000"/>
              <a:gd name="connsiteX1" fmla="*/ 808 w 968"/>
              <a:gd name="connsiteY1" fmla="*/ 1524 h 2000"/>
              <a:gd name="connsiteX2" fmla="*/ 808 w 968"/>
              <a:gd name="connsiteY2" fmla="*/ 0 h 2000"/>
              <a:gd name="connsiteX3" fmla="*/ 141 w 968"/>
              <a:gd name="connsiteY3" fmla="*/ 2000 h 2000"/>
            </a:gdLst>
            <a:ahLst/>
            <a:cxnLst>
              <a:cxn ang="0">
                <a:pos x="connsiteX0" y="connsiteY0"/>
              </a:cxn>
              <a:cxn ang="0">
                <a:pos x="connsiteX1" y="connsiteY1"/>
              </a:cxn>
              <a:cxn ang="0">
                <a:pos x="connsiteX2" y="connsiteY2"/>
              </a:cxn>
              <a:cxn ang="0">
                <a:pos x="connsiteX3" y="connsiteY3"/>
              </a:cxn>
            </a:cxnLst>
            <a:rect l="l" t="t" r="r" b="b"/>
            <a:pathLst>
              <a:path w="968" h="2000">
                <a:moveTo>
                  <a:pt x="141" y="2000"/>
                </a:moveTo>
                <a:cubicBezTo>
                  <a:pt x="427" y="2000"/>
                  <a:pt x="523" y="1429"/>
                  <a:pt x="808" y="1524"/>
                </a:cubicBezTo>
                <a:cubicBezTo>
                  <a:pt x="1284" y="667"/>
                  <a:pt x="523" y="667"/>
                  <a:pt x="808" y="0"/>
                </a:cubicBezTo>
                <a:cubicBezTo>
                  <a:pt x="523" y="1048"/>
                  <a:pt x="-335" y="476"/>
                  <a:pt x="141" y="2000"/>
                </a:cubicBezTo>
                <a:close/>
              </a:path>
            </a:pathLst>
          </a:custGeom>
          <a:solidFill>
            <a:srgbClr val="1A2D6F"/>
          </a:solidFill>
          <a:ln w="9525" cap="flat">
            <a:noFill/>
            <a:prstDash val="solid"/>
            <a:miter/>
          </a:ln>
        </p:spPr>
        <p:txBody>
          <a:bodyPr rtlCol="0" anchor="ctr"/>
          <a:lstStyle/>
          <a:p>
            <a:endParaRPr lang="en-US"/>
          </a:p>
        </p:txBody>
      </p:sp>
      <p:sp>
        <p:nvSpPr>
          <p:cNvPr id="287" name="צורה חופשית: צורה 260">
            <a:extLst>
              <a:ext uri="{FF2B5EF4-FFF2-40B4-BE49-F238E27FC236}">
                <a16:creationId xmlns:a16="http://schemas.microsoft.com/office/drawing/2014/main" id="{D8A6FD2A-5580-4927-BE2B-1D7EA548941B}"/>
              </a:ext>
            </a:extLst>
          </p:cNvPr>
          <p:cNvSpPr/>
          <p:nvPr userDrawn="1"/>
        </p:nvSpPr>
        <p:spPr>
          <a:xfrm>
            <a:off x="4863655" y="101500"/>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7" y="-154"/>
                  <a:pt x="0" y="131"/>
                </a:cubicBezTo>
                <a:cubicBezTo>
                  <a:pt x="762" y="1179"/>
                  <a:pt x="1524" y="512"/>
                  <a:pt x="2667" y="608"/>
                </a:cubicBezTo>
                <a:close/>
              </a:path>
            </a:pathLst>
          </a:custGeom>
          <a:solidFill>
            <a:srgbClr val="1A2D6F"/>
          </a:solidFill>
          <a:ln w="9525" cap="flat">
            <a:noFill/>
            <a:prstDash val="solid"/>
            <a:miter/>
          </a:ln>
        </p:spPr>
        <p:txBody>
          <a:bodyPr rtlCol="0" anchor="ctr"/>
          <a:lstStyle/>
          <a:p>
            <a:endParaRPr lang="en-US"/>
          </a:p>
        </p:txBody>
      </p:sp>
      <p:sp>
        <p:nvSpPr>
          <p:cNvPr id="288" name="צורה חופשית: צורה 261">
            <a:extLst>
              <a:ext uri="{FF2B5EF4-FFF2-40B4-BE49-F238E27FC236}">
                <a16:creationId xmlns:a16="http://schemas.microsoft.com/office/drawing/2014/main" id="{F8CD4A65-B50E-4F3D-8B82-E49F276A9CA2}"/>
              </a:ext>
            </a:extLst>
          </p:cNvPr>
          <p:cNvSpPr/>
          <p:nvPr userDrawn="1"/>
        </p:nvSpPr>
        <p:spPr>
          <a:xfrm>
            <a:off x="4868799" y="102152"/>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6" y="1479"/>
                  <a:pt x="1524" y="-235"/>
                  <a:pt x="2477" y="812"/>
                </a:cubicBezTo>
                <a:close/>
              </a:path>
            </a:pathLst>
          </a:custGeom>
          <a:solidFill>
            <a:srgbClr val="1A2D6F"/>
          </a:solidFill>
          <a:ln w="9525" cap="flat">
            <a:noFill/>
            <a:prstDash val="solid"/>
            <a:miter/>
          </a:ln>
        </p:spPr>
        <p:txBody>
          <a:bodyPr rtlCol="0" anchor="ctr"/>
          <a:lstStyle/>
          <a:p>
            <a:endParaRPr lang="en-US"/>
          </a:p>
        </p:txBody>
      </p:sp>
      <p:sp>
        <p:nvSpPr>
          <p:cNvPr id="289" name="צורה חופשית: צורה 262">
            <a:extLst>
              <a:ext uri="{FF2B5EF4-FFF2-40B4-BE49-F238E27FC236}">
                <a16:creationId xmlns:a16="http://schemas.microsoft.com/office/drawing/2014/main" id="{40656A61-8E50-4CA0-A744-4BB35110C87F}"/>
              </a:ext>
            </a:extLst>
          </p:cNvPr>
          <p:cNvSpPr/>
          <p:nvPr userDrawn="1"/>
        </p:nvSpPr>
        <p:spPr>
          <a:xfrm>
            <a:off x="4841652" y="10048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9" y="1714"/>
                  <a:pt x="-953" y="1619"/>
                  <a:pt x="1619" y="1905"/>
                </a:cubicBezTo>
                <a:cubicBezTo>
                  <a:pt x="2000" y="1905"/>
                  <a:pt x="2096" y="2572"/>
                  <a:pt x="2667" y="2286"/>
                </a:cubicBezTo>
                <a:cubicBezTo>
                  <a:pt x="2667" y="571"/>
                  <a:pt x="4381" y="2667"/>
                  <a:pt x="5905" y="1714"/>
                </a:cubicBezTo>
                <a:cubicBezTo>
                  <a:pt x="5334" y="762"/>
                  <a:pt x="4381" y="857"/>
                  <a:pt x="3905" y="1619"/>
                </a:cubicBezTo>
                <a:cubicBezTo>
                  <a:pt x="2953" y="-191"/>
                  <a:pt x="2096" y="381"/>
                  <a:pt x="0" y="0"/>
                </a:cubicBezTo>
                <a:cubicBezTo>
                  <a:pt x="476" y="2096"/>
                  <a:pt x="2000" y="476"/>
                  <a:pt x="2381" y="1238"/>
                </a:cubicBezTo>
                <a:close/>
              </a:path>
            </a:pathLst>
          </a:custGeom>
          <a:solidFill>
            <a:srgbClr val="1A2D6F"/>
          </a:solidFill>
          <a:ln w="9525" cap="flat">
            <a:noFill/>
            <a:prstDash val="solid"/>
            <a:miter/>
          </a:ln>
        </p:spPr>
        <p:txBody>
          <a:bodyPr rtlCol="0" anchor="ctr"/>
          <a:lstStyle/>
          <a:p>
            <a:endParaRPr lang="en-US"/>
          </a:p>
        </p:txBody>
      </p:sp>
      <p:sp>
        <p:nvSpPr>
          <p:cNvPr id="290" name="צורה חופשית: צורה 263">
            <a:extLst>
              <a:ext uri="{FF2B5EF4-FFF2-40B4-BE49-F238E27FC236}">
                <a16:creationId xmlns:a16="http://schemas.microsoft.com/office/drawing/2014/main" id="{CC68E6E8-8B64-43EA-A32A-3E1B30F2A40F}"/>
              </a:ext>
            </a:extLst>
          </p:cNvPr>
          <p:cNvSpPr/>
          <p:nvPr userDrawn="1"/>
        </p:nvSpPr>
        <p:spPr>
          <a:xfrm>
            <a:off x="5064494" y="30937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0" y="191"/>
                  <a:pt x="43" y="0"/>
                </a:cubicBezTo>
                <a:cubicBezTo>
                  <a:pt x="-148" y="953"/>
                  <a:pt x="329" y="1333"/>
                  <a:pt x="805" y="1715"/>
                </a:cubicBezTo>
                <a:close/>
              </a:path>
            </a:pathLst>
          </a:custGeom>
          <a:solidFill>
            <a:srgbClr val="1A2D6F"/>
          </a:solidFill>
          <a:ln w="9525" cap="flat">
            <a:noFill/>
            <a:prstDash val="solid"/>
            <a:miter/>
          </a:ln>
        </p:spPr>
        <p:txBody>
          <a:bodyPr rtlCol="0" anchor="ctr"/>
          <a:lstStyle/>
          <a:p>
            <a:endParaRPr lang="en-US"/>
          </a:p>
        </p:txBody>
      </p:sp>
      <p:sp>
        <p:nvSpPr>
          <p:cNvPr id="291" name="צורה חופשית: צורה 264">
            <a:extLst>
              <a:ext uri="{FF2B5EF4-FFF2-40B4-BE49-F238E27FC236}">
                <a16:creationId xmlns:a16="http://schemas.microsoft.com/office/drawing/2014/main" id="{3019AADC-648B-415E-A4EC-AD7C855B6ADE}"/>
              </a:ext>
            </a:extLst>
          </p:cNvPr>
          <p:cNvSpPr/>
          <p:nvPr userDrawn="1"/>
        </p:nvSpPr>
        <p:spPr>
          <a:xfrm>
            <a:off x="5065394" y="308586"/>
            <a:ext cx="1623" cy="976"/>
          </a:xfrm>
          <a:custGeom>
            <a:avLst/>
            <a:gdLst>
              <a:gd name="connsiteX0" fmla="*/ 1619 w 1623"/>
              <a:gd name="connsiteY0" fmla="*/ 405 h 976"/>
              <a:gd name="connsiteX1" fmla="*/ 0 w 1623"/>
              <a:gd name="connsiteY1" fmla="*/ 595 h 976"/>
              <a:gd name="connsiteX2" fmla="*/ 1143 w 1623"/>
              <a:gd name="connsiteY2" fmla="*/ 976 h 976"/>
              <a:gd name="connsiteX3" fmla="*/ 1619 w 1623"/>
              <a:gd name="connsiteY3" fmla="*/ 405 h 976"/>
            </a:gdLst>
            <a:ahLst/>
            <a:cxnLst>
              <a:cxn ang="0">
                <a:pos x="connsiteX0" y="connsiteY0"/>
              </a:cxn>
              <a:cxn ang="0">
                <a:pos x="connsiteX1" y="connsiteY1"/>
              </a:cxn>
              <a:cxn ang="0">
                <a:pos x="connsiteX2" y="connsiteY2"/>
              </a:cxn>
              <a:cxn ang="0">
                <a:pos x="connsiteX3" y="connsiteY3"/>
              </a:cxn>
            </a:cxnLst>
            <a:rect l="l" t="t" r="r" b="b"/>
            <a:pathLst>
              <a:path w="1623" h="976">
                <a:moveTo>
                  <a:pt x="1619" y="405"/>
                </a:moveTo>
                <a:cubicBezTo>
                  <a:pt x="1714" y="-71"/>
                  <a:pt x="191" y="-262"/>
                  <a:pt x="0" y="595"/>
                </a:cubicBezTo>
                <a:lnTo>
                  <a:pt x="1143" y="976"/>
                </a:lnTo>
                <a:cubicBezTo>
                  <a:pt x="1238" y="595"/>
                  <a:pt x="1429" y="500"/>
                  <a:pt x="1619" y="405"/>
                </a:cubicBezTo>
                <a:close/>
              </a:path>
            </a:pathLst>
          </a:custGeom>
          <a:solidFill>
            <a:srgbClr val="1A2D6F"/>
          </a:solidFill>
          <a:ln w="9525" cap="flat">
            <a:noFill/>
            <a:prstDash val="solid"/>
            <a:miter/>
          </a:ln>
        </p:spPr>
        <p:txBody>
          <a:bodyPr rtlCol="0" anchor="ctr"/>
          <a:lstStyle/>
          <a:p>
            <a:endParaRPr lang="en-US"/>
          </a:p>
        </p:txBody>
      </p:sp>
      <p:sp>
        <p:nvSpPr>
          <p:cNvPr id="292" name="צורה חופשית: צורה 265">
            <a:extLst>
              <a:ext uri="{FF2B5EF4-FFF2-40B4-BE49-F238E27FC236}">
                <a16:creationId xmlns:a16="http://schemas.microsoft.com/office/drawing/2014/main" id="{C10F69B9-558B-4DDB-8832-D2BEC88A7DC1}"/>
              </a:ext>
            </a:extLst>
          </p:cNvPr>
          <p:cNvSpPr/>
          <p:nvPr userDrawn="1"/>
        </p:nvSpPr>
        <p:spPr>
          <a:xfrm>
            <a:off x="5131902" y="215446"/>
            <a:ext cx="12168" cy="4581"/>
          </a:xfrm>
          <a:custGeom>
            <a:avLst/>
            <a:gdLst>
              <a:gd name="connsiteX0" fmla="*/ 1025 w 12168"/>
              <a:gd name="connsiteY0" fmla="*/ 581 h 4581"/>
              <a:gd name="connsiteX1" fmla="*/ 2549 w 12168"/>
              <a:gd name="connsiteY1" fmla="*/ 1057 h 4581"/>
              <a:gd name="connsiteX2" fmla="*/ 12169 w 12168"/>
              <a:gd name="connsiteY2" fmla="*/ 4581 h 4581"/>
              <a:gd name="connsiteX3" fmla="*/ 6930 w 12168"/>
              <a:gd name="connsiteY3" fmla="*/ 1629 h 4581"/>
              <a:gd name="connsiteX4" fmla="*/ 7787 w 12168"/>
              <a:gd name="connsiteY4" fmla="*/ 2200 h 4581"/>
              <a:gd name="connsiteX5" fmla="*/ 453 w 12168"/>
              <a:gd name="connsiteY5" fmla="*/ 9 h 4581"/>
              <a:gd name="connsiteX6" fmla="*/ 1025 w 12168"/>
              <a:gd name="connsiteY6" fmla="*/ 581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8" h="4581">
                <a:moveTo>
                  <a:pt x="1025" y="581"/>
                </a:moveTo>
                <a:lnTo>
                  <a:pt x="2549" y="1057"/>
                </a:lnTo>
                <a:cubicBezTo>
                  <a:pt x="5501" y="2867"/>
                  <a:pt x="8359" y="3343"/>
                  <a:pt x="12169" y="4581"/>
                </a:cubicBezTo>
                <a:cubicBezTo>
                  <a:pt x="11026" y="2962"/>
                  <a:pt x="9216" y="2772"/>
                  <a:pt x="6930" y="1629"/>
                </a:cubicBezTo>
                <a:cubicBezTo>
                  <a:pt x="6644" y="2391"/>
                  <a:pt x="7597" y="2010"/>
                  <a:pt x="7787" y="2200"/>
                </a:cubicBezTo>
                <a:cubicBezTo>
                  <a:pt x="5597" y="3057"/>
                  <a:pt x="3215" y="200"/>
                  <a:pt x="453" y="9"/>
                </a:cubicBezTo>
                <a:cubicBezTo>
                  <a:pt x="-690" y="-86"/>
                  <a:pt x="643" y="581"/>
                  <a:pt x="1025" y="581"/>
                </a:cubicBezTo>
                <a:close/>
              </a:path>
            </a:pathLst>
          </a:custGeom>
          <a:solidFill>
            <a:srgbClr val="1A2D6F"/>
          </a:solidFill>
          <a:ln w="9525" cap="flat">
            <a:noFill/>
            <a:prstDash val="solid"/>
            <a:miter/>
          </a:ln>
        </p:spPr>
        <p:txBody>
          <a:bodyPr rtlCol="0" anchor="ctr"/>
          <a:lstStyle/>
          <a:p>
            <a:endParaRPr lang="en-US"/>
          </a:p>
        </p:txBody>
      </p:sp>
      <p:sp>
        <p:nvSpPr>
          <p:cNvPr id="293" name="צורה חופשית: צורה 266">
            <a:extLst>
              <a:ext uri="{FF2B5EF4-FFF2-40B4-BE49-F238E27FC236}">
                <a16:creationId xmlns:a16="http://schemas.microsoft.com/office/drawing/2014/main" id="{07D58DF1-9539-49B2-B129-BEB4FF6AFAD5}"/>
              </a:ext>
            </a:extLst>
          </p:cNvPr>
          <p:cNvSpPr/>
          <p:nvPr userDrawn="1"/>
        </p:nvSpPr>
        <p:spPr>
          <a:xfrm>
            <a:off x="5434774" y="69913"/>
            <a:ext cx="2395" cy="857"/>
          </a:xfrm>
          <a:custGeom>
            <a:avLst/>
            <a:gdLst>
              <a:gd name="connsiteX0" fmla="*/ 2381 w 2395"/>
              <a:gd name="connsiteY0" fmla="*/ 857 h 857"/>
              <a:gd name="connsiteX1" fmla="*/ 0 w 2395"/>
              <a:gd name="connsiteY1" fmla="*/ 0 h 857"/>
              <a:gd name="connsiteX2" fmla="*/ 2381 w 2395"/>
              <a:gd name="connsiteY2" fmla="*/ 857 h 857"/>
            </a:gdLst>
            <a:ahLst/>
            <a:cxnLst>
              <a:cxn ang="0">
                <a:pos x="connsiteX0" y="connsiteY0"/>
              </a:cxn>
              <a:cxn ang="0">
                <a:pos x="connsiteX1" y="connsiteY1"/>
              </a:cxn>
              <a:cxn ang="0">
                <a:pos x="connsiteX2" y="connsiteY2"/>
              </a:cxn>
            </a:cxnLst>
            <a:rect l="l" t="t" r="r" b="b"/>
            <a:pathLst>
              <a:path w="2395" h="857">
                <a:moveTo>
                  <a:pt x="2381" y="857"/>
                </a:moveTo>
                <a:cubicBezTo>
                  <a:pt x="2571" y="476"/>
                  <a:pt x="857" y="95"/>
                  <a:pt x="0" y="0"/>
                </a:cubicBezTo>
                <a:cubicBezTo>
                  <a:pt x="571" y="1048"/>
                  <a:pt x="1048" y="476"/>
                  <a:pt x="2381" y="857"/>
                </a:cubicBezTo>
                <a:close/>
              </a:path>
            </a:pathLst>
          </a:custGeom>
          <a:solidFill>
            <a:srgbClr val="1A2D6F"/>
          </a:solidFill>
          <a:ln w="9525" cap="flat">
            <a:noFill/>
            <a:prstDash val="solid"/>
            <a:miter/>
          </a:ln>
        </p:spPr>
        <p:txBody>
          <a:bodyPr rtlCol="0" anchor="ctr"/>
          <a:lstStyle/>
          <a:p>
            <a:endParaRPr lang="en-US"/>
          </a:p>
        </p:txBody>
      </p:sp>
      <p:sp>
        <p:nvSpPr>
          <p:cNvPr id="294" name="צורה חופשית: צורה 267">
            <a:extLst>
              <a:ext uri="{FF2B5EF4-FFF2-40B4-BE49-F238E27FC236}">
                <a16:creationId xmlns:a16="http://schemas.microsoft.com/office/drawing/2014/main" id="{BE6FA1FA-1F9F-438A-B3D7-19FDB1967CD3}"/>
              </a:ext>
            </a:extLst>
          </p:cNvPr>
          <p:cNvSpPr/>
          <p:nvPr userDrawn="1"/>
        </p:nvSpPr>
        <p:spPr>
          <a:xfrm>
            <a:off x="5398389" y="141492"/>
            <a:ext cx="2857" cy="1192"/>
          </a:xfrm>
          <a:custGeom>
            <a:avLst/>
            <a:gdLst>
              <a:gd name="connsiteX0" fmla="*/ 2857 w 2857"/>
              <a:gd name="connsiteY0" fmla="*/ 1192 h 1192"/>
              <a:gd name="connsiteX1" fmla="*/ 0 w 2857"/>
              <a:gd name="connsiteY1" fmla="*/ 240 h 1192"/>
              <a:gd name="connsiteX2" fmla="*/ 2857 w 2857"/>
              <a:gd name="connsiteY2" fmla="*/ 1192 h 1192"/>
            </a:gdLst>
            <a:ahLst/>
            <a:cxnLst>
              <a:cxn ang="0">
                <a:pos x="connsiteX0" y="connsiteY0"/>
              </a:cxn>
              <a:cxn ang="0">
                <a:pos x="connsiteX1" y="connsiteY1"/>
              </a:cxn>
              <a:cxn ang="0">
                <a:pos x="connsiteX2" y="connsiteY2"/>
              </a:cxn>
            </a:cxnLst>
            <a:rect l="l" t="t" r="r" b="b"/>
            <a:pathLst>
              <a:path w="2857" h="1192">
                <a:moveTo>
                  <a:pt x="2857" y="1192"/>
                </a:moveTo>
                <a:cubicBezTo>
                  <a:pt x="2286" y="-46"/>
                  <a:pt x="1428" y="-236"/>
                  <a:pt x="0" y="240"/>
                </a:cubicBezTo>
                <a:cubicBezTo>
                  <a:pt x="476" y="1764"/>
                  <a:pt x="2286" y="621"/>
                  <a:pt x="2857" y="1192"/>
                </a:cubicBezTo>
                <a:close/>
              </a:path>
            </a:pathLst>
          </a:custGeom>
          <a:solidFill>
            <a:srgbClr val="1A2D6F"/>
          </a:solidFill>
          <a:ln w="9525" cap="flat">
            <a:noFill/>
            <a:prstDash val="solid"/>
            <a:miter/>
          </a:ln>
        </p:spPr>
        <p:txBody>
          <a:bodyPr rtlCol="0" anchor="ctr"/>
          <a:lstStyle/>
          <a:p>
            <a:endParaRPr lang="en-US"/>
          </a:p>
        </p:txBody>
      </p:sp>
      <p:sp>
        <p:nvSpPr>
          <p:cNvPr id="295" name="צורה חופשית: צורה 268">
            <a:extLst>
              <a:ext uri="{FF2B5EF4-FFF2-40B4-BE49-F238E27FC236}">
                <a16:creationId xmlns:a16="http://schemas.microsoft.com/office/drawing/2014/main" id="{AAA2D71F-4FD1-4B22-8FDB-D780564993B7}"/>
              </a:ext>
            </a:extLst>
          </p:cNvPr>
          <p:cNvSpPr/>
          <p:nvPr userDrawn="1"/>
        </p:nvSpPr>
        <p:spPr>
          <a:xfrm>
            <a:off x="5394042" y="142469"/>
            <a:ext cx="15776" cy="2406"/>
          </a:xfrm>
          <a:custGeom>
            <a:avLst/>
            <a:gdLst>
              <a:gd name="connsiteX0" fmla="*/ 3299 w 15776"/>
              <a:gd name="connsiteY0" fmla="*/ 596 h 2406"/>
              <a:gd name="connsiteX1" fmla="*/ 15776 w 15776"/>
              <a:gd name="connsiteY1" fmla="*/ 2406 h 2406"/>
              <a:gd name="connsiteX2" fmla="*/ 8633 w 15776"/>
              <a:gd name="connsiteY2" fmla="*/ 406 h 2406"/>
              <a:gd name="connsiteX3" fmla="*/ 9776 w 15776"/>
              <a:gd name="connsiteY3" fmla="*/ 882 h 2406"/>
              <a:gd name="connsiteX4" fmla="*/ 441 w 15776"/>
              <a:gd name="connsiteY4" fmla="*/ 25 h 2406"/>
              <a:gd name="connsiteX5" fmla="*/ 1394 w 15776"/>
              <a:gd name="connsiteY5" fmla="*/ 501 h 2406"/>
              <a:gd name="connsiteX6" fmla="*/ 3299 w 15776"/>
              <a:gd name="connsiteY6" fmla="*/ 596 h 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6" h="2406">
                <a:moveTo>
                  <a:pt x="3299" y="596"/>
                </a:moveTo>
                <a:cubicBezTo>
                  <a:pt x="7299" y="1930"/>
                  <a:pt x="10919" y="1835"/>
                  <a:pt x="15776" y="2406"/>
                </a:cubicBezTo>
                <a:cubicBezTo>
                  <a:pt x="13967" y="1073"/>
                  <a:pt x="11775" y="1073"/>
                  <a:pt x="8633" y="406"/>
                </a:cubicBezTo>
                <a:cubicBezTo>
                  <a:pt x="8537" y="1168"/>
                  <a:pt x="9490" y="596"/>
                  <a:pt x="9776" y="882"/>
                </a:cubicBezTo>
                <a:cubicBezTo>
                  <a:pt x="7394" y="2025"/>
                  <a:pt x="3775" y="-261"/>
                  <a:pt x="441" y="25"/>
                </a:cubicBezTo>
                <a:cubicBezTo>
                  <a:pt x="-798" y="120"/>
                  <a:pt x="917" y="596"/>
                  <a:pt x="1394" y="501"/>
                </a:cubicBezTo>
                <a:lnTo>
                  <a:pt x="3299" y="596"/>
                </a:lnTo>
                <a:close/>
              </a:path>
            </a:pathLst>
          </a:custGeom>
          <a:solidFill>
            <a:srgbClr val="1A2D6F"/>
          </a:solidFill>
          <a:ln w="9525" cap="flat">
            <a:noFill/>
            <a:prstDash val="solid"/>
            <a:miter/>
          </a:ln>
        </p:spPr>
        <p:txBody>
          <a:bodyPr rtlCol="0" anchor="ctr"/>
          <a:lstStyle/>
          <a:p>
            <a:endParaRPr lang="en-US"/>
          </a:p>
        </p:txBody>
      </p:sp>
      <p:sp>
        <p:nvSpPr>
          <p:cNvPr id="296" name="צורה חופשית: צורה 269">
            <a:extLst>
              <a:ext uri="{FF2B5EF4-FFF2-40B4-BE49-F238E27FC236}">
                <a16:creationId xmlns:a16="http://schemas.microsoft.com/office/drawing/2014/main" id="{9ABA1CCD-1555-4489-A5B2-EE82A81920A8}"/>
              </a:ext>
            </a:extLst>
          </p:cNvPr>
          <p:cNvSpPr/>
          <p:nvPr userDrawn="1"/>
        </p:nvSpPr>
        <p:spPr>
          <a:xfrm>
            <a:off x="4656482" y="333946"/>
            <a:ext cx="1926" cy="1333"/>
          </a:xfrm>
          <a:custGeom>
            <a:avLst/>
            <a:gdLst>
              <a:gd name="connsiteX0" fmla="*/ 4 w 1926"/>
              <a:gd name="connsiteY0" fmla="*/ 0 h 1333"/>
              <a:gd name="connsiteX1" fmla="*/ 1909 w 1926"/>
              <a:gd name="connsiteY1" fmla="*/ 1333 h 1333"/>
              <a:gd name="connsiteX2" fmla="*/ 4 w 1926"/>
              <a:gd name="connsiteY2" fmla="*/ 0 h 1333"/>
            </a:gdLst>
            <a:ahLst/>
            <a:cxnLst>
              <a:cxn ang="0">
                <a:pos x="connsiteX0" y="connsiteY0"/>
              </a:cxn>
              <a:cxn ang="0">
                <a:pos x="connsiteX1" y="connsiteY1"/>
              </a:cxn>
              <a:cxn ang="0">
                <a:pos x="connsiteX2" y="connsiteY2"/>
              </a:cxn>
            </a:cxnLst>
            <a:rect l="l" t="t" r="r" b="b"/>
            <a:pathLst>
              <a:path w="1926" h="1333">
                <a:moveTo>
                  <a:pt x="4" y="0"/>
                </a:moveTo>
                <a:cubicBezTo>
                  <a:pt x="-91" y="1429"/>
                  <a:pt x="1433" y="95"/>
                  <a:pt x="1909" y="1333"/>
                </a:cubicBezTo>
                <a:cubicBezTo>
                  <a:pt x="2100" y="-95"/>
                  <a:pt x="671" y="476"/>
                  <a:pt x="4" y="0"/>
                </a:cubicBezTo>
                <a:close/>
              </a:path>
            </a:pathLst>
          </a:custGeom>
          <a:solidFill>
            <a:srgbClr val="1A2D6F"/>
          </a:solidFill>
          <a:ln w="9525" cap="flat">
            <a:noFill/>
            <a:prstDash val="solid"/>
            <a:miter/>
          </a:ln>
        </p:spPr>
        <p:txBody>
          <a:bodyPr rtlCol="0" anchor="ctr"/>
          <a:lstStyle/>
          <a:p>
            <a:endParaRPr lang="en-US"/>
          </a:p>
        </p:txBody>
      </p:sp>
      <p:sp>
        <p:nvSpPr>
          <p:cNvPr id="297" name="צורה חופשית: צורה 270">
            <a:extLst>
              <a:ext uri="{FF2B5EF4-FFF2-40B4-BE49-F238E27FC236}">
                <a16:creationId xmlns:a16="http://schemas.microsoft.com/office/drawing/2014/main" id="{9E76D3BB-1937-481B-B047-836CD0E9DDB6}"/>
              </a:ext>
            </a:extLst>
          </p:cNvPr>
          <p:cNvSpPr/>
          <p:nvPr userDrawn="1"/>
        </p:nvSpPr>
        <p:spPr>
          <a:xfrm>
            <a:off x="5439917" y="70227"/>
            <a:ext cx="3238" cy="907"/>
          </a:xfrm>
          <a:custGeom>
            <a:avLst/>
            <a:gdLst>
              <a:gd name="connsiteX0" fmla="*/ 3239 w 3238"/>
              <a:gd name="connsiteY0" fmla="*/ 734 h 907"/>
              <a:gd name="connsiteX1" fmla="*/ 0 w 3238"/>
              <a:gd name="connsiteY1" fmla="*/ 258 h 907"/>
              <a:gd name="connsiteX2" fmla="*/ 3239 w 3238"/>
              <a:gd name="connsiteY2" fmla="*/ 734 h 907"/>
            </a:gdLst>
            <a:ahLst/>
            <a:cxnLst>
              <a:cxn ang="0">
                <a:pos x="connsiteX0" y="connsiteY0"/>
              </a:cxn>
              <a:cxn ang="0">
                <a:pos x="connsiteX1" y="connsiteY1"/>
              </a:cxn>
              <a:cxn ang="0">
                <a:pos x="connsiteX2" y="connsiteY2"/>
              </a:cxn>
            </a:cxnLst>
            <a:rect l="l" t="t" r="r" b="b"/>
            <a:pathLst>
              <a:path w="3238" h="907">
                <a:moveTo>
                  <a:pt x="3239" y="734"/>
                </a:moveTo>
                <a:cubicBezTo>
                  <a:pt x="2381" y="163"/>
                  <a:pt x="952" y="-314"/>
                  <a:pt x="0" y="258"/>
                </a:cubicBezTo>
                <a:cubicBezTo>
                  <a:pt x="952" y="829"/>
                  <a:pt x="2286" y="1115"/>
                  <a:pt x="3239" y="734"/>
                </a:cubicBezTo>
                <a:close/>
              </a:path>
            </a:pathLst>
          </a:custGeom>
          <a:solidFill>
            <a:srgbClr val="1A2D6F"/>
          </a:solidFill>
          <a:ln w="9525" cap="flat">
            <a:noFill/>
            <a:prstDash val="solid"/>
            <a:miter/>
          </a:ln>
        </p:spPr>
        <p:txBody>
          <a:bodyPr rtlCol="0" anchor="ctr"/>
          <a:lstStyle/>
          <a:p>
            <a:endParaRPr lang="en-US"/>
          </a:p>
        </p:txBody>
      </p:sp>
      <p:sp>
        <p:nvSpPr>
          <p:cNvPr id="298" name="צורה חופשית: צורה 271">
            <a:extLst>
              <a:ext uri="{FF2B5EF4-FFF2-40B4-BE49-F238E27FC236}">
                <a16:creationId xmlns:a16="http://schemas.microsoft.com/office/drawing/2014/main" id="{992D5D5A-1CA7-4506-AD5B-9F97C9C6914D}"/>
              </a:ext>
            </a:extLst>
          </p:cNvPr>
          <p:cNvSpPr/>
          <p:nvPr userDrawn="1"/>
        </p:nvSpPr>
        <p:spPr>
          <a:xfrm>
            <a:off x="5332030" y="69913"/>
            <a:ext cx="2208" cy="3034"/>
          </a:xfrm>
          <a:custGeom>
            <a:avLst/>
            <a:gdLst>
              <a:gd name="connsiteX0" fmla="*/ 1112 w 2208"/>
              <a:gd name="connsiteY0" fmla="*/ 2667 h 3034"/>
              <a:gd name="connsiteX1" fmla="*/ 2160 w 2208"/>
              <a:gd name="connsiteY1" fmla="*/ 0 h 3034"/>
              <a:gd name="connsiteX2" fmla="*/ 65 w 2208"/>
              <a:gd name="connsiteY2" fmla="*/ 2476 h 3034"/>
              <a:gd name="connsiteX3" fmla="*/ 1112 w 2208"/>
              <a:gd name="connsiteY3" fmla="*/ 2667 h 3034"/>
            </a:gdLst>
            <a:ahLst/>
            <a:cxnLst>
              <a:cxn ang="0">
                <a:pos x="connsiteX0" y="connsiteY0"/>
              </a:cxn>
              <a:cxn ang="0">
                <a:pos x="connsiteX1" y="connsiteY1"/>
              </a:cxn>
              <a:cxn ang="0">
                <a:pos x="connsiteX2" y="connsiteY2"/>
              </a:cxn>
              <a:cxn ang="0">
                <a:pos x="connsiteX3" y="connsiteY3"/>
              </a:cxn>
            </a:cxnLst>
            <a:rect l="l" t="t" r="r" b="b"/>
            <a:pathLst>
              <a:path w="2208" h="3034">
                <a:moveTo>
                  <a:pt x="1112" y="2667"/>
                </a:moveTo>
                <a:cubicBezTo>
                  <a:pt x="541" y="1238"/>
                  <a:pt x="2541" y="1238"/>
                  <a:pt x="2160" y="0"/>
                </a:cubicBezTo>
                <a:cubicBezTo>
                  <a:pt x="1208" y="190"/>
                  <a:pt x="1017" y="2191"/>
                  <a:pt x="65" y="2476"/>
                </a:cubicBezTo>
                <a:cubicBezTo>
                  <a:pt x="-316" y="3715"/>
                  <a:pt x="1112" y="2476"/>
                  <a:pt x="1112" y="2667"/>
                </a:cubicBezTo>
                <a:close/>
              </a:path>
            </a:pathLst>
          </a:custGeom>
          <a:solidFill>
            <a:srgbClr val="1A2D6F"/>
          </a:solidFill>
          <a:ln w="9525" cap="flat">
            <a:noFill/>
            <a:prstDash val="solid"/>
            <a:miter/>
          </a:ln>
        </p:spPr>
        <p:txBody>
          <a:bodyPr rtlCol="0" anchor="ctr"/>
          <a:lstStyle/>
          <a:p>
            <a:endParaRPr lang="en-US"/>
          </a:p>
        </p:txBody>
      </p:sp>
      <p:sp>
        <p:nvSpPr>
          <p:cNvPr id="299" name="צורה חופשית: צורה 272">
            <a:extLst>
              <a:ext uri="{FF2B5EF4-FFF2-40B4-BE49-F238E27FC236}">
                <a16:creationId xmlns:a16="http://schemas.microsoft.com/office/drawing/2014/main" id="{F9645173-6F17-42B9-8B0C-CE60510D9E02}"/>
              </a:ext>
            </a:extLst>
          </p:cNvPr>
          <p:cNvSpPr/>
          <p:nvPr userDrawn="1"/>
        </p:nvSpPr>
        <p:spPr>
          <a:xfrm>
            <a:off x="5469731" y="71441"/>
            <a:ext cx="6286" cy="1005"/>
          </a:xfrm>
          <a:custGeom>
            <a:avLst/>
            <a:gdLst>
              <a:gd name="connsiteX0" fmla="*/ 6286 w 6286"/>
              <a:gd name="connsiteY0" fmla="*/ 567 h 1005"/>
              <a:gd name="connsiteX1" fmla="*/ 0 w 6286"/>
              <a:gd name="connsiteY1" fmla="*/ 281 h 1005"/>
              <a:gd name="connsiteX2" fmla="*/ 6286 w 6286"/>
              <a:gd name="connsiteY2" fmla="*/ 567 h 1005"/>
            </a:gdLst>
            <a:ahLst/>
            <a:cxnLst>
              <a:cxn ang="0">
                <a:pos x="connsiteX0" y="connsiteY0"/>
              </a:cxn>
              <a:cxn ang="0">
                <a:pos x="connsiteX1" y="connsiteY1"/>
              </a:cxn>
              <a:cxn ang="0">
                <a:pos x="connsiteX2" y="connsiteY2"/>
              </a:cxn>
            </a:cxnLst>
            <a:rect l="l" t="t" r="r" b="b"/>
            <a:pathLst>
              <a:path w="6286" h="1005">
                <a:moveTo>
                  <a:pt x="6286" y="567"/>
                </a:moveTo>
                <a:cubicBezTo>
                  <a:pt x="5715" y="1520"/>
                  <a:pt x="1143" y="-766"/>
                  <a:pt x="0" y="281"/>
                </a:cubicBezTo>
                <a:cubicBezTo>
                  <a:pt x="476" y="-4"/>
                  <a:pt x="5620" y="1805"/>
                  <a:pt x="6286" y="567"/>
                </a:cubicBezTo>
                <a:close/>
              </a:path>
            </a:pathLst>
          </a:custGeom>
          <a:solidFill>
            <a:srgbClr val="1A2D6F"/>
          </a:solidFill>
          <a:ln w="9525" cap="flat">
            <a:noFill/>
            <a:prstDash val="solid"/>
            <a:miter/>
          </a:ln>
        </p:spPr>
        <p:txBody>
          <a:bodyPr rtlCol="0" anchor="ctr"/>
          <a:lstStyle/>
          <a:p>
            <a:endParaRPr lang="en-US"/>
          </a:p>
        </p:txBody>
      </p:sp>
      <p:sp>
        <p:nvSpPr>
          <p:cNvPr id="300" name="צורה חופשית: צורה 273">
            <a:extLst>
              <a:ext uri="{FF2B5EF4-FFF2-40B4-BE49-F238E27FC236}">
                <a16:creationId xmlns:a16="http://schemas.microsoft.com/office/drawing/2014/main" id="{500A7BF7-B386-4ABD-9B82-A6C7622977B3}"/>
              </a:ext>
            </a:extLst>
          </p:cNvPr>
          <p:cNvSpPr/>
          <p:nvPr userDrawn="1"/>
        </p:nvSpPr>
        <p:spPr>
          <a:xfrm>
            <a:off x="5390292" y="140386"/>
            <a:ext cx="2667" cy="690"/>
          </a:xfrm>
          <a:custGeom>
            <a:avLst/>
            <a:gdLst>
              <a:gd name="connsiteX0" fmla="*/ 2667 w 2667"/>
              <a:gd name="connsiteY0" fmla="*/ 488 h 690"/>
              <a:gd name="connsiteX1" fmla="*/ 0 w 2667"/>
              <a:gd name="connsiteY1" fmla="*/ 202 h 690"/>
              <a:gd name="connsiteX2" fmla="*/ 2667 w 2667"/>
              <a:gd name="connsiteY2" fmla="*/ 488 h 690"/>
            </a:gdLst>
            <a:ahLst/>
            <a:cxnLst>
              <a:cxn ang="0">
                <a:pos x="connsiteX0" y="connsiteY0"/>
              </a:cxn>
              <a:cxn ang="0">
                <a:pos x="connsiteX1" y="connsiteY1"/>
              </a:cxn>
              <a:cxn ang="0">
                <a:pos x="connsiteX2" y="connsiteY2"/>
              </a:cxn>
            </a:cxnLst>
            <a:rect l="l" t="t" r="r" b="b"/>
            <a:pathLst>
              <a:path w="2667" h="690">
                <a:moveTo>
                  <a:pt x="2667" y="488"/>
                </a:moveTo>
                <a:cubicBezTo>
                  <a:pt x="2000" y="202"/>
                  <a:pt x="1238" y="-274"/>
                  <a:pt x="0" y="202"/>
                </a:cubicBezTo>
                <a:cubicBezTo>
                  <a:pt x="571" y="488"/>
                  <a:pt x="1715" y="964"/>
                  <a:pt x="2667" y="488"/>
                </a:cubicBezTo>
                <a:close/>
              </a:path>
            </a:pathLst>
          </a:custGeom>
          <a:solidFill>
            <a:srgbClr val="1A2D6F"/>
          </a:solidFill>
          <a:ln w="9525" cap="flat">
            <a:noFill/>
            <a:prstDash val="solid"/>
            <a:miter/>
          </a:ln>
        </p:spPr>
        <p:txBody>
          <a:bodyPr rtlCol="0" anchor="ctr"/>
          <a:lstStyle/>
          <a:p>
            <a:endParaRPr lang="en-US"/>
          </a:p>
        </p:txBody>
      </p:sp>
      <p:sp>
        <p:nvSpPr>
          <p:cNvPr id="301" name="צורה חופשית: צורה 274">
            <a:extLst>
              <a:ext uri="{FF2B5EF4-FFF2-40B4-BE49-F238E27FC236}">
                <a16:creationId xmlns:a16="http://schemas.microsoft.com/office/drawing/2014/main" id="{86E56F43-27CD-4DE4-BFA0-6E1E9040A2A9}"/>
              </a:ext>
            </a:extLst>
          </p:cNvPr>
          <p:cNvSpPr/>
          <p:nvPr userDrawn="1"/>
        </p:nvSpPr>
        <p:spPr>
          <a:xfrm>
            <a:off x="5334000" y="65060"/>
            <a:ext cx="1352" cy="1607"/>
          </a:xfrm>
          <a:custGeom>
            <a:avLst/>
            <a:gdLst>
              <a:gd name="connsiteX0" fmla="*/ 1334 w 1352"/>
              <a:gd name="connsiteY0" fmla="*/ 1138 h 1607"/>
              <a:gd name="connsiteX1" fmla="*/ 952 w 1352"/>
              <a:gd name="connsiteY1" fmla="*/ 662 h 1607"/>
              <a:gd name="connsiteX2" fmla="*/ 1238 w 1352"/>
              <a:gd name="connsiteY2" fmla="*/ 376 h 1607"/>
              <a:gd name="connsiteX3" fmla="*/ 0 w 1352"/>
              <a:gd name="connsiteY3" fmla="*/ 1233 h 1607"/>
              <a:gd name="connsiteX4" fmla="*/ 1334 w 1352"/>
              <a:gd name="connsiteY4" fmla="*/ 1138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07">
                <a:moveTo>
                  <a:pt x="1334" y="1138"/>
                </a:moveTo>
                <a:cubicBezTo>
                  <a:pt x="1429" y="757"/>
                  <a:pt x="1143" y="852"/>
                  <a:pt x="952" y="662"/>
                </a:cubicBezTo>
                <a:cubicBezTo>
                  <a:pt x="952" y="376"/>
                  <a:pt x="1143" y="376"/>
                  <a:pt x="1238" y="376"/>
                </a:cubicBezTo>
                <a:cubicBezTo>
                  <a:pt x="1048" y="-767"/>
                  <a:pt x="286" y="1043"/>
                  <a:pt x="0" y="1233"/>
                </a:cubicBezTo>
                <a:cubicBezTo>
                  <a:pt x="95" y="2376"/>
                  <a:pt x="762" y="471"/>
                  <a:pt x="1334" y="1138"/>
                </a:cubicBezTo>
                <a:close/>
              </a:path>
            </a:pathLst>
          </a:custGeom>
          <a:solidFill>
            <a:srgbClr val="1A2D6F"/>
          </a:solidFill>
          <a:ln w="9525" cap="flat">
            <a:noFill/>
            <a:prstDash val="solid"/>
            <a:miter/>
          </a:ln>
        </p:spPr>
        <p:txBody>
          <a:bodyPr rtlCol="0" anchor="ctr"/>
          <a:lstStyle/>
          <a:p>
            <a:endParaRPr lang="en-US"/>
          </a:p>
        </p:txBody>
      </p:sp>
      <p:sp>
        <p:nvSpPr>
          <p:cNvPr id="302" name="צורה חופשית: צורה 275">
            <a:extLst>
              <a:ext uri="{FF2B5EF4-FFF2-40B4-BE49-F238E27FC236}">
                <a16:creationId xmlns:a16="http://schemas.microsoft.com/office/drawing/2014/main" id="{662662DD-9BCE-4448-894F-B8A3683033C5}"/>
              </a:ext>
            </a:extLst>
          </p:cNvPr>
          <p:cNvSpPr/>
          <p:nvPr userDrawn="1"/>
        </p:nvSpPr>
        <p:spPr>
          <a:xfrm>
            <a:off x="5322569" y="103376"/>
            <a:ext cx="1528" cy="922"/>
          </a:xfrm>
          <a:custGeom>
            <a:avLst/>
            <a:gdLst>
              <a:gd name="connsiteX0" fmla="*/ 1524 w 1528"/>
              <a:gd name="connsiteY0" fmla="*/ 351 h 922"/>
              <a:gd name="connsiteX1" fmla="*/ 0 w 1528"/>
              <a:gd name="connsiteY1" fmla="*/ 732 h 922"/>
              <a:gd name="connsiteX2" fmla="*/ 1143 w 1528"/>
              <a:gd name="connsiteY2" fmla="*/ 922 h 922"/>
              <a:gd name="connsiteX3" fmla="*/ 1524 w 1528"/>
              <a:gd name="connsiteY3" fmla="*/ 351 h 922"/>
            </a:gdLst>
            <a:ahLst/>
            <a:cxnLst>
              <a:cxn ang="0">
                <a:pos x="connsiteX0" y="connsiteY0"/>
              </a:cxn>
              <a:cxn ang="0">
                <a:pos x="connsiteX1" y="connsiteY1"/>
              </a:cxn>
              <a:cxn ang="0">
                <a:pos x="connsiteX2" y="connsiteY2"/>
              </a:cxn>
              <a:cxn ang="0">
                <a:pos x="connsiteX3" y="connsiteY3"/>
              </a:cxn>
            </a:cxnLst>
            <a:rect l="l" t="t" r="r" b="b"/>
            <a:pathLst>
              <a:path w="1528" h="922">
                <a:moveTo>
                  <a:pt x="1524" y="351"/>
                </a:moveTo>
                <a:cubicBezTo>
                  <a:pt x="1619" y="-126"/>
                  <a:pt x="95" y="-221"/>
                  <a:pt x="0" y="732"/>
                </a:cubicBezTo>
                <a:lnTo>
                  <a:pt x="1143" y="922"/>
                </a:lnTo>
                <a:cubicBezTo>
                  <a:pt x="1143" y="636"/>
                  <a:pt x="1334" y="446"/>
                  <a:pt x="1524" y="351"/>
                </a:cubicBezTo>
                <a:close/>
              </a:path>
            </a:pathLst>
          </a:custGeom>
          <a:solidFill>
            <a:srgbClr val="1A2D6F"/>
          </a:solidFill>
          <a:ln w="9525" cap="flat">
            <a:noFill/>
            <a:prstDash val="solid"/>
            <a:miter/>
          </a:ln>
        </p:spPr>
        <p:txBody>
          <a:bodyPr rtlCol="0" anchor="ctr"/>
          <a:lstStyle/>
          <a:p>
            <a:endParaRPr lang="en-US"/>
          </a:p>
        </p:txBody>
      </p:sp>
      <p:sp>
        <p:nvSpPr>
          <p:cNvPr id="303" name="צורה חופשית: צורה 276">
            <a:extLst>
              <a:ext uri="{FF2B5EF4-FFF2-40B4-BE49-F238E27FC236}">
                <a16:creationId xmlns:a16="http://schemas.microsoft.com/office/drawing/2014/main" id="{8A7ED979-DB18-417E-9B9B-0D1612E8797C}"/>
              </a:ext>
            </a:extLst>
          </p:cNvPr>
          <p:cNvSpPr/>
          <p:nvPr userDrawn="1"/>
        </p:nvSpPr>
        <p:spPr>
          <a:xfrm>
            <a:off x="5388673" y="6562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3" y="381"/>
                  <a:pt x="0" y="0"/>
                </a:cubicBezTo>
                <a:cubicBezTo>
                  <a:pt x="286" y="1524"/>
                  <a:pt x="2000" y="-95"/>
                  <a:pt x="2953" y="1048"/>
                </a:cubicBezTo>
                <a:close/>
              </a:path>
            </a:pathLst>
          </a:custGeom>
          <a:solidFill>
            <a:srgbClr val="1A2D6F"/>
          </a:solidFill>
          <a:ln w="9525" cap="flat">
            <a:noFill/>
            <a:prstDash val="solid"/>
            <a:miter/>
          </a:ln>
        </p:spPr>
        <p:txBody>
          <a:bodyPr rtlCol="0" anchor="ctr"/>
          <a:lstStyle/>
          <a:p>
            <a:endParaRPr lang="en-US"/>
          </a:p>
        </p:txBody>
      </p:sp>
      <p:sp>
        <p:nvSpPr>
          <p:cNvPr id="304" name="צורה חופשית: צורה 277">
            <a:extLst>
              <a:ext uri="{FF2B5EF4-FFF2-40B4-BE49-F238E27FC236}">
                <a16:creationId xmlns:a16="http://schemas.microsoft.com/office/drawing/2014/main" id="{B0EE471D-4E0F-4511-98F0-FEBC96192BD5}"/>
              </a:ext>
            </a:extLst>
          </p:cNvPr>
          <p:cNvSpPr/>
          <p:nvPr userDrawn="1"/>
        </p:nvSpPr>
        <p:spPr>
          <a:xfrm>
            <a:off x="5333523" y="62369"/>
            <a:ext cx="4000" cy="2019"/>
          </a:xfrm>
          <a:custGeom>
            <a:avLst/>
            <a:gdLst>
              <a:gd name="connsiteX0" fmla="*/ 0 w 4000"/>
              <a:gd name="connsiteY0" fmla="*/ 2020 h 2019"/>
              <a:gd name="connsiteX1" fmla="*/ 4000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19" y="1258"/>
                  <a:pt x="2381" y="1163"/>
                  <a:pt x="4000" y="20"/>
                </a:cubicBezTo>
                <a:cubicBezTo>
                  <a:pt x="3143" y="-76"/>
                  <a:pt x="762" y="115"/>
                  <a:pt x="0" y="2020"/>
                </a:cubicBezTo>
                <a:close/>
              </a:path>
            </a:pathLst>
          </a:custGeom>
          <a:solidFill>
            <a:srgbClr val="1A2D6F"/>
          </a:solidFill>
          <a:ln w="9525" cap="flat">
            <a:noFill/>
            <a:prstDash val="solid"/>
            <a:miter/>
          </a:ln>
        </p:spPr>
        <p:txBody>
          <a:bodyPr rtlCol="0" anchor="ctr"/>
          <a:lstStyle/>
          <a:p>
            <a:endParaRPr lang="en-US"/>
          </a:p>
        </p:txBody>
      </p:sp>
      <p:sp>
        <p:nvSpPr>
          <p:cNvPr id="305" name="צורה חופשית: צורה 278">
            <a:extLst>
              <a:ext uri="{FF2B5EF4-FFF2-40B4-BE49-F238E27FC236}">
                <a16:creationId xmlns:a16="http://schemas.microsoft.com/office/drawing/2014/main" id="{2FECD6ED-AA04-408F-8D2C-AA819B9D7F45}"/>
              </a:ext>
            </a:extLst>
          </p:cNvPr>
          <p:cNvSpPr/>
          <p:nvPr userDrawn="1"/>
        </p:nvSpPr>
        <p:spPr>
          <a:xfrm>
            <a:off x="5356669" y="60198"/>
            <a:ext cx="6857" cy="2727"/>
          </a:xfrm>
          <a:custGeom>
            <a:avLst/>
            <a:gdLst>
              <a:gd name="connsiteX0" fmla="*/ 2572 w 6857"/>
              <a:gd name="connsiteY0" fmla="*/ 1524 h 2727"/>
              <a:gd name="connsiteX1" fmla="*/ 1619 w 6857"/>
              <a:gd name="connsiteY1" fmla="*/ 2095 h 2727"/>
              <a:gd name="connsiteX2" fmla="*/ 2857 w 6857"/>
              <a:gd name="connsiteY2" fmla="*/ 2667 h 2727"/>
              <a:gd name="connsiteX3" fmla="*/ 6858 w 6857"/>
              <a:gd name="connsiteY3" fmla="*/ 2572 h 2727"/>
              <a:gd name="connsiteX4" fmla="*/ 4476 w 6857"/>
              <a:gd name="connsiteY4" fmla="*/ 2191 h 2727"/>
              <a:gd name="connsiteX5" fmla="*/ 0 w 6857"/>
              <a:gd name="connsiteY5" fmla="*/ 0 h 2727"/>
              <a:gd name="connsiteX6" fmla="*/ 2572 w 6857"/>
              <a:gd name="connsiteY6" fmla="*/ 1524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2572" y="1524"/>
                </a:moveTo>
                <a:cubicBezTo>
                  <a:pt x="1334" y="1905"/>
                  <a:pt x="-1429" y="1333"/>
                  <a:pt x="1619" y="2095"/>
                </a:cubicBezTo>
                <a:cubicBezTo>
                  <a:pt x="2095" y="2191"/>
                  <a:pt x="2191" y="2762"/>
                  <a:pt x="2857" y="2667"/>
                </a:cubicBezTo>
                <a:cubicBezTo>
                  <a:pt x="3048" y="952"/>
                  <a:pt x="4858" y="3334"/>
                  <a:pt x="6858" y="2572"/>
                </a:cubicBezTo>
                <a:cubicBezTo>
                  <a:pt x="6286" y="1524"/>
                  <a:pt x="5143" y="1524"/>
                  <a:pt x="4476" y="2191"/>
                </a:cubicBezTo>
                <a:cubicBezTo>
                  <a:pt x="3524" y="190"/>
                  <a:pt x="2477" y="667"/>
                  <a:pt x="0" y="0"/>
                </a:cubicBezTo>
                <a:cubicBezTo>
                  <a:pt x="95" y="2095"/>
                  <a:pt x="2095" y="667"/>
                  <a:pt x="2572" y="1524"/>
                </a:cubicBezTo>
                <a:close/>
              </a:path>
            </a:pathLst>
          </a:custGeom>
          <a:solidFill>
            <a:srgbClr val="1A2D6F"/>
          </a:solidFill>
          <a:ln w="9525" cap="flat">
            <a:noFill/>
            <a:prstDash val="solid"/>
            <a:miter/>
          </a:ln>
        </p:spPr>
        <p:txBody>
          <a:bodyPr rtlCol="0" anchor="ctr"/>
          <a:lstStyle/>
          <a:p>
            <a:endParaRPr lang="en-US"/>
          </a:p>
        </p:txBody>
      </p:sp>
      <p:sp>
        <p:nvSpPr>
          <p:cNvPr id="306" name="צורה חופשית: צורה 279">
            <a:extLst>
              <a:ext uri="{FF2B5EF4-FFF2-40B4-BE49-F238E27FC236}">
                <a16:creationId xmlns:a16="http://schemas.microsoft.com/office/drawing/2014/main" id="{27DDF342-99B0-4541-814C-4DE1DABCCF64}"/>
              </a:ext>
            </a:extLst>
          </p:cNvPr>
          <p:cNvSpPr/>
          <p:nvPr userDrawn="1"/>
        </p:nvSpPr>
        <p:spPr>
          <a:xfrm>
            <a:off x="5382577" y="64398"/>
            <a:ext cx="3143" cy="847"/>
          </a:xfrm>
          <a:custGeom>
            <a:avLst/>
            <a:gdLst>
              <a:gd name="connsiteX0" fmla="*/ 3143 w 3143"/>
              <a:gd name="connsiteY0" fmla="*/ 847 h 847"/>
              <a:gd name="connsiteX1" fmla="*/ 0 w 3143"/>
              <a:gd name="connsiteY1" fmla="*/ 85 h 847"/>
              <a:gd name="connsiteX2" fmla="*/ 3143 w 3143"/>
              <a:gd name="connsiteY2" fmla="*/ 847 h 847"/>
            </a:gdLst>
            <a:ahLst/>
            <a:cxnLst>
              <a:cxn ang="0">
                <a:pos x="connsiteX0" y="connsiteY0"/>
              </a:cxn>
              <a:cxn ang="0">
                <a:pos x="connsiteX1" y="connsiteY1"/>
              </a:cxn>
              <a:cxn ang="0">
                <a:pos x="connsiteX2" y="connsiteY2"/>
              </a:cxn>
            </a:cxnLst>
            <a:rect l="l" t="t" r="r" b="b"/>
            <a:pathLst>
              <a:path w="3143" h="847">
                <a:moveTo>
                  <a:pt x="3143" y="847"/>
                </a:moveTo>
                <a:cubicBezTo>
                  <a:pt x="2858" y="276"/>
                  <a:pt x="762" y="-200"/>
                  <a:pt x="0" y="85"/>
                </a:cubicBezTo>
                <a:cubicBezTo>
                  <a:pt x="953" y="1228"/>
                  <a:pt x="1810" y="657"/>
                  <a:pt x="3143" y="847"/>
                </a:cubicBezTo>
                <a:close/>
              </a:path>
            </a:pathLst>
          </a:custGeom>
          <a:solidFill>
            <a:srgbClr val="1A2D6F"/>
          </a:solidFill>
          <a:ln w="9525" cap="flat">
            <a:noFill/>
            <a:prstDash val="solid"/>
            <a:miter/>
          </a:ln>
        </p:spPr>
        <p:txBody>
          <a:bodyPr rtlCol="0" anchor="ctr"/>
          <a:lstStyle/>
          <a:p>
            <a:endParaRPr lang="en-US"/>
          </a:p>
        </p:txBody>
      </p:sp>
      <p:sp>
        <p:nvSpPr>
          <p:cNvPr id="307" name="צורה חופשית: צורה 280">
            <a:extLst>
              <a:ext uri="{FF2B5EF4-FFF2-40B4-BE49-F238E27FC236}">
                <a16:creationId xmlns:a16="http://schemas.microsoft.com/office/drawing/2014/main" id="{92071044-7B3F-4AB1-8BA3-8E556188A803}"/>
              </a:ext>
            </a:extLst>
          </p:cNvPr>
          <p:cNvSpPr/>
          <p:nvPr userDrawn="1"/>
        </p:nvSpPr>
        <p:spPr>
          <a:xfrm>
            <a:off x="5211222" y="307657"/>
            <a:ext cx="3810" cy="2035"/>
          </a:xfrm>
          <a:custGeom>
            <a:avLst/>
            <a:gdLst>
              <a:gd name="connsiteX0" fmla="*/ 0 w 3810"/>
              <a:gd name="connsiteY0" fmla="*/ 0 h 2035"/>
              <a:gd name="connsiteX1" fmla="*/ 3810 w 3810"/>
              <a:gd name="connsiteY1" fmla="*/ 2000 h 2035"/>
              <a:gd name="connsiteX2" fmla="*/ 0 w 3810"/>
              <a:gd name="connsiteY2" fmla="*/ 0 h 2035"/>
            </a:gdLst>
            <a:ahLst/>
            <a:cxnLst>
              <a:cxn ang="0">
                <a:pos x="connsiteX0" y="connsiteY0"/>
              </a:cxn>
              <a:cxn ang="0">
                <a:pos x="connsiteX1" y="connsiteY1"/>
              </a:cxn>
              <a:cxn ang="0">
                <a:pos x="connsiteX2" y="connsiteY2"/>
              </a:cxn>
            </a:cxnLst>
            <a:rect l="l" t="t" r="r" b="b"/>
            <a:pathLst>
              <a:path w="3810" h="2035">
                <a:moveTo>
                  <a:pt x="0" y="0"/>
                </a:moveTo>
                <a:cubicBezTo>
                  <a:pt x="953" y="762"/>
                  <a:pt x="2477" y="2286"/>
                  <a:pt x="3810" y="2000"/>
                </a:cubicBezTo>
                <a:cubicBezTo>
                  <a:pt x="3334" y="762"/>
                  <a:pt x="1334" y="95"/>
                  <a:pt x="0" y="0"/>
                </a:cubicBezTo>
                <a:close/>
              </a:path>
            </a:pathLst>
          </a:custGeom>
          <a:solidFill>
            <a:srgbClr val="1A2D6F"/>
          </a:solidFill>
          <a:ln w="9525" cap="flat">
            <a:noFill/>
            <a:prstDash val="solid"/>
            <a:miter/>
          </a:ln>
        </p:spPr>
        <p:txBody>
          <a:bodyPr rtlCol="0" anchor="ctr"/>
          <a:lstStyle/>
          <a:p>
            <a:endParaRPr lang="en-US"/>
          </a:p>
        </p:txBody>
      </p:sp>
      <p:sp>
        <p:nvSpPr>
          <p:cNvPr id="308" name="צורה חופשית: צורה 281">
            <a:extLst>
              <a:ext uri="{FF2B5EF4-FFF2-40B4-BE49-F238E27FC236}">
                <a16:creationId xmlns:a16="http://schemas.microsoft.com/office/drawing/2014/main" id="{87F34642-0DE9-47EA-A224-373A4B2AD2E3}"/>
              </a:ext>
            </a:extLst>
          </p:cNvPr>
          <p:cNvSpPr/>
          <p:nvPr userDrawn="1"/>
        </p:nvSpPr>
        <p:spPr>
          <a:xfrm>
            <a:off x="4936235" y="104407"/>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3" y="-775"/>
                  <a:pt x="0" y="272"/>
                </a:cubicBezTo>
                <a:cubicBezTo>
                  <a:pt x="381" y="-13"/>
                  <a:pt x="4572" y="1892"/>
                  <a:pt x="5239" y="653"/>
                </a:cubicBezTo>
                <a:close/>
              </a:path>
            </a:pathLst>
          </a:custGeom>
          <a:solidFill>
            <a:srgbClr val="1A2D6F"/>
          </a:solidFill>
          <a:ln w="9525" cap="flat">
            <a:noFill/>
            <a:prstDash val="solid"/>
            <a:miter/>
          </a:ln>
        </p:spPr>
        <p:txBody>
          <a:bodyPr rtlCol="0" anchor="ctr"/>
          <a:lstStyle/>
          <a:p>
            <a:endParaRPr lang="en-US"/>
          </a:p>
        </p:txBody>
      </p:sp>
      <p:sp>
        <p:nvSpPr>
          <p:cNvPr id="309" name="צורה חופשית: צורה 282">
            <a:extLst>
              <a:ext uri="{FF2B5EF4-FFF2-40B4-BE49-F238E27FC236}">
                <a16:creationId xmlns:a16="http://schemas.microsoft.com/office/drawing/2014/main" id="{5ECC57CA-44E3-4CA8-83C7-DFEF3834CFF9}"/>
              </a:ext>
            </a:extLst>
          </p:cNvPr>
          <p:cNvSpPr/>
          <p:nvPr userDrawn="1"/>
        </p:nvSpPr>
        <p:spPr>
          <a:xfrm>
            <a:off x="4822983" y="113538"/>
            <a:ext cx="1552" cy="3314"/>
          </a:xfrm>
          <a:custGeom>
            <a:avLst/>
            <a:gdLst>
              <a:gd name="connsiteX0" fmla="*/ 953 w 1552"/>
              <a:gd name="connsiteY0" fmla="*/ 2762 h 3314"/>
              <a:gd name="connsiteX1" fmla="*/ 1429 w 1552"/>
              <a:gd name="connsiteY1" fmla="*/ 0 h 3314"/>
              <a:gd name="connsiteX2" fmla="*/ 0 w 1552"/>
              <a:gd name="connsiteY2" fmla="*/ 2762 h 3314"/>
              <a:gd name="connsiteX3" fmla="*/ 953 w 1552"/>
              <a:gd name="connsiteY3" fmla="*/ 2762 h 3314"/>
            </a:gdLst>
            <a:ahLst/>
            <a:cxnLst>
              <a:cxn ang="0">
                <a:pos x="connsiteX0" y="connsiteY0"/>
              </a:cxn>
              <a:cxn ang="0">
                <a:pos x="connsiteX1" y="connsiteY1"/>
              </a:cxn>
              <a:cxn ang="0">
                <a:pos x="connsiteX2" y="connsiteY2"/>
              </a:cxn>
              <a:cxn ang="0">
                <a:pos x="connsiteX3" y="connsiteY3"/>
              </a:cxn>
            </a:cxnLst>
            <a:rect l="l" t="t" r="r" b="b"/>
            <a:pathLst>
              <a:path w="1552" h="3314">
                <a:moveTo>
                  <a:pt x="953" y="2762"/>
                </a:moveTo>
                <a:cubicBezTo>
                  <a:pt x="381" y="1429"/>
                  <a:pt x="2000" y="1048"/>
                  <a:pt x="1429" y="0"/>
                </a:cubicBezTo>
                <a:cubicBezTo>
                  <a:pt x="667" y="381"/>
                  <a:pt x="762" y="2381"/>
                  <a:pt x="0" y="2762"/>
                </a:cubicBezTo>
                <a:cubicBezTo>
                  <a:pt x="0" y="4096"/>
                  <a:pt x="953" y="2572"/>
                  <a:pt x="953" y="2762"/>
                </a:cubicBezTo>
                <a:close/>
              </a:path>
            </a:pathLst>
          </a:custGeom>
          <a:solidFill>
            <a:srgbClr val="1A2D6F"/>
          </a:solidFill>
          <a:ln w="9525" cap="flat">
            <a:noFill/>
            <a:prstDash val="solid"/>
            <a:miter/>
          </a:ln>
        </p:spPr>
        <p:txBody>
          <a:bodyPr rtlCol="0" anchor="ctr"/>
          <a:lstStyle/>
          <a:p>
            <a:endParaRPr lang="en-US"/>
          </a:p>
        </p:txBody>
      </p:sp>
      <p:sp>
        <p:nvSpPr>
          <p:cNvPr id="310" name="צורה חופשית: צורה 283">
            <a:extLst>
              <a:ext uri="{FF2B5EF4-FFF2-40B4-BE49-F238E27FC236}">
                <a16:creationId xmlns:a16="http://schemas.microsoft.com/office/drawing/2014/main" id="{975474E8-C1BD-40B7-8435-AF7CB0217DE7}"/>
              </a:ext>
            </a:extLst>
          </p:cNvPr>
          <p:cNvSpPr/>
          <p:nvPr userDrawn="1"/>
        </p:nvSpPr>
        <p:spPr>
          <a:xfrm>
            <a:off x="5195316" y="151002"/>
            <a:ext cx="3048" cy="1328"/>
          </a:xfrm>
          <a:custGeom>
            <a:avLst/>
            <a:gdLst>
              <a:gd name="connsiteX0" fmla="*/ 3048 w 3048"/>
              <a:gd name="connsiteY0" fmla="*/ 1207 h 1328"/>
              <a:gd name="connsiteX1" fmla="*/ 0 w 3048"/>
              <a:gd name="connsiteY1" fmla="*/ 64 h 1328"/>
              <a:gd name="connsiteX2" fmla="*/ 3048 w 3048"/>
              <a:gd name="connsiteY2" fmla="*/ 1207 h 1328"/>
            </a:gdLst>
            <a:ahLst/>
            <a:cxnLst>
              <a:cxn ang="0">
                <a:pos x="connsiteX0" y="connsiteY0"/>
              </a:cxn>
              <a:cxn ang="0">
                <a:pos x="connsiteX1" y="connsiteY1"/>
              </a:cxn>
              <a:cxn ang="0">
                <a:pos x="connsiteX2" y="connsiteY2"/>
              </a:cxn>
            </a:cxnLst>
            <a:rect l="l" t="t" r="r" b="b"/>
            <a:pathLst>
              <a:path w="3048" h="1328">
                <a:moveTo>
                  <a:pt x="3048" y="1207"/>
                </a:moveTo>
                <a:cubicBezTo>
                  <a:pt x="2667" y="64"/>
                  <a:pt x="1048" y="-126"/>
                  <a:pt x="0" y="64"/>
                </a:cubicBezTo>
                <a:cubicBezTo>
                  <a:pt x="762" y="636"/>
                  <a:pt x="2000" y="1684"/>
                  <a:pt x="3048" y="1207"/>
                </a:cubicBezTo>
                <a:close/>
              </a:path>
            </a:pathLst>
          </a:custGeom>
          <a:solidFill>
            <a:srgbClr val="1A2D6F"/>
          </a:solidFill>
          <a:ln w="9525" cap="flat">
            <a:noFill/>
            <a:prstDash val="solid"/>
            <a:miter/>
          </a:ln>
        </p:spPr>
        <p:txBody>
          <a:bodyPr rtlCol="0" anchor="ctr"/>
          <a:lstStyle/>
          <a:p>
            <a:endParaRPr lang="en-US"/>
          </a:p>
        </p:txBody>
      </p:sp>
      <p:sp>
        <p:nvSpPr>
          <p:cNvPr id="311" name="צורה חופשית: צורה 284">
            <a:extLst>
              <a:ext uri="{FF2B5EF4-FFF2-40B4-BE49-F238E27FC236}">
                <a16:creationId xmlns:a16="http://schemas.microsoft.com/office/drawing/2014/main" id="{8594C3A4-4052-4B9F-A3A2-7DE0660A5085}"/>
              </a:ext>
            </a:extLst>
          </p:cNvPr>
          <p:cNvSpPr/>
          <p:nvPr userDrawn="1"/>
        </p:nvSpPr>
        <p:spPr>
          <a:xfrm>
            <a:off x="4911471" y="103519"/>
            <a:ext cx="2666" cy="882"/>
          </a:xfrm>
          <a:custGeom>
            <a:avLst/>
            <a:gdLst>
              <a:gd name="connsiteX0" fmla="*/ 2667 w 2666"/>
              <a:gd name="connsiteY0" fmla="*/ 684 h 882"/>
              <a:gd name="connsiteX1" fmla="*/ 0 w 2666"/>
              <a:gd name="connsiteY1" fmla="*/ 303 h 882"/>
              <a:gd name="connsiteX2" fmla="*/ 2667 w 2666"/>
              <a:gd name="connsiteY2" fmla="*/ 684 h 882"/>
            </a:gdLst>
            <a:ahLst/>
            <a:cxnLst>
              <a:cxn ang="0">
                <a:pos x="connsiteX0" y="connsiteY0"/>
              </a:cxn>
              <a:cxn ang="0">
                <a:pos x="connsiteX1" y="connsiteY1"/>
              </a:cxn>
              <a:cxn ang="0">
                <a:pos x="connsiteX2" y="connsiteY2"/>
              </a:cxn>
            </a:cxnLst>
            <a:rect l="l" t="t" r="r" b="b"/>
            <a:pathLst>
              <a:path w="2666" h="882">
                <a:moveTo>
                  <a:pt x="2667" y="684"/>
                </a:moveTo>
                <a:cubicBezTo>
                  <a:pt x="1905" y="208"/>
                  <a:pt x="762" y="-363"/>
                  <a:pt x="0" y="303"/>
                </a:cubicBezTo>
                <a:cubicBezTo>
                  <a:pt x="857" y="875"/>
                  <a:pt x="1905" y="1065"/>
                  <a:pt x="2667" y="684"/>
                </a:cubicBezTo>
                <a:close/>
              </a:path>
            </a:pathLst>
          </a:custGeom>
          <a:solidFill>
            <a:srgbClr val="1A2D6F"/>
          </a:solidFill>
          <a:ln w="9525" cap="flat">
            <a:noFill/>
            <a:prstDash val="solid"/>
            <a:miter/>
          </a:ln>
        </p:spPr>
        <p:txBody>
          <a:bodyPr rtlCol="0" anchor="ctr"/>
          <a:lstStyle/>
          <a:p>
            <a:endParaRPr lang="en-US"/>
          </a:p>
        </p:txBody>
      </p:sp>
      <p:sp>
        <p:nvSpPr>
          <p:cNvPr id="312" name="צורה חופשית: צורה 285">
            <a:extLst>
              <a:ext uri="{FF2B5EF4-FFF2-40B4-BE49-F238E27FC236}">
                <a16:creationId xmlns:a16="http://schemas.microsoft.com/office/drawing/2014/main" id="{80B06616-0232-472B-AA2C-05D0ED16758F}"/>
              </a:ext>
            </a:extLst>
          </p:cNvPr>
          <p:cNvSpPr/>
          <p:nvPr userDrawn="1"/>
        </p:nvSpPr>
        <p:spPr>
          <a:xfrm>
            <a:off x="4907184" y="103346"/>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7" y="0"/>
                  <a:pt x="0" y="0"/>
                </a:cubicBezTo>
                <a:cubicBezTo>
                  <a:pt x="476" y="1143"/>
                  <a:pt x="952" y="476"/>
                  <a:pt x="2000" y="762"/>
                </a:cubicBezTo>
                <a:close/>
              </a:path>
            </a:pathLst>
          </a:custGeom>
          <a:solidFill>
            <a:srgbClr val="1A2D6F"/>
          </a:solidFill>
          <a:ln w="9525" cap="flat">
            <a:noFill/>
            <a:prstDash val="solid"/>
            <a:miter/>
          </a:ln>
        </p:spPr>
        <p:txBody>
          <a:bodyPr rtlCol="0" anchor="ctr"/>
          <a:lstStyle/>
          <a:p>
            <a:endParaRPr lang="en-US"/>
          </a:p>
        </p:txBody>
      </p:sp>
      <p:sp>
        <p:nvSpPr>
          <p:cNvPr id="313" name="צורה חופשית: צורה 286">
            <a:extLst>
              <a:ext uri="{FF2B5EF4-FFF2-40B4-BE49-F238E27FC236}">
                <a16:creationId xmlns:a16="http://schemas.microsoft.com/office/drawing/2014/main" id="{016FD849-1DC2-4C7B-81F0-11BD8BA2D95D}"/>
              </a:ext>
            </a:extLst>
          </p:cNvPr>
          <p:cNvSpPr/>
          <p:nvPr userDrawn="1"/>
        </p:nvSpPr>
        <p:spPr>
          <a:xfrm>
            <a:off x="4880991" y="176852"/>
            <a:ext cx="2190" cy="1074"/>
          </a:xfrm>
          <a:custGeom>
            <a:avLst/>
            <a:gdLst>
              <a:gd name="connsiteX0" fmla="*/ 2191 w 2190"/>
              <a:gd name="connsiteY0" fmla="*/ 1074 h 1074"/>
              <a:gd name="connsiteX1" fmla="*/ 0 w 2190"/>
              <a:gd name="connsiteY1" fmla="*/ 312 h 1074"/>
              <a:gd name="connsiteX2" fmla="*/ 2191 w 2190"/>
              <a:gd name="connsiteY2" fmla="*/ 1074 h 1074"/>
            </a:gdLst>
            <a:ahLst/>
            <a:cxnLst>
              <a:cxn ang="0">
                <a:pos x="connsiteX0" y="connsiteY0"/>
              </a:cxn>
              <a:cxn ang="0">
                <a:pos x="connsiteX1" y="connsiteY1"/>
              </a:cxn>
              <a:cxn ang="0">
                <a:pos x="connsiteX2" y="connsiteY2"/>
              </a:cxn>
            </a:cxnLst>
            <a:rect l="l" t="t" r="r" b="b"/>
            <a:pathLst>
              <a:path w="2190" h="1074">
                <a:moveTo>
                  <a:pt x="2191" y="1074"/>
                </a:moveTo>
                <a:cubicBezTo>
                  <a:pt x="1714" y="-69"/>
                  <a:pt x="1048" y="-259"/>
                  <a:pt x="0" y="312"/>
                </a:cubicBezTo>
                <a:cubicBezTo>
                  <a:pt x="381" y="1741"/>
                  <a:pt x="1714" y="598"/>
                  <a:pt x="2191" y="1074"/>
                </a:cubicBezTo>
                <a:close/>
              </a:path>
            </a:pathLst>
          </a:custGeom>
          <a:solidFill>
            <a:srgbClr val="1A2D6F"/>
          </a:solidFill>
          <a:ln w="9525" cap="flat">
            <a:noFill/>
            <a:prstDash val="solid"/>
            <a:miter/>
          </a:ln>
        </p:spPr>
        <p:txBody>
          <a:bodyPr rtlCol="0" anchor="ctr"/>
          <a:lstStyle/>
          <a:p>
            <a:endParaRPr lang="en-US"/>
          </a:p>
        </p:txBody>
      </p:sp>
      <p:sp>
        <p:nvSpPr>
          <p:cNvPr id="314" name="צורה חופשית: צורה 287">
            <a:extLst>
              <a:ext uri="{FF2B5EF4-FFF2-40B4-BE49-F238E27FC236}">
                <a16:creationId xmlns:a16="http://schemas.microsoft.com/office/drawing/2014/main" id="{3DB9A43A-C0D7-4036-8BB1-153B4D249570}"/>
              </a:ext>
            </a:extLst>
          </p:cNvPr>
          <p:cNvSpPr/>
          <p:nvPr userDrawn="1"/>
        </p:nvSpPr>
        <p:spPr>
          <a:xfrm>
            <a:off x="4877740" y="178022"/>
            <a:ext cx="12204" cy="1523"/>
          </a:xfrm>
          <a:custGeom>
            <a:avLst/>
            <a:gdLst>
              <a:gd name="connsiteX0" fmla="*/ 1060 w 12204"/>
              <a:gd name="connsiteY0" fmla="*/ 571 h 1523"/>
              <a:gd name="connsiteX1" fmla="*/ 2584 w 12204"/>
              <a:gd name="connsiteY1" fmla="*/ 571 h 1523"/>
              <a:gd name="connsiteX2" fmla="*/ 12204 w 12204"/>
              <a:gd name="connsiteY2" fmla="*/ 1524 h 1523"/>
              <a:gd name="connsiteX3" fmla="*/ 6680 w 12204"/>
              <a:gd name="connsiteY3" fmla="*/ 0 h 1523"/>
              <a:gd name="connsiteX4" fmla="*/ 7633 w 12204"/>
              <a:gd name="connsiteY4" fmla="*/ 381 h 1523"/>
              <a:gd name="connsiteX5" fmla="*/ 394 w 12204"/>
              <a:gd name="connsiteY5" fmla="*/ 190 h 1523"/>
              <a:gd name="connsiteX6" fmla="*/ 1060 w 12204"/>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1523">
                <a:moveTo>
                  <a:pt x="1060" y="571"/>
                </a:moveTo>
                <a:lnTo>
                  <a:pt x="2584" y="571"/>
                </a:lnTo>
                <a:cubicBezTo>
                  <a:pt x="5727" y="1524"/>
                  <a:pt x="8490" y="1238"/>
                  <a:pt x="12204" y="1524"/>
                </a:cubicBezTo>
                <a:cubicBezTo>
                  <a:pt x="10775" y="286"/>
                  <a:pt x="9061" y="476"/>
                  <a:pt x="6680" y="0"/>
                </a:cubicBezTo>
                <a:cubicBezTo>
                  <a:pt x="6584" y="762"/>
                  <a:pt x="7347" y="190"/>
                  <a:pt x="7633" y="381"/>
                </a:cubicBezTo>
                <a:cubicBezTo>
                  <a:pt x="5823" y="1715"/>
                  <a:pt x="2965" y="-286"/>
                  <a:pt x="394" y="190"/>
                </a:cubicBezTo>
                <a:cubicBezTo>
                  <a:pt x="-654" y="381"/>
                  <a:pt x="679" y="667"/>
                  <a:pt x="1060" y="571"/>
                </a:cubicBezTo>
                <a:close/>
              </a:path>
            </a:pathLst>
          </a:custGeom>
          <a:solidFill>
            <a:srgbClr val="1A2D6F"/>
          </a:solidFill>
          <a:ln w="9525" cap="flat">
            <a:noFill/>
            <a:prstDash val="solid"/>
            <a:miter/>
          </a:ln>
        </p:spPr>
        <p:txBody>
          <a:bodyPr rtlCol="0" anchor="ctr"/>
          <a:lstStyle/>
          <a:p>
            <a:endParaRPr lang="en-US"/>
          </a:p>
        </p:txBody>
      </p:sp>
      <p:sp>
        <p:nvSpPr>
          <p:cNvPr id="315" name="צורה חופשית: צורה 288">
            <a:extLst>
              <a:ext uri="{FF2B5EF4-FFF2-40B4-BE49-F238E27FC236}">
                <a16:creationId xmlns:a16="http://schemas.microsoft.com/office/drawing/2014/main" id="{E48BDB7F-DF9E-40F4-A596-9154D946BE16}"/>
              </a:ext>
            </a:extLst>
          </p:cNvPr>
          <p:cNvSpPr/>
          <p:nvPr userDrawn="1"/>
        </p:nvSpPr>
        <p:spPr>
          <a:xfrm>
            <a:off x="4714017" y="350076"/>
            <a:ext cx="4476" cy="1736"/>
          </a:xfrm>
          <a:custGeom>
            <a:avLst/>
            <a:gdLst>
              <a:gd name="connsiteX0" fmla="*/ 0 w 4476"/>
              <a:gd name="connsiteY0" fmla="*/ 158 h 1736"/>
              <a:gd name="connsiteX1" fmla="*/ 4477 w 4476"/>
              <a:gd name="connsiteY1" fmla="*/ 1491 h 1736"/>
              <a:gd name="connsiteX2" fmla="*/ 0 w 4476"/>
              <a:gd name="connsiteY2" fmla="*/ 158 h 1736"/>
            </a:gdLst>
            <a:ahLst/>
            <a:cxnLst>
              <a:cxn ang="0">
                <a:pos x="connsiteX0" y="connsiteY0"/>
              </a:cxn>
              <a:cxn ang="0">
                <a:pos x="connsiteX1" y="connsiteY1"/>
              </a:cxn>
              <a:cxn ang="0">
                <a:pos x="connsiteX2" y="connsiteY2"/>
              </a:cxn>
            </a:cxnLst>
            <a:rect l="l" t="t" r="r" b="b"/>
            <a:pathLst>
              <a:path w="4476" h="1736">
                <a:moveTo>
                  <a:pt x="0" y="158"/>
                </a:moveTo>
                <a:cubicBezTo>
                  <a:pt x="381" y="-128"/>
                  <a:pt x="3620" y="2539"/>
                  <a:pt x="4477" y="1491"/>
                </a:cubicBezTo>
                <a:cubicBezTo>
                  <a:pt x="3810" y="2253"/>
                  <a:pt x="1048" y="-700"/>
                  <a:pt x="0" y="158"/>
                </a:cubicBezTo>
                <a:close/>
              </a:path>
            </a:pathLst>
          </a:custGeom>
          <a:solidFill>
            <a:srgbClr val="1A2D6F"/>
          </a:solidFill>
          <a:ln w="9525" cap="flat">
            <a:noFill/>
            <a:prstDash val="solid"/>
            <a:miter/>
          </a:ln>
        </p:spPr>
        <p:txBody>
          <a:bodyPr rtlCol="0" anchor="ctr"/>
          <a:lstStyle/>
          <a:p>
            <a:endParaRPr lang="en-US"/>
          </a:p>
        </p:txBody>
      </p:sp>
      <p:sp>
        <p:nvSpPr>
          <p:cNvPr id="316" name="צורה חופשית: צורה 289">
            <a:extLst>
              <a:ext uri="{FF2B5EF4-FFF2-40B4-BE49-F238E27FC236}">
                <a16:creationId xmlns:a16="http://schemas.microsoft.com/office/drawing/2014/main" id="{8E121CFA-C4E3-4A02-A160-F5F5CC98090B}"/>
              </a:ext>
            </a:extLst>
          </p:cNvPr>
          <p:cNvSpPr/>
          <p:nvPr userDrawn="1"/>
        </p:nvSpPr>
        <p:spPr>
          <a:xfrm>
            <a:off x="4701063" y="342234"/>
            <a:ext cx="2571" cy="1213"/>
          </a:xfrm>
          <a:custGeom>
            <a:avLst/>
            <a:gdLst>
              <a:gd name="connsiteX0" fmla="*/ 2572 w 2571"/>
              <a:gd name="connsiteY0" fmla="*/ 1047 h 1213"/>
              <a:gd name="connsiteX1" fmla="*/ 0 w 2571"/>
              <a:gd name="connsiteY1" fmla="*/ 94 h 1213"/>
              <a:gd name="connsiteX2" fmla="*/ 2572 w 2571"/>
              <a:gd name="connsiteY2" fmla="*/ 1047 h 1213"/>
            </a:gdLst>
            <a:ahLst/>
            <a:cxnLst>
              <a:cxn ang="0">
                <a:pos x="connsiteX0" y="connsiteY0"/>
              </a:cxn>
              <a:cxn ang="0">
                <a:pos x="connsiteX1" y="connsiteY1"/>
              </a:cxn>
              <a:cxn ang="0">
                <a:pos x="connsiteX2" y="connsiteY2"/>
              </a:cxn>
            </a:cxnLst>
            <a:rect l="l" t="t" r="r" b="b"/>
            <a:pathLst>
              <a:path w="2571" h="1213">
                <a:moveTo>
                  <a:pt x="2572" y="1047"/>
                </a:moveTo>
                <a:cubicBezTo>
                  <a:pt x="2191" y="-96"/>
                  <a:pt x="858" y="-96"/>
                  <a:pt x="0" y="94"/>
                </a:cubicBezTo>
                <a:cubicBezTo>
                  <a:pt x="667" y="571"/>
                  <a:pt x="1715" y="1618"/>
                  <a:pt x="2572" y="1047"/>
                </a:cubicBezTo>
                <a:close/>
              </a:path>
            </a:pathLst>
          </a:custGeom>
          <a:solidFill>
            <a:srgbClr val="1A2D6F"/>
          </a:solidFill>
          <a:ln w="9525" cap="flat">
            <a:noFill/>
            <a:prstDash val="solid"/>
            <a:miter/>
          </a:ln>
        </p:spPr>
        <p:txBody>
          <a:bodyPr rtlCol="0" anchor="ctr"/>
          <a:lstStyle/>
          <a:p>
            <a:endParaRPr lang="en-US"/>
          </a:p>
        </p:txBody>
      </p:sp>
      <p:sp>
        <p:nvSpPr>
          <p:cNvPr id="317" name="צורה חופשית: צורה 290">
            <a:extLst>
              <a:ext uri="{FF2B5EF4-FFF2-40B4-BE49-F238E27FC236}">
                <a16:creationId xmlns:a16="http://schemas.microsoft.com/office/drawing/2014/main" id="{6B008D03-2AB9-4947-8164-93D80FC3065A}"/>
              </a:ext>
            </a:extLst>
          </p:cNvPr>
          <p:cNvSpPr/>
          <p:nvPr userDrawn="1"/>
        </p:nvSpPr>
        <p:spPr>
          <a:xfrm>
            <a:off x="4686871" y="503509"/>
            <a:ext cx="2762" cy="1246"/>
          </a:xfrm>
          <a:custGeom>
            <a:avLst/>
            <a:gdLst>
              <a:gd name="connsiteX0" fmla="*/ 2762 w 2762"/>
              <a:gd name="connsiteY0" fmla="*/ 1125 h 1246"/>
              <a:gd name="connsiteX1" fmla="*/ 0 w 2762"/>
              <a:gd name="connsiteY1" fmla="*/ 77 h 1246"/>
              <a:gd name="connsiteX2" fmla="*/ 2762 w 2762"/>
              <a:gd name="connsiteY2" fmla="*/ 1125 h 1246"/>
            </a:gdLst>
            <a:ahLst/>
            <a:cxnLst>
              <a:cxn ang="0">
                <a:pos x="connsiteX0" y="connsiteY0"/>
              </a:cxn>
              <a:cxn ang="0">
                <a:pos x="connsiteX1" y="connsiteY1"/>
              </a:cxn>
              <a:cxn ang="0">
                <a:pos x="connsiteX2" y="connsiteY2"/>
              </a:cxn>
            </a:cxnLst>
            <a:rect l="l" t="t" r="r" b="b"/>
            <a:pathLst>
              <a:path w="2762" h="1246">
                <a:moveTo>
                  <a:pt x="2762" y="1125"/>
                </a:moveTo>
                <a:cubicBezTo>
                  <a:pt x="2381" y="-18"/>
                  <a:pt x="953" y="-113"/>
                  <a:pt x="0" y="77"/>
                </a:cubicBezTo>
                <a:cubicBezTo>
                  <a:pt x="667" y="554"/>
                  <a:pt x="1905" y="1601"/>
                  <a:pt x="2762" y="1125"/>
                </a:cubicBezTo>
                <a:close/>
              </a:path>
            </a:pathLst>
          </a:custGeom>
          <a:solidFill>
            <a:srgbClr val="1A2D6F"/>
          </a:solidFill>
          <a:ln w="9525" cap="flat">
            <a:noFill/>
            <a:prstDash val="solid"/>
            <a:miter/>
          </a:ln>
        </p:spPr>
        <p:txBody>
          <a:bodyPr rtlCol="0" anchor="ctr"/>
          <a:lstStyle/>
          <a:p>
            <a:endParaRPr lang="en-US"/>
          </a:p>
        </p:txBody>
      </p:sp>
      <p:sp>
        <p:nvSpPr>
          <p:cNvPr id="318" name="צורה חופשית: צורה 291">
            <a:extLst>
              <a:ext uri="{FF2B5EF4-FFF2-40B4-BE49-F238E27FC236}">
                <a16:creationId xmlns:a16="http://schemas.microsoft.com/office/drawing/2014/main" id="{52FE22B8-D9BA-4167-8A03-B37B2489B932}"/>
              </a:ext>
            </a:extLst>
          </p:cNvPr>
          <p:cNvSpPr/>
          <p:nvPr userDrawn="1"/>
        </p:nvSpPr>
        <p:spPr>
          <a:xfrm>
            <a:off x="4692776" y="34454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9" y="1209"/>
                  <a:pt x="2191" y="1018"/>
                </a:cubicBezTo>
                <a:close/>
              </a:path>
            </a:pathLst>
          </a:custGeom>
          <a:solidFill>
            <a:srgbClr val="1A2D6F"/>
          </a:solidFill>
          <a:ln w="9525" cap="flat">
            <a:noFill/>
            <a:prstDash val="solid"/>
            <a:miter/>
          </a:ln>
        </p:spPr>
        <p:txBody>
          <a:bodyPr rtlCol="0" anchor="ctr"/>
          <a:lstStyle/>
          <a:p>
            <a:endParaRPr lang="en-US"/>
          </a:p>
        </p:txBody>
      </p:sp>
      <p:sp>
        <p:nvSpPr>
          <p:cNvPr id="319" name="צורה חופשית: צורה 292">
            <a:extLst>
              <a:ext uri="{FF2B5EF4-FFF2-40B4-BE49-F238E27FC236}">
                <a16:creationId xmlns:a16="http://schemas.microsoft.com/office/drawing/2014/main" id="{EF487A3A-40F5-4A5C-B7C6-F69A392D019A}"/>
              </a:ext>
            </a:extLst>
          </p:cNvPr>
          <p:cNvSpPr/>
          <p:nvPr userDrawn="1"/>
        </p:nvSpPr>
        <p:spPr>
          <a:xfrm>
            <a:off x="5201697" y="457278"/>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524" y="207"/>
                  <a:pt x="1334" y="-78"/>
                  <a:pt x="0" y="17"/>
                </a:cubicBezTo>
                <a:close/>
              </a:path>
            </a:pathLst>
          </a:custGeom>
          <a:solidFill>
            <a:srgbClr val="1A2D6F"/>
          </a:solidFill>
          <a:ln w="9525" cap="flat">
            <a:noFill/>
            <a:prstDash val="solid"/>
            <a:miter/>
          </a:ln>
        </p:spPr>
        <p:txBody>
          <a:bodyPr rtlCol="0" anchor="ctr"/>
          <a:lstStyle/>
          <a:p>
            <a:endParaRPr lang="en-US"/>
          </a:p>
        </p:txBody>
      </p:sp>
      <p:sp>
        <p:nvSpPr>
          <p:cNvPr id="320" name="צורה חופשית: צורה 293">
            <a:extLst>
              <a:ext uri="{FF2B5EF4-FFF2-40B4-BE49-F238E27FC236}">
                <a16:creationId xmlns:a16="http://schemas.microsoft.com/office/drawing/2014/main" id="{EB584178-BD78-4D4A-9DA5-6C52A1521BF1}"/>
              </a:ext>
            </a:extLst>
          </p:cNvPr>
          <p:cNvSpPr/>
          <p:nvPr userDrawn="1"/>
        </p:nvSpPr>
        <p:spPr>
          <a:xfrm>
            <a:off x="4689157" y="343376"/>
            <a:ext cx="1545" cy="1142"/>
          </a:xfrm>
          <a:custGeom>
            <a:avLst/>
            <a:gdLst>
              <a:gd name="connsiteX0" fmla="*/ 0 w 1545"/>
              <a:gd name="connsiteY0" fmla="*/ 0 h 1142"/>
              <a:gd name="connsiteX1" fmla="*/ 1524 w 1545"/>
              <a:gd name="connsiteY1" fmla="*/ 1143 h 1142"/>
              <a:gd name="connsiteX2" fmla="*/ 0 w 1545"/>
              <a:gd name="connsiteY2" fmla="*/ 0 h 1142"/>
            </a:gdLst>
            <a:ahLst/>
            <a:cxnLst>
              <a:cxn ang="0">
                <a:pos x="connsiteX0" y="connsiteY0"/>
              </a:cxn>
              <a:cxn ang="0">
                <a:pos x="connsiteX1" y="connsiteY1"/>
              </a:cxn>
              <a:cxn ang="0">
                <a:pos x="connsiteX2" y="connsiteY2"/>
              </a:cxn>
            </a:cxnLst>
            <a:rect l="l" t="t" r="r" b="b"/>
            <a:pathLst>
              <a:path w="1545" h="1142">
                <a:moveTo>
                  <a:pt x="0" y="0"/>
                </a:moveTo>
                <a:cubicBezTo>
                  <a:pt x="191" y="1143"/>
                  <a:pt x="667" y="667"/>
                  <a:pt x="1524" y="1143"/>
                </a:cubicBezTo>
                <a:cubicBezTo>
                  <a:pt x="1715" y="762"/>
                  <a:pt x="571" y="95"/>
                  <a:pt x="0" y="0"/>
                </a:cubicBezTo>
                <a:close/>
              </a:path>
            </a:pathLst>
          </a:custGeom>
          <a:solidFill>
            <a:srgbClr val="1A2D6F"/>
          </a:solidFill>
          <a:ln w="9525" cap="flat">
            <a:noFill/>
            <a:prstDash val="solid"/>
            <a:miter/>
          </a:ln>
        </p:spPr>
        <p:txBody>
          <a:bodyPr rtlCol="0" anchor="ctr"/>
          <a:lstStyle/>
          <a:p>
            <a:endParaRPr lang="en-US"/>
          </a:p>
        </p:txBody>
      </p:sp>
      <p:sp>
        <p:nvSpPr>
          <p:cNvPr id="321" name="צורה חופשית: צורה 294">
            <a:extLst>
              <a:ext uri="{FF2B5EF4-FFF2-40B4-BE49-F238E27FC236}">
                <a16:creationId xmlns:a16="http://schemas.microsoft.com/office/drawing/2014/main" id="{1BA4D606-0153-4A1E-9BE9-BE53C03C73E8}"/>
              </a:ext>
            </a:extLst>
          </p:cNvPr>
          <p:cNvSpPr/>
          <p:nvPr userDrawn="1"/>
        </p:nvSpPr>
        <p:spPr>
          <a:xfrm>
            <a:off x="4915757" y="275035"/>
            <a:ext cx="2285" cy="936"/>
          </a:xfrm>
          <a:custGeom>
            <a:avLst/>
            <a:gdLst>
              <a:gd name="connsiteX0" fmla="*/ 2286 w 2285"/>
              <a:gd name="connsiteY0" fmla="*/ 808 h 936"/>
              <a:gd name="connsiteX1" fmla="*/ 0 w 2285"/>
              <a:gd name="connsiteY1" fmla="*/ 237 h 936"/>
              <a:gd name="connsiteX2" fmla="*/ 2286 w 2285"/>
              <a:gd name="connsiteY2" fmla="*/ 808 h 936"/>
            </a:gdLst>
            <a:ahLst/>
            <a:cxnLst>
              <a:cxn ang="0">
                <a:pos x="connsiteX0" y="connsiteY0"/>
              </a:cxn>
              <a:cxn ang="0">
                <a:pos x="connsiteX1" y="connsiteY1"/>
              </a:cxn>
              <a:cxn ang="0">
                <a:pos x="connsiteX2" y="connsiteY2"/>
              </a:cxn>
            </a:cxnLst>
            <a:rect l="l" t="t" r="r" b="b"/>
            <a:pathLst>
              <a:path w="2285" h="936">
                <a:moveTo>
                  <a:pt x="2286" y="808"/>
                </a:moveTo>
                <a:cubicBezTo>
                  <a:pt x="1714" y="237"/>
                  <a:pt x="666" y="-335"/>
                  <a:pt x="0" y="237"/>
                </a:cubicBezTo>
                <a:cubicBezTo>
                  <a:pt x="666" y="903"/>
                  <a:pt x="1619" y="1094"/>
                  <a:pt x="2286" y="808"/>
                </a:cubicBezTo>
                <a:close/>
              </a:path>
            </a:pathLst>
          </a:custGeom>
          <a:solidFill>
            <a:srgbClr val="1A2D6F"/>
          </a:solidFill>
          <a:ln w="9525" cap="flat">
            <a:noFill/>
            <a:prstDash val="solid"/>
            <a:miter/>
          </a:ln>
        </p:spPr>
        <p:txBody>
          <a:bodyPr rtlCol="0" anchor="ctr"/>
          <a:lstStyle/>
          <a:p>
            <a:endParaRPr lang="en-US"/>
          </a:p>
        </p:txBody>
      </p:sp>
      <p:sp>
        <p:nvSpPr>
          <p:cNvPr id="322" name="צורה חופשית: צורה 295">
            <a:extLst>
              <a:ext uri="{FF2B5EF4-FFF2-40B4-BE49-F238E27FC236}">
                <a16:creationId xmlns:a16="http://schemas.microsoft.com/office/drawing/2014/main" id="{E4F52806-8A88-4A94-8E8B-E2024126D7AC}"/>
              </a:ext>
            </a:extLst>
          </p:cNvPr>
          <p:cNvSpPr/>
          <p:nvPr userDrawn="1"/>
        </p:nvSpPr>
        <p:spPr>
          <a:xfrm>
            <a:off x="4921376" y="437292"/>
            <a:ext cx="11650" cy="5552"/>
          </a:xfrm>
          <a:custGeom>
            <a:avLst/>
            <a:gdLst>
              <a:gd name="connsiteX0" fmla="*/ 10668 w 11650"/>
              <a:gd name="connsiteY0" fmla="*/ 4858 h 5552"/>
              <a:gd name="connsiteX1" fmla="*/ 9240 w 11650"/>
              <a:gd name="connsiteY1" fmla="*/ 4286 h 5552"/>
              <a:gd name="connsiteX2" fmla="*/ 0 w 11650"/>
              <a:gd name="connsiteY2" fmla="*/ 0 h 5552"/>
              <a:gd name="connsiteX3" fmla="*/ 4858 w 11650"/>
              <a:gd name="connsiteY3" fmla="*/ 3905 h 5552"/>
              <a:gd name="connsiteX4" fmla="*/ 4096 w 11650"/>
              <a:gd name="connsiteY4" fmla="*/ 3048 h 5552"/>
              <a:gd name="connsiteX5" fmla="*/ 11239 w 11650"/>
              <a:gd name="connsiteY5" fmla="*/ 5525 h 5552"/>
              <a:gd name="connsiteX6" fmla="*/ 10668 w 11650"/>
              <a:gd name="connsiteY6" fmla="*/ 4858 h 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50" h="5552">
                <a:moveTo>
                  <a:pt x="10668" y="4858"/>
                </a:moveTo>
                <a:lnTo>
                  <a:pt x="9240" y="4286"/>
                </a:lnTo>
                <a:cubicBezTo>
                  <a:pt x="6572" y="1905"/>
                  <a:pt x="3620" y="1524"/>
                  <a:pt x="0" y="0"/>
                </a:cubicBezTo>
                <a:cubicBezTo>
                  <a:pt x="953" y="2191"/>
                  <a:pt x="2667" y="2381"/>
                  <a:pt x="4858" y="3905"/>
                </a:cubicBezTo>
                <a:cubicBezTo>
                  <a:pt x="5239" y="2857"/>
                  <a:pt x="4286" y="3429"/>
                  <a:pt x="4096" y="3048"/>
                </a:cubicBezTo>
                <a:cubicBezTo>
                  <a:pt x="6477" y="1715"/>
                  <a:pt x="8477" y="5525"/>
                  <a:pt x="11239" y="5525"/>
                </a:cubicBezTo>
                <a:cubicBezTo>
                  <a:pt x="12287" y="5715"/>
                  <a:pt x="11049" y="4858"/>
                  <a:pt x="10668" y="4858"/>
                </a:cubicBezTo>
                <a:close/>
              </a:path>
            </a:pathLst>
          </a:custGeom>
          <a:solidFill>
            <a:srgbClr val="1A2D6F"/>
          </a:solidFill>
          <a:ln w="9525" cap="flat">
            <a:noFill/>
            <a:prstDash val="solid"/>
            <a:miter/>
          </a:ln>
        </p:spPr>
        <p:txBody>
          <a:bodyPr rtlCol="0" anchor="ctr"/>
          <a:lstStyle/>
          <a:p>
            <a:endParaRPr lang="en-US"/>
          </a:p>
        </p:txBody>
      </p:sp>
      <p:sp>
        <p:nvSpPr>
          <p:cNvPr id="323" name="צורה חופשית: צורה 296">
            <a:extLst>
              <a:ext uri="{FF2B5EF4-FFF2-40B4-BE49-F238E27FC236}">
                <a16:creationId xmlns:a16="http://schemas.microsoft.com/office/drawing/2014/main" id="{1BC0E716-57C5-40DC-96BA-929B5C8048BB}"/>
              </a:ext>
            </a:extLst>
          </p:cNvPr>
          <p:cNvSpPr/>
          <p:nvPr userDrawn="1"/>
        </p:nvSpPr>
        <p:spPr>
          <a:xfrm>
            <a:off x="4833175" y="316289"/>
            <a:ext cx="952" cy="988"/>
          </a:xfrm>
          <a:custGeom>
            <a:avLst/>
            <a:gdLst>
              <a:gd name="connsiteX0" fmla="*/ 0 w 952"/>
              <a:gd name="connsiteY0" fmla="*/ 893 h 988"/>
              <a:gd name="connsiteX1" fmla="*/ 762 w 952"/>
              <a:gd name="connsiteY1" fmla="*/ 988 h 988"/>
              <a:gd name="connsiteX2" fmla="*/ 952 w 952"/>
              <a:gd name="connsiteY2" fmla="*/ 321 h 988"/>
              <a:gd name="connsiteX3" fmla="*/ 0 w 952"/>
              <a:gd name="connsiteY3" fmla="*/ 893 h 988"/>
            </a:gdLst>
            <a:ahLst/>
            <a:cxnLst>
              <a:cxn ang="0">
                <a:pos x="connsiteX0" y="connsiteY0"/>
              </a:cxn>
              <a:cxn ang="0">
                <a:pos x="connsiteX1" y="connsiteY1"/>
              </a:cxn>
              <a:cxn ang="0">
                <a:pos x="connsiteX2" y="connsiteY2"/>
              </a:cxn>
              <a:cxn ang="0">
                <a:pos x="connsiteX3" y="connsiteY3"/>
              </a:cxn>
            </a:cxnLst>
            <a:rect l="l" t="t" r="r" b="b"/>
            <a:pathLst>
              <a:path w="952" h="988">
                <a:moveTo>
                  <a:pt x="0" y="893"/>
                </a:moveTo>
                <a:lnTo>
                  <a:pt x="762" y="988"/>
                </a:lnTo>
                <a:cubicBezTo>
                  <a:pt x="762" y="607"/>
                  <a:pt x="857" y="321"/>
                  <a:pt x="952" y="321"/>
                </a:cubicBezTo>
                <a:cubicBezTo>
                  <a:pt x="952" y="-250"/>
                  <a:pt x="0" y="-60"/>
                  <a:pt x="0" y="893"/>
                </a:cubicBezTo>
                <a:close/>
              </a:path>
            </a:pathLst>
          </a:custGeom>
          <a:solidFill>
            <a:srgbClr val="1A2D6F"/>
          </a:solidFill>
          <a:ln w="9525" cap="flat">
            <a:noFill/>
            <a:prstDash val="solid"/>
            <a:miter/>
          </a:ln>
        </p:spPr>
        <p:txBody>
          <a:bodyPr rtlCol="0" anchor="ctr"/>
          <a:lstStyle/>
          <a:p>
            <a:endParaRPr lang="en-US"/>
          </a:p>
        </p:txBody>
      </p:sp>
      <p:sp>
        <p:nvSpPr>
          <p:cNvPr id="324" name="צורה חופשית: צורה 297">
            <a:extLst>
              <a:ext uri="{FF2B5EF4-FFF2-40B4-BE49-F238E27FC236}">
                <a16:creationId xmlns:a16="http://schemas.microsoft.com/office/drawing/2014/main" id="{EC819787-70C8-41DF-84C5-548648F07542}"/>
              </a:ext>
            </a:extLst>
          </p:cNvPr>
          <p:cNvSpPr/>
          <p:nvPr userDrawn="1"/>
        </p:nvSpPr>
        <p:spPr>
          <a:xfrm>
            <a:off x="4832261" y="319659"/>
            <a:ext cx="673" cy="2095"/>
          </a:xfrm>
          <a:custGeom>
            <a:avLst/>
            <a:gdLst>
              <a:gd name="connsiteX0" fmla="*/ 247 w 673"/>
              <a:gd name="connsiteY0" fmla="*/ 2095 h 2095"/>
              <a:gd name="connsiteX1" fmla="*/ 629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9" y="1429"/>
                </a:cubicBezTo>
                <a:cubicBezTo>
                  <a:pt x="819" y="476"/>
                  <a:pt x="343" y="667"/>
                  <a:pt x="438" y="0"/>
                </a:cubicBezTo>
                <a:cubicBezTo>
                  <a:pt x="247" y="1048"/>
                  <a:pt x="-324" y="667"/>
                  <a:pt x="247" y="2095"/>
                </a:cubicBezTo>
                <a:close/>
              </a:path>
            </a:pathLst>
          </a:custGeom>
          <a:solidFill>
            <a:srgbClr val="1A2D6F"/>
          </a:solidFill>
          <a:ln w="9525" cap="flat">
            <a:noFill/>
            <a:prstDash val="solid"/>
            <a:miter/>
          </a:ln>
        </p:spPr>
        <p:txBody>
          <a:bodyPr rtlCol="0" anchor="ctr"/>
          <a:lstStyle/>
          <a:p>
            <a:endParaRPr lang="en-US"/>
          </a:p>
        </p:txBody>
      </p:sp>
      <p:sp>
        <p:nvSpPr>
          <p:cNvPr id="325" name="צורה חופשית: צורה 298">
            <a:extLst>
              <a:ext uri="{FF2B5EF4-FFF2-40B4-BE49-F238E27FC236}">
                <a16:creationId xmlns:a16="http://schemas.microsoft.com/office/drawing/2014/main" id="{DCF0E688-BFAA-40BB-B358-BB280C2A08EE}"/>
              </a:ext>
            </a:extLst>
          </p:cNvPr>
          <p:cNvSpPr/>
          <p:nvPr userDrawn="1"/>
        </p:nvSpPr>
        <p:spPr>
          <a:xfrm>
            <a:off x="4832603" y="317468"/>
            <a:ext cx="690" cy="1428"/>
          </a:xfrm>
          <a:custGeom>
            <a:avLst/>
            <a:gdLst>
              <a:gd name="connsiteX0" fmla="*/ 0 w 690"/>
              <a:gd name="connsiteY0" fmla="*/ 0 h 1428"/>
              <a:gd name="connsiteX1" fmla="*/ 667 w 690"/>
              <a:gd name="connsiteY1" fmla="*/ 1429 h 1428"/>
              <a:gd name="connsiteX2" fmla="*/ 0 w 690"/>
              <a:gd name="connsiteY2" fmla="*/ 0 h 1428"/>
            </a:gdLst>
            <a:ahLst/>
            <a:cxnLst>
              <a:cxn ang="0">
                <a:pos x="connsiteX0" y="connsiteY0"/>
              </a:cxn>
              <a:cxn ang="0">
                <a:pos x="connsiteX1" y="connsiteY1"/>
              </a:cxn>
              <a:cxn ang="0">
                <a:pos x="connsiteX2" y="connsiteY2"/>
              </a:cxn>
            </a:cxnLst>
            <a:rect l="l" t="t" r="r" b="b"/>
            <a:pathLst>
              <a:path w="690" h="1428">
                <a:moveTo>
                  <a:pt x="0" y="0"/>
                </a:moveTo>
                <a:cubicBezTo>
                  <a:pt x="0" y="952"/>
                  <a:pt x="286" y="1238"/>
                  <a:pt x="667" y="1429"/>
                </a:cubicBezTo>
                <a:cubicBezTo>
                  <a:pt x="762" y="476"/>
                  <a:pt x="572" y="0"/>
                  <a:pt x="0" y="0"/>
                </a:cubicBezTo>
                <a:close/>
              </a:path>
            </a:pathLst>
          </a:custGeom>
          <a:solidFill>
            <a:srgbClr val="1A2D6F"/>
          </a:solidFill>
          <a:ln w="9525" cap="flat">
            <a:noFill/>
            <a:prstDash val="solid"/>
            <a:miter/>
          </a:ln>
        </p:spPr>
        <p:txBody>
          <a:bodyPr rtlCol="0" anchor="ctr"/>
          <a:lstStyle/>
          <a:p>
            <a:endParaRPr lang="en-US"/>
          </a:p>
        </p:txBody>
      </p:sp>
      <p:sp>
        <p:nvSpPr>
          <p:cNvPr id="326" name="צורה חופשית: צורה 299">
            <a:extLst>
              <a:ext uri="{FF2B5EF4-FFF2-40B4-BE49-F238E27FC236}">
                <a16:creationId xmlns:a16="http://schemas.microsoft.com/office/drawing/2014/main" id="{F4609A11-8D63-4BE1-AC5A-D66834AD5035}"/>
              </a:ext>
            </a:extLst>
          </p:cNvPr>
          <p:cNvSpPr/>
          <p:nvPr userDrawn="1"/>
        </p:nvSpPr>
        <p:spPr>
          <a:xfrm>
            <a:off x="4838604" y="276624"/>
            <a:ext cx="952" cy="1727"/>
          </a:xfrm>
          <a:custGeom>
            <a:avLst/>
            <a:gdLst>
              <a:gd name="connsiteX0" fmla="*/ 953 w 952"/>
              <a:gd name="connsiteY0" fmla="*/ 1125 h 1727"/>
              <a:gd name="connsiteX1" fmla="*/ 667 w 952"/>
              <a:gd name="connsiteY1" fmla="*/ 744 h 1727"/>
              <a:gd name="connsiteX2" fmla="*/ 857 w 952"/>
              <a:gd name="connsiteY2" fmla="*/ 363 h 1727"/>
              <a:gd name="connsiteX3" fmla="*/ 0 w 952"/>
              <a:gd name="connsiteY3" fmla="*/ 1315 h 1727"/>
              <a:gd name="connsiteX4" fmla="*/ 953 w 952"/>
              <a:gd name="connsiteY4" fmla="*/ 1125 h 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27">
                <a:moveTo>
                  <a:pt x="953" y="1125"/>
                </a:moveTo>
                <a:cubicBezTo>
                  <a:pt x="953" y="744"/>
                  <a:pt x="762" y="839"/>
                  <a:pt x="667" y="744"/>
                </a:cubicBezTo>
                <a:cubicBezTo>
                  <a:pt x="667" y="458"/>
                  <a:pt x="762" y="458"/>
                  <a:pt x="857" y="363"/>
                </a:cubicBezTo>
                <a:cubicBezTo>
                  <a:pt x="667" y="-780"/>
                  <a:pt x="191" y="1125"/>
                  <a:pt x="0" y="1315"/>
                </a:cubicBezTo>
                <a:cubicBezTo>
                  <a:pt x="191" y="2554"/>
                  <a:pt x="476" y="553"/>
                  <a:pt x="953" y="1125"/>
                </a:cubicBezTo>
                <a:close/>
              </a:path>
            </a:pathLst>
          </a:custGeom>
          <a:solidFill>
            <a:srgbClr val="1A2D6F"/>
          </a:solidFill>
          <a:ln w="9525" cap="flat">
            <a:noFill/>
            <a:prstDash val="solid"/>
            <a:miter/>
          </a:ln>
        </p:spPr>
        <p:txBody>
          <a:bodyPr rtlCol="0" anchor="ctr"/>
          <a:lstStyle/>
          <a:p>
            <a:endParaRPr lang="en-US"/>
          </a:p>
        </p:txBody>
      </p:sp>
      <p:sp>
        <p:nvSpPr>
          <p:cNvPr id="327" name="צורה חופשית: צורה 300">
            <a:extLst>
              <a:ext uri="{FF2B5EF4-FFF2-40B4-BE49-F238E27FC236}">
                <a16:creationId xmlns:a16="http://schemas.microsoft.com/office/drawing/2014/main" id="{6B427BE3-8F2C-42AB-8A8F-42E031443285}"/>
              </a:ext>
            </a:extLst>
          </p:cNvPr>
          <p:cNvSpPr/>
          <p:nvPr userDrawn="1"/>
        </p:nvSpPr>
        <p:spPr>
          <a:xfrm>
            <a:off x="4873847" y="270778"/>
            <a:ext cx="2285" cy="755"/>
          </a:xfrm>
          <a:custGeom>
            <a:avLst/>
            <a:gdLst>
              <a:gd name="connsiteX0" fmla="*/ 2286 w 2285"/>
              <a:gd name="connsiteY0" fmla="*/ 684 h 755"/>
              <a:gd name="connsiteX1" fmla="*/ 0 w 2285"/>
              <a:gd name="connsiteY1" fmla="*/ 112 h 755"/>
              <a:gd name="connsiteX2" fmla="*/ 2286 w 2285"/>
              <a:gd name="connsiteY2" fmla="*/ 684 h 755"/>
            </a:gdLst>
            <a:ahLst/>
            <a:cxnLst>
              <a:cxn ang="0">
                <a:pos x="connsiteX0" y="connsiteY0"/>
              </a:cxn>
              <a:cxn ang="0">
                <a:pos x="connsiteX1" y="connsiteY1"/>
              </a:cxn>
              <a:cxn ang="0">
                <a:pos x="connsiteX2" y="connsiteY2"/>
              </a:cxn>
            </a:cxnLst>
            <a:rect l="l" t="t" r="r" b="b"/>
            <a:pathLst>
              <a:path w="2285" h="755">
                <a:moveTo>
                  <a:pt x="2286" y="684"/>
                </a:moveTo>
                <a:cubicBezTo>
                  <a:pt x="2000" y="112"/>
                  <a:pt x="571" y="-174"/>
                  <a:pt x="0" y="112"/>
                </a:cubicBezTo>
                <a:cubicBezTo>
                  <a:pt x="667" y="1160"/>
                  <a:pt x="1333" y="588"/>
                  <a:pt x="2286" y="684"/>
                </a:cubicBezTo>
                <a:close/>
              </a:path>
            </a:pathLst>
          </a:custGeom>
          <a:solidFill>
            <a:srgbClr val="1A2D6F"/>
          </a:solidFill>
          <a:ln w="9525" cap="flat">
            <a:noFill/>
            <a:prstDash val="solid"/>
            <a:miter/>
          </a:ln>
        </p:spPr>
        <p:txBody>
          <a:bodyPr rtlCol="0" anchor="ctr"/>
          <a:lstStyle/>
          <a:p>
            <a:endParaRPr lang="en-US"/>
          </a:p>
        </p:txBody>
      </p:sp>
      <p:sp>
        <p:nvSpPr>
          <p:cNvPr id="328" name="צורה חופשית: צורה 301">
            <a:extLst>
              <a:ext uri="{FF2B5EF4-FFF2-40B4-BE49-F238E27FC236}">
                <a16:creationId xmlns:a16="http://schemas.microsoft.com/office/drawing/2014/main" id="{B29CCBE2-D4A0-4C88-9ED9-17DF24D70D3A}"/>
              </a:ext>
            </a:extLst>
          </p:cNvPr>
          <p:cNvSpPr/>
          <p:nvPr userDrawn="1"/>
        </p:nvSpPr>
        <p:spPr>
          <a:xfrm>
            <a:off x="4838128" y="273653"/>
            <a:ext cx="2762" cy="2571"/>
          </a:xfrm>
          <a:custGeom>
            <a:avLst/>
            <a:gdLst>
              <a:gd name="connsiteX0" fmla="*/ 2762 w 2762"/>
              <a:gd name="connsiteY0" fmla="*/ 0 h 2571"/>
              <a:gd name="connsiteX1" fmla="*/ 0 w 2762"/>
              <a:gd name="connsiteY1" fmla="*/ 2572 h 2571"/>
              <a:gd name="connsiteX2" fmla="*/ 2762 w 2762"/>
              <a:gd name="connsiteY2" fmla="*/ 0 h 2571"/>
            </a:gdLst>
            <a:ahLst/>
            <a:cxnLst>
              <a:cxn ang="0">
                <a:pos x="connsiteX0" y="connsiteY0"/>
              </a:cxn>
              <a:cxn ang="0">
                <a:pos x="connsiteX1" y="connsiteY1"/>
              </a:cxn>
              <a:cxn ang="0">
                <a:pos x="connsiteX2" y="connsiteY2"/>
              </a:cxn>
            </a:cxnLst>
            <a:rect l="l" t="t" r="r" b="b"/>
            <a:pathLst>
              <a:path w="2762" h="2571">
                <a:moveTo>
                  <a:pt x="2762" y="0"/>
                </a:moveTo>
                <a:cubicBezTo>
                  <a:pt x="2191" y="95"/>
                  <a:pt x="381" y="572"/>
                  <a:pt x="0" y="2572"/>
                </a:cubicBezTo>
                <a:cubicBezTo>
                  <a:pt x="1143" y="1619"/>
                  <a:pt x="1714" y="1429"/>
                  <a:pt x="2762" y="0"/>
                </a:cubicBezTo>
                <a:close/>
              </a:path>
            </a:pathLst>
          </a:custGeom>
          <a:solidFill>
            <a:srgbClr val="1A2D6F"/>
          </a:solidFill>
          <a:ln w="9525" cap="flat">
            <a:noFill/>
            <a:prstDash val="solid"/>
            <a:miter/>
          </a:ln>
        </p:spPr>
        <p:txBody>
          <a:bodyPr rtlCol="0" anchor="ctr"/>
          <a:lstStyle/>
          <a:p>
            <a:endParaRPr lang="en-US"/>
          </a:p>
        </p:txBody>
      </p:sp>
      <p:sp>
        <p:nvSpPr>
          <p:cNvPr id="329" name="צורה חופשית: צורה 302">
            <a:extLst>
              <a:ext uri="{FF2B5EF4-FFF2-40B4-BE49-F238E27FC236}">
                <a16:creationId xmlns:a16="http://schemas.microsoft.com/office/drawing/2014/main" id="{7F347B62-CB2E-4AE6-98ED-991568F3BFD7}"/>
              </a:ext>
            </a:extLst>
          </p:cNvPr>
          <p:cNvSpPr/>
          <p:nvPr userDrawn="1"/>
        </p:nvSpPr>
        <p:spPr>
          <a:xfrm>
            <a:off x="4854701" y="269081"/>
            <a:ext cx="5048" cy="2357"/>
          </a:xfrm>
          <a:custGeom>
            <a:avLst/>
            <a:gdLst>
              <a:gd name="connsiteX0" fmla="*/ 1905 w 5048"/>
              <a:gd name="connsiteY0" fmla="*/ 1238 h 2357"/>
              <a:gd name="connsiteX1" fmla="*/ 1238 w 5048"/>
              <a:gd name="connsiteY1" fmla="*/ 1905 h 2357"/>
              <a:gd name="connsiteX2" fmla="*/ 2191 w 5048"/>
              <a:gd name="connsiteY2" fmla="*/ 2286 h 2357"/>
              <a:gd name="connsiteX3" fmla="*/ 5048 w 5048"/>
              <a:gd name="connsiteY3" fmla="*/ 1810 h 2357"/>
              <a:gd name="connsiteX4" fmla="*/ 3334 w 5048"/>
              <a:gd name="connsiteY4" fmla="*/ 1715 h 2357"/>
              <a:gd name="connsiteX5" fmla="*/ 0 w 5048"/>
              <a:gd name="connsiteY5" fmla="*/ 0 h 2357"/>
              <a:gd name="connsiteX6" fmla="*/ 1905 w 5048"/>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 h="2357">
                <a:moveTo>
                  <a:pt x="1905" y="1238"/>
                </a:moveTo>
                <a:cubicBezTo>
                  <a:pt x="1048" y="1715"/>
                  <a:pt x="-1048" y="1524"/>
                  <a:pt x="1238" y="1905"/>
                </a:cubicBezTo>
                <a:cubicBezTo>
                  <a:pt x="1619" y="1905"/>
                  <a:pt x="1619" y="2572"/>
                  <a:pt x="2191" y="2286"/>
                </a:cubicBezTo>
                <a:cubicBezTo>
                  <a:pt x="2286" y="571"/>
                  <a:pt x="3620" y="2762"/>
                  <a:pt x="5048" y="1810"/>
                </a:cubicBezTo>
                <a:cubicBezTo>
                  <a:pt x="4572" y="857"/>
                  <a:pt x="3715" y="857"/>
                  <a:pt x="3334" y="1715"/>
                </a:cubicBezTo>
                <a:cubicBezTo>
                  <a:pt x="2572" y="-95"/>
                  <a:pt x="1810" y="476"/>
                  <a:pt x="0" y="0"/>
                </a:cubicBezTo>
                <a:cubicBezTo>
                  <a:pt x="191" y="2095"/>
                  <a:pt x="1619" y="476"/>
                  <a:pt x="1905" y="1238"/>
                </a:cubicBezTo>
                <a:close/>
              </a:path>
            </a:pathLst>
          </a:custGeom>
          <a:solidFill>
            <a:srgbClr val="1A2D6F"/>
          </a:solidFill>
          <a:ln w="9525" cap="flat">
            <a:noFill/>
            <a:prstDash val="solid"/>
            <a:miter/>
          </a:ln>
        </p:spPr>
        <p:txBody>
          <a:bodyPr rtlCol="0" anchor="ctr"/>
          <a:lstStyle/>
          <a:p>
            <a:endParaRPr lang="en-US"/>
          </a:p>
        </p:txBody>
      </p:sp>
      <p:sp>
        <p:nvSpPr>
          <p:cNvPr id="330" name="צורה חופשית: צורה 303">
            <a:extLst>
              <a:ext uri="{FF2B5EF4-FFF2-40B4-BE49-F238E27FC236}">
                <a16:creationId xmlns:a16="http://schemas.microsoft.com/office/drawing/2014/main" id="{9638051B-7579-49F7-B218-E230A12EF461}"/>
              </a:ext>
            </a:extLst>
          </p:cNvPr>
          <p:cNvSpPr/>
          <p:nvPr userDrawn="1"/>
        </p:nvSpPr>
        <p:spPr>
          <a:xfrm>
            <a:off x="4927282" y="441674"/>
            <a:ext cx="1857" cy="1942"/>
          </a:xfrm>
          <a:custGeom>
            <a:avLst/>
            <a:gdLst>
              <a:gd name="connsiteX0" fmla="*/ 0 w 1857"/>
              <a:gd name="connsiteY0" fmla="*/ 0 h 1942"/>
              <a:gd name="connsiteX1" fmla="*/ 1810 w 1857"/>
              <a:gd name="connsiteY1" fmla="*/ 1715 h 1942"/>
              <a:gd name="connsiteX2" fmla="*/ 0 w 1857"/>
              <a:gd name="connsiteY2" fmla="*/ 0 h 1942"/>
            </a:gdLst>
            <a:ahLst/>
            <a:cxnLst>
              <a:cxn ang="0">
                <a:pos x="connsiteX0" y="connsiteY0"/>
              </a:cxn>
              <a:cxn ang="0">
                <a:pos x="connsiteX1" y="connsiteY1"/>
              </a:cxn>
              <a:cxn ang="0">
                <a:pos x="connsiteX2" y="connsiteY2"/>
              </a:cxn>
            </a:cxnLst>
            <a:rect l="l" t="t" r="r" b="b"/>
            <a:pathLst>
              <a:path w="1857" h="1942">
                <a:moveTo>
                  <a:pt x="0" y="0"/>
                </a:moveTo>
                <a:cubicBezTo>
                  <a:pt x="0" y="1810"/>
                  <a:pt x="476" y="2286"/>
                  <a:pt x="1810" y="1715"/>
                </a:cubicBezTo>
                <a:cubicBezTo>
                  <a:pt x="2191" y="-476"/>
                  <a:pt x="191" y="857"/>
                  <a:pt x="0" y="0"/>
                </a:cubicBezTo>
                <a:close/>
              </a:path>
            </a:pathLst>
          </a:custGeom>
          <a:solidFill>
            <a:srgbClr val="1A2D6F"/>
          </a:solidFill>
          <a:ln w="9525" cap="flat">
            <a:noFill/>
            <a:prstDash val="solid"/>
            <a:miter/>
          </a:ln>
        </p:spPr>
        <p:txBody>
          <a:bodyPr rtlCol="0" anchor="ctr"/>
          <a:lstStyle/>
          <a:p>
            <a:endParaRPr lang="en-US"/>
          </a:p>
        </p:txBody>
      </p:sp>
      <p:sp>
        <p:nvSpPr>
          <p:cNvPr id="331" name="צורה חופשית: צורה 304">
            <a:extLst>
              <a:ext uri="{FF2B5EF4-FFF2-40B4-BE49-F238E27FC236}">
                <a16:creationId xmlns:a16="http://schemas.microsoft.com/office/drawing/2014/main" id="{FA01A3EA-ED50-4351-A319-8AFDB6206D59}"/>
              </a:ext>
            </a:extLst>
          </p:cNvPr>
          <p:cNvSpPr/>
          <p:nvPr userDrawn="1"/>
        </p:nvSpPr>
        <p:spPr>
          <a:xfrm>
            <a:off x="4899914" y="550830"/>
            <a:ext cx="1543" cy="1714"/>
          </a:xfrm>
          <a:custGeom>
            <a:avLst/>
            <a:gdLst>
              <a:gd name="connsiteX0" fmla="*/ 127 w 1543"/>
              <a:gd name="connsiteY0" fmla="*/ 0 h 1714"/>
              <a:gd name="connsiteX1" fmla="*/ 1460 w 1543"/>
              <a:gd name="connsiteY1" fmla="*/ 1714 h 1714"/>
              <a:gd name="connsiteX2" fmla="*/ 127 w 1543"/>
              <a:gd name="connsiteY2" fmla="*/ 0 h 1714"/>
            </a:gdLst>
            <a:ahLst/>
            <a:cxnLst>
              <a:cxn ang="0">
                <a:pos x="connsiteX0" y="connsiteY0"/>
              </a:cxn>
              <a:cxn ang="0">
                <a:pos x="connsiteX1" y="connsiteY1"/>
              </a:cxn>
              <a:cxn ang="0">
                <a:pos x="connsiteX2" y="connsiteY2"/>
              </a:cxn>
            </a:cxnLst>
            <a:rect l="l" t="t" r="r" b="b"/>
            <a:pathLst>
              <a:path w="1543" h="1714">
                <a:moveTo>
                  <a:pt x="127" y="0"/>
                </a:moveTo>
                <a:cubicBezTo>
                  <a:pt x="-445" y="2000"/>
                  <a:pt x="1079" y="1048"/>
                  <a:pt x="1460" y="1714"/>
                </a:cubicBezTo>
                <a:cubicBezTo>
                  <a:pt x="1937" y="-381"/>
                  <a:pt x="222" y="1714"/>
                  <a:pt x="127" y="0"/>
                </a:cubicBezTo>
                <a:close/>
              </a:path>
            </a:pathLst>
          </a:custGeom>
          <a:solidFill>
            <a:srgbClr val="1A2D6F"/>
          </a:solidFill>
          <a:ln w="9525" cap="flat">
            <a:noFill/>
            <a:prstDash val="solid"/>
            <a:miter/>
          </a:ln>
        </p:spPr>
        <p:txBody>
          <a:bodyPr rtlCol="0" anchor="ctr"/>
          <a:lstStyle/>
          <a:p>
            <a:endParaRPr lang="en-US"/>
          </a:p>
        </p:txBody>
      </p:sp>
      <p:sp>
        <p:nvSpPr>
          <p:cNvPr id="332" name="צורה חופשית: צורה 305">
            <a:extLst>
              <a:ext uri="{FF2B5EF4-FFF2-40B4-BE49-F238E27FC236}">
                <a16:creationId xmlns:a16="http://schemas.microsoft.com/office/drawing/2014/main" id="{D1CA04E1-323E-4A61-9DF9-F6F91BB1C055}"/>
              </a:ext>
            </a:extLst>
          </p:cNvPr>
          <p:cNvSpPr/>
          <p:nvPr userDrawn="1"/>
        </p:nvSpPr>
        <p:spPr>
          <a:xfrm>
            <a:off x="4873699" y="541686"/>
            <a:ext cx="1195" cy="1428"/>
          </a:xfrm>
          <a:custGeom>
            <a:avLst/>
            <a:gdLst>
              <a:gd name="connsiteX0" fmla="*/ 52 w 1195"/>
              <a:gd name="connsiteY0" fmla="*/ 0 h 1428"/>
              <a:gd name="connsiteX1" fmla="*/ 1195 w 1195"/>
              <a:gd name="connsiteY1" fmla="*/ 1429 h 1428"/>
              <a:gd name="connsiteX2" fmla="*/ 52 w 1195"/>
              <a:gd name="connsiteY2" fmla="*/ 0 h 1428"/>
            </a:gdLst>
            <a:ahLst/>
            <a:cxnLst>
              <a:cxn ang="0">
                <a:pos x="connsiteX0" y="connsiteY0"/>
              </a:cxn>
              <a:cxn ang="0">
                <a:pos x="connsiteX1" y="connsiteY1"/>
              </a:cxn>
              <a:cxn ang="0">
                <a:pos x="connsiteX2" y="connsiteY2"/>
              </a:cxn>
            </a:cxnLst>
            <a:rect l="l" t="t" r="r" b="b"/>
            <a:pathLst>
              <a:path w="1195" h="1428">
                <a:moveTo>
                  <a:pt x="52" y="0"/>
                </a:moveTo>
                <a:cubicBezTo>
                  <a:pt x="-233" y="572"/>
                  <a:pt x="719" y="1238"/>
                  <a:pt x="1195" y="1429"/>
                </a:cubicBezTo>
                <a:cubicBezTo>
                  <a:pt x="1195" y="-191"/>
                  <a:pt x="719" y="572"/>
                  <a:pt x="52" y="0"/>
                </a:cubicBezTo>
                <a:close/>
              </a:path>
            </a:pathLst>
          </a:custGeom>
          <a:solidFill>
            <a:srgbClr val="1A2D6F"/>
          </a:solidFill>
          <a:ln w="9525" cap="flat">
            <a:noFill/>
            <a:prstDash val="solid"/>
            <a:miter/>
          </a:ln>
        </p:spPr>
        <p:txBody>
          <a:bodyPr rtlCol="0" anchor="ctr"/>
          <a:lstStyle/>
          <a:p>
            <a:endParaRPr lang="en-US"/>
          </a:p>
        </p:txBody>
      </p:sp>
      <p:sp>
        <p:nvSpPr>
          <p:cNvPr id="333" name="צורה חופשית: צורה 306">
            <a:extLst>
              <a:ext uri="{FF2B5EF4-FFF2-40B4-BE49-F238E27FC236}">
                <a16:creationId xmlns:a16="http://schemas.microsoft.com/office/drawing/2014/main" id="{5580ED39-9708-436C-A0C2-DAEE669C02D6}"/>
              </a:ext>
            </a:extLst>
          </p:cNvPr>
          <p:cNvSpPr/>
          <p:nvPr userDrawn="1"/>
        </p:nvSpPr>
        <p:spPr>
          <a:xfrm>
            <a:off x="4902987" y="553212"/>
            <a:ext cx="1625" cy="1305"/>
          </a:xfrm>
          <a:custGeom>
            <a:avLst/>
            <a:gdLst>
              <a:gd name="connsiteX0" fmla="*/ 6 w 1625"/>
              <a:gd name="connsiteY0" fmla="*/ 0 h 1305"/>
              <a:gd name="connsiteX1" fmla="*/ 1625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8" y="1524"/>
                  <a:pt x="1625" y="1238"/>
                </a:cubicBezTo>
                <a:cubicBezTo>
                  <a:pt x="1625" y="-286"/>
                  <a:pt x="768" y="476"/>
                  <a:pt x="6" y="0"/>
                </a:cubicBezTo>
                <a:close/>
              </a:path>
            </a:pathLst>
          </a:custGeom>
          <a:solidFill>
            <a:srgbClr val="1A2D6F"/>
          </a:solidFill>
          <a:ln w="9525" cap="flat">
            <a:noFill/>
            <a:prstDash val="solid"/>
            <a:miter/>
          </a:ln>
        </p:spPr>
        <p:txBody>
          <a:bodyPr rtlCol="0" anchor="ctr"/>
          <a:lstStyle/>
          <a:p>
            <a:endParaRPr lang="en-US"/>
          </a:p>
        </p:txBody>
      </p:sp>
      <p:sp>
        <p:nvSpPr>
          <p:cNvPr id="334" name="צורה חופשית: צורה 307">
            <a:extLst>
              <a:ext uri="{FF2B5EF4-FFF2-40B4-BE49-F238E27FC236}">
                <a16:creationId xmlns:a16="http://schemas.microsoft.com/office/drawing/2014/main" id="{7B9F1766-5492-41BF-B54A-FC0C16DD6385}"/>
              </a:ext>
            </a:extLst>
          </p:cNvPr>
          <p:cNvSpPr/>
          <p:nvPr userDrawn="1"/>
        </p:nvSpPr>
        <p:spPr>
          <a:xfrm>
            <a:off x="4915914" y="557703"/>
            <a:ext cx="3864" cy="4081"/>
          </a:xfrm>
          <a:custGeom>
            <a:avLst/>
            <a:gdLst>
              <a:gd name="connsiteX0" fmla="*/ 2605 w 3864"/>
              <a:gd name="connsiteY0" fmla="*/ 271 h 4081"/>
              <a:gd name="connsiteX1" fmla="*/ 33 w 3864"/>
              <a:gd name="connsiteY1" fmla="*/ 176 h 4081"/>
              <a:gd name="connsiteX2" fmla="*/ 1366 w 3864"/>
              <a:gd name="connsiteY2" fmla="*/ 843 h 4081"/>
              <a:gd name="connsiteX3" fmla="*/ 2985 w 3864"/>
              <a:gd name="connsiteY3" fmla="*/ 4081 h 4081"/>
              <a:gd name="connsiteX4" fmla="*/ 2224 w 3864"/>
              <a:gd name="connsiteY4" fmla="*/ 1890 h 4081"/>
              <a:gd name="connsiteX5" fmla="*/ 3176 w 3864"/>
              <a:gd name="connsiteY5" fmla="*/ 1224 h 4081"/>
              <a:gd name="connsiteX6" fmla="*/ 2605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5" y="271"/>
                </a:moveTo>
                <a:cubicBezTo>
                  <a:pt x="1557" y="2557"/>
                  <a:pt x="1747" y="-777"/>
                  <a:pt x="33" y="176"/>
                </a:cubicBezTo>
                <a:cubicBezTo>
                  <a:pt x="-157" y="1605"/>
                  <a:pt x="509" y="1795"/>
                  <a:pt x="1366" y="843"/>
                </a:cubicBezTo>
                <a:cubicBezTo>
                  <a:pt x="890" y="3605"/>
                  <a:pt x="1842" y="3033"/>
                  <a:pt x="2985" y="4081"/>
                </a:cubicBezTo>
                <a:cubicBezTo>
                  <a:pt x="4034" y="1224"/>
                  <a:pt x="1938" y="3033"/>
                  <a:pt x="2224" y="1890"/>
                </a:cubicBezTo>
                <a:cubicBezTo>
                  <a:pt x="3176" y="1509"/>
                  <a:pt x="4795" y="2271"/>
                  <a:pt x="3176" y="1224"/>
                </a:cubicBezTo>
                <a:cubicBezTo>
                  <a:pt x="2795" y="938"/>
                  <a:pt x="3081" y="81"/>
                  <a:pt x="2605" y="271"/>
                </a:cubicBezTo>
                <a:close/>
              </a:path>
            </a:pathLst>
          </a:custGeom>
          <a:solidFill>
            <a:srgbClr val="1A2D6F"/>
          </a:solidFill>
          <a:ln w="9525" cap="flat">
            <a:noFill/>
            <a:prstDash val="solid"/>
            <a:miter/>
          </a:ln>
        </p:spPr>
        <p:txBody>
          <a:bodyPr rtlCol="0" anchor="ctr"/>
          <a:lstStyle/>
          <a:p>
            <a:endParaRPr lang="en-US"/>
          </a:p>
        </p:txBody>
      </p:sp>
      <p:sp>
        <p:nvSpPr>
          <p:cNvPr id="335" name="צורה חופשית: צורה 308">
            <a:extLst>
              <a:ext uri="{FF2B5EF4-FFF2-40B4-BE49-F238E27FC236}">
                <a16:creationId xmlns:a16="http://schemas.microsoft.com/office/drawing/2014/main" id="{7E5BCC1A-0DBA-4701-9589-9E1B2B895811}"/>
              </a:ext>
            </a:extLst>
          </p:cNvPr>
          <p:cNvSpPr/>
          <p:nvPr userDrawn="1"/>
        </p:nvSpPr>
        <p:spPr>
          <a:xfrm>
            <a:off x="4933092" y="445226"/>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5" y="353"/>
                  <a:pt x="953" y="-314"/>
                  <a:pt x="0" y="163"/>
                </a:cubicBezTo>
                <a:cubicBezTo>
                  <a:pt x="381" y="639"/>
                  <a:pt x="858" y="1401"/>
                  <a:pt x="2000" y="925"/>
                </a:cubicBezTo>
                <a:close/>
              </a:path>
            </a:pathLst>
          </a:custGeom>
          <a:solidFill>
            <a:srgbClr val="1A2D6F"/>
          </a:solidFill>
          <a:ln w="9525" cap="flat">
            <a:noFill/>
            <a:prstDash val="solid"/>
            <a:miter/>
          </a:ln>
        </p:spPr>
        <p:txBody>
          <a:bodyPr rtlCol="0" anchor="ctr"/>
          <a:lstStyle/>
          <a:p>
            <a:endParaRPr lang="en-US"/>
          </a:p>
        </p:txBody>
      </p:sp>
      <p:sp>
        <p:nvSpPr>
          <p:cNvPr id="336" name="צורה חופשית: צורה 309">
            <a:extLst>
              <a:ext uri="{FF2B5EF4-FFF2-40B4-BE49-F238E27FC236}">
                <a16:creationId xmlns:a16="http://schemas.microsoft.com/office/drawing/2014/main" id="{35D3F3E0-FB7D-407A-88BB-71EE19C81EC4}"/>
              </a:ext>
            </a:extLst>
          </p:cNvPr>
          <p:cNvSpPr/>
          <p:nvPr userDrawn="1"/>
        </p:nvSpPr>
        <p:spPr>
          <a:xfrm>
            <a:off x="4884801" y="346687"/>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8" y="-73"/>
                  <a:pt x="952" y="-264"/>
                  <a:pt x="0" y="308"/>
                </a:cubicBezTo>
                <a:cubicBezTo>
                  <a:pt x="190" y="1832"/>
                  <a:pt x="1428" y="594"/>
                  <a:pt x="1810" y="1165"/>
                </a:cubicBezTo>
                <a:close/>
              </a:path>
            </a:pathLst>
          </a:custGeom>
          <a:solidFill>
            <a:srgbClr val="1A2D6F"/>
          </a:solidFill>
          <a:ln w="9525" cap="flat">
            <a:noFill/>
            <a:prstDash val="solid"/>
            <a:miter/>
          </a:ln>
        </p:spPr>
        <p:txBody>
          <a:bodyPr rtlCol="0" anchor="ctr"/>
          <a:lstStyle/>
          <a:p>
            <a:endParaRPr lang="en-US"/>
          </a:p>
        </p:txBody>
      </p:sp>
      <p:sp>
        <p:nvSpPr>
          <p:cNvPr id="337" name="צורה חופשית: צורה 310">
            <a:extLst>
              <a:ext uri="{FF2B5EF4-FFF2-40B4-BE49-F238E27FC236}">
                <a16:creationId xmlns:a16="http://schemas.microsoft.com/office/drawing/2014/main" id="{C40AC0F4-1660-4F79-A246-7D3150192FC0}"/>
              </a:ext>
            </a:extLst>
          </p:cNvPr>
          <p:cNvSpPr/>
          <p:nvPr userDrawn="1"/>
        </p:nvSpPr>
        <p:spPr>
          <a:xfrm>
            <a:off x="4969711" y="501967"/>
            <a:ext cx="803" cy="2285"/>
          </a:xfrm>
          <a:custGeom>
            <a:avLst/>
            <a:gdLst>
              <a:gd name="connsiteX0" fmla="*/ 338 w 803"/>
              <a:gd name="connsiteY0" fmla="*/ 2286 h 2285"/>
              <a:gd name="connsiteX1" fmla="*/ 624 w 803"/>
              <a:gd name="connsiteY1" fmla="*/ 0 h 2285"/>
              <a:gd name="connsiteX2" fmla="*/ 338 w 803"/>
              <a:gd name="connsiteY2" fmla="*/ 2286 h 2285"/>
            </a:gdLst>
            <a:ahLst/>
            <a:cxnLst>
              <a:cxn ang="0">
                <a:pos x="connsiteX0" y="connsiteY0"/>
              </a:cxn>
              <a:cxn ang="0">
                <a:pos x="connsiteX1" y="connsiteY1"/>
              </a:cxn>
              <a:cxn ang="0">
                <a:pos x="connsiteX2" y="connsiteY2"/>
              </a:cxn>
            </a:cxnLst>
            <a:rect l="l" t="t" r="r" b="b"/>
            <a:pathLst>
              <a:path w="803" h="2285">
                <a:moveTo>
                  <a:pt x="338" y="2286"/>
                </a:moveTo>
                <a:cubicBezTo>
                  <a:pt x="1005" y="1048"/>
                  <a:pt x="815" y="476"/>
                  <a:pt x="624" y="0"/>
                </a:cubicBezTo>
                <a:cubicBezTo>
                  <a:pt x="-42" y="1333"/>
                  <a:pt x="-233" y="2095"/>
                  <a:pt x="338" y="2286"/>
                </a:cubicBezTo>
                <a:close/>
              </a:path>
            </a:pathLst>
          </a:custGeom>
          <a:solidFill>
            <a:srgbClr val="1A2D6F"/>
          </a:solidFill>
          <a:ln w="9525" cap="flat">
            <a:noFill/>
            <a:prstDash val="solid"/>
            <a:miter/>
          </a:ln>
        </p:spPr>
        <p:txBody>
          <a:bodyPr rtlCol="0" anchor="ctr"/>
          <a:lstStyle/>
          <a:p>
            <a:endParaRPr lang="en-US"/>
          </a:p>
        </p:txBody>
      </p:sp>
      <p:sp>
        <p:nvSpPr>
          <p:cNvPr id="338" name="צורה חופשית: צורה 311">
            <a:extLst>
              <a:ext uri="{FF2B5EF4-FFF2-40B4-BE49-F238E27FC236}">
                <a16:creationId xmlns:a16="http://schemas.microsoft.com/office/drawing/2014/main" id="{36619A5E-A2BD-4386-9FCF-BE5D4DF64730}"/>
              </a:ext>
            </a:extLst>
          </p:cNvPr>
          <p:cNvSpPr/>
          <p:nvPr userDrawn="1"/>
        </p:nvSpPr>
        <p:spPr>
          <a:xfrm>
            <a:off x="4971573" y="498729"/>
            <a:ext cx="1619" cy="2762"/>
          </a:xfrm>
          <a:custGeom>
            <a:avLst/>
            <a:gdLst>
              <a:gd name="connsiteX0" fmla="*/ 1619 w 1619"/>
              <a:gd name="connsiteY0" fmla="*/ 0 h 2762"/>
              <a:gd name="connsiteX1" fmla="*/ 762 w 1619"/>
              <a:gd name="connsiteY1" fmla="*/ 762 h 2762"/>
              <a:gd name="connsiteX2" fmla="*/ 0 w 1619"/>
              <a:gd name="connsiteY2" fmla="*/ 2762 h 2762"/>
              <a:gd name="connsiteX3" fmla="*/ 1619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19" y="0"/>
                </a:moveTo>
                <a:cubicBezTo>
                  <a:pt x="1428" y="0"/>
                  <a:pt x="952" y="857"/>
                  <a:pt x="762" y="762"/>
                </a:cubicBezTo>
                <a:cubicBezTo>
                  <a:pt x="-95" y="1905"/>
                  <a:pt x="476" y="1810"/>
                  <a:pt x="0" y="2762"/>
                </a:cubicBezTo>
                <a:cubicBezTo>
                  <a:pt x="857" y="1238"/>
                  <a:pt x="1143" y="2096"/>
                  <a:pt x="1619" y="0"/>
                </a:cubicBezTo>
                <a:close/>
              </a:path>
            </a:pathLst>
          </a:custGeom>
          <a:solidFill>
            <a:srgbClr val="1A2D6F"/>
          </a:solidFill>
          <a:ln w="9525" cap="flat">
            <a:noFill/>
            <a:prstDash val="solid"/>
            <a:miter/>
          </a:ln>
        </p:spPr>
        <p:txBody>
          <a:bodyPr rtlCol="0" anchor="ctr"/>
          <a:lstStyle/>
          <a:p>
            <a:endParaRPr lang="en-US"/>
          </a:p>
        </p:txBody>
      </p:sp>
      <p:sp>
        <p:nvSpPr>
          <p:cNvPr id="339" name="צורה חופשית: צורה 312">
            <a:extLst>
              <a:ext uri="{FF2B5EF4-FFF2-40B4-BE49-F238E27FC236}">
                <a16:creationId xmlns:a16="http://schemas.microsoft.com/office/drawing/2014/main" id="{E0B72791-E5CE-4017-8A52-E04231849661}"/>
              </a:ext>
            </a:extLst>
          </p:cNvPr>
          <p:cNvSpPr/>
          <p:nvPr userDrawn="1"/>
        </p:nvSpPr>
        <p:spPr>
          <a:xfrm>
            <a:off x="4862417" y="545149"/>
            <a:ext cx="2000" cy="1636"/>
          </a:xfrm>
          <a:custGeom>
            <a:avLst/>
            <a:gdLst>
              <a:gd name="connsiteX0" fmla="*/ 0 w 2000"/>
              <a:gd name="connsiteY0" fmla="*/ 347 h 1636"/>
              <a:gd name="connsiteX1" fmla="*/ 2000 w 2000"/>
              <a:gd name="connsiteY1" fmla="*/ 1300 h 1636"/>
              <a:gd name="connsiteX2" fmla="*/ 0 w 2000"/>
              <a:gd name="connsiteY2" fmla="*/ 347 h 1636"/>
            </a:gdLst>
            <a:ahLst/>
            <a:cxnLst>
              <a:cxn ang="0">
                <a:pos x="connsiteX0" y="connsiteY0"/>
              </a:cxn>
              <a:cxn ang="0">
                <a:pos x="connsiteX1" y="connsiteY1"/>
              </a:cxn>
              <a:cxn ang="0">
                <a:pos x="connsiteX2" y="connsiteY2"/>
              </a:cxn>
            </a:cxnLst>
            <a:rect l="l" t="t" r="r" b="b"/>
            <a:pathLst>
              <a:path w="2000" h="1636">
                <a:moveTo>
                  <a:pt x="0" y="347"/>
                </a:moveTo>
                <a:cubicBezTo>
                  <a:pt x="95" y="1966"/>
                  <a:pt x="1238" y="1776"/>
                  <a:pt x="2000" y="1300"/>
                </a:cubicBezTo>
                <a:cubicBezTo>
                  <a:pt x="1619" y="633"/>
                  <a:pt x="762" y="-605"/>
                  <a:pt x="0" y="347"/>
                </a:cubicBezTo>
                <a:close/>
              </a:path>
            </a:pathLst>
          </a:custGeom>
          <a:solidFill>
            <a:srgbClr val="1A2D6F"/>
          </a:solidFill>
          <a:ln w="9525" cap="flat">
            <a:noFill/>
            <a:prstDash val="solid"/>
            <a:miter/>
          </a:ln>
        </p:spPr>
        <p:txBody>
          <a:bodyPr rtlCol="0" anchor="ctr"/>
          <a:lstStyle/>
          <a:p>
            <a:endParaRPr lang="en-US"/>
          </a:p>
        </p:txBody>
      </p:sp>
      <p:sp>
        <p:nvSpPr>
          <p:cNvPr id="340" name="צורה חופשית: צורה 313">
            <a:extLst>
              <a:ext uri="{FF2B5EF4-FFF2-40B4-BE49-F238E27FC236}">
                <a16:creationId xmlns:a16="http://schemas.microsoft.com/office/drawing/2014/main" id="{0016B876-0FCA-4015-90FA-A8C6B5A4F610}"/>
              </a:ext>
            </a:extLst>
          </p:cNvPr>
          <p:cNvSpPr/>
          <p:nvPr userDrawn="1"/>
        </p:nvSpPr>
        <p:spPr>
          <a:xfrm>
            <a:off x="4936115" y="553820"/>
            <a:ext cx="1672" cy="2089"/>
          </a:xfrm>
          <a:custGeom>
            <a:avLst/>
            <a:gdLst>
              <a:gd name="connsiteX0" fmla="*/ 502 w 1672"/>
              <a:gd name="connsiteY0" fmla="*/ 630 h 2089"/>
              <a:gd name="connsiteX1" fmla="*/ 502 w 1672"/>
              <a:gd name="connsiteY1" fmla="*/ 1201 h 2089"/>
              <a:gd name="connsiteX2" fmla="*/ 121 w 1672"/>
              <a:gd name="connsiteY2" fmla="*/ 1582 h 2089"/>
              <a:gd name="connsiteX3" fmla="*/ 1550 w 1672"/>
              <a:gd name="connsiteY3" fmla="*/ 535 h 2089"/>
              <a:gd name="connsiteX4" fmla="*/ 502 w 1672"/>
              <a:gd name="connsiteY4" fmla="*/ 630 h 2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 h="2089">
                <a:moveTo>
                  <a:pt x="502" y="630"/>
                </a:moveTo>
                <a:cubicBezTo>
                  <a:pt x="216" y="1106"/>
                  <a:pt x="407" y="1106"/>
                  <a:pt x="502" y="1201"/>
                </a:cubicBezTo>
                <a:cubicBezTo>
                  <a:pt x="312" y="1582"/>
                  <a:pt x="216" y="1582"/>
                  <a:pt x="121" y="1582"/>
                </a:cubicBezTo>
                <a:cubicBezTo>
                  <a:pt x="-451" y="3106"/>
                  <a:pt x="1169" y="725"/>
                  <a:pt x="1550" y="535"/>
                </a:cubicBezTo>
                <a:cubicBezTo>
                  <a:pt x="2121" y="-1085"/>
                  <a:pt x="502" y="1582"/>
                  <a:pt x="502" y="630"/>
                </a:cubicBezTo>
                <a:close/>
              </a:path>
            </a:pathLst>
          </a:custGeom>
          <a:solidFill>
            <a:srgbClr val="1A2D6F"/>
          </a:solidFill>
          <a:ln w="9525" cap="flat">
            <a:noFill/>
            <a:prstDash val="solid"/>
            <a:miter/>
          </a:ln>
        </p:spPr>
        <p:txBody>
          <a:bodyPr rtlCol="0" anchor="ctr"/>
          <a:lstStyle/>
          <a:p>
            <a:endParaRPr lang="en-US"/>
          </a:p>
        </p:txBody>
      </p:sp>
      <p:sp>
        <p:nvSpPr>
          <p:cNvPr id="341" name="צורה חופשית: צורה 314">
            <a:extLst>
              <a:ext uri="{FF2B5EF4-FFF2-40B4-BE49-F238E27FC236}">
                <a16:creationId xmlns:a16="http://schemas.microsoft.com/office/drawing/2014/main" id="{B9E4B719-323E-4997-A4FB-353BA925915D}"/>
              </a:ext>
            </a:extLst>
          </p:cNvPr>
          <p:cNvSpPr/>
          <p:nvPr userDrawn="1"/>
        </p:nvSpPr>
        <p:spPr>
          <a:xfrm>
            <a:off x="4967878" y="503967"/>
            <a:ext cx="1504" cy="1382"/>
          </a:xfrm>
          <a:custGeom>
            <a:avLst/>
            <a:gdLst>
              <a:gd name="connsiteX0" fmla="*/ 76 w 1504"/>
              <a:gd name="connsiteY0" fmla="*/ 857 h 1382"/>
              <a:gd name="connsiteX1" fmla="*/ 1504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4" y="476"/>
                </a:cubicBezTo>
                <a:lnTo>
                  <a:pt x="743" y="0"/>
                </a:lnTo>
                <a:cubicBezTo>
                  <a:pt x="457" y="572"/>
                  <a:pt x="267" y="857"/>
                  <a:pt x="76" y="857"/>
                </a:cubicBezTo>
                <a:close/>
              </a:path>
            </a:pathLst>
          </a:custGeom>
          <a:solidFill>
            <a:srgbClr val="1A2D6F"/>
          </a:solidFill>
          <a:ln w="9525" cap="flat">
            <a:noFill/>
            <a:prstDash val="solid"/>
            <a:miter/>
          </a:ln>
        </p:spPr>
        <p:txBody>
          <a:bodyPr rtlCol="0" anchor="ctr"/>
          <a:lstStyle/>
          <a:p>
            <a:endParaRPr lang="en-US"/>
          </a:p>
        </p:txBody>
      </p:sp>
      <p:sp>
        <p:nvSpPr>
          <p:cNvPr id="342" name="צורה חופשית: צורה 315">
            <a:extLst>
              <a:ext uri="{FF2B5EF4-FFF2-40B4-BE49-F238E27FC236}">
                <a16:creationId xmlns:a16="http://schemas.microsoft.com/office/drawing/2014/main" id="{85BC84D3-3BEB-4915-9281-0DB966079ED7}"/>
              </a:ext>
            </a:extLst>
          </p:cNvPr>
          <p:cNvSpPr/>
          <p:nvPr userDrawn="1"/>
        </p:nvSpPr>
        <p:spPr>
          <a:xfrm>
            <a:off x="4837627" y="281654"/>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1A2D6F"/>
          </a:solidFill>
          <a:ln w="9525" cap="flat">
            <a:noFill/>
            <a:prstDash val="solid"/>
            <a:miter/>
          </a:ln>
        </p:spPr>
        <p:txBody>
          <a:bodyPr rtlCol="0" anchor="ctr"/>
          <a:lstStyle/>
          <a:p>
            <a:endParaRPr lang="en-US"/>
          </a:p>
        </p:txBody>
      </p:sp>
      <p:sp>
        <p:nvSpPr>
          <p:cNvPr id="343" name="צורה חופשית: צורה 316">
            <a:extLst>
              <a:ext uri="{FF2B5EF4-FFF2-40B4-BE49-F238E27FC236}">
                <a16:creationId xmlns:a16="http://schemas.microsoft.com/office/drawing/2014/main" id="{C98D9F8A-965C-4075-8EE3-71215B75C1D9}"/>
              </a:ext>
            </a:extLst>
          </p:cNvPr>
          <p:cNvSpPr/>
          <p:nvPr userDrawn="1"/>
        </p:nvSpPr>
        <p:spPr>
          <a:xfrm>
            <a:off x="4911947" y="274701"/>
            <a:ext cx="1734" cy="857"/>
          </a:xfrm>
          <a:custGeom>
            <a:avLst/>
            <a:gdLst>
              <a:gd name="connsiteX0" fmla="*/ 1714 w 1734"/>
              <a:gd name="connsiteY0" fmla="*/ 857 h 857"/>
              <a:gd name="connsiteX1" fmla="*/ 0 w 1734"/>
              <a:gd name="connsiteY1" fmla="*/ 0 h 857"/>
              <a:gd name="connsiteX2" fmla="*/ 1714 w 1734"/>
              <a:gd name="connsiteY2" fmla="*/ 857 h 857"/>
            </a:gdLst>
            <a:ahLst/>
            <a:cxnLst>
              <a:cxn ang="0">
                <a:pos x="connsiteX0" y="connsiteY0"/>
              </a:cxn>
              <a:cxn ang="0">
                <a:pos x="connsiteX1" y="connsiteY1"/>
              </a:cxn>
              <a:cxn ang="0">
                <a:pos x="connsiteX2" y="connsiteY2"/>
              </a:cxn>
            </a:cxnLst>
            <a:rect l="l" t="t" r="r" b="b"/>
            <a:pathLst>
              <a:path w="1734" h="857">
                <a:moveTo>
                  <a:pt x="1714" y="857"/>
                </a:moveTo>
                <a:cubicBezTo>
                  <a:pt x="1905" y="476"/>
                  <a:pt x="667" y="95"/>
                  <a:pt x="0" y="0"/>
                </a:cubicBezTo>
                <a:cubicBezTo>
                  <a:pt x="476" y="1048"/>
                  <a:pt x="858" y="476"/>
                  <a:pt x="1714" y="857"/>
                </a:cubicBezTo>
                <a:close/>
              </a:path>
            </a:pathLst>
          </a:custGeom>
          <a:solidFill>
            <a:srgbClr val="1A2D6F"/>
          </a:solidFill>
          <a:ln w="9525" cap="flat">
            <a:noFill/>
            <a:prstDash val="solid"/>
            <a:miter/>
          </a:ln>
        </p:spPr>
        <p:txBody>
          <a:bodyPr rtlCol="0" anchor="ctr"/>
          <a:lstStyle/>
          <a:p>
            <a:endParaRPr lang="en-US"/>
          </a:p>
        </p:txBody>
      </p:sp>
      <p:sp>
        <p:nvSpPr>
          <p:cNvPr id="344" name="צורה חופשית: צורה 317">
            <a:extLst>
              <a:ext uri="{FF2B5EF4-FFF2-40B4-BE49-F238E27FC236}">
                <a16:creationId xmlns:a16="http://schemas.microsoft.com/office/drawing/2014/main" id="{761CB5C5-7542-450F-ACB0-2E36EEEFD1E3}"/>
              </a:ext>
            </a:extLst>
          </p:cNvPr>
          <p:cNvSpPr/>
          <p:nvPr userDrawn="1"/>
        </p:nvSpPr>
        <p:spPr>
          <a:xfrm>
            <a:off x="4937378" y="277438"/>
            <a:ext cx="4572" cy="1347"/>
          </a:xfrm>
          <a:custGeom>
            <a:avLst/>
            <a:gdLst>
              <a:gd name="connsiteX0" fmla="*/ 4572 w 4572"/>
              <a:gd name="connsiteY0" fmla="*/ 977 h 1347"/>
              <a:gd name="connsiteX1" fmla="*/ 0 w 4572"/>
              <a:gd name="connsiteY1" fmla="*/ 215 h 1347"/>
              <a:gd name="connsiteX2" fmla="*/ 4572 w 4572"/>
              <a:gd name="connsiteY2" fmla="*/ 977 h 1347"/>
            </a:gdLst>
            <a:ahLst/>
            <a:cxnLst>
              <a:cxn ang="0">
                <a:pos x="connsiteX0" y="connsiteY0"/>
              </a:cxn>
              <a:cxn ang="0">
                <a:pos x="connsiteX1" y="connsiteY1"/>
              </a:cxn>
              <a:cxn ang="0">
                <a:pos x="connsiteX2" y="connsiteY2"/>
              </a:cxn>
            </a:cxnLst>
            <a:rect l="l" t="t" r="r" b="b"/>
            <a:pathLst>
              <a:path w="4572" h="1347">
                <a:moveTo>
                  <a:pt x="4572" y="977"/>
                </a:moveTo>
                <a:cubicBezTo>
                  <a:pt x="4096" y="1834"/>
                  <a:pt x="953" y="-737"/>
                  <a:pt x="0" y="215"/>
                </a:cubicBezTo>
                <a:cubicBezTo>
                  <a:pt x="381" y="-71"/>
                  <a:pt x="3906" y="2215"/>
                  <a:pt x="4572" y="977"/>
                </a:cubicBezTo>
                <a:close/>
              </a:path>
            </a:pathLst>
          </a:custGeom>
          <a:solidFill>
            <a:srgbClr val="1A2D6F"/>
          </a:solidFill>
          <a:ln w="9525" cap="flat">
            <a:noFill/>
            <a:prstDash val="solid"/>
            <a:miter/>
          </a:ln>
        </p:spPr>
        <p:txBody>
          <a:bodyPr rtlCol="0" anchor="ctr"/>
          <a:lstStyle/>
          <a:p>
            <a:endParaRPr lang="en-US"/>
          </a:p>
        </p:txBody>
      </p:sp>
      <p:sp>
        <p:nvSpPr>
          <p:cNvPr id="345" name="צורה חופשית: צורה 318">
            <a:extLst>
              <a:ext uri="{FF2B5EF4-FFF2-40B4-BE49-F238E27FC236}">
                <a16:creationId xmlns:a16="http://schemas.microsoft.com/office/drawing/2014/main" id="{13FF275F-585E-45AA-AAFD-76BBDD4DE587}"/>
              </a:ext>
            </a:extLst>
          </p:cNvPr>
          <p:cNvSpPr/>
          <p:nvPr userDrawn="1"/>
        </p:nvSpPr>
        <p:spPr>
          <a:xfrm>
            <a:off x="4881900" y="347784"/>
            <a:ext cx="10234" cy="1973"/>
          </a:xfrm>
          <a:custGeom>
            <a:avLst/>
            <a:gdLst>
              <a:gd name="connsiteX0" fmla="*/ 900 w 10234"/>
              <a:gd name="connsiteY0" fmla="*/ 545 h 1973"/>
              <a:gd name="connsiteX1" fmla="*/ 2138 w 10234"/>
              <a:gd name="connsiteY1" fmla="*/ 640 h 1973"/>
              <a:gd name="connsiteX2" fmla="*/ 10234 w 10234"/>
              <a:gd name="connsiteY2" fmla="*/ 1974 h 1973"/>
              <a:gd name="connsiteX3" fmla="*/ 5663 w 10234"/>
              <a:gd name="connsiteY3" fmla="*/ 164 h 1973"/>
              <a:gd name="connsiteX4" fmla="*/ 6425 w 10234"/>
              <a:gd name="connsiteY4" fmla="*/ 545 h 1973"/>
              <a:gd name="connsiteX5" fmla="*/ 329 w 10234"/>
              <a:gd name="connsiteY5" fmla="*/ 69 h 1973"/>
              <a:gd name="connsiteX6" fmla="*/ 900 w 10234"/>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4" h="1973">
                <a:moveTo>
                  <a:pt x="900" y="545"/>
                </a:moveTo>
                <a:lnTo>
                  <a:pt x="2138" y="640"/>
                </a:lnTo>
                <a:cubicBezTo>
                  <a:pt x="4805" y="1783"/>
                  <a:pt x="7092" y="1593"/>
                  <a:pt x="10234" y="1974"/>
                </a:cubicBezTo>
                <a:cubicBezTo>
                  <a:pt x="9091" y="640"/>
                  <a:pt x="7663" y="831"/>
                  <a:pt x="5663" y="164"/>
                </a:cubicBezTo>
                <a:cubicBezTo>
                  <a:pt x="5567" y="926"/>
                  <a:pt x="6234" y="355"/>
                  <a:pt x="6425" y="545"/>
                </a:cubicBezTo>
                <a:cubicBezTo>
                  <a:pt x="4805" y="1783"/>
                  <a:pt x="2519" y="-407"/>
                  <a:pt x="329" y="69"/>
                </a:cubicBezTo>
                <a:cubicBezTo>
                  <a:pt x="-529" y="259"/>
                  <a:pt x="519" y="640"/>
                  <a:pt x="900" y="545"/>
                </a:cubicBezTo>
                <a:close/>
              </a:path>
            </a:pathLst>
          </a:custGeom>
          <a:solidFill>
            <a:srgbClr val="1A2D6F"/>
          </a:solidFill>
          <a:ln w="9525" cap="flat">
            <a:noFill/>
            <a:prstDash val="solid"/>
            <a:miter/>
          </a:ln>
        </p:spPr>
        <p:txBody>
          <a:bodyPr rtlCol="0" anchor="ctr"/>
          <a:lstStyle/>
          <a:p>
            <a:endParaRPr lang="en-US"/>
          </a:p>
        </p:txBody>
      </p:sp>
      <p:sp>
        <p:nvSpPr>
          <p:cNvPr id="346" name="צורה חופשית: צורה 319">
            <a:extLst>
              <a:ext uri="{FF2B5EF4-FFF2-40B4-BE49-F238E27FC236}">
                <a16:creationId xmlns:a16="http://schemas.microsoft.com/office/drawing/2014/main" id="{724AB7E1-BCBC-4014-B56A-5F756338B551}"/>
              </a:ext>
            </a:extLst>
          </p:cNvPr>
          <p:cNvSpPr/>
          <p:nvPr userDrawn="1"/>
        </p:nvSpPr>
        <p:spPr>
          <a:xfrm>
            <a:off x="4879467" y="346003"/>
            <a:ext cx="1714" cy="621"/>
          </a:xfrm>
          <a:custGeom>
            <a:avLst/>
            <a:gdLst>
              <a:gd name="connsiteX0" fmla="*/ 0 w 1714"/>
              <a:gd name="connsiteY0" fmla="*/ 230 h 621"/>
              <a:gd name="connsiteX1" fmla="*/ 1714 w 1714"/>
              <a:gd name="connsiteY1" fmla="*/ 325 h 621"/>
              <a:gd name="connsiteX2" fmla="*/ 0 w 1714"/>
              <a:gd name="connsiteY2" fmla="*/ 230 h 621"/>
            </a:gdLst>
            <a:ahLst/>
            <a:cxnLst>
              <a:cxn ang="0">
                <a:pos x="connsiteX0" y="connsiteY0"/>
              </a:cxn>
              <a:cxn ang="0">
                <a:pos x="connsiteX1" y="connsiteY1"/>
              </a:cxn>
              <a:cxn ang="0">
                <a:pos x="connsiteX2" y="connsiteY2"/>
              </a:cxn>
            </a:cxnLst>
            <a:rect l="l" t="t" r="r" b="b"/>
            <a:pathLst>
              <a:path w="1714" h="621">
                <a:moveTo>
                  <a:pt x="0" y="230"/>
                </a:moveTo>
                <a:cubicBezTo>
                  <a:pt x="381" y="516"/>
                  <a:pt x="1143" y="897"/>
                  <a:pt x="1714" y="325"/>
                </a:cubicBezTo>
                <a:cubicBezTo>
                  <a:pt x="1333" y="135"/>
                  <a:pt x="762" y="-246"/>
                  <a:pt x="0" y="230"/>
                </a:cubicBezTo>
                <a:close/>
              </a:path>
            </a:pathLst>
          </a:custGeom>
          <a:solidFill>
            <a:srgbClr val="1A2D6F"/>
          </a:solidFill>
          <a:ln w="9525" cap="flat">
            <a:noFill/>
            <a:prstDash val="solid"/>
            <a:miter/>
          </a:ln>
        </p:spPr>
        <p:txBody>
          <a:bodyPr rtlCol="0" anchor="ctr"/>
          <a:lstStyle/>
          <a:p>
            <a:endParaRPr lang="en-US"/>
          </a:p>
        </p:txBody>
      </p:sp>
      <p:sp>
        <p:nvSpPr>
          <p:cNvPr id="347" name="צורה חופשית: צורה 320">
            <a:extLst>
              <a:ext uri="{FF2B5EF4-FFF2-40B4-BE49-F238E27FC236}">
                <a16:creationId xmlns:a16="http://schemas.microsoft.com/office/drawing/2014/main" id="{2304A7BA-020F-4026-AF5C-0C2B14F22AF3}"/>
              </a:ext>
            </a:extLst>
          </p:cNvPr>
          <p:cNvSpPr/>
          <p:nvPr userDrawn="1"/>
        </p:nvSpPr>
        <p:spPr>
          <a:xfrm>
            <a:off x="4870227" y="540683"/>
            <a:ext cx="1809" cy="1434"/>
          </a:xfrm>
          <a:custGeom>
            <a:avLst/>
            <a:gdLst>
              <a:gd name="connsiteX0" fmla="*/ 0 w 1809"/>
              <a:gd name="connsiteY0" fmla="*/ 146 h 1434"/>
              <a:gd name="connsiteX1" fmla="*/ 1810 w 1809"/>
              <a:gd name="connsiteY1" fmla="*/ 1099 h 1434"/>
              <a:gd name="connsiteX2" fmla="*/ 0 w 1809"/>
              <a:gd name="connsiteY2" fmla="*/ 146 h 1434"/>
            </a:gdLst>
            <a:ahLst/>
            <a:cxnLst>
              <a:cxn ang="0">
                <a:pos x="connsiteX0" y="connsiteY0"/>
              </a:cxn>
              <a:cxn ang="0">
                <a:pos x="connsiteX1" y="connsiteY1"/>
              </a:cxn>
              <a:cxn ang="0">
                <a:pos x="connsiteX2" y="connsiteY2"/>
              </a:cxn>
            </a:cxnLst>
            <a:rect l="l" t="t" r="r" b="b"/>
            <a:pathLst>
              <a:path w="1809" h="1434">
                <a:moveTo>
                  <a:pt x="0" y="146"/>
                </a:moveTo>
                <a:cubicBezTo>
                  <a:pt x="381" y="1003"/>
                  <a:pt x="953" y="1956"/>
                  <a:pt x="1810" y="1099"/>
                </a:cubicBezTo>
                <a:cubicBezTo>
                  <a:pt x="1429" y="146"/>
                  <a:pt x="667" y="-235"/>
                  <a:pt x="0" y="146"/>
                </a:cubicBezTo>
                <a:close/>
              </a:path>
            </a:pathLst>
          </a:custGeom>
          <a:solidFill>
            <a:srgbClr val="1A2D6F"/>
          </a:solidFill>
          <a:ln w="9525" cap="flat">
            <a:noFill/>
            <a:prstDash val="solid"/>
            <a:miter/>
          </a:ln>
        </p:spPr>
        <p:txBody>
          <a:bodyPr rtlCol="0" anchor="ctr"/>
          <a:lstStyle/>
          <a:p>
            <a:endParaRPr lang="en-US"/>
          </a:p>
        </p:txBody>
      </p:sp>
      <p:sp>
        <p:nvSpPr>
          <p:cNvPr id="348" name="צורה חופשית: צורה 321">
            <a:extLst>
              <a:ext uri="{FF2B5EF4-FFF2-40B4-BE49-F238E27FC236}">
                <a16:creationId xmlns:a16="http://schemas.microsoft.com/office/drawing/2014/main" id="{0BB00A90-F809-46A2-9CCE-75DB26B467CE}"/>
              </a:ext>
            </a:extLst>
          </p:cNvPr>
          <p:cNvSpPr/>
          <p:nvPr userDrawn="1"/>
        </p:nvSpPr>
        <p:spPr>
          <a:xfrm>
            <a:off x="4878323" y="271652"/>
            <a:ext cx="2191" cy="857"/>
          </a:xfrm>
          <a:custGeom>
            <a:avLst/>
            <a:gdLst>
              <a:gd name="connsiteX0" fmla="*/ 2191 w 2191"/>
              <a:gd name="connsiteY0" fmla="*/ 857 h 857"/>
              <a:gd name="connsiteX1" fmla="*/ 0 w 2191"/>
              <a:gd name="connsiteY1" fmla="*/ 0 h 857"/>
              <a:gd name="connsiteX2" fmla="*/ 2191 w 2191"/>
              <a:gd name="connsiteY2" fmla="*/ 857 h 857"/>
            </a:gdLst>
            <a:ahLst/>
            <a:cxnLst>
              <a:cxn ang="0">
                <a:pos x="connsiteX0" y="connsiteY0"/>
              </a:cxn>
              <a:cxn ang="0">
                <a:pos x="connsiteX1" y="connsiteY1"/>
              </a:cxn>
              <a:cxn ang="0">
                <a:pos x="connsiteX2" y="connsiteY2"/>
              </a:cxn>
            </a:cxnLst>
            <a:rect l="l" t="t" r="r" b="b"/>
            <a:pathLst>
              <a:path w="2191" h="857">
                <a:moveTo>
                  <a:pt x="2191" y="857"/>
                </a:moveTo>
                <a:cubicBezTo>
                  <a:pt x="2096" y="-572"/>
                  <a:pt x="762" y="286"/>
                  <a:pt x="0" y="0"/>
                </a:cubicBezTo>
                <a:cubicBezTo>
                  <a:pt x="286" y="1429"/>
                  <a:pt x="1429" y="-190"/>
                  <a:pt x="2191" y="857"/>
                </a:cubicBezTo>
                <a:close/>
              </a:path>
            </a:pathLst>
          </a:custGeom>
          <a:solidFill>
            <a:srgbClr val="1A2D6F"/>
          </a:solidFill>
          <a:ln w="9525" cap="flat">
            <a:noFill/>
            <a:prstDash val="solid"/>
            <a:miter/>
          </a:ln>
        </p:spPr>
        <p:txBody>
          <a:bodyPr rtlCol="0" anchor="ctr"/>
          <a:lstStyle/>
          <a:p>
            <a:endParaRPr lang="en-US"/>
          </a:p>
        </p:txBody>
      </p:sp>
      <p:sp>
        <p:nvSpPr>
          <p:cNvPr id="349" name="צורה חופשית: צורה 322">
            <a:extLst>
              <a:ext uri="{FF2B5EF4-FFF2-40B4-BE49-F238E27FC236}">
                <a16:creationId xmlns:a16="http://schemas.microsoft.com/office/drawing/2014/main" id="{BAD48CED-F111-45C7-823C-F159A9F1DB40}"/>
              </a:ext>
            </a:extLst>
          </p:cNvPr>
          <p:cNvSpPr/>
          <p:nvPr userDrawn="1"/>
        </p:nvSpPr>
        <p:spPr>
          <a:xfrm>
            <a:off x="5321795" y="104394"/>
            <a:ext cx="926" cy="1619"/>
          </a:xfrm>
          <a:custGeom>
            <a:avLst/>
            <a:gdLst>
              <a:gd name="connsiteX0" fmla="*/ 870 w 926"/>
              <a:gd name="connsiteY0" fmla="*/ 1619 h 1619"/>
              <a:gd name="connsiteX1" fmla="*/ 12 w 926"/>
              <a:gd name="connsiteY1" fmla="*/ 0 h 1619"/>
              <a:gd name="connsiteX2" fmla="*/ 870 w 926"/>
              <a:gd name="connsiteY2" fmla="*/ 1619 h 1619"/>
            </a:gdLst>
            <a:ahLst/>
            <a:cxnLst>
              <a:cxn ang="0">
                <a:pos x="connsiteX0" y="connsiteY0"/>
              </a:cxn>
              <a:cxn ang="0">
                <a:pos x="connsiteX1" y="connsiteY1"/>
              </a:cxn>
              <a:cxn ang="0">
                <a:pos x="connsiteX2" y="connsiteY2"/>
              </a:cxn>
            </a:cxnLst>
            <a:rect l="l" t="t" r="r" b="b"/>
            <a:pathLst>
              <a:path w="926" h="1619">
                <a:moveTo>
                  <a:pt x="870" y="1619"/>
                </a:moveTo>
                <a:cubicBezTo>
                  <a:pt x="1060" y="667"/>
                  <a:pt x="774" y="95"/>
                  <a:pt x="12" y="0"/>
                </a:cubicBezTo>
                <a:cubicBezTo>
                  <a:pt x="-83" y="857"/>
                  <a:pt x="394" y="1238"/>
                  <a:pt x="870" y="1619"/>
                </a:cubicBezTo>
                <a:close/>
              </a:path>
            </a:pathLst>
          </a:custGeom>
          <a:solidFill>
            <a:srgbClr val="1A2D6F"/>
          </a:solidFill>
          <a:ln w="9525" cap="flat">
            <a:noFill/>
            <a:prstDash val="solid"/>
            <a:miter/>
          </a:ln>
        </p:spPr>
        <p:txBody>
          <a:bodyPr rtlCol="0" anchor="ctr"/>
          <a:lstStyle/>
          <a:p>
            <a:endParaRPr lang="en-US"/>
          </a:p>
        </p:txBody>
      </p:sp>
      <p:sp>
        <p:nvSpPr>
          <p:cNvPr id="350" name="צורה חופשית: צורה 323">
            <a:extLst>
              <a:ext uri="{FF2B5EF4-FFF2-40B4-BE49-F238E27FC236}">
                <a16:creationId xmlns:a16="http://schemas.microsoft.com/office/drawing/2014/main" id="{08059B05-002D-4292-89D3-E266E76919F0}"/>
              </a:ext>
            </a:extLst>
          </p:cNvPr>
          <p:cNvSpPr/>
          <p:nvPr userDrawn="1"/>
        </p:nvSpPr>
        <p:spPr>
          <a:xfrm>
            <a:off x="5120388" y="515058"/>
            <a:ext cx="17206" cy="6816"/>
          </a:xfrm>
          <a:custGeom>
            <a:avLst/>
            <a:gdLst>
              <a:gd name="connsiteX0" fmla="*/ 3585 w 17206"/>
              <a:gd name="connsiteY0" fmla="*/ 1577 h 6816"/>
              <a:gd name="connsiteX1" fmla="*/ 17206 w 17206"/>
              <a:gd name="connsiteY1" fmla="*/ 6816 h 6816"/>
              <a:gd name="connsiteX2" fmla="*/ 9682 w 17206"/>
              <a:gd name="connsiteY2" fmla="*/ 2816 h 6816"/>
              <a:gd name="connsiteX3" fmla="*/ 10919 w 17206"/>
              <a:gd name="connsiteY3" fmla="*/ 3578 h 6816"/>
              <a:gd name="connsiteX4" fmla="*/ 537 w 17206"/>
              <a:gd name="connsiteY4" fmla="*/ 53 h 6816"/>
              <a:gd name="connsiteX5" fmla="*/ 1490 w 17206"/>
              <a:gd name="connsiteY5" fmla="*/ 720 h 6816"/>
              <a:gd name="connsiteX6" fmla="*/ 3585 w 17206"/>
              <a:gd name="connsiteY6" fmla="*/ 1577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6" h="6816">
                <a:moveTo>
                  <a:pt x="3585" y="1577"/>
                </a:moveTo>
                <a:cubicBezTo>
                  <a:pt x="7872" y="3959"/>
                  <a:pt x="11872" y="4911"/>
                  <a:pt x="17206" y="6816"/>
                </a:cubicBezTo>
                <a:cubicBezTo>
                  <a:pt x="15492" y="4911"/>
                  <a:pt x="12920" y="4435"/>
                  <a:pt x="9682" y="2816"/>
                </a:cubicBezTo>
                <a:cubicBezTo>
                  <a:pt x="9395" y="3482"/>
                  <a:pt x="10538" y="3292"/>
                  <a:pt x="10919" y="3578"/>
                </a:cubicBezTo>
                <a:cubicBezTo>
                  <a:pt x="7966" y="4054"/>
                  <a:pt x="4348" y="815"/>
                  <a:pt x="537" y="53"/>
                </a:cubicBezTo>
                <a:cubicBezTo>
                  <a:pt x="-892" y="-232"/>
                  <a:pt x="918" y="720"/>
                  <a:pt x="1490" y="720"/>
                </a:cubicBezTo>
                <a:lnTo>
                  <a:pt x="3585" y="1577"/>
                </a:lnTo>
                <a:close/>
              </a:path>
            </a:pathLst>
          </a:custGeom>
          <a:solidFill>
            <a:srgbClr val="1A2D6F"/>
          </a:solidFill>
          <a:ln w="9525" cap="flat">
            <a:noFill/>
            <a:prstDash val="solid"/>
            <a:miter/>
          </a:ln>
        </p:spPr>
        <p:txBody>
          <a:bodyPr rtlCol="0" anchor="ctr"/>
          <a:lstStyle/>
          <a:p>
            <a:endParaRPr lang="en-US"/>
          </a:p>
        </p:txBody>
      </p:sp>
      <p:sp>
        <p:nvSpPr>
          <p:cNvPr id="351" name="צורה חופשית: צורה 324">
            <a:extLst>
              <a:ext uri="{FF2B5EF4-FFF2-40B4-BE49-F238E27FC236}">
                <a16:creationId xmlns:a16="http://schemas.microsoft.com/office/drawing/2014/main" id="{1B1CBAEE-989C-4C9B-B73B-FABBC39C5CD0}"/>
              </a:ext>
            </a:extLst>
          </p:cNvPr>
          <p:cNvSpPr/>
          <p:nvPr userDrawn="1"/>
        </p:nvSpPr>
        <p:spPr>
          <a:xfrm>
            <a:off x="5047583" y="456249"/>
            <a:ext cx="1824" cy="1045"/>
          </a:xfrm>
          <a:custGeom>
            <a:avLst/>
            <a:gdLst>
              <a:gd name="connsiteX0" fmla="*/ 1810 w 1824"/>
              <a:gd name="connsiteY0" fmla="*/ 569 h 1045"/>
              <a:gd name="connsiteX1" fmla="*/ 0 w 1824"/>
              <a:gd name="connsiteY1" fmla="*/ 474 h 1045"/>
              <a:gd name="connsiteX2" fmla="*/ 1238 w 1824"/>
              <a:gd name="connsiteY2" fmla="*/ 1045 h 1045"/>
              <a:gd name="connsiteX3" fmla="*/ 1810 w 1824"/>
              <a:gd name="connsiteY3" fmla="*/ 569 h 1045"/>
            </a:gdLst>
            <a:ahLst/>
            <a:cxnLst>
              <a:cxn ang="0">
                <a:pos x="connsiteX0" y="connsiteY0"/>
              </a:cxn>
              <a:cxn ang="0">
                <a:pos x="connsiteX1" y="connsiteY1"/>
              </a:cxn>
              <a:cxn ang="0">
                <a:pos x="connsiteX2" y="connsiteY2"/>
              </a:cxn>
              <a:cxn ang="0">
                <a:pos x="connsiteX3" y="connsiteY3"/>
              </a:cxn>
            </a:cxnLst>
            <a:rect l="l" t="t" r="r" b="b"/>
            <a:pathLst>
              <a:path w="1824" h="1045">
                <a:moveTo>
                  <a:pt x="1810" y="569"/>
                </a:moveTo>
                <a:cubicBezTo>
                  <a:pt x="2000" y="93"/>
                  <a:pt x="286" y="-383"/>
                  <a:pt x="0" y="474"/>
                </a:cubicBezTo>
                <a:lnTo>
                  <a:pt x="1238" y="1045"/>
                </a:lnTo>
                <a:cubicBezTo>
                  <a:pt x="1334" y="760"/>
                  <a:pt x="1524" y="569"/>
                  <a:pt x="1810" y="569"/>
                </a:cubicBezTo>
                <a:close/>
              </a:path>
            </a:pathLst>
          </a:custGeom>
          <a:solidFill>
            <a:srgbClr val="1A2D6F"/>
          </a:solidFill>
          <a:ln w="9525" cap="flat">
            <a:noFill/>
            <a:prstDash val="solid"/>
            <a:miter/>
          </a:ln>
        </p:spPr>
        <p:txBody>
          <a:bodyPr rtlCol="0" anchor="ctr"/>
          <a:lstStyle/>
          <a:p>
            <a:endParaRPr lang="en-US"/>
          </a:p>
        </p:txBody>
      </p:sp>
      <p:sp>
        <p:nvSpPr>
          <p:cNvPr id="352" name="צורה חופשית: צורה 325">
            <a:extLst>
              <a:ext uri="{FF2B5EF4-FFF2-40B4-BE49-F238E27FC236}">
                <a16:creationId xmlns:a16="http://schemas.microsoft.com/office/drawing/2014/main" id="{7950BB1E-5FA1-4A34-8619-0B54406E8EE1}"/>
              </a:ext>
            </a:extLst>
          </p:cNvPr>
          <p:cNvSpPr/>
          <p:nvPr userDrawn="1"/>
        </p:nvSpPr>
        <p:spPr>
          <a:xfrm>
            <a:off x="5046639" y="456723"/>
            <a:ext cx="897" cy="1809"/>
          </a:xfrm>
          <a:custGeom>
            <a:avLst/>
            <a:gdLst>
              <a:gd name="connsiteX0" fmla="*/ 86 w 897"/>
              <a:gd name="connsiteY0" fmla="*/ 0 h 1809"/>
              <a:gd name="connsiteX1" fmla="*/ 753 w 897"/>
              <a:gd name="connsiteY1" fmla="*/ 1810 h 1809"/>
              <a:gd name="connsiteX2" fmla="*/ 86 w 897"/>
              <a:gd name="connsiteY2" fmla="*/ 0 h 1809"/>
            </a:gdLst>
            <a:ahLst/>
            <a:cxnLst>
              <a:cxn ang="0">
                <a:pos x="connsiteX0" y="connsiteY0"/>
              </a:cxn>
              <a:cxn ang="0">
                <a:pos x="connsiteX1" y="connsiteY1"/>
              </a:cxn>
              <a:cxn ang="0">
                <a:pos x="connsiteX2" y="connsiteY2"/>
              </a:cxn>
            </a:cxnLst>
            <a:rect l="l" t="t" r="r" b="b"/>
            <a:pathLst>
              <a:path w="897" h="1809">
                <a:moveTo>
                  <a:pt x="86" y="0"/>
                </a:moveTo>
                <a:cubicBezTo>
                  <a:pt x="-200" y="857"/>
                  <a:pt x="277" y="1333"/>
                  <a:pt x="753" y="1810"/>
                </a:cubicBezTo>
                <a:cubicBezTo>
                  <a:pt x="1039" y="952"/>
                  <a:pt x="943" y="286"/>
                  <a:pt x="86" y="0"/>
                </a:cubicBezTo>
                <a:close/>
              </a:path>
            </a:pathLst>
          </a:custGeom>
          <a:solidFill>
            <a:srgbClr val="1A2D6F"/>
          </a:solidFill>
          <a:ln w="9525" cap="flat">
            <a:noFill/>
            <a:prstDash val="solid"/>
            <a:miter/>
          </a:ln>
        </p:spPr>
        <p:txBody>
          <a:bodyPr rtlCol="0" anchor="ctr"/>
          <a:lstStyle/>
          <a:p>
            <a:endParaRPr lang="en-US"/>
          </a:p>
        </p:txBody>
      </p:sp>
      <p:sp>
        <p:nvSpPr>
          <p:cNvPr id="353" name="צורה חופשית: צורה 326">
            <a:extLst>
              <a:ext uri="{FF2B5EF4-FFF2-40B4-BE49-F238E27FC236}">
                <a16:creationId xmlns:a16="http://schemas.microsoft.com/office/drawing/2014/main" id="{8B985727-01B4-4C1E-81C3-3FC97E112263}"/>
              </a:ext>
            </a:extLst>
          </p:cNvPr>
          <p:cNvSpPr/>
          <p:nvPr userDrawn="1"/>
        </p:nvSpPr>
        <p:spPr>
          <a:xfrm>
            <a:off x="5045098" y="458819"/>
            <a:ext cx="1084" cy="1905"/>
          </a:xfrm>
          <a:custGeom>
            <a:avLst/>
            <a:gdLst>
              <a:gd name="connsiteX0" fmla="*/ 103 w 1084"/>
              <a:gd name="connsiteY0" fmla="*/ 1905 h 1905"/>
              <a:gd name="connsiteX1" fmla="*/ 865 w 1084"/>
              <a:gd name="connsiteY1" fmla="*/ 1524 h 1905"/>
              <a:gd name="connsiteX2" fmla="*/ 961 w 1084"/>
              <a:gd name="connsiteY2" fmla="*/ 0 h 1905"/>
              <a:gd name="connsiteX3" fmla="*/ 103 w 1084"/>
              <a:gd name="connsiteY3" fmla="*/ 1905 h 1905"/>
            </a:gdLst>
            <a:ahLst/>
            <a:cxnLst>
              <a:cxn ang="0">
                <a:pos x="connsiteX0" y="connsiteY0"/>
              </a:cxn>
              <a:cxn ang="0">
                <a:pos x="connsiteX1" y="connsiteY1"/>
              </a:cxn>
              <a:cxn ang="0">
                <a:pos x="connsiteX2" y="connsiteY2"/>
              </a:cxn>
              <a:cxn ang="0">
                <a:pos x="connsiteX3" y="connsiteY3"/>
              </a:cxn>
            </a:cxnLst>
            <a:rect l="l" t="t" r="r" b="b"/>
            <a:pathLst>
              <a:path w="1084" h="1905">
                <a:moveTo>
                  <a:pt x="103" y="1905"/>
                </a:moveTo>
                <a:cubicBezTo>
                  <a:pt x="389" y="1905"/>
                  <a:pt x="579" y="1334"/>
                  <a:pt x="865" y="1524"/>
                </a:cubicBezTo>
                <a:cubicBezTo>
                  <a:pt x="1437" y="762"/>
                  <a:pt x="675" y="667"/>
                  <a:pt x="961" y="0"/>
                </a:cubicBezTo>
                <a:cubicBezTo>
                  <a:pt x="484" y="953"/>
                  <a:pt x="-278" y="191"/>
                  <a:pt x="103" y="1905"/>
                </a:cubicBezTo>
                <a:close/>
              </a:path>
            </a:pathLst>
          </a:custGeom>
          <a:solidFill>
            <a:srgbClr val="1A2D6F"/>
          </a:solidFill>
          <a:ln w="9525" cap="flat">
            <a:noFill/>
            <a:prstDash val="solid"/>
            <a:miter/>
          </a:ln>
        </p:spPr>
        <p:txBody>
          <a:bodyPr rtlCol="0" anchor="ctr"/>
          <a:lstStyle/>
          <a:p>
            <a:endParaRPr lang="en-US"/>
          </a:p>
        </p:txBody>
      </p:sp>
      <p:sp>
        <p:nvSpPr>
          <p:cNvPr id="354" name="צורה חופשית: צורה 327">
            <a:extLst>
              <a:ext uri="{FF2B5EF4-FFF2-40B4-BE49-F238E27FC236}">
                <a16:creationId xmlns:a16="http://schemas.microsoft.com/office/drawing/2014/main" id="{DB29E8A1-D679-4C00-969A-104A47823F91}"/>
              </a:ext>
            </a:extLst>
          </p:cNvPr>
          <p:cNvSpPr/>
          <p:nvPr userDrawn="1"/>
        </p:nvSpPr>
        <p:spPr>
          <a:xfrm>
            <a:off x="4819268" y="148339"/>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953" y="537"/>
                  <a:pt x="953" y="346"/>
                  <a:pt x="1143" y="251"/>
                </a:cubicBezTo>
                <a:close/>
              </a:path>
            </a:pathLst>
          </a:custGeom>
          <a:solidFill>
            <a:srgbClr val="1A2D6F"/>
          </a:solidFill>
          <a:ln w="9525" cap="flat">
            <a:noFill/>
            <a:prstDash val="solid"/>
            <a:miter/>
          </a:ln>
        </p:spPr>
        <p:txBody>
          <a:bodyPr rtlCol="0" anchor="ctr"/>
          <a:lstStyle/>
          <a:p>
            <a:endParaRPr lang="en-US"/>
          </a:p>
        </p:txBody>
      </p:sp>
      <p:sp>
        <p:nvSpPr>
          <p:cNvPr id="355" name="צורה חופשית: צורה 328">
            <a:extLst>
              <a:ext uri="{FF2B5EF4-FFF2-40B4-BE49-F238E27FC236}">
                <a16:creationId xmlns:a16="http://schemas.microsoft.com/office/drawing/2014/main" id="{539312A3-C018-479D-8288-D70249126569}"/>
              </a:ext>
            </a:extLst>
          </p:cNvPr>
          <p:cNvSpPr/>
          <p:nvPr userDrawn="1"/>
        </p:nvSpPr>
        <p:spPr>
          <a:xfrm>
            <a:off x="5094756" y="423481"/>
            <a:ext cx="7404" cy="4574"/>
          </a:xfrm>
          <a:custGeom>
            <a:avLst/>
            <a:gdLst>
              <a:gd name="connsiteX0" fmla="*/ 1499 w 7404"/>
              <a:gd name="connsiteY0" fmla="*/ 2477 h 4574"/>
              <a:gd name="connsiteX1" fmla="*/ 2833 w 7404"/>
              <a:gd name="connsiteY1" fmla="*/ 3429 h 4574"/>
              <a:gd name="connsiteX2" fmla="*/ 7405 w 7404"/>
              <a:gd name="connsiteY2" fmla="*/ 4572 h 4574"/>
              <a:gd name="connsiteX3" fmla="*/ 4738 w 7404"/>
              <a:gd name="connsiteY3" fmla="*/ 3524 h 4574"/>
              <a:gd name="connsiteX4" fmla="*/ 71 w 7404"/>
              <a:gd name="connsiteY4" fmla="*/ 0 h 4574"/>
              <a:gd name="connsiteX5" fmla="*/ 2738 w 7404"/>
              <a:gd name="connsiteY5" fmla="*/ 2286 h 4574"/>
              <a:gd name="connsiteX6" fmla="*/ 1499 w 7404"/>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4" h="4574">
                <a:moveTo>
                  <a:pt x="1499" y="2477"/>
                </a:moveTo>
                <a:cubicBezTo>
                  <a:pt x="2071" y="2667"/>
                  <a:pt x="1976" y="3334"/>
                  <a:pt x="2833" y="3429"/>
                </a:cubicBezTo>
                <a:cubicBezTo>
                  <a:pt x="3405" y="1810"/>
                  <a:pt x="4929" y="4667"/>
                  <a:pt x="7405" y="4572"/>
                </a:cubicBezTo>
                <a:cubicBezTo>
                  <a:pt x="6929" y="3429"/>
                  <a:pt x="5595" y="2953"/>
                  <a:pt x="4738" y="3524"/>
                </a:cubicBezTo>
                <a:cubicBezTo>
                  <a:pt x="4071" y="1333"/>
                  <a:pt x="2738" y="1429"/>
                  <a:pt x="71" y="0"/>
                </a:cubicBezTo>
                <a:cubicBezTo>
                  <a:pt x="-120" y="2096"/>
                  <a:pt x="2452" y="1333"/>
                  <a:pt x="2738" y="2286"/>
                </a:cubicBezTo>
                <a:cubicBezTo>
                  <a:pt x="1214" y="2191"/>
                  <a:pt x="-1834" y="857"/>
                  <a:pt x="1499" y="2477"/>
                </a:cubicBezTo>
                <a:close/>
              </a:path>
            </a:pathLst>
          </a:custGeom>
          <a:solidFill>
            <a:srgbClr val="1A2D6F"/>
          </a:solidFill>
          <a:ln w="9525" cap="flat">
            <a:noFill/>
            <a:prstDash val="solid"/>
            <a:miter/>
          </a:ln>
        </p:spPr>
        <p:txBody>
          <a:bodyPr rtlCol="0" anchor="ctr"/>
          <a:lstStyle/>
          <a:p>
            <a:endParaRPr lang="en-US"/>
          </a:p>
        </p:txBody>
      </p:sp>
      <p:sp>
        <p:nvSpPr>
          <p:cNvPr id="356" name="צורה חופשית: צורה 329">
            <a:extLst>
              <a:ext uri="{FF2B5EF4-FFF2-40B4-BE49-F238E27FC236}">
                <a16:creationId xmlns:a16="http://schemas.microsoft.com/office/drawing/2014/main" id="{CE6D4C93-BCA7-4B52-9B8D-2CEEA0201D50}"/>
              </a:ext>
            </a:extLst>
          </p:cNvPr>
          <p:cNvSpPr/>
          <p:nvPr userDrawn="1"/>
        </p:nvSpPr>
        <p:spPr>
          <a:xfrm>
            <a:off x="5067770" y="421776"/>
            <a:ext cx="1625" cy="1314"/>
          </a:xfrm>
          <a:custGeom>
            <a:avLst/>
            <a:gdLst>
              <a:gd name="connsiteX0" fmla="*/ 1530 w 1625"/>
              <a:gd name="connsiteY0" fmla="*/ 1228 h 1314"/>
              <a:gd name="connsiteX1" fmla="*/ 1244 w 1625"/>
              <a:gd name="connsiteY1" fmla="*/ 657 h 1314"/>
              <a:gd name="connsiteX2" fmla="*/ 1625 w 1625"/>
              <a:gd name="connsiteY2" fmla="*/ 466 h 1314"/>
              <a:gd name="connsiteX3" fmla="*/ 6 w 1625"/>
              <a:gd name="connsiteY3" fmla="*/ 847 h 1314"/>
              <a:gd name="connsiteX4" fmla="*/ 1530 w 1625"/>
              <a:gd name="connsiteY4" fmla="*/ 1228 h 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14">
                <a:moveTo>
                  <a:pt x="1530" y="1228"/>
                </a:moveTo>
                <a:cubicBezTo>
                  <a:pt x="1625" y="943"/>
                  <a:pt x="1340" y="847"/>
                  <a:pt x="1244" y="657"/>
                </a:cubicBezTo>
                <a:cubicBezTo>
                  <a:pt x="1340" y="371"/>
                  <a:pt x="1435" y="371"/>
                  <a:pt x="1625" y="466"/>
                </a:cubicBezTo>
                <a:cubicBezTo>
                  <a:pt x="1625" y="-772"/>
                  <a:pt x="482" y="847"/>
                  <a:pt x="6" y="847"/>
                </a:cubicBezTo>
                <a:cubicBezTo>
                  <a:pt x="-89" y="2086"/>
                  <a:pt x="959" y="371"/>
                  <a:pt x="1530" y="1228"/>
                </a:cubicBezTo>
                <a:close/>
              </a:path>
            </a:pathLst>
          </a:custGeom>
          <a:solidFill>
            <a:srgbClr val="1A2D6F"/>
          </a:solidFill>
          <a:ln w="9525" cap="flat">
            <a:noFill/>
            <a:prstDash val="solid"/>
            <a:miter/>
          </a:ln>
        </p:spPr>
        <p:txBody>
          <a:bodyPr rtlCol="0" anchor="ctr"/>
          <a:lstStyle/>
          <a:p>
            <a:endParaRPr lang="en-US"/>
          </a:p>
        </p:txBody>
      </p:sp>
      <p:sp>
        <p:nvSpPr>
          <p:cNvPr id="357" name="צורה חופשית: צורה 330">
            <a:extLst>
              <a:ext uri="{FF2B5EF4-FFF2-40B4-BE49-F238E27FC236}">
                <a16:creationId xmlns:a16="http://schemas.microsoft.com/office/drawing/2014/main" id="{88BAD5D7-41A0-479D-A384-99F28C86400D}"/>
              </a:ext>
            </a:extLst>
          </p:cNvPr>
          <p:cNvSpPr/>
          <p:nvPr userDrawn="1"/>
        </p:nvSpPr>
        <p:spPr>
          <a:xfrm>
            <a:off x="5067586" y="419479"/>
            <a:ext cx="4952" cy="1144"/>
          </a:xfrm>
          <a:custGeom>
            <a:avLst/>
            <a:gdLst>
              <a:gd name="connsiteX0" fmla="*/ 0 w 4952"/>
              <a:gd name="connsiteY0" fmla="*/ 1145 h 1144"/>
              <a:gd name="connsiteX1" fmla="*/ 4953 w 4952"/>
              <a:gd name="connsiteY1" fmla="*/ 288 h 1144"/>
              <a:gd name="connsiteX2" fmla="*/ 0 w 4952"/>
              <a:gd name="connsiteY2" fmla="*/ 1145 h 1144"/>
            </a:gdLst>
            <a:ahLst/>
            <a:cxnLst>
              <a:cxn ang="0">
                <a:pos x="connsiteX0" y="connsiteY0"/>
              </a:cxn>
              <a:cxn ang="0">
                <a:pos x="connsiteX1" y="connsiteY1"/>
              </a:cxn>
              <a:cxn ang="0">
                <a:pos x="connsiteX2" y="connsiteY2"/>
              </a:cxn>
            </a:cxnLst>
            <a:rect l="l" t="t" r="r" b="b"/>
            <a:pathLst>
              <a:path w="4952" h="1144">
                <a:moveTo>
                  <a:pt x="0" y="1145"/>
                </a:moveTo>
                <a:cubicBezTo>
                  <a:pt x="2000" y="859"/>
                  <a:pt x="2953" y="1050"/>
                  <a:pt x="4953" y="288"/>
                </a:cubicBezTo>
                <a:cubicBezTo>
                  <a:pt x="4000" y="97"/>
                  <a:pt x="1143" y="-570"/>
                  <a:pt x="0" y="1145"/>
                </a:cubicBezTo>
                <a:close/>
              </a:path>
            </a:pathLst>
          </a:custGeom>
          <a:solidFill>
            <a:srgbClr val="1A2D6F"/>
          </a:solidFill>
          <a:ln w="9525" cap="flat">
            <a:noFill/>
            <a:prstDash val="solid"/>
            <a:miter/>
          </a:ln>
        </p:spPr>
        <p:txBody>
          <a:bodyPr rtlCol="0" anchor="ctr"/>
          <a:lstStyle/>
          <a:p>
            <a:endParaRPr lang="en-US"/>
          </a:p>
        </p:txBody>
      </p:sp>
      <p:sp>
        <p:nvSpPr>
          <p:cNvPr id="358" name="צורה חופשית: צורה 331">
            <a:extLst>
              <a:ext uri="{FF2B5EF4-FFF2-40B4-BE49-F238E27FC236}">
                <a16:creationId xmlns:a16="http://schemas.microsoft.com/office/drawing/2014/main" id="{3DFF2173-6355-48F9-907B-1ECFD4AD25ED}"/>
              </a:ext>
            </a:extLst>
          </p:cNvPr>
          <p:cNvSpPr/>
          <p:nvPr userDrawn="1"/>
        </p:nvSpPr>
        <p:spPr>
          <a:xfrm>
            <a:off x="5192934" y="304228"/>
            <a:ext cx="2337" cy="1714"/>
          </a:xfrm>
          <a:custGeom>
            <a:avLst/>
            <a:gdLst>
              <a:gd name="connsiteX0" fmla="*/ 2286 w 2337"/>
              <a:gd name="connsiteY0" fmla="*/ 1714 h 1714"/>
              <a:gd name="connsiteX1" fmla="*/ 0 w 2337"/>
              <a:gd name="connsiteY1" fmla="*/ 0 h 1714"/>
              <a:gd name="connsiteX2" fmla="*/ 2286 w 2337"/>
              <a:gd name="connsiteY2" fmla="*/ 1714 h 1714"/>
            </a:gdLst>
            <a:ahLst/>
            <a:cxnLst>
              <a:cxn ang="0">
                <a:pos x="connsiteX0" y="connsiteY0"/>
              </a:cxn>
              <a:cxn ang="0">
                <a:pos x="connsiteX1" y="connsiteY1"/>
              </a:cxn>
              <a:cxn ang="0">
                <a:pos x="connsiteX2" y="connsiteY2"/>
              </a:cxn>
            </a:cxnLst>
            <a:rect l="l" t="t" r="r" b="b"/>
            <a:pathLst>
              <a:path w="2337" h="1714">
                <a:moveTo>
                  <a:pt x="2286" y="1714"/>
                </a:moveTo>
                <a:cubicBezTo>
                  <a:pt x="2667" y="1429"/>
                  <a:pt x="858" y="381"/>
                  <a:pt x="0" y="0"/>
                </a:cubicBezTo>
                <a:cubicBezTo>
                  <a:pt x="285" y="1238"/>
                  <a:pt x="1048" y="857"/>
                  <a:pt x="2286" y="1714"/>
                </a:cubicBezTo>
                <a:close/>
              </a:path>
            </a:pathLst>
          </a:custGeom>
          <a:solidFill>
            <a:srgbClr val="1A2D6F"/>
          </a:solidFill>
          <a:ln w="9525" cap="flat">
            <a:noFill/>
            <a:prstDash val="solid"/>
            <a:miter/>
          </a:ln>
        </p:spPr>
        <p:txBody>
          <a:bodyPr rtlCol="0" anchor="ctr"/>
          <a:lstStyle/>
          <a:p>
            <a:endParaRPr lang="en-US"/>
          </a:p>
        </p:txBody>
      </p:sp>
      <p:sp>
        <p:nvSpPr>
          <p:cNvPr id="359" name="צורה חופשית: צורה 332">
            <a:extLst>
              <a:ext uri="{FF2B5EF4-FFF2-40B4-BE49-F238E27FC236}">
                <a16:creationId xmlns:a16="http://schemas.microsoft.com/office/drawing/2014/main" id="{0D97B275-57D0-4346-BA05-9F1C4BD5F02E}"/>
              </a:ext>
            </a:extLst>
          </p:cNvPr>
          <p:cNvSpPr/>
          <p:nvPr userDrawn="1"/>
        </p:nvSpPr>
        <p:spPr>
          <a:xfrm>
            <a:off x="5198459" y="306872"/>
            <a:ext cx="3333" cy="1832"/>
          </a:xfrm>
          <a:custGeom>
            <a:avLst/>
            <a:gdLst>
              <a:gd name="connsiteX0" fmla="*/ 0 w 3333"/>
              <a:gd name="connsiteY0" fmla="*/ 23 h 1832"/>
              <a:gd name="connsiteX1" fmla="*/ 3334 w 3333"/>
              <a:gd name="connsiteY1" fmla="*/ 1832 h 1832"/>
              <a:gd name="connsiteX2" fmla="*/ 0 w 3333"/>
              <a:gd name="connsiteY2" fmla="*/ 23 h 1832"/>
            </a:gdLst>
            <a:ahLst/>
            <a:cxnLst>
              <a:cxn ang="0">
                <a:pos x="connsiteX0" y="connsiteY0"/>
              </a:cxn>
              <a:cxn ang="0">
                <a:pos x="connsiteX1" y="connsiteY1"/>
              </a:cxn>
              <a:cxn ang="0">
                <a:pos x="connsiteX2" y="connsiteY2"/>
              </a:cxn>
            </a:cxnLst>
            <a:rect l="l" t="t" r="r" b="b"/>
            <a:pathLst>
              <a:path w="3333" h="1832">
                <a:moveTo>
                  <a:pt x="0" y="23"/>
                </a:moveTo>
                <a:cubicBezTo>
                  <a:pt x="857" y="975"/>
                  <a:pt x="2191" y="1737"/>
                  <a:pt x="3334" y="1832"/>
                </a:cubicBezTo>
                <a:cubicBezTo>
                  <a:pt x="2571" y="880"/>
                  <a:pt x="1238" y="-168"/>
                  <a:pt x="0" y="23"/>
                </a:cubicBezTo>
                <a:close/>
              </a:path>
            </a:pathLst>
          </a:custGeom>
          <a:solidFill>
            <a:srgbClr val="1A2D6F"/>
          </a:solidFill>
          <a:ln w="9525" cap="flat">
            <a:noFill/>
            <a:prstDash val="solid"/>
            <a:miter/>
          </a:ln>
        </p:spPr>
        <p:txBody>
          <a:bodyPr rtlCol="0" anchor="ctr"/>
          <a:lstStyle/>
          <a:p>
            <a:endParaRPr lang="en-US"/>
          </a:p>
        </p:txBody>
      </p:sp>
      <p:sp>
        <p:nvSpPr>
          <p:cNvPr id="360" name="צורה חופשית: צורה 333">
            <a:extLst>
              <a:ext uri="{FF2B5EF4-FFF2-40B4-BE49-F238E27FC236}">
                <a16:creationId xmlns:a16="http://schemas.microsoft.com/office/drawing/2014/main" id="{3AA81FFE-B6CE-4F3F-A0F8-FA044CA2472A}"/>
              </a:ext>
            </a:extLst>
          </p:cNvPr>
          <p:cNvSpPr/>
          <p:nvPr userDrawn="1"/>
        </p:nvSpPr>
        <p:spPr>
          <a:xfrm>
            <a:off x="5116639" y="512245"/>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1A2D6F"/>
          </a:solidFill>
          <a:ln w="9525" cap="flat">
            <a:noFill/>
            <a:prstDash val="solid"/>
            <a:miter/>
          </a:ln>
        </p:spPr>
        <p:txBody>
          <a:bodyPr rtlCol="0" anchor="ctr"/>
          <a:lstStyle/>
          <a:p>
            <a:endParaRPr lang="en-US"/>
          </a:p>
        </p:txBody>
      </p:sp>
      <p:sp>
        <p:nvSpPr>
          <p:cNvPr id="361" name="צורה חופשית: צורה 334">
            <a:extLst>
              <a:ext uri="{FF2B5EF4-FFF2-40B4-BE49-F238E27FC236}">
                <a16:creationId xmlns:a16="http://schemas.microsoft.com/office/drawing/2014/main" id="{D3E91E85-46D6-4D56-A218-52F80036FCB7}"/>
              </a:ext>
            </a:extLst>
          </p:cNvPr>
          <p:cNvSpPr/>
          <p:nvPr userDrawn="1"/>
        </p:nvSpPr>
        <p:spPr>
          <a:xfrm>
            <a:off x="5229987" y="321241"/>
            <a:ext cx="6476" cy="3462"/>
          </a:xfrm>
          <a:custGeom>
            <a:avLst/>
            <a:gdLst>
              <a:gd name="connsiteX0" fmla="*/ 0 w 6476"/>
              <a:gd name="connsiteY0" fmla="*/ 36 h 3462"/>
              <a:gd name="connsiteX1" fmla="*/ 6477 w 6476"/>
              <a:gd name="connsiteY1" fmla="*/ 3370 h 3462"/>
              <a:gd name="connsiteX2" fmla="*/ 0 w 6476"/>
              <a:gd name="connsiteY2" fmla="*/ 36 h 3462"/>
            </a:gdLst>
            <a:ahLst/>
            <a:cxnLst>
              <a:cxn ang="0">
                <a:pos x="connsiteX0" y="connsiteY0"/>
              </a:cxn>
              <a:cxn ang="0">
                <a:pos x="connsiteX1" y="connsiteY1"/>
              </a:cxn>
              <a:cxn ang="0">
                <a:pos x="connsiteX2" y="connsiteY2"/>
              </a:cxn>
            </a:cxnLst>
            <a:rect l="l" t="t" r="r" b="b"/>
            <a:pathLst>
              <a:path w="6476" h="3462">
                <a:moveTo>
                  <a:pt x="0" y="36"/>
                </a:moveTo>
                <a:cubicBezTo>
                  <a:pt x="667" y="-59"/>
                  <a:pt x="5239" y="4132"/>
                  <a:pt x="6477" y="3370"/>
                </a:cubicBezTo>
                <a:cubicBezTo>
                  <a:pt x="5619" y="3942"/>
                  <a:pt x="1714" y="-440"/>
                  <a:pt x="0" y="36"/>
                </a:cubicBezTo>
                <a:close/>
              </a:path>
            </a:pathLst>
          </a:custGeom>
          <a:solidFill>
            <a:srgbClr val="1A2D6F"/>
          </a:solidFill>
          <a:ln w="9525" cap="flat">
            <a:noFill/>
            <a:prstDash val="solid"/>
            <a:miter/>
          </a:ln>
        </p:spPr>
        <p:txBody>
          <a:bodyPr rtlCol="0" anchor="ctr"/>
          <a:lstStyle/>
          <a:p>
            <a:endParaRPr lang="en-US"/>
          </a:p>
        </p:txBody>
      </p:sp>
      <p:sp>
        <p:nvSpPr>
          <p:cNvPr id="362" name="צורה חופשית: צורה 335">
            <a:extLst>
              <a:ext uri="{FF2B5EF4-FFF2-40B4-BE49-F238E27FC236}">
                <a16:creationId xmlns:a16="http://schemas.microsoft.com/office/drawing/2014/main" id="{23ADE277-45ED-4010-826A-5F9E7656200A}"/>
              </a:ext>
            </a:extLst>
          </p:cNvPr>
          <p:cNvSpPr/>
          <p:nvPr userDrawn="1"/>
        </p:nvSpPr>
        <p:spPr>
          <a:xfrm>
            <a:off x="4823269" y="105536"/>
            <a:ext cx="3048" cy="2666"/>
          </a:xfrm>
          <a:custGeom>
            <a:avLst/>
            <a:gdLst>
              <a:gd name="connsiteX0" fmla="*/ 3048 w 3048"/>
              <a:gd name="connsiteY0" fmla="*/ 0 h 2666"/>
              <a:gd name="connsiteX1" fmla="*/ 0 w 3048"/>
              <a:gd name="connsiteY1" fmla="*/ 2667 h 2666"/>
              <a:gd name="connsiteX2" fmla="*/ 3048 w 3048"/>
              <a:gd name="connsiteY2" fmla="*/ 0 h 2666"/>
            </a:gdLst>
            <a:ahLst/>
            <a:cxnLst>
              <a:cxn ang="0">
                <a:pos x="connsiteX0" y="connsiteY0"/>
              </a:cxn>
              <a:cxn ang="0">
                <a:pos x="connsiteX1" y="connsiteY1"/>
              </a:cxn>
              <a:cxn ang="0">
                <a:pos x="connsiteX2" y="connsiteY2"/>
              </a:cxn>
            </a:cxnLst>
            <a:rect l="l" t="t" r="r" b="b"/>
            <a:pathLst>
              <a:path w="3048" h="2666">
                <a:moveTo>
                  <a:pt x="3048" y="0"/>
                </a:moveTo>
                <a:cubicBezTo>
                  <a:pt x="2381" y="95"/>
                  <a:pt x="381" y="667"/>
                  <a:pt x="0" y="2667"/>
                </a:cubicBezTo>
                <a:cubicBezTo>
                  <a:pt x="1238" y="1619"/>
                  <a:pt x="1810" y="1429"/>
                  <a:pt x="3048" y="0"/>
                </a:cubicBezTo>
                <a:close/>
              </a:path>
            </a:pathLst>
          </a:custGeom>
          <a:solidFill>
            <a:srgbClr val="1A2D6F"/>
          </a:solidFill>
          <a:ln w="9525" cap="flat">
            <a:noFill/>
            <a:prstDash val="solid"/>
            <a:miter/>
          </a:ln>
        </p:spPr>
        <p:txBody>
          <a:bodyPr rtlCol="0" anchor="ctr"/>
          <a:lstStyle/>
          <a:p>
            <a:endParaRPr lang="en-US"/>
          </a:p>
        </p:txBody>
      </p:sp>
      <p:sp>
        <p:nvSpPr>
          <p:cNvPr id="363" name="צורה חופשית: צורה 336">
            <a:extLst>
              <a:ext uri="{FF2B5EF4-FFF2-40B4-BE49-F238E27FC236}">
                <a16:creationId xmlns:a16="http://schemas.microsoft.com/office/drawing/2014/main" id="{142D3A67-6956-4F98-AEFE-B915B5CCF6F0}"/>
              </a:ext>
            </a:extLst>
          </p:cNvPr>
          <p:cNvSpPr/>
          <p:nvPr userDrawn="1"/>
        </p:nvSpPr>
        <p:spPr>
          <a:xfrm>
            <a:off x="4823841" y="108604"/>
            <a:ext cx="1142" cy="1768"/>
          </a:xfrm>
          <a:custGeom>
            <a:avLst/>
            <a:gdLst>
              <a:gd name="connsiteX0" fmla="*/ 1143 w 1142"/>
              <a:gd name="connsiteY0" fmla="*/ 1124 h 1768"/>
              <a:gd name="connsiteX1" fmla="*/ 762 w 1142"/>
              <a:gd name="connsiteY1" fmla="*/ 743 h 1768"/>
              <a:gd name="connsiteX2" fmla="*/ 953 w 1142"/>
              <a:gd name="connsiteY2" fmla="*/ 362 h 1768"/>
              <a:gd name="connsiteX3" fmla="*/ 0 w 1142"/>
              <a:gd name="connsiteY3" fmla="*/ 1410 h 1768"/>
              <a:gd name="connsiteX4" fmla="*/ 1143 w 1142"/>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768">
                <a:moveTo>
                  <a:pt x="1143" y="1124"/>
                </a:moveTo>
                <a:cubicBezTo>
                  <a:pt x="1143" y="743"/>
                  <a:pt x="953" y="838"/>
                  <a:pt x="762" y="743"/>
                </a:cubicBezTo>
                <a:cubicBezTo>
                  <a:pt x="762" y="457"/>
                  <a:pt x="857" y="457"/>
                  <a:pt x="953" y="362"/>
                </a:cubicBezTo>
                <a:cubicBezTo>
                  <a:pt x="667" y="-781"/>
                  <a:pt x="286" y="1124"/>
                  <a:pt x="0" y="1410"/>
                </a:cubicBezTo>
                <a:cubicBezTo>
                  <a:pt x="286" y="2553"/>
                  <a:pt x="571" y="552"/>
                  <a:pt x="1143" y="1124"/>
                </a:cubicBezTo>
                <a:close/>
              </a:path>
            </a:pathLst>
          </a:custGeom>
          <a:solidFill>
            <a:srgbClr val="1A2D6F"/>
          </a:solidFill>
          <a:ln w="9525" cap="flat">
            <a:noFill/>
            <a:prstDash val="solid"/>
            <a:miter/>
          </a:ln>
        </p:spPr>
        <p:txBody>
          <a:bodyPr rtlCol="0" anchor="ctr"/>
          <a:lstStyle/>
          <a:p>
            <a:endParaRPr lang="en-US"/>
          </a:p>
        </p:txBody>
      </p:sp>
      <p:sp>
        <p:nvSpPr>
          <p:cNvPr id="364" name="צורה חופשית: צורה 337">
            <a:extLst>
              <a:ext uri="{FF2B5EF4-FFF2-40B4-BE49-F238E27FC236}">
                <a16:creationId xmlns:a16="http://schemas.microsoft.com/office/drawing/2014/main" id="{04B4E7C6-5268-4EAD-B1A1-BE6A66D28083}"/>
              </a:ext>
            </a:extLst>
          </p:cNvPr>
          <p:cNvSpPr/>
          <p:nvPr userDrawn="1"/>
        </p:nvSpPr>
        <p:spPr>
          <a:xfrm>
            <a:off x="5078195" y="276415"/>
            <a:ext cx="2674" cy="2805"/>
          </a:xfrm>
          <a:custGeom>
            <a:avLst/>
            <a:gdLst>
              <a:gd name="connsiteX0" fmla="*/ 1296 w 2674"/>
              <a:gd name="connsiteY0" fmla="*/ 2572 h 2805"/>
              <a:gd name="connsiteX1" fmla="*/ 2629 w 2674"/>
              <a:gd name="connsiteY1" fmla="*/ 0 h 2805"/>
              <a:gd name="connsiteX2" fmla="*/ 58 w 2674"/>
              <a:gd name="connsiteY2" fmla="*/ 2191 h 2805"/>
              <a:gd name="connsiteX3" fmla="*/ 1296 w 26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674" h="2805">
                <a:moveTo>
                  <a:pt x="1296" y="2572"/>
                </a:moveTo>
                <a:cubicBezTo>
                  <a:pt x="820" y="1048"/>
                  <a:pt x="3011" y="1333"/>
                  <a:pt x="2629" y="0"/>
                </a:cubicBezTo>
                <a:cubicBezTo>
                  <a:pt x="1582" y="95"/>
                  <a:pt x="1106" y="2000"/>
                  <a:pt x="58" y="2191"/>
                </a:cubicBezTo>
                <a:cubicBezTo>
                  <a:pt x="-323" y="3429"/>
                  <a:pt x="1296" y="2381"/>
                  <a:pt x="1296" y="2572"/>
                </a:cubicBezTo>
                <a:close/>
              </a:path>
            </a:pathLst>
          </a:custGeom>
          <a:solidFill>
            <a:srgbClr val="1A2D6F"/>
          </a:solidFill>
          <a:ln w="9525" cap="flat">
            <a:noFill/>
            <a:prstDash val="solid"/>
            <a:miter/>
          </a:ln>
        </p:spPr>
        <p:txBody>
          <a:bodyPr rtlCol="0" anchor="ctr"/>
          <a:lstStyle/>
          <a:p>
            <a:endParaRPr lang="en-US"/>
          </a:p>
        </p:txBody>
      </p:sp>
      <p:sp>
        <p:nvSpPr>
          <p:cNvPr id="365" name="צורה חופשית: צורה 338">
            <a:extLst>
              <a:ext uri="{FF2B5EF4-FFF2-40B4-BE49-F238E27FC236}">
                <a16:creationId xmlns:a16="http://schemas.microsoft.com/office/drawing/2014/main" id="{D717425F-B84F-4EE1-9226-C9E29E1883F2}"/>
              </a:ext>
            </a:extLst>
          </p:cNvPr>
          <p:cNvSpPr/>
          <p:nvPr userDrawn="1"/>
        </p:nvSpPr>
        <p:spPr>
          <a:xfrm>
            <a:off x="4923567" y="271387"/>
            <a:ext cx="2667" cy="1140"/>
          </a:xfrm>
          <a:custGeom>
            <a:avLst/>
            <a:gdLst>
              <a:gd name="connsiteX0" fmla="*/ 2667 w 2667"/>
              <a:gd name="connsiteY0" fmla="*/ 837 h 1140"/>
              <a:gd name="connsiteX1" fmla="*/ 0 w 2667"/>
              <a:gd name="connsiteY1" fmla="*/ 265 h 1140"/>
              <a:gd name="connsiteX2" fmla="*/ 2667 w 2667"/>
              <a:gd name="connsiteY2" fmla="*/ 837 h 1140"/>
            </a:gdLst>
            <a:ahLst/>
            <a:cxnLst>
              <a:cxn ang="0">
                <a:pos x="connsiteX0" y="connsiteY0"/>
              </a:cxn>
              <a:cxn ang="0">
                <a:pos x="connsiteX1" y="connsiteY1"/>
              </a:cxn>
              <a:cxn ang="0">
                <a:pos x="connsiteX2" y="connsiteY2"/>
              </a:cxn>
            </a:cxnLst>
            <a:rect l="l" t="t" r="r" b="b"/>
            <a:pathLst>
              <a:path w="2667" h="1140">
                <a:moveTo>
                  <a:pt x="2667" y="837"/>
                </a:moveTo>
                <a:cubicBezTo>
                  <a:pt x="2191" y="-211"/>
                  <a:pt x="858" y="-116"/>
                  <a:pt x="0" y="265"/>
                </a:cubicBezTo>
                <a:cubicBezTo>
                  <a:pt x="762" y="742"/>
                  <a:pt x="1905" y="1599"/>
                  <a:pt x="2667" y="837"/>
                </a:cubicBezTo>
                <a:close/>
              </a:path>
            </a:pathLst>
          </a:custGeom>
          <a:solidFill>
            <a:srgbClr val="1A2D6F"/>
          </a:solidFill>
          <a:ln w="9525" cap="flat">
            <a:noFill/>
            <a:prstDash val="solid"/>
            <a:miter/>
          </a:ln>
        </p:spPr>
        <p:txBody>
          <a:bodyPr rtlCol="0" anchor="ctr"/>
          <a:lstStyle/>
          <a:p>
            <a:endParaRPr lang="en-US"/>
          </a:p>
        </p:txBody>
      </p:sp>
      <p:sp>
        <p:nvSpPr>
          <p:cNvPr id="366" name="צורה חופשית: צורה 339">
            <a:extLst>
              <a:ext uri="{FF2B5EF4-FFF2-40B4-BE49-F238E27FC236}">
                <a16:creationId xmlns:a16="http://schemas.microsoft.com/office/drawing/2014/main" id="{1EB56644-BCA2-4C99-94F7-A6EA6AED75F0}"/>
              </a:ext>
            </a:extLst>
          </p:cNvPr>
          <p:cNvSpPr/>
          <p:nvPr userDrawn="1"/>
        </p:nvSpPr>
        <p:spPr>
          <a:xfrm>
            <a:off x="5064235" y="426240"/>
            <a:ext cx="2993" cy="2498"/>
          </a:xfrm>
          <a:custGeom>
            <a:avLst/>
            <a:gdLst>
              <a:gd name="connsiteX0" fmla="*/ 1350 w 2993"/>
              <a:gd name="connsiteY0" fmla="*/ 2385 h 2498"/>
              <a:gd name="connsiteX1" fmla="*/ 2969 w 2993"/>
              <a:gd name="connsiteY1" fmla="*/ 3 h 2498"/>
              <a:gd name="connsiteX2" fmla="*/ 112 w 2993"/>
              <a:gd name="connsiteY2" fmla="*/ 1813 h 2498"/>
              <a:gd name="connsiteX3" fmla="*/ 1350 w 2993"/>
              <a:gd name="connsiteY3" fmla="*/ 2385 h 2498"/>
            </a:gdLst>
            <a:ahLst/>
            <a:cxnLst>
              <a:cxn ang="0">
                <a:pos x="connsiteX0" y="connsiteY0"/>
              </a:cxn>
              <a:cxn ang="0">
                <a:pos x="connsiteX1" y="connsiteY1"/>
              </a:cxn>
              <a:cxn ang="0">
                <a:pos x="connsiteX2" y="connsiteY2"/>
              </a:cxn>
              <a:cxn ang="0">
                <a:pos x="connsiteX3" y="connsiteY3"/>
              </a:cxn>
            </a:cxnLst>
            <a:rect l="l" t="t" r="r" b="b"/>
            <a:pathLst>
              <a:path w="2993" h="2498">
                <a:moveTo>
                  <a:pt x="1350" y="2385"/>
                </a:moveTo>
                <a:cubicBezTo>
                  <a:pt x="969" y="765"/>
                  <a:pt x="3255" y="1337"/>
                  <a:pt x="2969" y="3"/>
                </a:cubicBezTo>
                <a:cubicBezTo>
                  <a:pt x="1921" y="-92"/>
                  <a:pt x="1255" y="1813"/>
                  <a:pt x="112" y="1813"/>
                </a:cubicBezTo>
                <a:cubicBezTo>
                  <a:pt x="-460" y="3051"/>
                  <a:pt x="1350" y="2194"/>
                  <a:pt x="1350" y="2385"/>
                </a:cubicBezTo>
                <a:close/>
              </a:path>
            </a:pathLst>
          </a:custGeom>
          <a:solidFill>
            <a:srgbClr val="1A2D6F"/>
          </a:solidFill>
          <a:ln w="9525" cap="flat">
            <a:noFill/>
            <a:prstDash val="solid"/>
            <a:miter/>
          </a:ln>
        </p:spPr>
        <p:txBody>
          <a:bodyPr rtlCol="0" anchor="ctr"/>
          <a:lstStyle/>
          <a:p>
            <a:endParaRPr lang="en-US"/>
          </a:p>
        </p:txBody>
      </p:sp>
      <p:sp>
        <p:nvSpPr>
          <p:cNvPr id="367" name="צורה חופשית: צורה 340">
            <a:extLst>
              <a:ext uri="{FF2B5EF4-FFF2-40B4-BE49-F238E27FC236}">
                <a16:creationId xmlns:a16="http://schemas.microsoft.com/office/drawing/2014/main" id="{0C3BC99C-5A23-4371-9194-F4AFF2A26F2C}"/>
              </a:ext>
            </a:extLst>
          </p:cNvPr>
          <p:cNvSpPr/>
          <p:nvPr userDrawn="1"/>
        </p:nvSpPr>
        <p:spPr>
          <a:xfrm>
            <a:off x="4818697" y="149627"/>
            <a:ext cx="857" cy="1439"/>
          </a:xfrm>
          <a:custGeom>
            <a:avLst/>
            <a:gdLst>
              <a:gd name="connsiteX0" fmla="*/ 857 w 857"/>
              <a:gd name="connsiteY0" fmla="*/ 1439 h 1439"/>
              <a:gd name="connsiteX1" fmla="*/ 0 w 857"/>
              <a:gd name="connsiteY1" fmla="*/ 10 h 1439"/>
              <a:gd name="connsiteX2" fmla="*/ 857 w 857"/>
              <a:gd name="connsiteY2" fmla="*/ 1439 h 1439"/>
            </a:gdLst>
            <a:ahLst/>
            <a:cxnLst>
              <a:cxn ang="0">
                <a:pos x="connsiteX0" y="connsiteY0"/>
              </a:cxn>
              <a:cxn ang="0">
                <a:pos x="connsiteX1" y="connsiteY1"/>
              </a:cxn>
              <a:cxn ang="0">
                <a:pos x="connsiteX2" y="connsiteY2"/>
              </a:cxn>
            </a:cxnLst>
            <a:rect l="l" t="t" r="r" b="b"/>
            <a:pathLst>
              <a:path w="857" h="1439">
                <a:moveTo>
                  <a:pt x="857" y="1439"/>
                </a:moveTo>
                <a:cubicBezTo>
                  <a:pt x="857" y="487"/>
                  <a:pt x="571" y="-85"/>
                  <a:pt x="0" y="10"/>
                </a:cubicBezTo>
                <a:cubicBezTo>
                  <a:pt x="0" y="868"/>
                  <a:pt x="476" y="1153"/>
                  <a:pt x="857" y="1439"/>
                </a:cubicBezTo>
                <a:close/>
              </a:path>
            </a:pathLst>
          </a:custGeom>
          <a:solidFill>
            <a:srgbClr val="1A2D6F"/>
          </a:solidFill>
          <a:ln w="9525" cap="flat">
            <a:noFill/>
            <a:prstDash val="solid"/>
            <a:miter/>
          </a:ln>
        </p:spPr>
        <p:txBody>
          <a:bodyPr rtlCol="0" anchor="ctr"/>
          <a:lstStyle/>
          <a:p>
            <a:endParaRPr lang="en-US"/>
          </a:p>
        </p:txBody>
      </p:sp>
      <p:sp>
        <p:nvSpPr>
          <p:cNvPr id="368" name="צורה חופשית: צורה 341">
            <a:extLst>
              <a:ext uri="{FF2B5EF4-FFF2-40B4-BE49-F238E27FC236}">
                <a16:creationId xmlns:a16="http://schemas.microsoft.com/office/drawing/2014/main" id="{B884D5E2-0782-4A5D-936D-D84E5D69002D}"/>
              </a:ext>
            </a:extLst>
          </p:cNvPr>
          <p:cNvSpPr/>
          <p:nvPr userDrawn="1"/>
        </p:nvSpPr>
        <p:spPr>
          <a:xfrm>
            <a:off x="4850701" y="53528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2" y="3066"/>
                  <a:pt x="3715" y="1637"/>
                </a:cubicBezTo>
                <a:cubicBezTo>
                  <a:pt x="3334" y="2114"/>
                  <a:pt x="762" y="-1220"/>
                  <a:pt x="0" y="494"/>
                </a:cubicBezTo>
                <a:close/>
              </a:path>
            </a:pathLst>
          </a:custGeom>
          <a:solidFill>
            <a:srgbClr val="1A2D6F"/>
          </a:solidFill>
          <a:ln w="9525" cap="flat">
            <a:noFill/>
            <a:prstDash val="solid"/>
            <a:miter/>
          </a:ln>
        </p:spPr>
        <p:txBody>
          <a:bodyPr rtlCol="0" anchor="ctr"/>
          <a:lstStyle/>
          <a:p>
            <a:endParaRPr lang="en-US"/>
          </a:p>
        </p:txBody>
      </p:sp>
      <p:sp>
        <p:nvSpPr>
          <p:cNvPr id="369" name="צורה חופשית: צורה 342">
            <a:extLst>
              <a:ext uri="{FF2B5EF4-FFF2-40B4-BE49-F238E27FC236}">
                <a16:creationId xmlns:a16="http://schemas.microsoft.com/office/drawing/2014/main" id="{51F21E44-4607-4C32-9A8C-5BC1625BC83C}"/>
              </a:ext>
            </a:extLst>
          </p:cNvPr>
          <p:cNvSpPr/>
          <p:nvPr userDrawn="1"/>
        </p:nvSpPr>
        <p:spPr>
          <a:xfrm>
            <a:off x="4818404" y="151733"/>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484" y="1333"/>
                  <a:pt x="674" y="1429"/>
                </a:cubicBezTo>
                <a:close/>
              </a:path>
            </a:pathLst>
          </a:custGeom>
          <a:solidFill>
            <a:srgbClr val="1A2D6F"/>
          </a:solidFill>
          <a:ln w="9525" cap="flat">
            <a:noFill/>
            <a:prstDash val="solid"/>
            <a:miter/>
          </a:ln>
        </p:spPr>
        <p:txBody>
          <a:bodyPr rtlCol="0" anchor="ctr"/>
          <a:lstStyle/>
          <a:p>
            <a:endParaRPr lang="en-US"/>
          </a:p>
        </p:txBody>
      </p:sp>
      <p:sp>
        <p:nvSpPr>
          <p:cNvPr id="370" name="צורה חופשית: צורה 343">
            <a:extLst>
              <a:ext uri="{FF2B5EF4-FFF2-40B4-BE49-F238E27FC236}">
                <a16:creationId xmlns:a16="http://schemas.microsoft.com/office/drawing/2014/main" id="{8E307007-997C-4C4D-97B6-7752126D1D7B}"/>
              </a:ext>
            </a:extLst>
          </p:cNvPr>
          <p:cNvSpPr/>
          <p:nvPr userDrawn="1"/>
        </p:nvSpPr>
        <p:spPr>
          <a:xfrm>
            <a:off x="4920138" y="99380"/>
            <a:ext cx="3048" cy="1010"/>
          </a:xfrm>
          <a:custGeom>
            <a:avLst/>
            <a:gdLst>
              <a:gd name="connsiteX0" fmla="*/ 3048 w 3048"/>
              <a:gd name="connsiteY0" fmla="*/ 727 h 1010"/>
              <a:gd name="connsiteX1" fmla="*/ 0 w 3048"/>
              <a:gd name="connsiteY1" fmla="*/ 346 h 1010"/>
              <a:gd name="connsiteX2" fmla="*/ 3048 w 3048"/>
              <a:gd name="connsiteY2" fmla="*/ 727 h 1010"/>
            </a:gdLst>
            <a:ahLst/>
            <a:cxnLst>
              <a:cxn ang="0">
                <a:pos x="connsiteX0" y="connsiteY0"/>
              </a:cxn>
              <a:cxn ang="0">
                <a:pos x="connsiteX1" y="connsiteY1"/>
              </a:cxn>
              <a:cxn ang="0">
                <a:pos x="connsiteX2" y="connsiteY2"/>
              </a:cxn>
            </a:cxnLst>
            <a:rect l="l" t="t" r="r" b="b"/>
            <a:pathLst>
              <a:path w="3048" h="1010">
                <a:moveTo>
                  <a:pt x="3048" y="727"/>
                </a:moveTo>
                <a:cubicBezTo>
                  <a:pt x="2381" y="-321"/>
                  <a:pt x="858" y="-35"/>
                  <a:pt x="0" y="346"/>
                </a:cubicBezTo>
                <a:cubicBezTo>
                  <a:pt x="762" y="727"/>
                  <a:pt x="2191" y="1394"/>
                  <a:pt x="3048" y="727"/>
                </a:cubicBezTo>
                <a:close/>
              </a:path>
            </a:pathLst>
          </a:custGeom>
          <a:solidFill>
            <a:srgbClr val="1A2D6F"/>
          </a:solidFill>
          <a:ln w="9525" cap="flat">
            <a:noFill/>
            <a:prstDash val="solid"/>
            <a:miter/>
          </a:ln>
        </p:spPr>
        <p:txBody>
          <a:bodyPr rtlCol="0" anchor="ctr"/>
          <a:lstStyle/>
          <a:p>
            <a:endParaRPr lang="en-US"/>
          </a:p>
        </p:txBody>
      </p:sp>
      <p:sp>
        <p:nvSpPr>
          <p:cNvPr id="371" name="צורה חופשית: צורה 344">
            <a:extLst>
              <a:ext uri="{FF2B5EF4-FFF2-40B4-BE49-F238E27FC236}">
                <a16:creationId xmlns:a16="http://schemas.microsoft.com/office/drawing/2014/main" id="{33DA4C22-5684-4E34-9715-1D26EEC88C8B}"/>
              </a:ext>
            </a:extLst>
          </p:cNvPr>
          <p:cNvSpPr/>
          <p:nvPr userDrawn="1"/>
        </p:nvSpPr>
        <p:spPr>
          <a:xfrm>
            <a:off x="4939664" y="545596"/>
            <a:ext cx="3332" cy="3901"/>
          </a:xfrm>
          <a:custGeom>
            <a:avLst/>
            <a:gdLst>
              <a:gd name="connsiteX0" fmla="*/ 2381 w 3332"/>
              <a:gd name="connsiteY0" fmla="*/ 377 h 3901"/>
              <a:gd name="connsiteX1" fmla="*/ 0 w 3332"/>
              <a:gd name="connsiteY1" fmla="*/ 3901 h 3901"/>
              <a:gd name="connsiteX2" fmla="*/ 2953 w 3332"/>
              <a:gd name="connsiteY2" fmla="*/ 758 h 3901"/>
              <a:gd name="connsiteX3" fmla="*/ 2381 w 3332"/>
              <a:gd name="connsiteY3" fmla="*/ 377 h 3901"/>
            </a:gdLst>
            <a:ahLst/>
            <a:cxnLst>
              <a:cxn ang="0">
                <a:pos x="connsiteX0" y="connsiteY0"/>
              </a:cxn>
              <a:cxn ang="0">
                <a:pos x="connsiteX1" y="connsiteY1"/>
              </a:cxn>
              <a:cxn ang="0">
                <a:pos x="connsiteX2" y="connsiteY2"/>
              </a:cxn>
              <a:cxn ang="0">
                <a:pos x="connsiteX3" y="connsiteY3"/>
              </a:cxn>
            </a:cxnLst>
            <a:rect l="l" t="t" r="r" b="b"/>
            <a:pathLst>
              <a:path w="3332" h="3901">
                <a:moveTo>
                  <a:pt x="2381" y="377"/>
                </a:moveTo>
                <a:cubicBezTo>
                  <a:pt x="1905" y="2377"/>
                  <a:pt x="477" y="2282"/>
                  <a:pt x="0" y="3901"/>
                </a:cubicBezTo>
                <a:cubicBezTo>
                  <a:pt x="762" y="3711"/>
                  <a:pt x="2191" y="1044"/>
                  <a:pt x="2953" y="758"/>
                </a:cubicBezTo>
                <a:cubicBezTo>
                  <a:pt x="4096" y="-861"/>
                  <a:pt x="2286" y="663"/>
                  <a:pt x="2381" y="377"/>
                </a:cubicBezTo>
                <a:close/>
              </a:path>
            </a:pathLst>
          </a:custGeom>
          <a:solidFill>
            <a:srgbClr val="1A2D6F"/>
          </a:solidFill>
          <a:ln w="9525" cap="flat">
            <a:noFill/>
            <a:prstDash val="solid"/>
            <a:miter/>
          </a:ln>
        </p:spPr>
        <p:txBody>
          <a:bodyPr rtlCol="0" anchor="ctr"/>
          <a:lstStyle/>
          <a:p>
            <a:endParaRPr lang="en-US"/>
          </a:p>
        </p:txBody>
      </p:sp>
      <p:sp>
        <p:nvSpPr>
          <p:cNvPr id="372" name="צורה חופשית: צורה 345">
            <a:extLst>
              <a:ext uri="{FF2B5EF4-FFF2-40B4-BE49-F238E27FC236}">
                <a16:creationId xmlns:a16="http://schemas.microsoft.com/office/drawing/2014/main" id="{FA698DB4-9A2E-4D0F-B83C-0D925FDFDB42}"/>
              </a:ext>
            </a:extLst>
          </p:cNvPr>
          <p:cNvSpPr/>
          <p:nvPr userDrawn="1"/>
        </p:nvSpPr>
        <p:spPr>
          <a:xfrm>
            <a:off x="5123783" y="43538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9" y="1048"/>
                  <a:pt x="1048" y="0"/>
                  <a:pt x="0" y="0"/>
                </a:cubicBezTo>
                <a:cubicBezTo>
                  <a:pt x="858" y="1429"/>
                  <a:pt x="2000" y="1048"/>
                  <a:pt x="3524" y="1715"/>
                </a:cubicBezTo>
                <a:close/>
              </a:path>
            </a:pathLst>
          </a:custGeom>
          <a:solidFill>
            <a:srgbClr val="1A2D6F"/>
          </a:solidFill>
          <a:ln w="9525" cap="flat">
            <a:noFill/>
            <a:prstDash val="solid"/>
            <a:miter/>
          </a:ln>
        </p:spPr>
        <p:txBody>
          <a:bodyPr rtlCol="0" anchor="ctr"/>
          <a:lstStyle/>
          <a:p>
            <a:endParaRPr lang="en-US"/>
          </a:p>
        </p:txBody>
      </p:sp>
      <p:sp>
        <p:nvSpPr>
          <p:cNvPr id="373" name="צורה חופשית: צורה 346">
            <a:extLst>
              <a:ext uri="{FF2B5EF4-FFF2-40B4-BE49-F238E27FC236}">
                <a16:creationId xmlns:a16="http://schemas.microsoft.com/office/drawing/2014/main" id="{F2977B7C-CF7F-4891-99C3-D42DA412B5C1}"/>
              </a:ext>
            </a:extLst>
          </p:cNvPr>
          <p:cNvSpPr/>
          <p:nvPr userDrawn="1"/>
        </p:nvSpPr>
        <p:spPr>
          <a:xfrm>
            <a:off x="5222843" y="467593"/>
            <a:ext cx="7239" cy="2388"/>
          </a:xfrm>
          <a:custGeom>
            <a:avLst/>
            <a:gdLst>
              <a:gd name="connsiteX0" fmla="*/ 7239 w 7239"/>
              <a:gd name="connsiteY0" fmla="*/ 2180 h 2388"/>
              <a:gd name="connsiteX1" fmla="*/ 0 w 7239"/>
              <a:gd name="connsiteY1" fmla="*/ 84 h 2388"/>
              <a:gd name="connsiteX2" fmla="*/ 7239 w 7239"/>
              <a:gd name="connsiteY2" fmla="*/ 2180 h 2388"/>
            </a:gdLst>
            <a:ahLst/>
            <a:cxnLst>
              <a:cxn ang="0">
                <a:pos x="connsiteX0" y="connsiteY0"/>
              </a:cxn>
              <a:cxn ang="0">
                <a:pos x="connsiteX1" y="connsiteY1"/>
              </a:cxn>
              <a:cxn ang="0">
                <a:pos x="connsiteX2" y="connsiteY2"/>
              </a:cxn>
            </a:cxnLst>
            <a:rect l="l" t="t" r="r" b="b"/>
            <a:pathLst>
              <a:path w="7239" h="2388">
                <a:moveTo>
                  <a:pt x="7239" y="2180"/>
                </a:moveTo>
                <a:cubicBezTo>
                  <a:pt x="6382" y="2942"/>
                  <a:pt x="1619" y="-582"/>
                  <a:pt x="0" y="84"/>
                </a:cubicBezTo>
                <a:cubicBezTo>
                  <a:pt x="667" y="-11"/>
                  <a:pt x="6096" y="3228"/>
                  <a:pt x="7239" y="2180"/>
                </a:cubicBezTo>
                <a:close/>
              </a:path>
            </a:pathLst>
          </a:custGeom>
          <a:solidFill>
            <a:srgbClr val="1A2D6F"/>
          </a:solidFill>
          <a:ln w="9525" cap="flat">
            <a:noFill/>
            <a:prstDash val="solid"/>
            <a:miter/>
          </a:ln>
        </p:spPr>
        <p:txBody>
          <a:bodyPr rtlCol="0" anchor="ctr"/>
          <a:lstStyle/>
          <a:p>
            <a:endParaRPr lang="en-US"/>
          </a:p>
        </p:txBody>
      </p:sp>
      <p:sp>
        <p:nvSpPr>
          <p:cNvPr id="374" name="צורה חופשית: צורה 347">
            <a:extLst>
              <a:ext uri="{FF2B5EF4-FFF2-40B4-BE49-F238E27FC236}">
                <a16:creationId xmlns:a16="http://schemas.microsoft.com/office/drawing/2014/main" id="{B117EC6A-E5F7-4306-9C93-D529086B850D}"/>
              </a:ext>
            </a:extLst>
          </p:cNvPr>
          <p:cNvSpPr/>
          <p:nvPr userDrawn="1"/>
        </p:nvSpPr>
        <p:spPr>
          <a:xfrm>
            <a:off x="5130641" y="438340"/>
            <a:ext cx="3145" cy="1905"/>
          </a:xfrm>
          <a:custGeom>
            <a:avLst/>
            <a:gdLst>
              <a:gd name="connsiteX0" fmla="*/ 3143 w 3145"/>
              <a:gd name="connsiteY0" fmla="*/ 1905 h 1905"/>
              <a:gd name="connsiteX1" fmla="*/ 0 w 3145"/>
              <a:gd name="connsiteY1" fmla="*/ 0 h 1905"/>
              <a:gd name="connsiteX2" fmla="*/ 3143 w 3145"/>
              <a:gd name="connsiteY2" fmla="*/ 1905 h 1905"/>
            </a:gdLst>
            <a:ahLst/>
            <a:cxnLst>
              <a:cxn ang="0">
                <a:pos x="connsiteX0" y="connsiteY0"/>
              </a:cxn>
              <a:cxn ang="0">
                <a:pos x="connsiteX1" y="connsiteY1"/>
              </a:cxn>
              <a:cxn ang="0">
                <a:pos x="connsiteX2" y="connsiteY2"/>
              </a:cxn>
            </a:cxnLst>
            <a:rect l="l" t="t" r="r" b="b"/>
            <a:pathLst>
              <a:path w="3145" h="1905">
                <a:moveTo>
                  <a:pt x="3143" y="1905"/>
                </a:moveTo>
                <a:cubicBezTo>
                  <a:pt x="3238" y="476"/>
                  <a:pt x="952" y="667"/>
                  <a:pt x="0" y="0"/>
                </a:cubicBezTo>
                <a:cubicBezTo>
                  <a:pt x="0" y="1524"/>
                  <a:pt x="2191" y="476"/>
                  <a:pt x="3143" y="1905"/>
                </a:cubicBezTo>
                <a:close/>
              </a:path>
            </a:pathLst>
          </a:custGeom>
          <a:solidFill>
            <a:srgbClr val="1A2D6F"/>
          </a:solidFill>
          <a:ln w="9525" cap="flat">
            <a:noFill/>
            <a:prstDash val="solid"/>
            <a:miter/>
          </a:ln>
        </p:spPr>
        <p:txBody>
          <a:bodyPr rtlCol="0" anchor="ctr"/>
          <a:lstStyle/>
          <a:p>
            <a:endParaRPr lang="en-US"/>
          </a:p>
        </p:txBody>
      </p:sp>
      <p:sp>
        <p:nvSpPr>
          <p:cNvPr id="375" name="צורה חופשית: צורה 348">
            <a:extLst>
              <a:ext uri="{FF2B5EF4-FFF2-40B4-BE49-F238E27FC236}">
                <a16:creationId xmlns:a16="http://schemas.microsoft.com/office/drawing/2014/main" id="{CA64DBD4-5C7D-4F99-8DC7-CEBE003C1C5C}"/>
              </a:ext>
            </a:extLst>
          </p:cNvPr>
          <p:cNvSpPr/>
          <p:nvPr userDrawn="1"/>
        </p:nvSpPr>
        <p:spPr>
          <a:xfrm>
            <a:off x="5142928" y="284226"/>
            <a:ext cx="3059" cy="1905"/>
          </a:xfrm>
          <a:custGeom>
            <a:avLst/>
            <a:gdLst>
              <a:gd name="connsiteX0" fmla="*/ 3048 w 3059"/>
              <a:gd name="connsiteY0" fmla="*/ 1905 h 1905"/>
              <a:gd name="connsiteX1" fmla="*/ 0 w 3059"/>
              <a:gd name="connsiteY1" fmla="*/ 0 h 1905"/>
              <a:gd name="connsiteX2" fmla="*/ 3048 w 3059"/>
              <a:gd name="connsiteY2" fmla="*/ 1905 h 1905"/>
            </a:gdLst>
            <a:ahLst/>
            <a:cxnLst>
              <a:cxn ang="0">
                <a:pos x="connsiteX0" y="connsiteY0"/>
              </a:cxn>
              <a:cxn ang="0">
                <a:pos x="connsiteX1" y="connsiteY1"/>
              </a:cxn>
              <a:cxn ang="0">
                <a:pos x="connsiteX2" y="connsiteY2"/>
              </a:cxn>
            </a:cxnLst>
            <a:rect l="l" t="t" r="r" b="b"/>
            <a:pathLst>
              <a:path w="3059" h="1905">
                <a:moveTo>
                  <a:pt x="3048" y="1905"/>
                </a:moveTo>
                <a:cubicBezTo>
                  <a:pt x="3239" y="476"/>
                  <a:pt x="952" y="667"/>
                  <a:pt x="0" y="0"/>
                </a:cubicBezTo>
                <a:cubicBezTo>
                  <a:pt x="0" y="1524"/>
                  <a:pt x="2095" y="476"/>
                  <a:pt x="3048" y="1905"/>
                </a:cubicBezTo>
                <a:close/>
              </a:path>
            </a:pathLst>
          </a:custGeom>
          <a:solidFill>
            <a:srgbClr val="1A2D6F"/>
          </a:solidFill>
          <a:ln w="9525" cap="flat">
            <a:noFill/>
            <a:prstDash val="solid"/>
            <a:miter/>
          </a:ln>
        </p:spPr>
        <p:txBody>
          <a:bodyPr rtlCol="0" anchor="ctr"/>
          <a:lstStyle/>
          <a:p>
            <a:endParaRPr lang="en-US"/>
          </a:p>
        </p:txBody>
      </p:sp>
      <p:sp>
        <p:nvSpPr>
          <p:cNvPr id="376" name="צורה חופשית: צורה 349">
            <a:extLst>
              <a:ext uri="{FF2B5EF4-FFF2-40B4-BE49-F238E27FC236}">
                <a16:creationId xmlns:a16="http://schemas.microsoft.com/office/drawing/2014/main" id="{EF40B97F-1FC3-4623-AC4A-78AE673C772D}"/>
              </a:ext>
            </a:extLst>
          </p:cNvPr>
          <p:cNvSpPr/>
          <p:nvPr userDrawn="1"/>
        </p:nvSpPr>
        <p:spPr>
          <a:xfrm>
            <a:off x="5125592" y="515671"/>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2" y="393"/>
                  <a:pt x="1714" y="-83"/>
                  <a:pt x="0" y="12"/>
                </a:cubicBezTo>
                <a:cubicBezTo>
                  <a:pt x="95" y="1536"/>
                  <a:pt x="2381" y="1059"/>
                  <a:pt x="2953" y="1726"/>
                </a:cubicBezTo>
                <a:close/>
              </a:path>
            </a:pathLst>
          </a:custGeom>
          <a:solidFill>
            <a:srgbClr val="1A2D6F"/>
          </a:solidFill>
          <a:ln w="9525" cap="flat">
            <a:noFill/>
            <a:prstDash val="solid"/>
            <a:miter/>
          </a:ln>
        </p:spPr>
        <p:txBody>
          <a:bodyPr rtlCol="0" anchor="ctr"/>
          <a:lstStyle/>
          <a:p>
            <a:endParaRPr lang="en-US"/>
          </a:p>
        </p:txBody>
      </p:sp>
      <p:sp>
        <p:nvSpPr>
          <p:cNvPr id="377" name="צורה חופשית: צורה 350">
            <a:extLst>
              <a:ext uri="{FF2B5EF4-FFF2-40B4-BE49-F238E27FC236}">
                <a16:creationId xmlns:a16="http://schemas.microsoft.com/office/drawing/2014/main" id="{97C83EAB-C8EE-4A5C-AEF7-63A3689D5A30}"/>
              </a:ext>
            </a:extLst>
          </p:cNvPr>
          <p:cNvSpPr/>
          <p:nvPr userDrawn="1"/>
        </p:nvSpPr>
        <p:spPr>
          <a:xfrm>
            <a:off x="5188648" y="457970"/>
            <a:ext cx="3619" cy="1430"/>
          </a:xfrm>
          <a:custGeom>
            <a:avLst/>
            <a:gdLst>
              <a:gd name="connsiteX0" fmla="*/ 0 w 3619"/>
              <a:gd name="connsiteY0" fmla="*/ 87 h 1430"/>
              <a:gd name="connsiteX1" fmla="*/ 3620 w 3619"/>
              <a:gd name="connsiteY1" fmla="*/ 1420 h 1430"/>
              <a:gd name="connsiteX2" fmla="*/ 0 w 3619"/>
              <a:gd name="connsiteY2" fmla="*/ 87 h 1430"/>
            </a:gdLst>
            <a:ahLst/>
            <a:cxnLst>
              <a:cxn ang="0">
                <a:pos x="connsiteX0" y="connsiteY0"/>
              </a:cxn>
              <a:cxn ang="0">
                <a:pos x="connsiteX1" y="connsiteY1"/>
              </a:cxn>
              <a:cxn ang="0">
                <a:pos x="connsiteX2" y="connsiteY2"/>
              </a:cxn>
            </a:cxnLst>
            <a:rect l="l" t="t" r="r" b="b"/>
            <a:pathLst>
              <a:path w="3619" h="1430">
                <a:moveTo>
                  <a:pt x="0" y="87"/>
                </a:moveTo>
                <a:cubicBezTo>
                  <a:pt x="953" y="944"/>
                  <a:pt x="2477" y="1516"/>
                  <a:pt x="3620" y="1420"/>
                </a:cubicBezTo>
                <a:cubicBezTo>
                  <a:pt x="2763" y="658"/>
                  <a:pt x="1334" y="-294"/>
                  <a:pt x="0" y="87"/>
                </a:cubicBezTo>
                <a:close/>
              </a:path>
            </a:pathLst>
          </a:custGeom>
          <a:solidFill>
            <a:srgbClr val="1A2D6F"/>
          </a:solidFill>
          <a:ln w="9525" cap="flat">
            <a:noFill/>
            <a:prstDash val="solid"/>
            <a:miter/>
          </a:ln>
        </p:spPr>
        <p:txBody>
          <a:bodyPr rtlCol="0" anchor="ctr"/>
          <a:lstStyle/>
          <a:p>
            <a:endParaRPr lang="en-US"/>
          </a:p>
        </p:txBody>
      </p:sp>
      <p:sp>
        <p:nvSpPr>
          <p:cNvPr id="378" name="צורה חופשית: צורה 351">
            <a:extLst>
              <a:ext uri="{FF2B5EF4-FFF2-40B4-BE49-F238E27FC236}">
                <a16:creationId xmlns:a16="http://schemas.microsoft.com/office/drawing/2014/main" id="{368C477D-F594-493B-911B-CCE7391D5B07}"/>
              </a:ext>
            </a:extLst>
          </p:cNvPr>
          <p:cNvSpPr/>
          <p:nvPr userDrawn="1"/>
        </p:nvSpPr>
        <p:spPr>
          <a:xfrm>
            <a:off x="5182933" y="455866"/>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2" y="1143"/>
                  <a:pt x="857" y="286"/>
                  <a:pt x="0" y="0"/>
                </a:cubicBezTo>
                <a:cubicBezTo>
                  <a:pt x="381" y="1333"/>
                  <a:pt x="1048" y="857"/>
                  <a:pt x="2477" y="1524"/>
                </a:cubicBezTo>
                <a:close/>
              </a:path>
            </a:pathLst>
          </a:custGeom>
          <a:solidFill>
            <a:srgbClr val="1A2D6F"/>
          </a:solidFill>
          <a:ln w="9525" cap="flat">
            <a:noFill/>
            <a:prstDash val="solid"/>
            <a:miter/>
          </a:ln>
        </p:spPr>
        <p:txBody>
          <a:bodyPr rtlCol="0" anchor="ctr"/>
          <a:lstStyle/>
          <a:p>
            <a:endParaRPr lang="en-US"/>
          </a:p>
        </p:txBody>
      </p:sp>
      <p:sp>
        <p:nvSpPr>
          <p:cNvPr id="379" name="צורה חופשית: צורה 352">
            <a:extLst>
              <a:ext uri="{FF2B5EF4-FFF2-40B4-BE49-F238E27FC236}">
                <a16:creationId xmlns:a16="http://schemas.microsoft.com/office/drawing/2014/main" id="{4C0A6EE4-2BA2-42F3-B61F-22EBB5CBB710}"/>
              </a:ext>
            </a:extLst>
          </p:cNvPr>
          <p:cNvSpPr/>
          <p:nvPr userDrawn="1"/>
        </p:nvSpPr>
        <p:spPr>
          <a:xfrm>
            <a:off x="5450395" y="66291"/>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8" y="-283"/>
                  <a:pt x="1048" y="-93"/>
                  <a:pt x="0" y="383"/>
                </a:cubicBezTo>
                <a:cubicBezTo>
                  <a:pt x="953" y="764"/>
                  <a:pt x="2667" y="1526"/>
                  <a:pt x="3620" y="764"/>
                </a:cubicBezTo>
                <a:close/>
              </a:path>
            </a:pathLst>
          </a:custGeom>
          <a:solidFill>
            <a:srgbClr val="1A2D6F"/>
          </a:solidFill>
          <a:ln w="9525" cap="flat">
            <a:noFill/>
            <a:prstDash val="solid"/>
            <a:miter/>
          </a:ln>
        </p:spPr>
        <p:txBody>
          <a:bodyPr rtlCol="0" anchor="ctr"/>
          <a:lstStyle/>
          <a:p>
            <a:endParaRPr lang="en-US"/>
          </a:p>
        </p:txBody>
      </p:sp>
      <p:sp>
        <p:nvSpPr>
          <p:cNvPr id="380" name="צורה חופשית: צורה 353">
            <a:extLst>
              <a:ext uri="{FF2B5EF4-FFF2-40B4-BE49-F238E27FC236}">
                <a16:creationId xmlns:a16="http://schemas.microsoft.com/office/drawing/2014/main" id="{14DF608C-739B-4B13-B75D-9051DF698E79}"/>
              </a:ext>
            </a:extLst>
          </p:cNvPr>
          <p:cNvSpPr/>
          <p:nvPr userDrawn="1"/>
        </p:nvSpPr>
        <p:spPr>
          <a:xfrm>
            <a:off x="4593812" y="227041"/>
            <a:ext cx="1433" cy="891"/>
          </a:xfrm>
          <a:custGeom>
            <a:avLst/>
            <a:gdLst>
              <a:gd name="connsiteX0" fmla="*/ 1429 w 1433"/>
              <a:gd name="connsiteY0" fmla="*/ 320 h 891"/>
              <a:gd name="connsiteX1" fmla="*/ 0 w 1433"/>
              <a:gd name="connsiteY1" fmla="*/ 701 h 891"/>
              <a:gd name="connsiteX2" fmla="*/ 1048 w 1433"/>
              <a:gd name="connsiteY2" fmla="*/ 891 h 891"/>
              <a:gd name="connsiteX3" fmla="*/ 1429 w 1433"/>
              <a:gd name="connsiteY3" fmla="*/ 320 h 891"/>
            </a:gdLst>
            <a:ahLst/>
            <a:cxnLst>
              <a:cxn ang="0">
                <a:pos x="connsiteX0" y="connsiteY0"/>
              </a:cxn>
              <a:cxn ang="0">
                <a:pos x="connsiteX1" y="connsiteY1"/>
              </a:cxn>
              <a:cxn ang="0">
                <a:pos x="connsiteX2" y="connsiteY2"/>
              </a:cxn>
              <a:cxn ang="0">
                <a:pos x="connsiteX3" y="connsiteY3"/>
              </a:cxn>
            </a:cxnLst>
            <a:rect l="l" t="t" r="r" b="b"/>
            <a:pathLst>
              <a:path w="1433" h="891">
                <a:moveTo>
                  <a:pt x="1429" y="320"/>
                </a:moveTo>
                <a:cubicBezTo>
                  <a:pt x="1524" y="-156"/>
                  <a:pt x="95" y="-156"/>
                  <a:pt x="0" y="701"/>
                </a:cubicBezTo>
                <a:lnTo>
                  <a:pt x="1048" y="891"/>
                </a:lnTo>
                <a:cubicBezTo>
                  <a:pt x="1143" y="510"/>
                  <a:pt x="1333" y="320"/>
                  <a:pt x="1429" y="320"/>
                </a:cubicBezTo>
                <a:close/>
              </a:path>
            </a:pathLst>
          </a:custGeom>
          <a:solidFill>
            <a:srgbClr val="1A2D6F"/>
          </a:solidFill>
          <a:ln w="9525" cap="flat">
            <a:noFill/>
            <a:prstDash val="solid"/>
            <a:miter/>
          </a:ln>
        </p:spPr>
        <p:txBody>
          <a:bodyPr rtlCol="0" anchor="ctr"/>
          <a:lstStyle/>
          <a:p>
            <a:endParaRPr lang="en-US"/>
          </a:p>
        </p:txBody>
      </p:sp>
      <p:sp>
        <p:nvSpPr>
          <p:cNvPr id="381" name="צורה חופשית: צורה 354">
            <a:extLst>
              <a:ext uri="{FF2B5EF4-FFF2-40B4-BE49-F238E27FC236}">
                <a16:creationId xmlns:a16="http://schemas.microsoft.com/office/drawing/2014/main" id="{8CA49815-06FE-4999-AF8A-1DF69A3AECBF}"/>
              </a:ext>
            </a:extLst>
          </p:cNvPr>
          <p:cNvSpPr/>
          <p:nvPr userDrawn="1"/>
        </p:nvSpPr>
        <p:spPr>
          <a:xfrm>
            <a:off x="5364765" y="502062"/>
            <a:ext cx="286" cy="190"/>
          </a:xfrm>
          <a:custGeom>
            <a:avLst/>
            <a:gdLst>
              <a:gd name="connsiteX0" fmla="*/ 286 w 286"/>
              <a:gd name="connsiteY0" fmla="*/ 0 h 190"/>
              <a:gd name="connsiteX1" fmla="*/ 286 w 286"/>
              <a:gd name="connsiteY1" fmla="*/ 0 h 190"/>
              <a:gd name="connsiteX2" fmla="*/ 0 w 286"/>
              <a:gd name="connsiteY2" fmla="*/ 191 h 190"/>
              <a:gd name="connsiteX3" fmla="*/ 95 w 286"/>
              <a:gd name="connsiteY3" fmla="*/ 191 h 190"/>
              <a:gd name="connsiteX4" fmla="*/ 95 w 286"/>
              <a:gd name="connsiteY4" fmla="*/ 191 h 190"/>
              <a:gd name="connsiteX5" fmla="*/ 191 w 286"/>
              <a:gd name="connsiteY5" fmla="*/ 95 h 190"/>
              <a:gd name="connsiteX6" fmla="*/ 286 w 286"/>
              <a:gd name="connsiteY6" fmla="*/ 0 h 190"/>
              <a:gd name="connsiteX7" fmla="*/ 286 w 286"/>
              <a:gd name="connsiteY7" fmla="*/ 0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 h="190">
                <a:moveTo>
                  <a:pt x="286" y="0"/>
                </a:moveTo>
                <a:cubicBezTo>
                  <a:pt x="286" y="0"/>
                  <a:pt x="286" y="0"/>
                  <a:pt x="286" y="0"/>
                </a:cubicBezTo>
                <a:cubicBezTo>
                  <a:pt x="191" y="95"/>
                  <a:pt x="95" y="191"/>
                  <a:pt x="0" y="191"/>
                </a:cubicBezTo>
                <a:cubicBezTo>
                  <a:pt x="0" y="191"/>
                  <a:pt x="0" y="191"/>
                  <a:pt x="95" y="191"/>
                </a:cubicBezTo>
                <a:cubicBezTo>
                  <a:pt x="95" y="191"/>
                  <a:pt x="95" y="191"/>
                  <a:pt x="95" y="191"/>
                </a:cubicBezTo>
                <a:cubicBezTo>
                  <a:pt x="95" y="191"/>
                  <a:pt x="95" y="191"/>
                  <a:pt x="191" y="95"/>
                </a:cubicBezTo>
                <a:cubicBezTo>
                  <a:pt x="191" y="0"/>
                  <a:pt x="286" y="0"/>
                  <a:pt x="286" y="0"/>
                </a:cubicBezTo>
                <a:cubicBezTo>
                  <a:pt x="286" y="0"/>
                  <a:pt x="286" y="0"/>
                  <a:pt x="286" y="0"/>
                </a:cubicBezTo>
                <a:close/>
              </a:path>
            </a:pathLst>
          </a:custGeom>
          <a:solidFill>
            <a:srgbClr val="1A2D6F"/>
          </a:solidFill>
          <a:ln w="9525" cap="flat">
            <a:noFill/>
            <a:prstDash val="solid"/>
            <a:miter/>
          </a:ln>
        </p:spPr>
        <p:txBody>
          <a:bodyPr rtlCol="0" anchor="ctr"/>
          <a:lstStyle/>
          <a:p>
            <a:endParaRPr lang="en-US"/>
          </a:p>
        </p:txBody>
      </p:sp>
      <p:sp>
        <p:nvSpPr>
          <p:cNvPr id="382" name="צורה חופשית: צורה 355">
            <a:extLst>
              <a:ext uri="{FF2B5EF4-FFF2-40B4-BE49-F238E27FC236}">
                <a16:creationId xmlns:a16="http://schemas.microsoft.com/office/drawing/2014/main" id="{9660286A-2EDE-408C-BEF4-D280F661DF3C}"/>
              </a:ext>
            </a:extLst>
          </p:cNvPr>
          <p:cNvSpPr/>
          <p:nvPr userDrawn="1"/>
        </p:nvSpPr>
        <p:spPr>
          <a:xfrm>
            <a:off x="5364956" y="501777"/>
            <a:ext cx="380" cy="381"/>
          </a:xfrm>
          <a:custGeom>
            <a:avLst/>
            <a:gdLst>
              <a:gd name="connsiteX0" fmla="*/ 0 w 380"/>
              <a:gd name="connsiteY0" fmla="*/ 381 h 381"/>
              <a:gd name="connsiteX1" fmla="*/ 0 w 380"/>
              <a:gd name="connsiteY1" fmla="*/ 381 h 381"/>
              <a:gd name="connsiteX2" fmla="*/ 381 w 380"/>
              <a:gd name="connsiteY2" fmla="*/ 0 h 381"/>
              <a:gd name="connsiteX3" fmla="*/ 381 w 380"/>
              <a:gd name="connsiteY3" fmla="*/ 0 h 381"/>
              <a:gd name="connsiteX4" fmla="*/ 191 w 380"/>
              <a:gd name="connsiteY4" fmla="*/ 191 h 381"/>
              <a:gd name="connsiteX5" fmla="*/ 95 w 380"/>
              <a:gd name="connsiteY5" fmla="*/ 286 h 381"/>
              <a:gd name="connsiteX6" fmla="*/ 0 w 380"/>
              <a:gd name="connsiteY6" fmla="*/ 381 h 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 h="381">
                <a:moveTo>
                  <a:pt x="0" y="381"/>
                </a:moveTo>
                <a:cubicBezTo>
                  <a:pt x="0" y="381"/>
                  <a:pt x="0" y="381"/>
                  <a:pt x="0" y="381"/>
                </a:cubicBezTo>
                <a:cubicBezTo>
                  <a:pt x="95" y="286"/>
                  <a:pt x="286" y="191"/>
                  <a:pt x="381" y="0"/>
                </a:cubicBezTo>
                <a:cubicBezTo>
                  <a:pt x="381" y="0"/>
                  <a:pt x="381" y="0"/>
                  <a:pt x="381" y="0"/>
                </a:cubicBezTo>
                <a:cubicBezTo>
                  <a:pt x="286" y="0"/>
                  <a:pt x="286" y="95"/>
                  <a:pt x="191" y="191"/>
                </a:cubicBezTo>
                <a:cubicBezTo>
                  <a:pt x="191" y="191"/>
                  <a:pt x="95" y="286"/>
                  <a:pt x="95" y="286"/>
                </a:cubicBezTo>
                <a:cubicBezTo>
                  <a:pt x="95" y="286"/>
                  <a:pt x="95" y="286"/>
                  <a:pt x="0" y="381"/>
                </a:cubicBezTo>
                <a:close/>
              </a:path>
            </a:pathLst>
          </a:custGeom>
          <a:solidFill>
            <a:srgbClr val="1A2D6F"/>
          </a:solidFill>
          <a:ln w="9525" cap="flat">
            <a:noFill/>
            <a:prstDash val="solid"/>
            <a:miter/>
          </a:ln>
        </p:spPr>
        <p:txBody>
          <a:bodyPr rtlCol="0" anchor="ctr"/>
          <a:lstStyle/>
          <a:p>
            <a:endParaRPr lang="en-US"/>
          </a:p>
        </p:txBody>
      </p:sp>
      <p:sp>
        <p:nvSpPr>
          <p:cNvPr id="383" name="צורה חופשית: צורה 356">
            <a:extLst>
              <a:ext uri="{FF2B5EF4-FFF2-40B4-BE49-F238E27FC236}">
                <a16:creationId xmlns:a16="http://schemas.microsoft.com/office/drawing/2014/main" id="{8778E2F1-6FAB-4E4C-87BD-67CC7A66768D}"/>
              </a:ext>
            </a:extLst>
          </p:cNvPr>
          <p:cNvSpPr/>
          <p:nvPr userDrawn="1"/>
        </p:nvSpPr>
        <p:spPr>
          <a:xfrm>
            <a:off x="5366766" y="499395"/>
            <a:ext cx="380" cy="476"/>
          </a:xfrm>
          <a:custGeom>
            <a:avLst/>
            <a:gdLst>
              <a:gd name="connsiteX0" fmla="*/ 381 w 380"/>
              <a:gd name="connsiteY0" fmla="*/ 0 h 476"/>
              <a:gd name="connsiteX1" fmla="*/ 191 w 380"/>
              <a:gd name="connsiteY1" fmla="*/ 191 h 476"/>
              <a:gd name="connsiteX2" fmla="*/ 0 w 380"/>
              <a:gd name="connsiteY2" fmla="*/ 476 h 476"/>
              <a:gd name="connsiteX3" fmla="*/ 381 w 380"/>
              <a:gd name="connsiteY3" fmla="*/ 0 h 476"/>
            </a:gdLst>
            <a:ahLst/>
            <a:cxnLst>
              <a:cxn ang="0">
                <a:pos x="connsiteX0" y="connsiteY0"/>
              </a:cxn>
              <a:cxn ang="0">
                <a:pos x="connsiteX1" y="connsiteY1"/>
              </a:cxn>
              <a:cxn ang="0">
                <a:pos x="connsiteX2" y="connsiteY2"/>
              </a:cxn>
              <a:cxn ang="0">
                <a:pos x="connsiteX3" y="connsiteY3"/>
              </a:cxn>
            </a:cxnLst>
            <a:rect l="l" t="t" r="r" b="b"/>
            <a:pathLst>
              <a:path w="380" h="476">
                <a:moveTo>
                  <a:pt x="381" y="0"/>
                </a:moveTo>
                <a:cubicBezTo>
                  <a:pt x="285" y="95"/>
                  <a:pt x="285" y="191"/>
                  <a:pt x="191" y="191"/>
                </a:cubicBezTo>
                <a:cubicBezTo>
                  <a:pt x="191" y="286"/>
                  <a:pt x="95" y="286"/>
                  <a:pt x="0" y="476"/>
                </a:cubicBezTo>
                <a:cubicBezTo>
                  <a:pt x="191" y="381"/>
                  <a:pt x="285" y="191"/>
                  <a:pt x="381" y="0"/>
                </a:cubicBezTo>
                <a:close/>
              </a:path>
            </a:pathLst>
          </a:custGeom>
          <a:solidFill>
            <a:srgbClr val="1A2D6F"/>
          </a:solidFill>
          <a:ln w="9525" cap="flat">
            <a:noFill/>
            <a:prstDash val="solid"/>
            <a:miter/>
          </a:ln>
        </p:spPr>
        <p:txBody>
          <a:bodyPr rtlCol="0" anchor="ctr"/>
          <a:lstStyle/>
          <a:p>
            <a:endParaRPr lang="en-US"/>
          </a:p>
        </p:txBody>
      </p:sp>
      <p:sp>
        <p:nvSpPr>
          <p:cNvPr id="384" name="צורה חופשית: צורה 357">
            <a:extLst>
              <a:ext uri="{FF2B5EF4-FFF2-40B4-BE49-F238E27FC236}">
                <a16:creationId xmlns:a16="http://schemas.microsoft.com/office/drawing/2014/main" id="{314E3B9E-6C04-4EFB-AA84-684C4653D26B}"/>
              </a:ext>
            </a:extLst>
          </p:cNvPr>
          <p:cNvSpPr/>
          <p:nvPr userDrawn="1"/>
        </p:nvSpPr>
        <p:spPr>
          <a:xfrm>
            <a:off x="5365337" y="501681"/>
            <a:ext cx="95" cy="95"/>
          </a:xfrm>
          <a:custGeom>
            <a:avLst/>
            <a:gdLst>
              <a:gd name="connsiteX0" fmla="*/ 95 w 95"/>
              <a:gd name="connsiteY0" fmla="*/ 0 h 95"/>
              <a:gd name="connsiteX1" fmla="*/ 95 w 95"/>
              <a:gd name="connsiteY1" fmla="*/ 0 h 95"/>
              <a:gd name="connsiteX2" fmla="*/ 0 w 95"/>
              <a:gd name="connsiteY2" fmla="*/ 95 h 95"/>
            </a:gdLst>
            <a:ahLst/>
            <a:cxnLst>
              <a:cxn ang="0">
                <a:pos x="connsiteX0" y="connsiteY0"/>
              </a:cxn>
              <a:cxn ang="0">
                <a:pos x="connsiteX1" y="connsiteY1"/>
              </a:cxn>
              <a:cxn ang="0">
                <a:pos x="connsiteX2" y="connsiteY2"/>
              </a:cxn>
            </a:cxnLst>
            <a:rect l="l" t="t" r="r" b="b"/>
            <a:pathLst>
              <a:path w="95" h="95">
                <a:moveTo>
                  <a:pt x="95" y="0"/>
                </a:moveTo>
                <a:lnTo>
                  <a:pt x="95" y="0"/>
                </a:lnTo>
                <a:lnTo>
                  <a:pt x="0" y="95"/>
                </a:lnTo>
                <a:close/>
              </a:path>
            </a:pathLst>
          </a:custGeom>
          <a:solidFill>
            <a:srgbClr val="1A2D6F"/>
          </a:solidFill>
          <a:ln w="9525" cap="flat">
            <a:noFill/>
            <a:prstDash val="solid"/>
            <a:miter/>
          </a:ln>
        </p:spPr>
        <p:txBody>
          <a:bodyPr rtlCol="0" anchor="ctr"/>
          <a:lstStyle/>
          <a:p>
            <a:endParaRPr lang="en-US"/>
          </a:p>
        </p:txBody>
      </p:sp>
      <p:sp>
        <p:nvSpPr>
          <p:cNvPr id="385" name="צורה חופשית: צורה 358">
            <a:extLst>
              <a:ext uri="{FF2B5EF4-FFF2-40B4-BE49-F238E27FC236}">
                <a16:creationId xmlns:a16="http://schemas.microsoft.com/office/drawing/2014/main" id="{830BB82E-884C-4447-A7F8-1DCC32EA7C19}"/>
              </a:ext>
            </a:extLst>
          </p:cNvPr>
          <p:cNvSpPr/>
          <p:nvPr userDrawn="1"/>
        </p:nvSpPr>
        <p:spPr>
          <a:xfrm>
            <a:off x="4604670" y="188504"/>
            <a:ext cx="978" cy="1593"/>
          </a:xfrm>
          <a:custGeom>
            <a:avLst/>
            <a:gdLst>
              <a:gd name="connsiteX0" fmla="*/ 953 w 978"/>
              <a:gd name="connsiteY0" fmla="*/ 1043 h 1593"/>
              <a:gd name="connsiteX1" fmla="*/ 762 w 978"/>
              <a:gd name="connsiteY1" fmla="*/ 662 h 1593"/>
              <a:gd name="connsiteX2" fmla="*/ 953 w 978"/>
              <a:gd name="connsiteY2" fmla="*/ 376 h 1593"/>
              <a:gd name="connsiteX3" fmla="*/ 0 w 978"/>
              <a:gd name="connsiteY3" fmla="*/ 1233 h 1593"/>
              <a:gd name="connsiteX4" fmla="*/ 953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3" y="1043"/>
                </a:moveTo>
                <a:cubicBezTo>
                  <a:pt x="1048" y="662"/>
                  <a:pt x="857" y="757"/>
                  <a:pt x="762" y="662"/>
                </a:cubicBezTo>
                <a:cubicBezTo>
                  <a:pt x="762" y="376"/>
                  <a:pt x="857" y="376"/>
                  <a:pt x="953" y="376"/>
                </a:cubicBezTo>
                <a:cubicBezTo>
                  <a:pt x="857" y="-767"/>
                  <a:pt x="286" y="1043"/>
                  <a:pt x="0" y="1233"/>
                </a:cubicBezTo>
                <a:cubicBezTo>
                  <a:pt x="0" y="2376"/>
                  <a:pt x="571" y="376"/>
                  <a:pt x="953" y="1043"/>
                </a:cubicBezTo>
                <a:close/>
              </a:path>
            </a:pathLst>
          </a:custGeom>
          <a:solidFill>
            <a:srgbClr val="1A2D6F"/>
          </a:solidFill>
          <a:ln w="9525" cap="flat">
            <a:noFill/>
            <a:prstDash val="solid"/>
            <a:miter/>
          </a:ln>
        </p:spPr>
        <p:txBody>
          <a:bodyPr rtlCol="0" anchor="ctr"/>
          <a:lstStyle/>
          <a:p>
            <a:endParaRPr lang="en-US"/>
          </a:p>
        </p:txBody>
      </p:sp>
      <p:sp>
        <p:nvSpPr>
          <p:cNvPr id="386" name="צורה חופשית: צורה 359">
            <a:extLst>
              <a:ext uri="{FF2B5EF4-FFF2-40B4-BE49-F238E27FC236}">
                <a16:creationId xmlns:a16="http://schemas.microsoft.com/office/drawing/2014/main" id="{B45ABB78-8257-4D78-8C55-FC598C869194}"/>
              </a:ext>
            </a:extLst>
          </p:cNvPr>
          <p:cNvSpPr/>
          <p:nvPr userDrawn="1"/>
        </p:nvSpPr>
        <p:spPr>
          <a:xfrm>
            <a:off x="5368671" y="494918"/>
            <a:ext cx="856" cy="1905"/>
          </a:xfrm>
          <a:custGeom>
            <a:avLst/>
            <a:gdLst>
              <a:gd name="connsiteX0" fmla="*/ 285 w 856"/>
              <a:gd name="connsiteY0" fmla="*/ 1238 h 1905"/>
              <a:gd name="connsiteX1" fmla="*/ 857 w 856"/>
              <a:gd name="connsiteY1" fmla="*/ 0 h 1905"/>
              <a:gd name="connsiteX2" fmla="*/ 571 w 856"/>
              <a:gd name="connsiteY2" fmla="*/ 667 h 1905"/>
              <a:gd name="connsiteX3" fmla="*/ 0 w 856"/>
              <a:gd name="connsiteY3" fmla="*/ 1905 h 1905"/>
              <a:gd name="connsiteX4" fmla="*/ 285 w 856"/>
              <a:gd name="connsiteY4" fmla="*/ 1238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905">
                <a:moveTo>
                  <a:pt x="285" y="1238"/>
                </a:moveTo>
                <a:cubicBezTo>
                  <a:pt x="476" y="857"/>
                  <a:pt x="667" y="381"/>
                  <a:pt x="857" y="0"/>
                </a:cubicBezTo>
                <a:cubicBezTo>
                  <a:pt x="762" y="191"/>
                  <a:pt x="667" y="381"/>
                  <a:pt x="571" y="667"/>
                </a:cubicBezTo>
                <a:cubicBezTo>
                  <a:pt x="381" y="1048"/>
                  <a:pt x="190" y="1524"/>
                  <a:pt x="0" y="1905"/>
                </a:cubicBezTo>
                <a:cubicBezTo>
                  <a:pt x="95" y="1619"/>
                  <a:pt x="190" y="1429"/>
                  <a:pt x="285" y="1238"/>
                </a:cubicBezTo>
                <a:close/>
              </a:path>
            </a:pathLst>
          </a:custGeom>
          <a:solidFill>
            <a:srgbClr val="1A2D6F"/>
          </a:solidFill>
          <a:ln w="9525" cap="flat">
            <a:noFill/>
            <a:prstDash val="solid"/>
            <a:miter/>
          </a:ln>
        </p:spPr>
        <p:txBody>
          <a:bodyPr rtlCol="0" anchor="ctr"/>
          <a:lstStyle/>
          <a:p>
            <a:endParaRPr lang="en-US"/>
          </a:p>
        </p:txBody>
      </p:sp>
      <p:sp>
        <p:nvSpPr>
          <p:cNvPr id="387" name="צורה חופשית: צורה 360">
            <a:extLst>
              <a:ext uri="{FF2B5EF4-FFF2-40B4-BE49-F238E27FC236}">
                <a16:creationId xmlns:a16="http://schemas.microsoft.com/office/drawing/2014/main" id="{649C8466-6553-4A60-89DB-75C861589E5A}"/>
              </a:ext>
            </a:extLst>
          </p:cNvPr>
          <p:cNvSpPr/>
          <p:nvPr userDrawn="1"/>
        </p:nvSpPr>
        <p:spPr>
          <a:xfrm>
            <a:off x="5365051" y="501777"/>
            <a:ext cx="190" cy="190"/>
          </a:xfrm>
          <a:custGeom>
            <a:avLst/>
            <a:gdLst>
              <a:gd name="connsiteX0" fmla="*/ 95 w 190"/>
              <a:gd name="connsiteY0" fmla="*/ 95 h 190"/>
              <a:gd name="connsiteX1" fmla="*/ 191 w 190"/>
              <a:gd name="connsiteY1" fmla="*/ 0 h 190"/>
              <a:gd name="connsiteX2" fmla="*/ 95 w 190"/>
              <a:gd name="connsiteY2" fmla="*/ 95 h 190"/>
              <a:gd name="connsiteX3" fmla="*/ 0 w 190"/>
              <a:gd name="connsiteY3" fmla="*/ 191 h 190"/>
              <a:gd name="connsiteX4" fmla="*/ 95 w 190"/>
              <a:gd name="connsiteY4" fmla="*/ 95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95" y="95"/>
                </a:moveTo>
                <a:cubicBezTo>
                  <a:pt x="95" y="95"/>
                  <a:pt x="191" y="0"/>
                  <a:pt x="191" y="0"/>
                </a:cubicBezTo>
                <a:cubicBezTo>
                  <a:pt x="191" y="95"/>
                  <a:pt x="191" y="95"/>
                  <a:pt x="95" y="95"/>
                </a:cubicBezTo>
                <a:cubicBezTo>
                  <a:pt x="0" y="95"/>
                  <a:pt x="0" y="191"/>
                  <a:pt x="0" y="191"/>
                </a:cubicBezTo>
                <a:cubicBezTo>
                  <a:pt x="95" y="191"/>
                  <a:pt x="95" y="191"/>
                  <a:pt x="95" y="95"/>
                </a:cubicBezTo>
                <a:close/>
              </a:path>
            </a:pathLst>
          </a:custGeom>
          <a:solidFill>
            <a:srgbClr val="1A2D6F"/>
          </a:solidFill>
          <a:ln w="9525" cap="flat">
            <a:noFill/>
            <a:prstDash val="solid"/>
            <a:miter/>
          </a:ln>
        </p:spPr>
        <p:txBody>
          <a:bodyPr rtlCol="0" anchor="ctr"/>
          <a:lstStyle/>
          <a:p>
            <a:endParaRPr lang="en-US"/>
          </a:p>
        </p:txBody>
      </p:sp>
      <p:sp>
        <p:nvSpPr>
          <p:cNvPr id="388" name="צורה חופשית: צורה 361">
            <a:extLst>
              <a:ext uri="{FF2B5EF4-FFF2-40B4-BE49-F238E27FC236}">
                <a16:creationId xmlns:a16="http://schemas.microsoft.com/office/drawing/2014/main" id="{3D5E940D-F5D9-4EA6-9FA4-8E00CDA03F7E}"/>
              </a:ext>
            </a:extLst>
          </p:cNvPr>
          <p:cNvSpPr/>
          <p:nvPr userDrawn="1"/>
        </p:nvSpPr>
        <p:spPr>
          <a:xfrm>
            <a:off x="5364289" y="502538"/>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 name="connsiteX4" fmla="*/ 0 w 9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
                <a:moveTo>
                  <a:pt x="0" y="95"/>
                </a:moveTo>
                <a:cubicBezTo>
                  <a:pt x="0" y="95"/>
                  <a:pt x="95" y="95"/>
                  <a:pt x="95" y="0"/>
                </a:cubicBezTo>
                <a:cubicBezTo>
                  <a:pt x="95" y="0"/>
                  <a:pt x="95" y="0"/>
                  <a:pt x="0" y="95"/>
                </a:cubicBezTo>
                <a:cubicBezTo>
                  <a:pt x="95" y="95"/>
                  <a:pt x="95" y="95"/>
                  <a:pt x="0" y="95"/>
                </a:cubicBezTo>
                <a:lnTo>
                  <a:pt x="0" y="95"/>
                </a:lnTo>
                <a:close/>
              </a:path>
            </a:pathLst>
          </a:custGeom>
          <a:solidFill>
            <a:srgbClr val="1A2D6F"/>
          </a:solidFill>
          <a:ln w="9525" cap="flat">
            <a:noFill/>
            <a:prstDash val="solid"/>
            <a:miter/>
          </a:ln>
        </p:spPr>
        <p:txBody>
          <a:bodyPr rtlCol="0" anchor="ctr"/>
          <a:lstStyle/>
          <a:p>
            <a:endParaRPr lang="en-US"/>
          </a:p>
        </p:txBody>
      </p:sp>
      <p:sp>
        <p:nvSpPr>
          <p:cNvPr id="389" name="צורה חופשית: צורה 362">
            <a:extLst>
              <a:ext uri="{FF2B5EF4-FFF2-40B4-BE49-F238E27FC236}">
                <a16:creationId xmlns:a16="http://schemas.microsoft.com/office/drawing/2014/main" id="{EDD3E731-6C4F-469D-9BB3-81F7290635F2}"/>
              </a:ext>
            </a:extLst>
          </p:cNvPr>
          <p:cNvSpPr/>
          <p:nvPr userDrawn="1"/>
        </p:nvSpPr>
        <p:spPr>
          <a:xfrm>
            <a:off x="5364560" y="502348"/>
            <a:ext cx="109" cy="109"/>
          </a:xfrm>
          <a:custGeom>
            <a:avLst/>
            <a:gdLst>
              <a:gd name="connsiteX0" fmla="*/ 110 w 109"/>
              <a:gd name="connsiteY0" fmla="*/ 0 h 109"/>
              <a:gd name="connsiteX1" fmla="*/ 110 w 109"/>
              <a:gd name="connsiteY1" fmla="*/ 0 h 109"/>
              <a:gd name="connsiteX2" fmla="*/ 110 w 109"/>
              <a:gd name="connsiteY2" fmla="*/ 0 h 109"/>
              <a:gd name="connsiteX3" fmla="*/ 110 w 109"/>
              <a:gd name="connsiteY3" fmla="*/ 0 h 109"/>
            </a:gdLst>
            <a:ahLst/>
            <a:cxnLst>
              <a:cxn ang="0">
                <a:pos x="connsiteX0" y="connsiteY0"/>
              </a:cxn>
              <a:cxn ang="0">
                <a:pos x="connsiteX1" y="connsiteY1"/>
              </a:cxn>
              <a:cxn ang="0">
                <a:pos x="connsiteX2" y="connsiteY2"/>
              </a:cxn>
              <a:cxn ang="0">
                <a:pos x="connsiteX3" y="connsiteY3"/>
              </a:cxn>
            </a:cxnLst>
            <a:rect l="l" t="t" r="r" b="b"/>
            <a:pathLst>
              <a:path w="109" h="109">
                <a:moveTo>
                  <a:pt x="110" y="0"/>
                </a:moveTo>
                <a:cubicBezTo>
                  <a:pt x="110" y="95"/>
                  <a:pt x="15" y="95"/>
                  <a:pt x="110" y="0"/>
                </a:cubicBezTo>
                <a:cubicBezTo>
                  <a:pt x="-80" y="190"/>
                  <a:pt x="15" y="95"/>
                  <a:pt x="110" y="0"/>
                </a:cubicBezTo>
                <a:cubicBezTo>
                  <a:pt x="110" y="0"/>
                  <a:pt x="110" y="0"/>
                  <a:pt x="110" y="0"/>
                </a:cubicBezTo>
                <a:close/>
              </a:path>
            </a:pathLst>
          </a:custGeom>
          <a:solidFill>
            <a:srgbClr val="1A2D6F"/>
          </a:solidFill>
          <a:ln w="9525" cap="flat">
            <a:noFill/>
            <a:prstDash val="solid"/>
            <a:miter/>
          </a:ln>
        </p:spPr>
        <p:txBody>
          <a:bodyPr rtlCol="0" anchor="ctr"/>
          <a:lstStyle/>
          <a:p>
            <a:endParaRPr lang="en-US"/>
          </a:p>
        </p:txBody>
      </p:sp>
      <p:sp>
        <p:nvSpPr>
          <p:cNvPr id="390" name="צורה חופשית: צורה 363">
            <a:extLst>
              <a:ext uri="{FF2B5EF4-FFF2-40B4-BE49-F238E27FC236}">
                <a16:creationId xmlns:a16="http://schemas.microsoft.com/office/drawing/2014/main" id="{8FB117B1-EE63-4E52-AE57-5980F3EB965A}"/>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1" name="צורה חופשית: צורה 364">
            <a:extLst>
              <a:ext uri="{FF2B5EF4-FFF2-40B4-BE49-F238E27FC236}">
                <a16:creationId xmlns:a16="http://schemas.microsoft.com/office/drawing/2014/main" id="{18BAD441-3164-4DD6-BE37-D7E51CEB01D0}"/>
              </a:ext>
            </a:extLst>
          </p:cNvPr>
          <p:cNvSpPr/>
          <p:nvPr userDrawn="1"/>
        </p:nvSpPr>
        <p:spPr>
          <a:xfrm>
            <a:off x="5364670"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2" name="צורה חופשית: צורה 365">
            <a:extLst>
              <a:ext uri="{FF2B5EF4-FFF2-40B4-BE49-F238E27FC236}">
                <a16:creationId xmlns:a16="http://schemas.microsoft.com/office/drawing/2014/main" id="{4909C2E9-F360-4A9C-8462-A15E0E3DE633}"/>
              </a:ext>
            </a:extLst>
          </p:cNvPr>
          <p:cNvSpPr/>
          <p:nvPr userDrawn="1"/>
        </p:nvSpPr>
        <p:spPr>
          <a:xfrm>
            <a:off x="5367051" y="499205"/>
            <a:ext cx="262" cy="216"/>
          </a:xfrm>
          <a:custGeom>
            <a:avLst/>
            <a:gdLst>
              <a:gd name="connsiteX0" fmla="*/ 191 w 262"/>
              <a:gd name="connsiteY0" fmla="*/ 0 h 216"/>
              <a:gd name="connsiteX1" fmla="*/ 191 w 262"/>
              <a:gd name="connsiteY1" fmla="*/ 0 h 216"/>
              <a:gd name="connsiteX2" fmla="*/ 0 w 262"/>
              <a:gd name="connsiteY2" fmla="*/ 191 h 216"/>
              <a:gd name="connsiteX3" fmla="*/ 0 w 262"/>
              <a:gd name="connsiteY3" fmla="*/ 191 h 216"/>
              <a:gd name="connsiteX4" fmla="*/ 191 w 262"/>
              <a:gd name="connsiteY4" fmla="*/ 0 h 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 h="216">
                <a:moveTo>
                  <a:pt x="191" y="0"/>
                </a:moveTo>
                <a:cubicBezTo>
                  <a:pt x="286" y="0"/>
                  <a:pt x="286" y="0"/>
                  <a:pt x="191" y="0"/>
                </a:cubicBezTo>
                <a:cubicBezTo>
                  <a:pt x="191" y="0"/>
                  <a:pt x="95" y="95"/>
                  <a:pt x="0" y="191"/>
                </a:cubicBezTo>
                <a:cubicBezTo>
                  <a:pt x="0" y="191"/>
                  <a:pt x="0" y="191"/>
                  <a:pt x="0" y="191"/>
                </a:cubicBezTo>
                <a:cubicBezTo>
                  <a:pt x="95" y="286"/>
                  <a:pt x="191" y="95"/>
                  <a:pt x="191" y="0"/>
                </a:cubicBezTo>
                <a:close/>
              </a:path>
            </a:pathLst>
          </a:custGeom>
          <a:solidFill>
            <a:srgbClr val="1A2D6F"/>
          </a:solidFill>
          <a:ln w="9525" cap="flat">
            <a:noFill/>
            <a:prstDash val="solid"/>
            <a:miter/>
          </a:ln>
        </p:spPr>
        <p:txBody>
          <a:bodyPr rtlCol="0" anchor="ctr"/>
          <a:lstStyle/>
          <a:p>
            <a:endParaRPr lang="en-US"/>
          </a:p>
        </p:txBody>
      </p:sp>
      <p:sp>
        <p:nvSpPr>
          <p:cNvPr id="393" name="צורה חופשית: צורה 366">
            <a:extLst>
              <a:ext uri="{FF2B5EF4-FFF2-40B4-BE49-F238E27FC236}">
                <a16:creationId xmlns:a16="http://schemas.microsoft.com/office/drawing/2014/main" id="{BD928452-9926-4548-A102-AFA2A83F7E99}"/>
              </a:ext>
            </a:extLst>
          </p:cNvPr>
          <p:cNvSpPr/>
          <p:nvPr userDrawn="1"/>
        </p:nvSpPr>
        <p:spPr>
          <a:xfrm>
            <a:off x="5364670" y="502348"/>
            <a:ext cx="9525" cy="95"/>
          </a:xfrm>
          <a:custGeom>
            <a:avLst/>
            <a:gdLst>
              <a:gd name="connsiteX0" fmla="*/ 0 w 9525"/>
              <a:gd name="connsiteY0" fmla="*/ 0 h 95"/>
              <a:gd name="connsiteX1" fmla="*/ 0 w 9525"/>
              <a:gd name="connsiteY1" fmla="*/ 95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0"/>
                </a:moveTo>
                <a:lnTo>
                  <a:pt x="0" y="95"/>
                </a:lnTo>
                <a:lnTo>
                  <a:pt x="0" y="0"/>
                </a:lnTo>
                <a:close/>
              </a:path>
            </a:pathLst>
          </a:custGeom>
          <a:solidFill>
            <a:srgbClr val="1A2D6F"/>
          </a:solidFill>
          <a:ln w="9525" cap="flat">
            <a:noFill/>
            <a:prstDash val="solid"/>
            <a:miter/>
          </a:ln>
        </p:spPr>
        <p:txBody>
          <a:bodyPr rtlCol="0" anchor="ctr"/>
          <a:lstStyle/>
          <a:p>
            <a:endParaRPr lang="en-US"/>
          </a:p>
        </p:txBody>
      </p:sp>
      <p:sp>
        <p:nvSpPr>
          <p:cNvPr id="394" name="צורה חופשית: צורה 367">
            <a:extLst>
              <a:ext uri="{FF2B5EF4-FFF2-40B4-BE49-F238E27FC236}">
                <a16:creationId xmlns:a16="http://schemas.microsoft.com/office/drawing/2014/main" id="{06744D6A-20F0-4091-8741-01BF920EA22A}"/>
              </a:ext>
            </a:extLst>
          </p:cNvPr>
          <p:cNvSpPr/>
          <p:nvPr userDrawn="1"/>
        </p:nvSpPr>
        <p:spPr>
          <a:xfrm>
            <a:off x="5364289" y="502634"/>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395" name="צורה חופשית: צורה 368">
            <a:extLst>
              <a:ext uri="{FF2B5EF4-FFF2-40B4-BE49-F238E27FC236}">
                <a16:creationId xmlns:a16="http://schemas.microsoft.com/office/drawing/2014/main" id="{0B607DC8-0D26-45C7-A28B-11567E20528F}"/>
              </a:ext>
            </a:extLst>
          </p:cNvPr>
          <p:cNvSpPr/>
          <p:nvPr userDrawn="1"/>
        </p:nvSpPr>
        <p:spPr>
          <a:xfrm>
            <a:off x="5367908" y="498115"/>
            <a:ext cx="95" cy="137"/>
          </a:xfrm>
          <a:custGeom>
            <a:avLst/>
            <a:gdLst>
              <a:gd name="connsiteX0" fmla="*/ 95 w 95"/>
              <a:gd name="connsiteY0" fmla="*/ 42 h 137"/>
              <a:gd name="connsiteX1" fmla="*/ 95 w 95"/>
              <a:gd name="connsiteY1" fmla="*/ 42 h 137"/>
              <a:gd name="connsiteX2" fmla="*/ 0 w 95"/>
              <a:gd name="connsiteY2" fmla="*/ 138 h 137"/>
              <a:gd name="connsiteX3" fmla="*/ 95 w 95"/>
              <a:gd name="connsiteY3" fmla="*/ 42 h 137"/>
            </a:gdLst>
            <a:ahLst/>
            <a:cxnLst>
              <a:cxn ang="0">
                <a:pos x="connsiteX0" y="connsiteY0"/>
              </a:cxn>
              <a:cxn ang="0">
                <a:pos x="connsiteX1" y="connsiteY1"/>
              </a:cxn>
              <a:cxn ang="0">
                <a:pos x="connsiteX2" y="connsiteY2"/>
              </a:cxn>
              <a:cxn ang="0">
                <a:pos x="connsiteX3" y="connsiteY3"/>
              </a:cxn>
            </a:cxnLst>
            <a:rect l="l" t="t" r="r" b="b"/>
            <a:pathLst>
              <a:path w="95" h="137">
                <a:moveTo>
                  <a:pt x="95" y="42"/>
                </a:moveTo>
                <a:cubicBezTo>
                  <a:pt x="95" y="42"/>
                  <a:pt x="95" y="-53"/>
                  <a:pt x="95" y="42"/>
                </a:cubicBezTo>
                <a:cubicBezTo>
                  <a:pt x="95" y="42"/>
                  <a:pt x="0" y="138"/>
                  <a:pt x="0" y="138"/>
                </a:cubicBezTo>
                <a:cubicBezTo>
                  <a:pt x="0" y="42"/>
                  <a:pt x="0" y="42"/>
                  <a:pt x="95" y="42"/>
                </a:cubicBezTo>
                <a:close/>
              </a:path>
            </a:pathLst>
          </a:custGeom>
          <a:solidFill>
            <a:srgbClr val="1A2D6F"/>
          </a:solidFill>
          <a:ln w="9525" cap="flat">
            <a:noFill/>
            <a:prstDash val="solid"/>
            <a:miter/>
          </a:ln>
        </p:spPr>
        <p:txBody>
          <a:bodyPr rtlCol="0" anchor="ctr"/>
          <a:lstStyle/>
          <a:p>
            <a:endParaRPr lang="en-US"/>
          </a:p>
        </p:txBody>
      </p:sp>
      <p:sp>
        <p:nvSpPr>
          <p:cNvPr id="396" name="צורה חופשית: צורה 369">
            <a:extLst>
              <a:ext uri="{FF2B5EF4-FFF2-40B4-BE49-F238E27FC236}">
                <a16:creationId xmlns:a16="http://schemas.microsoft.com/office/drawing/2014/main" id="{1973F45F-F801-4E8E-860C-1D58677D35D2}"/>
              </a:ext>
            </a:extLst>
          </p:cNvPr>
          <p:cNvSpPr/>
          <p:nvPr userDrawn="1"/>
        </p:nvSpPr>
        <p:spPr>
          <a:xfrm>
            <a:off x="5368004" y="49806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7" name="צורה חופשית: צורה 370">
            <a:extLst>
              <a:ext uri="{FF2B5EF4-FFF2-40B4-BE49-F238E27FC236}">
                <a16:creationId xmlns:a16="http://schemas.microsoft.com/office/drawing/2014/main" id="{BD8BEE61-0F05-4BA8-B79D-EF12101CB3A3}"/>
              </a:ext>
            </a:extLst>
          </p:cNvPr>
          <p:cNvSpPr/>
          <p:nvPr userDrawn="1"/>
        </p:nvSpPr>
        <p:spPr>
          <a:xfrm>
            <a:off x="5367908" y="49825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398" name="צורה חופשית: צורה 371">
            <a:extLst>
              <a:ext uri="{FF2B5EF4-FFF2-40B4-BE49-F238E27FC236}">
                <a16:creationId xmlns:a16="http://schemas.microsoft.com/office/drawing/2014/main" id="{A87BF840-0D67-410E-95F4-83DA26D9436D}"/>
              </a:ext>
            </a:extLst>
          </p:cNvPr>
          <p:cNvSpPr/>
          <p:nvPr userDrawn="1"/>
        </p:nvSpPr>
        <p:spPr>
          <a:xfrm>
            <a:off x="5367337" y="499067"/>
            <a:ext cx="95" cy="137"/>
          </a:xfrm>
          <a:custGeom>
            <a:avLst/>
            <a:gdLst>
              <a:gd name="connsiteX0" fmla="*/ 95 w 95"/>
              <a:gd name="connsiteY0" fmla="*/ 42 h 137"/>
              <a:gd name="connsiteX1" fmla="*/ 95 w 95"/>
              <a:gd name="connsiteY1" fmla="*/ 42 h 137"/>
              <a:gd name="connsiteX2" fmla="*/ 0 w 95"/>
              <a:gd name="connsiteY2" fmla="*/ 138 h 137"/>
              <a:gd name="connsiteX3" fmla="*/ 0 w 95"/>
              <a:gd name="connsiteY3" fmla="*/ 138 h 137"/>
              <a:gd name="connsiteX4" fmla="*/ 95 w 95"/>
              <a:gd name="connsiteY4" fmla="*/ 42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137">
                <a:moveTo>
                  <a:pt x="95" y="42"/>
                </a:moveTo>
                <a:cubicBezTo>
                  <a:pt x="95" y="42"/>
                  <a:pt x="95" y="-53"/>
                  <a:pt x="95" y="42"/>
                </a:cubicBezTo>
                <a:cubicBezTo>
                  <a:pt x="95" y="42"/>
                  <a:pt x="0" y="138"/>
                  <a:pt x="0" y="138"/>
                </a:cubicBezTo>
                <a:cubicBezTo>
                  <a:pt x="0" y="138"/>
                  <a:pt x="0" y="138"/>
                  <a:pt x="0" y="138"/>
                </a:cubicBezTo>
                <a:cubicBezTo>
                  <a:pt x="0" y="42"/>
                  <a:pt x="0" y="42"/>
                  <a:pt x="95" y="42"/>
                </a:cubicBezTo>
                <a:close/>
              </a:path>
            </a:pathLst>
          </a:custGeom>
          <a:solidFill>
            <a:srgbClr val="1A2D6F"/>
          </a:solidFill>
          <a:ln w="9525" cap="flat">
            <a:noFill/>
            <a:prstDash val="solid"/>
            <a:miter/>
          </a:ln>
        </p:spPr>
        <p:txBody>
          <a:bodyPr rtlCol="0" anchor="ctr"/>
          <a:lstStyle/>
          <a:p>
            <a:endParaRPr lang="en-US"/>
          </a:p>
        </p:txBody>
      </p:sp>
      <p:sp>
        <p:nvSpPr>
          <p:cNvPr id="399" name="צורה חופשית: צורה 372">
            <a:extLst>
              <a:ext uri="{FF2B5EF4-FFF2-40B4-BE49-F238E27FC236}">
                <a16:creationId xmlns:a16="http://schemas.microsoft.com/office/drawing/2014/main" id="{8F6D253E-70BF-4B4B-AE63-C96341F9534A}"/>
              </a:ext>
            </a:extLst>
          </p:cNvPr>
          <p:cNvSpPr/>
          <p:nvPr userDrawn="1"/>
        </p:nvSpPr>
        <p:spPr>
          <a:xfrm>
            <a:off x="5368671" y="49672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solidFill>
            <a:srgbClr val="1A2D6F"/>
          </a:solidFill>
          <a:ln w="9525" cap="flat">
            <a:noFill/>
            <a:prstDash val="solid"/>
            <a:miter/>
          </a:ln>
        </p:spPr>
        <p:txBody>
          <a:bodyPr rtlCol="0" anchor="ctr"/>
          <a:lstStyle/>
          <a:p>
            <a:endParaRPr lang="en-US"/>
          </a:p>
        </p:txBody>
      </p:sp>
      <p:sp>
        <p:nvSpPr>
          <p:cNvPr id="400" name="צורה חופשית: צורה 373">
            <a:extLst>
              <a:ext uri="{FF2B5EF4-FFF2-40B4-BE49-F238E27FC236}">
                <a16:creationId xmlns:a16="http://schemas.microsoft.com/office/drawing/2014/main" id="{79A9BE88-B8AB-44E5-A601-878DDAB2900B}"/>
              </a:ext>
            </a:extLst>
          </p:cNvPr>
          <p:cNvSpPr/>
          <p:nvPr userDrawn="1"/>
        </p:nvSpPr>
        <p:spPr>
          <a:xfrm>
            <a:off x="5368195" y="497109"/>
            <a:ext cx="285" cy="571"/>
          </a:xfrm>
          <a:custGeom>
            <a:avLst/>
            <a:gdLst>
              <a:gd name="connsiteX0" fmla="*/ 0 w 285"/>
              <a:gd name="connsiteY0" fmla="*/ 572 h 571"/>
              <a:gd name="connsiteX1" fmla="*/ 285 w 285"/>
              <a:gd name="connsiteY1" fmla="*/ 0 h 571"/>
              <a:gd name="connsiteX2" fmla="*/ 0 w 285"/>
              <a:gd name="connsiteY2" fmla="*/ 476 h 571"/>
              <a:gd name="connsiteX3" fmla="*/ 0 w 285"/>
              <a:gd name="connsiteY3" fmla="*/ 572 h 571"/>
            </a:gdLst>
            <a:ahLst/>
            <a:cxnLst>
              <a:cxn ang="0">
                <a:pos x="connsiteX0" y="connsiteY0"/>
              </a:cxn>
              <a:cxn ang="0">
                <a:pos x="connsiteX1" y="connsiteY1"/>
              </a:cxn>
              <a:cxn ang="0">
                <a:pos x="connsiteX2" y="connsiteY2"/>
              </a:cxn>
              <a:cxn ang="0">
                <a:pos x="connsiteX3" y="connsiteY3"/>
              </a:cxn>
            </a:cxnLst>
            <a:rect l="l" t="t" r="r" b="b"/>
            <a:pathLst>
              <a:path w="285" h="571">
                <a:moveTo>
                  <a:pt x="0" y="572"/>
                </a:moveTo>
                <a:cubicBezTo>
                  <a:pt x="95" y="381"/>
                  <a:pt x="190" y="95"/>
                  <a:pt x="285" y="0"/>
                </a:cubicBezTo>
                <a:cubicBezTo>
                  <a:pt x="190" y="191"/>
                  <a:pt x="95" y="286"/>
                  <a:pt x="0" y="476"/>
                </a:cubicBezTo>
                <a:cubicBezTo>
                  <a:pt x="95" y="476"/>
                  <a:pt x="0" y="476"/>
                  <a:pt x="0" y="572"/>
                </a:cubicBezTo>
                <a:close/>
              </a:path>
            </a:pathLst>
          </a:custGeom>
          <a:solidFill>
            <a:srgbClr val="1A2D6F"/>
          </a:solidFill>
          <a:ln w="9525" cap="flat">
            <a:noFill/>
            <a:prstDash val="solid"/>
            <a:miter/>
          </a:ln>
        </p:spPr>
        <p:txBody>
          <a:bodyPr rtlCol="0" anchor="ctr"/>
          <a:lstStyle/>
          <a:p>
            <a:endParaRPr lang="en-US"/>
          </a:p>
        </p:txBody>
      </p:sp>
      <p:sp>
        <p:nvSpPr>
          <p:cNvPr id="401" name="צורה חופשית: צורה 374">
            <a:extLst>
              <a:ext uri="{FF2B5EF4-FFF2-40B4-BE49-F238E27FC236}">
                <a16:creationId xmlns:a16="http://schemas.microsoft.com/office/drawing/2014/main" id="{F9F58B4E-8569-4AC3-AD7C-95E496C8859E}"/>
              </a:ext>
            </a:extLst>
          </p:cNvPr>
          <p:cNvSpPr/>
          <p:nvPr userDrawn="1"/>
        </p:nvSpPr>
        <p:spPr>
          <a:xfrm>
            <a:off x="5367813" y="498252"/>
            <a:ext cx="95" cy="190"/>
          </a:xfrm>
          <a:custGeom>
            <a:avLst/>
            <a:gdLst>
              <a:gd name="connsiteX0" fmla="*/ 0 w 95"/>
              <a:gd name="connsiteY0" fmla="*/ 191 h 190"/>
              <a:gd name="connsiteX1" fmla="*/ 95 w 95"/>
              <a:gd name="connsiteY1" fmla="*/ 0 h 190"/>
              <a:gd name="connsiteX2" fmla="*/ 95 w 95"/>
              <a:gd name="connsiteY2" fmla="*/ 0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95" y="95"/>
                  <a:pt x="95" y="0"/>
                </a:cubicBezTo>
                <a:cubicBezTo>
                  <a:pt x="95" y="0"/>
                  <a:pt x="95" y="0"/>
                  <a:pt x="95" y="0"/>
                </a:cubicBezTo>
                <a:cubicBezTo>
                  <a:pt x="95" y="0"/>
                  <a:pt x="0" y="95"/>
                  <a:pt x="0" y="191"/>
                </a:cubicBezTo>
                <a:close/>
              </a:path>
            </a:pathLst>
          </a:custGeom>
          <a:solidFill>
            <a:srgbClr val="1A2D6F"/>
          </a:solidFill>
          <a:ln w="9525" cap="flat">
            <a:noFill/>
            <a:prstDash val="solid"/>
            <a:miter/>
          </a:ln>
        </p:spPr>
        <p:txBody>
          <a:bodyPr rtlCol="0" anchor="ctr"/>
          <a:lstStyle/>
          <a:p>
            <a:endParaRPr lang="en-US"/>
          </a:p>
        </p:txBody>
      </p:sp>
      <p:sp>
        <p:nvSpPr>
          <p:cNvPr id="402" name="צורה חופשית: צורה 375">
            <a:extLst>
              <a:ext uri="{FF2B5EF4-FFF2-40B4-BE49-F238E27FC236}">
                <a16:creationId xmlns:a16="http://schemas.microsoft.com/office/drawing/2014/main" id="{4411903F-BB86-4308-9529-8607BA3ABFB4}"/>
              </a:ext>
            </a:extLst>
          </p:cNvPr>
          <p:cNvSpPr/>
          <p:nvPr userDrawn="1"/>
        </p:nvSpPr>
        <p:spPr>
          <a:xfrm>
            <a:off x="5367908" y="497395"/>
            <a:ext cx="476" cy="857"/>
          </a:xfrm>
          <a:custGeom>
            <a:avLst/>
            <a:gdLst>
              <a:gd name="connsiteX0" fmla="*/ 0 w 476"/>
              <a:gd name="connsiteY0" fmla="*/ 857 h 857"/>
              <a:gd name="connsiteX1" fmla="*/ 95 w 476"/>
              <a:gd name="connsiteY1" fmla="*/ 667 h 857"/>
              <a:gd name="connsiteX2" fmla="*/ 381 w 476"/>
              <a:gd name="connsiteY2" fmla="*/ 95 h 857"/>
              <a:gd name="connsiteX3" fmla="*/ 476 w 476"/>
              <a:gd name="connsiteY3" fmla="*/ 0 h 857"/>
              <a:gd name="connsiteX4" fmla="*/ 0 w 476"/>
              <a:gd name="connsiteY4" fmla="*/ 857 h 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 h="857">
                <a:moveTo>
                  <a:pt x="0" y="857"/>
                </a:moveTo>
                <a:cubicBezTo>
                  <a:pt x="0" y="857"/>
                  <a:pt x="95" y="762"/>
                  <a:pt x="95" y="667"/>
                </a:cubicBezTo>
                <a:cubicBezTo>
                  <a:pt x="191" y="476"/>
                  <a:pt x="286" y="286"/>
                  <a:pt x="381" y="95"/>
                </a:cubicBezTo>
                <a:cubicBezTo>
                  <a:pt x="381" y="95"/>
                  <a:pt x="381" y="0"/>
                  <a:pt x="476" y="0"/>
                </a:cubicBezTo>
                <a:cubicBezTo>
                  <a:pt x="286" y="286"/>
                  <a:pt x="95" y="667"/>
                  <a:pt x="0" y="857"/>
                </a:cubicBezTo>
                <a:close/>
              </a:path>
            </a:pathLst>
          </a:custGeom>
          <a:solidFill>
            <a:srgbClr val="1A2D6F"/>
          </a:solidFill>
          <a:ln w="9525" cap="flat">
            <a:noFill/>
            <a:prstDash val="solid"/>
            <a:miter/>
          </a:ln>
        </p:spPr>
        <p:txBody>
          <a:bodyPr rtlCol="0" anchor="ctr"/>
          <a:lstStyle/>
          <a:p>
            <a:endParaRPr lang="en-US"/>
          </a:p>
        </p:txBody>
      </p:sp>
      <p:sp>
        <p:nvSpPr>
          <p:cNvPr id="403" name="צורה חופשית: צורה 376">
            <a:extLst>
              <a:ext uri="{FF2B5EF4-FFF2-40B4-BE49-F238E27FC236}">
                <a16:creationId xmlns:a16="http://schemas.microsoft.com/office/drawing/2014/main" id="{A7868529-A678-42A2-91F5-CB6182D26C2D}"/>
              </a:ext>
            </a:extLst>
          </p:cNvPr>
          <p:cNvSpPr/>
          <p:nvPr userDrawn="1"/>
        </p:nvSpPr>
        <p:spPr>
          <a:xfrm>
            <a:off x="5367337" y="498824"/>
            <a:ext cx="286" cy="476"/>
          </a:xfrm>
          <a:custGeom>
            <a:avLst/>
            <a:gdLst>
              <a:gd name="connsiteX0" fmla="*/ 191 w 286"/>
              <a:gd name="connsiteY0" fmla="*/ 95 h 476"/>
              <a:gd name="connsiteX1" fmla="*/ 286 w 286"/>
              <a:gd name="connsiteY1" fmla="*/ 0 h 476"/>
              <a:gd name="connsiteX2" fmla="*/ 95 w 286"/>
              <a:gd name="connsiteY2" fmla="*/ 286 h 476"/>
              <a:gd name="connsiteX3" fmla="*/ 0 w 286"/>
              <a:gd name="connsiteY3" fmla="*/ 476 h 476"/>
              <a:gd name="connsiteX4" fmla="*/ 0 w 286"/>
              <a:gd name="connsiteY4" fmla="*/ 476 h 476"/>
              <a:gd name="connsiteX5" fmla="*/ 0 w 286"/>
              <a:gd name="connsiteY5" fmla="*/ 381 h 476"/>
              <a:gd name="connsiteX6" fmla="*/ 191 w 286"/>
              <a:gd name="connsiteY6" fmla="*/ 95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 h="476">
                <a:moveTo>
                  <a:pt x="191" y="95"/>
                </a:moveTo>
                <a:cubicBezTo>
                  <a:pt x="191" y="0"/>
                  <a:pt x="191" y="0"/>
                  <a:pt x="286" y="0"/>
                </a:cubicBezTo>
                <a:cubicBezTo>
                  <a:pt x="191" y="95"/>
                  <a:pt x="191" y="191"/>
                  <a:pt x="95" y="286"/>
                </a:cubicBezTo>
                <a:cubicBezTo>
                  <a:pt x="95" y="381"/>
                  <a:pt x="0" y="381"/>
                  <a:pt x="0" y="476"/>
                </a:cubicBezTo>
                <a:cubicBezTo>
                  <a:pt x="0" y="476"/>
                  <a:pt x="0" y="476"/>
                  <a:pt x="0" y="476"/>
                </a:cubicBezTo>
                <a:cubicBezTo>
                  <a:pt x="0" y="476"/>
                  <a:pt x="0" y="476"/>
                  <a:pt x="0" y="381"/>
                </a:cubicBezTo>
                <a:cubicBezTo>
                  <a:pt x="95" y="286"/>
                  <a:pt x="95" y="191"/>
                  <a:pt x="191" y="95"/>
                </a:cubicBezTo>
                <a:close/>
              </a:path>
            </a:pathLst>
          </a:custGeom>
          <a:solidFill>
            <a:srgbClr val="1A2D6F"/>
          </a:solidFill>
          <a:ln w="9525" cap="flat">
            <a:noFill/>
            <a:prstDash val="solid"/>
            <a:miter/>
          </a:ln>
        </p:spPr>
        <p:txBody>
          <a:bodyPr rtlCol="0" anchor="ctr"/>
          <a:lstStyle/>
          <a:p>
            <a:endParaRPr lang="en-US"/>
          </a:p>
        </p:txBody>
      </p:sp>
      <p:sp>
        <p:nvSpPr>
          <p:cNvPr id="404" name="צורה חופשית: צורה 377">
            <a:extLst>
              <a:ext uri="{FF2B5EF4-FFF2-40B4-BE49-F238E27FC236}">
                <a16:creationId xmlns:a16="http://schemas.microsoft.com/office/drawing/2014/main" id="{40C64CBB-8CD3-4A87-A76D-908084548DE8}"/>
              </a:ext>
            </a:extLst>
          </p:cNvPr>
          <p:cNvSpPr/>
          <p:nvPr userDrawn="1"/>
        </p:nvSpPr>
        <p:spPr>
          <a:xfrm>
            <a:off x="5366861" y="499205"/>
            <a:ext cx="476" cy="762"/>
          </a:xfrm>
          <a:custGeom>
            <a:avLst/>
            <a:gdLst>
              <a:gd name="connsiteX0" fmla="*/ 0 w 476"/>
              <a:gd name="connsiteY0" fmla="*/ 762 h 762"/>
              <a:gd name="connsiteX1" fmla="*/ 476 w 476"/>
              <a:gd name="connsiteY1" fmla="*/ 0 h 762"/>
              <a:gd name="connsiteX2" fmla="*/ 381 w 476"/>
              <a:gd name="connsiteY2" fmla="*/ 191 h 762"/>
              <a:gd name="connsiteX3" fmla="*/ 0 w 476"/>
              <a:gd name="connsiteY3" fmla="*/ 762 h 762"/>
            </a:gdLst>
            <a:ahLst/>
            <a:cxnLst>
              <a:cxn ang="0">
                <a:pos x="connsiteX0" y="connsiteY0"/>
              </a:cxn>
              <a:cxn ang="0">
                <a:pos x="connsiteX1" y="connsiteY1"/>
              </a:cxn>
              <a:cxn ang="0">
                <a:pos x="connsiteX2" y="connsiteY2"/>
              </a:cxn>
              <a:cxn ang="0">
                <a:pos x="connsiteX3" y="connsiteY3"/>
              </a:cxn>
            </a:cxnLst>
            <a:rect l="l" t="t" r="r" b="b"/>
            <a:pathLst>
              <a:path w="476" h="762">
                <a:moveTo>
                  <a:pt x="0" y="762"/>
                </a:moveTo>
                <a:cubicBezTo>
                  <a:pt x="95" y="572"/>
                  <a:pt x="285" y="286"/>
                  <a:pt x="476" y="0"/>
                </a:cubicBezTo>
                <a:cubicBezTo>
                  <a:pt x="476" y="95"/>
                  <a:pt x="381" y="95"/>
                  <a:pt x="381" y="191"/>
                </a:cubicBezTo>
                <a:cubicBezTo>
                  <a:pt x="190" y="381"/>
                  <a:pt x="95" y="572"/>
                  <a:pt x="0" y="762"/>
                </a:cubicBezTo>
                <a:close/>
              </a:path>
            </a:pathLst>
          </a:custGeom>
          <a:solidFill>
            <a:srgbClr val="1A2D6F"/>
          </a:solidFill>
          <a:ln w="9525" cap="flat">
            <a:noFill/>
            <a:prstDash val="solid"/>
            <a:miter/>
          </a:ln>
        </p:spPr>
        <p:txBody>
          <a:bodyPr rtlCol="0" anchor="ctr"/>
          <a:lstStyle/>
          <a:p>
            <a:endParaRPr lang="en-US"/>
          </a:p>
        </p:txBody>
      </p:sp>
      <p:sp>
        <p:nvSpPr>
          <p:cNvPr id="405" name="צורה חופשית: צורה 378">
            <a:extLst>
              <a:ext uri="{FF2B5EF4-FFF2-40B4-BE49-F238E27FC236}">
                <a16:creationId xmlns:a16="http://schemas.microsoft.com/office/drawing/2014/main" id="{1C95B46D-23A4-485A-B595-07043AA9BB4E}"/>
              </a:ext>
            </a:extLst>
          </p:cNvPr>
          <p:cNvSpPr/>
          <p:nvPr userDrawn="1"/>
        </p:nvSpPr>
        <p:spPr>
          <a:xfrm>
            <a:off x="5367337" y="498919"/>
            <a:ext cx="190" cy="285"/>
          </a:xfrm>
          <a:custGeom>
            <a:avLst/>
            <a:gdLst>
              <a:gd name="connsiteX0" fmla="*/ 191 w 190"/>
              <a:gd name="connsiteY0" fmla="*/ 0 h 285"/>
              <a:gd name="connsiteX1" fmla="*/ 95 w 190"/>
              <a:gd name="connsiteY1" fmla="*/ 191 h 285"/>
              <a:gd name="connsiteX2" fmla="*/ 0 w 190"/>
              <a:gd name="connsiteY2" fmla="*/ 286 h 285"/>
              <a:gd name="connsiteX3" fmla="*/ 191 w 190"/>
              <a:gd name="connsiteY3" fmla="*/ 0 h 285"/>
            </a:gdLst>
            <a:ahLst/>
            <a:cxnLst>
              <a:cxn ang="0">
                <a:pos x="connsiteX0" y="connsiteY0"/>
              </a:cxn>
              <a:cxn ang="0">
                <a:pos x="connsiteX1" y="connsiteY1"/>
              </a:cxn>
              <a:cxn ang="0">
                <a:pos x="connsiteX2" y="connsiteY2"/>
              </a:cxn>
              <a:cxn ang="0">
                <a:pos x="connsiteX3" y="connsiteY3"/>
              </a:cxn>
            </a:cxnLst>
            <a:rect l="l" t="t" r="r" b="b"/>
            <a:pathLst>
              <a:path w="190" h="285">
                <a:moveTo>
                  <a:pt x="191" y="0"/>
                </a:moveTo>
                <a:cubicBezTo>
                  <a:pt x="191" y="95"/>
                  <a:pt x="95" y="95"/>
                  <a:pt x="95" y="191"/>
                </a:cubicBezTo>
                <a:cubicBezTo>
                  <a:pt x="95" y="286"/>
                  <a:pt x="0" y="286"/>
                  <a:pt x="0" y="286"/>
                </a:cubicBezTo>
                <a:cubicBezTo>
                  <a:pt x="95" y="191"/>
                  <a:pt x="95" y="95"/>
                  <a:pt x="191" y="0"/>
                </a:cubicBezTo>
                <a:close/>
              </a:path>
            </a:pathLst>
          </a:custGeom>
          <a:solidFill>
            <a:srgbClr val="1A2D6F"/>
          </a:solidFill>
          <a:ln w="9525" cap="flat">
            <a:noFill/>
            <a:prstDash val="solid"/>
            <a:miter/>
          </a:ln>
        </p:spPr>
        <p:txBody>
          <a:bodyPr rtlCol="0" anchor="ctr"/>
          <a:lstStyle/>
          <a:p>
            <a:endParaRPr lang="en-US"/>
          </a:p>
        </p:txBody>
      </p:sp>
      <p:sp>
        <p:nvSpPr>
          <p:cNvPr id="406" name="צורה חופשית: צורה 379">
            <a:extLst>
              <a:ext uri="{FF2B5EF4-FFF2-40B4-BE49-F238E27FC236}">
                <a16:creationId xmlns:a16="http://schemas.microsoft.com/office/drawing/2014/main" id="{873D5708-EC07-4276-B3BA-EE3EE192165A}"/>
              </a:ext>
            </a:extLst>
          </p:cNvPr>
          <p:cNvSpPr/>
          <p:nvPr userDrawn="1"/>
        </p:nvSpPr>
        <p:spPr>
          <a:xfrm>
            <a:off x="4592271" y="230123"/>
            <a:ext cx="898" cy="2000"/>
          </a:xfrm>
          <a:custGeom>
            <a:avLst/>
            <a:gdLst>
              <a:gd name="connsiteX0" fmla="*/ 207 w 898"/>
              <a:gd name="connsiteY0" fmla="*/ 2000 h 2000"/>
              <a:gd name="connsiteX1" fmla="*/ 779 w 898"/>
              <a:gd name="connsiteY1" fmla="*/ 1429 h 2000"/>
              <a:gd name="connsiteX2" fmla="*/ 684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4" y="0"/>
                </a:cubicBezTo>
                <a:cubicBezTo>
                  <a:pt x="398" y="1048"/>
                  <a:pt x="-364" y="571"/>
                  <a:pt x="207" y="2000"/>
                </a:cubicBezTo>
                <a:close/>
              </a:path>
            </a:pathLst>
          </a:custGeom>
          <a:solidFill>
            <a:srgbClr val="1A2D6F"/>
          </a:solidFill>
          <a:ln w="9525" cap="flat">
            <a:noFill/>
            <a:prstDash val="solid"/>
            <a:miter/>
          </a:ln>
        </p:spPr>
        <p:txBody>
          <a:bodyPr rtlCol="0" anchor="ctr"/>
          <a:lstStyle/>
          <a:p>
            <a:endParaRPr lang="en-US"/>
          </a:p>
        </p:txBody>
      </p:sp>
      <p:sp>
        <p:nvSpPr>
          <p:cNvPr id="407" name="צורה חופשית: צורה 380">
            <a:extLst>
              <a:ext uri="{FF2B5EF4-FFF2-40B4-BE49-F238E27FC236}">
                <a16:creationId xmlns:a16="http://schemas.microsoft.com/office/drawing/2014/main" id="{CEA9F901-1DB8-4BBF-BA73-C77BF79C4E13}"/>
              </a:ext>
            </a:extLst>
          </p:cNvPr>
          <p:cNvSpPr/>
          <p:nvPr userDrawn="1"/>
        </p:nvSpPr>
        <p:spPr>
          <a:xfrm>
            <a:off x="5368385" y="496823"/>
            <a:ext cx="286" cy="666"/>
          </a:xfrm>
          <a:custGeom>
            <a:avLst/>
            <a:gdLst>
              <a:gd name="connsiteX0" fmla="*/ 191 w 286"/>
              <a:gd name="connsiteY0" fmla="*/ 191 h 666"/>
              <a:gd name="connsiteX1" fmla="*/ 191 w 286"/>
              <a:gd name="connsiteY1" fmla="*/ 191 h 666"/>
              <a:gd name="connsiteX2" fmla="*/ 286 w 286"/>
              <a:gd name="connsiteY2" fmla="*/ 0 h 666"/>
              <a:gd name="connsiteX3" fmla="*/ 95 w 286"/>
              <a:gd name="connsiteY3" fmla="*/ 381 h 666"/>
              <a:gd name="connsiteX4" fmla="*/ 0 w 286"/>
              <a:gd name="connsiteY4" fmla="*/ 667 h 666"/>
              <a:gd name="connsiteX5" fmla="*/ 191 w 286"/>
              <a:gd name="connsiteY5" fmla="*/ 191 h 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666">
                <a:moveTo>
                  <a:pt x="191" y="191"/>
                </a:moveTo>
                <a:cubicBezTo>
                  <a:pt x="191" y="191"/>
                  <a:pt x="191" y="286"/>
                  <a:pt x="191" y="191"/>
                </a:cubicBezTo>
                <a:cubicBezTo>
                  <a:pt x="191" y="191"/>
                  <a:pt x="286" y="95"/>
                  <a:pt x="286" y="0"/>
                </a:cubicBezTo>
                <a:cubicBezTo>
                  <a:pt x="191" y="95"/>
                  <a:pt x="191" y="191"/>
                  <a:pt x="95" y="381"/>
                </a:cubicBezTo>
                <a:cubicBezTo>
                  <a:pt x="95" y="476"/>
                  <a:pt x="0" y="572"/>
                  <a:pt x="0" y="667"/>
                </a:cubicBezTo>
                <a:cubicBezTo>
                  <a:pt x="0" y="476"/>
                  <a:pt x="95" y="381"/>
                  <a:pt x="191" y="191"/>
                </a:cubicBezTo>
                <a:close/>
              </a:path>
            </a:pathLst>
          </a:custGeom>
          <a:solidFill>
            <a:srgbClr val="1A2D6F"/>
          </a:solidFill>
          <a:ln w="9525" cap="flat">
            <a:noFill/>
            <a:prstDash val="solid"/>
            <a:miter/>
          </a:ln>
        </p:spPr>
        <p:txBody>
          <a:bodyPr rtlCol="0" anchor="ctr"/>
          <a:lstStyle/>
          <a:p>
            <a:endParaRPr lang="en-US"/>
          </a:p>
        </p:txBody>
      </p:sp>
      <p:sp>
        <p:nvSpPr>
          <p:cNvPr id="408" name="צורה חופשית: צורה 381">
            <a:extLst>
              <a:ext uri="{FF2B5EF4-FFF2-40B4-BE49-F238E27FC236}">
                <a16:creationId xmlns:a16="http://schemas.microsoft.com/office/drawing/2014/main" id="{DD29B5FC-25EA-4F4F-AE30-EA5BA58D2719}"/>
              </a:ext>
            </a:extLst>
          </p:cNvPr>
          <p:cNvSpPr/>
          <p:nvPr userDrawn="1"/>
        </p:nvSpPr>
        <p:spPr>
          <a:xfrm>
            <a:off x="5365432" y="501491"/>
            <a:ext cx="190" cy="190"/>
          </a:xfrm>
          <a:custGeom>
            <a:avLst/>
            <a:gdLst>
              <a:gd name="connsiteX0" fmla="*/ 191 w 190"/>
              <a:gd name="connsiteY0" fmla="*/ 0 h 190"/>
              <a:gd name="connsiteX1" fmla="*/ 191 w 190"/>
              <a:gd name="connsiteY1" fmla="*/ 0 h 190"/>
              <a:gd name="connsiteX2" fmla="*/ 191 w 190"/>
              <a:gd name="connsiteY2" fmla="*/ 0 h 190"/>
              <a:gd name="connsiteX3" fmla="*/ 0 w 190"/>
              <a:gd name="connsiteY3" fmla="*/ 190 h 190"/>
              <a:gd name="connsiteX4" fmla="*/ 191 w 190"/>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191" y="0"/>
                </a:moveTo>
                <a:cubicBezTo>
                  <a:pt x="191" y="0"/>
                  <a:pt x="191" y="0"/>
                  <a:pt x="191" y="0"/>
                </a:cubicBezTo>
                <a:cubicBezTo>
                  <a:pt x="191" y="0"/>
                  <a:pt x="95" y="0"/>
                  <a:pt x="191" y="0"/>
                </a:cubicBezTo>
                <a:cubicBezTo>
                  <a:pt x="95" y="95"/>
                  <a:pt x="95" y="95"/>
                  <a:pt x="0" y="190"/>
                </a:cubicBezTo>
                <a:cubicBezTo>
                  <a:pt x="95" y="95"/>
                  <a:pt x="95" y="95"/>
                  <a:pt x="191" y="0"/>
                </a:cubicBezTo>
                <a:close/>
              </a:path>
            </a:pathLst>
          </a:custGeom>
          <a:solidFill>
            <a:srgbClr val="1A2D6F"/>
          </a:solidFill>
          <a:ln w="9525" cap="flat">
            <a:noFill/>
            <a:prstDash val="solid"/>
            <a:miter/>
          </a:ln>
        </p:spPr>
        <p:txBody>
          <a:bodyPr rtlCol="0" anchor="ctr"/>
          <a:lstStyle/>
          <a:p>
            <a:endParaRPr lang="en-US"/>
          </a:p>
        </p:txBody>
      </p:sp>
      <p:sp>
        <p:nvSpPr>
          <p:cNvPr id="409" name="צורה חופשית: צורה 382">
            <a:extLst>
              <a:ext uri="{FF2B5EF4-FFF2-40B4-BE49-F238E27FC236}">
                <a16:creationId xmlns:a16="http://schemas.microsoft.com/office/drawing/2014/main" id="{B442C986-23BE-456F-A132-7185B2FCE16C}"/>
              </a:ext>
            </a:extLst>
          </p:cNvPr>
          <p:cNvSpPr/>
          <p:nvPr userDrawn="1"/>
        </p:nvSpPr>
        <p:spPr>
          <a:xfrm>
            <a:off x="5344763" y="510742"/>
            <a:ext cx="1509" cy="1607"/>
          </a:xfrm>
          <a:custGeom>
            <a:avLst/>
            <a:gdLst>
              <a:gd name="connsiteX0" fmla="*/ 0 w 1509"/>
              <a:gd name="connsiteY0" fmla="*/ 83 h 1607"/>
              <a:gd name="connsiteX1" fmla="*/ 667 w 1509"/>
              <a:gd name="connsiteY1" fmla="*/ 1607 h 1607"/>
              <a:gd name="connsiteX2" fmla="*/ 1429 w 1509"/>
              <a:gd name="connsiteY2" fmla="*/ 1607 h 1607"/>
              <a:gd name="connsiteX3" fmla="*/ 0 w 1509"/>
              <a:gd name="connsiteY3" fmla="*/ 83 h 1607"/>
            </a:gdLst>
            <a:ahLst/>
            <a:cxnLst>
              <a:cxn ang="0">
                <a:pos x="connsiteX0" y="connsiteY0"/>
              </a:cxn>
              <a:cxn ang="0">
                <a:pos x="connsiteX1" y="connsiteY1"/>
              </a:cxn>
              <a:cxn ang="0">
                <a:pos x="connsiteX2" y="connsiteY2"/>
              </a:cxn>
              <a:cxn ang="0">
                <a:pos x="connsiteX3" y="connsiteY3"/>
              </a:cxn>
            </a:cxnLst>
            <a:rect l="l" t="t" r="r" b="b"/>
            <a:pathLst>
              <a:path w="1509" h="1607">
                <a:moveTo>
                  <a:pt x="0" y="83"/>
                </a:moveTo>
                <a:cubicBezTo>
                  <a:pt x="191" y="559"/>
                  <a:pt x="381" y="1131"/>
                  <a:pt x="667" y="1607"/>
                </a:cubicBezTo>
                <a:cubicBezTo>
                  <a:pt x="1048" y="1417"/>
                  <a:pt x="1238" y="1417"/>
                  <a:pt x="1429" y="1607"/>
                </a:cubicBezTo>
                <a:cubicBezTo>
                  <a:pt x="1810" y="1321"/>
                  <a:pt x="762" y="-393"/>
                  <a:pt x="0" y="83"/>
                </a:cubicBezTo>
                <a:close/>
              </a:path>
            </a:pathLst>
          </a:custGeom>
          <a:solidFill>
            <a:srgbClr val="1A2D6F"/>
          </a:solidFill>
          <a:ln w="9525" cap="flat">
            <a:noFill/>
            <a:prstDash val="solid"/>
            <a:miter/>
          </a:ln>
        </p:spPr>
        <p:txBody>
          <a:bodyPr rtlCol="0" anchor="ctr"/>
          <a:lstStyle/>
          <a:p>
            <a:endParaRPr lang="en-US"/>
          </a:p>
        </p:txBody>
      </p:sp>
      <p:sp>
        <p:nvSpPr>
          <p:cNvPr id="410" name="צורה חופשית: צורה 383">
            <a:extLst>
              <a:ext uri="{FF2B5EF4-FFF2-40B4-BE49-F238E27FC236}">
                <a16:creationId xmlns:a16="http://schemas.microsoft.com/office/drawing/2014/main" id="{1E869E20-800A-4E5D-A62F-57E4674C725A}"/>
              </a:ext>
            </a:extLst>
          </p:cNvPr>
          <p:cNvSpPr/>
          <p:nvPr userDrawn="1"/>
        </p:nvSpPr>
        <p:spPr>
          <a:xfrm>
            <a:off x="5364289" y="502634"/>
            <a:ext cx="71" cy="9525"/>
          </a:xfrm>
          <a:custGeom>
            <a:avLst/>
            <a:gdLst>
              <a:gd name="connsiteX0" fmla="*/ 0 w 71"/>
              <a:gd name="connsiteY0" fmla="*/ 0 h 9525"/>
              <a:gd name="connsiteX1" fmla="*/ 0 w 71"/>
              <a:gd name="connsiteY1" fmla="*/ 0 h 9525"/>
              <a:gd name="connsiteX2" fmla="*/ 0 w 71"/>
              <a:gd name="connsiteY2" fmla="*/ 0 h 9525"/>
              <a:gd name="connsiteX3" fmla="*/ 0 w 71"/>
              <a:gd name="connsiteY3" fmla="*/ 0 h 9525"/>
              <a:gd name="connsiteX4" fmla="*/ 0 w 71"/>
              <a:gd name="connsiteY4" fmla="*/ 0 h 9525"/>
              <a:gd name="connsiteX5" fmla="*/ 0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0" y="0"/>
                </a:moveTo>
                <a:lnTo>
                  <a:pt x="0" y="0"/>
                </a:lnTo>
                <a:lnTo>
                  <a:pt x="0" y="0"/>
                </a:lnTo>
                <a:cubicBezTo>
                  <a:pt x="0" y="0"/>
                  <a:pt x="0" y="0"/>
                  <a:pt x="0" y="0"/>
                </a:cubicBezTo>
                <a:cubicBezTo>
                  <a:pt x="0" y="0"/>
                  <a:pt x="95" y="0"/>
                  <a:pt x="0" y="0"/>
                </a:cubicBezTo>
                <a:cubicBezTo>
                  <a:pt x="95" y="0"/>
                  <a:pt x="95" y="0"/>
                  <a:pt x="0" y="0"/>
                </a:cubicBezTo>
                <a:close/>
              </a:path>
            </a:pathLst>
          </a:custGeom>
          <a:solidFill>
            <a:srgbClr val="1A2D6F"/>
          </a:solidFill>
          <a:ln w="9525" cap="flat">
            <a:noFill/>
            <a:prstDash val="solid"/>
            <a:miter/>
          </a:ln>
        </p:spPr>
        <p:txBody>
          <a:bodyPr rtlCol="0" anchor="ctr"/>
          <a:lstStyle/>
          <a:p>
            <a:endParaRPr lang="en-US"/>
          </a:p>
        </p:txBody>
      </p:sp>
      <p:sp>
        <p:nvSpPr>
          <p:cNvPr id="411" name="צורה חופשית: צורה 384">
            <a:extLst>
              <a:ext uri="{FF2B5EF4-FFF2-40B4-BE49-F238E27FC236}">
                <a16:creationId xmlns:a16="http://schemas.microsoft.com/office/drawing/2014/main" id="{CD0426EB-B182-4DDB-B0A8-DB8732F1F6A9}"/>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12" name="צורה חופשית: צורה 385">
            <a:extLst>
              <a:ext uri="{FF2B5EF4-FFF2-40B4-BE49-F238E27FC236}">
                <a16:creationId xmlns:a16="http://schemas.microsoft.com/office/drawing/2014/main" id="{10EE84C6-5737-420D-882F-1A5FEAE1B911}"/>
              </a:ext>
            </a:extLst>
          </p:cNvPr>
          <p:cNvSpPr/>
          <p:nvPr userDrawn="1"/>
        </p:nvSpPr>
        <p:spPr>
          <a:xfrm>
            <a:off x="5343305" y="509968"/>
            <a:ext cx="1020" cy="2190"/>
          </a:xfrm>
          <a:custGeom>
            <a:avLst/>
            <a:gdLst>
              <a:gd name="connsiteX0" fmla="*/ 124 w 1020"/>
              <a:gd name="connsiteY0" fmla="*/ 2191 h 2190"/>
              <a:gd name="connsiteX1" fmla="*/ 791 w 1020"/>
              <a:gd name="connsiteY1" fmla="*/ 0 h 2190"/>
              <a:gd name="connsiteX2" fmla="*/ 124 w 1020"/>
              <a:gd name="connsiteY2" fmla="*/ 2191 h 2190"/>
            </a:gdLst>
            <a:ahLst/>
            <a:cxnLst>
              <a:cxn ang="0">
                <a:pos x="connsiteX0" y="connsiteY0"/>
              </a:cxn>
              <a:cxn ang="0">
                <a:pos x="connsiteX1" y="connsiteY1"/>
              </a:cxn>
              <a:cxn ang="0">
                <a:pos x="connsiteX2" y="connsiteY2"/>
              </a:cxn>
            </a:cxnLst>
            <a:rect l="l" t="t" r="r" b="b"/>
            <a:pathLst>
              <a:path w="1020" h="2190">
                <a:moveTo>
                  <a:pt x="124" y="2191"/>
                </a:moveTo>
                <a:cubicBezTo>
                  <a:pt x="982" y="1715"/>
                  <a:pt x="1267" y="1048"/>
                  <a:pt x="791" y="0"/>
                </a:cubicBezTo>
                <a:cubicBezTo>
                  <a:pt x="-161" y="381"/>
                  <a:pt x="-66" y="1333"/>
                  <a:pt x="124" y="2191"/>
                </a:cubicBezTo>
                <a:close/>
              </a:path>
            </a:pathLst>
          </a:custGeom>
          <a:solidFill>
            <a:srgbClr val="1A2D6F"/>
          </a:solidFill>
          <a:ln w="9525" cap="flat">
            <a:noFill/>
            <a:prstDash val="solid"/>
            <a:miter/>
          </a:ln>
        </p:spPr>
        <p:txBody>
          <a:bodyPr rtlCol="0" anchor="ctr"/>
          <a:lstStyle/>
          <a:p>
            <a:endParaRPr lang="en-US"/>
          </a:p>
        </p:txBody>
      </p:sp>
      <p:sp>
        <p:nvSpPr>
          <p:cNvPr id="413" name="צורה חופשית: צורה 386">
            <a:extLst>
              <a:ext uri="{FF2B5EF4-FFF2-40B4-BE49-F238E27FC236}">
                <a16:creationId xmlns:a16="http://schemas.microsoft.com/office/drawing/2014/main" id="{9A5A3287-D0C2-4D7E-9E73-74AD6FB0CF95}"/>
              </a:ext>
            </a:extLst>
          </p:cNvPr>
          <p:cNvSpPr/>
          <p:nvPr userDrawn="1"/>
        </p:nvSpPr>
        <p:spPr>
          <a:xfrm>
            <a:off x="4639246" y="181390"/>
            <a:ext cx="2476" cy="753"/>
          </a:xfrm>
          <a:custGeom>
            <a:avLst/>
            <a:gdLst>
              <a:gd name="connsiteX0" fmla="*/ 2477 w 2476"/>
              <a:gd name="connsiteY0" fmla="*/ 441 h 753"/>
              <a:gd name="connsiteX1" fmla="*/ 0 w 2476"/>
              <a:gd name="connsiteY1" fmla="*/ 346 h 753"/>
              <a:gd name="connsiteX2" fmla="*/ 2477 w 2476"/>
              <a:gd name="connsiteY2" fmla="*/ 441 h 753"/>
            </a:gdLst>
            <a:ahLst/>
            <a:cxnLst>
              <a:cxn ang="0">
                <a:pos x="connsiteX0" y="connsiteY0"/>
              </a:cxn>
              <a:cxn ang="0">
                <a:pos x="connsiteX1" y="connsiteY1"/>
              </a:cxn>
              <a:cxn ang="0">
                <a:pos x="connsiteX2" y="connsiteY2"/>
              </a:cxn>
            </a:cxnLst>
            <a:rect l="l" t="t" r="r" b="b"/>
            <a:pathLst>
              <a:path w="2476" h="753">
                <a:moveTo>
                  <a:pt x="2477" y="441"/>
                </a:moveTo>
                <a:cubicBezTo>
                  <a:pt x="2096" y="-130"/>
                  <a:pt x="571" y="-130"/>
                  <a:pt x="0" y="346"/>
                </a:cubicBezTo>
                <a:cubicBezTo>
                  <a:pt x="857" y="1203"/>
                  <a:pt x="1429" y="441"/>
                  <a:pt x="2477" y="441"/>
                </a:cubicBezTo>
                <a:close/>
              </a:path>
            </a:pathLst>
          </a:custGeom>
          <a:solidFill>
            <a:srgbClr val="1A2D6F"/>
          </a:solidFill>
          <a:ln w="9525" cap="flat">
            <a:noFill/>
            <a:prstDash val="solid"/>
            <a:miter/>
          </a:ln>
        </p:spPr>
        <p:txBody>
          <a:bodyPr rtlCol="0" anchor="ctr"/>
          <a:lstStyle/>
          <a:p>
            <a:endParaRPr lang="en-US"/>
          </a:p>
        </p:txBody>
      </p:sp>
      <p:sp>
        <p:nvSpPr>
          <p:cNvPr id="414" name="צורה חופשית: צורה 387">
            <a:extLst>
              <a:ext uri="{FF2B5EF4-FFF2-40B4-BE49-F238E27FC236}">
                <a16:creationId xmlns:a16="http://schemas.microsoft.com/office/drawing/2014/main" id="{D76C3941-653C-43C6-9576-0CB41CBEBA5A}"/>
              </a:ext>
            </a:extLst>
          </p:cNvPr>
          <p:cNvSpPr/>
          <p:nvPr userDrawn="1"/>
        </p:nvSpPr>
        <p:spPr>
          <a:xfrm>
            <a:off x="5364098" y="502782"/>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Lst>
            <a:ahLst/>
            <a:cxnLst>
              <a:cxn ang="0">
                <a:pos x="connsiteX0" y="connsiteY0"/>
              </a:cxn>
              <a:cxn ang="0">
                <a:pos x="connsiteX1" y="connsiteY1"/>
              </a:cxn>
              <a:cxn ang="0">
                <a:pos x="connsiteX2" y="connsiteY2"/>
              </a:cxn>
              <a:cxn ang="0">
                <a:pos x="connsiteX3" y="connsiteY3"/>
              </a:cxn>
            </a:cxnLst>
            <a:rect l="l" t="t" r="r" b="b"/>
            <a:pathLst>
              <a:path w="9525" h="42">
                <a:moveTo>
                  <a:pt x="0" y="42"/>
                </a:moveTo>
                <a:cubicBezTo>
                  <a:pt x="0" y="42"/>
                  <a:pt x="0" y="42"/>
                  <a:pt x="0" y="42"/>
                </a:cubicBezTo>
                <a:cubicBezTo>
                  <a:pt x="0" y="-53"/>
                  <a:pt x="0" y="42"/>
                  <a:pt x="0" y="42"/>
                </a:cubicBezTo>
                <a:cubicBezTo>
                  <a:pt x="0" y="42"/>
                  <a:pt x="0" y="42"/>
                  <a:pt x="0" y="42"/>
                </a:cubicBezTo>
                <a:close/>
              </a:path>
            </a:pathLst>
          </a:custGeom>
          <a:solidFill>
            <a:srgbClr val="1A2D6F"/>
          </a:solidFill>
          <a:ln w="9525" cap="flat">
            <a:noFill/>
            <a:prstDash val="solid"/>
            <a:miter/>
          </a:ln>
        </p:spPr>
        <p:txBody>
          <a:bodyPr rtlCol="0" anchor="ctr"/>
          <a:lstStyle/>
          <a:p>
            <a:endParaRPr lang="en-US"/>
          </a:p>
        </p:txBody>
      </p:sp>
      <p:sp>
        <p:nvSpPr>
          <p:cNvPr id="415" name="צורה חופשית: צורה 388">
            <a:extLst>
              <a:ext uri="{FF2B5EF4-FFF2-40B4-BE49-F238E27FC236}">
                <a16:creationId xmlns:a16="http://schemas.microsoft.com/office/drawing/2014/main" id="{204236C0-C3C9-4898-92C8-F377C4764D06}"/>
              </a:ext>
            </a:extLst>
          </p:cNvPr>
          <p:cNvSpPr/>
          <p:nvPr userDrawn="1"/>
        </p:nvSpPr>
        <p:spPr>
          <a:xfrm>
            <a:off x="5340191" y="510824"/>
            <a:ext cx="1999" cy="1430"/>
          </a:xfrm>
          <a:custGeom>
            <a:avLst/>
            <a:gdLst>
              <a:gd name="connsiteX0" fmla="*/ 0 w 1999"/>
              <a:gd name="connsiteY0" fmla="*/ 954 h 1430"/>
              <a:gd name="connsiteX1" fmla="*/ 952 w 1999"/>
              <a:gd name="connsiteY1" fmla="*/ 1430 h 1430"/>
              <a:gd name="connsiteX2" fmla="*/ 2000 w 1999"/>
              <a:gd name="connsiteY2" fmla="*/ 192 h 1430"/>
              <a:gd name="connsiteX3" fmla="*/ 0 w 1999"/>
              <a:gd name="connsiteY3" fmla="*/ 954 h 1430"/>
            </a:gdLst>
            <a:ahLst/>
            <a:cxnLst>
              <a:cxn ang="0">
                <a:pos x="connsiteX0" y="connsiteY0"/>
              </a:cxn>
              <a:cxn ang="0">
                <a:pos x="connsiteX1" y="connsiteY1"/>
              </a:cxn>
              <a:cxn ang="0">
                <a:pos x="connsiteX2" y="connsiteY2"/>
              </a:cxn>
              <a:cxn ang="0">
                <a:pos x="connsiteX3" y="connsiteY3"/>
              </a:cxn>
            </a:cxnLst>
            <a:rect l="l" t="t" r="r" b="b"/>
            <a:pathLst>
              <a:path w="1999" h="1430">
                <a:moveTo>
                  <a:pt x="0" y="954"/>
                </a:moveTo>
                <a:cubicBezTo>
                  <a:pt x="285" y="1335"/>
                  <a:pt x="762" y="954"/>
                  <a:pt x="952" y="1430"/>
                </a:cubicBezTo>
                <a:cubicBezTo>
                  <a:pt x="1905" y="1335"/>
                  <a:pt x="1333" y="478"/>
                  <a:pt x="2000" y="192"/>
                </a:cubicBezTo>
                <a:cubicBezTo>
                  <a:pt x="952" y="668"/>
                  <a:pt x="762" y="-951"/>
                  <a:pt x="0" y="954"/>
                </a:cubicBezTo>
                <a:close/>
              </a:path>
            </a:pathLst>
          </a:custGeom>
          <a:solidFill>
            <a:srgbClr val="1A2D6F"/>
          </a:solidFill>
          <a:ln w="9525" cap="flat">
            <a:noFill/>
            <a:prstDash val="solid"/>
            <a:miter/>
          </a:ln>
        </p:spPr>
        <p:txBody>
          <a:bodyPr rtlCol="0" anchor="ctr"/>
          <a:lstStyle/>
          <a:p>
            <a:endParaRPr lang="en-US"/>
          </a:p>
        </p:txBody>
      </p:sp>
      <p:sp>
        <p:nvSpPr>
          <p:cNvPr id="416" name="צורה חופשית: צורה 389">
            <a:extLst>
              <a:ext uri="{FF2B5EF4-FFF2-40B4-BE49-F238E27FC236}">
                <a16:creationId xmlns:a16="http://schemas.microsoft.com/office/drawing/2014/main" id="{1BD2E673-40BB-40CB-AC8E-72EAAC49DAC7}"/>
              </a:ext>
            </a:extLst>
          </p:cNvPr>
          <p:cNvSpPr/>
          <p:nvPr userDrawn="1"/>
        </p:nvSpPr>
        <p:spPr>
          <a:xfrm>
            <a:off x="5364670" y="502348"/>
            <a:ext cx="95" cy="9525"/>
          </a:xfrm>
          <a:custGeom>
            <a:avLst/>
            <a:gdLst>
              <a:gd name="connsiteX0" fmla="*/ 95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95" y="0"/>
                </a:moveTo>
                <a:lnTo>
                  <a:pt x="0" y="0"/>
                </a:ln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417" name="צורה חופשית: צורה 390">
            <a:extLst>
              <a:ext uri="{FF2B5EF4-FFF2-40B4-BE49-F238E27FC236}">
                <a16:creationId xmlns:a16="http://schemas.microsoft.com/office/drawing/2014/main" id="{5238CFA6-95E3-4548-854C-770EBA247BBA}"/>
              </a:ext>
            </a:extLst>
          </p:cNvPr>
          <p:cNvSpPr/>
          <p:nvPr userDrawn="1"/>
        </p:nvSpPr>
        <p:spPr>
          <a:xfrm>
            <a:off x="4604384" y="185642"/>
            <a:ext cx="2857" cy="2285"/>
          </a:xfrm>
          <a:custGeom>
            <a:avLst/>
            <a:gdLst>
              <a:gd name="connsiteX0" fmla="*/ 0 w 2857"/>
              <a:gd name="connsiteY0" fmla="*/ 2286 h 2285"/>
              <a:gd name="connsiteX1" fmla="*/ 2858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3"/>
                  <a:pt x="2858" y="0"/>
                </a:cubicBezTo>
                <a:cubicBezTo>
                  <a:pt x="2381" y="0"/>
                  <a:pt x="667" y="286"/>
                  <a:pt x="0" y="2286"/>
                </a:cubicBezTo>
                <a:close/>
              </a:path>
            </a:pathLst>
          </a:custGeom>
          <a:solidFill>
            <a:srgbClr val="1A2D6F"/>
          </a:solidFill>
          <a:ln w="9525" cap="flat">
            <a:noFill/>
            <a:prstDash val="solid"/>
            <a:miter/>
          </a:ln>
        </p:spPr>
        <p:txBody>
          <a:bodyPr rtlCol="0" anchor="ctr"/>
          <a:lstStyle/>
          <a:p>
            <a:endParaRPr lang="en-US"/>
          </a:p>
        </p:txBody>
      </p:sp>
      <p:sp>
        <p:nvSpPr>
          <p:cNvPr id="418" name="צורה חופשית: צורה 391">
            <a:extLst>
              <a:ext uri="{FF2B5EF4-FFF2-40B4-BE49-F238E27FC236}">
                <a16:creationId xmlns:a16="http://schemas.microsoft.com/office/drawing/2014/main" id="{ECC2FC6B-EAB9-49E9-A521-C3709C4D5CEA}"/>
              </a:ext>
            </a:extLst>
          </p:cNvPr>
          <p:cNvSpPr/>
          <p:nvPr userDrawn="1"/>
        </p:nvSpPr>
        <p:spPr>
          <a:xfrm>
            <a:off x="5364670" y="502348"/>
            <a:ext cx="95" cy="9525"/>
          </a:xfrm>
          <a:custGeom>
            <a:avLst/>
            <a:gdLst>
              <a:gd name="connsiteX0" fmla="*/ 0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0" y="0"/>
                </a:moveTo>
                <a:lnTo>
                  <a:pt x="0" y="0"/>
                </a:lnTo>
                <a:lnTo>
                  <a:pt x="95" y="0"/>
                </a:lnTo>
                <a:lnTo>
                  <a:pt x="95" y="0"/>
                </a:lnTo>
                <a:close/>
              </a:path>
            </a:pathLst>
          </a:custGeom>
          <a:solidFill>
            <a:srgbClr val="1A2D6F"/>
          </a:solidFill>
          <a:ln w="9525" cap="flat">
            <a:noFill/>
            <a:prstDash val="solid"/>
            <a:miter/>
          </a:ln>
        </p:spPr>
        <p:txBody>
          <a:bodyPr rtlCol="0" anchor="ctr"/>
          <a:lstStyle/>
          <a:p>
            <a:endParaRPr lang="en-US"/>
          </a:p>
        </p:txBody>
      </p:sp>
      <p:sp>
        <p:nvSpPr>
          <p:cNvPr id="419" name="צורה חופשית: צורה 392">
            <a:extLst>
              <a:ext uri="{FF2B5EF4-FFF2-40B4-BE49-F238E27FC236}">
                <a16:creationId xmlns:a16="http://schemas.microsoft.com/office/drawing/2014/main" id="{F12F3DE5-FB32-4CDF-9053-3B1F217A9474}"/>
              </a:ext>
            </a:extLst>
          </p:cNvPr>
          <p:cNvSpPr/>
          <p:nvPr userDrawn="1"/>
        </p:nvSpPr>
        <p:spPr>
          <a:xfrm>
            <a:off x="5320852" y="106489"/>
            <a:ext cx="978" cy="2095"/>
          </a:xfrm>
          <a:custGeom>
            <a:avLst/>
            <a:gdLst>
              <a:gd name="connsiteX0" fmla="*/ 860 w 978"/>
              <a:gd name="connsiteY0" fmla="*/ 1429 h 2095"/>
              <a:gd name="connsiteX1" fmla="*/ 670 w 978"/>
              <a:gd name="connsiteY1" fmla="*/ 0 h 2095"/>
              <a:gd name="connsiteX2" fmla="*/ 194 w 978"/>
              <a:gd name="connsiteY2" fmla="*/ 2095 h 2095"/>
              <a:gd name="connsiteX3" fmla="*/ 860 w 978"/>
              <a:gd name="connsiteY3" fmla="*/ 1429 h 2095"/>
            </a:gdLst>
            <a:ahLst/>
            <a:cxnLst>
              <a:cxn ang="0">
                <a:pos x="connsiteX0" y="connsiteY0"/>
              </a:cxn>
              <a:cxn ang="0">
                <a:pos x="connsiteX1" y="connsiteY1"/>
              </a:cxn>
              <a:cxn ang="0">
                <a:pos x="connsiteX2" y="connsiteY2"/>
              </a:cxn>
              <a:cxn ang="0">
                <a:pos x="connsiteX3" y="connsiteY3"/>
              </a:cxn>
            </a:cxnLst>
            <a:rect l="l" t="t" r="r" b="b"/>
            <a:pathLst>
              <a:path w="978" h="2095">
                <a:moveTo>
                  <a:pt x="860" y="1429"/>
                </a:moveTo>
                <a:cubicBezTo>
                  <a:pt x="1241" y="571"/>
                  <a:pt x="574" y="667"/>
                  <a:pt x="670" y="0"/>
                </a:cubicBezTo>
                <a:cubicBezTo>
                  <a:pt x="479" y="1143"/>
                  <a:pt x="-378" y="571"/>
                  <a:pt x="194" y="2095"/>
                </a:cubicBezTo>
                <a:cubicBezTo>
                  <a:pt x="574" y="2000"/>
                  <a:pt x="574" y="1429"/>
                  <a:pt x="860" y="1429"/>
                </a:cubicBezTo>
                <a:close/>
              </a:path>
            </a:pathLst>
          </a:custGeom>
          <a:solidFill>
            <a:srgbClr val="1A2D6F"/>
          </a:solidFill>
          <a:ln w="9525" cap="flat">
            <a:noFill/>
            <a:prstDash val="solid"/>
            <a:miter/>
          </a:ln>
        </p:spPr>
        <p:txBody>
          <a:bodyPr rtlCol="0" anchor="ctr"/>
          <a:lstStyle/>
          <a:p>
            <a:endParaRPr lang="en-US"/>
          </a:p>
        </p:txBody>
      </p:sp>
      <p:sp>
        <p:nvSpPr>
          <p:cNvPr id="420" name="צורה חופשית: צורה 393">
            <a:extLst>
              <a:ext uri="{FF2B5EF4-FFF2-40B4-BE49-F238E27FC236}">
                <a16:creationId xmlns:a16="http://schemas.microsoft.com/office/drawing/2014/main" id="{3F149D11-C661-4AFE-9834-3BE69EB45433}"/>
              </a:ext>
            </a:extLst>
          </p:cNvPr>
          <p:cNvSpPr/>
          <p:nvPr userDrawn="1"/>
        </p:nvSpPr>
        <p:spPr>
          <a:xfrm>
            <a:off x="5364765" y="502253"/>
            <a:ext cx="9525" cy="95"/>
          </a:xfrm>
          <a:custGeom>
            <a:avLst/>
            <a:gdLst>
              <a:gd name="connsiteX0" fmla="*/ 0 w 9525"/>
              <a:gd name="connsiteY0" fmla="*/ 95 h 95"/>
              <a:gd name="connsiteX1" fmla="*/ 0 w 9525"/>
              <a:gd name="connsiteY1" fmla="*/ 0 h 95"/>
              <a:gd name="connsiteX2" fmla="*/ 0 w 9525"/>
              <a:gd name="connsiteY2" fmla="*/ 95 h 95"/>
              <a:gd name="connsiteX3" fmla="*/ 0 w 9525"/>
              <a:gd name="connsiteY3" fmla="*/ 95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0"/>
                </a:lnTo>
                <a:lnTo>
                  <a:pt x="0" y="95"/>
                </a:lnTo>
                <a:lnTo>
                  <a:pt x="0" y="95"/>
                </a:lnTo>
                <a:lnTo>
                  <a:pt x="0" y="95"/>
                </a:lnTo>
                <a:close/>
              </a:path>
            </a:pathLst>
          </a:custGeom>
          <a:solidFill>
            <a:srgbClr val="1A2D6F"/>
          </a:solidFill>
          <a:ln w="9525" cap="flat">
            <a:noFill/>
            <a:prstDash val="solid"/>
            <a:miter/>
          </a:ln>
        </p:spPr>
        <p:txBody>
          <a:bodyPr rtlCol="0" anchor="ctr"/>
          <a:lstStyle/>
          <a:p>
            <a:endParaRPr lang="en-US"/>
          </a:p>
        </p:txBody>
      </p:sp>
      <p:sp>
        <p:nvSpPr>
          <p:cNvPr id="421" name="צורה חופשית: צורה 394">
            <a:extLst>
              <a:ext uri="{FF2B5EF4-FFF2-40B4-BE49-F238E27FC236}">
                <a16:creationId xmlns:a16="http://schemas.microsoft.com/office/drawing/2014/main" id="{5B84828E-9565-434F-9505-8B2E4A3A07BD}"/>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2" name="צורה חופשית: צורה 395">
            <a:extLst>
              <a:ext uri="{FF2B5EF4-FFF2-40B4-BE49-F238E27FC236}">
                <a16:creationId xmlns:a16="http://schemas.microsoft.com/office/drawing/2014/main" id="{3A5AECD0-B786-458F-AC3F-63F22AC9CF51}"/>
              </a:ext>
            </a:extLst>
          </p:cNvPr>
          <p:cNvSpPr/>
          <p:nvPr userDrawn="1"/>
        </p:nvSpPr>
        <p:spPr>
          <a:xfrm>
            <a:off x="5364860"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3" name="צורה חופשית: צורה 396">
            <a:extLst>
              <a:ext uri="{FF2B5EF4-FFF2-40B4-BE49-F238E27FC236}">
                <a16:creationId xmlns:a16="http://schemas.microsoft.com/office/drawing/2014/main" id="{89A221A3-929E-42FD-A8D9-D38F439DE074}"/>
              </a:ext>
            </a:extLst>
          </p:cNvPr>
          <p:cNvSpPr/>
          <p:nvPr userDrawn="1"/>
        </p:nvSpPr>
        <p:spPr>
          <a:xfrm>
            <a:off x="5364789" y="502253"/>
            <a:ext cx="71" cy="9525"/>
          </a:xfrm>
          <a:custGeom>
            <a:avLst/>
            <a:gdLst>
              <a:gd name="connsiteX0" fmla="*/ 72 w 71"/>
              <a:gd name="connsiteY0" fmla="*/ 0 h 9525"/>
              <a:gd name="connsiteX1" fmla="*/ 72 w 71"/>
              <a:gd name="connsiteY1" fmla="*/ 0 h 9525"/>
              <a:gd name="connsiteX2" fmla="*/ 72 w 71"/>
              <a:gd name="connsiteY2" fmla="*/ 0 h 9525"/>
              <a:gd name="connsiteX3" fmla="*/ 72 w 71"/>
              <a:gd name="connsiteY3" fmla="*/ 0 h 9525"/>
              <a:gd name="connsiteX4" fmla="*/ 72 w 71"/>
              <a:gd name="connsiteY4" fmla="*/ 0 h 9525"/>
              <a:gd name="connsiteX5" fmla="*/ 72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72" y="0"/>
                </a:moveTo>
                <a:cubicBezTo>
                  <a:pt x="72" y="0"/>
                  <a:pt x="72" y="0"/>
                  <a:pt x="72" y="0"/>
                </a:cubicBezTo>
                <a:cubicBezTo>
                  <a:pt x="72" y="0"/>
                  <a:pt x="72" y="0"/>
                  <a:pt x="72" y="0"/>
                </a:cubicBezTo>
                <a:cubicBezTo>
                  <a:pt x="-24" y="0"/>
                  <a:pt x="-24" y="0"/>
                  <a:pt x="72" y="0"/>
                </a:cubicBezTo>
                <a:cubicBezTo>
                  <a:pt x="-24" y="0"/>
                  <a:pt x="-24" y="0"/>
                  <a:pt x="72" y="0"/>
                </a:cubicBezTo>
                <a:cubicBezTo>
                  <a:pt x="72" y="0"/>
                  <a:pt x="72" y="0"/>
                  <a:pt x="72" y="0"/>
                </a:cubicBezTo>
                <a:close/>
              </a:path>
            </a:pathLst>
          </a:custGeom>
          <a:solidFill>
            <a:srgbClr val="1A2D6F"/>
          </a:solidFill>
          <a:ln w="9525" cap="flat">
            <a:noFill/>
            <a:prstDash val="solid"/>
            <a:miter/>
          </a:ln>
        </p:spPr>
        <p:txBody>
          <a:bodyPr rtlCol="0" anchor="ctr"/>
          <a:lstStyle/>
          <a:p>
            <a:endParaRPr lang="en-US"/>
          </a:p>
        </p:txBody>
      </p:sp>
      <p:sp>
        <p:nvSpPr>
          <p:cNvPr id="424" name="צורה חופשית: צורה 397">
            <a:extLst>
              <a:ext uri="{FF2B5EF4-FFF2-40B4-BE49-F238E27FC236}">
                <a16:creationId xmlns:a16="http://schemas.microsoft.com/office/drawing/2014/main" id="{0E27FA19-25AD-42E9-A850-332C5AB20A3D}"/>
              </a:ext>
            </a:extLst>
          </p:cNvPr>
          <p:cNvSpPr/>
          <p:nvPr userDrawn="1"/>
        </p:nvSpPr>
        <p:spPr>
          <a:xfrm>
            <a:off x="5364384" y="502538"/>
            <a:ext cx="95" cy="95"/>
          </a:xfrm>
          <a:custGeom>
            <a:avLst/>
            <a:gdLst>
              <a:gd name="connsiteX0" fmla="*/ 0 w 95"/>
              <a:gd name="connsiteY0" fmla="*/ 95 h 95"/>
              <a:gd name="connsiteX1" fmla="*/ 0 w 95"/>
              <a:gd name="connsiteY1" fmla="*/ 0 h 95"/>
              <a:gd name="connsiteX2" fmla="*/ 95 w 95"/>
              <a:gd name="connsiteY2" fmla="*/ 0 h 95"/>
              <a:gd name="connsiteX3" fmla="*/ 0 w 95"/>
              <a:gd name="connsiteY3" fmla="*/ 0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0" y="0"/>
                </a:ln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25" name="צורה חופשית: צורה 398">
            <a:extLst>
              <a:ext uri="{FF2B5EF4-FFF2-40B4-BE49-F238E27FC236}">
                <a16:creationId xmlns:a16="http://schemas.microsoft.com/office/drawing/2014/main" id="{9BBD9A0A-E20C-4ABD-BC93-E9EB52FED079}"/>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6" name="צורה חופשית: צורה 399">
            <a:extLst>
              <a:ext uri="{FF2B5EF4-FFF2-40B4-BE49-F238E27FC236}">
                <a16:creationId xmlns:a16="http://schemas.microsoft.com/office/drawing/2014/main" id="{0C8FD2B9-6716-465D-910D-4A12367302A4}"/>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7" name="צורה חופשית: צורה 400">
            <a:extLst>
              <a:ext uri="{FF2B5EF4-FFF2-40B4-BE49-F238E27FC236}">
                <a16:creationId xmlns:a16="http://schemas.microsoft.com/office/drawing/2014/main" id="{8B2D2F2E-2A18-4708-AB9A-F6333B6A01D6}"/>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8" name="צורה חופשית: צורה 401">
            <a:extLst>
              <a:ext uri="{FF2B5EF4-FFF2-40B4-BE49-F238E27FC236}">
                <a16:creationId xmlns:a16="http://schemas.microsoft.com/office/drawing/2014/main" id="{86C9D436-9AC0-4576-9434-CB48BC2AFBF2}"/>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29" name="צורה חופשית: צורה 402">
            <a:extLst>
              <a:ext uri="{FF2B5EF4-FFF2-40B4-BE49-F238E27FC236}">
                <a16:creationId xmlns:a16="http://schemas.microsoft.com/office/drawing/2014/main" id="{9C64713B-6345-45FE-9F2C-7619E12CF2EC}"/>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0" name="צורה חופשית: צורה 403">
            <a:extLst>
              <a:ext uri="{FF2B5EF4-FFF2-40B4-BE49-F238E27FC236}">
                <a16:creationId xmlns:a16="http://schemas.microsoft.com/office/drawing/2014/main" id="{53F7BA5D-E8E1-46A4-BE00-89186273EBFB}"/>
              </a:ext>
            </a:extLst>
          </p:cNvPr>
          <p:cNvSpPr/>
          <p:nvPr userDrawn="1"/>
        </p:nvSpPr>
        <p:spPr>
          <a:xfrm>
            <a:off x="4620291" y="181451"/>
            <a:ext cx="4952" cy="2357"/>
          </a:xfrm>
          <a:custGeom>
            <a:avLst/>
            <a:gdLst>
              <a:gd name="connsiteX0" fmla="*/ 2000 w 4952"/>
              <a:gd name="connsiteY0" fmla="*/ 1238 h 2357"/>
              <a:gd name="connsiteX1" fmla="*/ 1333 w 4952"/>
              <a:gd name="connsiteY1" fmla="*/ 1905 h 2357"/>
              <a:gd name="connsiteX2" fmla="*/ 2191 w 4952"/>
              <a:gd name="connsiteY2" fmla="*/ 2286 h 2357"/>
              <a:gd name="connsiteX3" fmla="*/ 4953 w 4952"/>
              <a:gd name="connsiteY3" fmla="*/ 1619 h 2357"/>
              <a:gd name="connsiteX4" fmla="*/ 3238 w 4952"/>
              <a:gd name="connsiteY4" fmla="*/ 1619 h 2357"/>
              <a:gd name="connsiteX5" fmla="*/ 0 w 4952"/>
              <a:gd name="connsiteY5" fmla="*/ 0 h 2357"/>
              <a:gd name="connsiteX6" fmla="*/ 2000 w 4952"/>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2" h="2357">
                <a:moveTo>
                  <a:pt x="2000" y="1238"/>
                </a:moveTo>
                <a:cubicBezTo>
                  <a:pt x="1143" y="1715"/>
                  <a:pt x="-762" y="1619"/>
                  <a:pt x="1333" y="1905"/>
                </a:cubicBezTo>
                <a:cubicBezTo>
                  <a:pt x="1714" y="1905"/>
                  <a:pt x="1714" y="2572"/>
                  <a:pt x="2191" y="2286"/>
                </a:cubicBezTo>
                <a:cubicBezTo>
                  <a:pt x="2191" y="667"/>
                  <a:pt x="3620" y="2667"/>
                  <a:pt x="4953" y="1619"/>
                </a:cubicBezTo>
                <a:cubicBezTo>
                  <a:pt x="4477" y="762"/>
                  <a:pt x="3620" y="762"/>
                  <a:pt x="3238" y="1619"/>
                </a:cubicBezTo>
                <a:cubicBezTo>
                  <a:pt x="2476" y="-190"/>
                  <a:pt x="1714" y="381"/>
                  <a:pt x="0" y="0"/>
                </a:cubicBezTo>
                <a:cubicBezTo>
                  <a:pt x="286" y="2000"/>
                  <a:pt x="1619" y="476"/>
                  <a:pt x="2000" y="1238"/>
                </a:cubicBezTo>
                <a:close/>
              </a:path>
            </a:pathLst>
          </a:custGeom>
          <a:solidFill>
            <a:srgbClr val="1A2D6F"/>
          </a:solidFill>
          <a:ln w="9525" cap="flat">
            <a:noFill/>
            <a:prstDash val="solid"/>
            <a:miter/>
          </a:ln>
        </p:spPr>
        <p:txBody>
          <a:bodyPr rtlCol="0" anchor="ctr"/>
          <a:lstStyle/>
          <a:p>
            <a:endParaRPr lang="en-US"/>
          </a:p>
        </p:txBody>
      </p:sp>
      <p:sp>
        <p:nvSpPr>
          <p:cNvPr id="431" name="צורה חופשית: צורה 404">
            <a:extLst>
              <a:ext uri="{FF2B5EF4-FFF2-40B4-BE49-F238E27FC236}">
                <a16:creationId xmlns:a16="http://schemas.microsoft.com/office/drawing/2014/main" id="{2A981193-8222-430D-9568-93971D37C2CD}"/>
              </a:ext>
            </a:extLst>
          </p:cNvPr>
          <p:cNvSpPr/>
          <p:nvPr userDrawn="1"/>
        </p:nvSpPr>
        <p:spPr>
          <a:xfrm>
            <a:off x="5364575" y="502443"/>
            <a:ext cx="94" cy="9525"/>
          </a:xfrm>
          <a:custGeom>
            <a:avLst/>
            <a:gdLst>
              <a:gd name="connsiteX0" fmla="*/ 0 w 94"/>
              <a:gd name="connsiteY0" fmla="*/ 0 h 9525"/>
              <a:gd name="connsiteX1" fmla="*/ 95 w 94"/>
              <a:gd name="connsiteY1" fmla="*/ 0 h 9525"/>
              <a:gd name="connsiteX2" fmla="*/ 0 w 94"/>
              <a:gd name="connsiteY2" fmla="*/ 0 h 9525"/>
              <a:gd name="connsiteX3" fmla="*/ 0 w 94"/>
              <a:gd name="connsiteY3" fmla="*/ 0 h 9525"/>
            </a:gdLst>
            <a:ahLst/>
            <a:cxnLst>
              <a:cxn ang="0">
                <a:pos x="connsiteX0" y="connsiteY0"/>
              </a:cxn>
              <a:cxn ang="0">
                <a:pos x="connsiteX1" y="connsiteY1"/>
              </a:cxn>
              <a:cxn ang="0">
                <a:pos x="connsiteX2" y="connsiteY2"/>
              </a:cxn>
              <a:cxn ang="0">
                <a:pos x="connsiteX3" y="connsiteY3"/>
              </a:cxn>
            </a:cxnLst>
            <a:rect l="l" t="t" r="r" b="b"/>
            <a:pathLst>
              <a:path w="94" h="9525">
                <a:moveTo>
                  <a:pt x="0" y="0"/>
                </a:moveTo>
                <a:lnTo>
                  <a:pt x="95"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2" name="צורה חופשית: צורה 405">
            <a:extLst>
              <a:ext uri="{FF2B5EF4-FFF2-40B4-BE49-F238E27FC236}">
                <a16:creationId xmlns:a16="http://schemas.microsoft.com/office/drawing/2014/main" id="{146182D5-3925-4AA3-8E96-BD17237DF146}"/>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33" name="צורה חופשית: צורה 406">
            <a:extLst>
              <a:ext uri="{FF2B5EF4-FFF2-40B4-BE49-F238E27FC236}">
                <a16:creationId xmlns:a16="http://schemas.microsoft.com/office/drawing/2014/main" id="{3445D39D-D1CA-4796-B9CF-EC6C850B116E}"/>
              </a:ext>
            </a:extLst>
          </p:cNvPr>
          <p:cNvSpPr/>
          <p:nvPr userDrawn="1"/>
        </p:nvSpPr>
        <p:spPr>
          <a:xfrm>
            <a:off x="5364575" y="502348"/>
            <a:ext cx="94" cy="95"/>
          </a:xfrm>
          <a:custGeom>
            <a:avLst/>
            <a:gdLst>
              <a:gd name="connsiteX0" fmla="*/ 95 w 94"/>
              <a:gd name="connsiteY0" fmla="*/ 95 h 95"/>
              <a:gd name="connsiteX1" fmla="*/ 95 w 94"/>
              <a:gd name="connsiteY1" fmla="*/ 0 h 95"/>
              <a:gd name="connsiteX2" fmla="*/ 95 w 94"/>
              <a:gd name="connsiteY2" fmla="*/ 0 h 95"/>
              <a:gd name="connsiteX3" fmla="*/ 0 w 94"/>
              <a:gd name="connsiteY3" fmla="*/ 95 h 95"/>
            </a:gdLst>
            <a:ahLst/>
            <a:cxnLst>
              <a:cxn ang="0">
                <a:pos x="connsiteX0" y="connsiteY0"/>
              </a:cxn>
              <a:cxn ang="0">
                <a:pos x="connsiteX1" y="connsiteY1"/>
              </a:cxn>
              <a:cxn ang="0">
                <a:pos x="connsiteX2" y="connsiteY2"/>
              </a:cxn>
              <a:cxn ang="0">
                <a:pos x="connsiteX3" y="connsiteY3"/>
              </a:cxn>
            </a:cxnLst>
            <a:rect l="l" t="t" r="r" b="b"/>
            <a:pathLst>
              <a:path w="94" h="95">
                <a:moveTo>
                  <a:pt x="95" y="95"/>
                </a:moveTo>
                <a:lnTo>
                  <a:pt x="95" y="0"/>
                </a:lnTo>
                <a:lnTo>
                  <a:pt x="95" y="0"/>
                </a:lnTo>
                <a:lnTo>
                  <a:pt x="0" y="95"/>
                </a:lnTo>
                <a:close/>
              </a:path>
            </a:pathLst>
          </a:custGeom>
          <a:solidFill>
            <a:srgbClr val="1A2D6F"/>
          </a:solidFill>
          <a:ln w="9525" cap="flat">
            <a:noFill/>
            <a:prstDash val="solid"/>
            <a:miter/>
          </a:ln>
        </p:spPr>
        <p:txBody>
          <a:bodyPr rtlCol="0" anchor="ctr"/>
          <a:lstStyle/>
          <a:p>
            <a:endParaRPr lang="en-US"/>
          </a:p>
        </p:txBody>
      </p:sp>
      <p:sp>
        <p:nvSpPr>
          <p:cNvPr id="434" name="צורה חופשית: צורה 407">
            <a:extLst>
              <a:ext uri="{FF2B5EF4-FFF2-40B4-BE49-F238E27FC236}">
                <a16:creationId xmlns:a16="http://schemas.microsoft.com/office/drawing/2014/main" id="{D77B7063-6EA6-42FE-BDE5-175C0D2538EB}"/>
              </a:ext>
            </a:extLst>
          </p:cNvPr>
          <p:cNvSpPr/>
          <p:nvPr userDrawn="1"/>
        </p:nvSpPr>
        <p:spPr>
          <a:xfrm>
            <a:off x="5364599" y="502443"/>
            <a:ext cx="71" cy="42"/>
          </a:xfrm>
          <a:custGeom>
            <a:avLst/>
            <a:gdLst>
              <a:gd name="connsiteX0" fmla="*/ 71 w 71"/>
              <a:gd name="connsiteY0" fmla="*/ 0 h 42"/>
              <a:gd name="connsiteX1" fmla="*/ 71 w 71"/>
              <a:gd name="connsiteY1" fmla="*/ 0 h 42"/>
              <a:gd name="connsiteX2" fmla="*/ 71 w 71"/>
              <a:gd name="connsiteY2" fmla="*/ 0 h 42"/>
              <a:gd name="connsiteX3" fmla="*/ 71 w 71"/>
              <a:gd name="connsiteY3" fmla="*/ 0 h 42"/>
              <a:gd name="connsiteX4" fmla="*/ 71 w 71"/>
              <a:gd name="connsiteY4" fmla="*/ 0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h="42">
                <a:moveTo>
                  <a:pt x="71" y="0"/>
                </a:moveTo>
                <a:cubicBezTo>
                  <a:pt x="71" y="0"/>
                  <a:pt x="71" y="0"/>
                  <a:pt x="71" y="0"/>
                </a:cubicBezTo>
                <a:cubicBezTo>
                  <a:pt x="71" y="0"/>
                  <a:pt x="71" y="0"/>
                  <a:pt x="71" y="0"/>
                </a:cubicBezTo>
                <a:cubicBezTo>
                  <a:pt x="-24" y="0"/>
                  <a:pt x="-24" y="0"/>
                  <a:pt x="71" y="0"/>
                </a:cubicBezTo>
                <a:cubicBezTo>
                  <a:pt x="-24" y="0"/>
                  <a:pt x="-24" y="95"/>
                  <a:pt x="71" y="0"/>
                </a:cubicBezTo>
                <a:close/>
              </a:path>
            </a:pathLst>
          </a:custGeom>
          <a:solidFill>
            <a:srgbClr val="1A2D6F"/>
          </a:solidFill>
          <a:ln w="9525" cap="flat">
            <a:noFill/>
            <a:prstDash val="solid"/>
            <a:miter/>
          </a:ln>
        </p:spPr>
        <p:txBody>
          <a:bodyPr rtlCol="0" anchor="ctr"/>
          <a:lstStyle/>
          <a:p>
            <a:endParaRPr lang="en-US"/>
          </a:p>
        </p:txBody>
      </p:sp>
      <p:sp>
        <p:nvSpPr>
          <p:cNvPr id="435" name="צורה חופשית: צורה 408">
            <a:extLst>
              <a:ext uri="{FF2B5EF4-FFF2-40B4-BE49-F238E27FC236}">
                <a16:creationId xmlns:a16="http://schemas.microsoft.com/office/drawing/2014/main" id="{5006DFF8-D09F-4CF6-8E7F-ABE424DDE23F}"/>
              </a:ext>
            </a:extLst>
          </p:cNvPr>
          <p:cNvSpPr/>
          <p:nvPr userDrawn="1"/>
        </p:nvSpPr>
        <p:spPr>
          <a:xfrm>
            <a:off x="5364480" y="502538"/>
            <a:ext cx="95" cy="9525"/>
          </a:xfrm>
          <a:custGeom>
            <a:avLst/>
            <a:gdLst>
              <a:gd name="connsiteX0" fmla="*/ 0 w 95"/>
              <a:gd name="connsiteY0" fmla="*/ 0 h 9525"/>
              <a:gd name="connsiteX1" fmla="*/ 0 w 95"/>
              <a:gd name="connsiteY1" fmla="*/ 0 h 9525"/>
              <a:gd name="connsiteX2" fmla="*/ 0 w 95"/>
              <a:gd name="connsiteY2" fmla="*/ 0 h 9525"/>
              <a:gd name="connsiteX3" fmla="*/ 95 w 95"/>
              <a:gd name="connsiteY3" fmla="*/ 0 h 9525"/>
              <a:gd name="connsiteX4" fmla="*/ 0 w 9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25">
                <a:moveTo>
                  <a:pt x="0" y="0"/>
                </a:moveTo>
                <a:lnTo>
                  <a:pt x="0" y="0"/>
                </a:lnTo>
                <a:lnTo>
                  <a:pt x="0" y="0"/>
                </a:ln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36" name="צורה חופשית: צורה 409">
            <a:extLst>
              <a:ext uri="{FF2B5EF4-FFF2-40B4-BE49-F238E27FC236}">
                <a16:creationId xmlns:a16="http://schemas.microsoft.com/office/drawing/2014/main" id="{7E5AA395-4432-4B06-B9FC-D70684FDB702}"/>
              </a:ext>
            </a:extLst>
          </p:cNvPr>
          <p:cNvSpPr/>
          <p:nvPr userDrawn="1"/>
        </p:nvSpPr>
        <p:spPr>
          <a:xfrm>
            <a:off x="5364575" y="502443"/>
            <a:ext cx="94" cy="95"/>
          </a:xfrm>
          <a:custGeom>
            <a:avLst/>
            <a:gdLst>
              <a:gd name="connsiteX0" fmla="*/ 0 w 94"/>
              <a:gd name="connsiteY0" fmla="*/ 95 h 95"/>
              <a:gd name="connsiteX1" fmla="*/ 95 w 94"/>
              <a:gd name="connsiteY1" fmla="*/ 0 h 95"/>
              <a:gd name="connsiteX2" fmla="*/ 0 w 94"/>
              <a:gd name="connsiteY2" fmla="*/ 0 h 95"/>
            </a:gdLst>
            <a:ahLst/>
            <a:cxnLst>
              <a:cxn ang="0">
                <a:pos x="connsiteX0" y="connsiteY0"/>
              </a:cxn>
              <a:cxn ang="0">
                <a:pos x="connsiteX1" y="connsiteY1"/>
              </a:cxn>
              <a:cxn ang="0">
                <a:pos x="connsiteX2" y="connsiteY2"/>
              </a:cxn>
            </a:cxnLst>
            <a:rect l="l" t="t" r="r" b="b"/>
            <a:pathLst>
              <a:path w="94" h="95">
                <a:moveTo>
                  <a:pt x="0" y="95"/>
                </a:moveTo>
                <a:lnTo>
                  <a:pt x="95" y="0"/>
                </a:lnTo>
                <a:lnTo>
                  <a:pt x="0" y="0"/>
                </a:lnTo>
                <a:close/>
              </a:path>
            </a:pathLst>
          </a:custGeom>
          <a:solidFill>
            <a:srgbClr val="1A2D6F"/>
          </a:solidFill>
          <a:ln w="9525" cap="flat">
            <a:noFill/>
            <a:prstDash val="solid"/>
            <a:miter/>
          </a:ln>
        </p:spPr>
        <p:txBody>
          <a:bodyPr rtlCol="0" anchor="ctr"/>
          <a:lstStyle/>
          <a:p>
            <a:endParaRPr lang="en-US"/>
          </a:p>
        </p:txBody>
      </p:sp>
      <p:sp>
        <p:nvSpPr>
          <p:cNvPr id="437" name="צורה חופשית: צורה 410">
            <a:extLst>
              <a:ext uri="{FF2B5EF4-FFF2-40B4-BE49-F238E27FC236}">
                <a16:creationId xmlns:a16="http://schemas.microsoft.com/office/drawing/2014/main" id="{703C7556-77AF-4D7B-BA53-0C96A46E6A36}"/>
              </a:ext>
            </a:extLst>
          </p:cNvPr>
          <p:cNvSpPr/>
          <p:nvPr userDrawn="1"/>
        </p:nvSpPr>
        <p:spPr>
          <a:xfrm>
            <a:off x="4644104" y="181429"/>
            <a:ext cx="2381" cy="765"/>
          </a:xfrm>
          <a:custGeom>
            <a:avLst/>
            <a:gdLst>
              <a:gd name="connsiteX0" fmla="*/ 2381 w 2381"/>
              <a:gd name="connsiteY0" fmla="*/ 689 h 765"/>
              <a:gd name="connsiteX1" fmla="*/ 0 w 2381"/>
              <a:gd name="connsiteY1" fmla="*/ 213 h 765"/>
              <a:gd name="connsiteX2" fmla="*/ 2381 w 2381"/>
              <a:gd name="connsiteY2" fmla="*/ 689 h 765"/>
            </a:gdLst>
            <a:ahLst/>
            <a:cxnLst>
              <a:cxn ang="0">
                <a:pos x="connsiteX0" y="connsiteY0"/>
              </a:cxn>
              <a:cxn ang="0">
                <a:pos x="connsiteX1" y="connsiteY1"/>
              </a:cxn>
              <a:cxn ang="0">
                <a:pos x="connsiteX2" y="connsiteY2"/>
              </a:cxn>
            </a:cxnLst>
            <a:rect l="l" t="t" r="r" b="b"/>
            <a:pathLst>
              <a:path w="2381" h="765">
                <a:moveTo>
                  <a:pt x="2381" y="689"/>
                </a:moveTo>
                <a:cubicBezTo>
                  <a:pt x="2000" y="-645"/>
                  <a:pt x="762" y="403"/>
                  <a:pt x="0" y="213"/>
                </a:cubicBezTo>
                <a:cubicBezTo>
                  <a:pt x="476" y="1641"/>
                  <a:pt x="1333" y="-264"/>
                  <a:pt x="2381" y="689"/>
                </a:cubicBezTo>
                <a:close/>
              </a:path>
            </a:pathLst>
          </a:custGeom>
          <a:solidFill>
            <a:srgbClr val="1A2D6F"/>
          </a:solidFill>
          <a:ln w="9525" cap="flat">
            <a:noFill/>
            <a:prstDash val="solid"/>
            <a:miter/>
          </a:ln>
        </p:spPr>
        <p:txBody>
          <a:bodyPr rtlCol="0" anchor="ctr"/>
          <a:lstStyle/>
          <a:p>
            <a:endParaRPr lang="en-US"/>
          </a:p>
        </p:txBody>
      </p:sp>
      <p:sp>
        <p:nvSpPr>
          <p:cNvPr id="438" name="צורה חופשית: צורה 411">
            <a:extLst>
              <a:ext uri="{FF2B5EF4-FFF2-40B4-BE49-F238E27FC236}">
                <a16:creationId xmlns:a16="http://schemas.microsoft.com/office/drawing/2014/main" id="{2C6C22F5-4E3D-423B-8CE0-7B914D03F1C7}"/>
              </a:ext>
            </a:extLst>
          </p:cNvPr>
          <p:cNvSpPr/>
          <p:nvPr userDrawn="1"/>
        </p:nvSpPr>
        <p:spPr>
          <a:xfrm>
            <a:off x="5357621" y="202692"/>
            <a:ext cx="2762" cy="2190"/>
          </a:xfrm>
          <a:custGeom>
            <a:avLst/>
            <a:gdLst>
              <a:gd name="connsiteX0" fmla="*/ 0 w 2762"/>
              <a:gd name="connsiteY0" fmla="*/ 2191 h 2190"/>
              <a:gd name="connsiteX1" fmla="*/ 2763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20" y="1238"/>
                  <a:pt x="2763" y="0"/>
                </a:cubicBezTo>
                <a:cubicBezTo>
                  <a:pt x="2191" y="0"/>
                  <a:pt x="667" y="286"/>
                  <a:pt x="0" y="2191"/>
                </a:cubicBezTo>
                <a:close/>
              </a:path>
            </a:pathLst>
          </a:custGeom>
          <a:solidFill>
            <a:srgbClr val="1A2D6F"/>
          </a:solidFill>
          <a:ln w="9525" cap="flat">
            <a:noFill/>
            <a:prstDash val="solid"/>
            <a:miter/>
          </a:ln>
        </p:spPr>
        <p:txBody>
          <a:bodyPr rtlCol="0" anchor="ctr"/>
          <a:lstStyle/>
          <a:p>
            <a:endParaRPr lang="en-US"/>
          </a:p>
        </p:txBody>
      </p:sp>
      <p:sp>
        <p:nvSpPr>
          <p:cNvPr id="439" name="צורה חופשית: צורה 412">
            <a:extLst>
              <a:ext uri="{FF2B5EF4-FFF2-40B4-BE49-F238E27FC236}">
                <a16:creationId xmlns:a16="http://schemas.microsoft.com/office/drawing/2014/main" id="{33EADA84-5784-4FC2-AFE2-185062B5F2D5}"/>
              </a:ext>
            </a:extLst>
          </p:cNvPr>
          <p:cNvSpPr/>
          <p:nvPr userDrawn="1"/>
        </p:nvSpPr>
        <p:spPr>
          <a:xfrm>
            <a:off x="5372516" y="199739"/>
            <a:ext cx="3965" cy="2515"/>
          </a:xfrm>
          <a:custGeom>
            <a:avLst/>
            <a:gdLst>
              <a:gd name="connsiteX0" fmla="*/ 2632 w 3965"/>
              <a:gd name="connsiteY0" fmla="*/ 2000 h 2515"/>
              <a:gd name="connsiteX1" fmla="*/ 60 w 3965"/>
              <a:gd name="connsiteY1" fmla="*/ 0 h 2515"/>
              <a:gd name="connsiteX2" fmla="*/ 1489 w 3965"/>
              <a:gd name="connsiteY2" fmla="*/ 1429 h 2515"/>
              <a:gd name="connsiteX3" fmla="*/ 822 w 3965"/>
              <a:gd name="connsiteY3" fmla="*/ 2000 h 2515"/>
              <a:gd name="connsiteX4" fmla="*/ 1489 w 3965"/>
              <a:gd name="connsiteY4" fmla="*/ 2477 h 2515"/>
              <a:gd name="connsiteX5" fmla="*/ 3965 w 3965"/>
              <a:gd name="connsiteY5" fmla="*/ 2286 h 2515"/>
              <a:gd name="connsiteX6" fmla="*/ 2632 w 3965"/>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515">
                <a:moveTo>
                  <a:pt x="2632" y="2000"/>
                </a:moveTo>
                <a:cubicBezTo>
                  <a:pt x="2251" y="95"/>
                  <a:pt x="1584" y="572"/>
                  <a:pt x="60" y="0"/>
                </a:cubicBezTo>
                <a:cubicBezTo>
                  <a:pt x="-35" y="2000"/>
                  <a:pt x="1394" y="667"/>
                  <a:pt x="1489" y="1429"/>
                </a:cubicBezTo>
                <a:cubicBezTo>
                  <a:pt x="631" y="1810"/>
                  <a:pt x="-988" y="1429"/>
                  <a:pt x="822" y="2000"/>
                </a:cubicBezTo>
                <a:cubicBezTo>
                  <a:pt x="1108" y="2096"/>
                  <a:pt x="1108" y="2667"/>
                  <a:pt x="1489" y="2477"/>
                </a:cubicBezTo>
                <a:cubicBezTo>
                  <a:pt x="1774" y="857"/>
                  <a:pt x="2632" y="3048"/>
                  <a:pt x="3965" y="2286"/>
                </a:cubicBezTo>
                <a:cubicBezTo>
                  <a:pt x="3775" y="1334"/>
                  <a:pt x="3108" y="1334"/>
                  <a:pt x="2632" y="2000"/>
                </a:cubicBezTo>
                <a:close/>
              </a:path>
            </a:pathLst>
          </a:custGeom>
          <a:solidFill>
            <a:srgbClr val="1A2D6F"/>
          </a:solidFill>
          <a:ln w="9525" cap="flat">
            <a:noFill/>
            <a:prstDash val="solid"/>
            <a:miter/>
          </a:ln>
        </p:spPr>
        <p:txBody>
          <a:bodyPr rtlCol="0" anchor="ctr"/>
          <a:lstStyle/>
          <a:p>
            <a:endParaRPr lang="en-US"/>
          </a:p>
        </p:txBody>
      </p:sp>
      <p:sp>
        <p:nvSpPr>
          <p:cNvPr id="440" name="צורה חופשית: צורה 413">
            <a:extLst>
              <a:ext uri="{FF2B5EF4-FFF2-40B4-BE49-F238E27FC236}">
                <a16:creationId xmlns:a16="http://schemas.microsoft.com/office/drawing/2014/main" id="{F75981DC-4033-4813-8F6F-D3E4364C7F43}"/>
              </a:ext>
            </a:extLst>
          </p:cNvPr>
          <p:cNvSpPr/>
          <p:nvPr userDrawn="1"/>
        </p:nvSpPr>
        <p:spPr>
          <a:xfrm>
            <a:off x="5392007" y="204596"/>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0" y="1429"/>
                  <a:pt x="1143" y="-95"/>
                  <a:pt x="1714" y="1048"/>
                </a:cubicBezTo>
                <a:close/>
              </a:path>
            </a:pathLst>
          </a:custGeom>
          <a:solidFill>
            <a:srgbClr val="1A2D6F"/>
          </a:solidFill>
          <a:ln w="9525" cap="flat">
            <a:noFill/>
            <a:prstDash val="solid"/>
            <a:miter/>
          </a:ln>
        </p:spPr>
        <p:txBody>
          <a:bodyPr rtlCol="0" anchor="ctr"/>
          <a:lstStyle/>
          <a:p>
            <a:endParaRPr lang="en-US"/>
          </a:p>
        </p:txBody>
      </p:sp>
      <p:sp>
        <p:nvSpPr>
          <p:cNvPr id="441" name="צורה חופשית: צורה 414">
            <a:extLst>
              <a:ext uri="{FF2B5EF4-FFF2-40B4-BE49-F238E27FC236}">
                <a16:creationId xmlns:a16="http://schemas.microsoft.com/office/drawing/2014/main" id="{5A08C0E4-DFEB-4047-9710-C2397C70228B}"/>
              </a:ext>
            </a:extLst>
          </p:cNvPr>
          <p:cNvSpPr/>
          <p:nvPr userDrawn="1"/>
        </p:nvSpPr>
        <p:spPr>
          <a:xfrm>
            <a:off x="5357707" y="205459"/>
            <a:ext cx="892" cy="1605"/>
          </a:xfrm>
          <a:custGeom>
            <a:avLst/>
            <a:gdLst>
              <a:gd name="connsiteX0" fmla="*/ 9 w 892"/>
              <a:gd name="connsiteY0" fmla="*/ 1233 h 1605"/>
              <a:gd name="connsiteX1" fmla="*/ 867 w 892"/>
              <a:gd name="connsiteY1" fmla="*/ 1043 h 1605"/>
              <a:gd name="connsiteX2" fmla="*/ 676 w 892"/>
              <a:gd name="connsiteY2" fmla="*/ 662 h 1605"/>
              <a:gd name="connsiteX3" fmla="*/ 867 w 892"/>
              <a:gd name="connsiteY3" fmla="*/ 376 h 1605"/>
              <a:gd name="connsiteX4" fmla="*/ 9 w 892"/>
              <a:gd name="connsiteY4" fmla="*/ 1233 h 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 h="1605">
                <a:moveTo>
                  <a:pt x="9" y="1233"/>
                </a:moveTo>
                <a:cubicBezTo>
                  <a:pt x="-86" y="2376"/>
                  <a:pt x="581" y="471"/>
                  <a:pt x="867" y="1043"/>
                </a:cubicBezTo>
                <a:cubicBezTo>
                  <a:pt x="962" y="662"/>
                  <a:pt x="771" y="757"/>
                  <a:pt x="676" y="662"/>
                </a:cubicBezTo>
                <a:cubicBezTo>
                  <a:pt x="771" y="376"/>
                  <a:pt x="771" y="376"/>
                  <a:pt x="867" y="376"/>
                </a:cubicBezTo>
                <a:cubicBezTo>
                  <a:pt x="867" y="-767"/>
                  <a:pt x="200" y="1043"/>
                  <a:pt x="9" y="1233"/>
                </a:cubicBezTo>
                <a:close/>
              </a:path>
            </a:pathLst>
          </a:custGeom>
          <a:solidFill>
            <a:srgbClr val="1A2D6F"/>
          </a:solidFill>
          <a:ln w="9525" cap="flat">
            <a:noFill/>
            <a:prstDash val="solid"/>
            <a:miter/>
          </a:ln>
        </p:spPr>
        <p:txBody>
          <a:bodyPr rtlCol="0" anchor="ctr"/>
          <a:lstStyle/>
          <a:p>
            <a:endParaRPr lang="en-US"/>
          </a:p>
        </p:txBody>
      </p:sp>
      <p:sp>
        <p:nvSpPr>
          <p:cNvPr id="442" name="צורה חופשית: צורה 415">
            <a:extLst>
              <a:ext uri="{FF2B5EF4-FFF2-40B4-BE49-F238E27FC236}">
                <a16:creationId xmlns:a16="http://schemas.microsoft.com/office/drawing/2014/main" id="{20F9014C-950C-49B8-A7AB-9A4F60CB941D}"/>
              </a:ext>
            </a:extLst>
          </p:cNvPr>
          <p:cNvSpPr/>
          <p:nvPr userDrawn="1"/>
        </p:nvSpPr>
        <p:spPr>
          <a:xfrm>
            <a:off x="5346192" y="243717"/>
            <a:ext cx="977" cy="979"/>
          </a:xfrm>
          <a:custGeom>
            <a:avLst/>
            <a:gdLst>
              <a:gd name="connsiteX0" fmla="*/ 0 w 977"/>
              <a:gd name="connsiteY0" fmla="*/ 789 h 979"/>
              <a:gd name="connsiteX1" fmla="*/ 666 w 977"/>
              <a:gd name="connsiteY1" fmla="*/ 980 h 979"/>
              <a:gd name="connsiteX2" fmla="*/ 952 w 977"/>
              <a:gd name="connsiteY2" fmla="*/ 313 h 979"/>
              <a:gd name="connsiteX3" fmla="*/ 0 w 977"/>
              <a:gd name="connsiteY3" fmla="*/ 789 h 979"/>
            </a:gdLst>
            <a:ahLst/>
            <a:cxnLst>
              <a:cxn ang="0">
                <a:pos x="connsiteX0" y="connsiteY0"/>
              </a:cxn>
              <a:cxn ang="0">
                <a:pos x="connsiteX1" y="connsiteY1"/>
              </a:cxn>
              <a:cxn ang="0">
                <a:pos x="connsiteX2" y="connsiteY2"/>
              </a:cxn>
              <a:cxn ang="0">
                <a:pos x="connsiteX3" y="connsiteY3"/>
              </a:cxn>
            </a:cxnLst>
            <a:rect l="l" t="t" r="r" b="b"/>
            <a:pathLst>
              <a:path w="977" h="979">
                <a:moveTo>
                  <a:pt x="0" y="789"/>
                </a:moveTo>
                <a:lnTo>
                  <a:pt x="666" y="980"/>
                </a:lnTo>
                <a:cubicBezTo>
                  <a:pt x="762" y="599"/>
                  <a:pt x="857" y="408"/>
                  <a:pt x="952" y="313"/>
                </a:cubicBezTo>
                <a:cubicBezTo>
                  <a:pt x="1143" y="-163"/>
                  <a:pt x="190" y="-163"/>
                  <a:pt x="0" y="789"/>
                </a:cubicBezTo>
                <a:close/>
              </a:path>
            </a:pathLst>
          </a:custGeom>
          <a:solidFill>
            <a:srgbClr val="1A2D6F"/>
          </a:solidFill>
          <a:ln w="9525" cap="flat">
            <a:noFill/>
            <a:prstDash val="solid"/>
            <a:miter/>
          </a:ln>
        </p:spPr>
        <p:txBody>
          <a:bodyPr rtlCol="0" anchor="ctr"/>
          <a:lstStyle/>
          <a:p>
            <a:endParaRPr lang="en-US"/>
          </a:p>
        </p:txBody>
      </p:sp>
      <p:sp>
        <p:nvSpPr>
          <p:cNvPr id="443" name="צורה חופשית: צורה 416">
            <a:extLst>
              <a:ext uri="{FF2B5EF4-FFF2-40B4-BE49-F238E27FC236}">
                <a16:creationId xmlns:a16="http://schemas.microsoft.com/office/drawing/2014/main" id="{421D26D3-0E36-4B6C-87C0-814C50E6F6FD}"/>
              </a:ext>
            </a:extLst>
          </p:cNvPr>
          <p:cNvSpPr/>
          <p:nvPr userDrawn="1"/>
        </p:nvSpPr>
        <p:spPr>
          <a:xfrm>
            <a:off x="5344807" y="246888"/>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6" y="1333"/>
                  <a:pt x="527" y="1429"/>
                </a:cubicBezTo>
                <a:cubicBezTo>
                  <a:pt x="812" y="476"/>
                  <a:pt x="432" y="667"/>
                  <a:pt x="622" y="0"/>
                </a:cubicBezTo>
                <a:cubicBezTo>
                  <a:pt x="241" y="1048"/>
                  <a:pt x="-140" y="571"/>
                  <a:pt x="51" y="2000"/>
                </a:cubicBezTo>
                <a:close/>
              </a:path>
            </a:pathLst>
          </a:custGeom>
          <a:solidFill>
            <a:srgbClr val="1A2D6F"/>
          </a:solidFill>
          <a:ln w="9525" cap="flat">
            <a:noFill/>
            <a:prstDash val="solid"/>
            <a:miter/>
          </a:ln>
        </p:spPr>
        <p:txBody>
          <a:bodyPr rtlCol="0" anchor="ctr"/>
          <a:lstStyle/>
          <a:p>
            <a:endParaRPr lang="en-US"/>
          </a:p>
        </p:txBody>
      </p:sp>
      <p:sp>
        <p:nvSpPr>
          <p:cNvPr id="444" name="צורה חופשית: צורה 417">
            <a:extLst>
              <a:ext uri="{FF2B5EF4-FFF2-40B4-BE49-F238E27FC236}">
                <a16:creationId xmlns:a16="http://schemas.microsoft.com/office/drawing/2014/main" id="{269C3911-A7B6-4CE0-9331-170A4A3E4E2D}"/>
              </a:ext>
            </a:extLst>
          </p:cNvPr>
          <p:cNvSpPr/>
          <p:nvPr userDrawn="1"/>
        </p:nvSpPr>
        <p:spPr>
          <a:xfrm>
            <a:off x="5345654" y="244792"/>
            <a:ext cx="534" cy="1523"/>
          </a:xfrm>
          <a:custGeom>
            <a:avLst/>
            <a:gdLst>
              <a:gd name="connsiteX0" fmla="*/ 443 w 534"/>
              <a:gd name="connsiteY0" fmla="*/ 1524 h 1523"/>
              <a:gd name="connsiteX1" fmla="*/ 62 w 534"/>
              <a:gd name="connsiteY1" fmla="*/ 0 h 1523"/>
              <a:gd name="connsiteX2" fmla="*/ 443 w 534"/>
              <a:gd name="connsiteY2" fmla="*/ 1524 h 1523"/>
            </a:gdLst>
            <a:ahLst/>
            <a:cxnLst>
              <a:cxn ang="0">
                <a:pos x="connsiteX0" y="connsiteY0"/>
              </a:cxn>
              <a:cxn ang="0">
                <a:pos x="connsiteX1" y="connsiteY1"/>
              </a:cxn>
              <a:cxn ang="0">
                <a:pos x="connsiteX2" y="connsiteY2"/>
              </a:cxn>
            </a:cxnLst>
            <a:rect l="l" t="t" r="r" b="b"/>
            <a:pathLst>
              <a:path w="534" h="1523">
                <a:moveTo>
                  <a:pt x="443" y="1524"/>
                </a:moveTo>
                <a:cubicBezTo>
                  <a:pt x="633" y="571"/>
                  <a:pt x="538" y="0"/>
                  <a:pt x="62" y="0"/>
                </a:cubicBezTo>
                <a:cubicBezTo>
                  <a:pt x="-129" y="857"/>
                  <a:pt x="157" y="1238"/>
                  <a:pt x="443" y="1524"/>
                </a:cubicBezTo>
                <a:close/>
              </a:path>
            </a:pathLst>
          </a:custGeom>
          <a:solidFill>
            <a:srgbClr val="1A2D6F"/>
          </a:solidFill>
          <a:ln w="9525" cap="flat">
            <a:noFill/>
            <a:prstDash val="solid"/>
            <a:miter/>
          </a:ln>
        </p:spPr>
        <p:txBody>
          <a:bodyPr rtlCol="0" anchor="ctr"/>
          <a:lstStyle/>
          <a:p>
            <a:endParaRPr lang="en-US"/>
          </a:p>
        </p:txBody>
      </p:sp>
      <p:sp>
        <p:nvSpPr>
          <p:cNvPr id="445" name="צורה חופשית: צורה 418">
            <a:extLst>
              <a:ext uri="{FF2B5EF4-FFF2-40B4-BE49-F238E27FC236}">
                <a16:creationId xmlns:a16="http://schemas.microsoft.com/office/drawing/2014/main" id="{0B957BA9-39F7-4D84-AAB8-238E14ADAE95}"/>
              </a:ext>
            </a:extLst>
          </p:cNvPr>
          <p:cNvSpPr/>
          <p:nvPr userDrawn="1"/>
        </p:nvSpPr>
        <p:spPr>
          <a:xfrm>
            <a:off x="5355728" y="210311"/>
            <a:ext cx="1708" cy="3012"/>
          </a:xfrm>
          <a:custGeom>
            <a:avLst/>
            <a:gdLst>
              <a:gd name="connsiteX0" fmla="*/ 750 w 1708"/>
              <a:gd name="connsiteY0" fmla="*/ 2667 h 3012"/>
              <a:gd name="connsiteX1" fmla="*/ 1703 w 1708"/>
              <a:gd name="connsiteY1" fmla="*/ 0 h 3012"/>
              <a:gd name="connsiteX2" fmla="*/ 83 w 1708"/>
              <a:gd name="connsiteY2" fmla="*/ 2477 h 3012"/>
              <a:gd name="connsiteX3" fmla="*/ 750 w 1708"/>
              <a:gd name="connsiteY3" fmla="*/ 2667 h 3012"/>
            </a:gdLst>
            <a:ahLst/>
            <a:cxnLst>
              <a:cxn ang="0">
                <a:pos x="connsiteX0" y="connsiteY0"/>
              </a:cxn>
              <a:cxn ang="0">
                <a:pos x="connsiteX1" y="connsiteY1"/>
              </a:cxn>
              <a:cxn ang="0">
                <a:pos x="connsiteX2" y="connsiteY2"/>
              </a:cxn>
              <a:cxn ang="0">
                <a:pos x="connsiteX3" y="connsiteY3"/>
              </a:cxn>
            </a:cxnLst>
            <a:rect l="l" t="t" r="r" b="b"/>
            <a:pathLst>
              <a:path w="1708" h="3012">
                <a:moveTo>
                  <a:pt x="750" y="2667"/>
                </a:moveTo>
                <a:cubicBezTo>
                  <a:pt x="560" y="1238"/>
                  <a:pt x="1798" y="1143"/>
                  <a:pt x="1703" y="0"/>
                </a:cubicBezTo>
                <a:cubicBezTo>
                  <a:pt x="1132" y="286"/>
                  <a:pt x="750" y="2191"/>
                  <a:pt x="83" y="2477"/>
                </a:cubicBezTo>
                <a:cubicBezTo>
                  <a:pt x="-297" y="3715"/>
                  <a:pt x="750" y="2381"/>
                  <a:pt x="750" y="2667"/>
                </a:cubicBezTo>
                <a:close/>
              </a:path>
            </a:pathLst>
          </a:custGeom>
          <a:solidFill>
            <a:srgbClr val="1A2D6F"/>
          </a:solidFill>
          <a:ln w="9525" cap="flat">
            <a:noFill/>
            <a:prstDash val="solid"/>
            <a:miter/>
          </a:ln>
        </p:spPr>
        <p:txBody>
          <a:bodyPr rtlCol="0" anchor="ctr"/>
          <a:lstStyle/>
          <a:p>
            <a:endParaRPr lang="en-US"/>
          </a:p>
        </p:txBody>
      </p:sp>
      <p:sp>
        <p:nvSpPr>
          <p:cNvPr id="446" name="צורה חופשית: צורה 419">
            <a:extLst>
              <a:ext uri="{FF2B5EF4-FFF2-40B4-BE49-F238E27FC236}">
                <a16:creationId xmlns:a16="http://schemas.microsoft.com/office/drawing/2014/main" id="{5EE3E1CA-6A15-4A31-B6A0-63361D7B3D35}"/>
              </a:ext>
            </a:extLst>
          </p:cNvPr>
          <p:cNvSpPr/>
          <p:nvPr userDrawn="1"/>
        </p:nvSpPr>
        <p:spPr>
          <a:xfrm>
            <a:off x="5388292" y="203368"/>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133"/>
                  <a:pt x="1048" y="562"/>
                  <a:pt x="1905" y="847"/>
                </a:cubicBezTo>
                <a:close/>
              </a:path>
            </a:pathLst>
          </a:custGeom>
          <a:solidFill>
            <a:srgbClr val="1A2D6F"/>
          </a:solidFill>
          <a:ln w="9525" cap="flat">
            <a:noFill/>
            <a:prstDash val="solid"/>
            <a:miter/>
          </a:ln>
        </p:spPr>
        <p:txBody>
          <a:bodyPr rtlCol="0" anchor="ctr"/>
          <a:lstStyle/>
          <a:p>
            <a:endParaRPr lang="en-US"/>
          </a:p>
        </p:txBody>
      </p:sp>
      <p:sp>
        <p:nvSpPr>
          <p:cNvPr id="447" name="צורה חופשית: צורה 420">
            <a:extLst>
              <a:ext uri="{FF2B5EF4-FFF2-40B4-BE49-F238E27FC236}">
                <a16:creationId xmlns:a16="http://schemas.microsoft.com/office/drawing/2014/main" id="{29479677-87EF-4CFF-A5AA-3A80D209F162}"/>
              </a:ext>
            </a:extLst>
          </p:cNvPr>
          <p:cNvSpPr/>
          <p:nvPr userDrawn="1"/>
        </p:nvSpPr>
        <p:spPr>
          <a:xfrm>
            <a:off x="5369623" y="494347"/>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190 h 285"/>
              <a:gd name="connsiteX4" fmla="*/ 0 w 95"/>
              <a:gd name="connsiteY4" fmla="*/ 286 h 285"/>
              <a:gd name="connsiteX5" fmla="*/ 0 w 95"/>
              <a:gd name="connsiteY5"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285">
                <a:moveTo>
                  <a:pt x="0" y="286"/>
                </a:moveTo>
                <a:cubicBezTo>
                  <a:pt x="95" y="286"/>
                  <a:pt x="95" y="190"/>
                  <a:pt x="0" y="286"/>
                </a:cubicBezTo>
                <a:cubicBezTo>
                  <a:pt x="95" y="190"/>
                  <a:pt x="95" y="95"/>
                  <a:pt x="95" y="0"/>
                </a:cubicBezTo>
                <a:cubicBezTo>
                  <a:pt x="95" y="95"/>
                  <a:pt x="95" y="95"/>
                  <a:pt x="0" y="190"/>
                </a:cubicBezTo>
                <a:cubicBezTo>
                  <a:pt x="95" y="190"/>
                  <a:pt x="95" y="190"/>
                  <a:pt x="0" y="286"/>
                </a:cubicBez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448" name="צורה חופשית: צורה 421">
            <a:extLst>
              <a:ext uri="{FF2B5EF4-FFF2-40B4-BE49-F238E27FC236}">
                <a16:creationId xmlns:a16="http://schemas.microsoft.com/office/drawing/2014/main" id="{B732BB30-89FF-4F36-8D0B-1F0B8C65CF89}"/>
              </a:ext>
            </a:extLst>
          </p:cNvPr>
          <p:cNvSpPr/>
          <p:nvPr userDrawn="1"/>
        </p:nvSpPr>
        <p:spPr>
          <a:xfrm>
            <a:off x="5386098" y="280500"/>
            <a:ext cx="9338" cy="2677"/>
          </a:xfrm>
          <a:custGeom>
            <a:avLst/>
            <a:gdLst>
              <a:gd name="connsiteX0" fmla="*/ 5909 w 9338"/>
              <a:gd name="connsiteY0" fmla="*/ 1059 h 2677"/>
              <a:gd name="connsiteX1" fmla="*/ 289 w 9338"/>
              <a:gd name="connsiteY1" fmla="*/ 11 h 2677"/>
              <a:gd name="connsiteX2" fmla="*/ 765 w 9338"/>
              <a:gd name="connsiteY2" fmla="*/ 487 h 2677"/>
              <a:gd name="connsiteX3" fmla="*/ 1908 w 9338"/>
              <a:gd name="connsiteY3" fmla="*/ 678 h 2677"/>
              <a:gd name="connsiteX4" fmla="*/ 9338 w 9338"/>
              <a:gd name="connsiteY4" fmla="*/ 2678 h 2677"/>
              <a:gd name="connsiteX5" fmla="*/ 5242 w 9338"/>
              <a:gd name="connsiteY5" fmla="*/ 487 h 2677"/>
              <a:gd name="connsiteX6" fmla="*/ 5909 w 9338"/>
              <a:gd name="connsiteY6" fmla="*/ 1059 h 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 h="2677">
                <a:moveTo>
                  <a:pt x="5909" y="1059"/>
                </a:moveTo>
                <a:cubicBezTo>
                  <a:pt x="4290" y="2202"/>
                  <a:pt x="2384" y="-180"/>
                  <a:pt x="289" y="11"/>
                </a:cubicBezTo>
                <a:cubicBezTo>
                  <a:pt x="-473" y="106"/>
                  <a:pt x="480" y="582"/>
                  <a:pt x="765" y="487"/>
                </a:cubicBezTo>
                <a:lnTo>
                  <a:pt x="1908" y="678"/>
                </a:lnTo>
                <a:cubicBezTo>
                  <a:pt x="4194" y="2011"/>
                  <a:pt x="6385" y="2011"/>
                  <a:pt x="9338" y="2678"/>
                </a:cubicBezTo>
                <a:cubicBezTo>
                  <a:pt x="8385" y="1249"/>
                  <a:pt x="7052" y="1344"/>
                  <a:pt x="5242" y="487"/>
                </a:cubicBezTo>
                <a:cubicBezTo>
                  <a:pt x="5052" y="1344"/>
                  <a:pt x="5719" y="773"/>
                  <a:pt x="5909" y="1059"/>
                </a:cubicBezTo>
                <a:close/>
              </a:path>
            </a:pathLst>
          </a:custGeom>
          <a:solidFill>
            <a:srgbClr val="1A2D6F"/>
          </a:solidFill>
          <a:ln w="9525" cap="flat">
            <a:noFill/>
            <a:prstDash val="solid"/>
            <a:miter/>
          </a:ln>
        </p:spPr>
        <p:txBody>
          <a:bodyPr rtlCol="0" anchor="ctr"/>
          <a:lstStyle/>
          <a:p>
            <a:endParaRPr lang="en-US"/>
          </a:p>
        </p:txBody>
      </p:sp>
      <p:sp>
        <p:nvSpPr>
          <p:cNvPr id="449" name="צורה חופשית: צורה 422">
            <a:extLst>
              <a:ext uri="{FF2B5EF4-FFF2-40B4-BE49-F238E27FC236}">
                <a16:creationId xmlns:a16="http://schemas.microsoft.com/office/drawing/2014/main" id="{754FE28C-4441-43CB-8717-B459E6321486}"/>
              </a:ext>
            </a:extLst>
          </p:cNvPr>
          <p:cNvSpPr/>
          <p:nvPr userDrawn="1"/>
        </p:nvSpPr>
        <p:spPr>
          <a:xfrm>
            <a:off x="5419820" y="209835"/>
            <a:ext cx="1356" cy="952"/>
          </a:xfrm>
          <a:custGeom>
            <a:avLst/>
            <a:gdLst>
              <a:gd name="connsiteX0" fmla="*/ 0 w 1356"/>
              <a:gd name="connsiteY0" fmla="*/ 0 h 952"/>
              <a:gd name="connsiteX1" fmla="*/ 1334 w 1356"/>
              <a:gd name="connsiteY1" fmla="*/ 952 h 952"/>
              <a:gd name="connsiteX2" fmla="*/ 0 w 1356"/>
              <a:gd name="connsiteY2" fmla="*/ 0 h 952"/>
            </a:gdLst>
            <a:ahLst/>
            <a:cxnLst>
              <a:cxn ang="0">
                <a:pos x="connsiteX0" y="connsiteY0"/>
              </a:cxn>
              <a:cxn ang="0">
                <a:pos x="connsiteX1" y="connsiteY1"/>
              </a:cxn>
              <a:cxn ang="0">
                <a:pos x="connsiteX2" y="connsiteY2"/>
              </a:cxn>
            </a:cxnLst>
            <a:rect l="l" t="t" r="r" b="b"/>
            <a:pathLst>
              <a:path w="1356" h="952">
                <a:moveTo>
                  <a:pt x="0" y="0"/>
                </a:moveTo>
                <a:cubicBezTo>
                  <a:pt x="191" y="1048"/>
                  <a:pt x="571" y="571"/>
                  <a:pt x="1334" y="952"/>
                </a:cubicBezTo>
                <a:cubicBezTo>
                  <a:pt x="1524" y="476"/>
                  <a:pt x="476" y="0"/>
                  <a:pt x="0" y="0"/>
                </a:cubicBezTo>
                <a:close/>
              </a:path>
            </a:pathLst>
          </a:custGeom>
          <a:solidFill>
            <a:srgbClr val="1A2D6F"/>
          </a:solidFill>
          <a:ln w="9525" cap="flat">
            <a:noFill/>
            <a:prstDash val="solid"/>
            <a:miter/>
          </a:ln>
        </p:spPr>
        <p:txBody>
          <a:bodyPr rtlCol="0" anchor="ctr"/>
          <a:lstStyle/>
          <a:p>
            <a:endParaRPr lang="en-US"/>
          </a:p>
        </p:txBody>
      </p:sp>
      <p:sp>
        <p:nvSpPr>
          <p:cNvPr id="450" name="צורה חופשית: צורה 423">
            <a:extLst>
              <a:ext uri="{FF2B5EF4-FFF2-40B4-BE49-F238E27FC236}">
                <a16:creationId xmlns:a16="http://schemas.microsoft.com/office/drawing/2014/main" id="{F3ED9BB4-B178-434D-8C42-F3037342813B}"/>
              </a:ext>
            </a:extLst>
          </p:cNvPr>
          <p:cNvSpPr/>
          <p:nvPr userDrawn="1"/>
        </p:nvSpPr>
        <p:spPr>
          <a:xfrm>
            <a:off x="5384006" y="278499"/>
            <a:ext cx="1619" cy="690"/>
          </a:xfrm>
          <a:custGeom>
            <a:avLst/>
            <a:gdLst>
              <a:gd name="connsiteX0" fmla="*/ 0 w 1619"/>
              <a:gd name="connsiteY0" fmla="*/ 202 h 690"/>
              <a:gd name="connsiteX1" fmla="*/ 1619 w 1619"/>
              <a:gd name="connsiteY1" fmla="*/ 488 h 690"/>
              <a:gd name="connsiteX2" fmla="*/ 0 w 1619"/>
              <a:gd name="connsiteY2" fmla="*/ 202 h 690"/>
            </a:gdLst>
            <a:ahLst/>
            <a:cxnLst>
              <a:cxn ang="0">
                <a:pos x="connsiteX0" y="connsiteY0"/>
              </a:cxn>
              <a:cxn ang="0">
                <a:pos x="connsiteX1" y="connsiteY1"/>
              </a:cxn>
              <a:cxn ang="0">
                <a:pos x="connsiteX2" y="connsiteY2"/>
              </a:cxn>
            </a:cxnLst>
            <a:rect l="l" t="t" r="r" b="b"/>
            <a:pathLst>
              <a:path w="1619" h="690">
                <a:moveTo>
                  <a:pt x="0" y="202"/>
                </a:moveTo>
                <a:cubicBezTo>
                  <a:pt x="286" y="488"/>
                  <a:pt x="952" y="964"/>
                  <a:pt x="1619" y="488"/>
                </a:cubicBezTo>
                <a:cubicBezTo>
                  <a:pt x="1238" y="202"/>
                  <a:pt x="858" y="-274"/>
                  <a:pt x="0" y="202"/>
                </a:cubicBezTo>
                <a:close/>
              </a:path>
            </a:pathLst>
          </a:custGeom>
          <a:solidFill>
            <a:srgbClr val="1A2D6F"/>
          </a:solidFill>
          <a:ln w="9525" cap="flat">
            <a:noFill/>
            <a:prstDash val="solid"/>
            <a:miter/>
          </a:ln>
        </p:spPr>
        <p:txBody>
          <a:bodyPr rtlCol="0" anchor="ctr"/>
          <a:lstStyle/>
          <a:p>
            <a:endParaRPr lang="en-US"/>
          </a:p>
        </p:txBody>
      </p:sp>
      <p:sp>
        <p:nvSpPr>
          <p:cNvPr id="451" name="צורה חופשית: צורה 424">
            <a:extLst>
              <a:ext uri="{FF2B5EF4-FFF2-40B4-BE49-F238E27FC236}">
                <a16:creationId xmlns:a16="http://schemas.microsoft.com/office/drawing/2014/main" id="{B15D3959-4B4B-4BB6-AA5A-490563BE27E0}"/>
              </a:ext>
            </a:extLst>
          </p:cNvPr>
          <p:cNvSpPr/>
          <p:nvPr userDrawn="1"/>
        </p:nvSpPr>
        <p:spPr>
          <a:xfrm>
            <a:off x="5388864" y="279699"/>
            <a:ext cx="1619" cy="1192"/>
          </a:xfrm>
          <a:custGeom>
            <a:avLst/>
            <a:gdLst>
              <a:gd name="connsiteX0" fmla="*/ 0 w 1619"/>
              <a:gd name="connsiteY0" fmla="*/ 240 h 1192"/>
              <a:gd name="connsiteX1" fmla="*/ 1619 w 1619"/>
              <a:gd name="connsiteY1" fmla="*/ 1192 h 1192"/>
              <a:gd name="connsiteX2" fmla="*/ 0 w 1619"/>
              <a:gd name="connsiteY2" fmla="*/ 240 h 1192"/>
            </a:gdLst>
            <a:ahLst/>
            <a:cxnLst>
              <a:cxn ang="0">
                <a:pos x="connsiteX0" y="connsiteY0"/>
              </a:cxn>
              <a:cxn ang="0">
                <a:pos x="connsiteX1" y="connsiteY1"/>
              </a:cxn>
              <a:cxn ang="0">
                <a:pos x="connsiteX2" y="connsiteY2"/>
              </a:cxn>
            </a:cxnLst>
            <a:rect l="l" t="t" r="r" b="b"/>
            <a:pathLst>
              <a:path w="1619" h="1192">
                <a:moveTo>
                  <a:pt x="0" y="240"/>
                </a:moveTo>
                <a:cubicBezTo>
                  <a:pt x="95" y="1669"/>
                  <a:pt x="1334" y="621"/>
                  <a:pt x="1619" y="1192"/>
                </a:cubicBezTo>
                <a:cubicBezTo>
                  <a:pt x="1334" y="-46"/>
                  <a:pt x="857" y="-236"/>
                  <a:pt x="0" y="240"/>
                </a:cubicBezTo>
                <a:close/>
              </a:path>
            </a:pathLst>
          </a:custGeom>
          <a:solidFill>
            <a:srgbClr val="1A2D6F"/>
          </a:solidFill>
          <a:ln w="9525" cap="flat">
            <a:noFill/>
            <a:prstDash val="solid"/>
            <a:miter/>
          </a:ln>
        </p:spPr>
        <p:txBody>
          <a:bodyPr rtlCol="0" anchor="ctr"/>
          <a:lstStyle/>
          <a:p>
            <a:endParaRPr lang="en-US"/>
          </a:p>
        </p:txBody>
      </p:sp>
      <p:sp>
        <p:nvSpPr>
          <p:cNvPr id="452" name="צורה חופשית: צורה 425">
            <a:extLst>
              <a:ext uri="{FF2B5EF4-FFF2-40B4-BE49-F238E27FC236}">
                <a16:creationId xmlns:a16="http://schemas.microsoft.com/office/drawing/2014/main" id="{E95C51CF-D498-4088-B94A-F8ED05E4E5E8}"/>
              </a:ext>
            </a:extLst>
          </p:cNvPr>
          <p:cNvSpPr/>
          <p:nvPr userDrawn="1"/>
        </p:nvSpPr>
        <p:spPr>
          <a:xfrm>
            <a:off x="5440965" y="213621"/>
            <a:ext cx="3810" cy="1394"/>
          </a:xfrm>
          <a:custGeom>
            <a:avLst/>
            <a:gdLst>
              <a:gd name="connsiteX0" fmla="*/ 0 w 3810"/>
              <a:gd name="connsiteY0" fmla="*/ 215 h 1394"/>
              <a:gd name="connsiteX1" fmla="*/ 3810 w 3810"/>
              <a:gd name="connsiteY1" fmla="*/ 1072 h 1394"/>
              <a:gd name="connsiteX2" fmla="*/ 0 w 3810"/>
              <a:gd name="connsiteY2" fmla="*/ 215 h 1394"/>
            </a:gdLst>
            <a:ahLst/>
            <a:cxnLst>
              <a:cxn ang="0">
                <a:pos x="connsiteX0" y="connsiteY0"/>
              </a:cxn>
              <a:cxn ang="0">
                <a:pos x="connsiteX1" y="connsiteY1"/>
              </a:cxn>
              <a:cxn ang="0">
                <a:pos x="connsiteX2" y="connsiteY2"/>
              </a:cxn>
            </a:cxnLst>
            <a:rect l="l" t="t" r="r" b="b"/>
            <a:pathLst>
              <a:path w="3810" h="1394">
                <a:moveTo>
                  <a:pt x="0" y="215"/>
                </a:moveTo>
                <a:cubicBezTo>
                  <a:pt x="381" y="-71"/>
                  <a:pt x="3143" y="2215"/>
                  <a:pt x="3810" y="1072"/>
                </a:cubicBezTo>
                <a:cubicBezTo>
                  <a:pt x="3334" y="1834"/>
                  <a:pt x="858" y="-738"/>
                  <a:pt x="0" y="215"/>
                </a:cubicBezTo>
                <a:close/>
              </a:path>
            </a:pathLst>
          </a:custGeom>
          <a:solidFill>
            <a:srgbClr val="1A2D6F"/>
          </a:solidFill>
          <a:ln w="9525" cap="flat">
            <a:noFill/>
            <a:prstDash val="solid"/>
            <a:miter/>
          </a:ln>
        </p:spPr>
        <p:txBody>
          <a:bodyPr rtlCol="0" anchor="ctr"/>
          <a:lstStyle/>
          <a:p>
            <a:endParaRPr lang="en-US"/>
          </a:p>
        </p:txBody>
      </p:sp>
      <p:sp>
        <p:nvSpPr>
          <p:cNvPr id="453" name="צורה חופשית: צורה 426">
            <a:extLst>
              <a:ext uri="{FF2B5EF4-FFF2-40B4-BE49-F238E27FC236}">
                <a16:creationId xmlns:a16="http://schemas.microsoft.com/office/drawing/2014/main" id="{EC0E68C4-55CF-4BB8-9077-5280ECFA7686}"/>
              </a:ext>
            </a:extLst>
          </p:cNvPr>
          <p:cNvSpPr/>
          <p:nvPr userDrawn="1"/>
        </p:nvSpPr>
        <p:spPr>
          <a:xfrm>
            <a:off x="4648005" y="409092"/>
            <a:ext cx="1814" cy="1340"/>
          </a:xfrm>
          <a:custGeom>
            <a:avLst/>
            <a:gdLst>
              <a:gd name="connsiteX0" fmla="*/ 1814 w 1814"/>
              <a:gd name="connsiteY0" fmla="*/ 1340 h 1340"/>
              <a:gd name="connsiteX1" fmla="*/ 4 w 1814"/>
              <a:gd name="connsiteY1" fmla="*/ 102 h 1340"/>
              <a:gd name="connsiteX2" fmla="*/ 1814 w 1814"/>
              <a:gd name="connsiteY2" fmla="*/ 1340 h 1340"/>
            </a:gdLst>
            <a:ahLst/>
            <a:cxnLst>
              <a:cxn ang="0">
                <a:pos x="connsiteX0" y="connsiteY0"/>
              </a:cxn>
              <a:cxn ang="0">
                <a:pos x="connsiteX1" y="connsiteY1"/>
              </a:cxn>
              <a:cxn ang="0">
                <a:pos x="connsiteX2" y="connsiteY2"/>
              </a:cxn>
            </a:cxnLst>
            <a:rect l="l" t="t" r="r" b="b"/>
            <a:pathLst>
              <a:path w="1814" h="1340">
                <a:moveTo>
                  <a:pt x="1814" y="1340"/>
                </a:moveTo>
                <a:cubicBezTo>
                  <a:pt x="1623" y="102"/>
                  <a:pt x="1052" y="-184"/>
                  <a:pt x="4" y="102"/>
                </a:cubicBezTo>
                <a:cubicBezTo>
                  <a:pt x="-91" y="1626"/>
                  <a:pt x="1433" y="769"/>
                  <a:pt x="1814" y="1340"/>
                </a:cubicBezTo>
                <a:close/>
              </a:path>
            </a:pathLst>
          </a:custGeom>
          <a:solidFill>
            <a:srgbClr val="1A2D6F"/>
          </a:solidFill>
          <a:ln w="9525" cap="flat">
            <a:noFill/>
            <a:prstDash val="solid"/>
            <a:miter/>
          </a:ln>
        </p:spPr>
        <p:txBody>
          <a:bodyPr rtlCol="0" anchor="ctr"/>
          <a:lstStyle/>
          <a:p>
            <a:endParaRPr lang="en-US"/>
          </a:p>
        </p:txBody>
      </p:sp>
      <p:sp>
        <p:nvSpPr>
          <p:cNvPr id="454" name="צורה חופשית: צורה 427">
            <a:extLst>
              <a:ext uri="{FF2B5EF4-FFF2-40B4-BE49-F238E27FC236}">
                <a16:creationId xmlns:a16="http://schemas.microsoft.com/office/drawing/2014/main" id="{6F58216E-0490-41F7-B2B4-E3FD16542CEC}"/>
              </a:ext>
            </a:extLst>
          </p:cNvPr>
          <p:cNvSpPr/>
          <p:nvPr userDrawn="1"/>
        </p:nvSpPr>
        <p:spPr>
          <a:xfrm>
            <a:off x="4652200" y="332194"/>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6" y="418"/>
                  <a:pt x="667" y="-153"/>
                  <a:pt x="0" y="37"/>
                </a:cubicBezTo>
                <a:cubicBezTo>
                  <a:pt x="476" y="1180"/>
                  <a:pt x="1238" y="704"/>
                  <a:pt x="2191" y="1085"/>
                </a:cubicBezTo>
                <a:close/>
              </a:path>
            </a:pathLst>
          </a:custGeom>
          <a:solidFill>
            <a:srgbClr val="1A2D6F"/>
          </a:solidFill>
          <a:ln w="9525" cap="flat">
            <a:noFill/>
            <a:prstDash val="solid"/>
            <a:miter/>
          </a:ln>
        </p:spPr>
        <p:txBody>
          <a:bodyPr rtlCol="0" anchor="ctr"/>
          <a:lstStyle/>
          <a:p>
            <a:endParaRPr lang="en-US"/>
          </a:p>
        </p:txBody>
      </p:sp>
      <p:sp>
        <p:nvSpPr>
          <p:cNvPr id="455" name="צורה חופשית: צורה 428">
            <a:extLst>
              <a:ext uri="{FF2B5EF4-FFF2-40B4-BE49-F238E27FC236}">
                <a16:creationId xmlns:a16="http://schemas.microsoft.com/office/drawing/2014/main" id="{0C78DA23-78C9-406B-BDF5-CAC27DBA58E0}"/>
              </a:ext>
            </a:extLst>
          </p:cNvPr>
          <p:cNvSpPr/>
          <p:nvPr userDrawn="1"/>
        </p:nvSpPr>
        <p:spPr>
          <a:xfrm>
            <a:off x="4633752" y="325850"/>
            <a:ext cx="4636" cy="3207"/>
          </a:xfrm>
          <a:custGeom>
            <a:avLst/>
            <a:gdLst>
              <a:gd name="connsiteX0" fmla="*/ 3017 w 4636"/>
              <a:gd name="connsiteY0" fmla="*/ 2477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7 w 4636"/>
              <a:gd name="connsiteY6" fmla="*/ 2477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7" y="2477"/>
                </a:moveTo>
                <a:cubicBezTo>
                  <a:pt x="2732" y="476"/>
                  <a:pt x="1875" y="857"/>
                  <a:pt x="160" y="0"/>
                </a:cubicBezTo>
                <a:cubicBezTo>
                  <a:pt x="-126" y="2000"/>
                  <a:pt x="1589" y="857"/>
                  <a:pt x="1779" y="1715"/>
                </a:cubicBezTo>
                <a:cubicBezTo>
                  <a:pt x="827" y="2000"/>
                  <a:pt x="-1174" y="1238"/>
                  <a:pt x="922" y="2191"/>
                </a:cubicBezTo>
                <a:cubicBezTo>
                  <a:pt x="1303" y="2286"/>
                  <a:pt x="1208" y="2953"/>
                  <a:pt x="1684" y="2857"/>
                </a:cubicBezTo>
                <a:cubicBezTo>
                  <a:pt x="2160" y="1238"/>
                  <a:pt x="3017" y="3620"/>
                  <a:pt x="4637" y="3143"/>
                </a:cubicBezTo>
                <a:cubicBezTo>
                  <a:pt x="4446" y="2000"/>
                  <a:pt x="3684" y="1905"/>
                  <a:pt x="3017" y="2477"/>
                </a:cubicBezTo>
                <a:close/>
              </a:path>
            </a:pathLst>
          </a:custGeom>
          <a:solidFill>
            <a:srgbClr val="1A2D6F"/>
          </a:solidFill>
          <a:ln w="9525" cap="flat">
            <a:noFill/>
            <a:prstDash val="solid"/>
            <a:miter/>
          </a:ln>
        </p:spPr>
        <p:txBody>
          <a:bodyPr rtlCol="0" anchor="ctr"/>
          <a:lstStyle/>
          <a:p>
            <a:endParaRPr lang="en-US"/>
          </a:p>
        </p:txBody>
      </p:sp>
      <p:sp>
        <p:nvSpPr>
          <p:cNvPr id="456" name="צורה חופשית: צורה 429">
            <a:extLst>
              <a:ext uri="{FF2B5EF4-FFF2-40B4-BE49-F238E27FC236}">
                <a16:creationId xmlns:a16="http://schemas.microsoft.com/office/drawing/2014/main" id="{91744E1F-0803-4611-BB0C-12071EDAE3C4}"/>
              </a:ext>
            </a:extLst>
          </p:cNvPr>
          <p:cNvSpPr/>
          <p:nvPr userDrawn="1"/>
        </p:nvSpPr>
        <p:spPr>
          <a:xfrm>
            <a:off x="4694491" y="169298"/>
            <a:ext cx="3333" cy="940"/>
          </a:xfrm>
          <a:custGeom>
            <a:avLst/>
            <a:gdLst>
              <a:gd name="connsiteX0" fmla="*/ 3334 w 3333"/>
              <a:gd name="connsiteY0" fmla="*/ 437 h 940"/>
              <a:gd name="connsiteX1" fmla="*/ 0 w 3333"/>
              <a:gd name="connsiteY1" fmla="*/ 723 h 940"/>
              <a:gd name="connsiteX2" fmla="*/ 3334 w 3333"/>
              <a:gd name="connsiteY2" fmla="*/ 437 h 940"/>
            </a:gdLst>
            <a:ahLst/>
            <a:cxnLst>
              <a:cxn ang="0">
                <a:pos x="connsiteX0" y="connsiteY0"/>
              </a:cxn>
              <a:cxn ang="0">
                <a:pos x="connsiteX1" y="connsiteY1"/>
              </a:cxn>
              <a:cxn ang="0">
                <a:pos x="connsiteX2" y="connsiteY2"/>
              </a:cxn>
            </a:cxnLst>
            <a:rect l="l" t="t" r="r" b="b"/>
            <a:pathLst>
              <a:path w="3333" h="940">
                <a:moveTo>
                  <a:pt x="3334" y="437"/>
                </a:moveTo>
                <a:cubicBezTo>
                  <a:pt x="2477" y="-420"/>
                  <a:pt x="858" y="151"/>
                  <a:pt x="0" y="723"/>
                </a:cubicBezTo>
                <a:cubicBezTo>
                  <a:pt x="858" y="818"/>
                  <a:pt x="2572" y="1294"/>
                  <a:pt x="3334" y="437"/>
                </a:cubicBezTo>
                <a:close/>
              </a:path>
            </a:pathLst>
          </a:custGeom>
          <a:solidFill>
            <a:srgbClr val="1A2D6F"/>
          </a:solidFill>
          <a:ln w="9525" cap="flat">
            <a:noFill/>
            <a:prstDash val="solid"/>
            <a:miter/>
          </a:ln>
        </p:spPr>
        <p:txBody>
          <a:bodyPr rtlCol="0" anchor="ctr"/>
          <a:lstStyle/>
          <a:p>
            <a:endParaRPr lang="en-US"/>
          </a:p>
        </p:txBody>
      </p:sp>
      <p:sp>
        <p:nvSpPr>
          <p:cNvPr id="457" name="צורה חופשית: צורה 430">
            <a:extLst>
              <a:ext uri="{FF2B5EF4-FFF2-40B4-BE49-F238E27FC236}">
                <a16:creationId xmlns:a16="http://schemas.microsoft.com/office/drawing/2014/main" id="{B142B83A-FAAD-45B8-AFD8-C7D378E5B8EC}"/>
              </a:ext>
            </a:extLst>
          </p:cNvPr>
          <p:cNvSpPr/>
          <p:nvPr userDrawn="1"/>
        </p:nvSpPr>
        <p:spPr>
          <a:xfrm>
            <a:off x="4644591" y="409375"/>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3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7" y="105"/>
                  <a:pt x="370" y="9"/>
                </a:cubicBezTo>
                <a:cubicBezTo>
                  <a:pt x="-583" y="-86"/>
                  <a:pt x="560" y="581"/>
                  <a:pt x="941" y="581"/>
                </a:cubicBezTo>
                <a:lnTo>
                  <a:pt x="2275" y="962"/>
                </a:lnTo>
                <a:cubicBezTo>
                  <a:pt x="4942" y="2676"/>
                  <a:pt x="7514" y="2962"/>
                  <a:pt x="10943" y="4105"/>
                </a:cubicBezTo>
                <a:cubicBezTo>
                  <a:pt x="9895" y="2581"/>
                  <a:pt x="8276" y="2391"/>
                  <a:pt x="6180" y="1343"/>
                </a:cubicBezTo>
                <a:cubicBezTo>
                  <a:pt x="5990" y="2105"/>
                  <a:pt x="6752" y="1724"/>
                  <a:pt x="6942" y="1914"/>
                </a:cubicBezTo>
                <a:close/>
              </a:path>
            </a:pathLst>
          </a:custGeom>
          <a:solidFill>
            <a:srgbClr val="1A2D6F"/>
          </a:solidFill>
          <a:ln w="9525" cap="flat">
            <a:noFill/>
            <a:prstDash val="solid"/>
            <a:miter/>
          </a:ln>
        </p:spPr>
        <p:txBody>
          <a:bodyPr rtlCol="0" anchor="ctr"/>
          <a:lstStyle/>
          <a:p>
            <a:endParaRPr lang="en-US"/>
          </a:p>
        </p:txBody>
      </p:sp>
      <p:sp>
        <p:nvSpPr>
          <p:cNvPr id="458" name="צורה חופשית: צורה 431">
            <a:extLst>
              <a:ext uri="{FF2B5EF4-FFF2-40B4-BE49-F238E27FC236}">
                <a16:creationId xmlns:a16="http://schemas.microsoft.com/office/drawing/2014/main" id="{6372682C-6042-4472-BCE3-D25AA7706081}"/>
              </a:ext>
            </a:extLst>
          </p:cNvPr>
          <p:cNvSpPr/>
          <p:nvPr userDrawn="1"/>
        </p:nvSpPr>
        <p:spPr>
          <a:xfrm>
            <a:off x="4642294" y="407115"/>
            <a:ext cx="1904" cy="736"/>
          </a:xfrm>
          <a:custGeom>
            <a:avLst/>
            <a:gdLst>
              <a:gd name="connsiteX0" fmla="*/ 1905 w 1904"/>
              <a:gd name="connsiteY0" fmla="*/ 649 h 736"/>
              <a:gd name="connsiteX1" fmla="*/ 0 w 1904"/>
              <a:gd name="connsiteY1" fmla="*/ 78 h 736"/>
              <a:gd name="connsiteX2" fmla="*/ 1905 w 1904"/>
              <a:gd name="connsiteY2" fmla="*/ 649 h 736"/>
            </a:gdLst>
            <a:ahLst/>
            <a:cxnLst>
              <a:cxn ang="0">
                <a:pos x="connsiteX0" y="connsiteY0"/>
              </a:cxn>
              <a:cxn ang="0">
                <a:pos x="connsiteX1" y="connsiteY1"/>
              </a:cxn>
              <a:cxn ang="0">
                <a:pos x="connsiteX2" y="connsiteY2"/>
              </a:cxn>
            </a:cxnLst>
            <a:rect l="l" t="t" r="r" b="b"/>
            <a:pathLst>
              <a:path w="1904" h="736">
                <a:moveTo>
                  <a:pt x="1905" y="649"/>
                </a:moveTo>
                <a:cubicBezTo>
                  <a:pt x="1524" y="364"/>
                  <a:pt x="1048" y="-208"/>
                  <a:pt x="0" y="78"/>
                </a:cubicBezTo>
                <a:cubicBezTo>
                  <a:pt x="381" y="459"/>
                  <a:pt x="1143" y="935"/>
                  <a:pt x="1905" y="649"/>
                </a:cubicBezTo>
                <a:close/>
              </a:path>
            </a:pathLst>
          </a:custGeom>
          <a:solidFill>
            <a:srgbClr val="1A2D6F"/>
          </a:solidFill>
          <a:ln w="9525" cap="flat">
            <a:noFill/>
            <a:prstDash val="solid"/>
            <a:miter/>
          </a:ln>
        </p:spPr>
        <p:txBody>
          <a:bodyPr rtlCol="0" anchor="ctr"/>
          <a:lstStyle/>
          <a:p>
            <a:endParaRPr lang="en-US"/>
          </a:p>
        </p:txBody>
      </p:sp>
      <p:sp>
        <p:nvSpPr>
          <p:cNvPr id="459" name="צורה חופשית: צורה 432">
            <a:extLst>
              <a:ext uri="{FF2B5EF4-FFF2-40B4-BE49-F238E27FC236}">
                <a16:creationId xmlns:a16="http://schemas.microsoft.com/office/drawing/2014/main" id="{0DDE0EFE-1248-4192-9D1A-F47E50BAB9D3}"/>
              </a:ext>
            </a:extLst>
          </p:cNvPr>
          <p:cNvSpPr/>
          <p:nvPr userDrawn="1"/>
        </p:nvSpPr>
        <p:spPr>
          <a:xfrm>
            <a:off x="4615910" y="326675"/>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4" y="1080"/>
                  <a:pt x="2000" y="1080"/>
                  <a:pt x="3334" y="32"/>
                </a:cubicBezTo>
                <a:cubicBezTo>
                  <a:pt x="2762" y="-63"/>
                  <a:pt x="953" y="-63"/>
                  <a:pt x="0" y="1747"/>
                </a:cubicBezTo>
                <a:close/>
              </a:path>
            </a:pathLst>
          </a:custGeom>
          <a:solidFill>
            <a:srgbClr val="1A2D6F"/>
          </a:solidFill>
          <a:ln w="9525" cap="flat">
            <a:noFill/>
            <a:prstDash val="solid"/>
            <a:miter/>
          </a:ln>
        </p:spPr>
        <p:txBody>
          <a:bodyPr rtlCol="0" anchor="ctr"/>
          <a:lstStyle/>
          <a:p>
            <a:endParaRPr lang="en-US"/>
          </a:p>
        </p:txBody>
      </p:sp>
      <p:sp>
        <p:nvSpPr>
          <p:cNvPr id="460" name="צורה חופשית: צורה 433">
            <a:extLst>
              <a:ext uri="{FF2B5EF4-FFF2-40B4-BE49-F238E27FC236}">
                <a16:creationId xmlns:a16="http://schemas.microsoft.com/office/drawing/2014/main" id="{ADE487FA-749C-4AD0-9EE4-D8E5112462D7}"/>
              </a:ext>
            </a:extLst>
          </p:cNvPr>
          <p:cNvSpPr/>
          <p:nvPr userDrawn="1"/>
        </p:nvSpPr>
        <p:spPr>
          <a:xfrm>
            <a:off x="4613140" y="333851"/>
            <a:ext cx="2108" cy="2870"/>
          </a:xfrm>
          <a:custGeom>
            <a:avLst/>
            <a:gdLst>
              <a:gd name="connsiteX0" fmla="*/ 865 w 2108"/>
              <a:gd name="connsiteY0" fmla="*/ 2572 h 2870"/>
              <a:gd name="connsiteX1" fmla="*/ 2104 w 2108"/>
              <a:gd name="connsiteY1" fmla="*/ 0 h 2870"/>
              <a:gd name="connsiteX2" fmla="*/ 103 w 2108"/>
              <a:gd name="connsiteY2" fmla="*/ 2286 h 2870"/>
              <a:gd name="connsiteX3" fmla="*/ 865 w 2108"/>
              <a:gd name="connsiteY3" fmla="*/ 2572 h 2870"/>
            </a:gdLst>
            <a:ahLst/>
            <a:cxnLst>
              <a:cxn ang="0">
                <a:pos x="connsiteX0" y="connsiteY0"/>
              </a:cxn>
              <a:cxn ang="0">
                <a:pos x="connsiteX1" y="connsiteY1"/>
              </a:cxn>
              <a:cxn ang="0">
                <a:pos x="connsiteX2" y="connsiteY2"/>
              </a:cxn>
              <a:cxn ang="0">
                <a:pos x="connsiteX3" y="connsiteY3"/>
              </a:cxn>
            </a:cxnLst>
            <a:rect l="l" t="t" r="r" b="b"/>
            <a:pathLst>
              <a:path w="2108" h="2870">
                <a:moveTo>
                  <a:pt x="865" y="2572"/>
                </a:moveTo>
                <a:cubicBezTo>
                  <a:pt x="770" y="1143"/>
                  <a:pt x="2199" y="1238"/>
                  <a:pt x="2104" y="0"/>
                </a:cubicBezTo>
                <a:cubicBezTo>
                  <a:pt x="1341" y="95"/>
                  <a:pt x="770" y="2096"/>
                  <a:pt x="103" y="2286"/>
                </a:cubicBezTo>
                <a:cubicBezTo>
                  <a:pt x="-373" y="3524"/>
                  <a:pt x="961" y="2381"/>
                  <a:pt x="865" y="2572"/>
                </a:cubicBezTo>
                <a:close/>
              </a:path>
            </a:pathLst>
          </a:custGeom>
          <a:solidFill>
            <a:srgbClr val="1A2D6F"/>
          </a:solidFill>
          <a:ln w="9525" cap="flat">
            <a:noFill/>
            <a:prstDash val="solid"/>
            <a:miter/>
          </a:ln>
        </p:spPr>
        <p:txBody>
          <a:bodyPr rtlCol="0" anchor="ctr"/>
          <a:lstStyle/>
          <a:p>
            <a:endParaRPr lang="en-US"/>
          </a:p>
        </p:txBody>
      </p:sp>
      <p:sp>
        <p:nvSpPr>
          <p:cNvPr id="461" name="צורה חופשית: צורה 434">
            <a:extLst>
              <a:ext uri="{FF2B5EF4-FFF2-40B4-BE49-F238E27FC236}">
                <a16:creationId xmlns:a16="http://schemas.microsoft.com/office/drawing/2014/main" id="{6580E134-7787-4B3F-80D2-19F75A8A9527}"/>
              </a:ext>
            </a:extLst>
          </p:cNvPr>
          <p:cNvSpPr/>
          <p:nvPr userDrawn="1"/>
        </p:nvSpPr>
        <p:spPr>
          <a:xfrm>
            <a:off x="4615901" y="329227"/>
            <a:ext cx="1158" cy="1488"/>
          </a:xfrm>
          <a:custGeom>
            <a:avLst/>
            <a:gdLst>
              <a:gd name="connsiteX0" fmla="*/ 8 w 1158"/>
              <a:gd name="connsiteY0" fmla="*/ 1100 h 1488"/>
              <a:gd name="connsiteX1" fmla="*/ 1056 w 1158"/>
              <a:gd name="connsiteY1" fmla="*/ 1100 h 1488"/>
              <a:gd name="connsiteX2" fmla="*/ 866 w 1158"/>
              <a:gd name="connsiteY2" fmla="*/ 624 h 1488"/>
              <a:gd name="connsiteX3" fmla="*/ 1151 w 1158"/>
              <a:gd name="connsiteY3" fmla="*/ 338 h 1488"/>
              <a:gd name="connsiteX4" fmla="*/ 8 w 115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 h="1488">
                <a:moveTo>
                  <a:pt x="8" y="1100"/>
                </a:moveTo>
                <a:cubicBezTo>
                  <a:pt x="-87" y="2243"/>
                  <a:pt x="675" y="433"/>
                  <a:pt x="1056" y="1100"/>
                </a:cubicBezTo>
                <a:cubicBezTo>
                  <a:pt x="1151" y="814"/>
                  <a:pt x="961" y="814"/>
                  <a:pt x="866" y="624"/>
                </a:cubicBezTo>
                <a:cubicBezTo>
                  <a:pt x="961" y="338"/>
                  <a:pt x="1056" y="338"/>
                  <a:pt x="1151" y="338"/>
                </a:cubicBezTo>
                <a:cubicBezTo>
                  <a:pt x="1246" y="-710"/>
                  <a:pt x="294" y="1005"/>
                  <a:pt x="8" y="1100"/>
                </a:cubicBezTo>
                <a:close/>
              </a:path>
            </a:pathLst>
          </a:custGeom>
          <a:solidFill>
            <a:srgbClr val="1A2D6F"/>
          </a:solidFill>
          <a:ln w="9525" cap="flat">
            <a:noFill/>
            <a:prstDash val="solid"/>
            <a:miter/>
          </a:ln>
        </p:spPr>
        <p:txBody>
          <a:bodyPr rtlCol="0" anchor="ctr"/>
          <a:lstStyle/>
          <a:p>
            <a:endParaRPr lang="en-US"/>
          </a:p>
        </p:txBody>
      </p:sp>
      <p:sp>
        <p:nvSpPr>
          <p:cNvPr id="462" name="צורה חופשית: צורה 435">
            <a:extLst>
              <a:ext uri="{FF2B5EF4-FFF2-40B4-BE49-F238E27FC236}">
                <a16:creationId xmlns:a16="http://schemas.microsoft.com/office/drawing/2014/main" id="{5BEC5541-B9B2-411F-8CE7-0B150AF6EE75}"/>
              </a:ext>
            </a:extLst>
          </p:cNvPr>
          <p:cNvSpPr/>
          <p:nvPr userDrawn="1"/>
        </p:nvSpPr>
        <p:spPr>
          <a:xfrm>
            <a:off x="4597991" y="368617"/>
            <a:ext cx="781" cy="2000"/>
          </a:xfrm>
          <a:custGeom>
            <a:avLst/>
            <a:gdLst>
              <a:gd name="connsiteX0" fmla="*/ 12 w 781"/>
              <a:gd name="connsiteY0" fmla="*/ 2000 h 2000"/>
              <a:gd name="connsiteX1" fmla="*/ 584 w 781"/>
              <a:gd name="connsiteY1" fmla="*/ 1429 h 2000"/>
              <a:gd name="connsiteX2" fmla="*/ 774 w 781"/>
              <a:gd name="connsiteY2" fmla="*/ 0 h 2000"/>
              <a:gd name="connsiteX3" fmla="*/ 12 w 781"/>
              <a:gd name="connsiteY3" fmla="*/ 2000 h 2000"/>
            </a:gdLst>
            <a:ahLst/>
            <a:cxnLst>
              <a:cxn ang="0">
                <a:pos x="connsiteX0" y="connsiteY0"/>
              </a:cxn>
              <a:cxn ang="0">
                <a:pos x="connsiteX1" y="connsiteY1"/>
              </a:cxn>
              <a:cxn ang="0">
                <a:pos x="connsiteX2" y="connsiteY2"/>
              </a:cxn>
              <a:cxn ang="0">
                <a:pos x="connsiteX3" y="connsiteY3"/>
              </a:cxn>
            </a:cxnLst>
            <a:rect l="l" t="t" r="r" b="b"/>
            <a:pathLst>
              <a:path w="781" h="2000">
                <a:moveTo>
                  <a:pt x="12" y="2000"/>
                </a:moveTo>
                <a:cubicBezTo>
                  <a:pt x="203" y="2000"/>
                  <a:pt x="393" y="1429"/>
                  <a:pt x="584" y="1429"/>
                </a:cubicBezTo>
                <a:cubicBezTo>
                  <a:pt x="1060" y="571"/>
                  <a:pt x="488" y="667"/>
                  <a:pt x="774" y="0"/>
                </a:cubicBezTo>
                <a:cubicBezTo>
                  <a:pt x="393" y="1143"/>
                  <a:pt x="-83" y="571"/>
                  <a:pt x="12" y="2000"/>
                </a:cubicBezTo>
                <a:close/>
              </a:path>
            </a:pathLst>
          </a:custGeom>
          <a:solidFill>
            <a:srgbClr val="1A2D6F"/>
          </a:solidFill>
          <a:ln w="9525" cap="flat">
            <a:noFill/>
            <a:prstDash val="solid"/>
            <a:miter/>
          </a:ln>
        </p:spPr>
        <p:txBody>
          <a:bodyPr rtlCol="0" anchor="ctr"/>
          <a:lstStyle/>
          <a:p>
            <a:endParaRPr lang="en-US"/>
          </a:p>
        </p:txBody>
      </p:sp>
      <p:sp>
        <p:nvSpPr>
          <p:cNvPr id="463" name="צורה חופשית: צורה 436">
            <a:extLst>
              <a:ext uri="{FF2B5EF4-FFF2-40B4-BE49-F238E27FC236}">
                <a16:creationId xmlns:a16="http://schemas.microsoft.com/office/drawing/2014/main" id="{8B2AA1A0-9769-48D2-9332-288D77A04FB2}"/>
              </a:ext>
            </a:extLst>
          </p:cNvPr>
          <p:cNvSpPr/>
          <p:nvPr userDrawn="1"/>
        </p:nvSpPr>
        <p:spPr>
          <a:xfrm>
            <a:off x="5364765" y="502306"/>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 name="connsiteX4" fmla="*/ 0 w 9525"/>
              <a:gd name="connsiteY4" fmla="*/ 42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2">
                <a:moveTo>
                  <a:pt x="0" y="42"/>
                </a:moveTo>
                <a:cubicBezTo>
                  <a:pt x="0" y="42"/>
                  <a:pt x="0" y="42"/>
                  <a:pt x="0" y="42"/>
                </a:cubicBezTo>
                <a:cubicBezTo>
                  <a:pt x="0" y="42"/>
                  <a:pt x="0" y="-53"/>
                  <a:pt x="0" y="42"/>
                </a:cubicBezTo>
                <a:cubicBezTo>
                  <a:pt x="0" y="42"/>
                  <a:pt x="0" y="42"/>
                  <a:pt x="0" y="42"/>
                </a:cubicBezTo>
                <a:cubicBezTo>
                  <a:pt x="0" y="42"/>
                  <a:pt x="0" y="42"/>
                  <a:pt x="0" y="42"/>
                </a:cubicBezTo>
                <a:close/>
              </a:path>
            </a:pathLst>
          </a:custGeom>
          <a:solidFill>
            <a:srgbClr val="1A2D6F"/>
          </a:solidFill>
          <a:ln w="9525" cap="flat">
            <a:noFill/>
            <a:prstDash val="solid"/>
            <a:miter/>
          </a:ln>
        </p:spPr>
        <p:txBody>
          <a:bodyPr rtlCol="0" anchor="ctr"/>
          <a:lstStyle/>
          <a:p>
            <a:endParaRPr lang="en-US"/>
          </a:p>
        </p:txBody>
      </p:sp>
      <p:sp>
        <p:nvSpPr>
          <p:cNvPr id="464" name="צורה חופשית: צורה 437">
            <a:extLst>
              <a:ext uri="{FF2B5EF4-FFF2-40B4-BE49-F238E27FC236}">
                <a16:creationId xmlns:a16="http://schemas.microsoft.com/office/drawing/2014/main" id="{CD34AE88-C4A4-4D78-87E7-F78C2E767FFA}"/>
              </a:ext>
            </a:extLst>
          </p:cNvPr>
          <p:cNvSpPr/>
          <p:nvPr userDrawn="1"/>
        </p:nvSpPr>
        <p:spPr>
          <a:xfrm>
            <a:off x="4599218" y="366617"/>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7" y="857"/>
                  <a:pt x="118" y="1238"/>
                  <a:pt x="404" y="1619"/>
                </a:cubicBezTo>
                <a:close/>
              </a:path>
            </a:pathLst>
          </a:custGeom>
          <a:solidFill>
            <a:srgbClr val="1A2D6F"/>
          </a:solidFill>
          <a:ln w="9525" cap="flat">
            <a:noFill/>
            <a:prstDash val="solid"/>
            <a:miter/>
          </a:ln>
        </p:spPr>
        <p:txBody>
          <a:bodyPr rtlCol="0" anchor="ctr"/>
          <a:lstStyle/>
          <a:p>
            <a:endParaRPr lang="en-US"/>
          </a:p>
        </p:txBody>
      </p:sp>
      <p:sp>
        <p:nvSpPr>
          <p:cNvPr id="465" name="צורה חופשית: צורה 438">
            <a:extLst>
              <a:ext uri="{FF2B5EF4-FFF2-40B4-BE49-F238E27FC236}">
                <a16:creationId xmlns:a16="http://schemas.microsoft.com/office/drawing/2014/main" id="{052F9E74-E539-4F60-8092-7104991164F1}"/>
              </a:ext>
            </a:extLst>
          </p:cNvPr>
          <p:cNvSpPr/>
          <p:nvPr userDrawn="1"/>
        </p:nvSpPr>
        <p:spPr>
          <a:xfrm>
            <a:off x="4599908" y="365781"/>
            <a:ext cx="1165" cy="931"/>
          </a:xfrm>
          <a:custGeom>
            <a:avLst/>
            <a:gdLst>
              <a:gd name="connsiteX0" fmla="*/ 0 w 1165"/>
              <a:gd name="connsiteY0" fmla="*/ 646 h 931"/>
              <a:gd name="connsiteX1" fmla="*/ 762 w 1165"/>
              <a:gd name="connsiteY1" fmla="*/ 931 h 931"/>
              <a:gd name="connsiteX2" fmla="*/ 1143 w 1165"/>
              <a:gd name="connsiteY2" fmla="*/ 360 h 931"/>
              <a:gd name="connsiteX3" fmla="*/ 0 w 1165"/>
              <a:gd name="connsiteY3" fmla="*/ 646 h 931"/>
            </a:gdLst>
            <a:ahLst/>
            <a:cxnLst>
              <a:cxn ang="0">
                <a:pos x="connsiteX0" y="connsiteY0"/>
              </a:cxn>
              <a:cxn ang="0">
                <a:pos x="connsiteX1" y="connsiteY1"/>
              </a:cxn>
              <a:cxn ang="0">
                <a:pos x="connsiteX2" y="connsiteY2"/>
              </a:cxn>
              <a:cxn ang="0">
                <a:pos x="connsiteX3" y="connsiteY3"/>
              </a:cxn>
            </a:cxnLst>
            <a:rect l="l" t="t" r="r" b="b"/>
            <a:pathLst>
              <a:path w="1165" h="931">
                <a:moveTo>
                  <a:pt x="0" y="646"/>
                </a:moveTo>
                <a:lnTo>
                  <a:pt x="762" y="931"/>
                </a:lnTo>
                <a:cubicBezTo>
                  <a:pt x="857" y="550"/>
                  <a:pt x="1048" y="360"/>
                  <a:pt x="1143" y="360"/>
                </a:cubicBezTo>
                <a:cubicBezTo>
                  <a:pt x="1334" y="-116"/>
                  <a:pt x="286" y="-212"/>
                  <a:pt x="0" y="646"/>
                </a:cubicBezTo>
                <a:close/>
              </a:path>
            </a:pathLst>
          </a:custGeom>
          <a:solidFill>
            <a:srgbClr val="1A2D6F"/>
          </a:solidFill>
          <a:ln w="9525" cap="flat">
            <a:noFill/>
            <a:prstDash val="solid"/>
            <a:miter/>
          </a:ln>
        </p:spPr>
        <p:txBody>
          <a:bodyPr rtlCol="0" anchor="ctr"/>
          <a:lstStyle/>
          <a:p>
            <a:endParaRPr lang="en-US"/>
          </a:p>
        </p:txBody>
      </p:sp>
      <p:sp>
        <p:nvSpPr>
          <p:cNvPr id="466" name="צורה חופשית: צורה 439">
            <a:extLst>
              <a:ext uri="{FF2B5EF4-FFF2-40B4-BE49-F238E27FC236}">
                <a16:creationId xmlns:a16="http://schemas.microsoft.com/office/drawing/2014/main" id="{00B1CCD9-F3E7-4AB2-8873-8FE52FD37A65}"/>
              </a:ext>
            </a:extLst>
          </p:cNvPr>
          <p:cNvSpPr/>
          <p:nvPr userDrawn="1"/>
        </p:nvSpPr>
        <p:spPr>
          <a:xfrm>
            <a:off x="5422963" y="210379"/>
            <a:ext cx="1904" cy="995"/>
          </a:xfrm>
          <a:custGeom>
            <a:avLst/>
            <a:gdLst>
              <a:gd name="connsiteX0" fmla="*/ 0 w 1904"/>
              <a:gd name="connsiteY0" fmla="*/ 218 h 995"/>
              <a:gd name="connsiteX1" fmla="*/ 1905 w 1904"/>
              <a:gd name="connsiteY1" fmla="*/ 885 h 995"/>
              <a:gd name="connsiteX2" fmla="*/ 0 w 1904"/>
              <a:gd name="connsiteY2" fmla="*/ 218 h 995"/>
            </a:gdLst>
            <a:ahLst/>
            <a:cxnLst>
              <a:cxn ang="0">
                <a:pos x="connsiteX0" y="connsiteY0"/>
              </a:cxn>
              <a:cxn ang="0">
                <a:pos x="connsiteX1" y="connsiteY1"/>
              </a:cxn>
              <a:cxn ang="0">
                <a:pos x="connsiteX2" y="connsiteY2"/>
              </a:cxn>
            </a:cxnLst>
            <a:rect l="l" t="t" r="r" b="b"/>
            <a:pathLst>
              <a:path w="1904" h="995">
                <a:moveTo>
                  <a:pt x="0" y="218"/>
                </a:moveTo>
                <a:cubicBezTo>
                  <a:pt x="476" y="885"/>
                  <a:pt x="1333" y="1171"/>
                  <a:pt x="1905" y="885"/>
                </a:cubicBezTo>
                <a:cubicBezTo>
                  <a:pt x="1428" y="314"/>
                  <a:pt x="666" y="-353"/>
                  <a:pt x="0" y="218"/>
                </a:cubicBezTo>
                <a:close/>
              </a:path>
            </a:pathLst>
          </a:custGeom>
          <a:solidFill>
            <a:srgbClr val="1A2D6F"/>
          </a:solidFill>
          <a:ln w="9525" cap="flat">
            <a:noFill/>
            <a:prstDash val="solid"/>
            <a:miter/>
          </a:ln>
        </p:spPr>
        <p:txBody>
          <a:bodyPr rtlCol="0" anchor="ctr"/>
          <a:lstStyle/>
          <a:p>
            <a:endParaRPr lang="en-US"/>
          </a:p>
        </p:txBody>
      </p:sp>
      <p:sp>
        <p:nvSpPr>
          <p:cNvPr id="467" name="צורה חופשית: צורה 440">
            <a:extLst>
              <a:ext uri="{FF2B5EF4-FFF2-40B4-BE49-F238E27FC236}">
                <a16:creationId xmlns:a16="http://schemas.microsoft.com/office/drawing/2014/main" id="{0F377C5C-384E-4837-8123-EF2321C631B2}"/>
              </a:ext>
            </a:extLst>
          </p:cNvPr>
          <p:cNvSpPr/>
          <p:nvPr userDrawn="1"/>
        </p:nvSpPr>
        <p:spPr>
          <a:xfrm>
            <a:off x="5436679" y="346589"/>
            <a:ext cx="4381" cy="1934"/>
          </a:xfrm>
          <a:custGeom>
            <a:avLst/>
            <a:gdLst>
              <a:gd name="connsiteX0" fmla="*/ 4381 w 4381"/>
              <a:gd name="connsiteY0" fmla="*/ 1739 h 1934"/>
              <a:gd name="connsiteX1" fmla="*/ 0 w 4381"/>
              <a:gd name="connsiteY1" fmla="*/ 120 h 1934"/>
              <a:gd name="connsiteX2" fmla="*/ 4381 w 4381"/>
              <a:gd name="connsiteY2" fmla="*/ 1739 h 1934"/>
            </a:gdLst>
            <a:ahLst/>
            <a:cxnLst>
              <a:cxn ang="0">
                <a:pos x="connsiteX0" y="connsiteY0"/>
              </a:cxn>
              <a:cxn ang="0">
                <a:pos x="connsiteX1" y="connsiteY1"/>
              </a:cxn>
              <a:cxn ang="0">
                <a:pos x="connsiteX2" y="connsiteY2"/>
              </a:cxn>
            </a:cxnLst>
            <a:rect l="l" t="t" r="r" b="b"/>
            <a:pathLst>
              <a:path w="4381" h="1934">
                <a:moveTo>
                  <a:pt x="4381" y="1739"/>
                </a:moveTo>
                <a:cubicBezTo>
                  <a:pt x="3714" y="2501"/>
                  <a:pt x="1143" y="-642"/>
                  <a:pt x="0" y="120"/>
                </a:cubicBezTo>
                <a:cubicBezTo>
                  <a:pt x="476" y="-166"/>
                  <a:pt x="3524" y="2692"/>
                  <a:pt x="4381" y="1739"/>
                </a:cubicBezTo>
                <a:close/>
              </a:path>
            </a:pathLst>
          </a:custGeom>
          <a:solidFill>
            <a:srgbClr val="1A2D6F"/>
          </a:solidFill>
          <a:ln w="9525" cap="flat">
            <a:noFill/>
            <a:prstDash val="solid"/>
            <a:miter/>
          </a:ln>
        </p:spPr>
        <p:txBody>
          <a:bodyPr rtlCol="0" anchor="ctr"/>
          <a:lstStyle/>
          <a:p>
            <a:endParaRPr lang="en-US"/>
          </a:p>
        </p:txBody>
      </p:sp>
      <p:sp>
        <p:nvSpPr>
          <p:cNvPr id="468" name="צורה חופשית: צורה 441">
            <a:extLst>
              <a:ext uri="{FF2B5EF4-FFF2-40B4-BE49-F238E27FC236}">
                <a16:creationId xmlns:a16="http://schemas.microsoft.com/office/drawing/2014/main" id="{4299CC3B-5F6D-4435-9733-26A835BAB12A}"/>
              </a:ext>
            </a:extLst>
          </p:cNvPr>
          <p:cNvSpPr/>
          <p:nvPr userDrawn="1"/>
        </p:nvSpPr>
        <p:spPr>
          <a:xfrm>
            <a:off x="5370290" y="491013"/>
            <a:ext cx="762" cy="2095"/>
          </a:xfrm>
          <a:custGeom>
            <a:avLst/>
            <a:gdLst>
              <a:gd name="connsiteX0" fmla="*/ 571 w 762"/>
              <a:gd name="connsiteY0" fmla="*/ 572 h 2095"/>
              <a:gd name="connsiteX1" fmla="*/ 667 w 762"/>
              <a:gd name="connsiteY1" fmla="*/ 286 h 2095"/>
              <a:gd name="connsiteX2" fmla="*/ 571 w 762"/>
              <a:gd name="connsiteY2" fmla="*/ 572 h 2095"/>
              <a:gd name="connsiteX3" fmla="*/ 762 w 762"/>
              <a:gd name="connsiteY3" fmla="*/ 95 h 2095"/>
              <a:gd name="connsiteX4" fmla="*/ 762 w 762"/>
              <a:gd name="connsiteY4" fmla="*/ 0 h 2095"/>
              <a:gd name="connsiteX5" fmla="*/ 571 w 762"/>
              <a:gd name="connsiteY5" fmla="*/ 572 h 2095"/>
              <a:gd name="connsiteX6" fmla="*/ 0 w 762"/>
              <a:gd name="connsiteY6" fmla="*/ 2096 h 2095"/>
              <a:gd name="connsiteX7" fmla="*/ 571 w 762"/>
              <a:gd name="connsiteY7" fmla="*/ 572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 h="2095">
                <a:moveTo>
                  <a:pt x="571" y="572"/>
                </a:moveTo>
                <a:cubicBezTo>
                  <a:pt x="571" y="476"/>
                  <a:pt x="667" y="381"/>
                  <a:pt x="667" y="286"/>
                </a:cubicBezTo>
                <a:cubicBezTo>
                  <a:pt x="571" y="286"/>
                  <a:pt x="571" y="381"/>
                  <a:pt x="571" y="572"/>
                </a:cubicBezTo>
                <a:cubicBezTo>
                  <a:pt x="667" y="381"/>
                  <a:pt x="667" y="191"/>
                  <a:pt x="762" y="95"/>
                </a:cubicBezTo>
                <a:cubicBezTo>
                  <a:pt x="762" y="95"/>
                  <a:pt x="762" y="95"/>
                  <a:pt x="762" y="0"/>
                </a:cubicBezTo>
                <a:cubicBezTo>
                  <a:pt x="667" y="191"/>
                  <a:pt x="571" y="286"/>
                  <a:pt x="571" y="572"/>
                </a:cubicBezTo>
                <a:cubicBezTo>
                  <a:pt x="381" y="1048"/>
                  <a:pt x="191" y="1619"/>
                  <a:pt x="0" y="2096"/>
                </a:cubicBezTo>
                <a:cubicBezTo>
                  <a:pt x="191" y="1619"/>
                  <a:pt x="381" y="1048"/>
                  <a:pt x="571" y="572"/>
                </a:cubicBezTo>
                <a:close/>
              </a:path>
            </a:pathLst>
          </a:custGeom>
          <a:solidFill>
            <a:srgbClr val="1A2D6F"/>
          </a:solidFill>
          <a:ln w="9525" cap="flat">
            <a:noFill/>
            <a:prstDash val="solid"/>
            <a:miter/>
          </a:ln>
        </p:spPr>
        <p:txBody>
          <a:bodyPr rtlCol="0" anchor="ctr"/>
          <a:lstStyle/>
          <a:p>
            <a:endParaRPr lang="en-US"/>
          </a:p>
        </p:txBody>
      </p:sp>
      <p:sp>
        <p:nvSpPr>
          <p:cNvPr id="469" name="צורה חופשית: צורה 442">
            <a:extLst>
              <a:ext uri="{FF2B5EF4-FFF2-40B4-BE49-F238E27FC236}">
                <a16:creationId xmlns:a16="http://schemas.microsoft.com/office/drawing/2014/main" id="{CBD23E05-F1CE-4F5C-B9AC-DE65DEB96F19}"/>
              </a:ext>
            </a:extLst>
          </p:cNvPr>
          <p:cNvSpPr/>
          <p:nvPr userDrawn="1"/>
        </p:nvSpPr>
        <p:spPr>
          <a:xfrm>
            <a:off x="5374195" y="476059"/>
            <a:ext cx="95" cy="762"/>
          </a:xfrm>
          <a:custGeom>
            <a:avLst/>
            <a:gdLst>
              <a:gd name="connsiteX0" fmla="*/ 95 w 95"/>
              <a:gd name="connsiteY0" fmla="*/ 0 h 762"/>
              <a:gd name="connsiteX1" fmla="*/ 95 w 95"/>
              <a:gd name="connsiteY1" fmla="*/ 191 h 762"/>
              <a:gd name="connsiteX2" fmla="*/ 0 w 95"/>
              <a:gd name="connsiteY2" fmla="*/ 762 h 762"/>
              <a:gd name="connsiteX3" fmla="*/ 95 w 95"/>
              <a:gd name="connsiteY3" fmla="*/ 0 h 762"/>
            </a:gdLst>
            <a:ahLst/>
            <a:cxnLst>
              <a:cxn ang="0">
                <a:pos x="connsiteX0" y="connsiteY0"/>
              </a:cxn>
              <a:cxn ang="0">
                <a:pos x="connsiteX1" y="connsiteY1"/>
              </a:cxn>
              <a:cxn ang="0">
                <a:pos x="connsiteX2" y="connsiteY2"/>
              </a:cxn>
              <a:cxn ang="0">
                <a:pos x="connsiteX3" y="connsiteY3"/>
              </a:cxn>
            </a:cxnLst>
            <a:rect l="l" t="t" r="r" b="b"/>
            <a:pathLst>
              <a:path w="95" h="762">
                <a:moveTo>
                  <a:pt x="95" y="0"/>
                </a:moveTo>
                <a:cubicBezTo>
                  <a:pt x="95" y="95"/>
                  <a:pt x="95" y="191"/>
                  <a:pt x="95" y="191"/>
                </a:cubicBezTo>
                <a:cubicBezTo>
                  <a:pt x="95" y="286"/>
                  <a:pt x="0" y="572"/>
                  <a:pt x="0" y="762"/>
                </a:cubicBezTo>
                <a:cubicBezTo>
                  <a:pt x="0" y="476"/>
                  <a:pt x="95" y="286"/>
                  <a:pt x="95" y="0"/>
                </a:cubicBezTo>
                <a:close/>
              </a:path>
            </a:pathLst>
          </a:custGeom>
          <a:solidFill>
            <a:srgbClr val="1A2D6F"/>
          </a:solidFill>
          <a:ln w="9525" cap="flat">
            <a:noFill/>
            <a:prstDash val="solid"/>
            <a:miter/>
          </a:ln>
        </p:spPr>
        <p:txBody>
          <a:bodyPr rtlCol="0" anchor="ctr"/>
          <a:lstStyle/>
          <a:p>
            <a:endParaRPr lang="en-US"/>
          </a:p>
        </p:txBody>
      </p:sp>
      <p:sp>
        <p:nvSpPr>
          <p:cNvPr id="470" name="צורה חופשית: צורה 443">
            <a:extLst>
              <a:ext uri="{FF2B5EF4-FFF2-40B4-BE49-F238E27FC236}">
                <a16:creationId xmlns:a16="http://schemas.microsoft.com/office/drawing/2014/main" id="{CD144E2E-6A5E-49DA-9926-E0EB30189394}"/>
              </a:ext>
            </a:extLst>
          </p:cNvPr>
          <p:cNvSpPr/>
          <p:nvPr userDrawn="1"/>
        </p:nvSpPr>
        <p:spPr>
          <a:xfrm>
            <a:off x="5370194" y="493109"/>
            <a:ext cx="95" cy="328"/>
          </a:xfrm>
          <a:custGeom>
            <a:avLst/>
            <a:gdLst>
              <a:gd name="connsiteX0" fmla="*/ 0 w 95"/>
              <a:gd name="connsiteY0" fmla="*/ 286 h 328"/>
              <a:gd name="connsiteX1" fmla="*/ 95 w 95"/>
              <a:gd name="connsiteY1" fmla="*/ 0 h 328"/>
              <a:gd name="connsiteX2" fmla="*/ 95 w 95"/>
              <a:gd name="connsiteY2" fmla="*/ 95 h 328"/>
              <a:gd name="connsiteX3" fmla="*/ 0 w 95"/>
              <a:gd name="connsiteY3" fmla="*/ 286 h 328"/>
              <a:gd name="connsiteX4" fmla="*/ 0 w 95"/>
              <a:gd name="connsiteY4" fmla="*/ 286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328">
                <a:moveTo>
                  <a:pt x="0" y="286"/>
                </a:moveTo>
                <a:cubicBezTo>
                  <a:pt x="0" y="191"/>
                  <a:pt x="95" y="95"/>
                  <a:pt x="95" y="0"/>
                </a:cubicBezTo>
                <a:cubicBezTo>
                  <a:pt x="95" y="0"/>
                  <a:pt x="95" y="95"/>
                  <a:pt x="95" y="95"/>
                </a:cubicBezTo>
                <a:cubicBezTo>
                  <a:pt x="0" y="191"/>
                  <a:pt x="0" y="286"/>
                  <a:pt x="0" y="286"/>
                </a:cubicBezTo>
                <a:cubicBezTo>
                  <a:pt x="0" y="381"/>
                  <a:pt x="0" y="286"/>
                  <a:pt x="0" y="286"/>
                </a:cubicBezTo>
                <a:close/>
              </a:path>
            </a:pathLst>
          </a:custGeom>
          <a:solidFill>
            <a:srgbClr val="1A2D6F"/>
          </a:solidFill>
          <a:ln w="9525" cap="flat">
            <a:noFill/>
            <a:prstDash val="solid"/>
            <a:miter/>
          </a:ln>
        </p:spPr>
        <p:txBody>
          <a:bodyPr rtlCol="0" anchor="ctr"/>
          <a:lstStyle/>
          <a:p>
            <a:endParaRPr lang="en-US"/>
          </a:p>
        </p:txBody>
      </p:sp>
      <p:sp>
        <p:nvSpPr>
          <p:cNvPr id="471" name="צורה חופשית: צורה 444">
            <a:extLst>
              <a:ext uri="{FF2B5EF4-FFF2-40B4-BE49-F238E27FC236}">
                <a16:creationId xmlns:a16="http://schemas.microsoft.com/office/drawing/2014/main" id="{E251C826-F0E6-451E-9652-6B2DD49469F3}"/>
              </a:ext>
            </a:extLst>
          </p:cNvPr>
          <p:cNvSpPr/>
          <p:nvPr userDrawn="1"/>
        </p:nvSpPr>
        <p:spPr>
          <a:xfrm>
            <a:off x="5374290" y="475868"/>
            <a:ext cx="9525" cy="190"/>
          </a:xfrm>
          <a:custGeom>
            <a:avLst/>
            <a:gdLst>
              <a:gd name="connsiteX0" fmla="*/ 0 w 9525"/>
              <a:gd name="connsiteY0" fmla="*/ 0 h 190"/>
              <a:gd name="connsiteX1" fmla="*/ 0 w 9525"/>
              <a:gd name="connsiteY1" fmla="*/ 0 h 190"/>
              <a:gd name="connsiteX2" fmla="*/ 0 w 9525"/>
              <a:gd name="connsiteY2" fmla="*/ 0 h 190"/>
              <a:gd name="connsiteX3" fmla="*/ 0 w 9525"/>
              <a:gd name="connsiteY3" fmla="*/ 191 h 190"/>
              <a:gd name="connsiteX4" fmla="*/ 0 w 9525"/>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
                <a:moveTo>
                  <a:pt x="0" y="0"/>
                </a:moveTo>
                <a:lnTo>
                  <a:pt x="0" y="0"/>
                </a:lnTo>
                <a:cubicBezTo>
                  <a:pt x="0" y="0"/>
                  <a:pt x="0" y="95"/>
                  <a:pt x="0" y="0"/>
                </a:cubicBezTo>
                <a:cubicBezTo>
                  <a:pt x="0" y="95"/>
                  <a:pt x="0" y="95"/>
                  <a:pt x="0" y="191"/>
                </a:cubicBezTo>
                <a:cubicBezTo>
                  <a:pt x="0" y="95"/>
                  <a:pt x="0" y="95"/>
                  <a:pt x="0" y="0"/>
                </a:cubicBezTo>
                <a:close/>
              </a:path>
            </a:pathLst>
          </a:custGeom>
          <a:solidFill>
            <a:srgbClr val="1A2D6F"/>
          </a:solidFill>
          <a:ln w="9525" cap="flat">
            <a:noFill/>
            <a:prstDash val="solid"/>
            <a:miter/>
          </a:ln>
        </p:spPr>
        <p:txBody>
          <a:bodyPr rtlCol="0" anchor="ctr"/>
          <a:lstStyle/>
          <a:p>
            <a:endParaRPr lang="en-US"/>
          </a:p>
        </p:txBody>
      </p:sp>
      <p:sp>
        <p:nvSpPr>
          <p:cNvPr id="472" name="צורה חופשית: צורה 445">
            <a:extLst>
              <a:ext uri="{FF2B5EF4-FFF2-40B4-BE49-F238E27FC236}">
                <a16:creationId xmlns:a16="http://schemas.microsoft.com/office/drawing/2014/main" id="{006006B1-CAE6-49BD-9F42-8463E1DDE8D3}"/>
              </a:ext>
            </a:extLst>
          </p:cNvPr>
          <p:cNvSpPr/>
          <p:nvPr userDrawn="1"/>
        </p:nvSpPr>
        <p:spPr>
          <a:xfrm>
            <a:off x="5374290" y="47605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73" name="צורה חופשית: צורה 446">
            <a:extLst>
              <a:ext uri="{FF2B5EF4-FFF2-40B4-BE49-F238E27FC236}">
                <a16:creationId xmlns:a16="http://schemas.microsoft.com/office/drawing/2014/main" id="{21ED3E1F-DF4A-45E6-874E-C209E8332D14}"/>
              </a:ext>
            </a:extLst>
          </p:cNvPr>
          <p:cNvSpPr/>
          <p:nvPr userDrawn="1"/>
        </p:nvSpPr>
        <p:spPr>
          <a:xfrm>
            <a:off x="5370480" y="491489"/>
            <a:ext cx="380" cy="1047"/>
          </a:xfrm>
          <a:custGeom>
            <a:avLst/>
            <a:gdLst>
              <a:gd name="connsiteX0" fmla="*/ 0 w 380"/>
              <a:gd name="connsiteY0" fmla="*/ 1048 h 1047"/>
              <a:gd name="connsiteX1" fmla="*/ 95 w 380"/>
              <a:gd name="connsiteY1" fmla="*/ 857 h 1047"/>
              <a:gd name="connsiteX2" fmla="*/ 381 w 380"/>
              <a:gd name="connsiteY2" fmla="*/ 0 h 1047"/>
              <a:gd name="connsiteX3" fmla="*/ 381 w 380"/>
              <a:gd name="connsiteY3" fmla="*/ 95 h 1047"/>
              <a:gd name="connsiteX4" fmla="*/ 0 w 380"/>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 h="1047">
                <a:moveTo>
                  <a:pt x="0" y="1048"/>
                </a:moveTo>
                <a:cubicBezTo>
                  <a:pt x="0" y="953"/>
                  <a:pt x="95" y="953"/>
                  <a:pt x="95" y="857"/>
                </a:cubicBezTo>
                <a:cubicBezTo>
                  <a:pt x="190" y="572"/>
                  <a:pt x="285" y="286"/>
                  <a:pt x="381" y="0"/>
                </a:cubicBezTo>
                <a:cubicBezTo>
                  <a:pt x="381" y="0"/>
                  <a:pt x="381" y="0"/>
                  <a:pt x="381" y="95"/>
                </a:cubicBezTo>
                <a:cubicBezTo>
                  <a:pt x="190" y="476"/>
                  <a:pt x="95" y="762"/>
                  <a:pt x="0" y="1048"/>
                </a:cubicBezTo>
                <a:close/>
              </a:path>
            </a:pathLst>
          </a:custGeom>
          <a:solidFill>
            <a:srgbClr val="1A2D6F"/>
          </a:solidFill>
          <a:ln w="9525" cap="flat">
            <a:noFill/>
            <a:prstDash val="solid"/>
            <a:miter/>
          </a:ln>
        </p:spPr>
        <p:txBody>
          <a:bodyPr rtlCol="0" anchor="ctr"/>
          <a:lstStyle/>
          <a:p>
            <a:endParaRPr lang="en-US"/>
          </a:p>
        </p:txBody>
      </p:sp>
      <p:sp>
        <p:nvSpPr>
          <p:cNvPr id="474" name="צורה חופשית: צורה 447">
            <a:extLst>
              <a:ext uri="{FF2B5EF4-FFF2-40B4-BE49-F238E27FC236}">
                <a16:creationId xmlns:a16="http://schemas.microsoft.com/office/drawing/2014/main" id="{C8E33B16-1722-4870-BE1B-8D51BA953FA4}"/>
              </a:ext>
            </a:extLst>
          </p:cNvPr>
          <p:cNvSpPr/>
          <p:nvPr userDrawn="1"/>
        </p:nvSpPr>
        <p:spPr>
          <a:xfrm>
            <a:off x="5370099" y="49349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475" name="צורה חופשית: צורה 448">
            <a:extLst>
              <a:ext uri="{FF2B5EF4-FFF2-40B4-BE49-F238E27FC236}">
                <a16:creationId xmlns:a16="http://schemas.microsoft.com/office/drawing/2014/main" id="{6007C82C-1ECC-4103-9F61-5F4A6E4367F9}"/>
              </a:ext>
            </a:extLst>
          </p:cNvPr>
          <p:cNvSpPr/>
          <p:nvPr userDrawn="1"/>
        </p:nvSpPr>
        <p:spPr>
          <a:xfrm>
            <a:off x="5370194" y="493109"/>
            <a:ext cx="95" cy="190"/>
          </a:xfrm>
          <a:custGeom>
            <a:avLst/>
            <a:gdLst>
              <a:gd name="connsiteX0" fmla="*/ 0 w 95"/>
              <a:gd name="connsiteY0" fmla="*/ 191 h 190"/>
              <a:gd name="connsiteX1" fmla="*/ 95 w 95"/>
              <a:gd name="connsiteY1" fmla="*/ 0 h 190"/>
              <a:gd name="connsiteX2" fmla="*/ 0 w 95"/>
              <a:gd name="connsiteY2" fmla="*/ 191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191"/>
                  <a:pt x="0" y="95"/>
                  <a:pt x="95" y="0"/>
                </a:cubicBezTo>
                <a:cubicBezTo>
                  <a:pt x="95" y="95"/>
                  <a:pt x="0" y="95"/>
                  <a:pt x="0" y="191"/>
                </a:cubicBezTo>
                <a:cubicBezTo>
                  <a:pt x="0" y="191"/>
                  <a:pt x="0" y="191"/>
                  <a:pt x="0" y="191"/>
                </a:cubicBezTo>
                <a:close/>
              </a:path>
            </a:pathLst>
          </a:custGeom>
          <a:solidFill>
            <a:srgbClr val="1A2D6F"/>
          </a:solidFill>
          <a:ln w="9525" cap="flat">
            <a:noFill/>
            <a:prstDash val="solid"/>
            <a:miter/>
          </a:ln>
        </p:spPr>
        <p:txBody>
          <a:bodyPr rtlCol="0" anchor="ctr"/>
          <a:lstStyle/>
          <a:p>
            <a:endParaRPr lang="en-US"/>
          </a:p>
        </p:txBody>
      </p:sp>
      <p:sp>
        <p:nvSpPr>
          <p:cNvPr id="476" name="צורה חופשית: צורה 449">
            <a:extLst>
              <a:ext uri="{FF2B5EF4-FFF2-40B4-BE49-F238E27FC236}">
                <a16:creationId xmlns:a16="http://schemas.microsoft.com/office/drawing/2014/main" id="{CF8532F8-AD6A-4BC5-872F-39726AADADB0}"/>
              </a:ext>
            </a:extLst>
          </p:cNvPr>
          <p:cNvSpPr/>
          <p:nvPr userDrawn="1"/>
        </p:nvSpPr>
        <p:spPr>
          <a:xfrm>
            <a:off x="5369814" y="493680"/>
            <a:ext cx="285" cy="476"/>
          </a:xfrm>
          <a:custGeom>
            <a:avLst/>
            <a:gdLst>
              <a:gd name="connsiteX0" fmla="*/ 0 w 285"/>
              <a:gd name="connsiteY0" fmla="*/ 476 h 476"/>
              <a:gd name="connsiteX1" fmla="*/ 95 w 285"/>
              <a:gd name="connsiteY1" fmla="*/ 381 h 476"/>
              <a:gd name="connsiteX2" fmla="*/ 285 w 285"/>
              <a:gd name="connsiteY2" fmla="*/ 0 h 476"/>
              <a:gd name="connsiteX3" fmla="*/ 285 w 285"/>
              <a:gd name="connsiteY3" fmla="*/ 0 h 476"/>
              <a:gd name="connsiteX4" fmla="*/ 0 w 285"/>
              <a:gd name="connsiteY4" fmla="*/ 476 h 476"/>
              <a:gd name="connsiteX5" fmla="*/ 0 w 285"/>
              <a:gd name="connsiteY5" fmla="*/ 476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 h="476">
                <a:moveTo>
                  <a:pt x="0" y="476"/>
                </a:moveTo>
                <a:cubicBezTo>
                  <a:pt x="0" y="381"/>
                  <a:pt x="0" y="381"/>
                  <a:pt x="95" y="381"/>
                </a:cubicBezTo>
                <a:cubicBezTo>
                  <a:pt x="191" y="286"/>
                  <a:pt x="191" y="190"/>
                  <a:pt x="285" y="0"/>
                </a:cubicBezTo>
                <a:cubicBezTo>
                  <a:pt x="285" y="0"/>
                  <a:pt x="285" y="0"/>
                  <a:pt x="285" y="0"/>
                </a:cubicBezTo>
                <a:cubicBezTo>
                  <a:pt x="191" y="95"/>
                  <a:pt x="95" y="286"/>
                  <a:pt x="0" y="476"/>
                </a:cubicBezTo>
                <a:cubicBezTo>
                  <a:pt x="0" y="476"/>
                  <a:pt x="0" y="476"/>
                  <a:pt x="0" y="476"/>
                </a:cubicBezTo>
                <a:close/>
              </a:path>
            </a:pathLst>
          </a:custGeom>
          <a:solidFill>
            <a:srgbClr val="1A2D6F"/>
          </a:solidFill>
          <a:ln w="9525" cap="flat">
            <a:noFill/>
            <a:prstDash val="solid"/>
            <a:miter/>
          </a:ln>
        </p:spPr>
        <p:txBody>
          <a:bodyPr rtlCol="0" anchor="ctr"/>
          <a:lstStyle/>
          <a:p>
            <a:endParaRPr lang="en-US"/>
          </a:p>
        </p:txBody>
      </p:sp>
      <p:sp>
        <p:nvSpPr>
          <p:cNvPr id="477" name="צורה חופשית: צורה 450">
            <a:extLst>
              <a:ext uri="{FF2B5EF4-FFF2-40B4-BE49-F238E27FC236}">
                <a16:creationId xmlns:a16="http://schemas.microsoft.com/office/drawing/2014/main" id="{D1E45FBC-755C-4CCD-8A96-3912F41990B7}"/>
              </a:ext>
            </a:extLst>
          </p:cNvPr>
          <p:cNvSpPr/>
          <p:nvPr userDrawn="1"/>
        </p:nvSpPr>
        <p:spPr>
          <a:xfrm>
            <a:off x="5369909" y="493585"/>
            <a:ext cx="190" cy="381"/>
          </a:xfrm>
          <a:custGeom>
            <a:avLst/>
            <a:gdLst>
              <a:gd name="connsiteX0" fmla="*/ 190 w 190"/>
              <a:gd name="connsiteY0" fmla="*/ 0 h 381"/>
              <a:gd name="connsiteX1" fmla="*/ 190 w 190"/>
              <a:gd name="connsiteY1" fmla="*/ 0 h 381"/>
              <a:gd name="connsiteX2" fmla="*/ 0 w 190"/>
              <a:gd name="connsiteY2" fmla="*/ 381 h 381"/>
              <a:gd name="connsiteX3" fmla="*/ 190 w 190"/>
              <a:gd name="connsiteY3" fmla="*/ 0 h 381"/>
            </a:gdLst>
            <a:ahLst/>
            <a:cxnLst>
              <a:cxn ang="0">
                <a:pos x="connsiteX0" y="connsiteY0"/>
              </a:cxn>
              <a:cxn ang="0">
                <a:pos x="connsiteX1" y="connsiteY1"/>
              </a:cxn>
              <a:cxn ang="0">
                <a:pos x="connsiteX2" y="connsiteY2"/>
              </a:cxn>
              <a:cxn ang="0">
                <a:pos x="connsiteX3" y="connsiteY3"/>
              </a:cxn>
            </a:cxnLst>
            <a:rect l="l" t="t" r="r" b="b"/>
            <a:pathLst>
              <a:path w="190" h="381">
                <a:moveTo>
                  <a:pt x="190" y="0"/>
                </a:moveTo>
                <a:cubicBezTo>
                  <a:pt x="190" y="0"/>
                  <a:pt x="190" y="0"/>
                  <a:pt x="190" y="0"/>
                </a:cubicBezTo>
                <a:cubicBezTo>
                  <a:pt x="95" y="191"/>
                  <a:pt x="95" y="286"/>
                  <a:pt x="0" y="381"/>
                </a:cubicBezTo>
                <a:cubicBezTo>
                  <a:pt x="95" y="286"/>
                  <a:pt x="95" y="95"/>
                  <a:pt x="190" y="0"/>
                </a:cubicBezTo>
                <a:close/>
              </a:path>
            </a:pathLst>
          </a:custGeom>
          <a:solidFill>
            <a:srgbClr val="1A2D6F"/>
          </a:solidFill>
          <a:ln w="9525" cap="flat">
            <a:noFill/>
            <a:prstDash val="solid"/>
            <a:miter/>
          </a:ln>
        </p:spPr>
        <p:txBody>
          <a:bodyPr rtlCol="0" anchor="ctr"/>
          <a:lstStyle/>
          <a:p>
            <a:endParaRPr lang="en-US"/>
          </a:p>
        </p:txBody>
      </p:sp>
      <p:sp>
        <p:nvSpPr>
          <p:cNvPr id="478" name="צורה חופשית: צורה 451">
            <a:extLst>
              <a:ext uri="{FF2B5EF4-FFF2-40B4-BE49-F238E27FC236}">
                <a16:creationId xmlns:a16="http://schemas.microsoft.com/office/drawing/2014/main" id="{6337B015-A07B-412D-A321-171CC0D269AB}"/>
              </a:ext>
            </a:extLst>
          </p:cNvPr>
          <p:cNvSpPr/>
          <p:nvPr userDrawn="1"/>
        </p:nvSpPr>
        <p:spPr>
          <a:xfrm>
            <a:off x="5369718" y="494157"/>
            <a:ext cx="190" cy="380"/>
          </a:xfrm>
          <a:custGeom>
            <a:avLst/>
            <a:gdLst>
              <a:gd name="connsiteX0" fmla="*/ 0 w 190"/>
              <a:gd name="connsiteY0" fmla="*/ 381 h 380"/>
              <a:gd name="connsiteX1" fmla="*/ 0 w 190"/>
              <a:gd name="connsiteY1" fmla="*/ 381 h 380"/>
              <a:gd name="connsiteX2" fmla="*/ 95 w 190"/>
              <a:gd name="connsiteY2" fmla="*/ 191 h 380"/>
              <a:gd name="connsiteX3" fmla="*/ 191 w 190"/>
              <a:gd name="connsiteY3" fmla="*/ 0 h 380"/>
              <a:gd name="connsiteX4" fmla="*/ 191 w 190"/>
              <a:gd name="connsiteY4" fmla="*/ 0 h 380"/>
              <a:gd name="connsiteX5" fmla="*/ 0 w 190"/>
              <a:gd name="connsiteY5" fmla="*/ 381 h 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380">
                <a:moveTo>
                  <a:pt x="0" y="381"/>
                </a:moveTo>
                <a:cubicBezTo>
                  <a:pt x="0" y="381"/>
                  <a:pt x="0" y="381"/>
                  <a:pt x="0" y="381"/>
                </a:cubicBezTo>
                <a:cubicBezTo>
                  <a:pt x="0" y="381"/>
                  <a:pt x="0" y="286"/>
                  <a:pt x="95" y="191"/>
                </a:cubicBezTo>
                <a:cubicBezTo>
                  <a:pt x="95" y="95"/>
                  <a:pt x="191" y="0"/>
                  <a:pt x="191" y="0"/>
                </a:cubicBezTo>
                <a:cubicBezTo>
                  <a:pt x="191" y="0"/>
                  <a:pt x="191" y="0"/>
                  <a:pt x="191" y="0"/>
                </a:cubicBezTo>
                <a:cubicBezTo>
                  <a:pt x="95" y="95"/>
                  <a:pt x="0" y="286"/>
                  <a:pt x="0" y="381"/>
                </a:cubicBezTo>
                <a:close/>
              </a:path>
            </a:pathLst>
          </a:custGeom>
          <a:solidFill>
            <a:srgbClr val="1A2D6F"/>
          </a:solidFill>
          <a:ln w="9525" cap="flat">
            <a:noFill/>
            <a:prstDash val="solid"/>
            <a:miter/>
          </a:ln>
        </p:spPr>
        <p:txBody>
          <a:bodyPr rtlCol="0" anchor="ctr"/>
          <a:lstStyle/>
          <a:p>
            <a:endParaRPr lang="en-US"/>
          </a:p>
        </p:txBody>
      </p:sp>
      <p:sp>
        <p:nvSpPr>
          <p:cNvPr id="479" name="צורה חופשית: צורה 452">
            <a:extLst>
              <a:ext uri="{FF2B5EF4-FFF2-40B4-BE49-F238E27FC236}">
                <a16:creationId xmlns:a16="http://schemas.microsoft.com/office/drawing/2014/main" id="{114D4298-66ED-4AC3-A3C8-746BA8CDFE4A}"/>
              </a:ext>
            </a:extLst>
          </p:cNvPr>
          <p:cNvSpPr/>
          <p:nvPr userDrawn="1"/>
        </p:nvSpPr>
        <p:spPr>
          <a:xfrm>
            <a:off x="5369909" y="493966"/>
            <a:ext cx="95" cy="190"/>
          </a:xfrm>
          <a:custGeom>
            <a:avLst/>
            <a:gdLst>
              <a:gd name="connsiteX0" fmla="*/ 0 w 95"/>
              <a:gd name="connsiteY0" fmla="*/ 191 h 190"/>
              <a:gd name="connsiteX1" fmla="*/ 95 w 95"/>
              <a:gd name="connsiteY1" fmla="*/ 0 h 190"/>
              <a:gd name="connsiteX2" fmla="*/ 95 w 95"/>
              <a:gd name="connsiteY2" fmla="*/ 95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0" y="95"/>
                  <a:pt x="95" y="0"/>
                </a:cubicBezTo>
                <a:cubicBezTo>
                  <a:pt x="95" y="0"/>
                  <a:pt x="95" y="0"/>
                  <a:pt x="95" y="95"/>
                </a:cubicBezTo>
                <a:cubicBezTo>
                  <a:pt x="0" y="95"/>
                  <a:pt x="0" y="95"/>
                  <a:pt x="0" y="191"/>
                </a:cubicBezTo>
                <a:close/>
              </a:path>
            </a:pathLst>
          </a:custGeom>
          <a:solidFill>
            <a:srgbClr val="1A2D6F"/>
          </a:solidFill>
          <a:ln w="9525" cap="flat">
            <a:noFill/>
            <a:prstDash val="solid"/>
            <a:miter/>
          </a:ln>
        </p:spPr>
        <p:txBody>
          <a:bodyPr rtlCol="0" anchor="ctr"/>
          <a:lstStyle/>
          <a:p>
            <a:endParaRPr lang="en-US"/>
          </a:p>
        </p:txBody>
      </p:sp>
      <p:sp>
        <p:nvSpPr>
          <p:cNvPr id="480" name="צורה חופשית: צורה 453">
            <a:extLst>
              <a:ext uri="{FF2B5EF4-FFF2-40B4-BE49-F238E27FC236}">
                <a16:creationId xmlns:a16="http://schemas.microsoft.com/office/drawing/2014/main" id="{AE8AB861-7EC7-41C6-9712-6C6D411F893A}"/>
              </a:ext>
            </a:extLst>
          </p:cNvPr>
          <p:cNvSpPr/>
          <p:nvPr userDrawn="1"/>
        </p:nvSpPr>
        <p:spPr>
          <a:xfrm>
            <a:off x="5380900" y="412144"/>
            <a:ext cx="7677" cy="1906"/>
          </a:xfrm>
          <a:custGeom>
            <a:avLst/>
            <a:gdLst>
              <a:gd name="connsiteX0" fmla="*/ 4248 w 7677"/>
              <a:gd name="connsiteY0" fmla="*/ 97 h 1906"/>
              <a:gd name="connsiteX1" fmla="*/ 4820 w 7677"/>
              <a:gd name="connsiteY1" fmla="*/ 478 h 1906"/>
              <a:gd name="connsiteX2" fmla="*/ 248 w 7677"/>
              <a:gd name="connsiteY2" fmla="*/ 97 h 1906"/>
              <a:gd name="connsiteX3" fmla="*/ 724 w 7677"/>
              <a:gd name="connsiteY3" fmla="*/ 478 h 1906"/>
              <a:gd name="connsiteX4" fmla="*/ 1677 w 7677"/>
              <a:gd name="connsiteY4" fmla="*/ 573 h 1906"/>
              <a:gd name="connsiteX5" fmla="*/ 7677 w 7677"/>
              <a:gd name="connsiteY5" fmla="*/ 1907 h 1906"/>
              <a:gd name="connsiteX6" fmla="*/ 4248 w 7677"/>
              <a:gd name="connsiteY6" fmla="*/ 97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7" h="1906">
                <a:moveTo>
                  <a:pt x="4248" y="97"/>
                </a:moveTo>
                <a:cubicBezTo>
                  <a:pt x="4153" y="859"/>
                  <a:pt x="4629" y="288"/>
                  <a:pt x="4820" y="478"/>
                </a:cubicBezTo>
                <a:cubicBezTo>
                  <a:pt x="3582" y="1716"/>
                  <a:pt x="1963" y="-474"/>
                  <a:pt x="248" y="97"/>
                </a:cubicBezTo>
                <a:cubicBezTo>
                  <a:pt x="-419" y="288"/>
                  <a:pt x="438" y="573"/>
                  <a:pt x="724" y="478"/>
                </a:cubicBezTo>
                <a:lnTo>
                  <a:pt x="1677" y="573"/>
                </a:lnTo>
                <a:cubicBezTo>
                  <a:pt x="3582" y="1621"/>
                  <a:pt x="5296" y="1526"/>
                  <a:pt x="7677" y="1907"/>
                </a:cubicBezTo>
                <a:cubicBezTo>
                  <a:pt x="6820" y="573"/>
                  <a:pt x="5677" y="669"/>
                  <a:pt x="4248" y="97"/>
                </a:cubicBezTo>
                <a:close/>
              </a:path>
            </a:pathLst>
          </a:custGeom>
          <a:solidFill>
            <a:srgbClr val="1A2D6F"/>
          </a:solidFill>
          <a:ln w="9525" cap="flat">
            <a:noFill/>
            <a:prstDash val="solid"/>
            <a:miter/>
          </a:ln>
        </p:spPr>
        <p:txBody>
          <a:bodyPr rtlCol="0" anchor="ctr"/>
          <a:lstStyle/>
          <a:p>
            <a:endParaRPr lang="en-US"/>
          </a:p>
        </p:txBody>
      </p:sp>
      <p:sp>
        <p:nvSpPr>
          <p:cNvPr id="481" name="צורה חופשית: צורה 454">
            <a:extLst>
              <a:ext uri="{FF2B5EF4-FFF2-40B4-BE49-F238E27FC236}">
                <a16:creationId xmlns:a16="http://schemas.microsoft.com/office/drawing/2014/main" id="{7C460FBE-4CB6-45FC-9EDB-F2F823786E6F}"/>
              </a:ext>
            </a:extLst>
          </p:cNvPr>
          <p:cNvSpPr/>
          <p:nvPr userDrawn="1"/>
        </p:nvSpPr>
        <p:spPr>
          <a:xfrm>
            <a:off x="5339958" y="388715"/>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3" y="2000"/>
                  <a:pt x="328" y="1429"/>
                  <a:pt x="519" y="1333"/>
                </a:cubicBezTo>
                <a:cubicBezTo>
                  <a:pt x="519" y="381"/>
                  <a:pt x="138" y="667"/>
                  <a:pt x="138" y="0"/>
                </a:cubicBezTo>
                <a:cubicBezTo>
                  <a:pt x="233" y="1143"/>
                  <a:pt x="-338" y="762"/>
                  <a:pt x="328" y="2095"/>
                </a:cubicBezTo>
                <a:close/>
              </a:path>
            </a:pathLst>
          </a:custGeom>
          <a:solidFill>
            <a:srgbClr val="1A2D6F"/>
          </a:solidFill>
          <a:ln w="9525" cap="flat">
            <a:noFill/>
            <a:prstDash val="solid"/>
            <a:miter/>
          </a:ln>
        </p:spPr>
        <p:txBody>
          <a:bodyPr rtlCol="0" anchor="ctr"/>
          <a:lstStyle/>
          <a:p>
            <a:endParaRPr lang="en-US"/>
          </a:p>
        </p:txBody>
      </p:sp>
      <p:sp>
        <p:nvSpPr>
          <p:cNvPr id="482" name="צורה חופשית: צורה 455">
            <a:extLst>
              <a:ext uri="{FF2B5EF4-FFF2-40B4-BE49-F238E27FC236}">
                <a16:creationId xmlns:a16="http://schemas.microsoft.com/office/drawing/2014/main" id="{544F9E6D-AB89-4504-8798-8BCBE249C46C}"/>
              </a:ext>
            </a:extLst>
          </p:cNvPr>
          <p:cNvSpPr/>
          <p:nvPr userDrawn="1"/>
        </p:nvSpPr>
        <p:spPr>
          <a:xfrm>
            <a:off x="5339714" y="386583"/>
            <a:ext cx="857" cy="1369"/>
          </a:xfrm>
          <a:custGeom>
            <a:avLst/>
            <a:gdLst>
              <a:gd name="connsiteX0" fmla="*/ 0 w 857"/>
              <a:gd name="connsiteY0" fmla="*/ 37 h 1369"/>
              <a:gd name="connsiteX1" fmla="*/ 858 w 857"/>
              <a:gd name="connsiteY1" fmla="*/ 1370 h 1369"/>
              <a:gd name="connsiteX2" fmla="*/ 0 w 857"/>
              <a:gd name="connsiteY2" fmla="*/ 37 h 1369"/>
            </a:gdLst>
            <a:ahLst/>
            <a:cxnLst>
              <a:cxn ang="0">
                <a:pos x="connsiteX0" y="connsiteY0"/>
              </a:cxn>
              <a:cxn ang="0">
                <a:pos x="connsiteX1" y="connsiteY1"/>
              </a:cxn>
              <a:cxn ang="0">
                <a:pos x="connsiteX2" y="connsiteY2"/>
              </a:cxn>
            </a:cxnLst>
            <a:rect l="l" t="t" r="r" b="b"/>
            <a:pathLst>
              <a:path w="857" h="1369">
                <a:moveTo>
                  <a:pt x="0" y="37"/>
                </a:moveTo>
                <a:cubicBezTo>
                  <a:pt x="191" y="989"/>
                  <a:pt x="477" y="1179"/>
                  <a:pt x="858" y="1370"/>
                </a:cubicBezTo>
                <a:cubicBezTo>
                  <a:pt x="667" y="418"/>
                  <a:pt x="381" y="-154"/>
                  <a:pt x="0" y="37"/>
                </a:cubicBezTo>
                <a:close/>
              </a:path>
            </a:pathLst>
          </a:custGeom>
          <a:solidFill>
            <a:srgbClr val="1A2D6F"/>
          </a:solidFill>
          <a:ln w="9525" cap="flat">
            <a:noFill/>
            <a:prstDash val="solid"/>
            <a:miter/>
          </a:ln>
        </p:spPr>
        <p:txBody>
          <a:bodyPr rtlCol="0" anchor="ctr"/>
          <a:lstStyle/>
          <a:p>
            <a:endParaRPr lang="en-US"/>
          </a:p>
        </p:txBody>
      </p:sp>
      <p:sp>
        <p:nvSpPr>
          <p:cNvPr id="483" name="צורה חופשית: צורה 456">
            <a:extLst>
              <a:ext uri="{FF2B5EF4-FFF2-40B4-BE49-F238E27FC236}">
                <a16:creationId xmlns:a16="http://schemas.microsoft.com/office/drawing/2014/main" id="{811D1460-186A-41D6-9756-7E972B491BFD}"/>
              </a:ext>
            </a:extLst>
          </p:cNvPr>
          <p:cNvSpPr/>
          <p:nvPr userDrawn="1"/>
        </p:nvSpPr>
        <p:spPr>
          <a:xfrm>
            <a:off x="5340065" y="385208"/>
            <a:ext cx="791" cy="1030"/>
          </a:xfrm>
          <a:custGeom>
            <a:avLst/>
            <a:gdLst>
              <a:gd name="connsiteX0" fmla="*/ 30 w 791"/>
              <a:gd name="connsiteY0" fmla="*/ 1031 h 1030"/>
              <a:gd name="connsiteX1" fmla="*/ 697 w 791"/>
              <a:gd name="connsiteY1" fmla="*/ 935 h 1030"/>
              <a:gd name="connsiteX2" fmla="*/ 792 w 791"/>
              <a:gd name="connsiteY2" fmla="*/ 269 h 1030"/>
              <a:gd name="connsiteX3" fmla="*/ 30 w 791"/>
              <a:gd name="connsiteY3" fmla="*/ 1031 h 1030"/>
            </a:gdLst>
            <a:ahLst/>
            <a:cxnLst>
              <a:cxn ang="0">
                <a:pos x="connsiteX0" y="connsiteY0"/>
              </a:cxn>
              <a:cxn ang="0">
                <a:pos x="connsiteX1" y="connsiteY1"/>
              </a:cxn>
              <a:cxn ang="0">
                <a:pos x="connsiteX2" y="connsiteY2"/>
              </a:cxn>
              <a:cxn ang="0">
                <a:pos x="connsiteX3" y="connsiteY3"/>
              </a:cxn>
            </a:cxnLst>
            <a:rect l="l" t="t" r="r" b="b"/>
            <a:pathLst>
              <a:path w="791" h="1030">
                <a:moveTo>
                  <a:pt x="30" y="1031"/>
                </a:moveTo>
                <a:lnTo>
                  <a:pt x="697" y="935"/>
                </a:lnTo>
                <a:cubicBezTo>
                  <a:pt x="602" y="554"/>
                  <a:pt x="697" y="269"/>
                  <a:pt x="792" y="269"/>
                </a:cubicBezTo>
                <a:cubicBezTo>
                  <a:pt x="602" y="-303"/>
                  <a:pt x="-160" y="78"/>
                  <a:pt x="30" y="1031"/>
                </a:cubicBezTo>
                <a:close/>
              </a:path>
            </a:pathLst>
          </a:custGeom>
          <a:solidFill>
            <a:srgbClr val="1A2D6F"/>
          </a:solidFill>
          <a:ln w="9525" cap="flat">
            <a:noFill/>
            <a:prstDash val="solid"/>
            <a:miter/>
          </a:ln>
        </p:spPr>
        <p:txBody>
          <a:bodyPr rtlCol="0" anchor="ctr"/>
          <a:lstStyle/>
          <a:p>
            <a:endParaRPr lang="en-US"/>
          </a:p>
        </p:txBody>
      </p:sp>
      <p:sp>
        <p:nvSpPr>
          <p:cNvPr id="484" name="צורה חופשית: צורה 457">
            <a:extLst>
              <a:ext uri="{FF2B5EF4-FFF2-40B4-BE49-F238E27FC236}">
                <a16:creationId xmlns:a16="http://schemas.microsoft.com/office/drawing/2014/main" id="{47A660C8-E2B1-4EED-A76F-0C02C6B54AF7}"/>
              </a:ext>
            </a:extLst>
          </p:cNvPr>
          <p:cNvSpPr/>
          <p:nvPr userDrawn="1"/>
        </p:nvSpPr>
        <p:spPr>
          <a:xfrm>
            <a:off x="5415153" y="340983"/>
            <a:ext cx="2285" cy="1060"/>
          </a:xfrm>
          <a:custGeom>
            <a:avLst/>
            <a:gdLst>
              <a:gd name="connsiteX0" fmla="*/ 0 w 2285"/>
              <a:gd name="connsiteY0" fmla="*/ 202 h 1060"/>
              <a:gd name="connsiteX1" fmla="*/ 2286 w 2285"/>
              <a:gd name="connsiteY1" fmla="*/ 964 h 1060"/>
              <a:gd name="connsiteX2" fmla="*/ 0 w 2285"/>
              <a:gd name="connsiteY2" fmla="*/ 202 h 1060"/>
            </a:gdLst>
            <a:ahLst/>
            <a:cxnLst>
              <a:cxn ang="0">
                <a:pos x="connsiteX0" y="connsiteY0"/>
              </a:cxn>
              <a:cxn ang="0">
                <a:pos x="connsiteX1" y="connsiteY1"/>
              </a:cxn>
              <a:cxn ang="0">
                <a:pos x="connsiteX2" y="connsiteY2"/>
              </a:cxn>
            </a:cxnLst>
            <a:rect l="l" t="t" r="r" b="b"/>
            <a:pathLst>
              <a:path w="2285" h="1060">
                <a:moveTo>
                  <a:pt x="0" y="202"/>
                </a:moveTo>
                <a:cubicBezTo>
                  <a:pt x="571" y="869"/>
                  <a:pt x="1524" y="1250"/>
                  <a:pt x="2286" y="964"/>
                </a:cubicBezTo>
                <a:cubicBezTo>
                  <a:pt x="1810" y="393"/>
                  <a:pt x="857" y="-369"/>
                  <a:pt x="0" y="202"/>
                </a:cubicBezTo>
                <a:close/>
              </a:path>
            </a:pathLst>
          </a:custGeom>
          <a:solidFill>
            <a:srgbClr val="1A2D6F"/>
          </a:solidFill>
          <a:ln w="9525" cap="flat">
            <a:noFill/>
            <a:prstDash val="solid"/>
            <a:miter/>
          </a:ln>
        </p:spPr>
        <p:txBody>
          <a:bodyPr rtlCol="0" anchor="ctr"/>
          <a:lstStyle/>
          <a:p>
            <a:endParaRPr lang="en-US"/>
          </a:p>
        </p:txBody>
      </p:sp>
      <p:sp>
        <p:nvSpPr>
          <p:cNvPr id="485" name="צורה חופשית: צורה 458">
            <a:extLst>
              <a:ext uri="{FF2B5EF4-FFF2-40B4-BE49-F238E27FC236}">
                <a16:creationId xmlns:a16="http://schemas.microsoft.com/office/drawing/2014/main" id="{6E1FA43B-B9DE-472F-A6D7-9D546A5FC116}"/>
              </a:ext>
            </a:extLst>
          </p:cNvPr>
          <p:cNvSpPr/>
          <p:nvPr userDrawn="1"/>
        </p:nvSpPr>
        <p:spPr>
          <a:xfrm>
            <a:off x="5352669" y="335470"/>
            <a:ext cx="5429" cy="2080"/>
          </a:xfrm>
          <a:custGeom>
            <a:avLst/>
            <a:gdLst>
              <a:gd name="connsiteX0" fmla="*/ 3620 w 5429"/>
              <a:gd name="connsiteY0" fmla="*/ 1238 h 2080"/>
              <a:gd name="connsiteX1" fmla="*/ 0 w 5429"/>
              <a:gd name="connsiteY1" fmla="*/ 0 h 2080"/>
              <a:gd name="connsiteX2" fmla="*/ 2191 w 5429"/>
              <a:gd name="connsiteY2" fmla="*/ 952 h 2080"/>
              <a:gd name="connsiteX3" fmla="*/ 1619 w 5429"/>
              <a:gd name="connsiteY3" fmla="*/ 1715 h 2080"/>
              <a:gd name="connsiteX4" fmla="*/ 2571 w 5429"/>
              <a:gd name="connsiteY4" fmla="*/ 2000 h 2080"/>
              <a:gd name="connsiteX5" fmla="*/ 5429 w 5429"/>
              <a:gd name="connsiteY5" fmla="*/ 1238 h 2080"/>
              <a:gd name="connsiteX6" fmla="*/ 3620 w 5429"/>
              <a:gd name="connsiteY6" fmla="*/ 1238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3620" y="1238"/>
                </a:moveTo>
                <a:cubicBezTo>
                  <a:pt x="2667" y="-476"/>
                  <a:pt x="1905" y="191"/>
                  <a:pt x="0" y="0"/>
                </a:cubicBezTo>
                <a:cubicBezTo>
                  <a:pt x="476" y="2000"/>
                  <a:pt x="1714" y="286"/>
                  <a:pt x="2191" y="952"/>
                </a:cubicBezTo>
                <a:cubicBezTo>
                  <a:pt x="1333" y="1524"/>
                  <a:pt x="-762" y="1619"/>
                  <a:pt x="1619" y="1715"/>
                </a:cubicBezTo>
                <a:cubicBezTo>
                  <a:pt x="2000" y="1715"/>
                  <a:pt x="2095" y="2286"/>
                  <a:pt x="2571" y="2000"/>
                </a:cubicBezTo>
                <a:cubicBezTo>
                  <a:pt x="2476" y="381"/>
                  <a:pt x="4096" y="2191"/>
                  <a:pt x="5429" y="1238"/>
                </a:cubicBezTo>
                <a:cubicBezTo>
                  <a:pt x="4857" y="286"/>
                  <a:pt x="4000" y="381"/>
                  <a:pt x="3620" y="1238"/>
                </a:cubicBezTo>
                <a:close/>
              </a:path>
            </a:pathLst>
          </a:custGeom>
          <a:solidFill>
            <a:srgbClr val="1A2D6F"/>
          </a:solidFill>
          <a:ln w="9525" cap="flat">
            <a:noFill/>
            <a:prstDash val="solid"/>
            <a:miter/>
          </a:ln>
        </p:spPr>
        <p:txBody>
          <a:bodyPr rtlCol="0" anchor="ctr"/>
          <a:lstStyle/>
          <a:p>
            <a:endParaRPr lang="en-US"/>
          </a:p>
        </p:txBody>
      </p:sp>
      <p:sp>
        <p:nvSpPr>
          <p:cNvPr id="486" name="צורה חופשית: צורה 459">
            <a:extLst>
              <a:ext uri="{FF2B5EF4-FFF2-40B4-BE49-F238E27FC236}">
                <a16:creationId xmlns:a16="http://schemas.microsoft.com/office/drawing/2014/main" id="{EB13B294-D6C8-470C-A706-330897D42E72}"/>
              </a:ext>
            </a:extLst>
          </p:cNvPr>
          <p:cNvSpPr/>
          <p:nvPr userDrawn="1"/>
        </p:nvSpPr>
        <p:spPr>
          <a:xfrm>
            <a:off x="5338000" y="345350"/>
            <a:ext cx="857" cy="1800"/>
          </a:xfrm>
          <a:custGeom>
            <a:avLst/>
            <a:gdLst>
              <a:gd name="connsiteX0" fmla="*/ 571 w 857"/>
              <a:gd name="connsiteY0" fmla="*/ 693 h 1800"/>
              <a:gd name="connsiteX1" fmla="*/ 667 w 857"/>
              <a:gd name="connsiteY1" fmla="*/ 312 h 1800"/>
              <a:gd name="connsiteX2" fmla="*/ 0 w 857"/>
              <a:gd name="connsiteY2" fmla="*/ 1455 h 1800"/>
              <a:gd name="connsiteX3" fmla="*/ 858 w 857"/>
              <a:gd name="connsiteY3" fmla="*/ 979 h 1800"/>
              <a:gd name="connsiteX4" fmla="*/ 571 w 857"/>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 h="1800">
                <a:moveTo>
                  <a:pt x="571" y="693"/>
                </a:moveTo>
                <a:cubicBezTo>
                  <a:pt x="476" y="407"/>
                  <a:pt x="571" y="407"/>
                  <a:pt x="667" y="312"/>
                </a:cubicBezTo>
                <a:cubicBezTo>
                  <a:pt x="286" y="-736"/>
                  <a:pt x="191" y="1169"/>
                  <a:pt x="0" y="1455"/>
                </a:cubicBezTo>
                <a:cubicBezTo>
                  <a:pt x="381" y="2598"/>
                  <a:pt x="286" y="502"/>
                  <a:pt x="858" y="979"/>
                </a:cubicBezTo>
                <a:cubicBezTo>
                  <a:pt x="858" y="598"/>
                  <a:pt x="762" y="693"/>
                  <a:pt x="571" y="693"/>
                </a:cubicBezTo>
                <a:close/>
              </a:path>
            </a:pathLst>
          </a:custGeom>
          <a:solidFill>
            <a:srgbClr val="1A2D6F"/>
          </a:solidFill>
          <a:ln w="9525" cap="flat">
            <a:noFill/>
            <a:prstDash val="solid"/>
            <a:miter/>
          </a:ln>
        </p:spPr>
        <p:txBody>
          <a:bodyPr rtlCol="0" anchor="ctr"/>
          <a:lstStyle/>
          <a:p>
            <a:endParaRPr lang="en-US"/>
          </a:p>
        </p:txBody>
      </p:sp>
      <p:sp>
        <p:nvSpPr>
          <p:cNvPr id="487" name="צורה חופשית: צורה 460">
            <a:extLst>
              <a:ext uri="{FF2B5EF4-FFF2-40B4-BE49-F238E27FC236}">
                <a16:creationId xmlns:a16="http://schemas.microsoft.com/office/drawing/2014/main" id="{E357B93A-E6FB-4602-8E94-E664A499EAE9}"/>
              </a:ext>
            </a:extLst>
          </p:cNvPr>
          <p:cNvSpPr/>
          <p:nvPr userDrawn="1"/>
        </p:nvSpPr>
        <p:spPr>
          <a:xfrm>
            <a:off x="5337238" y="342042"/>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8" y="1524"/>
                  <a:pt x="2286" y="0"/>
                </a:cubicBezTo>
                <a:cubicBezTo>
                  <a:pt x="1714" y="191"/>
                  <a:pt x="0" y="952"/>
                  <a:pt x="0" y="3048"/>
                </a:cubicBezTo>
                <a:close/>
              </a:path>
            </a:pathLst>
          </a:custGeom>
          <a:solidFill>
            <a:srgbClr val="1A2D6F"/>
          </a:solidFill>
          <a:ln w="9525" cap="flat">
            <a:noFill/>
            <a:prstDash val="solid"/>
            <a:miter/>
          </a:ln>
        </p:spPr>
        <p:txBody>
          <a:bodyPr rtlCol="0" anchor="ctr"/>
          <a:lstStyle/>
          <a:p>
            <a:endParaRPr lang="en-US"/>
          </a:p>
        </p:txBody>
      </p:sp>
      <p:sp>
        <p:nvSpPr>
          <p:cNvPr id="488" name="צורה חופשית: צורה 461">
            <a:extLst>
              <a:ext uri="{FF2B5EF4-FFF2-40B4-BE49-F238E27FC236}">
                <a16:creationId xmlns:a16="http://schemas.microsoft.com/office/drawing/2014/main" id="{9DF43A30-9FC8-4C96-936B-A21042C8F6EB}"/>
              </a:ext>
            </a:extLst>
          </p:cNvPr>
          <p:cNvSpPr/>
          <p:nvPr userDrawn="1"/>
        </p:nvSpPr>
        <p:spPr>
          <a:xfrm>
            <a:off x="5372480" y="335466"/>
            <a:ext cx="2381" cy="722"/>
          </a:xfrm>
          <a:custGeom>
            <a:avLst/>
            <a:gdLst>
              <a:gd name="connsiteX0" fmla="*/ 0 w 2381"/>
              <a:gd name="connsiteY0" fmla="*/ 194 h 722"/>
              <a:gd name="connsiteX1" fmla="*/ 2381 w 2381"/>
              <a:gd name="connsiteY1" fmla="*/ 670 h 722"/>
              <a:gd name="connsiteX2" fmla="*/ 0 w 2381"/>
              <a:gd name="connsiteY2" fmla="*/ 194 h 722"/>
            </a:gdLst>
            <a:ahLst/>
            <a:cxnLst>
              <a:cxn ang="0">
                <a:pos x="connsiteX0" y="connsiteY0"/>
              </a:cxn>
              <a:cxn ang="0">
                <a:pos x="connsiteX1" y="connsiteY1"/>
              </a:cxn>
              <a:cxn ang="0">
                <a:pos x="connsiteX2" y="connsiteY2"/>
              </a:cxn>
            </a:cxnLst>
            <a:rect l="l" t="t" r="r" b="b"/>
            <a:pathLst>
              <a:path w="2381" h="722">
                <a:moveTo>
                  <a:pt x="0" y="194"/>
                </a:moveTo>
                <a:cubicBezTo>
                  <a:pt x="762" y="1147"/>
                  <a:pt x="1334" y="480"/>
                  <a:pt x="2381" y="670"/>
                </a:cubicBezTo>
                <a:cubicBezTo>
                  <a:pt x="2096" y="4"/>
                  <a:pt x="571" y="-187"/>
                  <a:pt x="0" y="194"/>
                </a:cubicBezTo>
                <a:close/>
              </a:path>
            </a:pathLst>
          </a:custGeom>
          <a:solidFill>
            <a:srgbClr val="1A2D6F"/>
          </a:solidFill>
          <a:ln w="9525" cap="flat">
            <a:noFill/>
            <a:prstDash val="solid"/>
            <a:miter/>
          </a:ln>
        </p:spPr>
        <p:txBody>
          <a:bodyPr rtlCol="0" anchor="ctr"/>
          <a:lstStyle/>
          <a:p>
            <a:endParaRPr lang="en-US"/>
          </a:p>
        </p:txBody>
      </p:sp>
      <p:sp>
        <p:nvSpPr>
          <p:cNvPr id="489" name="צורה חופשית: צורה 462">
            <a:extLst>
              <a:ext uri="{FF2B5EF4-FFF2-40B4-BE49-F238E27FC236}">
                <a16:creationId xmlns:a16="http://schemas.microsoft.com/office/drawing/2014/main" id="{F4C5E8E0-A7E3-4867-9EBE-C7AF29CF4C9A}"/>
              </a:ext>
            </a:extLst>
          </p:cNvPr>
          <p:cNvSpPr/>
          <p:nvPr userDrawn="1"/>
        </p:nvSpPr>
        <p:spPr>
          <a:xfrm>
            <a:off x="5338191" y="350234"/>
            <a:ext cx="917" cy="3442"/>
          </a:xfrm>
          <a:custGeom>
            <a:avLst/>
            <a:gdLst>
              <a:gd name="connsiteX0" fmla="*/ 762 w 917"/>
              <a:gd name="connsiteY0" fmla="*/ 2857 h 3442"/>
              <a:gd name="connsiteX1" fmla="*/ 762 w 917"/>
              <a:gd name="connsiteY1" fmla="*/ 0 h 3442"/>
              <a:gd name="connsiteX2" fmla="*/ 0 w 917"/>
              <a:gd name="connsiteY2" fmla="*/ 2953 h 3442"/>
              <a:gd name="connsiteX3" fmla="*/ 762 w 917"/>
              <a:gd name="connsiteY3" fmla="*/ 2857 h 3442"/>
            </a:gdLst>
            <a:ahLst/>
            <a:cxnLst>
              <a:cxn ang="0">
                <a:pos x="connsiteX0" y="connsiteY0"/>
              </a:cxn>
              <a:cxn ang="0">
                <a:pos x="connsiteX1" y="connsiteY1"/>
              </a:cxn>
              <a:cxn ang="0">
                <a:pos x="connsiteX2" y="connsiteY2"/>
              </a:cxn>
              <a:cxn ang="0">
                <a:pos x="connsiteX3" y="connsiteY3"/>
              </a:cxn>
            </a:cxnLst>
            <a:rect l="l" t="t" r="r" b="b"/>
            <a:pathLst>
              <a:path w="917" h="3442">
                <a:moveTo>
                  <a:pt x="762" y="2857"/>
                </a:moveTo>
                <a:cubicBezTo>
                  <a:pt x="95" y="1619"/>
                  <a:pt x="1334" y="1048"/>
                  <a:pt x="762" y="0"/>
                </a:cubicBezTo>
                <a:cubicBezTo>
                  <a:pt x="191" y="476"/>
                  <a:pt x="476" y="2476"/>
                  <a:pt x="0" y="2953"/>
                </a:cubicBezTo>
                <a:cubicBezTo>
                  <a:pt x="95" y="4191"/>
                  <a:pt x="762" y="2667"/>
                  <a:pt x="762" y="2857"/>
                </a:cubicBezTo>
                <a:close/>
              </a:path>
            </a:pathLst>
          </a:custGeom>
          <a:solidFill>
            <a:srgbClr val="1A2D6F"/>
          </a:solidFill>
          <a:ln w="9525" cap="flat">
            <a:noFill/>
            <a:prstDash val="solid"/>
            <a:miter/>
          </a:ln>
        </p:spPr>
        <p:txBody>
          <a:bodyPr rtlCol="0" anchor="ctr"/>
          <a:lstStyle/>
          <a:p>
            <a:endParaRPr lang="en-US"/>
          </a:p>
        </p:txBody>
      </p:sp>
      <p:sp>
        <p:nvSpPr>
          <p:cNvPr id="490" name="צורה חופשית: צורה 463">
            <a:extLst>
              <a:ext uri="{FF2B5EF4-FFF2-40B4-BE49-F238E27FC236}">
                <a16:creationId xmlns:a16="http://schemas.microsoft.com/office/drawing/2014/main" id="{8D29E9BB-73B1-49F9-9E81-4E4E3BE4C53D}"/>
              </a:ext>
            </a:extLst>
          </p:cNvPr>
          <p:cNvSpPr/>
          <p:nvPr userDrawn="1"/>
        </p:nvSpPr>
        <p:spPr>
          <a:xfrm>
            <a:off x="5411438" y="340137"/>
            <a:ext cx="1638" cy="952"/>
          </a:xfrm>
          <a:custGeom>
            <a:avLst/>
            <a:gdLst>
              <a:gd name="connsiteX0" fmla="*/ 0 w 1638"/>
              <a:gd name="connsiteY0" fmla="*/ 0 h 952"/>
              <a:gd name="connsiteX1" fmla="*/ 1619 w 1638"/>
              <a:gd name="connsiteY1" fmla="*/ 953 h 952"/>
              <a:gd name="connsiteX2" fmla="*/ 0 w 1638"/>
              <a:gd name="connsiteY2" fmla="*/ 0 h 952"/>
            </a:gdLst>
            <a:ahLst/>
            <a:cxnLst>
              <a:cxn ang="0">
                <a:pos x="connsiteX0" y="connsiteY0"/>
              </a:cxn>
              <a:cxn ang="0">
                <a:pos x="connsiteX1" y="connsiteY1"/>
              </a:cxn>
              <a:cxn ang="0">
                <a:pos x="connsiteX2" y="connsiteY2"/>
              </a:cxn>
            </a:cxnLst>
            <a:rect l="l" t="t" r="r" b="b"/>
            <a:pathLst>
              <a:path w="1638" h="952">
                <a:moveTo>
                  <a:pt x="0" y="0"/>
                </a:moveTo>
                <a:cubicBezTo>
                  <a:pt x="285" y="1143"/>
                  <a:pt x="762" y="572"/>
                  <a:pt x="1619" y="953"/>
                </a:cubicBezTo>
                <a:cubicBezTo>
                  <a:pt x="1810" y="572"/>
                  <a:pt x="571" y="95"/>
                  <a:pt x="0" y="0"/>
                </a:cubicBezTo>
                <a:close/>
              </a:path>
            </a:pathLst>
          </a:custGeom>
          <a:solidFill>
            <a:srgbClr val="1A2D6F"/>
          </a:solidFill>
          <a:ln w="9525" cap="flat">
            <a:noFill/>
            <a:prstDash val="solid"/>
            <a:miter/>
          </a:ln>
        </p:spPr>
        <p:txBody>
          <a:bodyPr rtlCol="0" anchor="ctr"/>
          <a:lstStyle/>
          <a:p>
            <a:endParaRPr lang="en-US"/>
          </a:p>
        </p:txBody>
      </p:sp>
      <p:sp>
        <p:nvSpPr>
          <p:cNvPr id="491" name="צורה חופשית: צורה 464">
            <a:extLst>
              <a:ext uri="{FF2B5EF4-FFF2-40B4-BE49-F238E27FC236}">
                <a16:creationId xmlns:a16="http://schemas.microsoft.com/office/drawing/2014/main" id="{E1CA8892-3406-4EA9-AFFD-39E47B268C22}"/>
              </a:ext>
            </a:extLst>
          </p:cNvPr>
          <p:cNvSpPr/>
          <p:nvPr userDrawn="1"/>
        </p:nvSpPr>
        <p:spPr>
          <a:xfrm>
            <a:off x="5383148" y="41098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4" y="-73"/>
                  <a:pt x="667" y="-264"/>
                  <a:pt x="0" y="308"/>
                </a:cubicBezTo>
                <a:cubicBezTo>
                  <a:pt x="95" y="1737"/>
                  <a:pt x="1048" y="594"/>
                  <a:pt x="1334" y="1165"/>
                </a:cubicBezTo>
                <a:close/>
              </a:path>
            </a:pathLst>
          </a:custGeom>
          <a:solidFill>
            <a:srgbClr val="1A2D6F"/>
          </a:solidFill>
          <a:ln w="9525" cap="flat">
            <a:noFill/>
            <a:prstDash val="solid"/>
            <a:miter/>
          </a:ln>
        </p:spPr>
        <p:txBody>
          <a:bodyPr rtlCol="0" anchor="ctr"/>
          <a:lstStyle/>
          <a:p>
            <a:endParaRPr lang="en-US"/>
          </a:p>
        </p:txBody>
      </p:sp>
      <p:sp>
        <p:nvSpPr>
          <p:cNvPr id="492" name="צורה חופשית: צורה 465">
            <a:extLst>
              <a:ext uri="{FF2B5EF4-FFF2-40B4-BE49-F238E27FC236}">
                <a16:creationId xmlns:a16="http://schemas.microsoft.com/office/drawing/2014/main" id="{6817FA90-AA0C-4642-8D54-D3EC4CE41BD9}"/>
              </a:ext>
            </a:extLst>
          </p:cNvPr>
          <p:cNvSpPr/>
          <p:nvPr userDrawn="1"/>
        </p:nvSpPr>
        <p:spPr>
          <a:xfrm>
            <a:off x="5379148" y="410392"/>
            <a:ext cx="1333" cy="579"/>
          </a:xfrm>
          <a:custGeom>
            <a:avLst/>
            <a:gdLst>
              <a:gd name="connsiteX0" fmla="*/ 0 w 1333"/>
              <a:gd name="connsiteY0" fmla="*/ 230 h 579"/>
              <a:gd name="connsiteX1" fmla="*/ 1334 w 1333"/>
              <a:gd name="connsiteY1" fmla="*/ 325 h 579"/>
              <a:gd name="connsiteX2" fmla="*/ 0 w 1333"/>
              <a:gd name="connsiteY2" fmla="*/ 230 h 579"/>
            </a:gdLst>
            <a:ahLst/>
            <a:cxnLst>
              <a:cxn ang="0">
                <a:pos x="connsiteX0" y="connsiteY0"/>
              </a:cxn>
              <a:cxn ang="0">
                <a:pos x="connsiteX1" y="connsiteY1"/>
              </a:cxn>
              <a:cxn ang="0">
                <a:pos x="connsiteX2" y="connsiteY2"/>
              </a:cxn>
            </a:cxnLst>
            <a:rect l="l" t="t" r="r" b="b"/>
            <a:pathLst>
              <a:path w="1333" h="579">
                <a:moveTo>
                  <a:pt x="0" y="230"/>
                </a:moveTo>
                <a:cubicBezTo>
                  <a:pt x="286" y="516"/>
                  <a:pt x="858" y="801"/>
                  <a:pt x="1334" y="325"/>
                </a:cubicBezTo>
                <a:cubicBezTo>
                  <a:pt x="953" y="135"/>
                  <a:pt x="571" y="-246"/>
                  <a:pt x="0" y="230"/>
                </a:cubicBezTo>
                <a:close/>
              </a:path>
            </a:pathLst>
          </a:custGeom>
          <a:solidFill>
            <a:srgbClr val="1A2D6F"/>
          </a:solidFill>
          <a:ln w="9525" cap="flat">
            <a:noFill/>
            <a:prstDash val="solid"/>
            <a:miter/>
          </a:ln>
        </p:spPr>
        <p:txBody>
          <a:bodyPr rtlCol="0" anchor="ctr"/>
          <a:lstStyle/>
          <a:p>
            <a:endParaRPr lang="en-US"/>
          </a:p>
        </p:txBody>
      </p:sp>
      <p:sp>
        <p:nvSpPr>
          <p:cNvPr id="493" name="צורה חופשית: צורה 466">
            <a:extLst>
              <a:ext uri="{FF2B5EF4-FFF2-40B4-BE49-F238E27FC236}">
                <a16:creationId xmlns:a16="http://schemas.microsoft.com/office/drawing/2014/main" id="{AA381179-822A-4D8E-9D5D-E6B69615A34D}"/>
              </a:ext>
            </a:extLst>
          </p:cNvPr>
          <p:cNvSpPr/>
          <p:nvPr userDrawn="1"/>
        </p:nvSpPr>
        <p:spPr>
          <a:xfrm>
            <a:off x="5377148" y="336137"/>
            <a:ext cx="2190" cy="761"/>
          </a:xfrm>
          <a:custGeom>
            <a:avLst/>
            <a:gdLst>
              <a:gd name="connsiteX0" fmla="*/ 0 w 2190"/>
              <a:gd name="connsiteY0" fmla="*/ 0 h 761"/>
              <a:gd name="connsiteX1" fmla="*/ 2191 w 2190"/>
              <a:gd name="connsiteY1" fmla="*/ 762 h 761"/>
              <a:gd name="connsiteX2" fmla="*/ 0 w 2190"/>
              <a:gd name="connsiteY2" fmla="*/ 0 h 761"/>
            </a:gdLst>
            <a:ahLst/>
            <a:cxnLst>
              <a:cxn ang="0">
                <a:pos x="connsiteX0" y="connsiteY0"/>
              </a:cxn>
              <a:cxn ang="0">
                <a:pos x="connsiteX1" y="connsiteY1"/>
              </a:cxn>
              <a:cxn ang="0">
                <a:pos x="connsiteX2" y="connsiteY2"/>
              </a:cxn>
            </a:cxnLst>
            <a:rect l="l" t="t" r="r" b="b"/>
            <a:pathLst>
              <a:path w="2190" h="761">
                <a:moveTo>
                  <a:pt x="0" y="0"/>
                </a:moveTo>
                <a:cubicBezTo>
                  <a:pt x="285" y="1429"/>
                  <a:pt x="1428" y="-286"/>
                  <a:pt x="2191" y="762"/>
                </a:cubicBezTo>
                <a:cubicBezTo>
                  <a:pt x="2000" y="-572"/>
                  <a:pt x="666" y="381"/>
                  <a:pt x="0" y="0"/>
                </a:cubicBezTo>
                <a:close/>
              </a:path>
            </a:pathLst>
          </a:custGeom>
          <a:solidFill>
            <a:srgbClr val="1A2D6F"/>
          </a:solidFill>
          <a:ln w="9525" cap="flat">
            <a:noFill/>
            <a:prstDash val="solid"/>
            <a:miter/>
          </a:ln>
        </p:spPr>
        <p:txBody>
          <a:bodyPr rtlCol="0" anchor="ctr"/>
          <a:lstStyle/>
          <a:p>
            <a:endParaRPr lang="en-US"/>
          </a:p>
        </p:txBody>
      </p:sp>
      <p:sp>
        <p:nvSpPr>
          <p:cNvPr id="494" name="צורה חופשית: צורה 467">
            <a:extLst>
              <a:ext uri="{FF2B5EF4-FFF2-40B4-BE49-F238E27FC236}">
                <a16:creationId xmlns:a16="http://schemas.microsoft.com/office/drawing/2014/main" id="{47D578AE-2511-4989-BF34-8348AD4D2173}"/>
              </a:ext>
            </a:extLst>
          </p:cNvPr>
          <p:cNvSpPr/>
          <p:nvPr userDrawn="1"/>
        </p:nvSpPr>
        <p:spPr>
          <a:xfrm>
            <a:off x="6636734" y="197452"/>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571" y="667"/>
                  <a:pt x="1524" y="1524"/>
                  <a:pt x="2191" y="858"/>
                </a:cubicBezTo>
                <a:close/>
              </a:path>
            </a:pathLst>
          </a:custGeom>
          <a:solidFill>
            <a:srgbClr val="1A2D6F"/>
          </a:solidFill>
          <a:ln w="9525" cap="flat">
            <a:noFill/>
            <a:prstDash val="solid"/>
            <a:miter/>
          </a:ln>
        </p:spPr>
        <p:txBody>
          <a:bodyPr rtlCol="0" anchor="ctr"/>
          <a:lstStyle/>
          <a:p>
            <a:endParaRPr lang="en-US"/>
          </a:p>
        </p:txBody>
      </p:sp>
      <p:sp>
        <p:nvSpPr>
          <p:cNvPr id="495" name="צורה חופשית: צורה 468">
            <a:extLst>
              <a:ext uri="{FF2B5EF4-FFF2-40B4-BE49-F238E27FC236}">
                <a16:creationId xmlns:a16="http://schemas.microsoft.com/office/drawing/2014/main" id="{9C41893B-F350-4691-8B65-7277A1334366}"/>
              </a:ext>
            </a:extLst>
          </p:cNvPr>
          <p:cNvSpPr/>
          <p:nvPr userDrawn="1"/>
        </p:nvSpPr>
        <p:spPr>
          <a:xfrm>
            <a:off x="6088828" y="442843"/>
            <a:ext cx="10219" cy="1973"/>
          </a:xfrm>
          <a:custGeom>
            <a:avLst/>
            <a:gdLst>
              <a:gd name="connsiteX0" fmla="*/ 885 w 10219"/>
              <a:gd name="connsiteY0" fmla="*/ 545 h 1973"/>
              <a:gd name="connsiteX1" fmla="*/ 2123 w 10219"/>
              <a:gd name="connsiteY1" fmla="*/ 640 h 1973"/>
              <a:gd name="connsiteX2" fmla="*/ 10219 w 10219"/>
              <a:gd name="connsiteY2" fmla="*/ 1974 h 1973"/>
              <a:gd name="connsiteX3" fmla="*/ 5647 w 10219"/>
              <a:gd name="connsiteY3" fmla="*/ 164 h 1973"/>
              <a:gd name="connsiteX4" fmla="*/ 6409 w 10219"/>
              <a:gd name="connsiteY4" fmla="*/ 545 h 1973"/>
              <a:gd name="connsiteX5" fmla="*/ 313 w 10219"/>
              <a:gd name="connsiteY5" fmla="*/ 69 h 1973"/>
              <a:gd name="connsiteX6" fmla="*/ 885 w 10219"/>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19" h="1973">
                <a:moveTo>
                  <a:pt x="885" y="545"/>
                </a:moveTo>
                <a:lnTo>
                  <a:pt x="2123" y="640"/>
                </a:lnTo>
                <a:cubicBezTo>
                  <a:pt x="4790" y="1783"/>
                  <a:pt x="7076" y="1593"/>
                  <a:pt x="10219" y="1974"/>
                </a:cubicBezTo>
                <a:cubicBezTo>
                  <a:pt x="9076" y="640"/>
                  <a:pt x="7647" y="831"/>
                  <a:pt x="5647" y="164"/>
                </a:cubicBezTo>
                <a:cubicBezTo>
                  <a:pt x="5552" y="926"/>
                  <a:pt x="6219" y="355"/>
                  <a:pt x="6409" y="545"/>
                </a:cubicBezTo>
                <a:cubicBezTo>
                  <a:pt x="4790" y="1783"/>
                  <a:pt x="2504" y="-407"/>
                  <a:pt x="313" y="69"/>
                </a:cubicBezTo>
                <a:cubicBezTo>
                  <a:pt x="-544" y="259"/>
                  <a:pt x="599" y="640"/>
                  <a:pt x="885" y="545"/>
                </a:cubicBezTo>
                <a:close/>
              </a:path>
            </a:pathLst>
          </a:custGeom>
          <a:solidFill>
            <a:srgbClr val="1A2D6F"/>
          </a:solidFill>
          <a:ln w="9525" cap="flat">
            <a:noFill/>
            <a:prstDash val="solid"/>
            <a:miter/>
          </a:ln>
        </p:spPr>
        <p:txBody>
          <a:bodyPr rtlCol="0" anchor="ctr"/>
          <a:lstStyle/>
          <a:p>
            <a:endParaRPr lang="en-US"/>
          </a:p>
        </p:txBody>
      </p:sp>
      <p:sp>
        <p:nvSpPr>
          <p:cNvPr id="496" name="צורה חופשית: צורה 469">
            <a:extLst>
              <a:ext uri="{FF2B5EF4-FFF2-40B4-BE49-F238E27FC236}">
                <a16:creationId xmlns:a16="http://schemas.microsoft.com/office/drawing/2014/main" id="{33E9E7C9-0A87-4C46-A2ED-893500F70AC5}"/>
              </a:ext>
            </a:extLst>
          </p:cNvPr>
          <p:cNvSpPr/>
          <p:nvPr userDrawn="1"/>
        </p:nvSpPr>
        <p:spPr>
          <a:xfrm>
            <a:off x="6091808" y="441842"/>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9" y="-73"/>
                  <a:pt x="952" y="-264"/>
                  <a:pt x="0" y="308"/>
                </a:cubicBezTo>
                <a:cubicBezTo>
                  <a:pt x="191" y="1737"/>
                  <a:pt x="1429" y="594"/>
                  <a:pt x="1810" y="1165"/>
                </a:cubicBezTo>
                <a:close/>
              </a:path>
            </a:pathLst>
          </a:custGeom>
          <a:solidFill>
            <a:srgbClr val="1A2D6F"/>
          </a:solidFill>
          <a:ln w="9525" cap="flat">
            <a:noFill/>
            <a:prstDash val="solid"/>
            <a:miter/>
          </a:ln>
        </p:spPr>
        <p:txBody>
          <a:bodyPr rtlCol="0" anchor="ctr"/>
          <a:lstStyle/>
          <a:p>
            <a:endParaRPr lang="en-US"/>
          </a:p>
        </p:txBody>
      </p:sp>
      <p:sp>
        <p:nvSpPr>
          <p:cNvPr id="497" name="צורה חופשית: צורה 470">
            <a:extLst>
              <a:ext uri="{FF2B5EF4-FFF2-40B4-BE49-F238E27FC236}">
                <a16:creationId xmlns:a16="http://schemas.microsoft.com/office/drawing/2014/main" id="{8CA54C13-B836-4577-83DE-1475CAF94DA0}"/>
              </a:ext>
            </a:extLst>
          </p:cNvPr>
          <p:cNvSpPr/>
          <p:nvPr userDrawn="1"/>
        </p:nvSpPr>
        <p:spPr>
          <a:xfrm>
            <a:off x="6118954" y="369760"/>
            <a:ext cx="1734" cy="857"/>
          </a:xfrm>
          <a:custGeom>
            <a:avLst/>
            <a:gdLst>
              <a:gd name="connsiteX0" fmla="*/ 1715 w 1734"/>
              <a:gd name="connsiteY0" fmla="*/ 857 h 857"/>
              <a:gd name="connsiteX1" fmla="*/ 0 w 1734"/>
              <a:gd name="connsiteY1" fmla="*/ 0 h 857"/>
              <a:gd name="connsiteX2" fmla="*/ 1715 w 1734"/>
              <a:gd name="connsiteY2" fmla="*/ 857 h 857"/>
            </a:gdLst>
            <a:ahLst/>
            <a:cxnLst>
              <a:cxn ang="0">
                <a:pos x="connsiteX0" y="connsiteY0"/>
              </a:cxn>
              <a:cxn ang="0">
                <a:pos x="connsiteX1" y="connsiteY1"/>
              </a:cxn>
              <a:cxn ang="0">
                <a:pos x="connsiteX2" y="connsiteY2"/>
              </a:cxn>
            </a:cxnLst>
            <a:rect l="l" t="t" r="r" b="b"/>
            <a:pathLst>
              <a:path w="1734" h="857">
                <a:moveTo>
                  <a:pt x="1715" y="857"/>
                </a:moveTo>
                <a:cubicBezTo>
                  <a:pt x="1905" y="476"/>
                  <a:pt x="667" y="95"/>
                  <a:pt x="0" y="0"/>
                </a:cubicBezTo>
                <a:cubicBezTo>
                  <a:pt x="381" y="1048"/>
                  <a:pt x="858" y="476"/>
                  <a:pt x="1715" y="857"/>
                </a:cubicBezTo>
                <a:close/>
              </a:path>
            </a:pathLst>
          </a:custGeom>
          <a:solidFill>
            <a:srgbClr val="1A2D6F"/>
          </a:solidFill>
          <a:ln w="9525" cap="flat">
            <a:noFill/>
            <a:prstDash val="solid"/>
            <a:miter/>
          </a:ln>
        </p:spPr>
        <p:txBody>
          <a:bodyPr rtlCol="0" anchor="ctr"/>
          <a:lstStyle/>
          <a:p>
            <a:endParaRPr lang="en-US"/>
          </a:p>
        </p:txBody>
      </p:sp>
      <p:sp>
        <p:nvSpPr>
          <p:cNvPr id="498" name="צורה חופשית: צורה 471">
            <a:extLst>
              <a:ext uri="{FF2B5EF4-FFF2-40B4-BE49-F238E27FC236}">
                <a16:creationId xmlns:a16="http://schemas.microsoft.com/office/drawing/2014/main" id="{5000CD5B-5CD9-4CFF-AF36-80EF3724C346}"/>
              </a:ext>
            </a:extLst>
          </p:cNvPr>
          <p:cNvSpPr/>
          <p:nvPr userDrawn="1"/>
        </p:nvSpPr>
        <p:spPr>
          <a:xfrm>
            <a:off x="6086475" y="441116"/>
            <a:ext cx="1714" cy="663"/>
          </a:xfrm>
          <a:custGeom>
            <a:avLst/>
            <a:gdLst>
              <a:gd name="connsiteX0" fmla="*/ 0 w 1714"/>
              <a:gd name="connsiteY0" fmla="*/ 272 h 663"/>
              <a:gd name="connsiteX1" fmla="*/ 1714 w 1714"/>
              <a:gd name="connsiteY1" fmla="*/ 367 h 663"/>
              <a:gd name="connsiteX2" fmla="*/ 0 w 1714"/>
              <a:gd name="connsiteY2" fmla="*/ 272 h 663"/>
            </a:gdLst>
            <a:ahLst/>
            <a:cxnLst>
              <a:cxn ang="0">
                <a:pos x="connsiteX0" y="connsiteY0"/>
              </a:cxn>
              <a:cxn ang="0">
                <a:pos x="connsiteX1" y="connsiteY1"/>
              </a:cxn>
              <a:cxn ang="0">
                <a:pos x="connsiteX2" y="connsiteY2"/>
              </a:cxn>
            </a:cxnLst>
            <a:rect l="l" t="t" r="r" b="b"/>
            <a:pathLst>
              <a:path w="1714" h="663">
                <a:moveTo>
                  <a:pt x="0" y="272"/>
                </a:moveTo>
                <a:cubicBezTo>
                  <a:pt x="381" y="558"/>
                  <a:pt x="1143" y="939"/>
                  <a:pt x="1714" y="367"/>
                </a:cubicBezTo>
                <a:cubicBezTo>
                  <a:pt x="1334" y="177"/>
                  <a:pt x="762" y="-299"/>
                  <a:pt x="0" y="272"/>
                </a:cubicBezTo>
                <a:close/>
              </a:path>
            </a:pathLst>
          </a:custGeom>
          <a:solidFill>
            <a:srgbClr val="1A2D6F"/>
          </a:solidFill>
          <a:ln w="9525" cap="flat">
            <a:noFill/>
            <a:prstDash val="solid"/>
            <a:miter/>
          </a:ln>
        </p:spPr>
        <p:txBody>
          <a:bodyPr rtlCol="0" anchor="ctr"/>
          <a:lstStyle/>
          <a:p>
            <a:endParaRPr lang="en-US"/>
          </a:p>
        </p:txBody>
      </p:sp>
      <p:sp>
        <p:nvSpPr>
          <p:cNvPr id="499" name="צורה חופשית: צורה 472">
            <a:extLst>
              <a:ext uri="{FF2B5EF4-FFF2-40B4-BE49-F238E27FC236}">
                <a16:creationId xmlns:a16="http://schemas.microsoft.com/office/drawing/2014/main" id="{DECF2D19-B65D-42A7-8A9E-BA99AC3DFDFE}"/>
              </a:ext>
            </a:extLst>
          </p:cNvPr>
          <p:cNvSpPr/>
          <p:nvPr userDrawn="1"/>
        </p:nvSpPr>
        <p:spPr>
          <a:xfrm>
            <a:off x="6061710" y="364140"/>
            <a:ext cx="5047" cy="2357"/>
          </a:xfrm>
          <a:custGeom>
            <a:avLst/>
            <a:gdLst>
              <a:gd name="connsiteX0" fmla="*/ 1905 w 5047"/>
              <a:gd name="connsiteY0" fmla="*/ 1238 h 2357"/>
              <a:gd name="connsiteX1" fmla="*/ 1238 w 5047"/>
              <a:gd name="connsiteY1" fmla="*/ 1905 h 2357"/>
              <a:gd name="connsiteX2" fmla="*/ 2191 w 5047"/>
              <a:gd name="connsiteY2" fmla="*/ 2286 h 2357"/>
              <a:gd name="connsiteX3" fmla="*/ 5048 w 5047"/>
              <a:gd name="connsiteY3" fmla="*/ 1810 h 2357"/>
              <a:gd name="connsiteX4" fmla="*/ 3334 w 5047"/>
              <a:gd name="connsiteY4" fmla="*/ 1715 h 2357"/>
              <a:gd name="connsiteX5" fmla="*/ 0 w 5047"/>
              <a:gd name="connsiteY5" fmla="*/ 0 h 2357"/>
              <a:gd name="connsiteX6" fmla="*/ 1905 w 5047"/>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7" h="2357">
                <a:moveTo>
                  <a:pt x="1905" y="1238"/>
                </a:moveTo>
                <a:cubicBezTo>
                  <a:pt x="1048" y="1715"/>
                  <a:pt x="-1048" y="1524"/>
                  <a:pt x="1238" y="1905"/>
                </a:cubicBezTo>
                <a:cubicBezTo>
                  <a:pt x="1619" y="1905"/>
                  <a:pt x="1619" y="2572"/>
                  <a:pt x="2191" y="2286"/>
                </a:cubicBezTo>
                <a:cubicBezTo>
                  <a:pt x="2286" y="572"/>
                  <a:pt x="3620" y="2762"/>
                  <a:pt x="5048" y="1810"/>
                </a:cubicBezTo>
                <a:cubicBezTo>
                  <a:pt x="4572" y="857"/>
                  <a:pt x="3714" y="857"/>
                  <a:pt x="3334" y="1715"/>
                </a:cubicBezTo>
                <a:cubicBezTo>
                  <a:pt x="2571" y="-95"/>
                  <a:pt x="1810" y="476"/>
                  <a:pt x="0" y="0"/>
                </a:cubicBezTo>
                <a:cubicBezTo>
                  <a:pt x="190" y="2096"/>
                  <a:pt x="1619" y="476"/>
                  <a:pt x="1905" y="1238"/>
                </a:cubicBezTo>
                <a:close/>
              </a:path>
            </a:pathLst>
          </a:custGeom>
          <a:solidFill>
            <a:srgbClr val="1A2D6F"/>
          </a:solidFill>
          <a:ln w="9525" cap="flat">
            <a:noFill/>
            <a:prstDash val="solid"/>
            <a:miter/>
          </a:ln>
        </p:spPr>
        <p:txBody>
          <a:bodyPr rtlCol="0" anchor="ctr"/>
          <a:lstStyle/>
          <a:p>
            <a:endParaRPr lang="en-US"/>
          </a:p>
        </p:txBody>
      </p:sp>
      <p:sp>
        <p:nvSpPr>
          <p:cNvPr id="500" name="צורה חופשית: צורה 473">
            <a:extLst>
              <a:ext uri="{FF2B5EF4-FFF2-40B4-BE49-F238E27FC236}">
                <a16:creationId xmlns:a16="http://schemas.microsoft.com/office/drawing/2014/main" id="{E11D0BA7-0CD3-4811-93AB-953B1A2BF169}"/>
              </a:ext>
            </a:extLst>
          </p:cNvPr>
          <p:cNvSpPr/>
          <p:nvPr userDrawn="1"/>
        </p:nvSpPr>
        <p:spPr>
          <a:xfrm>
            <a:off x="6085332" y="366807"/>
            <a:ext cx="2190" cy="857"/>
          </a:xfrm>
          <a:custGeom>
            <a:avLst/>
            <a:gdLst>
              <a:gd name="connsiteX0" fmla="*/ 2191 w 2190"/>
              <a:gd name="connsiteY0" fmla="*/ 857 h 857"/>
              <a:gd name="connsiteX1" fmla="*/ 0 w 2190"/>
              <a:gd name="connsiteY1" fmla="*/ 0 h 857"/>
              <a:gd name="connsiteX2" fmla="*/ 2191 w 2190"/>
              <a:gd name="connsiteY2" fmla="*/ 857 h 857"/>
            </a:gdLst>
            <a:ahLst/>
            <a:cxnLst>
              <a:cxn ang="0">
                <a:pos x="connsiteX0" y="connsiteY0"/>
              </a:cxn>
              <a:cxn ang="0">
                <a:pos x="connsiteX1" y="connsiteY1"/>
              </a:cxn>
              <a:cxn ang="0">
                <a:pos x="connsiteX2" y="connsiteY2"/>
              </a:cxn>
            </a:cxnLst>
            <a:rect l="l" t="t" r="r" b="b"/>
            <a:pathLst>
              <a:path w="2190" h="857">
                <a:moveTo>
                  <a:pt x="2191" y="857"/>
                </a:moveTo>
                <a:cubicBezTo>
                  <a:pt x="2095" y="-571"/>
                  <a:pt x="762" y="286"/>
                  <a:pt x="0" y="0"/>
                </a:cubicBezTo>
                <a:cubicBezTo>
                  <a:pt x="191" y="1429"/>
                  <a:pt x="1429" y="-286"/>
                  <a:pt x="2191" y="857"/>
                </a:cubicBezTo>
                <a:close/>
              </a:path>
            </a:pathLst>
          </a:custGeom>
          <a:solidFill>
            <a:srgbClr val="1A2D6F"/>
          </a:solidFill>
          <a:ln w="9525" cap="flat">
            <a:noFill/>
            <a:prstDash val="solid"/>
            <a:miter/>
          </a:ln>
        </p:spPr>
        <p:txBody>
          <a:bodyPr rtlCol="0" anchor="ctr"/>
          <a:lstStyle/>
          <a:p>
            <a:endParaRPr lang="en-US"/>
          </a:p>
        </p:txBody>
      </p:sp>
      <p:sp>
        <p:nvSpPr>
          <p:cNvPr id="501" name="צורה חופשית: צורה 474">
            <a:extLst>
              <a:ext uri="{FF2B5EF4-FFF2-40B4-BE49-F238E27FC236}">
                <a16:creationId xmlns:a16="http://schemas.microsoft.com/office/drawing/2014/main" id="{D1725D98-62DB-425A-9168-5FEA8E4A9418}"/>
              </a:ext>
            </a:extLst>
          </p:cNvPr>
          <p:cNvSpPr/>
          <p:nvPr userDrawn="1"/>
        </p:nvSpPr>
        <p:spPr>
          <a:xfrm>
            <a:off x="6343173" y="376517"/>
            <a:ext cx="3428" cy="1625"/>
          </a:xfrm>
          <a:custGeom>
            <a:avLst/>
            <a:gdLst>
              <a:gd name="connsiteX0" fmla="*/ 3429 w 3428"/>
              <a:gd name="connsiteY0" fmla="*/ 1625 h 1625"/>
              <a:gd name="connsiteX1" fmla="*/ 0 w 3428"/>
              <a:gd name="connsiteY1" fmla="*/ 6 h 1625"/>
              <a:gd name="connsiteX2" fmla="*/ 3429 w 3428"/>
              <a:gd name="connsiteY2" fmla="*/ 1625 h 1625"/>
            </a:gdLst>
            <a:ahLst/>
            <a:cxnLst>
              <a:cxn ang="0">
                <a:pos x="connsiteX0" y="connsiteY0"/>
              </a:cxn>
              <a:cxn ang="0">
                <a:pos x="connsiteX1" y="connsiteY1"/>
              </a:cxn>
              <a:cxn ang="0">
                <a:pos x="connsiteX2" y="connsiteY2"/>
              </a:cxn>
            </a:cxnLst>
            <a:rect l="l" t="t" r="r" b="b"/>
            <a:pathLst>
              <a:path w="3428" h="1625">
                <a:moveTo>
                  <a:pt x="3429" y="1625"/>
                </a:moveTo>
                <a:cubicBezTo>
                  <a:pt x="3238" y="959"/>
                  <a:pt x="952" y="-89"/>
                  <a:pt x="0" y="6"/>
                </a:cubicBezTo>
                <a:cubicBezTo>
                  <a:pt x="857" y="1244"/>
                  <a:pt x="1905" y="959"/>
                  <a:pt x="3429" y="1625"/>
                </a:cubicBezTo>
                <a:close/>
              </a:path>
            </a:pathLst>
          </a:custGeom>
          <a:solidFill>
            <a:srgbClr val="1A2D6F"/>
          </a:solidFill>
          <a:ln w="9525" cap="flat">
            <a:noFill/>
            <a:prstDash val="solid"/>
            <a:miter/>
          </a:ln>
        </p:spPr>
        <p:txBody>
          <a:bodyPr rtlCol="0" anchor="ctr"/>
          <a:lstStyle/>
          <a:p>
            <a:endParaRPr lang="en-US"/>
          </a:p>
        </p:txBody>
      </p:sp>
      <p:sp>
        <p:nvSpPr>
          <p:cNvPr id="502" name="צורה חופשית: צורה 475">
            <a:extLst>
              <a:ext uri="{FF2B5EF4-FFF2-40B4-BE49-F238E27FC236}">
                <a16:creationId xmlns:a16="http://schemas.microsoft.com/office/drawing/2014/main" id="{9AB4342A-252F-4F95-B370-2FF7EA1BAF8A}"/>
              </a:ext>
            </a:extLst>
          </p:cNvPr>
          <p:cNvSpPr/>
          <p:nvPr userDrawn="1"/>
        </p:nvSpPr>
        <p:spPr>
          <a:xfrm>
            <a:off x="6044635" y="376713"/>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1A2D6F"/>
          </a:solidFill>
          <a:ln w="9525" cap="flat">
            <a:noFill/>
            <a:prstDash val="solid"/>
            <a:miter/>
          </a:ln>
        </p:spPr>
        <p:txBody>
          <a:bodyPr rtlCol="0" anchor="ctr"/>
          <a:lstStyle/>
          <a:p>
            <a:endParaRPr lang="en-US"/>
          </a:p>
        </p:txBody>
      </p:sp>
      <p:sp>
        <p:nvSpPr>
          <p:cNvPr id="503" name="צורה חופשית: צורה 476">
            <a:extLst>
              <a:ext uri="{FF2B5EF4-FFF2-40B4-BE49-F238E27FC236}">
                <a16:creationId xmlns:a16="http://schemas.microsoft.com/office/drawing/2014/main" id="{3FC58DD6-1294-462F-AEF0-3D06E5AD03F7}"/>
              </a:ext>
            </a:extLst>
          </p:cNvPr>
          <p:cNvSpPr/>
          <p:nvPr userDrawn="1"/>
        </p:nvSpPr>
        <p:spPr>
          <a:xfrm>
            <a:off x="6069425" y="640222"/>
            <a:ext cx="1999" cy="1622"/>
          </a:xfrm>
          <a:custGeom>
            <a:avLst/>
            <a:gdLst>
              <a:gd name="connsiteX0" fmla="*/ 0 w 1999"/>
              <a:gd name="connsiteY0" fmla="*/ 333 h 1622"/>
              <a:gd name="connsiteX1" fmla="*/ 2000 w 1999"/>
              <a:gd name="connsiteY1" fmla="*/ 1286 h 1622"/>
              <a:gd name="connsiteX2" fmla="*/ 0 w 1999"/>
              <a:gd name="connsiteY2" fmla="*/ 333 h 1622"/>
            </a:gdLst>
            <a:ahLst/>
            <a:cxnLst>
              <a:cxn ang="0">
                <a:pos x="connsiteX0" y="connsiteY0"/>
              </a:cxn>
              <a:cxn ang="0">
                <a:pos x="connsiteX1" y="connsiteY1"/>
              </a:cxn>
              <a:cxn ang="0">
                <a:pos x="connsiteX2" y="connsiteY2"/>
              </a:cxn>
            </a:cxnLst>
            <a:rect l="l" t="t" r="r" b="b"/>
            <a:pathLst>
              <a:path w="1999" h="1622">
                <a:moveTo>
                  <a:pt x="0" y="333"/>
                </a:moveTo>
                <a:cubicBezTo>
                  <a:pt x="95" y="1953"/>
                  <a:pt x="1238" y="1762"/>
                  <a:pt x="2000" y="1286"/>
                </a:cubicBezTo>
                <a:cubicBezTo>
                  <a:pt x="1524" y="714"/>
                  <a:pt x="762" y="-619"/>
                  <a:pt x="0" y="333"/>
                </a:cubicBezTo>
                <a:close/>
              </a:path>
            </a:pathLst>
          </a:custGeom>
          <a:solidFill>
            <a:srgbClr val="1A2D6F"/>
          </a:solidFill>
          <a:ln w="9525" cap="flat">
            <a:noFill/>
            <a:prstDash val="solid"/>
            <a:miter/>
          </a:ln>
        </p:spPr>
        <p:txBody>
          <a:bodyPr rtlCol="0" anchor="ctr"/>
          <a:lstStyle/>
          <a:p>
            <a:endParaRPr lang="en-US"/>
          </a:p>
        </p:txBody>
      </p:sp>
      <p:sp>
        <p:nvSpPr>
          <p:cNvPr id="504" name="צורה חופשית: צורה 477">
            <a:extLst>
              <a:ext uri="{FF2B5EF4-FFF2-40B4-BE49-F238E27FC236}">
                <a16:creationId xmlns:a16="http://schemas.microsoft.com/office/drawing/2014/main" id="{7B9D74BF-6F79-4E50-B3E3-1691E1E11691}"/>
              </a:ext>
            </a:extLst>
          </p:cNvPr>
          <p:cNvSpPr/>
          <p:nvPr userDrawn="1"/>
        </p:nvSpPr>
        <p:spPr>
          <a:xfrm>
            <a:off x="6314310" y="365950"/>
            <a:ext cx="7432" cy="4200"/>
          </a:xfrm>
          <a:custGeom>
            <a:avLst/>
            <a:gdLst>
              <a:gd name="connsiteX0" fmla="*/ 4765 w 7432"/>
              <a:gd name="connsiteY0" fmla="*/ 3143 h 4200"/>
              <a:gd name="connsiteX1" fmla="*/ 3 w 7432"/>
              <a:gd name="connsiteY1" fmla="*/ 0 h 4200"/>
              <a:gd name="connsiteX2" fmla="*/ 2765 w 7432"/>
              <a:gd name="connsiteY2" fmla="*/ 2096 h 4200"/>
              <a:gd name="connsiteX3" fmla="*/ 1622 w 7432"/>
              <a:gd name="connsiteY3" fmla="*/ 2477 h 4200"/>
              <a:gd name="connsiteX4" fmla="*/ 2955 w 7432"/>
              <a:gd name="connsiteY4" fmla="*/ 3334 h 4200"/>
              <a:gd name="connsiteX5" fmla="*/ 7432 w 7432"/>
              <a:gd name="connsiteY5" fmla="*/ 4191 h 4200"/>
              <a:gd name="connsiteX6" fmla="*/ 4765 w 7432"/>
              <a:gd name="connsiteY6" fmla="*/ 3143 h 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2" h="4200">
                <a:moveTo>
                  <a:pt x="4765" y="3143"/>
                </a:moveTo>
                <a:cubicBezTo>
                  <a:pt x="3908" y="1048"/>
                  <a:pt x="2670" y="1238"/>
                  <a:pt x="3" y="0"/>
                </a:cubicBezTo>
                <a:cubicBezTo>
                  <a:pt x="-93" y="2096"/>
                  <a:pt x="2384" y="1143"/>
                  <a:pt x="2765" y="2096"/>
                </a:cubicBezTo>
                <a:cubicBezTo>
                  <a:pt x="1336" y="2191"/>
                  <a:pt x="-1807" y="1143"/>
                  <a:pt x="1622" y="2477"/>
                </a:cubicBezTo>
                <a:cubicBezTo>
                  <a:pt x="2194" y="2667"/>
                  <a:pt x="2098" y="3334"/>
                  <a:pt x="2955" y="3334"/>
                </a:cubicBezTo>
                <a:cubicBezTo>
                  <a:pt x="3432" y="1715"/>
                  <a:pt x="5147" y="4382"/>
                  <a:pt x="7432" y="4191"/>
                </a:cubicBezTo>
                <a:cubicBezTo>
                  <a:pt x="6861" y="2858"/>
                  <a:pt x="5623" y="2477"/>
                  <a:pt x="4765" y="3143"/>
                </a:cubicBezTo>
                <a:close/>
              </a:path>
            </a:pathLst>
          </a:custGeom>
          <a:solidFill>
            <a:srgbClr val="1A2D6F"/>
          </a:solidFill>
          <a:ln w="9525" cap="flat">
            <a:noFill/>
            <a:prstDash val="solid"/>
            <a:miter/>
          </a:ln>
        </p:spPr>
        <p:txBody>
          <a:bodyPr rtlCol="0" anchor="ctr"/>
          <a:lstStyle/>
          <a:p>
            <a:endParaRPr lang="en-US"/>
          </a:p>
        </p:txBody>
      </p:sp>
      <p:sp>
        <p:nvSpPr>
          <p:cNvPr id="505" name="צורה חופשית: צורה 478">
            <a:extLst>
              <a:ext uri="{FF2B5EF4-FFF2-40B4-BE49-F238E27FC236}">
                <a16:creationId xmlns:a16="http://schemas.microsoft.com/office/drawing/2014/main" id="{F316B731-08D1-4D2C-A3B4-E5119A775EDF}"/>
              </a:ext>
            </a:extLst>
          </p:cNvPr>
          <p:cNvSpPr/>
          <p:nvPr userDrawn="1"/>
        </p:nvSpPr>
        <p:spPr>
          <a:xfrm>
            <a:off x="6287547" y="36440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3" y="1070"/>
                  <a:pt x="4667" y="118"/>
                </a:cubicBezTo>
                <a:cubicBezTo>
                  <a:pt x="3810" y="-73"/>
                  <a:pt x="953" y="-263"/>
                  <a:pt x="0" y="1546"/>
                </a:cubicBezTo>
                <a:close/>
              </a:path>
            </a:pathLst>
          </a:custGeom>
          <a:solidFill>
            <a:srgbClr val="1A2D6F"/>
          </a:solidFill>
          <a:ln w="9525" cap="flat">
            <a:noFill/>
            <a:prstDash val="solid"/>
            <a:miter/>
          </a:ln>
        </p:spPr>
        <p:txBody>
          <a:bodyPr rtlCol="0" anchor="ctr"/>
          <a:lstStyle/>
          <a:p>
            <a:endParaRPr lang="en-US"/>
          </a:p>
        </p:txBody>
      </p:sp>
      <p:sp>
        <p:nvSpPr>
          <p:cNvPr id="506" name="צורה חופשית: צורה 479">
            <a:extLst>
              <a:ext uri="{FF2B5EF4-FFF2-40B4-BE49-F238E27FC236}">
                <a16:creationId xmlns:a16="http://schemas.microsoft.com/office/drawing/2014/main" id="{57AE3078-0415-483F-AE21-D068C691C350}"/>
              </a:ext>
            </a:extLst>
          </p:cNvPr>
          <p:cNvSpPr/>
          <p:nvPr userDrawn="1"/>
        </p:nvSpPr>
        <p:spPr>
          <a:xfrm>
            <a:off x="6144387" y="372593"/>
            <a:ext cx="4571" cy="1309"/>
          </a:xfrm>
          <a:custGeom>
            <a:avLst/>
            <a:gdLst>
              <a:gd name="connsiteX0" fmla="*/ 4572 w 4571"/>
              <a:gd name="connsiteY0" fmla="*/ 977 h 1309"/>
              <a:gd name="connsiteX1" fmla="*/ 0 w 4571"/>
              <a:gd name="connsiteY1" fmla="*/ 215 h 1309"/>
              <a:gd name="connsiteX2" fmla="*/ 4572 w 4571"/>
              <a:gd name="connsiteY2" fmla="*/ 977 h 1309"/>
            </a:gdLst>
            <a:ahLst/>
            <a:cxnLst>
              <a:cxn ang="0">
                <a:pos x="connsiteX0" y="connsiteY0"/>
              </a:cxn>
              <a:cxn ang="0">
                <a:pos x="connsiteX1" y="connsiteY1"/>
              </a:cxn>
              <a:cxn ang="0">
                <a:pos x="connsiteX2" y="connsiteY2"/>
              </a:cxn>
            </a:cxnLst>
            <a:rect l="l" t="t" r="r" b="b"/>
            <a:pathLst>
              <a:path w="4571" h="1309">
                <a:moveTo>
                  <a:pt x="4572" y="977"/>
                </a:moveTo>
                <a:cubicBezTo>
                  <a:pt x="4096" y="1834"/>
                  <a:pt x="952" y="-737"/>
                  <a:pt x="0" y="215"/>
                </a:cubicBezTo>
                <a:cubicBezTo>
                  <a:pt x="381" y="-71"/>
                  <a:pt x="3905" y="2120"/>
                  <a:pt x="4572" y="977"/>
                </a:cubicBezTo>
                <a:close/>
              </a:path>
            </a:pathLst>
          </a:custGeom>
          <a:solidFill>
            <a:srgbClr val="1A2D6F"/>
          </a:solidFill>
          <a:ln w="9525" cap="flat">
            <a:noFill/>
            <a:prstDash val="solid"/>
            <a:miter/>
          </a:ln>
        </p:spPr>
        <p:txBody>
          <a:bodyPr rtlCol="0" anchor="ctr"/>
          <a:lstStyle/>
          <a:p>
            <a:endParaRPr lang="en-US"/>
          </a:p>
        </p:txBody>
      </p:sp>
      <p:sp>
        <p:nvSpPr>
          <p:cNvPr id="507" name="צורה חופשית: צורה 480">
            <a:extLst>
              <a:ext uri="{FF2B5EF4-FFF2-40B4-BE49-F238E27FC236}">
                <a16:creationId xmlns:a16="http://schemas.microsoft.com/office/drawing/2014/main" id="{41F02084-FD03-423E-A1BF-DD38F13F3656}"/>
              </a:ext>
            </a:extLst>
          </p:cNvPr>
          <p:cNvSpPr/>
          <p:nvPr userDrawn="1"/>
        </p:nvSpPr>
        <p:spPr>
          <a:xfrm>
            <a:off x="6122765" y="370190"/>
            <a:ext cx="2285" cy="920"/>
          </a:xfrm>
          <a:custGeom>
            <a:avLst/>
            <a:gdLst>
              <a:gd name="connsiteX0" fmla="*/ 2286 w 2285"/>
              <a:gd name="connsiteY0" fmla="*/ 808 h 920"/>
              <a:gd name="connsiteX1" fmla="*/ 0 w 2285"/>
              <a:gd name="connsiteY1" fmla="*/ 237 h 920"/>
              <a:gd name="connsiteX2" fmla="*/ 2286 w 2285"/>
              <a:gd name="connsiteY2" fmla="*/ 808 h 920"/>
            </a:gdLst>
            <a:ahLst/>
            <a:cxnLst>
              <a:cxn ang="0">
                <a:pos x="connsiteX0" y="connsiteY0"/>
              </a:cxn>
              <a:cxn ang="0">
                <a:pos x="connsiteX1" y="connsiteY1"/>
              </a:cxn>
              <a:cxn ang="0">
                <a:pos x="connsiteX2" y="connsiteY2"/>
              </a:cxn>
            </a:cxnLst>
            <a:rect l="l" t="t" r="r" b="b"/>
            <a:pathLst>
              <a:path w="2285" h="920">
                <a:moveTo>
                  <a:pt x="2286" y="808"/>
                </a:moveTo>
                <a:cubicBezTo>
                  <a:pt x="1714" y="237"/>
                  <a:pt x="667" y="-335"/>
                  <a:pt x="0" y="237"/>
                </a:cubicBezTo>
                <a:cubicBezTo>
                  <a:pt x="667" y="808"/>
                  <a:pt x="1619" y="1094"/>
                  <a:pt x="2286" y="808"/>
                </a:cubicBezTo>
                <a:close/>
              </a:path>
            </a:pathLst>
          </a:custGeom>
          <a:solidFill>
            <a:srgbClr val="1A2D6F"/>
          </a:solidFill>
          <a:ln w="9525" cap="flat">
            <a:noFill/>
            <a:prstDash val="solid"/>
            <a:miter/>
          </a:ln>
        </p:spPr>
        <p:txBody>
          <a:bodyPr rtlCol="0" anchor="ctr"/>
          <a:lstStyle/>
          <a:p>
            <a:endParaRPr lang="en-US"/>
          </a:p>
        </p:txBody>
      </p:sp>
      <p:sp>
        <p:nvSpPr>
          <p:cNvPr id="508" name="צורה חופשית: צורה 481">
            <a:extLst>
              <a:ext uri="{FF2B5EF4-FFF2-40B4-BE49-F238E27FC236}">
                <a16:creationId xmlns:a16="http://schemas.microsoft.com/office/drawing/2014/main" id="{7A2C8F69-E04A-4FA1-9B2F-FB0E2A787CF2}"/>
              </a:ext>
            </a:extLst>
          </p:cNvPr>
          <p:cNvSpPr/>
          <p:nvPr userDrawn="1"/>
        </p:nvSpPr>
        <p:spPr>
          <a:xfrm>
            <a:off x="6288023" y="366878"/>
            <a:ext cx="1539" cy="1502"/>
          </a:xfrm>
          <a:custGeom>
            <a:avLst/>
            <a:gdLst>
              <a:gd name="connsiteX0" fmla="*/ 1144 w 1539"/>
              <a:gd name="connsiteY0" fmla="*/ 691 h 1502"/>
              <a:gd name="connsiteX1" fmla="*/ 1524 w 1539"/>
              <a:gd name="connsiteY1" fmla="*/ 405 h 1502"/>
              <a:gd name="connsiteX2" fmla="*/ 0 w 1539"/>
              <a:gd name="connsiteY2" fmla="*/ 1072 h 1502"/>
              <a:gd name="connsiteX3" fmla="*/ 1524 w 1539"/>
              <a:gd name="connsiteY3" fmla="*/ 1167 h 1502"/>
              <a:gd name="connsiteX4" fmla="*/ 1144 w 1539"/>
              <a:gd name="connsiteY4" fmla="*/ 691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 h="1502">
                <a:moveTo>
                  <a:pt x="1144" y="691"/>
                </a:moveTo>
                <a:cubicBezTo>
                  <a:pt x="1144" y="405"/>
                  <a:pt x="1334" y="405"/>
                  <a:pt x="1524" y="405"/>
                </a:cubicBezTo>
                <a:cubicBezTo>
                  <a:pt x="1429" y="-738"/>
                  <a:pt x="381" y="881"/>
                  <a:pt x="0" y="1072"/>
                </a:cubicBezTo>
                <a:cubicBezTo>
                  <a:pt x="95" y="2310"/>
                  <a:pt x="858" y="405"/>
                  <a:pt x="1524" y="1167"/>
                </a:cubicBezTo>
                <a:cubicBezTo>
                  <a:pt x="1620" y="881"/>
                  <a:pt x="1238" y="881"/>
                  <a:pt x="1144" y="691"/>
                </a:cubicBezTo>
                <a:close/>
              </a:path>
            </a:pathLst>
          </a:custGeom>
          <a:solidFill>
            <a:srgbClr val="1A2D6F"/>
          </a:solidFill>
          <a:ln w="9525" cap="flat">
            <a:noFill/>
            <a:prstDash val="solid"/>
            <a:miter/>
          </a:ln>
        </p:spPr>
        <p:txBody>
          <a:bodyPr rtlCol="0" anchor="ctr"/>
          <a:lstStyle/>
          <a:p>
            <a:endParaRPr lang="en-US"/>
          </a:p>
        </p:txBody>
      </p:sp>
      <p:sp>
        <p:nvSpPr>
          <p:cNvPr id="509" name="צורה חופשית: צורה 482">
            <a:extLst>
              <a:ext uri="{FF2B5EF4-FFF2-40B4-BE49-F238E27FC236}">
                <a16:creationId xmlns:a16="http://schemas.microsoft.com/office/drawing/2014/main" id="{94A076A6-6A2D-41EB-9168-DB848C0D5786}"/>
              </a:ext>
            </a:extLst>
          </p:cNvPr>
          <p:cNvSpPr/>
          <p:nvPr userDrawn="1"/>
        </p:nvSpPr>
        <p:spPr>
          <a:xfrm>
            <a:off x="6045136" y="368712"/>
            <a:ext cx="2762" cy="2571"/>
          </a:xfrm>
          <a:custGeom>
            <a:avLst/>
            <a:gdLst>
              <a:gd name="connsiteX0" fmla="*/ 2763 w 2762"/>
              <a:gd name="connsiteY0" fmla="*/ 0 h 2571"/>
              <a:gd name="connsiteX1" fmla="*/ 0 w 2762"/>
              <a:gd name="connsiteY1" fmla="*/ 2572 h 2571"/>
              <a:gd name="connsiteX2" fmla="*/ 2763 w 2762"/>
              <a:gd name="connsiteY2" fmla="*/ 0 h 2571"/>
            </a:gdLst>
            <a:ahLst/>
            <a:cxnLst>
              <a:cxn ang="0">
                <a:pos x="connsiteX0" y="connsiteY0"/>
              </a:cxn>
              <a:cxn ang="0">
                <a:pos x="connsiteX1" y="connsiteY1"/>
              </a:cxn>
              <a:cxn ang="0">
                <a:pos x="connsiteX2" y="connsiteY2"/>
              </a:cxn>
            </a:cxnLst>
            <a:rect l="l" t="t" r="r" b="b"/>
            <a:pathLst>
              <a:path w="2762" h="2571">
                <a:moveTo>
                  <a:pt x="2763" y="0"/>
                </a:moveTo>
                <a:cubicBezTo>
                  <a:pt x="2191" y="95"/>
                  <a:pt x="477" y="572"/>
                  <a:pt x="0" y="2572"/>
                </a:cubicBezTo>
                <a:cubicBezTo>
                  <a:pt x="1048" y="1619"/>
                  <a:pt x="1620" y="1429"/>
                  <a:pt x="2763" y="0"/>
                </a:cubicBezTo>
                <a:close/>
              </a:path>
            </a:pathLst>
          </a:custGeom>
          <a:solidFill>
            <a:srgbClr val="1A2D6F"/>
          </a:solidFill>
          <a:ln w="9525" cap="flat">
            <a:noFill/>
            <a:prstDash val="solid"/>
            <a:miter/>
          </a:ln>
        </p:spPr>
        <p:txBody>
          <a:bodyPr rtlCol="0" anchor="ctr"/>
          <a:lstStyle/>
          <a:p>
            <a:endParaRPr lang="en-US"/>
          </a:p>
        </p:txBody>
      </p:sp>
      <p:sp>
        <p:nvSpPr>
          <p:cNvPr id="510" name="צורה חופשית: צורה 483">
            <a:extLst>
              <a:ext uri="{FF2B5EF4-FFF2-40B4-BE49-F238E27FC236}">
                <a16:creationId xmlns:a16="http://schemas.microsoft.com/office/drawing/2014/main" id="{2B175631-4EDB-4C59-8231-D7BE927E3DF6}"/>
              </a:ext>
            </a:extLst>
          </p:cNvPr>
          <p:cNvSpPr/>
          <p:nvPr userDrawn="1"/>
        </p:nvSpPr>
        <p:spPr>
          <a:xfrm>
            <a:off x="6128385" y="532447"/>
            <a:ext cx="11609" cy="5531"/>
          </a:xfrm>
          <a:custGeom>
            <a:avLst/>
            <a:gdLst>
              <a:gd name="connsiteX0" fmla="*/ 10668 w 11609"/>
              <a:gd name="connsiteY0" fmla="*/ 4858 h 5531"/>
              <a:gd name="connsiteX1" fmla="*/ 9239 w 11609"/>
              <a:gd name="connsiteY1" fmla="*/ 4286 h 5531"/>
              <a:gd name="connsiteX2" fmla="*/ 0 w 11609"/>
              <a:gd name="connsiteY2" fmla="*/ 0 h 5531"/>
              <a:gd name="connsiteX3" fmla="*/ 4857 w 11609"/>
              <a:gd name="connsiteY3" fmla="*/ 3905 h 5531"/>
              <a:gd name="connsiteX4" fmla="*/ 4096 w 11609"/>
              <a:gd name="connsiteY4" fmla="*/ 3048 h 5531"/>
              <a:gd name="connsiteX5" fmla="*/ 11239 w 11609"/>
              <a:gd name="connsiteY5" fmla="*/ 5524 h 5531"/>
              <a:gd name="connsiteX6" fmla="*/ 10668 w 11609"/>
              <a:gd name="connsiteY6" fmla="*/ 4858 h 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9" h="5531">
                <a:moveTo>
                  <a:pt x="10668" y="4858"/>
                </a:moveTo>
                <a:lnTo>
                  <a:pt x="9239" y="4286"/>
                </a:lnTo>
                <a:cubicBezTo>
                  <a:pt x="6572" y="1905"/>
                  <a:pt x="3620" y="1524"/>
                  <a:pt x="0" y="0"/>
                </a:cubicBezTo>
                <a:cubicBezTo>
                  <a:pt x="952" y="2191"/>
                  <a:pt x="2667" y="2381"/>
                  <a:pt x="4857" y="3905"/>
                </a:cubicBezTo>
                <a:cubicBezTo>
                  <a:pt x="5239" y="2857"/>
                  <a:pt x="4286" y="3429"/>
                  <a:pt x="4096" y="3048"/>
                </a:cubicBezTo>
                <a:cubicBezTo>
                  <a:pt x="6477" y="1715"/>
                  <a:pt x="8477" y="5524"/>
                  <a:pt x="11239" y="5524"/>
                </a:cubicBezTo>
                <a:cubicBezTo>
                  <a:pt x="12192" y="5620"/>
                  <a:pt x="11049" y="4763"/>
                  <a:pt x="10668" y="4858"/>
                </a:cubicBezTo>
                <a:close/>
              </a:path>
            </a:pathLst>
          </a:custGeom>
          <a:solidFill>
            <a:srgbClr val="1A2D6F"/>
          </a:solidFill>
          <a:ln w="9525" cap="flat">
            <a:noFill/>
            <a:prstDash val="solid"/>
            <a:miter/>
          </a:ln>
        </p:spPr>
        <p:txBody>
          <a:bodyPr rtlCol="0" anchor="ctr"/>
          <a:lstStyle/>
          <a:p>
            <a:endParaRPr lang="en-US"/>
          </a:p>
        </p:txBody>
      </p:sp>
      <p:sp>
        <p:nvSpPr>
          <p:cNvPr id="511" name="צורה חופשית: צורה 484">
            <a:extLst>
              <a:ext uri="{FF2B5EF4-FFF2-40B4-BE49-F238E27FC236}">
                <a16:creationId xmlns:a16="http://schemas.microsoft.com/office/drawing/2014/main" id="{63F9BB95-066D-4CDD-B59B-76E3977F233D}"/>
              </a:ext>
            </a:extLst>
          </p:cNvPr>
          <p:cNvSpPr/>
          <p:nvPr userDrawn="1"/>
        </p:nvSpPr>
        <p:spPr>
          <a:xfrm>
            <a:off x="6336220" y="308141"/>
            <a:ext cx="2095" cy="784"/>
          </a:xfrm>
          <a:custGeom>
            <a:avLst/>
            <a:gdLst>
              <a:gd name="connsiteX0" fmla="*/ 2096 w 2095"/>
              <a:gd name="connsiteY0" fmla="*/ 659 h 784"/>
              <a:gd name="connsiteX1" fmla="*/ 0 w 2095"/>
              <a:gd name="connsiteY1" fmla="*/ 87 h 784"/>
              <a:gd name="connsiteX2" fmla="*/ 2096 w 2095"/>
              <a:gd name="connsiteY2" fmla="*/ 659 h 784"/>
            </a:gdLst>
            <a:ahLst/>
            <a:cxnLst>
              <a:cxn ang="0">
                <a:pos x="connsiteX0" y="connsiteY0"/>
              </a:cxn>
              <a:cxn ang="0">
                <a:pos x="connsiteX1" y="connsiteY1"/>
              </a:cxn>
              <a:cxn ang="0">
                <a:pos x="connsiteX2" y="connsiteY2"/>
              </a:cxn>
            </a:cxnLst>
            <a:rect l="l" t="t" r="r" b="b"/>
            <a:pathLst>
              <a:path w="2095" h="784">
                <a:moveTo>
                  <a:pt x="2096" y="659"/>
                </a:moveTo>
                <a:cubicBezTo>
                  <a:pt x="1620" y="278"/>
                  <a:pt x="1144" y="-199"/>
                  <a:pt x="0" y="87"/>
                </a:cubicBezTo>
                <a:cubicBezTo>
                  <a:pt x="477" y="468"/>
                  <a:pt x="1334" y="1040"/>
                  <a:pt x="2096" y="659"/>
                </a:cubicBezTo>
                <a:close/>
              </a:path>
            </a:pathLst>
          </a:custGeom>
          <a:solidFill>
            <a:srgbClr val="1A2D6F"/>
          </a:solidFill>
          <a:ln w="9525" cap="flat">
            <a:noFill/>
            <a:prstDash val="solid"/>
            <a:miter/>
          </a:ln>
        </p:spPr>
        <p:txBody>
          <a:bodyPr rtlCol="0" anchor="ctr"/>
          <a:lstStyle/>
          <a:p>
            <a:endParaRPr lang="en-US"/>
          </a:p>
        </p:txBody>
      </p:sp>
      <p:sp>
        <p:nvSpPr>
          <p:cNvPr id="512" name="צורה חופשית: צורה 485">
            <a:extLst>
              <a:ext uri="{FF2B5EF4-FFF2-40B4-BE49-F238E27FC236}">
                <a16:creationId xmlns:a16="http://schemas.microsoft.com/office/drawing/2014/main" id="{6566DFAD-6E60-49C6-8F59-66EA44B6A992}"/>
              </a:ext>
            </a:extLst>
          </p:cNvPr>
          <p:cNvSpPr/>
          <p:nvPr userDrawn="1"/>
        </p:nvSpPr>
        <p:spPr>
          <a:xfrm>
            <a:off x="6349456" y="234600"/>
            <a:ext cx="2303" cy="1428"/>
          </a:xfrm>
          <a:custGeom>
            <a:avLst/>
            <a:gdLst>
              <a:gd name="connsiteX0" fmla="*/ 4 w 2303"/>
              <a:gd name="connsiteY0" fmla="*/ 0 h 1428"/>
              <a:gd name="connsiteX1" fmla="*/ 2290 w 2303"/>
              <a:gd name="connsiteY1" fmla="*/ 1429 h 1428"/>
              <a:gd name="connsiteX2" fmla="*/ 4 w 2303"/>
              <a:gd name="connsiteY2" fmla="*/ 0 h 1428"/>
            </a:gdLst>
            <a:ahLst/>
            <a:cxnLst>
              <a:cxn ang="0">
                <a:pos x="connsiteX0" y="connsiteY0"/>
              </a:cxn>
              <a:cxn ang="0">
                <a:pos x="connsiteX1" y="connsiteY1"/>
              </a:cxn>
              <a:cxn ang="0">
                <a:pos x="connsiteX2" y="connsiteY2"/>
              </a:cxn>
            </a:cxnLst>
            <a:rect l="l" t="t" r="r" b="b"/>
            <a:pathLst>
              <a:path w="2303" h="1428">
                <a:moveTo>
                  <a:pt x="4" y="0"/>
                </a:moveTo>
                <a:cubicBezTo>
                  <a:pt x="-92" y="1429"/>
                  <a:pt x="1623" y="191"/>
                  <a:pt x="2290" y="1429"/>
                </a:cubicBezTo>
                <a:cubicBezTo>
                  <a:pt x="2480" y="95"/>
                  <a:pt x="671" y="572"/>
                  <a:pt x="4" y="0"/>
                </a:cubicBezTo>
                <a:close/>
              </a:path>
            </a:pathLst>
          </a:custGeom>
          <a:solidFill>
            <a:srgbClr val="1A2D6F"/>
          </a:solidFill>
          <a:ln w="9525" cap="flat">
            <a:noFill/>
            <a:prstDash val="solid"/>
            <a:miter/>
          </a:ln>
        </p:spPr>
        <p:txBody>
          <a:bodyPr rtlCol="0" anchor="ctr"/>
          <a:lstStyle/>
          <a:p>
            <a:endParaRPr lang="en-US"/>
          </a:p>
        </p:txBody>
      </p:sp>
      <p:sp>
        <p:nvSpPr>
          <p:cNvPr id="513" name="צורה חופשית: צורה 486">
            <a:extLst>
              <a:ext uri="{FF2B5EF4-FFF2-40B4-BE49-F238E27FC236}">
                <a16:creationId xmlns:a16="http://schemas.microsoft.com/office/drawing/2014/main" id="{94D30F2F-408A-4F1B-BFFE-B4DB6B5223C6}"/>
              </a:ext>
            </a:extLst>
          </p:cNvPr>
          <p:cNvSpPr/>
          <p:nvPr userDrawn="1"/>
        </p:nvSpPr>
        <p:spPr>
          <a:xfrm>
            <a:off x="6338874" y="310505"/>
            <a:ext cx="12204" cy="4581"/>
          </a:xfrm>
          <a:custGeom>
            <a:avLst/>
            <a:gdLst>
              <a:gd name="connsiteX0" fmla="*/ 7728 w 12204"/>
              <a:gd name="connsiteY0" fmla="*/ 2200 h 4581"/>
              <a:gd name="connsiteX1" fmla="*/ 393 w 12204"/>
              <a:gd name="connsiteY1" fmla="*/ 9 h 4581"/>
              <a:gd name="connsiteX2" fmla="*/ 1060 w 12204"/>
              <a:gd name="connsiteY2" fmla="*/ 581 h 4581"/>
              <a:gd name="connsiteX3" fmla="*/ 2585 w 12204"/>
              <a:gd name="connsiteY3" fmla="*/ 1057 h 4581"/>
              <a:gd name="connsiteX4" fmla="*/ 12205 w 12204"/>
              <a:gd name="connsiteY4" fmla="*/ 4581 h 4581"/>
              <a:gd name="connsiteX5" fmla="*/ 6966 w 12204"/>
              <a:gd name="connsiteY5" fmla="*/ 1629 h 4581"/>
              <a:gd name="connsiteX6" fmla="*/ 7728 w 12204"/>
              <a:gd name="connsiteY6" fmla="*/ 2200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4581">
                <a:moveTo>
                  <a:pt x="7728" y="2200"/>
                </a:moveTo>
                <a:cubicBezTo>
                  <a:pt x="5537" y="3057"/>
                  <a:pt x="3156" y="200"/>
                  <a:pt x="393" y="9"/>
                </a:cubicBezTo>
                <a:cubicBezTo>
                  <a:pt x="-654" y="-86"/>
                  <a:pt x="679" y="581"/>
                  <a:pt x="1060" y="581"/>
                </a:cubicBezTo>
                <a:lnTo>
                  <a:pt x="2585" y="1057"/>
                </a:lnTo>
                <a:cubicBezTo>
                  <a:pt x="5537" y="2867"/>
                  <a:pt x="8395" y="3343"/>
                  <a:pt x="12205" y="4581"/>
                </a:cubicBezTo>
                <a:cubicBezTo>
                  <a:pt x="11061" y="2962"/>
                  <a:pt x="9252" y="2772"/>
                  <a:pt x="6966" y="1629"/>
                </a:cubicBezTo>
                <a:cubicBezTo>
                  <a:pt x="6680" y="2295"/>
                  <a:pt x="7537" y="1914"/>
                  <a:pt x="7728" y="2200"/>
                </a:cubicBezTo>
                <a:close/>
              </a:path>
            </a:pathLst>
          </a:custGeom>
          <a:solidFill>
            <a:srgbClr val="1A2D6F"/>
          </a:solidFill>
          <a:ln w="9525" cap="flat">
            <a:noFill/>
            <a:prstDash val="solid"/>
            <a:miter/>
          </a:ln>
        </p:spPr>
        <p:txBody>
          <a:bodyPr rtlCol="0" anchor="ctr"/>
          <a:lstStyle/>
          <a:p>
            <a:endParaRPr lang="en-US"/>
          </a:p>
        </p:txBody>
      </p:sp>
      <p:sp>
        <p:nvSpPr>
          <p:cNvPr id="514" name="צורה חופשית: צורה 487">
            <a:extLst>
              <a:ext uri="{FF2B5EF4-FFF2-40B4-BE49-F238E27FC236}">
                <a16:creationId xmlns:a16="http://schemas.microsoft.com/office/drawing/2014/main" id="{76723E1A-B514-450D-932C-E8FAA0A2ACDA}"/>
              </a:ext>
            </a:extLst>
          </p:cNvPr>
          <p:cNvSpPr/>
          <p:nvPr userDrawn="1"/>
        </p:nvSpPr>
        <p:spPr>
          <a:xfrm>
            <a:off x="6045612" y="371778"/>
            <a:ext cx="952" cy="1715"/>
          </a:xfrm>
          <a:custGeom>
            <a:avLst/>
            <a:gdLst>
              <a:gd name="connsiteX0" fmla="*/ 952 w 952"/>
              <a:gd name="connsiteY0" fmla="*/ 1125 h 1715"/>
              <a:gd name="connsiteX1" fmla="*/ 667 w 952"/>
              <a:gd name="connsiteY1" fmla="*/ 744 h 1715"/>
              <a:gd name="connsiteX2" fmla="*/ 857 w 952"/>
              <a:gd name="connsiteY2" fmla="*/ 363 h 1715"/>
              <a:gd name="connsiteX3" fmla="*/ 0 w 952"/>
              <a:gd name="connsiteY3" fmla="*/ 1315 h 1715"/>
              <a:gd name="connsiteX4" fmla="*/ 952 w 952"/>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15">
                <a:moveTo>
                  <a:pt x="952" y="1125"/>
                </a:moveTo>
                <a:cubicBezTo>
                  <a:pt x="952" y="744"/>
                  <a:pt x="762" y="839"/>
                  <a:pt x="667" y="744"/>
                </a:cubicBezTo>
                <a:cubicBezTo>
                  <a:pt x="667" y="458"/>
                  <a:pt x="762" y="458"/>
                  <a:pt x="857" y="363"/>
                </a:cubicBezTo>
                <a:cubicBezTo>
                  <a:pt x="667" y="-780"/>
                  <a:pt x="190" y="1125"/>
                  <a:pt x="0" y="1315"/>
                </a:cubicBezTo>
                <a:cubicBezTo>
                  <a:pt x="190" y="2554"/>
                  <a:pt x="476" y="458"/>
                  <a:pt x="952" y="1125"/>
                </a:cubicBezTo>
                <a:close/>
              </a:path>
            </a:pathLst>
          </a:custGeom>
          <a:solidFill>
            <a:srgbClr val="1A2D6F"/>
          </a:solidFill>
          <a:ln w="9525" cap="flat">
            <a:noFill/>
            <a:prstDash val="solid"/>
            <a:miter/>
          </a:ln>
        </p:spPr>
        <p:txBody>
          <a:bodyPr rtlCol="0" anchor="ctr"/>
          <a:lstStyle/>
          <a:p>
            <a:endParaRPr lang="en-US"/>
          </a:p>
        </p:txBody>
      </p:sp>
      <p:sp>
        <p:nvSpPr>
          <p:cNvPr id="515" name="צורה חופשית: צורה 488">
            <a:extLst>
              <a:ext uri="{FF2B5EF4-FFF2-40B4-BE49-F238E27FC236}">
                <a16:creationId xmlns:a16="http://schemas.microsoft.com/office/drawing/2014/main" id="{B05FCAFE-8E4D-42E1-8791-4F445FB7BC3A}"/>
              </a:ext>
            </a:extLst>
          </p:cNvPr>
          <p:cNvSpPr/>
          <p:nvPr userDrawn="1"/>
        </p:nvSpPr>
        <p:spPr>
          <a:xfrm>
            <a:off x="6040177" y="411415"/>
            <a:ext cx="958" cy="921"/>
          </a:xfrm>
          <a:custGeom>
            <a:avLst/>
            <a:gdLst>
              <a:gd name="connsiteX0" fmla="*/ 6 w 958"/>
              <a:gd name="connsiteY0" fmla="*/ 827 h 921"/>
              <a:gd name="connsiteX1" fmla="*/ 768 w 958"/>
              <a:gd name="connsiteY1" fmla="*/ 922 h 921"/>
              <a:gd name="connsiteX2" fmla="*/ 958 w 958"/>
              <a:gd name="connsiteY2" fmla="*/ 255 h 921"/>
              <a:gd name="connsiteX3" fmla="*/ 6 w 958"/>
              <a:gd name="connsiteY3" fmla="*/ 827 h 921"/>
            </a:gdLst>
            <a:ahLst/>
            <a:cxnLst>
              <a:cxn ang="0">
                <a:pos x="connsiteX0" y="connsiteY0"/>
              </a:cxn>
              <a:cxn ang="0">
                <a:pos x="connsiteX1" y="connsiteY1"/>
              </a:cxn>
              <a:cxn ang="0">
                <a:pos x="connsiteX2" y="connsiteY2"/>
              </a:cxn>
              <a:cxn ang="0">
                <a:pos x="connsiteX3" y="connsiteY3"/>
              </a:cxn>
            </a:cxnLst>
            <a:rect l="l" t="t" r="r" b="b"/>
            <a:pathLst>
              <a:path w="958" h="921">
                <a:moveTo>
                  <a:pt x="6" y="827"/>
                </a:moveTo>
                <a:lnTo>
                  <a:pt x="768" y="922"/>
                </a:lnTo>
                <a:cubicBezTo>
                  <a:pt x="768" y="541"/>
                  <a:pt x="863" y="255"/>
                  <a:pt x="958" y="255"/>
                </a:cubicBezTo>
                <a:cubicBezTo>
                  <a:pt x="958" y="-221"/>
                  <a:pt x="-89" y="-31"/>
                  <a:pt x="6" y="827"/>
                </a:cubicBezTo>
                <a:close/>
              </a:path>
            </a:pathLst>
          </a:custGeom>
          <a:solidFill>
            <a:srgbClr val="1A2D6F"/>
          </a:solidFill>
          <a:ln w="9525" cap="flat">
            <a:noFill/>
            <a:prstDash val="solid"/>
            <a:miter/>
          </a:ln>
        </p:spPr>
        <p:txBody>
          <a:bodyPr rtlCol="0" anchor="ctr"/>
          <a:lstStyle/>
          <a:p>
            <a:endParaRPr lang="en-US"/>
          </a:p>
        </p:txBody>
      </p:sp>
      <p:sp>
        <p:nvSpPr>
          <p:cNvPr id="516" name="צורה חופשית: צורה 489">
            <a:extLst>
              <a:ext uri="{FF2B5EF4-FFF2-40B4-BE49-F238E27FC236}">
                <a16:creationId xmlns:a16="http://schemas.microsoft.com/office/drawing/2014/main" id="{F1AB4A7E-3EF8-4577-9EFE-4BA8B4AF50DE}"/>
              </a:ext>
            </a:extLst>
          </p:cNvPr>
          <p:cNvSpPr/>
          <p:nvPr userDrawn="1"/>
        </p:nvSpPr>
        <p:spPr>
          <a:xfrm>
            <a:off x="6039269" y="414718"/>
            <a:ext cx="673" cy="2095"/>
          </a:xfrm>
          <a:custGeom>
            <a:avLst/>
            <a:gdLst>
              <a:gd name="connsiteX0" fmla="*/ 247 w 673"/>
              <a:gd name="connsiteY0" fmla="*/ 2095 h 2095"/>
              <a:gd name="connsiteX1" fmla="*/ 628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8" y="1429"/>
                </a:cubicBezTo>
                <a:cubicBezTo>
                  <a:pt x="819" y="476"/>
                  <a:pt x="343" y="667"/>
                  <a:pt x="438" y="0"/>
                </a:cubicBezTo>
                <a:cubicBezTo>
                  <a:pt x="247" y="1143"/>
                  <a:pt x="-324" y="762"/>
                  <a:pt x="247" y="2095"/>
                </a:cubicBezTo>
                <a:close/>
              </a:path>
            </a:pathLst>
          </a:custGeom>
          <a:solidFill>
            <a:srgbClr val="1A2D6F"/>
          </a:solidFill>
          <a:ln w="9525" cap="flat">
            <a:noFill/>
            <a:prstDash val="solid"/>
            <a:miter/>
          </a:ln>
        </p:spPr>
        <p:txBody>
          <a:bodyPr rtlCol="0" anchor="ctr"/>
          <a:lstStyle/>
          <a:p>
            <a:endParaRPr lang="en-US"/>
          </a:p>
        </p:txBody>
      </p:sp>
      <p:sp>
        <p:nvSpPr>
          <p:cNvPr id="517" name="צורה חופשית: צורה 490">
            <a:extLst>
              <a:ext uri="{FF2B5EF4-FFF2-40B4-BE49-F238E27FC236}">
                <a16:creationId xmlns:a16="http://schemas.microsoft.com/office/drawing/2014/main" id="{16318F68-8A04-4E64-B4E1-0B616C48FB2F}"/>
              </a:ext>
            </a:extLst>
          </p:cNvPr>
          <p:cNvSpPr/>
          <p:nvPr userDrawn="1"/>
        </p:nvSpPr>
        <p:spPr>
          <a:xfrm>
            <a:off x="6039612" y="412612"/>
            <a:ext cx="690" cy="1439"/>
          </a:xfrm>
          <a:custGeom>
            <a:avLst/>
            <a:gdLst>
              <a:gd name="connsiteX0" fmla="*/ 0 w 690"/>
              <a:gd name="connsiteY0" fmla="*/ 10 h 1439"/>
              <a:gd name="connsiteX1" fmla="*/ 667 w 690"/>
              <a:gd name="connsiteY1" fmla="*/ 1439 h 1439"/>
              <a:gd name="connsiteX2" fmla="*/ 0 w 690"/>
              <a:gd name="connsiteY2" fmla="*/ 10 h 1439"/>
            </a:gdLst>
            <a:ahLst/>
            <a:cxnLst>
              <a:cxn ang="0">
                <a:pos x="connsiteX0" y="connsiteY0"/>
              </a:cxn>
              <a:cxn ang="0">
                <a:pos x="connsiteX1" y="connsiteY1"/>
              </a:cxn>
              <a:cxn ang="0">
                <a:pos x="connsiteX2" y="connsiteY2"/>
              </a:cxn>
            </a:cxnLst>
            <a:rect l="l" t="t" r="r" b="b"/>
            <a:pathLst>
              <a:path w="690" h="1439">
                <a:moveTo>
                  <a:pt x="0" y="10"/>
                </a:moveTo>
                <a:cubicBezTo>
                  <a:pt x="0" y="963"/>
                  <a:pt x="285" y="1249"/>
                  <a:pt x="667" y="1439"/>
                </a:cubicBezTo>
                <a:cubicBezTo>
                  <a:pt x="762" y="487"/>
                  <a:pt x="571" y="-85"/>
                  <a:pt x="0" y="10"/>
                </a:cubicBezTo>
                <a:close/>
              </a:path>
            </a:pathLst>
          </a:custGeom>
          <a:solidFill>
            <a:srgbClr val="1A2D6F"/>
          </a:solidFill>
          <a:ln w="9525" cap="flat">
            <a:noFill/>
            <a:prstDash val="solid"/>
            <a:miter/>
          </a:ln>
        </p:spPr>
        <p:txBody>
          <a:bodyPr rtlCol="0" anchor="ctr"/>
          <a:lstStyle/>
          <a:p>
            <a:endParaRPr lang="en-US"/>
          </a:p>
        </p:txBody>
      </p:sp>
      <p:sp>
        <p:nvSpPr>
          <p:cNvPr id="518" name="צורה חופשית: צורה 491">
            <a:extLst>
              <a:ext uri="{FF2B5EF4-FFF2-40B4-BE49-F238E27FC236}">
                <a16:creationId xmlns:a16="http://schemas.microsoft.com/office/drawing/2014/main" id="{26E7A2B7-E303-4635-9835-A1C7AE20B38D}"/>
              </a:ext>
            </a:extLst>
          </p:cNvPr>
          <p:cNvSpPr/>
          <p:nvPr userDrawn="1"/>
        </p:nvSpPr>
        <p:spPr>
          <a:xfrm>
            <a:off x="6270346" y="406527"/>
            <a:ext cx="979" cy="2000"/>
          </a:xfrm>
          <a:custGeom>
            <a:avLst/>
            <a:gdLst>
              <a:gd name="connsiteX0" fmla="*/ 152 w 979"/>
              <a:gd name="connsiteY0" fmla="*/ 2000 h 2000"/>
              <a:gd name="connsiteX1" fmla="*/ 819 w 979"/>
              <a:gd name="connsiteY1" fmla="*/ 1524 h 2000"/>
              <a:gd name="connsiteX2" fmla="*/ 819 w 979"/>
              <a:gd name="connsiteY2" fmla="*/ 0 h 2000"/>
              <a:gd name="connsiteX3" fmla="*/ 152 w 979"/>
              <a:gd name="connsiteY3" fmla="*/ 2000 h 2000"/>
            </a:gdLst>
            <a:ahLst/>
            <a:cxnLst>
              <a:cxn ang="0">
                <a:pos x="connsiteX0" y="connsiteY0"/>
              </a:cxn>
              <a:cxn ang="0">
                <a:pos x="connsiteX1" y="connsiteY1"/>
              </a:cxn>
              <a:cxn ang="0">
                <a:pos x="connsiteX2" y="connsiteY2"/>
              </a:cxn>
              <a:cxn ang="0">
                <a:pos x="connsiteX3" y="connsiteY3"/>
              </a:cxn>
            </a:cxnLst>
            <a:rect l="l" t="t" r="r" b="b"/>
            <a:pathLst>
              <a:path w="979" h="2000">
                <a:moveTo>
                  <a:pt x="152" y="2000"/>
                </a:moveTo>
                <a:cubicBezTo>
                  <a:pt x="437" y="2000"/>
                  <a:pt x="533" y="1429"/>
                  <a:pt x="819" y="1524"/>
                </a:cubicBezTo>
                <a:cubicBezTo>
                  <a:pt x="1295" y="667"/>
                  <a:pt x="533" y="667"/>
                  <a:pt x="819" y="0"/>
                </a:cubicBezTo>
                <a:cubicBezTo>
                  <a:pt x="437" y="1143"/>
                  <a:pt x="-324" y="476"/>
                  <a:pt x="152" y="2000"/>
                </a:cubicBezTo>
                <a:close/>
              </a:path>
            </a:pathLst>
          </a:custGeom>
          <a:solidFill>
            <a:srgbClr val="1A2D6F"/>
          </a:solidFill>
          <a:ln w="9525" cap="flat">
            <a:noFill/>
            <a:prstDash val="solid"/>
            <a:miter/>
          </a:ln>
        </p:spPr>
        <p:txBody>
          <a:bodyPr rtlCol="0" anchor="ctr"/>
          <a:lstStyle/>
          <a:p>
            <a:endParaRPr lang="en-US"/>
          </a:p>
        </p:txBody>
      </p:sp>
      <p:sp>
        <p:nvSpPr>
          <p:cNvPr id="519" name="צורה חופשית: צורה 492">
            <a:extLst>
              <a:ext uri="{FF2B5EF4-FFF2-40B4-BE49-F238E27FC236}">
                <a16:creationId xmlns:a16="http://schemas.microsoft.com/office/drawing/2014/main" id="{8703C005-20AF-4FBA-9387-DF43267C40C7}"/>
              </a:ext>
            </a:extLst>
          </p:cNvPr>
          <p:cNvSpPr/>
          <p:nvPr userDrawn="1"/>
        </p:nvSpPr>
        <p:spPr>
          <a:xfrm>
            <a:off x="6272403" y="403704"/>
            <a:ext cx="1623" cy="1012"/>
          </a:xfrm>
          <a:custGeom>
            <a:avLst/>
            <a:gdLst>
              <a:gd name="connsiteX0" fmla="*/ 0 w 1623"/>
              <a:gd name="connsiteY0" fmla="*/ 632 h 1012"/>
              <a:gd name="connsiteX1" fmla="*/ 1143 w 1623"/>
              <a:gd name="connsiteY1" fmla="*/ 1013 h 1012"/>
              <a:gd name="connsiteX2" fmla="*/ 1619 w 1623"/>
              <a:gd name="connsiteY2" fmla="*/ 441 h 1012"/>
              <a:gd name="connsiteX3" fmla="*/ 0 w 1623"/>
              <a:gd name="connsiteY3" fmla="*/ 632 h 1012"/>
            </a:gdLst>
            <a:ahLst/>
            <a:cxnLst>
              <a:cxn ang="0">
                <a:pos x="connsiteX0" y="connsiteY0"/>
              </a:cxn>
              <a:cxn ang="0">
                <a:pos x="connsiteX1" y="connsiteY1"/>
              </a:cxn>
              <a:cxn ang="0">
                <a:pos x="connsiteX2" y="connsiteY2"/>
              </a:cxn>
              <a:cxn ang="0">
                <a:pos x="connsiteX3" y="connsiteY3"/>
              </a:cxn>
            </a:cxnLst>
            <a:rect l="l" t="t" r="r" b="b"/>
            <a:pathLst>
              <a:path w="1623" h="1012">
                <a:moveTo>
                  <a:pt x="0" y="632"/>
                </a:moveTo>
                <a:lnTo>
                  <a:pt x="1143" y="1013"/>
                </a:lnTo>
                <a:cubicBezTo>
                  <a:pt x="1238" y="632"/>
                  <a:pt x="1428" y="441"/>
                  <a:pt x="1619" y="441"/>
                </a:cubicBezTo>
                <a:cubicBezTo>
                  <a:pt x="1714" y="-35"/>
                  <a:pt x="95" y="-321"/>
                  <a:pt x="0" y="632"/>
                </a:cubicBezTo>
                <a:close/>
              </a:path>
            </a:pathLst>
          </a:custGeom>
          <a:solidFill>
            <a:srgbClr val="1A2D6F"/>
          </a:solidFill>
          <a:ln w="9525" cap="flat">
            <a:noFill/>
            <a:prstDash val="solid"/>
            <a:miter/>
          </a:ln>
        </p:spPr>
        <p:txBody>
          <a:bodyPr rtlCol="0" anchor="ctr"/>
          <a:lstStyle/>
          <a:p>
            <a:endParaRPr lang="en-US"/>
          </a:p>
        </p:txBody>
      </p:sp>
      <p:sp>
        <p:nvSpPr>
          <p:cNvPr id="520" name="צורה חופשית: צורה 493">
            <a:extLst>
              <a:ext uri="{FF2B5EF4-FFF2-40B4-BE49-F238E27FC236}">
                <a16:creationId xmlns:a16="http://schemas.microsoft.com/office/drawing/2014/main" id="{3FEFD8F5-5EE7-4B96-92A2-58EAF6A692CE}"/>
              </a:ext>
            </a:extLst>
          </p:cNvPr>
          <p:cNvSpPr/>
          <p:nvPr userDrawn="1"/>
        </p:nvSpPr>
        <p:spPr>
          <a:xfrm>
            <a:off x="6388226" y="246221"/>
            <a:ext cx="1847" cy="1238"/>
          </a:xfrm>
          <a:custGeom>
            <a:avLst/>
            <a:gdLst>
              <a:gd name="connsiteX0" fmla="*/ 0 w 1847"/>
              <a:gd name="connsiteY0" fmla="*/ 0 h 1238"/>
              <a:gd name="connsiteX1" fmla="*/ 1810 w 1847"/>
              <a:gd name="connsiteY1" fmla="*/ 1238 h 1238"/>
              <a:gd name="connsiteX2" fmla="*/ 0 w 1847"/>
              <a:gd name="connsiteY2" fmla="*/ 0 h 1238"/>
            </a:gdLst>
            <a:ahLst/>
            <a:cxnLst>
              <a:cxn ang="0">
                <a:pos x="connsiteX0" y="connsiteY0"/>
              </a:cxn>
              <a:cxn ang="0">
                <a:pos x="connsiteX1" y="connsiteY1"/>
              </a:cxn>
              <a:cxn ang="0">
                <a:pos x="connsiteX2" y="connsiteY2"/>
              </a:cxn>
            </a:cxnLst>
            <a:rect l="l" t="t" r="r" b="b"/>
            <a:pathLst>
              <a:path w="1847" h="1238">
                <a:moveTo>
                  <a:pt x="0" y="0"/>
                </a:moveTo>
                <a:cubicBezTo>
                  <a:pt x="286" y="1143"/>
                  <a:pt x="858" y="667"/>
                  <a:pt x="1810" y="1238"/>
                </a:cubicBezTo>
                <a:cubicBezTo>
                  <a:pt x="2096" y="857"/>
                  <a:pt x="667" y="191"/>
                  <a:pt x="0" y="0"/>
                </a:cubicBezTo>
                <a:close/>
              </a:path>
            </a:pathLst>
          </a:custGeom>
          <a:solidFill>
            <a:srgbClr val="1A2D6F"/>
          </a:solidFill>
          <a:ln w="9525" cap="flat">
            <a:noFill/>
            <a:prstDash val="solid"/>
            <a:miter/>
          </a:ln>
        </p:spPr>
        <p:txBody>
          <a:bodyPr rtlCol="0" anchor="ctr"/>
          <a:lstStyle/>
          <a:p>
            <a:endParaRPr lang="en-US"/>
          </a:p>
        </p:txBody>
      </p:sp>
      <p:sp>
        <p:nvSpPr>
          <p:cNvPr id="521" name="צורה חופשית: צורה 494">
            <a:extLst>
              <a:ext uri="{FF2B5EF4-FFF2-40B4-BE49-F238E27FC236}">
                <a16:creationId xmlns:a16="http://schemas.microsoft.com/office/drawing/2014/main" id="{20C7DE75-B9AA-46DA-BD41-7F136575AD6F}"/>
              </a:ext>
            </a:extLst>
          </p:cNvPr>
          <p:cNvSpPr/>
          <p:nvPr userDrawn="1"/>
        </p:nvSpPr>
        <p:spPr>
          <a:xfrm>
            <a:off x="6285178" y="371570"/>
            <a:ext cx="2700" cy="2805"/>
          </a:xfrm>
          <a:custGeom>
            <a:avLst/>
            <a:gdLst>
              <a:gd name="connsiteX0" fmla="*/ 1322 w 2700"/>
              <a:gd name="connsiteY0" fmla="*/ 2572 h 2805"/>
              <a:gd name="connsiteX1" fmla="*/ 2655 w 2700"/>
              <a:gd name="connsiteY1" fmla="*/ 0 h 2805"/>
              <a:gd name="connsiteX2" fmla="*/ 84 w 2700"/>
              <a:gd name="connsiteY2" fmla="*/ 2191 h 2805"/>
              <a:gd name="connsiteX3" fmla="*/ 1322 w 2700"/>
              <a:gd name="connsiteY3" fmla="*/ 2572 h 2805"/>
            </a:gdLst>
            <a:ahLst/>
            <a:cxnLst>
              <a:cxn ang="0">
                <a:pos x="connsiteX0" y="connsiteY0"/>
              </a:cxn>
              <a:cxn ang="0">
                <a:pos x="connsiteX1" y="connsiteY1"/>
              </a:cxn>
              <a:cxn ang="0">
                <a:pos x="connsiteX2" y="connsiteY2"/>
              </a:cxn>
              <a:cxn ang="0">
                <a:pos x="connsiteX3" y="connsiteY3"/>
              </a:cxn>
            </a:cxnLst>
            <a:rect l="l" t="t" r="r" b="b"/>
            <a:pathLst>
              <a:path w="2700" h="2805">
                <a:moveTo>
                  <a:pt x="1322" y="2572"/>
                </a:moveTo>
                <a:cubicBezTo>
                  <a:pt x="846" y="1048"/>
                  <a:pt x="3036" y="1334"/>
                  <a:pt x="2655" y="0"/>
                </a:cubicBezTo>
                <a:cubicBezTo>
                  <a:pt x="1608" y="95"/>
                  <a:pt x="1131" y="2000"/>
                  <a:pt x="84" y="2191"/>
                </a:cubicBezTo>
                <a:cubicBezTo>
                  <a:pt x="-393" y="3429"/>
                  <a:pt x="1322" y="2381"/>
                  <a:pt x="1322" y="2572"/>
                </a:cubicBezTo>
                <a:close/>
              </a:path>
            </a:pathLst>
          </a:custGeom>
          <a:solidFill>
            <a:srgbClr val="1A2D6F"/>
          </a:solidFill>
          <a:ln w="9525" cap="flat">
            <a:noFill/>
            <a:prstDash val="solid"/>
            <a:miter/>
          </a:ln>
        </p:spPr>
        <p:txBody>
          <a:bodyPr rtlCol="0" anchor="ctr"/>
          <a:lstStyle/>
          <a:p>
            <a:endParaRPr lang="en-US"/>
          </a:p>
        </p:txBody>
      </p:sp>
      <p:sp>
        <p:nvSpPr>
          <p:cNvPr id="522" name="צורה חופשית: צורה 495">
            <a:extLst>
              <a:ext uri="{FF2B5EF4-FFF2-40B4-BE49-F238E27FC236}">
                <a16:creationId xmlns:a16="http://schemas.microsoft.com/office/drawing/2014/main" id="{8B7E7D0E-A95A-4AE8-B9BF-1604B48345EB}"/>
              </a:ext>
            </a:extLst>
          </p:cNvPr>
          <p:cNvSpPr/>
          <p:nvPr userDrawn="1"/>
        </p:nvSpPr>
        <p:spPr>
          <a:xfrm>
            <a:off x="6271502" y="40443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1" y="191"/>
                  <a:pt x="43" y="0"/>
                </a:cubicBezTo>
                <a:cubicBezTo>
                  <a:pt x="-148" y="953"/>
                  <a:pt x="329" y="1333"/>
                  <a:pt x="805" y="1715"/>
                </a:cubicBezTo>
                <a:close/>
              </a:path>
            </a:pathLst>
          </a:custGeom>
          <a:solidFill>
            <a:srgbClr val="1A2D6F"/>
          </a:solidFill>
          <a:ln w="9525" cap="flat">
            <a:noFill/>
            <a:prstDash val="solid"/>
            <a:miter/>
          </a:ln>
        </p:spPr>
        <p:txBody>
          <a:bodyPr rtlCol="0" anchor="ctr"/>
          <a:lstStyle/>
          <a:p>
            <a:endParaRPr lang="en-US"/>
          </a:p>
        </p:txBody>
      </p:sp>
      <p:sp>
        <p:nvSpPr>
          <p:cNvPr id="523" name="צורה חופשית: צורה 496">
            <a:extLst>
              <a:ext uri="{FF2B5EF4-FFF2-40B4-BE49-F238E27FC236}">
                <a16:creationId xmlns:a16="http://schemas.microsoft.com/office/drawing/2014/main" id="{4B6AECA9-1675-4770-91FD-5BD5305A5444}"/>
              </a:ext>
            </a:extLst>
          </p:cNvPr>
          <p:cNvSpPr/>
          <p:nvPr userDrawn="1"/>
        </p:nvSpPr>
        <p:spPr>
          <a:xfrm>
            <a:off x="6417468" y="255152"/>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3"/>
                  <a:pt x="4286" y="2879"/>
                  <a:pt x="5239" y="1832"/>
                </a:cubicBezTo>
                <a:close/>
              </a:path>
            </a:pathLst>
          </a:custGeom>
          <a:solidFill>
            <a:srgbClr val="1A2D6F"/>
          </a:solidFill>
          <a:ln w="9525" cap="flat">
            <a:noFill/>
            <a:prstDash val="solid"/>
            <a:miter/>
          </a:ln>
        </p:spPr>
        <p:txBody>
          <a:bodyPr rtlCol="0" anchor="ctr"/>
          <a:lstStyle/>
          <a:p>
            <a:endParaRPr lang="en-US"/>
          </a:p>
        </p:txBody>
      </p:sp>
      <p:sp>
        <p:nvSpPr>
          <p:cNvPr id="524" name="צורה חופשית: צורה 497">
            <a:extLst>
              <a:ext uri="{FF2B5EF4-FFF2-40B4-BE49-F238E27FC236}">
                <a16:creationId xmlns:a16="http://schemas.microsoft.com/office/drawing/2014/main" id="{08978785-AFFA-4C82-930C-A1AFA15389C0}"/>
              </a:ext>
            </a:extLst>
          </p:cNvPr>
          <p:cNvSpPr/>
          <p:nvPr userDrawn="1"/>
        </p:nvSpPr>
        <p:spPr>
          <a:xfrm>
            <a:off x="6392417" y="247702"/>
            <a:ext cx="2667" cy="1227"/>
          </a:xfrm>
          <a:custGeom>
            <a:avLst/>
            <a:gdLst>
              <a:gd name="connsiteX0" fmla="*/ 2667 w 2667"/>
              <a:gd name="connsiteY0" fmla="*/ 1186 h 1227"/>
              <a:gd name="connsiteX1" fmla="*/ 0 w 2667"/>
              <a:gd name="connsiteY1" fmla="*/ 138 h 1227"/>
              <a:gd name="connsiteX2" fmla="*/ 2667 w 2667"/>
              <a:gd name="connsiteY2" fmla="*/ 1186 h 1227"/>
            </a:gdLst>
            <a:ahLst/>
            <a:cxnLst>
              <a:cxn ang="0">
                <a:pos x="connsiteX0" y="connsiteY0"/>
              </a:cxn>
              <a:cxn ang="0">
                <a:pos x="connsiteX1" y="connsiteY1"/>
              </a:cxn>
              <a:cxn ang="0">
                <a:pos x="connsiteX2" y="connsiteY2"/>
              </a:cxn>
            </a:cxnLst>
            <a:rect l="l" t="t" r="r" b="b"/>
            <a:pathLst>
              <a:path w="2667" h="1227">
                <a:moveTo>
                  <a:pt x="2667" y="1186"/>
                </a:moveTo>
                <a:cubicBezTo>
                  <a:pt x="2096" y="519"/>
                  <a:pt x="952" y="-338"/>
                  <a:pt x="0" y="138"/>
                </a:cubicBezTo>
                <a:cubicBezTo>
                  <a:pt x="762" y="900"/>
                  <a:pt x="1810" y="1376"/>
                  <a:pt x="2667" y="1186"/>
                </a:cubicBezTo>
                <a:close/>
              </a:path>
            </a:pathLst>
          </a:custGeom>
          <a:solidFill>
            <a:srgbClr val="1A2D6F"/>
          </a:solidFill>
          <a:ln w="9525" cap="flat">
            <a:noFill/>
            <a:prstDash val="solid"/>
            <a:miter/>
          </a:ln>
        </p:spPr>
        <p:txBody>
          <a:bodyPr rtlCol="0" anchor="ctr"/>
          <a:lstStyle/>
          <a:p>
            <a:endParaRPr lang="en-US"/>
          </a:p>
        </p:txBody>
      </p:sp>
      <p:sp>
        <p:nvSpPr>
          <p:cNvPr id="525" name="צורה חופשית: צורה 498">
            <a:extLst>
              <a:ext uri="{FF2B5EF4-FFF2-40B4-BE49-F238E27FC236}">
                <a16:creationId xmlns:a16="http://schemas.microsoft.com/office/drawing/2014/main" id="{554A4EA5-0782-465E-9E1E-30837077CF52}"/>
              </a:ext>
            </a:extLst>
          </p:cNvPr>
          <p:cNvSpPr/>
          <p:nvPr userDrawn="1"/>
        </p:nvSpPr>
        <p:spPr>
          <a:xfrm>
            <a:off x="2677286" y="62769"/>
            <a:ext cx="2666" cy="19240"/>
          </a:xfrm>
          <a:custGeom>
            <a:avLst/>
            <a:gdLst>
              <a:gd name="connsiteX0" fmla="*/ 2667 w 2666"/>
              <a:gd name="connsiteY0" fmla="*/ 0 h 19240"/>
              <a:gd name="connsiteX1" fmla="*/ 0 w 2666"/>
              <a:gd name="connsiteY1" fmla="*/ 19240 h 19240"/>
              <a:gd name="connsiteX2" fmla="*/ 2667 w 2666"/>
              <a:gd name="connsiteY2" fmla="*/ 0 h 19240"/>
            </a:gdLst>
            <a:ahLst/>
            <a:cxnLst>
              <a:cxn ang="0">
                <a:pos x="connsiteX0" y="connsiteY0"/>
              </a:cxn>
              <a:cxn ang="0">
                <a:pos x="connsiteX1" y="connsiteY1"/>
              </a:cxn>
              <a:cxn ang="0">
                <a:pos x="connsiteX2" y="connsiteY2"/>
              </a:cxn>
            </a:cxnLst>
            <a:rect l="l" t="t" r="r" b="b"/>
            <a:pathLst>
              <a:path w="2666" h="19240">
                <a:moveTo>
                  <a:pt x="2667" y="0"/>
                </a:moveTo>
                <a:cubicBezTo>
                  <a:pt x="2000" y="6382"/>
                  <a:pt x="1143" y="12763"/>
                  <a:pt x="0" y="19240"/>
                </a:cubicBezTo>
                <a:cubicBezTo>
                  <a:pt x="1143" y="12763"/>
                  <a:pt x="2000" y="6382"/>
                  <a:pt x="2667" y="0"/>
                </a:cubicBezTo>
                <a:close/>
              </a:path>
            </a:pathLst>
          </a:custGeom>
          <a:solidFill>
            <a:srgbClr val="0885C6"/>
          </a:solidFill>
          <a:ln w="9525" cap="flat">
            <a:noFill/>
            <a:prstDash val="solid"/>
            <a:miter/>
          </a:ln>
        </p:spPr>
        <p:txBody>
          <a:bodyPr rtlCol="0" anchor="ctr"/>
          <a:lstStyle/>
          <a:p>
            <a:endParaRPr lang="en-US"/>
          </a:p>
        </p:txBody>
      </p:sp>
      <p:sp>
        <p:nvSpPr>
          <p:cNvPr id="526" name="צורה חופשית: צורה 499">
            <a:extLst>
              <a:ext uri="{FF2B5EF4-FFF2-40B4-BE49-F238E27FC236}">
                <a16:creationId xmlns:a16="http://schemas.microsoft.com/office/drawing/2014/main" id="{F50CDF31-BFBD-45A9-B290-F8538E5986F9}"/>
              </a:ext>
            </a:extLst>
          </p:cNvPr>
          <p:cNvSpPr/>
          <p:nvPr userDrawn="1"/>
        </p:nvSpPr>
        <p:spPr>
          <a:xfrm>
            <a:off x="6590061" y="40136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3" y="-73"/>
                  <a:pt x="667" y="-264"/>
                  <a:pt x="0" y="308"/>
                </a:cubicBezTo>
                <a:cubicBezTo>
                  <a:pt x="191" y="1737"/>
                  <a:pt x="1143" y="594"/>
                  <a:pt x="1334" y="1165"/>
                </a:cubicBezTo>
                <a:close/>
              </a:path>
            </a:pathLst>
          </a:custGeom>
          <a:solidFill>
            <a:srgbClr val="1A2D6F"/>
          </a:solidFill>
          <a:ln w="9525" cap="flat">
            <a:noFill/>
            <a:prstDash val="solid"/>
            <a:miter/>
          </a:ln>
        </p:spPr>
        <p:txBody>
          <a:bodyPr rtlCol="0" anchor="ctr"/>
          <a:lstStyle/>
          <a:p>
            <a:endParaRPr lang="en-US"/>
          </a:p>
        </p:txBody>
      </p:sp>
      <p:sp>
        <p:nvSpPr>
          <p:cNvPr id="527" name="צורה חופשית: צורה 500">
            <a:extLst>
              <a:ext uri="{FF2B5EF4-FFF2-40B4-BE49-F238E27FC236}">
                <a16:creationId xmlns:a16="http://schemas.microsoft.com/office/drawing/2014/main" id="{4B051C01-92CE-4D06-9AE6-B464493582F1}"/>
              </a:ext>
            </a:extLst>
          </p:cNvPr>
          <p:cNvSpPr/>
          <p:nvPr userDrawn="1"/>
        </p:nvSpPr>
        <p:spPr>
          <a:xfrm>
            <a:off x="6587906" y="402429"/>
            <a:ext cx="7584" cy="1906"/>
          </a:xfrm>
          <a:custGeom>
            <a:avLst/>
            <a:gdLst>
              <a:gd name="connsiteX0" fmla="*/ 631 w 7584"/>
              <a:gd name="connsiteY0" fmla="*/ 478 h 1906"/>
              <a:gd name="connsiteX1" fmla="*/ 1584 w 7584"/>
              <a:gd name="connsiteY1" fmla="*/ 573 h 1906"/>
              <a:gd name="connsiteX2" fmla="*/ 7584 w 7584"/>
              <a:gd name="connsiteY2" fmla="*/ 1907 h 1906"/>
              <a:gd name="connsiteX3" fmla="*/ 4251 w 7584"/>
              <a:gd name="connsiteY3" fmla="*/ 97 h 1906"/>
              <a:gd name="connsiteX4" fmla="*/ 4822 w 7584"/>
              <a:gd name="connsiteY4" fmla="*/ 478 h 1906"/>
              <a:gd name="connsiteX5" fmla="*/ 250 w 7584"/>
              <a:gd name="connsiteY5" fmla="*/ 97 h 1906"/>
              <a:gd name="connsiteX6" fmla="*/ 631 w 7584"/>
              <a:gd name="connsiteY6" fmla="*/ 478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4" h="1906">
                <a:moveTo>
                  <a:pt x="631" y="478"/>
                </a:moveTo>
                <a:lnTo>
                  <a:pt x="1584" y="573"/>
                </a:lnTo>
                <a:cubicBezTo>
                  <a:pt x="3489" y="1621"/>
                  <a:pt x="5203" y="1526"/>
                  <a:pt x="7584" y="1907"/>
                </a:cubicBezTo>
                <a:cubicBezTo>
                  <a:pt x="6822" y="573"/>
                  <a:pt x="5679" y="764"/>
                  <a:pt x="4251" y="97"/>
                </a:cubicBezTo>
                <a:cubicBezTo>
                  <a:pt x="4155" y="859"/>
                  <a:pt x="4632" y="288"/>
                  <a:pt x="4822" y="478"/>
                </a:cubicBezTo>
                <a:cubicBezTo>
                  <a:pt x="3584" y="1716"/>
                  <a:pt x="1964" y="-474"/>
                  <a:pt x="250" y="97"/>
                </a:cubicBezTo>
                <a:cubicBezTo>
                  <a:pt x="-417" y="288"/>
                  <a:pt x="441" y="669"/>
                  <a:pt x="631" y="478"/>
                </a:cubicBezTo>
                <a:close/>
              </a:path>
            </a:pathLst>
          </a:custGeom>
          <a:solidFill>
            <a:srgbClr val="1A2D6F"/>
          </a:solidFill>
          <a:ln w="9525" cap="flat">
            <a:noFill/>
            <a:prstDash val="solid"/>
            <a:miter/>
          </a:ln>
        </p:spPr>
        <p:txBody>
          <a:bodyPr rtlCol="0" anchor="ctr"/>
          <a:lstStyle/>
          <a:p>
            <a:endParaRPr lang="en-US"/>
          </a:p>
        </p:txBody>
      </p:sp>
      <p:sp>
        <p:nvSpPr>
          <p:cNvPr id="528" name="צורה חופשית: צורה 501">
            <a:extLst>
              <a:ext uri="{FF2B5EF4-FFF2-40B4-BE49-F238E27FC236}">
                <a16:creationId xmlns:a16="http://schemas.microsoft.com/office/drawing/2014/main" id="{7736E395-6056-44DB-959E-DEDB010A6563}"/>
              </a:ext>
            </a:extLst>
          </p:cNvPr>
          <p:cNvSpPr/>
          <p:nvPr userDrawn="1"/>
        </p:nvSpPr>
        <p:spPr>
          <a:xfrm>
            <a:off x="6586061" y="400730"/>
            <a:ext cx="1333" cy="622"/>
          </a:xfrm>
          <a:custGeom>
            <a:avLst/>
            <a:gdLst>
              <a:gd name="connsiteX0" fmla="*/ 1334 w 1333"/>
              <a:gd name="connsiteY0" fmla="*/ 367 h 622"/>
              <a:gd name="connsiteX1" fmla="*/ 0 w 1333"/>
              <a:gd name="connsiteY1" fmla="*/ 272 h 622"/>
              <a:gd name="connsiteX2" fmla="*/ 1334 w 1333"/>
              <a:gd name="connsiteY2" fmla="*/ 367 h 622"/>
            </a:gdLst>
            <a:ahLst/>
            <a:cxnLst>
              <a:cxn ang="0">
                <a:pos x="connsiteX0" y="connsiteY0"/>
              </a:cxn>
              <a:cxn ang="0">
                <a:pos x="connsiteX1" y="connsiteY1"/>
              </a:cxn>
              <a:cxn ang="0">
                <a:pos x="connsiteX2" y="connsiteY2"/>
              </a:cxn>
            </a:cxnLst>
            <a:rect l="l" t="t" r="r" b="b"/>
            <a:pathLst>
              <a:path w="1333" h="622">
                <a:moveTo>
                  <a:pt x="1334" y="367"/>
                </a:moveTo>
                <a:cubicBezTo>
                  <a:pt x="1048" y="177"/>
                  <a:pt x="667" y="-299"/>
                  <a:pt x="0" y="272"/>
                </a:cubicBezTo>
                <a:cubicBezTo>
                  <a:pt x="285" y="558"/>
                  <a:pt x="857" y="844"/>
                  <a:pt x="1334" y="367"/>
                </a:cubicBezTo>
                <a:close/>
              </a:path>
            </a:pathLst>
          </a:custGeom>
          <a:solidFill>
            <a:srgbClr val="1A2D6F"/>
          </a:solidFill>
          <a:ln w="9525" cap="flat">
            <a:noFill/>
            <a:prstDash val="solid"/>
            <a:miter/>
          </a:ln>
        </p:spPr>
        <p:txBody>
          <a:bodyPr rtlCol="0" anchor="ctr"/>
          <a:lstStyle/>
          <a:p>
            <a:endParaRPr lang="en-US"/>
          </a:p>
        </p:txBody>
      </p:sp>
      <p:sp>
        <p:nvSpPr>
          <p:cNvPr id="529" name="צורה חופשית: צורה 502">
            <a:extLst>
              <a:ext uri="{FF2B5EF4-FFF2-40B4-BE49-F238E27FC236}">
                <a16:creationId xmlns:a16="http://schemas.microsoft.com/office/drawing/2014/main" id="{D84CBA30-7170-4818-85CE-644203B31266}"/>
              </a:ext>
            </a:extLst>
          </p:cNvPr>
          <p:cNvSpPr/>
          <p:nvPr userDrawn="1"/>
        </p:nvSpPr>
        <p:spPr>
          <a:xfrm>
            <a:off x="6618446" y="330517"/>
            <a:ext cx="1639" cy="952"/>
          </a:xfrm>
          <a:custGeom>
            <a:avLst/>
            <a:gdLst>
              <a:gd name="connsiteX0" fmla="*/ 1620 w 1639"/>
              <a:gd name="connsiteY0" fmla="*/ 952 h 952"/>
              <a:gd name="connsiteX1" fmla="*/ 0 w 1639"/>
              <a:gd name="connsiteY1" fmla="*/ 0 h 952"/>
              <a:gd name="connsiteX2" fmla="*/ 1620 w 1639"/>
              <a:gd name="connsiteY2" fmla="*/ 952 h 952"/>
            </a:gdLst>
            <a:ahLst/>
            <a:cxnLst>
              <a:cxn ang="0">
                <a:pos x="connsiteX0" y="connsiteY0"/>
              </a:cxn>
              <a:cxn ang="0">
                <a:pos x="connsiteX1" y="connsiteY1"/>
              </a:cxn>
              <a:cxn ang="0">
                <a:pos x="connsiteX2" y="connsiteY2"/>
              </a:cxn>
            </a:cxnLst>
            <a:rect l="l" t="t" r="r" b="b"/>
            <a:pathLst>
              <a:path w="1639" h="952">
                <a:moveTo>
                  <a:pt x="1620" y="952"/>
                </a:moveTo>
                <a:cubicBezTo>
                  <a:pt x="1810" y="571"/>
                  <a:pt x="571" y="95"/>
                  <a:pt x="0" y="0"/>
                </a:cubicBezTo>
                <a:cubicBezTo>
                  <a:pt x="286" y="1048"/>
                  <a:pt x="667" y="476"/>
                  <a:pt x="1620" y="952"/>
                </a:cubicBezTo>
                <a:close/>
              </a:path>
            </a:pathLst>
          </a:custGeom>
          <a:solidFill>
            <a:srgbClr val="1A2D6F"/>
          </a:solidFill>
          <a:ln w="9525" cap="flat">
            <a:noFill/>
            <a:prstDash val="solid"/>
            <a:miter/>
          </a:ln>
        </p:spPr>
        <p:txBody>
          <a:bodyPr rtlCol="0" anchor="ctr"/>
          <a:lstStyle/>
          <a:p>
            <a:endParaRPr lang="en-US"/>
          </a:p>
        </p:txBody>
      </p:sp>
      <p:sp>
        <p:nvSpPr>
          <p:cNvPr id="530" name="צורה חופשית: צורה 503">
            <a:extLst>
              <a:ext uri="{FF2B5EF4-FFF2-40B4-BE49-F238E27FC236}">
                <a16:creationId xmlns:a16="http://schemas.microsoft.com/office/drawing/2014/main" id="{3ADEE17D-ADF7-46FC-9991-DF6700B8DAA0}"/>
              </a:ext>
            </a:extLst>
          </p:cNvPr>
          <p:cNvSpPr/>
          <p:nvPr userDrawn="1"/>
        </p:nvSpPr>
        <p:spPr>
          <a:xfrm>
            <a:off x="6643687" y="336874"/>
            <a:ext cx="4381" cy="1970"/>
          </a:xfrm>
          <a:custGeom>
            <a:avLst/>
            <a:gdLst>
              <a:gd name="connsiteX0" fmla="*/ 4382 w 4381"/>
              <a:gd name="connsiteY0" fmla="*/ 1739 h 1970"/>
              <a:gd name="connsiteX1" fmla="*/ 0 w 4381"/>
              <a:gd name="connsiteY1" fmla="*/ 120 h 1970"/>
              <a:gd name="connsiteX2" fmla="*/ 4382 w 4381"/>
              <a:gd name="connsiteY2" fmla="*/ 1739 h 1970"/>
            </a:gdLst>
            <a:ahLst/>
            <a:cxnLst>
              <a:cxn ang="0">
                <a:pos x="connsiteX0" y="connsiteY0"/>
              </a:cxn>
              <a:cxn ang="0">
                <a:pos x="connsiteX1" y="connsiteY1"/>
              </a:cxn>
              <a:cxn ang="0">
                <a:pos x="connsiteX2" y="connsiteY2"/>
              </a:cxn>
            </a:cxnLst>
            <a:rect l="l" t="t" r="r" b="b"/>
            <a:pathLst>
              <a:path w="4381" h="1970">
                <a:moveTo>
                  <a:pt x="4382" y="1739"/>
                </a:moveTo>
                <a:cubicBezTo>
                  <a:pt x="3715" y="2501"/>
                  <a:pt x="1143" y="-642"/>
                  <a:pt x="0" y="120"/>
                </a:cubicBezTo>
                <a:cubicBezTo>
                  <a:pt x="476" y="-70"/>
                  <a:pt x="3524" y="2787"/>
                  <a:pt x="4382" y="1739"/>
                </a:cubicBezTo>
                <a:close/>
              </a:path>
            </a:pathLst>
          </a:custGeom>
          <a:solidFill>
            <a:srgbClr val="1A2D6F"/>
          </a:solidFill>
          <a:ln w="9525" cap="flat">
            <a:noFill/>
            <a:prstDash val="solid"/>
            <a:miter/>
          </a:ln>
        </p:spPr>
        <p:txBody>
          <a:bodyPr rtlCol="0" anchor="ctr"/>
          <a:lstStyle/>
          <a:p>
            <a:endParaRPr lang="en-US"/>
          </a:p>
        </p:txBody>
      </p:sp>
      <p:sp>
        <p:nvSpPr>
          <p:cNvPr id="531" name="צורה חופשית: צורה 504">
            <a:extLst>
              <a:ext uri="{FF2B5EF4-FFF2-40B4-BE49-F238E27FC236}">
                <a16:creationId xmlns:a16="http://schemas.microsoft.com/office/drawing/2014/main" id="{CFD1D1B4-D84E-405D-8A6E-88C1D0404463}"/>
              </a:ext>
            </a:extLst>
          </p:cNvPr>
          <p:cNvSpPr/>
          <p:nvPr userDrawn="1"/>
        </p:nvSpPr>
        <p:spPr>
          <a:xfrm>
            <a:off x="6341456" y="455854"/>
            <a:ext cx="2384" cy="1726"/>
          </a:xfrm>
          <a:custGeom>
            <a:avLst/>
            <a:gdLst>
              <a:gd name="connsiteX0" fmla="*/ 2384 w 2384"/>
              <a:gd name="connsiteY0" fmla="*/ 1726 h 1726"/>
              <a:gd name="connsiteX1" fmla="*/ 3 w 2384"/>
              <a:gd name="connsiteY1" fmla="*/ 12 h 1726"/>
              <a:gd name="connsiteX2" fmla="*/ 2384 w 2384"/>
              <a:gd name="connsiteY2" fmla="*/ 1726 h 1726"/>
            </a:gdLst>
            <a:ahLst/>
            <a:cxnLst>
              <a:cxn ang="0">
                <a:pos x="connsiteX0" y="connsiteY0"/>
              </a:cxn>
              <a:cxn ang="0">
                <a:pos x="connsiteX1" y="connsiteY1"/>
              </a:cxn>
              <a:cxn ang="0">
                <a:pos x="connsiteX2" y="connsiteY2"/>
              </a:cxn>
            </a:cxnLst>
            <a:rect l="l" t="t" r="r" b="b"/>
            <a:pathLst>
              <a:path w="2384" h="1726">
                <a:moveTo>
                  <a:pt x="2384" y="1726"/>
                </a:moveTo>
                <a:cubicBezTo>
                  <a:pt x="2194" y="393"/>
                  <a:pt x="1432" y="-84"/>
                  <a:pt x="3" y="12"/>
                </a:cubicBezTo>
                <a:cubicBezTo>
                  <a:pt x="-92" y="1536"/>
                  <a:pt x="2003" y="1060"/>
                  <a:pt x="2384" y="1726"/>
                </a:cubicBezTo>
                <a:close/>
              </a:path>
            </a:pathLst>
          </a:custGeom>
          <a:solidFill>
            <a:srgbClr val="1A2D6F"/>
          </a:solidFill>
          <a:ln w="9525" cap="flat">
            <a:noFill/>
            <a:prstDash val="solid"/>
            <a:miter/>
          </a:ln>
        </p:spPr>
        <p:txBody>
          <a:bodyPr rtlCol="0" anchor="ctr"/>
          <a:lstStyle/>
          <a:p>
            <a:endParaRPr lang="en-US"/>
          </a:p>
        </p:txBody>
      </p:sp>
      <p:sp>
        <p:nvSpPr>
          <p:cNvPr id="532" name="צורה חופשית: צורה 505">
            <a:extLst>
              <a:ext uri="{FF2B5EF4-FFF2-40B4-BE49-F238E27FC236}">
                <a16:creationId xmlns:a16="http://schemas.microsoft.com/office/drawing/2014/main" id="{1CC5D832-80B7-4E68-A0A3-687904EBC516}"/>
              </a:ext>
            </a:extLst>
          </p:cNvPr>
          <p:cNvSpPr/>
          <p:nvPr userDrawn="1"/>
        </p:nvSpPr>
        <p:spPr>
          <a:xfrm>
            <a:off x="6584156" y="326466"/>
            <a:ext cx="2190" cy="812"/>
          </a:xfrm>
          <a:custGeom>
            <a:avLst/>
            <a:gdLst>
              <a:gd name="connsiteX0" fmla="*/ 2191 w 2190"/>
              <a:gd name="connsiteY0" fmla="*/ 812 h 812"/>
              <a:gd name="connsiteX1" fmla="*/ 0 w 2190"/>
              <a:gd name="connsiteY1" fmla="*/ 50 h 812"/>
              <a:gd name="connsiteX2" fmla="*/ 2191 w 2190"/>
              <a:gd name="connsiteY2" fmla="*/ 812 h 812"/>
            </a:gdLst>
            <a:ahLst/>
            <a:cxnLst>
              <a:cxn ang="0">
                <a:pos x="connsiteX0" y="connsiteY0"/>
              </a:cxn>
              <a:cxn ang="0">
                <a:pos x="connsiteX1" y="connsiteY1"/>
              </a:cxn>
              <a:cxn ang="0">
                <a:pos x="connsiteX2" y="connsiteY2"/>
              </a:cxn>
            </a:cxnLst>
            <a:rect l="l" t="t" r="r" b="b"/>
            <a:pathLst>
              <a:path w="2190" h="812">
                <a:moveTo>
                  <a:pt x="2191" y="812"/>
                </a:moveTo>
                <a:cubicBezTo>
                  <a:pt x="2000" y="-616"/>
                  <a:pt x="667" y="336"/>
                  <a:pt x="0" y="50"/>
                </a:cubicBezTo>
                <a:cubicBezTo>
                  <a:pt x="191" y="1479"/>
                  <a:pt x="1334" y="-235"/>
                  <a:pt x="2191" y="812"/>
                </a:cubicBezTo>
                <a:close/>
              </a:path>
            </a:pathLst>
          </a:custGeom>
          <a:solidFill>
            <a:srgbClr val="1A2D6F"/>
          </a:solidFill>
          <a:ln w="9525" cap="flat">
            <a:noFill/>
            <a:prstDash val="solid"/>
            <a:miter/>
          </a:ln>
        </p:spPr>
        <p:txBody>
          <a:bodyPr rtlCol="0" anchor="ctr"/>
          <a:lstStyle/>
          <a:p>
            <a:endParaRPr lang="en-US"/>
          </a:p>
        </p:txBody>
      </p:sp>
      <p:sp>
        <p:nvSpPr>
          <p:cNvPr id="533" name="צורה חופשית: צורה 506">
            <a:extLst>
              <a:ext uri="{FF2B5EF4-FFF2-40B4-BE49-F238E27FC236}">
                <a16:creationId xmlns:a16="http://schemas.microsoft.com/office/drawing/2014/main" id="{CDA779DC-4BA8-4B37-9376-1B262DFC4EBD}"/>
              </a:ext>
            </a:extLst>
          </p:cNvPr>
          <p:cNvSpPr/>
          <p:nvPr userDrawn="1"/>
        </p:nvSpPr>
        <p:spPr>
          <a:xfrm>
            <a:off x="6174886" y="599122"/>
            <a:ext cx="1504" cy="1382"/>
          </a:xfrm>
          <a:custGeom>
            <a:avLst/>
            <a:gdLst>
              <a:gd name="connsiteX0" fmla="*/ 76 w 1504"/>
              <a:gd name="connsiteY0" fmla="*/ 857 h 1382"/>
              <a:gd name="connsiteX1" fmla="*/ 1505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5" y="476"/>
                </a:cubicBezTo>
                <a:lnTo>
                  <a:pt x="743" y="0"/>
                </a:lnTo>
                <a:cubicBezTo>
                  <a:pt x="457" y="571"/>
                  <a:pt x="267" y="762"/>
                  <a:pt x="76" y="857"/>
                </a:cubicBezTo>
                <a:close/>
              </a:path>
            </a:pathLst>
          </a:custGeom>
          <a:solidFill>
            <a:srgbClr val="1A2D6F"/>
          </a:solidFill>
          <a:ln w="9525" cap="flat">
            <a:noFill/>
            <a:prstDash val="solid"/>
            <a:miter/>
          </a:ln>
        </p:spPr>
        <p:txBody>
          <a:bodyPr rtlCol="0" anchor="ctr"/>
          <a:lstStyle/>
          <a:p>
            <a:endParaRPr lang="en-US"/>
          </a:p>
        </p:txBody>
      </p:sp>
      <p:sp>
        <p:nvSpPr>
          <p:cNvPr id="534" name="צורה חופשית: צורה 507">
            <a:extLst>
              <a:ext uri="{FF2B5EF4-FFF2-40B4-BE49-F238E27FC236}">
                <a16:creationId xmlns:a16="http://schemas.microsoft.com/office/drawing/2014/main" id="{12D8C877-AC03-42B1-9481-21AF28063478}"/>
              </a:ext>
            </a:extLst>
          </p:cNvPr>
          <p:cNvSpPr/>
          <p:nvPr userDrawn="1"/>
        </p:nvSpPr>
        <p:spPr>
          <a:xfrm>
            <a:off x="6143123" y="648919"/>
            <a:ext cx="1666" cy="2049"/>
          </a:xfrm>
          <a:custGeom>
            <a:avLst/>
            <a:gdLst>
              <a:gd name="connsiteX0" fmla="*/ 502 w 1666"/>
              <a:gd name="connsiteY0" fmla="*/ 590 h 2049"/>
              <a:gd name="connsiteX1" fmla="*/ 502 w 1666"/>
              <a:gd name="connsiteY1" fmla="*/ 1162 h 2049"/>
              <a:gd name="connsiteX2" fmla="*/ 121 w 1666"/>
              <a:gd name="connsiteY2" fmla="*/ 1543 h 2049"/>
              <a:gd name="connsiteX3" fmla="*/ 1549 w 1666"/>
              <a:gd name="connsiteY3" fmla="*/ 495 h 2049"/>
              <a:gd name="connsiteX4" fmla="*/ 502 w 1666"/>
              <a:gd name="connsiteY4" fmla="*/ 590 h 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 h="2049">
                <a:moveTo>
                  <a:pt x="502" y="590"/>
                </a:moveTo>
                <a:cubicBezTo>
                  <a:pt x="216" y="1066"/>
                  <a:pt x="406" y="1066"/>
                  <a:pt x="502" y="1162"/>
                </a:cubicBezTo>
                <a:cubicBezTo>
                  <a:pt x="311" y="1543"/>
                  <a:pt x="216" y="1543"/>
                  <a:pt x="121" y="1543"/>
                </a:cubicBezTo>
                <a:cubicBezTo>
                  <a:pt x="-451" y="3067"/>
                  <a:pt x="1169" y="685"/>
                  <a:pt x="1549" y="495"/>
                </a:cubicBezTo>
                <a:cubicBezTo>
                  <a:pt x="2121" y="-1029"/>
                  <a:pt x="406" y="1543"/>
                  <a:pt x="502" y="590"/>
                </a:cubicBezTo>
                <a:close/>
              </a:path>
            </a:pathLst>
          </a:custGeom>
          <a:solidFill>
            <a:srgbClr val="1A2D6F"/>
          </a:solidFill>
          <a:ln w="9525" cap="flat">
            <a:noFill/>
            <a:prstDash val="solid"/>
            <a:miter/>
          </a:ln>
        </p:spPr>
        <p:txBody>
          <a:bodyPr rtlCol="0" anchor="ctr"/>
          <a:lstStyle/>
          <a:p>
            <a:endParaRPr lang="en-US"/>
          </a:p>
        </p:txBody>
      </p:sp>
      <p:sp>
        <p:nvSpPr>
          <p:cNvPr id="535" name="צורה חופשית: צורה 508">
            <a:extLst>
              <a:ext uri="{FF2B5EF4-FFF2-40B4-BE49-F238E27FC236}">
                <a16:creationId xmlns:a16="http://schemas.microsoft.com/office/drawing/2014/main" id="{DAFF33ED-7F9C-40F1-AC0A-CA65B3CB6B1C}"/>
              </a:ext>
            </a:extLst>
          </p:cNvPr>
          <p:cNvSpPr/>
          <p:nvPr userDrawn="1"/>
        </p:nvSpPr>
        <p:spPr>
          <a:xfrm>
            <a:off x="6139720" y="652081"/>
            <a:ext cx="4000" cy="2571"/>
          </a:xfrm>
          <a:custGeom>
            <a:avLst/>
            <a:gdLst>
              <a:gd name="connsiteX0" fmla="*/ 4000 w 4000"/>
              <a:gd name="connsiteY0" fmla="*/ 0 h 2571"/>
              <a:gd name="connsiteX1" fmla="*/ 0 w 4000"/>
              <a:gd name="connsiteY1" fmla="*/ 2572 h 2571"/>
              <a:gd name="connsiteX2" fmla="*/ 4000 w 4000"/>
              <a:gd name="connsiteY2" fmla="*/ 0 h 2571"/>
            </a:gdLst>
            <a:ahLst/>
            <a:cxnLst>
              <a:cxn ang="0">
                <a:pos x="connsiteX0" y="connsiteY0"/>
              </a:cxn>
              <a:cxn ang="0">
                <a:pos x="connsiteX1" y="connsiteY1"/>
              </a:cxn>
              <a:cxn ang="0">
                <a:pos x="connsiteX2" y="connsiteY2"/>
              </a:cxn>
            </a:cxnLst>
            <a:rect l="l" t="t" r="r" b="b"/>
            <a:pathLst>
              <a:path w="4000" h="2571">
                <a:moveTo>
                  <a:pt x="4000" y="0"/>
                </a:moveTo>
                <a:cubicBezTo>
                  <a:pt x="2381" y="952"/>
                  <a:pt x="1810" y="1048"/>
                  <a:pt x="0" y="2572"/>
                </a:cubicBezTo>
                <a:cubicBezTo>
                  <a:pt x="571" y="2572"/>
                  <a:pt x="2286" y="2477"/>
                  <a:pt x="4000" y="0"/>
                </a:cubicBezTo>
                <a:close/>
              </a:path>
            </a:pathLst>
          </a:custGeom>
          <a:solidFill>
            <a:srgbClr val="1A2D6F"/>
          </a:solidFill>
          <a:ln w="9525" cap="flat">
            <a:noFill/>
            <a:prstDash val="solid"/>
            <a:miter/>
          </a:ln>
        </p:spPr>
        <p:txBody>
          <a:bodyPr rtlCol="0" anchor="ctr"/>
          <a:lstStyle/>
          <a:p>
            <a:endParaRPr lang="en-US"/>
          </a:p>
        </p:txBody>
      </p:sp>
      <p:sp>
        <p:nvSpPr>
          <p:cNvPr id="536" name="צורה חופשית: צורה 509">
            <a:extLst>
              <a:ext uri="{FF2B5EF4-FFF2-40B4-BE49-F238E27FC236}">
                <a16:creationId xmlns:a16="http://schemas.microsoft.com/office/drawing/2014/main" id="{CE59D3B8-38A1-4582-8F53-9534C6B57315}"/>
              </a:ext>
            </a:extLst>
          </p:cNvPr>
          <p:cNvSpPr/>
          <p:nvPr userDrawn="1"/>
        </p:nvSpPr>
        <p:spPr>
          <a:xfrm>
            <a:off x="6579489" y="325772"/>
            <a:ext cx="2381" cy="701"/>
          </a:xfrm>
          <a:custGeom>
            <a:avLst/>
            <a:gdLst>
              <a:gd name="connsiteX0" fmla="*/ 2381 w 2381"/>
              <a:gd name="connsiteY0" fmla="*/ 650 h 701"/>
              <a:gd name="connsiteX1" fmla="*/ 0 w 2381"/>
              <a:gd name="connsiteY1" fmla="*/ 173 h 701"/>
              <a:gd name="connsiteX2" fmla="*/ 2381 w 2381"/>
              <a:gd name="connsiteY2" fmla="*/ 650 h 701"/>
            </a:gdLst>
            <a:ahLst/>
            <a:cxnLst>
              <a:cxn ang="0">
                <a:pos x="connsiteX0" y="connsiteY0"/>
              </a:cxn>
              <a:cxn ang="0">
                <a:pos x="connsiteX1" y="connsiteY1"/>
              </a:cxn>
              <a:cxn ang="0">
                <a:pos x="connsiteX2" y="connsiteY2"/>
              </a:cxn>
            </a:cxnLst>
            <a:rect l="l" t="t" r="r" b="b"/>
            <a:pathLst>
              <a:path w="2381" h="701">
                <a:moveTo>
                  <a:pt x="2381" y="650"/>
                </a:moveTo>
                <a:cubicBezTo>
                  <a:pt x="2095" y="78"/>
                  <a:pt x="571" y="-208"/>
                  <a:pt x="0" y="173"/>
                </a:cubicBezTo>
                <a:cubicBezTo>
                  <a:pt x="762" y="1126"/>
                  <a:pt x="1334" y="459"/>
                  <a:pt x="2381" y="650"/>
                </a:cubicBezTo>
                <a:close/>
              </a:path>
            </a:pathLst>
          </a:custGeom>
          <a:solidFill>
            <a:srgbClr val="1A2D6F"/>
          </a:solidFill>
          <a:ln w="9525" cap="flat">
            <a:noFill/>
            <a:prstDash val="solid"/>
            <a:miter/>
          </a:ln>
        </p:spPr>
        <p:txBody>
          <a:bodyPr rtlCol="0" anchor="ctr"/>
          <a:lstStyle/>
          <a:p>
            <a:endParaRPr lang="en-US"/>
          </a:p>
        </p:txBody>
      </p:sp>
      <p:sp>
        <p:nvSpPr>
          <p:cNvPr id="537" name="צורה חופשית: צורה 510">
            <a:extLst>
              <a:ext uri="{FF2B5EF4-FFF2-40B4-BE49-F238E27FC236}">
                <a16:creationId xmlns:a16="http://schemas.microsoft.com/office/drawing/2014/main" id="{E736A205-53F2-4415-91E1-3C7DEAA2ADBE}"/>
              </a:ext>
            </a:extLst>
          </p:cNvPr>
          <p:cNvSpPr/>
          <p:nvPr userDrawn="1"/>
        </p:nvSpPr>
        <p:spPr>
          <a:xfrm>
            <a:off x="6545198" y="340518"/>
            <a:ext cx="917" cy="3484"/>
          </a:xfrm>
          <a:custGeom>
            <a:avLst/>
            <a:gdLst>
              <a:gd name="connsiteX0" fmla="*/ 762 w 917"/>
              <a:gd name="connsiteY0" fmla="*/ 2857 h 3484"/>
              <a:gd name="connsiteX1" fmla="*/ 762 w 917"/>
              <a:gd name="connsiteY1" fmla="*/ 0 h 3484"/>
              <a:gd name="connsiteX2" fmla="*/ 0 w 917"/>
              <a:gd name="connsiteY2" fmla="*/ 2953 h 3484"/>
              <a:gd name="connsiteX3" fmla="*/ 762 w 917"/>
              <a:gd name="connsiteY3" fmla="*/ 2857 h 3484"/>
            </a:gdLst>
            <a:ahLst/>
            <a:cxnLst>
              <a:cxn ang="0">
                <a:pos x="connsiteX0" y="connsiteY0"/>
              </a:cxn>
              <a:cxn ang="0">
                <a:pos x="connsiteX1" y="connsiteY1"/>
              </a:cxn>
              <a:cxn ang="0">
                <a:pos x="connsiteX2" y="connsiteY2"/>
              </a:cxn>
              <a:cxn ang="0">
                <a:pos x="connsiteX3" y="connsiteY3"/>
              </a:cxn>
            </a:cxnLst>
            <a:rect l="l" t="t" r="r" b="b"/>
            <a:pathLst>
              <a:path w="917" h="3484">
                <a:moveTo>
                  <a:pt x="762" y="2857"/>
                </a:moveTo>
                <a:cubicBezTo>
                  <a:pt x="95" y="1619"/>
                  <a:pt x="1334" y="1048"/>
                  <a:pt x="762" y="0"/>
                </a:cubicBezTo>
                <a:cubicBezTo>
                  <a:pt x="191" y="476"/>
                  <a:pt x="477" y="2476"/>
                  <a:pt x="0" y="2953"/>
                </a:cubicBezTo>
                <a:cubicBezTo>
                  <a:pt x="95" y="4286"/>
                  <a:pt x="667" y="2667"/>
                  <a:pt x="762" y="2857"/>
                </a:cubicBezTo>
                <a:close/>
              </a:path>
            </a:pathLst>
          </a:custGeom>
          <a:solidFill>
            <a:srgbClr val="1A2D6F"/>
          </a:solidFill>
          <a:ln w="9525" cap="flat">
            <a:noFill/>
            <a:prstDash val="solid"/>
            <a:miter/>
          </a:ln>
        </p:spPr>
        <p:txBody>
          <a:bodyPr rtlCol="0" anchor="ctr"/>
          <a:lstStyle/>
          <a:p>
            <a:endParaRPr lang="en-US"/>
          </a:p>
        </p:txBody>
      </p:sp>
      <p:sp>
        <p:nvSpPr>
          <p:cNvPr id="538" name="צורה חופשית: צורה 511">
            <a:extLst>
              <a:ext uri="{FF2B5EF4-FFF2-40B4-BE49-F238E27FC236}">
                <a16:creationId xmlns:a16="http://schemas.microsoft.com/office/drawing/2014/main" id="{D1ECEED6-9EF7-496E-B484-485F4AD2AE00}"/>
              </a:ext>
            </a:extLst>
          </p:cNvPr>
          <p:cNvSpPr/>
          <p:nvPr userDrawn="1"/>
        </p:nvSpPr>
        <p:spPr>
          <a:xfrm>
            <a:off x="6178486" y="593788"/>
            <a:ext cx="1619" cy="2762"/>
          </a:xfrm>
          <a:custGeom>
            <a:avLst/>
            <a:gdLst>
              <a:gd name="connsiteX0" fmla="*/ 1620 w 1619"/>
              <a:gd name="connsiteY0" fmla="*/ 0 h 2762"/>
              <a:gd name="connsiteX1" fmla="*/ 762 w 1619"/>
              <a:gd name="connsiteY1" fmla="*/ 762 h 2762"/>
              <a:gd name="connsiteX2" fmla="*/ 0 w 1619"/>
              <a:gd name="connsiteY2" fmla="*/ 2762 h 2762"/>
              <a:gd name="connsiteX3" fmla="*/ 1620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20" y="0"/>
                </a:moveTo>
                <a:cubicBezTo>
                  <a:pt x="1429" y="0"/>
                  <a:pt x="953" y="857"/>
                  <a:pt x="762" y="762"/>
                </a:cubicBezTo>
                <a:cubicBezTo>
                  <a:pt x="-95" y="1905"/>
                  <a:pt x="477" y="1810"/>
                  <a:pt x="0" y="2762"/>
                </a:cubicBezTo>
                <a:cubicBezTo>
                  <a:pt x="953" y="1333"/>
                  <a:pt x="1238" y="2096"/>
                  <a:pt x="1620" y="0"/>
                </a:cubicBezTo>
                <a:close/>
              </a:path>
            </a:pathLst>
          </a:custGeom>
          <a:solidFill>
            <a:srgbClr val="1A2D6F"/>
          </a:solidFill>
          <a:ln w="9525" cap="flat">
            <a:noFill/>
            <a:prstDash val="solid"/>
            <a:miter/>
          </a:ln>
        </p:spPr>
        <p:txBody>
          <a:bodyPr rtlCol="0" anchor="ctr"/>
          <a:lstStyle/>
          <a:p>
            <a:endParaRPr lang="en-US"/>
          </a:p>
        </p:txBody>
      </p:sp>
      <p:sp>
        <p:nvSpPr>
          <p:cNvPr id="539" name="צורה חופשית: צורה 512">
            <a:extLst>
              <a:ext uri="{FF2B5EF4-FFF2-40B4-BE49-F238E27FC236}">
                <a16:creationId xmlns:a16="http://schemas.microsoft.com/office/drawing/2014/main" id="{75112D2A-5F68-4F1A-90C5-F584E4A44C11}"/>
              </a:ext>
            </a:extLst>
          </p:cNvPr>
          <p:cNvSpPr/>
          <p:nvPr userDrawn="1"/>
        </p:nvSpPr>
        <p:spPr>
          <a:xfrm>
            <a:off x="6559676" y="325850"/>
            <a:ext cx="5429" cy="2080"/>
          </a:xfrm>
          <a:custGeom>
            <a:avLst/>
            <a:gdLst>
              <a:gd name="connsiteX0" fmla="*/ 2191 w 5429"/>
              <a:gd name="connsiteY0" fmla="*/ 953 h 2080"/>
              <a:gd name="connsiteX1" fmla="*/ 1619 w 5429"/>
              <a:gd name="connsiteY1" fmla="*/ 1715 h 2080"/>
              <a:gd name="connsiteX2" fmla="*/ 2572 w 5429"/>
              <a:gd name="connsiteY2" fmla="*/ 2000 h 2080"/>
              <a:gd name="connsiteX3" fmla="*/ 5429 w 5429"/>
              <a:gd name="connsiteY3" fmla="*/ 1238 h 2080"/>
              <a:gd name="connsiteX4" fmla="*/ 3620 w 5429"/>
              <a:gd name="connsiteY4" fmla="*/ 1238 h 2080"/>
              <a:gd name="connsiteX5" fmla="*/ 0 w 5429"/>
              <a:gd name="connsiteY5" fmla="*/ 0 h 2080"/>
              <a:gd name="connsiteX6" fmla="*/ 2191 w 5429"/>
              <a:gd name="connsiteY6" fmla="*/ 953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3"/>
                </a:moveTo>
                <a:cubicBezTo>
                  <a:pt x="1334" y="1524"/>
                  <a:pt x="-762" y="1619"/>
                  <a:pt x="1619" y="1715"/>
                </a:cubicBezTo>
                <a:cubicBezTo>
                  <a:pt x="2000" y="1715"/>
                  <a:pt x="2096" y="2286"/>
                  <a:pt x="2572" y="2000"/>
                </a:cubicBezTo>
                <a:cubicBezTo>
                  <a:pt x="2477" y="381"/>
                  <a:pt x="4096" y="2191"/>
                  <a:pt x="5429" y="1238"/>
                </a:cubicBezTo>
                <a:cubicBezTo>
                  <a:pt x="4858" y="381"/>
                  <a:pt x="4000" y="476"/>
                  <a:pt x="3620" y="1238"/>
                </a:cubicBezTo>
                <a:cubicBezTo>
                  <a:pt x="2667" y="-476"/>
                  <a:pt x="1905" y="191"/>
                  <a:pt x="0" y="0"/>
                </a:cubicBezTo>
                <a:cubicBezTo>
                  <a:pt x="476" y="1905"/>
                  <a:pt x="1714" y="191"/>
                  <a:pt x="2191" y="953"/>
                </a:cubicBezTo>
                <a:close/>
              </a:path>
            </a:pathLst>
          </a:custGeom>
          <a:solidFill>
            <a:srgbClr val="1A2D6F"/>
          </a:solidFill>
          <a:ln w="9525" cap="flat">
            <a:noFill/>
            <a:prstDash val="solid"/>
            <a:miter/>
          </a:ln>
        </p:spPr>
        <p:txBody>
          <a:bodyPr rtlCol="0" anchor="ctr"/>
          <a:lstStyle/>
          <a:p>
            <a:endParaRPr lang="en-US"/>
          </a:p>
        </p:txBody>
      </p:sp>
      <p:sp>
        <p:nvSpPr>
          <p:cNvPr id="540" name="צורה חופשית: צורה 513">
            <a:extLst>
              <a:ext uri="{FF2B5EF4-FFF2-40B4-BE49-F238E27FC236}">
                <a16:creationId xmlns:a16="http://schemas.microsoft.com/office/drawing/2014/main" id="{318F68FC-C18D-4DF2-96EB-B93CF5DA90BC}"/>
              </a:ext>
            </a:extLst>
          </p:cNvPr>
          <p:cNvSpPr/>
          <p:nvPr userDrawn="1"/>
        </p:nvSpPr>
        <p:spPr>
          <a:xfrm>
            <a:off x="6176719" y="597122"/>
            <a:ext cx="803" cy="2286"/>
          </a:xfrm>
          <a:custGeom>
            <a:avLst/>
            <a:gdLst>
              <a:gd name="connsiteX0" fmla="*/ 339 w 803"/>
              <a:gd name="connsiteY0" fmla="*/ 2286 h 2286"/>
              <a:gd name="connsiteX1" fmla="*/ 624 w 803"/>
              <a:gd name="connsiteY1" fmla="*/ 0 h 2286"/>
              <a:gd name="connsiteX2" fmla="*/ 339 w 803"/>
              <a:gd name="connsiteY2" fmla="*/ 2286 h 2286"/>
            </a:gdLst>
            <a:ahLst/>
            <a:cxnLst>
              <a:cxn ang="0">
                <a:pos x="connsiteX0" y="connsiteY0"/>
              </a:cxn>
              <a:cxn ang="0">
                <a:pos x="connsiteX1" y="connsiteY1"/>
              </a:cxn>
              <a:cxn ang="0">
                <a:pos x="connsiteX2" y="connsiteY2"/>
              </a:cxn>
            </a:cxnLst>
            <a:rect l="l" t="t" r="r" b="b"/>
            <a:pathLst>
              <a:path w="803" h="2286">
                <a:moveTo>
                  <a:pt x="339" y="2286"/>
                </a:moveTo>
                <a:cubicBezTo>
                  <a:pt x="1005" y="1048"/>
                  <a:pt x="815" y="476"/>
                  <a:pt x="624" y="0"/>
                </a:cubicBezTo>
                <a:cubicBezTo>
                  <a:pt x="-43" y="1334"/>
                  <a:pt x="-233" y="2096"/>
                  <a:pt x="339" y="2286"/>
                </a:cubicBezTo>
                <a:close/>
              </a:path>
            </a:pathLst>
          </a:custGeom>
          <a:solidFill>
            <a:srgbClr val="1A2D6F"/>
          </a:solidFill>
          <a:ln w="9525" cap="flat">
            <a:noFill/>
            <a:prstDash val="solid"/>
            <a:miter/>
          </a:ln>
        </p:spPr>
        <p:txBody>
          <a:bodyPr rtlCol="0" anchor="ctr"/>
          <a:lstStyle/>
          <a:p>
            <a:endParaRPr lang="en-US"/>
          </a:p>
        </p:txBody>
      </p:sp>
      <p:sp>
        <p:nvSpPr>
          <p:cNvPr id="541" name="צורה חופשית: צורה 514">
            <a:extLst>
              <a:ext uri="{FF2B5EF4-FFF2-40B4-BE49-F238E27FC236}">
                <a16:creationId xmlns:a16="http://schemas.microsoft.com/office/drawing/2014/main" id="{A31E82A0-D41A-46A2-800B-BC22031F461A}"/>
              </a:ext>
            </a:extLst>
          </p:cNvPr>
          <p:cNvSpPr/>
          <p:nvPr userDrawn="1"/>
        </p:nvSpPr>
        <p:spPr>
          <a:xfrm>
            <a:off x="6622160" y="331307"/>
            <a:ext cx="2285" cy="1020"/>
          </a:xfrm>
          <a:custGeom>
            <a:avLst/>
            <a:gdLst>
              <a:gd name="connsiteX0" fmla="*/ 0 w 2285"/>
              <a:gd name="connsiteY0" fmla="*/ 163 h 1020"/>
              <a:gd name="connsiteX1" fmla="*/ 2286 w 2285"/>
              <a:gd name="connsiteY1" fmla="*/ 925 h 1020"/>
              <a:gd name="connsiteX2" fmla="*/ 0 w 2285"/>
              <a:gd name="connsiteY2" fmla="*/ 163 h 1020"/>
            </a:gdLst>
            <a:ahLst/>
            <a:cxnLst>
              <a:cxn ang="0">
                <a:pos x="connsiteX0" y="connsiteY0"/>
              </a:cxn>
              <a:cxn ang="0">
                <a:pos x="connsiteX1" y="connsiteY1"/>
              </a:cxn>
              <a:cxn ang="0">
                <a:pos x="connsiteX2" y="connsiteY2"/>
              </a:cxn>
            </a:cxnLst>
            <a:rect l="l" t="t" r="r" b="b"/>
            <a:pathLst>
              <a:path w="2285" h="1020">
                <a:moveTo>
                  <a:pt x="0" y="163"/>
                </a:moveTo>
                <a:cubicBezTo>
                  <a:pt x="571" y="829"/>
                  <a:pt x="1524" y="1210"/>
                  <a:pt x="2286" y="925"/>
                </a:cubicBezTo>
                <a:cubicBezTo>
                  <a:pt x="1714" y="353"/>
                  <a:pt x="762" y="-314"/>
                  <a:pt x="0" y="163"/>
                </a:cubicBezTo>
                <a:close/>
              </a:path>
            </a:pathLst>
          </a:custGeom>
          <a:solidFill>
            <a:srgbClr val="1A2D6F"/>
          </a:solidFill>
          <a:ln w="9525" cap="flat">
            <a:noFill/>
            <a:prstDash val="solid"/>
            <a:miter/>
          </a:ln>
        </p:spPr>
        <p:txBody>
          <a:bodyPr rtlCol="0" anchor="ctr"/>
          <a:lstStyle/>
          <a:p>
            <a:endParaRPr lang="en-US"/>
          </a:p>
        </p:txBody>
      </p:sp>
      <p:sp>
        <p:nvSpPr>
          <p:cNvPr id="542" name="צורה חופשית: צורה 515">
            <a:extLst>
              <a:ext uri="{FF2B5EF4-FFF2-40B4-BE49-F238E27FC236}">
                <a16:creationId xmlns:a16="http://schemas.microsoft.com/office/drawing/2014/main" id="{63543895-98B9-4915-9A12-61FCCCF33E08}"/>
              </a:ext>
            </a:extLst>
          </p:cNvPr>
          <p:cNvSpPr/>
          <p:nvPr userDrawn="1"/>
        </p:nvSpPr>
        <p:spPr>
          <a:xfrm>
            <a:off x="6408705" y="552337"/>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429" y="207"/>
                  <a:pt x="1333" y="-78"/>
                  <a:pt x="0" y="17"/>
                </a:cubicBezTo>
                <a:close/>
              </a:path>
            </a:pathLst>
          </a:custGeom>
          <a:solidFill>
            <a:srgbClr val="1A2D6F"/>
          </a:solidFill>
          <a:ln w="9525" cap="flat">
            <a:noFill/>
            <a:prstDash val="solid"/>
            <a:miter/>
          </a:ln>
        </p:spPr>
        <p:txBody>
          <a:bodyPr rtlCol="0" anchor="ctr"/>
          <a:lstStyle/>
          <a:p>
            <a:endParaRPr lang="en-US"/>
          </a:p>
        </p:txBody>
      </p:sp>
      <p:sp>
        <p:nvSpPr>
          <p:cNvPr id="543" name="צורה חופשית: צורה 516">
            <a:extLst>
              <a:ext uri="{FF2B5EF4-FFF2-40B4-BE49-F238E27FC236}">
                <a16:creationId xmlns:a16="http://schemas.microsoft.com/office/drawing/2014/main" id="{119E6A5A-9422-4764-BCCD-5CFC974E1B06}"/>
              </a:ext>
            </a:extLst>
          </p:cNvPr>
          <p:cNvSpPr/>
          <p:nvPr userDrawn="1"/>
        </p:nvSpPr>
        <p:spPr>
          <a:xfrm>
            <a:off x="6399942" y="399287"/>
            <a:ext cx="2338" cy="1714"/>
          </a:xfrm>
          <a:custGeom>
            <a:avLst/>
            <a:gdLst>
              <a:gd name="connsiteX0" fmla="*/ 0 w 2338"/>
              <a:gd name="connsiteY0" fmla="*/ 0 h 1714"/>
              <a:gd name="connsiteX1" fmla="*/ 2286 w 2338"/>
              <a:gd name="connsiteY1" fmla="*/ 1715 h 1714"/>
              <a:gd name="connsiteX2" fmla="*/ 0 w 2338"/>
              <a:gd name="connsiteY2" fmla="*/ 0 h 1714"/>
            </a:gdLst>
            <a:ahLst/>
            <a:cxnLst>
              <a:cxn ang="0">
                <a:pos x="connsiteX0" y="connsiteY0"/>
              </a:cxn>
              <a:cxn ang="0">
                <a:pos x="connsiteX1" y="connsiteY1"/>
              </a:cxn>
              <a:cxn ang="0">
                <a:pos x="connsiteX2" y="connsiteY2"/>
              </a:cxn>
            </a:cxnLst>
            <a:rect l="l" t="t" r="r" b="b"/>
            <a:pathLst>
              <a:path w="2338" h="1714">
                <a:moveTo>
                  <a:pt x="0" y="0"/>
                </a:moveTo>
                <a:cubicBezTo>
                  <a:pt x="286" y="1238"/>
                  <a:pt x="1048" y="857"/>
                  <a:pt x="2286" y="1715"/>
                </a:cubicBezTo>
                <a:cubicBezTo>
                  <a:pt x="2667" y="1429"/>
                  <a:pt x="858" y="381"/>
                  <a:pt x="0" y="0"/>
                </a:cubicBezTo>
                <a:close/>
              </a:path>
            </a:pathLst>
          </a:custGeom>
          <a:solidFill>
            <a:srgbClr val="1A2D6F"/>
          </a:solidFill>
          <a:ln w="9525" cap="flat">
            <a:noFill/>
            <a:prstDash val="solid"/>
            <a:miter/>
          </a:ln>
        </p:spPr>
        <p:txBody>
          <a:bodyPr rtlCol="0" anchor="ctr"/>
          <a:lstStyle/>
          <a:p>
            <a:endParaRPr lang="en-US"/>
          </a:p>
        </p:txBody>
      </p:sp>
      <p:sp>
        <p:nvSpPr>
          <p:cNvPr id="544" name="צורה חופשית: צורה 517">
            <a:extLst>
              <a:ext uri="{FF2B5EF4-FFF2-40B4-BE49-F238E27FC236}">
                <a16:creationId xmlns:a16="http://schemas.microsoft.com/office/drawing/2014/main" id="{8C124C76-1E9A-4A02-9E9F-EA0FA48621B0}"/>
              </a:ext>
            </a:extLst>
          </p:cNvPr>
          <p:cNvSpPr/>
          <p:nvPr userDrawn="1"/>
        </p:nvSpPr>
        <p:spPr>
          <a:xfrm>
            <a:off x="6437090" y="416313"/>
            <a:ext cx="6476" cy="3450"/>
          </a:xfrm>
          <a:custGeom>
            <a:avLst/>
            <a:gdLst>
              <a:gd name="connsiteX0" fmla="*/ 6477 w 6476"/>
              <a:gd name="connsiteY0" fmla="*/ 3358 h 3450"/>
              <a:gd name="connsiteX1" fmla="*/ 0 w 6476"/>
              <a:gd name="connsiteY1" fmla="*/ 24 h 3450"/>
              <a:gd name="connsiteX2" fmla="*/ 6477 w 6476"/>
              <a:gd name="connsiteY2" fmla="*/ 3358 h 3450"/>
            </a:gdLst>
            <a:ahLst/>
            <a:cxnLst>
              <a:cxn ang="0">
                <a:pos x="connsiteX0" y="connsiteY0"/>
              </a:cxn>
              <a:cxn ang="0">
                <a:pos x="connsiteX1" y="connsiteY1"/>
              </a:cxn>
              <a:cxn ang="0">
                <a:pos x="connsiteX2" y="connsiteY2"/>
              </a:cxn>
            </a:cxnLst>
            <a:rect l="l" t="t" r="r" b="b"/>
            <a:pathLst>
              <a:path w="6476" h="3450">
                <a:moveTo>
                  <a:pt x="6477" y="3358"/>
                </a:moveTo>
                <a:cubicBezTo>
                  <a:pt x="5525" y="3929"/>
                  <a:pt x="1619" y="-357"/>
                  <a:pt x="0" y="24"/>
                </a:cubicBezTo>
                <a:cubicBezTo>
                  <a:pt x="571" y="-71"/>
                  <a:pt x="5143" y="4120"/>
                  <a:pt x="6477" y="3358"/>
                </a:cubicBezTo>
                <a:close/>
              </a:path>
            </a:pathLst>
          </a:custGeom>
          <a:solidFill>
            <a:srgbClr val="1A2D6F"/>
          </a:solidFill>
          <a:ln w="9525" cap="flat">
            <a:noFill/>
            <a:prstDash val="solid"/>
            <a:miter/>
          </a:ln>
        </p:spPr>
        <p:txBody>
          <a:bodyPr rtlCol="0" anchor="ctr"/>
          <a:lstStyle/>
          <a:p>
            <a:endParaRPr lang="en-US"/>
          </a:p>
        </p:txBody>
      </p:sp>
      <p:sp>
        <p:nvSpPr>
          <p:cNvPr id="545" name="צורה חופשית: צורה 518">
            <a:extLst>
              <a:ext uri="{FF2B5EF4-FFF2-40B4-BE49-F238E27FC236}">
                <a16:creationId xmlns:a16="http://schemas.microsoft.com/office/drawing/2014/main" id="{DDC2929B-4C8D-4FD3-915D-ED080DD5C48B}"/>
              </a:ext>
            </a:extLst>
          </p:cNvPr>
          <p:cNvSpPr/>
          <p:nvPr userDrawn="1"/>
        </p:nvSpPr>
        <p:spPr>
          <a:xfrm>
            <a:off x="6405371" y="401933"/>
            <a:ext cx="3334" cy="1830"/>
          </a:xfrm>
          <a:custGeom>
            <a:avLst/>
            <a:gdLst>
              <a:gd name="connsiteX0" fmla="*/ 3334 w 3334"/>
              <a:gd name="connsiteY0" fmla="*/ 1831 h 1830"/>
              <a:gd name="connsiteX1" fmla="*/ 0 w 3334"/>
              <a:gd name="connsiteY1" fmla="*/ 21 h 1830"/>
              <a:gd name="connsiteX2" fmla="*/ 3334 w 3334"/>
              <a:gd name="connsiteY2" fmla="*/ 1831 h 1830"/>
            </a:gdLst>
            <a:ahLst/>
            <a:cxnLst>
              <a:cxn ang="0">
                <a:pos x="connsiteX0" y="connsiteY0"/>
              </a:cxn>
              <a:cxn ang="0">
                <a:pos x="connsiteX1" y="connsiteY1"/>
              </a:cxn>
              <a:cxn ang="0">
                <a:pos x="connsiteX2" y="connsiteY2"/>
              </a:cxn>
            </a:cxnLst>
            <a:rect l="l" t="t" r="r" b="b"/>
            <a:pathLst>
              <a:path w="3334" h="1830">
                <a:moveTo>
                  <a:pt x="3334" y="1831"/>
                </a:moveTo>
                <a:cubicBezTo>
                  <a:pt x="2572" y="974"/>
                  <a:pt x="1238" y="-169"/>
                  <a:pt x="0" y="21"/>
                </a:cubicBezTo>
                <a:cubicBezTo>
                  <a:pt x="858" y="974"/>
                  <a:pt x="2191" y="1736"/>
                  <a:pt x="3334" y="1831"/>
                </a:cubicBezTo>
                <a:close/>
              </a:path>
            </a:pathLst>
          </a:custGeom>
          <a:solidFill>
            <a:srgbClr val="1A2D6F"/>
          </a:solidFill>
          <a:ln w="9525" cap="flat">
            <a:noFill/>
            <a:prstDash val="solid"/>
            <a:miter/>
          </a:ln>
        </p:spPr>
        <p:txBody>
          <a:bodyPr rtlCol="0" anchor="ctr"/>
          <a:lstStyle/>
          <a:p>
            <a:endParaRPr lang="en-US"/>
          </a:p>
        </p:txBody>
      </p:sp>
      <p:sp>
        <p:nvSpPr>
          <p:cNvPr id="546" name="צורה חופשית: צורה 519">
            <a:extLst>
              <a:ext uri="{FF2B5EF4-FFF2-40B4-BE49-F238E27FC236}">
                <a16:creationId xmlns:a16="http://schemas.microsoft.com/office/drawing/2014/main" id="{3DE25A8A-067F-4A18-AD4C-493DAF31BFEA}"/>
              </a:ext>
            </a:extLst>
          </p:cNvPr>
          <p:cNvSpPr/>
          <p:nvPr userDrawn="1"/>
        </p:nvSpPr>
        <p:spPr>
          <a:xfrm>
            <a:off x="6349936" y="379380"/>
            <a:ext cx="3051" cy="1904"/>
          </a:xfrm>
          <a:custGeom>
            <a:avLst/>
            <a:gdLst>
              <a:gd name="connsiteX0" fmla="*/ 0 w 3051"/>
              <a:gd name="connsiteY0" fmla="*/ 0 h 1904"/>
              <a:gd name="connsiteX1" fmla="*/ 3048 w 3051"/>
              <a:gd name="connsiteY1" fmla="*/ 1905 h 1904"/>
              <a:gd name="connsiteX2" fmla="*/ 0 w 3051"/>
              <a:gd name="connsiteY2" fmla="*/ 0 h 1904"/>
            </a:gdLst>
            <a:ahLst/>
            <a:cxnLst>
              <a:cxn ang="0">
                <a:pos x="connsiteX0" y="connsiteY0"/>
              </a:cxn>
              <a:cxn ang="0">
                <a:pos x="connsiteX1" y="connsiteY1"/>
              </a:cxn>
              <a:cxn ang="0">
                <a:pos x="connsiteX2" y="connsiteY2"/>
              </a:cxn>
            </a:cxnLst>
            <a:rect l="l" t="t" r="r" b="b"/>
            <a:pathLst>
              <a:path w="3051" h="1904">
                <a:moveTo>
                  <a:pt x="0" y="0"/>
                </a:moveTo>
                <a:cubicBezTo>
                  <a:pt x="0" y="1524"/>
                  <a:pt x="2191" y="476"/>
                  <a:pt x="3048" y="1905"/>
                </a:cubicBezTo>
                <a:cubicBezTo>
                  <a:pt x="3143" y="476"/>
                  <a:pt x="953" y="667"/>
                  <a:pt x="0" y="0"/>
                </a:cubicBezTo>
                <a:close/>
              </a:path>
            </a:pathLst>
          </a:custGeom>
          <a:solidFill>
            <a:srgbClr val="1A2D6F"/>
          </a:solidFill>
          <a:ln w="9525" cap="flat">
            <a:noFill/>
            <a:prstDash val="solid"/>
            <a:miter/>
          </a:ln>
        </p:spPr>
        <p:txBody>
          <a:bodyPr rtlCol="0" anchor="ctr"/>
          <a:lstStyle/>
          <a:p>
            <a:endParaRPr lang="en-US"/>
          </a:p>
        </p:txBody>
      </p:sp>
      <p:sp>
        <p:nvSpPr>
          <p:cNvPr id="547" name="צורה חופשית: צורה 520">
            <a:extLst>
              <a:ext uri="{FF2B5EF4-FFF2-40B4-BE49-F238E27FC236}">
                <a16:creationId xmlns:a16="http://schemas.microsoft.com/office/drawing/2014/main" id="{927F3496-FA2C-4E26-9CE7-BF01564EB364}"/>
              </a:ext>
            </a:extLst>
          </p:cNvPr>
          <p:cNvSpPr/>
          <p:nvPr userDrawn="1"/>
        </p:nvSpPr>
        <p:spPr>
          <a:xfrm>
            <a:off x="6333934" y="452618"/>
            <a:ext cx="2476" cy="1024"/>
          </a:xfrm>
          <a:custGeom>
            <a:avLst/>
            <a:gdLst>
              <a:gd name="connsiteX0" fmla="*/ 2477 w 2476"/>
              <a:gd name="connsiteY0" fmla="*/ 962 h 1024"/>
              <a:gd name="connsiteX1" fmla="*/ 0 w 2476"/>
              <a:gd name="connsiteY1" fmla="*/ 9 h 1024"/>
              <a:gd name="connsiteX2" fmla="*/ 2477 w 2476"/>
              <a:gd name="connsiteY2" fmla="*/ 962 h 1024"/>
            </a:gdLst>
            <a:ahLst/>
            <a:cxnLst>
              <a:cxn ang="0">
                <a:pos x="connsiteX0" y="connsiteY0"/>
              </a:cxn>
              <a:cxn ang="0">
                <a:pos x="connsiteX1" y="connsiteY1"/>
              </a:cxn>
              <a:cxn ang="0">
                <a:pos x="connsiteX2" y="connsiteY2"/>
              </a:cxn>
            </a:cxnLst>
            <a:rect l="l" t="t" r="r" b="b"/>
            <a:pathLst>
              <a:path w="2476" h="1024">
                <a:moveTo>
                  <a:pt x="2477" y="962"/>
                </a:moveTo>
                <a:cubicBezTo>
                  <a:pt x="1905" y="581"/>
                  <a:pt x="1334" y="-86"/>
                  <a:pt x="0" y="9"/>
                </a:cubicBezTo>
                <a:cubicBezTo>
                  <a:pt x="477" y="485"/>
                  <a:pt x="1524" y="1247"/>
                  <a:pt x="2477" y="962"/>
                </a:cubicBezTo>
                <a:close/>
              </a:path>
            </a:pathLst>
          </a:custGeom>
          <a:solidFill>
            <a:srgbClr val="1A2D6F"/>
          </a:solidFill>
          <a:ln w="9525" cap="flat">
            <a:noFill/>
            <a:prstDash val="solid"/>
            <a:miter/>
          </a:ln>
        </p:spPr>
        <p:txBody>
          <a:bodyPr rtlCol="0" anchor="ctr"/>
          <a:lstStyle/>
          <a:p>
            <a:endParaRPr lang="en-US"/>
          </a:p>
        </p:txBody>
      </p:sp>
      <p:sp>
        <p:nvSpPr>
          <p:cNvPr id="548" name="צורה חופשית: צורה 521">
            <a:extLst>
              <a:ext uri="{FF2B5EF4-FFF2-40B4-BE49-F238E27FC236}">
                <a16:creationId xmlns:a16="http://schemas.microsoft.com/office/drawing/2014/main" id="{A3B70E53-E9F8-4449-8EB4-D53E940B08D9}"/>
              </a:ext>
            </a:extLst>
          </p:cNvPr>
          <p:cNvSpPr/>
          <p:nvPr userDrawn="1"/>
        </p:nvSpPr>
        <p:spPr>
          <a:xfrm>
            <a:off x="6336984" y="455527"/>
            <a:ext cx="14380" cy="6530"/>
          </a:xfrm>
          <a:custGeom>
            <a:avLst/>
            <a:gdLst>
              <a:gd name="connsiteX0" fmla="*/ 9142 w 14380"/>
              <a:gd name="connsiteY0" fmla="*/ 3387 h 6530"/>
              <a:gd name="connsiteX1" fmla="*/ 474 w 14380"/>
              <a:gd name="connsiteY1" fmla="*/ 53 h 6530"/>
              <a:gd name="connsiteX2" fmla="*/ 1236 w 14380"/>
              <a:gd name="connsiteY2" fmla="*/ 720 h 6530"/>
              <a:gd name="connsiteX3" fmla="*/ 3046 w 14380"/>
              <a:gd name="connsiteY3" fmla="*/ 1387 h 6530"/>
              <a:gd name="connsiteX4" fmla="*/ 14381 w 14380"/>
              <a:gd name="connsiteY4" fmla="*/ 6530 h 6530"/>
              <a:gd name="connsiteX5" fmla="*/ 8189 w 14380"/>
              <a:gd name="connsiteY5" fmla="*/ 2625 h 6530"/>
              <a:gd name="connsiteX6" fmla="*/ 9142 w 14380"/>
              <a:gd name="connsiteY6" fmla="*/ 3387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9142" y="3387"/>
                </a:moveTo>
                <a:cubicBezTo>
                  <a:pt x="6570" y="3863"/>
                  <a:pt x="3713" y="625"/>
                  <a:pt x="474" y="53"/>
                </a:cubicBezTo>
                <a:cubicBezTo>
                  <a:pt x="-764" y="-232"/>
                  <a:pt x="760" y="720"/>
                  <a:pt x="1236" y="720"/>
                </a:cubicBezTo>
                <a:lnTo>
                  <a:pt x="3046" y="1387"/>
                </a:lnTo>
                <a:cubicBezTo>
                  <a:pt x="6570" y="3673"/>
                  <a:pt x="9904" y="4625"/>
                  <a:pt x="14381" y="6530"/>
                </a:cubicBezTo>
                <a:cubicBezTo>
                  <a:pt x="13047" y="4721"/>
                  <a:pt x="10952" y="4149"/>
                  <a:pt x="8189" y="2625"/>
                </a:cubicBezTo>
                <a:cubicBezTo>
                  <a:pt x="7904" y="3292"/>
                  <a:pt x="8951" y="3006"/>
                  <a:pt x="9142" y="3387"/>
                </a:cubicBezTo>
                <a:close/>
              </a:path>
            </a:pathLst>
          </a:custGeom>
          <a:solidFill>
            <a:srgbClr val="1A2D6F"/>
          </a:solidFill>
          <a:ln w="9525" cap="flat">
            <a:noFill/>
            <a:prstDash val="solid"/>
            <a:miter/>
          </a:ln>
        </p:spPr>
        <p:txBody>
          <a:bodyPr rtlCol="0" anchor="ctr"/>
          <a:lstStyle/>
          <a:p>
            <a:endParaRPr lang="en-US"/>
          </a:p>
        </p:txBody>
      </p:sp>
      <p:sp>
        <p:nvSpPr>
          <p:cNvPr id="549" name="צורה חופשית: צורה 522">
            <a:extLst>
              <a:ext uri="{FF2B5EF4-FFF2-40B4-BE49-F238E27FC236}">
                <a16:creationId xmlns:a16="http://schemas.microsoft.com/office/drawing/2014/main" id="{F14211BC-E181-42BD-923F-2C0146AE46FC}"/>
              </a:ext>
            </a:extLst>
          </p:cNvPr>
          <p:cNvSpPr/>
          <p:nvPr userDrawn="1"/>
        </p:nvSpPr>
        <p:spPr>
          <a:xfrm>
            <a:off x="1989391" y="605885"/>
            <a:ext cx="762" cy="285"/>
          </a:xfrm>
          <a:custGeom>
            <a:avLst/>
            <a:gdLst>
              <a:gd name="connsiteX0" fmla="*/ 762 w 762"/>
              <a:gd name="connsiteY0" fmla="*/ 0 h 285"/>
              <a:gd name="connsiteX1" fmla="*/ 0 w 762"/>
              <a:gd name="connsiteY1" fmla="*/ 286 h 285"/>
              <a:gd name="connsiteX2" fmla="*/ 762 w 762"/>
              <a:gd name="connsiteY2" fmla="*/ 0 h 285"/>
            </a:gdLst>
            <a:ahLst/>
            <a:cxnLst>
              <a:cxn ang="0">
                <a:pos x="connsiteX0" y="connsiteY0"/>
              </a:cxn>
              <a:cxn ang="0">
                <a:pos x="connsiteX1" y="connsiteY1"/>
              </a:cxn>
              <a:cxn ang="0">
                <a:pos x="connsiteX2" y="connsiteY2"/>
              </a:cxn>
            </a:cxnLst>
            <a:rect l="l" t="t" r="r" b="b"/>
            <a:pathLst>
              <a:path w="762" h="285">
                <a:moveTo>
                  <a:pt x="762" y="0"/>
                </a:moveTo>
                <a:cubicBezTo>
                  <a:pt x="476" y="95"/>
                  <a:pt x="286" y="191"/>
                  <a:pt x="0" y="286"/>
                </a:cubicBezTo>
                <a:cubicBezTo>
                  <a:pt x="286" y="191"/>
                  <a:pt x="571" y="95"/>
                  <a:pt x="762" y="0"/>
                </a:cubicBezTo>
                <a:close/>
              </a:path>
            </a:pathLst>
          </a:custGeom>
          <a:solidFill>
            <a:srgbClr val="0885C6"/>
          </a:solidFill>
          <a:ln w="9525" cap="flat">
            <a:noFill/>
            <a:prstDash val="solid"/>
            <a:miter/>
          </a:ln>
        </p:spPr>
        <p:txBody>
          <a:bodyPr rtlCol="0" anchor="ctr"/>
          <a:lstStyle/>
          <a:p>
            <a:endParaRPr lang="en-US"/>
          </a:p>
        </p:txBody>
      </p:sp>
      <p:sp>
        <p:nvSpPr>
          <p:cNvPr id="550" name="צורה חופשית: צורה 523">
            <a:extLst>
              <a:ext uri="{FF2B5EF4-FFF2-40B4-BE49-F238E27FC236}">
                <a16:creationId xmlns:a16="http://schemas.microsoft.com/office/drawing/2014/main" id="{D018A00D-D47B-440A-B213-779D33776D70}"/>
              </a:ext>
            </a:extLst>
          </p:cNvPr>
          <p:cNvSpPr/>
          <p:nvPr userDrawn="1"/>
        </p:nvSpPr>
        <p:spPr>
          <a:xfrm>
            <a:off x="6342507" y="310319"/>
            <a:ext cx="2095" cy="1434"/>
          </a:xfrm>
          <a:custGeom>
            <a:avLst/>
            <a:gdLst>
              <a:gd name="connsiteX0" fmla="*/ 2095 w 2095"/>
              <a:gd name="connsiteY0" fmla="*/ 1434 h 1434"/>
              <a:gd name="connsiteX1" fmla="*/ 0 w 2095"/>
              <a:gd name="connsiteY1" fmla="*/ 101 h 1434"/>
              <a:gd name="connsiteX2" fmla="*/ 2095 w 2095"/>
              <a:gd name="connsiteY2" fmla="*/ 1434 h 1434"/>
            </a:gdLst>
            <a:ahLst/>
            <a:cxnLst>
              <a:cxn ang="0">
                <a:pos x="connsiteX0" y="connsiteY0"/>
              </a:cxn>
              <a:cxn ang="0">
                <a:pos x="connsiteX1" y="connsiteY1"/>
              </a:cxn>
              <a:cxn ang="0">
                <a:pos x="connsiteX2" y="connsiteY2"/>
              </a:cxn>
            </a:cxnLst>
            <a:rect l="l" t="t" r="r" b="b"/>
            <a:pathLst>
              <a:path w="2095" h="1434">
                <a:moveTo>
                  <a:pt x="2095" y="1434"/>
                </a:moveTo>
                <a:cubicBezTo>
                  <a:pt x="1905" y="101"/>
                  <a:pt x="1238" y="-185"/>
                  <a:pt x="0" y="101"/>
                </a:cubicBezTo>
                <a:cubicBezTo>
                  <a:pt x="95" y="1625"/>
                  <a:pt x="1810" y="767"/>
                  <a:pt x="2095" y="1434"/>
                </a:cubicBezTo>
                <a:close/>
              </a:path>
            </a:pathLst>
          </a:custGeom>
          <a:solidFill>
            <a:srgbClr val="1A2D6F"/>
          </a:solidFill>
          <a:ln w="9525" cap="flat">
            <a:noFill/>
            <a:prstDash val="solid"/>
            <a:miter/>
          </a:ln>
        </p:spPr>
        <p:txBody>
          <a:bodyPr rtlCol="0" anchor="ctr"/>
          <a:lstStyle/>
          <a:p>
            <a:endParaRPr lang="en-US"/>
          </a:p>
        </p:txBody>
      </p:sp>
      <p:sp>
        <p:nvSpPr>
          <p:cNvPr id="551" name="צורה חופשית: צורה 524">
            <a:extLst>
              <a:ext uri="{FF2B5EF4-FFF2-40B4-BE49-F238E27FC236}">
                <a16:creationId xmlns:a16="http://schemas.microsoft.com/office/drawing/2014/main" id="{4D7504F9-E661-4145-8406-B48070C5E168}"/>
              </a:ext>
            </a:extLst>
          </p:cNvPr>
          <p:cNvSpPr/>
          <p:nvPr userDrawn="1"/>
        </p:nvSpPr>
        <p:spPr>
          <a:xfrm>
            <a:off x="1953196" y="618839"/>
            <a:ext cx="381" cy="95"/>
          </a:xfrm>
          <a:custGeom>
            <a:avLst/>
            <a:gdLst>
              <a:gd name="connsiteX0" fmla="*/ 381 w 381"/>
              <a:gd name="connsiteY0" fmla="*/ 0 h 95"/>
              <a:gd name="connsiteX1" fmla="*/ 0 w 381"/>
              <a:gd name="connsiteY1" fmla="*/ 95 h 95"/>
              <a:gd name="connsiteX2" fmla="*/ 381 w 381"/>
              <a:gd name="connsiteY2" fmla="*/ 0 h 95"/>
            </a:gdLst>
            <a:ahLst/>
            <a:cxnLst>
              <a:cxn ang="0">
                <a:pos x="connsiteX0" y="connsiteY0"/>
              </a:cxn>
              <a:cxn ang="0">
                <a:pos x="connsiteX1" y="connsiteY1"/>
              </a:cxn>
              <a:cxn ang="0">
                <a:pos x="connsiteX2" y="connsiteY2"/>
              </a:cxn>
            </a:cxnLst>
            <a:rect l="l" t="t" r="r" b="b"/>
            <a:pathLst>
              <a:path w="381" h="95">
                <a:moveTo>
                  <a:pt x="381" y="0"/>
                </a:moveTo>
                <a:cubicBezTo>
                  <a:pt x="286" y="95"/>
                  <a:pt x="95" y="95"/>
                  <a:pt x="0" y="95"/>
                </a:cubicBezTo>
                <a:cubicBezTo>
                  <a:pt x="95" y="95"/>
                  <a:pt x="286" y="0"/>
                  <a:pt x="381" y="0"/>
                </a:cubicBezTo>
                <a:close/>
              </a:path>
            </a:pathLst>
          </a:custGeom>
          <a:solidFill>
            <a:srgbClr val="0885C6"/>
          </a:solidFill>
          <a:ln w="9525" cap="flat">
            <a:noFill/>
            <a:prstDash val="solid"/>
            <a:miter/>
          </a:ln>
        </p:spPr>
        <p:txBody>
          <a:bodyPr rtlCol="0" anchor="ctr"/>
          <a:lstStyle/>
          <a:p>
            <a:endParaRPr lang="en-US"/>
          </a:p>
        </p:txBody>
      </p:sp>
      <p:sp>
        <p:nvSpPr>
          <p:cNvPr id="552" name="צורה חופשית: צורה 525">
            <a:extLst>
              <a:ext uri="{FF2B5EF4-FFF2-40B4-BE49-F238E27FC236}">
                <a16:creationId xmlns:a16="http://schemas.microsoft.com/office/drawing/2014/main" id="{B25B0F29-B9F2-4692-A392-1EDFCC2FB0ED}"/>
              </a:ext>
            </a:extLst>
          </p:cNvPr>
          <p:cNvSpPr/>
          <p:nvPr userDrawn="1"/>
        </p:nvSpPr>
        <p:spPr>
          <a:xfrm>
            <a:off x="2024919" y="592740"/>
            <a:ext cx="1143" cy="381"/>
          </a:xfrm>
          <a:custGeom>
            <a:avLst/>
            <a:gdLst>
              <a:gd name="connsiteX0" fmla="*/ 1143 w 1143"/>
              <a:gd name="connsiteY0" fmla="*/ 0 h 381"/>
              <a:gd name="connsiteX1" fmla="*/ 0 w 1143"/>
              <a:gd name="connsiteY1" fmla="*/ 381 h 381"/>
              <a:gd name="connsiteX2" fmla="*/ 1143 w 1143"/>
              <a:gd name="connsiteY2" fmla="*/ 0 h 381"/>
            </a:gdLst>
            <a:ahLst/>
            <a:cxnLst>
              <a:cxn ang="0">
                <a:pos x="connsiteX0" y="connsiteY0"/>
              </a:cxn>
              <a:cxn ang="0">
                <a:pos x="connsiteX1" y="connsiteY1"/>
              </a:cxn>
              <a:cxn ang="0">
                <a:pos x="connsiteX2" y="connsiteY2"/>
              </a:cxn>
            </a:cxnLst>
            <a:rect l="l" t="t" r="r" b="b"/>
            <a:pathLst>
              <a:path w="1143" h="381">
                <a:moveTo>
                  <a:pt x="1143" y="0"/>
                </a:moveTo>
                <a:cubicBezTo>
                  <a:pt x="762" y="95"/>
                  <a:pt x="381" y="286"/>
                  <a:pt x="0" y="381"/>
                </a:cubicBezTo>
                <a:cubicBezTo>
                  <a:pt x="381" y="286"/>
                  <a:pt x="762" y="95"/>
                  <a:pt x="1143" y="0"/>
                </a:cubicBezTo>
                <a:close/>
              </a:path>
            </a:pathLst>
          </a:custGeom>
          <a:solidFill>
            <a:srgbClr val="0885C6"/>
          </a:solidFill>
          <a:ln w="9525" cap="flat">
            <a:noFill/>
            <a:prstDash val="solid"/>
            <a:miter/>
          </a:ln>
        </p:spPr>
        <p:txBody>
          <a:bodyPr rtlCol="0" anchor="ctr"/>
          <a:lstStyle/>
          <a:p>
            <a:endParaRPr lang="en-US"/>
          </a:p>
        </p:txBody>
      </p:sp>
      <p:sp>
        <p:nvSpPr>
          <p:cNvPr id="553" name="צורה חופשית: צורה 526">
            <a:extLst>
              <a:ext uri="{FF2B5EF4-FFF2-40B4-BE49-F238E27FC236}">
                <a16:creationId xmlns:a16="http://schemas.microsoft.com/office/drawing/2014/main" id="{27F7CA36-FCF0-43B4-BD8F-B3BD12B9D67F}"/>
              </a:ext>
            </a:extLst>
          </p:cNvPr>
          <p:cNvSpPr/>
          <p:nvPr userDrawn="1"/>
        </p:nvSpPr>
        <p:spPr>
          <a:xfrm>
            <a:off x="2672429" y="83153"/>
            <a:ext cx="4667" cy="20955"/>
          </a:xfrm>
          <a:custGeom>
            <a:avLst/>
            <a:gdLst>
              <a:gd name="connsiteX0" fmla="*/ 4667 w 4667"/>
              <a:gd name="connsiteY0" fmla="*/ 0 h 20955"/>
              <a:gd name="connsiteX1" fmla="*/ 0 w 4667"/>
              <a:gd name="connsiteY1" fmla="*/ 20955 h 20955"/>
              <a:gd name="connsiteX2" fmla="*/ 4667 w 4667"/>
              <a:gd name="connsiteY2" fmla="*/ 0 h 20955"/>
            </a:gdLst>
            <a:ahLst/>
            <a:cxnLst>
              <a:cxn ang="0">
                <a:pos x="connsiteX0" y="connsiteY0"/>
              </a:cxn>
              <a:cxn ang="0">
                <a:pos x="connsiteX1" y="connsiteY1"/>
              </a:cxn>
              <a:cxn ang="0">
                <a:pos x="connsiteX2" y="connsiteY2"/>
              </a:cxn>
            </a:cxnLst>
            <a:rect l="l" t="t" r="r" b="b"/>
            <a:pathLst>
              <a:path w="4667" h="20955">
                <a:moveTo>
                  <a:pt x="4667" y="0"/>
                </a:moveTo>
                <a:cubicBezTo>
                  <a:pt x="3429" y="6953"/>
                  <a:pt x="1905" y="13907"/>
                  <a:pt x="0" y="20955"/>
                </a:cubicBezTo>
                <a:cubicBezTo>
                  <a:pt x="1905" y="13907"/>
                  <a:pt x="3429" y="6953"/>
                  <a:pt x="4667" y="0"/>
                </a:cubicBezTo>
                <a:close/>
              </a:path>
            </a:pathLst>
          </a:custGeom>
          <a:solidFill>
            <a:srgbClr val="0885C6"/>
          </a:solidFill>
          <a:ln w="9525" cap="flat">
            <a:noFill/>
            <a:prstDash val="solid"/>
            <a:miter/>
          </a:ln>
        </p:spPr>
        <p:txBody>
          <a:bodyPr rtlCol="0" anchor="ctr"/>
          <a:lstStyle/>
          <a:p>
            <a:endParaRPr lang="en-US"/>
          </a:p>
        </p:txBody>
      </p:sp>
      <p:sp>
        <p:nvSpPr>
          <p:cNvPr id="554" name="צורה חופשית: צורה 527">
            <a:extLst>
              <a:ext uri="{FF2B5EF4-FFF2-40B4-BE49-F238E27FC236}">
                <a16:creationId xmlns:a16="http://schemas.microsoft.com/office/drawing/2014/main" id="{4C9F08B3-8331-4A81-BD7B-E9E624BE0398}"/>
              </a:ext>
            </a:extLst>
          </p:cNvPr>
          <p:cNvSpPr/>
          <p:nvPr userDrawn="1"/>
        </p:nvSpPr>
        <p:spPr>
          <a:xfrm>
            <a:off x="6418230" y="402716"/>
            <a:ext cx="3809" cy="2035"/>
          </a:xfrm>
          <a:custGeom>
            <a:avLst/>
            <a:gdLst>
              <a:gd name="connsiteX0" fmla="*/ 0 w 3809"/>
              <a:gd name="connsiteY0" fmla="*/ 0 h 2035"/>
              <a:gd name="connsiteX1" fmla="*/ 3810 w 3809"/>
              <a:gd name="connsiteY1" fmla="*/ 2000 h 2035"/>
              <a:gd name="connsiteX2" fmla="*/ 0 w 3809"/>
              <a:gd name="connsiteY2" fmla="*/ 0 h 2035"/>
            </a:gdLst>
            <a:ahLst/>
            <a:cxnLst>
              <a:cxn ang="0">
                <a:pos x="connsiteX0" y="connsiteY0"/>
              </a:cxn>
              <a:cxn ang="0">
                <a:pos x="connsiteX1" y="connsiteY1"/>
              </a:cxn>
              <a:cxn ang="0">
                <a:pos x="connsiteX2" y="connsiteY2"/>
              </a:cxn>
            </a:cxnLst>
            <a:rect l="l" t="t" r="r" b="b"/>
            <a:pathLst>
              <a:path w="3809" h="2035">
                <a:moveTo>
                  <a:pt x="0" y="0"/>
                </a:moveTo>
                <a:cubicBezTo>
                  <a:pt x="952" y="762"/>
                  <a:pt x="2477" y="2286"/>
                  <a:pt x="3810" y="2000"/>
                </a:cubicBezTo>
                <a:cubicBezTo>
                  <a:pt x="3334" y="762"/>
                  <a:pt x="1333" y="191"/>
                  <a:pt x="0" y="0"/>
                </a:cubicBezTo>
                <a:close/>
              </a:path>
            </a:pathLst>
          </a:custGeom>
          <a:solidFill>
            <a:srgbClr val="1A2D6F"/>
          </a:solidFill>
          <a:ln w="9525" cap="flat">
            <a:noFill/>
            <a:prstDash val="solid"/>
            <a:miter/>
          </a:ln>
        </p:spPr>
        <p:txBody>
          <a:bodyPr rtlCol="0" anchor="ctr"/>
          <a:lstStyle/>
          <a:p>
            <a:endParaRPr lang="en-US"/>
          </a:p>
        </p:txBody>
      </p:sp>
      <p:sp>
        <p:nvSpPr>
          <p:cNvPr id="555" name="צורה חופשית: צורה 528">
            <a:extLst>
              <a:ext uri="{FF2B5EF4-FFF2-40B4-BE49-F238E27FC236}">
                <a16:creationId xmlns:a16="http://schemas.microsoft.com/office/drawing/2014/main" id="{7B80F10F-D649-4CBB-914C-7FCD06EB51C6}"/>
              </a:ext>
            </a:extLst>
          </p:cNvPr>
          <p:cNvSpPr/>
          <p:nvPr userDrawn="1"/>
        </p:nvSpPr>
        <p:spPr>
          <a:xfrm>
            <a:off x="6402323" y="246156"/>
            <a:ext cx="3048" cy="1321"/>
          </a:xfrm>
          <a:custGeom>
            <a:avLst/>
            <a:gdLst>
              <a:gd name="connsiteX0" fmla="*/ 3048 w 3048"/>
              <a:gd name="connsiteY0" fmla="*/ 1207 h 1321"/>
              <a:gd name="connsiteX1" fmla="*/ 0 w 3048"/>
              <a:gd name="connsiteY1" fmla="*/ 64 h 1321"/>
              <a:gd name="connsiteX2" fmla="*/ 3048 w 3048"/>
              <a:gd name="connsiteY2" fmla="*/ 1207 h 1321"/>
            </a:gdLst>
            <a:ahLst/>
            <a:cxnLst>
              <a:cxn ang="0">
                <a:pos x="connsiteX0" y="connsiteY0"/>
              </a:cxn>
              <a:cxn ang="0">
                <a:pos x="connsiteX1" y="connsiteY1"/>
              </a:cxn>
              <a:cxn ang="0">
                <a:pos x="connsiteX2" y="connsiteY2"/>
              </a:cxn>
            </a:cxnLst>
            <a:rect l="l" t="t" r="r" b="b"/>
            <a:pathLst>
              <a:path w="3048" h="1321">
                <a:moveTo>
                  <a:pt x="3048" y="1207"/>
                </a:moveTo>
                <a:cubicBezTo>
                  <a:pt x="2667" y="64"/>
                  <a:pt x="1048" y="-126"/>
                  <a:pt x="0" y="64"/>
                </a:cubicBezTo>
                <a:cubicBezTo>
                  <a:pt x="762" y="541"/>
                  <a:pt x="2000" y="1684"/>
                  <a:pt x="3048" y="1207"/>
                </a:cubicBezTo>
                <a:close/>
              </a:path>
            </a:pathLst>
          </a:custGeom>
          <a:solidFill>
            <a:srgbClr val="1A2D6F"/>
          </a:solidFill>
          <a:ln w="9525" cap="flat">
            <a:noFill/>
            <a:prstDash val="solid"/>
            <a:miter/>
          </a:ln>
        </p:spPr>
        <p:txBody>
          <a:bodyPr rtlCol="0" anchor="ctr"/>
          <a:lstStyle/>
          <a:p>
            <a:endParaRPr lang="en-US"/>
          </a:p>
        </p:txBody>
      </p:sp>
      <p:sp>
        <p:nvSpPr>
          <p:cNvPr id="556" name="צורה חופשית: צורה 529">
            <a:extLst>
              <a:ext uri="{FF2B5EF4-FFF2-40B4-BE49-F238E27FC236}">
                <a16:creationId xmlns:a16="http://schemas.microsoft.com/office/drawing/2014/main" id="{9C3FE300-D376-43E7-A9D7-11640F1B4342}"/>
              </a:ext>
            </a:extLst>
          </p:cNvPr>
          <p:cNvSpPr/>
          <p:nvPr userDrawn="1"/>
        </p:nvSpPr>
        <p:spPr>
          <a:xfrm>
            <a:off x="6080854" y="365933"/>
            <a:ext cx="2286" cy="720"/>
          </a:xfrm>
          <a:custGeom>
            <a:avLst/>
            <a:gdLst>
              <a:gd name="connsiteX0" fmla="*/ 2286 w 2286"/>
              <a:gd name="connsiteY0" fmla="*/ 684 h 720"/>
              <a:gd name="connsiteX1" fmla="*/ 0 w 2286"/>
              <a:gd name="connsiteY1" fmla="*/ 112 h 720"/>
              <a:gd name="connsiteX2" fmla="*/ 2286 w 2286"/>
              <a:gd name="connsiteY2" fmla="*/ 684 h 720"/>
            </a:gdLst>
            <a:ahLst/>
            <a:cxnLst>
              <a:cxn ang="0">
                <a:pos x="connsiteX0" y="connsiteY0"/>
              </a:cxn>
              <a:cxn ang="0">
                <a:pos x="connsiteX1" y="connsiteY1"/>
              </a:cxn>
              <a:cxn ang="0">
                <a:pos x="connsiteX2" y="connsiteY2"/>
              </a:cxn>
            </a:cxnLst>
            <a:rect l="l" t="t" r="r" b="b"/>
            <a:pathLst>
              <a:path w="2286" h="720">
                <a:moveTo>
                  <a:pt x="2286" y="684"/>
                </a:moveTo>
                <a:cubicBezTo>
                  <a:pt x="2000" y="112"/>
                  <a:pt x="571" y="-174"/>
                  <a:pt x="0" y="112"/>
                </a:cubicBezTo>
                <a:cubicBezTo>
                  <a:pt x="667" y="1160"/>
                  <a:pt x="1334" y="493"/>
                  <a:pt x="2286" y="684"/>
                </a:cubicBezTo>
                <a:close/>
              </a:path>
            </a:pathLst>
          </a:custGeom>
          <a:solidFill>
            <a:srgbClr val="1A2D6F"/>
          </a:solidFill>
          <a:ln w="9525" cap="flat">
            <a:noFill/>
            <a:prstDash val="solid"/>
            <a:miter/>
          </a:ln>
        </p:spPr>
        <p:txBody>
          <a:bodyPr rtlCol="0" anchor="ctr"/>
          <a:lstStyle/>
          <a:p>
            <a:endParaRPr lang="en-US"/>
          </a:p>
        </p:txBody>
      </p:sp>
      <p:sp>
        <p:nvSpPr>
          <p:cNvPr id="557" name="צורה חופשית: צורה 530">
            <a:extLst>
              <a:ext uri="{FF2B5EF4-FFF2-40B4-BE49-F238E27FC236}">
                <a16:creationId xmlns:a16="http://schemas.microsoft.com/office/drawing/2014/main" id="{EFF78325-0AA8-4389-A065-E478C09AC3B0}"/>
              </a:ext>
            </a:extLst>
          </p:cNvPr>
          <p:cNvSpPr/>
          <p:nvPr userDrawn="1"/>
        </p:nvSpPr>
        <p:spPr>
          <a:xfrm>
            <a:off x="6429851" y="562747"/>
            <a:ext cx="7239" cy="2355"/>
          </a:xfrm>
          <a:custGeom>
            <a:avLst/>
            <a:gdLst>
              <a:gd name="connsiteX0" fmla="*/ 7239 w 7239"/>
              <a:gd name="connsiteY0" fmla="*/ 2180 h 2355"/>
              <a:gd name="connsiteX1" fmla="*/ 0 w 7239"/>
              <a:gd name="connsiteY1" fmla="*/ 84 h 2355"/>
              <a:gd name="connsiteX2" fmla="*/ 7239 w 7239"/>
              <a:gd name="connsiteY2" fmla="*/ 2180 h 2355"/>
            </a:gdLst>
            <a:ahLst/>
            <a:cxnLst>
              <a:cxn ang="0">
                <a:pos x="connsiteX0" y="connsiteY0"/>
              </a:cxn>
              <a:cxn ang="0">
                <a:pos x="connsiteX1" y="connsiteY1"/>
              </a:cxn>
              <a:cxn ang="0">
                <a:pos x="connsiteX2" y="connsiteY2"/>
              </a:cxn>
            </a:cxnLst>
            <a:rect l="l" t="t" r="r" b="b"/>
            <a:pathLst>
              <a:path w="7239" h="2355">
                <a:moveTo>
                  <a:pt x="7239" y="2180"/>
                </a:moveTo>
                <a:cubicBezTo>
                  <a:pt x="6382" y="2942"/>
                  <a:pt x="1619" y="-582"/>
                  <a:pt x="0" y="84"/>
                </a:cubicBezTo>
                <a:cubicBezTo>
                  <a:pt x="667" y="-106"/>
                  <a:pt x="6096" y="3132"/>
                  <a:pt x="7239" y="2180"/>
                </a:cubicBezTo>
                <a:close/>
              </a:path>
            </a:pathLst>
          </a:custGeom>
          <a:solidFill>
            <a:srgbClr val="1A2D6F"/>
          </a:solidFill>
          <a:ln w="9525" cap="flat">
            <a:noFill/>
            <a:prstDash val="solid"/>
            <a:miter/>
          </a:ln>
        </p:spPr>
        <p:txBody>
          <a:bodyPr rtlCol="0" anchor="ctr"/>
          <a:lstStyle/>
          <a:p>
            <a:endParaRPr lang="en-US"/>
          </a:p>
        </p:txBody>
      </p:sp>
      <p:sp>
        <p:nvSpPr>
          <p:cNvPr id="558" name="צורה חופשית: צורה 531">
            <a:extLst>
              <a:ext uri="{FF2B5EF4-FFF2-40B4-BE49-F238E27FC236}">
                <a16:creationId xmlns:a16="http://schemas.microsoft.com/office/drawing/2014/main" id="{CF7C71A1-DD91-427B-B551-1F105C203800}"/>
              </a:ext>
            </a:extLst>
          </p:cNvPr>
          <p:cNvSpPr/>
          <p:nvPr userDrawn="1"/>
        </p:nvSpPr>
        <p:spPr>
          <a:xfrm>
            <a:off x="6271243" y="521395"/>
            <a:ext cx="2994" cy="2428"/>
          </a:xfrm>
          <a:custGeom>
            <a:avLst/>
            <a:gdLst>
              <a:gd name="connsiteX0" fmla="*/ 1350 w 2994"/>
              <a:gd name="connsiteY0" fmla="*/ 2385 h 2428"/>
              <a:gd name="connsiteX1" fmla="*/ 2970 w 2994"/>
              <a:gd name="connsiteY1" fmla="*/ 3 h 2428"/>
              <a:gd name="connsiteX2" fmla="*/ 112 w 2994"/>
              <a:gd name="connsiteY2" fmla="*/ 1813 h 2428"/>
              <a:gd name="connsiteX3" fmla="*/ 1350 w 2994"/>
              <a:gd name="connsiteY3" fmla="*/ 2385 h 2428"/>
            </a:gdLst>
            <a:ahLst/>
            <a:cxnLst>
              <a:cxn ang="0">
                <a:pos x="connsiteX0" y="connsiteY0"/>
              </a:cxn>
              <a:cxn ang="0">
                <a:pos x="connsiteX1" y="connsiteY1"/>
              </a:cxn>
              <a:cxn ang="0">
                <a:pos x="connsiteX2" y="connsiteY2"/>
              </a:cxn>
              <a:cxn ang="0">
                <a:pos x="connsiteX3" y="connsiteY3"/>
              </a:cxn>
            </a:cxnLst>
            <a:rect l="l" t="t" r="r" b="b"/>
            <a:pathLst>
              <a:path w="2994" h="2428">
                <a:moveTo>
                  <a:pt x="1350" y="2385"/>
                </a:moveTo>
                <a:cubicBezTo>
                  <a:pt x="969" y="765"/>
                  <a:pt x="3255" y="1337"/>
                  <a:pt x="2970" y="3"/>
                </a:cubicBezTo>
                <a:cubicBezTo>
                  <a:pt x="1921" y="-92"/>
                  <a:pt x="1255" y="1813"/>
                  <a:pt x="112" y="1813"/>
                </a:cubicBezTo>
                <a:cubicBezTo>
                  <a:pt x="-460" y="2956"/>
                  <a:pt x="1350" y="2099"/>
                  <a:pt x="1350" y="2385"/>
                </a:cubicBezTo>
                <a:close/>
              </a:path>
            </a:pathLst>
          </a:custGeom>
          <a:solidFill>
            <a:srgbClr val="1A2D6F"/>
          </a:solidFill>
          <a:ln w="9525" cap="flat">
            <a:noFill/>
            <a:prstDash val="solid"/>
            <a:miter/>
          </a:ln>
        </p:spPr>
        <p:txBody>
          <a:bodyPr rtlCol="0" anchor="ctr"/>
          <a:lstStyle/>
          <a:p>
            <a:endParaRPr lang="en-US"/>
          </a:p>
        </p:txBody>
      </p:sp>
      <p:sp>
        <p:nvSpPr>
          <p:cNvPr id="559" name="צורה חופשית: צורה 532">
            <a:extLst>
              <a:ext uri="{FF2B5EF4-FFF2-40B4-BE49-F238E27FC236}">
                <a16:creationId xmlns:a16="http://schemas.microsoft.com/office/drawing/2014/main" id="{3D6EE2D2-04CA-4C9E-A1F2-E020A0D6365C}"/>
              </a:ext>
            </a:extLst>
          </p:cNvPr>
          <p:cNvSpPr/>
          <p:nvPr userDrawn="1"/>
        </p:nvSpPr>
        <p:spPr>
          <a:xfrm>
            <a:off x="2307907" y="468058"/>
            <a:ext cx="4762" cy="2476"/>
          </a:xfrm>
          <a:custGeom>
            <a:avLst/>
            <a:gdLst>
              <a:gd name="connsiteX0" fmla="*/ 4763 w 4762"/>
              <a:gd name="connsiteY0" fmla="*/ 0 h 2476"/>
              <a:gd name="connsiteX1" fmla="*/ 0 w 4762"/>
              <a:gd name="connsiteY1" fmla="*/ 2477 h 2476"/>
              <a:gd name="connsiteX2" fmla="*/ 4763 w 4762"/>
              <a:gd name="connsiteY2" fmla="*/ 0 h 2476"/>
            </a:gdLst>
            <a:ahLst/>
            <a:cxnLst>
              <a:cxn ang="0">
                <a:pos x="connsiteX0" y="connsiteY0"/>
              </a:cxn>
              <a:cxn ang="0">
                <a:pos x="connsiteX1" y="connsiteY1"/>
              </a:cxn>
              <a:cxn ang="0">
                <a:pos x="connsiteX2" y="connsiteY2"/>
              </a:cxn>
            </a:cxnLst>
            <a:rect l="l" t="t" r="r" b="b"/>
            <a:pathLst>
              <a:path w="4762" h="2476">
                <a:moveTo>
                  <a:pt x="4763" y="0"/>
                </a:moveTo>
                <a:cubicBezTo>
                  <a:pt x="3143" y="857"/>
                  <a:pt x="1619" y="1619"/>
                  <a:pt x="0" y="2477"/>
                </a:cubicBezTo>
                <a:cubicBezTo>
                  <a:pt x="1619" y="1619"/>
                  <a:pt x="3143" y="857"/>
                  <a:pt x="4763" y="0"/>
                </a:cubicBezTo>
                <a:close/>
              </a:path>
            </a:pathLst>
          </a:custGeom>
          <a:solidFill>
            <a:srgbClr val="0885C6"/>
          </a:solidFill>
          <a:ln w="9525" cap="flat">
            <a:noFill/>
            <a:prstDash val="solid"/>
            <a:miter/>
          </a:ln>
        </p:spPr>
        <p:txBody>
          <a:bodyPr rtlCol="0" anchor="ctr"/>
          <a:lstStyle/>
          <a:p>
            <a:endParaRPr lang="en-US"/>
          </a:p>
        </p:txBody>
      </p:sp>
      <p:sp>
        <p:nvSpPr>
          <p:cNvPr id="560" name="צורה חופשית: צורה 533">
            <a:extLst>
              <a:ext uri="{FF2B5EF4-FFF2-40B4-BE49-F238E27FC236}">
                <a16:creationId xmlns:a16="http://schemas.microsoft.com/office/drawing/2014/main" id="{B51D8D45-B5F7-4FC4-AB26-0ACEDA0BDC92}"/>
              </a:ext>
            </a:extLst>
          </p:cNvPr>
          <p:cNvSpPr/>
          <p:nvPr userDrawn="1"/>
        </p:nvSpPr>
        <p:spPr>
          <a:xfrm>
            <a:off x="6337649" y="533400"/>
            <a:ext cx="3146" cy="1905"/>
          </a:xfrm>
          <a:custGeom>
            <a:avLst/>
            <a:gdLst>
              <a:gd name="connsiteX0" fmla="*/ 3143 w 3146"/>
              <a:gd name="connsiteY0" fmla="*/ 1905 h 1905"/>
              <a:gd name="connsiteX1" fmla="*/ 0 w 3146"/>
              <a:gd name="connsiteY1" fmla="*/ 0 h 1905"/>
              <a:gd name="connsiteX2" fmla="*/ 3143 w 3146"/>
              <a:gd name="connsiteY2" fmla="*/ 1905 h 1905"/>
            </a:gdLst>
            <a:ahLst/>
            <a:cxnLst>
              <a:cxn ang="0">
                <a:pos x="connsiteX0" y="connsiteY0"/>
              </a:cxn>
              <a:cxn ang="0">
                <a:pos x="connsiteX1" y="connsiteY1"/>
              </a:cxn>
              <a:cxn ang="0">
                <a:pos x="connsiteX2" y="connsiteY2"/>
              </a:cxn>
            </a:cxnLst>
            <a:rect l="l" t="t" r="r" b="b"/>
            <a:pathLst>
              <a:path w="3146" h="1905">
                <a:moveTo>
                  <a:pt x="3143" y="1905"/>
                </a:moveTo>
                <a:cubicBezTo>
                  <a:pt x="3239" y="476"/>
                  <a:pt x="952" y="667"/>
                  <a:pt x="0" y="0"/>
                </a:cubicBezTo>
                <a:cubicBezTo>
                  <a:pt x="0" y="1524"/>
                  <a:pt x="2191" y="476"/>
                  <a:pt x="3143" y="1905"/>
                </a:cubicBezTo>
                <a:close/>
              </a:path>
            </a:pathLst>
          </a:custGeom>
          <a:solidFill>
            <a:srgbClr val="1A2D6F"/>
          </a:solidFill>
          <a:ln w="9525" cap="flat">
            <a:noFill/>
            <a:prstDash val="solid"/>
            <a:miter/>
          </a:ln>
        </p:spPr>
        <p:txBody>
          <a:bodyPr rtlCol="0" anchor="ctr"/>
          <a:lstStyle/>
          <a:p>
            <a:endParaRPr lang="en-US"/>
          </a:p>
        </p:txBody>
      </p:sp>
      <p:sp>
        <p:nvSpPr>
          <p:cNvPr id="561" name="צורה חופשית: צורה 534">
            <a:extLst>
              <a:ext uri="{FF2B5EF4-FFF2-40B4-BE49-F238E27FC236}">
                <a16:creationId xmlns:a16="http://schemas.microsoft.com/office/drawing/2014/main" id="{93000CF8-7DFC-43B5-8FAA-1DEB8F849A71}"/>
              </a:ext>
            </a:extLst>
          </p:cNvPr>
          <p:cNvSpPr/>
          <p:nvPr userDrawn="1"/>
        </p:nvSpPr>
        <p:spPr>
          <a:xfrm>
            <a:off x="6395656" y="553060"/>
            <a:ext cx="3619" cy="1400"/>
          </a:xfrm>
          <a:custGeom>
            <a:avLst/>
            <a:gdLst>
              <a:gd name="connsiteX0" fmla="*/ 0 w 3619"/>
              <a:gd name="connsiteY0" fmla="*/ 56 h 1400"/>
              <a:gd name="connsiteX1" fmla="*/ 3620 w 3619"/>
              <a:gd name="connsiteY1" fmla="*/ 1390 h 1400"/>
              <a:gd name="connsiteX2" fmla="*/ 0 w 3619"/>
              <a:gd name="connsiteY2" fmla="*/ 56 h 1400"/>
            </a:gdLst>
            <a:ahLst/>
            <a:cxnLst>
              <a:cxn ang="0">
                <a:pos x="connsiteX0" y="connsiteY0"/>
              </a:cxn>
              <a:cxn ang="0">
                <a:pos x="connsiteX1" y="connsiteY1"/>
              </a:cxn>
              <a:cxn ang="0">
                <a:pos x="connsiteX2" y="connsiteY2"/>
              </a:cxn>
            </a:cxnLst>
            <a:rect l="l" t="t" r="r" b="b"/>
            <a:pathLst>
              <a:path w="3619" h="1400">
                <a:moveTo>
                  <a:pt x="0" y="56"/>
                </a:moveTo>
                <a:cubicBezTo>
                  <a:pt x="952" y="914"/>
                  <a:pt x="2476" y="1485"/>
                  <a:pt x="3620" y="1390"/>
                </a:cubicBezTo>
                <a:cubicBezTo>
                  <a:pt x="2762" y="628"/>
                  <a:pt x="1238" y="-229"/>
                  <a:pt x="0" y="56"/>
                </a:cubicBezTo>
                <a:close/>
              </a:path>
            </a:pathLst>
          </a:custGeom>
          <a:solidFill>
            <a:srgbClr val="1A2D6F"/>
          </a:solidFill>
          <a:ln w="9525" cap="flat">
            <a:noFill/>
            <a:prstDash val="solid"/>
            <a:miter/>
          </a:ln>
        </p:spPr>
        <p:txBody>
          <a:bodyPr rtlCol="0" anchor="ctr"/>
          <a:lstStyle/>
          <a:p>
            <a:endParaRPr lang="en-US"/>
          </a:p>
        </p:txBody>
      </p:sp>
      <p:sp>
        <p:nvSpPr>
          <p:cNvPr id="562" name="צורה חופשית: צורה 535">
            <a:extLst>
              <a:ext uri="{FF2B5EF4-FFF2-40B4-BE49-F238E27FC236}">
                <a16:creationId xmlns:a16="http://schemas.microsoft.com/office/drawing/2014/main" id="{AC51098B-65D0-4FEC-9BE7-9E327B6AC4CE}"/>
              </a:ext>
            </a:extLst>
          </p:cNvPr>
          <p:cNvSpPr/>
          <p:nvPr userDrawn="1"/>
        </p:nvSpPr>
        <p:spPr>
          <a:xfrm>
            <a:off x="2335149" y="453675"/>
            <a:ext cx="5143" cy="2762"/>
          </a:xfrm>
          <a:custGeom>
            <a:avLst/>
            <a:gdLst>
              <a:gd name="connsiteX0" fmla="*/ 5143 w 5143"/>
              <a:gd name="connsiteY0" fmla="*/ 0 h 2762"/>
              <a:gd name="connsiteX1" fmla="*/ 0 w 5143"/>
              <a:gd name="connsiteY1" fmla="*/ 2762 h 2762"/>
              <a:gd name="connsiteX2" fmla="*/ 5143 w 5143"/>
              <a:gd name="connsiteY2" fmla="*/ 0 h 2762"/>
            </a:gdLst>
            <a:ahLst/>
            <a:cxnLst>
              <a:cxn ang="0">
                <a:pos x="connsiteX0" y="connsiteY0"/>
              </a:cxn>
              <a:cxn ang="0">
                <a:pos x="connsiteX1" y="connsiteY1"/>
              </a:cxn>
              <a:cxn ang="0">
                <a:pos x="connsiteX2" y="connsiteY2"/>
              </a:cxn>
            </a:cxnLst>
            <a:rect l="l" t="t" r="r" b="b"/>
            <a:pathLst>
              <a:path w="5143" h="2762">
                <a:moveTo>
                  <a:pt x="5143" y="0"/>
                </a:moveTo>
                <a:cubicBezTo>
                  <a:pt x="3429" y="952"/>
                  <a:pt x="1714" y="1810"/>
                  <a:pt x="0" y="2762"/>
                </a:cubicBezTo>
                <a:cubicBezTo>
                  <a:pt x="1714" y="1810"/>
                  <a:pt x="3429" y="857"/>
                  <a:pt x="5143" y="0"/>
                </a:cubicBezTo>
                <a:close/>
              </a:path>
            </a:pathLst>
          </a:custGeom>
          <a:solidFill>
            <a:srgbClr val="0885C6"/>
          </a:solidFill>
          <a:ln w="9525" cap="flat">
            <a:noFill/>
            <a:prstDash val="solid"/>
            <a:miter/>
          </a:ln>
        </p:spPr>
        <p:txBody>
          <a:bodyPr rtlCol="0" anchor="ctr"/>
          <a:lstStyle/>
          <a:p>
            <a:endParaRPr lang="en-US"/>
          </a:p>
        </p:txBody>
      </p:sp>
      <p:sp>
        <p:nvSpPr>
          <p:cNvPr id="563" name="צורה חופשית: צורה 536">
            <a:extLst>
              <a:ext uri="{FF2B5EF4-FFF2-40B4-BE49-F238E27FC236}">
                <a16:creationId xmlns:a16="http://schemas.microsoft.com/office/drawing/2014/main" id="{F6D10790-30D8-4EAF-9014-2FB285E5EE3E}"/>
              </a:ext>
            </a:extLst>
          </p:cNvPr>
          <p:cNvSpPr/>
          <p:nvPr userDrawn="1"/>
        </p:nvSpPr>
        <p:spPr>
          <a:xfrm>
            <a:off x="6332505" y="610826"/>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1" y="393"/>
                  <a:pt x="1714" y="-83"/>
                  <a:pt x="0" y="12"/>
                </a:cubicBezTo>
                <a:cubicBezTo>
                  <a:pt x="190" y="1536"/>
                  <a:pt x="2477" y="964"/>
                  <a:pt x="2953" y="1726"/>
                </a:cubicBezTo>
                <a:close/>
              </a:path>
            </a:pathLst>
          </a:custGeom>
          <a:solidFill>
            <a:srgbClr val="1A2D6F"/>
          </a:solidFill>
          <a:ln w="9525" cap="flat">
            <a:noFill/>
            <a:prstDash val="solid"/>
            <a:miter/>
          </a:ln>
        </p:spPr>
        <p:txBody>
          <a:bodyPr rtlCol="0" anchor="ctr"/>
          <a:lstStyle/>
          <a:p>
            <a:endParaRPr lang="en-US"/>
          </a:p>
        </p:txBody>
      </p:sp>
      <p:sp>
        <p:nvSpPr>
          <p:cNvPr id="564" name="צורה חופשית: צורה 537">
            <a:extLst>
              <a:ext uri="{FF2B5EF4-FFF2-40B4-BE49-F238E27FC236}">
                <a16:creationId xmlns:a16="http://schemas.microsoft.com/office/drawing/2014/main" id="{F64EC6A9-EB4C-4428-A219-9B15038BCAF4}"/>
              </a:ext>
            </a:extLst>
          </p:cNvPr>
          <p:cNvSpPr/>
          <p:nvPr userDrawn="1"/>
        </p:nvSpPr>
        <p:spPr>
          <a:xfrm>
            <a:off x="6389846" y="551021"/>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3" y="1143"/>
                  <a:pt x="858" y="286"/>
                  <a:pt x="0" y="0"/>
                </a:cubicBezTo>
                <a:cubicBezTo>
                  <a:pt x="381" y="1238"/>
                  <a:pt x="1143" y="857"/>
                  <a:pt x="2477" y="1524"/>
                </a:cubicBezTo>
                <a:close/>
              </a:path>
            </a:pathLst>
          </a:custGeom>
          <a:solidFill>
            <a:srgbClr val="1A2D6F"/>
          </a:solidFill>
          <a:ln w="9525" cap="flat">
            <a:noFill/>
            <a:prstDash val="solid"/>
            <a:miter/>
          </a:ln>
        </p:spPr>
        <p:txBody>
          <a:bodyPr rtlCol="0" anchor="ctr"/>
          <a:lstStyle/>
          <a:p>
            <a:endParaRPr lang="en-US"/>
          </a:p>
        </p:txBody>
      </p:sp>
      <p:sp>
        <p:nvSpPr>
          <p:cNvPr id="565" name="צורה חופשית: צורה 538">
            <a:extLst>
              <a:ext uri="{FF2B5EF4-FFF2-40B4-BE49-F238E27FC236}">
                <a16:creationId xmlns:a16="http://schemas.microsoft.com/office/drawing/2014/main" id="{BFAC149E-8348-4FAE-B3FB-403F85E96DC9}"/>
              </a:ext>
            </a:extLst>
          </p:cNvPr>
          <p:cNvSpPr/>
          <p:nvPr userDrawn="1"/>
        </p:nvSpPr>
        <p:spPr>
          <a:xfrm>
            <a:off x="6344316" y="232662"/>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271"/>
                  <a:pt x="1428" y="795"/>
                  <a:pt x="2572" y="1176"/>
                </a:cubicBezTo>
                <a:close/>
              </a:path>
            </a:pathLst>
          </a:custGeom>
          <a:solidFill>
            <a:srgbClr val="1A2D6F"/>
          </a:solidFill>
          <a:ln w="9525" cap="flat">
            <a:noFill/>
            <a:prstDash val="solid"/>
            <a:miter/>
          </a:ln>
        </p:spPr>
        <p:txBody>
          <a:bodyPr rtlCol="0" anchor="ctr"/>
          <a:lstStyle/>
          <a:p>
            <a:endParaRPr lang="en-US"/>
          </a:p>
        </p:txBody>
      </p:sp>
      <p:sp>
        <p:nvSpPr>
          <p:cNvPr id="566" name="צורה חופשית: צורה 539">
            <a:extLst>
              <a:ext uri="{FF2B5EF4-FFF2-40B4-BE49-F238E27FC236}">
                <a16:creationId xmlns:a16="http://schemas.microsoft.com/office/drawing/2014/main" id="{55C15032-B357-48CF-A232-7C3BD7D68D01}"/>
              </a:ext>
            </a:extLst>
          </p:cNvPr>
          <p:cNvSpPr/>
          <p:nvPr userDrawn="1"/>
        </p:nvSpPr>
        <p:spPr>
          <a:xfrm>
            <a:off x="2361533" y="439102"/>
            <a:ext cx="5429" cy="3047"/>
          </a:xfrm>
          <a:custGeom>
            <a:avLst/>
            <a:gdLst>
              <a:gd name="connsiteX0" fmla="*/ 5429 w 5429"/>
              <a:gd name="connsiteY0" fmla="*/ 0 h 3047"/>
              <a:gd name="connsiteX1" fmla="*/ 0 w 5429"/>
              <a:gd name="connsiteY1" fmla="*/ 3048 h 3047"/>
              <a:gd name="connsiteX2" fmla="*/ 5429 w 5429"/>
              <a:gd name="connsiteY2" fmla="*/ 0 h 3047"/>
            </a:gdLst>
            <a:ahLst/>
            <a:cxnLst>
              <a:cxn ang="0">
                <a:pos x="connsiteX0" y="connsiteY0"/>
              </a:cxn>
              <a:cxn ang="0">
                <a:pos x="connsiteX1" y="connsiteY1"/>
              </a:cxn>
              <a:cxn ang="0">
                <a:pos x="connsiteX2" y="connsiteY2"/>
              </a:cxn>
            </a:cxnLst>
            <a:rect l="l" t="t" r="r" b="b"/>
            <a:pathLst>
              <a:path w="5429" h="3047">
                <a:moveTo>
                  <a:pt x="5429" y="0"/>
                </a:moveTo>
                <a:cubicBezTo>
                  <a:pt x="3620" y="1048"/>
                  <a:pt x="1810" y="2000"/>
                  <a:pt x="0" y="3048"/>
                </a:cubicBezTo>
                <a:cubicBezTo>
                  <a:pt x="1810" y="2000"/>
                  <a:pt x="3620" y="1048"/>
                  <a:pt x="5429" y="0"/>
                </a:cubicBezTo>
                <a:close/>
              </a:path>
            </a:pathLst>
          </a:custGeom>
          <a:solidFill>
            <a:srgbClr val="0885C6"/>
          </a:solidFill>
          <a:ln w="9525" cap="flat">
            <a:noFill/>
            <a:prstDash val="solid"/>
            <a:miter/>
          </a:ln>
        </p:spPr>
        <p:txBody>
          <a:bodyPr rtlCol="0" anchor="ctr"/>
          <a:lstStyle/>
          <a:p>
            <a:endParaRPr lang="en-US"/>
          </a:p>
        </p:txBody>
      </p:sp>
      <p:sp>
        <p:nvSpPr>
          <p:cNvPr id="567" name="צורה חופשית: צורה 540">
            <a:extLst>
              <a:ext uri="{FF2B5EF4-FFF2-40B4-BE49-F238E27FC236}">
                <a16:creationId xmlns:a16="http://schemas.microsoft.com/office/drawing/2014/main" id="{AA1490DD-7716-44E8-AECF-087B5E23A510}"/>
              </a:ext>
            </a:extLst>
          </p:cNvPr>
          <p:cNvSpPr/>
          <p:nvPr userDrawn="1"/>
        </p:nvSpPr>
        <p:spPr>
          <a:xfrm>
            <a:off x="2500217" y="350615"/>
            <a:ext cx="6572" cy="4857"/>
          </a:xfrm>
          <a:custGeom>
            <a:avLst/>
            <a:gdLst>
              <a:gd name="connsiteX0" fmla="*/ 6572 w 6572"/>
              <a:gd name="connsiteY0" fmla="*/ 0 h 4857"/>
              <a:gd name="connsiteX1" fmla="*/ 0 w 6572"/>
              <a:gd name="connsiteY1" fmla="*/ 4858 h 4857"/>
              <a:gd name="connsiteX2" fmla="*/ 6572 w 6572"/>
              <a:gd name="connsiteY2" fmla="*/ 0 h 4857"/>
            </a:gdLst>
            <a:ahLst/>
            <a:cxnLst>
              <a:cxn ang="0">
                <a:pos x="connsiteX0" y="connsiteY0"/>
              </a:cxn>
              <a:cxn ang="0">
                <a:pos x="connsiteX1" y="connsiteY1"/>
              </a:cxn>
              <a:cxn ang="0">
                <a:pos x="connsiteX2" y="connsiteY2"/>
              </a:cxn>
            </a:cxnLst>
            <a:rect l="l" t="t" r="r" b="b"/>
            <a:pathLst>
              <a:path w="6572" h="4857">
                <a:moveTo>
                  <a:pt x="6572" y="0"/>
                </a:moveTo>
                <a:cubicBezTo>
                  <a:pt x="4382" y="1619"/>
                  <a:pt x="2191" y="3239"/>
                  <a:pt x="0" y="4858"/>
                </a:cubicBezTo>
                <a:cubicBezTo>
                  <a:pt x="2286" y="3239"/>
                  <a:pt x="4382" y="1619"/>
                  <a:pt x="6572" y="0"/>
                </a:cubicBezTo>
                <a:close/>
              </a:path>
            </a:pathLst>
          </a:custGeom>
          <a:solidFill>
            <a:srgbClr val="0885C6"/>
          </a:solidFill>
          <a:ln w="9525" cap="flat">
            <a:noFill/>
            <a:prstDash val="solid"/>
            <a:miter/>
          </a:ln>
        </p:spPr>
        <p:txBody>
          <a:bodyPr rtlCol="0" anchor="ctr"/>
          <a:lstStyle/>
          <a:p>
            <a:endParaRPr lang="en-US"/>
          </a:p>
        </p:txBody>
      </p:sp>
      <p:sp>
        <p:nvSpPr>
          <p:cNvPr id="568" name="צורה חופשית: צורה 541">
            <a:extLst>
              <a:ext uri="{FF2B5EF4-FFF2-40B4-BE49-F238E27FC236}">
                <a16:creationId xmlns:a16="http://schemas.microsoft.com/office/drawing/2014/main" id="{0FA93FA3-AAAF-4E6D-8F49-E566DEA1B617}"/>
              </a:ext>
            </a:extLst>
          </p:cNvPr>
          <p:cNvSpPr/>
          <p:nvPr userDrawn="1"/>
        </p:nvSpPr>
        <p:spPr>
          <a:xfrm>
            <a:off x="2520029" y="335756"/>
            <a:ext cx="6572" cy="5048"/>
          </a:xfrm>
          <a:custGeom>
            <a:avLst/>
            <a:gdLst>
              <a:gd name="connsiteX0" fmla="*/ 6572 w 6572"/>
              <a:gd name="connsiteY0" fmla="*/ 0 h 5048"/>
              <a:gd name="connsiteX1" fmla="*/ 0 w 6572"/>
              <a:gd name="connsiteY1" fmla="*/ 5048 h 5048"/>
              <a:gd name="connsiteX2" fmla="*/ 6572 w 6572"/>
              <a:gd name="connsiteY2" fmla="*/ 0 h 5048"/>
            </a:gdLst>
            <a:ahLst/>
            <a:cxnLst>
              <a:cxn ang="0">
                <a:pos x="connsiteX0" y="connsiteY0"/>
              </a:cxn>
              <a:cxn ang="0">
                <a:pos x="connsiteX1" y="connsiteY1"/>
              </a:cxn>
              <a:cxn ang="0">
                <a:pos x="connsiteX2" y="connsiteY2"/>
              </a:cxn>
            </a:cxnLst>
            <a:rect l="l" t="t" r="r" b="b"/>
            <a:pathLst>
              <a:path w="6572" h="5048">
                <a:moveTo>
                  <a:pt x="6572" y="0"/>
                </a:moveTo>
                <a:cubicBezTo>
                  <a:pt x="4381" y="1715"/>
                  <a:pt x="2286" y="3334"/>
                  <a:pt x="0" y="5048"/>
                </a:cubicBezTo>
                <a:cubicBezTo>
                  <a:pt x="2191" y="3429"/>
                  <a:pt x="4381" y="1715"/>
                  <a:pt x="6572" y="0"/>
                </a:cubicBezTo>
                <a:close/>
              </a:path>
            </a:pathLst>
          </a:custGeom>
          <a:solidFill>
            <a:srgbClr val="0885C6"/>
          </a:solidFill>
          <a:ln w="9525" cap="flat">
            <a:noFill/>
            <a:prstDash val="solid"/>
            <a:miter/>
          </a:ln>
        </p:spPr>
        <p:txBody>
          <a:bodyPr rtlCol="0" anchor="ctr"/>
          <a:lstStyle/>
          <a:p>
            <a:endParaRPr lang="en-US"/>
          </a:p>
        </p:txBody>
      </p:sp>
      <p:sp>
        <p:nvSpPr>
          <p:cNvPr id="569" name="צורה חופשית: צורה 542">
            <a:extLst>
              <a:ext uri="{FF2B5EF4-FFF2-40B4-BE49-F238E27FC236}">
                <a16:creationId xmlns:a16="http://schemas.microsoft.com/office/drawing/2014/main" id="{920E68E3-46B6-493B-A947-725F13B38056}"/>
              </a:ext>
            </a:extLst>
          </p:cNvPr>
          <p:cNvSpPr/>
          <p:nvPr userDrawn="1"/>
        </p:nvSpPr>
        <p:spPr>
          <a:xfrm>
            <a:off x="2386965" y="424529"/>
            <a:ext cx="5714" cy="3333"/>
          </a:xfrm>
          <a:custGeom>
            <a:avLst/>
            <a:gdLst>
              <a:gd name="connsiteX0" fmla="*/ 5715 w 5714"/>
              <a:gd name="connsiteY0" fmla="*/ 0 h 3333"/>
              <a:gd name="connsiteX1" fmla="*/ 0 w 5714"/>
              <a:gd name="connsiteY1" fmla="*/ 3334 h 3333"/>
              <a:gd name="connsiteX2" fmla="*/ 5715 w 5714"/>
              <a:gd name="connsiteY2" fmla="*/ 0 h 3333"/>
            </a:gdLst>
            <a:ahLst/>
            <a:cxnLst>
              <a:cxn ang="0">
                <a:pos x="connsiteX0" y="connsiteY0"/>
              </a:cxn>
              <a:cxn ang="0">
                <a:pos x="connsiteX1" y="connsiteY1"/>
              </a:cxn>
              <a:cxn ang="0">
                <a:pos x="connsiteX2" y="connsiteY2"/>
              </a:cxn>
            </a:cxnLst>
            <a:rect l="l" t="t" r="r" b="b"/>
            <a:pathLst>
              <a:path w="5714" h="3333">
                <a:moveTo>
                  <a:pt x="5715" y="0"/>
                </a:moveTo>
                <a:cubicBezTo>
                  <a:pt x="3810" y="1143"/>
                  <a:pt x="1905" y="2191"/>
                  <a:pt x="0" y="3334"/>
                </a:cubicBezTo>
                <a:cubicBezTo>
                  <a:pt x="1905" y="2191"/>
                  <a:pt x="3810" y="1143"/>
                  <a:pt x="5715" y="0"/>
                </a:cubicBezTo>
                <a:close/>
              </a:path>
            </a:pathLst>
          </a:custGeom>
          <a:solidFill>
            <a:srgbClr val="0885C6"/>
          </a:solidFill>
          <a:ln w="9525" cap="flat">
            <a:noFill/>
            <a:prstDash val="solid"/>
            <a:miter/>
          </a:ln>
        </p:spPr>
        <p:txBody>
          <a:bodyPr rtlCol="0" anchor="ctr"/>
          <a:lstStyle/>
          <a:p>
            <a:endParaRPr lang="en-US"/>
          </a:p>
        </p:txBody>
      </p:sp>
      <p:sp>
        <p:nvSpPr>
          <p:cNvPr id="570" name="צורה חופשית: צורה 543">
            <a:extLst>
              <a:ext uri="{FF2B5EF4-FFF2-40B4-BE49-F238E27FC236}">
                <a16:creationId xmlns:a16="http://schemas.microsoft.com/office/drawing/2014/main" id="{5B095AC2-2D41-4248-8291-857A44B6884C}"/>
              </a:ext>
            </a:extLst>
          </p:cNvPr>
          <p:cNvSpPr/>
          <p:nvPr userDrawn="1"/>
        </p:nvSpPr>
        <p:spPr>
          <a:xfrm>
            <a:off x="2411444" y="409860"/>
            <a:ext cx="6000" cy="3619"/>
          </a:xfrm>
          <a:custGeom>
            <a:avLst/>
            <a:gdLst>
              <a:gd name="connsiteX0" fmla="*/ 6001 w 6000"/>
              <a:gd name="connsiteY0" fmla="*/ 0 h 3619"/>
              <a:gd name="connsiteX1" fmla="*/ 0 w 6000"/>
              <a:gd name="connsiteY1" fmla="*/ 3620 h 3619"/>
              <a:gd name="connsiteX2" fmla="*/ 6001 w 6000"/>
              <a:gd name="connsiteY2" fmla="*/ 0 h 3619"/>
            </a:gdLst>
            <a:ahLst/>
            <a:cxnLst>
              <a:cxn ang="0">
                <a:pos x="connsiteX0" y="connsiteY0"/>
              </a:cxn>
              <a:cxn ang="0">
                <a:pos x="connsiteX1" y="connsiteY1"/>
              </a:cxn>
              <a:cxn ang="0">
                <a:pos x="connsiteX2" y="connsiteY2"/>
              </a:cxn>
            </a:cxnLst>
            <a:rect l="l" t="t" r="r" b="b"/>
            <a:pathLst>
              <a:path w="6000" h="3619">
                <a:moveTo>
                  <a:pt x="6001" y="0"/>
                </a:moveTo>
                <a:cubicBezTo>
                  <a:pt x="4000" y="1238"/>
                  <a:pt x="2000" y="2381"/>
                  <a:pt x="0" y="3620"/>
                </a:cubicBezTo>
                <a:cubicBezTo>
                  <a:pt x="2000" y="2381"/>
                  <a:pt x="4000" y="1238"/>
                  <a:pt x="6001" y="0"/>
                </a:cubicBezTo>
                <a:close/>
              </a:path>
            </a:pathLst>
          </a:custGeom>
          <a:solidFill>
            <a:srgbClr val="0885C6"/>
          </a:solidFill>
          <a:ln w="9525" cap="flat">
            <a:noFill/>
            <a:prstDash val="solid"/>
            <a:miter/>
          </a:ln>
        </p:spPr>
        <p:txBody>
          <a:bodyPr rtlCol="0" anchor="ctr"/>
          <a:lstStyle/>
          <a:p>
            <a:endParaRPr lang="en-US"/>
          </a:p>
        </p:txBody>
      </p:sp>
      <p:sp>
        <p:nvSpPr>
          <p:cNvPr id="571" name="צורה חופשית: צורה 544">
            <a:extLst>
              <a:ext uri="{FF2B5EF4-FFF2-40B4-BE49-F238E27FC236}">
                <a16:creationId xmlns:a16="http://schemas.microsoft.com/office/drawing/2014/main" id="{E20BFE00-87FD-44A0-A3CE-A394B103B77C}"/>
              </a:ext>
            </a:extLst>
          </p:cNvPr>
          <p:cNvSpPr/>
          <p:nvPr userDrawn="1"/>
        </p:nvSpPr>
        <p:spPr>
          <a:xfrm>
            <a:off x="2435066" y="395096"/>
            <a:ext cx="6191" cy="3905"/>
          </a:xfrm>
          <a:custGeom>
            <a:avLst/>
            <a:gdLst>
              <a:gd name="connsiteX0" fmla="*/ 6191 w 6191"/>
              <a:gd name="connsiteY0" fmla="*/ 0 h 3905"/>
              <a:gd name="connsiteX1" fmla="*/ 0 w 6191"/>
              <a:gd name="connsiteY1" fmla="*/ 3905 h 3905"/>
              <a:gd name="connsiteX2" fmla="*/ 6191 w 6191"/>
              <a:gd name="connsiteY2" fmla="*/ 0 h 3905"/>
            </a:gdLst>
            <a:ahLst/>
            <a:cxnLst>
              <a:cxn ang="0">
                <a:pos x="connsiteX0" y="connsiteY0"/>
              </a:cxn>
              <a:cxn ang="0">
                <a:pos x="connsiteX1" y="connsiteY1"/>
              </a:cxn>
              <a:cxn ang="0">
                <a:pos x="connsiteX2" y="connsiteY2"/>
              </a:cxn>
            </a:cxnLst>
            <a:rect l="l" t="t" r="r" b="b"/>
            <a:pathLst>
              <a:path w="6191" h="3905">
                <a:moveTo>
                  <a:pt x="6191" y="0"/>
                </a:moveTo>
                <a:cubicBezTo>
                  <a:pt x="4096" y="1333"/>
                  <a:pt x="2096" y="2572"/>
                  <a:pt x="0" y="3905"/>
                </a:cubicBezTo>
                <a:cubicBezTo>
                  <a:pt x="2096" y="2667"/>
                  <a:pt x="4191" y="1333"/>
                  <a:pt x="6191" y="0"/>
                </a:cubicBezTo>
                <a:close/>
              </a:path>
            </a:pathLst>
          </a:custGeom>
          <a:solidFill>
            <a:srgbClr val="0885C6"/>
          </a:solidFill>
          <a:ln w="9525" cap="flat">
            <a:noFill/>
            <a:prstDash val="solid"/>
            <a:miter/>
          </a:ln>
        </p:spPr>
        <p:txBody>
          <a:bodyPr rtlCol="0" anchor="ctr"/>
          <a:lstStyle/>
          <a:p>
            <a:endParaRPr lang="en-US"/>
          </a:p>
        </p:txBody>
      </p:sp>
      <p:sp>
        <p:nvSpPr>
          <p:cNvPr id="572" name="צורה חופשית: צורה 545">
            <a:extLst>
              <a:ext uri="{FF2B5EF4-FFF2-40B4-BE49-F238E27FC236}">
                <a16:creationId xmlns:a16="http://schemas.microsoft.com/office/drawing/2014/main" id="{B58FCF94-78C4-4AFA-86DE-048651896F9F}"/>
              </a:ext>
            </a:extLst>
          </p:cNvPr>
          <p:cNvSpPr/>
          <p:nvPr userDrawn="1"/>
        </p:nvSpPr>
        <p:spPr>
          <a:xfrm>
            <a:off x="2457831" y="380333"/>
            <a:ext cx="6381" cy="4286"/>
          </a:xfrm>
          <a:custGeom>
            <a:avLst/>
            <a:gdLst>
              <a:gd name="connsiteX0" fmla="*/ 6382 w 6381"/>
              <a:gd name="connsiteY0" fmla="*/ 0 h 4286"/>
              <a:gd name="connsiteX1" fmla="*/ 0 w 6381"/>
              <a:gd name="connsiteY1" fmla="*/ 4286 h 4286"/>
              <a:gd name="connsiteX2" fmla="*/ 6382 w 6381"/>
              <a:gd name="connsiteY2" fmla="*/ 0 h 4286"/>
            </a:gdLst>
            <a:ahLst/>
            <a:cxnLst>
              <a:cxn ang="0">
                <a:pos x="connsiteX0" y="connsiteY0"/>
              </a:cxn>
              <a:cxn ang="0">
                <a:pos x="connsiteX1" y="connsiteY1"/>
              </a:cxn>
              <a:cxn ang="0">
                <a:pos x="connsiteX2" y="connsiteY2"/>
              </a:cxn>
            </a:cxnLst>
            <a:rect l="l" t="t" r="r" b="b"/>
            <a:pathLst>
              <a:path w="6381" h="4286">
                <a:moveTo>
                  <a:pt x="6382" y="0"/>
                </a:moveTo>
                <a:cubicBezTo>
                  <a:pt x="4286" y="1429"/>
                  <a:pt x="2096" y="2857"/>
                  <a:pt x="0" y="4286"/>
                </a:cubicBezTo>
                <a:cubicBezTo>
                  <a:pt x="2096" y="2857"/>
                  <a:pt x="4191" y="1429"/>
                  <a:pt x="6382" y="0"/>
                </a:cubicBezTo>
                <a:close/>
              </a:path>
            </a:pathLst>
          </a:custGeom>
          <a:solidFill>
            <a:srgbClr val="0885C6"/>
          </a:solidFill>
          <a:ln w="9525" cap="flat">
            <a:noFill/>
            <a:prstDash val="solid"/>
            <a:miter/>
          </a:ln>
        </p:spPr>
        <p:txBody>
          <a:bodyPr rtlCol="0" anchor="ctr"/>
          <a:lstStyle/>
          <a:p>
            <a:endParaRPr lang="en-US"/>
          </a:p>
        </p:txBody>
      </p:sp>
      <p:sp>
        <p:nvSpPr>
          <p:cNvPr id="573" name="צורה חופשית: צורה 546">
            <a:extLst>
              <a:ext uri="{FF2B5EF4-FFF2-40B4-BE49-F238E27FC236}">
                <a16:creationId xmlns:a16="http://schemas.microsoft.com/office/drawing/2014/main" id="{23774B66-47F4-4F12-95F3-56BACEF81243}"/>
              </a:ext>
            </a:extLst>
          </p:cNvPr>
          <p:cNvSpPr/>
          <p:nvPr userDrawn="1"/>
        </p:nvSpPr>
        <p:spPr>
          <a:xfrm>
            <a:off x="2126551" y="552354"/>
            <a:ext cx="2381" cy="952"/>
          </a:xfrm>
          <a:custGeom>
            <a:avLst/>
            <a:gdLst>
              <a:gd name="connsiteX0" fmla="*/ 2381 w 2381"/>
              <a:gd name="connsiteY0" fmla="*/ 0 h 952"/>
              <a:gd name="connsiteX1" fmla="*/ 0 w 2381"/>
              <a:gd name="connsiteY1" fmla="*/ 952 h 952"/>
              <a:gd name="connsiteX2" fmla="*/ 2381 w 2381"/>
              <a:gd name="connsiteY2" fmla="*/ 0 h 952"/>
            </a:gdLst>
            <a:ahLst/>
            <a:cxnLst>
              <a:cxn ang="0">
                <a:pos x="connsiteX0" y="connsiteY0"/>
              </a:cxn>
              <a:cxn ang="0">
                <a:pos x="connsiteX1" y="connsiteY1"/>
              </a:cxn>
              <a:cxn ang="0">
                <a:pos x="connsiteX2" y="connsiteY2"/>
              </a:cxn>
            </a:cxnLst>
            <a:rect l="l" t="t" r="r" b="b"/>
            <a:pathLst>
              <a:path w="2381" h="952">
                <a:moveTo>
                  <a:pt x="2381" y="0"/>
                </a:moveTo>
                <a:cubicBezTo>
                  <a:pt x="1619" y="286"/>
                  <a:pt x="857" y="667"/>
                  <a:pt x="0" y="952"/>
                </a:cubicBezTo>
                <a:cubicBezTo>
                  <a:pt x="857" y="667"/>
                  <a:pt x="1619" y="286"/>
                  <a:pt x="2381" y="0"/>
                </a:cubicBezTo>
                <a:close/>
              </a:path>
            </a:pathLst>
          </a:custGeom>
          <a:solidFill>
            <a:srgbClr val="0885C6"/>
          </a:solidFill>
          <a:ln w="9525" cap="flat">
            <a:noFill/>
            <a:prstDash val="solid"/>
            <a:miter/>
          </a:ln>
        </p:spPr>
        <p:txBody>
          <a:bodyPr rtlCol="0" anchor="ctr"/>
          <a:lstStyle/>
          <a:p>
            <a:endParaRPr lang="en-US"/>
          </a:p>
        </p:txBody>
      </p:sp>
      <p:sp>
        <p:nvSpPr>
          <p:cNvPr id="574" name="צורה חופשית: צורה 547">
            <a:extLst>
              <a:ext uri="{FF2B5EF4-FFF2-40B4-BE49-F238E27FC236}">
                <a16:creationId xmlns:a16="http://schemas.microsoft.com/office/drawing/2014/main" id="{1B086249-4BA2-4B22-AC3B-2775E8ABCB68}"/>
              </a:ext>
            </a:extLst>
          </p:cNvPr>
          <p:cNvSpPr/>
          <p:nvPr userDrawn="1"/>
        </p:nvSpPr>
        <p:spPr>
          <a:xfrm>
            <a:off x="2093404" y="565975"/>
            <a:ext cx="2000" cy="762"/>
          </a:xfrm>
          <a:custGeom>
            <a:avLst/>
            <a:gdLst>
              <a:gd name="connsiteX0" fmla="*/ 2000 w 2000"/>
              <a:gd name="connsiteY0" fmla="*/ 0 h 762"/>
              <a:gd name="connsiteX1" fmla="*/ 0 w 2000"/>
              <a:gd name="connsiteY1" fmla="*/ 762 h 762"/>
              <a:gd name="connsiteX2" fmla="*/ 2000 w 2000"/>
              <a:gd name="connsiteY2" fmla="*/ 0 h 762"/>
            </a:gdLst>
            <a:ahLst/>
            <a:cxnLst>
              <a:cxn ang="0">
                <a:pos x="connsiteX0" y="connsiteY0"/>
              </a:cxn>
              <a:cxn ang="0">
                <a:pos x="connsiteX1" y="connsiteY1"/>
              </a:cxn>
              <a:cxn ang="0">
                <a:pos x="connsiteX2" y="connsiteY2"/>
              </a:cxn>
            </a:cxnLst>
            <a:rect l="l" t="t" r="r" b="b"/>
            <a:pathLst>
              <a:path w="2000" h="762">
                <a:moveTo>
                  <a:pt x="2000" y="0"/>
                </a:moveTo>
                <a:cubicBezTo>
                  <a:pt x="1333" y="286"/>
                  <a:pt x="667" y="572"/>
                  <a:pt x="0" y="762"/>
                </a:cubicBezTo>
                <a:cubicBezTo>
                  <a:pt x="667" y="476"/>
                  <a:pt x="1333" y="286"/>
                  <a:pt x="2000" y="0"/>
                </a:cubicBezTo>
                <a:close/>
              </a:path>
            </a:pathLst>
          </a:custGeom>
          <a:solidFill>
            <a:srgbClr val="0885C6"/>
          </a:solidFill>
          <a:ln w="9525" cap="flat">
            <a:noFill/>
            <a:prstDash val="solid"/>
            <a:miter/>
          </a:ln>
        </p:spPr>
        <p:txBody>
          <a:bodyPr rtlCol="0" anchor="ctr"/>
          <a:lstStyle/>
          <a:p>
            <a:endParaRPr lang="en-US"/>
          </a:p>
        </p:txBody>
      </p:sp>
      <p:sp>
        <p:nvSpPr>
          <p:cNvPr id="575" name="צורה חופשית: צורה 548">
            <a:extLst>
              <a:ext uri="{FF2B5EF4-FFF2-40B4-BE49-F238E27FC236}">
                <a16:creationId xmlns:a16="http://schemas.microsoft.com/office/drawing/2014/main" id="{A206D7DA-0A50-4B17-B6F9-F923F96E7AC6}"/>
              </a:ext>
            </a:extLst>
          </p:cNvPr>
          <p:cNvSpPr/>
          <p:nvPr userDrawn="1"/>
        </p:nvSpPr>
        <p:spPr>
          <a:xfrm>
            <a:off x="2059590" y="579405"/>
            <a:ext cx="1619" cy="666"/>
          </a:xfrm>
          <a:custGeom>
            <a:avLst/>
            <a:gdLst>
              <a:gd name="connsiteX0" fmla="*/ 1619 w 1619"/>
              <a:gd name="connsiteY0" fmla="*/ 0 h 666"/>
              <a:gd name="connsiteX1" fmla="*/ 0 w 1619"/>
              <a:gd name="connsiteY1" fmla="*/ 667 h 666"/>
              <a:gd name="connsiteX2" fmla="*/ 1619 w 1619"/>
              <a:gd name="connsiteY2" fmla="*/ 0 h 666"/>
            </a:gdLst>
            <a:ahLst/>
            <a:cxnLst>
              <a:cxn ang="0">
                <a:pos x="connsiteX0" y="connsiteY0"/>
              </a:cxn>
              <a:cxn ang="0">
                <a:pos x="connsiteX1" y="connsiteY1"/>
              </a:cxn>
              <a:cxn ang="0">
                <a:pos x="connsiteX2" y="connsiteY2"/>
              </a:cxn>
            </a:cxnLst>
            <a:rect l="l" t="t" r="r" b="b"/>
            <a:pathLst>
              <a:path w="1619" h="666">
                <a:moveTo>
                  <a:pt x="1619" y="0"/>
                </a:moveTo>
                <a:cubicBezTo>
                  <a:pt x="1048" y="190"/>
                  <a:pt x="476" y="381"/>
                  <a:pt x="0" y="667"/>
                </a:cubicBezTo>
                <a:cubicBezTo>
                  <a:pt x="476" y="381"/>
                  <a:pt x="1048" y="190"/>
                  <a:pt x="1619" y="0"/>
                </a:cubicBezTo>
                <a:close/>
              </a:path>
            </a:pathLst>
          </a:custGeom>
          <a:solidFill>
            <a:srgbClr val="0885C6"/>
          </a:solidFill>
          <a:ln w="9525" cap="flat">
            <a:noFill/>
            <a:prstDash val="solid"/>
            <a:miter/>
          </a:ln>
        </p:spPr>
        <p:txBody>
          <a:bodyPr rtlCol="0" anchor="ctr"/>
          <a:lstStyle/>
          <a:p>
            <a:endParaRPr lang="en-US"/>
          </a:p>
        </p:txBody>
      </p:sp>
      <p:sp>
        <p:nvSpPr>
          <p:cNvPr id="576" name="צורה חופשית: צורה 549">
            <a:extLst>
              <a:ext uri="{FF2B5EF4-FFF2-40B4-BE49-F238E27FC236}">
                <a16:creationId xmlns:a16="http://schemas.microsoft.com/office/drawing/2014/main" id="{6AF9E231-5573-4B98-9885-A20C032CC9AD}"/>
              </a:ext>
            </a:extLst>
          </p:cNvPr>
          <p:cNvSpPr/>
          <p:nvPr userDrawn="1"/>
        </p:nvSpPr>
        <p:spPr>
          <a:xfrm>
            <a:off x="6330696" y="53044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8" y="1048"/>
                  <a:pt x="1048" y="0"/>
                  <a:pt x="0" y="0"/>
                </a:cubicBezTo>
                <a:cubicBezTo>
                  <a:pt x="857" y="1429"/>
                  <a:pt x="2000" y="1048"/>
                  <a:pt x="3524" y="1715"/>
                </a:cubicBezTo>
                <a:close/>
              </a:path>
            </a:pathLst>
          </a:custGeom>
          <a:solidFill>
            <a:srgbClr val="1A2D6F"/>
          </a:solidFill>
          <a:ln w="9525" cap="flat">
            <a:noFill/>
            <a:prstDash val="solid"/>
            <a:miter/>
          </a:ln>
        </p:spPr>
        <p:txBody>
          <a:bodyPr rtlCol="0" anchor="ctr"/>
          <a:lstStyle/>
          <a:p>
            <a:endParaRPr lang="en-US"/>
          </a:p>
        </p:txBody>
      </p:sp>
      <p:sp>
        <p:nvSpPr>
          <p:cNvPr id="577" name="צורה חופשית: צורה 550">
            <a:extLst>
              <a:ext uri="{FF2B5EF4-FFF2-40B4-BE49-F238E27FC236}">
                <a16:creationId xmlns:a16="http://schemas.microsoft.com/office/drawing/2014/main" id="{4D91FC1B-1638-4825-8440-5E26323C160A}"/>
              </a:ext>
            </a:extLst>
          </p:cNvPr>
          <p:cNvSpPr/>
          <p:nvPr userDrawn="1"/>
        </p:nvSpPr>
        <p:spPr>
          <a:xfrm>
            <a:off x="2190369" y="524732"/>
            <a:ext cx="3238" cy="1428"/>
          </a:xfrm>
          <a:custGeom>
            <a:avLst/>
            <a:gdLst>
              <a:gd name="connsiteX0" fmla="*/ 3238 w 3238"/>
              <a:gd name="connsiteY0" fmla="*/ 0 h 1428"/>
              <a:gd name="connsiteX1" fmla="*/ 0 w 3238"/>
              <a:gd name="connsiteY1" fmla="*/ 1429 h 1428"/>
              <a:gd name="connsiteX2" fmla="*/ 3238 w 3238"/>
              <a:gd name="connsiteY2" fmla="*/ 0 h 1428"/>
            </a:gdLst>
            <a:ahLst/>
            <a:cxnLst>
              <a:cxn ang="0">
                <a:pos x="connsiteX0" y="connsiteY0"/>
              </a:cxn>
              <a:cxn ang="0">
                <a:pos x="connsiteX1" y="connsiteY1"/>
              </a:cxn>
              <a:cxn ang="0">
                <a:pos x="connsiteX2" y="connsiteY2"/>
              </a:cxn>
            </a:cxnLst>
            <a:rect l="l" t="t" r="r" b="b"/>
            <a:pathLst>
              <a:path w="3238" h="1428">
                <a:moveTo>
                  <a:pt x="3238" y="0"/>
                </a:moveTo>
                <a:cubicBezTo>
                  <a:pt x="2191" y="476"/>
                  <a:pt x="1048" y="952"/>
                  <a:pt x="0" y="1429"/>
                </a:cubicBezTo>
                <a:cubicBezTo>
                  <a:pt x="1048" y="952"/>
                  <a:pt x="2095" y="476"/>
                  <a:pt x="3238" y="0"/>
                </a:cubicBezTo>
                <a:close/>
              </a:path>
            </a:pathLst>
          </a:custGeom>
          <a:solidFill>
            <a:srgbClr val="0885C6"/>
          </a:solidFill>
          <a:ln w="9525" cap="flat">
            <a:noFill/>
            <a:prstDash val="solid"/>
            <a:miter/>
          </a:ln>
        </p:spPr>
        <p:txBody>
          <a:bodyPr rtlCol="0" anchor="ctr"/>
          <a:lstStyle/>
          <a:p>
            <a:endParaRPr lang="en-US"/>
          </a:p>
        </p:txBody>
      </p:sp>
      <p:sp>
        <p:nvSpPr>
          <p:cNvPr id="578" name="צורה חופשית: צורה 551">
            <a:extLst>
              <a:ext uri="{FF2B5EF4-FFF2-40B4-BE49-F238E27FC236}">
                <a16:creationId xmlns:a16="http://schemas.microsoft.com/office/drawing/2014/main" id="{EA3EEC68-7063-48AB-AC6F-469A7868CB47}"/>
              </a:ext>
            </a:extLst>
          </p:cNvPr>
          <p:cNvSpPr/>
          <p:nvPr userDrawn="1"/>
        </p:nvSpPr>
        <p:spPr>
          <a:xfrm>
            <a:off x="6252019" y="553878"/>
            <a:ext cx="1076" cy="1904"/>
          </a:xfrm>
          <a:custGeom>
            <a:avLst/>
            <a:gdLst>
              <a:gd name="connsiteX0" fmla="*/ 96 w 1076"/>
              <a:gd name="connsiteY0" fmla="*/ 1905 h 1904"/>
              <a:gd name="connsiteX1" fmla="*/ 857 w 1076"/>
              <a:gd name="connsiteY1" fmla="*/ 1524 h 1904"/>
              <a:gd name="connsiteX2" fmla="*/ 953 w 1076"/>
              <a:gd name="connsiteY2" fmla="*/ 0 h 1904"/>
              <a:gd name="connsiteX3" fmla="*/ 96 w 1076"/>
              <a:gd name="connsiteY3" fmla="*/ 1905 h 1904"/>
            </a:gdLst>
            <a:ahLst/>
            <a:cxnLst>
              <a:cxn ang="0">
                <a:pos x="connsiteX0" y="connsiteY0"/>
              </a:cxn>
              <a:cxn ang="0">
                <a:pos x="connsiteX1" y="connsiteY1"/>
              </a:cxn>
              <a:cxn ang="0">
                <a:pos x="connsiteX2" y="connsiteY2"/>
              </a:cxn>
              <a:cxn ang="0">
                <a:pos x="connsiteX3" y="connsiteY3"/>
              </a:cxn>
            </a:cxnLst>
            <a:rect l="l" t="t" r="r" b="b"/>
            <a:pathLst>
              <a:path w="1076" h="1904">
                <a:moveTo>
                  <a:pt x="96" y="1905"/>
                </a:moveTo>
                <a:cubicBezTo>
                  <a:pt x="381" y="1905"/>
                  <a:pt x="572" y="1333"/>
                  <a:pt x="857" y="1524"/>
                </a:cubicBezTo>
                <a:cubicBezTo>
                  <a:pt x="1429" y="762"/>
                  <a:pt x="667" y="667"/>
                  <a:pt x="953" y="0"/>
                </a:cubicBezTo>
                <a:cubicBezTo>
                  <a:pt x="572" y="1048"/>
                  <a:pt x="-286" y="286"/>
                  <a:pt x="96" y="1905"/>
                </a:cubicBezTo>
                <a:close/>
              </a:path>
            </a:pathLst>
          </a:custGeom>
          <a:solidFill>
            <a:srgbClr val="1A2D6F"/>
          </a:solidFill>
          <a:ln w="9525" cap="flat">
            <a:noFill/>
            <a:prstDash val="solid"/>
            <a:miter/>
          </a:ln>
        </p:spPr>
        <p:txBody>
          <a:bodyPr rtlCol="0" anchor="ctr"/>
          <a:lstStyle/>
          <a:p>
            <a:endParaRPr lang="en-US"/>
          </a:p>
        </p:txBody>
      </p:sp>
      <p:sp>
        <p:nvSpPr>
          <p:cNvPr id="579" name="צורה חופשית: צורה 552">
            <a:extLst>
              <a:ext uri="{FF2B5EF4-FFF2-40B4-BE49-F238E27FC236}">
                <a16:creationId xmlns:a16="http://schemas.microsoft.com/office/drawing/2014/main" id="{F38D90FF-FA05-483F-8C06-C046339687AF}"/>
              </a:ext>
            </a:extLst>
          </p:cNvPr>
          <p:cNvSpPr/>
          <p:nvPr userDrawn="1"/>
        </p:nvSpPr>
        <p:spPr>
          <a:xfrm>
            <a:off x="2250757" y="496633"/>
            <a:ext cx="4095" cy="1905"/>
          </a:xfrm>
          <a:custGeom>
            <a:avLst/>
            <a:gdLst>
              <a:gd name="connsiteX0" fmla="*/ 4096 w 4095"/>
              <a:gd name="connsiteY0" fmla="*/ 0 h 1905"/>
              <a:gd name="connsiteX1" fmla="*/ 0 w 4095"/>
              <a:gd name="connsiteY1" fmla="*/ 1905 h 1905"/>
              <a:gd name="connsiteX2" fmla="*/ 4096 w 4095"/>
              <a:gd name="connsiteY2" fmla="*/ 0 h 1905"/>
            </a:gdLst>
            <a:ahLst/>
            <a:cxnLst>
              <a:cxn ang="0">
                <a:pos x="connsiteX0" y="connsiteY0"/>
              </a:cxn>
              <a:cxn ang="0">
                <a:pos x="connsiteX1" y="connsiteY1"/>
              </a:cxn>
              <a:cxn ang="0">
                <a:pos x="connsiteX2" y="connsiteY2"/>
              </a:cxn>
            </a:cxnLst>
            <a:rect l="l" t="t" r="r" b="b"/>
            <a:pathLst>
              <a:path w="4095" h="1905">
                <a:moveTo>
                  <a:pt x="4096" y="0"/>
                </a:moveTo>
                <a:cubicBezTo>
                  <a:pt x="2762" y="667"/>
                  <a:pt x="1429" y="1333"/>
                  <a:pt x="0" y="1905"/>
                </a:cubicBezTo>
                <a:cubicBezTo>
                  <a:pt x="1429" y="1238"/>
                  <a:pt x="2762" y="667"/>
                  <a:pt x="4096" y="0"/>
                </a:cubicBezTo>
                <a:close/>
              </a:path>
            </a:pathLst>
          </a:custGeom>
          <a:solidFill>
            <a:srgbClr val="0885C6"/>
          </a:solidFill>
          <a:ln w="9525" cap="flat">
            <a:noFill/>
            <a:prstDash val="solid"/>
            <a:miter/>
          </a:ln>
        </p:spPr>
        <p:txBody>
          <a:bodyPr rtlCol="0" anchor="ctr"/>
          <a:lstStyle/>
          <a:p>
            <a:endParaRPr lang="en-US"/>
          </a:p>
        </p:txBody>
      </p:sp>
      <p:sp>
        <p:nvSpPr>
          <p:cNvPr id="580" name="צורה חופשית: צורה 553">
            <a:extLst>
              <a:ext uri="{FF2B5EF4-FFF2-40B4-BE49-F238E27FC236}">
                <a16:creationId xmlns:a16="http://schemas.microsoft.com/office/drawing/2014/main" id="{2E7DFC4E-5CD7-4495-B2F9-3B84E640590B}"/>
              </a:ext>
            </a:extLst>
          </p:cNvPr>
          <p:cNvSpPr/>
          <p:nvPr userDrawn="1"/>
        </p:nvSpPr>
        <p:spPr>
          <a:xfrm>
            <a:off x="2158841" y="538638"/>
            <a:ext cx="2857" cy="1238"/>
          </a:xfrm>
          <a:custGeom>
            <a:avLst/>
            <a:gdLst>
              <a:gd name="connsiteX0" fmla="*/ 2858 w 2857"/>
              <a:gd name="connsiteY0" fmla="*/ 0 h 1238"/>
              <a:gd name="connsiteX1" fmla="*/ 0 w 2857"/>
              <a:gd name="connsiteY1" fmla="*/ 1238 h 1238"/>
              <a:gd name="connsiteX2" fmla="*/ 2858 w 2857"/>
              <a:gd name="connsiteY2" fmla="*/ 0 h 1238"/>
            </a:gdLst>
            <a:ahLst/>
            <a:cxnLst>
              <a:cxn ang="0">
                <a:pos x="connsiteX0" y="connsiteY0"/>
              </a:cxn>
              <a:cxn ang="0">
                <a:pos x="connsiteX1" y="connsiteY1"/>
              </a:cxn>
              <a:cxn ang="0">
                <a:pos x="connsiteX2" y="connsiteY2"/>
              </a:cxn>
            </a:cxnLst>
            <a:rect l="l" t="t" r="r" b="b"/>
            <a:pathLst>
              <a:path w="2857" h="1238">
                <a:moveTo>
                  <a:pt x="2858" y="0"/>
                </a:moveTo>
                <a:cubicBezTo>
                  <a:pt x="1905" y="381"/>
                  <a:pt x="953" y="857"/>
                  <a:pt x="0" y="1238"/>
                </a:cubicBezTo>
                <a:cubicBezTo>
                  <a:pt x="953" y="762"/>
                  <a:pt x="1905" y="381"/>
                  <a:pt x="2858" y="0"/>
                </a:cubicBezTo>
                <a:close/>
              </a:path>
            </a:pathLst>
          </a:custGeom>
          <a:solidFill>
            <a:srgbClr val="0885C6"/>
          </a:solidFill>
          <a:ln w="9525" cap="flat">
            <a:noFill/>
            <a:prstDash val="solid"/>
            <a:miter/>
          </a:ln>
        </p:spPr>
        <p:txBody>
          <a:bodyPr rtlCol="0" anchor="ctr"/>
          <a:lstStyle/>
          <a:p>
            <a:endParaRPr lang="en-US"/>
          </a:p>
        </p:txBody>
      </p:sp>
      <p:sp>
        <p:nvSpPr>
          <p:cNvPr id="581" name="צורה חופשית: צורה 554">
            <a:extLst>
              <a:ext uri="{FF2B5EF4-FFF2-40B4-BE49-F238E27FC236}">
                <a16:creationId xmlns:a16="http://schemas.microsoft.com/office/drawing/2014/main" id="{23748D36-F902-47B3-93BD-482C9BCA87BC}"/>
              </a:ext>
            </a:extLst>
          </p:cNvPr>
          <p:cNvSpPr/>
          <p:nvPr userDrawn="1"/>
        </p:nvSpPr>
        <p:spPr>
          <a:xfrm>
            <a:off x="6323647" y="607304"/>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1A2D6F"/>
          </a:solidFill>
          <a:ln w="9525" cap="flat">
            <a:noFill/>
            <a:prstDash val="solid"/>
            <a:miter/>
          </a:ln>
        </p:spPr>
        <p:txBody>
          <a:bodyPr rtlCol="0" anchor="ctr"/>
          <a:lstStyle/>
          <a:p>
            <a:endParaRPr lang="en-US"/>
          </a:p>
        </p:txBody>
      </p:sp>
      <p:sp>
        <p:nvSpPr>
          <p:cNvPr id="582" name="צורה חופשית: צורה 555">
            <a:extLst>
              <a:ext uri="{FF2B5EF4-FFF2-40B4-BE49-F238E27FC236}">
                <a16:creationId xmlns:a16="http://schemas.microsoft.com/office/drawing/2014/main" id="{ADD04305-8A60-4C9B-9510-6B08A3B8D7ED}"/>
              </a:ext>
            </a:extLst>
          </p:cNvPr>
          <p:cNvSpPr/>
          <p:nvPr userDrawn="1"/>
        </p:nvSpPr>
        <p:spPr>
          <a:xfrm>
            <a:off x="6301764" y="518540"/>
            <a:ext cx="7405" cy="4574"/>
          </a:xfrm>
          <a:custGeom>
            <a:avLst/>
            <a:gdLst>
              <a:gd name="connsiteX0" fmla="*/ 1500 w 7405"/>
              <a:gd name="connsiteY0" fmla="*/ 2477 h 4574"/>
              <a:gd name="connsiteX1" fmla="*/ 2834 w 7405"/>
              <a:gd name="connsiteY1" fmla="*/ 3429 h 4574"/>
              <a:gd name="connsiteX2" fmla="*/ 7405 w 7405"/>
              <a:gd name="connsiteY2" fmla="*/ 4572 h 4574"/>
              <a:gd name="connsiteX3" fmla="*/ 4738 w 7405"/>
              <a:gd name="connsiteY3" fmla="*/ 3524 h 4574"/>
              <a:gd name="connsiteX4" fmla="*/ 71 w 7405"/>
              <a:gd name="connsiteY4" fmla="*/ 0 h 4574"/>
              <a:gd name="connsiteX5" fmla="*/ 2738 w 7405"/>
              <a:gd name="connsiteY5" fmla="*/ 2286 h 4574"/>
              <a:gd name="connsiteX6" fmla="*/ 1500 w 7405"/>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5" h="4574">
                <a:moveTo>
                  <a:pt x="1500" y="2477"/>
                </a:moveTo>
                <a:cubicBezTo>
                  <a:pt x="2071" y="2667"/>
                  <a:pt x="1976" y="3334"/>
                  <a:pt x="2834" y="3429"/>
                </a:cubicBezTo>
                <a:cubicBezTo>
                  <a:pt x="3405" y="1810"/>
                  <a:pt x="4929" y="4667"/>
                  <a:pt x="7405" y="4572"/>
                </a:cubicBezTo>
                <a:cubicBezTo>
                  <a:pt x="6929" y="3429"/>
                  <a:pt x="5596" y="2953"/>
                  <a:pt x="4738" y="3524"/>
                </a:cubicBezTo>
                <a:cubicBezTo>
                  <a:pt x="4072" y="1334"/>
                  <a:pt x="2738" y="1429"/>
                  <a:pt x="71" y="0"/>
                </a:cubicBezTo>
                <a:cubicBezTo>
                  <a:pt x="-119" y="2096"/>
                  <a:pt x="2452" y="1334"/>
                  <a:pt x="2738" y="2286"/>
                </a:cubicBezTo>
                <a:cubicBezTo>
                  <a:pt x="1214" y="2286"/>
                  <a:pt x="-1834" y="953"/>
                  <a:pt x="1500" y="2477"/>
                </a:cubicBezTo>
                <a:close/>
              </a:path>
            </a:pathLst>
          </a:custGeom>
          <a:solidFill>
            <a:srgbClr val="1A2D6F"/>
          </a:solidFill>
          <a:ln w="9525" cap="flat">
            <a:noFill/>
            <a:prstDash val="solid"/>
            <a:miter/>
          </a:ln>
        </p:spPr>
        <p:txBody>
          <a:bodyPr rtlCol="0" anchor="ctr"/>
          <a:lstStyle/>
          <a:p>
            <a:endParaRPr lang="en-US"/>
          </a:p>
        </p:txBody>
      </p:sp>
      <p:sp>
        <p:nvSpPr>
          <p:cNvPr id="583" name="צורה חופשית: צורה 556">
            <a:extLst>
              <a:ext uri="{FF2B5EF4-FFF2-40B4-BE49-F238E27FC236}">
                <a16:creationId xmlns:a16="http://schemas.microsoft.com/office/drawing/2014/main" id="{B84E2FB1-3817-43DF-B878-E5EB583FDA30}"/>
              </a:ext>
            </a:extLst>
          </p:cNvPr>
          <p:cNvSpPr/>
          <p:nvPr userDrawn="1"/>
        </p:nvSpPr>
        <p:spPr>
          <a:xfrm>
            <a:off x="2279808" y="482345"/>
            <a:ext cx="4476" cy="2190"/>
          </a:xfrm>
          <a:custGeom>
            <a:avLst/>
            <a:gdLst>
              <a:gd name="connsiteX0" fmla="*/ 4477 w 4476"/>
              <a:gd name="connsiteY0" fmla="*/ 0 h 2190"/>
              <a:gd name="connsiteX1" fmla="*/ 0 w 4476"/>
              <a:gd name="connsiteY1" fmla="*/ 2191 h 2190"/>
              <a:gd name="connsiteX2" fmla="*/ 4477 w 4476"/>
              <a:gd name="connsiteY2" fmla="*/ 0 h 2190"/>
            </a:gdLst>
            <a:ahLst/>
            <a:cxnLst>
              <a:cxn ang="0">
                <a:pos x="connsiteX0" y="connsiteY0"/>
              </a:cxn>
              <a:cxn ang="0">
                <a:pos x="connsiteX1" y="connsiteY1"/>
              </a:cxn>
              <a:cxn ang="0">
                <a:pos x="connsiteX2" y="connsiteY2"/>
              </a:cxn>
            </a:cxnLst>
            <a:rect l="l" t="t" r="r" b="b"/>
            <a:pathLst>
              <a:path w="4476" h="2190">
                <a:moveTo>
                  <a:pt x="4477" y="0"/>
                </a:moveTo>
                <a:cubicBezTo>
                  <a:pt x="2953" y="762"/>
                  <a:pt x="1524" y="1524"/>
                  <a:pt x="0" y="2191"/>
                </a:cubicBezTo>
                <a:cubicBezTo>
                  <a:pt x="1429" y="1524"/>
                  <a:pt x="2953" y="762"/>
                  <a:pt x="4477" y="0"/>
                </a:cubicBezTo>
                <a:close/>
              </a:path>
            </a:pathLst>
          </a:custGeom>
          <a:solidFill>
            <a:srgbClr val="0885C6"/>
          </a:solidFill>
          <a:ln w="9525" cap="flat">
            <a:noFill/>
            <a:prstDash val="solid"/>
            <a:miter/>
          </a:ln>
        </p:spPr>
        <p:txBody>
          <a:bodyPr rtlCol="0" anchor="ctr"/>
          <a:lstStyle/>
          <a:p>
            <a:endParaRPr lang="en-US"/>
          </a:p>
        </p:txBody>
      </p:sp>
      <p:sp>
        <p:nvSpPr>
          <p:cNvPr id="584" name="צורה חופשית: צורה 557">
            <a:extLst>
              <a:ext uri="{FF2B5EF4-FFF2-40B4-BE49-F238E27FC236}">
                <a16:creationId xmlns:a16="http://schemas.microsoft.com/office/drawing/2014/main" id="{6DE2BDA7-5830-40FE-9FD8-185E14FEB4EF}"/>
              </a:ext>
            </a:extLst>
          </p:cNvPr>
          <p:cNvSpPr/>
          <p:nvPr userDrawn="1"/>
        </p:nvSpPr>
        <p:spPr>
          <a:xfrm>
            <a:off x="6327396" y="610213"/>
            <a:ext cx="17205" cy="6816"/>
          </a:xfrm>
          <a:custGeom>
            <a:avLst/>
            <a:gdLst>
              <a:gd name="connsiteX0" fmla="*/ 3585 w 17205"/>
              <a:gd name="connsiteY0" fmla="*/ 1578 h 6816"/>
              <a:gd name="connsiteX1" fmla="*/ 17206 w 17205"/>
              <a:gd name="connsiteY1" fmla="*/ 6816 h 6816"/>
              <a:gd name="connsiteX2" fmla="*/ 9681 w 17205"/>
              <a:gd name="connsiteY2" fmla="*/ 2816 h 6816"/>
              <a:gd name="connsiteX3" fmla="*/ 10919 w 17205"/>
              <a:gd name="connsiteY3" fmla="*/ 3578 h 6816"/>
              <a:gd name="connsiteX4" fmla="*/ 537 w 17205"/>
              <a:gd name="connsiteY4" fmla="*/ 53 h 6816"/>
              <a:gd name="connsiteX5" fmla="*/ 1490 w 17205"/>
              <a:gd name="connsiteY5" fmla="*/ 720 h 6816"/>
              <a:gd name="connsiteX6" fmla="*/ 3585 w 17205"/>
              <a:gd name="connsiteY6" fmla="*/ 1578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5" h="6816">
                <a:moveTo>
                  <a:pt x="3585" y="1578"/>
                </a:moveTo>
                <a:cubicBezTo>
                  <a:pt x="7871" y="3959"/>
                  <a:pt x="11872" y="4911"/>
                  <a:pt x="17206" y="6816"/>
                </a:cubicBezTo>
                <a:cubicBezTo>
                  <a:pt x="15491" y="4911"/>
                  <a:pt x="12920" y="4435"/>
                  <a:pt x="9681" y="2816"/>
                </a:cubicBezTo>
                <a:cubicBezTo>
                  <a:pt x="9396" y="3482"/>
                  <a:pt x="10539" y="3292"/>
                  <a:pt x="10919" y="3578"/>
                </a:cubicBezTo>
                <a:cubicBezTo>
                  <a:pt x="7967" y="4054"/>
                  <a:pt x="4347" y="815"/>
                  <a:pt x="537" y="53"/>
                </a:cubicBezTo>
                <a:cubicBezTo>
                  <a:pt x="-891" y="-232"/>
                  <a:pt x="918" y="720"/>
                  <a:pt x="1490" y="720"/>
                </a:cubicBezTo>
                <a:lnTo>
                  <a:pt x="3585" y="1578"/>
                </a:lnTo>
                <a:close/>
              </a:path>
            </a:pathLst>
          </a:custGeom>
          <a:solidFill>
            <a:srgbClr val="1A2D6F"/>
          </a:solidFill>
          <a:ln w="9525" cap="flat">
            <a:noFill/>
            <a:prstDash val="solid"/>
            <a:miter/>
          </a:ln>
        </p:spPr>
        <p:txBody>
          <a:bodyPr rtlCol="0" anchor="ctr"/>
          <a:lstStyle/>
          <a:p>
            <a:endParaRPr lang="en-US"/>
          </a:p>
        </p:txBody>
      </p:sp>
      <p:sp>
        <p:nvSpPr>
          <p:cNvPr id="585" name="צורה חופשית: צורה 558">
            <a:extLst>
              <a:ext uri="{FF2B5EF4-FFF2-40B4-BE49-F238E27FC236}">
                <a16:creationId xmlns:a16="http://schemas.microsoft.com/office/drawing/2014/main" id="{582B1177-E40B-457F-BDB8-3CECDC811F10}"/>
              </a:ext>
            </a:extLst>
          </p:cNvPr>
          <p:cNvSpPr/>
          <p:nvPr userDrawn="1"/>
        </p:nvSpPr>
        <p:spPr>
          <a:xfrm>
            <a:off x="6274498" y="514571"/>
            <a:ext cx="4953" cy="1111"/>
          </a:xfrm>
          <a:custGeom>
            <a:avLst/>
            <a:gdLst>
              <a:gd name="connsiteX0" fmla="*/ 0 w 4953"/>
              <a:gd name="connsiteY0" fmla="*/ 1112 h 1111"/>
              <a:gd name="connsiteX1" fmla="*/ 4953 w 4953"/>
              <a:gd name="connsiteY1" fmla="*/ 254 h 1111"/>
              <a:gd name="connsiteX2" fmla="*/ 0 w 4953"/>
              <a:gd name="connsiteY2" fmla="*/ 1112 h 1111"/>
            </a:gdLst>
            <a:ahLst/>
            <a:cxnLst>
              <a:cxn ang="0">
                <a:pos x="connsiteX0" y="connsiteY0"/>
              </a:cxn>
              <a:cxn ang="0">
                <a:pos x="connsiteX1" y="connsiteY1"/>
              </a:cxn>
              <a:cxn ang="0">
                <a:pos x="connsiteX2" y="connsiteY2"/>
              </a:cxn>
            </a:cxnLst>
            <a:rect l="l" t="t" r="r" b="b"/>
            <a:pathLst>
              <a:path w="4953" h="1111">
                <a:moveTo>
                  <a:pt x="0" y="1112"/>
                </a:moveTo>
                <a:cubicBezTo>
                  <a:pt x="2000" y="826"/>
                  <a:pt x="2953" y="1016"/>
                  <a:pt x="4953" y="254"/>
                </a:cubicBezTo>
                <a:cubicBezTo>
                  <a:pt x="4096" y="64"/>
                  <a:pt x="1238" y="-508"/>
                  <a:pt x="0" y="1112"/>
                </a:cubicBezTo>
                <a:close/>
              </a:path>
            </a:pathLst>
          </a:custGeom>
          <a:solidFill>
            <a:srgbClr val="1A2D6F"/>
          </a:solidFill>
          <a:ln w="9525" cap="flat">
            <a:noFill/>
            <a:prstDash val="solid"/>
            <a:miter/>
          </a:ln>
        </p:spPr>
        <p:txBody>
          <a:bodyPr rtlCol="0" anchor="ctr"/>
          <a:lstStyle/>
          <a:p>
            <a:endParaRPr lang="en-US"/>
          </a:p>
        </p:txBody>
      </p:sp>
      <p:sp>
        <p:nvSpPr>
          <p:cNvPr id="586" name="צורה חופשית: צורה 559">
            <a:extLst>
              <a:ext uri="{FF2B5EF4-FFF2-40B4-BE49-F238E27FC236}">
                <a16:creationId xmlns:a16="http://schemas.microsoft.com/office/drawing/2014/main" id="{6745DDD3-1D43-46EA-8E16-A8E6B0BC59A1}"/>
              </a:ext>
            </a:extLst>
          </p:cNvPr>
          <p:cNvSpPr/>
          <p:nvPr userDrawn="1"/>
        </p:nvSpPr>
        <p:spPr>
          <a:xfrm>
            <a:off x="6274778" y="516836"/>
            <a:ext cx="1625" cy="1356"/>
          </a:xfrm>
          <a:custGeom>
            <a:avLst/>
            <a:gdLst>
              <a:gd name="connsiteX0" fmla="*/ 1530 w 1625"/>
              <a:gd name="connsiteY0" fmla="*/ 1228 h 1356"/>
              <a:gd name="connsiteX1" fmla="*/ 1244 w 1625"/>
              <a:gd name="connsiteY1" fmla="*/ 657 h 1356"/>
              <a:gd name="connsiteX2" fmla="*/ 1625 w 1625"/>
              <a:gd name="connsiteY2" fmla="*/ 466 h 1356"/>
              <a:gd name="connsiteX3" fmla="*/ 6 w 1625"/>
              <a:gd name="connsiteY3" fmla="*/ 847 h 1356"/>
              <a:gd name="connsiteX4" fmla="*/ 1530 w 1625"/>
              <a:gd name="connsiteY4" fmla="*/ 1228 h 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56">
                <a:moveTo>
                  <a:pt x="1530" y="1228"/>
                </a:moveTo>
                <a:cubicBezTo>
                  <a:pt x="1625" y="943"/>
                  <a:pt x="1339" y="847"/>
                  <a:pt x="1244" y="657"/>
                </a:cubicBezTo>
                <a:cubicBezTo>
                  <a:pt x="1339" y="371"/>
                  <a:pt x="1434" y="371"/>
                  <a:pt x="1625" y="466"/>
                </a:cubicBezTo>
                <a:cubicBezTo>
                  <a:pt x="1625" y="-772"/>
                  <a:pt x="482" y="847"/>
                  <a:pt x="6" y="847"/>
                </a:cubicBezTo>
                <a:cubicBezTo>
                  <a:pt x="-89" y="2181"/>
                  <a:pt x="958" y="371"/>
                  <a:pt x="1530" y="1228"/>
                </a:cubicBezTo>
                <a:close/>
              </a:path>
            </a:pathLst>
          </a:custGeom>
          <a:solidFill>
            <a:srgbClr val="1A2D6F"/>
          </a:solidFill>
          <a:ln w="9525" cap="flat">
            <a:noFill/>
            <a:prstDash val="solid"/>
            <a:miter/>
          </a:ln>
        </p:spPr>
        <p:txBody>
          <a:bodyPr rtlCol="0" anchor="ctr"/>
          <a:lstStyle/>
          <a:p>
            <a:endParaRPr lang="en-US"/>
          </a:p>
        </p:txBody>
      </p:sp>
      <p:sp>
        <p:nvSpPr>
          <p:cNvPr id="587" name="צורה חופשית: צורה 560">
            <a:extLst>
              <a:ext uri="{FF2B5EF4-FFF2-40B4-BE49-F238E27FC236}">
                <a16:creationId xmlns:a16="http://schemas.microsoft.com/office/drawing/2014/main" id="{DB28ADFB-FF0E-4AB3-91A4-C898A28DCA2A}"/>
              </a:ext>
            </a:extLst>
          </p:cNvPr>
          <p:cNvSpPr/>
          <p:nvPr userDrawn="1"/>
        </p:nvSpPr>
        <p:spPr>
          <a:xfrm>
            <a:off x="2479548" y="365474"/>
            <a:ext cx="6476" cy="4571"/>
          </a:xfrm>
          <a:custGeom>
            <a:avLst/>
            <a:gdLst>
              <a:gd name="connsiteX0" fmla="*/ 6477 w 6476"/>
              <a:gd name="connsiteY0" fmla="*/ 0 h 4571"/>
              <a:gd name="connsiteX1" fmla="*/ 0 w 6476"/>
              <a:gd name="connsiteY1" fmla="*/ 4572 h 4571"/>
              <a:gd name="connsiteX2" fmla="*/ 6477 w 6476"/>
              <a:gd name="connsiteY2" fmla="*/ 0 h 4571"/>
            </a:gdLst>
            <a:ahLst/>
            <a:cxnLst>
              <a:cxn ang="0">
                <a:pos x="connsiteX0" y="connsiteY0"/>
              </a:cxn>
              <a:cxn ang="0">
                <a:pos x="connsiteX1" y="connsiteY1"/>
              </a:cxn>
              <a:cxn ang="0">
                <a:pos x="connsiteX2" y="connsiteY2"/>
              </a:cxn>
            </a:cxnLst>
            <a:rect l="l" t="t" r="r" b="b"/>
            <a:pathLst>
              <a:path w="6476" h="4571">
                <a:moveTo>
                  <a:pt x="6477" y="0"/>
                </a:moveTo>
                <a:cubicBezTo>
                  <a:pt x="4286" y="1524"/>
                  <a:pt x="2191" y="3048"/>
                  <a:pt x="0" y="4572"/>
                </a:cubicBezTo>
                <a:cubicBezTo>
                  <a:pt x="2096" y="3048"/>
                  <a:pt x="4286" y="1524"/>
                  <a:pt x="6477" y="0"/>
                </a:cubicBezTo>
                <a:close/>
              </a:path>
            </a:pathLst>
          </a:custGeom>
          <a:solidFill>
            <a:srgbClr val="0885C6"/>
          </a:solidFill>
          <a:ln w="9525" cap="flat">
            <a:noFill/>
            <a:prstDash val="solid"/>
            <a:miter/>
          </a:ln>
        </p:spPr>
        <p:txBody>
          <a:bodyPr rtlCol="0" anchor="ctr"/>
          <a:lstStyle/>
          <a:p>
            <a:endParaRPr lang="en-US"/>
          </a:p>
        </p:txBody>
      </p:sp>
      <p:sp>
        <p:nvSpPr>
          <p:cNvPr id="588" name="צורה חופשית: צורה 561">
            <a:extLst>
              <a:ext uri="{FF2B5EF4-FFF2-40B4-BE49-F238E27FC236}">
                <a16:creationId xmlns:a16="http://schemas.microsoft.com/office/drawing/2014/main" id="{8BEB9DD5-0211-4875-B991-08C80D6D3010}"/>
              </a:ext>
            </a:extLst>
          </p:cNvPr>
          <p:cNvSpPr/>
          <p:nvPr userDrawn="1"/>
        </p:nvSpPr>
        <p:spPr>
          <a:xfrm>
            <a:off x="6261146" y="133064"/>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3" y="0"/>
                </a:cubicBezTo>
                <a:cubicBezTo>
                  <a:pt x="398" y="1048"/>
                  <a:pt x="-364" y="476"/>
                  <a:pt x="207" y="2000"/>
                </a:cubicBezTo>
                <a:close/>
              </a:path>
            </a:pathLst>
          </a:custGeom>
          <a:solidFill>
            <a:srgbClr val="1A2D6F"/>
          </a:solidFill>
          <a:ln w="9525" cap="flat">
            <a:noFill/>
            <a:prstDash val="solid"/>
            <a:miter/>
          </a:ln>
        </p:spPr>
        <p:txBody>
          <a:bodyPr rtlCol="0" anchor="ctr"/>
          <a:lstStyle/>
          <a:p>
            <a:endParaRPr lang="en-US"/>
          </a:p>
        </p:txBody>
      </p:sp>
      <p:sp>
        <p:nvSpPr>
          <p:cNvPr id="589" name="צורה חופשית: צורה 562">
            <a:extLst>
              <a:ext uri="{FF2B5EF4-FFF2-40B4-BE49-F238E27FC236}">
                <a16:creationId xmlns:a16="http://schemas.microsoft.com/office/drawing/2014/main" id="{2ACBD9F4-1893-49EF-8238-E3F24BA399F6}"/>
              </a:ext>
            </a:extLst>
          </p:cNvPr>
          <p:cNvSpPr/>
          <p:nvPr userDrawn="1"/>
        </p:nvSpPr>
        <p:spPr>
          <a:xfrm>
            <a:off x="6382797" y="93137"/>
            <a:ext cx="3334" cy="1102"/>
          </a:xfrm>
          <a:custGeom>
            <a:avLst/>
            <a:gdLst>
              <a:gd name="connsiteX0" fmla="*/ 3334 w 3334"/>
              <a:gd name="connsiteY0" fmla="*/ 779 h 1102"/>
              <a:gd name="connsiteX1" fmla="*/ 0 w 3334"/>
              <a:gd name="connsiteY1" fmla="*/ 303 h 1102"/>
              <a:gd name="connsiteX2" fmla="*/ 3334 w 3334"/>
              <a:gd name="connsiteY2" fmla="*/ 779 h 1102"/>
            </a:gdLst>
            <a:ahLst/>
            <a:cxnLst>
              <a:cxn ang="0">
                <a:pos x="connsiteX0" y="connsiteY0"/>
              </a:cxn>
              <a:cxn ang="0">
                <a:pos x="connsiteX1" y="connsiteY1"/>
              </a:cxn>
              <a:cxn ang="0">
                <a:pos x="connsiteX2" y="connsiteY2"/>
              </a:cxn>
            </a:cxnLst>
            <a:rect l="l" t="t" r="r" b="b"/>
            <a:pathLst>
              <a:path w="3334" h="1102">
                <a:moveTo>
                  <a:pt x="3334" y="779"/>
                </a:moveTo>
                <a:cubicBezTo>
                  <a:pt x="2667" y="-268"/>
                  <a:pt x="953" y="-78"/>
                  <a:pt x="0" y="303"/>
                </a:cubicBezTo>
                <a:cubicBezTo>
                  <a:pt x="858" y="779"/>
                  <a:pt x="2477" y="1541"/>
                  <a:pt x="3334" y="779"/>
                </a:cubicBezTo>
                <a:close/>
              </a:path>
            </a:pathLst>
          </a:custGeom>
          <a:solidFill>
            <a:srgbClr val="1A2D6F"/>
          </a:solidFill>
          <a:ln w="9525" cap="flat">
            <a:noFill/>
            <a:prstDash val="solid"/>
            <a:miter/>
          </a:ln>
        </p:spPr>
        <p:txBody>
          <a:bodyPr rtlCol="0" anchor="ctr"/>
          <a:lstStyle/>
          <a:p>
            <a:endParaRPr lang="en-US"/>
          </a:p>
        </p:txBody>
      </p:sp>
      <p:sp>
        <p:nvSpPr>
          <p:cNvPr id="590" name="צורה חופשית: צורה 563">
            <a:extLst>
              <a:ext uri="{FF2B5EF4-FFF2-40B4-BE49-F238E27FC236}">
                <a16:creationId xmlns:a16="http://schemas.microsoft.com/office/drawing/2014/main" id="{CD6D658F-C254-4E61-8B54-C60E733D0AC7}"/>
              </a:ext>
            </a:extLst>
          </p:cNvPr>
          <p:cNvSpPr/>
          <p:nvPr userDrawn="1"/>
        </p:nvSpPr>
        <p:spPr>
          <a:xfrm>
            <a:off x="2220944" y="510730"/>
            <a:ext cx="3714" cy="1714"/>
          </a:xfrm>
          <a:custGeom>
            <a:avLst/>
            <a:gdLst>
              <a:gd name="connsiteX0" fmla="*/ 3715 w 3714"/>
              <a:gd name="connsiteY0" fmla="*/ 0 h 1714"/>
              <a:gd name="connsiteX1" fmla="*/ 0 w 3714"/>
              <a:gd name="connsiteY1" fmla="*/ 1715 h 1714"/>
              <a:gd name="connsiteX2" fmla="*/ 3715 w 3714"/>
              <a:gd name="connsiteY2" fmla="*/ 0 h 1714"/>
            </a:gdLst>
            <a:ahLst/>
            <a:cxnLst>
              <a:cxn ang="0">
                <a:pos x="connsiteX0" y="connsiteY0"/>
              </a:cxn>
              <a:cxn ang="0">
                <a:pos x="connsiteX1" y="connsiteY1"/>
              </a:cxn>
              <a:cxn ang="0">
                <a:pos x="connsiteX2" y="connsiteY2"/>
              </a:cxn>
            </a:cxnLst>
            <a:rect l="l" t="t" r="r" b="b"/>
            <a:pathLst>
              <a:path w="3714" h="1714">
                <a:moveTo>
                  <a:pt x="3715" y="0"/>
                </a:moveTo>
                <a:cubicBezTo>
                  <a:pt x="2476" y="572"/>
                  <a:pt x="1238" y="1143"/>
                  <a:pt x="0" y="1715"/>
                </a:cubicBezTo>
                <a:cubicBezTo>
                  <a:pt x="1238" y="1143"/>
                  <a:pt x="2476" y="572"/>
                  <a:pt x="3715" y="0"/>
                </a:cubicBezTo>
                <a:close/>
              </a:path>
            </a:pathLst>
          </a:custGeom>
          <a:solidFill>
            <a:srgbClr val="0885C6"/>
          </a:solidFill>
          <a:ln w="9525" cap="flat">
            <a:noFill/>
            <a:prstDash val="solid"/>
            <a:miter/>
          </a:ln>
        </p:spPr>
        <p:txBody>
          <a:bodyPr rtlCol="0" anchor="ctr"/>
          <a:lstStyle/>
          <a:p>
            <a:endParaRPr lang="en-US"/>
          </a:p>
        </p:txBody>
      </p:sp>
      <p:sp>
        <p:nvSpPr>
          <p:cNvPr id="591" name="צורה חופשית: צורה 564">
            <a:extLst>
              <a:ext uri="{FF2B5EF4-FFF2-40B4-BE49-F238E27FC236}">
                <a16:creationId xmlns:a16="http://schemas.microsoft.com/office/drawing/2014/main" id="{206A99FD-CA6C-4C0B-AD31-C16701F6805C}"/>
              </a:ext>
            </a:extLst>
          </p:cNvPr>
          <p:cNvSpPr/>
          <p:nvPr userDrawn="1"/>
        </p:nvSpPr>
        <p:spPr>
          <a:xfrm>
            <a:off x="6274593" y="91729"/>
            <a:ext cx="1257" cy="1568"/>
          </a:xfrm>
          <a:custGeom>
            <a:avLst/>
            <a:gdLst>
              <a:gd name="connsiteX0" fmla="*/ 1238 w 1257"/>
              <a:gd name="connsiteY0" fmla="*/ 1139 h 1568"/>
              <a:gd name="connsiteX1" fmla="*/ 952 w 1257"/>
              <a:gd name="connsiteY1" fmla="*/ 663 h 1568"/>
              <a:gd name="connsiteX2" fmla="*/ 1238 w 1257"/>
              <a:gd name="connsiteY2" fmla="*/ 377 h 1568"/>
              <a:gd name="connsiteX3" fmla="*/ 0 w 1257"/>
              <a:gd name="connsiteY3" fmla="*/ 1139 h 1568"/>
              <a:gd name="connsiteX4" fmla="*/ 1238 w 1257"/>
              <a:gd name="connsiteY4" fmla="*/ 1139 h 1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568">
                <a:moveTo>
                  <a:pt x="1238" y="1139"/>
                </a:moveTo>
                <a:cubicBezTo>
                  <a:pt x="1334" y="758"/>
                  <a:pt x="1048" y="854"/>
                  <a:pt x="952" y="663"/>
                </a:cubicBezTo>
                <a:cubicBezTo>
                  <a:pt x="952" y="377"/>
                  <a:pt x="1143" y="377"/>
                  <a:pt x="1238" y="377"/>
                </a:cubicBezTo>
                <a:cubicBezTo>
                  <a:pt x="1143" y="-766"/>
                  <a:pt x="381" y="1044"/>
                  <a:pt x="0" y="1139"/>
                </a:cubicBezTo>
                <a:cubicBezTo>
                  <a:pt x="95" y="2378"/>
                  <a:pt x="667" y="473"/>
                  <a:pt x="1238" y="1139"/>
                </a:cubicBezTo>
                <a:close/>
              </a:path>
            </a:pathLst>
          </a:custGeom>
          <a:solidFill>
            <a:srgbClr val="1A2D6F"/>
          </a:solidFill>
          <a:ln w="9525" cap="flat">
            <a:noFill/>
            <a:prstDash val="solid"/>
            <a:miter/>
          </a:ln>
        </p:spPr>
        <p:txBody>
          <a:bodyPr rtlCol="0" anchor="ctr"/>
          <a:lstStyle/>
          <a:p>
            <a:endParaRPr lang="en-US"/>
          </a:p>
        </p:txBody>
      </p:sp>
      <p:sp>
        <p:nvSpPr>
          <p:cNvPr id="592" name="צורה חופשית: צורה 565">
            <a:extLst>
              <a:ext uri="{FF2B5EF4-FFF2-40B4-BE49-F238E27FC236}">
                <a16:creationId xmlns:a16="http://schemas.microsoft.com/office/drawing/2014/main" id="{F453A22C-B0F7-4C10-974B-F66DFF95E1DF}"/>
              </a:ext>
            </a:extLst>
          </p:cNvPr>
          <p:cNvSpPr/>
          <p:nvPr userDrawn="1"/>
        </p:nvSpPr>
        <p:spPr>
          <a:xfrm>
            <a:off x="6274212" y="89039"/>
            <a:ext cx="3809" cy="2019"/>
          </a:xfrm>
          <a:custGeom>
            <a:avLst/>
            <a:gdLst>
              <a:gd name="connsiteX0" fmla="*/ 0 w 3809"/>
              <a:gd name="connsiteY0" fmla="*/ 2020 h 2019"/>
              <a:gd name="connsiteX1" fmla="*/ 3810 w 3809"/>
              <a:gd name="connsiteY1" fmla="*/ 20 h 2019"/>
              <a:gd name="connsiteX2" fmla="*/ 0 w 3809"/>
              <a:gd name="connsiteY2" fmla="*/ 2020 h 2019"/>
            </a:gdLst>
            <a:ahLst/>
            <a:cxnLst>
              <a:cxn ang="0">
                <a:pos x="connsiteX0" y="connsiteY0"/>
              </a:cxn>
              <a:cxn ang="0">
                <a:pos x="connsiteX1" y="connsiteY1"/>
              </a:cxn>
              <a:cxn ang="0">
                <a:pos x="connsiteX2" y="connsiteY2"/>
              </a:cxn>
            </a:cxnLst>
            <a:rect l="l" t="t" r="r" b="b"/>
            <a:pathLst>
              <a:path w="3809" h="2019">
                <a:moveTo>
                  <a:pt x="0" y="2020"/>
                </a:moveTo>
                <a:cubicBezTo>
                  <a:pt x="1524" y="1258"/>
                  <a:pt x="2286" y="1163"/>
                  <a:pt x="3810" y="20"/>
                </a:cubicBezTo>
                <a:cubicBezTo>
                  <a:pt x="2953" y="-76"/>
                  <a:pt x="762" y="115"/>
                  <a:pt x="0" y="2020"/>
                </a:cubicBezTo>
                <a:close/>
              </a:path>
            </a:pathLst>
          </a:custGeom>
          <a:solidFill>
            <a:srgbClr val="1A2D6F"/>
          </a:solidFill>
          <a:ln w="9525" cap="flat">
            <a:noFill/>
            <a:prstDash val="solid"/>
            <a:miter/>
          </a:ln>
        </p:spPr>
        <p:txBody>
          <a:bodyPr rtlCol="0" anchor="ctr"/>
          <a:lstStyle/>
          <a:p>
            <a:endParaRPr lang="en-US"/>
          </a:p>
        </p:txBody>
      </p:sp>
      <p:sp>
        <p:nvSpPr>
          <p:cNvPr id="593" name="צורה חופשית: צורה 566">
            <a:extLst>
              <a:ext uri="{FF2B5EF4-FFF2-40B4-BE49-F238E27FC236}">
                <a16:creationId xmlns:a16="http://schemas.microsoft.com/office/drawing/2014/main" id="{0FDB8DE5-3E00-48DE-801E-5763AB6302C2}"/>
              </a:ext>
            </a:extLst>
          </p:cNvPr>
          <p:cNvSpPr/>
          <p:nvPr userDrawn="1"/>
        </p:nvSpPr>
        <p:spPr>
          <a:xfrm>
            <a:off x="6299099" y="233171"/>
            <a:ext cx="2273" cy="2870"/>
          </a:xfrm>
          <a:custGeom>
            <a:avLst/>
            <a:gdLst>
              <a:gd name="connsiteX0" fmla="*/ 1021 w 2273"/>
              <a:gd name="connsiteY0" fmla="*/ 2572 h 2870"/>
              <a:gd name="connsiteX1" fmla="*/ 2259 w 2273"/>
              <a:gd name="connsiteY1" fmla="*/ 0 h 2870"/>
              <a:gd name="connsiteX2" fmla="*/ 69 w 2273"/>
              <a:gd name="connsiteY2" fmla="*/ 2286 h 2870"/>
              <a:gd name="connsiteX3" fmla="*/ 1021 w 2273"/>
              <a:gd name="connsiteY3" fmla="*/ 2572 h 2870"/>
            </a:gdLst>
            <a:ahLst/>
            <a:cxnLst>
              <a:cxn ang="0">
                <a:pos x="connsiteX0" y="connsiteY0"/>
              </a:cxn>
              <a:cxn ang="0">
                <a:pos x="connsiteX1" y="connsiteY1"/>
              </a:cxn>
              <a:cxn ang="0">
                <a:pos x="connsiteX2" y="connsiteY2"/>
              </a:cxn>
              <a:cxn ang="0">
                <a:pos x="connsiteX3" y="connsiteY3"/>
              </a:cxn>
            </a:cxnLst>
            <a:rect l="l" t="t" r="r" b="b"/>
            <a:pathLst>
              <a:path w="2273" h="2870">
                <a:moveTo>
                  <a:pt x="1021" y="2572"/>
                </a:moveTo>
                <a:cubicBezTo>
                  <a:pt x="735" y="1143"/>
                  <a:pt x="2450" y="1238"/>
                  <a:pt x="2259" y="0"/>
                </a:cubicBezTo>
                <a:cubicBezTo>
                  <a:pt x="1402" y="95"/>
                  <a:pt x="926" y="2096"/>
                  <a:pt x="69" y="2286"/>
                </a:cubicBezTo>
                <a:cubicBezTo>
                  <a:pt x="-313" y="3524"/>
                  <a:pt x="1021" y="2381"/>
                  <a:pt x="1021" y="2572"/>
                </a:cubicBezTo>
                <a:close/>
              </a:path>
            </a:pathLst>
          </a:custGeom>
          <a:solidFill>
            <a:srgbClr val="1A2D6F"/>
          </a:solidFill>
          <a:ln w="9525" cap="flat">
            <a:noFill/>
            <a:prstDash val="solid"/>
            <a:miter/>
          </a:ln>
        </p:spPr>
        <p:txBody>
          <a:bodyPr rtlCol="0" anchor="ctr"/>
          <a:lstStyle/>
          <a:p>
            <a:endParaRPr lang="en-US"/>
          </a:p>
        </p:txBody>
      </p:sp>
      <p:sp>
        <p:nvSpPr>
          <p:cNvPr id="594" name="צורה חופשית: צורה 567">
            <a:extLst>
              <a:ext uri="{FF2B5EF4-FFF2-40B4-BE49-F238E27FC236}">
                <a16:creationId xmlns:a16="http://schemas.microsoft.com/office/drawing/2014/main" id="{FBA97D97-8CA4-4F2F-8C61-3B9C2235F58E}"/>
              </a:ext>
            </a:extLst>
          </p:cNvPr>
          <p:cNvSpPr/>
          <p:nvPr userDrawn="1"/>
        </p:nvSpPr>
        <p:spPr>
          <a:xfrm>
            <a:off x="6262782" y="129951"/>
            <a:ext cx="1432" cy="1017"/>
          </a:xfrm>
          <a:custGeom>
            <a:avLst/>
            <a:gdLst>
              <a:gd name="connsiteX0" fmla="*/ 1428 w 1432"/>
              <a:gd name="connsiteY0" fmla="*/ 351 h 1017"/>
              <a:gd name="connsiteX1" fmla="*/ 0 w 1432"/>
              <a:gd name="connsiteY1" fmla="*/ 732 h 1017"/>
              <a:gd name="connsiteX2" fmla="*/ 1048 w 1432"/>
              <a:gd name="connsiteY2" fmla="*/ 1017 h 1017"/>
              <a:gd name="connsiteX3" fmla="*/ 1428 w 1432"/>
              <a:gd name="connsiteY3" fmla="*/ 351 h 1017"/>
            </a:gdLst>
            <a:ahLst/>
            <a:cxnLst>
              <a:cxn ang="0">
                <a:pos x="connsiteX0" y="connsiteY0"/>
              </a:cxn>
              <a:cxn ang="0">
                <a:pos x="connsiteX1" y="connsiteY1"/>
              </a:cxn>
              <a:cxn ang="0">
                <a:pos x="connsiteX2" y="connsiteY2"/>
              </a:cxn>
              <a:cxn ang="0">
                <a:pos x="connsiteX3" y="connsiteY3"/>
              </a:cxn>
            </a:cxnLst>
            <a:rect l="l" t="t" r="r" b="b"/>
            <a:pathLst>
              <a:path w="1432" h="1017">
                <a:moveTo>
                  <a:pt x="1428" y="351"/>
                </a:moveTo>
                <a:cubicBezTo>
                  <a:pt x="1524" y="-126"/>
                  <a:pt x="95" y="-221"/>
                  <a:pt x="0" y="732"/>
                </a:cubicBezTo>
                <a:lnTo>
                  <a:pt x="1048" y="1017"/>
                </a:lnTo>
                <a:cubicBezTo>
                  <a:pt x="1143" y="541"/>
                  <a:pt x="1238" y="351"/>
                  <a:pt x="1428" y="351"/>
                </a:cubicBezTo>
                <a:close/>
              </a:path>
            </a:pathLst>
          </a:custGeom>
          <a:solidFill>
            <a:srgbClr val="1A2D6F"/>
          </a:solidFill>
          <a:ln w="9525" cap="flat">
            <a:noFill/>
            <a:prstDash val="solid"/>
            <a:miter/>
          </a:ln>
        </p:spPr>
        <p:txBody>
          <a:bodyPr rtlCol="0" anchor="ctr"/>
          <a:lstStyle/>
          <a:p>
            <a:endParaRPr lang="en-US"/>
          </a:p>
        </p:txBody>
      </p:sp>
      <p:sp>
        <p:nvSpPr>
          <p:cNvPr id="595" name="צורה חופשית: צורה 568">
            <a:extLst>
              <a:ext uri="{FF2B5EF4-FFF2-40B4-BE49-F238E27FC236}">
                <a16:creationId xmlns:a16="http://schemas.microsoft.com/office/drawing/2014/main" id="{4E3582A5-E9B6-49F4-847E-0B6207F074C3}"/>
              </a:ext>
            </a:extLst>
          </p:cNvPr>
          <p:cNvSpPr/>
          <p:nvPr userDrawn="1"/>
        </p:nvSpPr>
        <p:spPr>
          <a:xfrm>
            <a:off x="6285963" y="266318"/>
            <a:ext cx="688" cy="1619"/>
          </a:xfrm>
          <a:custGeom>
            <a:avLst/>
            <a:gdLst>
              <a:gd name="connsiteX0" fmla="*/ 537 w 688"/>
              <a:gd name="connsiteY0" fmla="*/ 1619 h 1619"/>
              <a:gd name="connsiteX1" fmla="*/ 61 w 688"/>
              <a:gd name="connsiteY1" fmla="*/ 0 h 1619"/>
              <a:gd name="connsiteX2" fmla="*/ 537 w 688"/>
              <a:gd name="connsiteY2" fmla="*/ 1619 h 1619"/>
            </a:gdLst>
            <a:ahLst/>
            <a:cxnLst>
              <a:cxn ang="0">
                <a:pos x="connsiteX0" y="connsiteY0"/>
              </a:cxn>
              <a:cxn ang="0">
                <a:pos x="connsiteX1" y="connsiteY1"/>
              </a:cxn>
              <a:cxn ang="0">
                <a:pos x="connsiteX2" y="connsiteY2"/>
              </a:cxn>
            </a:cxnLst>
            <a:rect l="l" t="t" r="r" b="b"/>
            <a:pathLst>
              <a:path w="688" h="1619">
                <a:moveTo>
                  <a:pt x="537" y="1619"/>
                </a:moveTo>
                <a:cubicBezTo>
                  <a:pt x="823" y="667"/>
                  <a:pt x="728" y="95"/>
                  <a:pt x="61" y="0"/>
                </a:cubicBezTo>
                <a:cubicBezTo>
                  <a:pt x="-130" y="857"/>
                  <a:pt x="156" y="1238"/>
                  <a:pt x="537" y="1619"/>
                </a:cubicBezTo>
                <a:close/>
              </a:path>
            </a:pathLst>
          </a:custGeom>
          <a:solidFill>
            <a:srgbClr val="1A2D6F"/>
          </a:solidFill>
          <a:ln w="9525" cap="flat">
            <a:noFill/>
            <a:prstDash val="solid"/>
            <a:miter/>
          </a:ln>
        </p:spPr>
        <p:txBody>
          <a:bodyPr rtlCol="0" anchor="ctr"/>
          <a:lstStyle/>
          <a:p>
            <a:endParaRPr lang="en-US"/>
          </a:p>
        </p:txBody>
      </p:sp>
      <p:sp>
        <p:nvSpPr>
          <p:cNvPr id="596" name="צורה חופשית: צורה 569">
            <a:extLst>
              <a:ext uri="{FF2B5EF4-FFF2-40B4-BE49-F238E27FC236}">
                <a16:creationId xmlns:a16="http://schemas.microsoft.com/office/drawing/2014/main" id="{AAC7C257-0E99-43A4-BBF8-582DFFCDA8E6}"/>
              </a:ext>
            </a:extLst>
          </p:cNvPr>
          <p:cNvSpPr/>
          <p:nvPr userDrawn="1"/>
        </p:nvSpPr>
        <p:spPr>
          <a:xfrm>
            <a:off x="6301549" y="225900"/>
            <a:ext cx="3714" cy="1746"/>
          </a:xfrm>
          <a:custGeom>
            <a:avLst/>
            <a:gdLst>
              <a:gd name="connsiteX0" fmla="*/ 0 w 3714"/>
              <a:gd name="connsiteY0" fmla="*/ 1747 h 1746"/>
              <a:gd name="connsiteX1" fmla="*/ 3714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4" y="32"/>
                </a:cubicBezTo>
                <a:cubicBezTo>
                  <a:pt x="3048" y="-63"/>
                  <a:pt x="952" y="-63"/>
                  <a:pt x="0" y="1747"/>
                </a:cubicBezTo>
                <a:close/>
              </a:path>
            </a:pathLst>
          </a:custGeom>
          <a:solidFill>
            <a:srgbClr val="1A2D6F"/>
          </a:solidFill>
          <a:ln w="9525" cap="flat">
            <a:noFill/>
            <a:prstDash val="solid"/>
            <a:miter/>
          </a:ln>
        </p:spPr>
        <p:txBody>
          <a:bodyPr rtlCol="0" anchor="ctr"/>
          <a:lstStyle/>
          <a:p>
            <a:endParaRPr lang="en-US"/>
          </a:p>
        </p:txBody>
      </p:sp>
      <p:sp>
        <p:nvSpPr>
          <p:cNvPr id="597" name="צורה חופשית: צורה 570">
            <a:extLst>
              <a:ext uri="{FF2B5EF4-FFF2-40B4-BE49-F238E27FC236}">
                <a16:creationId xmlns:a16="http://schemas.microsoft.com/office/drawing/2014/main" id="{ED67E3AD-361F-42FD-BACE-669CBBB4347B}"/>
              </a:ext>
            </a:extLst>
          </p:cNvPr>
          <p:cNvSpPr/>
          <p:nvPr userDrawn="1"/>
        </p:nvSpPr>
        <p:spPr>
          <a:xfrm>
            <a:off x="6301739" y="228452"/>
            <a:ext cx="1168" cy="1488"/>
          </a:xfrm>
          <a:custGeom>
            <a:avLst/>
            <a:gdLst>
              <a:gd name="connsiteX0" fmla="*/ 0 w 1168"/>
              <a:gd name="connsiteY0" fmla="*/ 1100 h 1488"/>
              <a:gd name="connsiteX1" fmla="*/ 1143 w 1168"/>
              <a:gd name="connsiteY1" fmla="*/ 1100 h 1488"/>
              <a:gd name="connsiteX2" fmla="*/ 858 w 1168"/>
              <a:gd name="connsiteY2" fmla="*/ 624 h 1488"/>
              <a:gd name="connsiteX3" fmla="*/ 1143 w 1168"/>
              <a:gd name="connsiteY3" fmla="*/ 338 h 1488"/>
              <a:gd name="connsiteX4" fmla="*/ 0 w 116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 h="1488">
                <a:moveTo>
                  <a:pt x="0" y="1100"/>
                </a:moveTo>
                <a:cubicBezTo>
                  <a:pt x="0" y="2243"/>
                  <a:pt x="762" y="433"/>
                  <a:pt x="1143" y="1100"/>
                </a:cubicBezTo>
                <a:cubicBezTo>
                  <a:pt x="1238" y="814"/>
                  <a:pt x="1048" y="814"/>
                  <a:pt x="858" y="624"/>
                </a:cubicBezTo>
                <a:cubicBezTo>
                  <a:pt x="953" y="338"/>
                  <a:pt x="1048" y="338"/>
                  <a:pt x="1143" y="338"/>
                </a:cubicBezTo>
                <a:cubicBezTo>
                  <a:pt x="1238" y="-710"/>
                  <a:pt x="381" y="1005"/>
                  <a:pt x="0" y="1100"/>
                </a:cubicBezTo>
                <a:close/>
              </a:path>
            </a:pathLst>
          </a:custGeom>
          <a:solidFill>
            <a:srgbClr val="1A2D6F"/>
          </a:solidFill>
          <a:ln w="9525" cap="flat">
            <a:noFill/>
            <a:prstDash val="solid"/>
            <a:miter/>
          </a:ln>
        </p:spPr>
        <p:txBody>
          <a:bodyPr rtlCol="0" anchor="ctr"/>
          <a:lstStyle/>
          <a:p>
            <a:endParaRPr lang="en-US"/>
          </a:p>
        </p:txBody>
      </p:sp>
      <p:sp>
        <p:nvSpPr>
          <p:cNvPr id="598" name="צורה חופשית: צורה 571">
            <a:extLst>
              <a:ext uri="{FF2B5EF4-FFF2-40B4-BE49-F238E27FC236}">
                <a16:creationId xmlns:a16="http://schemas.microsoft.com/office/drawing/2014/main" id="{1E596115-E9E9-4234-B646-BE1D64AA3633}"/>
              </a:ext>
            </a:extLst>
          </p:cNvPr>
          <p:cNvSpPr/>
          <p:nvPr userDrawn="1"/>
        </p:nvSpPr>
        <p:spPr>
          <a:xfrm>
            <a:off x="6284803" y="268414"/>
            <a:ext cx="825" cy="2000"/>
          </a:xfrm>
          <a:custGeom>
            <a:avLst/>
            <a:gdLst>
              <a:gd name="connsiteX0" fmla="*/ 77 w 825"/>
              <a:gd name="connsiteY0" fmla="*/ 2000 h 2000"/>
              <a:gd name="connsiteX1" fmla="*/ 649 w 825"/>
              <a:gd name="connsiteY1" fmla="*/ 1429 h 2000"/>
              <a:gd name="connsiteX2" fmla="*/ 744 w 825"/>
              <a:gd name="connsiteY2" fmla="*/ 0 h 2000"/>
              <a:gd name="connsiteX3" fmla="*/ 77 w 825"/>
              <a:gd name="connsiteY3" fmla="*/ 2000 h 2000"/>
            </a:gdLst>
            <a:ahLst/>
            <a:cxnLst>
              <a:cxn ang="0">
                <a:pos x="connsiteX0" y="connsiteY0"/>
              </a:cxn>
              <a:cxn ang="0">
                <a:pos x="connsiteX1" y="connsiteY1"/>
              </a:cxn>
              <a:cxn ang="0">
                <a:pos x="connsiteX2" y="connsiteY2"/>
              </a:cxn>
              <a:cxn ang="0">
                <a:pos x="connsiteX3" y="connsiteY3"/>
              </a:cxn>
            </a:cxnLst>
            <a:rect l="l" t="t" r="r" b="b"/>
            <a:pathLst>
              <a:path w="825" h="2000">
                <a:moveTo>
                  <a:pt x="77" y="2000"/>
                </a:moveTo>
                <a:cubicBezTo>
                  <a:pt x="267" y="2000"/>
                  <a:pt x="458" y="1333"/>
                  <a:pt x="649" y="1429"/>
                </a:cubicBezTo>
                <a:cubicBezTo>
                  <a:pt x="1125" y="571"/>
                  <a:pt x="458" y="667"/>
                  <a:pt x="744" y="0"/>
                </a:cubicBezTo>
                <a:cubicBezTo>
                  <a:pt x="363" y="1048"/>
                  <a:pt x="-209" y="476"/>
                  <a:pt x="77" y="2000"/>
                </a:cubicBezTo>
                <a:close/>
              </a:path>
            </a:pathLst>
          </a:custGeom>
          <a:solidFill>
            <a:srgbClr val="1A2D6F"/>
          </a:solidFill>
          <a:ln w="9525" cap="flat">
            <a:noFill/>
            <a:prstDash val="solid"/>
            <a:miter/>
          </a:ln>
        </p:spPr>
        <p:txBody>
          <a:bodyPr rtlCol="0" anchor="ctr"/>
          <a:lstStyle/>
          <a:p>
            <a:endParaRPr lang="en-US"/>
          </a:p>
        </p:txBody>
      </p:sp>
      <p:sp>
        <p:nvSpPr>
          <p:cNvPr id="599" name="צורה חופשית: צורה 572">
            <a:extLst>
              <a:ext uri="{FF2B5EF4-FFF2-40B4-BE49-F238E27FC236}">
                <a16:creationId xmlns:a16="http://schemas.microsoft.com/office/drawing/2014/main" id="{CBF5D6BD-2506-4166-AC09-EDAB779CAEC9}"/>
              </a:ext>
            </a:extLst>
          </p:cNvPr>
          <p:cNvSpPr/>
          <p:nvPr userDrawn="1"/>
        </p:nvSpPr>
        <p:spPr>
          <a:xfrm>
            <a:off x="6322306" y="225552"/>
            <a:ext cx="5532" cy="3300"/>
          </a:xfrm>
          <a:custGeom>
            <a:avLst/>
            <a:gdLst>
              <a:gd name="connsiteX0" fmla="*/ 3627 w 5532"/>
              <a:gd name="connsiteY0" fmla="*/ 2572 h 3300"/>
              <a:gd name="connsiteX1" fmla="*/ 103 w 5532"/>
              <a:gd name="connsiteY1" fmla="*/ 0 h 3300"/>
              <a:gd name="connsiteX2" fmla="*/ 2103 w 5532"/>
              <a:gd name="connsiteY2" fmla="*/ 1715 h 3300"/>
              <a:gd name="connsiteX3" fmla="*/ 1151 w 5532"/>
              <a:gd name="connsiteY3" fmla="*/ 2191 h 3300"/>
              <a:gd name="connsiteX4" fmla="*/ 2103 w 5532"/>
              <a:gd name="connsiteY4" fmla="*/ 2857 h 3300"/>
              <a:gd name="connsiteX5" fmla="*/ 5532 w 5532"/>
              <a:gd name="connsiteY5" fmla="*/ 3239 h 3300"/>
              <a:gd name="connsiteX6" fmla="*/ 3627 w 5532"/>
              <a:gd name="connsiteY6" fmla="*/ 2572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2" h="3300">
                <a:moveTo>
                  <a:pt x="3627" y="2572"/>
                </a:moveTo>
                <a:cubicBezTo>
                  <a:pt x="3151" y="571"/>
                  <a:pt x="2103" y="857"/>
                  <a:pt x="103" y="0"/>
                </a:cubicBezTo>
                <a:cubicBezTo>
                  <a:pt x="-88" y="2095"/>
                  <a:pt x="1913" y="953"/>
                  <a:pt x="2103" y="1715"/>
                </a:cubicBezTo>
                <a:cubicBezTo>
                  <a:pt x="960" y="1905"/>
                  <a:pt x="-1421" y="1143"/>
                  <a:pt x="1151" y="2191"/>
                </a:cubicBezTo>
                <a:cubicBezTo>
                  <a:pt x="1531" y="2286"/>
                  <a:pt x="1531" y="2953"/>
                  <a:pt x="2103" y="2857"/>
                </a:cubicBezTo>
                <a:cubicBezTo>
                  <a:pt x="2484" y="1238"/>
                  <a:pt x="3723" y="3715"/>
                  <a:pt x="5532" y="3239"/>
                </a:cubicBezTo>
                <a:cubicBezTo>
                  <a:pt x="5246" y="2095"/>
                  <a:pt x="4294" y="1905"/>
                  <a:pt x="3627" y="2572"/>
                </a:cubicBezTo>
                <a:close/>
              </a:path>
            </a:pathLst>
          </a:custGeom>
          <a:solidFill>
            <a:srgbClr val="1A2D6F"/>
          </a:solidFill>
          <a:ln w="9525" cap="flat">
            <a:noFill/>
            <a:prstDash val="solid"/>
            <a:miter/>
          </a:ln>
        </p:spPr>
        <p:txBody>
          <a:bodyPr rtlCol="0" anchor="ctr"/>
          <a:lstStyle/>
          <a:p>
            <a:endParaRPr lang="en-US"/>
          </a:p>
        </p:txBody>
      </p:sp>
      <p:sp>
        <p:nvSpPr>
          <p:cNvPr id="600" name="צורה חופשית: צורה 573">
            <a:extLst>
              <a:ext uri="{FF2B5EF4-FFF2-40B4-BE49-F238E27FC236}">
                <a16:creationId xmlns:a16="http://schemas.microsoft.com/office/drawing/2014/main" id="{7B0561A6-5940-491B-87E2-F55E1D141073}"/>
              </a:ext>
            </a:extLst>
          </p:cNvPr>
          <p:cNvSpPr/>
          <p:nvPr userDrawn="1"/>
        </p:nvSpPr>
        <p:spPr>
          <a:xfrm>
            <a:off x="6286690" y="265482"/>
            <a:ext cx="1338" cy="931"/>
          </a:xfrm>
          <a:custGeom>
            <a:avLst/>
            <a:gdLst>
              <a:gd name="connsiteX0" fmla="*/ 0 w 1338"/>
              <a:gd name="connsiteY0" fmla="*/ 646 h 931"/>
              <a:gd name="connsiteX1" fmla="*/ 952 w 1338"/>
              <a:gd name="connsiteY1" fmla="*/ 931 h 931"/>
              <a:gd name="connsiteX2" fmla="*/ 1333 w 1338"/>
              <a:gd name="connsiteY2" fmla="*/ 360 h 931"/>
              <a:gd name="connsiteX3" fmla="*/ 0 w 1338"/>
              <a:gd name="connsiteY3" fmla="*/ 646 h 931"/>
            </a:gdLst>
            <a:ahLst/>
            <a:cxnLst>
              <a:cxn ang="0">
                <a:pos x="connsiteX0" y="connsiteY0"/>
              </a:cxn>
              <a:cxn ang="0">
                <a:pos x="connsiteX1" y="connsiteY1"/>
              </a:cxn>
              <a:cxn ang="0">
                <a:pos x="connsiteX2" y="connsiteY2"/>
              </a:cxn>
              <a:cxn ang="0">
                <a:pos x="connsiteX3" y="connsiteY3"/>
              </a:cxn>
            </a:cxnLst>
            <a:rect l="l" t="t" r="r" b="b"/>
            <a:pathLst>
              <a:path w="1338" h="931">
                <a:moveTo>
                  <a:pt x="0" y="646"/>
                </a:moveTo>
                <a:lnTo>
                  <a:pt x="952" y="931"/>
                </a:lnTo>
                <a:cubicBezTo>
                  <a:pt x="1048" y="550"/>
                  <a:pt x="1143" y="360"/>
                  <a:pt x="1333" y="360"/>
                </a:cubicBezTo>
                <a:cubicBezTo>
                  <a:pt x="1428" y="-116"/>
                  <a:pt x="190" y="-212"/>
                  <a:pt x="0" y="646"/>
                </a:cubicBezTo>
                <a:close/>
              </a:path>
            </a:pathLst>
          </a:custGeom>
          <a:solidFill>
            <a:srgbClr val="1A2D6F"/>
          </a:solidFill>
          <a:ln w="9525" cap="flat">
            <a:noFill/>
            <a:prstDash val="solid"/>
            <a:miter/>
          </a:ln>
        </p:spPr>
        <p:txBody>
          <a:bodyPr rtlCol="0" anchor="ctr"/>
          <a:lstStyle/>
          <a:p>
            <a:endParaRPr lang="en-US"/>
          </a:p>
        </p:txBody>
      </p:sp>
      <p:sp>
        <p:nvSpPr>
          <p:cNvPr id="601" name="צורה חופשית: צורה 574">
            <a:extLst>
              <a:ext uri="{FF2B5EF4-FFF2-40B4-BE49-F238E27FC236}">
                <a16:creationId xmlns:a16="http://schemas.microsoft.com/office/drawing/2014/main" id="{76DFF784-6F59-4484-9036-5F8EB411CA6D}"/>
              </a:ext>
            </a:extLst>
          </p:cNvPr>
          <p:cNvSpPr/>
          <p:nvPr userDrawn="1"/>
        </p:nvSpPr>
        <p:spPr>
          <a:xfrm>
            <a:off x="6295834" y="86867"/>
            <a:ext cx="6286" cy="2732"/>
          </a:xfrm>
          <a:custGeom>
            <a:avLst/>
            <a:gdLst>
              <a:gd name="connsiteX0" fmla="*/ 2381 w 6286"/>
              <a:gd name="connsiteY0" fmla="*/ 1524 h 2732"/>
              <a:gd name="connsiteX1" fmla="*/ 1429 w 6286"/>
              <a:gd name="connsiteY1" fmla="*/ 2096 h 2732"/>
              <a:gd name="connsiteX2" fmla="*/ 2572 w 6286"/>
              <a:gd name="connsiteY2" fmla="*/ 2667 h 2732"/>
              <a:gd name="connsiteX3" fmla="*/ 6287 w 6286"/>
              <a:gd name="connsiteY3" fmla="*/ 2572 h 2732"/>
              <a:gd name="connsiteX4" fmla="*/ 4096 w 6286"/>
              <a:gd name="connsiteY4" fmla="*/ 2191 h 2732"/>
              <a:gd name="connsiteX5" fmla="*/ 0 w 6286"/>
              <a:gd name="connsiteY5" fmla="*/ 0 h 2732"/>
              <a:gd name="connsiteX6" fmla="*/ 2381 w 6286"/>
              <a:gd name="connsiteY6" fmla="*/ 1524 h 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 h="2732">
                <a:moveTo>
                  <a:pt x="2381" y="1524"/>
                </a:moveTo>
                <a:cubicBezTo>
                  <a:pt x="1238" y="1905"/>
                  <a:pt x="-1333" y="1334"/>
                  <a:pt x="1429" y="2096"/>
                </a:cubicBezTo>
                <a:cubicBezTo>
                  <a:pt x="1905" y="2191"/>
                  <a:pt x="1905" y="2762"/>
                  <a:pt x="2572" y="2667"/>
                </a:cubicBezTo>
                <a:cubicBezTo>
                  <a:pt x="2763" y="1048"/>
                  <a:pt x="4382" y="3334"/>
                  <a:pt x="6287" y="2572"/>
                </a:cubicBezTo>
                <a:cubicBezTo>
                  <a:pt x="5811" y="1524"/>
                  <a:pt x="4667" y="1524"/>
                  <a:pt x="4096" y="2191"/>
                </a:cubicBezTo>
                <a:cubicBezTo>
                  <a:pt x="3239" y="191"/>
                  <a:pt x="2286" y="667"/>
                  <a:pt x="0" y="0"/>
                </a:cubicBezTo>
                <a:cubicBezTo>
                  <a:pt x="95" y="2096"/>
                  <a:pt x="2000" y="762"/>
                  <a:pt x="2381" y="1524"/>
                </a:cubicBezTo>
                <a:close/>
              </a:path>
            </a:pathLst>
          </a:custGeom>
          <a:solidFill>
            <a:srgbClr val="1A2D6F"/>
          </a:solidFill>
          <a:ln w="9525" cap="flat">
            <a:noFill/>
            <a:prstDash val="solid"/>
            <a:miter/>
          </a:ln>
        </p:spPr>
        <p:txBody>
          <a:bodyPr rtlCol="0" anchor="ctr"/>
          <a:lstStyle/>
          <a:p>
            <a:endParaRPr lang="en-US"/>
          </a:p>
        </p:txBody>
      </p:sp>
      <p:sp>
        <p:nvSpPr>
          <p:cNvPr id="602" name="צורה חופשית: צורה 575">
            <a:extLst>
              <a:ext uri="{FF2B5EF4-FFF2-40B4-BE49-F238E27FC236}">
                <a16:creationId xmlns:a16="http://schemas.microsoft.com/office/drawing/2014/main" id="{5745BDEC-273C-4D4B-856C-FB364285F9FA}"/>
              </a:ext>
            </a:extLst>
          </p:cNvPr>
          <p:cNvSpPr/>
          <p:nvPr userDrawn="1"/>
        </p:nvSpPr>
        <p:spPr>
          <a:xfrm>
            <a:off x="2556509" y="305942"/>
            <a:ext cx="6476" cy="5619"/>
          </a:xfrm>
          <a:custGeom>
            <a:avLst/>
            <a:gdLst>
              <a:gd name="connsiteX0" fmla="*/ 6477 w 6476"/>
              <a:gd name="connsiteY0" fmla="*/ 0 h 5619"/>
              <a:gd name="connsiteX1" fmla="*/ 0 w 6476"/>
              <a:gd name="connsiteY1" fmla="*/ 5620 h 5619"/>
              <a:gd name="connsiteX2" fmla="*/ 6477 w 6476"/>
              <a:gd name="connsiteY2" fmla="*/ 0 h 5619"/>
            </a:gdLst>
            <a:ahLst/>
            <a:cxnLst>
              <a:cxn ang="0">
                <a:pos x="connsiteX0" y="connsiteY0"/>
              </a:cxn>
              <a:cxn ang="0">
                <a:pos x="connsiteX1" y="connsiteY1"/>
              </a:cxn>
              <a:cxn ang="0">
                <a:pos x="connsiteX2" y="connsiteY2"/>
              </a:cxn>
            </a:cxnLst>
            <a:rect l="l" t="t" r="r" b="b"/>
            <a:pathLst>
              <a:path w="6476" h="5619">
                <a:moveTo>
                  <a:pt x="6477" y="0"/>
                </a:moveTo>
                <a:cubicBezTo>
                  <a:pt x="4286" y="1905"/>
                  <a:pt x="2191" y="3715"/>
                  <a:pt x="0" y="5620"/>
                </a:cubicBezTo>
                <a:cubicBezTo>
                  <a:pt x="2286" y="3715"/>
                  <a:pt x="4381" y="1905"/>
                  <a:pt x="6477" y="0"/>
                </a:cubicBezTo>
                <a:close/>
              </a:path>
            </a:pathLst>
          </a:custGeom>
          <a:solidFill>
            <a:srgbClr val="0885C6"/>
          </a:solidFill>
          <a:ln w="9525" cap="flat">
            <a:noFill/>
            <a:prstDash val="solid"/>
            <a:miter/>
          </a:ln>
        </p:spPr>
        <p:txBody>
          <a:bodyPr rtlCol="0" anchor="ctr"/>
          <a:lstStyle/>
          <a:p>
            <a:endParaRPr lang="en-US"/>
          </a:p>
        </p:txBody>
      </p:sp>
      <p:sp>
        <p:nvSpPr>
          <p:cNvPr id="603" name="צורה חופשית: צורה 576">
            <a:extLst>
              <a:ext uri="{FF2B5EF4-FFF2-40B4-BE49-F238E27FC236}">
                <a16:creationId xmlns:a16="http://schemas.microsoft.com/office/drawing/2014/main" id="{04E75C79-4635-43F5-8D11-E49A75F35169}"/>
              </a:ext>
            </a:extLst>
          </p:cNvPr>
          <p:cNvSpPr/>
          <p:nvPr userDrawn="1"/>
        </p:nvSpPr>
        <p:spPr>
          <a:xfrm>
            <a:off x="6400704" y="98492"/>
            <a:ext cx="5810" cy="991"/>
          </a:xfrm>
          <a:custGeom>
            <a:avLst/>
            <a:gdLst>
              <a:gd name="connsiteX0" fmla="*/ 5810 w 5810"/>
              <a:gd name="connsiteY0" fmla="*/ 567 h 991"/>
              <a:gd name="connsiteX1" fmla="*/ 0 w 5810"/>
              <a:gd name="connsiteY1" fmla="*/ 281 h 991"/>
              <a:gd name="connsiteX2" fmla="*/ 5810 w 5810"/>
              <a:gd name="connsiteY2" fmla="*/ 567 h 991"/>
            </a:gdLst>
            <a:ahLst/>
            <a:cxnLst>
              <a:cxn ang="0">
                <a:pos x="connsiteX0" y="connsiteY0"/>
              </a:cxn>
              <a:cxn ang="0">
                <a:pos x="connsiteX1" y="connsiteY1"/>
              </a:cxn>
              <a:cxn ang="0">
                <a:pos x="connsiteX2" y="connsiteY2"/>
              </a:cxn>
            </a:cxnLst>
            <a:rect l="l" t="t" r="r" b="b"/>
            <a:pathLst>
              <a:path w="5810" h="991">
                <a:moveTo>
                  <a:pt x="5810" y="567"/>
                </a:moveTo>
                <a:cubicBezTo>
                  <a:pt x="5334" y="1520"/>
                  <a:pt x="1048" y="-766"/>
                  <a:pt x="0" y="281"/>
                </a:cubicBezTo>
                <a:cubicBezTo>
                  <a:pt x="476" y="-100"/>
                  <a:pt x="5144" y="1805"/>
                  <a:pt x="5810" y="567"/>
                </a:cubicBezTo>
                <a:close/>
              </a:path>
            </a:pathLst>
          </a:custGeom>
          <a:solidFill>
            <a:srgbClr val="1A2D6F"/>
          </a:solidFill>
          <a:ln w="9525" cap="flat">
            <a:noFill/>
            <a:prstDash val="solid"/>
            <a:miter/>
          </a:ln>
        </p:spPr>
        <p:txBody>
          <a:bodyPr rtlCol="0" anchor="ctr"/>
          <a:lstStyle/>
          <a:p>
            <a:endParaRPr lang="en-US"/>
          </a:p>
        </p:txBody>
      </p:sp>
      <p:sp>
        <p:nvSpPr>
          <p:cNvPr id="604" name="צורה חופשית: צורה 577">
            <a:extLst>
              <a:ext uri="{FF2B5EF4-FFF2-40B4-BE49-F238E27FC236}">
                <a16:creationId xmlns:a16="http://schemas.microsoft.com/office/drawing/2014/main" id="{7783F0D3-7873-4077-A8C9-90E4DB9A0589}"/>
              </a:ext>
            </a:extLst>
          </p:cNvPr>
          <p:cNvSpPr/>
          <p:nvPr userDrawn="1"/>
        </p:nvSpPr>
        <p:spPr>
          <a:xfrm>
            <a:off x="6253647" y="551878"/>
            <a:ext cx="878" cy="1809"/>
          </a:xfrm>
          <a:custGeom>
            <a:avLst/>
            <a:gdLst>
              <a:gd name="connsiteX0" fmla="*/ 86 w 878"/>
              <a:gd name="connsiteY0" fmla="*/ 0 h 1809"/>
              <a:gd name="connsiteX1" fmla="*/ 753 w 878"/>
              <a:gd name="connsiteY1" fmla="*/ 1810 h 1809"/>
              <a:gd name="connsiteX2" fmla="*/ 86 w 878"/>
              <a:gd name="connsiteY2" fmla="*/ 0 h 1809"/>
            </a:gdLst>
            <a:ahLst/>
            <a:cxnLst>
              <a:cxn ang="0">
                <a:pos x="connsiteX0" y="connsiteY0"/>
              </a:cxn>
              <a:cxn ang="0">
                <a:pos x="connsiteX1" y="connsiteY1"/>
              </a:cxn>
              <a:cxn ang="0">
                <a:pos x="connsiteX2" y="connsiteY2"/>
              </a:cxn>
            </a:cxnLst>
            <a:rect l="l" t="t" r="r" b="b"/>
            <a:pathLst>
              <a:path w="878" h="1809">
                <a:moveTo>
                  <a:pt x="86" y="0"/>
                </a:moveTo>
                <a:cubicBezTo>
                  <a:pt x="-199" y="857"/>
                  <a:pt x="277" y="1334"/>
                  <a:pt x="753" y="1810"/>
                </a:cubicBezTo>
                <a:cubicBezTo>
                  <a:pt x="1038" y="953"/>
                  <a:pt x="848" y="286"/>
                  <a:pt x="86" y="0"/>
                </a:cubicBezTo>
                <a:close/>
              </a:path>
            </a:pathLst>
          </a:custGeom>
          <a:solidFill>
            <a:srgbClr val="1A2D6F"/>
          </a:solidFill>
          <a:ln w="9525" cap="flat">
            <a:noFill/>
            <a:prstDash val="solid"/>
            <a:miter/>
          </a:ln>
        </p:spPr>
        <p:txBody>
          <a:bodyPr rtlCol="0" anchor="ctr"/>
          <a:lstStyle/>
          <a:p>
            <a:endParaRPr lang="en-US"/>
          </a:p>
        </p:txBody>
      </p:sp>
      <p:sp>
        <p:nvSpPr>
          <p:cNvPr id="605" name="צורה חופשית: צורה 578">
            <a:extLst>
              <a:ext uri="{FF2B5EF4-FFF2-40B4-BE49-F238E27FC236}">
                <a16:creationId xmlns:a16="http://schemas.microsoft.com/office/drawing/2014/main" id="{99263618-725F-4E77-8490-DCD916E84EDE}"/>
              </a:ext>
            </a:extLst>
          </p:cNvPr>
          <p:cNvSpPr/>
          <p:nvPr userDrawn="1"/>
        </p:nvSpPr>
        <p:spPr>
          <a:xfrm>
            <a:off x="6272586" y="96583"/>
            <a:ext cx="2153" cy="3012"/>
          </a:xfrm>
          <a:custGeom>
            <a:avLst/>
            <a:gdLst>
              <a:gd name="connsiteX0" fmla="*/ 1055 w 2153"/>
              <a:gd name="connsiteY0" fmla="*/ 2667 h 3012"/>
              <a:gd name="connsiteX1" fmla="*/ 2103 w 2153"/>
              <a:gd name="connsiteY1" fmla="*/ 0 h 3012"/>
              <a:gd name="connsiteX2" fmla="*/ 102 w 2153"/>
              <a:gd name="connsiteY2" fmla="*/ 2476 h 3012"/>
              <a:gd name="connsiteX3" fmla="*/ 1055 w 2153"/>
              <a:gd name="connsiteY3" fmla="*/ 2667 h 3012"/>
            </a:gdLst>
            <a:ahLst/>
            <a:cxnLst>
              <a:cxn ang="0">
                <a:pos x="connsiteX0" y="connsiteY0"/>
              </a:cxn>
              <a:cxn ang="0">
                <a:pos x="connsiteX1" y="connsiteY1"/>
              </a:cxn>
              <a:cxn ang="0">
                <a:pos x="connsiteX2" y="connsiteY2"/>
              </a:cxn>
              <a:cxn ang="0">
                <a:pos x="connsiteX3" y="connsiteY3"/>
              </a:cxn>
            </a:cxnLst>
            <a:rect l="l" t="t" r="r" b="b"/>
            <a:pathLst>
              <a:path w="2153" h="3012">
                <a:moveTo>
                  <a:pt x="1055" y="2667"/>
                </a:moveTo>
                <a:cubicBezTo>
                  <a:pt x="579" y="1238"/>
                  <a:pt x="2484" y="1238"/>
                  <a:pt x="2103" y="0"/>
                </a:cubicBezTo>
                <a:cubicBezTo>
                  <a:pt x="1245" y="190"/>
                  <a:pt x="960" y="2191"/>
                  <a:pt x="102" y="2476"/>
                </a:cubicBezTo>
                <a:cubicBezTo>
                  <a:pt x="-374" y="3715"/>
                  <a:pt x="960" y="2381"/>
                  <a:pt x="1055" y="2667"/>
                </a:cubicBezTo>
                <a:close/>
              </a:path>
            </a:pathLst>
          </a:custGeom>
          <a:solidFill>
            <a:srgbClr val="1A2D6F"/>
          </a:solidFill>
          <a:ln w="9525" cap="flat">
            <a:noFill/>
            <a:prstDash val="solid"/>
            <a:miter/>
          </a:ln>
        </p:spPr>
        <p:txBody>
          <a:bodyPr rtlCol="0" anchor="ctr"/>
          <a:lstStyle/>
          <a:p>
            <a:endParaRPr lang="en-US"/>
          </a:p>
        </p:txBody>
      </p:sp>
      <p:sp>
        <p:nvSpPr>
          <p:cNvPr id="606" name="צורה חופשית: צורה 579">
            <a:extLst>
              <a:ext uri="{FF2B5EF4-FFF2-40B4-BE49-F238E27FC236}">
                <a16:creationId xmlns:a16="http://schemas.microsoft.com/office/drawing/2014/main" id="{B32DCA3B-F182-4439-80A9-5BFDF324A5D5}"/>
              </a:ext>
            </a:extLst>
          </p:cNvPr>
          <p:cNvSpPr/>
          <p:nvPr userDrawn="1"/>
        </p:nvSpPr>
        <p:spPr>
          <a:xfrm>
            <a:off x="6130575" y="366542"/>
            <a:ext cx="2666" cy="1083"/>
          </a:xfrm>
          <a:custGeom>
            <a:avLst/>
            <a:gdLst>
              <a:gd name="connsiteX0" fmla="*/ 2667 w 2666"/>
              <a:gd name="connsiteY0" fmla="*/ 837 h 1083"/>
              <a:gd name="connsiteX1" fmla="*/ 0 w 2666"/>
              <a:gd name="connsiteY1" fmla="*/ 265 h 1083"/>
              <a:gd name="connsiteX2" fmla="*/ 2667 w 2666"/>
              <a:gd name="connsiteY2" fmla="*/ 837 h 1083"/>
            </a:gdLst>
            <a:ahLst/>
            <a:cxnLst>
              <a:cxn ang="0">
                <a:pos x="connsiteX0" y="connsiteY0"/>
              </a:cxn>
              <a:cxn ang="0">
                <a:pos x="connsiteX1" y="connsiteY1"/>
              </a:cxn>
              <a:cxn ang="0">
                <a:pos x="connsiteX2" y="connsiteY2"/>
              </a:cxn>
            </a:cxnLst>
            <a:rect l="l" t="t" r="r" b="b"/>
            <a:pathLst>
              <a:path w="2666" h="1083">
                <a:moveTo>
                  <a:pt x="2667" y="837"/>
                </a:moveTo>
                <a:cubicBezTo>
                  <a:pt x="2191" y="-211"/>
                  <a:pt x="857" y="-116"/>
                  <a:pt x="0" y="265"/>
                </a:cubicBezTo>
                <a:cubicBezTo>
                  <a:pt x="762" y="646"/>
                  <a:pt x="1905" y="1504"/>
                  <a:pt x="2667" y="837"/>
                </a:cubicBezTo>
                <a:close/>
              </a:path>
            </a:pathLst>
          </a:custGeom>
          <a:solidFill>
            <a:srgbClr val="1A2D6F"/>
          </a:solidFill>
          <a:ln w="9525" cap="flat">
            <a:noFill/>
            <a:prstDash val="solid"/>
            <a:miter/>
          </a:ln>
        </p:spPr>
        <p:txBody>
          <a:bodyPr rtlCol="0" anchor="ctr"/>
          <a:lstStyle/>
          <a:p>
            <a:endParaRPr lang="en-US"/>
          </a:p>
        </p:txBody>
      </p:sp>
      <p:sp>
        <p:nvSpPr>
          <p:cNvPr id="607" name="צורה חופשית: צורה 580">
            <a:extLst>
              <a:ext uri="{FF2B5EF4-FFF2-40B4-BE49-F238E27FC236}">
                <a16:creationId xmlns:a16="http://schemas.microsoft.com/office/drawing/2014/main" id="{715BEFD9-D232-4DA4-89D7-E0E74856D65A}"/>
              </a:ext>
            </a:extLst>
          </p:cNvPr>
          <p:cNvSpPr/>
          <p:nvPr userDrawn="1"/>
        </p:nvSpPr>
        <p:spPr>
          <a:xfrm>
            <a:off x="2573369" y="291083"/>
            <a:ext cx="6286" cy="5905"/>
          </a:xfrm>
          <a:custGeom>
            <a:avLst/>
            <a:gdLst>
              <a:gd name="connsiteX0" fmla="*/ 6286 w 6286"/>
              <a:gd name="connsiteY0" fmla="*/ 0 h 5905"/>
              <a:gd name="connsiteX1" fmla="*/ 0 w 6286"/>
              <a:gd name="connsiteY1" fmla="*/ 5906 h 5905"/>
              <a:gd name="connsiteX2" fmla="*/ 6286 w 6286"/>
              <a:gd name="connsiteY2" fmla="*/ 0 h 5905"/>
            </a:gdLst>
            <a:ahLst/>
            <a:cxnLst>
              <a:cxn ang="0">
                <a:pos x="connsiteX0" y="connsiteY0"/>
              </a:cxn>
              <a:cxn ang="0">
                <a:pos x="connsiteX1" y="connsiteY1"/>
              </a:cxn>
              <a:cxn ang="0">
                <a:pos x="connsiteX2" y="connsiteY2"/>
              </a:cxn>
            </a:cxnLst>
            <a:rect l="l" t="t" r="r" b="b"/>
            <a:pathLst>
              <a:path w="6286" h="5905">
                <a:moveTo>
                  <a:pt x="6286" y="0"/>
                </a:moveTo>
                <a:cubicBezTo>
                  <a:pt x="4191" y="2000"/>
                  <a:pt x="2096" y="3905"/>
                  <a:pt x="0" y="5906"/>
                </a:cubicBezTo>
                <a:cubicBezTo>
                  <a:pt x="2096" y="3905"/>
                  <a:pt x="4096" y="1905"/>
                  <a:pt x="6286" y="0"/>
                </a:cubicBezTo>
                <a:close/>
              </a:path>
            </a:pathLst>
          </a:custGeom>
          <a:solidFill>
            <a:srgbClr val="0885C6"/>
          </a:solidFill>
          <a:ln w="9525" cap="flat">
            <a:noFill/>
            <a:prstDash val="solid"/>
            <a:miter/>
          </a:ln>
        </p:spPr>
        <p:txBody>
          <a:bodyPr rtlCol="0" anchor="ctr"/>
          <a:lstStyle/>
          <a:p>
            <a:endParaRPr lang="en-US"/>
          </a:p>
        </p:txBody>
      </p:sp>
      <p:sp>
        <p:nvSpPr>
          <p:cNvPr id="608" name="צורה חופשית: צורה 581">
            <a:extLst>
              <a:ext uri="{FF2B5EF4-FFF2-40B4-BE49-F238E27FC236}">
                <a16:creationId xmlns:a16="http://schemas.microsoft.com/office/drawing/2014/main" id="{0D1FA7BA-1F21-40AF-8744-B47826697EB3}"/>
              </a:ext>
            </a:extLst>
          </p:cNvPr>
          <p:cNvSpPr/>
          <p:nvPr userDrawn="1"/>
        </p:nvSpPr>
        <p:spPr>
          <a:xfrm>
            <a:off x="6254591" y="551423"/>
            <a:ext cx="1824" cy="1121"/>
          </a:xfrm>
          <a:custGeom>
            <a:avLst/>
            <a:gdLst>
              <a:gd name="connsiteX0" fmla="*/ 1810 w 1824"/>
              <a:gd name="connsiteY0" fmla="*/ 550 h 1121"/>
              <a:gd name="connsiteX1" fmla="*/ 0 w 1824"/>
              <a:gd name="connsiteY1" fmla="*/ 550 h 1121"/>
              <a:gd name="connsiteX2" fmla="*/ 1238 w 1824"/>
              <a:gd name="connsiteY2" fmla="*/ 1121 h 1121"/>
              <a:gd name="connsiteX3" fmla="*/ 1810 w 1824"/>
              <a:gd name="connsiteY3" fmla="*/ 550 h 1121"/>
            </a:gdLst>
            <a:ahLst/>
            <a:cxnLst>
              <a:cxn ang="0">
                <a:pos x="connsiteX0" y="connsiteY0"/>
              </a:cxn>
              <a:cxn ang="0">
                <a:pos x="connsiteX1" y="connsiteY1"/>
              </a:cxn>
              <a:cxn ang="0">
                <a:pos x="connsiteX2" y="connsiteY2"/>
              </a:cxn>
              <a:cxn ang="0">
                <a:pos x="connsiteX3" y="connsiteY3"/>
              </a:cxn>
            </a:cxnLst>
            <a:rect l="l" t="t" r="r" b="b"/>
            <a:pathLst>
              <a:path w="1824" h="1121">
                <a:moveTo>
                  <a:pt x="1810" y="550"/>
                </a:moveTo>
                <a:cubicBezTo>
                  <a:pt x="2000" y="74"/>
                  <a:pt x="285" y="-403"/>
                  <a:pt x="0" y="550"/>
                </a:cubicBezTo>
                <a:lnTo>
                  <a:pt x="1238" y="1121"/>
                </a:lnTo>
                <a:cubicBezTo>
                  <a:pt x="1333" y="645"/>
                  <a:pt x="1524" y="455"/>
                  <a:pt x="1810" y="550"/>
                </a:cubicBezTo>
                <a:close/>
              </a:path>
            </a:pathLst>
          </a:custGeom>
          <a:solidFill>
            <a:srgbClr val="1A2D6F"/>
          </a:solidFill>
          <a:ln w="9525" cap="flat">
            <a:noFill/>
            <a:prstDash val="solid"/>
            <a:miter/>
          </a:ln>
        </p:spPr>
        <p:txBody>
          <a:bodyPr rtlCol="0" anchor="ctr"/>
          <a:lstStyle/>
          <a:p>
            <a:endParaRPr lang="en-US"/>
          </a:p>
        </p:txBody>
      </p:sp>
      <p:sp>
        <p:nvSpPr>
          <p:cNvPr id="609" name="צורה חופשית: צורה 582">
            <a:extLst>
              <a:ext uri="{FF2B5EF4-FFF2-40B4-BE49-F238E27FC236}">
                <a16:creationId xmlns:a16="http://schemas.microsoft.com/office/drawing/2014/main" id="{40CF1C5B-A774-4061-A68E-46797DD8FA62}"/>
              </a:ext>
            </a:extLst>
          </p:cNvPr>
          <p:cNvSpPr/>
          <p:nvPr userDrawn="1"/>
        </p:nvSpPr>
        <p:spPr>
          <a:xfrm>
            <a:off x="2538793" y="320897"/>
            <a:ext cx="6476" cy="5334"/>
          </a:xfrm>
          <a:custGeom>
            <a:avLst/>
            <a:gdLst>
              <a:gd name="connsiteX0" fmla="*/ 6477 w 6476"/>
              <a:gd name="connsiteY0" fmla="*/ 0 h 5334"/>
              <a:gd name="connsiteX1" fmla="*/ 0 w 6476"/>
              <a:gd name="connsiteY1" fmla="*/ 5334 h 5334"/>
              <a:gd name="connsiteX2" fmla="*/ 6477 w 6476"/>
              <a:gd name="connsiteY2" fmla="*/ 0 h 5334"/>
            </a:gdLst>
            <a:ahLst/>
            <a:cxnLst>
              <a:cxn ang="0">
                <a:pos x="connsiteX0" y="connsiteY0"/>
              </a:cxn>
              <a:cxn ang="0">
                <a:pos x="connsiteX1" y="connsiteY1"/>
              </a:cxn>
              <a:cxn ang="0">
                <a:pos x="connsiteX2" y="connsiteY2"/>
              </a:cxn>
            </a:cxnLst>
            <a:rect l="l" t="t" r="r" b="b"/>
            <a:pathLst>
              <a:path w="6476" h="5334">
                <a:moveTo>
                  <a:pt x="6477" y="0"/>
                </a:moveTo>
                <a:cubicBezTo>
                  <a:pt x="4286" y="1810"/>
                  <a:pt x="2191" y="3524"/>
                  <a:pt x="0" y="5334"/>
                </a:cubicBezTo>
                <a:cubicBezTo>
                  <a:pt x="2191" y="3524"/>
                  <a:pt x="4381" y="1810"/>
                  <a:pt x="6477" y="0"/>
                </a:cubicBezTo>
                <a:close/>
              </a:path>
            </a:pathLst>
          </a:custGeom>
          <a:solidFill>
            <a:srgbClr val="0885C6"/>
          </a:solidFill>
          <a:ln w="9525" cap="flat">
            <a:noFill/>
            <a:prstDash val="solid"/>
            <a:miter/>
          </a:ln>
        </p:spPr>
        <p:txBody>
          <a:bodyPr rtlCol="0" anchor="ctr"/>
          <a:lstStyle/>
          <a:p>
            <a:endParaRPr lang="en-US"/>
          </a:p>
        </p:txBody>
      </p:sp>
      <p:sp>
        <p:nvSpPr>
          <p:cNvPr id="610" name="צורה חופשית: צורה 583">
            <a:extLst>
              <a:ext uri="{FF2B5EF4-FFF2-40B4-BE49-F238E27FC236}">
                <a16:creationId xmlns:a16="http://schemas.microsoft.com/office/drawing/2014/main" id="{8A9A27BB-4E7E-42E8-9C43-97E9A7B49DE3}"/>
              </a:ext>
            </a:extLst>
          </p:cNvPr>
          <p:cNvSpPr/>
          <p:nvPr userDrawn="1"/>
        </p:nvSpPr>
        <p:spPr>
          <a:xfrm>
            <a:off x="6333267" y="168162"/>
            <a:ext cx="2667" cy="1192"/>
          </a:xfrm>
          <a:custGeom>
            <a:avLst/>
            <a:gdLst>
              <a:gd name="connsiteX0" fmla="*/ 2667 w 2667"/>
              <a:gd name="connsiteY0" fmla="*/ 1193 h 1192"/>
              <a:gd name="connsiteX1" fmla="*/ 0 w 2667"/>
              <a:gd name="connsiteY1" fmla="*/ 240 h 1192"/>
              <a:gd name="connsiteX2" fmla="*/ 2667 w 2667"/>
              <a:gd name="connsiteY2" fmla="*/ 1193 h 1192"/>
            </a:gdLst>
            <a:ahLst/>
            <a:cxnLst>
              <a:cxn ang="0">
                <a:pos x="connsiteX0" y="connsiteY0"/>
              </a:cxn>
              <a:cxn ang="0">
                <a:pos x="connsiteX1" y="connsiteY1"/>
              </a:cxn>
              <a:cxn ang="0">
                <a:pos x="connsiteX2" y="connsiteY2"/>
              </a:cxn>
            </a:cxnLst>
            <a:rect l="l" t="t" r="r" b="b"/>
            <a:pathLst>
              <a:path w="2667" h="1192">
                <a:moveTo>
                  <a:pt x="2667" y="1193"/>
                </a:moveTo>
                <a:cubicBezTo>
                  <a:pt x="2096" y="-46"/>
                  <a:pt x="1334" y="-236"/>
                  <a:pt x="0" y="240"/>
                </a:cubicBezTo>
                <a:cubicBezTo>
                  <a:pt x="381" y="1764"/>
                  <a:pt x="2096" y="621"/>
                  <a:pt x="2667" y="1193"/>
                </a:cubicBezTo>
                <a:close/>
              </a:path>
            </a:pathLst>
          </a:custGeom>
          <a:solidFill>
            <a:srgbClr val="1A2D6F"/>
          </a:solidFill>
          <a:ln w="9525" cap="flat">
            <a:noFill/>
            <a:prstDash val="solid"/>
            <a:miter/>
          </a:ln>
        </p:spPr>
        <p:txBody>
          <a:bodyPr rtlCol="0" anchor="ctr"/>
          <a:lstStyle/>
          <a:p>
            <a:endParaRPr lang="en-US"/>
          </a:p>
        </p:txBody>
      </p:sp>
      <p:sp>
        <p:nvSpPr>
          <p:cNvPr id="611" name="צורה חופשית: צורה 584">
            <a:extLst>
              <a:ext uri="{FF2B5EF4-FFF2-40B4-BE49-F238E27FC236}">
                <a16:creationId xmlns:a16="http://schemas.microsoft.com/office/drawing/2014/main" id="{BE9265AE-549B-42AD-B439-14FD9F132643}"/>
              </a:ext>
            </a:extLst>
          </p:cNvPr>
          <p:cNvSpPr/>
          <p:nvPr userDrawn="1"/>
        </p:nvSpPr>
        <p:spPr>
          <a:xfrm>
            <a:off x="6319837" y="91164"/>
            <a:ext cx="2952" cy="847"/>
          </a:xfrm>
          <a:custGeom>
            <a:avLst/>
            <a:gdLst>
              <a:gd name="connsiteX0" fmla="*/ 2953 w 2952"/>
              <a:gd name="connsiteY0" fmla="*/ 847 h 847"/>
              <a:gd name="connsiteX1" fmla="*/ 0 w 2952"/>
              <a:gd name="connsiteY1" fmla="*/ 85 h 847"/>
              <a:gd name="connsiteX2" fmla="*/ 2953 w 2952"/>
              <a:gd name="connsiteY2" fmla="*/ 847 h 847"/>
            </a:gdLst>
            <a:ahLst/>
            <a:cxnLst>
              <a:cxn ang="0">
                <a:pos x="connsiteX0" y="connsiteY0"/>
              </a:cxn>
              <a:cxn ang="0">
                <a:pos x="connsiteX1" y="connsiteY1"/>
              </a:cxn>
              <a:cxn ang="0">
                <a:pos x="connsiteX2" y="connsiteY2"/>
              </a:cxn>
            </a:cxnLst>
            <a:rect l="l" t="t" r="r" b="b"/>
            <a:pathLst>
              <a:path w="2952" h="847">
                <a:moveTo>
                  <a:pt x="2953" y="847"/>
                </a:moveTo>
                <a:cubicBezTo>
                  <a:pt x="2667" y="276"/>
                  <a:pt x="762" y="-200"/>
                  <a:pt x="0" y="85"/>
                </a:cubicBezTo>
                <a:cubicBezTo>
                  <a:pt x="858" y="1133"/>
                  <a:pt x="1619" y="562"/>
                  <a:pt x="2953" y="847"/>
                </a:cubicBezTo>
                <a:close/>
              </a:path>
            </a:pathLst>
          </a:custGeom>
          <a:solidFill>
            <a:srgbClr val="1A2D6F"/>
          </a:solidFill>
          <a:ln w="9525" cap="flat">
            <a:noFill/>
            <a:prstDash val="solid"/>
            <a:miter/>
          </a:ln>
        </p:spPr>
        <p:txBody>
          <a:bodyPr rtlCol="0" anchor="ctr"/>
          <a:lstStyle/>
          <a:p>
            <a:endParaRPr lang="en-US"/>
          </a:p>
        </p:txBody>
      </p:sp>
      <p:sp>
        <p:nvSpPr>
          <p:cNvPr id="612" name="צורה חופשית: צורה 585">
            <a:extLst>
              <a:ext uri="{FF2B5EF4-FFF2-40B4-BE49-F238E27FC236}">
                <a16:creationId xmlns:a16="http://schemas.microsoft.com/office/drawing/2014/main" id="{837A58D9-5DBC-4E47-9540-B706789D7330}"/>
              </a:ext>
            </a:extLst>
          </p:cNvPr>
          <p:cNvSpPr/>
          <p:nvPr userDrawn="1"/>
        </p:nvSpPr>
        <p:spPr>
          <a:xfrm>
            <a:off x="6329096" y="168962"/>
            <a:ext cx="14839" cy="2583"/>
          </a:xfrm>
          <a:custGeom>
            <a:avLst/>
            <a:gdLst>
              <a:gd name="connsiteX0" fmla="*/ 3124 w 14839"/>
              <a:gd name="connsiteY0" fmla="*/ 773 h 2583"/>
              <a:gd name="connsiteX1" fmla="*/ 14840 w 14839"/>
              <a:gd name="connsiteY1" fmla="*/ 2583 h 2583"/>
              <a:gd name="connsiteX2" fmla="*/ 8172 w 14839"/>
              <a:gd name="connsiteY2" fmla="*/ 488 h 2583"/>
              <a:gd name="connsiteX3" fmla="*/ 9220 w 14839"/>
              <a:gd name="connsiteY3" fmla="*/ 964 h 2583"/>
              <a:gd name="connsiteX4" fmla="*/ 457 w 14839"/>
              <a:gd name="connsiteY4" fmla="*/ 11 h 2583"/>
              <a:gd name="connsiteX5" fmla="*/ 1314 w 14839"/>
              <a:gd name="connsiteY5" fmla="*/ 488 h 2583"/>
              <a:gd name="connsiteX6" fmla="*/ 3124 w 14839"/>
              <a:gd name="connsiteY6" fmla="*/ 773 h 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 h="2583">
                <a:moveTo>
                  <a:pt x="3124" y="773"/>
                </a:moveTo>
                <a:cubicBezTo>
                  <a:pt x="6934" y="2107"/>
                  <a:pt x="10267" y="2012"/>
                  <a:pt x="14840" y="2583"/>
                </a:cubicBezTo>
                <a:cubicBezTo>
                  <a:pt x="13125" y="1154"/>
                  <a:pt x="11030" y="1250"/>
                  <a:pt x="8172" y="488"/>
                </a:cubicBezTo>
                <a:cubicBezTo>
                  <a:pt x="8077" y="1250"/>
                  <a:pt x="8934" y="678"/>
                  <a:pt x="9220" y="964"/>
                </a:cubicBezTo>
                <a:cubicBezTo>
                  <a:pt x="6934" y="2107"/>
                  <a:pt x="3600" y="-179"/>
                  <a:pt x="457" y="11"/>
                </a:cubicBezTo>
                <a:cubicBezTo>
                  <a:pt x="-781" y="107"/>
                  <a:pt x="838" y="583"/>
                  <a:pt x="1314" y="488"/>
                </a:cubicBezTo>
                <a:lnTo>
                  <a:pt x="3124" y="773"/>
                </a:lnTo>
                <a:close/>
              </a:path>
            </a:pathLst>
          </a:custGeom>
          <a:solidFill>
            <a:srgbClr val="1A2D6F"/>
          </a:solidFill>
          <a:ln w="9525" cap="flat">
            <a:noFill/>
            <a:prstDash val="solid"/>
            <a:miter/>
          </a:ln>
        </p:spPr>
        <p:txBody>
          <a:bodyPr rtlCol="0" anchor="ctr"/>
          <a:lstStyle/>
          <a:p>
            <a:endParaRPr lang="en-US"/>
          </a:p>
        </p:txBody>
      </p:sp>
      <p:sp>
        <p:nvSpPr>
          <p:cNvPr id="613" name="צורה חופשית: צורה 586">
            <a:extLst>
              <a:ext uri="{FF2B5EF4-FFF2-40B4-BE49-F238E27FC236}">
                <a16:creationId xmlns:a16="http://schemas.microsoft.com/office/drawing/2014/main" id="{63FAA923-5D08-4D51-AED6-DBA2F3701C50}"/>
              </a:ext>
            </a:extLst>
          </p:cNvPr>
          <p:cNvSpPr/>
          <p:nvPr userDrawn="1"/>
        </p:nvSpPr>
        <p:spPr>
          <a:xfrm>
            <a:off x="6373082" y="97087"/>
            <a:ext cx="2952" cy="907"/>
          </a:xfrm>
          <a:custGeom>
            <a:avLst/>
            <a:gdLst>
              <a:gd name="connsiteX0" fmla="*/ 2953 w 2952"/>
              <a:gd name="connsiteY0" fmla="*/ 734 h 907"/>
              <a:gd name="connsiteX1" fmla="*/ 0 w 2952"/>
              <a:gd name="connsiteY1" fmla="*/ 258 h 907"/>
              <a:gd name="connsiteX2" fmla="*/ 2953 w 2952"/>
              <a:gd name="connsiteY2" fmla="*/ 734 h 907"/>
            </a:gdLst>
            <a:ahLst/>
            <a:cxnLst>
              <a:cxn ang="0">
                <a:pos x="connsiteX0" y="connsiteY0"/>
              </a:cxn>
              <a:cxn ang="0">
                <a:pos x="connsiteX1" y="connsiteY1"/>
              </a:cxn>
              <a:cxn ang="0">
                <a:pos x="connsiteX2" y="connsiteY2"/>
              </a:cxn>
            </a:cxnLst>
            <a:rect l="l" t="t" r="r" b="b"/>
            <a:pathLst>
              <a:path w="2952" h="907">
                <a:moveTo>
                  <a:pt x="2953" y="734"/>
                </a:moveTo>
                <a:cubicBezTo>
                  <a:pt x="2191" y="163"/>
                  <a:pt x="857" y="-314"/>
                  <a:pt x="0" y="258"/>
                </a:cubicBezTo>
                <a:cubicBezTo>
                  <a:pt x="857" y="829"/>
                  <a:pt x="2000" y="1115"/>
                  <a:pt x="2953" y="734"/>
                </a:cubicBezTo>
                <a:close/>
              </a:path>
            </a:pathLst>
          </a:custGeom>
          <a:solidFill>
            <a:srgbClr val="1A2D6F"/>
          </a:solidFill>
          <a:ln w="9525" cap="flat">
            <a:noFill/>
            <a:prstDash val="solid"/>
            <a:miter/>
          </a:ln>
        </p:spPr>
        <p:txBody>
          <a:bodyPr rtlCol="0" anchor="ctr"/>
          <a:lstStyle/>
          <a:p>
            <a:endParaRPr lang="en-US"/>
          </a:p>
        </p:txBody>
      </p:sp>
      <p:sp>
        <p:nvSpPr>
          <p:cNvPr id="614" name="צורה חופשית: צורה 587">
            <a:extLst>
              <a:ext uri="{FF2B5EF4-FFF2-40B4-BE49-F238E27FC236}">
                <a16:creationId xmlns:a16="http://schemas.microsoft.com/office/drawing/2014/main" id="{F70702A7-AD35-4462-A35F-703886896FA6}"/>
              </a:ext>
            </a:extLst>
          </p:cNvPr>
          <p:cNvSpPr/>
          <p:nvPr userDrawn="1"/>
        </p:nvSpPr>
        <p:spPr>
          <a:xfrm>
            <a:off x="6325552" y="92392"/>
            <a:ext cx="2667" cy="1047"/>
          </a:xfrm>
          <a:custGeom>
            <a:avLst/>
            <a:gdLst>
              <a:gd name="connsiteX0" fmla="*/ 2667 w 2667"/>
              <a:gd name="connsiteY0" fmla="*/ 1048 h 1047"/>
              <a:gd name="connsiteX1" fmla="*/ 0 w 2667"/>
              <a:gd name="connsiteY1" fmla="*/ 0 h 1047"/>
              <a:gd name="connsiteX2" fmla="*/ 2667 w 2667"/>
              <a:gd name="connsiteY2" fmla="*/ 1048 h 1047"/>
            </a:gdLst>
            <a:ahLst/>
            <a:cxnLst>
              <a:cxn ang="0">
                <a:pos x="connsiteX0" y="connsiteY0"/>
              </a:cxn>
              <a:cxn ang="0">
                <a:pos x="connsiteX1" y="connsiteY1"/>
              </a:cxn>
              <a:cxn ang="0">
                <a:pos x="connsiteX2" y="connsiteY2"/>
              </a:cxn>
            </a:cxnLst>
            <a:rect l="l" t="t" r="r" b="b"/>
            <a:pathLst>
              <a:path w="2667" h="1047">
                <a:moveTo>
                  <a:pt x="2667" y="1048"/>
                </a:moveTo>
                <a:cubicBezTo>
                  <a:pt x="2572" y="-381"/>
                  <a:pt x="858" y="381"/>
                  <a:pt x="0" y="0"/>
                </a:cubicBezTo>
                <a:cubicBezTo>
                  <a:pt x="191" y="1429"/>
                  <a:pt x="1715" y="-95"/>
                  <a:pt x="2667" y="1048"/>
                </a:cubicBezTo>
                <a:close/>
              </a:path>
            </a:pathLst>
          </a:custGeom>
          <a:solidFill>
            <a:srgbClr val="1A2D6F"/>
          </a:solidFill>
          <a:ln w="9525" cap="flat">
            <a:noFill/>
            <a:prstDash val="solid"/>
            <a:miter/>
          </a:ln>
        </p:spPr>
        <p:txBody>
          <a:bodyPr rtlCol="0" anchor="ctr"/>
          <a:lstStyle/>
          <a:p>
            <a:endParaRPr lang="en-US"/>
          </a:p>
        </p:txBody>
      </p:sp>
      <p:sp>
        <p:nvSpPr>
          <p:cNvPr id="615" name="צורה חופשית: צורה 588">
            <a:extLst>
              <a:ext uri="{FF2B5EF4-FFF2-40B4-BE49-F238E27FC236}">
                <a16:creationId xmlns:a16="http://schemas.microsoft.com/office/drawing/2014/main" id="{DC2A7D6C-6F6D-441F-9617-FB2CADBDB0E1}"/>
              </a:ext>
            </a:extLst>
          </p:cNvPr>
          <p:cNvSpPr/>
          <p:nvPr userDrawn="1"/>
        </p:nvSpPr>
        <p:spPr>
          <a:xfrm>
            <a:off x="6325647" y="167056"/>
            <a:ext cx="2476" cy="690"/>
          </a:xfrm>
          <a:custGeom>
            <a:avLst/>
            <a:gdLst>
              <a:gd name="connsiteX0" fmla="*/ 0 w 2476"/>
              <a:gd name="connsiteY0" fmla="*/ 202 h 690"/>
              <a:gd name="connsiteX1" fmla="*/ 2477 w 2476"/>
              <a:gd name="connsiteY1" fmla="*/ 488 h 690"/>
              <a:gd name="connsiteX2" fmla="*/ 0 w 2476"/>
              <a:gd name="connsiteY2" fmla="*/ 202 h 690"/>
            </a:gdLst>
            <a:ahLst/>
            <a:cxnLst>
              <a:cxn ang="0">
                <a:pos x="connsiteX0" y="connsiteY0"/>
              </a:cxn>
              <a:cxn ang="0">
                <a:pos x="connsiteX1" y="connsiteY1"/>
              </a:cxn>
              <a:cxn ang="0">
                <a:pos x="connsiteX2" y="connsiteY2"/>
              </a:cxn>
            </a:cxnLst>
            <a:rect l="l" t="t" r="r" b="b"/>
            <a:pathLst>
              <a:path w="2476" h="690">
                <a:moveTo>
                  <a:pt x="0" y="202"/>
                </a:moveTo>
                <a:cubicBezTo>
                  <a:pt x="571" y="488"/>
                  <a:pt x="1620" y="964"/>
                  <a:pt x="2477" y="488"/>
                </a:cubicBezTo>
                <a:cubicBezTo>
                  <a:pt x="1905" y="202"/>
                  <a:pt x="1238" y="-274"/>
                  <a:pt x="0" y="202"/>
                </a:cubicBezTo>
                <a:close/>
              </a:path>
            </a:pathLst>
          </a:custGeom>
          <a:solidFill>
            <a:srgbClr val="1A2D6F"/>
          </a:solidFill>
          <a:ln w="9525" cap="flat">
            <a:noFill/>
            <a:prstDash val="solid"/>
            <a:miter/>
          </a:ln>
        </p:spPr>
        <p:txBody>
          <a:bodyPr rtlCol="0" anchor="ctr"/>
          <a:lstStyle/>
          <a:p>
            <a:endParaRPr lang="en-US"/>
          </a:p>
        </p:txBody>
      </p:sp>
      <p:sp>
        <p:nvSpPr>
          <p:cNvPr id="616" name="צורה חופשית: צורה 589">
            <a:extLst>
              <a:ext uri="{FF2B5EF4-FFF2-40B4-BE49-F238E27FC236}">
                <a16:creationId xmlns:a16="http://schemas.microsoft.com/office/drawing/2014/main" id="{51FC02DC-9F74-43E3-B32C-17300107C62A}"/>
              </a:ext>
            </a:extLst>
          </p:cNvPr>
          <p:cNvSpPr/>
          <p:nvPr userDrawn="1"/>
        </p:nvSpPr>
        <p:spPr>
          <a:xfrm>
            <a:off x="6368224" y="96678"/>
            <a:ext cx="2206" cy="857"/>
          </a:xfrm>
          <a:custGeom>
            <a:avLst/>
            <a:gdLst>
              <a:gd name="connsiteX0" fmla="*/ 2191 w 2206"/>
              <a:gd name="connsiteY0" fmla="*/ 857 h 857"/>
              <a:gd name="connsiteX1" fmla="*/ 0 w 2206"/>
              <a:gd name="connsiteY1" fmla="*/ 0 h 857"/>
              <a:gd name="connsiteX2" fmla="*/ 2191 w 2206"/>
              <a:gd name="connsiteY2" fmla="*/ 857 h 857"/>
            </a:gdLst>
            <a:ahLst/>
            <a:cxnLst>
              <a:cxn ang="0">
                <a:pos x="connsiteX0" y="connsiteY0"/>
              </a:cxn>
              <a:cxn ang="0">
                <a:pos x="connsiteX1" y="connsiteY1"/>
              </a:cxn>
              <a:cxn ang="0">
                <a:pos x="connsiteX2" y="connsiteY2"/>
              </a:cxn>
            </a:cxnLst>
            <a:rect l="l" t="t" r="r" b="b"/>
            <a:pathLst>
              <a:path w="2206" h="857">
                <a:moveTo>
                  <a:pt x="2191" y="857"/>
                </a:moveTo>
                <a:cubicBezTo>
                  <a:pt x="2381" y="476"/>
                  <a:pt x="762" y="95"/>
                  <a:pt x="0" y="0"/>
                </a:cubicBezTo>
                <a:cubicBezTo>
                  <a:pt x="571" y="1143"/>
                  <a:pt x="1048" y="572"/>
                  <a:pt x="2191" y="857"/>
                </a:cubicBezTo>
                <a:close/>
              </a:path>
            </a:pathLst>
          </a:custGeom>
          <a:solidFill>
            <a:srgbClr val="1A2D6F"/>
          </a:solidFill>
          <a:ln w="9525" cap="flat">
            <a:noFill/>
            <a:prstDash val="solid"/>
            <a:miter/>
          </a:ln>
        </p:spPr>
        <p:txBody>
          <a:bodyPr rtlCol="0" anchor="ctr"/>
          <a:lstStyle/>
          <a:p>
            <a:endParaRPr lang="en-US"/>
          </a:p>
        </p:txBody>
      </p:sp>
      <p:sp>
        <p:nvSpPr>
          <p:cNvPr id="617" name="צורה חופשית: צורה 590">
            <a:extLst>
              <a:ext uri="{FF2B5EF4-FFF2-40B4-BE49-F238E27FC236}">
                <a16:creationId xmlns:a16="http://schemas.microsoft.com/office/drawing/2014/main" id="{35C03E41-61F5-4DA6-9218-469C58CB1BEA}"/>
              </a:ext>
            </a:extLst>
          </p:cNvPr>
          <p:cNvSpPr/>
          <p:nvPr userDrawn="1"/>
        </p:nvSpPr>
        <p:spPr>
          <a:xfrm>
            <a:off x="6262008" y="130873"/>
            <a:ext cx="843" cy="1619"/>
          </a:xfrm>
          <a:custGeom>
            <a:avLst/>
            <a:gdLst>
              <a:gd name="connsiteX0" fmla="*/ 775 w 843"/>
              <a:gd name="connsiteY0" fmla="*/ 1619 h 1619"/>
              <a:gd name="connsiteX1" fmla="*/ 12 w 843"/>
              <a:gd name="connsiteY1" fmla="*/ 0 h 1619"/>
              <a:gd name="connsiteX2" fmla="*/ 775 w 843"/>
              <a:gd name="connsiteY2" fmla="*/ 1619 h 1619"/>
            </a:gdLst>
            <a:ahLst/>
            <a:cxnLst>
              <a:cxn ang="0">
                <a:pos x="connsiteX0" y="connsiteY0"/>
              </a:cxn>
              <a:cxn ang="0">
                <a:pos x="connsiteX1" y="connsiteY1"/>
              </a:cxn>
              <a:cxn ang="0">
                <a:pos x="connsiteX2" y="connsiteY2"/>
              </a:cxn>
            </a:cxnLst>
            <a:rect l="l" t="t" r="r" b="b"/>
            <a:pathLst>
              <a:path w="843" h="1619">
                <a:moveTo>
                  <a:pt x="775" y="1619"/>
                </a:moveTo>
                <a:cubicBezTo>
                  <a:pt x="965" y="667"/>
                  <a:pt x="775" y="95"/>
                  <a:pt x="12" y="0"/>
                </a:cubicBezTo>
                <a:cubicBezTo>
                  <a:pt x="-83" y="953"/>
                  <a:pt x="393" y="1334"/>
                  <a:pt x="775" y="1619"/>
                </a:cubicBezTo>
                <a:close/>
              </a:path>
            </a:pathLst>
          </a:custGeom>
          <a:solidFill>
            <a:srgbClr val="1A2D6F"/>
          </a:solidFill>
          <a:ln w="9525" cap="flat">
            <a:noFill/>
            <a:prstDash val="solid"/>
            <a:miter/>
          </a:ln>
        </p:spPr>
        <p:txBody>
          <a:bodyPr rtlCol="0" anchor="ctr"/>
          <a:lstStyle/>
          <a:p>
            <a:endParaRPr lang="en-US"/>
          </a:p>
        </p:txBody>
      </p:sp>
      <p:sp>
        <p:nvSpPr>
          <p:cNvPr id="618" name="צורה חופשית: צורה 591">
            <a:extLst>
              <a:ext uri="{FF2B5EF4-FFF2-40B4-BE49-F238E27FC236}">
                <a16:creationId xmlns:a16="http://schemas.microsoft.com/office/drawing/2014/main" id="{83B8A22B-E97B-4616-B7CB-11BDF36305E1}"/>
              </a:ext>
            </a:extLst>
          </p:cNvPr>
          <p:cNvSpPr/>
          <p:nvPr userDrawn="1"/>
        </p:nvSpPr>
        <p:spPr>
          <a:xfrm>
            <a:off x="6025412" y="246792"/>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388" y="1429"/>
                  <a:pt x="674" y="1429"/>
                </a:cubicBezTo>
                <a:close/>
              </a:path>
            </a:pathLst>
          </a:custGeom>
          <a:solidFill>
            <a:srgbClr val="1A2D6F"/>
          </a:solidFill>
          <a:ln w="9525" cap="flat">
            <a:noFill/>
            <a:prstDash val="solid"/>
            <a:miter/>
          </a:ln>
        </p:spPr>
        <p:txBody>
          <a:bodyPr rtlCol="0" anchor="ctr"/>
          <a:lstStyle/>
          <a:p>
            <a:endParaRPr lang="en-US"/>
          </a:p>
        </p:txBody>
      </p:sp>
      <p:sp>
        <p:nvSpPr>
          <p:cNvPr id="619" name="צורה חופשית: צורה 592">
            <a:extLst>
              <a:ext uri="{FF2B5EF4-FFF2-40B4-BE49-F238E27FC236}">
                <a16:creationId xmlns:a16="http://schemas.microsoft.com/office/drawing/2014/main" id="{4CD60764-A83E-4067-B68E-B8D87895F0C7}"/>
              </a:ext>
            </a:extLst>
          </p:cNvPr>
          <p:cNvSpPr/>
          <p:nvPr userDrawn="1"/>
        </p:nvSpPr>
        <p:spPr>
          <a:xfrm>
            <a:off x="6563582" y="50577"/>
            <a:ext cx="6857" cy="2727"/>
          </a:xfrm>
          <a:custGeom>
            <a:avLst/>
            <a:gdLst>
              <a:gd name="connsiteX0" fmla="*/ 4476 w 6857"/>
              <a:gd name="connsiteY0" fmla="*/ 2191 h 2727"/>
              <a:gd name="connsiteX1" fmla="*/ 0 w 6857"/>
              <a:gd name="connsiteY1" fmla="*/ 0 h 2727"/>
              <a:gd name="connsiteX2" fmla="*/ 2571 w 6857"/>
              <a:gd name="connsiteY2" fmla="*/ 1524 h 2727"/>
              <a:gd name="connsiteX3" fmla="*/ 1619 w 6857"/>
              <a:gd name="connsiteY3" fmla="*/ 2096 h 2727"/>
              <a:gd name="connsiteX4" fmla="*/ 2857 w 6857"/>
              <a:gd name="connsiteY4" fmla="*/ 2667 h 2727"/>
              <a:gd name="connsiteX5" fmla="*/ 6858 w 6857"/>
              <a:gd name="connsiteY5" fmla="*/ 2572 h 2727"/>
              <a:gd name="connsiteX6" fmla="*/ 4476 w 6857"/>
              <a:gd name="connsiteY6" fmla="*/ 2191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4476" y="2191"/>
                </a:moveTo>
                <a:cubicBezTo>
                  <a:pt x="3524" y="190"/>
                  <a:pt x="2476" y="667"/>
                  <a:pt x="0" y="0"/>
                </a:cubicBezTo>
                <a:cubicBezTo>
                  <a:pt x="190" y="2096"/>
                  <a:pt x="2191" y="667"/>
                  <a:pt x="2571" y="1524"/>
                </a:cubicBezTo>
                <a:cubicBezTo>
                  <a:pt x="1333" y="1905"/>
                  <a:pt x="-1429" y="1333"/>
                  <a:pt x="1619" y="2096"/>
                </a:cubicBezTo>
                <a:cubicBezTo>
                  <a:pt x="2095" y="2191"/>
                  <a:pt x="2191" y="2762"/>
                  <a:pt x="2857" y="2667"/>
                </a:cubicBezTo>
                <a:cubicBezTo>
                  <a:pt x="3047" y="952"/>
                  <a:pt x="4857" y="3334"/>
                  <a:pt x="6858" y="2572"/>
                </a:cubicBezTo>
                <a:cubicBezTo>
                  <a:pt x="6286" y="1524"/>
                  <a:pt x="5048" y="1429"/>
                  <a:pt x="4476" y="2191"/>
                </a:cubicBezTo>
                <a:close/>
              </a:path>
            </a:pathLst>
          </a:custGeom>
          <a:solidFill>
            <a:srgbClr val="1A2D6F"/>
          </a:solidFill>
          <a:ln w="9525" cap="flat">
            <a:noFill/>
            <a:prstDash val="solid"/>
            <a:miter/>
          </a:ln>
        </p:spPr>
        <p:txBody>
          <a:bodyPr rtlCol="0" anchor="ctr"/>
          <a:lstStyle/>
          <a:p>
            <a:endParaRPr lang="en-US"/>
          </a:p>
        </p:txBody>
      </p:sp>
      <p:sp>
        <p:nvSpPr>
          <p:cNvPr id="620" name="צורה חופשית: צורה 593">
            <a:extLst>
              <a:ext uri="{FF2B5EF4-FFF2-40B4-BE49-F238E27FC236}">
                <a16:creationId xmlns:a16="http://schemas.microsoft.com/office/drawing/2014/main" id="{B5EF1AAB-3C22-4DC9-AD92-6B7E95F8919F}"/>
              </a:ext>
            </a:extLst>
          </p:cNvPr>
          <p:cNvSpPr/>
          <p:nvPr userDrawn="1"/>
        </p:nvSpPr>
        <p:spPr>
          <a:xfrm>
            <a:off x="6540531" y="52653"/>
            <a:ext cx="4000" cy="2019"/>
          </a:xfrm>
          <a:custGeom>
            <a:avLst/>
            <a:gdLst>
              <a:gd name="connsiteX0" fmla="*/ 0 w 4000"/>
              <a:gd name="connsiteY0" fmla="*/ 2020 h 2019"/>
              <a:gd name="connsiteX1" fmla="*/ 4001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20" y="1258"/>
                  <a:pt x="2381" y="1163"/>
                  <a:pt x="4001" y="20"/>
                </a:cubicBezTo>
                <a:cubicBezTo>
                  <a:pt x="3143" y="-76"/>
                  <a:pt x="667" y="115"/>
                  <a:pt x="0" y="2020"/>
                </a:cubicBezTo>
                <a:close/>
              </a:path>
            </a:pathLst>
          </a:custGeom>
          <a:solidFill>
            <a:srgbClr val="1A2D6F"/>
          </a:solidFill>
          <a:ln w="9525" cap="flat">
            <a:noFill/>
            <a:prstDash val="solid"/>
            <a:miter/>
          </a:ln>
        </p:spPr>
        <p:txBody>
          <a:bodyPr rtlCol="0" anchor="ctr"/>
          <a:lstStyle/>
          <a:p>
            <a:endParaRPr lang="en-US"/>
          </a:p>
        </p:txBody>
      </p:sp>
      <p:sp>
        <p:nvSpPr>
          <p:cNvPr id="621" name="צורה חופשית: צורה 594">
            <a:extLst>
              <a:ext uri="{FF2B5EF4-FFF2-40B4-BE49-F238E27FC236}">
                <a16:creationId xmlns:a16="http://schemas.microsoft.com/office/drawing/2014/main" id="{8115F00D-0E82-47FB-A41C-D37B93CF1716}"/>
              </a:ext>
            </a:extLst>
          </p:cNvPr>
          <p:cNvSpPr/>
          <p:nvPr userDrawn="1"/>
        </p:nvSpPr>
        <p:spPr>
          <a:xfrm>
            <a:off x="6541007" y="55440"/>
            <a:ext cx="1352" cy="1647"/>
          </a:xfrm>
          <a:custGeom>
            <a:avLst/>
            <a:gdLst>
              <a:gd name="connsiteX0" fmla="*/ 1238 w 1352"/>
              <a:gd name="connsiteY0" fmla="*/ 376 h 1647"/>
              <a:gd name="connsiteX1" fmla="*/ 0 w 1352"/>
              <a:gd name="connsiteY1" fmla="*/ 1233 h 1647"/>
              <a:gd name="connsiteX2" fmla="*/ 1334 w 1352"/>
              <a:gd name="connsiteY2" fmla="*/ 1138 h 1647"/>
              <a:gd name="connsiteX3" fmla="*/ 953 w 1352"/>
              <a:gd name="connsiteY3" fmla="*/ 662 h 1647"/>
              <a:gd name="connsiteX4" fmla="*/ 1238 w 1352"/>
              <a:gd name="connsiteY4" fmla="*/ 376 h 1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47">
                <a:moveTo>
                  <a:pt x="1238" y="376"/>
                </a:moveTo>
                <a:cubicBezTo>
                  <a:pt x="1048" y="-767"/>
                  <a:pt x="286" y="1043"/>
                  <a:pt x="0" y="1233"/>
                </a:cubicBezTo>
                <a:cubicBezTo>
                  <a:pt x="95" y="2471"/>
                  <a:pt x="762" y="471"/>
                  <a:pt x="1334" y="1138"/>
                </a:cubicBezTo>
                <a:cubicBezTo>
                  <a:pt x="1429" y="757"/>
                  <a:pt x="1144" y="852"/>
                  <a:pt x="953" y="662"/>
                </a:cubicBezTo>
                <a:cubicBezTo>
                  <a:pt x="953" y="376"/>
                  <a:pt x="1144" y="376"/>
                  <a:pt x="1238" y="376"/>
                </a:cubicBezTo>
                <a:close/>
              </a:path>
            </a:pathLst>
          </a:custGeom>
          <a:solidFill>
            <a:srgbClr val="1A2D6F"/>
          </a:solidFill>
          <a:ln w="9525" cap="flat">
            <a:noFill/>
            <a:prstDash val="solid"/>
            <a:miter/>
          </a:ln>
        </p:spPr>
        <p:txBody>
          <a:bodyPr rtlCol="0" anchor="ctr"/>
          <a:lstStyle/>
          <a:p>
            <a:endParaRPr lang="en-US"/>
          </a:p>
        </p:txBody>
      </p:sp>
      <p:sp>
        <p:nvSpPr>
          <p:cNvPr id="622" name="צורה חופשית: צורה 595">
            <a:extLst>
              <a:ext uri="{FF2B5EF4-FFF2-40B4-BE49-F238E27FC236}">
                <a16:creationId xmlns:a16="http://schemas.microsoft.com/office/drawing/2014/main" id="{B6457061-60E0-40C4-9CDE-918AC66288ED}"/>
              </a:ext>
            </a:extLst>
          </p:cNvPr>
          <p:cNvSpPr/>
          <p:nvPr userDrawn="1"/>
        </p:nvSpPr>
        <p:spPr>
          <a:xfrm>
            <a:off x="6529578" y="93716"/>
            <a:ext cx="1523" cy="1056"/>
          </a:xfrm>
          <a:custGeom>
            <a:avLst/>
            <a:gdLst>
              <a:gd name="connsiteX0" fmla="*/ 0 w 1523"/>
              <a:gd name="connsiteY0" fmla="*/ 771 h 1056"/>
              <a:gd name="connsiteX1" fmla="*/ 1143 w 1523"/>
              <a:gd name="connsiteY1" fmla="*/ 1057 h 1056"/>
              <a:gd name="connsiteX2" fmla="*/ 1524 w 1523"/>
              <a:gd name="connsiteY2" fmla="*/ 390 h 1056"/>
              <a:gd name="connsiteX3" fmla="*/ 0 w 1523"/>
              <a:gd name="connsiteY3" fmla="*/ 771 h 1056"/>
            </a:gdLst>
            <a:ahLst/>
            <a:cxnLst>
              <a:cxn ang="0">
                <a:pos x="connsiteX0" y="connsiteY0"/>
              </a:cxn>
              <a:cxn ang="0">
                <a:pos x="connsiteX1" y="connsiteY1"/>
              </a:cxn>
              <a:cxn ang="0">
                <a:pos x="connsiteX2" y="connsiteY2"/>
              </a:cxn>
              <a:cxn ang="0">
                <a:pos x="connsiteX3" y="connsiteY3"/>
              </a:cxn>
            </a:cxnLst>
            <a:rect l="l" t="t" r="r" b="b"/>
            <a:pathLst>
              <a:path w="1523" h="1056">
                <a:moveTo>
                  <a:pt x="0" y="771"/>
                </a:moveTo>
                <a:lnTo>
                  <a:pt x="1143" y="1057"/>
                </a:lnTo>
                <a:cubicBezTo>
                  <a:pt x="1238" y="676"/>
                  <a:pt x="1333" y="485"/>
                  <a:pt x="1524" y="390"/>
                </a:cubicBezTo>
                <a:cubicBezTo>
                  <a:pt x="1524" y="-181"/>
                  <a:pt x="0" y="-181"/>
                  <a:pt x="0" y="771"/>
                </a:cubicBezTo>
                <a:close/>
              </a:path>
            </a:pathLst>
          </a:custGeom>
          <a:solidFill>
            <a:srgbClr val="1A2D6F"/>
          </a:solidFill>
          <a:ln w="9525" cap="flat">
            <a:noFill/>
            <a:prstDash val="solid"/>
            <a:miter/>
          </a:ln>
        </p:spPr>
        <p:txBody>
          <a:bodyPr rtlCol="0" anchor="ctr"/>
          <a:lstStyle/>
          <a:p>
            <a:endParaRPr lang="en-US"/>
          </a:p>
        </p:txBody>
      </p:sp>
      <p:sp>
        <p:nvSpPr>
          <p:cNvPr id="623" name="צורה חופשית: צורה 596">
            <a:extLst>
              <a:ext uri="{FF2B5EF4-FFF2-40B4-BE49-F238E27FC236}">
                <a16:creationId xmlns:a16="http://schemas.microsoft.com/office/drawing/2014/main" id="{0B7EA261-8854-430D-A9AC-4E8DC0E614CA}"/>
              </a:ext>
            </a:extLst>
          </p:cNvPr>
          <p:cNvSpPr/>
          <p:nvPr userDrawn="1"/>
        </p:nvSpPr>
        <p:spPr>
          <a:xfrm>
            <a:off x="6138386" y="26224"/>
            <a:ext cx="4667" cy="1255"/>
          </a:xfrm>
          <a:custGeom>
            <a:avLst/>
            <a:gdLst>
              <a:gd name="connsiteX0" fmla="*/ 4667 w 4667"/>
              <a:gd name="connsiteY0" fmla="*/ 922 h 1255"/>
              <a:gd name="connsiteX1" fmla="*/ 0 w 4667"/>
              <a:gd name="connsiteY1" fmla="*/ 255 h 1255"/>
              <a:gd name="connsiteX2" fmla="*/ 4667 w 4667"/>
              <a:gd name="connsiteY2" fmla="*/ 922 h 1255"/>
            </a:gdLst>
            <a:ahLst/>
            <a:cxnLst>
              <a:cxn ang="0">
                <a:pos x="connsiteX0" y="connsiteY0"/>
              </a:cxn>
              <a:cxn ang="0">
                <a:pos x="connsiteX1" y="connsiteY1"/>
              </a:cxn>
              <a:cxn ang="0">
                <a:pos x="connsiteX2" y="connsiteY2"/>
              </a:cxn>
            </a:cxnLst>
            <a:rect l="l" t="t" r="r" b="b"/>
            <a:pathLst>
              <a:path w="4667" h="1255">
                <a:moveTo>
                  <a:pt x="4667" y="922"/>
                </a:moveTo>
                <a:cubicBezTo>
                  <a:pt x="4191" y="1779"/>
                  <a:pt x="857" y="-792"/>
                  <a:pt x="0" y="255"/>
                </a:cubicBezTo>
                <a:cubicBezTo>
                  <a:pt x="381" y="-126"/>
                  <a:pt x="4000" y="2065"/>
                  <a:pt x="4667" y="922"/>
                </a:cubicBezTo>
                <a:close/>
              </a:path>
            </a:pathLst>
          </a:custGeom>
          <a:solidFill>
            <a:srgbClr val="1A2D6F"/>
          </a:solidFill>
          <a:ln w="9525" cap="flat">
            <a:noFill/>
            <a:prstDash val="solid"/>
            <a:miter/>
          </a:ln>
        </p:spPr>
        <p:txBody>
          <a:bodyPr rtlCol="0" anchor="ctr"/>
          <a:lstStyle/>
          <a:p>
            <a:endParaRPr lang="en-US"/>
          </a:p>
        </p:txBody>
      </p:sp>
      <p:sp>
        <p:nvSpPr>
          <p:cNvPr id="624" name="צורה חופשית: צורה 597">
            <a:extLst>
              <a:ext uri="{FF2B5EF4-FFF2-40B4-BE49-F238E27FC236}">
                <a16:creationId xmlns:a16="http://schemas.microsoft.com/office/drawing/2014/main" id="{FF4AFB22-842D-484F-AAD6-1AAA4ECA0D48}"/>
              </a:ext>
            </a:extLst>
          </p:cNvPr>
          <p:cNvSpPr/>
          <p:nvPr userDrawn="1"/>
        </p:nvSpPr>
        <p:spPr>
          <a:xfrm>
            <a:off x="6036564" y="37433"/>
            <a:ext cx="1090" cy="3452"/>
          </a:xfrm>
          <a:custGeom>
            <a:avLst/>
            <a:gdLst>
              <a:gd name="connsiteX0" fmla="*/ 762 w 1090"/>
              <a:gd name="connsiteY0" fmla="*/ 2857 h 3452"/>
              <a:gd name="connsiteX1" fmla="*/ 952 w 1090"/>
              <a:gd name="connsiteY1" fmla="*/ 0 h 3452"/>
              <a:gd name="connsiteX2" fmla="*/ 0 w 1090"/>
              <a:gd name="connsiteY2" fmla="*/ 2857 h 3452"/>
              <a:gd name="connsiteX3" fmla="*/ 762 w 1090"/>
              <a:gd name="connsiteY3" fmla="*/ 2857 h 3452"/>
            </a:gdLst>
            <a:ahLst/>
            <a:cxnLst>
              <a:cxn ang="0">
                <a:pos x="connsiteX0" y="connsiteY0"/>
              </a:cxn>
              <a:cxn ang="0">
                <a:pos x="connsiteX1" y="connsiteY1"/>
              </a:cxn>
              <a:cxn ang="0">
                <a:pos x="connsiteX2" y="connsiteY2"/>
              </a:cxn>
              <a:cxn ang="0">
                <a:pos x="connsiteX3" y="connsiteY3"/>
              </a:cxn>
            </a:cxnLst>
            <a:rect l="l" t="t" r="r" b="b"/>
            <a:pathLst>
              <a:path w="1090" h="3452">
                <a:moveTo>
                  <a:pt x="762" y="2857"/>
                </a:moveTo>
                <a:cubicBezTo>
                  <a:pt x="95" y="1619"/>
                  <a:pt x="1524" y="1048"/>
                  <a:pt x="952" y="0"/>
                </a:cubicBezTo>
                <a:cubicBezTo>
                  <a:pt x="381" y="381"/>
                  <a:pt x="571" y="2381"/>
                  <a:pt x="0" y="2857"/>
                </a:cubicBezTo>
                <a:cubicBezTo>
                  <a:pt x="0" y="4286"/>
                  <a:pt x="762" y="2667"/>
                  <a:pt x="762" y="2857"/>
                </a:cubicBezTo>
                <a:close/>
              </a:path>
            </a:pathLst>
          </a:custGeom>
          <a:solidFill>
            <a:srgbClr val="1A2D6F"/>
          </a:solidFill>
          <a:ln w="9525" cap="flat">
            <a:noFill/>
            <a:prstDash val="solid"/>
            <a:miter/>
          </a:ln>
        </p:spPr>
        <p:txBody>
          <a:bodyPr rtlCol="0" anchor="ctr"/>
          <a:lstStyle/>
          <a:p>
            <a:endParaRPr lang="en-US"/>
          </a:p>
        </p:txBody>
      </p:sp>
      <p:sp>
        <p:nvSpPr>
          <p:cNvPr id="625" name="צורה חופשית: צורה 598">
            <a:extLst>
              <a:ext uri="{FF2B5EF4-FFF2-40B4-BE49-F238E27FC236}">
                <a16:creationId xmlns:a16="http://schemas.microsoft.com/office/drawing/2014/main" id="{E864D48A-2735-493B-9D7F-41115DE47920}"/>
              </a:ext>
            </a:extLst>
          </p:cNvPr>
          <p:cNvSpPr/>
          <p:nvPr userDrawn="1"/>
        </p:nvSpPr>
        <p:spPr>
          <a:xfrm>
            <a:off x="6030182" y="200596"/>
            <a:ext cx="3047" cy="2667"/>
          </a:xfrm>
          <a:custGeom>
            <a:avLst/>
            <a:gdLst>
              <a:gd name="connsiteX0" fmla="*/ 3047 w 3047"/>
              <a:gd name="connsiteY0" fmla="*/ 0 h 2667"/>
              <a:gd name="connsiteX1" fmla="*/ 0 w 3047"/>
              <a:gd name="connsiteY1" fmla="*/ 2667 h 2667"/>
              <a:gd name="connsiteX2" fmla="*/ 3047 w 3047"/>
              <a:gd name="connsiteY2" fmla="*/ 0 h 2667"/>
            </a:gdLst>
            <a:ahLst/>
            <a:cxnLst>
              <a:cxn ang="0">
                <a:pos x="connsiteX0" y="connsiteY0"/>
              </a:cxn>
              <a:cxn ang="0">
                <a:pos x="connsiteX1" y="connsiteY1"/>
              </a:cxn>
              <a:cxn ang="0">
                <a:pos x="connsiteX2" y="connsiteY2"/>
              </a:cxn>
            </a:cxnLst>
            <a:rect l="l" t="t" r="r" b="b"/>
            <a:pathLst>
              <a:path w="3047" h="2667">
                <a:moveTo>
                  <a:pt x="3047" y="0"/>
                </a:moveTo>
                <a:cubicBezTo>
                  <a:pt x="2381" y="95"/>
                  <a:pt x="381" y="667"/>
                  <a:pt x="0" y="2667"/>
                </a:cubicBezTo>
                <a:cubicBezTo>
                  <a:pt x="1333" y="1715"/>
                  <a:pt x="1905" y="1429"/>
                  <a:pt x="3047" y="0"/>
                </a:cubicBezTo>
                <a:close/>
              </a:path>
            </a:pathLst>
          </a:custGeom>
          <a:solidFill>
            <a:srgbClr val="1A2D6F"/>
          </a:solidFill>
          <a:ln w="9525" cap="flat">
            <a:noFill/>
            <a:prstDash val="solid"/>
            <a:miter/>
          </a:ln>
        </p:spPr>
        <p:txBody>
          <a:bodyPr rtlCol="0" anchor="ctr"/>
          <a:lstStyle/>
          <a:p>
            <a:endParaRPr lang="en-US"/>
          </a:p>
        </p:txBody>
      </p:sp>
      <p:sp>
        <p:nvSpPr>
          <p:cNvPr id="626" name="צורה חופשית: צורה 599">
            <a:extLst>
              <a:ext uri="{FF2B5EF4-FFF2-40B4-BE49-F238E27FC236}">
                <a16:creationId xmlns:a16="http://schemas.microsoft.com/office/drawing/2014/main" id="{09950111-509F-4479-9480-0472632C2EAC}"/>
              </a:ext>
            </a:extLst>
          </p:cNvPr>
          <p:cNvSpPr/>
          <p:nvPr userDrawn="1"/>
        </p:nvSpPr>
        <p:spPr>
          <a:xfrm>
            <a:off x="6048661" y="19554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8" y="1714"/>
                  <a:pt x="-953" y="1619"/>
                  <a:pt x="1619" y="1905"/>
                </a:cubicBezTo>
                <a:cubicBezTo>
                  <a:pt x="2000" y="1905"/>
                  <a:pt x="2095" y="2572"/>
                  <a:pt x="2667" y="2286"/>
                </a:cubicBezTo>
                <a:cubicBezTo>
                  <a:pt x="2667" y="571"/>
                  <a:pt x="4381" y="2667"/>
                  <a:pt x="5905" y="1714"/>
                </a:cubicBezTo>
                <a:cubicBezTo>
                  <a:pt x="5334" y="762"/>
                  <a:pt x="4381" y="857"/>
                  <a:pt x="3905" y="1619"/>
                </a:cubicBezTo>
                <a:cubicBezTo>
                  <a:pt x="2953" y="-191"/>
                  <a:pt x="2095" y="381"/>
                  <a:pt x="0" y="0"/>
                </a:cubicBezTo>
                <a:cubicBezTo>
                  <a:pt x="476" y="2191"/>
                  <a:pt x="2000" y="476"/>
                  <a:pt x="2381" y="1238"/>
                </a:cubicBezTo>
                <a:close/>
              </a:path>
            </a:pathLst>
          </a:custGeom>
          <a:solidFill>
            <a:srgbClr val="1A2D6F"/>
          </a:solidFill>
          <a:ln w="9525" cap="flat">
            <a:noFill/>
            <a:prstDash val="solid"/>
            <a:miter/>
          </a:ln>
        </p:spPr>
        <p:txBody>
          <a:bodyPr rtlCol="0" anchor="ctr"/>
          <a:lstStyle/>
          <a:p>
            <a:endParaRPr lang="en-US"/>
          </a:p>
        </p:txBody>
      </p:sp>
      <p:sp>
        <p:nvSpPr>
          <p:cNvPr id="627" name="צורה חופשית: צורה 600">
            <a:extLst>
              <a:ext uri="{FF2B5EF4-FFF2-40B4-BE49-F238E27FC236}">
                <a16:creationId xmlns:a16="http://schemas.microsoft.com/office/drawing/2014/main" id="{00F4F5C7-2331-45D2-BD5E-C1AB84CB6546}"/>
              </a:ext>
            </a:extLst>
          </p:cNvPr>
          <p:cNvSpPr/>
          <p:nvPr userDrawn="1"/>
        </p:nvSpPr>
        <p:spPr>
          <a:xfrm>
            <a:off x="6070663" y="196655"/>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6" y="-154"/>
                  <a:pt x="0" y="131"/>
                </a:cubicBezTo>
                <a:cubicBezTo>
                  <a:pt x="762" y="1179"/>
                  <a:pt x="1428" y="512"/>
                  <a:pt x="2667" y="608"/>
                </a:cubicBezTo>
                <a:close/>
              </a:path>
            </a:pathLst>
          </a:custGeom>
          <a:solidFill>
            <a:srgbClr val="1A2D6F"/>
          </a:solidFill>
          <a:ln w="9525" cap="flat">
            <a:noFill/>
            <a:prstDash val="solid"/>
            <a:miter/>
          </a:ln>
        </p:spPr>
        <p:txBody>
          <a:bodyPr rtlCol="0" anchor="ctr"/>
          <a:lstStyle/>
          <a:p>
            <a:endParaRPr lang="en-US"/>
          </a:p>
        </p:txBody>
      </p:sp>
      <p:sp>
        <p:nvSpPr>
          <p:cNvPr id="628" name="צורה חופשית: צורה 601">
            <a:extLst>
              <a:ext uri="{FF2B5EF4-FFF2-40B4-BE49-F238E27FC236}">
                <a16:creationId xmlns:a16="http://schemas.microsoft.com/office/drawing/2014/main" id="{A6B60E13-DFD7-4DDF-BE17-ECD2B1C9AAB9}"/>
              </a:ext>
            </a:extLst>
          </p:cNvPr>
          <p:cNvSpPr/>
          <p:nvPr userDrawn="1"/>
        </p:nvSpPr>
        <p:spPr>
          <a:xfrm>
            <a:off x="6075807" y="197307"/>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5" y="1479"/>
                  <a:pt x="1524" y="-235"/>
                  <a:pt x="2477" y="812"/>
                </a:cubicBezTo>
                <a:close/>
              </a:path>
            </a:pathLst>
          </a:custGeom>
          <a:solidFill>
            <a:srgbClr val="1A2D6F"/>
          </a:solidFill>
          <a:ln w="9525" cap="flat">
            <a:noFill/>
            <a:prstDash val="solid"/>
            <a:miter/>
          </a:ln>
        </p:spPr>
        <p:txBody>
          <a:bodyPr rtlCol="0" anchor="ctr"/>
          <a:lstStyle/>
          <a:p>
            <a:endParaRPr lang="en-US"/>
          </a:p>
        </p:txBody>
      </p:sp>
      <p:sp>
        <p:nvSpPr>
          <p:cNvPr id="629" name="צורה חופשית: צורה 602">
            <a:extLst>
              <a:ext uri="{FF2B5EF4-FFF2-40B4-BE49-F238E27FC236}">
                <a16:creationId xmlns:a16="http://schemas.microsoft.com/office/drawing/2014/main" id="{17EBA6B0-4A4F-4296-B7A5-163A35565EC2}"/>
              </a:ext>
            </a:extLst>
          </p:cNvPr>
          <p:cNvSpPr/>
          <p:nvPr userDrawn="1"/>
        </p:nvSpPr>
        <p:spPr>
          <a:xfrm>
            <a:off x="6025705" y="244686"/>
            <a:ext cx="857" cy="1439"/>
          </a:xfrm>
          <a:custGeom>
            <a:avLst/>
            <a:gdLst>
              <a:gd name="connsiteX0" fmla="*/ 858 w 857"/>
              <a:gd name="connsiteY0" fmla="*/ 1439 h 1439"/>
              <a:gd name="connsiteX1" fmla="*/ 0 w 857"/>
              <a:gd name="connsiteY1" fmla="*/ 10 h 1439"/>
              <a:gd name="connsiteX2" fmla="*/ 858 w 857"/>
              <a:gd name="connsiteY2" fmla="*/ 1439 h 1439"/>
            </a:gdLst>
            <a:ahLst/>
            <a:cxnLst>
              <a:cxn ang="0">
                <a:pos x="connsiteX0" y="connsiteY0"/>
              </a:cxn>
              <a:cxn ang="0">
                <a:pos x="connsiteX1" y="connsiteY1"/>
              </a:cxn>
              <a:cxn ang="0">
                <a:pos x="connsiteX2" y="connsiteY2"/>
              </a:cxn>
            </a:cxnLst>
            <a:rect l="l" t="t" r="r" b="b"/>
            <a:pathLst>
              <a:path w="857" h="1439">
                <a:moveTo>
                  <a:pt x="858" y="1439"/>
                </a:moveTo>
                <a:cubicBezTo>
                  <a:pt x="858" y="487"/>
                  <a:pt x="571" y="-85"/>
                  <a:pt x="0" y="10"/>
                </a:cubicBezTo>
                <a:cubicBezTo>
                  <a:pt x="0" y="963"/>
                  <a:pt x="381" y="1153"/>
                  <a:pt x="858" y="1439"/>
                </a:cubicBezTo>
                <a:close/>
              </a:path>
            </a:pathLst>
          </a:custGeom>
          <a:solidFill>
            <a:srgbClr val="1A2D6F"/>
          </a:solidFill>
          <a:ln w="9525" cap="flat">
            <a:noFill/>
            <a:prstDash val="solid"/>
            <a:miter/>
          </a:ln>
        </p:spPr>
        <p:txBody>
          <a:bodyPr rtlCol="0" anchor="ctr"/>
          <a:lstStyle/>
          <a:p>
            <a:endParaRPr lang="en-US"/>
          </a:p>
        </p:txBody>
      </p:sp>
      <p:sp>
        <p:nvSpPr>
          <p:cNvPr id="630" name="צורה חופשית: צורה 603">
            <a:extLst>
              <a:ext uri="{FF2B5EF4-FFF2-40B4-BE49-F238E27FC236}">
                <a16:creationId xmlns:a16="http://schemas.microsoft.com/office/drawing/2014/main" id="{F35EA0F3-7818-4FB6-9067-8F1BD3E2F992}"/>
              </a:ext>
            </a:extLst>
          </p:cNvPr>
          <p:cNvSpPr/>
          <p:nvPr userDrawn="1"/>
        </p:nvSpPr>
        <p:spPr>
          <a:xfrm>
            <a:off x="6115812" y="24316"/>
            <a:ext cx="2476" cy="928"/>
          </a:xfrm>
          <a:custGeom>
            <a:avLst/>
            <a:gdLst>
              <a:gd name="connsiteX0" fmla="*/ 2477 w 2476"/>
              <a:gd name="connsiteY0" fmla="*/ 734 h 928"/>
              <a:gd name="connsiteX1" fmla="*/ 0 w 2476"/>
              <a:gd name="connsiteY1" fmla="*/ 258 h 928"/>
              <a:gd name="connsiteX2" fmla="*/ 2477 w 2476"/>
              <a:gd name="connsiteY2" fmla="*/ 734 h 928"/>
            </a:gdLst>
            <a:ahLst/>
            <a:cxnLst>
              <a:cxn ang="0">
                <a:pos x="connsiteX0" y="connsiteY0"/>
              </a:cxn>
              <a:cxn ang="0">
                <a:pos x="connsiteX1" y="connsiteY1"/>
              </a:cxn>
              <a:cxn ang="0">
                <a:pos x="connsiteX2" y="connsiteY2"/>
              </a:cxn>
            </a:cxnLst>
            <a:rect l="l" t="t" r="r" b="b"/>
            <a:pathLst>
              <a:path w="2476" h="928">
                <a:moveTo>
                  <a:pt x="2477" y="734"/>
                </a:moveTo>
                <a:cubicBezTo>
                  <a:pt x="1810" y="163"/>
                  <a:pt x="762" y="-314"/>
                  <a:pt x="0" y="258"/>
                </a:cubicBezTo>
                <a:cubicBezTo>
                  <a:pt x="762" y="925"/>
                  <a:pt x="1714" y="1115"/>
                  <a:pt x="2477" y="734"/>
                </a:cubicBezTo>
                <a:close/>
              </a:path>
            </a:pathLst>
          </a:custGeom>
          <a:solidFill>
            <a:srgbClr val="1A2D6F"/>
          </a:solidFill>
          <a:ln w="9525" cap="flat">
            <a:noFill/>
            <a:prstDash val="solid"/>
            <a:miter/>
          </a:ln>
        </p:spPr>
        <p:txBody>
          <a:bodyPr rtlCol="0" anchor="ctr"/>
          <a:lstStyle/>
          <a:p>
            <a:endParaRPr lang="en-US"/>
          </a:p>
        </p:txBody>
      </p:sp>
      <p:sp>
        <p:nvSpPr>
          <p:cNvPr id="631" name="צורה חופשית: צורה 604">
            <a:extLst>
              <a:ext uri="{FF2B5EF4-FFF2-40B4-BE49-F238E27FC236}">
                <a16:creationId xmlns:a16="http://schemas.microsoft.com/office/drawing/2014/main" id="{0972815B-6D91-4E75-8563-0C7A3B32DA1E}"/>
              </a:ext>
            </a:extLst>
          </p:cNvPr>
          <p:cNvSpPr/>
          <p:nvPr userDrawn="1"/>
        </p:nvSpPr>
        <p:spPr>
          <a:xfrm>
            <a:off x="6026276" y="243398"/>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858" y="537"/>
                  <a:pt x="953" y="346"/>
                  <a:pt x="1143" y="251"/>
                </a:cubicBezTo>
                <a:close/>
              </a:path>
            </a:pathLst>
          </a:custGeom>
          <a:solidFill>
            <a:srgbClr val="1A2D6F"/>
          </a:solidFill>
          <a:ln w="9525" cap="flat">
            <a:noFill/>
            <a:prstDash val="solid"/>
            <a:miter/>
          </a:ln>
        </p:spPr>
        <p:txBody>
          <a:bodyPr rtlCol="0" anchor="ctr"/>
          <a:lstStyle/>
          <a:p>
            <a:endParaRPr lang="en-US"/>
          </a:p>
        </p:txBody>
      </p:sp>
      <p:sp>
        <p:nvSpPr>
          <p:cNvPr id="632" name="צורה חופשית: צורה 605">
            <a:extLst>
              <a:ext uri="{FF2B5EF4-FFF2-40B4-BE49-F238E27FC236}">
                <a16:creationId xmlns:a16="http://schemas.microsoft.com/office/drawing/2014/main" id="{03D0EC40-7D17-4D39-9D0B-6DF483A618C1}"/>
              </a:ext>
            </a:extLst>
          </p:cNvPr>
          <p:cNvSpPr/>
          <p:nvPr userDrawn="1"/>
        </p:nvSpPr>
        <p:spPr>
          <a:xfrm>
            <a:off x="6030848" y="203663"/>
            <a:ext cx="1143" cy="1768"/>
          </a:xfrm>
          <a:custGeom>
            <a:avLst/>
            <a:gdLst>
              <a:gd name="connsiteX0" fmla="*/ 1144 w 1143"/>
              <a:gd name="connsiteY0" fmla="*/ 1124 h 1768"/>
              <a:gd name="connsiteX1" fmla="*/ 762 w 1143"/>
              <a:gd name="connsiteY1" fmla="*/ 743 h 1768"/>
              <a:gd name="connsiteX2" fmla="*/ 953 w 1143"/>
              <a:gd name="connsiteY2" fmla="*/ 362 h 1768"/>
              <a:gd name="connsiteX3" fmla="*/ 0 w 1143"/>
              <a:gd name="connsiteY3" fmla="*/ 1410 h 1768"/>
              <a:gd name="connsiteX4" fmla="*/ 1144 w 1143"/>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 h="1768">
                <a:moveTo>
                  <a:pt x="1144" y="1124"/>
                </a:moveTo>
                <a:cubicBezTo>
                  <a:pt x="1144" y="743"/>
                  <a:pt x="953" y="838"/>
                  <a:pt x="762" y="743"/>
                </a:cubicBezTo>
                <a:cubicBezTo>
                  <a:pt x="762" y="457"/>
                  <a:pt x="858" y="457"/>
                  <a:pt x="953" y="362"/>
                </a:cubicBezTo>
                <a:cubicBezTo>
                  <a:pt x="667" y="-781"/>
                  <a:pt x="286" y="1124"/>
                  <a:pt x="0" y="1410"/>
                </a:cubicBezTo>
                <a:cubicBezTo>
                  <a:pt x="286" y="2553"/>
                  <a:pt x="571" y="552"/>
                  <a:pt x="1144" y="1124"/>
                </a:cubicBezTo>
                <a:close/>
              </a:path>
            </a:pathLst>
          </a:custGeom>
          <a:solidFill>
            <a:srgbClr val="1A2D6F"/>
          </a:solidFill>
          <a:ln w="9525" cap="flat">
            <a:noFill/>
            <a:prstDash val="solid"/>
            <a:miter/>
          </a:ln>
        </p:spPr>
        <p:txBody>
          <a:bodyPr rtlCol="0" anchor="ctr"/>
          <a:lstStyle/>
          <a:p>
            <a:endParaRPr lang="en-US"/>
          </a:p>
        </p:txBody>
      </p:sp>
      <p:sp>
        <p:nvSpPr>
          <p:cNvPr id="633" name="צורה חופשית: צורה 606">
            <a:extLst>
              <a:ext uri="{FF2B5EF4-FFF2-40B4-BE49-F238E27FC236}">
                <a16:creationId xmlns:a16="http://schemas.microsoft.com/office/drawing/2014/main" id="{FBE29541-7957-4C43-8F48-57ABA2314867}"/>
              </a:ext>
            </a:extLst>
          </p:cNvPr>
          <p:cNvSpPr/>
          <p:nvPr userDrawn="1"/>
        </p:nvSpPr>
        <p:spPr>
          <a:xfrm>
            <a:off x="6035992" y="29336"/>
            <a:ext cx="2476" cy="2952"/>
          </a:xfrm>
          <a:custGeom>
            <a:avLst/>
            <a:gdLst>
              <a:gd name="connsiteX0" fmla="*/ 0 w 2476"/>
              <a:gd name="connsiteY0" fmla="*/ 2953 h 2952"/>
              <a:gd name="connsiteX1" fmla="*/ 2477 w 2476"/>
              <a:gd name="connsiteY1" fmla="*/ 0 h 2952"/>
              <a:gd name="connsiteX2" fmla="*/ 0 w 2476"/>
              <a:gd name="connsiteY2" fmla="*/ 2953 h 2952"/>
            </a:gdLst>
            <a:ahLst/>
            <a:cxnLst>
              <a:cxn ang="0">
                <a:pos x="connsiteX0" y="connsiteY0"/>
              </a:cxn>
              <a:cxn ang="0">
                <a:pos x="connsiteX1" y="connsiteY1"/>
              </a:cxn>
              <a:cxn ang="0">
                <a:pos x="connsiteX2" y="connsiteY2"/>
              </a:cxn>
            </a:cxnLst>
            <a:rect l="l" t="t" r="r" b="b"/>
            <a:pathLst>
              <a:path w="2476" h="2952">
                <a:moveTo>
                  <a:pt x="0" y="2953"/>
                </a:moveTo>
                <a:cubicBezTo>
                  <a:pt x="1048" y="1810"/>
                  <a:pt x="1524" y="1524"/>
                  <a:pt x="2477" y="0"/>
                </a:cubicBezTo>
                <a:cubicBezTo>
                  <a:pt x="1905" y="190"/>
                  <a:pt x="95" y="857"/>
                  <a:pt x="0" y="2953"/>
                </a:cubicBezTo>
                <a:close/>
              </a:path>
            </a:pathLst>
          </a:custGeom>
          <a:solidFill>
            <a:srgbClr val="1A2D6F"/>
          </a:solidFill>
          <a:ln w="9525" cap="flat">
            <a:noFill/>
            <a:prstDash val="solid"/>
            <a:miter/>
          </a:ln>
        </p:spPr>
        <p:txBody>
          <a:bodyPr rtlCol="0" anchor="ctr"/>
          <a:lstStyle/>
          <a:p>
            <a:endParaRPr lang="en-US"/>
          </a:p>
        </p:txBody>
      </p:sp>
      <p:sp>
        <p:nvSpPr>
          <p:cNvPr id="634" name="צורה חופשית: צורה 607">
            <a:extLst>
              <a:ext uri="{FF2B5EF4-FFF2-40B4-BE49-F238E27FC236}">
                <a16:creationId xmlns:a16="http://schemas.microsoft.com/office/drawing/2014/main" id="{26515C6B-25EE-4924-8696-5850C4F72F5C}"/>
              </a:ext>
            </a:extLst>
          </p:cNvPr>
          <p:cNvSpPr/>
          <p:nvPr userDrawn="1"/>
        </p:nvSpPr>
        <p:spPr>
          <a:xfrm>
            <a:off x="6035992" y="73877"/>
            <a:ext cx="856" cy="1370"/>
          </a:xfrm>
          <a:custGeom>
            <a:avLst/>
            <a:gdLst>
              <a:gd name="connsiteX0" fmla="*/ 857 w 856"/>
              <a:gd name="connsiteY0" fmla="*/ 1370 h 1370"/>
              <a:gd name="connsiteX1" fmla="*/ 0 w 856"/>
              <a:gd name="connsiteY1" fmla="*/ 37 h 1370"/>
              <a:gd name="connsiteX2" fmla="*/ 857 w 856"/>
              <a:gd name="connsiteY2" fmla="*/ 1370 h 1370"/>
            </a:gdLst>
            <a:ahLst/>
            <a:cxnLst>
              <a:cxn ang="0">
                <a:pos x="connsiteX0" y="connsiteY0"/>
              </a:cxn>
              <a:cxn ang="0">
                <a:pos x="connsiteX1" y="connsiteY1"/>
              </a:cxn>
              <a:cxn ang="0">
                <a:pos x="connsiteX2" y="connsiteY2"/>
              </a:cxn>
            </a:cxnLst>
            <a:rect l="l" t="t" r="r" b="b"/>
            <a:pathLst>
              <a:path w="856" h="1370">
                <a:moveTo>
                  <a:pt x="857" y="1370"/>
                </a:moveTo>
                <a:cubicBezTo>
                  <a:pt x="762" y="418"/>
                  <a:pt x="476" y="-154"/>
                  <a:pt x="0" y="37"/>
                </a:cubicBezTo>
                <a:cubicBezTo>
                  <a:pt x="95" y="894"/>
                  <a:pt x="476" y="1180"/>
                  <a:pt x="857" y="1370"/>
                </a:cubicBezTo>
                <a:close/>
              </a:path>
            </a:pathLst>
          </a:custGeom>
          <a:solidFill>
            <a:srgbClr val="1A2D6F"/>
          </a:solidFill>
          <a:ln w="9525" cap="flat">
            <a:noFill/>
            <a:prstDash val="solid"/>
            <a:miter/>
          </a:ln>
        </p:spPr>
        <p:txBody>
          <a:bodyPr rtlCol="0" anchor="ctr"/>
          <a:lstStyle/>
          <a:p>
            <a:endParaRPr lang="en-US"/>
          </a:p>
        </p:txBody>
      </p:sp>
      <p:sp>
        <p:nvSpPr>
          <p:cNvPr id="635" name="צורה חופשית: צורה 608">
            <a:extLst>
              <a:ext uri="{FF2B5EF4-FFF2-40B4-BE49-F238E27FC236}">
                <a16:creationId xmlns:a16="http://schemas.microsoft.com/office/drawing/2014/main" id="{DBD454C0-2D81-4971-AC31-1EC0951F846D}"/>
              </a:ext>
            </a:extLst>
          </p:cNvPr>
          <p:cNvSpPr/>
          <p:nvPr userDrawn="1"/>
        </p:nvSpPr>
        <p:spPr>
          <a:xfrm>
            <a:off x="6036443" y="72544"/>
            <a:ext cx="882" cy="988"/>
          </a:xfrm>
          <a:custGeom>
            <a:avLst/>
            <a:gdLst>
              <a:gd name="connsiteX0" fmla="*/ 883 w 882"/>
              <a:gd name="connsiteY0" fmla="*/ 226 h 988"/>
              <a:gd name="connsiteX1" fmla="*/ 25 w 882"/>
              <a:gd name="connsiteY1" fmla="*/ 988 h 988"/>
              <a:gd name="connsiteX2" fmla="*/ 787 w 882"/>
              <a:gd name="connsiteY2" fmla="*/ 988 h 988"/>
              <a:gd name="connsiteX3" fmla="*/ 883 w 882"/>
              <a:gd name="connsiteY3" fmla="*/ 226 h 988"/>
            </a:gdLst>
            <a:ahLst/>
            <a:cxnLst>
              <a:cxn ang="0">
                <a:pos x="connsiteX0" y="connsiteY0"/>
              </a:cxn>
              <a:cxn ang="0">
                <a:pos x="connsiteX1" y="connsiteY1"/>
              </a:cxn>
              <a:cxn ang="0">
                <a:pos x="connsiteX2" y="connsiteY2"/>
              </a:cxn>
              <a:cxn ang="0">
                <a:pos x="connsiteX3" y="connsiteY3"/>
              </a:cxn>
            </a:cxnLst>
            <a:rect l="l" t="t" r="r" b="b"/>
            <a:pathLst>
              <a:path w="882" h="988">
                <a:moveTo>
                  <a:pt x="883" y="226"/>
                </a:moveTo>
                <a:cubicBezTo>
                  <a:pt x="787" y="-250"/>
                  <a:pt x="-166" y="36"/>
                  <a:pt x="25" y="988"/>
                </a:cubicBezTo>
                <a:lnTo>
                  <a:pt x="787" y="988"/>
                </a:lnTo>
                <a:cubicBezTo>
                  <a:pt x="692" y="512"/>
                  <a:pt x="787" y="321"/>
                  <a:pt x="883" y="226"/>
                </a:cubicBezTo>
                <a:close/>
              </a:path>
            </a:pathLst>
          </a:custGeom>
          <a:solidFill>
            <a:srgbClr val="1A2D6F"/>
          </a:solidFill>
          <a:ln w="9525" cap="flat">
            <a:noFill/>
            <a:prstDash val="solid"/>
            <a:miter/>
          </a:ln>
        </p:spPr>
        <p:txBody>
          <a:bodyPr rtlCol="0" anchor="ctr"/>
          <a:lstStyle/>
          <a:p>
            <a:endParaRPr lang="en-US"/>
          </a:p>
        </p:txBody>
      </p:sp>
      <p:sp>
        <p:nvSpPr>
          <p:cNvPr id="636" name="צורה חופשית: צורה 609">
            <a:extLst>
              <a:ext uri="{FF2B5EF4-FFF2-40B4-BE49-F238E27FC236}">
                <a16:creationId xmlns:a16="http://schemas.microsoft.com/office/drawing/2014/main" id="{4D1B8538-A12D-4552-BE9F-F8183BA9BF39}"/>
              </a:ext>
            </a:extLst>
          </p:cNvPr>
          <p:cNvSpPr/>
          <p:nvPr userDrawn="1"/>
        </p:nvSpPr>
        <p:spPr>
          <a:xfrm>
            <a:off x="6081807" y="271518"/>
            <a:ext cx="1999" cy="621"/>
          </a:xfrm>
          <a:custGeom>
            <a:avLst/>
            <a:gdLst>
              <a:gd name="connsiteX0" fmla="*/ 2000 w 1999"/>
              <a:gd name="connsiteY0" fmla="*/ 325 h 621"/>
              <a:gd name="connsiteX1" fmla="*/ 0 w 1999"/>
              <a:gd name="connsiteY1" fmla="*/ 230 h 621"/>
              <a:gd name="connsiteX2" fmla="*/ 2000 w 1999"/>
              <a:gd name="connsiteY2" fmla="*/ 325 h 621"/>
            </a:gdLst>
            <a:ahLst/>
            <a:cxnLst>
              <a:cxn ang="0">
                <a:pos x="connsiteX0" y="connsiteY0"/>
              </a:cxn>
              <a:cxn ang="0">
                <a:pos x="connsiteX1" y="connsiteY1"/>
              </a:cxn>
              <a:cxn ang="0">
                <a:pos x="connsiteX2" y="connsiteY2"/>
              </a:cxn>
            </a:cxnLst>
            <a:rect l="l" t="t" r="r" b="b"/>
            <a:pathLst>
              <a:path w="1999" h="621">
                <a:moveTo>
                  <a:pt x="2000" y="325"/>
                </a:moveTo>
                <a:cubicBezTo>
                  <a:pt x="1524" y="135"/>
                  <a:pt x="857" y="-246"/>
                  <a:pt x="0" y="230"/>
                </a:cubicBezTo>
                <a:cubicBezTo>
                  <a:pt x="381" y="516"/>
                  <a:pt x="1334" y="897"/>
                  <a:pt x="2000" y="325"/>
                </a:cubicBezTo>
                <a:close/>
              </a:path>
            </a:pathLst>
          </a:custGeom>
          <a:solidFill>
            <a:srgbClr val="1A2D6F"/>
          </a:solidFill>
          <a:ln w="9525" cap="flat">
            <a:noFill/>
            <a:prstDash val="solid"/>
            <a:miter/>
          </a:ln>
        </p:spPr>
        <p:txBody>
          <a:bodyPr rtlCol="0" anchor="ctr"/>
          <a:lstStyle/>
          <a:p>
            <a:endParaRPr lang="en-US"/>
          </a:p>
        </p:txBody>
      </p:sp>
      <p:sp>
        <p:nvSpPr>
          <p:cNvPr id="637" name="צורה חופשית: צורה 610">
            <a:extLst>
              <a:ext uri="{FF2B5EF4-FFF2-40B4-BE49-F238E27FC236}">
                <a16:creationId xmlns:a16="http://schemas.microsoft.com/office/drawing/2014/main" id="{EF881FBB-ACAF-4DB8-8190-E61B78FE7000}"/>
              </a:ext>
            </a:extLst>
          </p:cNvPr>
          <p:cNvSpPr/>
          <p:nvPr userDrawn="1"/>
        </p:nvSpPr>
        <p:spPr>
          <a:xfrm>
            <a:off x="6036754" y="32549"/>
            <a:ext cx="952" cy="1801"/>
          </a:xfrm>
          <a:custGeom>
            <a:avLst/>
            <a:gdLst>
              <a:gd name="connsiteX0" fmla="*/ 571 w 952"/>
              <a:gd name="connsiteY0" fmla="*/ 693 h 1801"/>
              <a:gd name="connsiteX1" fmla="*/ 762 w 952"/>
              <a:gd name="connsiteY1" fmla="*/ 312 h 1801"/>
              <a:gd name="connsiteX2" fmla="*/ 0 w 952"/>
              <a:gd name="connsiteY2" fmla="*/ 1455 h 1801"/>
              <a:gd name="connsiteX3" fmla="*/ 952 w 952"/>
              <a:gd name="connsiteY3" fmla="*/ 1074 h 1801"/>
              <a:gd name="connsiteX4" fmla="*/ 571 w 952"/>
              <a:gd name="connsiteY4" fmla="*/ 693 h 1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801">
                <a:moveTo>
                  <a:pt x="571" y="693"/>
                </a:moveTo>
                <a:cubicBezTo>
                  <a:pt x="571" y="407"/>
                  <a:pt x="571" y="407"/>
                  <a:pt x="762" y="312"/>
                </a:cubicBezTo>
                <a:cubicBezTo>
                  <a:pt x="381" y="-736"/>
                  <a:pt x="190" y="1169"/>
                  <a:pt x="0" y="1455"/>
                </a:cubicBezTo>
                <a:cubicBezTo>
                  <a:pt x="381" y="2598"/>
                  <a:pt x="381" y="502"/>
                  <a:pt x="952" y="1074"/>
                </a:cubicBezTo>
                <a:cubicBezTo>
                  <a:pt x="857" y="693"/>
                  <a:pt x="666" y="788"/>
                  <a:pt x="571" y="693"/>
                </a:cubicBezTo>
                <a:close/>
              </a:path>
            </a:pathLst>
          </a:custGeom>
          <a:solidFill>
            <a:srgbClr val="1A2D6F"/>
          </a:solidFill>
          <a:ln w="9525" cap="flat">
            <a:noFill/>
            <a:prstDash val="solid"/>
            <a:miter/>
          </a:ln>
        </p:spPr>
        <p:txBody>
          <a:bodyPr rtlCol="0" anchor="ctr"/>
          <a:lstStyle/>
          <a:p>
            <a:endParaRPr lang="en-US"/>
          </a:p>
        </p:txBody>
      </p:sp>
      <p:sp>
        <p:nvSpPr>
          <p:cNvPr id="638" name="צורה חופשית: צורה 611">
            <a:extLst>
              <a:ext uri="{FF2B5EF4-FFF2-40B4-BE49-F238E27FC236}">
                <a16:creationId xmlns:a16="http://schemas.microsoft.com/office/drawing/2014/main" id="{F3A4405D-E657-4ED9-B323-17F2875FE60A}"/>
              </a:ext>
            </a:extLst>
          </p:cNvPr>
          <p:cNvSpPr/>
          <p:nvPr userDrawn="1"/>
        </p:nvSpPr>
        <p:spPr>
          <a:xfrm>
            <a:off x="6539034" y="60198"/>
            <a:ext cx="2212" cy="3034"/>
          </a:xfrm>
          <a:custGeom>
            <a:avLst/>
            <a:gdLst>
              <a:gd name="connsiteX0" fmla="*/ 1116 w 2212"/>
              <a:gd name="connsiteY0" fmla="*/ 2667 h 3034"/>
              <a:gd name="connsiteX1" fmla="*/ 2164 w 2212"/>
              <a:gd name="connsiteY1" fmla="*/ 0 h 3034"/>
              <a:gd name="connsiteX2" fmla="*/ 68 w 2212"/>
              <a:gd name="connsiteY2" fmla="*/ 2476 h 3034"/>
              <a:gd name="connsiteX3" fmla="*/ 1116 w 2212"/>
              <a:gd name="connsiteY3" fmla="*/ 2667 h 3034"/>
            </a:gdLst>
            <a:ahLst/>
            <a:cxnLst>
              <a:cxn ang="0">
                <a:pos x="connsiteX0" y="connsiteY0"/>
              </a:cxn>
              <a:cxn ang="0">
                <a:pos x="connsiteX1" y="connsiteY1"/>
              </a:cxn>
              <a:cxn ang="0">
                <a:pos x="connsiteX2" y="connsiteY2"/>
              </a:cxn>
              <a:cxn ang="0">
                <a:pos x="connsiteX3" y="connsiteY3"/>
              </a:cxn>
            </a:cxnLst>
            <a:rect l="l" t="t" r="r" b="b"/>
            <a:pathLst>
              <a:path w="2212" h="3034">
                <a:moveTo>
                  <a:pt x="1116" y="2667"/>
                </a:moveTo>
                <a:cubicBezTo>
                  <a:pt x="545" y="1238"/>
                  <a:pt x="2545" y="1238"/>
                  <a:pt x="2164" y="0"/>
                </a:cubicBezTo>
                <a:cubicBezTo>
                  <a:pt x="1211" y="190"/>
                  <a:pt x="1021" y="2191"/>
                  <a:pt x="68" y="2476"/>
                </a:cubicBezTo>
                <a:cubicBezTo>
                  <a:pt x="-313" y="3715"/>
                  <a:pt x="1021" y="2476"/>
                  <a:pt x="1116" y="2667"/>
                </a:cubicBezTo>
                <a:close/>
              </a:path>
            </a:pathLst>
          </a:custGeom>
          <a:solidFill>
            <a:srgbClr val="1A2D6F"/>
          </a:solidFill>
          <a:ln w="9525" cap="flat">
            <a:noFill/>
            <a:prstDash val="solid"/>
            <a:miter/>
          </a:ln>
        </p:spPr>
        <p:txBody>
          <a:bodyPr rtlCol="0" anchor="ctr"/>
          <a:lstStyle/>
          <a:p>
            <a:endParaRPr lang="en-US"/>
          </a:p>
        </p:txBody>
      </p:sp>
      <p:sp>
        <p:nvSpPr>
          <p:cNvPr id="639" name="צורה חופשית: צורה 612">
            <a:extLst>
              <a:ext uri="{FF2B5EF4-FFF2-40B4-BE49-F238E27FC236}">
                <a16:creationId xmlns:a16="http://schemas.microsoft.com/office/drawing/2014/main" id="{D147D799-22F5-400C-A13B-D9D414FAAF80}"/>
              </a:ext>
            </a:extLst>
          </p:cNvPr>
          <p:cNvSpPr/>
          <p:nvPr userDrawn="1"/>
        </p:nvSpPr>
        <p:spPr>
          <a:xfrm>
            <a:off x="6528803" y="94678"/>
            <a:ext cx="892" cy="1619"/>
          </a:xfrm>
          <a:custGeom>
            <a:avLst/>
            <a:gdLst>
              <a:gd name="connsiteX0" fmla="*/ 12 w 892"/>
              <a:gd name="connsiteY0" fmla="*/ 0 h 1619"/>
              <a:gd name="connsiteX1" fmla="*/ 870 w 892"/>
              <a:gd name="connsiteY1" fmla="*/ 1619 h 1619"/>
              <a:gd name="connsiteX2" fmla="*/ 12 w 892"/>
              <a:gd name="connsiteY2" fmla="*/ 0 h 1619"/>
            </a:gdLst>
            <a:ahLst/>
            <a:cxnLst>
              <a:cxn ang="0">
                <a:pos x="connsiteX0" y="connsiteY0"/>
              </a:cxn>
              <a:cxn ang="0">
                <a:pos x="connsiteX1" y="connsiteY1"/>
              </a:cxn>
              <a:cxn ang="0">
                <a:pos x="connsiteX2" y="connsiteY2"/>
              </a:cxn>
            </a:cxnLst>
            <a:rect l="l" t="t" r="r" b="b"/>
            <a:pathLst>
              <a:path w="892" h="1619">
                <a:moveTo>
                  <a:pt x="12" y="0"/>
                </a:moveTo>
                <a:cubicBezTo>
                  <a:pt x="-83" y="953"/>
                  <a:pt x="393" y="1334"/>
                  <a:pt x="870" y="1619"/>
                </a:cubicBezTo>
                <a:cubicBezTo>
                  <a:pt x="965" y="667"/>
                  <a:pt x="774" y="95"/>
                  <a:pt x="12" y="0"/>
                </a:cubicBezTo>
                <a:close/>
              </a:path>
            </a:pathLst>
          </a:custGeom>
          <a:solidFill>
            <a:srgbClr val="1A2D6F"/>
          </a:solidFill>
          <a:ln w="9525" cap="flat">
            <a:noFill/>
            <a:prstDash val="solid"/>
            <a:miter/>
          </a:ln>
        </p:spPr>
        <p:txBody>
          <a:bodyPr rtlCol="0" anchor="ctr"/>
          <a:lstStyle/>
          <a:p>
            <a:endParaRPr lang="en-US"/>
          </a:p>
        </p:txBody>
      </p:sp>
      <p:sp>
        <p:nvSpPr>
          <p:cNvPr id="640" name="צורה חופשית: צורה 613">
            <a:extLst>
              <a:ext uri="{FF2B5EF4-FFF2-40B4-BE49-F238E27FC236}">
                <a16:creationId xmlns:a16="http://schemas.microsoft.com/office/drawing/2014/main" id="{14F74C21-9FDD-42E6-B34B-54B95CF48159}"/>
              </a:ext>
            </a:extLst>
          </p:cNvPr>
          <p:cNvSpPr/>
          <p:nvPr userDrawn="1"/>
        </p:nvSpPr>
        <p:spPr>
          <a:xfrm>
            <a:off x="6527940" y="96869"/>
            <a:ext cx="898" cy="2000"/>
          </a:xfrm>
          <a:custGeom>
            <a:avLst/>
            <a:gdLst>
              <a:gd name="connsiteX0" fmla="*/ 209 w 898"/>
              <a:gd name="connsiteY0" fmla="*/ 2000 h 2000"/>
              <a:gd name="connsiteX1" fmla="*/ 780 w 898"/>
              <a:gd name="connsiteY1" fmla="*/ 1429 h 2000"/>
              <a:gd name="connsiteX2" fmla="*/ 590 w 898"/>
              <a:gd name="connsiteY2" fmla="*/ 0 h 2000"/>
              <a:gd name="connsiteX3" fmla="*/ 209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9" y="2000"/>
                </a:moveTo>
                <a:cubicBezTo>
                  <a:pt x="495" y="2000"/>
                  <a:pt x="495" y="1334"/>
                  <a:pt x="780" y="1429"/>
                </a:cubicBezTo>
                <a:cubicBezTo>
                  <a:pt x="1161" y="571"/>
                  <a:pt x="495" y="667"/>
                  <a:pt x="590" y="0"/>
                </a:cubicBezTo>
                <a:cubicBezTo>
                  <a:pt x="400" y="1048"/>
                  <a:pt x="-363" y="476"/>
                  <a:pt x="209" y="2000"/>
                </a:cubicBezTo>
                <a:close/>
              </a:path>
            </a:pathLst>
          </a:custGeom>
          <a:solidFill>
            <a:srgbClr val="1A2D6F"/>
          </a:solidFill>
          <a:ln w="9525" cap="flat">
            <a:noFill/>
            <a:prstDash val="solid"/>
            <a:miter/>
          </a:ln>
        </p:spPr>
        <p:txBody>
          <a:bodyPr rtlCol="0" anchor="ctr"/>
          <a:lstStyle/>
          <a:p>
            <a:endParaRPr lang="en-US"/>
          </a:p>
        </p:txBody>
      </p:sp>
      <p:sp>
        <p:nvSpPr>
          <p:cNvPr id="641" name="צורה חופשית: צורה 614">
            <a:extLst>
              <a:ext uri="{FF2B5EF4-FFF2-40B4-BE49-F238E27FC236}">
                <a16:creationId xmlns:a16="http://schemas.microsoft.com/office/drawing/2014/main" id="{4306531F-32AF-4B9C-8A0D-CD5C1EE02A81}"/>
              </a:ext>
            </a:extLst>
          </p:cNvPr>
          <p:cNvSpPr/>
          <p:nvPr userDrawn="1"/>
        </p:nvSpPr>
        <p:spPr>
          <a:xfrm>
            <a:off x="6072092" y="22757"/>
            <a:ext cx="2476" cy="758"/>
          </a:xfrm>
          <a:custGeom>
            <a:avLst/>
            <a:gdLst>
              <a:gd name="connsiteX0" fmla="*/ 2477 w 2476"/>
              <a:gd name="connsiteY0" fmla="*/ 579 h 758"/>
              <a:gd name="connsiteX1" fmla="*/ 0 w 2476"/>
              <a:gd name="connsiteY1" fmla="*/ 198 h 758"/>
              <a:gd name="connsiteX2" fmla="*/ 2477 w 2476"/>
              <a:gd name="connsiteY2" fmla="*/ 579 h 758"/>
            </a:gdLst>
            <a:ahLst/>
            <a:cxnLst>
              <a:cxn ang="0">
                <a:pos x="connsiteX0" y="connsiteY0"/>
              </a:cxn>
              <a:cxn ang="0">
                <a:pos x="connsiteX1" y="connsiteY1"/>
              </a:cxn>
              <a:cxn ang="0">
                <a:pos x="connsiteX2" y="connsiteY2"/>
              </a:cxn>
            </a:cxnLst>
            <a:rect l="l" t="t" r="r" b="b"/>
            <a:pathLst>
              <a:path w="2476" h="758">
                <a:moveTo>
                  <a:pt x="2477" y="579"/>
                </a:moveTo>
                <a:cubicBezTo>
                  <a:pt x="2191" y="8"/>
                  <a:pt x="571" y="-183"/>
                  <a:pt x="0" y="198"/>
                </a:cubicBezTo>
                <a:cubicBezTo>
                  <a:pt x="858" y="1246"/>
                  <a:pt x="1429" y="484"/>
                  <a:pt x="2477" y="579"/>
                </a:cubicBezTo>
                <a:close/>
              </a:path>
            </a:pathLst>
          </a:custGeom>
          <a:solidFill>
            <a:srgbClr val="1A2D6F"/>
          </a:solidFill>
          <a:ln w="9525" cap="flat">
            <a:noFill/>
            <a:prstDash val="solid"/>
            <a:miter/>
          </a:ln>
        </p:spPr>
        <p:txBody>
          <a:bodyPr rtlCol="0" anchor="ctr"/>
          <a:lstStyle/>
          <a:p>
            <a:endParaRPr lang="en-US"/>
          </a:p>
        </p:txBody>
      </p:sp>
      <p:sp>
        <p:nvSpPr>
          <p:cNvPr id="642" name="צורה חופשית: צורה 615">
            <a:extLst>
              <a:ext uri="{FF2B5EF4-FFF2-40B4-BE49-F238E27FC236}">
                <a16:creationId xmlns:a16="http://schemas.microsoft.com/office/drawing/2014/main" id="{61BCD0A8-C0E8-4E3D-BD80-19D739940EF3}"/>
              </a:ext>
            </a:extLst>
          </p:cNvPr>
          <p:cNvSpPr/>
          <p:nvPr userDrawn="1"/>
        </p:nvSpPr>
        <p:spPr>
          <a:xfrm>
            <a:off x="6086430" y="98678"/>
            <a:ext cx="9855" cy="1428"/>
          </a:xfrm>
          <a:custGeom>
            <a:avLst/>
            <a:gdLst>
              <a:gd name="connsiteX0" fmla="*/ 807 w 9855"/>
              <a:gd name="connsiteY0" fmla="*/ 667 h 1428"/>
              <a:gd name="connsiteX1" fmla="*/ 2045 w 9855"/>
              <a:gd name="connsiteY1" fmla="*/ 667 h 1428"/>
              <a:gd name="connsiteX2" fmla="*/ 9856 w 9855"/>
              <a:gd name="connsiteY2" fmla="*/ 1429 h 1428"/>
              <a:gd name="connsiteX3" fmla="*/ 5379 w 9855"/>
              <a:gd name="connsiteY3" fmla="*/ 0 h 1428"/>
              <a:gd name="connsiteX4" fmla="*/ 6141 w 9855"/>
              <a:gd name="connsiteY4" fmla="*/ 381 h 1428"/>
              <a:gd name="connsiteX5" fmla="*/ 331 w 9855"/>
              <a:gd name="connsiteY5" fmla="*/ 286 h 1428"/>
              <a:gd name="connsiteX6" fmla="*/ 807 w 9855"/>
              <a:gd name="connsiteY6" fmla="*/ 667 h 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1428">
                <a:moveTo>
                  <a:pt x="807" y="667"/>
                </a:moveTo>
                <a:lnTo>
                  <a:pt x="2045" y="667"/>
                </a:lnTo>
                <a:cubicBezTo>
                  <a:pt x="4617" y="1619"/>
                  <a:pt x="6808" y="1238"/>
                  <a:pt x="9856" y="1429"/>
                </a:cubicBezTo>
                <a:cubicBezTo>
                  <a:pt x="8712" y="191"/>
                  <a:pt x="7284" y="476"/>
                  <a:pt x="5379" y="0"/>
                </a:cubicBezTo>
                <a:cubicBezTo>
                  <a:pt x="5379" y="762"/>
                  <a:pt x="5950" y="191"/>
                  <a:pt x="6141" y="381"/>
                </a:cubicBezTo>
                <a:cubicBezTo>
                  <a:pt x="4712" y="1715"/>
                  <a:pt x="2331" y="-286"/>
                  <a:pt x="331" y="286"/>
                </a:cubicBezTo>
                <a:cubicBezTo>
                  <a:pt x="-527" y="572"/>
                  <a:pt x="521" y="857"/>
                  <a:pt x="807" y="667"/>
                </a:cubicBezTo>
                <a:close/>
              </a:path>
            </a:pathLst>
          </a:custGeom>
          <a:solidFill>
            <a:srgbClr val="1A2D6F"/>
          </a:solidFill>
          <a:ln w="9525" cap="flat">
            <a:noFill/>
            <a:prstDash val="solid"/>
            <a:miter/>
          </a:ln>
        </p:spPr>
        <p:txBody>
          <a:bodyPr rtlCol="0" anchor="ctr"/>
          <a:lstStyle/>
          <a:p>
            <a:endParaRPr lang="en-US"/>
          </a:p>
        </p:txBody>
      </p:sp>
      <p:sp>
        <p:nvSpPr>
          <p:cNvPr id="643" name="צורה חופשית: צורה 616">
            <a:extLst>
              <a:ext uri="{FF2B5EF4-FFF2-40B4-BE49-F238E27FC236}">
                <a16:creationId xmlns:a16="http://schemas.microsoft.com/office/drawing/2014/main" id="{611D6459-6D0A-4BB1-AF03-3F97CB5E56B8}"/>
              </a:ext>
            </a:extLst>
          </p:cNvPr>
          <p:cNvSpPr/>
          <p:nvPr userDrawn="1"/>
        </p:nvSpPr>
        <p:spPr>
          <a:xfrm>
            <a:off x="6089046" y="97604"/>
            <a:ext cx="1809" cy="1074"/>
          </a:xfrm>
          <a:custGeom>
            <a:avLst/>
            <a:gdLst>
              <a:gd name="connsiteX0" fmla="*/ 1810 w 1809"/>
              <a:gd name="connsiteY0" fmla="*/ 1074 h 1074"/>
              <a:gd name="connsiteX1" fmla="*/ 0 w 1809"/>
              <a:gd name="connsiteY1" fmla="*/ 312 h 1074"/>
              <a:gd name="connsiteX2" fmla="*/ 1810 w 1809"/>
              <a:gd name="connsiteY2" fmla="*/ 1074 h 1074"/>
            </a:gdLst>
            <a:ahLst/>
            <a:cxnLst>
              <a:cxn ang="0">
                <a:pos x="connsiteX0" y="connsiteY0"/>
              </a:cxn>
              <a:cxn ang="0">
                <a:pos x="connsiteX1" y="connsiteY1"/>
              </a:cxn>
              <a:cxn ang="0">
                <a:pos x="connsiteX2" y="connsiteY2"/>
              </a:cxn>
            </a:cxnLst>
            <a:rect l="l" t="t" r="r" b="b"/>
            <a:pathLst>
              <a:path w="1809" h="1074">
                <a:moveTo>
                  <a:pt x="1810" y="1074"/>
                </a:moveTo>
                <a:cubicBezTo>
                  <a:pt x="1333" y="-69"/>
                  <a:pt x="857" y="-259"/>
                  <a:pt x="0" y="312"/>
                </a:cubicBezTo>
                <a:cubicBezTo>
                  <a:pt x="381" y="1741"/>
                  <a:pt x="1428" y="503"/>
                  <a:pt x="1810" y="1074"/>
                </a:cubicBezTo>
                <a:close/>
              </a:path>
            </a:pathLst>
          </a:custGeom>
          <a:solidFill>
            <a:srgbClr val="1A2D6F"/>
          </a:solidFill>
          <a:ln w="9525" cap="flat">
            <a:noFill/>
            <a:prstDash val="solid"/>
            <a:miter/>
          </a:ln>
        </p:spPr>
        <p:txBody>
          <a:bodyPr rtlCol="0" anchor="ctr"/>
          <a:lstStyle/>
          <a:p>
            <a:endParaRPr lang="en-US"/>
          </a:p>
        </p:txBody>
      </p:sp>
      <p:sp>
        <p:nvSpPr>
          <p:cNvPr id="644" name="צורה חופשית: צורה 617">
            <a:extLst>
              <a:ext uri="{FF2B5EF4-FFF2-40B4-BE49-F238E27FC236}">
                <a16:creationId xmlns:a16="http://schemas.microsoft.com/office/drawing/2014/main" id="{A540A6BD-13C5-47AD-94F9-7AB562748DE3}"/>
              </a:ext>
            </a:extLst>
          </p:cNvPr>
          <p:cNvSpPr/>
          <p:nvPr userDrawn="1"/>
        </p:nvSpPr>
        <p:spPr>
          <a:xfrm>
            <a:off x="6083998" y="97329"/>
            <a:ext cx="1619" cy="562"/>
          </a:xfrm>
          <a:custGeom>
            <a:avLst/>
            <a:gdLst>
              <a:gd name="connsiteX0" fmla="*/ 1619 w 1619"/>
              <a:gd name="connsiteY0" fmla="*/ 302 h 562"/>
              <a:gd name="connsiteX1" fmla="*/ 0 w 1619"/>
              <a:gd name="connsiteY1" fmla="*/ 302 h 562"/>
              <a:gd name="connsiteX2" fmla="*/ 1619 w 1619"/>
              <a:gd name="connsiteY2" fmla="*/ 302 h 562"/>
            </a:gdLst>
            <a:ahLst/>
            <a:cxnLst>
              <a:cxn ang="0">
                <a:pos x="connsiteX0" y="connsiteY0"/>
              </a:cxn>
              <a:cxn ang="0">
                <a:pos x="connsiteX1" y="connsiteY1"/>
              </a:cxn>
              <a:cxn ang="0">
                <a:pos x="connsiteX2" y="connsiteY2"/>
              </a:cxn>
            </a:cxnLst>
            <a:rect l="l" t="t" r="r" b="b"/>
            <a:pathLst>
              <a:path w="1619" h="562">
                <a:moveTo>
                  <a:pt x="1619" y="302"/>
                </a:moveTo>
                <a:cubicBezTo>
                  <a:pt x="1238" y="111"/>
                  <a:pt x="667" y="-270"/>
                  <a:pt x="0" y="302"/>
                </a:cubicBezTo>
                <a:cubicBezTo>
                  <a:pt x="381" y="492"/>
                  <a:pt x="1048" y="778"/>
                  <a:pt x="1619" y="302"/>
                </a:cubicBezTo>
                <a:close/>
              </a:path>
            </a:pathLst>
          </a:custGeom>
          <a:solidFill>
            <a:srgbClr val="1A2D6F"/>
          </a:solidFill>
          <a:ln w="9525" cap="flat">
            <a:noFill/>
            <a:prstDash val="solid"/>
            <a:miter/>
          </a:ln>
        </p:spPr>
        <p:txBody>
          <a:bodyPr rtlCol="0" anchor="ctr"/>
          <a:lstStyle/>
          <a:p>
            <a:endParaRPr lang="en-US"/>
          </a:p>
        </p:txBody>
      </p:sp>
      <p:sp>
        <p:nvSpPr>
          <p:cNvPr id="645" name="צורה חופשית: צורה 618">
            <a:extLst>
              <a:ext uri="{FF2B5EF4-FFF2-40B4-BE49-F238E27FC236}">
                <a16:creationId xmlns:a16="http://schemas.microsoft.com/office/drawing/2014/main" id="{AE4AE92E-467C-4225-A078-24DA846A6370}"/>
              </a:ext>
            </a:extLst>
          </p:cNvPr>
          <p:cNvSpPr/>
          <p:nvPr userDrawn="1"/>
        </p:nvSpPr>
        <p:spPr>
          <a:xfrm>
            <a:off x="6111906" y="24098"/>
            <a:ext cx="1828" cy="761"/>
          </a:xfrm>
          <a:custGeom>
            <a:avLst/>
            <a:gdLst>
              <a:gd name="connsiteX0" fmla="*/ 1810 w 1828"/>
              <a:gd name="connsiteY0" fmla="*/ 762 h 761"/>
              <a:gd name="connsiteX1" fmla="*/ 0 w 1828"/>
              <a:gd name="connsiteY1" fmla="*/ 0 h 761"/>
              <a:gd name="connsiteX2" fmla="*/ 1810 w 1828"/>
              <a:gd name="connsiteY2" fmla="*/ 762 h 761"/>
            </a:gdLst>
            <a:ahLst/>
            <a:cxnLst>
              <a:cxn ang="0">
                <a:pos x="connsiteX0" y="connsiteY0"/>
              </a:cxn>
              <a:cxn ang="0">
                <a:pos x="connsiteX1" y="connsiteY1"/>
              </a:cxn>
              <a:cxn ang="0">
                <a:pos x="connsiteX2" y="connsiteY2"/>
              </a:cxn>
            </a:cxnLst>
            <a:rect l="l" t="t" r="r" b="b"/>
            <a:pathLst>
              <a:path w="1828" h="761">
                <a:moveTo>
                  <a:pt x="1810" y="762"/>
                </a:moveTo>
                <a:cubicBezTo>
                  <a:pt x="2000" y="381"/>
                  <a:pt x="667" y="0"/>
                  <a:pt x="0" y="0"/>
                </a:cubicBezTo>
                <a:cubicBezTo>
                  <a:pt x="476" y="1143"/>
                  <a:pt x="858" y="476"/>
                  <a:pt x="1810" y="762"/>
                </a:cubicBezTo>
                <a:close/>
              </a:path>
            </a:pathLst>
          </a:custGeom>
          <a:solidFill>
            <a:srgbClr val="1A2D6F"/>
          </a:solidFill>
          <a:ln w="9525" cap="flat">
            <a:noFill/>
            <a:prstDash val="solid"/>
            <a:miter/>
          </a:ln>
        </p:spPr>
        <p:txBody>
          <a:bodyPr rtlCol="0" anchor="ctr"/>
          <a:lstStyle/>
          <a:p>
            <a:endParaRPr lang="en-US"/>
          </a:p>
        </p:txBody>
      </p:sp>
      <p:sp>
        <p:nvSpPr>
          <p:cNvPr id="646" name="צורה חופשית: צורה 619">
            <a:extLst>
              <a:ext uri="{FF2B5EF4-FFF2-40B4-BE49-F238E27FC236}">
                <a16:creationId xmlns:a16="http://schemas.microsoft.com/office/drawing/2014/main" id="{63A6442B-C2AB-4FB7-9EAE-083EE97F463F}"/>
              </a:ext>
            </a:extLst>
          </p:cNvPr>
          <p:cNvSpPr/>
          <p:nvPr userDrawn="1"/>
        </p:nvSpPr>
        <p:spPr>
          <a:xfrm>
            <a:off x="6076854" y="23270"/>
            <a:ext cx="2285" cy="732"/>
          </a:xfrm>
          <a:custGeom>
            <a:avLst/>
            <a:gdLst>
              <a:gd name="connsiteX0" fmla="*/ 2286 w 2285"/>
              <a:gd name="connsiteY0" fmla="*/ 733 h 732"/>
              <a:gd name="connsiteX1" fmla="*/ 0 w 2285"/>
              <a:gd name="connsiteY1" fmla="*/ 66 h 732"/>
              <a:gd name="connsiteX2" fmla="*/ 2286 w 2285"/>
              <a:gd name="connsiteY2" fmla="*/ 733 h 732"/>
            </a:gdLst>
            <a:ahLst/>
            <a:cxnLst>
              <a:cxn ang="0">
                <a:pos x="connsiteX0" y="connsiteY0"/>
              </a:cxn>
              <a:cxn ang="0">
                <a:pos x="connsiteX1" y="connsiteY1"/>
              </a:cxn>
              <a:cxn ang="0">
                <a:pos x="connsiteX2" y="connsiteY2"/>
              </a:cxn>
            </a:cxnLst>
            <a:rect l="l" t="t" r="r" b="b"/>
            <a:pathLst>
              <a:path w="2285" h="732">
                <a:moveTo>
                  <a:pt x="2286" y="733"/>
                </a:moveTo>
                <a:cubicBezTo>
                  <a:pt x="2096" y="-601"/>
                  <a:pt x="762" y="352"/>
                  <a:pt x="0" y="66"/>
                </a:cubicBezTo>
                <a:cubicBezTo>
                  <a:pt x="381" y="1495"/>
                  <a:pt x="1429" y="-220"/>
                  <a:pt x="2286" y="733"/>
                </a:cubicBezTo>
                <a:close/>
              </a:path>
            </a:pathLst>
          </a:custGeom>
          <a:solidFill>
            <a:srgbClr val="1A2D6F"/>
          </a:solidFill>
          <a:ln w="9525" cap="flat">
            <a:noFill/>
            <a:prstDash val="solid"/>
            <a:miter/>
          </a:ln>
        </p:spPr>
        <p:txBody>
          <a:bodyPr rtlCol="0" anchor="ctr"/>
          <a:lstStyle/>
          <a:p>
            <a:endParaRPr lang="en-US"/>
          </a:p>
        </p:txBody>
      </p:sp>
      <p:sp>
        <p:nvSpPr>
          <p:cNvPr id="647" name="צורה חופשית: צורה 620">
            <a:extLst>
              <a:ext uri="{FF2B5EF4-FFF2-40B4-BE49-F238E27FC236}">
                <a16:creationId xmlns:a16="http://schemas.microsoft.com/office/drawing/2014/main" id="{F7F850C1-3B3D-4892-8127-C2C7ECA7B39C}"/>
              </a:ext>
            </a:extLst>
          </p:cNvPr>
          <p:cNvSpPr/>
          <p:nvPr userDrawn="1"/>
        </p:nvSpPr>
        <p:spPr>
          <a:xfrm>
            <a:off x="6052089" y="23145"/>
            <a:ext cx="5429" cy="2080"/>
          </a:xfrm>
          <a:custGeom>
            <a:avLst/>
            <a:gdLst>
              <a:gd name="connsiteX0" fmla="*/ 2191 w 5429"/>
              <a:gd name="connsiteY0" fmla="*/ 952 h 2080"/>
              <a:gd name="connsiteX1" fmla="*/ 1524 w 5429"/>
              <a:gd name="connsiteY1" fmla="*/ 1714 h 2080"/>
              <a:gd name="connsiteX2" fmla="*/ 2477 w 5429"/>
              <a:gd name="connsiteY2" fmla="*/ 2000 h 2080"/>
              <a:gd name="connsiteX3" fmla="*/ 5429 w 5429"/>
              <a:gd name="connsiteY3" fmla="*/ 1238 h 2080"/>
              <a:gd name="connsiteX4" fmla="*/ 3620 w 5429"/>
              <a:gd name="connsiteY4" fmla="*/ 1333 h 2080"/>
              <a:gd name="connsiteX5" fmla="*/ 0 w 5429"/>
              <a:gd name="connsiteY5" fmla="*/ 0 h 2080"/>
              <a:gd name="connsiteX6" fmla="*/ 2191 w 5429"/>
              <a:gd name="connsiteY6" fmla="*/ 952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2"/>
                </a:moveTo>
                <a:cubicBezTo>
                  <a:pt x="1334" y="1524"/>
                  <a:pt x="-858" y="1619"/>
                  <a:pt x="1524" y="1714"/>
                </a:cubicBezTo>
                <a:cubicBezTo>
                  <a:pt x="1905" y="1714"/>
                  <a:pt x="2000" y="2286"/>
                  <a:pt x="2477" y="2000"/>
                </a:cubicBezTo>
                <a:cubicBezTo>
                  <a:pt x="2381" y="286"/>
                  <a:pt x="4000" y="2286"/>
                  <a:pt x="5429" y="1238"/>
                </a:cubicBezTo>
                <a:cubicBezTo>
                  <a:pt x="4858" y="381"/>
                  <a:pt x="4000" y="476"/>
                  <a:pt x="3620" y="1333"/>
                </a:cubicBezTo>
                <a:cubicBezTo>
                  <a:pt x="2571" y="-381"/>
                  <a:pt x="1905" y="286"/>
                  <a:pt x="0" y="0"/>
                </a:cubicBezTo>
                <a:cubicBezTo>
                  <a:pt x="476" y="2000"/>
                  <a:pt x="1714" y="286"/>
                  <a:pt x="2191" y="952"/>
                </a:cubicBezTo>
                <a:close/>
              </a:path>
            </a:pathLst>
          </a:custGeom>
          <a:solidFill>
            <a:srgbClr val="1A2D6F"/>
          </a:solidFill>
          <a:ln w="9525" cap="flat">
            <a:noFill/>
            <a:prstDash val="solid"/>
            <a:miter/>
          </a:ln>
        </p:spPr>
        <p:txBody>
          <a:bodyPr rtlCol="0" anchor="ctr"/>
          <a:lstStyle/>
          <a:p>
            <a:endParaRPr lang="en-US"/>
          </a:p>
        </p:txBody>
      </p:sp>
      <p:sp>
        <p:nvSpPr>
          <p:cNvPr id="648" name="צורה חופשית: צורה 621">
            <a:extLst>
              <a:ext uri="{FF2B5EF4-FFF2-40B4-BE49-F238E27FC236}">
                <a16:creationId xmlns:a16="http://schemas.microsoft.com/office/drawing/2014/main" id="{4B4B6A19-3357-4C8E-AC90-091FEB954DD1}"/>
              </a:ext>
            </a:extLst>
          </p:cNvPr>
          <p:cNvSpPr/>
          <p:nvPr userDrawn="1"/>
        </p:nvSpPr>
        <p:spPr>
          <a:xfrm>
            <a:off x="6036073" y="75914"/>
            <a:ext cx="598" cy="2190"/>
          </a:xfrm>
          <a:custGeom>
            <a:avLst/>
            <a:gdLst>
              <a:gd name="connsiteX0" fmla="*/ 300 w 598"/>
              <a:gd name="connsiteY0" fmla="*/ 2191 h 2190"/>
              <a:gd name="connsiteX1" fmla="*/ 586 w 598"/>
              <a:gd name="connsiteY1" fmla="*/ 1429 h 2190"/>
              <a:gd name="connsiteX2" fmla="*/ 205 w 598"/>
              <a:gd name="connsiteY2" fmla="*/ 0 h 2190"/>
              <a:gd name="connsiteX3" fmla="*/ 300 w 598"/>
              <a:gd name="connsiteY3" fmla="*/ 2191 h 2190"/>
            </a:gdLst>
            <a:ahLst/>
            <a:cxnLst>
              <a:cxn ang="0">
                <a:pos x="connsiteX0" y="connsiteY0"/>
              </a:cxn>
              <a:cxn ang="0">
                <a:pos x="connsiteX1" y="connsiteY1"/>
              </a:cxn>
              <a:cxn ang="0">
                <a:pos x="connsiteX2" y="connsiteY2"/>
              </a:cxn>
              <a:cxn ang="0">
                <a:pos x="connsiteX3" y="connsiteY3"/>
              </a:cxn>
            </a:cxnLst>
            <a:rect l="l" t="t" r="r" b="b"/>
            <a:pathLst>
              <a:path w="598" h="2190">
                <a:moveTo>
                  <a:pt x="300" y="2191"/>
                </a:moveTo>
                <a:cubicBezTo>
                  <a:pt x="491" y="2095"/>
                  <a:pt x="395" y="1524"/>
                  <a:pt x="586" y="1429"/>
                </a:cubicBezTo>
                <a:cubicBezTo>
                  <a:pt x="681" y="476"/>
                  <a:pt x="205" y="762"/>
                  <a:pt x="205" y="0"/>
                </a:cubicBezTo>
                <a:cubicBezTo>
                  <a:pt x="300" y="1238"/>
                  <a:pt x="-367" y="857"/>
                  <a:pt x="300" y="2191"/>
                </a:cubicBezTo>
                <a:close/>
              </a:path>
            </a:pathLst>
          </a:custGeom>
          <a:solidFill>
            <a:srgbClr val="1A2D6F"/>
          </a:solidFill>
          <a:ln w="9525" cap="flat">
            <a:noFill/>
            <a:prstDash val="solid"/>
            <a:miter/>
          </a:ln>
        </p:spPr>
        <p:txBody>
          <a:bodyPr rtlCol="0" anchor="ctr"/>
          <a:lstStyle/>
          <a:p>
            <a:endParaRPr lang="en-US"/>
          </a:p>
        </p:txBody>
      </p:sp>
      <p:sp>
        <p:nvSpPr>
          <p:cNvPr id="649" name="צורה חופשית: צורה 622">
            <a:extLst>
              <a:ext uri="{FF2B5EF4-FFF2-40B4-BE49-F238E27FC236}">
                <a16:creationId xmlns:a16="http://schemas.microsoft.com/office/drawing/2014/main" id="{0EC7BFDD-38D8-4B6E-A504-7593373BD96A}"/>
              </a:ext>
            </a:extLst>
          </p:cNvPr>
          <p:cNvSpPr/>
          <p:nvPr userDrawn="1"/>
        </p:nvSpPr>
        <p:spPr>
          <a:xfrm>
            <a:off x="2660237" y="186404"/>
            <a:ext cx="4571" cy="8191"/>
          </a:xfrm>
          <a:custGeom>
            <a:avLst/>
            <a:gdLst>
              <a:gd name="connsiteX0" fmla="*/ 4572 w 4571"/>
              <a:gd name="connsiteY0" fmla="*/ 0 h 8191"/>
              <a:gd name="connsiteX1" fmla="*/ 0 w 4571"/>
              <a:gd name="connsiteY1" fmla="*/ 8192 h 8191"/>
              <a:gd name="connsiteX2" fmla="*/ 4572 w 4571"/>
              <a:gd name="connsiteY2" fmla="*/ 0 h 8191"/>
            </a:gdLst>
            <a:ahLst/>
            <a:cxnLst>
              <a:cxn ang="0">
                <a:pos x="connsiteX0" y="connsiteY0"/>
              </a:cxn>
              <a:cxn ang="0">
                <a:pos x="connsiteX1" y="connsiteY1"/>
              </a:cxn>
              <a:cxn ang="0">
                <a:pos x="connsiteX2" y="connsiteY2"/>
              </a:cxn>
            </a:cxnLst>
            <a:rect l="l" t="t" r="r" b="b"/>
            <a:pathLst>
              <a:path w="4571" h="8191">
                <a:moveTo>
                  <a:pt x="4572" y="0"/>
                </a:moveTo>
                <a:cubicBezTo>
                  <a:pt x="3048" y="2762"/>
                  <a:pt x="1619" y="5524"/>
                  <a:pt x="0" y="8192"/>
                </a:cubicBezTo>
                <a:cubicBezTo>
                  <a:pt x="1714" y="5524"/>
                  <a:pt x="3143" y="2762"/>
                  <a:pt x="4572" y="0"/>
                </a:cubicBezTo>
                <a:close/>
              </a:path>
            </a:pathLst>
          </a:custGeom>
          <a:solidFill>
            <a:srgbClr val="0885C6"/>
          </a:solidFill>
          <a:ln w="9525" cap="flat">
            <a:noFill/>
            <a:prstDash val="solid"/>
            <a:miter/>
          </a:ln>
        </p:spPr>
        <p:txBody>
          <a:bodyPr rtlCol="0" anchor="ctr"/>
          <a:lstStyle/>
          <a:p>
            <a:endParaRPr lang="en-US"/>
          </a:p>
        </p:txBody>
      </p:sp>
      <p:sp>
        <p:nvSpPr>
          <p:cNvPr id="650" name="צורה חופשית: צורה 623">
            <a:extLst>
              <a:ext uri="{FF2B5EF4-FFF2-40B4-BE49-F238E27FC236}">
                <a16:creationId xmlns:a16="http://schemas.microsoft.com/office/drawing/2014/main" id="{E6AF4433-3562-421A-85F1-89E05A5232F8}"/>
              </a:ext>
            </a:extLst>
          </p:cNvPr>
          <p:cNvSpPr/>
          <p:nvPr userDrawn="1"/>
        </p:nvSpPr>
        <p:spPr>
          <a:xfrm>
            <a:off x="2678334" y="152876"/>
            <a:ext cx="2476" cy="6000"/>
          </a:xfrm>
          <a:custGeom>
            <a:avLst/>
            <a:gdLst>
              <a:gd name="connsiteX0" fmla="*/ 2477 w 2476"/>
              <a:gd name="connsiteY0" fmla="*/ 0 h 6000"/>
              <a:gd name="connsiteX1" fmla="*/ 0 w 2476"/>
              <a:gd name="connsiteY1" fmla="*/ 6001 h 6000"/>
              <a:gd name="connsiteX2" fmla="*/ 2477 w 2476"/>
              <a:gd name="connsiteY2" fmla="*/ 0 h 6000"/>
            </a:gdLst>
            <a:ahLst/>
            <a:cxnLst>
              <a:cxn ang="0">
                <a:pos x="connsiteX0" y="connsiteY0"/>
              </a:cxn>
              <a:cxn ang="0">
                <a:pos x="connsiteX1" y="connsiteY1"/>
              </a:cxn>
              <a:cxn ang="0">
                <a:pos x="connsiteX2" y="connsiteY2"/>
              </a:cxn>
            </a:cxnLst>
            <a:rect l="l" t="t" r="r" b="b"/>
            <a:pathLst>
              <a:path w="2476" h="6000">
                <a:moveTo>
                  <a:pt x="2477" y="0"/>
                </a:moveTo>
                <a:cubicBezTo>
                  <a:pt x="1619" y="2000"/>
                  <a:pt x="857" y="4001"/>
                  <a:pt x="0" y="6001"/>
                </a:cubicBezTo>
                <a:cubicBezTo>
                  <a:pt x="857" y="4001"/>
                  <a:pt x="1619" y="2000"/>
                  <a:pt x="2477" y="0"/>
                </a:cubicBezTo>
                <a:close/>
              </a:path>
            </a:pathLst>
          </a:custGeom>
          <a:solidFill>
            <a:srgbClr val="0885C6"/>
          </a:solidFill>
          <a:ln w="9525" cap="flat">
            <a:noFill/>
            <a:prstDash val="solid"/>
            <a:miter/>
          </a:ln>
        </p:spPr>
        <p:txBody>
          <a:bodyPr rtlCol="0" anchor="ctr"/>
          <a:lstStyle/>
          <a:p>
            <a:endParaRPr lang="en-US"/>
          </a:p>
        </p:txBody>
      </p:sp>
      <p:sp>
        <p:nvSpPr>
          <p:cNvPr id="651" name="צורה חופשית: צורה 624">
            <a:extLst>
              <a:ext uri="{FF2B5EF4-FFF2-40B4-BE49-F238E27FC236}">
                <a16:creationId xmlns:a16="http://schemas.microsoft.com/office/drawing/2014/main" id="{333A4133-4787-4C95-A355-AD4408FFE709}"/>
              </a:ext>
            </a:extLst>
          </p:cNvPr>
          <p:cNvSpPr/>
          <p:nvPr userDrawn="1"/>
        </p:nvSpPr>
        <p:spPr>
          <a:xfrm>
            <a:off x="2694432" y="109918"/>
            <a:ext cx="1142" cy="4000"/>
          </a:xfrm>
          <a:custGeom>
            <a:avLst/>
            <a:gdLst>
              <a:gd name="connsiteX0" fmla="*/ 1143 w 1142"/>
              <a:gd name="connsiteY0" fmla="*/ 0 h 4000"/>
              <a:gd name="connsiteX1" fmla="*/ 0 w 1142"/>
              <a:gd name="connsiteY1" fmla="*/ 4001 h 4000"/>
              <a:gd name="connsiteX2" fmla="*/ 1143 w 1142"/>
              <a:gd name="connsiteY2" fmla="*/ 0 h 4000"/>
            </a:gdLst>
            <a:ahLst/>
            <a:cxnLst>
              <a:cxn ang="0">
                <a:pos x="connsiteX0" y="connsiteY0"/>
              </a:cxn>
              <a:cxn ang="0">
                <a:pos x="connsiteX1" y="connsiteY1"/>
              </a:cxn>
              <a:cxn ang="0">
                <a:pos x="connsiteX2" y="connsiteY2"/>
              </a:cxn>
            </a:cxnLst>
            <a:rect l="l" t="t" r="r" b="b"/>
            <a:pathLst>
              <a:path w="1142" h="4000">
                <a:moveTo>
                  <a:pt x="1143" y="0"/>
                </a:moveTo>
                <a:cubicBezTo>
                  <a:pt x="762" y="1334"/>
                  <a:pt x="381" y="2667"/>
                  <a:pt x="0" y="4001"/>
                </a:cubicBezTo>
                <a:cubicBezTo>
                  <a:pt x="381" y="2762"/>
                  <a:pt x="857" y="1334"/>
                  <a:pt x="1143" y="0"/>
                </a:cubicBezTo>
                <a:close/>
              </a:path>
            </a:pathLst>
          </a:custGeom>
          <a:solidFill>
            <a:srgbClr val="0885C6"/>
          </a:solidFill>
          <a:ln w="9525" cap="flat">
            <a:noFill/>
            <a:prstDash val="solid"/>
            <a:miter/>
          </a:ln>
        </p:spPr>
        <p:txBody>
          <a:bodyPr rtlCol="0" anchor="ctr"/>
          <a:lstStyle/>
          <a:p>
            <a:endParaRPr lang="en-US"/>
          </a:p>
        </p:txBody>
      </p:sp>
      <p:sp>
        <p:nvSpPr>
          <p:cNvPr id="652" name="צורה חופשית: צורה 625">
            <a:extLst>
              <a:ext uri="{FF2B5EF4-FFF2-40B4-BE49-F238E27FC236}">
                <a16:creationId xmlns:a16="http://schemas.microsoft.com/office/drawing/2014/main" id="{8F318DD3-776D-49FC-A0A9-50BCE9783F40}"/>
              </a:ext>
            </a:extLst>
          </p:cNvPr>
          <p:cNvSpPr/>
          <p:nvPr userDrawn="1"/>
        </p:nvSpPr>
        <p:spPr>
          <a:xfrm>
            <a:off x="2686907" y="130873"/>
            <a:ext cx="2285" cy="6286"/>
          </a:xfrm>
          <a:custGeom>
            <a:avLst/>
            <a:gdLst>
              <a:gd name="connsiteX0" fmla="*/ 2286 w 2285"/>
              <a:gd name="connsiteY0" fmla="*/ 0 h 6286"/>
              <a:gd name="connsiteX1" fmla="*/ 0 w 2285"/>
              <a:gd name="connsiteY1" fmla="*/ 6286 h 6286"/>
              <a:gd name="connsiteX2" fmla="*/ 2286 w 2285"/>
              <a:gd name="connsiteY2" fmla="*/ 0 h 6286"/>
            </a:gdLst>
            <a:ahLst/>
            <a:cxnLst>
              <a:cxn ang="0">
                <a:pos x="connsiteX0" y="connsiteY0"/>
              </a:cxn>
              <a:cxn ang="0">
                <a:pos x="connsiteX1" y="connsiteY1"/>
              </a:cxn>
              <a:cxn ang="0">
                <a:pos x="connsiteX2" y="connsiteY2"/>
              </a:cxn>
            </a:cxnLst>
            <a:rect l="l" t="t" r="r" b="b"/>
            <a:pathLst>
              <a:path w="2285" h="6286">
                <a:moveTo>
                  <a:pt x="2286" y="0"/>
                </a:moveTo>
                <a:cubicBezTo>
                  <a:pt x="1524" y="2096"/>
                  <a:pt x="857" y="4191"/>
                  <a:pt x="0" y="6286"/>
                </a:cubicBezTo>
                <a:cubicBezTo>
                  <a:pt x="762" y="4286"/>
                  <a:pt x="1524" y="2191"/>
                  <a:pt x="2286" y="0"/>
                </a:cubicBezTo>
                <a:close/>
              </a:path>
            </a:pathLst>
          </a:custGeom>
          <a:solidFill>
            <a:srgbClr val="0885C6"/>
          </a:solidFill>
          <a:ln w="9525" cap="flat">
            <a:noFill/>
            <a:prstDash val="solid"/>
            <a:miter/>
          </a:ln>
        </p:spPr>
        <p:txBody>
          <a:bodyPr rtlCol="0" anchor="ctr"/>
          <a:lstStyle/>
          <a:p>
            <a:endParaRPr lang="en-US"/>
          </a:p>
        </p:txBody>
      </p:sp>
      <p:sp>
        <p:nvSpPr>
          <p:cNvPr id="653" name="צורה חופשית: צורה 626">
            <a:extLst>
              <a:ext uri="{FF2B5EF4-FFF2-40B4-BE49-F238E27FC236}">
                <a16:creationId xmlns:a16="http://schemas.microsoft.com/office/drawing/2014/main" id="{883EC529-8200-4849-86CA-F11667FFB291}"/>
              </a:ext>
            </a:extLst>
          </p:cNvPr>
          <p:cNvSpPr/>
          <p:nvPr userDrawn="1"/>
        </p:nvSpPr>
        <p:spPr>
          <a:xfrm>
            <a:off x="2703575" y="63531"/>
            <a:ext cx="381" cy="3810"/>
          </a:xfrm>
          <a:custGeom>
            <a:avLst/>
            <a:gdLst>
              <a:gd name="connsiteX0" fmla="*/ 381 w 381"/>
              <a:gd name="connsiteY0" fmla="*/ 0 h 3810"/>
              <a:gd name="connsiteX1" fmla="*/ 0 w 381"/>
              <a:gd name="connsiteY1" fmla="*/ 3810 h 3810"/>
              <a:gd name="connsiteX2" fmla="*/ 381 w 381"/>
              <a:gd name="connsiteY2" fmla="*/ 0 h 3810"/>
            </a:gdLst>
            <a:ahLst/>
            <a:cxnLst>
              <a:cxn ang="0">
                <a:pos x="connsiteX0" y="connsiteY0"/>
              </a:cxn>
              <a:cxn ang="0">
                <a:pos x="connsiteX1" y="connsiteY1"/>
              </a:cxn>
              <a:cxn ang="0">
                <a:pos x="connsiteX2" y="connsiteY2"/>
              </a:cxn>
            </a:cxnLst>
            <a:rect l="l" t="t" r="r" b="b"/>
            <a:pathLst>
              <a:path w="381" h="3810">
                <a:moveTo>
                  <a:pt x="381" y="0"/>
                </a:moveTo>
                <a:cubicBezTo>
                  <a:pt x="286" y="1238"/>
                  <a:pt x="190" y="2572"/>
                  <a:pt x="0" y="3810"/>
                </a:cubicBezTo>
                <a:cubicBezTo>
                  <a:pt x="190" y="2476"/>
                  <a:pt x="286" y="1238"/>
                  <a:pt x="381" y="0"/>
                </a:cubicBezTo>
                <a:close/>
              </a:path>
            </a:pathLst>
          </a:custGeom>
          <a:solidFill>
            <a:srgbClr val="0885C6"/>
          </a:solidFill>
          <a:ln w="9525" cap="flat">
            <a:noFill/>
            <a:prstDash val="solid"/>
            <a:miter/>
          </a:ln>
        </p:spPr>
        <p:txBody>
          <a:bodyPr rtlCol="0" anchor="ctr"/>
          <a:lstStyle/>
          <a:p>
            <a:endParaRPr lang="en-US"/>
          </a:p>
        </p:txBody>
      </p:sp>
      <p:sp>
        <p:nvSpPr>
          <p:cNvPr id="654" name="צורה חופשית: צורה 627">
            <a:extLst>
              <a:ext uri="{FF2B5EF4-FFF2-40B4-BE49-F238E27FC236}">
                <a16:creationId xmlns:a16="http://schemas.microsoft.com/office/drawing/2014/main" id="{0564B025-E889-4542-AC32-B6E70E89B048}"/>
              </a:ext>
            </a:extLst>
          </p:cNvPr>
          <p:cNvSpPr/>
          <p:nvPr userDrawn="1"/>
        </p:nvSpPr>
        <p:spPr>
          <a:xfrm>
            <a:off x="6084708" y="273081"/>
            <a:ext cx="12149" cy="1523"/>
          </a:xfrm>
          <a:custGeom>
            <a:avLst/>
            <a:gdLst>
              <a:gd name="connsiteX0" fmla="*/ 1005 w 12149"/>
              <a:gd name="connsiteY0" fmla="*/ 571 h 1523"/>
              <a:gd name="connsiteX1" fmla="*/ 2529 w 12149"/>
              <a:gd name="connsiteY1" fmla="*/ 571 h 1523"/>
              <a:gd name="connsiteX2" fmla="*/ 12149 w 12149"/>
              <a:gd name="connsiteY2" fmla="*/ 1524 h 1523"/>
              <a:gd name="connsiteX3" fmla="*/ 6625 w 12149"/>
              <a:gd name="connsiteY3" fmla="*/ 0 h 1523"/>
              <a:gd name="connsiteX4" fmla="*/ 7577 w 12149"/>
              <a:gd name="connsiteY4" fmla="*/ 381 h 1523"/>
              <a:gd name="connsiteX5" fmla="*/ 338 w 12149"/>
              <a:gd name="connsiteY5" fmla="*/ 191 h 1523"/>
              <a:gd name="connsiteX6" fmla="*/ 1005 w 12149"/>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 h="1523">
                <a:moveTo>
                  <a:pt x="1005" y="571"/>
                </a:moveTo>
                <a:lnTo>
                  <a:pt x="2529" y="571"/>
                </a:lnTo>
                <a:cubicBezTo>
                  <a:pt x="5672" y="1524"/>
                  <a:pt x="8434" y="1238"/>
                  <a:pt x="12149" y="1524"/>
                </a:cubicBezTo>
                <a:cubicBezTo>
                  <a:pt x="10720" y="286"/>
                  <a:pt x="9006" y="476"/>
                  <a:pt x="6625" y="0"/>
                </a:cubicBezTo>
                <a:cubicBezTo>
                  <a:pt x="6529" y="762"/>
                  <a:pt x="7291" y="191"/>
                  <a:pt x="7577" y="381"/>
                </a:cubicBezTo>
                <a:cubicBezTo>
                  <a:pt x="5767" y="1715"/>
                  <a:pt x="2910" y="-286"/>
                  <a:pt x="338" y="191"/>
                </a:cubicBezTo>
                <a:cubicBezTo>
                  <a:pt x="-614" y="381"/>
                  <a:pt x="719" y="762"/>
                  <a:pt x="1005" y="571"/>
                </a:cubicBezTo>
                <a:close/>
              </a:path>
            </a:pathLst>
          </a:custGeom>
          <a:solidFill>
            <a:srgbClr val="1A2D6F"/>
          </a:solidFill>
          <a:ln w="9525" cap="flat">
            <a:noFill/>
            <a:prstDash val="solid"/>
            <a:miter/>
          </a:ln>
        </p:spPr>
        <p:txBody>
          <a:bodyPr rtlCol="0" anchor="ctr"/>
          <a:lstStyle/>
          <a:p>
            <a:endParaRPr lang="en-US"/>
          </a:p>
        </p:txBody>
      </p:sp>
      <p:sp>
        <p:nvSpPr>
          <p:cNvPr id="655" name="צורה חופשית: צורה 628">
            <a:extLst>
              <a:ext uri="{FF2B5EF4-FFF2-40B4-BE49-F238E27FC236}">
                <a16:creationId xmlns:a16="http://schemas.microsoft.com/office/drawing/2014/main" id="{7D828A7D-BAE3-478B-AC7E-DAB706225F9B}"/>
              </a:ext>
            </a:extLst>
          </p:cNvPr>
          <p:cNvSpPr/>
          <p:nvPr userDrawn="1"/>
        </p:nvSpPr>
        <p:spPr>
          <a:xfrm>
            <a:off x="2705004" y="42195"/>
            <a:ext cx="95" cy="3524"/>
          </a:xfrm>
          <a:custGeom>
            <a:avLst/>
            <a:gdLst>
              <a:gd name="connsiteX0" fmla="*/ 95 w 95"/>
              <a:gd name="connsiteY0" fmla="*/ 0 h 3524"/>
              <a:gd name="connsiteX1" fmla="*/ 0 w 95"/>
              <a:gd name="connsiteY1" fmla="*/ 3524 h 3524"/>
              <a:gd name="connsiteX2" fmla="*/ 95 w 95"/>
              <a:gd name="connsiteY2" fmla="*/ 0 h 3524"/>
            </a:gdLst>
            <a:ahLst/>
            <a:cxnLst>
              <a:cxn ang="0">
                <a:pos x="connsiteX0" y="connsiteY0"/>
              </a:cxn>
              <a:cxn ang="0">
                <a:pos x="connsiteX1" y="connsiteY1"/>
              </a:cxn>
              <a:cxn ang="0">
                <a:pos x="connsiteX2" y="connsiteY2"/>
              </a:cxn>
            </a:cxnLst>
            <a:rect l="l" t="t" r="r" b="b"/>
            <a:pathLst>
              <a:path w="95" h="3524">
                <a:moveTo>
                  <a:pt x="95" y="0"/>
                </a:moveTo>
                <a:cubicBezTo>
                  <a:pt x="95" y="1143"/>
                  <a:pt x="0" y="2286"/>
                  <a:pt x="0" y="3524"/>
                </a:cubicBezTo>
                <a:cubicBezTo>
                  <a:pt x="0" y="2381"/>
                  <a:pt x="95" y="1238"/>
                  <a:pt x="95" y="0"/>
                </a:cubicBezTo>
                <a:close/>
              </a:path>
            </a:pathLst>
          </a:custGeom>
          <a:solidFill>
            <a:srgbClr val="0885C6"/>
          </a:solidFill>
          <a:ln w="9525" cap="flat">
            <a:noFill/>
            <a:prstDash val="solid"/>
            <a:miter/>
          </a:ln>
        </p:spPr>
        <p:txBody>
          <a:bodyPr rtlCol="0" anchor="ctr"/>
          <a:lstStyle/>
          <a:p>
            <a:endParaRPr lang="en-US"/>
          </a:p>
        </p:txBody>
      </p:sp>
      <p:sp>
        <p:nvSpPr>
          <p:cNvPr id="656" name="צורה חופשית: צורה 629">
            <a:extLst>
              <a:ext uri="{FF2B5EF4-FFF2-40B4-BE49-F238E27FC236}">
                <a16:creationId xmlns:a16="http://schemas.microsoft.com/office/drawing/2014/main" id="{123310C0-CDCB-4966-A7E1-40D4588F9375}"/>
              </a:ext>
            </a:extLst>
          </p:cNvPr>
          <p:cNvSpPr/>
          <p:nvPr userDrawn="1"/>
        </p:nvSpPr>
        <p:spPr>
          <a:xfrm>
            <a:off x="2603563" y="261175"/>
            <a:ext cx="6000" cy="6477"/>
          </a:xfrm>
          <a:custGeom>
            <a:avLst/>
            <a:gdLst>
              <a:gd name="connsiteX0" fmla="*/ 6001 w 6000"/>
              <a:gd name="connsiteY0" fmla="*/ 0 h 6477"/>
              <a:gd name="connsiteX1" fmla="*/ 0 w 6000"/>
              <a:gd name="connsiteY1" fmla="*/ 6477 h 6477"/>
              <a:gd name="connsiteX2" fmla="*/ 6001 w 6000"/>
              <a:gd name="connsiteY2" fmla="*/ 0 h 6477"/>
            </a:gdLst>
            <a:ahLst/>
            <a:cxnLst>
              <a:cxn ang="0">
                <a:pos x="connsiteX0" y="connsiteY0"/>
              </a:cxn>
              <a:cxn ang="0">
                <a:pos x="connsiteX1" y="connsiteY1"/>
              </a:cxn>
              <a:cxn ang="0">
                <a:pos x="connsiteX2" y="connsiteY2"/>
              </a:cxn>
            </a:cxnLst>
            <a:rect l="l" t="t" r="r" b="b"/>
            <a:pathLst>
              <a:path w="6000" h="6477">
                <a:moveTo>
                  <a:pt x="6001" y="0"/>
                </a:moveTo>
                <a:cubicBezTo>
                  <a:pt x="4001" y="2191"/>
                  <a:pt x="2096" y="4286"/>
                  <a:pt x="0" y="6477"/>
                </a:cubicBezTo>
                <a:cubicBezTo>
                  <a:pt x="2096" y="4286"/>
                  <a:pt x="4001" y="2095"/>
                  <a:pt x="6001" y="0"/>
                </a:cubicBezTo>
                <a:close/>
              </a:path>
            </a:pathLst>
          </a:custGeom>
          <a:solidFill>
            <a:srgbClr val="0885C6"/>
          </a:solidFill>
          <a:ln w="9525" cap="flat">
            <a:noFill/>
            <a:prstDash val="solid"/>
            <a:miter/>
          </a:ln>
        </p:spPr>
        <p:txBody>
          <a:bodyPr rtlCol="0" anchor="ctr"/>
          <a:lstStyle/>
          <a:p>
            <a:endParaRPr lang="en-US"/>
          </a:p>
        </p:txBody>
      </p:sp>
      <p:sp>
        <p:nvSpPr>
          <p:cNvPr id="657" name="צורה חופשית: צורה 630">
            <a:extLst>
              <a:ext uri="{FF2B5EF4-FFF2-40B4-BE49-F238E27FC236}">
                <a16:creationId xmlns:a16="http://schemas.microsoft.com/office/drawing/2014/main" id="{B2D24F5E-3985-43BC-8CFB-EC881A5A05EA}"/>
              </a:ext>
            </a:extLst>
          </p:cNvPr>
          <p:cNvSpPr/>
          <p:nvPr userDrawn="1"/>
        </p:nvSpPr>
        <p:spPr>
          <a:xfrm>
            <a:off x="6676738" y="61762"/>
            <a:ext cx="6286" cy="969"/>
          </a:xfrm>
          <a:custGeom>
            <a:avLst/>
            <a:gdLst>
              <a:gd name="connsiteX0" fmla="*/ 0 w 6286"/>
              <a:gd name="connsiteY0" fmla="*/ 246 h 969"/>
              <a:gd name="connsiteX1" fmla="*/ 6287 w 6286"/>
              <a:gd name="connsiteY1" fmla="*/ 531 h 969"/>
              <a:gd name="connsiteX2" fmla="*/ 0 w 6286"/>
              <a:gd name="connsiteY2" fmla="*/ 246 h 969"/>
            </a:gdLst>
            <a:ahLst/>
            <a:cxnLst>
              <a:cxn ang="0">
                <a:pos x="connsiteX0" y="connsiteY0"/>
              </a:cxn>
              <a:cxn ang="0">
                <a:pos x="connsiteX1" y="connsiteY1"/>
              </a:cxn>
              <a:cxn ang="0">
                <a:pos x="connsiteX2" y="connsiteY2"/>
              </a:cxn>
            </a:cxnLst>
            <a:rect l="l" t="t" r="r" b="b"/>
            <a:pathLst>
              <a:path w="6286" h="969">
                <a:moveTo>
                  <a:pt x="0" y="246"/>
                </a:moveTo>
                <a:cubicBezTo>
                  <a:pt x="477" y="-40"/>
                  <a:pt x="5525" y="1770"/>
                  <a:pt x="6287" y="531"/>
                </a:cubicBezTo>
                <a:cubicBezTo>
                  <a:pt x="5715" y="1484"/>
                  <a:pt x="1144" y="-707"/>
                  <a:pt x="0" y="246"/>
                </a:cubicBezTo>
                <a:close/>
              </a:path>
            </a:pathLst>
          </a:custGeom>
          <a:solidFill>
            <a:srgbClr val="1A2D6F"/>
          </a:solidFill>
          <a:ln w="9525" cap="flat">
            <a:noFill/>
            <a:prstDash val="solid"/>
            <a:miter/>
          </a:ln>
        </p:spPr>
        <p:txBody>
          <a:bodyPr rtlCol="0" anchor="ctr"/>
          <a:lstStyle/>
          <a:p>
            <a:endParaRPr lang="en-US"/>
          </a:p>
        </p:txBody>
      </p:sp>
      <p:sp>
        <p:nvSpPr>
          <p:cNvPr id="658" name="צורה חופשית: צורה 631">
            <a:extLst>
              <a:ext uri="{FF2B5EF4-FFF2-40B4-BE49-F238E27FC236}">
                <a16:creationId xmlns:a16="http://schemas.microsoft.com/office/drawing/2014/main" id="{70E9C9EA-62F2-4675-82B2-B15F2D2858A8}"/>
              </a:ext>
            </a:extLst>
          </p:cNvPr>
          <p:cNvSpPr/>
          <p:nvPr userDrawn="1"/>
        </p:nvSpPr>
        <p:spPr>
          <a:xfrm>
            <a:off x="2617184" y="246316"/>
            <a:ext cx="5715" cy="6667"/>
          </a:xfrm>
          <a:custGeom>
            <a:avLst/>
            <a:gdLst>
              <a:gd name="connsiteX0" fmla="*/ 5715 w 5715"/>
              <a:gd name="connsiteY0" fmla="*/ 0 h 6667"/>
              <a:gd name="connsiteX1" fmla="*/ 0 w 5715"/>
              <a:gd name="connsiteY1" fmla="*/ 6667 h 6667"/>
              <a:gd name="connsiteX2" fmla="*/ 5715 w 5715"/>
              <a:gd name="connsiteY2" fmla="*/ 0 h 6667"/>
            </a:gdLst>
            <a:ahLst/>
            <a:cxnLst>
              <a:cxn ang="0">
                <a:pos x="connsiteX0" y="connsiteY0"/>
              </a:cxn>
              <a:cxn ang="0">
                <a:pos x="connsiteX1" y="connsiteY1"/>
              </a:cxn>
              <a:cxn ang="0">
                <a:pos x="connsiteX2" y="connsiteY2"/>
              </a:cxn>
            </a:cxnLst>
            <a:rect l="l" t="t" r="r" b="b"/>
            <a:pathLst>
              <a:path w="5715" h="6667">
                <a:moveTo>
                  <a:pt x="5715" y="0"/>
                </a:moveTo>
                <a:cubicBezTo>
                  <a:pt x="3810" y="2191"/>
                  <a:pt x="2000" y="4477"/>
                  <a:pt x="0" y="6667"/>
                </a:cubicBezTo>
                <a:cubicBezTo>
                  <a:pt x="2000" y="4381"/>
                  <a:pt x="3810" y="2191"/>
                  <a:pt x="5715" y="0"/>
                </a:cubicBezTo>
                <a:close/>
              </a:path>
            </a:pathLst>
          </a:custGeom>
          <a:solidFill>
            <a:srgbClr val="0885C6"/>
          </a:solidFill>
          <a:ln w="9525" cap="flat">
            <a:noFill/>
            <a:prstDash val="solid"/>
            <a:miter/>
          </a:ln>
        </p:spPr>
        <p:txBody>
          <a:bodyPr rtlCol="0" anchor="ctr"/>
          <a:lstStyle/>
          <a:p>
            <a:endParaRPr lang="en-US"/>
          </a:p>
        </p:txBody>
      </p:sp>
      <p:sp>
        <p:nvSpPr>
          <p:cNvPr id="659" name="צורה חופשית: צורה 632">
            <a:extLst>
              <a:ext uri="{FF2B5EF4-FFF2-40B4-BE49-F238E27FC236}">
                <a16:creationId xmlns:a16="http://schemas.microsoft.com/office/drawing/2014/main" id="{EEE96BA8-B5FE-49B7-93A1-AB323D4726CD}"/>
              </a:ext>
            </a:extLst>
          </p:cNvPr>
          <p:cNvSpPr/>
          <p:nvPr userDrawn="1"/>
        </p:nvSpPr>
        <p:spPr>
          <a:xfrm>
            <a:off x="2651188" y="201739"/>
            <a:ext cx="4667" cy="7429"/>
          </a:xfrm>
          <a:custGeom>
            <a:avLst/>
            <a:gdLst>
              <a:gd name="connsiteX0" fmla="*/ 4667 w 4667"/>
              <a:gd name="connsiteY0" fmla="*/ 0 h 7429"/>
              <a:gd name="connsiteX1" fmla="*/ 0 w 4667"/>
              <a:gd name="connsiteY1" fmla="*/ 7429 h 7429"/>
              <a:gd name="connsiteX2" fmla="*/ 4667 w 4667"/>
              <a:gd name="connsiteY2" fmla="*/ 0 h 7429"/>
            </a:gdLst>
            <a:ahLst/>
            <a:cxnLst>
              <a:cxn ang="0">
                <a:pos x="connsiteX0" y="connsiteY0"/>
              </a:cxn>
              <a:cxn ang="0">
                <a:pos x="connsiteX1" y="connsiteY1"/>
              </a:cxn>
              <a:cxn ang="0">
                <a:pos x="connsiteX2" y="connsiteY2"/>
              </a:cxn>
            </a:cxnLst>
            <a:rect l="l" t="t" r="r" b="b"/>
            <a:pathLst>
              <a:path w="4667" h="7429">
                <a:moveTo>
                  <a:pt x="4667" y="0"/>
                </a:moveTo>
                <a:cubicBezTo>
                  <a:pt x="3143" y="2477"/>
                  <a:pt x="1619" y="4953"/>
                  <a:pt x="0" y="7429"/>
                </a:cubicBezTo>
                <a:cubicBezTo>
                  <a:pt x="1714" y="4953"/>
                  <a:pt x="3143" y="2477"/>
                  <a:pt x="4667" y="0"/>
                </a:cubicBezTo>
                <a:close/>
              </a:path>
            </a:pathLst>
          </a:custGeom>
          <a:solidFill>
            <a:srgbClr val="0885C6"/>
          </a:solidFill>
          <a:ln w="9525" cap="flat">
            <a:noFill/>
            <a:prstDash val="solid"/>
            <a:miter/>
          </a:ln>
        </p:spPr>
        <p:txBody>
          <a:bodyPr rtlCol="0" anchor="ctr"/>
          <a:lstStyle/>
          <a:p>
            <a:endParaRPr lang="en-US"/>
          </a:p>
        </p:txBody>
      </p:sp>
      <p:sp>
        <p:nvSpPr>
          <p:cNvPr id="660" name="צורה חופשית: צורה 633">
            <a:extLst>
              <a:ext uri="{FF2B5EF4-FFF2-40B4-BE49-F238E27FC236}">
                <a16:creationId xmlns:a16="http://schemas.microsoft.com/office/drawing/2014/main" id="{412398C3-C3FD-47E6-AE1C-788AD2AFB7DE}"/>
              </a:ext>
            </a:extLst>
          </p:cNvPr>
          <p:cNvSpPr/>
          <p:nvPr userDrawn="1"/>
        </p:nvSpPr>
        <p:spPr>
          <a:xfrm>
            <a:off x="2588990" y="276129"/>
            <a:ext cx="6191" cy="6191"/>
          </a:xfrm>
          <a:custGeom>
            <a:avLst/>
            <a:gdLst>
              <a:gd name="connsiteX0" fmla="*/ 6191 w 6191"/>
              <a:gd name="connsiteY0" fmla="*/ 0 h 6191"/>
              <a:gd name="connsiteX1" fmla="*/ 0 w 6191"/>
              <a:gd name="connsiteY1" fmla="*/ 6191 h 6191"/>
              <a:gd name="connsiteX2" fmla="*/ 6191 w 6191"/>
              <a:gd name="connsiteY2" fmla="*/ 0 h 6191"/>
            </a:gdLst>
            <a:ahLst/>
            <a:cxnLst>
              <a:cxn ang="0">
                <a:pos x="connsiteX0" y="connsiteY0"/>
              </a:cxn>
              <a:cxn ang="0">
                <a:pos x="connsiteX1" y="connsiteY1"/>
              </a:cxn>
              <a:cxn ang="0">
                <a:pos x="connsiteX2" y="connsiteY2"/>
              </a:cxn>
            </a:cxnLst>
            <a:rect l="l" t="t" r="r" b="b"/>
            <a:pathLst>
              <a:path w="6191" h="6191">
                <a:moveTo>
                  <a:pt x="6191" y="0"/>
                </a:moveTo>
                <a:cubicBezTo>
                  <a:pt x="4096" y="2095"/>
                  <a:pt x="2096" y="4096"/>
                  <a:pt x="0" y="6191"/>
                </a:cubicBezTo>
                <a:cubicBezTo>
                  <a:pt x="2096" y="4096"/>
                  <a:pt x="4096" y="2000"/>
                  <a:pt x="6191" y="0"/>
                </a:cubicBezTo>
                <a:close/>
              </a:path>
            </a:pathLst>
          </a:custGeom>
          <a:solidFill>
            <a:srgbClr val="0885C6"/>
          </a:solidFill>
          <a:ln w="9525" cap="flat">
            <a:noFill/>
            <a:prstDash val="solid"/>
            <a:miter/>
          </a:ln>
        </p:spPr>
        <p:txBody>
          <a:bodyPr rtlCol="0" anchor="ctr"/>
          <a:lstStyle/>
          <a:p>
            <a:endParaRPr lang="en-US"/>
          </a:p>
        </p:txBody>
      </p:sp>
      <p:sp>
        <p:nvSpPr>
          <p:cNvPr id="661" name="צורה חופשית: צורה 634">
            <a:extLst>
              <a:ext uri="{FF2B5EF4-FFF2-40B4-BE49-F238E27FC236}">
                <a16:creationId xmlns:a16="http://schemas.microsoft.com/office/drawing/2014/main" id="{BF02DEEB-D632-4125-9067-A925B15A3B93}"/>
              </a:ext>
            </a:extLst>
          </p:cNvPr>
          <p:cNvSpPr/>
          <p:nvPr userDrawn="1"/>
        </p:nvSpPr>
        <p:spPr>
          <a:xfrm>
            <a:off x="2640901" y="216503"/>
            <a:ext cx="5143" cy="7239"/>
          </a:xfrm>
          <a:custGeom>
            <a:avLst/>
            <a:gdLst>
              <a:gd name="connsiteX0" fmla="*/ 5143 w 5143"/>
              <a:gd name="connsiteY0" fmla="*/ 0 h 7239"/>
              <a:gd name="connsiteX1" fmla="*/ 0 w 5143"/>
              <a:gd name="connsiteY1" fmla="*/ 7239 h 7239"/>
              <a:gd name="connsiteX2" fmla="*/ 5143 w 5143"/>
              <a:gd name="connsiteY2" fmla="*/ 0 h 7239"/>
            </a:gdLst>
            <a:ahLst/>
            <a:cxnLst>
              <a:cxn ang="0">
                <a:pos x="connsiteX0" y="connsiteY0"/>
              </a:cxn>
              <a:cxn ang="0">
                <a:pos x="connsiteX1" y="connsiteY1"/>
              </a:cxn>
              <a:cxn ang="0">
                <a:pos x="connsiteX2" y="connsiteY2"/>
              </a:cxn>
            </a:cxnLst>
            <a:rect l="l" t="t" r="r" b="b"/>
            <a:pathLst>
              <a:path w="5143" h="7239">
                <a:moveTo>
                  <a:pt x="5143" y="0"/>
                </a:moveTo>
                <a:cubicBezTo>
                  <a:pt x="3429" y="2381"/>
                  <a:pt x="1810" y="4858"/>
                  <a:pt x="0" y="7239"/>
                </a:cubicBezTo>
                <a:cubicBezTo>
                  <a:pt x="1905" y="4858"/>
                  <a:pt x="3524" y="2381"/>
                  <a:pt x="5143" y="0"/>
                </a:cubicBezTo>
                <a:close/>
              </a:path>
            </a:pathLst>
          </a:custGeom>
          <a:solidFill>
            <a:srgbClr val="0885C6"/>
          </a:solidFill>
          <a:ln w="9525" cap="flat">
            <a:noFill/>
            <a:prstDash val="solid"/>
            <a:miter/>
          </a:ln>
        </p:spPr>
        <p:txBody>
          <a:bodyPr rtlCol="0" anchor="ctr"/>
          <a:lstStyle/>
          <a:p>
            <a:endParaRPr lang="en-US"/>
          </a:p>
        </p:txBody>
      </p:sp>
      <p:sp>
        <p:nvSpPr>
          <p:cNvPr id="662" name="צורה חופשית: צורה 635">
            <a:extLst>
              <a:ext uri="{FF2B5EF4-FFF2-40B4-BE49-F238E27FC236}">
                <a16:creationId xmlns:a16="http://schemas.microsoft.com/office/drawing/2014/main" id="{7C76122E-3298-4B1C-91CE-8A6B88683E8A}"/>
              </a:ext>
            </a:extLst>
          </p:cNvPr>
          <p:cNvSpPr/>
          <p:nvPr userDrawn="1"/>
        </p:nvSpPr>
        <p:spPr>
          <a:xfrm>
            <a:off x="2629661" y="231457"/>
            <a:ext cx="5334" cy="6858"/>
          </a:xfrm>
          <a:custGeom>
            <a:avLst/>
            <a:gdLst>
              <a:gd name="connsiteX0" fmla="*/ 5334 w 5334"/>
              <a:gd name="connsiteY0" fmla="*/ 0 h 6858"/>
              <a:gd name="connsiteX1" fmla="*/ 0 w 5334"/>
              <a:gd name="connsiteY1" fmla="*/ 6858 h 6858"/>
              <a:gd name="connsiteX2" fmla="*/ 5334 w 5334"/>
              <a:gd name="connsiteY2" fmla="*/ 0 h 6858"/>
            </a:gdLst>
            <a:ahLst/>
            <a:cxnLst>
              <a:cxn ang="0">
                <a:pos x="connsiteX0" y="connsiteY0"/>
              </a:cxn>
              <a:cxn ang="0">
                <a:pos x="connsiteX1" y="connsiteY1"/>
              </a:cxn>
              <a:cxn ang="0">
                <a:pos x="connsiteX2" y="connsiteY2"/>
              </a:cxn>
            </a:cxnLst>
            <a:rect l="l" t="t" r="r" b="b"/>
            <a:pathLst>
              <a:path w="5334" h="6858">
                <a:moveTo>
                  <a:pt x="5334" y="0"/>
                </a:moveTo>
                <a:cubicBezTo>
                  <a:pt x="3524" y="2286"/>
                  <a:pt x="1810" y="4572"/>
                  <a:pt x="0" y="6858"/>
                </a:cubicBezTo>
                <a:cubicBezTo>
                  <a:pt x="1810" y="4572"/>
                  <a:pt x="3524" y="2286"/>
                  <a:pt x="5334" y="0"/>
                </a:cubicBezTo>
                <a:close/>
              </a:path>
            </a:pathLst>
          </a:custGeom>
          <a:solidFill>
            <a:srgbClr val="0885C6"/>
          </a:solidFill>
          <a:ln w="9525" cap="flat">
            <a:noFill/>
            <a:prstDash val="solid"/>
            <a:miter/>
          </a:ln>
        </p:spPr>
        <p:txBody>
          <a:bodyPr rtlCol="0" anchor="ctr"/>
          <a:lstStyle/>
          <a:p>
            <a:endParaRPr lang="en-US"/>
          </a:p>
        </p:txBody>
      </p:sp>
      <p:sp>
        <p:nvSpPr>
          <p:cNvPr id="663" name="צורה חופשית: צורה 636">
            <a:extLst>
              <a:ext uri="{FF2B5EF4-FFF2-40B4-BE49-F238E27FC236}">
                <a16:creationId xmlns:a16="http://schemas.microsoft.com/office/drawing/2014/main" id="{7485BB16-9B3F-42BD-8473-CA84F2605679}"/>
              </a:ext>
            </a:extLst>
          </p:cNvPr>
          <p:cNvSpPr/>
          <p:nvPr userDrawn="1"/>
        </p:nvSpPr>
        <p:spPr>
          <a:xfrm>
            <a:off x="6657403" y="56576"/>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7" y="-283"/>
                  <a:pt x="1048" y="-93"/>
                  <a:pt x="0" y="383"/>
                </a:cubicBezTo>
                <a:cubicBezTo>
                  <a:pt x="952" y="764"/>
                  <a:pt x="2667" y="1526"/>
                  <a:pt x="3620" y="764"/>
                </a:cubicBezTo>
                <a:close/>
              </a:path>
            </a:pathLst>
          </a:custGeom>
          <a:solidFill>
            <a:srgbClr val="1A2D6F"/>
          </a:solidFill>
          <a:ln w="9525" cap="flat">
            <a:noFill/>
            <a:prstDash val="solid"/>
            <a:miter/>
          </a:ln>
        </p:spPr>
        <p:txBody>
          <a:bodyPr rtlCol="0" anchor="ctr"/>
          <a:lstStyle/>
          <a:p>
            <a:endParaRPr lang="en-US"/>
          </a:p>
        </p:txBody>
      </p:sp>
      <p:sp>
        <p:nvSpPr>
          <p:cNvPr id="664" name="צורה חופשית: צורה 637">
            <a:extLst>
              <a:ext uri="{FF2B5EF4-FFF2-40B4-BE49-F238E27FC236}">
                <a16:creationId xmlns:a16="http://schemas.microsoft.com/office/drawing/2014/main" id="{7C16B5BA-8543-4257-A8AD-E29C3DA92EC0}"/>
              </a:ext>
            </a:extLst>
          </p:cNvPr>
          <p:cNvSpPr/>
          <p:nvPr userDrawn="1"/>
        </p:nvSpPr>
        <p:spPr>
          <a:xfrm>
            <a:off x="6143244" y="199466"/>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2" y="-775"/>
                  <a:pt x="0" y="272"/>
                </a:cubicBezTo>
                <a:cubicBezTo>
                  <a:pt x="381" y="-13"/>
                  <a:pt x="4572" y="1892"/>
                  <a:pt x="5239" y="653"/>
                </a:cubicBezTo>
                <a:close/>
              </a:path>
            </a:pathLst>
          </a:custGeom>
          <a:solidFill>
            <a:srgbClr val="1A2D6F"/>
          </a:solidFill>
          <a:ln w="9525" cap="flat">
            <a:noFill/>
            <a:prstDash val="solid"/>
            <a:miter/>
          </a:ln>
        </p:spPr>
        <p:txBody>
          <a:bodyPr rtlCol="0" anchor="ctr"/>
          <a:lstStyle/>
          <a:p>
            <a:endParaRPr lang="en-US"/>
          </a:p>
        </p:txBody>
      </p:sp>
      <p:sp>
        <p:nvSpPr>
          <p:cNvPr id="665" name="צורה חופשית: צורה 638">
            <a:extLst>
              <a:ext uri="{FF2B5EF4-FFF2-40B4-BE49-F238E27FC236}">
                <a16:creationId xmlns:a16="http://schemas.microsoft.com/office/drawing/2014/main" id="{F30A0618-19BD-4169-97FB-F72C2518F536}"/>
              </a:ext>
            </a:extLst>
          </p:cNvPr>
          <p:cNvSpPr/>
          <p:nvPr userDrawn="1"/>
        </p:nvSpPr>
        <p:spPr>
          <a:xfrm>
            <a:off x="6646926" y="60564"/>
            <a:ext cx="3238" cy="907"/>
          </a:xfrm>
          <a:custGeom>
            <a:avLst/>
            <a:gdLst>
              <a:gd name="connsiteX0" fmla="*/ 0 w 3238"/>
              <a:gd name="connsiteY0" fmla="*/ 300 h 907"/>
              <a:gd name="connsiteX1" fmla="*/ 3238 w 3238"/>
              <a:gd name="connsiteY1" fmla="*/ 777 h 907"/>
              <a:gd name="connsiteX2" fmla="*/ 0 w 3238"/>
              <a:gd name="connsiteY2" fmla="*/ 300 h 907"/>
            </a:gdLst>
            <a:ahLst/>
            <a:cxnLst>
              <a:cxn ang="0">
                <a:pos x="connsiteX0" y="connsiteY0"/>
              </a:cxn>
              <a:cxn ang="0">
                <a:pos x="connsiteX1" y="connsiteY1"/>
              </a:cxn>
              <a:cxn ang="0">
                <a:pos x="connsiteX2" y="connsiteY2"/>
              </a:cxn>
            </a:cxnLst>
            <a:rect l="l" t="t" r="r" b="b"/>
            <a:pathLst>
              <a:path w="3238" h="907">
                <a:moveTo>
                  <a:pt x="0" y="300"/>
                </a:moveTo>
                <a:cubicBezTo>
                  <a:pt x="952" y="872"/>
                  <a:pt x="2286" y="1062"/>
                  <a:pt x="3238" y="777"/>
                </a:cubicBezTo>
                <a:cubicBezTo>
                  <a:pt x="2381" y="205"/>
                  <a:pt x="952" y="-366"/>
                  <a:pt x="0" y="300"/>
                </a:cubicBezTo>
                <a:close/>
              </a:path>
            </a:pathLst>
          </a:custGeom>
          <a:solidFill>
            <a:srgbClr val="1A2D6F"/>
          </a:solidFill>
          <a:ln w="9525" cap="flat">
            <a:noFill/>
            <a:prstDash val="solid"/>
            <a:miter/>
          </a:ln>
        </p:spPr>
        <p:txBody>
          <a:bodyPr rtlCol="0" anchor="ctr"/>
          <a:lstStyle/>
          <a:p>
            <a:endParaRPr lang="en-US"/>
          </a:p>
        </p:txBody>
      </p:sp>
      <p:sp>
        <p:nvSpPr>
          <p:cNvPr id="666" name="צורה חופשית: צורה 639">
            <a:extLst>
              <a:ext uri="{FF2B5EF4-FFF2-40B4-BE49-F238E27FC236}">
                <a16:creationId xmlns:a16="http://schemas.microsoft.com/office/drawing/2014/main" id="{44225628-816F-47FC-BB2D-BC8058ABA88F}"/>
              </a:ext>
            </a:extLst>
          </p:cNvPr>
          <p:cNvSpPr/>
          <p:nvPr userDrawn="1"/>
        </p:nvSpPr>
        <p:spPr>
          <a:xfrm>
            <a:off x="6589585" y="54768"/>
            <a:ext cx="3143" cy="857"/>
          </a:xfrm>
          <a:custGeom>
            <a:avLst/>
            <a:gdLst>
              <a:gd name="connsiteX0" fmla="*/ 0 w 3143"/>
              <a:gd name="connsiteY0" fmla="*/ 96 h 857"/>
              <a:gd name="connsiteX1" fmla="*/ 3143 w 3143"/>
              <a:gd name="connsiteY1" fmla="*/ 858 h 857"/>
              <a:gd name="connsiteX2" fmla="*/ 0 w 3143"/>
              <a:gd name="connsiteY2" fmla="*/ 96 h 857"/>
            </a:gdLst>
            <a:ahLst/>
            <a:cxnLst>
              <a:cxn ang="0">
                <a:pos x="connsiteX0" y="connsiteY0"/>
              </a:cxn>
              <a:cxn ang="0">
                <a:pos x="connsiteX1" y="connsiteY1"/>
              </a:cxn>
              <a:cxn ang="0">
                <a:pos x="connsiteX2" y="connsiteY2"/>
              </a:cxn>
            </a:cxnLst>
            <a:rect l="l" t="t" r="r" b="b"/>
            <a:pathLst>
              <a:path w="3143" h="857">
                <a:moveTo>
                  <a:pt x="0" y="96"/>
                </a:moveTo>
                <a:cubicBezTo>
                  <a:pt x="952" y="1239"/>
                  <a:pt x="1810" y="572"/>
                  <a:pt x="3143" y="858"/>
                </a:cubicBezTo>
                <a:cubicBezTo>
                  <a:pt x="2857" y="191"/>
                  <a:pt x="857" y="-190"/>
                  <a:pt x="0" y="96"/>
                </a:cubicBezTo>
                <a:close/>
              </a:path>
            </a:pathLst>
          </a:custGeom>
          <a:solidFill>
            <a:srgbClr val="1A2D6F"/>
          </a:solidFill>
          <a:ln w="9525" cap="flat">
            <a:noFill/>
            <a:prstDash val="solid"/>
            <a:miter/>
          </a:ln>
        </p:spPr>
        <p:txBody>
          <a:bodyPr rtlCol="0" anchor="ctr"/>
          <a:lstStyle/>
          <a:p>
            <a:endParaRPr lang="en-US"/>
          </a:p>
        </p:txBody>
      </p:sp>
      <p:sp>
        <p:nvSpPr>
          <p:cNvPr id="667" name="צורה חופשית: צורה 640">
            <a:extLst>
              <a:ext uri="{FF2B5EF4-FFF2-40B4-BE49-F238E27FC236}">
                <a16:creationId xmlns:a16="http://schemas.microsoft.com/office/drawing/2014/main" id="{26E73B57-97CB-4E49-BA92-5125516A61CA}"/>
              </a:ext>
            </a:extLst>
          </p:cNvPr>
          <p:cNvSpPr/>
          <p:nvPr userDrawn="1"/>
        </p:nvSpPr>
        <p:spPr>
          <a:xfrm>
            <a:off x="6087998" y="272007"/>
            <a:ext cx="2191" cy="1074"/>
          </a:xfrm>
          <a:custGeom>
            <a:avLst/>
            <a:gdLst>
              <a:gd name="connsiteX0" fmla="*/ 2191 w 2191"/>
              <a:gd name="connsiteY0" fmla="*/ 1074 h 1074"/>
              <a:gd name="connsiteX1" fmla="*/ 0 w 2191"/>
              <a:gd name="connsiteY1" fmla="*/ 312 h 1074"/>
              <a:gd name="connsiteX2" fmla="*/ 2191 w 2191"/>
              <a:gd name="connsiteY2" fmla="*/ 1074 h 1074"/>
            </a:gdLst>
            <a:ahLst/>
            <a:cxnLst>
              <a:cxn ang="0">
                <a:pos x="connsiteX0" y="connsiteY0"/>
              </a:cxn>
              <a:cxn ang="0">
                <a:pos x="connsiteX1" y="connsiteY1"/>
              </a:cxn>
              <a:cxn ang="0">
                <a:pos x="connsiteX2" y="connsiteY2"/>
              </a:cxn>
            </a:cxnLst>
            <a:rect l="l" t="t" r="r" b="b"/>
            <a:pathLst>
              <a:path w="2191" h="1074">
                <a:moveTo>
                  <a:pt x="2191" y="1074"/>
                </a:moveTo>
                <a:cubicBezTo>
                  <a:pt x="1715" y="-69"/>
                  <a:pt x="1048" y="-259"/>
                  <a:pt x="0" y="312"/>
                </a:cubicBezTo>
                <a:cubicBezTo>
                  <a:pt x="381" y="1741"/>
                  <a:pt x="1715" y="503"/>
                  <a:pt x="2191" y="1074"/>
                </a:cubicBezTo>
                <a:close/>
              </a:path>
            </a:pathLst>
          </a:custGeom>
          <a:solidFill>
            <a:srgbClr val="1A2D6F"/>
          </a:solidFill>
          <a:ln w="9525" cap="flat">
            <a:noFill/>
            <a:prstDash val="solid"/>
            <a:miter/>
          </a:ln>
        </p:spPr>
        <p:txBody>
          <a:bodyPr rtlCol="0" anchor="ctr"/>
          <a:lstStyle/>
          <a:p>
            <a:endParaRPr lang="en-US"/>
          </a:p>
        </p:txBody>
      </p:sp>
      <p:sp>
        <p:nvSpPr>
          <p:cNvPr id="668" name="צורה חופשית: צורה 641">
            <a:extLst>
              <a:ext uri="{FF2B5EF4-FFF2-40B4-BE49-F238E27FC236}">
                <a16:creationId xmlns:a16="http://schemas.microsoft.com/office/drawing/2014/main" id="{6AB61B3D-55EC-4E49-B36B-904833B8DE0B}"/>
              </a:ext>
            </a:extLst>
          </p:cNvPr>
          <p:cNvSpPr/>
          <p:nvPr userDrawn="1"/>
        </p:nvSpPr>
        <p:spPr>
          <a:xfrm>
            <a:off x="6118478" y="198578"/>
            <a:ext cx="2667" cy="882"/>
          </a:xfrm>
          <a:custGeom>
            <a:avLst/>
            <a:gdLst>
              <a:gd name="connsiteX0" fmla="*/ 2667 w 2667"/>
              <a:gd name="connsiteY0" fmla="*/ 684 h 882"/>
              <a:gd name="connsiteX1" fmla="*/ 0 w 2667"/>
              <a:gd name="connsiteY1" fmla="*/ 303 h 882"/>
              <a:gd name="connsiteX2" fmla="*/ 2667 w 2667"/>
              <a:gd name="connsiteY2" fmla="*/ 684 h 882"/>
            </a:gdLst>
            <a:ahLst/>
            <a:cxnLst>
              <a:cxn ang="0">
                <a:pos x="connsiteX0" y="connsiteY0"/>
              </a:cxn>
              <a:cxn ang="0">
                <a:pos x="connsiteX1" y="connsiteY1"/>
              </a:cxn>
              <a:cxn ang="0">
                <a:pos x="connsiteX2" y="connsiteY2"/>
              </a:cxn>
            </a:cxnLst>
            <a:rect l="l" t="t" r="r" b="b"/>
            <a:pathLst>
              <a:path w="2667" h="882">
                <a:moveTo>
                  <a:pt x="2667" y="684"/>
                </a:moveTo>
                <a:cubicBezTo>
                  <a:pt x="1905" y="208"/>
                  <a:pt x="762" y="-363"/>
                  <a:pt x="0" y="303"/>
                </a:cubicBezTo>
                <a:cubicBezTo>
                  <a:pt x="762" y="875"/>
                  <a:pt x="1905" y="1065"/>
                  <a:pt x="2667" y="684"/>
                </a:cubicBezTo>
                <a:close/>
              </a:path>
            </a:pathLst>
          </a:custGeom>
          <a:solidFill>
            <a:srgbClr val="1A2D6F"/>
          </a:solidFill>
          <a:ln w="9525" cap="flat">
            <a:noFill/>
            <a:prstDash val="solid"/>
            <a:miter/>
          </a:ln>
        </p:spPr>
        <p:txBody>
          <a:bodyPr rtlCol="0" anchor="ctr"/>
          <a:lstStyle/>
          <a:p>
            <a:endParaRPr lang="en-US"/>
          </a:p>
        </p:txBody>
      </p:sp>
      <p:sp>
        <p:nvSpPr>
          <p:cNvPr id="669" name="צורה חופשית: צורה 642">
            <a:extLst>
              <a:ext uri="{FF2B5EF4-FFF2-40B4-BE49-F238E27FC236}">
                <a16:creationId xmlns:a16="http://schemas.microsoft.com/office/drawing/2014/main" id="{A3A0D2E6-F320-49F3-87DD-76A7A6E65945}"/>
              </a:ext>
            </a:extLst>
          </p:cNvPr>
          <p:cNvSpPr/>
          <p:nvPr userDrawn="1"/>
        </p:nvSpPr>
        <p:spPr>
          <a:xfrm>
            <a:off x="6114097" y="198501"/>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6" y="0"/>
                  <a:pt x="0" y="0"/>
                </a:cubicBezTo>
                <a:cubicBezTo>
                  <a:pt x="571" y="1048"/>
                  <a:pt x="1048" y="476"/>
                  <a:pt x="2000" y="762"/>
                </a:cubicBezTo>
                <a:close/>
              </a:path>
            </a:pathLst>
          </a:custGeom>
          <a:solidFill>
            <a:srgbClr val="1A2D6F"/>
          </a:solidFill>
          <a:ln w="9525" cap="flat">
            <a:noFill/>
            <a:prstDash val="solid"/>
            <a:miter/>
          </a:ln>
        </p:spPr>
        <p:txBody>
          <a:bodyPr rtlCol="0" anchor="ctr"/>
          <a:lstStyle/>
          <a:p>
            <a:endParaRPr lang="en-US"/>
          </a:p>
        </p:txBody>
      </p:sp>
      <p:sp>
        <p:nvSpPr>
          <p:cNvPr id="670" name="צורה חופשית: צורה 643">
            <a:extLst>
              <a:ext uri="{FF2B5EF4-FFF2-40B4-BE49-F238E27FC236}">
                <a16:creationId xmlns:a16="http://schemas.microsoft.com/office/drawing/2014/main" id="{CFFBE467-B30C-407F-8871-4B8EA7A9CD5F}"/>
              </a:ext>
            </a:extLst>
          </p:cNvPr>
          <p:cNvSpPr/>
          <p:nvPr userDrawn="1"/>
        </p:nvSpPr>
        <p:spPr>
          <a:xfrm>
            <a:off x="6029985" y="208692"/>
            <a:ext cx="1559" cy="3272"/>
          </a:xfrm>
          <a:custGeom>
            <a:avLst/>
            <a:gdLst>
              <a:gd name="connsiteX0" fmla="*/ 959 w 1559"/>
              <a:gd name="connsiteY0" fmla="*/ 2762 h 3272"/>
              <a:gd name="connsiteX1" fmla="*/ 1435 w 1559"/>
              <a:gd name="connsiteY1" fmla="*/ 0 h 3272"/>
              <a:gd name="connsiteX2" fmla="*/ 7 w 1559"/>
              <a:gd name="connsiteY2" fmla="*/ 2762 h 3272"/>
              <a:gd name="connsiteX3" fmla="*/ 959 w 1559"/>
              <a:gd name="connsiteY3" fmla="*/ 2762 h 3272"/>
            </a:gdLst>
            <a:ahLst/>
            <a:cxnLst>
              <a:cxn ang="0">
                <a:pos x="connsiteX0" y="connsiteY0"/>
              </a:cxn>
              <a:cxn ang="0">
                <a:pos x="connsiteX1" y="connsiteY1"/>
              </a:cxn>
              <a:cxn ang="0">
                <a:pos x="connsiteX2" y="connsiteY2"/>
              </a:cxn>
              <a:cxn ang="0">
                <a:pos x="connsiteX3" y="connsiteY3"/>
              </a:cxn>
            </a:cxnLst>
            <a:rect l="l" t="t" r="r" b="b"/>
            <a:pathLst>
              <a:path w="1559" h="3272">
                <a:moveTo>
                  <a:pt x="959" y="2762"/>
                </a:moveTo>
                <a:cubicBezTo>
                  <a:pt x="387" y="1429"/>
                  <a:pt x="2007" y="1048"/>
                  <a:pt x="1435" y="0"/>
                </a:cubicBezTo>
                <a:cubicBezTo>
                  <a:pt x="674" y="381"/>
                  <a:pt x="769" y="2381"/>
                  <a:pt x="7" y="2762"/>
                </a:cubicBezTo>
                <a:cubicBezTo>
                  <a:pt x="-89" y="4001"/>
                  <a:pt x="864" y="2572"/>
                  <a:pt x="959" y="2762"/>
                </a:cubicBezTo>
                <a:close/>
              </a:path>
            </a:pathLst>
          </a:custGeom>
          <a:solidFill>
            <a:srgbClr val="1A2D6F"/>
          </a:solidFill>
          <a:ln w="9525" cap="flat">
            <a:noFill/>
            <a:prstDash val="solid"/>
            <a:miter/>
          </a:ln>
        </p:spPr>
        <p:txBody>
          <a:bodyPr rtlCol="0" anchor="ctr"/>
          <a:lstStyle/>
          <a:p>
            <a:endParaRPr lang="en-US"/>
          </a:p>
        </p:txBody>
      </p:sp>
      <p:sp>
        <p:nvSpPr>
          <p:cNvPr id="671" name="צורה חופשית: צורה 644">
            <a:extLst>
              <a:ext uri="{FF2B5EF4-FFF2-40B4-BE49-F238E27FC236}">
                <a16:creationId xmlns:a16="http://schemas.microsoft.com/office/drawing/2014/main" id="{39A065A4-38FE-4B7D-BBBC-589F7FE70ED1}"/>
              </a:ext>
            </a:extLst>
          </p:cNvPr>
          <p:cNvSpPr/>
          <p:nvPr userDrawn="1"/>
        </p:nvSpPr>
        <p:spPr>
          <a:xfrm>
            <a:off x="6601051" y="132753"/>
            <a:ext cx="15775" cy="2501"/>
          </a:xfrm>
          <a:custGeom>
            <a:avLst/>
            <a:gdLst>
              <a:gd name="connsiteX0" fmla="*/ 9775 w 15775"/>
              <a:gd name="connsiteY0" fmla="*/ 882 h 2501"/>
              <a:gd name="connsiteX1" fmla="*/ 441 w 15775"/>
              <a:gd name="connsiteY1" fmla="*/ 25 h 2501"/>
              <a:gd name="connsiteX2" fmla="*/ 1393 w 15775"/>
              <a:gd name="connsiteY2" fmla="*/ 501 h 2501"/>
              <a:gd name="connsiteX3" fmla="*/ 3298 w 15775"/>
              <a:gd name="connsiteY3" fmla="*/ 692 h 2501"/>
              <a:gd name="connsiteX4" fmla="*/ 15776 w 15775"/>
              <a:gd name="connsiteY4" fmla="*/ 2501 h 2501"/>
              <a:gd name="connsiteX5" fmla="*/ 8632 w 15775"/>
              <a:gd name="connsiteY5" fmla="*/ 501 h 2501"/>
              <a:gd name="connsiteX6" fmla="*/ 9775 w 15775"/>
              <a:gd name="connsiteY6" fmla="*/ 882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5" h="2501">
                <a:moveTo>
                  <a:pt x="9775" y="882"/>
                </a:moveTo>
                <a:cubicBezTo>
                  <a:pt x="7394" y="2025"/>
                  <a:pt x="3774" y="-261"/>
                  <a:pt x="441" y="25"/>
                </a:cubicBezTo>
                <a:cubicBezTo>
                  <a:pt x="-798" y="120"/>
                  <a:pt x="917" y="596"/>
                  <a:pt x="1393" y="501"/>
                </a:cubicBezTo>
                <a:lnTo>
                  <a:pt x="3298" y="692"/>
                </a:lnTo>
                <a:cubicBezTo>
                  <a:pt x="7299" y="1930"/>
                  <a:pt x="10918" y="1930"/>
                  <a:pt x="15776" y="2501"/>
                </a:cubicBezTo>
                <a:cubicBezTo>
                  <a:pt x="13966" y="1168"/>
                  <a:pt x="11776" y="1168"/>
                  <a:pt x="8632" y="501"/>
                </a:cubicBezTo>
                <a:cubicBezTo>
                  <a:pt x="8537" y="1168"/>
                  <a:pt x="9490" y="692"/>
                  <a:pt x="9775" y="882"/>
                </a:cubicBezTo>
                <a:close/>
              </a:path>
            </a:pathLst>
          </a:custGeom>
          <a:solidFill>
            <a:srgbClr val="1A2D6F"/>
          </a:solidFill>
          <a:ln w="9525" cap="flat">
            <a:noFill/>
            <a:prstDash val="solid"/>
            <a:miter/>
          </a:ln>
        </p:spPr>
        <p:txBody>
          <a:bodyPr rtlCol="0" anchor="ctr"/>
          <a:lstStyle/>
          <a:p>
            <a:endParaRPr lang="en-US"/>
          </a:p>
        </p:txBody>
      </p:sp>
      <p:sp>
        <p:nvSpPr>
          <p:cNvPr id="672" name="צורה חופשית: צורה 645">
            <a:extLst>
              <a:ext uri="{FF2B5EF4-FFF2-40B4-BE49-F238E27FC236}">
                <a16:creationId xmlns:a16="http://schemas.microsoft.com/office/drawing/2014/main" id="{2CACB66F-5436-47E2-9367-D301CB7EAA5B}"/>
              </a:ext>
            </a:extLst>
          </p:cNvPr>
          <p:cNvSpPr/>
          <p:nvPr userDrawn="1"/>
        </p:nvSpPr>
        <p:spPr>
          <a:xfrm>
            <a:off x="6605396" y="131871"/>
            <a:ext cx="2857" cy="1192"/>
          </a:xfrm>
          <a:custGeom>
            <a:avLst/>
            <a:gdLst>
              <a:gd name="connsiteX0" fmla="*/ 2858 w 2857"/>
              <a:gd name="connsiteY0" fmla="*/ 1192 h 1192"/>
              <a:gd name="connsiteX1" fmla="*/ 0 w 2857"/>
              <a:gd name="connsiteY1" fmla="*/ 240 h 1192"/>
              <a:gd name="connsiteX2" fmla="*/ 2858 w 2857"/>
              <a:gd name="connsiteY2" fmla="*/ 1192 h 1192"/>
            </a:gdLst>
            <a:ahLst/>
            <a:cxnLst>
              <a:cxn ang="0">
                <a:pos x="connsiteX0" y="connsiteY0"/>
              </a:cxn>
              <a:cxn ang="0">
                <a:pos x="connsiteX1" y="connsiteY1"/>
              </a:cxn>
              <a:cxn ang="0">
                <a:pos x="connsiteX2" y="connsiteY2"/>
              </a:cxn>
            </a:cxnLst>
            <a:rect l="l" t="t" r="r" b="b"/>
            <a:pathLst>
              <a:path w="2857" h="1192">
                <a:moveTo>
                  <a:pt x="2858" y="1192"/>
                </a:moveTo>
                <a:cubicBezTo>
                  <a:pt x="2286" y="-46"/>
                  <a:pt x="1429" y="-236"/>
                  <a:pt x="0" y="240"/>
                </a:cubicBezTo>
                <a:cubicBezTo>
                  <a:pt x="381" y="1669"/>
                  <a:pt x="2286" y="621"/>
                  <a:pt x="2858" y="1192"/>
                </a:cubicBezTo>
                <a:close/>
              </a:path>
            </a:pathLst>
          </a:custGeom>
          <a:solidFill>
            <a:srgbClr val="1A2D6F"/>
          </a:solidFill>
          <a:ln w="9525" cap="flat">
            <a:noFill/>
            <a:prstDash val="solid"/>
            <a:miter/>
          </a:ln>
        </p:spPr>
        <p:txBody>
          <a:bodyPr rtlCol="0" anchor="ctr"/>
          <a:lstStyle/>
          <a:p>
            <a:endParaRPr lang="en-US"/>
          </a:p>
        </p:txBody>
      </p:sp>
      <p:sp>
        <p:nvSpPr>
          <p:cNvPr id="673" name="צורה חופשית: צורה 646">
            <a:extLst>
              <a:ext uri="{FF2B5EF4-FFF2-40B4-BE49-F238E27FC236}">
                <a16:creationId xmlns:a16="http://schemas.microsoft.com/office/drawing/2014/main" id="{B20CE8A9-E10F-4E3A-8EBB-A913C37E92F6}"/>
              </a:ext>
            </a:extLst>
          </p:cNvPr>
          <p:cNvSpPr/>
          <p:nvPr userDrawn="1"/>
        </p:nvSpPr>
        <p:spPr>
          <a:xfrm>
            <a:off x="6641782" y="60198"/>
            <a:ext cx="2385" cy="857"/>
          </a:xfrm>
          <a:custGeom>
            <a:avLst/>
            <a:gdLst>
              <a:gd name="connsiteX0" fmla="*/ 0 w 2385"/>
              <a:gd name="connsiteY0" fmla="*/ 0 h 857"/>
              <a:gd name="connsiteX1" fmla="*/ 2381 w 2385"/>
              <a:gd name="connsiteY1" fmla="*/ 857 h 857"/>
              <a:gd name="connsiteX2" fmla="*/ 0 w 2385"/>
              <a:gd name="connsiteY2" fmla="*/ 0 h 857"/>
            </a:gdLst>
            <a:ahLst/>
            <a:cxnLst>
              <a:cxn ang="0">
                <a:pos x="connsiteX0" y="connsiteY0"/>
              </a:cxn>
              <a:cxn ang="0">
                <a:pos x="connsiteX1" y="connsiteY1"/>
              </a:cxn>
              <a:cxn ang="0">
                <a:pos x="connsiteX2" y="connsiteY2"/>
              </a:cxn>
            </a:cxnLst>
            <a:rect l="l" t="t" r="r" b="b"/>
            <a:pathLst>
              <a:path w="2385" h="857">
                <a:moveTo>
                  <a:pt x="0" y="0"/>
                </a:moveTo>
                <a:cubicBezTo>
                  <a:pt x="571" y="1048"/>
                  <a:pt x="1143" y="476"/>
                  <a:pt x="2381" y="857"/>
                </a:cubicBezTo>
                <a:cubicBezTo>
                  <a:pt x="2477" y="476"/>
                  <a:pt x="762" y="95"/>
                  <a:pt x="0" y="0"/>
                </a:cubicBezTo>
                <a:close/>
              </a:path>
            </a:pathLst>
          </a:custGeom>
          <a:solidFill>
            <a:srgbClr val="1A2D6F"/>
          </a:solidFill>
          <a:ln w="9525" cap="flat">
            <a:noFill/>
            <a:prstDash val="solid"/>
            <a:miter/>
          </a:ln>
        </p:spPr>
        <p:txBody>
          <a:bodyPr rtlCol="0" anchor="ctr"/>
          <a:lstStyle/>
          <a:p>
            <a:endParaRPr lang="en-US"/>
          </a:p>
        </p:txBody>
      </p:sp>
      <p:sp>
        <p:nvSpPr>
          <p:cNvPr id="674" name="צורה חופשית: צורה 647">
            <a:extLst>
              <a:ext uri="{FF2B5EF4-FFF2-40B4-BE49-F238E27FC236}">
                <a16:creationId xmlns:a16="http://schemas.microsoft.com/office/drawing/2014/main" id="{6E0E3E65-BF75-4C15-893F-05413E827C55}"/>
              </a:ext>
            </a:extLst>
          </p:cNvPr>
          <p:cNvSpPr/>
          <p:nvPr userDrawn="1"/>
        </p:nvSpPr>
        <p:spPr>
          <a:xfrm>
            <a:off x="5908071" y="437293"/>
            <a:ext cx="2571" cy="1223"/>
          </a:xfrm>
          <a:custGeom>
            <a:avLst/>
            <a:gdLst>
              <a:gd name="connsiteX0" fmla="*/ 2571 w 2571"/>
              <a:gd name="connsiteY0" fmla="*/ 1047 h 1223"/>
              <a:gd name="connsiteX1" fmla="*/ 0 w 2571"/>
              <a:gd name="connsiteY1" fmla="*/ 94 h 1223"/>
              <a:gd name="connsiteX2" fmla="*/ 2571 w 2571"/>
              <a:gd name="connsiteY2" fmla="*/ 1047 h 1223"/>
            </a:gdLst>
            <a:ahLst/>
            <a:cxnLst>
              <a:cxn ang="0">
                <a:pos x="connsiteX0" y="connsiteY0"/>
              </a:cxn>
              <a:cxn ang="0">
                <a:pos x="connsiteX1" y="connsiteY1"/>
              </a:cxn>
              <a:cxn ang="0">
                <a:pos x="connsiteX2" y="connsiteY2"/>
              </a:cxn>
            </a:cxnLst>
            <a:rect l="l" t="t" r="r" b="b"/>
            <a:pathLst>
              <a:path w="2571" h="1223">
                <a:moveTo>
                  <a:pt x="2571" y="1047"/>
                </a:moveTo>
                <a:cubicBezTo>
                  <a:pt x="2191" y="-96"/>
                  <a:pt x="857" y="-96"/>
                  <a:pt x="0" y="94"/>
                </a:cubicBezTo>
                <a:cubicBezTo>
                  <a:pt x="667" y="666"/>
                  <a:pt x="1714" y="1618"/>
                  <a:pt x="2571" y="1047"/>
                </a:cubicBezTo>
                <a:close/>
              </a:path>
            </a:pathLst>
          </a:custGeom>
          <a:solidFill>
            <a:srgbClr val="1A2D6F"/>
          </a:solidFill>
          <a:ln w="9525" cap="flat">
            <a:noFill/>
            <a:prstDash val="solid"/>
            <a:miter/>
          </a:ln>
        </p:spPr>
        <p:txBody>
          <a:bodyPr rtlCol="0" anchor="ctr"/>
          <a:lstStyle/>
          <a:p>
            <a:endParaRPr lang="en-US"/>
          </a:p>
        </p:txBody>
      </p:sp>
      <p:sp>
        <p:nvSpPr>
          <p:cNvPr id="675" name="צורה חופשית: צורה 648">
            <a:extLst>
              <a:ext uri="{FF2B5EF4-FFF2-40B4-BE49-F238E27FC236}">
                <a16:creationId xmlns:a16="http://schemas.microsoft.com/office/drawing/2014/main" id="{23F45CB0-791D-42CB-8705-6123252C0E3D}"/>
              </a:ext>
            </a:extLst>
          </p:cNvPr>
          <p:cNvSpPr/>
          <p:nvPr userDrawn="1"/>
        </p:nvSpPr>
        <p:spPr>
          <a:xfrm>
            <a:off x="6595681" y="5600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2" y="381"/>
                  <a:pt x="0" y="0"/>
                </a:cubicBezTo>
                <a:cubicBezTo>
                  <a:pt x="285" y="1429"/>
                  <a:pt x="1905" y="-95"/>
                  <a:pt x="2953" y="1048"/>
                </a:cubicBezTo>
                <a:close/>
              </a:path>
            </a:pathLst>
          </a:custGeom>
          <a:solidFill>
            <a:srgbClr val="1A2D6F"/>
          </a:solidFill>
          <a:ln w="9525" cap="flat">
            <a:noFill/>
            <a:prstDash val="solid"/>
            <a:miter/>
          </a:ln>
        </p:spPr>
        <p:txBody>
          <a:bodyPr rtlCol="0" anchor="ctr"/>
          <a:lstStyle/>
          <a:p>
            <a:endParaRPr lang="en-US"/>
          </a:p>
        </p:txBody>
      </p:sp>
      <p:sp>
        <p:nvSpPr>
          <p:cNvPr id="676" name="צורה חופשית: צורה 649">
            <a:extLst>
              <a:ext uri="{FF2B5EF4-FFF2-40B4-BE49-F238E27FC236}">
                <a16:creationId xmlns:a16="http://schemas.microsoft.com/office/drawing/2014/main" id="{A46E5AF0-445E-4D78-9D5C-1C68CD6EAE90}"/>
              </a:ext>
            </a:extLst>
          </p:cNvPr>
          <p:cNvSpPr/>
          <p:nvPr userDrawn="1"/>
        </p:nvSpPr>
        <p:spPr>
          <a:xfrm>
            <a:off x="6597300" y="130713"/>
            <a:ext cx="2666" cy="648"/>
          </a:xfrm>
          <a:custGeom>
            <a:avLst/>
            <a:gdLst>
              <a:gd name="connsiteX0" fmla="*/ 0 w 2666"/>
              <a:gd name="connsiteY0" fmla="*/ 160 h 648"/>
              <a:gd name="connsiteX1" fmla="*/ 2667 w 2666"/>
              <a:gd name="connsiteY1" fmla="*/ 446 h 648"/>
              <a:gd name="connsiteX2" fmla="*/ 0 w 2666"/>
              <a:gd name="connsiteY2" fmla="*/ 160 h 648"/>
            </a:gdLst>
            <a:ahLst/>
            <a:cxnLst>
              <a:cxn ang="0">
                <a:pos x="connsiteX0" y="connsiteY0"/>
              </a:cxn>
              <a:cxn ang="0">
                <a:pos x="connsiteX1" y="connsiteY1"/>
              </a:cxn>
              <a:cxn ang="0">
                <a:pos x="connsiteX2" y="connsiteY2"/>
              </a:cxn>
            </a:cxnLst>
            <a:rect l="l" t="t" r="r" b="b"/>
            <a:pathLst>
              <a:path w="2666" h="648">
                <a:moveTo>
                  <a:pt x="0" y="160"/>
                </a:moveTo>
                <a:cubicBezTo>
                  <a:pt x="571" y="446"/>
                  <a:pt x="1714" y="922"/>
                  <a:pt x="2667" y="446"/>
                </a:cubicBezTo>
                <a:cubicBezTo>
                  <a:pt x="2000" y="160"/>
                  <a:pt x="1238" y="-221"/>
                  <a:pt x="0" y="160"/>
                </a:cubicBezTo>
                <a:close/>
              </a:path>
            </a:pathLst>
          </a:custGeom>
          <a:solidFill>
            <a:srgbClr val="1A2D6F"/>
          </a:solidFill>
          <a:ln w="9525" cap="flat">
            <a:noFill/>
            <a:prstDash val="solid"/>
            <a:miter/>
          </a:ln>
        </p:spPr>
        <p:txBody>
          <a:bodyPr rtlCol="0" anchor="ctr"/>
          <a:lstStyle/>
          <a:p>
            <a:endParaRPr lang="en-US"/>
          </a:p>
        </p:txBody>
      </p:sp>
      <p:sp>
        <p:nvSpPr>
          <p:cNvPr id="677" name="צורה חופשית: צורה 650">
            <a:extLst>
              <a:ext uri="{FF2B5EF4-FFF2-40B4-BE49-F238E27FC236}">
                <a16:creationId xmlns:a16="http://schemas.microsoft.com/office/drawing/2014/main" id="{46AC1CE3-3ECE-4ABD-9F5F-B5366E72A9B1}"/>
              </a:ext>
            </a:extLst>
          </p:cNvPr>
          <p:cNvSpPr/>
          <p:nvPr userDrawn="1"/>
        </p:nvSpPr>
        <p:spPr>
          <a:xfrm>
            <a:off x="6551815" y="237172"/>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7" y="1334"/>
                  <a:pt x="527" y="1429"/>
                </a:cubicBezTo>
                <a:cubicBezTo>
                  <a:pt x="813" y="476"/>
                  <a:pt x="432" y="667"/>
                  <a:pt x="622" y="0"/>
                </a:cubicBezTo>
                <a:cubicBezTo>
                  <a:pt x="241" y="1048"/>
                  <a:pt x="-140" y="571"/>
                  <a:pt x="51" y="2000"/>
                </a:cubicBezTo>
                <a:close/>
              </a:path>
            </a:pathLst>
          </a:custGeom>
          <a:solidFill>
            <a:srgbClr val="1A2D6F"/>
          </a:solidFill>
          <a:ln w="9525" cap="flat">
            <a:noFill/>
            <a:prstDash val="solid"/>
            <a:miter/>
          </a:ln>
        </p:spPr>
        <p:txBody>
          <a:bodyPr rtlCol="0" anchor="ctr"/>
          <a:lstStyle/>
          <a:p>
            <a:endParaRPr lang="en-US"/>
          </a:p>
        </p:txBody>
      </p:sp>
      <p:sp>
        <p:nvSpPr>
          <p:cNvPr id="678" name="צורה חופשית: צורה 651">
            <a:extLst>
              <a:ext uri="{FF2B5EF4-FFF2-40B4-BE49-F238E27FC236}">
                <a16:creationId xmlns:a16="http://schemas.microsoft.com/office/drawing/2014/main" id="{D565EF53-BD31-43D9-9A1C-B04FB7F7BD3F}"/>
              </a:ext>
            </a:extLst>
          </p:cNvPr>
          <p:cNvSpPr/>
          <p:nvPr userDrawn="1"/>
        </p:nvSpPr>
        <p:spPr>
          <a:xfrm>
            <a:off x="6591013" y="268783"/>
            <a:ext cx="1619" cy="690"/>
          </a:xfrm>
          <a:custGeom>
            <a:avLst/>
            <a:gdLst>
              <a:gd name="connsiteX0" fmla="*/ 1620 w 1619"/>
              <a:gd name="connsiteY0" fmla="*/ 488 h 690"/>
              <a:gd name="connsiteX1" fmla="*/ 0 w 1619"/>
              <a:gd name="connsiteY1" fmla="*/ 202 h 690"/>
              <a:gd name="connsiteX2" fmla="*/ 1620 w 1619"/>
              <a:gd name="connsiteY2" fmla="*/ 488 h 690"/>
            </a:gdLst>
            <a:ahLst/>
            <a:cxnLst>
              <a:cxn ang="0">
                <a:pos x="connsiteX0" y="connsiteY0"/>
              </a:cxn>
              <a:cxn ang="0">
                <a:pos x="connsiteX1" y="connsiteY1"/>
              </a:cxn>
              <a:cxn ang="0">
                <a:pos x="connsiteX2" y="connsiteY2"/>
              </a:cxn>
            </a:cxnLst>
            <a:rect l="l" t="t" r="r" b="b"/>
            <a:pathLst>
              <a:path w="1619" h="690">
                <a:moveTo>
                  <a:pt x="1620" y="488"/>
                </a:moveTo>
                <a:cubicBezTo>
                  <a:pt x="1238" y="202"/>
                  <a:pt x="858" y="-274"/>
                  <a:pt x="0" y="202"/>
                </a:cubicBezTo>
                <a:cubicBezTo>
                  <a:pt x="286" y="488"/>
                  <a:pt x="953" y="964"/>
                  <a:pt x="1620" y="488"/>
                </a:cubicBezTo>
                <a:close/>
              </a:path>
            </a:pathLst>
          </a:custGeom>
          <a:solidFill>
            <a:srgbClr val="1A2D6F"/>
          </a:solidFill>
          <a:ln w="9525" cap="flat">
            <a:noFill/>
            <a:prstDash val="solid"/>
            <a:miter/>
          </a:ln>
        </p:spPr>
        <p:txBody>
          <a:bodyPr rtlCol="0" anchor="ctr"/>
          <a:lstStyle/>
          <a:p>
            <a:endParaRPr lang="en-US"/>
          </a:p>
        </p:txBody>
      </p:sp>
      <p:sp>
        <p:nvSpPr>
          <p:cNvPr id="679" name="צורה חופשית: צורה 652">
            <a:extLst>
              <a:ext uri="{FF2B5EF4-FFF2-40B4-BE49-F238E27FC236}">
                <a16:creationId xmlns:a16="http://schemas.microsoft.com/office/drawing/2014/main" id="{CD4C0708-69A3-4D4C-A8D4-F133146AC791}"/>
              </a:ext>
            </a:extLst>
          </p:cNvPr>
          <p:cNvSpPr/>
          <p:nvPr userDrawn="1"/>
        </p:nvSpPr>
        <p:spPr>
          <a:xfrm>
            <a:off x="6127146" y="194440"/>
            <a:ext cx="3048" cy="1052"/>
          </a:xfrm>
          <a:custGeom>
            <a:avLst/>
            <a:gdLst>
              <a:gd name="connsiteX0" fmla="*/ 0 w 3048"/>
              <a:gd name="connsiteY0" fmla="*/ 346 h 1052"/>
              <a:gd name="connsiteX1" fmla="*/ 3048 w 3048"/>
              <a:gd name="connsiteY1" fmla="*/ 727 h 1052"/>
              <a:gd name="connsiteX2" fmla="*/ 0 w 3048"/>
              <a:gd name="connsiteY2" fmla="*/ 346 h 1052"/>
            </a:gdLst>
            <a:ahLst/>
            <a:cxnLst>
              <a:cxn ang="0">
                <a:pos x="connsiteX0" y="connsiteY0"/>
              </a:cxn>
              <a:cxn ang="0">
                <a:pos x="connsiteX1" y="connsiteY1"/>
              </a:cxn>
              <a:cxn ang="0">
                <a:pos x="connsiteX2" y="connsiteY2"/>
              </a:cxn>
            </a:cxnLst>
            <a:rect l="l" t="t" r="r" b="b"/>
            <a:pathLst>
              <a:path w="3048" h="1052">
                <a:moveTo>
                  <a:pt x="0" y="346"/>
                </a:moveTo>
                <a:cubicBezTo>
                  <a:pt x="857" y="727"/>
                  <a:pt x="2191" y="1489"/>
                  <a:pt x="3048" y="727"/>
                </a:cubicBezTo>
                <a:cubicBezTo>
                  <a:pt x="2381" y="-321"/>
                  <a:pt x="857" y="-35"/>
                  <a:pt x="0" y="346"/>
                </a:cubicBezTo>
                <a:close/>
              </a:path>
            </a:pathLst>
          </a:custGeom>
          <a:solidFill>
            <a:srgbClr val="1A2D6F"/>
          </a:solidFill>
          <a:ln w="9525" cap="flat">
            <a:noFill/>
            <a:prstDash val="solid"/>
            <a:miter/>
          </a:ln>
        </p:spPr>
        <p:txBody>
          <a:bodyPr rtlCol="0" anchor="ctr"/>
          <a:lstStyle/>
          <a:p>
            <a:endParaRPr lang="en-US"/>
          </a:p>
        </p:txBody>
      </p:sp>
      <p:sp>
        <p:nvSpPr>
          <p:cNvPr id="680" name="צורה חופשית: צורה 653">
            <a:extLst>
              <a:ext uri="{FF2B5EF4-FFF2-40B4-BE49-F238E27FC236}">
                <a16:creationId xmlns:a16="http://schemas.microsoft.com/office/drawing/2014/main" id="{A6888F41-3085-438D-906E-3B388EE9045C}"/>
              </a:ext>
            </a:extLst>
          </p:cNvPr>
          <p:cNvSpPr/>
          <p:nvPr userDrawn="1"/>
        </p:nvSpPr>
        <p:spPr>
          <a:xfrm>
            <a:off x="6579484" y="190023"/>
            <a:ext cx="4004" cy="2515"/>
          </a:xfrm>
          <a:custGeom>
            <a:avLst/>
            <a:gdLst>
              <a:gd name="connsiteX0" fmla="*/ 861 w 4004"/>
              <a:gd name="connsiteY0" fmla="*/ 2000 h 2515"/>
              <a:gd name="connsiteX1" fmla="*/ 1528 w 4004"/>
              <a:gd name="connsiteY1" fmla="*/ 2476 h 2515"/>
              <a:gd name="connsiteX2" fmla="*/ 4005 w 4004"/>
              <a:gd name="connsiteY2" fmla="*/ 2286 h 2515"/>
              <a:gd name="connsiteX3" fmla="*/ 2577 w 4004"/>
              <a:gd name="connsiteY3" fmla="*/ 2000 h 2515"/>
              <a:gd name="connsiteX4" fmla="*/ 5 w 4004"/>
              <a:gd name="connsiteY4" fmla="*/ 0 h 2515"/>
              <a:gd name="connsiteX5" fmla="*/ 1433 w 4004"/>
              <a:gd name="connsiteY5" fmla="*/ 1429 h 2515"/>
              <a:gd name="connsiteX6" fmla="*/ 861 w 4004"/>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 h="2515">
                <a:moveTo>
                  <a:pt x="861" y="2000"/>
                </a:moveTo>
                <a:cubicBezTo>
                  <a:pt x="1148" y="2095"/>
                  <a:pt x="1148" y="2667"/>
                  <a:pt x="1528" y="2476"/>
                </a:cubicBezTo>
                <a:cubicBezTo>
                  <a:pt x="1814" y="857"/>
                  <a:pt x="2671" y="3048"/>
                  <a:pt x="4005" y="2286"/>
                </a:cubicBezTo>
                <a:cubicBezTo>
                  <a:pt x="3719" y="1333"/>
                  <a:pt x="3053" y="1238"/>
                  <a:pt x="2577" y="2000"/>
                </a:cubicBezTo>
                <a:cubicBezTo>
                  <a:pt x="2195" y="95"/>
                  <a:pt x="1528" y="571"/>
                  <a:pt x="5" y="0"/>
                </a:cubicBezTo>
                <a:cubicBezTo>
                  <a:pt x="-91" y="2000"/>
                  <a:pt x="1338" y="667"/>
                  <a:pt x="1433" y="1429"/>
                </a:cubicBezTo>
                <a:cubicBezTo>
                  <a:pt x="767" y="1810"/>
                  <a:pt x="-948" y="1429"/>
                  <a:pt x="861" y="2000"/>
                </a:cubicBezTo>
                <a:close/>
              </a:path>
            </a:pathLst>
          </a:custGeom>
          <a:solidFill>
            <a:srgbClr val="1A2D6F"/>
          </a:solidFill>
          <a:ln w="9525" cap="flat">
            <a:noFill/>
            <a:prstDash val="solid"/>
            <a:miter/>
          </a:ln>
        </p:spPr>
        <p:txBody>
          <a:bodyPr rtlCol="0" anchor="ctr"/>
          <a:lstStyle/>
          <a:p>
            <a:endParaRPr lang="en-US"/>
          </a:p>
        </p:txBody>
      </p:sp>
      <p:sp>
        <p:nvSpPr>
          <p:cNvPr id="681" name="צורה חופשית: צורה 654">
            <a:extLst>
              <a:ext uri="{FF2B5EF4-FFF2-40B4-BE49-F238E27FC236}">
                <a16:creationId xmlns:a16="http://schemas.microsoft.com/office/drawing/2014/main" id="{C6F0B923-6AB7-43BD-A7C9-ED452591638B}"/>
              </a:ext>
            </a:extLst>
          </p:cNvPr>
          <p:cNvSpPr/>
          <p:nvPr userDrawn="1"/>
        </p:nvSpPr>
        <p:spPr>
          <a:xfrm>
            <a:off x="6564714" y="195839"/>
            <a:ext cx="893" cy="1593"/>
          </a:xfrm>
          <a:custGeom>
            <a:avLst/>
            <a:gdLst>
              <a:gd name="connsiteX0" fmla="*/ 867 w 893"/>
              <a:gd name="connsiteY0" fmla="*/ 1043 h 1593"/>
              <a:gd name="connsiteX1" fmla="*/ 677 w 893"/>
              <a:gd name="connsiteY1" fmla="*/ 662 h 1593"/>
              <a:gd name="connsiteX2" fmla="*/ 867 w 893"/>
              <a:gd name="connsiteY2" fmla="*/ 376 h 1593"/>
              <a:gd name="connsiteX3" fmla="*/ 11 w 893"/>
              <a:gd name="connsiteY3" fmla="*/ 1233 h 1593"/>
              <a:gd name="connsiteX4" fmla="*/ 867 w 893"/>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 h="1593">
                <a:moveTo>
                  <a:pt x="867" y="1043"/>
                </a:moveTo>
                <a:cubicBezTo>
                  <a:pt x="963" y="662"/>
                  <a:pt x="772" y="757"/>
                  <a:pt x="677" y="662"/>
                </a:cubicBezTo>
                <a:cubicBezTo>
                  <a:pt x="772" y="376"/>
                  <a:pt x="772" y="376"/>
                  <a:pt x="867" y="376"/>
                </a:cubicBezTo>
                <a:cubicBezTo>
                  <a:pt x="867" y="-767"/>
                  <a:pt x="201" y="1043"/>
                  <a:pt x="11" y="1233"/>
                </a:cubicBezTo>
                <a:cubicBezTo>
                  <a:pt x="-85" y="2376"/>
                  <a:pt x="487" y="376"/>
                  <a:pt x="867" y="1043"/>
                </a:cubicBezTo>
                <a:close/>
              </a:path>
            </a:pathLst>
          </a:custGeom>
          <a:solidFill>
            <a:srgbClr val="1A2D6F"/>
          </a:solidFill>
          <a:ln w="9525" cap="flat">
            <a:noFill/>
            <a:prstDash val="solid"/>
            <a:miter/>
          </a:ln>
        </p:spPr>
        <p:txBody>
          <a:bodyPr rtlCol="0" anchor="ctr"/>
          <a:lstStyle/>
          <a:p>
            <a:endParaRPr lang="en-US"/>
          </a:p>
        </p:txBody>
      </p:sp>
      <p:sp>
        <p:nvSpPr>
          <p:cNvPr id="682" name="צורה חופשית: צורה 655">
            <a:extLst>
              <a:ext uri="{FF2B5EF4-FFF2-40B4-BE49-F238E27FC236}">
                <a16:creationId xmlns:a16="http://schemas.microsoft.com/office/drawing/2014/main" id="{9A78A1AD-56ED-4DC0-8646-2E2664DC4A71}"/>
              </a:ext>
            </a:extLst>
          </p:cNvPr>
          <p:cNvSpPr/>
          <p:nvPr userDrawn="1"/>
        </p:nvSpPr>
        <p:spPr>
          <a:xfrm>
            <a:off x="6564630" y="192976"/>
            <a:ext cx="2762" cy="2190"/>
          </a:xfrm>
          <a:custGeom>
            <a:avLst/>
            <a:gdLst>
              <a:gd name="connsiteX0" fmla="*/ 0 w 2762"/>
              <a:gd name="connsiteY0" fmla="*/ 2191 h 2190"/>
              <a:gd name="connsiteX1" fmla="*/ 2762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19" y="1238"/>
                  <a:pt x="2762" y="0"/>
                </a:cubicBezTo>
                <a:cubicBezTo>
                  <a:pt x="2191" y="0"/>
                  <a:pt x="667" y="286"/>
                  <a:pt x="0" y="2191"/>
                </a:cubicBezTo>
                <a:close/>
              </a:path>
            </a:pathLst>
          </a:custGeom>
          <a:solidFill>
            <a:srgbClr val="1A2D6F"/>
          </a:solidFill>
          <a:ln w="9525" cap="flat">
            <a:noFill/>
            <a:prstDash val="solid"/>
            <a:miter/>
          </a:ln>
        </p:spPr>
        <p:txBody>
          <a:bodyPr rtlCol="0" anchor="ctr"/>
          <a:lstStyle/>
          <a:p>
            <a:endParaRPr lang="en-US"/>
          </a:p>
        </p:txBody>
      </p:sp>
      <p:sp>
        <p:nvSpPr>
          <p:cNvPr id="683" name="צורה חופשית: צורה 656">
            <a:extLst>
              <a:ext uri="{FF2B5EF4-FFF2-40B4-BE49-F238E27FC236}">
                <a16:creationId xmlns:a16="http://schemas.microsoft.com/office/drawing/2014/main" id="{82AC773A-1EF5-470F-AF43-FDEF8832C171}"/>
              </a:ext>
            </a:extLst>
          </p:cNvPr>
          <p:cNvSpPr/>
          <p:nvPr userDrawn="1"/>
        </p:nvSpPr>
        <p:spPr>
          <a:xfrm>
            <a:off x="6553295" y="234002"/>
            <a:ext cx="958" cy="979"/>
          </a:xfrm>
          <a:custGeom>
            <a:avLst/>
            <a:gdLst>
              <a:gd name="connsiteX0" fmla="*/ 952 w 958"/>
              <a:gd name="connsiteY0" fmla="*/ 313 h 979"/>
              <a:gd name="connsiteX1" fmla="*/ 0 w 958"/>
              <a:gd name="connsiteY1" fmla="*/ 789 h 979"/>
              <a:gd name="connsiteX2" fmla="*/ 667 w 958"/>
              <a:gd name="connsiteY2" fmla="*/ 980 h 979"/>
              <a:gd name="connsiteX3" fmla="*/ 952 w 958"/>
              <a:gd name="connsiteY3" fmla="*/ 313 h 979"/>
            </a:gdLst>
            <a:ahLst/>
            <a:cxnLst>
              <a:cxn ang="0">
                <a:pos x="connsiteX0" y="connsiteY0"/>
              </a:cxn>
              <a:cxn ang="0">
                <a:pos x="connsiteX1" y="connsiteY1"/>
              </a:cxn>
              <a:cxn ang="0">
                <a:pos x="connsiteX2" y="connsiteY2"/>
              </a:cxn>
              <a:cxn ang="0">
                <a:pos x="connsiteX3" y="connsiteY3"/>
              </a:cxn>
            </a:cxnLst>
            <a:rect l="l" t="t" r="r" b="b"/>
            <a:pathLst>
              <a:path w="958" h="979">
                <a:moveTo>
                  <a:pt x="952" y="313"/>
                </a:moveTo>
                <a:cubicBezTo>
                  <a:pt x="1048" y="-163"/>
                  <a:pt x="95" y="-163"/>
                  <a:pt x="0" y="789"/>
                </a:cubicBezTo>
                <a:lnTo>
                  <a:pt x="667" y="980"/>
                </a:lnTo>
                <a:cubicBezTo>
                  <a:pt x="667" y="599"/>
                  <a:pt x="762" y="408"/>
                  <a:pt x="952" y="313"/>
                </a:cubicBezTo>
                <a:close/>
              </a:path>
            </a:pathLst>
          </a:custGeom>
          <a:solidFill>
            <a:srgbClr val="1A2D6F"/>
          </a:solidFill>
          <a:ln w="9525" cap="flat">
            <a:noFill/>
            <a:prstDash val="solid"/>
            <a:miter/>
          </a:ln>
        </p:spPr>
        <p:txBody>
          <a:bodyPr rtlCol="0" anchor="ctr"/>
          <a:lstStyle/>
          <a:p>
            <a:endParaRPr lang="en-US"/>
          </a:p>
        </p:txBody>
      </p:sp>
      <p:sp>
        <p:nvSpPr>
          <p:cNvPr id="684" name="צורה חופשית: צורה 657">
            <a:extLst>
              <a:ext uri="{FF2B5EF4-FFF2-40B4-BE49-F238E27FC236}">
                <a16:creationId xmlns:a16="http://schemas.microsoft.com/office/drawing/2014/main" id="{8FE3163D-DF3F-457E-8F18-A8FA99B595E2}"/>
              </a:ext>
            </a:extLst>
          </p:cNvPr>
          <p:cNvSpPr/>
          <p:nvPr userDrawn="1"/>
        </p:nvSpPr>
        <p:spPr>
          <a:xfrm>
            <a:off x="6552662" y="235077"/>
            <a:ext cx="534" cy="1523"/>
          </a:xfrm>
          <a:custGeom>
            <a:avLst/>
            <a:gdLst>
              <a:gd name="connsiteX0" fmla="*/ 62 w 534"/>
              <a:gd name="connsiteY0" fmla="*/ 0 h 1523"/>
              <a:gd name="connsiteX1" fmla="*/ 443 w 534"/>
              <a:gd name="connsiteY1" fmla="*/ 1524 h 1523"/>
              <a:gd name="connsiteX2" fmla="*/ 62 w 534"/>
              <a:gd name="connsiteY2" fmla="*/ 0 h 1523"/>
            </a:gdLst>
            <a:ahLst/>
            <a:cxnLst>
              <a:cxn ang="0">
                <a:pos x="connsiteX0" y="connsiteY0"/>
              </a:cxn>
              <a:cxn ang="0">
                <a:pos x="connsiteX1" y="connsiteY1"/>
              </a:cxn>
              <a:cxn ang="0">
                <a:pos x="connsiteX2" y="connsiteY2"/>
              </a:cxn>
            </a:cxnLst>
            <a:rect l="l" t="t" r="r" b="b"/>
            <a:pathLst>
              <a:path w="534" h="1523">
                <a:moveTo>
                  <a:pt x="62" y="0"/>
                </a:moveTo>
                <a:cubicBezTo>
                  <a:pt x="-129" y="953"/>
                  <a:pt x="157" y="1238"/>
                  <a:pt x="443" y="1524"/>
                </a:cubicBezTo>
                <a:cubicBezTo>
                  <a:pt x="633" y="571"/>
                  <a:pt x="538" y="0"/>
                  <a:pt x="62" y="0"/>
                </a:cubicBezTo>
                <a:close/>
              </a:path>
            </a:pathLst>
          </a:custGeom>
          <a:solidFill>
            <a:srgbClr val="1A2D6F"/>
          </a:solidFill>
          <a:ln w="9525" cap="flat">
            <a:noFill/>
            <a:prstDash val="solid"/>
            <a:miter/>
          </a:ln>
        </p:spPr>
        <p:txBody>
          <a:bodyPr rtlCol="0" anchor="ctr"/>
          <a:lstStyle/>
          <a:p>
            <a:endParaRPr lang="en-US"/>
          </a:p>
        </p:txBody>
      </p:sp>
      <p:sp>
        <p:nvSpPr>
          <p:cNvPr id="685" name="צורה חופשית: צורה 658">
            <a:extLst>
              <a:ext uri="{FF2B5EF4-FFF2-40B4-BE49-F238E27FC236}">
                <a16:creationId xmlns:a16="http://schemas.microsoft.com/office/drawing/2014/main" id="{86752769-E92A-4E1A-9861-05B837D582A0}"/>
              </a:ext>
            </a:extLst>
          </p:cNvPr>
          <p:cNvSpPr/>
          <p:nvPr userDrawn="1"/>
        </p:nvSpPr>
        <p:spPr>
          <a:xfrm>
            <a:off x="6123908" y="20461"/>
            <a:ext cx="2762" cy="1043"/>
          </a:xfrm>
          <a:custGeom>
            <a:avLst/>
            <a:gdLst>
              <a:gd name="connsiteX0" fmla="*/ 2762 w 2762"/>
              <a:gd name="connsiteY0" fmla="*/ 779 h 1043"/>
              <a:gd name="connsiteX1" fmla="*/ 0 w 2762"/>
              <a:gd name="connsiteY1" fmla="*/ 303 h 1043"/>
              <a:gd name="connsiteX2" fmla="*/ 2762 w 2762"/>
              <a:gd name="connsiteY2" fmla="*/ 779 h 1043"/>
            </a:gdLst>
            <a:ahLst/>
            <a:cxnLst>
              <a:cxn ang="0">
                <a:pos x="connsiteX0" y="connsiteY0"/>
              </a:cxn>
              <a:cxn ang="0">
                <a:pos x="connsiteX1" y="connsiteY1"/>
              </a:cxn>
              <a:cxn ang="0">
                <a:pos x="connsiteX2" y="connsiteY2"/>
              </a:cxn>
            </a:cxnLst>
            <a:rect l="l" t="t" r="r" b="b"/>
            <a:pathLst>
              <a:path w="2762" h="1043">
                <a:moveTo>
                  <a:pt x="2762" y="779"/>
                </a:moveTo>
                <a:cubicBezTo>
                  <a:pt x="2191" y="-268"/>
                  <a:pt x="858" y="-78"/>
                  <a:pt x="0" y="303"/>
                </a:cubicBezTo>
                <a:cubicBezTo>
                  <a:pt x="667" y="684"/>
                  <a:pt x="2000" y="1446"/>
                  <a:pt x="2762" y="779"/>
                </a:cubicBezTo>
                <a:close/>
              </a:path>
            </a:pathLst>
          </a:custGeom>
          <a:solidFill>
            <a:srgbClr val="1A2D6F"/>
          </a:solidFill>
          <a:ln w="9525" cap="flat">
            <a:noFill/>
            <a:prstDash val="solid"/>
            <a:miter/>
          </a:ln>
        </p:spPr>
        <p:txBody>
          <a:bodyPr rtlCol="0" anchor="ctr"/>
          <a:lstStyle/>
          <a:p>
            <a:endParaRPr lang="en-US"/>
          </a:p>
        </p:txBody>
      </p:sp>
      <p:sp>
        <p:nvSpPr>
          <p:cNvPr id="686" name="צורה חופשית: צורה 659">
            <a:extLst>
              <a:ext uri="{FF2B5EF4-FFF2-40B4-BE49-F238E27FC236}">
                <a16:creationId xmlns:a16="http://schemas.microsoft.com/office/drawing/2014/main" id="{67394E7D-0484-4136-8CEC-3E57D8089AE7}"/>
              </a:ext>
            </a:extLst>
          </p:cNvPr>
          <p:cNvSpPr/>
          <p:nvPr userDrawn="1"/>
        </p:nvSpPr>
        <p:spPr>
          <a:xfrm>
            <a:off x="6134290" y="536733"/>
            <a:ext cx="1838" cy="1942"/>
          </a:xfrm>
          <a:custGeom>
            <a:avLst/>
            <a:gdLst>
              <a:gd name="connsiteX0" fmla="*/ 0 w 1838"/>
              <a:gd name="connsiteY0" fmla="*/ 0 h 1942"/>
              <a:gd name="connsiteX1" fmla="*/ 1810 w 1838"/>
              <a:gd name="connsiteY1" fmla="*/ 1715 h 1942"/>
              <a:gd name="connsiteX2" fmla="*/ 0 w 1838"/>
              <a:gd name="connsiteY2" fmla="*/ 0 h 1942"/>
            </a:gdLst>
            <a:ahLst/>
            <a:cxnLst>
              <a:cxn ang="0">
                <a:pos x="connsiteX0" y="connsiteY0"/>
              </a:cxn>
              <a:cxn ang="0">
                <a:pos x="connsiteX1" y="connsiteY1"/>
              </a:cxn>
              <a:cxn ang="0">
                <a:pos x="connsiteX2" y="connsiteY2"/>
              </a:cxn>
            </a:cxnLst>
            <a:rect l="l" t="t" r="r" b="b"/>
            <a:pathLst>
              <a:path w="1838" h="1942">
                <a:moveTo>
                  <a:pt x="0" y="0"/>
                </a:moveTo>
                <a:cubicBezTo>
                  <a:pt x="0" y="1810"/>
                  <a:pt x="476" y="2286"/>
                  <a:pt x="1810" y="1715"/>
                </a:cubicBezTo>
                <a:cubicBezTo>
                  <a:pt x="2095" y="-381"/>
                  <a:pt x="190" y="953"/>
                  <a:pt x="0" y="0"/>
                </a:cubicBezTo>
                <a:close/>
              </a:path>
            </a:pathLst>
          </a:custGeom>
          <a:solidFill>
            <a:srgbClr val="1A2D6F"/>
          </a:solidFill>
          <a:ln w="9525" cap="flat">
            <a:noFill/>
            <a:prstDash val="solid"/>
            <a:miter/>
          </a:ln>
        </p:spPr>
        <p:txBody>
          <a:bodyPr rtlCol="0" anchor="ctr"/>
          <a:lstStyle/>
          <a:p>
            <a:endParaRPr lang="en-US"/>
          </a:p>
        </p:txBody>
      </p:sp>
      <p:sp>
        <p:nvSpPr>
          <p:cNvPr id="687" name="צורה חופשית: צורה 660">
            <a:extLst>
              <a:ext uri="{FF2B5EF4-FFF2-40B4-BE49-F238E27FC236}">
                <a16:creationId xmlns:a16="http://schemas.microsoft.com/office/drawing/2014/main" id="{3692144D-00D2-4BF9-B1A1-8C3DFC4BAAD6}"/>
              </a:ext>
            </a:extLst>
          </p:cNvPr>
          <p:cNvSpPr/>
          <p:nvPr userDrawn="1"/>
        </p:nvSpPr>
        <p:spPr>
          <a:xfrm>
            <a:off x="6593064" y="270689"/>
            <a:ext cx="9379" cy="2773"/>
          </a:xfrm>
          <a:custGeom>
            <a:avLst/>
            <a:gdLst>
              <a:gd name="connsiteX0" fmla="*/ 807 w 9379"/>
              <a:gd name="connsiteY0" fmla="*/ 582 h 2773"/>
              <a:gd name="connsiteX1" fmla="*/ 1950 w 9379"/>
              <a:gd name="connsiteY1" fmla="*/ 773 h 2773"/>
              <a:gd name="connsiteX2" fmla="*/ 9379 w 9379"/>
              <a:gd name="connsiteY2" fmla="*/ 2773 h 2773"/>
              <a:gd name="connsiteX3" fmla="*/ 5284 w 9379"/>
              <a:gd name="connsiteY3" fmla="*/ 582 h 2773"/>
              <a:gd name="connsiteX4" fmla="*/ 5950 w 9379"/>
              <a:gd name="connsiteY4" fmla="*/ 1059 h 2773"/>
              <a:gd name="connsiteX5" fmla="*/ 330 w 9379"/>
              <a:gd name="connsiteY5" fmla="*/ 11 h 2773"/>
              <a:gd name="connsiteX6" fmla="*/ 807 w 9379"/>
              <a:gd name="connsiteY6" fmla="*/ 582 h 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9" h="2773">
                <a:moveTo>
                  <a:pt x="807" y="582"/>
                </a:moveTo>
                <a:lnTo>
                  <a:pt x="1950" y="773"/>
                </a:lnTo>
                <a:cubicBezTo>
                  <a:pt x="4236" y="2106"/>
                  <a:pt x="6427" y="2106"/>
                  <a:pt x="9379" y="2773"/>
                </a:cubicBezTo>
                <a:cubicBezTo>
                  <a:pt x="8427" y="1344"/>
                  <a:pt x="7093" y="1440"/>
                  <a:pt x="5284" y="582"/>
                </a:cubicBezTo>
                <a:cubicBezTo>
                  <a:pt x="5093" y="1344"/>
                  <a:pt x="5760" y="868"/>
                  <a:pt x="5950" y="1059"/>
                </a:cubicBezTo>
                <a:cubicBezTo>
                  <a:pt x="4331" y="2202"/>
                  <a:pt x="2426" y="-180"/>
                  <a:pt x="330" y="11"/>
                </a:cubicBezTo>
                <a:cubicBezTo>
                  <a:pt x="-527" y="201"/>
                  <a:pt x="521" y="678"/>
                  <a:pt x="807" y="582"/>
                </a:cubicBezTo>
                <a:close/>
              </a:path>
            </a:pathLst>
          </a:custGeom>
          <a:solidFill>
            <a:srgbClr val="1A2D6F"/>
          </a:solidFill>
          <a:ln w="9525" cap="flat">
            <a:noFill/>
            <a:prstDash val="solid"/>
            <a:miter/>
          </a:ln>
        </p:spPr>
        <p:txBody>
          <a:bodyPr rtlCol="0" anchor="ctr"/>
          <a:lstStyle/>
          <a:p>
            <a:endParaRPr lang="en-US"/>
          </a:p>
        </p:txBody>
      </p:sp>
      <p:sp>
        <p:nvSpPr>
          <p:cNvPr id="688" name="צורה חופשית: צורה 661">
            <a:extLst>
              <a:ext uri="{FF2B5EF4-FFF2-40B4-BE49-F238E27FC236}">
                <a16:creationId xmlns:a16="http://schemas.microsoft.com/office/drawing/2014/main" id="{2B45E95C-DC05-4F1E-A071-8F480C3D20F8}"/>
              </a:ext>
            </a:extLst>
          </p:cNvPr>
          <p:cNvSpPr/>
          <p:nvPr userDrawn="1"/>
        </p:nvSpPr>
        <p:spPr>
          <a:xfrm>
            <a:off x="6647878" y="203943"/>
            <a:ext cx="3810" cy="1357"/>
          </a:xfrm>
          <a:custGeom>
            <a:avLst/>
            <a:gdLst>
              <a:gd name="connsiteX0" fmla="*/ 3810 w 3810"/>
              <a:gd name="connsiteY0" fmla="*/ 1035 h 1357"/>
              <a:gd name="connsiteX1" fmla="*/ 0 w 3810"/>
              <a:gd name="connsiteY1" fmla="*/ 178 h 1357"/>
              <a:gd name="connsiteX2" fmla="*/ 3810 w 3810"/>
              <a:gd name="connsiteY2" fmla="*/ 1035 h 1357"/>
            </a:gdLst>
            <a:ahLst/>
            <a:cxnLst>
              <a:cxn ang="0">
                <a:pos x="connsiteX0" y="connsiteY0"/>
              </a:cxn>
              <a:cxn ang="0">
                <a:pos x="connsiteX1" y="connsiteY1"/>
              </a:cxn>
              <a:cxn ang="0">
                <a:pos x="connsiteX2" y="connsiteY2"/>
              </a:cxn>
            </a:cxnLst>
            <a:rect l="l" t="t" r="r" b="b"/>
            <a:pathLst>
              <a:path w="3810" h="1357">
                <a:moveTo>
                  <a:pt x="3810" y="1035"/>
                </a:moveTo>
                <a:cubicBezTo>
                  <a:pt x="3334" y="1892"/>
                  <a:pt x="858" y="-680"/>
                  <a:pt x="0" y="178"/>
                </a:cubicBezTo>
                <a:cubicBezTo>
                  <a:pt x="381" y="-108"/>
                  <a:pt x="3239" y="2178"/>
                  <a:pt x="3810" y="1035"/>
                </a:cubicBezTo>
                <a:close/>
              </a:path>
            </a:pathLst>
          </a:custGeom>
          <a:solidFill>
            <a:srgbClr val="1A2D6F"/>
          </a:solidFill>
          <a:ln w="9525" cap="flat">
            <a:noFill/>
            <a:prstDash val="solid"/>
            <a:miter/>
          </a:ln>
        </p:spPr>
        <p:txBody>
          <a:bodyPr rtlCol="0" anchor="ctr"/>
          <a:lstStyle/>
          <a:p>
            <a:endParaRPr lang="en-US"/>
          </a:p>
        </p:txBody>
      </p:sp>
      <p:sp>
        <p:nvSpPr>
          <p:cNvPr id="689" name="צורה חופשית: צורה 662">
            <a:extLst>
              <a:ext uri="{FF2B5EF4-FFF2-40B4-BE49-F238E27FC236}">
                <a16:creationId xmlns:a16="http://schemas.microsoft.com/office/drawing/2014/main" id="{B8672B36-B1C3-4469-B39A-410B4AAF1630}"/>
              </a:ext>
            </a:extLst>
          </p:cNvPr>
          <p:cNvSpPr/>
          <p:nvPr userDrawn="1"/>
        </p:nvSpPr>
        <p:spPr>
          <a:xfrm>
            <a:off x="6598919" y="194881"/>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95" y="1429"/>
                  <a:pt x="1238" y="-95"/>
                  <a:pt x="1714" y="1048"/>
                </a:cubicBezTo>
                <a:close/>
              </a:path>
            </a:pathLst>
          </a:custGeom>
          <a:solidFill>
            <a:srgbClr val="1A2D6F"/>
          </a:solidFill>
          <a:ln w="9525" cap="flat">
            <a:noFill/>
            <a:prstDash val="solid"/>
            <a:miter/>
          </a:ln>
        </p:spPr>
        <p:txBody>
          <a:bodyPr rtlCol="0" anchor="ctr"/>
          <a:lstStyle/>
          <a:p>
            <a:endParaRPr lang="en-US"/>
          </a:p>
        </p:txBody>
      </p:sp>
      <p:sp>
        <p:nvSpPr>
          <p:cNvPr id="690" name="צורה חופשית: צורה 663">
            <a:extLst>
              <a:ext uri="{FF2B5EF4-FFF2-40B4-BE49-F238E27FC236}">
                <a16:creationId xmlns:a16="http://schemas.microsoft.com/office/drawing/2014/main" id="{714F86BD-8014-401B-B270-1F5A9DC33CF8}"/>
              </a:ext>
            </a:extLst>
          </p:cNvPr>
          <p:cNvSpPr/>
          <p:nvPr userDrawn="1"/>
        </p:nvSpPr>
        <p:spPr>
          <a:xfrm>
            <a:off x="6629971" y="200663"/>
            <a:ext cx="1905" cy="995"/>
          </a:xfrm>
          <a:custGeom>
            <a:avLst/>
            <a:gdLst>
              <a:gd name="connsiteX0" fmla="*/ 1905 w 1905"/>
              <a:gd name="connsiteY0" fmla="*/ 885 h 995"/>
              <a:gd name="connsiteX1" fmla="*/ 0 w 1905"/>
              <a:gd name="connsiteY1" fmla="*/ 218 h 995"/>
              <a:gd name="connsiteX2" fmla="*/ 1905 w 1905"/>
              <a:gd name="connsiteY2" fmla="*/ 885 h 995"/>
            </a:gdLst>
            <a:ahLst/>
            <a:cxnLst>
              <a:cxn ang="0">
                <a:pos x="connsiteX0" y="connsiteY0"/>
              </a:cxn>
              <a:cxn ang="0">
                <a:pos x="connsiteX1" y="connsiteY1"/>
              </a:cxn>
              <a:cxn ang="0">
                <a:pos x="connsiteX2" y="connsiteY2"/>
              </a:cxn>
            </a:cxnLst>
            <a:rect l="l" t="t" r="r" b="b"/>
            <a:pathLst>
              <a:path w="1905" h="995">
                <a:moveTo>
                  <a:pt x="1905" y="885"/>
                </a:moveTo>
                <a:cubicBezTo>
                  <a:pt x="1429" y="314"/>
                  <a:pt x="667" y="-353"/>
                  <a:pt x="0" y="218"/>
                </a:cubicBezTo>
                <a:cubicBezTo>
                  <a:pt x="476" y="885"/>
                  <a:pt x="1238" y="1171"/>
                  <a:pt x="1905" y="885"/>
                </a:cubicBezTo>
                <a:close/>
              </a:path>
            </a:pathLst>
          </a:custGeom>
          <a:solidFill>
            <a:srgbClr val="1A2D6F"/>
          </a:solidFill>
          <a:ln w="9525" cap="flat">
            <a:noFill/>
            <a:prstDash val="solid"/>
            <a:miter/>
          </a:ln>
        </p:spPr>
        <p:txBody>
          <a:bodyPr rtlCol="0" anchor="ctr"/>
          <a:lstStyle/>
          <a:p>
            <a:endParaRPr lang="en-US"/>
          </a:p>
        </p:txBody>
      </p:sp>
      <p:sp>
        <p:nvSpPr>
          <p:cNvPr id="691" name="צורה חופשית: צורה 664">
            <a:extLst>
              <a:ext uri="{FF2B5EF4-FFF2-40B4-BE49-F238E27FC236}">
                <a16:creationId xmlns:a16="http://schemas.microsoft.com/office/drawing/2014/main" id="{5A8B2323-3918-483D-9DC4-CBFD64EEAB57}"/>
              </a:ext>
            </a:extLst>
          </p:cNvPr>
          <p:cNvSpPr/>
          <p:nvPr userDrawn="1"/>
        </p:nvSpPr>
        <p:spPr>
          <a:xfrm>
            <a:off x="6626828" y="200120"/>
            <a:ext cx="1356" cy="952"/>
          </a:xfrm>
          <a:custGeom>
            <a:avLst/>
            <a:gdLst>
              <a:gd name="connsiteX0" fmla="*/ 1334 w 1356"/>
              <a:gd name="connsiteY0" fmla="*/ 953 h 952"/>
              <a:gd name="connsiteX1" fmla="*/ 0 w 1356"/>
              <a:gd name="connsiteY1" fmla="*/ 0 h 952"/>
              <a:gd name="connsiteX2" fmla="*/ 1334 w 1356"/>
              <a:gd name="connsiteY2" fmla="*/ 953 h 952"/>
            </a:gdLst>
            <a:ahLst/>
            <a:cxnLst>
              <a:cxn ang="0">
                <a:pos x="connsiteX0" y="connsiteY0"/>
              </a:cxn>
              <a:cxn ang="0">
                <a:pos x="connsiteX1" y="connsiteY1"/>
              </a:cxn>
              <a:cxn ang="0">
                <a:pos x="connsiteX2" y="connsiteY2"/>
              </a:cxn>
            </a:cxnLst>
            <a:rect l="l" t="t" r="r" b="b"/>
            <a:pathLst>
              <a:path w="1356" h="952">
                <a:moveTo>
                  <a:pt x="1334" y="953"/>
                </a:moveTo>
                <a:cubicBezTo>
                  <a:pt x="1524" y="571"/>
                  <a:pt x="477" y="95"/>
                  <a:pt x="0" y="0"/>
                </a:cubicBezTo>
                <a:cubicBezTo>
                  <a:pt x="191" y="1048"/>
                  <a:pt x="571" y="571"/>
                  <a:pt x="1334" y="953"/>
                </a:cubicBezTo>
                <a:close/>
              </a:path>
            </a:pathLst>
          </a:custGeom>
          <a:solidFill>
            <a:srgbClr val="1A2D6F"/>
          </a:solidFill>
          <a:ln w="9525" cap="flat">
            <a:noFill/>
            <a:prstDash val="solid"/>
            <a:miter/>
          </a:ln>
        </p:spPr>
        <p:txBody>
          <a:bodyPr rtlCol="0" anchor="ctr"/>
          <a:lstStyle/>
          <a:p>
            <a:endParaRPr lang="en-US"/>
          </a:p>
        </p:txBody>
      </p:sp>
      <p:sp>
        <p:nvSpPr>
          <p:cNvPr id="692" name="צורה חופשית: צורה 665">
            <a:extLst>
              <a:ext uri="{FF2B5EF4-FFF2-40B4-BE49-F238E27FC236}">
                <a16:creationId xmlns:a16="http://schemas.microsoft.com/office/drawing/2014/main" id="{510EE7F2-A12C-4DE3-BFF5-2CED899BB970}"/>
              </a:ext>
            </a:extLst>
          </p:cNvPr>
          <p:cNvSpPr/>
          <p:nvPr userDrawn="1"/>
        </p:nvSpPr>
        <p:spPr>
          <a:xfrm>
            <a:off x="6595300" y="193653"/>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228"/>
                  <a:pt x="1048" y="657"/>
                  <a:pt x="1905" y="847"/>
                </a:cubicBezTo>
                <a:close/>
              </a:path>
            </a:pathLst>
          </a:custGeom>
          <a:solidFill>
            <a:srgbClr val="1A2D6F"/>
          </a:solidFill>
          <a:ln w="9525" cap="flat">
            <a:noFill/>
            <a:prstDash val="solid"/>
            <a:miter/>
          </a:ln>
        </p:spPr>
        <p:txBody>
          <a:bodyPr rtlCol="0" anchor="ctr"/>
          <a:lstStyle/>
          <a:p>
            <a:endParaRPr lang="en-US"/>
          </a:p>
        </p:txBody>
      </p:sp>
      <p:sp>
        <p:nvSpPr>
          <p:cNvPr id="693" name="צורה חופשית: צורה 666">
            <a:extLst>
              <a:ext uri="{FF2B5EF4-FFF2-40B4-BE49-F238E27FC236}">
                <a16:creationId xmlns:a16="http://schemas.microsoft.com/office/drawing/2014/main" id="{61B399E5-03ED-4D2E-9A19-8B67AD9C371F}"/>
              </a:ext>
            </a:extLst>
          </p:cNvPr>
          <p:cNvSpPr/>
          <p:nvPr userDrawn="1"/>
        </p:nvSpPr>
        <p:spPr>
          <a:xfrm>
            <a:off x="2658713" y="128682"/>
            <a:ext cx="5905" cy="15239"/>
          </a:xfrm>
          <a:custGeom>
            <a:avLst/>
            <a:gdLst>
              <a:gd name="connsiteX0" fmla="*/ 5905 w 5905"/>
              <a:gd name="connsiteY0" fmla="*/ 0 h 15239"/>
              <a:gd name="connsiteX1" fmla="*/ 0 w 5905"/>
              <a:gd name="connsiteY1" fmla="*/ 15240 h 15239"/>
              <a:gd name="connsiteX2" fmla="*/ 5905 w 5905"/>
              <a:gd name="connsiteY2" fmla="*/ 0 h 15239"/>
            </a:gdLst>
            <a:ahLst/>
            <a:cxnLst>
              <a:cxn ang="0">
                <a:pos x="connsiteX0" y="connsiteY0"/>
              </a:cxn>
              <a:cxn ang="0">
                <a:pos x="connsiteX1" y="connsiteY1"/>
              </a:cxn>
              <a:cxn ang="0">
                <a:pos x="connsiteX2" y="connsiteY2"/>
              </a:cxn>
            </a:cxnLst>
            <a:rect l="l" t="t" r="r" b="b"/>
            <a:pathLst>
              <a:path w="5905" h="15239">
                <a:moveTo>
                  <a:pt x="5905" y="0"/>
                </a:moveTo>
                <a:cubicBezTo>
                  <a:pt x="4096" y="5048"/>
                  <a:pt x="2096" y="10192"/>
                  <a:pt x="0" y="15240"/>
                </a:cubicBezTo>
                <a:cubicBezTo>
                  <a:pt x="2096" y="10192"/>
                  <a:pt x="4096" y="5048"/>
                  <a:pt x="5905" y="0"/>
                </a:cubicBezTo>
                <a:close/>
              </a:path>
            </a:pathLst>
          </a:custGeom>
          <a:solidFill>
            <a:srgbClr val="0885C6"/>
          </a:solidFill>
          <a:ln w="9525" cap="flat">
            <a:noFill/>
            <a:prstDash val="solid"/>
            <a:miter/>
          </a:ln>
        </p:spPr>
        <p:txBody>
          <a:bodyPr rtlCol="0" anchor="ctr"/>
          <a:lstStyle/>
          <a:p>
            <a:endParaRPr lang="en-US"/>
          </a:p>
        </p:txBody>
      </p:sp>
      <p:sp>
        <p:nvSpPr>
          <p:cNvPr id="694" name="צורה חופשית: צורה 667">
            <a:extLst>
              <a:ext uri="{FF2B5EF4-FFF2-40B4-BE49-F238E27FC236}">
                <a16:creationId xmlns:a16="http://schemas.microsoft.com/office/drawing/2014/main" id="{B8AB2F2D-448B-483B-9AEB-050CAA8D0CE7}"/>
              </a:ext>
            </a:extLst>
          </p:cNvPr>
          <p:cNvSpPr/>
          <p:nvPr userDrawn="1"/>
        </p:nvSpPr>
        <p:spPr>
          <a:xfrm>
            <a:off x="6562730" y="200596"/>
            <a:ext cx="1713" cy="3076"/>
          </a:xfrm>
          <a:custGeom>
            <a:avLst/>
            <a:gdLst>
              <a:gd name="connsiteX0" fmla="*/ 756 w 1713"/>
              <a:gd name="connsiteY0" fmla="*/ 2667 h 3076"/>
              <a:gd name="connsiteX1" fmla="*/ 1709 w 1713"/>
              <a:gd name="connsiteY1" fmla="*/ 0 h 3076"/>
              <a:gd name="connsiteX2" fmla="*/ 90 w 1713"/>
              <a:gd name="connsiteY2" fmla="*/ 2477 h 3076"/>
              <a:gd name="connsiteX3" fmla="*/ 756 w 1713"/>
              <a:gd name="connsiteY3" fmla="*/ 2667 h 3076"/>
            </a:gdLst>
            <a:ahLst/>
            <a:cxnLst>
              <a:cxn ang="0">
                <a:pos x="connsiteX0" y="connsiteY0"/>
              </a:cxn>
              <a:cxn ang="0">
                <a:pos x="connsiteX1" y="connsiteY1"/>
              </a:cxn>
              <a:cxn ang="0">
                <a:pos x="connsiteX2" y="connsiteY2"/>
              </a:cxn>
              <a:cxn ang="0">
                <a:pos x="connsiteX3" y="connsiteY3"/>
              </a:cxn>
            </a:cxnLst>
            <a:rect l="l" t="t" r="r" b="b"/>
            <a:pathLst>
              <a:path w="1713" h="3076">
                <a:moveTo>
                  <a:pt x="756" y="2667"/>
                </a:moveTo>
                <a:cubicBezTo>
                  <a:pt x="566" y="1238"/>
                  <a:pt x="1804" y="1143"/>
                  <a:pt x="1709" y="0"/>
                </a:cubicBezTo>
                <a:cubicBezTo>
                  <a:pt x="1137" y="286"/>
                  <a:pt x="756" y="2191"/>
                  <a:pt x="90" y="2477"/>
                </a:cubicBezTo>
                <a:cubicBezTo>
                  <a:pt x="-292" y="3810"/>
                  <a:pt x="661" y="2477"/>
                  <a:pt x="756" y="2667"/>
                </a:cubicBezTo>
                <a:close/>
              </a:path>
            </a:pathLst>
          </a:custGeom>
          <a:solidFill>
            <a:srgbClr val="1A2D6F"/>
          </a:solidFill>
          <a:ln w="9525" cap="flat">
            <a:noFill/>
            <a:prstDash val="solid"/>
            <a:miter/>
          </a:ln>
        </p:spPr>
        <p:txBody>
          <a:bodyPr rtlCol="0" anchor="ctr"/>
          <a:lstStyle/>
          <a:p>
            <a:endParaRPr lang="en-US"/>
          </a:p>
        </p:txBody>
      </p:sp>
      <p:sp>
        <p:nvSpPr>
          <p:cNvPr id="695" name="צורה חופשית: צורה 668">
            <a:extLst>
              <a:ext uri="{FF2B5EF4-FFF2-40B4-BE49-F238E27FC236}">
                <a16:creationId xmlns:a16="http://schemas.microsoft.com/office/drawing/2014/main" id="{7A1934DE-BC30-40ED-A281-226C7DB5F61F}"/>
              </a:ext>
            </a:extLst>
          </p:cNvPr>
          <p:cNvSpPr/>
          <p:nvPr userDrawn="1"/>
        </p:nvSpPr>
        <p:spPr>
          <a:xfrm>
            <a:off x="4932711" y="556926"/>
            <a:ext cx="4000" cy="2594"/>
          </a:xfrm>
          <a:custGeom>
            <a:avLst/>
            <a:gdLst>
              <a:gd name="connsiteX0" fmla="*/ 4000 w 4000"/>
              <a:gd name="connsiteY0" fmla="*/ 0 h 2594"/>
              <a:gd name="connsiteX1" fmla="*/ 0 w 4000"/>
              <a:gd name="connsiteY1" fmla="*/ 2572 h 2594"/>
              <a:gd name="connsiteX2" fmla="*/ 4000 w 4000"/>
              <a:gd name="connsiteY2" fmla="*/ 0 h 2594"/>
            </a:gdLst>
            <a:ahLst/>
            <a:cxnLst>
              <a:cxn ang="0">
                <a:pos x="connsiteX0" y="connsiteY0"/>
              </a:cxn>
              <a:cxn ang="0">
                <a:pos x="connsiteX1" y="connsiteY1"/>
              </a:cxn>
              <a:cxn ang="0">
                <a:pos x="connsiteX2" y="connsiteY2"/>
              </a:cxn>
            </a:cxnLst>
            <a:rect l="l" t="t" r="r" b="b"/>
            <a:pathLst>
              <a:path w="4000" h="2594">
                <a:moveTo>
                  <a:pt x="4000" y="0"/>
                </a:moveTo>
                <a:cubicBezTo>
                  <a:pt x="2381" y="952"/>
                  <a:pt x="1810" y="1048"/>
                  <a:pt x="0" y="2572"/>
                </a:cubicBezTo>
                <a:cubicBezTo>
                  <a:pt x="571" y="2667"/>
                  <a:pt x="2286" y="2572"/>
                  <a:pt x="4000" y="0"/>
                </a:cubicBezTo>
                <a:close/>
              </a:path>
            </a:pathLst>
          </a:custGeom>
          <a:solidFill>
            <a:srgbClr val="1A2D6F"/>
          </a:solidFill>
          <a:ln w="9525" cap="flat">
            <a:noFill/>
            <a:prstDash val="solid"/>
            <a:miter/>
          </a:ln>
        </p:spPr>
        <p:txBody>
          <a:bodyPr rtlCol="0" anchor="ctr"/>
          <a:lstStyle/>
          <a:p>
            <a:endParaRPr lang="en-US"/>
          </a:p>
        </p:txBody>
      </p:sp>
      <p:sp>
        <p:nvSpPr>
          <p:cNvPr id="696" name="צורה חופשית: צורה 669">
            <a:extLst>
              <a:ext uri="{FF2B5EF4-FFF2-40B4-BE49-F238E27FC236}">
                <a16:creationId xmlns:a16="http://schemas.microsoft.com/office/drawing/2014/main" id="{5202B74C-69AC-4495-947D-278AB73036BE}"/>
              </a:ext>
            </a:extLst>
          </p:cNvPr>
          <p:cNvSpPr/>
          <p:nvPr userDrawn="1"/>
        </p:nvSpPr>
        <p:spPr>
          <a:xfrm>
            <a:off x="6595871" y="270003"/>
            <a:ext cx="1619" cy="1172"/>
          </a:xfrm>
          <a:custGeom>
            <a:avLst/>
            <a:gdLst>
              <a:gd name="connsiteX0" fmla="*/ 0 w 1619"/>
              <a:gd name="connsiteY0" fmla="*/ 220 h 1172"/>
              <a:gd name="connsiteX1" fmla="*/ 1620 w 1619"/>
              <a:gd name="connsiteY1" fmla="*/ 1173 h 1172"/>
              <a:gd name="connsiteX2" fmla="*/ 0 w 1619"/>
              <a:gd name="connsiteY2" fmla="*/ 220 h 1172"/>
            </a:gdLst>
            <a:ahLst/>
            <a:cxnLst>
              <a:cxn ang="0">
                <a:pos x="connsiteX0" y="connsiteY0"/>
              </a:cxn>
              <a:cxn ang="0">
                <a:pos x="connsiteX1" y="connsiteY1"/>
              </a:cxn>
              <a:cxn ang="0">
                <a:pos x="connsiteX2" y="connsiteY2"/>
              </a:cxn>
            </a:cxnLst>
            <a:rect l="l" t="t" r="r" b="b"/>
            <a:pathLst>
              <a:path w="1619" h="1172">
                <a:moveTo>
                  <a:pt x="0" y="220"/>
                </a:moveTo>
                <a:cubicBezTo>
                  <a:pt x="95" y="1649"/>
                  <a:pt x="1334" y="601"/>
                  <a:pt x="1620" y="1173"/>
                </a:cubicBezTo>
                <a:cubicBezTo>
                  <a:pt x="1334" y="30"/>
                  <a:pt x="858" y="-256"/>
                  <a:pt x="0" y="220"/>
                </a:cubicBezTo>
                <a:close/>
              </a:path>
            </a:pathLst>
          </a:custGeom>
          <a:solidFill>
            <a:srgbClr val="1A2D6F"/>
          </a:solidFill>
          <a:ln w="9525" cap="flat">
            <a:noFill/>
            <a:prstDash val="solid"/>
            <a:miter/>
          </a:ln>
        </p:spPr>
        <p:txBody>
          <a:bodyPr rtlCol="0" anchor="ctr"/>
          <a:lstStyle/>
          <a:p>
            <a:endParaRPr lang="en-US"/>
          </a:p>
        </p:txBody>
      </p:sp>
      <p:sp>
        <p:nvSpPr>
          <p:cNvPr id="697" name="צורה חופשית: צורה 670">
            <a:extLst>
              <a:ext uri="{FF2B5EF4-FFF2-40B4-BE49-F238E27FC236}">
                <a16:creationId xmlns:a16="http://schemas.microsoft.com/office/drawing/2014/main" id="{CA465A0E-A6C2-403D-9740-D336BA339DDE}"/>
              </a:ext>
            </a:extLst>
          </p:cNvPr>
          <p:cNvSpPr/>
          <p:nvPr userDrawn="1"/>
        </p:nvSpPr>
        <p:spPr>
          <a:xfrm>
            <a:off x="6630638" y="328724"/>
            <a:ext cx="2666" cy="1207"/>
          </a:xfrm>
          <a:custGeom>
            <a:avLst/>
            <a:gdLst>
              <a:gd name="connsiteX0" fmla="*/ 0 w 2666"/>
              <a:gd name="connsiteY0" fmla="*/ 79 h 1207"/>
              <a:gd name="connsiteX1" fmla="*/ 2667 w 2666"/>
              <a:gd name="connsiteY1" fmla="*/ 1031 h 1207"/>
              <a:gd name="connsiteX2" fmla="*/ 0 w 2666"/>
              <a:gd name="connsiteY2" fmla="*/ 79 h 1207"/>
            </a:gdLst>
            <a:ahLst/>
            <a:cxnLst>
              <a:cxn ang="0">
                <a:pos x="connsiteX0" y="connsiteY0"/>
              </a:cxn>
              <a:cxn ang="0">
                <a:pos x="connsiteX1" y="connsiteY1"/>
              </a:cxn>
              <a:cxn ang="0">
                <a:pos x="connsiteX2" y="connsiteY2"/>
              </a:cxn>
            </a:cxnLst>
            <a:rect l="l" t="t" r="r" b="b"/>
            <a:pathLst>
              <a:path w="2666" h="1207">
                <a:moveTo>
                  <a:pt x="0" y="79"/>
                </a:moveTo>
                <a:cubicBezTo>
                  <a:pt x="667" y="650"/>
                  <a:pt x="1714" y="1603"/>
                  <a:pt x="2667" y="1031"/>
                </a:cubicBezTo>
                <a:cubicBezTo>
                  <a:pt x="2286" y="-16"/>
                  <a:pt x="857" y="-112"/>
                  <a:pt x="0" y="79"/>
                </a:cubicBezTo>
                <a:close/>
              </a:path>
            </a:pathLst>
          </a:custGeom>
          <a:solidFill>
            <a:srgbClr val="1A2D6F"/>
          </a:solidFill>
          <a:ln w="9525" cap="flat">
            <a:noFill/>
            <a:prstDash val="solid"/>
            <a:miter/>
          </a:ln>
        </p:spPr>
        <p:txBody>
          <a:bodyPr rtlCol="0" anchor="ctr"/>
          <a:lstStyle/>
          <a:p>
            <a:endParaRPr lang="en-US"/>
          </a:p>
        </p:txBody>
      </p:sp>
      <p:sp>
        <p:nvSpPr>
          <p:cNvPr id="698" name="צורה חופשית: צורה 671">
            <a:extLst>
              <a:ext uri="{FF2B5EF4-FFF2-40B4-BE49-F238E27FC236}">
                <a16:creationId xmlns:a16="http://schemas.microsoft.com/office/drawing/2014/main" id="{AE4A9414-7982-4B8B-9EA0-308F02D9734E}"/>
              </a:ext>
            </a:extLst>
          </p:cNvPr>
          <p:cNvSpPr/>
          <p:nvPr userDrawn="1"/>
        </p:nvSpPr>
        <p:spPr>
          <a:xfrm>
            <a:off x="6080707" y="636841"/>
            <a:ext cx="1195" cy="1428"/>
          </a:xfrm>
          <a:custGeom>
            <a:avLst/>
            <a:gdLst>
              <a:gd name="connsiteX0" fmla="*/ 53 w 1195"/>
              <a:gd name="connsiteY0" fmla="*/ 0 h 1428"/>
              <a:gd name="connsiteX1" fmla="*/ 1196 w 1195"/>
              <a:gd name="connsiteY1" fmla="*/ 1429 h 1428"/>
              <a:gd name="connsiteX2" fmla="*/ 53 w 1195"/>
              <a:gd name="connsiteY2" fmla="*/ 0 h 1428"/>
            </a:gdLst>
            <a:ahLst/>
            <a:cxnLst>
              <a:cxn ang="0">
                <a:pos x="connsiteX0" y="connsiteY0"/>
              </a:cxn>
              <a:cxn ang="0">
                <a:pos x="connsiteX1" y="connsiteY1"/>
              </a:cxn>
              <a:cxn ang="0">
                <a:pos x="connsiteX2" y="connsiteY2"/>
              </a:cxn>
            </a:cxnLst>
            <a:rect l="l" t="t" r="r" b="b"/>
            <a:pathLst>
              <a:path w="1195" h="1428">
                <a:moveTo>
                  <a:pt x="53" y="0"/>
                </a:moveTo>
                <a:cubicBezTo>
                  <a:pt x="-233" y="571"/>
                  <a:pt x="719" y="1238"/>
                  <a:pt x="1196" y="1429"/>
                </a:cubicBezTo>
                <a:cubicBezTo>
                  <a:pt x="1196" y="-286"/>
                  <a:pt x="719" y="571"/>
                  <a:pt x="53" y="0"/>
                </a:cubicBezTo>
                <a:close/>
              </a:path>
            </a:pathLst>
          </a:custGeom>
          <a:solidFill>
            <a:srgbClr val="1A2D6F"/>
          </a:solidFill>
          <a:ln w="9525" cap="flat">
            <a:noFill/>
            <a:prstDash val="solid"/>
            <a:miter/>
          </a:ln>
        </p:spPr>
        <p:txBody>
          <a:bodyPr rtlCol="0" anchor="ctr"/>
          <a:lstStyle/>
          <a:p>
            <a:endParaRPr lang="en-US"/>
          </a:p>
        </p:txBody>
      </p:sp>
      <p:sp>
        <p:nvSpPr>
          <p:cNvPr id="699" name="צורה חופשית: צורה 672">
            <a:extLst>
              <a:ext uri="{FF2B5EF4-FFF2-40B4-BE49-F238E27FC236}">
                <a16:creationId xmlns:a16="http://schemas.microsoft.com/office/drawing/2014/main" id="{521BB838-F3B6-4C93-BC04-F5D63F1FC250}"/>
              </a:ext>
            </a:extLst>
          </p:cNvPr>
          <p:cNvSpPr/>
          <p:nvPr userDrawn="1"/>
        </p:nvSpPr>
        <p:spPr>
          <a:xfrm>
            <a:off x="6057709" y="63034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3" y="3066"/>
                  <a:pt x="3715" y="1637"/>
                </a:cubicBezTo>
                <a:cubicBezTo>
                  <a:pt x="3334" y="2114"/>
                  <a:pt x="762" y="-1220"/>
                  <a:pt x="0" y="494"/>
                </a:cubicBezTo>
                <a:close/>
              </a:path>
            </a:pathLst>
          </a:custGeom>
          <a:solidFill>
            <a:srgbClr val="1A2D6F"/>
          </a:solidFill>
          <a:ln w="9525" cap="flat">
            <a:noFill/>
            <a:prstDash val="solid"/>
            <a:miter/>
          </a:ln>
        </p:spPr>
        <p:txBody>
          <a:bodyPr rtlCol="0" anchor="ctr"/>
          <a:lstStyle/>
          <a:p>
            <a:endParaRPr lang="en-US"/>
          </a:p>
        </p:txBody>
      </p:sp>
      <p:sp>
        <p:nvSpPr>
          <p:cNvPr id="700" name="צורה חופשית: צורה 673">
            <a:extLst>
              <a:ext uri="{FF2B5EF4-FFF2-40B4-BE49-F238E27FC236}">
                <a16:creationId xmlns:a16="http://schemas.microsoft.com/office/drawing/2014/main" id="{09A9457F-0180-43B1-A6FF-27822E278289}"/>
              </a:ext>
            </a:extLst>
          </p:cNvPr>
          <p:cNvSpPr/>
          <p:nvPr userDrawn="1"/>
        </p:nvSpPr>
        <p:spPr>
          <a:xfrm>
            <a:off x="6077140" y="635756"/>
            <a:ext cx="1809" cy="1421"/>
          </a:xfrm>
          <a:custGeom>
            <a:avLst/>
            <a:gdLst>
              <a:gd name="connsiteX0" fmla="*/ 0 w 1809"/>
              <a:gd name="connsiteY0" fmla="*/ 133 h 1421"/>
              <a:gd name="connsiteX1" fmla="*/ 1810 w 1809"/>
              <a:gd name="connsiteY1" fmla="*/ 1085 h 1421"/>
              <a:gd name="connsiteX2" fmla="*/ 0 w 1809"/>
              <a:gd name="connsiteY2" fmla="*/ 133 h 1421"/>
            </a:gdLst>
            <a:ahLst/>
            <a:cxnLst>
              <a:cxn ang="0">
                <a:pos x="connsiteX0" y="connsiteY0"/>
              </a:cxn>
              <a:cxn ang="0">
                <a:pos x="connsiteX1" y="connsiteY1"/>
              </a:cxn>
              <a:cxn ang="0">
                <a:pos x="connsiteX2" y="connsiteY2"/>
              </a:cxn>
            </a:cxnLst>
            <a:rect l="l" t="t" r="r" b="b"/>
            <a:pathLst>
              <a:path w="1809" h="1421">
                <a:moveTo>
                  <a:pt x="0" y="133"/>
                </a:moveTo>
                <a:cubicBezTo>
                  <a:pt x="381" y="990"/>
                  <a:pt x="952" y="1942"/>
                  <a:pt x="1810" y="1085"/>
                </a:cubicBezTo>
                <a:cubicBezTo>
                  <a:pt x="1428" y="228"/>
                  <a:pt x="762" y="-248"/>
                  <a:pt x="0" y="133"/>
                </a:cubicBezTo>
                <a:close/>
              </a:path>
            </a:pathLst>
          </a:custGeom>
          <a:solidFill>
            <a:srgbClr val="1A2D6F"/>
          </a:solidFill>
          <a:ln w="9525" cap="flat">
            <a:noFill/>
            <a:prstDash val="solid"/>
            <a:miter/>
          </a:ln>
        </p:spPr>
        <p:txBody>
          <a:bodyPr rtlCol="0" anchor="ctr"/>
          <a:lstStyle/>
          <a:p>
            <a:endParaRPr lang="en-US"/>
          </a:p>
        </p:txBody>
      </p:sp>
      <p:sp>
        <p:nvSpPr>
          <p:cNvPr id="701" name="צורה חופשית: צורה 674">
            <a:extLst>
              <a:ext uri="{FF2B5EF4-FFF2-40B4-BE49-F238E27FC236}">
                <a16:creationId xmlns:a16="http://schemas.microsoft.com/office/drawing/2014/main" id="{DD63CB12-F7AE-4293-8051-9CE8D0CC3A1C}"/>
              </a:ext>
            </a:extLst>
          </p:cNvPr>
          <p:cNvSpPr/>
          <p:nvPr userDrawn="1"/>
        </p:nvSpPr>
        <p:spPr>
          <a:xfrm>
            <a:off x="6546627" y="376892"/>
            <a:ext cx="857" cy="1345"/>
          </a:xfrm>
          <a:custGeom>
            <a:avLst/>
            <a:gdLst>
              <a:gd name="connsiteX0" fmla="*/ 858 w 857"/>
              <a:gd name="connsiteY0" fmla="*/ 1345 h 1345"/>
              <a:gd name="connsiteX1" fmla="*/ 0 w 857"/>
              <a:gd name="connsiteY1" fmla="*/ 12 h 1345"/>
              <a:gd name="connsiteX2" fmla="*/ 858 w 857"/>
              <a:gd name="connsiteY2" fmla="*/ 1345 h 1345"/>
            </a:gdLst>
            <a:ahLst/>
            <a:cxnLst>
              <a:cxn ang="0">
                <a:pos x="connsiteX0" y="connsiteY0"/>
              </a:cxn>
              <a:cxn ang="0">
                <a:pos x="connsiteX1" y="connsiteY1"/>
              </a:cxn>
              <a:cxn ang="0">
                <a:pos x="connsiteX2" y="connsiteY2"/>
              </a:cxn>
            </a:cxnLst>
            <a:rect l="l" t="t" r="r" b="b"/>
            <a:pathLst>
              <a:path w="857" h="1345">
                <a:moveTo>
                  <a:pt x="858" y="1345"/>
                </a:moveTo>
                <a:cubicBezTo>
                  <a:pt x="762" y="393"/>
                  <a:pt x="476" y="-83"/>
                  <a:pt x="0" y="12"/>
                </a:cubicBezTo>
                <a:cubicBezTo>
                  <a:pt x="191" y="964"/>
                  <a:pt x="571" y="1155"/>
                  <a:pt x="858" y="1345"/>
                </a:cubicBezTo>
                <a:close/>
              </a:path>
            </a:pathLst>
          </a:custGeom>
          <a:solidFill>
            <a:srgbClr val="1A2D6F"/>
          </a:solidFill>
          <a:ln w="9525" cap="flat">
            <a:noFill/>
            <a:prstDash val="solid"/>
            <a:miter/>
          </a:ln>
        </p:spPr>
        <p:txBody>
          <a:bodyPr rtlCol="0" anchor="ctr"/>
          <a:lstStyle/>
          <a:p>
            <a:endParaRPr lang="en-US"/>
          </a:p>
        </p:txBody>
      </p:sp>
      <p:sp>
        <p:nvSpPr>
          <p:cNvPr id="702" name="צורה חופשית: צורה 675">
            <a:extLst>
              <a:ext uri="{FF2B5EF4-FFF2-40B4-BE49-F238E27FC236}">
                <a16:creationId xmlns:a16="http://schemas.microsoft.com/office/drawing/2014/main" id="{FB40E7DA-EEEE-4375-8EE3-994AB3BDCF93}"/>
              </a:ext>
            </a:extLst>
          </p:cNvPr>
          <p:cNvSpPr/>
          <p:nvPr userDrawn="1"/>
        </p:nvSpPr>
        <p:spPr>
          <a:xfrm>
            <a:off x="2666523" y="104298"/>
            <a:ext cx="5905" cy="19335"/>
          </a:xfrm>
          <a:custGeom>
            <a:avLst/>
            <a:gdLst>
              <a:gd name="connsiteX0" fmla="*/ 5905 w 5905"/>
              <a:gd name="connsiteY0" fmla="*/ 0 h 19335"/>
              <a:gd name="connsiteX1" fmla="*/ 0 w 5905"/>
              <a:gd name="connsiteY1" fmla="*/ 19336 h 19335"/>
              <a:gd name="connsiteX2" fmla="*/ 5905 w 5905"/>
              <a:gd name="connsiteY2" fmla="*/ 0 h 19335"/>
            </a:gdLst>
            <a:ahLst/>
            <a:cxnLst>
              <a:cxn ang="0">
                <a:pos x="connsiteX0" y="connsiteY0"/>
              </a:cxn>
              <a:cxn ang="0">
                <a:pos x="connsiteX1" y="connsiteY1"/>
              </a:cxn>
              <a:cxn ang="0">
                <a:pos x="connsiteX2" y="connsiteY2"/>
              </a:cxn>
            </a:cxnLst>
            <a:rect l="l" t="t" r="r" b="b"/>
            <a:pathLst>
              <a:path w="5905" h="19335">
                <a:moveTo>
                  <a:pt x="5905" y="0"/>
                </a:moveTo>
                <a:cubicBezTo>
                  <a:pt x="4191" y="6382"/>
                  <a:pt x="2191" y="12859"/>
                  <a:pt x="0" y="19336"/>
                </a:cubicBezTo>
                <a:cubicBezTo>
                  <a:pt x="2191" y="12859"/>
                  <a:pt x="4191" y="6382"/>
                  <a:pt x="5905" y="0"/>
                </a:cubicBezTo>
                <a:close/>
              </a:path>
            </a:pathLst>
          </a:custGeom>
          <a:solidFill>
            <a:srgbClr val="0885C6"/>
          </a:solidFill>
          <a:ln w="9525" cap="flat">
            <a:noFill/>
            <a:prstDash val="solid"/>
            <a:miter/>
          </a:ln>
        </p:spPr>
        <p:txBody>
          <a:bodyPr rtlCol="0" anchor="ctr"/>
          <a:lstStyle/>
          <a:p>
            <a:endParaRPr lang="en-US"/>
          </a:p>
        </p:txBody>
      </p:sp>
      <p:sp>
        <p:nvSpPr>
          <p:cNvPr id="703" name="צורה חופשית: צורה 676">
            <a:extLst>
              <a:ext uri="{FF2B5EF4-FFF2-40B4-BE49-F238E27FC236}">
                <a16:creationId xmlns:a16="http://schemas.microsoft.com/office/drawing/2014/main" id="{D52B113D-4CE0-4DDA-8A88-4E5C6419CECA}"/>
              </a:ext>
            </a:extLst>
          </p:cNvPr>
          <p:cNvSpPr/>
          <p:nvPr userDrawn="1"/>
        </p:nvSpPr>
        <p:spPr>
          <a:xfrm>
            <a:off x="6545008" y="335634"/>
            <a:ext cx="856" cy="1800"/>
          </a:xfrm>
          <a:custGeom>
            <a:avLst/>
            <a:gdLst>
              <a:gd name="connsiteX0" fmla="*/ 571 w 856"/>
              <a:gd name="connsiteY0" fmla="*/ 693 h 1800"/>
              <a:gd name="connsiteX1" fmla="*/ 667 w 856"/>
              <a:gd name="connsiteY1" fmla="*/ 312 h 1800"/>
              <a:gd name="connsiteX2" fmla="*/ 0 w 856"/>
              <a:gd name="connsiteY2" fmla="*/ 1455 h 1800"/>
              <a:gd name="connsiteX3" fmla="*/ 857 w 856"/>
              <a:gd name="connsiteY3" fmla="*/ 979 h 1800"/>
              <a:gd name="connsiteX4" fmla="*/ 571 w 856"/>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800">
                <a:moveTo>
                  <a:pt x="571" y="693"/>
                </a:moveTo>
                <a:cubicBezTo>
                  <a:pt x="476" y="407"/>
                  <a:pt x="571" y="407"/>
                  <a:pt x="667" y="312"/>
                </a:cubicBezTo>
                <a:cubicBezTo>
                  <a:pt x="285" y="-736"/>
                  <a:pt x="190" y="1169"/>
                  <a:pt x="0" y="1455"/>
                </a:cubicBezTo>
                <a:cubicBezTo>
                  <a:pt x="381" y="2598"/>
                  <a:pt x="285" y="502"/>
                  <a:pt x="857" y="979"/>
                </a:cubicBezTo>
                <a:cubicBezTo>
                  <a:pt x="857" y="693"/>
                  <a:pt x="667" y="788"/>
                  <a:pt x="571" y="693"/>
                </a:cubicBezTo>
                <a:close/>
              </a:path>
            </a:pathLst>
          </a:custGeom>
          <a:solidFill>
            <a:srgbClr val="1A2D6F"/>
          </a:solidFill>
          <a:ln w="9525" cap="flat">
            <a:noFill/>
            <a:prstDash val="solid"/>
            <a:miter/>
          </a:ln>
        </p:spPr>
        <p:txBody>
          <a:bodyPr rtlCol="0" anchor="ctr"/>
          <a:lstStyle/>
          <a:p>
            <a:endParaRPr lang="en-US"/>
          </a:p>
        </p:txBody>
      </p:sp>
      <p:sp>
        <p:nvSpPr>
          <p:cNvPr id="704" name="צורה חופשית: צורה 677">
            <a:extLst>
              <a:ext uri="{FF2B5EF4-FFF2-40B4-BE49-F238E27FC236}">
                <a16:creationId xmlns:a16="http://schemas.microsoft.com/office/drawing/2014/main" id="{BC5E84CD-B517-4961-BC5C-CD9D0B3C3596}"/>
              </a:ext>
            </a:extLst>
          </p:cNvPr>
          <p:cNvSpPr/>
          <p:nvPr userDrawn="1"/>
        </p:nvSpPr>
        <p:spPr>
          <a:xfrm>
            <a:off x="6544246" y="332327"/>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9" y="1524"/>
                  <a:pt x="2286" y="0"/>
                </a:cubicBezTo>
                <a:cubicBezTo>
                  <a:pt x="1619" y="191"/>
                  <a:pt x="0" y="1048"/>
                  <a:pt x="0" y="3048"/>
                </a:cubicBezTo>
                <a:close/>
              </a:path>
            </a:pathLst>
          </a:custGeom>
          <a:solidFill>
            <a:srgbClr val="1A2D6F"/>
          </a:solidFill>
          <a:ln w="9525" cap="flat">
            <a:noFill/>
            <a:prstDash val="solid"/>
            <a:miter/>
          </a:ln>
        </p:spPr>
        <p:txBody>
          <a:bodyPr rtlCol="0" anchor="ctr"/>
          <a:lstStyle/>
          <a:p>
            <a:endParaRPr lang="en-US"/>
          </a:p>
        </p:txBody>
      </p:sp>
      <p:sp>
        <p:nvSpPr>
          <p:cNvPr id="705" name="צורה חופשית: צורה 678">
            <a:extLst>
              <a:ext uri="{FF2B5EF4-FFF2-40B4-BE49-F238E27FC236}">
                <a16:creationId xmlns:a16="http://schemas.microsoft.com/office/drawing/2014/main" id="{EBBC24E7-74DC-4FF7-AC7F-0FEB18B90E0D}"/>
              </a:ext>
            </a:extLst>
          </p:cNvPr>
          <p:cNvSpPr/>
          <p:nvPr userDrawn="1"/>
        </p:nvSpPr>
        <p:spPr>
          <a:xfrm>
            <a:off x="6109995" y="648366"/>
            <a:ext cx="1625" cy="1305"/>
          </a:xfrm>
          <a:custGeom>
            <a:avLst/>
            <a:gdLst>
              <a:gd name="connsiteX0" fmla="*/ 6 w 1625"/>
              <a:gd name="connsiteY0" fmla="*/ 0 h 1305"/>
              <a:gd name="connsiteX1" fmla="*/ 1626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9" y="1524"/>
                  <a:pt x="1626" y="1238"/>
                </a:cubicBezTo>
                <a:cubicBezTo>
                  <a:pt x="1626" y="-381"/>
                  <a:pt x="768" y="381"/>
                  <a:pt x="6" y="0"/>
                </a:cubicBezTo>
                <a:close/>
              </a:path>
            </a:pathLst>
          </a:custGeom>
          <a:solidFill>
            <a:srgbClr val="1A2D6F"/>
          </a:solidFill>
          <a:ln w="9525" cap="flat">
            <a:noFill/>
            <a:prstDash val="solid"/>
            <a:miter/>
          </a:ln>
        </p:spPr>
        <p:txBody>
          <a:bodyPr rtlCol="0" anchor="ctr"/>
          <a:lstStyle/>
          <a:p>
            <a:endParaRPr lang="en-US"/>
          </a:p>
        </p:txBody>
      </p:sp>
      <p:sp>
        <p:nvSpPr>
          <p:cNvPr id="706" name="צורה חופשית: צורה 679">
            <a:extLst>
              <a:ext uri="{FF2B5EF4-FFF2-40B4-BE49-F238E27FC236}">
                <a16:creationId xmlns:a16="http://schemas.microsoft.com/office/drawing/2014/main" id="{822D57DF-BA68-474C-8370-2041DF768FC5}"/>
              </a:ext>
            </a:extLst>
          </p:cNvPr>
          <p:cNvSpPr/>
          <p:nvPr userDrawn="1"/>
        </p:nvSpPr>
        <p:spPr>
          <a:xfrm>
            <a:off x="6547000" y="375553"/>
            <a:ext cx="770" cy="969"/>
          </a:xfrm>
          <a:custGeom>
            <a:avLst/>
            <a:gdLst>
              <a:gd name="connsiteX0" fmla="*/ 770 w 770"/>
              <a:gd name="connsiteY0" fmla="*/ 207 h 969"/>
              <a:gd name="connsiteX1" fmla="*/ 8 w 770"/>
              <a:gd name="connsiteY1" fmla="*/ 969 h 969"/>
              <a:gd name="connsiteX2" fmla="*/ 675 w 770"/>
              <a:gd name="connsiteY2" fmla="*/ 874 h 969"/>
              <a:gd name="connsiteX3" fmla="*/ 770 w 770"/>
              <a:gd name="connsiteY3" fmla="*/ 207 h 969"/>
            </a:gdLst>
            <a:ahLst/>
            <a:cxnLst>
              <a:cxn ang="0">
                <a:pos x="connsiteX0" y="connsiteY0"/>
              </a:cxn>
              <a:cxn ang="0">
                <a:pos x="connsiteX1" y="connsiteY1"/>
              </a:cxn>
              <a:cxn ang="0">
                <a:pos x="connsiteX2" y="connsiteY2"/>
              </a:cxn>
              <a:cxn ang="0">
                <a:pos x="connsiteX3" y="connsiteY3"/>
              </a:cxn>
            </a:cxnLst>
            <a:rect l="l" t="t" r="r" b="b"/>
            <a:pathLst>
              <a:path w="770" h="969">
                <a:moveTo>
                  <a:pt x="770" y="207"/>
                </a:moveTo>
                <a:cubicBezTo>
                  <a:pt x="675" y="-269"/>
                  <a:pt x="-87" y="112"/>
                  <a:pt x="8" y="969"/>
                </a:cubicBezTo>
                <a:lnTo>
                  <a:pt x="675" y="874"/>
                </a:lnTo>
                <a:cubicBezTo>
                  <a:pt x="675" y="493"/>
                  <a:pt x="675" y="303"/>
                  <a:pt x="770" y="207"/>
                </a:cubicBezTo>
                <a:close/>
              </a:path>
            </a:pathLst>
          </a:custGeom>
          <a:solidFill>
            <a:srgbClr val="1A2D6F"/>
          </a:solidFill>
          <a:ln w="9525" cap="flat">
            <a:noFill/>
            <a:prstDash val="solid"/>
            <a:miter/>
          </a:ln>
        </p:spPr>
        <p:txBody>
          <a:bodyPr rtlCol="0" anchor="ctr"/>
          <a:lstStyle/>
          <a:p>
            <a:endParaRPr lang="en-US"/>
          </a:p>
        </p:txBody>
      </p:sp>
      <p:sp>
        <p:nvSpPr>
          <p:cNvPr id="707" name="צורה חופשית: צורה 680">
            <a:extLst>
              <a:ext uri="{FF2B5EF4-FFF2-40B4-BE49-F238E27FC236}">
                <a16:creationId xmlns:a16="http://schemas.microsoft.com/office/drawing/2014/main" id="{B50B2B7F-65AE-4D40-96EA-7C53386E23C4}"/>
              </a:ext>
            </a:extLst>
          </p:cNvPr>
          <p:cNvSpPr/>
          <p:nvPr userDrawn="1"/>
        </p:nvSpPr>
        <p:spPr>
          <a:xfrm>
            <a:off x="6106921" y="645985"/>
            <a:ext cx="1540" cy="1714"/>
          </a:xfrm>
          <a:custGeom>
            <a:avLst/>
            <a:gdLst>
              <a:gd name="connsiteX0" fmla="*/ 127 w 1540"/>
              <a:gd name="connsiteY0" fmla="*/ 0 h 1714"/>
              <a:gd name="connsiteX1" fmla="*/ 1460 w 1540"/>
              <a:gd name="connsiteY1" fmla="*/ 1715 h 1714"/>
              <a:gd name="connsiteX2" fmla="*/ 127 w 1540"/>
              <a:gd name="connsiteY2" fmla="*/ 0 h 1714"/>
            </a:gdLst>
            <a:ahLst/>
            <a:cxnLst>
              <a:cxn ang="0">
                <a:pos x="connsiteX0" y="connsiteY0"/>
              </a:cxn>
              <a:cxn ang="0">
                <a:pos x="connsiteX1" y="connsiteY1"/>
              </a:cxn>
              <a:cxn ang="0">
                <a:pos x="connsiteX2" y="connsiteY2"/>
              </a:cxn>
            </a:cxnLst>
            <a:rect l="l" t="t" r="r" b="b"/>
            <a:pathLst>
              <a:path w="1540" h="1714">
                <a:moveTo>
                  <a:pt x="127" y="0"/>
                </a:moveTo>
                <a:cubicBezTo>
                  <a:pt x="-445" y="2000"/>
                  <a:pt x="1080" y="1048"/>
                  <a:pt x="1460" y="1715"/>
                </a:cubicBezTo>
                <a:cubicBezTo>
                  <a:pt x="1937" y="-381"/>
                  <a:pt x="127" y="1715"/>
                  <a:pt x="127" y="0"/>
                </a:cubicBezTo>
                <a:close/>
              </a:path>
            </a:pathLst>
          </a:custGeom>
          <a:solidFill>
            <a:srgbClr val="1A2D6F"/>
          </a:solidFill>
          <a:ln w="9525" cap="flat">
            <a:noFill/>
            <a:prstDash val="solid"/>
            <a:miter/>
          </a:ln>
        </p:spPr>
        <p:txBody>
          <a:bodyPr rtlCol="0" anchor="ctr"/>
          <a:lstStyle/>
          <a:p>
            <a:endParaRPr lang="en-US"/>
          </a:p>
        </p:txBody>
      </p:sp>
      <p:sp>
        <p:nvSpPr>
          <p:cNvPr id="708" name="צורה חופשית: צורה 681">
            <a:extLst>
              <a:ext uri="{FF2B5EF4-FFF2-40B4-BE49-F238E27FC236}">
                <a16:creationId xmlns:a16="http://schemas.microsoft.com/office/drawing/2014/main" id="{33DB947D-5103-4194-B293-65A5B20D5C89}"/>
              </a:ext>
            </a:extLst>
          </p:cNvPr>
          <p:cNvSpPr/>
          <p:nvPr userDrawn="1"/>
        </p:nvSpPr>
        <p:spPr>
          <a:xfrm>
            <a:off x="6122923" y="652762"/>
            <a:ext cx="3864" cy="4081"/>
          </a:xfrm>
          <a:custGeom>
            <a:avLst/>
            <a:gdLst>
              <a:gd name="connsiteX0" fmla="*/ 2604 w 3864"/>
              <a:gd name="connsiteY0" fmla="*/ 271 h 4081"/>
              <a:gd name="connsiteX1" fmla="*/ 33 w 3864"/>
              <a:gd name="connsiteY1" fmla="*/ 176 h 4081"/>
              <a:gd name="connsiteX2" fmla="*/ 1366 w 3864"/>
              <a:gd name="connsiteY2" fmla="*/ 843 h 4081"/>
              <a:gd name="connsiteX3" fmla="*/ 2986 w 3864"/>
              <a:gd name="connsiteY3" fmla="*/ 4081 h 4081"/>
              <a:gd name="connsiteX4" fmla="*/ 2223 w 3864"/>
              <a:gd name="connsiteY4" fmla="*/ 1890 h 4081"/>
              <a:gd name="connsiteX5" fmla="*/ 3176 w 3864"/>
              <a:gd name="connsiteY5" fmla="*/ 1224 h 4081"/>
              <a:gd name="connsiteX6" fmla="*/ 2604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4" y="271"/>
                </a:moveTo>
                <a:cubicBezTo>
                  <a:pt x="1557" y="2557"/>
                  <a:pt x="1747" y="-777"/>
                  <a:pt x="33" y="176"/>
                </a:cubicBezTo>
                <a:cubicBezTo>
                  <a:pt x="-158" y="1605"/>
                  <a:pt x="509" y="1795"/>
                  <a:pt x="1366" y="843"/>
                </a:cubicBezTo>
                <a:cubicBezTo>
                  <a:pt x="890" y="3605"/>
                  <a:pt x="1843" y="3033"/>
                  <a:pt x="2986" y="4081"/>
                </a:cubicBezTo>
                <a:cubicBezTo>
                  <a:pt x="4033" y="1224"/>
                  <a:pt x="1938" y="3033"/>
                  <a:pt x="2223" y="1890"/>
                </a:cubicBezTo>
                <a:cubicBezTo>
                  <a:pt x="3176" y="1509"/>
                  <a:pt x="4795" y="2271"/>
                  <a:pt x="3176" y="1224"/>
                </a:cubicBezTo>
                <a:cubicBezTo>
                  <a:pt x="2795" y="938"/>
                  <a:pt x="3081" y="81"/>
                  <a:pt x="2604" y="271"/>
                </a:cubicBezTo>
                <a:close/>
              </a:path>
            </a:pathLst>
          </a:custGeom>
          <a:solidFill>
            <a:srgbClr val="1A2D6F"/>
          </a:solidFill>
          <a:ln w="9525" cap="flat">
            <a:noFill/>
            <a:prstDash val="solid"/>
            <a:miter/>
          </a:ln>
        </p:spPr>
        <p:txBody>
          <a:bodyPr rtlCol="0" anchor="ctr"/>
          <a:lstStyle/>
          <a:p>
            <a:endParaRPr lang="en-US"/>
          </a:p>
        </p:txBody>
      </p:sp>
      <p:sp>
        <p:nvSpPr>
          <p:cNvPr id="709" name="צורה חופשית: צורה 682">
            <a:extLst>
              <a:ext uri="{FF2B5EF4-FFF2-40B4-BE49-F238E27FC236}">
                <a16:creationId xmlns:a16="http://schemas.microsoft.com/office/drawing/2014/main" id="{9F3852B1-3732-4E99-9B5C-74D66C2EEF9D}"/>
              </a:ext>
            </a:extLst>
          </p:cNvPr>
          <p:cNvSpPr/>
          <p:nvPr userDrawn="1"/>
        </p:nvSpPr>
        <p:spPr>
          <a:xfrm>
            <a:off x="6140100" y="540285"/>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4" y="353"/>
                  <a:pt x="952" y="-314"/>
                  <a:pt x="0" y="163"/>
                </a:cubicBezTo>
                <a:cubicBezTo>
                  <a:pt x="381" y="639"/>
                  <a:pt x="762" y="1401"/>
                  <a:pt x="2000" y="925"/>
                </a:cubicBezTo>
                <a:close/>
              </a:path>
            </a:pathLst>
          </a:custGeom>
          <a:solidFill>
            <a:srgbClr val="1A2D6F"/>
          </a:solidFill>
          <a:ln w="9525" cap="flat">
            <a:noFill/>
            <a:prstDash val="solid"/>
            <a:miter/>
          </a:ln>
        </p:spPr>
        <p:txBody>
          <a:bodyPr rtlCol="0" anchor="ctr"/>
          <a:lstStyle/>
          <a:p>
            <a:endParaRPr lang="en-US"/>
          </a:p>
        </p:txBody>
      </p:sp>
      <p:sp>
        <p:nvSpPr>
          <p:cNvPr id="710" name="צורה חופשית: צורה 683">
            <a:extLst>
              <a:ext uri="{FF2B5EF4-FFF2-40B4-BE49-F238E27FC236}">
                <a16:creationId xmlns:a16="http://schemas.microsoft.com/office/drawing/2014/main" id="{0F154B31-B2B6-453D-AD92-7443F3197340}"/>
              </a:ext>
            </a:extLst>
          </p:cNvPr>
          <p:cNvSpPr/>
          <p:nvPr userDrawn="1"/>
        </p:nvSpPr>
        <p:spPr>
          <a:xfrm>
            <a:off x="6546966" y="378999"/>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4" y="2000"/>
                  <a:pt x="328" y="1429"/>
                  <a:pt x="519" y="1333"/>
                </a:cubicBezTo>
                <a:cubicBezTo>
                  <a:pt x="519" y="381"/>
                  <a:pt x="138" y="667"/>
                  <a:pt x="138" y="0"/>
                </a:cubicBezTo>
                <a:cubicBezTo>
                  <a:pt x="233" y="1143"/>
                  <a:pt x="-339" y="857"/>
                  <a:pt x="328" y="2095"/>
                </a:cubicBezTo>
                <a:close/>
              </a:path>
            </a:pathLst>
          </a:custGeom>
          <a:solidFill>
            <a:srgbClr val="1A2D6F"/>
          </a:solidFill>
          <a:ln w="9525" cap="flat">
            <a:noFill/>
            <a:prstDash val="solid"/>
            <a:miter/>
          </a:ln>
        </p:spPr>
        <p:txBody>
          <a:bodyPr rtlCol="0" anchor="ctr"/>
          <a:lstStyle/>
          <a:p>
            <a:endParaRPr lang="en-US"/>
          </a:p>
        </p:txBody>
      </p:sp>
      <p:sp>
        <p:nvSpPr>
          <p:cNvPr id="711" name="צורה חופשית: צורה 684">
            <a:extLst>
              <a:ext uri="{FF2B5EF4-FFF2-40B4-BE49-F238E27FC236}">
                <a16:creationId xmlns:a16="http://schemas.microsoft.com/office/drawing/2014/main" id="{9A10295A-44F6-4F8D-AFA2-FF8803F0931C}"/>
              </a:ext>
            </a:extLst>
          </p:cNvPr>
          <p:cNvSpPr/>
          <p:nvPr userDrawn="1"/>
        </p:nvSpPr>
        <p:spPr>
          <a:xfrm>
            <a:off x="6146673" y="640708"/>
            <a:ext cx="3293" cy="3943"/>
          </a:xfrm>
          <a:custGeom>
            <a:avLst/>
            <a:gdLst>
              <a:gd name="connsiteX0" fmla="*/ 2381 w 3293"/>
              <a:gd name="connsiteY0" fmla="*/ 419 h 3943"/>
              <a:gd name="connsiteX1" fmla="*/ 0 w 3293"/>
              <a:gd name="connsiteY1" fmla="*/ 3943 h 3943"/>
              <a:gd name="connsiteX2" fmla="*/ 2953 w 3293"/>
              <a:gd name="connsiteY2" fmla="*/ 800 h 3943"/>
              <a:gd name="connsiteX3" fmla="*/ 2381 w 3293"/>
              <a:gd name="connsiteY3" fmla="*/ 419 h 3943"/>
            </a:gdLst>
            <a:ahLst/>
            <a:cxnLst>
              <a:cxn ang="0">
                <a:pos x="connsiteX0" y="connsiteY0"/>
              </a:cxn>
              <a:cxn ang="0">
                <a:pos x="connsiteX1" y="connsiteY1"/>
              </a:cxn>
              <a:cxn ang="0">
                <a:pos x="connsiteX2" y="connsiteY2"/>
              </a:cxn>
              <a:cxn ang="0">
                <a:pos x="connsiteX3" y="connsiteY3"/>
              </a:cxn>
            </a:cxnLst>
            <a:rect l="l" t="t" r="r" b="b"/>
            <a:pathLst>
              <a:path w="3293" h="3943">
                <a:moveTo>
                  <a:pt x="2381" y="419"/>
                </a:moveTo>
                <a:cubicBezTo>
                  <a:pt x="1905" y="2419"/>
                  <a:pt x="476" y="2324"/>
                  <a:pt x="0" y="3943"/>
                </a:cubicBezTo>
                <a:cubicBezTo>
                  <a:pt x="762" y="3753"/>
                  <a:pt x="2191" y="1086"/>
                  <a:pt x="2953" y="800"/>
                </a:cubicBezTo>
                <a:cubicBezTo>
                  <a:pt x="4000" y="-915"/>
                  <a:pt x="2286" y="705"/>
                  <a:pt x="2381" y="419"/>
                </a:cubicBezTo>
                <a:close/>
              </a:path>
            </a:pathLst>
          </a:custGeom>
          <a:solidFill>
            <a:srgbClr val="1A2D6F"/>
          </a:solidFill>
          <a:ln w="9525" cap="flat">
            <a:noFill/>
            <a:prstDash val="solid"/>
            <a:miter/>
          </a:ln>
        </p:spPr>
        <p:txBody>
          <a:bodyPr rtlCol="0" anchor="ctr"/>
          <a:lstStyle/>
          <a:p>
            <a:endParaRPr lang="en-US"/>
          </a:p>
        </p:txBody>
      </p:sp>
      <p:sp>
        <p:nvSpPr>
          <p:cNvPr id="712" name="צורה חופשית: צורה 685">
            <a:extLst>
              <a:ext uri="{FF2B5EF4-FFF2-40B4-BE49-F238E27FC236}">
                <a16:creationId xmlns:a16="http://schemas.microsoft.com/office/drawing/2014/main" id="{2D971344-926A-49EA-A8FD-E1F9A8E231BD}"/>
              </a:ext>
            </a:extLst>
          </p:cNvPr>
          <p:cNvSpPr/>
          <p:nvPr userDrawn="1"/>
        </p:nvSpPr>
        <p:spPr>
          <a:xfrm>
            <a:off x="6594141" y="324326"/>
            <a:ext cx="2112" cy="1905"/>
          </a:xfrm>
          <a:custGeom>
            <a:avLst/>
            <a:gdLst>
              <a:gd name="connsiteX0" fmla="*/ 2112 w 2112"/>
              <a:gd name="connsiteY0" fmla="*/ 857 h 1905"/>
              <a:gd name="connsiteX1" fmla="*/ 398 w 2112"/>
              <a:gd name="connsiteY1" fmla="*/ 0 h 1905"/>
              <a:gd name="connsiteX2" fmla="*/ 16 w 2112"/>
              <a:gd name="connsiteY2" fmla="*/ 1048 h 1905"/>
              <a:gd name="connsiteX3" fmla="*/ 1921 w 2112"/>
              <a:gd name="connsiteY3" fmla="*/ 1905 h 1905"/>
              <a:gd name="connsiteX4" fmla="*/ 1635 w 2112"/>
              <a:gd name="connsiteY4" fmla="*/ 1143 h 1905"/>
              <a:gd name="connsiteX5" fmla="*/ 2112 w 2112"/>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1905">
                <a:moveTo>
                  <a:pt x="2112" y="857"/>
                </a:moveTo>
                <a:cubicBezTo>
                  <a:pt x="1826" y="0"/>
                  <a:pt x="683" y="762"/>
                  <a:pt x="398" y="0"/>
                </a:cubicBezTo>
                <a:cubicBezTo>
                  <a:pt x="492" y="1048"/>
                  <a:pt x="874" y="1048"/>
                  <a:pt x="16" y="1048"/>
                </a:cubicBezTo>
                <a:cubicBezTo>
                  <a:pt x="-174" y="1524"/>
                  <a:pt x="1350" y="1619"/>
                  <a:pt x="1921" y="1905"/>
                </a:cubicBezTo>
                <a:cubicBezTo>
                  <a:pt x="1921" y="1619"/>
                  <a:pt x="1826" y="1238"/>
                  <a:pt x="1635" y="1143"/>
                </a:cubicBezTo>
                <a:cubicBezTo>
                  <a:pt x="1635" y="762"/>
                  <a:pt x="1921" y="857"/>
                  <a:pt x="2112" y="857"/>
                </a:cubicBezTo>
                <a:close/>
              </a:path>
            </a:pathLst>
          </a:custGeom>
          <a:solidFill>
            <a:srgbClr val="1A2D6F"/>
          </a:solidFill>
          <a:ln w="9525" cap="flat">
            <a:noFill/>
            <a:prstDash val="solid"/>
            <a:miter/>
          </a:ln>
        </p:spPr>
        <p:txBody>
          <a:bodyPr rtlCol="0" anchor="ctr"/>
          <a:lstStyle/>
          <a:p>
            <a:endParaRPr lang="en-US"/>
          </a:p>
        </p:txBody>
      </p:sp>
      <p:sp>
        <p:nvSpPr>
          <p:cNvPr id="713" name="צורה חופשית: צורה 686">
            <a:extLst>
              <a:ext uri="{FF2B5EF4-FFF2-40B4-BE49-F238E27FC236}">
                <a16:creationId xmlns:a16="http://schemas.microsoft.com/office/drawing/2014/main" id="{4C6141BA-DB6C-4E5C-A5AE-B438BBAAA0F0}"/>
              </a:ext>
            </a:extLst>
          </p:cNvPr>
          <p:cNvSpPr/>
          <p:nvPr userDrawn="1"/>
        </p:nvSpPr>
        <p:spPr>
          <a:xfrm>
            <a:off x="6547485" y="319314"/>
            <a:ext cx="1238" cy="1690"/>
          </a:xfrm>
          <a:custGeom>
            <a:avLst/>
            <a:gdLst>
              <a:gd name="connsiteX0" fmla="*/ 0 w 1238"/>
              <a:gd name="connsiteY0" fmla="*/ 1297 h 1690"/>
              <a:gd name="connsiteX1" fmla="*/ 1048 w 1238"/>
              <a:gd name="connsiteY1" fmla="*/ 1582 h 1690"/>
              <a:gd name="connsiteX2" fmla="*/ 1238 w 1238"/>
              <a:gd name="connsiteY2" fmla="*/ 154 h 1690"/>
              <a:gd name="connsiteX3" fmla="*/ 0 w 1238"/>
              <a:gd name="connsiteY3" fmla="*/ 1297 h 1690"/>
            </a:gdLst>
            <a:ahLst/>
            <a:cxnLst>
              <a:cxn ang="0">
                <a:pos x="connsiteX0" y="connsiteY0"/>
              </a:cxn>
              <a:cxn ang="0">
                <a:pos x="connsiteX1" y="connsiteY1"/>
              </a:cxn>
              <a:cxn ang="0">
                <a:pos x="connsiteX2" y="connsiteY2"/>
              </a:cxn>
              <a:cxn ang="0">
                <a:pos x="connsiteX3" y="connsiteY3"/>
              </a:cxn>
            </a:cxnLst>
            <a:rect l="l" t="t" r="r" b="b"/>
            <a:pathLst>
              <a:path w="1238" h="1690">
                <a:moveTo>
                  <a:pt x="0" y="1297"/>
                </a:moveTo>
                <a:cubicBezTo>
                  <a:pt x="285" y="2535"/>
                  <a:pt x="762" y="344"/>
                  <a:pt x="1048" y="1582"/>
                </a:cubicBezTo>
                <a:cubicBezTo>
                  <a:pt x="1428" y="1201"/>
                  <a:pt x="571" y="344"/>
                  <a:pt x="1238" y="154"/>
                </a:cubicBezTo>
                <a:cubicBezTo>
                  <a:pt x="952" y="-513"/>
                  <a:pt x="571" y="1201"/>
                  <a:pt x="0" y="1297"/>
                </a:cubicBezTo>
                <a:close/>
              </a:path>
            </a:pathLst>
          </a:custGeom>
          <a:solidFill>
            <a:srgbClr val="1A2D6F"/>
          </a:solidFill>
          <a:ln w="9525" cap="flat">
            <a:noFill/>
            <a:prstDash val="solid"/>
            <a:miter/>
          </a:ln>
        </p:spPr>
        <p:txBody>
          <a:bodyPr rtlCol="0" anchor="ctr"/>
          <a:lstStyle/>
          <a:p>
            <a:endParaRPr lang="en-US"/>
          </a:p>
        </p:txBody>
      </p:sp>
      <p:sp>
        <p:nvSpPr>
          <p:cNvPr id="714" name="צורה חופשית: צורה 687">
            <a:extLst>
              <a:ext uri="{FF2B5EF4-FFF2-40B4-BE49-F238E27FC236}">
                <a16:creationId xmlns:a16="http://schemas.microsoft.com/office/drawing/2014/main" id="{D23B9F8A-D4E1-44B3-BB2A-D509363901CB}"/>
              </a:ext>
            </a:extLst>
          </p:cNvPr>
          <p:cNvSpPr/>
          <p:nvPr userDrawn="1"/>
        </p:nvSpPr>
        <p:spPr>
          <a:xfrm>
            <a:off x="6603492" y="406828"/>
            <a:ext cx="1237" cy="745"/>
          </a:xfrm>
          <a:custGeom>
            <a:avLst/>
            <a:gdLst>
              <a:gd name="connsiteX0" fmla="*/ 0 w 1237"/>
              <a:gd name="connsiteY0" fmla="*/ 746 h 745"/>
              <a:gd name="connsiteX1" fmla="*/ 1238 w 1237"/>
              <a:gd name="connsiteY1" fmla="*/ 555 h 745"/>
              <a:gd name="connsiteX2" fmla="*/ 0 w 1237"/>
              <a:gd name="connsiteY2" fmla="*/ 746 h 745"/>
            </a:gdLst>
            <a:ahLst/>
            <a:cxnLst>
              <a:cxn ang="0">
                <a:pos x="connsiteX0" y="connsiteY0"/>
              </a:cxn>
              <a:cxn ang="0">
                <a:pos x="connsiteX1" y="connsiteY1"/>
              </a:cxn>
              <a:cxn ang="0">
                <a:pos x="connsiteX2" y="connsiteY2"/>
              </a:cxn>
            </a:cxnLst>
            <a:rect l="l" t="t" r="r" b="b"/>
            <a:pathLst>
              <a:path w="1237" h="745">
                <a:moveTo>
                  <a:pt x="0" y="746"/>
                </a:moveTo>
                <a:cubicBezTo>
                  <a:pt x="476" y="-111"/>
                  <a:pt x="857" y="1127"/>
                  <a:pt x="1238" y="555"/>
                </a:cubicBezTo>
                <a:cubicBezTo>
                  <a:pt x="1143" y="79"/>
                  <a:pt x="190" y="-492"/>
                  <a:pt x="0" y="746"/>
                </a:cubicBezTo>
                <a:close/>
              </a:path>
            </a:pathLst>
          </a:custGeom>
          <a:solidFill>
            <a:srgbClr val="1A2D6F"/>
          </a:solidFill>
          <a:ln w="9525" cap="flat">
            <a:noFill/>
            <a:prstDash val="solid"/>
            <a:miter/>
          </a:ln>
        </p:spPr>
        <p:txBody>
          <a:bodyPr rtlCol="0" anchor="ctr"/>
          <a:lstStyle/>
          <a:p>
            <a:endParaRPr lang="en-US"/>
          </a:p>
        </p:txBody>
      </p:sp>
      <p:sp>
        <p:nvSpPr>
          <p:cNvPr id="715" name="צורה חופשית: צורה 688">
            <a:extLst>
              <a:ext uri="{FF2B5EF4-FFF2-40B4-BE49-F238E27FC236}">
                <a16:creationId xmlns:a16="http://schemas.microsoft.com/office/drawing/2014/main" id="{9FA560E8-90E4-4EF4-A783-A9FF257C21B8}"/>
              </a:ext>
            </a:extLst>
          </p:cNvPr>
          <p:cNvSpPr/>
          <p:nvPr userDrawn="1"/>
        </p:nvSpPr>
        <p:spPr>
          <a:xfrm>
            <a:off x="6547961" y="325027"/>
            <a:ext cx="1619" cy="501"/>
          </a:xfrm>
          <a:custGeom>
            <a:avLst/>
            <a:gdLst>
              <a:gd name="connsiteX0" fmla="*/ 0 w 1619"/>
              <a:gd name="connsiteY0" fmla="*/ 156 h 501"/>
              <a:gd name="connsiteX1" fmla="*/ 1619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5" y="918"/>
                  <a:pt x="1143" y="156"/>
                  <a:pt x="1619" y="346"/>
                </a:cubicBezTo>
                <a:cubicBezTo>
                  <a:pt x="1334" y="-416"/>
                  <a:pt x="476" y="346"/>
                  <a:pt x="0" y="156"/>
                </a:cubicBezTo>
                <a:close/>
              </a:path>
            </a:pathLst>
          </a:custGeom>
          <a:solidFill>
            <a:srgbClr val="1A2D6F"/>
          </a:solidFill>
          <a:ln w="9525" cap="flat">
            <a:noFill/>
            <a:prstDash val="solid"/>
            <a:miter/>
          </a:ln>
        </p:spPr>
        <p:txBody>
          <a:bodyPr rtlCol="0" anchor="ctr"/>
          <a:lstStyle/>
          <a:p>
            <a:endParaRPr lang="en-US"/>
          </a:p>
        </p:txBody>
      </p:sp>
      <p:sp>
        <p:nvSpPr>
          <p:cNvPr id="716" name="צורה חופשית: צורה 689">
            <a:extLst>
              <a:ext uri="{FF2B5EF4-FFF2-40B4-BE49-F238E27FC236}">
                <a16:creationId xmlns:a16="http://schemas.microsoft.com/office/drawing/2014/main" id="{178DDC97-6473-4446-8FB7-DCC2F6704A99}"/>
              </a:ext>
            </a:extLst>
          </p:cNvPr>
          <p:cNvSpPr/>
          <p:nvPr userDrawn="1"/>
        </p:nvSpPr>
        <p:spPr>
          <a:xfrm>
            <a:off x="6571583" y="319132"/>
            <a:ext cx="4294" cy="812"/>
          </a:xfrm>
          <a:custGeom>
            <a:avLst/>
            <a:gdLst>
              <a:gd name="connsiteX0" fmla="*/ 953 w 4294"/>
              <a:gd name="connsiteY0" fmla="*/ 50 h 812"/>
              <a:gd name="connsiteX1" fmla="*/ 0 w 4294"/>
              <a:gd name="connsiteY1" fmla="*/ 50 h 812"/>
              <a:gd name="connsiteX2" fmla="*/ 4286 w 4294"/>
              <a:gd name="connsiteY2" fmla="*/ 812 h 812"/>
              <a:gd name="connsiteX3" fmla="*/ 953 w 4294"/>
              <a:gd name="connsiteY3" fmla="*/ 50 h 812"/>
            </a:gdLst>
            <a:ahLst/>
            <a:cxnLst>
              <a:cxn ang="0">
                <a:pos x="connsiteX0" y="connsiteY0"/>
              </a:cxn>
              <a:cxn ang="0">
                <a:pos x="connsiteX1" y="connsiteY1"/>
              </a:cxn>
              <a:cxn ang="0">
                <a:pos x="connsiteX2" y="connsiteY2"/>
              </a:cxn>
              <a:cxn ang="0">
                <a:pos x="connsiteX3" y="connsiteY3"/>
              </a:cxn>
            </a:cxnLst>
            <a:rect l="l" t="t" r="r" b="b"/>
            <a:pathLst>
              <a:path w="4294" h="812">
                <a:moveTo>
                  <a:pt x="953" y="50"/>
                </a:moveTo>
                <a:lnTo>
                  <a:pt x="0" y="50"/>
                </a:lnTo>
                <a:cubicBezTo>
                  <a:pt x="1714" y="908"/>
                  <a:pt x="3239" y="431"/>
                  <a:pt x="4286" y="812"/>
                </a:cubicBezTo>
                <a:cubicBezTo>
                  <a:pt x="4477" y="-616"/>
                  <a:pt x="1238" y="336"/>
                  <a:pt x="953" y="50"/>
                </a:cubicBezTo>
                <a:close/>
              </a:path>
            </a:pathLst>
          </a:custGeom>
          <a:solidFill>
            <a:srgbClr val="1A2D6F"/>
          </a:solidFill>
          <a:ln w="9525" cap="flat">
            <a:noFill/>
            <a:prstDash val="solid"/>
            <a:miter/>
          </a:ln>
        </p:spPr>
        <p:txBody>
          <a:bodyPr rtlCol="0" anchor="ctr"/>
          <a:lstStyle/>
          <a:p>
            <a:endParaRPr lang="en-US"/>
          </a:p>
        </p:txBody>
      </p:sp>
      <p:sp>
        <p:nvSpPr>
          <p:cNvPr id="717" name="צורה חופשית: צורה 690">
            <a:extLst>
              <a:ext uri="{FF2B5EF4-FFF2-40B4-BE49-F238E27FC236}">
                <a16:creationId xmlns:a16="http://schemas.microsoft.com/office/drawing/2014/main" id="{1984BC62-F37B-4B9E-B295-4050293F11F5}"/>
              </a:ext>
            </a:extLst>
          </p:cNvPr>
          <p:cNvSpPr/>
          <p:nvPr userDrawn="1"/>
        </p:nvSpPr>
        <p:spPr>
          <a:xfrm>
            <a:off x="6559723" y="323628"/>
            <a:ext cx="1667" cy="1033"/>
          </a:xfrm>
          <a:custGeom>
            <a:avLst/>
            <a:gdLst>
              <a:gd name="connsiteX0" fmla="*/ 1668 w 1667"/>
              <a:gd name="connsiteY0" fmla="*/ 698 h 1033"/>
              <a:gd name="connsiteX1" fmla="*/ 144 w 1667"/>
              <a:gd name="connsiteY1" fmla="*/ 31 h 1033"/>
              <a:gd name="connsiteX2" fmla="*/ 620 w 1667"/>
              <a:gd name="connsiteY2" fmla="*/ 698 h 1033"/>
              <a:gd name="connsiteX3" fmla="*/ 1668 w 1667"/>
              <a:gd name="connsiteY3" fmla="*/ 698 h 1033"/>
            </a:gdLst>
            <a:ahLst/>
            <a:cxnLst>
              <a:cxn ang="0">
                <a:pos x="connsiteX0" y="connsiteY0"/>
              </a:cxn>
              <a:cxn ang="0">
                <a:pos x="connsiteX1" y="connsiteY1"/>
              </a:cxn>
              <a:cxn ang="0">
                <a:pos x="connsiteX2" y="connsiteY2"/>
              </a:cxn>
              <a:cxn ang="0">
                <a:pos x="connsiteX3" y="connsiteY3"/>
              </a:cxn>
            </a:cxnLst>
            <a:rect l="l" t="t" r="r" b="b"/>
            <a:pathLst>
              <a:path w="1667" h="1033">
                <a:moveTo>
                  <a:pt x="1668" y="698"/>
                </a:moveTo>
                <a:cubicBezTo>
                  <a:pt x="1383" y="31"/>
                  <a:pt x="811" y="-64"/>
                  <a:pt x="144" y="31"/>
                </a:cubicBezTo>
                <a:cubicBezTo>
                  <a:pt x="-523" y="603"/>
                  <a:pt x="1383" y="127"/>
                  <a:pt x="620" y="698"/>
                </a:cubicBezTo>
                <a:cubicBezTo>
                  <a:pt x="906" y="1651"/>
                  <a:pt x="1192" y="222"/>
                  <a:pt x="1668" y="698"/>
                </a:cubicBezTo>
                <a:close/>
              </a:path>
            </a:pathLst>
          </a:custGeom>
          <a:solidFill>
            <a:srgbClr val="1A2D6F"/>
          </a:solidFill>
          <a:ln w="9525" cap="flat">
            <a:noFill/>
            <a:prstDash val="solid"/>
            <a:miter/>
          </a:ln>
        </p:spPr>
        <p:txBody>
          <a:bodyPr rtlCol="0" anchor="ctr"/>
          <a:lstStyle/>
          <a:p>
            <a:endParaRPr lang="en-US"/>
          </a:p>
        </p:txBody>
      </p:sp>
      <p:sp>
        <p:nvSpPr>
          <p:cNvPr id="718" name="צורה חופשית: צורה 691">
            <a:extLst>
              <a:ext uri="{FF2B5EF4-FFF2-40B4-BE49-F238E27FC236}">
                <a16:creationId xmlns:a16="http://schemas.microsoft.com/office/drawing/2014/main" id="{5E2F3318-26B1-4D85-A4E9-FA68CCF3B8ED}"/>
              </a:ext>
            </a:extLst>
          </p:cNvPr>
          <p:cNvSpPr/>
          <p:nvPr userDrawn="1"/>
        </p:nvSpPr>
        <p:spPr>
          <a:xfrm>
            <a:off x="6579489" y="319659"/>
            <a:ext cx="23050" cy="6191"/>
          </a:xfrm>
          <a:custGeom>
            <a:avLst/>
            <a:gdLst>
              <a:gd name="connsiteX0" fmla="*/ 0 w 23050"/>
              <a:gd name="connsiteY0" fmla="*/ 0 h 6191"/>
              <a:gd name="connsiteX1" fmla="*/ 2572 w 23050"/>
              <a:gd name="connsiteY1" fmla="*/ 1143 h 6191"/>
              <a:gd name="connsiteX2" fmla="*/ 23050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5" y="1238"/>
                  <a:pt x="1619" y="857"/>
                  <a:pt x="2572" y="1143"/>
                </a:cubicBezTo>
                <a:cubicBezTo>
                  <a:pt x="9525" y="2667"/>
                  <a:pt x="16764" y="4572"/>
                  <a:pt x="23050" y="6191"/>
                </a:cubicBezTo>
                <a:cubicBezTo>
                  <a:pt x="16764" y="2572"/>
                  <a:pt x="7334" y="1905"/>
                  <a:pt x="0" y="0"/>
                </a:cubicBezTo>
                <a:close/>
              </a:path>
            </a:pathLst>
          </a:custGeom>
          <a:solidFill>
            <a:srgbClr val="1A2D6F"/>
          </a:solidFill>
          <a:ln w="9525" cap="flat">
            <a:noFill/>
            <a:prstDash val="solid"/>
            <a:miter/>
          </a:ln>
        </p:spPr>
        <p:txBody>
          <a:bodyPr rtlCol="0" anchor="ctr"/>
          <a:lstStyle/>
          <a:p>
            <a:endParaRPr lang="en-US"/>
          </a:p>
        </p:txBody>
      </p:sp>
      <p:sp>
        <p:nvSpPr>
          <p:cNvPr id="719" name="צורה חופשית: צורה 692">
            <a:extLst>
              <a:ext uri="{FF2B5EF4-FFF2-40B4-BE49-F238E27FC236}">
                <a16:creationId xmlns:a16="http://schemas.microsoft.com/office/drawing/2014/main" id="{7D87822B-BA75-4692-99C6-15030CB43688}"/>
              </a:ext>
            </a:extLst>
          </p:cNvPr>
          <p:cNvSpPr/>
          <p:nvPr userDrawn="1"/>
        </p:nvSpPr>
        <p:spPr>
          <a:xfrm>
            <a:off x="6581844" y="321944"/>
            <a:ext cx="4025" cy="1700"/>
          </a:xfrm>
          <a:custGeom>
            <a:avLst/>
            <a:gdLst>
              <a:gd name="connsiteX0" fmla="*/ 121 w 4025"/>
              <a:gd name="connsiteY0" fmla="*/ 953 h 1700"/>
              <a:gd name="connsiteX1" fmla="*/ 1549 w 4025"/>
              <a:gd name="connsiteY1" fmla="*/ 1333 h 1700"/>
              <a:gd name="connsiteX2" fmla="*/ 4026 w 4025"/>
              <a:gd name="connsiteY2" fmla="*/ 1429 h 1700"/>
              <a:gd name="connsiteX3" fmla="*/ 3740 w 4025"/>
              <a:gd name="connsiteY3" fmla="*/ 0 h 1700"/>
              <a:gd name="connsiteX4" fmla="*/ 121 w 4025"/>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 h="1700">
                <a:moveTo>
                  <a:pt x="121" y="953"/>
                </a:moveTo>
                <a:cubicBezTo>
                  <a:pt x="-451" y="1619"/>
                  <a:pt x="1169" y="1333"/>
                  <a:pt x="1549" y="1333"/>
                </a:cubicBezTo>
                <a:cubicBezTo>
                  <a:pt x="2597" y="1524"/>
                  <a:pt x="3550" y="2000"/>
                  <a:pt x="4026" y="1429"/>
                </a:cubicBezTo>
                <a:cubicBezTo>
                  <a:pt x="3931" y="857"/>
                  <a:pt x="3835" y="572"/>
                  <a:pt x="3740" y="0"/>
                </a:cubicBezTo>
                <a:cubicBezTo>
                  <a:pt x="2788" y="1238"/>
                  <a:pt x="1835" y="1048"/>
                  <a:pt x="121" y="953"/>
                </a:cubicBezTo>
                <a:close/>
              </a:path>
            </a:pathLst>
          </a:custGeom>
          <a:solidFill>
            <a:srgbClr val="1A2D6F"/>
          </a:solidFill>
          <a:ln w="9525" cap="flat">
            <a:noFill/>
            <a:prstDash val="solid"/>
            <a:miter/>
          </a:ln>
        </p:spPr>
        <p:txBody>
          <a:bodyPr rtlCol="0" anchor="ctr"/>
          <a:lstStyle/>
          <a:p>
            <a:endParaRPr lang="en-US"/>
          </a:p>
        </p:txBody>
      </p:sp>
      <p:sp>
        <p:nvSpPr>
          <p:cNvPr id="720" name="צורה חופשית: צורה 693">
            <a:extLst>
              <a:ext uri="{FF2B5EF4-FFF2-40B4-BE49-F238E27FC236}">
                <a16:creationId xmlns:a16="http://schemas.microsoft.com/office/drawing/2014/main" id="{1EBFEEBD-0F5C-4DC4-A697-33EF1823E1B6}"/>
              </a:ext>
            </a:extLst>
          </p:cNvPr>
          <p:cNvSpPr/>
          <p:nvPr userDrawn="1"/>
        </p:nvSpPr>
        <p:spPr>
          <a:xfrm>
            <a:off x="6553771" y="319136"/>
            <a:ext cx="2285" cy="1268"/>
          </a:xfrm>
          <a:custGeom>
            <a:avLst/>
            <a:gdLst>
              <a:gd name="connsiteX0" fmla="*/ 2286 w 2285"/>
              <a:gd name="connsiteY0" fmla="*/ 522 h 1268"/>
              <a:gd name="connsiteX1" fmla="*/ 0 w 2285"/>
              <a:gd name="connsiteY1" fmla="*/ 998 h 1268"/>
              <a:gd name="connsiteX2" fmla="*/ 2286 w 2285"/>
              <a:gd name="connsiteY2" fmla="*/ 522 h 1268"/>
            </a:gdLst>
            <a:ahLst/>
            <a:cxnLst>
              <a:cxn ang="0">
                <a:pos x="connsiteX0" y="connsiteY0"/>
              </a:cxn>
              <a:cxn ang="0">
                <a:pos x="connsiteX1" y="connsiteY1"/>
              </a:cxn>
              <a:cxn ang="0">
                <a:pos x="connsiteX2" y="connsiteY2"/>
              </a:cxn>
            </a:cxnLst>
            <a:rect l="l" t="t" r="r" b="b"/>
            <a:pathLst>
              <a:path w="2285" h="1268">
                <a:moveTo>
                  <a:pt x="2286" y="522"/>
                </a:moveTo>
                <a:cubicBezTo>
                  <a:pt x="1905" y="-811"/>
                  <a:pt x="667" y="808"/>
                  <a:pt x="0" y="998"/>
                </a:cubicBezTo>
                <a:cubicBezTo>
                  <a:pt x="762" y="1951"/>
                  <a:pt x="1334" y="46"/>
                  <a:pt x="2286" y="522"/>
                </a:cubicBezTo>
                <a:close/>
              </a:path>
            </a:pathLst>
          </a:custGeom>
          <a:solidFill>
            <a:srgbClr val="1A2D6F"/>
          </a:solidFill>
          <a:ln w="9525" cap="flat">
            <a:noFill/>
            <a:prstDash val="solid"/>
            <a:miter/>
          </a:ln>
        </p:spPr>
        <p:txBody>
          <a:bodyPr rtlCol="0" anchor="ctr"/>
          <a:lstStyle/>
          <a:p>
            <a:endParaRPr lang="en-US"/>
          </a:p>
        </p:txBody>
      </p:sp>
      <p:sp>
        <p:nvSpPr>
          <p:cNvPr id="721" name="צורה חופשית: צורה 694">
            <a:extLst>
              <a:ext uri="{FF2B5EF4-FFF2-40B4-BE49-F238E27FC236}">
                <a16:creationId xmlns:a16="http://schemas.microsoft.com/office/drawing/2014/main" id="{04130C86-AECD-400C-926A-713C576C9818}"/>
              </a:ext>
            </a:extLst>
          </p:cNvPr>
          <p:cNvSpPr/>
          <p:nvPr userDrawn="1"/>
        </p:nvSpPr>
        <p:spPr>
          <a:xfrm>
            <a:off x="6600253" y="406078"/>
            <a:ext cx="1238" cy="829"/>
          </a:xfrm>
          <a:custGeom>
            <a:avLst/>
            <a:gdLst>
              <a:gd name="connsiteX0" fmla="*/ 1238 w 1238"/>
              <a:gd name="connsiteY0" fmla="*/ 830 h 829"/>
              <a:gd name="connsiteX1" fmla="*/ 0 w 1238"/>
              <a:gd name="connsiteY1" fmla="*/ 354 h 829"/>
              <a:gd name="connsiteX2" fmla="*/ 1238 w 1238"/>
              <a:gd name="connsiteY2" fmla="*/ 830 h 829"/>
            </a:gdLst>
            <a:ahLst/>
            <a:cxnLst>
              <a:cxn ang="0">
                <a:pos x="connsiteX0" y="connsiteY0"/>
              </a:cxn>
              <a:cxn ang="0">
                <a:pos x="connsiteX1" y="connsiteY1"/>
              </a:cxn>
              <a:cxn ang="0">
                <a:pos x="connsiteX2" y="connsiteY2"/>
              </a:cxn>
            </a:cxnLst>
            <a:rect l="l" t="t" r="r" b="b"/>
            <a:pathLst>
              <a:path w="1238" h="829">
                <a:moveTo>
                  <a:pt x="1238" y="830"/>
                </a:moveTo>
                <a:cubicBezTo>
                  <a:pt x="1238" y="-123"/>
                  <a:pt x="381" y="-218"/>
                  <a:pt x="0" y="354"/>
                </a:cubicBezTo>
                <a:cubicBezTo>
                  <a:pt x="95" y="1116"/>
                  <a:pt x="858" y="544"/>
                  <a:pt x="1238" y="830"/>
                </a:cubicBezTo>
                <a:close/>
              </a:path>
            </a:pathLst>
          </a:custGeom>
          <a:solidFill>
            <a:srgbClr val="1A2D6F"/>
          </a:solidFill>
          <a:ln w="9525" cap="flat">
            <a:noFill/>
            <a:prstDash val="solid"/>
            <a:miter/>
          </a:ln>
        </p:spPr>
        <p:txBody>
          <a:bodyPr rtlCol="0" anchor="ctr"/>
          <a:lstStyle/>
          <a:p>
            <a:endParaRPr lang="en-US"/>
          </a:p>
        </p:txBody>
      </p:sp>
      <p:sp>
        <p:nvSpPr>
          <p:cNvPr id="722" name="צורה חופשית: צורה 695">
            <a:extLst>
              <a:ext uri="{FF2B5EF4-FFF2-40B4-BE49-F238E27FC236}">
                <a16:creationId xmlns:a16="http://schemas.microsoft.com/office/drawing/2014/main" id="{37157FC8-FD4B-421F-A2EC-5919B368EE97}"/>
              </a:ext>
            </a:extLst>
          </p:cNvPr>
          <p:cNvSpPr/>
          <p:nvPr userDrawn="1"/>
        </p:nvSpPr>
        <p:spPr>
          <a:xfrm>
            <a:off x="6623952" y="325373"/>
            <a:ext cx="3542" cy="3261"/>
          </a:xfrm>
          <a:custGeom>
            <a:avLst/>
            <a:gdLst>
              <a:gd name="connsiteX0" fmla="*/ 3543 w 3542"/>
              <a:gd name="connsiteY0" fmla="*/ 1715 h 3261"/>
              <a:gd name="connsiteX1" fmla="*/ 19 w 3542"/>
              <a:gd name="connsiteY1" fmla="*/ 0 h 3261"/>
              <a:gd name="connsiteX2" fmla="*/ 1257 w 3542"/>
              <a:gd name="connsiteY2" fmla="*/ 1333 h 3261"/>
              <a:gd name="connsiteX3" fmla="*/ 495 w 3542"/>
              <a:gd name="connsiteY3" fmla="*/ 2953 h 3261"/>
              <a:gd name="connsiteX4" fmla="*/ 2305 w 3542"/>
              <a:gd name="connsiteY4" fmla="*/ 2953 h 3261"/>
              <a:gd name="connsiteX5" fmla="*/ 1543 w 3542"/>
              <a:gd name="connsiteY5" fmla="*/ 2476 h 3261"/>
              <a:gd name="connsiteX6" fmla="*/ 3543 w 3542"/>
              <a:gd name="connsiteY6" fmla="*/ 1715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2" h="3261">
                <a:moveTo>
                  <a:pt x="3543" y="1715"/>
                </a:moveTo>
                <a:cubicBezTo>
                  <a:pt x="2591" y="857"/>
                  <a:pt x="1543" y="952"/>
                  <a:pt x="19" y="0"/>
                </a:cubicBezTo>
                <a:cubicBezTo>
                  <a:pt x="-172" y="1333"/>
                  <a:pt x="1162" y="476"/>
                  <a:pt x="1257" y="1333"/>
                </a:cubicBezTo>
                <a:cubicBezTo>
                  <a:pt x="399" y="2476"/>
                  <a:pt x="-77" y="1905"/>
                  <a:pt x="495" y="2953"/>
                </a:cubicBezTo>
                <a:cubicBezTo>
                  <a:pt x="971" y="2286"/>
                  <a:pt x="1638" y="3905"/>
                  <a:pt x="2305" y="2953"/>
                </a:cubicBezTo>
                <a:cubicBezTo>
                  <a:pt x="2495" y="2191"/>
                  <a:pt x="1733" y="2667"/>
                  <a:pt x="1543" y="2476"/>
                </a:cubicBezTo>
                <a:cubicBezTo>
                  <a:pt x="2019" y="1238"/>
                  <a:pt x="2686" y="2667"/>
                  <a:pt x="3543" y="1715"/>
                </a:cubicBezTo>
                <a:close/>
              </a:path>
            </a:pathLst>
          </a:custGeom>
          <a:solidFill>
            <a:srgbClr val="1A2D6F"/>
          </a:solidFill>
          <a:ln w="9525" cap="flat">
            <a:noFill/>
            <a:prstDash val="solid"/>
            <a:miter/>
          </a:ln>
        </p:spPr>
        <p:txBody>
          <a:bodyPr rtlCol="0" anchor="ctr"/>
          <a:lstStyle/>
          <a:p>
            <a:endParaRPr lang="en-US"/>
          </a:p>
        </p:txBody>
      </p:sp>
      <p:sp>
        <p:nvSpPr>
          <p:cNvPr id="723" name="צורה חופשית: צורה 696">
            <a:extLst>
              <a:ext uri="{FF2B5EF4-FFF2-40B4-BE49-F238E27FC236}">
                <a16:creationId xmlns:a16="http://schemas.microsoft.com/office/drawing/2014/main" id="{8D0A483D-50F6-4502-A930-6966059A3E92}"/>
              </a:ext>
            </a:extLst>
          </p:cNvPr>
          <p:cNvSpPr/>
          <p:nvPr userDrawn="1"/>
        </p:nvSpPr>
        <p:spPr>
          <a:xfrm>
            <a:off x="6620161" y="326690"/>
            <a:ext cx="1999" cy="1159"/>
          </a:xfrm>
          <a:custGeom>
            <a:avLst/>
            <a:gdLst>
              <a:gd name="connsiteX0" fmla="*/ 0 w 1999"/>
              <a:gd name="connsiteY0" fmla="*/ 112 h 1159"/>
              <a:gd name="connsiteX1" fmla="*/ 2000 w 1999"/>
              <a:gd name="connsiteY1" fmla="*/ 1160 h 1159"/>
              <a:gd name="connsiteX2" fmla="*/ 0 w 1999"/>
              <a:gd name="connsiteY2" fmla="*/ 112 h 1159"/>
            </a:gdLst>
            <a:ahLst/>
            <a:cxnLst>
              <a:cxn ang="0">
                <a:pos x="connsiteX0" y="connsiteY0"/>
              </a:cxn>
              <a:cxn ang="0">
                <a:pos x="connsiteX1" y="connsiteY1"/>
              </a:cxn>
              <a:cxn ang="0">
                <a:pos x="connsiteX2" y="connsiteY2"/>
              </a:cxn>
            </a:cxnLst>
            <a:rect l="l" t="t" r="r" b="b"/>
            <a:pathLst>
              <a:path w="1999" h="1159">
                <a:moveTo>
                  <a:pt x="0" y="112"/>
                </a:moveTo>
                <a:cubicBezTo>
                  <a:pt x="381" y="779"/>
                  <a:pt x="1428" y="684"/>
                  <a:pt x="2000" y="1160"/>
                </a:cubicBezTo>
                <a:cubicBezTo>
                  <a:pt x="1809" y="-364"/>
                  <a:pt x="571" y="17"/>
                  <a:pt x="0" y="112"/>
                </a:cubicBezTo>
                <a:close/>
              </a:path>
            </a:pathLst>
          </a:custGeom>
          <a:solidFill>
            <a:srgbClr val="1A2D6F"/>
          </a:solidFill>
          <a:ln w="9525" cap="flat">
            <a:noFill/>
            <a:prstDash val="solid"/>
            <a:miter/>
          </a:ln>
        </p:spPr>
        <p:txBody>
          <a:bodyPr rtlCol="0" anchor="ctr"/>
          <a:lstStyle/>
          <a:p>
            <a:endParaRPr lang="en-US"/>
          </a:p>
        </p:txBody>
      </p:sp>
      <p:sp>
        <p:nvSpPr>
          <p:cNvPr id="724" name="צורה חופשית: צורה 697">
            <a:extLst>
              <a:ext uri="{FF2B5EF4-FFF2-40B4-BE49-F238E27FC236}">
                <a16:creationId xmlns:a16="http://schemas.microsoft.com/office/drawing/2014/main" id="{52575F35-C151-43C0-ABC5-C3BB40AA1F40}"/>
              </a:ext>
            </a:extLst>
          </p:cNvPr>
          <p:cNvSpPr/>
          <p:nvPr userDrawn="1"/>
        </p:nvSpPr>
        <p:spPr>
          <a:xfrm>
            <a:off x="6627209" y="326802"/>
            <a:ext cx="31623" cy="11048"/>
          </a:xfrm>
          <a:custGeom>
            <a:avLst/>
            <a:gdLst>
              <a:gd name="connsiteX0" fmla="*/ 26098 w 31623"/>
              <a:gd name="connsiteY0" fmla="*/ 10001 h 11048"/>
              <a:gd name="connsiteX1" fmla="*/ 31623 w 31623"/>
              <a:gd name="connsiteY1" fmla="*/ 11049 h 11048"/>
              <a:gd name="connsiteX2" fmla="*/ 10477 w 31623"/>
              <a:gd name="connsiteY2" fmla="*/ 3619 h 11048"/>
              <a:gd name="connsiteX3" fmla="*/ 10573 w 31623"/>
              <a:gd name="connsiteY3" fmla="*/ 3905 h 11048"/>
              <a:gd name="connsiteX4" fmla="*/ 667 w 31623"/>
              <a:gd name="connsiteY4" fmla="*/ 0 h 11048"/>
              <a:gd name="connsiteX5" fmla="*/ 2571 w 31623"/>
              <a:gd name="connsiteY5" fmla="*/ 1429 h 11048"/>
              <a:gd name="connsiteX6" fmla="*/ 0 w 31623"/>
              <a:gd name="connsiteY6" fmla="*/ 1619 h 11048"/>
              <a:gd name="connsiteX7" fmla="*/ 7525 w 31623"/>
              <a:gd name="connsiteY7" fmla="*/ 4477 h 11048"/>
              <a:gd name="connsiteX8" fmla="*/ 15240 w 31623"/>
              <a:gd name="connsiteY8" fmla="*/ 5810 h 11048"/>
              <a:gd name="connsiteX9" fmla="*/ 24669 w 31623"/>
              <a:gd name="connsiteY9" fmla="*/ 8382 h 11048"/>
              <a:gd name="connsiteX10" fmla="*/ 22860 w 31623"/>
              <a:gd name="connsiteY10" fmla="*/ 7144 h 11048"/>
              <a:gd name="connsiteX11" fmla="*/ 28098 w 31623"/>
              <a:gd name="connsiteY11" fmla="*/ 9049 h 11048"/>
              <a:gd name="connsiteX12" fmla="*/ 26098 w 31623"/>
              <a:gd name="connsiteY12" fmla="*/ 10001 h 11048"/>
              <a:gd name="connsiteX13" fmla="*/ 3429 w 31623"/>
              <a:gd name="connsiteY13" fmla="*/ 2000 h 11048"/>
              <a:gd name="connsiteX14" fmla="*/ 6096 w 31623"/>
              <a:gd name="connsiteY14" fmla="*/ 2953 h 11048"/>
              <a:gd name="connsiteX15" fmla="*/ 3429 w 31623"/>
              <a:gd name="connsiteY15" fmla="*/ 2000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26098" y="10001"/>
                </a:moveTo>
                <a:cubicBezTo>
                  <a:pt x="27432" y="11811"/>
                  <a:pt x="30289" y="9716"/>
                  <a:pt x="31623" y="11049"/>
                </a:cubicBezTo>
                <a:cubicBezTo>
                  <a:pt x="27241" y="6477"/>
                  <a:pt x="17812" y="5810"/>
                  <a:pt x="10477" y="3619"/>
                </a:cubicBezTo>
                <a:cubicBezTo>
                  <a:pt x="10477" y="3810"/>
                  <a:pt x="10477" y="3905"/>
                  <a:pt x="10573" y="3905"/>
                </a:cubicBezTo>
                <a:cubicBezTo>
                  <a:pt x="8572" y="2953"/>
                  <a:pt x="3905" y="1238"/>
                  <a:pt x="667" y="0"/>
                </a:cubicBezTo>
                <a:cubicBezTo>
                  <a:pt x="762" y="1238"/>
                  <a:pt x="2000" y="857"/>
                  <a:pt x="2571" y="1429"/>
                </a:cubicBezTo>
                <a:cubicBezTo>
                  <a:pt x="1714" y="2762"/>
                  <a:pt x="1048" y="762"/>
                  <a:pt x="0" y="1619"/>
                </a:cubicBezTo>
                <a:cubicBezTo>
                  <a:pt x="2667" y="2667"/>
                  <a:pt x="5048" y="3715"/>
                  <a:pt x="7525" y="4477"/>
                </a:cubicBezTo>
                <a:cubicBezTo>
                  <a:pt x="10001" y="5239"/>
                  <a:pt x="12478" y="5715"/>
                  <a:pt x="15240" y="5810"/>
                </a:cubicBezTo>
                <a:cubicBezTo>
                  <a:pt x="16859" y="7525"/>
                  <a:pt x="21241" y="7429"/>
                  <a:pt x="24669" y="8382"/>
                </a:cubicBezTo>
                <a:cubicBezTo>
                  <a:pt x="25146" y="7620"/>
                  <a:pt x="22860" y="8096"/>
                  <a:pt x="22860" y="7144"/>
                </a:cubicBezTo>
                <a:cubicBezTo>
                  <a:pt x="24860" y="6953"/>
                  <a:pt x="26098" y="8763"/>
                  <a:pt x="28098" y="9049"/>
                </a:cubicBezTo>
                <a:cubicBezTo>
                  <a:pt x="27527" y="10477"/>
                  <a:pt x="26765" y="9620"/>
                  <a:pt x="26098" y="10001"/>
                </a:cubicBezTo>
                <a:close/>
                <a:moveTo>
                  <a:pt x="3429" y="2000"/>
                </a:moveTo>
                <a:cubicBezTo>
                  <a:pt x="4286" y="1715"/>
                  <a:pt x="5715" y="1810"/>
                  <a:pt x="6096" y="2953"/>
                </a:cubicBezTo>
                <a:cubicBezTo>
                  <a:pt x="5143" y="3524"/>
                  <a:pt x="4096" y="2572"/>
                  <a:pt x="3429" y="2000"/>
                </a:cubicBezTo>
                <a:close/>
              </a:path>
            </a:pathLst>
          </a:custGeom>
          <a:solidFill>
            <a:srgbClr val="1A2D6F"/>
          </a:solidFill>
          <a:ln w="9525" cap="flat">
            <a:noFill/>
            <a:prstDash val="solid"/>
            <a:miter/>
          </a:ln>
        </p:spPr>
        <p:txBody>
          <a:bodyPr rtlCol="0" anchor="ctr"/>
          <a:lstStyle/>
          <a:p>
            <a:endParaRPr lang="en-US"/>
          </a:p>
        </p:txBody>
      </p:sp>
      <p:sp>
        <p:nvSpPr>
          <p:cNvPr id="725" name="צורה חופשית: צורה 698">
            <a:extLst>
              <a:ext uri="{FF2B5EF4-FFF2-40B4-BE49-F238E27FC236}">
                <a16:creationId xmlns:a16="http://schemas.microsoft.com/office/drawing/2014/main" id="{6247442F-C5F4-4112-977B-CCA6D9186BFE}"/>
              </a:ext>
            </a:extLst>
          </p:cNvPr>
          <p:cNvSpPr/>
          <p:nvPr userDrawn="1"/>
        </p:nvSpPr>
        <p:spPr>
          <a:xfrm>
            <a:off x="6545588" y="325732"/>
            <a:ext cx="1801" cy="1032"/>
          </a:xfrm>
          <a:custGeom>
            <a:avLst/>
            <a:gdLst>
              <a:gd name="connsiteX0" fmla="*/ 87 w 1801"/>
              <a:gd name="connsiteY0" fmla="*/ 23 h 1032"/>
              <a:gd name="connsiteX1" fmla="*/ 1801 w 1801"/>
              <a:gd name="connsiteY1" fmla="*/ 880 h 1032"/>
              <a:gd name="connsiteX2" fmla="*/ 87 w 1801"/>
              <a:gd name="connsiteY2" fmla="*/ 23 h 1032"/>
            </a:gdLst>
            <a:ahLst/>
            <a:cxnLst>
              <a:cxn ang="0">
                <a:pos x="connsiteX0" y="connsiteY0"/>
              </a:cxn>
              <a:cxn ang="0">
                <a:pos x="connsiteX1" y="connsiteY1"/>
              </a:cxn>
              <a:cxn ang="0">
                <a:pos x="connsiteX2" y="connsiteY2"/>
              </a:cxn>
            </a:cxnLst>
            <a:rect l="l" t="t" r="r" b="b"/>
            <a:pathLst>
              <a:path w="1801" h="1032">
                <a:moveTo>
                  <a:pt x="87" y="23"/>
                </a:moveTo>
                <a:cubicBezTo>
                  <a:pt x="-390" y="1451"/>
                  <a:pt x="1230" y="975"/>
                  <a:pt x="1801" y="880"/>
                </a:cubicBezTo>
                <a:cubicBezTo>
                  <a:pt x="1325" y="118"/>
                  <a:pt x="372" y="-73"/>
                  <a:pt x="87" y="23"/>
                </a:cubicBezTo>
                <a:close/>
              </a:path>
            </a:pathLst>
          </a:custGeom>
          <a:solidFill>
            <a:srgbClr val="1A2D6F"/>
          </a:solidFill>
          <a:ln w="9525" cap="flat">
            <a:noFill/>
            <a:prstDash val="solid"/>
            <a:miter/>
          </a:ln>
        </p:spPr>
        <p:txBody>
          <a:bodyPr rtlCol="0" anchor="ctr"/>
          <a:lstStyle/>
          <a:p>
            <a:endParaRPr lang="en-US"/>
          </a:p>
        </p:txBody>
      </p:sp>
      <p:sp>
        <p:nvSpPr>
          <p:cNvPr id="726" name="צורה חופשית: צורה 699">
            <a:extLst>
              <a:ext uri="{FF2B5EF4-FFF2-40B4-BE49-F238E27FC236}">
                <a16:creationId xmlns:a16="http://schemas.microsoft.com/office/drawing/2014/main" id="{78C5C485-662C-4EBB-ABA7-5EEBEFA01443}"/>
              </a:ext>
            </a:extLst>
          </p:cNvPr>
          <p:cNvSpPr/>
          <p:nvPr userDrawn="1"/>
        </p:nvSpPr>
        <p:spPr>
          <a:xfrm>
            <a:off x="6597110" y="325945"/>
            <a:ext cx="2803" cy="1333"/>
          </a:xfrm>
          <a:custGeom>
            <a:avLst/>
            <a:gdLst>
              <a:gd name="connsiteX0" fmla="*/ 0 w 2803"/>
              <a:gd name="connsiteY0" fmla="*/ 0 h 1333"/>
              <a:gd name="connsiteX1" fmla="*/ 2763 w 2803"/>
              <a:gd name="connsiteY1" fmla="*/ 1333 h 1333"/>
              <a:gd name="connsiteX2" fmla="*/ 0 w 2803"/>
              <a:gd name="connsiteY2" fmla="*/ 0 h 1333"/>
            </a:gdLst>
            <a:ahLst/>
            <a:cxnLst>
              <a:cxn ang="0">
                <a:pos x="connsiteX0" y="connsiteY0"/>
              </a:cxn>
              <a:cxn ang="0">
                <a:pos x="connsiteX1" y="connsiteY1"/>
              </a:cxn>
              <a:cxn ang="0">
                <a:pos x="connsiteX2" y="connsiteY2"/>
              </a:cxn>
            </a:cxnLst>
            <a:rect l="l" t="t" r="r" b="b"/>
            <a:pathLst>
              <a:path w="2803" h="1333">
                <a:moveTo>
                  <a:pt x="0" y="0"/>
                </a:moveTo>
                <a:cubicBezTo>
                  <a:pt x="95" y="1810"/>
                  <a:pt x="2381" y="95"/>
                  <a:pt x="2763" y="1333"/>
                </a:cubicBezTo>
                <a:cubicBezTo>
                  <a:pt x="3143" y="-667"/>
                  <a:pt x="762" y="1048"/>
                  <a:pt x="0" y="0"/>
                </a:cubicBezTo>
                <a:close/>
              </a:path>
            </a:pathLst>
          </a:custGeom>
          <a:solidFill>
            <a:srgbClr val="1A2D6F"/>
          </a:solidFill>
          <a:ln w="9525" cap="flat">
            <a:noFill/>
            <a:prstDash val="solid"/>
            <a:miter/>
          </a:ln>
        </p:spPr>
        <p:txBody>
          <a:bodyPr rtlCol="0" anchor="ctr"/>
          <a:lstStyle/>
          <a:p>
            <a:endParaRPr lang="en-US"/>
          </a:p>
        </p:txBody>
      </p:sp>
      <p:sp>
        <p:nvSpPr>
          <p:cNvPr id="727" name="צורה חופשית: צורה 700">
            <a:extLst>
              <a:ext uri="{FF2B5EF4-FFF2-40B4-BE49-F238E27FC236}">
                <a16:creationId xmlns:a16="http://schemas.microsoft.com/office/drawing/2014/main" id="{137B2F1B-7393-4F67-8D42-CF44335925EA}"/>
              </a:ext>
            </a:extLst>
          </p:cNvPr>
          <p:cNvSpPr/>
          <p:nvPr userDrawn="1"/>
        </p:nvSpPr>
        <p:spPr>
          <a:xfrm>
            <a:off x="6651783" y="337089"/>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191" y="95"/>
                  <a:pt x="381" y="95"/>
                </a:cubicBezTo>
                <a:cubicBezTo>
                  <a:pt x="191" y="95"/>
                  <a:pt x="95" y="0"/>
                  <a:pt x="0" y="0"/>
                </a:cubicBezTo>
                <a:close/>
              </a:path>
            </a:pathLst>
          </a:custGeom>
          <a:solidFill>
            <a:srgbClr val="1A2D6F"/>
          </a:solidFill>
          <a:ln w="9525" cap="flat">
            <a:noFill/>
            <a:prstDash val="solid"/>
            <a:miter/>
          </a:ln>
        </p:spPr>
        <p:txBody>
          <a:bodyPr rtlCol="0" anchor="ctr"/>
          <a:lstStyle/>
          <a:p>
            <a:endParaRPr lang="en-US"/>
          </a:p>
        </p:txBody>
      </p:sp>
      <p:sp>
        <p:nvSpPr>
          <p:cNvPr id="728" name="צורה חופשית: צורה 701">
            <a:extLst>
              <a:ext uri="{FF2B5EF4-FFF2-40B4-BE49-F238E27FC236}">
                <a16:creationId xmlns:a16="http://schemas.microsoft.com/office/drawing/2014/main" id="{FAF64C96-7CE7-4DC1-B6C9-53EC1688A8F6}"/>
              </a:ext>
            </a:extLst>
          </p:cNvPr>
          <p:cNvSpPr/>
          <p:nvPr userDrawn="1"/>
        </p:nvSpPr>
        <p:spPr>
          <a:xfrm>
            <a:off x="6542837" y="320039"/>
            <a:ext cx="121804" cy="91940"/>
          </a:xfrm>
          <a:custGeom>
            <a:avLst/>
            <a:gdLst>
              <a:gd name="connsiteX0" fmla="*/ 75 w 121804"/>
              <a:gd name="connsiteY0" fmla="*/ 19431 h 91940"/>
              <a:gd name="connsiteX1" fmla="*/ 1980 w 121804"/>
              <a:gd name="connsiteY1" fmla="*/ 15336 h 91940"/>
              <a:gd name="connsiteX2" fmla="*/ 1028 w 121804"/>
              <a:gd name="connsiteY2" fmla="*/ 19717 h 91940"/>
              <a:gd name="connsiteX3" fmla="*/ 1409 w 121804"/>
              <a:gd name="connsiteY3" fmla="*/ 20384 h 91940"/>
              <a:gd name="connsiteX4" fmla="*/ 2171 w 121804"/>
              <a:gd name="connsiteY4" fmla="*/ 19908 h 91940"/>
              <a:gd name="connsiteX5" fmla="*/ 2647 w 121804"/>
              <a:gd name="connsiteY5" fmla="*/ 18479 h 91940"/>
              <a:gd name="connsiteX6" fmla="*/ 1789 w 121804"/>
              <a:gd name="connsiteY6" fmla="*/ 21051 h 91940"/>
              <a:gd name="connsiteX7" fmla="*/ 2361 w 121804"/>
              <a:gd name="connsiteY7" fmla="*/ 23432 h 91940"/>
              <a:gd name="connsiteX8" fmla="*/ 3123 w 121804"/>
              <a:gd name="connsiteY8" fmla="*/ 20479 h 91940"/>
              <a:gd name="connsiteX9" fmla="*/ 3123 w 121804"/>
              <a:gd name="connsiteY9" fmla="*/ 23337 h 91940"/>
              <a:gd name="connsiteX10" fmla="*/ 2361 w 121804"/>
              <a:gd name="connsiteY10" fmla="*/ 23432 h 91940"/>
              <a:gd name="connsiteX11" fmla="*/ 1885 w 121804"/>
              <a:gd name="connsiteY11" fmla="*/ 27337 h 91940"/>
              <a:gd name="connsiteX12" fmla="*/ 1980 w 121804"/>
              <a:gd name="connsiteY12" fmla="*/ 29433 h 91940"/>
              <a:gd name="connsiteX13" fmla="*/ 2647 w 121804"/>
              <a:gd name="connsiteY13" fmla="*/ 30385 h 91940"/>
              <a:gd name="connsiteX14" fmla="*/ 2075 w 121804"/>
              <a:gd name="connsiteY14" fmla="*/ 34672 h 91940"/>
              <a:gd name="connsiteX15" fmla="*/ 2742 w 121804"/>
              <a:gd name="connsiteY15" fmla="*/ 35338 h 91940"/>
              <a:gd name="connsiteX16" fmla="*/ 2647 w 121804"/>
              <a:gd name="connsiteY16" fmla="*/ 38577 h 91940"/>
              <a:gd name="connsiteX17" fmla="*/ 3694 w 121804"/>
              <a:gd name="connsiteY17" fmla="*/ 39148 h 91940"/>
              <a:gd name="connsiteX18" fmla="*/ 3028 w 121804"/>
              <a:gd name="connsiteY18" fmla="*/ 40958 h 91940"/>
              <a:gd name="connsiteX19" fmla="*/ 3028 w 121804"/>
              <a:gd name="connsiteY19" fmla="*/ 43815 h 91940"/>
              <a:gd name="connsiteX20" fmla="*/ 1885 w 121804"/>
              <a:gd name="connsiteY20" fmla="*/ 43911 h 91940"/>
              <a:gd name="connsiteX21" fmla="*/ 2838 w 121804"/>
              <a:gd name="connsiteY21" fmla="*/ 44482 h 91940"/>
              <a:gd name="connsiteX22" fmla="*/ 2171 w 121804"/>
              <a:gd name="connsiteY22" fmla="*/ 46006 h 91940"/>
              <a:gd name="connsiteX23" fmla="*/ 3028 w 121804"/>
              <a:gd name="connsiteY23" fmla="*/ 47340 h 91940"/>
              <a:gd name="connsiteX24" fmla="*/ 2171 w 121804"/>
              <a:gd name="connsiteY24" fmla="*/ 56293 h 91940"/>
              <a:gd name="connsiteX25" fmla="*/ 2171 w 121804"/>
              <a:gd name="connsiteY25" fmla="*/ 58389 h 91940"/>
              <a:gd name="connsiteX26" fmla="*/ 3123 w 121804"/>
              <a:gd name="connsiteY26" fmla="*/ 58294 h 91940"/>
              <a:gd name="connsiteX27" fmla="*/ 2742 w 121804"/>
              <a:gd name="connsiteY27" fmla="*/ 59722 h 91940"/>
              <a:gd name="connsiteX28" fmla="*/ 3314 w 121804"/>
              <a:gd name="connsiteY28" fmla="*/ 59341 h 91940"/>
              <a:gd name="connsiteX29" fmla="*/ 4076 w 121804"/>
              <a:gd name="connsiteY29" fmla="*/ 61342 h 91940"/>
              <a:gd name="connsiteX30" fmla="*/ 6362 w 121804"/>
              <a:gd name="connsiteY30" fmla="*/ 63532 h 91940"/>
              <a:gd name="connsiteX31" fmla="*/ 5790 w 121804"/>
              <a:gd name="connsiteY31" fmla="*/ 64675 h 91940"/>
              <a:gd name="connsiteX32" fmla="*/ 5695 w 121804"/>
              <a:gd name="connsiteY32" fmla="*/ 64008 h 91940"/>
              <a:gd name="connsiteX33" fmla="*/ 5409 w 121804"/>
              <a:gd name="connsiteY33" fmla="*/ 66485 h 91940"/>
              <a:gd name="connsiteX34" fmla="*/ 4647 w 121804"/>
              <a:gd name="connsiteY34" fmla="*/ 67247 h 91940"/>
              <a:gd name="connsiteX35" fmla="*/ 5409 w 121804"/>
              <a:gd name="connsiteY35" fmla="*/ 67152 h 91940"/>
              <a:gd name="connsiteX36" fmla="*/ 5980 w 121804"/>
              <a:gd name="connsiteY36" fmla="*/ 68866 h 91940"/>
              <a:gd name="connsiteX37" fmla="*/ 6076 w 121804"/>
              <a:gd name="connsiteY37" fmla="*/ 70962 h 91940"/>
              <a:gd name="connsiteX38" fmla="*/ 5695 w 121804"/>
              <a:gd name="connsiteY38" fmla="*/ 71724 h 91940"/>
              <a:gd name="connsiteX39" fmla="*/ 7695 w 121804"/>
              <a:gd name="connsiteY39" fmla="*/ 71533 h 91940"/>
              <a:gd name="connsiteX40" fmla="*/ 7885 w 121804"/>
              <a:gd name="connsiteY40" fmla="*/ 72200 h 91940"/>
              <a:gd name="connsiteX41" fmla="*/ 7981 w 121804"/>
              <a:gd name="connsiteY41" fmla="*/ 74010 h 91940"/>
              <a:gd name="connsiteX42" fmla="*/ 8552 w 121804"/>
              <a:gd name="connsiteY42" fmla="*/ 74676 h 91940"/>
              <a:gd name="connsiteX43" fmla="*/ 8267 w 121804"/>
              <a:gd name="connsiteY43" fmla="*/ 76486 h 91940"/>
              <a:gd name="connsiteX44" fmla="*/ 10171 w 121804"/>
              <a:gd name="connsiteY44" fmla="*/ 74867 h 91940"/>
              <a:gd name="connsiteX45" fmla="*/ 9695 w 121804"/>
              <a:gd name="connsiteY45" fmla="*/ 73819 h 91940"/>
              <a:gd name="connsiteX46" fmla="*/ 13696 w 121804"/>
              <a:gd name="connsiteY46" fmla="*/ 78105 h 91940"/>
              <a:gd name="connsiteX47" fmla="*/ 14744 w 121804"/>
              <a:gd name="connsiteY47" fmla="*/ 79439 h 91940"/>
              <a:gd name="connsiteX48" fmla="*/ 17792 w 121804"/>
              <a:gd name="connsiteY48" fmla="*/ 79248 h 91940"/>
              <a:gd name="connsiteX49" fmla="*/ 16648 w 121804"/>
              <a:gd name="connsiteY49" fmla="*/ 80677 h 91940"/>
              <a:gd name="connsiteX50" fmla="*/ 18935 w 121804"/>
              <a:gd name="connsiteY50" fmla="*/ 81630 h 91940"/>
              <a:gd name="connsiteX51" fmla="*/ 19220 w 121804"/>
              <a:gd name="connsiteY51" fmla="*/ 80868 h 91940"/>
              <a:gd name="connsiteX52" fmla="*/ 19030 w 121804"/>
              <a:gd name="connsiteY52" fmla="*/ 81249 h 91940"/>
              <a:gd name="connsiteX53" fmla="*/ 28364 w 121804"/>
              <a:gd name="connsiteY53" fmla="*/ 80677 h 91940"/>
              <a:gd name="connsiteX54" fmla="*/ 28269 w 121804"/>
              <a:gd name="connsiteY54" fmla="*/ 79629 h 91940"/>
              <a:gd name="connsiteX55" fmla="*/ 28745 w 121804"/>
              <a:gd name="connsiteY55" fmla="*/ 80296 h 91940"/>
              <a:gd name="connsiteX56" fmla="*/ 30555 w 121804"/>
              <a:gd name="connsiteY56" fmla="*/ 81344 h 91940"/>
              <a:gd name="connsiteX57" fmla="*/ 30841 w 121804"/>
              <a:gd name="connsiteY57" fmla="*/ 79629 h 91940"/>
              <a:gd name="connsiteX58" fmla="*/ 32460 w 121804"/>
              <a:gd name="connsiteY58" fmla="*/ 80392 h 91940"/>
              <a:gd name="connsiteX59" fmla="*/ 31793 w 121804"/>
              <a:gd name="connsiteY59" fmla="*/ 79725 h 91940"/>
              <a:gd name="connsiteX60" fmla="*/ 32936 w 121804"/>
              <a:gd name="connsiteY60" fmla="*/ 79725 h 91940"/>
              <a:gd name="connsiteX61" fmla="*/ 32555 w 121804"/>
              <a:gd name="connsiteY61" fmla="*/ 80106 h 91940"/>
              <a:gd name="connsiteX62" fmla="*/ 33222 w 121804"/>
              <a:gd name="connsiteY62" fmla="*/ 80487 h 91940"/>
              <a:gd name="connsiteX63" fmla="*/ 33127 w 121804"/>
              <a:gd name="connsiteY63" fmla="*/ 79820 h 91940"/>
              <a:gd name="connsiteX64" fmla="*/ 36080 w 121804"/>
              <a:gd name="connsiteY64" fmla="*/ 80201 h 91940"/>
              <a:gd name="connsiteX65" fmla="*/ 36080 w 121804"/>
              <a:gd name="connsiteY65" fmla="*/ 81249 h 91940"/>
              <a:gd name="connsiteX66" fmla="*/ 37223 w 121804"/>
              <a:gd name="connsiteY66" fmla="*/ 81344 h 91940"/>
              <a:gd name="connsiteX67" fmla="*/ 36270 w 121804"/>
              <a:gd name="connsiteY67" fmla="*/ 80582 h 91940"/>
              <a:gd name="connsiteX68" fmla="*/ 39032 w 121804"/>
              <a:gd name="connsiteY68" fmla="*/ 80677 h 91940"/>
              <a:gd name="connsiteX69" fmla="*/ 37889 w 121804"/>
              <a:gd name="connsiteY69" fmla="*/ 81344 h 91940"/>
              <a:gd name="connsiteX70" fmla="*/ 39985 w 121804"/>
              <a:gd name="connsiteY70" fmla="*/ 81820 h 91940"/>
              <a:gd name="connsiteX71" fmla="*/ 40747 w 121804"/>
              <a:gd name="connsiteY71" fmla="*/ 81153 h 91940"/>
              <a:gd name="connsiteX72" fmla="*/ 40842 w 121804"/>
              <a:gd name="connsiteY72" fmla="*/ 82201 h 91940"/>
              <a:gd name="connsiteX73" fmla="*/ 43319 w 121804"/>
              <a:gd name="connsiteY73" fmla="*/ 82773 h 91940"/>
              <a:gd name="connsiteX74" fmla="*/ 42557 w 121804"/>
              <a:gd name="connsiteY74" fmla="*/ 82011 h 91940"/>
              <a:gd name="connsiteX75" fmla="*/ 44557 w 121804"/>
              <a:gd name="connsiteY75" fmla="*/ 82487 h 91940"/>
              <a:gd name="connsiteX76" fmla="*/ 43509 w 121804"/>
              <a:gd name="connsiteY76" fmla="*/ 83439 h 91940"/>
              <a:gd name="connsiteX77" fmla="*/ 44176 w 121804"/>
              <a:gd name="connsiteY77" fmla="*/ 84201 h 91940"/>
              <a:gd name="connsiteX78" fmla="*/ 44176 w 121804"/>
              <a:gd name="connsiteY78" fmla="*/ 83154 h 91940"/>
              <a:gd name="connsiteX79" fmla="*/ 52939 w 121804"/>
              <a:gd name="connsiteY79" fmla="*/ 85725 h 91940"/>
              <a:gd name="connsiteX80" fmla="*/ 52748 w 121804"/>
              <a:gd name="connsiteY80" fmla="*/ 85345 h 91940"/>
              <a:gd name="connsiteX81" fmla="*/ 63226 w 121804"/>
              <a:gd name="connsiteY81" fmla="*/ 86869 h 91940"/>
              <a:gd name="connsiteX82" fmla="*/ 62559 w 121804"/>
              <a:gd name="connsiteY82" fmla="*/ 87440 h 91940"/>
              <a:gd name="connsiteX83" fmla="*/ 64845 w 121804"/>
              <a:gd name="connsiteY83" fmla="*/ 87440 h 91940"/>
              <a:gd name="connsiteX84" fmla="*/ 64750 w 121804"/>
              <a:gd name="connsiteY84" fmla="*/ 88488 h 91940"/>
              <a:gd name="connsiteX85" fmla="*/ 66369 w 121804"/>
              <a:gd name="connsiteY85" fmla="*/ 88773 h 91940"/>
              <a:gd name="connsiteX86" fmla="*/ 65893 w 121804"/>
              <a:gd name="connsiteY86" fmla="*/ 88011 h 91940"/>
              <a:gd name="connsiteX87" fmla="*/ 79132 w 121804"/>
              <a:gd name="connsiteY87" fmla="*/ 90202 h 91940"/>
              <a:gd name="connsiteX88" fmla="*/ 78847 w 121804"/>
              <a:gd name="connsiteY88" fmla="*/ 90488 h 91940"/>
              <a:gd name="connsiteX89" fmla="*/ 89419 w 121804"/>
              <a:gd name="connsiteY89" fmla="*/ 89821 h 91940"/>
              <a:gd name="connsiteX90" fmla="*/ 89801 w 121804"/>
              <a:gd name="connsiteY90" fmla="*/ 91059 h 91940"/>
              <a:gd name="connsiteX91" fmla="*/ 89515 w 121804"/>
              <a:gd name="connsiteY91" fmla="*/ 91726 h 91940"/>
              <a:gd name="connsiteX92" fmla="*/ 90658 w 121804"/>
              <a:gd name="connsiteY92" fmla="*/ 91345 h 91940"/>
              <a:gd name="connsiteX93" fmla="*/ 89991 w 121804"/>
              <a:gd name="connsiteY93" fmla="*/ 89631 h 91940"/>
              <a:gd name="connsiteX94" fmla="*/ 95516 w 121804"/>
              <a:gd name="connsiteY94" fmla="*/ 89917 h 91940"/>
              <a:gd name="connsiteX95" fmla="*/ 97135 w 121804"/>
              <a:gd name="connsiteY95" fmla="*/ 89345 h 91940"/>
              <a:gd name="connsiteX96" fmla="*/ 96373 w 121804"/>
              <a:gd name="connsiteY96" fmla="*/ 87916 h 91940"/>
              <a:gd name="connsiteX97" fmla="*/ 98754 w 121804"/>
              <a:gd name="connsiteY97" fmla="*/ 88773 h 91940"/>
              <a:gd name="connsiteX98" fmla="*/ 98849 w 121804"/>
              <a:gd name="connsiteY98" fmla="*/ 88488 h 91940"/>
              <a:gd name="connsiteX99" fmla="*/ 99230 w 121804"/>
              <a:gd name="connsiteY99" fmla="*/ 88202 h 91940"/>
              <a:gd name="connsiteX100" fmla="*/ 98754 w 121804"/>
              <a:gd name="connsiteY100" fmla="*/ 87630 h 91940"/>
              <a:gd name="connsiteX101" fmla="*/ 99421 w 121804"/>
              <a:gd name="connsiteY101" fmla="*/ 87535 h 91940"/>
              <a:gd name="connsiteX102" fmla="*/ 100659 w 121804"/>
              <a:gd name="connsiteY102" fmla="*/ 86487 h 91940"/>
              <a:gd name="connsiteX103" fmla="*/ 101040 w 121804"/>
              <a:gd name="connsiteY103" fmla="*/ 84011 h 91940"/>
              <a:gd name="connsiteX104" fmla="*/ 101040 w 121804"/>
              <a:gd name="connsiteY104" fmla="*/ 81439 h 91940"/>
              <a:gd name="connsiteX105" fmla="*/ 102945 w 121804"/>
              <a:gd name="connsiteY105" fmla="*/ 77629 h 91940"/>
              <a:gd name="connsiteX106" fmla="*/ 104374 w 121804"/>
              <a:gd name="connsiteY106" fmla="*/ 78486 h 91940"/>
              <a:gd name="connsiteX107" fmla="*/ 104088 w 121804"/>
              <a:gd name="connsiteY107" fmla="*/ 77248 h 91940"/>
              <a:gd name="connsiteX108" fmla="*/ 105898 w 121804"/>
              <a:gd name="connsiteY108" fmla="*/ 73819 h 91940"/>
              <a:gd name="connsiteX109" fmla="*/ 106374 w 121804"/>
              <a:gd name="connsiteY109" fmla="*/ 73248 h 91940"/>
              <a:gd name="connsiteX110" fmla="*/ 106374 w 121804"/>
              <a:gd name="connsiteY110" fmla="*/ 74391 h 91940"/>
              <a:gd name="connsiteX111" fmla="*/ 106088 w 121804"/>
              <a:gd name="connsiteY111" fmla="*/ 72009 h 91940"/>
              <a:gd name="connsiteX112" fmla="*/ 107707 w 121804"/>
              <a:gd name="connsiteY112" fmla="*/ 71057 h 91940"/>
              <a:gd name="connsiteX113" fmla="*/ 107041 w 121804"/>
              <a:gd name="connsiteY113" fmla="*/ 70485 h 91940"/>
              <a:gd name="connsiteX114" fmla="*/ 108279 w 121804"/>
              <a:gd name="connsiteY114" fmla="*/ 70200 h 91940"/>
              <a:gd name="connsiteX115" fmla="*/ 107517 w 121804"/>
              <a:gd name="connsiteY115" fmla="*/ 69533 h 91940"/>
              <a:gd name="connsiteX116" fmla="*/ 108089 w 121804"/>
              <a:gd name="connsiteY116" fmla="*/ 67914 h 91940"/>
              <a:gd name="connsiteX117" fmla="*/ 108089 w 121804"/>
              <a:gd name="connsiteY117" fmla="*/ 66771 h 91940"/>
              <a:gd name="connsiteX118" fmla="*/ 108851 w 121804"/>
              <a:gd name="connsiteY118" fmla="*/ 65913 h 91940"/>
              <a:gd name="connsiteX119" fmla="*/ 108469 w 121804"/>
              <a:gd name="connsiteY119" fmla="*/ 65437 h 91940"/>
              <a:gd name="connsiteX120" fmla="*/ 110375 w 121804"/>
              <a:gd name="connsiteY120" fmla="*/ 63818 h 91940"/>
              <a:gd name="connsiteX121" fmla="*/ 109422 w 121804"/>
              <a:gd name="connsiteY121" fmla="*/ 63151 h 91940"/>
              <a:gd name="connsiteX122" fmla="*/ 109708 w 121804"/>
              <a:gd name="connsiteY122" fmla="*/ 61056 h 91940"/>
              <a:gd name="connsiteX123" fmla="*/ 110184 w 121804"/>
              <a:gd name="connsiteY123" fmla="*/ 60865 h 91940"/>
              <a:gd name="connsiteX124" fmla="*/ 110279 w 121804"/>
              <a:gd name="connsiteY124" fmla="*/ 59436 h 91940"/>
              <a:gd name="connsiteX125" fmla="*/ 110755 w 121804"/>
              <a:gd name="connsiteY125" fmla="*/ 58484 h 91940"/>
              <a:gd name="connsiteX126" fmla="*/ 112470 w 121804"/>
              <a:gd name="connsiteY126" fmla="*/ 57912 h 91940"/>
              <a:gd name="connsiteX127" fmla="*/ 110661 w 121804"/>
              <a:gd name="connsiteY127" fmla="*/ 57627 h 91940"/>
              <a:gd name="connsiteX128" fmla="*/ 111327 w 121804"/>
              <a:gd name="connsiteY128" fmla="*/ 54102 h 91940"/>
              <a:gd name="connsiteX129" fmla="*/ 112660 w 121804"/>
              <a:gd name="connsiteY129" fmla="*/ 54960 h 91940"/>
              <a:gd name="connsiteX130" fmla="*/ 112089 w 121804"/>
              <a:gd name="connsiteY130" fmla="*/ 56579 h 91940"/>
              <a:gd name="connsiteX131" fmla="*/ 112851 w 121804"/>
              <a:gd name="connsiteY131" fmla="*/ 54579 h 91940"/>
              <a:gd name="connsiteX132" fmla="*/ 113803 w 121804"/>
              <a:gd name="connsiteY132" fmla="*/ 54198 h 91940"/>
              <a:gd name="connsiteX133" fmla="*/ 115232 w 121804"/>
              <a:gd name="connsiteY133" fmla="*/ 46863 h 91940"/>
              <a:gd name="connsiteX134" fmla="*/ 116471 w 121804"/>
              <a:gd name="connsiteY134" fmla="*/ 46959 h 91940"/>
              <a:gd name="connsiteX135" fmla="*/ 115518 w 121804"/>
              <a:gd name="connsiteY135" fmla="*/ 46197 h 91940"/>
              <a:gd name="connsiteX136" fmla="*/ 117804 w 121804"/>
              <a:gd name="connsiteY136" fmla="*/ 44387 h 91940"/>
              <a:gd name="connsiteX137" fmla="*/ 117328 w 121804"/>
              <a:gd name="connsiteY137" fmla="*/ 43434 h 91940"/>
              <a:gd name="connsiteX138" fmla="*/ 119804 w 121804"/>
              <a:gd name="connsiteY138" fmla="*/ 42482 h 91940"/>
              <a:gd name="connsiteX139" fmla="*/ 118185 w 121804"/>
              <a:gd name="connsiteY139" fmla="*/ 38958 h 91940"/>
              <a:gd name="connsiteX140" fmla="*/ 118090 w 121804"/>
              <a:gd name="connsiteY140" fmla="*/ 38862 h 91940"/>
              <a:gd name="connsiteX141" fmla="*/ 118185 w 121804"/>
              <a:gd name="connsiteY141" fmla="*/ 35529 h 91940"/>
              <a:gd name="connsiteX142" fmla="*/ 119328 w 121804"/>
              <a:gd name="connsiteY142" fmla="*/ 26956 h 91940"/>
              <a:gd name="connsiteX143" fmla="*/ 121805 w 121804"/>
              <a:gd name="connsiteY143" fmla="*/ 25242 h 91940"/>
              <a:gd name="connsiteX144" fmla="*/ 117328 w 121804"/>
              <a:gd name="connsiteY144" fmla="*/ 21051 h 91940"/>
              <a:gd name="connsiteX145" fmla="*/ 109136 w 121804"/>
              <a:gd name="connsiteY145" fmla="*/ 17336 h 91940"/>
              <a:gd name="connsiteX146" fmla="*/ 109327 w 121804"/>
              <a:gd name="connsiteY146" fmla="*/ 17050 h 91940"/>
              <a:gd name="connsiteX147" fmla="*/ 92468 w 121804"/>
              <a:gd name="connsiteY147" fmla="*/ 14002 h 91940"/>
              <a:gd name="connsiteX148" fmla="*/ 93134 w 121804"/>
              <a:gd name="connsiteY148" fmla="*/ 14478 h 91940"/>
              <a:gd name="connsiteX149" fmla="*/ 91611 w 121804"/>
              <a:gd name="connsiteY149" fmla="*/ 14098 h 91940"/>
              <a:gd name="connsiteX150" fmla="*/ 85038 w 121804"/>
              <a:gd name="connsiteY150" fmla="*/ 12288 h 91940"/>
              <a:gd name="connsiteX151" fmla="*/ 85610 w 121804"/>
              <a:gd name="connsiteY151" fmla="*/ 11716 h 91940"/>
              <a:gd name="connsiteX152" fmla="*/ 64750 w 121804"/>
              <a:gd name="connsiteY152" fmla="*/ 5811 h 91940"/>
              <a:gd name="connsiteX153" fmla="*/ 64655 w 121804"/>
              <a:gd name="connsiteY153" fmla="*/ 6477 h 91940"/>
              <a:gd name="connsiteX154" fmla="*/ 60654 w 121804"/>
              <a:gd name="connsiteY154" fmla="*/ 5334 h 91940"/>
              <a:gd name="connsiteX155" fmla="*/ 69703 w 121804"/>
              <a:gd name="connsiteY155" fmla="*/ 8573 h 91940"/>
              <a:gd name="connsiteX156" fmla="*/ 62083 w 121804"/>
              <a:gd name="connsiteY156" fmla="*/ 8287 h 91940"/>
              <a:gd name="connsiteX157" fmla="*/ 67226 w 121804"/>
              <a:gd name="connsiteY157" fmla="*/ 9716 h 91940"/>
              <a:gd name="connsiteX158" fmla="*/ 58845 w 121804"/>
              <a:gd name="connsiteY158" fmla="*/ 9049 h 91940"/>
              <a:gd name="connsiteX159" fmla="*/ 61607 w 121804"/>
              <a:gd name="connsiteY159" fmla="*/ 8954 h 91940"/>
              <a:gd name="connsiteX160" fmla="*/ 59130 w 121804"/>
              <a:gd name="connsiteY160" fmla="*/ 7621 h 91940"/>
              <a:gd name="connsiteX161" fmla="*/ 37223 w 121804"/>
              <a:gd name="connsiteY161" fmla="*/ 5049 h 91940"/>
              <a:gd name="connsiteX162" fmla="*/ 35794 w 121804"/>
              <a:gd name="connsiteY162" fmla="*/ 4287 h 91940"/>
              <a:gd name="connsiteX163" fmla="*/ 17315 w 121804"/>
              <a:gd name="connsiteY163" fmla="*/ 4858 h 91940"/>
              <a:gd name="connsiteX164" fmla="*/ 17601 w 121804"/>
              <a:gd name="connsiteY164" fmla="*/ 4477 h 91940"/>
              <a:gd name="connsiteX165" fmla="*/ 12363 w 121804"/>
              <a:gd name="connsiteY165" fmla="*/ 3715 h 91940"/>
              <a:gd name="connsiteX166" fmla="*/ 13791 w 121804"/>
              <a:gd name="connsiteY166" fmla="*/ 2953 h 91940"/>
              <a:gd name="connsiteX167" fmla="*/ 11220 w 121804"/>
              <a:gd name="connsiteY167" fmla="*/ 3144 h 91940"/>
              <a:gd name="connsiteX168" fmla="*/ 11886 w 121804"/>
              <a:gd name="connsiteY168" fmla="*/ 2763 h 91940"/>
              <a:gd name="connsiteX169" fmla="*/ 9600 w 121804"/>
              <a:gd name="connsiteY169" fmla="*/ 1144 h 91940"/>
              <a:gd name="connsiteX170" fmla="*/ 9886 w 121804"/>
              <a:gd name="connsiteY170" fmla="*/ 381 h 91940"/>
              <a:gd name="connsiteX171" fmla="*/ 8933 w 121804"/>
              <a:gd name="connsiteY171" fmla="*/ 477 h 91940"/>
              <a:gd name="connsiteX172" fmla="*/ 11029 w 121804"/>
              <a:gd name="connsiteY172" fmla="*/ 2477 h 91940"/>
              <a:gd name="connsiteX173" fmla="*/ 8362 w 121804"/>
              <a:gd name="connsiteY173" fmla="*/ 4477 h 91940"/>
              <a:gd name="connsiteX174" fmla="*/ 13505 w 121804"/>
              <a:gd name="connsiteY174" fmla="*/ 5144 h 91940"/>
              <a:gd name="connsiteX175" fmla="*/ 13219 w 121804"/>
              <a:gd name="connsiteY175" fmla="*/ 5811 h 91940"/>
              <a:gd name="connsiteX176" fmla="*/ 13886 w 121804"/>
              <a:gd name="connsiteY176" fmla="*/ 5430 h 91940"/>
              <a:gd name="connsiteX177" fmla="*/ 14267 w 121804"/>
              <a:gd name="connsiteY177" fmla="*/ 7144 h 91940"/>
              <a:gd name="connsiteX178" fmla="*/ 6076 w 121804"/>
              <a:gd name="connsiteY178" fmla="*/ 6287 h 91940"/>
              <a:gd name="connsiteX179" fmla="*/ 7885 w 121804"/>
              <a:gd name="connsiteY179" fmla="*/ 6858 h 91940"/>
              <a:gd name="connsiteX180" fmla="*/ 7409 w 121804"/>
              <a:gd name="connsiteY180" fmla="*/ 7239 h 91940"/>
              <a:gd name="connsiteX181" fmla="*/ 11505 w 121804"/>
              <a:gd name="connsiteY181" fmla="*/ 7621 h 91940"/>
              <a:gd name="connsiteX182" fmla="*/ 6076 w 121804"/>
              <a:gd name="connsiteY182" fmla="*/ 8001 h 91940"/>
              <a:gd name="connsiteX183" fmla="*/ 6552 w 121804"/>
              <a:gd name="connsiteY183" fmla="*/ 7621 h 91940"/>
              <a:gd name="connsiteX184" fmla="*/ 4171 w 121804"/>
              <a:gd name="connsiteY184" fmla="*/ 8478 h 91940"/>
              <a:gd name="connsiteX185" fmla="*/ 5600 w 121804"/>
              <a:gd name="connsiteY185" fmla="*/ 8382 h 91940"/>
              <a:gd name="connsiteX186" fmla="*/ 4552 w 121804"/>
              <a:gd name="connsiteY186" fmla="*/ 9145 h 91940"/>
              <a:gd name="connsiteX187" fmla="*/ 2171 w 121804"/>
              <a:gd name="connsiteY187" fmla="*/ 11145 h 91940"/>
              <a:gd name="connsiteX188" fmla="*/ 2742 w 121804"/>
              <a:gd name="connsiteY188" fmla="*/ 10002 h 91940"/>
              <a:gd name="connsiteX189" fmla="*/ 4171 w 121804"/>
              <a:gd name="connsiteY189" fmla="*/ 10192 h 91940"/>
              <a:gd name="connsiteX190" fmla="*/ 3599 w 121804"/>
              <a:gd name="connsiteY190" fmla="*/ 9525 h 91940"/>
              <a:gd name="connsiteX191" fmla="*/ 3885 w 121804"/>
              <a:gd name="connsiteY191" fmla="*/ 9145 h 91940"/>
              <a:gd name="connsiteX192" fmla="*/ 1218 w 121804"/>
              <a:gd name="connsiteY192" fmla="*/ 10097 h 91940"/>
              <a:gd name="connsiteX193" fmla="*/ 1885 w 121804"/>
              <a:gd name="connsiteY193" fmla="*/ 11811 h 91940"/>
              <a:gd name="connsiteX194" fmla="*/ 75 w 121804"/>
              <a:gd name="connsiteY194" fmla="*/ 19431 h 91940"/>
              <a:gd name="connsiteX195" fmla="*/ 105231 w 121804"/>
              <a:gd name="connsiteY195" fmla="*/ 18574 h 91940"/>
              <a:gd name="connsiteX196" fmla="*/ 100850 w 121804"/>
              <a:gd name="connsiteY196" fmla="*/ 16955 h 91940"/>
              <a:gd name="connsiteX197" fmla="*/ 105231 w 121804"/>
              <a:gd name="connsiteY197" fmla="*/ 18574 h 91940"/>
              <a:gd name="connsiteX198" fmla="*/ 81609 w 121804"/>
              <a:gd name="connsiteY198" fmla="*/ 12193 h 91940"/>
              <a:gd name="connsiteX199" fmla="*/ 79323 w 121804"/>
              <a:gd name="connsiteY199" fmla="*/ 11430 h 91940"/>
              <a:gd name="connsiteX200" fmla="*/ 81609 w 121804"/>
              <a:gd name="connsiteY200" fmla="*/ 12193 h 91940"/>
              <a:gd name="connsiteX201" fmla="*/ 77228 w 121804"/>
              <a:gd name="connsiteY201" fmla="*/ 11430 h 91940"/>
              <a:gd name="connsiteX202" fmla="*/ 75608 w 121804"/>
              <a:gd name="connsiteY202" fmla="*/ 10478 h 91940"/>
              <a:gd name="connsiteX203" fmla="*/ 77228 w 121804"/>
              <a:gd name="connsiteY203" fmla="*/ 11430 h 91940"/>
              <a:gd name="connsiteX204" fmla="*/ 48557 w 121804"/>
              <a:gd name="connsiteY204" fmla="*/ 82487 h 91940"/>
              <a:gd name="connsiteX205" fmla="*/ 47224 w 121804"/>
              <a:gd name="connsiteY205" fmla="*/ 81630 h 91940"/>
              <a:gd name="connsiteX206" fmla="*/ 48557 w 121804"/>
              <a:gd name="connsiteY206" fmla="*/ 82487 h 91940"/>
              <a:gd name="connsiteX207" fmla="*/ 45319 w 121804"/>
              <a:gd name="connsiteY207" fmla="*/ 82487 h 91940"/>
              <a:gd name="connsiteX208" fmla="*/ 49891 w 121804"/>
              <a:gd name="connsiteY208" fmla="*/ 82868 h 91940"/>
              <a:gd name="connsiteX209" fmla="*/ 49320 w 121804"/>
              <a:gd name="connsiteY209" fmla="*/ 82487 h 91940"/>
              <a:gd name="connsiteX210" fmla="*/ 52653 w 121804"/>
              <a:gd name="connsiteY210" fmla="*/ 84297 h 91940"/>
              <a:gd name="connsiteX211" fmla="*/ 46652 w 121804"/>
              <a:gd name="connsiteY211" fmla="*/ 82963 h 91940"/>
              <a:gd name="connsiteX212" fmla="*/ 45700 w 121804"/>
              <a:gd name="connsiteY212" fmla="*/ 82868 h 91940"/>
              <a:gd name="connsiteX213" fmla="*/ 45319 w 121804"/>
              <a:gd name="connsiteY213" fmla="*/ 82487 h 91940"/>
              <a:gd name="connsiteX214" fmla="*/ 44557 w 121804"/>
              <a:gd name="connsiteY214" fmla="*/ 81058 h 91940"/>
              <a:gd name="connsiteX215" fmla="*/ 43223 w 121804"/>
              <a:gd name="connsiteY215" fmla="*/ 80963 h 91940"/>
              <a:gd name="connsiteX216" fmla="*/ 44557 w 121804"/>
              <a:gd name="connsiteY216" fmla="*/ 81058 h 91940"/>
              <a:gd name="connsiteX217" fmla="*/ 43509 w 121804"/>
              <a:gd name="connsiteY217" fmla="*/ 7239 h 91940"/>
              <a:gd name="connsiteX218" fmla="*/ 41318 w 121804"/>
              <a:gd name="connsiteY218" fmla="*/ 6477 h 91940"/>
              <a:gd name="connsiteX219" fmla="*/ 43509 w 121804"/>
              <a:gd name="connsiteY219" fmla="*/ 7239 h 91940"/>
              <a:gd name="connsiteX220" fmla="*/ 39032 w 121804"/>
              <a:gd name="connsiteY220" fmla="*/ 6382 h 91940"/>
              <a:gd name="connsiteX221" fmla="*/ 36651 w 121804"/>
              <a:gd name="connsiteY221" fmla="*/ 5906 h 91940"/>
              <a:gd name="connsiteX222" fmla="*/ 39032 w 121804"/>
              <a:gd name="connsiteY222" fmla="*/ 6382 h 91940"/>
              <a:gd name="connsiteX223" fmla="*/ 20459 w 121804"/>
              <a:gd name="connsiteY223" fmla="*/ 7049 h 91940"/>
              <a:gd name="connsiteX224" fmla="*/ 22268 w 121804"/>
              <a:gd name="connsiteY224" fmla="*/ 7049 h 91940"/>
              <a:gd name="connsiteX225" fmla="*/ 19411 w 121804"/>
              <a:gd name="connsiteY225" fmla="*/ 7811 h 91940"/>
              <a:gd name="connsiteX226" fmla="*/ 18458 w 121804"/>
              <a:gd name="connsiteY226" fmla="*/ 7525 h 91940"/>
              <a:gd name="connsiteX227" fmla="*/ 19030 w 121804"/>
              <a:gd name="connsiteY227" fmla="*/ 6763 h 91940"/>
              <a:gd name="connsiteX228" fmla="*/ 16839 w 121804"/>
              <a:gd name="connsiteY228" fmla="*/ 5811 h 91940"/>
              <a:gd name="connsiteX229" fmla="*/ 20459 w 121804"/>
              <a:gd name="connsiteY229" fmla="*/ 7049 h 91940"/>
              <a:gd name="connsiteX230" fmla="*/ 4457 w 121804"/>
              <a:gd name="connsiteY230" fmla="*/ 61056 h 91940"/>
              <a:gd name="connsiteX231" fmla="*/ 4266 w 121804"/>
              <a:gd name="connsiteY231" fmla="*/ 58960 h 91940"/>
              <a:gd name="connsiteX232" fmla="*/ 4647 w 121804"/>
              <a:gd name="connsiteY232" fmla="*/ 60294 h 91940"/>
              <a:gd name="connsiteX233" fmla="*/ 4457 w 121804"/>
              <a:gd name="connsiteY233" fmla="*/ 61056 h 91940"/>
              <a:gd name="connsiteX234" fmla="*/ 4933 w 121804"/>
              <a:gd name="connsiteY234" fmla="*/ 55722 h 91940"/>
              <a:gd name="connsiteX235" fmla="*/ 4837 w 121804"/>
              <a:gd name="connsiteY235" fmla="*/ 56388 h 91940"/>
              <a:gd name="connsiteX236" fmla="*/ 4171 w 121804"/>
              <a:gd name="connsiteY236" fmla="*/ 56484 h 91940"/>
              <a:gd name="connsiteX237" fmla="*/ 4933 w 121804"/>
              <a:gd name="connsiteY237" fmla="*/ 55722 h 91940"/>
              <a:gd name="connsiteX238" fmla="*/ 4647 w 121804"/>
              <a:gd name="connsiteY238" fmla="*/ 58198 h 91940"/>
              <a:gd name="connsiteX239" fmla="*/ 3790 w 121804"/>
              <a:gd name="connsiteY239" fmla="*/ 56865 h 91940"/>
              <a:gd name="connsiteX240" fmla="*/ 4647 w 121804"/>
              <a:gd name="connsiteY240" fmla="*/ 58198 h 91940"/>
              <a:gd name="connsiteX241" fmla="*/ 2171 w 121804"/>
              <a:gd name="connsiteY241" fmla="*/ 17050 h 91940"/>
              <a:gd name="connsiteX242" fmla="*/ 2838 w 121804"/>
              <a:gd name="connsiteY242" fmla="*/ 15907 h 91940"/>
              <a:gd name="connsiteX243" fmla="*/ 2742 w 121804"/>
              <a:gd name="connsiteY243" fmla="*/ 16288 h 91940"/>
              <a:gd name="connsiteX244" fmla="*/ 3123 w 121804"/>
              <a:gd name="connsiteY244" fmla="*/ 16574 h 91940"/>
              <a:gd name="connsiteX245" fmla="*/ 2171 w 121804"/>
              <a:gd name="connsiteY245" fmla="*/ 17050 h 91940"/>
              <a:gd name="connsiteX246" fmla="*/ 3599 w 121804"/>
              <a:gd name="connsiteY246" fmla="*/ 12288 h 91940"/>
              <a:gd name="connsiteX247" fmla="*/ 1313 w 121804"/>
              <a:gd name="connsiteY247" fmla="*/ 15336 h 91940"/>
              <a:gd name="connsiteX248" fmla="*/ 3599 w 121804"/>
              <a:gd name="connsiteY248" fmla="*/ 12288 h 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804" h="91940">
                <a:moveTo>
                  <a:pt x="75" y="19431"/>
                </a:moveTo>
                <a:cubicBezTo>
                  <a:pt x="551" y="17622"/>
                  <a:pt x="646" y="14955"/>
                  <a:pt x="1980" y="15336"/>
                </a:cubicBezTo>
                <a:cubicBezTo>
                  <a:pt x="2266" y="16669"/>
                  <a:pt x="1885" y="19336"/>
                  <a:pt x="1028" y="19717"/>
                </a:cubicBezTo>
                <a:cubicBezTo>
                  <a:pt x="1028" y="20194"/>
                  <a:pt x="1885" y="19336"/>
                  <a:pt x="1409" y="20384"/>
                </a:cubicBezTo>
                <a:cubicBezTo>
                  <a:pt x="1504" y="21051"/>
                  <a:pt x="1980" y="20003"/>
                  <a:pt x="2171" y="19908"/>
                </a:cubicBezTo>
                <a:cubicBezTo>
                  <a:pt x="1599" y="19431"/>
                  <a:pt x="2075" y="18479"/>
                  <a:pt x="2647" y="18479"/>
                </a:cubicBezTo>
                <a:cubicBezTo>
                  <a:pt x="2456" y="19527"/>
                  <a:pt x="2551" y="20955"/>
                  <a:pt x="1789" y="21051"/>
                </a:cubicBezTo>
                <a:cubicBezTo>
                  <a:pt x="2361" y="21718"/>
                  <a:pt x="1980" y="22575"/>
                  <a:pt x="2361" y="23432"/>
                </a:cubicBezTo>
                <a:cubicBezTo>
                  <a:pt x="2932" y="22956"/>
                  <a:pt x="2551" y="20955"/>
                  <a:pt x="3123" y="20479"/>
                </a:cubicBezTo>
                <a:cubicBezTo>
                  <a:pt x="3694" y="21527"/>
                  <a:pt x="2361" y="22098"/>
                  <a:pt x="3123" y="23337"/>
                </a:cubicBezTo>
                <a:cubicBezTo>
                  <a:pt x="3028" y="23146"/>
                  <a:pt x="2456" y="24765"/>
                  <a:pt x="2361" y="23432"/>
                </a:cubicBezTo>
                <a:cubicBezTo>
                  <a:pt x="2742" y="24765"/>
                  <a:pt x="2647" y="26671"/>
                  <a:pt x="1885" y="27337"/>
                </a:cubicBezTo>
                <a:cubicBezTo>
                  <a:pt x="1885" y="28480"/>
                  <a:pt x="2551" y="30576"/>
                  <a:pt x="1980" y="29433"/>
                </a:cubicBezTo>
                <a:cubicBezTo>
                  <a:pt x="1599" y="30004"/>
                  <a:pt x="2551" y="31433"/>
                  <a:pt x="2647" y="30385"/>
                </a:cubicBezTo>
                <a:cubicBezTo>
                  <a:pt x="2361" y="31719"/>
                  <a:pt x="2456" y="33624"/>
                  <a:pt x="2075" y="34672"/>
                </a:cubicBezTo>
                <a:cubicBezTo>
                  <a:pt x="2171" y="35243"/>
                  <a:pt x="2456" y="35433"/>
                  <a:pt x="2742" y="35338"/>
                </a:cubicBezTo>
                <a:cubicBezTo>
                  <a:pt x="2932" y="37434"/>
                  <a:pt x="2932" y="37720"/>
                  <a:pt x="2647" y="38577"/>
                </a:cubicBezTo>
                <a:cubicBezTo>
                  <a:pt x="3123" y="38481"/>
                  <a:pt x="3218" y="39434"/>
                  <a:pt x="3694" y="39148"/>
                </a:cubicBezTo>
                <a:cubicBezTo>
                  <a:pt x="3504" y="40482"/>
                  <a:pt x="3504" y="40672"/>
                  <a:pt x="3028" y="40958"/>
                </a:cubicBezTo>
                <a:cubicBezTo>
                  <a:pt x="3694" y="41720"/>
                  <a:pt x="2838" y="42863"/>
                  <a:pt x="3028" y="43815"/>
                </a:cubicBezTo>
                <a:cubicBezTo>
                  <a:pt x="2551" y="43434"/>
                  <a:pt x="2266" y="43530"/>
                  <a:pt x="1885" y="43911"/>
                </a:cubicBezTo>
                <a:cubicBezTo>
                  <a:pt x="1695" y="44768"/>
                  <a:pt x="2551" y="43339"/>
                  <a:pt x="2838" y="44482"/>
                </a:cubicBezTo>
                <a:cubicBezTo>
                  <a:pt x="2742" y="45244"/>
                  <a:pt x="2171" y="45054"/>
                  <a:pt x="2171" y="46006"/>
                </a:cubicBezTo>
                <a:cubicBezTo>
                  <a:pt x="2456" y="46578"/>
                  <a:pt x="2932" y="46197"/>
                  <a:pt x="3028" y="47340"/>
                </a:cubicBezTo>
                <a:cubicBezTo>
                  <a:pt x="2456" y="50102"/>
                  <a:pt x="3409" y="55246"/>
                  <a:pt x="2171" y="56293"/>
                </a:cubicBezTo>
                <a:cubicBezTo>
                  <a:pt x="2171" y="56770"/>
                  <a:pt x="2266" y="57627"/>
                  <a:pt x="2171" y="58389"/>
                </a:cubicBezTo>
                <a:cubicBezTo>
                  <a:pt x="2266" y="57912"/>
                  <a:pt x="2838" y="57817"/>
                  <a:pt x="3123" y="58294"/>
                </a:cubicBezTo>
                <a:cubicBezTo>
                  <a:pt x="3218" y="59151"/>
                  <a:pt x="3123" y="59627"/>
                  <a:pt x="2742" y="59722"/>
                </a:cubicBezTo>
                <a:cubicBezTo>
                  <a:pt x="3028" y="60770"/>
                  <a:pt x="3218" y="59436"/>
                  <a:pt x="3314" y="59341"/>
                </a:cubicBezTo>
                <a:cubicBezTo>
                  <a:pt x="3790" y="59818"/>
                  <a:pt x="3885" y="60579"/>
                  <a:pt x="4076" y="61342"/>
                </a:cubicBezTo>
                <a:cubicBezTo>
                  <a:pt x="5028" y="61246"/>
                  <a:pt x="5790" y="61342"/>
                  <a:pt x="6362" y="63532"/>
                </a:cubicBezTo>
                <a:cubicBezTo>
                  <a:pt x="6457" y="64485"/>
                  <a:pt x="6171" y="64580"/>
                  <a:pt x="5790" y="64675"/>
                </a:cubicBezTo>
                <a:cubicBezTo>
                  <a:pt x="5600" y="64580"/>
                  <a:pt x="5600" y="64008"/>
                  <a:pt x="5695" y="64008"/>
                </a:cubicBezTo>
                <a:cubicBezTo>
                  <a:pt x="5504" y="63437"/>
                  <a:pt x="5028" y="65723"/>
                  <a:pt x="5409" y="66485"/>
                </a:cubicBezTo>
                <a:cubicBezTo>
                  <a:pt x="4933" y="66295"/>
                  <a:pt x="5028" y="67247"/>
                  <a:pt x="4647" y="67247"/>
                </a:cubicBezTo>
                <a:cubicBezTo>
                  <a:pt x="4837" y="68866"/>
                  <a:pt x="4837" y="66485"/>
                  <a:pt x="5409" y="67152"/>
                </a:cubicBezTo>
                <a:cubicBezTo>
                  <a:pt x="4742" y="67914"/>
                  <a:pt x="5600" y="68199"/>
                  <a:pt x="5980" y="68866"/>
                </a:cubicBezTo>
                <a:cubicBezTo>
                  <a:pt x="6076" y="69723"/>
                  <a:pt x="5600" y="70104"/>
                  <a:pt x="6076" y="70962"/>
                </a:cubicBezTo>
                <a:cubicBezTo>
                  <a:pt x="5980" y="71819"/>
                  <a:pt x="5504" y="70200"/>
                  <a:pt x="5695" y="71724"/>
                </a:cubicBezTo>
                <a:cubicBezTo>
                  <a:pt x="6647" y="72486"/>
                  <a:pt x="6838" y="70962"/>
                  <a:pt x="7695" y="71533"/>
                </a:cubicBezTo>
                <a:cubicBezTo>
                  <a:pt x="7600" y="72486"/>
                  <a:pt x="7409" y="72676"/>
                  <a:pt x="7885" y="72200"/>
                </a:cubicBezTo>
                <a:cubicBezTo>
                  <a:pt x="7981" y="72486"/>
                  <a:pt x="8267" y="73819"/>
                  <a:pt x="7981" y="74010"/>
                </a:cubicBezTo>
                <a:cubicBezTo>
                  <a:pt x="8076" y="74486"/>
                  <a:pt x="8267" y="74676"/>
                  <a:pt x="8552" y="74676"/>
                </a:cubicBezTo>
                <a:cubicBezTo>
                  <a:pt x="8457" y="75343"/>
                  <a:pt x="8076" y="75248"/>
                  <a:pt x="8267" y="76486"/>
                </a:cubicBezTo>
                <a:cubicBezTo>
                  <a:pt x="9314" y="76867"/>
                  <a:pt x="9028" y="74296"/>
                  <a:pt x="10171" y="74867"/>
                </a:cubicBezTo>
                <a:cubicBezTo>
                  <a:pt x="10171" y="74010"/>
                  <a:pt x="9791" y="74486"/>
                  <a:pt x="9695" y="73819"/>
                </a:cubicBezTo>
                <a:cubicBezTo>
                  <a:pt x="11220" y="74486"/>
                  <a:pt x="12076" y="77724"/>
                  <a:pt x="13696" y="78105"/>
                </a:cubicBezTo>
                <a:cubicBezTo>
                  <a:pt x="13410" y="76486"/>
                  <a:pt x="14839" y="77629"/>
                  <a:pt x="14744" y="79439"/>
                </a:cubicBezTo>
                <a:cubicBezTo>
                  <a:pt x="16458" y="78677"/>
                  <a:pt x="15887" y="78201"/>
                  <a:pt x="17792" y="79248"/>
                </a:cubicBezTo>
                <a:cubicBezTo>
                  <a:pt x="17601" y="80201"/>
                  <a:pt x="17315" y="80773"/>
                  <a:pt x="16648" y="80677"/>
                </a:cubicBezTo>
                <a:cubicBezTo>
                  <a:pt x="17125" y="82868"/>
                  <a:pt x="18077" y="81630"/>
                  <a:pt x="18935" y="81630"/>
                </a:cubicBezTo>
                <a:cubicBezTo>
                  <a:pt x="18458" y="80963"/>
                  <a:pt x="18839" y="80868"/>
                  <a:pt x="19220" y="80868"/>
                </a:cubicBezTo>
                <a:cubicBezTo>
                  <a:pt x="19220" y="81249"/>
                  <a:pt x="19125" y="81153"/>
                  <a:pt x="19030" y="81249"/>
                </a:cubicBezTo>
                <a:cubicBezTo>
                  <a:pt x="21888" y="82011"/>
                  <a:pt x="25030" y="80487"/>
                  <a:pt x="28364" y="80677"/>
                </a:cubicBezTo>
                <a:cubicBezTo>
                  <a:pt x="28364" y="80106"/>
                  <a:pt x="28269" y="80106"/>
                  <a:pt x="28269" y="79629"/>
                </a:cubicBezTo>
                <a:cubicBezTo>
                  <a:pt x="29698" y="78963"/>
                  <a:pt x="30555" y="80582"/>
                  <a:pt x="28745" y="80296"/>
                </a:cubicBezTo>
                <a:cubicBezTo>
                  <a:pt x="28841" y="80868"/>
                  <a:pt x="30079" y="80963"/>
                  <a:pt x="30555" y="81344"/>
                </a:cubicBezTo>
                <a:cubicBezTo>
                  <a:pt x="30174" y="80868"/>
                  <a:pt x="30555" y="80201"/>
                  <a:pt x="30841" y="79629"/>
                </a:cubicBezTo>
                <a:cubicBezTo>
                  <a:pt x="31126" y="81249"/>
                  <a:pt x="31698" y="80201"/>
                  <a:pt x="32460" y="80392"/>
                </a:cubicBezTo>
                <a:cubicBezTo>
                  <a:pt x="32269" y="79248"/>
                  <a:pt x="31984" y="80392"/>
                  <a:pt x="31793" y="79725"/>
                </a:cubicBezTo>
                <a:cubicBezTo>
                  <a:pt x="31984" y="78868"/>
                  <a:pt x="32746" y="79534"/>
                  <a:pt x="32936" y="79725"/>
                </a:cubicBezTo>
                <a:cubicBezTo>
                  <a:pt x="32936" y="80106"/>
                  <a:pt x="32746" y="80010"/>
                  <a:pt x="32555" y="80106"/>
                </a:cubicBezTo>
                <a:cubicBezTo>
                  <a:pt x="32555" y="80868"/>
                  <a:pt x="33032" y="80296"/>
                  <a:pt x="33222" y="80487"/>
                </a:cubicBezTo>
                <a:cubicBezTo>
                  <a:pt x="33222" y="80201"/>
                  <a:pt x="33127" y="80106"/>
                  <a:pt x="33127" y="79820"/>
                </a:cubicBezTo>
                <a:cubicBezTo>
                  <a:pt x="34461" y="79725"/>
                  <a:pt x="34937" y="80106"/>
                  <a:pt x="36080" y="80201"/>
                </a:cubicBezTo>
                <a:cubicBezTo>
                  <a:pt x="36270" y="80392"/>
                  <a:pt x="35984" y="80677"/>
                  <a:pt x="36080" y="81249"/>
                </a:cubicBezTo>
                <a:cubicBezTo>
                  <a:pt x="36651" y="80296"/>
                  <a:pt x="36556" y="82011"/>
                  <a:pt x="37223" y="81344"/>
                </a:cubicBezTo>
                <a:cubicBezTo>
                  <a:pt x="37127" y="80296"/>
                  <a:pt x="36842" y="80868"/>
                  <a:pt x="36270" y="80582"/>
                </a:cubicBezTo>
                <a:cubicBezTo>
                  <a:pt x="37127" y="80106"/>
                  <a:pt x="38366" y="79629"/>
                  <a:pt x="39032" y="80677"/>
                </a:cubicBezTo>
                <a:cubicBezTo>
                  <a:pt x="38842" y="81439"/>
                  <a:pt x="38175" y="80773"/>
                  <a:pt x="37889" y="81344"/>
                </a:cubicBezTo>
                <a:cubicBezTo>
                  <a:pt x="38270" y="82392"/>
                  <a:pt x="39318" y="81820"/>
                  <a:pt x="39985" y="81820"/>
                </a:cubicBezTo>
                <a:cubicBezTo>
                  <a:pt x="39604" y="79915"/>
                  <a:pt x="40651" y="82582"/>
                  <a:pt x="40747" y="81153"/>
                </a:cubicBezTo>
                <a:cubicBezTo>
                  <a:pt x="41032" y="81344"/>
                  <a:pt x="40556" y="81725"/>
                  <a:pt x="40842" y="82201"/>
                </a:cubicBezTo>
                <a:cubicBezTo>
                  <a:pt x="41794" y="82011"/>
                  <a:pt x="42366" y="82868"/>
                  <a:pt x="43319" y="82773"/>
                </a:cubicBezTo>
                <a:cubicBezTo>
                  <a:pt x="43128" y="81725"/>
                  <a:pt x="42747" y="82677"/>
                  <a:pt x="42557" y="82011"/>
                </a:cubicBezTo>
                <a:cubicBezTo>
                  <a:pt x="43223" y="81058"/>
                  <a:pt x="43509" y="82868"/>
                  <a:pt x="44557" y="82487"/>
                </a:cubicBezTo>
                <a:cubicBezTo>
                  <a:pt x="44176" y="83344"/>
                  <a:pt x="43700" y="82392"/>
                  <a:pt x="43509" y="83439"/>
                </a:cubicBezTo>
                <a:cubicBezTo>
                  <a:pt x="43604" y="83916"/>
                  <a:pt x="43890" y="84106"/>
                  <a:pt x="44176" y="84201"/>
                </a:cubicBezTo>
                <a:cubicBezTo>
                  <a:pt x="44176" y="83916"/>
                  <a:pt x="44080" y="83630"/>
                  <a:pt x="44176" y="83154"/>
                </a:cubicBezTo>
                <a:cubicBezTo>
                  <a:pt x="47795" y="83821"/>
                  <a:pt x="49320" y="84868"/>
                  <a:pt x="52939" y="85725"/>
                </a:cubicBezTo>
                <a:cubicBezTo>
                  <a:pt x="52939" y="85345"/>
                  <a:pt x="52844" y="85440"/>
                  <a:pt x="52748" y="85345"/>
                </a:cubicBezTo>
                <a:cubicBezTo>
                  <a:pt x="56368" y="82582"/>
                  <a:pt x="59606" y="86773"/>
                  <a:pt x="63226" y="86869"/>
                </a:cubicBezTo>
                <a:cubicBezTo>
                  <a:pt x="63036" y="87345"/>
                  <a:pt x="62845" y="87535"/>
                  <a:pt x="62559" y="87440"/>
                </a:cubicBezTo>
                <a:cubicBezTo>
                  <a:pt x="63036" y="88773"/>
                  <a:pt x="64083" y="87154"/>
                  <a:pt x="64845" y="87440"/>
                </a:cubicBezTo>
                <a:cubicBezTo>
                  <a:pt x="63988" y="89154"/>
                  <a:pt x="65607" y="86392"/>
                  <a:pt x="64750" y="88488"/>
                </a:cubicBezTo>
                <a:lnTo>
                  <a:pt x="66369" y="88773"/>
                </a:lnTo>
                <a:cubicBezTo>
                  <a:pt x="66369" y="88202"/>
                  <a:pt x="66178" y="88011"/>
                  <a:pt x="65893" y="88011"/>
                </a:cubicBezTo>
                <a:cubicBezTo>
                  <a:pt x="70369" y="88107"/>
                  <a:pt x="75227" y="90488"/>
                  <a:pt x="79132" y="90202"/>
                </a:cubicBezTo>
                <a:cubicBezTo>
                  <a:pt x="79038" y="90488"/>
                  <a:pt x="78942" y="90393"/>
                  <a:pt x="78847" y="90488"/>
                </a:cubicBezTo>
                <a:cubicBezTo>
                  <a:pt x="81037" y="91822"/>
                  <a:pt x="87038" y="88393"/>
                  <a:pt x="89419" y="89821"/>
                </a:cubicBezTo>
                <a:cubicBezTo>
                  <a:pt x="89705" y="90012"/>
                  <a:pt x="89419" y="91345"/>
                  <a:pt x="89801" y="91059"/>
                </a:cubicBezTo>
                <a:cubicBezTo>
                  <a:pt x="89705" y="91441"/>
                  <a:pt x="89610" y="91631"/>
                  <a:pt x="89515" y="91726"/>
                </a:cubicBezTo>
                <a:cubicBezTo>
                  <a:pt x="89419" y="92774"/>
                  <a:pt x="90658" y="89535"/>
                  <a:pt x="90658" y="91345"/>
                </a:cubicBezTo>
                <a:cubicBezTo>
                  <a:pt x="91039" y="90678"/>
                  <a:pt x="90086" y="90202"/>
                  <a:pt x="89991" y="89631"/>
                </a:cubicBezTo>
                <a:cubicBezTo>
                  <a:pt x="92087" y="88297"/>
                  <a:pt x="94087" y="88583"/>
                  <a:pt x="95516" y="89917"/>
                </a:cubicBezTo>
                <a:cubicBezTo>
                  <a:pt x="95325" y="88393"/>
                  <a:pt x="96563" y="89154"/>
                  <a:pt x="97135" y="89345"/>
                </a:cubicBezTo>
                <a:cubicBezTo>
                  <a:pt x="97421" y="88869"/>
                  <a:pt x="96182" y="88773"/>
                  <a:pt x="96373" y="87916"/>
                </a:cubicBezTo>
                <a:cubicBezTo>
                  <a:pt x="97135" y="86964"/>
                  <a:pt x="98754" y="87630"/>
                  <a:pt x="98754" y="88773"/>
                </a:cubicBezTo>
                <a:cubicBezTo>
                  <a:pt x="98944" y="88773"/>
                  <a:pt x="98944" y="88488"/>
                  <a:pt x="98849" y="88488"/>
                </a:cubicBezTo>
                <a:cubicBezTo>
                  <a:pt x="98944" y="88202"/>
                  <a:pt x="99040" y="88297"/>
                  <a:pt x="99230" y="88202"/>
                </a:cubicBezTo>
                <a:cubicBezTo>
                  <a:pt x="99516" y="87535"/>
                  <a:pt x="98849" y="87916"/>
                  <a:pt x="98754" y="87630"/>
                </a:cubicBezTo>
                <a:cubicBezTo>
                  <a:pt x="98944" y="86869"/>
                  <a:pt x="99230" y="87630"/>
                  <a:pt x="99421" y="87535"/>
                </a:cubicBezTo>
                <a:cubicBezTo>
                  <a:pt x="99230" y="86392"/>
                  <a:pt x="100278" y="86106"/>
                  <a:pt x="100659" y="86487"/>
                </a:cubicBezTo>
                <a:cubicBezTo>
                  <a:pt x="100754" y="86583"/>
                  <a:pt x="99992" y="84487"/>
                  <a:pt x="101040" y="84011"/>
                </a:cubicBezTo>
                <a:cubicBezTo>
                  <a:pt x="100850" y="83344"/>
                  <a:pt x="100754" y="82677"/>
                  <a:pt x="101040" y="81439"/>
                </a:cubicBezTo>
                <a:cubicBezTo>
                  <a:pt x="101707" y="80106"/>
                  <a:pt x="102279" y="79915"/>
                  <a:pt x="102945" y="77629"/>
                </a:cubicBezTo>
                <a:cubicBezTo>
                  <a:pt x="103421" y="77248"/>
                  <a:pt x="103707" y="78582"/>
                  <a:pt x="104374" y="78486"/>
                </a:cubicBezTo>
                <a:cubicBezTo>
                  <a:pt x="104469" y="77915"/>
                  <a:pt x="104183" y="77724"/>
                  <a:pt x="104088" y="77248"/>
                </a:cubicBezTo>
                <a:cubicBezTo>
                  <a:pt x="104850" y="76105"/>
                  <a:pt x="105803" y="75438"/>
                  <a:pt x="105898" y="73819"/>
                </a:cubicBezTo>
                <a:cubicBezTo>
                  <a:pt x="106088" y="73438"/>
                  <a:pt x="106184" y="73724"/>
                  <a:pt x="106374" y="73248"/>
                </a:cubicBezTo>
                <a:cubicBezTo>
                  <a:pt x="106755" y="73152"/>
                  <a:pt x="106374" y="74010"/>
                  <a:pt x="106374" y="74391"/>
                </a:cubicBezTo>
                <a:cubicBezTo>
                  <a:pt x="106946" y="73533"/>
                  <a:pt x="106946" y="71819"/>
                  <a:pt x="106088" y="72009"/>
                </a:cubicBezTo>
                <a:cubicBezTo>
                  <a:pt x="106564" y="70867"/>
                  <a:pt x="107136" y="70771"/>
                  <a:pt x="107707" y="71057"/>
                </a:cubicBezTo>
                <a:cubicBezTo>
                  <a:pt x="108279" y="70676"/>
                  <a:pt x="107231" y="70581"/>
                  <a:pt x="107041" y="70485"/>
                </a:cubicBezTo>
                <a:cubicBezTo>
                  <a:pt x="107422" y="69914"/>
                  <a:pt x="107898" y="70581"/>
                  <a:pt x="108279" y="70200"/>
                </a:cubicBezTo>
                <a:cubicBezTo>
                  <a:pt x="108469" y="69438"/>
                  <a:pt x="107707" y="69819"/>
                  <a:pt x="107517" y="69533"/>
                </a:cubicBezTo>
                <a:cubicBezTo>
                  <a:pt x="107517" y="68961"/>
                  <a:pt x="107517" y="67628"/>
                  <a:pt x="108089" y="67914"/>
                </a:cubicBezTo>
                <a:cubicBezTo>
                  <a:pt x="108279" y="67247"/>
                  <a:pt x="107803" y="67533"/>
                  <a:pt x="108089" y="66771"/>
                </a:cubicBezTo>
                <a:cubicBezTo>
                  <a:pt x="108851" y="66390"/>
                  <a:pt x="108089" y="65628"/>
                  <a:pt x="108851" y="65913"/>
                </a:cubicBezTo>
                <a:cubicBezTo>
                  <a:pt x="108946" y="65437"/>
                  <a:pt x="108660" y="65532"/>
                  <a:pt x="108469" y="65437"/>
                </a:cubicBezTo>
                <a:cubicBezTo>
                  <a:pt x="109041" y="63247"/>
                  <a:pt x="109708" y="64294"/>
                  <a:pt x="110375" y="63818"/>
                </a:cubicBezTo>
                <a:cubicBezTo>
                  <a:pt x="110565" y="63056"/>
                  <a:pt x="109708" y="63437"/>
                  <a:pt x="109422" y="63151"/>
                </a:cubicBezTo>
                <a:cubicBezTo>
                  <a:pt x="109136" y="62484"/>
                  <a:pt x="109898" y="61818"/>
                  <a:pt x="109708" y="61056"/>
                </a:cubicBezTo>
                <a:cubicBezTo>
                  <a:pt x="110089" y="60294"/>
                  <a:pt x="109803" y="61532"/>
                  <a:pt x="110184" y="60865"/>
                </a:cubicBezTo>
                <a:cubicBezTo>
                  <a:pt x="110184" y="60389"/>
                  <a:pt x="110375" y="59818"/>
                  <a:pt x="110279" y="59436"/>
                </a:cubicBezTo>
                <a:cubicBezTo>
                  <a:pt x="111041" y="58484"/>
                  <a:pt x="112280" y="59246"/>
                  <a:pt x="110755" y="58484"/>
                </a:cubicBezTo>
                <a:cubicBezTo>
                  <a:pt x="111327" y="57817"/>
                  <a:pt x="111898" y="58198"/>
                  <a:pt x="112470" y="57912"/>
                </a:cubicBezTo>
                <a:cubicBezTo>
                  <a:pt x="112375" y="57150"/>
                  <a:pt x="111137" y="57722"/>
                  <a:pt x="110661" y="57627"/>
                </a:cubicBezTo>
                <a:cubicBezTo>
                  <a:pt x="110375" y="56770"/>
                  <a:pt x="110946" y="55912"/>
                  <a:pt x="111327" y="54102"/>
                </a:cubicBezTo>
                <a:cubicBezTo>
                  <a:pt x="111994" y="53436"/>
                  <a:pt x="112660" y="54388"/>
                  <a:pt x="112660" y="54960"/>
                </a:cubicBezTo>
                <a:lnTo>
                  <a:pt x="112089" y="56579"/>
                </a:lnTo>
                <a:cubicBezTo>
                  <a:pt x="112565" y="56293"/>
                  <a:pt x="112851" y="55246"/>
                  <a:pt x="112851" y="54579"/>
                </a:cubicBezTo>
                <a:cubicBezTo>
                  <a:pt x="113137" y="53912"/>
                  <a:pt x="113423" y="54674"/>
                  <a:pt x="113803" y="54198"/>
                </a:cubicBezTo>
                <a:cubicBezTo>
                  <a:pt x="112660" y="55150"/>
                  <a:pt x="113803" y="48769"/>
                  <a:pt x="115232" y="46863"/>
                </a:cubicBezTo>
                <a:cubicBezTo>
                  <a:pt x="115709" y="46292"/>
                  <a:pt x="115899" y="47625"/>
                  <a:pt x="116471" y="46959"/>
                </a:cubicBezTo>
                <a:cubicBezTo>
                  <a:pt x="116661" y="46673"/>
                  <a:pt x="115804" y="46006"/>
                  <a:pt x="115518" y="46197"/>
                </a:cubicBezTo>
                <a:cubicBezTo>
                  <a:pt x="116185" y="44101"/>
                  <a:pt x="116947" y="44197"/>
                  <a:pt x="117804" y="44387"/>
                </a:cubicBezTo>
                <a:cubicBezTo>
                  <a:pt x="118090" y="43625"/>
                  <a:pt x="117709" y="43530"/>
                  <a:pt x="117328" y="43434"/>
                </a:cubicBezTo>
                <a:cubicBezTo>
                  <a:pt x="118090" y="41529"/>
                  <a:pt x="118947" y="42768"/>
                  <a:pt x="119804" y="42482"/>
                </a:cubicBezTo>
                <a:cubicBezTo>
                  <a:pt x="118947" y="42101"/>
                  <a:pt x="117232" y="41434"/>
                  <a:pt x="118185" y="38958"/>
                </a:cubicBezTo>
                <a:cubicBezTo>
                  <a:pt x="118566" y="38862"/>
                  <a:pt x="118185" y="38386"/>
                  <a:pt x="118090" y="38862"/>
                </a:cubicBezTo>
                <a:cubicBezTo>
                  <a:pt x="117328" y="38196"/>
                  <a:pt x="118280" y="36386"/>
                  <a:pt x="118185" y="35529"/>
                </a:cubicBezTo>
                <a:cubicBezTo>
                  <a:pt x="120471" y="31623"/>
                  <a:pt x="119614" y="29719"/>
                  <a:pt x="119328" y="26956"/>
                </a:cubicBezTo>
                <a:cubicBezTo>
                  <a:pt x="120090" y="25718"/>
                  <a:pt x="120947" y="25813"/>
                  <a:pt x="121805" y="25242"/>
                </a:cubicBezTo>
                <a:cubicBezTo>
                  <a:pt x="121519" y="22003"/>
                  <a:pt x="117614" y="24575"/>
                  <a:pt x="117328" y="21051"/>
                </a:cubicBezTo>
                <a:cubicBezTo>
                  <a:pt x="114470" y="20860"/>
                  <a:pt x="110946" y="19527"/>
                  <a:pt x="109136" y="17336"/>
                </a:cubicBezTo>
                <a:cubicBezTo>
                  <a:pt x="109232" y="17146"/>
                  <a:pt x="109232" y="17050"/>
                  <a:pt x="109327" y="17050"/>
                </a:cubicBezTo>
                <a:cubicBezTo>
                  <a:pt x="104374" y="15145"/>
                  <a:pt x="98088" y="16002"/>
                  <a:pt x="92468" y="14002"/>
                </a:cubicBezTo>
                <a:cubicBezTo>
                  <a:pt x="91229" y="13716"/>
                  <a:pt x="93134" y="14764"/>
                  <a:pt x="93134" y="14478"/>
                </a:cubicBezTo>
                <a:cubicBezTo>
                  <a:pt x="92848" y="15622"/>
                  <a:pt x="91229" y="13907"/>
                  <a:pt x="91611" y="14098"/>
                </a:cubicBezTo>
                <a:cubicBezTo>
                  <a:pt x="89991" y="13335"/>
                  <a:pt x="86371" y="12288"/>
                  <a:pt x="85038" y="12288"/>
                </a:cubicBezTo>
                <a:cubicBezTo>
                  <a:pt x="85133" y="11526"/>
                  <a:pt x="85419" y="11716"/>
                  <a:pt x="85610" y="11716"/>
                </a:cubicBezTo>
                <a:cubicBezTo>
                  <a:pt x="79704" y="8954"/>
                  <a:pt x="69798" y="8954"/>
                  <a:pt x="64750" y="5811"/>
                </a:cubicBezTo>
                <a:lnTo>
                  <a:pt x="64655" y="6477"/>
                </a:lnTo>
                <a:cubicBezTo>
                  <a:pt x="63607" y="4763"/>
                  <a:pt x="61892" y="5525"/>
                  <a:pt x="60654" y="5334"/>
                </a:cubicBezTo>
                <a:cubicBezTo>
                  <a:pt x="62654" y="7049"/>
                  <a:pt x="67036" y="7144"/>
                  <a:pt x="69703" y="8573"/>
                </a:cubicBezTo>
                <a:cubicBezTo>
                  <a:pt x="67226" y="8954"/>
                  <a:pt x="63988" y="8192"/>
                  <a:pt x="62083" y="8287"/>
                </a:cubicBezTo>
                <a:cubicBezTo>
                  <a:pt x="63607" y="9049"/>
                  <a:pt x="65417" y="9430"/>
                  <a:pt x="67226" y="9716"/>
                </a:cubicBezTo>
                <a:cubicBezTo>
                  <a:pt x="64655" y="10859"/>
                  <a:pt x="61892" y="9145"/>
                  <a:pt x="58845" y="9049"/>
                </a:cubicBezTo>
                <a:cubicBezTo>
                  <a:pt x="59511" y="8287"/>
                  <a:pt x="60749" y="9145"/>
                  <a:pt x="61607" y="8954"/>
                </a:cubicBezTo>
                <a:cubicBezTo>
                  <a:pt x="61130" y="6954"/>
                  <a:pt x="59988" y="7621"/>
                  <a:pt x="59130" y="7621"/>
                </a:cubicBezTo>
                <a:cubicBezTo>
                  <a:pt x="51605" y="7430"/>
                  <a:pt x="44557" y="5715"/>
                  <a:pt x="37223" y="5049"/>
                </a:cubicBezTo>
                <a:cubicBezTo>
                  <a:pt x="36746" y="5049"/>
                  <a:pt x="36270" y="4477"/>
                  <a:pt x="35794" y="4287"/>
                </a:cubicBezTo>
                <a:cubicBezTo>
                  <a:pt x="29698" y="2477"/>
                  <a:pt x="23126" y="4668"/>
                  <a:pt x="17315" y="4858"/>
                </a:cubicBezTo>
                <a:cubicBezTo>
                  <a:pt x="17315" y="4477"/>
                  <a:pt x="17506" y="4573"/>
                  <a:pt x="17601" y="4477"/>
                </a:cubicBezTo>
                <a:cubicBezTo>
                  <a:pt x="16077" y="4096"/>
                  <a:pt x="13886" y="5049"/>
                  <a:pt x="12363" y="3715"/>
                </a:cubicBezTo>
                <a:cubicBezTo>
                  <a:pt x="12457" y="2572"/>
                  <a:pt x="13886" y="4858"/>
                  <a:pt x="13791" y="2953"/>
                </a:cubicBezTo>
                <a:cubicBezTo>
                  <a:pt x="13315" y="3429"/>
                  <a:pt x="12076" y="2763"/>
                  <a:pt x="11220" y="3144"/>
                </a:cubicBezTo>
                <a:cubicBezTo>
                  <a:pt x="11029" y="1715"/>
                  <a:pt x="11505" y="2953"/>
                  <a:pt x="11886" y="2763"/>
                </a:cubicBezTo>
                <a:cubicBezTo>
                  <a:pt x="11220" y="1524"/>
                  <a:pt x="10648" y="2001"/>
                  <a:pt x="9600" y="1144"/>
                </a:cubicBezTo>
                <a:cubicBezTo>
                  <a:pt x="9505" y="572"/>
                  <a:pt x="9695" y="477"/>
                  <a:pt x="9886" y="381"/>
                </a:cubicBezTo>
                <a:cubicBezTo>
                  <a:pt x="9695" y="-571"/>
                  <a:pt x="9219" y="572"/>
                  <a:pt x="8933" y="477"/>
                </a:cubicBezTo>
                <a:cubicBezTo>
                  <a:pt x="9505" y="1620"/>
                  <a:pt x="9981" y="2668"/>
                  <a:pt x="11029" y="2477"/>
                </a:cubicBezTo>
                <a:cubicBezTo>
                  <a:pt x="10362" y="3525"/>
                  <a:pt x="9695" y="4668"/>
                  <a:pt x="8362" y="4477"/>
                </a:cubicBezTo>
                <a:cubicBezTo>
                  <a:pt x="9410" y="6192"/>
                  <a:pt x="11220" y="4763"/>
                  <a:pt x="13505" y="5144"/>
                </a:cubicBezTo>
                <a:cubicBezTo>
                  <a:pt x="13410" y="5430"/>
                  <a:pt x="13410" y="5811"/>
                  <a:pt x="13219" y="5811"/>
                </a:cubicBezTo>
                <a:cubicBezTo>
                  <a:pt x="13315" y="6668"/>
                  <a:pt x="13601" y="5430"/>
                  <a:pt x="13886" y="5430"/>
                </a:cubicBezTo>
                <a:cubicBezTo>
                  <a:pt x="14267" y="5430"/>
                  <a:pt x="14267" y="6287"/>
                  <a:pt x="14267" y="7144"/>
                </a:cubicBezTo>
                <a:cubicBezTo>
                  <a:pt x="11124" y="7811"/>
                  <a:pt x="8648" y="4763"/>
                  <a:pt x="6076" y="6287"/>
                </a:cubicBezTo>
                <a:cubicBezTo>
                  <a:pt x="6552" y="7144"/>
                  <a:pt x="6933" y="6668"/>
                  <a:pt x="7885" y="6858"/>
                </a:cubicBezTo>
                <a:cubicBezTo>
                  <a:pt x="7885" y="7239"/>
                  <a:pt x="7600" y="7144"/>
                  <a:pt x="7409" y="7239"/>
                </a:cubicBezTo>
                <a:cubicBezTo>
                  <a:pt x="8648" y="7716"/>
                  <a:pt x="10076" y="7716"/>
                  <a:pt x="11505" y="7621"/>
                </a:cubicBezTo>
                <a:cubicBezTo>
                  <a:pt x="9695" y="9049"/>
                  <a:pt x="7314" y="8859"/>
                  <a:pt x="6076" y="8001"/>
                </a:cubicBezTo>
                <a:cubicBezTo>
                  <a:pt x="6076" y="7621"/>
                  <a:pt x="6362" y="7716"/>
                  <a:pt x="6552" y="7621"/>
                </a:cubicBezTo>
                <a:cubicBezTo>
                  <a:pt x="5695" y="5620"/>
                  <a:pt x="4742" y="7525"/>
                  <a:pt x="4171" y="8478"/>
                </a:cubicBezTo>
                <a:cubicBezTo>
                  <a:pt x="4266" y="8954"/>
                  <a:pt x="5028" y="8097"/>
                  <a:pt x="5600" y="8382"/>
                </a:cubicBezTo>
                <a:cubicBezTo>
                  <a:pt x="5314" y="9145"/>
                  <a:pt x="5123" y="9716"/>
                  <a:pt x="4552" y="9145"/>
                </a:cubicBezTo>
                <a:cubicBezTo>
                  <a:pt x="5219" y="10669"/>
                  <a:pt x="2932" y="11430"/>
                  <a:pt x="2171" y="11145"/>
                </a:cubicBezTo>
                <a:cubicBezTo>
                  <a:pt x="1980" y="9811"/>
                  <a:pt x="2647" y="11240"/>
                  <a:pt x="2742" y="10002"/>
                </a:cubicBezTo>
                <a:cubicBezTo>
                  <a:pt x="2838" y="11240"/>
                  <a:pt x="3409" y="10002"/>
                  <a:pt x="4171" y="10192"/>
                </a:cubicBezTo>
                <a:cubicBezTo>
                  <a:pt x="4171" y="9430"/>
                  <a:pt x="3885" y="9525"/>
                  <a:pt x="3599" y="9525"/>
                </a:cubicBezTo>
                <a:cubicBezTo>
                  <a:pt x="3599" y="9145"/>
                  <a:pt x="3790" y="9240"/>
                  <a:pt x="3885" y="9145"/>
                </a:cubicBezTo>
                <a:cubicBezTo>
                  <a:pt x="2742" y="9335"/>
                  <a:pt x="1789" y="9621"/>
                  <a:pt x="1218" y="10097"/>
                </a:cubicBezTo>
                <a:cubicBezTo>
                  <a:pt x="1695" y="9906"/>
                  <a:pt x="1695" y="10859"/>
                  <a:pt x="1885" y="11811"/>
                </a:cubicBezTo>
                <a:cubicBezTo>
                  <a:pt x="837" y="14098"/>
                  <a:pt x="-306" y="15431"/>
                  <a:pt x="75" y="19431"/>
                </a:cubicBezTo>
                <a:close/>
                <a:moveTo>
                  <a:pt x="105231" y="18574"/>
                </a:moveTo>
                <a:cubicBezTo>
                  <a:pt x="104374" y="19622"/>
                  <a:pt x="101326" y="16669"/>
                  <a:pt x="100850" y="16955"/>
                </a:cubicBezTo>
                <a:cubicBezTo>
                  <a:pt x="101993" y="16193"/>
                  <a:pt x="104564" y="19336"/>
                  <a:pt x="105231" y="18574"/>
                </a:cubicBezTo>
                <a:close/>
                <a:moveTo>
                  <a:pt x="81609" y="12193"/>
                </a:moveTo>
                <a:cubicBezTo>
                  <a:pt x="80847" y="12383"/>
                  <a:pt x="79894" y="12097"/>
                  <a:pt x="79323" y="11430"/>
                </a:cubicBezTo>
                <a:cubicBezTo>
                  <a:pt x="80085" y="10954"/>
                  <a:pt x="81037" y="11621"/>
                  <a:pt x="81609" y="12193"/>
                </a:cubicBezTo>
                <a:close/>
                <a:moveTo>
                  <a:pt x="77228" y="11430"/>
                </a:moveTo>
                <a:cubicBezTo>
                  <a:pt x="76370" y="11049"/>
                  <a:pt x="75894" y="11526"/>
                  <a:pt x="75608" y="10478"/>
                </a:cubicBezTo>
                <a:cubicBezTo>
                  <a:pt x="76180" y="10478"/>
                  <a:pt x="77418" y="11049"/>
                  <a:pt x="77228" y="11430"/>
                </a:cubicBezTo>
                <a:close/>
                <a:moveTo>
                  <a:pt x="48557" y="82487"/>
                </a:moveTo>
                <a:cubicBezTo>
                  <a:pt x="48271" y="81916"/>
                  <a:pt x="47319" y="83058"/>
                  <a:pt x="47224" y="81630"/>
                </a:cubicBezTo>
                <a:cubicBezTo>
                  <a:pt x="47986" y="81058"/>
                  <a:pt x="48367" y="81249"/>
                  <a:pt x="48557" y="82487"/>
                </a:cubicBezTo>
                <a:close/>
                <a:moveTo>
                  <a:pt x="45319" y="82487"/>
                </a:moveTo>
                <a:cubicBezTo>
                  <a:pt x="47033" y="82011"/>
                  <a:pt x="48653" y="84201"/>
                  <a:pt x="49891" y="82868"/>
                </a:cubicBezTo>
                <a:cubicBezTo>
                  <a:pt x="49700" y="82677"/>
                  <a:pt x="49224" y="83249"/>
                  <a:pt x="49320" y="82487"/>
                </a:cubicBezTo>
                <a:cubicBezTo>
                  <a:pt x="50748" y="83058"/>
                  <a:pt x="51891" y="82963"/>
                  <a:pt x="52653" y="84297"/>
                </a:cubicBezTo>
                <a:cubicBezTo>
                  <a:pt x="50272" y="83916"/>
                  <a:pt x="48557" y="84011"/>
                  <a:pt x="46652" y="82963"/>
                </a:cubicBezTo>
                <a:lnTo>
                  <a:pt x="45700" y="82868"/>
                </a:lnTo>
                <a:cubicBezTo>
                  <a:pt x="45509" y="83058"/>
                  <a:pt x="44652" y="82677"/>
                  <a:pt x="45319" y="82487"/>
                </a:cubicBezTo>
                <a:close/>
                <a:moveTo>
                  <a:pt x="44557" y="81058"/>
                </a:moveTo>
                <a:cubicBezTo>
                  <a:pt x="44080" y="81534"/>
                  <a:pt x="43509" y="81249"/>
                  <a:pt x="43223" y="80963"/>
                </a:cubicBezTo>
                <a:cubicBezTo>
                  <a:pt x="43890" y="80392"/>
                  <a:pt x="44271" y="80868"/>
                  <a:pt x="44557" y="81058"/>
                </a:cubicBezTo>
                <a:close/>
                <a:moveTo>
                  <a:pt x="43509" y="7239"/>
                </a:moveTo>
                <a:cubicBezTo>
                  <a:pt x="42652" y="6192"/>
                  <a:pt x="41509" y="7906"/>
                  <a:pt x="41318" y="6477"/>
                </a:cubicBezTo>
                <a:cubicBezTo>
                  <a:pt x="41985" y="6763"/>
                  <a:pt x="43319" y="5906"/>
                  <a:pt x="43509" y="7239"/>
                </a:cubicBezTo>
                <a:close/>
                <a:moveTo>
                  <a:pt x="39032" y="6382"/>
                </a:moveTo>
                <a:cubicBezTo>
                  <a:pt x="37985" y="6287"/>
                  <a:pt x="37413" y="6954"/>
                  <a:pt x="36651" y="5906"/>
                </a:cubicBezTo>
                <a:cubicBezTo>
                  <a:pt x="37223" y="5525"/>
                  <a:pt x="38746" y="5811"/>
                  <a:pt x="39032" y="6382"/>
                </a:cubicBezTo>
                <a:close/>
                <a:moveTo>
                  <a:pt x="20459" y="7049"/>
                </a:moveTo>
                <a:cubicBezTo>
                  <a:pt x="20839" y="6192"/>
                  <a:pt x="21697" y="6097"/>
                  <a:pt x="22268" y="7049"/>
                </a:cubicBezTo>
                <a:cubicBezTo>
                  <a:pt x="20935" y="8097"/>
                  <a:pt x="19220" y="6192"/>
                  <a:pt x="19411" y="7811"/>
                </a:cubicBezTo>
                <a:cubicBezTo>
                  <a:pt x="18935" y="8097"/>
                  <a:pt x="18839" y="7525"/>
                  <a:pt x="18458" y="7525"/>
                </a:cubicBezTo>
                <a:cubicBezTo>
                  <a:pt x="16172" y="7430"/>
                  <a:pt x="18268" y="7430"/>
                  <a:pt x="19030" y="6763"/>
                </a:cubicBezTo>
                <a:cubicBezTo>
                  <a:pt x="18649" y="6001"/>
                  <a:pt x="17315" y="7811"/>
                  <a:pt x="16839" y="5811"/>
                </a:cubicBezTo>
                <a:cubicBezTo>
                  <a:pt x="18744" y="5906"/>
                  <a:pt x="19506" y="5334"/>
                  <a:pt x="20459" y="7049"/>
                </a:cubicBezTo>
                <a:close/>
                <a:moveTo>
                  <a:pt x="4457" y="61056"/>
                </a:moveTo>
                <a:cubicBezTo>
                  <a:pt x="3790" y="59818"/>
                  <a:pt x="4361" y="60103"/>
                  <a:pt x="4266" y="58960"/>
                </a:cubicBezTo>
                <a:cubicBezTo>
                  <a:pt x="4361" y="59627"/>
                  <a:pt x="4647" y="59341"/>
                  <a:pt x="4647" y="60294"/>
                </a:cubicBezTo>
                <a:cubicBezTo>
                  <a:pt x="4457" y="60389"/>
                  <a:pt x="4552" y="60960"/>
                  <a:pt x="4457" y="61056"/>
                </a:cubicBezTo>
                <a:close/>
                <a:moveTo>
                  <a:pt x="4933" y="55722"/>
                </a:moveTo>
                <a:cubicBezTo>
                  <a:pt x="4837" y="55817"/>
                  <a:pt x="4837" y="56007"/>
                  <a:pt x="4837" y="56388"/>
                </a:cubicBezTo>
                <a:lnTo>
                  <a:pt x="4171" y="56484"/>
                </a:lnTo>
                <a:cubicBezTo>
                  <a:pt x="4076" y="55626"/>
                  <a:pt x="4837" y="55246"/>
                  <a:pt x="4933" y="55722"/>
                </a:cubicBezTo>
                <a:close/>
                <a:moveTo>
                  <a:pt x="4647" y="58198"/>
                </a:moveTo>
                <a:cubicBezTo>
                  <a:pt x="4266" y="58008"/>
                  <a:pt x="3980" y="57817"/>
                  <a:pt x="3790" y="56865"/>
                </a:cubicBezTo>
                <a:cubicBezTo>
                  <a:pt x="4266" y="56770"/>
                  <a:pt x="4552" y="57246"/>
                  <a:pt x="4647" y="58198"/>
                </a:cubicBezTo>
                <a:close/>
                <a:moveTo>
                  <a:pt x="2171" y="17050"/>
                </a:moveTo>
                <a:cubicBezTo>
                  <a:pt x="2361" y="16764"/>
                  <a:pt x="2456" y="14859"/>
                  <a:pt x="2838" y="15907"/>
                </a:cubicBezTo>
                <a:cubicBezTo>
                  <a:pt x="2742" y="15907"/>
                  <a:pt x="2647" y="16002"/>
                  <a:pt x="2742" y="16288"/>
                </a:cubicBezTo>
                <a:cubicBezTo>
                  <a:pt x="2838" y="16383"/>
                  <a:pt x="3028" y="16288"/>
                  <a:pt x="3123" y="16574"/>
                </a:cubicBezTo>
                <a:cubicBezTo>
                  <a:pt x="2551" y="16098"/>
                  <a:pt x="2551" y="18193"/>
                  <a:pt x="2171" y="17050"/>
                </a:cubicBezTo>
                <a:close/>
                <a:moveTo>
                  <a:pt x="3599" y="12288"/>
                </a:moveTo>
                <a:cubicBezTo>
                  <a:pt x="2838" y="13907"/>
                  <a:pt x="2266" y="14193"/>
                  <a:pt x="1313" y="15336"/>
                </a:cubicBezTo>
                <a:cubicBezTo>
                  <a:pt x="1409" y="13335"/>
                  <a:pt x="3028" y="12478"/>
                  <a:pt x="3599" y="12288"/>
                </a:cubicBezTo>
                <a:close/>
              </a:path>
            </a:pathLst>
          </a:custGeom>
          <a:solidFill>
            <a:srgbClr val="1A2D6F"/>
          </a:solidFill>
          <a:ln w="9525" cap="flat">
            <a:noFill/>
            <a:prstDash val="solid"/>
            <a:miter/>
          </a:ln>
        </p:spPr>
        <p:txBody>
          <a:bodyPr rtlCol="0" anchor="ctr"/>
          <a:lstStyle/>
          <a:p>
            <a:endParaRPr lang="en-US"/>
          </a:p>
        </p:txBody>
      </p:sp>
      <p:sp>
        <p:nvSpPr>
          <p:cNvPr id="729" name="צורה חופשית: צורה 702">
            <a:extLst>
              <a:ext uri="{FF2B5EF4-FFF2-40B4-BE49-F238E27FC236}">
                <a16:creationId xmlns:a16="http://schemas.microsoft.com/office/drawing/2014/main" id="{674B1B21-F4B4-4073-B3C3-259045D2DFDA}"/>
              </a:ext>
            </a:extLst>
          </p:cNvPr>
          <p:cNvSpPr/>
          <p:nvPr userDrawn="1"/>
        </p:nvSpPr>
        <p:spPr>
          <a:xfrm>
            <a:off x="6576345" y="400323"/>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286" y="1060"/>
                  <a:pt x="953" y="394"/>
                  <a:pt x="1334" y="584"/>
                </a:cubicBezTo>
                <a:close/>
              </a:path>
            </a:pathLst>
          </a:custGeom>
          <a:solidFill>
            <a:srgbClr val="1A2D6F"/>
          </a:solidFill>
          <a:ln w="9525" cap="flat">
            <a:noFill/>
            <a:prstDash val="solid"/>
            <a:miter/>
          </a:ln>
        </p:spPr>
        <p:txBody>
          <a:bodyPr rtlCol="0" anchor="ctr"/>
          <a:lstStyle/>
          <a:p>
            <a:endParaRPr lang="en-US"/>
          </a:p>
        </p:txBody>
      </p:sp>
      <p:sp>
        <p:nvSpPr>
          <p:cNvPr id="730" name="צורה חופשית: צורה 703">
            <a:extLst>
              <a:ext uri="{FF2B5EF4-FFF2-40B4-BE49-F238E27FC236}">
                <a16:creationId xmlns:a16="http://schemas.microsoft.com/office/drawing/2014/main" id="{8690BEB2-4FE4-43A0-8FD8-F32461DB1D68}"/>
              </a:ext>
            </a:extLst>
          </p:cNvPr>
          <p:cNvSpPr/>
          <p:nvPr userDrawn="1"/>
        </p:nvSpPr>
        <p:spPr>
          <a:xfrm>
            <a:off x="6596253" y="405273"/>
            <a:ext cx="2381" cy="1063"/>
          </a:xfrm>
          <a:custGeom>
            <a:avLst/>
            <a:gdLst>
              <a:gd name="connsiteX0" fmla="*/ 0 w 2381"/>
              <a:gd name="connsiteY0" fmla="*/ 587 h 1063"/>
              <a:gd name="connsiteX1" fmla="*/ 2381 w 2381"/>
              <a:gd name="connsiteY1" fmla="*/ 872 h 1063"/>
              <a:gd name="connsiteX2" fmla="*/ 0 w 2381"/>
              <a:gd name="connsiteY2" fmla="*/ 587 h 1063"/>
            </a:gdLst>
            <a:ahLst/>
            <a:cxnLst>
              <a:cxn ang="0">
                <a:pos x="connsiteX0" y="connsiteY0"/>
              </a:cxn>
              <a:cxn ang="0">
                <a:pos x="connsiteX1" y="connsiteY1"/>
              </a:cxn>
              <a:cxn ang="0">
                <a:pos x="connsiteX2" y="connsiteY2"/>
              </a:cxn>
            </a:cxnLst>
            <a:rect l="l" t="t" r="r" b="b"/>
            <a:pathLst>
              <a:path w="2381" h="1063">
                <a:moveTo>
                  <a:pt x="0" y="587"/>
                </a:moveTo>
                <a:cubicBezTo>
                  <a:pt x="95" y="1634"/>
                  <a:pt x="1714" y="587"/>
                  <a:pt x="2381" y="872"/>
                </a:cubicBezTo>
                <a:cubicBezTo>
                  <a:pt x="1905" y="-652"/>
                  <a:pt x="1143" y="206"/>
                  <a:pt x="0" y="587"/>
                </a:cubicBezTo>
                <a:close/>
              </a:path>
            </a:pathLst>
          </a:custGeom>
          <a:solidFill>
            <a:srgbClr val="1A2D6F"/>
          </a:solidFill>
          <a:ln w="9525" cap="flat">
            <a:noFill/>
            <a:prstDash val="solid"/>
            <a:miter/>
          </a:ln>
        </p:spPr>
        <p:txBody>
          <a:bodyPr rtlCol="0" anchor="ctr"/>
          <a:lstStyle/>
          <a:p>
            <a:endParaRPr lang="en-US"/>
          </a:p>
        </p:txBody>
      </p:sp>
      <p:sp>
        <p:nvSpPr>
          <p:cNvPr id="731" name="צורה חופשית: צורה 704">
            <a:extLst>
              <a:ext uri="{FF2B5EF4-FFF2-40B4-BE49-F238E27FC236}">
                <a16:creationId xmlns:a16="http://schemas.microsoft.com/office/drawing/2014/main" id="{CF8B48A2-0D56-46B6-9F22-D0A80352183F}"/>
              </a:ext>
            </a:extLst>
          </p:cNvPr>
          <p:cNvSpPr/>
          <p:nvPr userDrawn="1"/>
        </p:nvSpPr>
        <p:spPr>
          <a:xfrm>
            <a:off x="6549425" y="392906"/>
            <a:ext cx="680" cy="3143"/>
          </a:xfrm>
          <a:custGeom>
            <a:avLst/>
            <a:gdLst>
              <a:gd name="connsiteX0" fmla="*/ 536 w 680"/>
              <a:gd name="connsiteY0" fmla="*/ 3143 h 3143"/>
              <a:gd name="connsiteX1" fmla="*/ 155 w 680"/>
              <a:gd name="connsiteY1" fmla="*/ 0 h 3143"/>
              <a:gd name="connsiteX2" fmla="*/ 536 w 680"/>
              <a:gd name="connsiteY2" fmla="*/ 3143 h 3143"/>
            </a:gdLst>
            <a:ahLst/>
            <a:cxnLst>
              <a:cxn ang="0">
                <a:pos x="connsiteX0" y="connsiteY0"/>
              </a:cxn>
              <a:cxn ang="0">
                <a:pos x="connsiteX1" y="connsiteY1"/>
              </a:cxn>
              <a:cxn ang="0">
                <a:pos x="connsiteX2" y="connsiteY2"/>
              </a:cxn>
            </a:cxnLst>
            <a:rect l="l" t="t" r="r" b="b"/>
            <a:pathLst>
              <a:path w="680" h="3143">
                <a:moveTo>
                  <a:pt x="536" y="3143"/>
                </a:moveTo>
                <a:cubicBezTo>
                  <a:pt x="1013" y="2381"/>
                  <a:pt x="155" y="1715"/>
                  <a:pt x="155" y="0"/>
                </a:cubicBezTo>
                <a:cubicBezTo>
                  <a:pt x="-321" y="95"/>
                  <a:pt x="441" y="2191"/>
                  <a:pt x="536" y="3143"/>
                </a:cubicBezTo>
                <a:close/>
              </a:path>
            </a:pathLst>
          </a:custGeom>
          <a:solidFill>
            <a:srgbClr val="1A2D6F"/>
          </a:solidFill>
          <a:ln w="9525" cap="flat">
            <a:noFill/>
            <a:prstDash val="solid"/>
            <a:miter/>
          </a:ln>
        </p:spPr>
        <p:txBody>
          <a:bodyPr rtlCol="0" anchor="ctr"/>
          <a:lstStyle/>
          <a:p>
            <a:endParaRPr lang="en-US"/>
          </a:p>
        </p:txBody>
      </p:sp>
      <p:sp>
        <p:nvSpPr>
          <p:cNvPr id="732" name="צורה חופשית: צורה 705">
            <a:extLst>
              <a:ext uri="{FF2B5EF4-FFF2-40B4-BE49-F238E27FC236}">
                <a16:creationId xmlns:a16="http://schemas.microsoft.com/office/drawing/2014/main" id="{9DD88ADF-93E8-4E06-BED4-57EC280F793C}"/>
              </a:ext>
            </a:extLst>
          </p:cNvPr>
          <p:cNvSpPr/>
          <p:nvPr userDrawn="1"/>
        </p:nvSpPr>
        <p:spPr>
          <a:xfrm>
            <a:off x="6652164" y="337280"/>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95" y="95"/>
                  <a:pt x="285" y="191"/>
                  <a:pt x="381" y="95"/>
                </a:cubicBezTo>
                <a:cubicBezTo>
                  <a:pt x="190" y="0"/>
                  <a:pt x="95" y="0"/>
                  <a:pt x="0" y="0"/>
                </a:cubicBezTo>
                <a:close/>
              </a:path>
            </a:pathLst>
          </a:custGeom>
          <a:solidFill>
            <a:srgbClr val="1A2D6F"/>
          </a:solidFill>
          <a:ln w="9525" cap="flat">
            <a:noFill/>
            <a:prstDash val="solid"/>
            <a:miter/>
          </a:ln>
        </p:spPr>
        <p:txBody>
          <a:bodyPr rtlCol="0" anchor="ctr"/>
          <a:lstStyle/>
          <a:p>
            <a:endParaRPr lang="en-US"/>
          </a:p>
        </p:txBody>
      </p:sp>
      <p:sp>
        <p:nvSpPr>
          <p:cNvPr id="733" name="צורה חופשית: צורה 706">
            <a:extLst>
              <a:ext uri="{FF2B5EF4-FFF2-40B4-BE49-F238E27FC236}">
                <a16:creationId xmlns:a16="http://schemas.microsoft.com/office/drawing/2014/main" id="{93ED63D9-43EF-4714-B423-D3700A44A66E}"/>
              </a:ext>
            </a:extLst>
          </p:cNvPr>
          <p:cNvSpPr/>
          <p:nvPr userDrawn="1"/>
        </p:nvSpPr>
        <p:spPr>
          <a:xfrm>
            <a:off x="6631377" y="194786"/>
            <a:ext cx="2880" cy="3180"/>
          </a:xfrm>
          <a:custGeom>
            <a:avLst/>
            <a:gdLst>
              <a:gd name="connsiteX0" fmla="*/ 975 w 2880"/>
              <a:gd name="connsiteY0" fmla="*/ 1238 h 3180"/>
              <a:gd name="connsiteX1" fmla="*/ 309 w 2880"/>
              <a:gd name="connsiteY1" fmla="*/ 2953 h 3180"/>
              <a:gd name="connsiteX2" fmla="*/ 1833 w 2880"/>
              <a:gd name="connsiteY2" fmla="*/ 2857 h 3180"/>
              <a:gd name="connsiteX3" fmla="*/ 1261 w 2880"/>
              <a:gd name="connsiteY3" fmla="*/ 2381 h 3180"/>
              <a:gd name="connsiteX4" fmla="*/ 2881 w 2880"/>
              <a:gd name="connsiteY4" fmla="*/ 1524 h 3180"/>
              <a:gd name="connsiteX5" fmla="*/ 23 w 2880"/>
              <a:gd name="connsiteY5" fmla="*/ 0 h 3180"/>
              <a:gd name="connsiteX6" fmla="*/ 975 w 2880"/>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 h="3180">
                <a:moveTo>
                  <a:pt x="975" y="1238"/>
                </a:moveTo>
                <a:cubicBezTo>
                  <a:pt x="309" y="2381"/>
                  <a:pt x="-72" y="1905"/>
                  <a:pt x="309" y="2953"/>
                </a:cubicBezTo>
                <a:cubicBezTo>
                  <a:pt x="690" y="2286"/>
                  <a:pt x="1261" y="3810"/>
                  <a:pt x="1833" y="2857"/>
                </a:cubicBezTo>
                <a:cubicBezTo>
                  <a:pt x="1928" y="2095"/>
                  <a:pt x="1356" y="2667"/>
                  <a:pt x="1261" y="2381"/>
                </a:cubicBezTo>
                <a:cubicBezTo>
                  <a:pt x="1642" y="1143"/>
                  <a:pt x="2214" y="2476"/>
                  <a:pt x="2881" y="1524"/>
                </a:cubicBezTo>
                <a:cubicBezTo>
                  <a:pt x="2118" y="762"/>
                  <a:pt x="1261" y="952"/>
                  <a:pt x="23" y="0"/>
                </a:cubicBezTo>
                <a:cubicBezTo>
                  <a:pt x="-168" y="1333"/>
                  <a:pt x="880" y="381"/>
                  <a:pt x="975" y="1238"/>
                </a:cubicBezTo>
                <a:close/>
              </a:path>
            </a:pathLst>
          </a:custGeom>
          <a:solidFill>
            <a:srgbClr val="1A2D6F"/>
          </a:solidFill>
          <a:ln w="9525" cap="flat">
            <a:noFill/>
            <a:prstDash val="solid"/>
            <a:miter/>
          </a:ln>
        </p:spPr>
        <p:txBody>
          <a:bodyPr rtlCol="0" anchor="ctr"/>
          <a:lstStyle/>
          <a:p>
            <a:endParaRPr lang="en-US"/>
          </a:p>
        </p:txBody>
      </p:sp>
      <p:sp>
        <p:nvSpPr>
          <p:cNvPr id="734" name="צורה חופשית: צורה 707">
            <a:extLst>
              <a:ext uri="{FF2B5EF4-FFF2-40B4-BE49-F238E27FC236}">
                <a16:creationId xmlns:a16="http://schemas.microsoft.com/office/drawing/2014/main" id="{7EB2A257-57B9-4376-8706-1FA354DBC726}"/>
              </a:ext>
            </a:extLst>
          </p:cNvPr>
          <p:cNvSpPr/>
          <p:nvPr userDrawn="1"/>
        </p:nvSpPr>
        <p:spPr>
          <a:xfrm>
            <a:off x="6633971" y="195929"/>
            <a:ext cx="26289" cy="6768"/>
          </a:xfrm>
          <a:custGeom>
            <a:avLst/>
            <a:gdLst>
              <a:gd name="connsiteX0" fmla="*/ 2096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5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3 w 26289"/>
              <a:gd name="connsiteY8" fmla="*/ 2572 h 6768"/>
              <a:gd name="connsiteX9" fmla="*/ 8668 w 26289"/>
              <a:gd name="connsiteY9" fmla="*/ 2858 h 6768"/>
              <a:gd name="connsiteX10" fmla="*/ 571 w 26289"/>
              <a:gd name="connsiteY10" fmla="*/ 0 h 6768"/>
              <a:gd name="connsiteX11" fmla="*/ 2096 w 26289"/>
              <a:gd name="connsiteY11" fmla="*/ 1333 h 6768"/>
              <a:gd name="connsiteX12" fmla="*/ 4953 w 26289"/>
              <a:gd name="connsiteY12" fmla="*/ 2381 h 6768"/>
              <a:gd name="connsiteX13" fmla="*/ 2763 w 26289"/>
              <a:gd name="connsiteY13" fmla="*/ 1715 h 6768"/>
              <a:gd name="connsiteX14" fmla="*/ 4953 w 26289"/>
              <a:gd name="connsiteY14" fmla="*/ 2381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6" y="1333"/>
                </a:moveTo>
                <a:cubicBezTo>
                  <a:pt x="1429" y="2667"/>
                  <a:pt x="858" y="762"/>
                  <a:pt x="0" y="1715"/>
                </a:cubicBezTo>
                <a:cubicBezTo>
                  <a:pt x="4286" y="3429"/>
                  <a:pt x="8192" y="4858"/>
                  <a:pt x="12573" y="4096"/>
                </a:cubicBezTo>
                <a:cubicBezTo>
                  <a:pt x="14002" y="5620"/>
                  <a:pt x="17622" y="4763"/>
                  <a:pt x="20384" y="5048"/>
                </a:cubicBezTo>
                <a:cubicBezTo>
                  <a:pt x="20670" y="4191"/>
                  <a:pt x="18860" y="5048"/>
                  <a:pt x="18765" y="4191"/>
                </a:cubicBezTo>
                <a:cubicBezTo>
                  <a:pt x="20384" y="3620"/>
                  <a:pt x="21527" y="5239"/>
                  <a:pt x="23146" y="5048"/>
                </a:cubicBezTo>
                <a:cubicBezTo>
                  <a:pt x="22956" y="6477"/>
                  <a:pt x="22098" y="5715"/>
                  <a:pt x="21717" y="6286"/>
                </a:cubicBezTo>
                <a:cubicBezTo>
                  <a:pt x="23051" y="7810"/>
                  <a:pt x="25051" y="5144"/>
                  <a:pt x="26289" y="6096"/>
                </a:cubicBezTo>
                <a:cubicBezTo>
                  <a:pt x="22098" y="2762"/>
                  <a:pt x="14574" y="3715"/>
                  <a:pt x="8573" y="2572"/>
                </a:cubicBezTo>
                <a:cubicBezTo>
                  <a:pt x="8573" y="2762"/>
                  <a:pt x="8573" y="2858"/>
                  <a:pt x="8668" y="2858"/>
                </a:cubicBezTo>
                <a:cubicBezTo>
                  <a:pt x="6954" y="2096"/>
                  <a:pt x="3143" y="1048"/>
                  <a:pt x="571" y="0"/>
                </a:cubicBezTo>
                <a:cubicBezTo>
                  <a:pt x="571" y="1238"/>
                  <a:pt x="1620" y="762"/>
                  <a:pt x="2096" y="1333"/>
                </a:cubicBezTo>
                <a:close/>
                <a:moveTo>
                  <a:pt x="4953" y="2381"/>
                </a:moveTo>
                <a:cubicBezTo>
                  <a:pt x="4286" y="3048"/>
                  <a:pt x="3334" y="2191"/>
                  <a:pt x="2763" y="1715"/>
                </a:cubicBezTo>
                <a:cubicBezTo>
                  <a:pt x="3524" y="1429"/>
                  <a:pt x="4667" y="1333"/>
                  <a:pt x="4953" y="2381"/>
                </a:cubicBezTo>
                <a:close/>
              </a:path>
            </a:pathLst>
          </a:custGeom>
          <a:solidFill>
            <a:srgbClr val="1A2D6F"/>
          </a:solidFill>
          <a:ln w="9525" cap="flat">
            <a:noFill/>
            <a:prstDash val="solid"/>
            <a:miter/>
          </a:ln>
        </p:spPr>
        <p:txBody>
          <a:bodyPr rtlCol="0" anchor="ctr"/>
          <a:lstStyle/>
          <a:p>
            <a:endParaRPr lang="en-US"/>
          </a:p>
        </p:txBody>
      </p:sp>
      <p:sp>
        <p:nvSpPr>
          <p:cNvPr id="735" name="צורה חופשית: צורה 708">
            <a:extLst>
              <a:ext uri="{FF2B5EF4-FFF2-40B4-BE49-F238E27FC236}">
                <a16:creationId xmlns:a16="http://schemas.microsoft.com/office/drawing/2014/main" id="{7ED104D6-F8E7-481A-892D-78083ED149EF}"/>
              </a:ext>
            </a:extLst>
          </p:cNvPr>
          <p:cNvSpPr/>
          <p:nvPr userDrawn="1"/>
        </p:nvSpPr>
        <p:spPr>
          <a:xfrm>
            <a:off x="6568505" y="186499"/>
            <a:ext cx="1267" cy="1333"/>
          </a:xfrm>
          <a:custGeom>
            <a:avLst/>
            <a:gdLst>
              <a:gd name="connsiteX0" fmla="*/ 1268 w 1267"/>
              <a:gd name="connsiteY0" fmla="*/ 1333 h 1333"/>
              <a:gd name="connsiteX1" fmla="*/ 220 w 1267"/>
              <a:gd name="connsiteY1" fmla="*/ 0 h 1333"/>
              <a:gd name="connsiteX2" fmla="*/ 1268 w 1267"/>
              <a:gd name="connsiteY2" fmla="*/ 1333 h 1333"/>
            </a:gdLst>
            <a:ahLst/>
            <a:cxnLst>
              <a:cxn ang="0">
                <a:pos x="connsiteX0" y="connsiteY0"/>
              </a:cxn>
              <a:cxn ang="0">
                <a:pos x="connsiteX1" y="connsiteY1"/>
              </a:cxn>
              <a:cxn ang="0">
                <a:pos x="connsiteX2" y="connsiteY2"/>
              </a:cxn>
            </a:cxnLst>
            <a:rect l="l" t="t" r="r" b="b"/>
            <a:pathLst>
              <a:path w="1267" h="1333">
                <a:moveTo>
                  <a:pt x="1268" y="1333"/>
                </a:moveTo>
                <a:cubicBezTo>
                  <a:pt x="1173" y="476"/>
                  <a:pt x="506" y="0"/>
                  <a:pt x="220" y="0"/>
                </a:cubicBezTo>
                <a:cubicBezTo>
                  <a:pt x="-542" y="1238"/>
                  <a:pt x="887" y="1143"/>
                  <a:pt x="1268" y="1333"/>
                </a:cubicBezTo>
                <a:close/>
              </a:path>
            </a:pathLst>
          </a:custGeom>
          <a:solidFill>
            <a:srgbClr val="1A2D6F"/>
          </a:solidFill>
          <a:ln w="9525" cap="flat">
            <a:noFill/>
            <a:prstDash val="solid"/>
            <a:miter/>
          </a:ln>
        </p:spPr>
        <p:txBody>
          <a:bodyPr rtlCol="0" anchor="ctr"/>
          <a:lstStyle/>
          <a:p>
            <a:endParaRPr lang="en-US"/>
          </a:p>
        </p:txBody>
      </p:sp>
      <p:sp>
        <p:nvSpPr>
          <p:cNvPr id="736" name="צורה חופשית: צורה 709">
            <a:extLst>
              <a:ext uri="{FF2B5EF4-FFF2-40B4-BE49-F238E27FC236}">
                <a16:creationId xmlns:a16="http://schemas.microsoft.com/office/drawing/2014/main" id="{D3E9C9E4-E74E-464F-8DB8-EB5D49520304}"/>
              </a:ext>
            </a:extLst>
          </p:cNvPr>
          <p:cNvSpPr/>
          <p:nvPr userDrawn="1"/>
        </p:nvSpPr>
        <p:spPr>
          <a:xfrm>
            <a:off x="6570630" y="186499"/>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7" y="381"/>
                  <a:pt x="1238" y="667"/>
                </a:cubicBezTo>
                <a:cubicBezTo>
                  <a:pt x="1238" y="-95"/>
                  <a:pt x="381" y="381"/>
                  <a:pt x="0" y="0"/>
                </a:cubicBezTo>
                <a:close/>
              </a:path>
            </a:pathLst>
          </a:custGeom>
          <a:solidFill>
            <a:srgbClr val="1A2D6F"/>
          </a:solidFill>
          <a:ln w="9525" cap="flat">
            <a:noFill/>
            <a:prstDash val="solid"/>
            <a:miter/>
          </a:ln>
        </p:spPr>
        <p:txBody>
          <a:bodyPr rtlCol="0" anchor="ctr"/>
          <a:lstStyle/>
          <a:p>
            <a:endParaRPr lang="en-US"/>
          </a:p>
        </p:txBody>
      </p:sp>
      <p:sp>
        <p:nvSpPr>
          <p:cNvPr id="737" name="צורה חופשית: צורה 710">
            <a:extLst>
              <a:ext uri="{FF2B5EF4-FFF2-40B4-BE49-F238E27FC236}">
                <a16:creationId xmlns:a16="http://schemas.microsoft.com/office/drawing/2014/main" id="{9DF0C2FB-91ED-4110-98DB-5187B2CC4917}"/>
              </a:ext>
            </a:extLst>
          </p:cNvPr>
          <p:cNvSpPr/>
          <p:nvPr userDrawn="1"/>
        </p:nvSpPr>
        <p:spPr>
          <a:xfrm>
            <a:off x="6571750" y="181091"/>
            <a:ext cx="1261" cy="1502"/>
          </a:xfrm>
          <a:custGeom>
            <a:avLst/>
            <a:gdLst>
              <a:gd name="connsiteX0" fmla="*/ 690 w 1261"/>
              <a:gd name="connsiteY0" fmla="*/ 1503 h 1502"/>
              <a:gd name="connsiteX1" fmla="*/ 1262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2" y="169"/>
                </a:cubicBezTo>
                <a:cubicBezTo>
                  <a:pt x="1166" y="-497"/>
                  <a:pt x="404" y="1027"/>
                  <a:pt x="23" y="931"/>
                </a:cubicBezTo>
                <a:cubicBezTo>
                  <a:pt x="-167" y="2265"/>
                  <a:pt x="880" y="265"/>
                  <a:pt x="690" y="1503"/>
                </a:cubicBezTo>
                <a:close/>
              </a:path>
            </a:pathLst>
          </a:custGeom>
          <a:solidFill>
            <a:srgbClr val="1A2D6F"/>
          </a:solidFill>
          <a:ln w="9525" cap="flat">
            <a:noFill/>
            <a:prstDash val="solid"/>
            <a:miter/>
          </a:ln>
        </p:spPr>
        <p:txBody>
          <a:bodyPr rtlCol="0" anchor="ctr"/>
          <a:lstStyle/>
          <a:p>
            <a:endParaRPr lang="en-US"/>
          </a:p>
        </p:txBody>
      </p:sp>
      <p:sp>
        <p:nvSpPr>
          <p:cNvPr id="738" name="צורה חופשית: צורה 711">
            <a:extLst>
              <a:ext uri="{FF2B5EF4-FFF2-40B4-BE49-F238E27FC236}">
                <a16:creationId xmlns:a16="http://schemas.microsoft.com/office/drawing/2014/main" id="{240A7A10-A644-4063-B239-77F5633E0624}"/>
              </a:ext>
            </a:extLst>
          </p:cNvPr>
          <p:cNvSpPr/>
          <p:nvPr userDrawn="1"/>
        </p:nvSpPr>
        <p:spPr>
          <a:xfrm>
            <a:off x="6654736" y="202787"/>
            <a:ext cx="476" cy="134"/>
          </a:xfrm>
          <a:custGeom>
            <a:avLst/>
            <a:gdLst>
              <a:gd name="connsiteX0" fmla="*/ 0 w 476"/>
              <a:gd name="connsiteY0" fmla="*/ 0 h 134"/>
              <a:gd name="connsiteX1" fmla="*/ 477 w 476"/>
              <a:gd name="connsiteY1" fmla="*/ 95 h 134"/>
              <a:gd name="connsiteX2" fmla="*/ 0 w 476"/>
              <a:gd name="connsiteY2" fmla="*/ 0 h 134"/>
            </a:gdLst>
            <a:ahLst/>
            <a:cxnLst>
              <a:cxn ang="0">
                <a:pos x="connsiteX0" y="connsiteY0"/>
              </a:cxn>
              <a:cxn ang="0">
                <a:pos x="connsiteX1" y="connsiteY1"/>
              </a:cxn>
              <a:cxn ang="0">
                <a:pos x="connsiteX2" y="connsiteY2"/>
              </a:cxn>
            </a:cxnLst>
            <a:rect l="l" t="t" r="r" b="b"/>
            <a:pathLst>
              <a:path w="476" h="134">
                <a:moveTo>
                  <a:pt x="0" y="0"/>
                </a:moveTo>
                <a:cubicBezTo>
                  <a:pt x="95" y="0"/>
                  <a:pt x="286" y="0"/>
                  <a:pt x="477" y="95"/>
                </a:cubicBezTo>
                <a:cubicBezTo>
                  <a:pt x="286" y="190"/>
                  <a:pt x="95" y="95"/>
                  <a:pt x="0" y="0"/>
                </a:cubicBezTo>
                <a:close/>
              </a:path>
            </a:pathLst>
          </a:custGeom>
          <a:solidFill>
            <a:srgbClr val="1A2D6F"/>
          </a:solidFill>
          <a:ln w="9525" cap="flat">
            <a:noFill/>
            <a:prstDash val="solid"/>
            <a:miter/>
          </a:ln>
        </p:spPr>
        <p:txBody>
          <a:bodyPr rtlCol="0" anchor="ctr"/>
          <a:lstStyle/>
          <a:p>
            <a:endParaRPr lang="en-US"/>
          </a:p>
        </p:txBody>
      </p:sp>
      <p:sp>
        <p:nvSpPr>
          <p:cNvPr id="739" name="צורה חופשית: צורה 712">
            <a:extLst>
              <a:ext uri="{FF2B5EF4-FFF2-40B4-BE49-F238E27FC236}">
                <a16:creationId xmlns:a16="http://schemas.microsoft.com/office/drawing/2014/main" id="{ADBDB1A9-93CA-47F3-BBB2-ED35C038BE41}"/>
              </a:ext>
            </a:extLst>
          </p:cNvPr>
          <p:cNvSpPr/>
          <p:nvPr userDrawn="1"/>
        </p:nvSpPr>
        <p:spPr>
          <a:xfrm>
            <a:off x="6549389" y="183264"/>
            <a:ext cx="118681" cy="97255"/>
          </a:xfrm>
          <a:custGeom>
            <a:avLst/>
            <a:gdLst>
              <a:gd name="connsiteX0" fmla="*/ 0 w 118681"/>
              <a:gd name="connsiteY0" fmla="*/ 66577 h 97255"/>
              <a:gd name="connsiteX1" fmla="*/ 2286 w 118681"/>
              <a:gd name="connsiteY1" fmla="*/ 67148 h 97255"/>
              <a:gd name="connsiteX2" fmla="*/ 2286 w 118681"/>
              <a:gd name="connsiteY2" fmla="*/ 67910 h 97255"/>
              <a:gd name="connsiteX3" fmla="*/ 1715 w 118681"/>
              <a:gd name="connsiteY3" fmla="*/ 69625 h 97255"/>
              <a:gd name="connsiteX4" fmla="*/ 2096 w 118681"/>
              <a:gd name="connsiteY4" fmla="*/ 70482 h 97255"/>
              <a:gd name="connsiteX5" fmla="*/ 1143 w 118681"/>
              <a:gd name="connsiteY5" fmla="*/ 72101 h 97255"/>
              <a:gd name="connsiteX6" fmla="*/ 3906 w 118681"/>
              <a:gd name="connsiteY6" fmla="*/ 71339 h 97255"/>
              <a:gd name="connsiteX7" fmla="*/ 3715 w 118681"/>
              <a:gd name="connsiteY7" fmla="*/ 70196 h 97255"/>
              <a:gd name="connsiteX8" fmla="*/ 6858 w 118681"/>
              <a:gd name="connsiteY8" fmla="*/ 75625 h 97255"/>
              <a:gd name="connsiteX9" fmla="*/ 7715 w 118681"/>
              <a:gd name="connsiteY9" fmla="*/ 77245 h 97255"/>
              <a:gd name="connsiteX10" fmla="*/ 11430 w 118681"/>
              <a:gd name="connsiteY10" fmla="*/ 78102 h 97255"/>
              <a:gd name="connsiteX11" fmla="*/ 9716 w 118681"/>
              <a:gd name="connsiteY11" fmla="*/ 79150 h 97255"/>
              <a:gd name="connsiteX12" fmla="*/ 12192 w 118681"/>
              <a:gd name="connsiteY12" fmla="*/ 80769 h 97255"/>
              <a:gd name="connsiteX13" fmla="*/ 12764 w 118681"/>
              <a:gd name="connsiteY13" fmla="*/ 80197 h 97255"/>
              <a:gd name="connsiteX14" fmla="*/ 12383 w 118681"/>
              <a:gd name="connsiteY14" fmla="*/ 80483 h 97255"/>
              <a:gd name="connsiteX15" fmla="*/ 23718 w 118681"/>
              <a:gd name="connsiteY15" fmla="*/ 82674 h 97255"/>
              <a:gd name="connsiteX16" fmla="*/ 23813 w 118681"/>
              <a:gd name="connsiteY16" fmla="*/ 81626 h 97255"/>
              <a:gd name="connsiteX17" fmla="*/ 24194 w 118681"/>
              <a:gd name="connsiteY17" fmla="*/ 82483 h 97255"/>
              <a:gd name="connsiteX18" fmla="*/ 26099 w 118681"/>
              <a:gd name="connsiteY18" fmla="*/ 84007 h 97255"/>
              <a:gd name="connsiteX19" fmla="*/ 26765 w 118681"/>
              <a:gd name="connsiteY19" fmla="*/ 82388 h 97255"/>
              <a:gd name="connsiteX20" fmla="*/ 28670 w 118681"/>
              <a:gd name="connsiteY20" fmla="*/ 83531 h 97255"/>
              <a:gd name="connsiteX21" fmla="*/ 27909 w 118681"/>
              <a:gd name="connsiteY21" fmla="*/ 82674 h 97255"/>
              <a:gd name="connsiteX22" fmla="*/ 29337 w 118681"/>
              <a:gd name="connsiteY22" fmla="*/ 82960 h 97255"/>
              <a:gd name="connsiteX23" fmla="*/ 28861 w 118681"/>
              <a:gd name="connsiteY23" fmla="*/ 83245 h 97255"/>
              <a:gd name="connsiteX24" fmla="*/ 29623 w 118681"/>
              <a:gd name="connsiteY24" fmla="*/ 83722 h 97255"/>
              <a:gd name="connsiteX25" fmla="*/ 29623 w 118681"/>
              <a:gd name="connsiteY25" fmla="*/ 82960 h 97255"/>
              <a:gd name="connsiteX26" fmla="*/ 33147 w 118681"/>
              <a:gd name="connsiteY26" fmla="*/ 84007 h 97255"/>
              <a:gd name="connsiteX27" fmla="*/ 32957 w 118681"/>
              <a:gd name="connsiteY27" fmla="*/ 85055 h 97255"/>
              <a:gd name="connsiteX28" fmla="*/ 34386 w 118681"/>
              <a:gd name="connsiteY28" fmla="*/ 85341 h 97255"/>
              <a:gd name="connsiteX29" fmla="*/ 33338 w 118681"/>
              <a:gd name="connsiteY29" fmla="*/ 84388 h 97255"/>
              <a:gd name="connsiteX30" fmla="*/ 36672 w 118681"/>
              <a:gd name="connsiteY30" fmla="*/ 85055 h 97255"/>
              <a:gd name="connsiteX31" fmla="*/ 35243 w 118681"/>
              <a:gd name="connsiteY31" fmla="*/ 85531 h 97255"/>
              <a:gd name="connsiteX32" fmla="*/ 37719 w 118681"/>
              <a:gd name="connsiteY32" fmla="*/ 86389 h 97255"/>
              <a:gd name="connsiteX33" fmla="*/ 38671 w 118681"/>
              <a:gd name="connsiteY33" fmla="*/ 85912 h 97255"/>
              <a:gd name="connsiteX34" fmla="*/ 38577 w 118681"/>
              <a:gd name="connsiteY34" fmla="*/ 86960 h 97255"/>
              <a:gd name="connsiteX35" fmla="*/ 41529 w 118681"/>
              <a:gd name="connsiteY35" fmla="*/ 87913 h 97255"/>
              <a:gd name="connsiteX36" fmla="*/ 40672 w 118681"/>
              <a:gd name="connsiteY36" fmla="*/ 87055 h 97255"/>
              <a:gd name="connsiteX37" fmla="*/ 43053 w 118681"/>
              <a:gd name="connsiteY37" fmla="*/ 87817 h 97255"/>
              <a:gd name="connsiteX38" fmla="*/ 41720 w 118681"/>
              <a:gd name="connsiteY38" fmla="*/ 88675 h 97255"/>
              <a:gd name="connsiteX39" fmla="*/ 42482 w 118681"/>
              <a:gd name="connsiteY39" fmla="*/ 89532 h 97255"/>
              <a:gd name="connsiteX40" fmla="*/ 42577 w 118681"/>
              <a:gd name="connsiteY40" fmla="*/ 88484 h 97255"/>
              <a:gd name="connsiteX41" fmla="*/ 53436 w 118681"/>
              <a:gd name="connsiteY41" fmla="*/ 92199 h 97255"/>
              <a:gd name="connsiteX42" fmla="*/ 53245 w 118681"/>
              <a:gd name="connsiteY42" fmla="*/ 91818 h 97255"/>
              <a:gd name="connsiteX43" fmla="*/ 66485 w 118681"/>
              <a:gd name="connsiteY43" fmla="*/ 93913 h 97255"/>
              <a:gd name="connsiteX44" fmla="*/ 65627 w 118681"/>
              <a:gd name="connsiteY44" fmla="*/ 94485 h 97255"/>
              <a:gd name="connsiteX45" fmla="*/ 68485 w 118681"/>
              <a:gd name="connsiteY45" fmla="*/ 94580 h 97255"/>
              <a:gd name="connsiteX46" fmla="*/ 68485 w 118681"/>
              <a:gd name="connsiteY46" fmla="*/ 95628 h 97255"/>
              <a:gd name="connsiteX47" fmla="*/ 70485 w 118681"/>
              <a:gd name="connsiteY47" fmla="*/ 95914 h 97255"/>
              <a:gd name="connsiteX48" fmla="*/ 69818 w 118681"/>
              <a:gd name="connsiteY48" fmla="*/ 95152 h 97255"/>
              <a:gd name="connsiteX49" fmla="*/ 86678 w 118681"/>
              <a:gd name="connsiteY49" fmla="*/ 96771 h 97255"/>
              <a:gd name="connsiteX50" fmla="*/ 86296 w 118681"/>
              <a:gd name="connsiteY50" fmla="*/ 97057 h 97255"/>
              <a:gd name="connsiteX51" fmla="*/ 99060 w 118681"/>
              <a:gd name="connsiteY51" fmla="*/ 95056 h 97255"/>
              <a:gd name="connsiteX52" fmla="*/ 99822 w 118681"/>
              <a:gd name="connsiteY52" fmla="*/ 96199 h 97255"/>
              <a:gd name="connsiteX53" fmla="*/ 99632 w 118681"/>
              <a:gd name="connsiteY53" fmla="*/ 96866 h 97255"/>
              <a:gd name="connsiteX54" fmla="*/ 100870 w 118681"/>
              <a:gd name="connsiteY54" fmla="*/ 96295 h 97255"/>
              <a:gd name="connsiteX55" fmla="*/ 99536 w 118681"/>
              <a:gd name="connsiteY55" fmla="*/ 94771 h 97255"/>
              <a:gd name="connsiteX56" fmla="*/ 106204 w 118681"/>
              <a:gd name="connsiteY56" fmla="*/ 94104 h 97255"/>
              <a:gd name="connsiteX57" fmla="*/ 107918 w 118681"/>
              <a:gd name="connsiteY57" fmla="*/ 93247 h 97255"/>
              <a:gd name="connsiteX58" fmla="*/ 106585 w 118681"/>
              <a:gd name="connsiteY58" fmla="*/ 92008 h 97255"/>
              <a:gd name="connsiteX59" fmla="*/ 109633 w 118681"/>
              <a:gd name="connsiteY59" fmla="*/ 92294 h 97255"/>
              <a:gd name="connsiteX60" fmla="*/ 109633 w 118681"/>
              <a:gd name="connsiteY60" fmla="*/ 91913 h 97255"/>
              <a:gd name="connsiteX61" fmla="*/ 109919 w 118681"/>
              <a:gd name="connsiteY61" fmla="*/ 91627 h 97255"/>
              <a:gd name="connsiteX62" fmla="*/ 109252 w 118681"/>
              <a:gd name="connsiteY62" fmla="*/ 91246 h 97255"/>
              <a:gd name="connsiteX63" fmla="*/ 110014 w 118681"/>
              <a:gd name="connsiteY63" fmla="*/ 90961 h 97255"/>
              <a:gd name="connsiteX64" fmla="*/ 111157 w 118681"/>
              <a:gd name="connsiteY64" fmla="*/ 89627 h 97255"/>
              <a:gd name="connsiteX65" fmla="*/ 110776 w 118681"/>
              <a:gd name="connsiteY65" fmla="*/ 87151 h 97255"/>
              <a:gd name="connsiteX66" fmla="*/ 110014 w 118681"/>
              <a:gd name="connsiteY66" fmla="*/ 84579 h 97255"/>
              <a:gd name="connsiteX67" fmla="*/ 110966 w 118681"/>
              <a:gd name="connsiteY67" fmla="*/ 80388 h 97255"/>
              <a:gd name="connsiteX68" fmla="*/ 112776 w 118681"/>
              <a:gd name="connsiteY68" fmla="*/ 80959 h 97255"/>
              <a:gd name="connsiteX69" fmla="*/ 112205 w 118681"/>
              <a:gd name="connsiteY69" fmla="*/ 79816 h 97255"/>
              <a:gd name="connsiteX70" fmla="*/ 113157 w 118681"/>
              <a:gd name="connsiteY70" fmla="*/ 76006 h 97255"/>
              <a:gd name="connsiteX71" fmla="*/ 113538 w 118681"/>
              <a:gd name="connsiteY71" fmla="*/ 75340 h 97255"/>
              <a:gd name="connsiteX72" fmla="*/ 113824 w 118681"/>
              <a:gd name="connsiteY72" fmla="*/ 76387 h 97255"/>
              <a:gd name="connsiteX73" fmla="*/ 112872 w 118681"/>
              <a:gd name="connsiteY73" fmla="*/ 74197 h 97255"/>
              <a:gd name="connsiteX74" fmla="*/ 114300 w 118681"/>
              <a:gd name="connsiteY74" fmla="*/ 72958 h 97255"/>
              <a:gd name="connsiteX75" fmla="*/ 113443 w 118681"/>
              <a:gd name="connsiteY75" fmla="*/ 72577 h 97255"/>
              <a:gd name="connsiteX76" fmla="*/ 114681 w 118681"/>
              <a:gd name="connsiteY76" fmla="*/ 72006 h 97255"/>
              <a:gd name="connsiteX77" fmla="*/ 113729 w 118681"/>
              <a:gd name="connsiteY77" fmla="*/ 71530 h 97255"/>
              <a:gd name="connsiteX78" fmla="*/ 113919 w 118681"/>
              <a:gd name="connsiteY78" fmla="*/ 69815 h 97255"/>
              <a:gd name="connsiteX79" fmla="*/ 113634 w 118681"/>
              <a:gd name="connsiteY79" fmla="*/ 68767 h 97255"/>
              <a:gd name="connsiteX80" fmla="*/ 114110 w 118681"/>
              <a:gd name="connsiteY80" fmla="*/ 67720 h 97255"/>
              <a:gd name="connsiteX81" fmla="*/ 113538 w 118681"/>
              <a:gd name="connsiteY81" fmla="*/ 67339 h 97255"/>
              <a:gd name="connsiteX82" fmla="*/ 114967 w 118681"/>
              <a:gd name="connsiteY82" fmla="*/ 65338 h 97255"/>
              <a:gd name="connsiteX83" fmla="*/ 113919 w 118681"/>
              <a:gd name="connsiteY83" fmla="*/ 64862 h 97255"/>
              <a:gd name="connsiteX84" fmla="*/ 113729 w 118681"/>
              <a:gd name="connsiteY84" fmla="*/ 62671 h 97255"/>
              <a:gd name="connsiteX85" fmla="*/ 114205 w 118681"/>
              <a:gd name="connsiteY85" fmla="*/ 62386 h 97255"/>
              <a:gd name="connsiteX86" fmla="*/ 113919 w 118681"/>
              <a:gd name="connsiteY86" fmla="*/ 60957 h 97255"/>
              <a:gd name="connsiteX87" fmla="*/ 114205 w 118681"/>
              <a:gd name="connsiteY87" fmla="*/ 59909 h 97255"/>
              <a:gd name="connsiteX88" fmla="*/ 115729 w 118681"/>
              <a:gd name="connsiteY88" fmla="*/ 58957 h 97255"/>
              <a:gd name="connsiteX89" fmla="*/ 113919 w 118681"/>
              <a:gd name="connsiteY89" fmla="*/ 59147 h 97255"/>
              <a:gd name="connsiteX90" fmla="*/ 113729 w 118681"/>
              <a:gd name="connsiteY90" fmla="*/ 55623 h 97255"/>
              <a:gd name="connsiteX91" fmla="*/ 115253 w 118681"/>
              <a:gd name="connsiteY91" fmla="*/ 56099 h 97255"/>
              <a:gd name="connsiteX92" fmla="*/ 115062 w 118681"/>
              <a:gd name="connsiteY92" fmla="*/ 57814 h 97255"/>
              <a:gd name="connsiteX93" fmla="*/ 115253 w 118681"/>
              <a:gd name="connsiteY93" fmla="*/ 55718 h 97255"/>
              <a:gd name="connsiteX94" fmla="*/ 116015 w 118681"/>
              <a:gd name="connsiteY94" fmla="*/ 55051 h 97255"/>
              <a:gd name="connsiteX95" fmla="*/ 115634 w 118681"/>
              <a:gd name="connsiteY95" fmla="*/ 47622 h 97255"/>
              <a:gd name="connsiteX96" fmla="*/ 116777 w 118681"/>
              <a:gd name="connsiteY96" fmla="*/ 47336 h 97255"/>
              <a:gd name="connsiteX97" fmla="*/ 115729 w 118681"/>
              <a:gd name="connsiteY97" fmla="*/ 46860 h 97255"/>
              <a:gd name="connsiteX98" fmla="*/ 117348 w 118681"/>
              <a:gd name="connsiteY98" fmla="*/ 44574 h 97255"/>
              <a:gd name="connsiteX99" fmla="*/ 116777 w 118681"/>
              <a:gd name="connsiteY99" fmla="*/ 43812 h 97255"/>
              <a:gd name="connsiteX100" fmla="*/ 118682 w 118681"/>
              <a:gd name="connsiteY100" fmla="*/ 42193 h 97255"/>
              <a:gd name="connsiteX101" fmla="*/ 116491 w 118681"/>
              <a:gd name="connsiteY101" fmla="*/ 39145 h 97255"/>
              <a:gd name="connsiteX102" fmla="*/ 116396 w 118681"/>
              <a:gd name="connsiteY102" fmla="*/ 39145 h 97255"/>
              <a:gd name="connsiteX103" fmla="*/ 115729 w 118681"/>
              <a:gd name="connsiteY103" fmla="*/ 35906 h 97255"/>
              <a:gd name="connsiteX104" fmla="*/ 115062 w 118681"/>
              <a:gd name="connsiteY104" fmla="*/ 27334 h 97255"/>
              <a:gd name="connsiteX105" fmla="*/ 116777 w 118681"/>
              <a:gd name="connsiteY105" fmla="*/ 25048 h 97255"/>
              <a:gd name="connsiteX106" fmla="*/ 112395 w 118681"/>
              <a:gd name="connsiteY106" fmla="*/ 22095 h 97255"/>
              <a:gd name="connsiteX107" fmla="*/ 105252 w 118681"/>
              <a:gd name="connsiteY107" fmla="*/ 20285 h 97255"/>
              <a:gd name="connsiteX108" fmla="*/ 105537 w 118681"/>
              <a:gd name="connsiteY108" fmla="*/ 19999 h 97255"/>
              <a:gd name="connsiteX109" fmla="*/ 91345 w 118681"/>
              <a:gd name="connsiteY109" fmla="*/ 19618 h 97255"/>
              <a:gd name="connsiteX110" fmla="*/ 91916 w 118681"/>
              <a:gd name="connsiteY110" fmla="*/ 20095 h 97255"/>
              <a:gd name="connsiteX111" fmla="*/ 90583 w 118681"/>
              <a:gd name="connsiteY111" fmla="*/ 19904 h 97255"/>
              <a:gd name="connsiteX112" fmla="*/ 85154 w 118681"/>
              <a:gd name="connsiteY112" fmla="*/ 18761 h 97255"/>
              <a:gd name="connsiteX113" fmla="*/ 85630 w 118681"/>
              <a:gd name="connsiteY113" fmla="*/ 18094 h 97255"/>
              <a:gd name="connsiteX114" fmla="*/ 68675 w 118681"/>
              <a:gd name="connsiteY114" fmla="*/ 12951 h 97255"/>
              <a:gd name="connsiteX115" fmla="*/ 68580 w 118681"/>
              <a:gd name="connsiteY115" fmla="*/ 13618 h 97255"/>
              <a:gd name="connsiteX116" fmla="*/ 65437 w 118681"/>
              <a:gd name="connsiteY116" fmla="*/ 12379 h 97255"/>
              <a:gd name="connsiteX117" fmla="*/ 72676 w 118681"/>
              <a:gd name="connsiteY117" fmla="*/ 15713 h 97255"/>
              <a:gd name="connsiteX118" fmla="*/ 66390 w 118681"/>
              <a:gd name="connsiteY118" fmla="*/ 15427 h 97255"/>
              <a:gd name="connsiteX119" fmla="*/ 70581 w 118681"/>
              <a:gd name="connsiteY119" fmla="*/ 16856 h 97255"/>
              <a:gd name="connsiteX120" fmla="*/ 63722 w 118681"/>
              <a:gd name="connsiteY120" fmla="*/ 16094 h 97255"/>
              <a:gd name="connsiteX121" fmla="*/ 66009 w 118681"/>
              <a:gd name="connsiteY121" fmla="*/ 16094 h 97255"/>
              <a:gd name="connsiteX122" fmla="*/ 64104 w 118681"/>
              <a:gd name="connsiteY122" fmla="*/ 14665 h 97255"/>
              <a:gd name="connsiteX123" fmla="*/ 46673 w 118681"/>
              <a:gd name="connsiteY123" fmla="*/ 10284 h 97255"/>
              <a:gd name="connsiteX124" fmla="*/ 45625 w 118681"/>
              <a:gd name="connsiteY124" fmla="*/ 9331 h 97255"/>
              <a:gd name="connsiteX125" fmla="*/ 30861 w 118681"/>
              <a:gd name="connsiteY125" fmla="*/ 6569 h 97255"/>
              <a:gd name="connsiteX126" fmla="*/ 31242 w 118681"/>
              <a:gd name="connsiteY126" fmla="*/ 6283 h 97255"/>
              <a:gd name="connsiteX127" fmla="*/ 27337 w 118681"/>
              <a:gd name="connsiteY127" fmla="*/ 4283 h 97255"/>
              <a:gd name="connsiteX128" fmla="*/ 28670 w 118681"/>
              <a:gd name="connsiteY128" fmla="*/ 3902 h 97255"/>
              <a:gd name="connsiteX129" fmla="*/ 26575 w 118681"/>
              <a:gd name="connsiteY129" fmla="*/ 3426 h 97255"/>
              <a:gd name="connsiteX130" fmla="*/ 27147 w 118681"/>
              <a:gd name="connsiteY130" fmla="*/ 3235 h 97255"/>
              <a:gd name="connsiteX131" fmla="*/ 25908 w 118681"/>
              <a:gd name="connsiteY131" fmla="*/ 1140 h 97255"/>
              <a:gd name="connsiteX132" fmla="*/ 26289 w 118681"/>
              <a:gd name="connsiteY132" fmla="*/ 473 h 97255"/>
              <a:gd name="connsiteX133" fmla="*/ 25528 w 118681"/>
              <a:gd name="connsiteY133" fmla="*/ 283 h 97255"/>
              <a:gd name="connsiteX134" fmla="*/ 26575 w 118681"/>
              <a:gd name="connsiteY134" fmla="*/ 2664 h 97255"/>
              <a:gd name="connsiteX135" fmla="*/ 24003 w 118681"/>
              <a:gd name="connsiteY135" fmla="*/ 3902 h 97255"/>
              <a:gd name="connsiteX136" fmla="*/ 27718 w 118681"/>
              <a:gd name="connsiteY136" fmla="*/ 5902 h 97255"/>
              <a:gd name="connsiteX137" fmla="*/ 27337 w 118681"/>
              <a:gd name="connsiteY137" fmla="*/ 6569 h 97255"/>
              <a:gd name="connsiteX138" fmla="*/ 27909 w 118681"/>
              <a:gd name="connsiteY138" fmla="*/ 6379 h 97255"/>
              <a:gd name="connsiteX139" fmla="*/ 27813 w 118681"/>
              <a:gd name="connsiteY139" fmla="*/ 8188 h 97255"/>
              <a:gd name="connsiteX140" fmla="*/ 21717 w 118681"/>
              <a:gd name="connsiteY140" fmla="*/ 5331 h 97255"/>
              <a:gd name="connsiteX141" fmla="*/ 22956 w 118681"/>
              <a:gd name="connsiteY141" fmla="*/ 6379 h 97255"/>
              <a:gd name="connsiteX142" fmla="*/ 22479 w 118681"/>
              <a:gd name="connsiteY142" fmla="*/ 6664 h 97255"/>
              <a:gd name="connsiteX143" fmla="*/ 25528 w 118681"/>
              <a:gd name="connsiteY143" fmla="*/ 8093 h 97255"/>
              <a:gd name="connsiteX144" fmla="*/ 21146 w 118681"/>
              <a:gd name="connsiteY144" fmla="*/ 7045 h 97255"/>
              <a:gd name="connsiteX145" fmla="*/ 21622 w 118681"/>
              <a:gd name="connsiteY145" fmla="*/ 6760 h 97255"/>
              <a:gd name="connsiteX146" fmla="*/ 19527 w 118681"/>
              <a:gd name="connsiteY146" fmla="*/ 6950 h 97255"/>
              <a:gd name="connsiteX147" fmla="*/ 20670 w 118681"/>
              <a:gd name="connsiteY147" fmla="*/ 7236 h 97255"/>
              <a:gd name="connsiteX148" fmla="*/ 19621 w 118681"/>
              <a:gd name="connsiteY148" fmla="*/ 7712 h 97255"/>
              <a:gd name="connsiteX149" fmla="*/ 17145 w 118681"/>
              <a:gd name="connsiteY149" fmla="*/ 8950 h 97255"/>
              <a:gd name="connsiteX150" fmla="*/ 17907 w 118681"/>
              <a:gd name="connsiteY150" fmla="*/ 8093 h 97255"/>
              <a:gd name="connsiteX151" fmla="*/ 18955 w 118681"/>
              <a:gd name="connsiteY151" fmla="*/ 8760 h 97255"/>
              <a:gd name="connsiteX152" fmla="*/ 18765 w 118681"/>
              <a:gd name="connsiteY152" fmla="*/ 7998 h 97255"/>
              <a:gd name="connsiteX153" fmla="*/ 19145 w 118681"/>
              <a:gd name="connsiteY153" fmla="*/ 7712 h 97255"/>
              <a:gd name="connsiteX154" fmla="*/ 16764 w 118681"/>
              <a:gd name="connsiteY154" fmla="*/ 7807 h 97255"/>
              <a:gd name="connsiteX155" fmla="*/ 16764 w 118681"/>
              <a:gd name="connsiteY155" fmla="*/ 9617 h 97255"/>
              <a:gd name="connsiteX156" fmla="*/ 13145 w 118681"/>
              <a:gd name="connsiteY156" fmla="*/ 15999 h 97255"/>
              <a:gd name="connsiteX157" fmla="*/ 16003 w 118681"/>
              <a:gd name="connsiteY157" fmla="*/ 12760 h 97255"/>
              <a:gd name="connsiteX158" fmla="*/ 13811 w 118681"/>
              <a:gd name="connsiteY158" fmla="*/ 16570 h 97255"/>
              <a:gd name="connsiteX159" fmla="*/ 13907 w 118681"/>
              <a:gd name="connsiteY159" fmla="*/ 17332 h 97255"/>
              <a:gd name="connsiteX160" fmla="*/ 14669 w 118681"/>
              <a:gd name="connsiteY160" fmla="*/ 17142 h 97255"/>
              <a:gd name="connsiteX161" fmla="*/ 15526 w 118681"/>
              <a:gd name="connsiteY161" fmla="*/ 15904 h 97255"/>
              <a:gd name="connsiteX162" fmla="*/ 14002 w 118681"/>
              <a:gd name="connsiteY162" fmla="*/ 18094 h 97255"/>
              <a:gd name="connsiteX163" fmla="*/ 13716 w 118681"/>
              <a:gd name="connsiteY163" fmla="*/ 20571 h 97255"/>
              <a:gd name="connsiteX164" fmla="*/ 15336 w 118681"/>
              <a:gd name="connsiteY164" fmla="*/ 18094 h 97255"/>
              <a:gd name="connsiteX165" fmla="*/ 14383 w 118681"/>
              <a:gd name="connsiteY165" fmla="*/ 20761 h 97255"/>
              <a:gd name="connsiteX166" fmla="*/ 13716 w 118681"/>
              <a:gd name="connsiteY166" fmla="*/ 20571 h 97255"/>
              <a:gd name="connsiteX167" fmla="*/ 12002 w 118681"/>
              <a:gd name="connsiteY167" fmla="*/ 24095 h 97255"/>
              <a:gd name="connsiteX168" fmla="*/ 11335 w 118681"/>
              <a:gd name="connsiteY168" fmla="*/ 26095 h 97255"/>
              <a:gd name="connsiteX169" fmla="*/ 11621 w 118681"/>
              <a:gd name="connsiteY169" fmla="*/ 27238 h 97255"/>
              <a:gd name="connsiteX170" fmla="*/ 9716 w 118681"/>
              <a:gd name="connsiteY170" fmla="*/ 31144 h 97255"/>
              <a:gd name="connsiteX171" fmla="*/ 10096 w 118681"/>
              <a:gd name="connsiteY171" fmla="*/ 32001 h 97255"/>
              <a:gd name="connsiteX172" fmla="*/ 8954 w 118681"/>
              <a:gd name="connsiteY172" fmla="*/ 34954 h 97255"/>
              <a:gd name="connsiteX173" fmla="*/ 9716 w 118681"/>
              <a:gd name="connsiteY173" fmla="*/ 35906 h 97255"/>
              <a:gd name="connsiteX174" fmla="*/ 8477 w 118681"/>
              <a:gd name="connsiteY174" fmla="*/ 37430 h 97255"/>
              <a:gd name="connsiteX175" fmla="*/ 7525 w 118681"/>
              <a:gd name="connsiteY175" fmla="*/ 40097 h 97255"/>
              <a:gd name="connsiteX176" fmla="*/ 6478 w 118681"/>
              <a:gd name="connsiteY176" fmla="*/ 39811 h 97255"/>
              <a:gd name="connsiteX177" fmla="*/ 7144 w 118681"/>
              <a:gd name="connsiteY177" fmla="*/ 40669 h 97255"/>
              <a:gd name="connsiteX178" fmla="*/ 6001 w 118681"/>
              <a:gd name="connsiteY178" fmla="*/ 41812 h 97255"/>
              <a:gd name="connsiteX179" fmla="*/ 6382 w 118681"/>
              <a:gd name="connsiteY179" fmla="*/ 43336 h 97255"/>
              <a:gd name="connsiteX180" fmla="*/ 2381 w 118681"/>
              <a:gd name="connsiteY180" fmla="*/ 51432 h 97255"/>
              <a:gd name="connsiteX181" fmla="*/ 1620 w 118681"/>
              <a:gd name="connsiteY181" fmla="*/ 53432 h 97255"/>
              <a:gd name="connsiteX182" fmla="*/ 2572 w 118681"/>
              <a:gd name="connsiteY182" fmla="*/ 53718 h 97255"/>
              <a:gd name="connsiteX183" fmla="*/ 1715 w 118681"/>
              <a:gd name="connsiteY183" fmla="*/ 54956 h 97255"/>
              <a:gd name="connsiteX184" fmla="*/ 2477 w 118681"/>
              <a:gd name="connsiteY184" fmla="*/ 54766 h 97255"/>
              <a:gd name="connsiteX185" fmla="*/ 2477 w 118681"/>
              <a:gd name="connsiteY185" fmla="*/ 56956 h 97255"/>
              <a:gd name="connsiteX186" fmla="*/ 4096 w 118681"/>
              <a:gd name="connsiteY186" fmla="*/ 59909 h 97255"/>
              <a:gd name="connsiteX187" fmla="*/ 3143 w 118681"/>
              <a:gd name="connsiteY187" fmla="*/ 60766 h 97255"/>
              <a:gd name="connsiteX188" fmla="*/ 3334 w 118681"/>
              <a:gd name="connsiteY188" fmla="*/ 60100 h 97255"/>
              <a:gd name="connsiteX189" fmla="*/ 2191 w 118681"/>
              <a:gd name="connsiteY189" fmla="*/ 62386 h 97255"/>
              <a:gd name="connsiteX190" fmla="*/ 1048 w 118681"/>
              <a:gd name="connsiteY190" fmla="*/ 62862 h 97255"/>
              <a:gd name="connsiteX191" fmla="*/ 1905 w 118681"/>
              <a:gd name="connsiteY191" fmla="*/ 63052 h 97255"/>
              <a:gd name="connsiteX192" fmla="*/ 1905 w 118681"/>
              <a:gd name="connsiteY192" fmla="*/ 64862 h 97255"/>
              <a:gd name="connsiteX193" fmla="*/ 1238 w 118681"/>
              <a:gd name="connsiteY193" fmla="*/ 66862 h 97255"/>
              <a:gd name="connsiteX194" fmla="*/ 0 w 118681"/>
              <a:gd name="connsiteY194" fmla="*/ 66577 h 97255"/>
              <a:gd name="connsiteX195" fmla="*/ 102299 w 118681"/>
              <a:gd name="connsiteY195" fmla="*/ 21714 h 97255"/>
              <a:gd name="connsiteX196" fmla="*/ 98489 w 118681"/>
              <a:gd name="connsiteY196" fmla="*/ 20857 h 97255"/>
              <a:gd name="connsiteX197" fmla="*/ 102299 w 118681"/>
              <a:gd name="connsiteY197" fmla="*/ 21714 h 97255"/>
              <a:gd name="connsiteX198" fmla="*/ 82487 w 118681"/>
              <a:gd name="connsiteY198" fmla="*/ 18285 h 97255"/>
              <a:gd name="connsiteX199" fmla="*/ 80582 w 118681"/>
              <a:gd name="connsiteY199" fmla="*/ 17618 h 97255"/>
              <a:gd name="connsiteX200" fmla="*/ 82487 w 118681"/>
              <a:gd name="connsiteY200" fmla="*/ 18285 h 97255"/>
              <a:gd name="connsiteX201" fmla="*/ 78772 w 118681"/>
              <a:gd name="connsiteY201" fmla="*/ 17809 h 97255"/>
              <a:gd name="connsiteX202" fmla="*/ 77438 w 118681"/>
              <a:gd name="connsiteY202" fmla="*/ 16856 h 97255"/>
              <a:gd name="connsiteX203" fmla="*/ 78772 w 118681"/>
              <a:gd name="connsiteY203" fmla="*/ 17809 h 97255"/>
              <a:gd name="connsiteX204" fmla="*/ 51245 w 118681"/>
              <a:gd name="connsiteY204" fmla="*/ 12665 h 97255"/>
              <a:gd name="connsiteX205" fmla="*/ 49530 w 118681"/>
              <a:gd name="connsiteY205" fmla="*/ 11617 h 97255"/>
              <a:gd name="connsiteX206" fmla="*/ 51245 w 118681"/>
              <a:gd name="connsiteY206" fmla="*/ 12665 h 97255"/>
              <a:gd name="connsiteX207" fmla="*/ 47816 w 118681"/>
              <a:gd name="connsiteY207" fmla="*/ 11236 h 97255"/>
              <a:gd name="connsiteX208" fmla="*/ 45911 w 118681"/>
              <a:gd name="connsiteY208" fmla="*/ 10474 h 97255"/>
              <a:gd name="connsiteX209" fmla="*/ 47816 w 118681"/>
              <a:gd name="connsiteY209" fmla="*/ 11236 h 97255"/>
              <a:gd name="connsiteX210" fmla="*/ 48102 w 118681"/>
              <a:gd name="connsiteY210" fmla="*/ 88008 h 97255"/>
              <a:gd name="connsiteX211" fmla="*/ 46482 w 118681"/>
              <a:gd name="connsiteY211" fmla="*/ 87055 h 97255"/>
              <a:gd name="connsiteX212" fmla="*/ 48102 w 118681"/>
              <a:gd name="connsiteY212" fmla="*/ 88008 h 97255"/>
              <a:gd name="connsiteX213" fmla="*/ 43911 w 118681"/>
              <a:gd name="connsiteY213" fmla="*/ 87627 h 97255"/>
              <a:gd name="connsiteX214" fmla="*/ 49530 w 118681"/>
              <a:gd name="connsiteY214" fmla="*/ 88675 h 97255"/>
              <a:gd name="connsiteX215" fmla="*/ 48863 w 118681"/>
              <a:gd name="connsiteY215" fmla="*/ 88198 h 97255"/>
              <a:gd name="connsiteX216" fmla="*/ 52959 w 118681"/>
              <a:gd name="connsiteY216" fmla="*/ 90389 h 97255"/>
              <a:gd name="connsiteX217" fmla="*/ 45530 w 118681"/>
              <a:gd name="connsiteY217" fmla="*/ 88389 h 97255"/>
              <a:gd name="connsiteX218" fmla="*/ 44387 w 118681"/>
              <a:gd name="connsiteY218" fmla="*/ 88198 h 97255"/>
              <a:gd name="connsiteX219" fmla="*/ 43911 w 118681"/>
              <a:gd name="connsiteY219" fmla="*/ 87627 h 97255"/>
              <a:gd name="connsiteX220" fmla="*/ 43244 w 118681"/>
              <a:gd name="connsiteY220" fmla="*/ 86008 h 97255"/>
              <a:gd name="connsiteX221" fmla="*/ 41624 w 118681"/>
              <a:gd name="connsiteY221" fmla="*/ 85722 h 97255"/>
              <a:gd name="connsiteX222" fmla="*/ 43244 w 118681"/>
              <a:gd name="connsiteY222" fmla="*/ 86008 h 97255"/>
              <a:gd name="connsiteX223" fmla="*/ 30195 w 118681"/>
              <a:gd name="connsiteY223" fmla="*/ 6760 h 97255"/>
              <a:gd name="connsiteX224" fmla="*/ 32766 w 118681"/>
              <a:gd name="connsiteY224" fmla="*/ 8760 h 97255"/>
              <a:gd name="connsiteX225" fmla="*/ 34195 w 118681"/>
              <a:gd name="connsiteY225" fmla="*/ 9046 h 97255"/>
              <a:gd name="connsiteX226" fmla="*/ 31718 w 118681"/>
              <a:gd name="connsiteY226" fmla="*/ 9236 h 97255"/>
              <a:gd name="connsiteX227" fmla="*/ 31052 w 118681"/>
              <a:gd name="connsiteY227" fmla="*/ 8760 h 97255"/>
              <a:gd name="connsiteX228" fmla="*/ 31718 w 118681"/>
              <a:gd name="connsiteY228" fmla="*/ 8188 h 97255"/>
              <a:gd name="connsiteX229" fmla="*/ 30195 w 118681"/>
              <a:gd name="connsiteY229" fmla="*/ 6760 h 97255"/>
              <a:gd name="connsiteX230" fmla="*/ 15240 w 118681"/>
              <a:gd name="connsiteY230" fmla="*/ 11903 h 97255"/>
              <a:gd name="connsiteX231" fmla="*/ 18002 w 118681"/>
              <a:gd name="connsiteY231" fmla="*/ 9712 h 97255"/>
              <a:gd name="connsiteX232" fmla="*/ 15240 w 118681"/>
              <a:gd name="connsiteY232" fmla="*/ 11903 h 97255"/>
              <a:gd name="connsiteX233" fmla="*/ 16193 w 118681"/>
              <a:gd name="connsiteY233" fmla="*/ 12951 h 97255"/>
              <a:gd name="connsiteX234" fmla="*/ 16003 w 118681"/>
              <a:gd name="connsiteY234" fmla="*/ 13237 h 97255"/>
              <a:gd name="connsiteX235" fmla="*/ 16193 w 118681"/>
              <a:gd name="connsiteY235" fmla="*/ 13618 h 97255"/>
              <a:gd name="connsiteX236" fmla="*/ 15336 w 118681"/>
              <a:gd name="connsiteY236" fmla="*/ 13808 h 97255"/>
              <a:gd name="connsiteX237" fmla="*/ 16193 w 118681"/>
              <a:gd name="connsiteY237" fmla="*/ 12951 h 97255"/>
              <a:gd name="connsiteX238" fmla="*/ 2953 w 118681"/>
              <a:gd name="connsiteY238" fmla="*/ 55337 h 97255"/>
              <a:gd name="connsiteX239" fmla="*/ 2477 w 118681"/>
              <a:gd name="connsiteY239" fmla="*/ 55909 h 97255"/>
              <a:gd name="connsiteX240" fmla="*/ 2953 w 118681"/>
              <a:gd name="connsiteY240" fmla="*/ 53813 h 97255"/>
              <a:gd name="connsiteX241" fmla="*/ 2953 w 118681"/>
              <a:gd name="connsiteY241" fmla="*/ 55337 h 97255"/>
              <a:gd name="connsiteX242" fmla="*/ 4858 w 118681"/>
              <a:gd name="connsiteY242" fmla="*/ 51051 h 97255"/>
              <a:gd name="connsiteX243" fmla="*/ 4572 w 118681"/>
              <a:gd name="connsiteY243" fmla="*/ 51718 h 97255"/>
              <a:gd name="connsiteX244" fmla="*/ 3810 w 118681"/>
              <a:gd name="connsiteY244" fmla="*/ 51527 h 97255"/>
              <a:gd name="connsiteX245" fmla="*/ 4858 w 118681"/>
              <a:gd name="connsiteY245" fmla="*/ 51051 h 97255"/>
              <a:gd name="connsiteX246" fmla="*/ 3334 w 118681"/>
              <a:gd name="connsiteY246" fmla="*/ 51813 h 97255"/>
              <a:gd name="connsiteX247" fmla="*/ 3715 w 118681"/>
              <a:gd name="connsiteY247" fmla="*/ 53337 h 97255"/>
              <a:gd name="connsiteX248" fmla="*/ 3334 w 118681"/>
              <a:gd name="connsiteY248" fmla="*/ 51813 h 9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97255">
                <a:moveTo>
                  <a:pt x="0" y="66577"/>
                </a:moveTo>
                <a:cubicBezTo>
                  <a:pt x="762" y="67624"/>
                  <a:pt x="1524" y="66291"/>
                  <a:pt x="2286" y="67148"/>
                </a:cubicBezTo>
                <a:cubicBezTo>
                  <a:pt x="1905" y="68005"/>
                  <a:pt x="1524" y="68101"/>
                  <a:pt x="2286" y="67910"/>
                </a:cubicBezTo>
                <a:cubicBezTo>
                  <a:pt x="2286" y="68196"/>
                  <a:pt x="2191" y="69529"/>
                  <a:pt x="1715" y="69625"/>
                </a:cubicBezTo>
                <a:cubicBezTo>
                  <a:pt x="1715" y="70101"/>
                  <a:pt x="1905" y="70291"/>
                  <a:pt x="2096" y="70482"/>
                </a:cubicBezTo>
                <a:cubicBezTo>
                  <a:pt x="1810" y="71149"/>
                  <a:pt x="1334" y="70863"/>
                  <a:pt x="1143" y="72101"/>
                </a:cubicBezTo>
                <a:cubicBezTo>
                  <a:pt x="2191" y="72863"/>
                  <a:pt x="2763" y="70387"/>
                  <a:pt x="3906" y="71339"/>
                </a:cubicBezTo>
                <a:cubicBezTo>
                  <a:pt x="4096" y="70577"/>
                  <a:pt x="3620" y="70863"/>
                  <a:pt x="3715" y="70196"/>
                </a:cubicBezTo>
                <a:cubicBezTo>
                  <a:pt x="5239" y="71434"/>
                  <a:pt x="5144" y="74768"/>
                  <a:pt x="6858" y="75625"/>
                </a:cubicBezTo>
                <a:cubicBezTo>
                  <a:pt x="7049" y="73911"/>
                  <a:pt x="8382" y="75625"/>
                  <a:pt x="7715" y="77245"/>
                </a:cubicBezTo>
                <a:cubicBezTo>
                  <a:pt x="9906" y="77054"/>
                  <a:pt x="9335" y="76483"/>
                  <a:pt x="11430" y="78102"/>
                </a:cubicBezTo>
                <a:cubicBezTo>
                  <a:pt x="10954" y="78959"/>
                  <a:pt x="10383" y="79435"/>
                  <a:pt x="9716" y="79150"/>
                </a:cubicBezTo>
                <a:cubicBezTo>
                  <a:pt x="9620" y="81436"/>
                  <a:pt x="11145" y="80578"/>
                  <a:pt x="12192" y="80769"/>
                </a:cubicBezTo>
                <a:cubicBezTo>
                  <a:pt x="11906" y="80007"/>
                  <a:pt x="12288" y="80007"/>
                  <a:pt x="12764" y="80197"/>
                </a:cubicBezTo>
                <a:cubicBezTo>
                  <a:pt x="12668" y="80483"/>
                  <a:pt x="12573" y="80388"/>
                  <a:pt x="12383" y="80483"/>
                </a:cubicBezTo>
                <a:cubicBezTo>
                  <a:pt x="15621" y="82198"/>
                  <a:pt x="19812" y="81626"/>
                  <a:pt x="23718" y="82674"/>
                </a:cubicBezTo>
                <a:cubicBezTo>
                  <a:pt x="23908" y="82102"/>
                  <a:pt x="23718" y="82007"/>
                  <a:pt x="23813" y="81626"/>
                </a:cubicBezTo>
                <a:cubicBezTo>
                  <a:pt x="25622" y="81340"/>
                  <a:pt x="26480" y="83150"/>
                  <a:pt x="24194" y="82483"/>
                </a:cubicBezTo>
                <a:cubicBezTo>
                  <a:pt x="24099" y="83055"/>
                  <a:pt x="25622" y="83436"/>
                  <a:pt x="26099" y="84007"/>
                </a:cubicBezTo>
                <a:cubicBezTo>
                  <a:pt x="25718" y="83436"/>
                  <a:pt x="26384" y="82864"/>
                  <a:pt x="26765" y="82388"/>
                </a:cubicBezTo>
                <a:cubicBezTo>
                  <a:pt x="26861" y="84103"/>
                  <a:pt x="27718" y="83245"/>
                  <a:pt x="28670" y="83531"/>
                </a:cubicBezTo>
                <a:cubicBezTo>
                  <a:pt x="28670" y="82388"/>
                  <a:pt x="28099" y="83436"/>
                  <a:pt x="27909" y="82674"/>
                </a:cubicBezTo>
                <a:cubicBezTo>
                  <a:pt x="28385" y="81912"/>
                  <a:pt x="29052" y="82674"/>
                  <a:pt x="29337" y="82960"/>
                </a:cubicBezTo>
                <a:cubicBezTo>
                  <a:pt x="29242" y="83341"/>
                  <a:pt x="29052" y="83150"/>
                  <a:pt x="28861" y="83245"/>
                </a:cubicBezTo>
                <a:cubicBezTo>
                  <a:pt x="28766" y="84007"/>
                  <a:pt x="29433" y="83531"/>
                  <a:pt x="29623" y="83722"/>
                </a:cubicBezTo>
                <a:cubicBezTo>
                  <a:pt x="29623" y="83436"/>
                  <a:pt x="29528" y="83341"/>
                  <a:pt x="29623" y="82960"/>
                </a:cubicBezTo>
                <a:cubicBezTo>
                  <a:pt x="31242" y="83245"/>
                  <a:pt x="31718" y="83626"/>
                  <a:pt x="33147" y="84007"/>
                </a:cubicBezTo>
                <a:cubicBezTo>
                  <a:pt x="33338" y="84198"/>
                  <a:pt x="33052" y="84388"/>
                  <a:pt x="32957" y="85055"/>
                </a:cubicBezTo>
                <a:cubicBezTo>
                  <a:pt x="33814" y="84293"/>
                  <a:pt x="33528" y="85912"/>
                  <a:pt x="34386" y="85341"/>
                </a:cubicBezTo>
                <a:cubicBezTo>
                  <a:pt x="34386" y="84293"/>
                  <a:pt x="34004" y="84769"/>
                  <a:pt x="33338" y="84388"/>
                </a:cubicBezTo>
                <a:cubicBezTo>
                  <a:pt x="34480" y="84103"/>
                  <a:pt x="36005" y="83817"/>
                  <a:pt x="36672" y="85055"/>
                </a:cubicBezTo>
                <a:cubicBezTo>
                  <a:pt x="36290" y="85722"/>
                  <a:pt x="35624" y="84960"/>
                  <a:pt x="35243" y="85531"/>
                </a:cubicBezTo>
                <a:cubicBezTo>
                  <a:pt x="35624" y="86674"/>
                  <a:pt x="36957" y="86293"/>
                  <a:pt x="37719" y="86389"/>
                </a:cubicBezTo>
                <a:cubicBezTo>
                  <a:pt x="37434" y="84388"/>
                  <a:pt x="38386" y="87246"/>
                  <a:pt x="38671" y="85912"/>
                </a:cubicBezTo>
                <a:cubicBezTo>
                  <a:pt x="38958" y="86198"/>
                  <a:pt x="38386" y="86389"/>
                  <a:pt x="38577" y="86960"/>
                </a:cubicBezTo>
                <a:cubicBezTo>
                  <a:pt x="39815" y="86960"/>
                  <a:pt x="40386" y="87913"/>
                  <a:pt x="41529" y="87913"/>
                </a:cubicBezTo>
                <a:cubicBezTo>
                  <a:pt x="41434" y="86770"/>
                  <a:pt x="40863" y="87722"/>
                  <a:pt x="40672" y="87055"/>
                </a:cubicBezTo>
                <a:cubicBezTo>
                  <a:pt x="41624" y="86198"/>
                  <a:pt x="41720" y="88103"/>
                  <a:pt x="43053" y="87817"/>
                </a:cubicBezTo>
                <a:cubicBezTo>
                  <a:pt x="42482" y="88675"/>
                  <a:pt x="42101" y="87627"/>
                  <a:pt x="41720" y="88675"/>
                </a:cubicBezTo>
                <a:cubicBezTo>
                  <a:pt x="41815" y="89246"/>
                  <a:pt x="42101" y="89437"/>
                  <a:pt x="42482" y="89532"/>
                </a:cubicBezTo>
                <a:cubicBezTo>
                  <a:pt x="42482" y="89246"/>
                  <a:pt x="42482" y="88960"/>
                  <a:pt x="42577" y="88484"/>
                </a:cubicBezTo>
                <a:cubicBezTo>
                  <a:pt x="47054" y="89818"/>
                  <a:pt x="48863" y="90865"/>
                  <a:pt x="53436" y="92199"/>
                </a:cubicBezTo>
                <a:cubicBezTo>
                  <a:pt x="53530" y="91818"/>
                  <a:pt x="53340" y="91913"/>
                  <a:pt x="53245" y="91818"/>
                </a:cubicBezTo>
                <a:cubicBezTo>
                  <a:pt x="57817" y="89341"/>
                  <a:pt x="61818" y="93818"/>
                  <a:pt x="66485" y="93913"/>
                </a:cubicBezTo>
                <a:cubicBezTo>
                  <a:pt x="66294" y="94390"/>
                  <a:pt x="66009" y="94580"/>
                  <a:pt x="65627" y="94485"/>
                </a:cubicBezTo>
                <a:cubicBezTo>
                  <a:pt x="66390" y="95914"/>
                  <a:pt x="67533" y="94294"/>
                  <a:pt x="68485" y="94580"/>
                </a:cubicBezTo>
                <a:cubicBezTo>
                  <a:pt x="67533" y="96295"/>
                  <a:pt x="69342" y="93437"/>
                  <a:pt x="68485" y="95628"/>
                </a:cubicBezTo>
                <a:lnTo>
                  <a:pt x="70485" y="95914"/>
                </a:lnTo>
                <a:cubicBezTo>
                  <a:pt x="70390" y="95342"/>
                  <a:pt x="70199" y="95152"/>
                  <a:pt x="69818" y="95152"/>
                </a:cubicBezTo>
                <a:cubicBezTo>
                  <a:pt x="75343" y="95247"/>
                  <a:pt x="81820" y="97438"/>
                  <a:pt x="86678" y="96771"/>
                </a:cubicBezTo>
                <a:cubicBezTo>
                  <a:pt x="86678" y="97152"/>
                  <a:pt x="86487" y="97057"/>
                  <a:pt x="86296" y="97057"/>
                </a:cubicBezTo>
                <a:cubicBezTo>
                  <a:pt x="89345" y="98200"/>
                  <a:pt x="96012" y="94009"/>
                  <a:pt x="99060" y="95056"/>
                </a:cubicBezTo>
                <a:cubicBezTo>
                  <a:pt x="99441" y="95152"/>
                  <a:pt x="99441" y="96580"/>
                  <a:pt x="99822" y="96199"/>
                </a:cubicBezTo>
                <a:cubicBezTo>
                  <a:pt x="99822" y="96580"/>
                  <a:pt x="99727" y="96771"/>
                  <a:pt x="99632" y="96866"/>
                </a:cubicBezTo>
                <a:cubicBezTo>
                  <a:pt x="99822" y="97914"/>
                  <a:pt x="100394" y="94485"/>
                  <a:pt x="100870" y="96295"/>
                </a:cubicBezTo>
                <a:cubicBezTo>
                  <a:pt x="101155" y="95628"/>
                  <a:pt x="99918" y="95247"/>
                  <a:pt x="99536" y="94771"/>
                </a:cubicBezTo>
                <a:cubicBezTo>
                  <a:pt x="101728" y="93056"/>
                  <a:pt x="104109" y="92961"/>
                  <a:pt x="106204" y="94104"/>
                </a:cubicBezTo>
                <a:cubicBezTo>
                  <a:pt x="105537" y="92580"/>
                  <a:pt x="107252" y="93151"/>
                  <a:pt x="107918" y="93247"/>
                </a:cubicBezTo>
                <a:cubicBezTo>
                  <a:pt x="108109" y="92675"/>
                  <a:pt x="106680" y="92866"/>
                  <a:pt x="106585" y="92008"/>
                </a:cubicBezTo>
                <a:cubicBezTo>
                  <a:pt x="107156" y="90961"/>
                  <a:pt x="109252" y="91151"/>
                  <a:pt x="109633" y="92294"/>
                </a:cubicBezTo>
                <a:cubicBezTo>
                  <a:pt x="109824" y="92199"/>
                  <a:pt x="109728" y="91913"/>
                  <a:pt x="109633" y="91913"/>
                </a:cubicBezTo>
                <a:cubicBezTo>
                  <a:pt x="109633" y="91532"/>
                  <a:pt x="109824" y="91627"/>
                  <a:pt x="109919" y="91627"/>
                </a:cubicBezTo>
                <a:cubicBezTo>
                  <a:pt x="110014" y="90865"/>
                  <a:pt x="109443" y="91437"/>
                  <a:pt x="109252" y="91246"/>
                </a:cubicBezTo>
                <a:cubicBezTo>
                  <a:pt x="109347" y="90484"/>
                  <a:pt x="109824" y="91151"/>
                  <a:pt x="110014" y="90961"/>
                </a:cubicBezTo>
                <a:cubicBezTo>
                  <a:pt x="109347" y="89818"/>
                  <a:pt x="110490" y="89437"/>
                  <a:pt x="111157" y="89627"/>
                </a:cubicBezTo>
                <a:cubicBezTo>
                  <a:pt x="111347" y="89627"/>
                  <a:pt x="109824" y="87817"/>
                  <a:pt x="110776" y="87151"/>
                </a:cubicBezTo>
                <a:cubicBezTo>
                  <a:pt x="110395" y="86579"/>
                  <a:pt x="110014" y="85912"/>
                  <a:pt x="110014" y="84579"/>
                </a:cubicBezTo>
                <a:cubicBezTo>
                  <a:pt x="110300" y="83150"/>
                  <a:pt x="110966" y="82769"/>
                  <a:pt x="110966" y="80388"/>
                </a:cubicBezTo>
                <a:cubicBezTo>
                  <a:pt x="111347" y="79912"/>
                  <a:pt x="112109" y="81150"/>
                  <a:pt x="112776" y="80959"/>
                </a:cubicBezTo>
                <a:cubicBezTo>
                  <a:pt x="112681" y="80293"/>
                  <a:pt x="112300" y="80293"/>
                  <a:pt x="112205" y="79816"/>
                </a:cubicBezTo>
                <a:cubicBezTo>
                  <a:pt x="112681" y="78578"/>
                  <a:pt x="113538" y="77626"/>
                  <a:pt x="113157" y="76006"/>
                </a:cubicBezTo>
                <a:cubicBezTo>
                  <a:pt x="113252" y="75625"/>
                  <a:pt x="113443" y="75816"/>
                  <a:pt x="113538" y="75340"/>
                </a:cubicBezTo>
                <a:cubicBezTo>
                  <a:pt x="113919" y="75149"/>
                  <a:pt x="113729" y="76102"/>
                  <a:pt x="113824" y="76387"/>
                </a:cubicBezTo>
                <a:cubicBezTo>
                  <a:pt x="114205" y="75435"/>
                  <a:pt x="113729" y="73720"/>
                  <a:pt x="112872" y="74197"/>
                </a:cubicBezTo>
                <a:cubicBezTo>
                  <a:pt x="113062" y="72958"/>
                  <a:pt x="113634" y="72768"/>
                  <a:pt x="114300" y="72958"/>
                </a:cubicBezTo>
                <a:cubicBezTo>
                  <a:pt x="114777" y="72482"/>
                  <a:pt x="113729" y="72577"/>
                  <a:pt x="113443" y="72577"/>
                </a:cubicBezTo>
                <a:cubicBezTo>
                  <a:pt x="113729" y="71911"/>
                  <a:pt x="114300" y="72482"/>
                  <a:pt x="114681" y="72006"/>
                </a:cubicBezTo>
                <a:cubicBezTo>
                  <a:pt x="114681" y="71244"/>
                  <a:pt x="114015" y="71815"/>
                  <a:pt x="113729" y="71530"/>
                </a:cubicBezTo>
                <a:cubicBezTo>
                  <a:pt x="113538" y="70958"/>
                  <a:pt x="113157" y="69720"/>
                  <a:pt x="113919" y="69815"/>
                </a:cubicBezTo>
                <a:cubicBezTo>
                  <a:pt x="113919" y="69148"/>
                  <a:pt x="113443" y="69529"/>
                  <a:pt x="113634" y="68767"/>
                </a:cubicBezTo>
                <a:cubicBezTo>
                  <a:pt x="114300" y="68291"/>
                  <a:pt x="113348" y="67624"/>
                  <a:pt x="114110" y="67720"/>
                </a:cubicBezTo>
                <a:cubicBezTo>
                  <a:pt x="114110" y="67243"/>
                  <a:pt x="113824" y="67434"/>
                  <a:pt x="113538" y="67339"/>
                </a:cubicBezTo>
                <a:cubicBezTo>
                  <a:pt x="113538" y="65053"/>
                  <a:pt x="114491" y="65910"/>
                  <a:pt x="114967" y="65338"/>
                </a:cubicBezTo>
                <a:cubicBezTo>
                  <a:pt x="114967" y="64576"/>
                  <a:pt x="114205" y="65148"/>
                  <a:pt x="113919" y="64862"/>
                </a:cubicBezTo>
                <a:cubicBezTo>
                  <a:pt x="113443" y="64291"/>
                  <a:pt x="114110" y="63433"/>
                  <a:pt x="113729" y="62671"/>
                </a:cubicBezTo>
                <a:cubicBezTo>
                  <a:pt x="113919" y="61909"/>
                  <a:pt x="113919" y="63148"/>
                  <a:pt x="114205" y="62386"/>
                </a:cubicBezTo>
                <a:cubicBezTo>
                  <a:pt x="114110" y="61909"/>
                  <a:pt x="114110" y="61338"/>
                  <a:pt x="113919" y="60957"/>
                </a:cubicBezTo>
                <a:cubicBezTo>
                  <a:pt x="114491" y="59814"/>
                  <a:pt x="115824" y="60290"/>
                  <a:pt x="114205" y="59909"/>
                </a:cubicBezTo>
                <a:cubicBezTo>
                  <a:pt x="114586" y="59147"/>
                  <a:pt x="115253" y="59433"/>
                  <a:pt x="115729" y="58957"/>
                </a:cubicBezTo>
                <a:cubicBezTo>
                  <a:pt x="115443" y="58195"/>
                  <a:pt x="114395" y="59052"/>
                  <a:pt x="113919" y="59147"/>
                </a:cubicBezTo>
                <a:cubicBezTo>
                  <a:pt x="113443" y="58385"/>
                  <a:pt x="113729" y="57433"/>
                  <a:pt x="113729" y="55623"/>
                </a:cubicBezTo>
                <a:cubicBezTo>
                  <a:pt x="114205" y="54766"/>
                  <a:pt x="115062" y="55528"/>
                  <a:pt x="115253" y="56099"/>
                </a:cubicBezTo>
                <a:lnTo>
                  <a:pt x="115062" y="57814"/>
                </a:lnTo>
                <a:cubicBezTo>
                  <a:pt x="115443" y="57433"/>
                  <a:pt x="115443" y="56290"/>
                  <a:pt x="115253" y="55718"/>
                </a:cubicBezTo>
                <a:cubicBezTo>
                  <a:pt x="115348" y="54956"/>
                  <a:pt x="115824" y="55718"/>
                  <a:pt x="116015" y="55051"/>
                </a:cubicBezTo>
                <a:cubicBezTo>
                  <a:pt x="115158" y="56290"/>
                  <a:pt x="114681" y="49813"/>
                  <a:pt x="115634" y="47622"/>
                </a:cubicBezTo>
                <a:cubicBezTo>
                  <a:pt x="115920" y="46955"/>
                  <a:pt x="116396" y="48098"/>
                  <a:pt x="116777" y="47336"/>
                </a:cubicBezTo>
                <a:cubicBezTo>
                  <a:pt x="116872" y="47050"/>
                  <a:pt x="115920" y="46574"/>
                  <a:pt x="115729" y="46860"/>
                </a:cubicBezTo>
                <a:cubicBezTo>
                  <a:pt x="115824" y="44669"/>
                  <a:pt x="116586" y="44574"/>
                  <a:pt x="117348" y="44574"/>
                </a:cubicBezTo>
                <a:cubicBezTo>
                  <a:pt x="117443" y="43812"/>
                  <a:pt x="117063" y="43812"/>
                  <a:pt x="116777" y="43812"/>
                </a:cubicBezTo>
                <a:cubicBezTo>
                  <a:pt x="116967" y="41812"/>
                  <a:pt x="118015" y="42764"/>
                  <a:pt x="118682" y="42193"/>
                </a:cubicBezTo>
                <a:cubicBezTo>
                  <a:pt x="117824" y="42002"/>
                  <a:pt x="116205" y="41907"/>
                  <a:pt x="116491" y="39145"/>
                </a:cubicBezTo>
                <a:cubicBezTo>
                  <a:pt x="116777" y="38954"/>
                  <a:pt x="116396" y="38573"/>
                  <a:pt x="116396" y="39145"/>
                </a:cubicBezTo>
                <a:cubicBezTo>
                  <a:pt x="115634" y="38668"/>
                  <a:pt x="116110" y="36763"/>
                  <a:pt x="115729" y="35906"/>
                </a:cubicBezTo>
                <a:cubicBezTo>
                  <a:pt x="116872" y="31525"/>
                  <a:pt x="115729" y="29905"/>
                  <a:pt x="115062" y="27334"/>
                </a:cubicBezTo>
                <a:cubicBezTo>
                  <a:pt x="115443" y="26000"/>
                  <a:pt x="116205" y="25810"/>
                  <a:pt x="116777" y="25048"/>
                </a:cubicBezTo>
                <a:cubicBezTo>
                  <a:pt x="115920" y="22000"/>
                  <a:pt x="113252" y="25524"/>
                  <a:pt x="112395" y="22095"/>
                </a:cubicBezTo>
                <a:cubicBezTo>
                  <a:pt x="110014" y="22571"/>
                  <a:pt x="106966" y="22095"/>
                  <a:pt x="105252" y="20285"/>
                </a:cubicBezTo>
                <a:cubicBezTo>
                  <a:pt x="105252" y="19904"/>
                  <a:pt x="105442" y="19904"/>
                  <a:pt x="105537" y="19999"/>
                </a:cubicBezTo>
                <a:cubicBezTo>
                  <a:pt x="101346" y="19047"/>
                  <a:pt x="96203" y="20952"/>
                  <a:pt x="91345" y="19618"/>
                </a:cubicBezTo>
                <a:cubicBezTo>
                  <a:pt x="90297" y="19523"/>
                  <a:pt x="91916" y="20285"/>
                  <a:pt x="91916" y="20095"/>
                </a:cubicBezTo>
                <a:cubicBezTo>
                  <a:pt x="91726" y="21238"/>
                  <a:pt x="90297" y="19809"/>
                  <a:pt x="90583" y="19904"/>
                </a:cubicBezTo>
                <a:cubicBezTo>
                  <a:pt x="89249" y="19333"/>
                  <a:pt x="86106" y="18761"/>
                  <a:pt x="85154" y="18761"/>
                </a:cubicBezTo>
                <a:cubicBezTo>
                  <a:pt x="85154" y="17999"/>
                  <a:pt x="85440" y="18094"/>
                  <a:pt x="85630" y="18094"/>
                </a:cubicBezTo>
                <a:cubicBezTo>
                  <a:pt x="80772" y="15904"/>
                  <a:pt x="72580" y="16189"/>
                  <a:pt x="68675" y="12951"/>
                </a:cubicBezTo>
                <a:lnTo>
                  <a:pt x="68580" y="13618"/>
                </a:lnTo>
                <a:cubicBezTo>
                  <a:pt x="67913" y="11998"/>
                  <a:pt x="66390" y="12665"/>
                  <a:pt x="65437" y="12379"/>
                </a:cubicBezTo>
                <a:cubicBezTo>
                  <a:pt x="66866" y="14284"/>
                  <a:pt x="70485" y="14189"/>
                  <a:pt x="72676" y="15713"/>
                </a:cubicBezTo>
                <a:cubicBezTo>
                  <a:pt x="70581" y="16094"/>
                  <a:pt x="68009" y="15332"/>
                  <a:pt x="66390" y="15427"/>
                </a:cubicBezTo>
                <a:cubicBezTo>
                  <a:pt x="67628" y="16189"/>
                  <a:pt x="69056" y="16570"/>
                  <a:pt x="70581" y="16856"/>
                </a:cubicBezTo>
                <a:cubicBezTo>
                  <a:pt x="68390" y="17999"/>
                  <a:pt x="66199" y="16285"/>
                  <a:pt x="63722" y="16094"/>
                </a:cubicBezTo>
                <a:cubicBezTo>
                  <a:pt x="64389" y="15427"/>
                  <a:pt x="65247" y="16285"/>
                  <a:pt x="66009" y="16094"/>
                </a:cubicBezTo>
                <a:cubicBezTo>
                  <a:pt x="65723" y="14094"/>
                  <a:pt x="64770" y="14761"/>
                  <a:pt x="64104" y="14665"/>
                </a:cubicBezTo>
                <a:cubicBezTo>
                  <a:pt x="57912" y="14284"/>
                  <a:pt x="52388" y="11808"/>
                  <a:pt x="46673" y="10284"/>
                </a:cubicBezTo>
                <a:cubicBezTo>
                  <a:pt x="46292" y="10189"/>
                  <a:pt x="46006" y="9617"/>
                  <a:pt x="45625" y="9331"/>
                </a:cubicBezTo>
                <a:cubicBezTo>
                  <a:pt x="41148" y="6664"/>
                  <a:pt x="35529" y="7712"/>
                  <a:pt x="30861" y="6569"/>
                </a:cubicBezTo>
                <a:cubicBezTo>
                  <a:pt x="30956" y="6188"/>
                  <a:pt x="31052" y="6379"/>
                  <a:pt x="31242" y="6283"/>
                </a:cubicBezTo>
                <a:cubicBezTo>
                  <a:pt x="30099" y="5521"/>
                  <a:pt x="28194" y="5998"/>
                  <a:pt x="27337" y="4283"/>
                </a:cubicBezTo>
                <a:cubicBezTo>
                  <a:pt x="27718" y="3235"/>
                  <a:pt x="28194" y="5712"/>
                  <a:pt x="28670" y="3902"/>
                </a:cubicBezTo>
                <a:cubicBezTo>
                  <a:pt x="28194" y="4283"/>
                  <a:pt x="27432" y="3331"/>
                  <a:pt x="26575" y="3426"/>
                </a:cubicBezTo>
                <a:cubicBezTo>
                  <a:pt x="26861" y="1997"/>
                  <a:pt x="26861" y="3331"/>
                  <a:pt x="27147" y="3235"/>
                </a:cubicBezTo>
                <a:cubicBezTo>
                  <a:pt x="26956" y="1807"/>
                  <a:pt x="26384" y="2188"/>
                  <a:pt x="25908" y="1140"/>
                </a:cubicBezTo>
                <a:cubicBezTo>
                  <a:pt x="26004" y="568"/>
                  <a:pt x="26194" y="473"/>
                  <a:pt x="26289" y="473"/>
                </a:cubicBezTo>
                <a:cubicBezTo>
                  <a:pt x="26384" y="-575"/>
                  <a:pt x="25718" y="473"/>
                  <a:pt x="25528" y="283"/>
                </a:cubicBezTo>
                <a:cubicBezTo>
                  <a:pt x="25622" y="1521"/>
                  <a:pt x="25718" y="2664"/>
                  <a:pt x="26575" y="2664"/>
                </a:cubicBezTo>
                <a:cubicBezTo>
                  <a:pt x="25813" y="3521"/>
                  <a:pt x="24955" y="4378"/>
                  <a:pt x="24003" y="3902"/>
                </a:cubicBezTo>
                <a:cubicBezTo>
                  <a:pt x="24289" y="5807"/>
                  <a:pt x="26099" y="4950"/>
                  <a:pt x="27718" y="5902"/>
                </a:cubicBezTo>
                <a:cubicBezTo>
                  <a:pt x="27623" y="6188"/>
                  <a:pt x="27432" y="6474"/>
                  <a:pt x="27337" y="6569"/>
                </a:cubicBezTo>
                <a:cubicBezTo>
                  <a:pt x="27147" y="7426"/>
                  <a:pt x="27813" y="6283"/>
                  <a:pt x="27909" y="6379"/>
                </a:cubicBezTo>
                <a:cubicBezTo>
                  <a:pt x="28194" y="6474"/>
                  <a:pt x="28004" y="7331"/>
                  <a:pt x="27813" y="8188"/>
                </a:cubicBezTo>
                <a:cubicBezTo>
                  <a:pt x="25146" y="8093"/>
                  <a:pt x="24099" y="4474"/>
                  <a:pt x="21717" y="5331"/>
                </a:cubicBezTo>
                <a:cubicBezTo>
                  <a:pt x="21813" y="6283"/>
                  <a:pt x="22289" y="5902"/>
                  <a:pt x="22956" y="6379"/>
                </a:cubicBezTo>
                <a:cubicBezTo>
                  <a:pt x="22860" y="6760"/>
                  <a:pt x="22670" y="6569"/>
                  <a:pt x="22479" y="6664"/>
                </a:cubicBezTo>
                <a:cubicBezTo>
                  <a:pt x="23336" y="7426"/>
                  <a:pt x="24384" y="7807"/>
                  <a:pt x="25528" y="8093"/>
                </a:cubicBezTo>
                <a:cubicBezTo>
                  <a:pt x="23718" y="8950"/>
                  <a:pt x="21908" y="8093"/>
                  <a:pt x="21146" y="7045"/>
                </a:cubicBezTo>
                <a:cubicBezTo>
                  <a:pt x="21241" y="6664"/>
                  <a:pt x="21431" y="6855"/>
                  <a:pt x="21622" y="6760"/>
                </a:cubicBezTo>
                <a:cubicBezTo>
                  <a:pt x="21527" y="4664"/>
                  <a:pt x="20288" y="6188"/>
                  <a:pt x="19527" y="6950"/>
                </a:cubicBezTo>
                <a:cubicBezTo>
                  <a:pt x="19431" y="7426"/>
                  <a:pt x="20288" y="6855"/>
                  <a:pt x="20670" y="7236"/>
                </a:cubicBezTo>
                <a:cubicBezTo>
                  <a:pt x="20288" y="7903"/>
                  <a:pt x="19908" y="8379"/>
                  <a:pt x="19621" y="7712"/>
                </a:cubicBezTo>
                <a:cubicBezTo>
                  <a:pt x="19717" y="9331"/>
                  <a:pt x="17622" y="9427"/>
                  <a:pt x="17145" y="8950"/>
                </a:cubicBezTo>
                <a:cubicBezTo>
                  <a:pt x="17431" y="7617"/>
                  <a:pt x="17526" y="9236"/>
                  <a:pt x="17907" y="8093"/>
                </a:cubicBezTo>
                <a:cubicBezTo>
                  <a:pt x="17526" y="9331"/>
                  <a:pt x="18384" y="8284"/>
                  <a:pt x="18955" y="8760"/>
                </a:cubicBezTo>
                <a:cubicBezTo>
                  <a:pt x="19145" y="8093"/>
                  <a:pt x="18955" y="8093"/>
                  <a:pt x="18765" y="7998"/>
                </a:cubicBezTo>
                <a:cubicBezTo>
                  <a:pt x="18860" y="7712"/>
                  <a:pt x="18955" y="7807"/>
                  <a:pt x="19145" y="7712"/>
                </a:cubicBezTo>
                <a:cubicBezTo>
                  <a:pt x="18193" y="7522"/>
                  <a:pt x="17431" y="7617"/>
                  <a:pt x="16764" y="7807"/>
                </a:cubicBezTo>
                <a:cubicBezTo>
                  <a:pt x="17240" y="7712"/>
                  <a:pt x="16859" y="8665"/>
                  <a:pt x="16764" y="9617"/>
                </a:cubicBezTo>
                <a:cubicBezTo>
                  <a:pt x="15526" y="11236"/>
                  <a:pt x="14097" y="12094"/>
                  <a:pt x="13145" y="15999"/>
                </a:cubicBezTo>
                <a:cubicBezTo>
                  <a:pt x="14097" y="14380"/>
                  <a:pt x="15050" y="11903"/>
                  <a:pt x="16003" y="12760"/>
                </a:cubicBezTo>
                <a:cubicBezTo>
                  <a:pt x="15812" y="14189"/>
                  <a:pt x="14574" y="16570"/>
                  <a:pt x="13811" y="16570"/>
                </a:cubicBezTo>
                <a:cubicBezTo>
                  <a:pt x="13621" y="17047"/>
                  <a:pt x="14574" y="16475"/>
                  <a:pt x="13907" y="17332"/>
                </a:cubicBezTo>
                <a:cubicBezTo>
                  <a:pt x="13716" y="17999"/>
                  <a:pt x="14478" y="17142"/>
                  <a:pt x="14669" y="17142"/>
                </a:cubicBezTo>
                <a:cubicBezTo>
                  <a:pt x="14288" y="16475"/>
                  <a:pt x="15050" y="15808"/>
                  <a:pt x="15526" y="15904"/>
                </a:cubicBezTo>
                <a:cubicBezTo>
                  <a:pt x="15050" y="16856"/>
                  <a:pt x="14669" y="18190"/>
                  <a:pt x="14002" y="18094"/>
                </a:cubicBezTo>
                <a:cubicBezTo>
                  <a:pt x="14193" y="18952"/>
                  <a:pt x="13621" y="19618"/>
                  <a:pt x="13716" y="20571"/>
                </a:cubicBezTo>
                <a:cubicBezTo>
                  <a:pt x="14288" y="20285"/>
                  <a:pt x="14669" y="18285"/>
                  <a:pt x="15336" y="18094"/>
                </a:cubicBezTo>
                <a:cubicBezTo>
                  <a:pt x="15526" y="19237"/>
                  <a:pt x="14193" y="19428"/>
                  <a:pt x="14383" y="20761"/>
                </a:cubicBezTo>
                <a:cubicBezTo>
                  <a:pt x="14383" y="20571"/>
                  <a:pt x="13335" y="21904"/>
                  <a:pt x="13716" y="20571"/>
                </a:cubicBezTo>
                <a:cubicBezTo>
                  <a:pt x="13621" y="21904"/>
                  <a:pt x="12859" y="23714"/>
                  <a:pt x="12002" y="24095"/>
                </a:cubicBezTo>
                <a:cubicBezTo>
                  <a:pt x="11621" y="25143"/>
                  <a:pt x="11525" y="27334"/>
                  <a:pt x="11335" y="26095"/>
                </a:cubicBezTo>
                <a:cubicBezTo>
                  <a:pt x="10859" y="26476"/>
                  <a:pt x="11145" y="28191"/>
                  <a:pt x="11621" y="27238"/>
                </a:cubicBezTo>
                <a:cubicBezTo>
                  <a:pt x="10954" y="28381"/>
                  <a:pt x="10383" y="30191"/>
                  <a:pt x="9716" y="31144"/>
                </a:cubicBezTo>
                <a:cubicBezTo>
                  <a:pt x="9620" y="31715"/>
                  <a:pt x="9716" y="32001"/>
                  <a:pt x="10096" y="32001"/>
                </a:cubicBezTo>
                <a:cubicBezTo>
                  <a:pt x="9525" y="34001"/>
                  <a:pt x="9430" y="34287"/>
                  <a:pt x="8954" y="34954"/>
                </a:cubicBezTo>
                <a:cubicBezTo>
                  <a:pt x="9430" y="35049"/>
                  <a:pt x="9144" y="36001"/>
                  <a:pt x="9716" y="35906"/>
                </a:cubicBezTo>
                <a:cubicBezTo>
                  <a:pt x="9144" y="37144"/>
                  <a:pt x="9049" y="37240"/>
                  <a:pt x="8477" y="37430"/>
                </a:cubicBezTo>
                <a:cubicBezTo>
                  <a:pt x="8859" y="38383"/>
                  <a:pt x="7620" y="39145"/>
                  <a:pt x="7525" y="40097"/>
                </a:cubicBezTo>
                <a:cubicBezTo>
                  <a:pt x="7239" y="39621"/>
                  <a:pt x="6954" y="39526"/>
                  <a:pt x="6478" y="39811"/>
                </a:cubicBezTo>
                <a:cubicBezTo>
                  <a:pt x="6096" y="40478"/>
                  <a:pt x="7334" y="39526"/>
                  <a:pt x="7144" y="40669"/>
                </a:cubicBezTo>
                <a:cubicBezTo>
                  <a:pt x="6763" y="41431"/>
                  <a:pt x="6287" y="41050"/>
                  <a:pt x="6001" y="41812"/>
                </a:cubicBezTo>
                <a:cubicBezTo>
                  <a:pt x="6001" y="42383"/>
                  <a:pt x="6668" y="42288"/>
                  <a:pt x="6382" y="43336"/>
                </a:cubicBezTo>
                <a:cubicBezTo>
                  <a:pt x="4858" y="45717"/>
                  <a:pt x="4001" y="50860"/>
                  <a:pt x="2381" y="51432"/>
                </a:cubicBezTo>
                <a:cubicBezTo>
                  <a:pt x="2191" y="51813"/>
                  <a:pt x="2000" y="52765"/>
                  <a:pt x="1620" y="53432"/>
                </a:cubicBezTo>
                <a:cubicBezTo>
                  <a:pt x="1905" y="52956"/>
                  <a:pt x="2477" y="53146"/>
                  <a:pt x="2572" y="53718"/>
                </a:cubicBezTo>
                <a:cubicBezTo>
                  <a:pt x="2381" y="54575"/>
                  <a:pt x="2000" y="54956"/>
                  <a:pt x="1715" y="54956"/>
                </a:cubicBezTo>
                <a:cubicBezTo>
                  <a:pt x="1620" y="56004"/>
                  <a:pt x="2286" y="54861"/>
                  <a:pt x="2477" y="54766"/>
                </a:cubicBezTo>
                <a:cubicBezTo>
                  <a:pt x="2858" y="55432"/>
                  <a:pt x="2667" y="56099"/>
                  <a:pt x="2477" y="56956"/>
                </a:cubicBezTo>
                <a:cubicBezTo>
                  <a:pt x="3524" y="57242"/>
                  <a:pt x="4286" y="57623"/>
                  <a:pt x="4096" y="59909"/>
                </a:cubicBezTo>
                <a:cubicBezTo>
                  <a:pt x="3906" y="60862"/>
                  <a:pt x="3524" y="60766"/>
                  <a:pt x="3143" y="60766"/>
                </a:cubicBezTo>
                <a:cubicBezTo>
                  <a:pt x="2953" y="60671"/>
                  <a:pt x="3143" y="60100"/>
                  <a:pt x="3334" y="60100"/>
                </a:cubicBezTo>
                <a:cubicBezTo>
                  <a:pt x="3334" y="59433"/>
                  <a:pt x="2000" y="61433"/>
                  <a:pt x="2191" y="62386"/>
                </a:cubicBezTo>
                <a:cubicBezTo>
                  <a:pt x="1715" y="62005"/>
                  <a:pt x="1429" y="62957"/>
                  <a:pt x="1048" y="62862"/>
                </a:cubicBezTo>
                <a:cubicBezTo>
                  <a:pt x="667" y="64481"/>
                  <a:pt x="1524" y="62195"/>
                  <a:pt x="1905" y="63052"/>
                </a:cubicBezTo>
                <a:cubicBezTo>
                  <a:pt x="953" y="63529"/>
                  <a:pt x="1715" y="64100"/>
                  <a:pt x="1905" y="64862"/>
                </a:cubicBezTo>
                <a:cubicBezTo>
                  <a:pt x="1620" y="65719"/>
                  <a:pt x="1143" y="65910"/>
                  <a:pt x="1238" y="66862"/>
                </a:cubicBezTo>
                <a:cubicBezTo>
                  <a:pt x="286" y="66862"/>
                  <a:pt x="286" y="65053"/>
                  <a:pt x="0" y="66577"/>
                </a:cubicBezTo>
                <a:close/>
                <a:moveTo>
                  <a:pt x="102299" y="21714"/>
                </a:moveTo>
                <a:cubicBezTo>
                  <a:pt x="101728" y="22857"/>
                  <a:pt x="98870" y="20571"/>
                  <a:pt x="98489" y="20857"/>
                </a:cubicBezTo>
                <a:cubicBezTo>
                  <a:pt x="99346" y="19904"/>
                  <a:pt x="101918" y="22571"/>
                  <a:pt x="102299" y="21714"/>
                </a:cubicBezTo>
                <a:close/>
                <a:moveTo>
                  <a:pt x="82487" y="18285"/>
                </a:moveTo>
                <a:cubicBezTo>
                  <a:pt x="81820" y="18571"/>
                  <a:pt x="81058" y="18285"/>
                  <a:pt x="80582" y="17618"/>
                </a:cubicBezTo>
                <a:cubicBezTo>
                  <a:pt x="81153" y="17142"/>
                  <a:pt x="82011" y="17713"/>
                  <a:pt x="82487" y="18285"/>
                </a:cubicBezTo>
                <a:close/>
                <a:moveTo>
                  <a:pt x="78772" y="17809"/>
                </a:moveTo>
                <a:cubicBezTo>
                  <a:pt x="78010" y="17428"/>
                  <a:pt x="77629" y="17999"/>
                  <a:pt x="77438" y="16856"/>
                </a:cubicBezTo>
                <a:cubicBezTo>
                  <a:pt x="77915" y="16951"/>
                  <a:pt x="78963" y="17332"/>
                  <a:pt x="78772" y="17809"/>
                </a:cubicBezTo>
                <a:close/>
                <a:moveTo>
                  <a:pt x="51245" y="12665"/>
                </a:moveTo>
                <a:cubicBezTo>
                  <a:pt x="50768" y="11522"/>
                  <a:pt x="49530" y="13046"/>
                  <a:pt x="49530" y="11617"/>
                </a:cubicBezTo>
                <a:cubicBezTo>
                  <a:pt x="50102" y="11998"/>
                  <a:pt x="51340" y="11236"/>
                  <a:pt x="51245" y="12665"/>
                </a:cubicBezTo>
                <a:close/>
                <a:moveTo>
                  <a:pt x="47816" y="11236"/>
                </a:moveTo>
                <a:cubicBezTo>
                  <a:pt x="46959" y="10951"/>
                  <a:pt x="46387" y="11617"/>
                  <a:pt x="45911" y="10474"/>
                </a:cubicBezTo>
                <a:cubicBezTo>
                  <a:pt x="46482" y="10284"/>
                  <a:pt x="47625" y="10665"/>
                  <a:pt x="47816" y="11236"/>
                </a:cubicBezTo>
                <a:close/>
                <a:moveTo>
                  <a:pt x="48102" y="88008"/>
                </a:moveTo>
                <a:cubicBezTo>
                  <a:pt x="47816" y="87436"/>
                  <a:pt x="46577" y="88484"/>
                  <a:pt x="46482" y="87055"/>
                </a:cubicBezTo>
                <a:cubicBezTo>
                  <a:pt x="47340" y="86484"/>
                  <a:pt x="47816" y="86770"/>
                  <a:pt x="48102" y="88008"/>
                </a:cubicBezTo>
                <a:close/>
                <a:moveTo>
                  <a:pt x="43911" y="87627"/>
                </a:moveTo>
                <a:cubicBezTo>
                  <a:pt x="46006" y="87436"/>
                  <a:pt x="47911" y="89722"/>
                  <a:pt x="49530" y="88675"/>
                </a:cubicBezTo>
                <a:cubicBezTo>
                  <a:pt x="49340" y="88484"/>
                  <a:pt x="48673" y="88960"/>
                  <a:pt x="48863" y="88198"/>
                </a:cubicBezTo>
                <a:cubicBezTo>
                  <a:pt x="50673" y="88960"/>
                  <a:pt x="52007" y="88960"/>
                  <a:pt x="52959" y="90389"/>
                </a:cubicBezTo>
                <a:cubicBezTo>
                  <a:pt x="50102" y="89722"/>
                  <a:pt x="47911" y="89722"/>
                  <a:pt x="45530" y="88389"/>
                </a:cubicBezTo>
                <a:lnTo>
                  <a:pt x="44387" y="88198"/>
                </a:lnTo>
                <a:cubicBezTo>
                  <a:pt x="44196" y="88103"/>
                  <a:pt x="43149" y="87627"/>
                  <a:pt x="43911" y="87627"/>
                </a:cubicBezTo>
                <a:close/>
                <a:moveTo>
                  <a:pt x="43244" y="86008"/>
                </a:moveTo>
                <a:cubicBezTo>
                  <a:pt x="42672" y="86484"/>
                  <a:pt x="42006" y="86008"/>
                  <a:pt x="41624" y="85722"/>
                </a:cubicBezTo>
                <a:cubicBezTo>
                  <a:pt x="42386" y="85246"/>
                  <a:pt x="42863" y="85722"/>
                  <a:pt x="43244" y="86008"/>
                </a:cubicBezTo>
                <a:close/>
                <a:moveTo>
                  <a:pt x="30195" y="6760"/>
                </a:moveTo>
                <a:cubicBezTo>
                  <a:pt x="31623" y="7331"/>
                  <a:pt x="32385" y="6855"/>
                  <a:pt x="32766" y="8760"/>
                </a:cubicBezTo>
                <a:cubicBezTo>
                  <a:pt x="33243" y="7998"/>
                  <a:pt x="33909" y="8093"/>
                  <a:pt x="34195" y="9046"/>
                </a:cubicBezTo>
                <a:cubicBezTo>
                  <a:pt x="32861" y="9808"/>
                  <a:pt x="32004" y="7522"/>
                  <a:pt x="31718" y="9236"/>
                </a:cubicBezTo>
                <a:cubicBezTo>
                  <a:pt x="31242" y="9427"/>
                  <a:pt x="31338" y="8760"/>
                  <a:pt x="31052" y="8760"/>
                </a:cubicBezTo>
                <a:cubicBezTo>
                  <a:pt x="29242" y="8188"/>
                  <a:pt x="30861" y="8569"/>
                  <a:pt x="31718" y="8188"/>
                </a:cubicBezTo>
                <a:cubicBezTo>
                  <a:pt x="31528" y="7426"/>
                  <a:pt x="30099" y="8855"/>
                  <a:pt x="30195" y="6760"/>
                </a:cubicBezTo>
                <a:close/>
                <a:moveTo>
                  <a:pt x="15240" y="11903"/>
                </a:moveTo>
                <a:cubicBezTo>
                  <a:pt x="15907" y="9998"/>
                  <a:pt x="17526" y="9712"/>
                  <a:pt x="18002" y="9712"/>
                </a:cubicBezTo>
                <a:cubicBezTo>
                  <a:pt x="16859" y="10951"/>
                  <a:pt x="16288" y="11046"/>
                  <a:pt x="15240" y="11903"/>
                </a:cubicBezTo>
                <a:close/>
                <a:moveTo>
                  <a:pt x="16193" y="12951"/>
                </a:moveTo>
                <a:cubicBezTo>
                  <a:pt x="16097" y="12951"/>
                  <a:pt x="16003" y="12951"/>
                  <a:pt x="16003" y="13237"/>
                </a:cubicBezTo>
                <a:cubicBezTo>
                  <a:pt x="16097" y="13332"/>
                  <a:pt x="16288" y="13332"/>
                  <a:pt x="16193" y="13618"/>
                </a:cubicBezTo>
                <a:cubicBezTo>
                  <a:pt x="15907" y="12951"/>
                  <a:pt x="15240" y="14951"/>
                  <a:pt x="15336" y="13808"/>
                </a:cubicBezTo>
                <a:cubicBezTo>
                  <a:pt x="15526" y="13618"/>
                  <a:pt x="16193" y="11808"/>
                  <a:pt x="16193" y="12951"/>
                </a:cubicBezTo>
                <a:close/>
                <a:moveTo>
                  <a:pt x="2953" y="55337"/>
                </a:moveTo>
                <a:cubicBezTo>
                  <a:pt x="2763" y="55337"/>
                  <a:pt x="2667" y="55909"/>
                  <a:pt x="2477" y="55909"/>
                </a:cubicBezTo>
                <a:cubicBezTo>
                  <a:pt x="2286" y="54480"/>
                  <a:pt x="2667" y="54956"/>
                  <a:pt x="2953" y="53813"/>
                </a:cubicBezTo>
                <a:cubicBezTo>
                  <a:pt x="2763" y="54575"/>
                  <a:pt x="3239" y="54385"/>
                  <a:pt x="2953" y="55337"/>
                </a:cubicBezTo>
                <a:close/>
                <a:moveTo>
                  <a:pt x="4858" y="51051"/>
                </a:moveTo>
                <a:cubicBezTo>
                  <a:pt x="4763" y="51051"/>
                  <a:pt x="4668" y="51337"/>
                  <a:pt x="4572" y="51718"/>
                </a:cubicBezTo>
                <a:lnTo>
                  <a:pt x="3810" y="51527"/>
                </a:lnTo>
                <a:cubicBezTo>
                  <a:pt x="4001" y="50670"/>
                  <a:pt x="4953" y="50575"/>
                  <a:pt x="4858" y="51051"/>
                </a:cubicBezTo>
                <a:close/>
                <a:moveTo>
                  <a:pt x="3334" y="51813"/>
                </a:moveTo>
                <a:cubicBezTo>
                  <a:pt x="3810" y="51813"/>
                  <a:pt x="3906" y="52384"/>
                  <a:pt x="3715" y="53337"/>
                </a:cubicBezTo>
                <a:cubicBezTo>
                  <a:pt x="3429" y="53051"/>
                  <a:pt x="3143" y="52765"/>
                  <a:pt x="3334" y="51813"/>
                </a:cubicBezTo>
                <a:close/>
              </a:path>
            </a:pathLst>
          </a:custGeom>
          <a:solidFill>
            <a:srgbClr val="1A2D6F"/>
          </a:solidFill>
          <a:ln w="9525" cap="flat">
            <a:noFill/>
            <a:prstDash val="solid"/>
            <a:miter/>
          </a:ln>
        </p:spPr>
        <p:txBody>
          <a:bodyPr rtlCol="0" anchor="ctr"/>
          <a:lstStyle/>
          <a:p>
            <a:endParaRPr lang="en-US"/>
          </a:p>
        </p:txBody>
      </p:sp>
      <p:sp>
        <p:nvSpPr>
          <p:cNvPr id="740" name="צורה חופשית: צורה 713">
            <a:extLst>
              <a:ext uri="{FF2B5EF4-FFF2-40B4-BE49-F238E27FC236}">
                <a16:creationId xmlns:a16="http://schemas.microsoft.com/office/drawing/2014/main" id="{8412EDF8-2BBE-466B-AB37-C4C66FCC850F}"/>
              </a:ext>
            </a:extLst>
          </p:cNvPr>
          <p:cNvSpPr/>
          <p:nvPr userDrawn="1"/>
        </p:nvSpPr>
        <p:spPr>
          <a:xfrm>
            <a:off x="6580086" y="188023"/>
            <a:ext cx="1212" cy="1175"/>
          </a:xfrm>
          <a:custGeom>
            <a:avLst/>
            <a:gdLst>
              <a:gd name="connsiteX0" fmla="*/ 1213 w 1212"/>
              <a:gd name="connsiteY0" fmla="*/ 953 h 1175"/>
              <a:gd name="connsiteX1" fmla="*/ 165 w 1212"/>
              <a:gd name="connsiteY1" fmla="*/ 0 h 1175"/>
              <a:gd name="connsiteX2" fmla="*/ 355 w 1212"/>
              <a:gd name="connsiteY2" fmla="*/ 762 h 1175"/>
              <a:gd name="connsiteX3" fmla="*/ 1213 w 1212"/>
              <a:gd name="connsiteY3" fmla="*/ 953 h 1175"/>
            </a:gdLst>
            <a:ahLst/>
            <a:cxnLst>
              <a:cxn ang="0">
                <a:pos x="connsiteX0" y="connsiteY0"/>
              </a:cxn>
              <a:cxn ang="0">
                <a:pos x="connsiteX1" y="connsiteY1"/>
              </a:cxn>
              <a:cxn ang="0">
                <a:pos x="connsiteX2" y="connsiteY2"/>
              </a:cxn>
              <a:cxn ang="0">
                <a:pos x="connsiteX3" y="connsiteY3"/>
              </a:cxn>
            </a:cxnLst>
            <a:rect l="l" t="t" r="r" b="b"/>
            <a:pathLst>
              <a:path w="1212" h="1175">
                <a:moveTo>
                  <a:pt x="1213" y="953"/>
                </a:moveTo>
                <a:cubicBezTo>
                  <a:pt x="1117" y="191"/>
                  <a:pt x="737" y="95"/>
                  <a:pt x="165" y="0"/>
                </a:cubicBezTo>
                <a:cubicBezTo>
                  <a:pt x="-502" y="476"/>
                  <a:pt x="1117" y="286"/>
                  <a:pt x="355" y="762"/>
                </a:cubicBezTo>
                <a:cubicBezTo>
                  <a:pt x="355" y="1810"/>
                  <a:pt x="1022" y="476"/>
                  <a:pt x="1213" y="953"/>
                </a:cubicBezTo>
                <a:close/>
              </a:path>
            </a:pathLst>
          </a:custGeom>
          <a:solidFill>
            <a:srgbClr val="1A2D6F"/>
          </a:solidFill>
          <a:ln w="9525" cap="flat">
            <a:noFill/>
            <a:prstDash val="solid"/>
            <a:miter/>
          </a:ln>
        </p:spPr>
        <p:txBody>
          <a:bodyPr rtlCol="0" anchor="ctr"/>
          <a:lstStyle/>
          <a:p>
            <a:endParaRPr lang="en-US"/>
          </a:p>
        </p:txBody>
      </p:sp>
      <p:sp>
        <p:nvSpPr>
          <p:cNvPr id="741" name="צורה חופשית: צורה 714">
            <a:extLst>
              <a:ext uri="{FF2B5EF4-FFF2-40B4-BE49-F238E27FC236}">
                <a16:creationId xmlns:a16="http://schemas.microsoft.com/office/drawing/2014/main" id="{F66635C6-5769-4A07-8CC5-7C26F035A9CA}"/>
              </a:ext>
            </a:extLst>
          </p:cNvPr>
          <p:cNvSpPr/>
          <p:nvPr userDrawn="1"/>
        </p:nvSpPr>
        <p:spPr>
          <a:xfrm>
            <a:off x="6590347" y="185928"/>
            <a:ext cx="3199" cy="1428"/>
          </a:xfrm>
          <a:custGeom>
            <a:avLst/>
            <a:gdLst>
              <a:gd name="connsiteX0" fmla="*/ 762 w 3199"/>
              <a:gd name="connsiteY0" fmla="*/ 191 h 1428"/>
              <a:gd name="connsiteX1" fmla="*/ 0 w 3199"/>
              <a:gd name="connsiteY1" fmla="*/ 0 h 1428"/>
              <a:gd name="connsiteX2" fmla="*/ 3143 w 3199"/>
              <a:gd name="connsiteY2" fmla="*/ 1429 h 1428"/>
              <a:gd name="connsiteX3" fmla="*/ 762 w 3199"/>
              <a:gd name="connsiteY3" fmla="*/ 191 h 1428"/>
            </a:gdLst>
            <a:ahLst/>
            <a:cxnLst>
              <a:cxn ang="0">
                <a:pos x="connsiteX0" y="connsiteY0"/>
              </a:cxn>
              <a:cxn ang="0">
                <a:pos x="connsiteX1" y="connsiteY1"/>
              </a:cxn>
              <a:cxn ang="0">
                <a:pos x="connsiteX2" y="connsiteY2"/>
              </a:cxn>
              <a:cxn ang="0">
                <a:pos x="connsiteX3" y="connsiteY3"/>
              </a:cxn>
            </a:cxnLst>
            <a:rect l="l" t="t" r="r" b="b"/>
            <a:pathLst>
              <a:path w="3199" h="1428">
                <a:moveTo>
                  <a:pt x="762" y="191"/>
                </a:moveTo>
                <a:lnTo>
                  <a:pt x="0" y="0"/>
                </a:lnTo>
                <a:cubicBezTo>
                  <a:pt x="1143" y="1143"/>
                  <a:pt x="2476" y="857"/>
                  <a:pt x="3143" y="1429"/>
                </a:cubicBezTo>
                <a:cubicBezTo>
                  <a:pt x="3620" y="0"/>
                  <a:pt x="952" y="476"/>
                  <a:pt x="762" y="191"/>
                </a:cubicBezTo>
                <a:close/>
              </a:path>
            </a:pathLst>
          </a:custGeom>
          <a:solidFill>
            <a:srgbClr val="1A2D6F"/>
          </a:solidFill>
          <a:ln w="9525" cap="flat">
            <a:noFill/>
            <a:prstDash val="solid"/>
            <a:miter/>
          </a:ln>
        </p:spPr>
        <p:txBody>
          <a:bodyPr rtlCol="0" anchor="ctr"/>
          <a:lstStyle/>
          <a:p>
            <a:endParaRPr lang="en-US"/>
          </a:p>
        </p:txBody>
      </p:sp>
      <p:sp>
        <p:nvSpPr>
          <p:cNvPr id="742" name="צורה חופשית: צורה 715">
            <a:extLst>
              <a:ext uri="{FF2B5EF4-FFF2-40B4-BE49-F238E27FC236}">
                <a16:creationId xmlns:a16="http://schemas.microsoft.com/office/drawing/2014/main" id="{9D1FACD3-2DBA-4E5C-9519-ECB4050A81ED}"/>
              </a:ext>
            </a:extLst>
          </p:cNvPr>
          <p:cNvSpPr/>
          <p:nvPr userDrawn="1"/>
        </p:nvSpPr>
        <p:spPr>
          <a:xfrm>
            <a:off x="6609679" y="195453"/>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1"/>
                  <a:pt x="2194" y="1429"/>
                </a:cubicBezTo>
                <a:cubicBezTo>
                  <a:pt x="2575" y="-476"/>
                  <a:pt x="479" y="1143"/>
                  <a:pt x="3" y="0"/>
                </a:cubicBezTo>
                <a:close/>
              </a:path>
            </a:pathLst>
          </a:custGeom>
          <a:solidFill>
            <a:srgbClr val="1A2D6F"/>
          </a:solidFill>
          <a:ln w="9525" cap="flat">
            <a:noFill/>
            <a:prstDash val="solid"/>
            <a:miter/>
          </a:ln>
        </p:spPr>
        <p:txBody>
          <a:bodyPr rtlCol="0" anchor="ctr"/>
          <a:lstStyle/>
          <a:p>
            <a:endParaRPr lang="en-US"/>
          </a:p>
        </p:txBody>
      </p:sp>
      <p:sp>
        <p:nvSpPr>
          <p:cNvPr id="743" name="צורה חופשית: צורה 716">
            <a:extLst>
              <a:ext uri="{FF2B5EF4-FFF2-40B4-BE49-F238E27FC236}">
                <a16:creationId xmlns:a16="http://schemas.microsoft.com/office/drawing/2014/main" id="{99AB0BA7-5AD8-423C-8EA6-6A8590EDADED}"/>
              </a:ext>
            </a:extLst>
          </p:cNvPr>
          <p:cNvSpPr/>
          <p:nvPr userDrawn="1"/>
        </p:nvSpPr>
        <p:spPr>
          <a:xfrm>
            <a:off x="6607186" y="193643"/>
            <a:ext cx="1829" cy="1905"/>
          </a:xfrm>
          <a:custGeom>
            <a:avLst/>
            <a:gdLst>
              <a:gd name="connsiteX0" fmla="*/ 1829 w 1829"/>
              <a:gd name="connsiteY0" fmla="*/ 953 h 1905"/>
              <a:gd name="connsiteX1" fmla="*/ 496 w 1829"/>
              <a:gd name="connsiteY1" fmla="*/ 0 h 1905"/>
              <a:gd name="connsiteX2" fmla="*/ 20 w 1829"/>
              <a:gd name="connsiteY2" fmla="*/ 953 h 1905"/>
              <a:gd name="connsiteX3" fmla="*/ 1449 w 1829"/>
              <a:gd name="connsiteY3" fmla="*/ 1905 h 1905"/>
              <a:gd name="connsiteX4" fmla="*/ 1353 w 1829"/>
              <a:gd name="connsiteY4" fmla="*/ 1143 h 1905"/>
              <a:gd name="connsiteX5" fmla="*/ 1829 w 1829"/>
              <a:gd name="connsiteY5" fmla="*/ 953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5">
                <a:moveTo>
                  <a:pt x="1829" y="953"/>
                </a:moveTo>
                <a:cubicBezTo>
                  <a:pt x="1734" y="95"/>
                  <a:pt x="687" y="762"/>
                  <a:pt x="496" y="0"/>
                </a:cubicBezTo>
                <a:cubicBezTo>
                  <a:pt x="401" y="1048"/>
                  <a:pt x="782" y="1143"/>
                  <a:pt x="20" y="953"/>
                </a:cubicBezTo>
                <a:cubicBezTo>
                  <a:pt x="-170" y="1429"/>
                  <a:pt x="1068" y="1619"/>
                  <a:pt x="1449" y="1905"/>
                </a:cubicBezTo>
                <a:cubicBezTo>
                  <a:pt x="1449" y="1619"/>
                  <a:pt x="1449" y="1238"/>
                  <a:pt x="1353" y="1143"/>
                </a:cubicBezTo>
                <a:cubicBezTo>
                  <a:pt x="1449" y="857"/>
                  <a:pt x="1639" y="1048"/>
                  <a:pt x="1829" y="953"/>
                </a:cubicBezTo>
                <a:close/>
              </a:path>
            </a:pathLst>
          </a:custGeom>
          <a:solidFill>
            <a:srgbClr val="1A2D6F"/>
          </a:solidFill>
          <a:ln w="9525" cap="flat">
            <a:noFill/>
            <a:prstDash val="solid"/>
            <a:miter/>
          </a:ln>
        </p:spPr>
        <p:txBody>
          <a:bodyPr rtlCol="0" anchor="ctr"/>
          <a:lstStyle/>
          <a:p>
            <a:endParaRPr lang="en-US"/>
          </a:p>
        </p:txBody>
      </p:sp>
      <p:sp>
        <p:nvSpPr>
          <p:cNvPr id="744" name="צורה חופשית: צורה 717">
            <a:extLst>
              <a:ext uri="{FF2B5EF4-FFF2-40B4-BE49-F238E27FC236}">
                <a16:creationId xmlns:a16="http://schemas.microsoft.com/office/drawing/2014/main" id="{5AAA1019-EE08-4E48-AA44-2F6CF9B81B3D}"/>
              </a:ext>
            </a:extLst>
          </p:cNvPr>
          <p:cNvSpPr/>
          <p:nvPr userDrawn="1"/>
        </p:nvSpPr>
        <p:spPr>
          <a:xfrm>
            <a:off x="6576536" y="182737"/>
            <a:ext cx="1909" cy="886"/>
          </a:xfrm>
          <a:custGeom>
            <a:avLst/>
            <a:gdLst>
              <a:gd name="connsiteX0" fmla="*/ 1905 w 1909"/>
              <a:gd name="connsiteY0" fmla="*/ 618 h 886"/>
              <a:gd name="connsiteX1" fmla="*/ 0 w 1909"/>
              <a:gd name="connsiteY1" fmla="*/ 523 h 886"/>
              <a:gd name="connsiteX2" fmla="*/ 1905 w 1909"/>
              <a:gd name="connsiteY2" fmla="*/ 618 h 886"/>
            </a:gdLst>
            <a:ahLst/>
            <a:cxnLst>
              <a:cxn ang="0">
                <a:pos x="connsiteX0" y="connsiteY0"/>
              </a:cxn>
              <a:cxn ang="0">
                <a:pos x="connsiteX1" y="connsiteY1"/>
              </a:cxn>
              <a:cxn ang="0">
                <a:pos x="connsiteX2" y="connsiteY2"/>
              </a:cxn>
            </a:cxnLst>
            <a:rect l="l" t="t" r="r" b="b"/>
            <a:pathLst>
              <a:path w="1909" h="886">
                <a:moveTo>
                  <a:pt x="1905" y="618"/>
                </a:moveTo>
                <a:cubicBezTo>
                  <a:pt x="2000" y="-715"/>
                  <a:pt x="571" y="523"/>
                  <a:pt x="0" y="523"/>
                </a:cubicBezTo>
                <a:cubicBezTo>
                  <a:pt x="285" y="1571"/>
                  <a:pt x="1238" y="-48"/>
                  <a:pt x="1905" y="618"/>
                </a:cubicBezTo>
                <a:close/>
              </a:path>
            </a:pathLst>
          </a:custGeom>
          <a:solidFill>
            <a:srgbClr val="1A2D6F"/>
          </a:solidFill>
          <a:ln w="9525" cap="flat">
            <a:noFill/>
            <a:prstDash val="solid"/>
            <a:miter/>
          </a:ln>
        </p:spPr>
        <p:txBody>
          <a:bodyPr rtlCol="0" anchor="ctr"/>
          <a:lstStyle/>
          <a:p>
            <a:endParaRPr lang="en-US"/>
          </a:p>
        </p:txBody>
      </p:sp>
      <p:sp>
        <p:nvSpPr>
          <p:cNvPr id="745" name="צורה חופשית: צורה 718">
            <a:extLst>
              <a:ext uri="{FF2B5EF4-FFF2-40B4-BE49-F238E27FC236}">
                <a16:creationId xmlns:a16="http://schemas.microsoft.com/office/drawing/2014/main" id="{2A0EA298-A8F4-49E8-AA09-4F56C9F7082F}"/>
              </a:ext>
            </a:extLst>
          </p:cNvPr>
          <p:cNvSpPr/>
          <p:nvPr userDrawn="1"/>
        </p:nvSpPr>
        <p:spPr>
          <a:xfrm>
            <a:off x="6628352" y="196260"/>
            <a:ext cx="1619" cy="1097"/>
          </a:xfrm>
          <a:custGeom>
            <a:avLst/>
            <a:gdLst>
              <a:gd name="connsiteX0" fmla="*/ 0 w 1619"/>
              <a:gd name="connsiteY0" fmla="*/ 145 h 1097"/>
              <a:gd name="connsiteX1" fmla="*/ 1619 w 1619"/>
              <a:gd name="connsiteY1" fmla="*/ 1098 h 1097"/>
              <a:gd name="connsiteX2" fmla="*/ 0 w 1619"/>
              <a:gd name="connsiteY2" fmla="*/ 145 h 1097"/>
            </a:gdLst>
            <a:ahLst/>
            <a:cxnLst>
              <a:cxn ang="0">
                <a:pos x="connsiteX0" y="connsiteY0"/>
              </a:cxn>
              <a:cxn ang="0">
                <a:pos x="connsiteX1" y="connsiteY1"/>
              </a:cxn>
              <a:cxn ang="0">
                <a:pos x="connsiteX2" y="connsiteY2"/>
              </a:cxn>
            </a:cxnLst>
            <a:rect l="l" t="t" r="r" b="b"/>
            <a:pathLst>
              <a:path w="1619" h="1097">
                <a:moveTo>
                  <a:pt x="0" y="145"/>
                </a:moveTo>
                <a:cubicBezTo>
                  <a:pt x="285" y="812"/>
                  <a:pt x="1143" y="621"/>
                  <a:pt x="1619" y="1098"/>
                </a:cubicBezTo>
                <a:cubicBezTo>
                  <a:pt x="1428" y="-426"/>
                  <a:pt x="381" y="50"/>
                  <a:pt x="0" y="145"/>
                </a:cubicBezTo>
                <a:close/>
              </a:path>
            </a:pathLst>
          </a:custGeom>
          <a:solidFill>
            <a:srgbClr val="1A2D6F"/>
          </a:solidFill>
          <a:ln w="9525" cap="flat">
            <a:noFill/>
            <a:prstDash val="solid"/>
            <a:miter/>
          </a:ln>
        </p:spPr>
        <p:txBody>
          <a:bodyPr rtlCol="0" anchor="ctr"/>
          <a:lstStyle/>
          <a:p>
            <a:endParaRPr lang="en-US"/>
          </a:p>
        </p:txBody>
      </p:sp>
      <p:sp>
        <p:nvSpPr>
          <p:cNvPr id="746" name="צורה חופשית: צורה 719">
            <a:extLst>
              <a:ext uri="{FF2B5EF4-FFF2-40B4-BE49-F238E27FC236}">
                <a16:creationId xmlns:a16="http://schemas.microsoft.com/office/drawing/2014/main" id="{B08206B3-57DC-4D00-B2E3-5622E4CF280C}"/>
              </a:ext>
            </a:extLst>
          </p:cNvPr>
          <p:cNvSpPr/>
          <p:nvPr userDrawn="1"/>
        </p:nvSpPr>
        <p:spPr>
          <a:xfrm>
            <a:off x="6596443" y="187547"/>
            <a:ext cx="17621" cy="7905"/>
          </a:xfrm>
          <a:custGeom>
            <a:avLst/>
            <a:gdLst>
              <a:gd name="connsiteX0" fmla="*/ 0 w 17621"/>
              <a:gd name="connsiteY0" fmla="*/ 0 h 7905"/>
              <a:gd name="connsiteX1" fmla="*/ 1810 w 17621"/>
              <a:gd name="connsiteY1" fmla="*/ 1429 h 7905"/>
              <a:gd name="connsiteX2" fmla="*/ 17622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9" y="3715"/>
                  <a:pt x="12573" y="6191"/>
                  <a:pt x="17622" y="7906"/>
                </a:cubicBezTo>
                <a:cubicBezTo>
                  <a:pt x="12859" y="4381"/>
                  <a:pt x="5429" y="2857"/>
                  <a:pt x="0" y="0"/>
                </a:cubicBezTo>
                <a:close/>
              </a:path>
            </a:pathLst>
          </a:custGeom>
          <a:solidFill>
            <a:srgbClr val="1A2D6F"/>
          </a:solidFill>
          <a:ln w="9525" cap="flat">
            <a:noFill/>
            <a:prstDash val="solid"/>
            <a:miter/>
          </a:ln>
        </p:spPr>
        <p:txBody>
          <a:bodyPr rtlCol="0" anchor="ctr"/>
          <a:lstStyle/>
          <a:p>
            <a:endParaRPr lang="en-US"/>
          </a:p>
        </p:txBody>
      </p:sp>
      <p:sp>
        <p:nvSpPr>
          <p:cNvPr id="747" name="צורה חופשית: צורה 720">
            <a:extLst>
              <a:ext uri="{FF2B5EF4-FFF2-40B4-BE49-F238E27FC236}">
                <a16:creationId xmlns:a16="http://schemas.microsoft.com/office/drawing/2014/main" id="{CA6D1177-07CB-4B19-B706-8F5F1DEE8538}"/>
              </a:ext>
            </a:extLst>
          </p:cNvPr>
          <p:cNvSpPr/>
          <p:nvPr userDrawn="1"/>
        </p:nvSpPr>
        <p:spPr>
          <a:xfrm>
            <a:off x="6597675" y="190595"/>
            <a:ext cx="3149" cy="1611"/>
          </a:xfrm>
          <a:custGeom>
            <a:avLst/>
            <a:gdLst>
              <a:gd name="connsiteX0" fmla="*/ 1245 w 3149"/>
              <a:gd name="connsiteY0" fmla="*/ 1048 h 1611"/>
              <a:gd name="connsiteX1" fmla="*/ 3150 w 3149"/>
              <a:gd name="connsiteY1" fmla="*/ 1429 h 1611"/>
              <a:gd name="connsiteX2" fmla="*/ 3150 w 3149"/>
              <a:gd name="connsiteY2" fmla="*/ 0 h 1611"/>
              <a:gd name="connsiteX3" fmla="*/ 102 w 3149"/>
              <a:gd name="connsiteY3" fmla="*/ 476 h 1611"/>
              <a:gd name="connsiteX4" fmla="*/ 1245 w 3149"/>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 h="1611">
                <a:moveTo>
                  <a:pt x="1245" y="1048"/>
                </a:moveTo>
                <a:cubicBezTo>
                  <a:pt x="2007" y="1333"/>
                  <a:pt x="2769" y="1905"/>
                  <a:pt x="3150" y="1429"/>
                </a:cubicBezTo>
                <a:cubicBezTo>
                  <a:pt x="3150" y="857"/>
                  <a:pt x="3150" y="476"/>
                  <a:pt x="3150" y="0"/>
                </a:cubicBezTo>
                <a:cubicBezTo>
                  <a:pt x="2198" y="1048"/>
                  <a:pt x="1435" y="762"/>
                  <a:pt x="102" y="476"/>
                </a:cubicBezTo>
                <a:cubicBezTo>
                  <a:pt x="-374" y="1048"/>
                  <a:pt x="959" y="953"/>
                  <a:pt x="1245" y="1048"/>
                </a:cubicBezTo>
                <a:close/>
              </a:path>
            </a:pathLst>
          </a:custGeom>
          <a:solidFill>
            <a:srgbClr val="1A2D6F"/>
          </a:solidFill>
          <a:ln w="9525" cap="flat">
            <a:noFill/>
            <a:prstDash val="solid"/>
            <a:miter/>
          </a:ln>
        </p:spPr>
        <p:txBody>
          <a:bodyPr rtlCol="0" anchor="ctr"/>
          <a:lstStyle/>
          <a:p>
            <a:endParaRPr lang="en-US"/>
          </a:p>
        </p:txBody>
      </p:sp>
      <p:sp>
        <p:nvSpPr>
          <p:cNvPr id="748" name="צורה חופשית: צורה 721">
            <a:extLst>
              <a:ext uri="{FF2B5EF4-FFF2-40B4-BE49-F238E27FC236}">
                <a16:creationId xmlns:a16="http://schemas.microsoft.com/office/drawing/2014/main" id="{2D7DC689-88E8-4DB9-9FC6-AC22AA1868A5}"/>
              </a:ext>
            </a:extLst>
          </p:cNvPr>
          <p:cNvSpPr/>
          <p:nvPr userDrawn="1"/>
        </p:nvSpPr>
        <p:spPr>
          <a:xfrm>
            <a:off x="6549295" y="251076"/>
            <a:ext cx="761" cy="3050"/>
          </a:xfrm>
          <a:custGeom>
            <a:avLst/>
            <a:gdLst>
              <a:gd name="connsiteX0" fmla="*/ 762 w 761"/>
              <a:gd name="connsiteY0" fmla="*/ 3 h 3050"/>
              <a:gd name="connsiteX1" fmla="*/ 0 w 761"/>
              <a:gd name="connsiteY1" fmla="*/ 3051 h 3050"/>
              <a:gd name="connsiteX2" fmla="*/ 762 w 761"/>
              <a:gd name="connsiteY2" fmla="*/ 3 h 3050"/>
            </a:gdLst>
            <a:ahLst/>
            <a:cxnLst>
              <a:cxn ang="0">
                <a:pos x="connsiteX0" y="connsiteY0"/>
              </a:cxn>
              <a:cxn ang="0">
                <a:pos x="connsiteX1" y="connsiteY1"/>
              </a:cxn>
              <a:cxn ang="0">
                <a:pos x="connsiteX2" y="connsiteY2"/>
              </a:cxn>
            </a:cxnLst>
            <a:rect l="l" t="t" r="r" b="b"/>
            <a:pathLst>
              <a:path w="761" h="3050">
                <a:moveTo>
                  <a:pt x="762" y="3"/>
                </a:moveTo>
                <a:cubicBezTo>
                  <a:pt x="190" y="-92"/>
                  <a:pt x="285" y="2194"/>
                  <a:pt x="0" y="3051"/>
                </a:cubicBezTo>
                <a:cubicBezTo>
                  <a:pt x="857" y="2575"/>
                  <a:pt x="95" y="1622"/>
                  <a:pt x="762" y="3"/>
                </a:cubicBezTo>
                <a:close/>
              </a:path>
            </a:pathLst>
          </a:custGeom>
          <a:solidFill>
            <a:srgbClr val="1A2D6F"/>
          </a:solidFill>
          <a:ln w="9525" cap="flat">
            <a:noFill/>
            <a:prstDash val="solid"/>
            <a:miter/>
          </a:ln>
        </p:spPr>
        <p:txBody>
          <a:bodyPr rtlCol="0" anchor="ctr"/>
          <a:lstStyle/>
          <a:p>
            <a:endParaRPr lang="en-US"/>
          </a:p>
        </p:txBody>
      </p:sp>
      <p:sp>
        <p:nvSpPr>
          <p:cNvPr id="749" name="צורה חופשית: צורה 722">
            <a:extLst>
              <a:ext uri="{FF2B5EF4-FFF2-40B4-BE49-F238E27FC236}">
                <a16:creationId xmlns:a16="http://schemas.microsoft.com/office/drawing/2014/main" id="{DCB54A17-C051-4EBE-AA1C-8142BA56C026}"/>
              </a:ext>
            </a:extLst>
          </p:cNvPr>
          <p:cNvSpPr/>
          <p:nvPr userDrawn="1"/>
        </p:nvSpPr>
        <p:spPr>
          <a:xfrm>
            <a:off x="6612540" y="276630"/>
            <a:ext cx="1524" cy="755"/>
          </a:xfrm>
          <a:custGeom>
            <a:avLst/>
            <a:gdLst>
              <a:gd name="connsiteX0" fmla="*/ 0 w 1524"/>
              <a:gd name="connsiteY0" fmla="*/ 738 h 755"/>
              <a:gd name="connsiteX1" fmla="*/ 1524 w 1524"/>
              <a:gd name="connsiteY1" fmla="*/ 642 h 755"/>
              <a:gd name="connsiteX2" fmla="*/ 0 w 1524"/>
              <a:gd name="connsiteY2" fmla="*/ 738 h 755"/>
            </a:gdLst>
            <a:ahLst/>
            <a:cxnLst>
              <a:cxn ang="0">
                <a:pos x="connsiteX0" y="connsiteY0"/>
              </a:cxn>
              <a:cxn ang="0">
                <a:pos x="connsiteX1" y="connsiteY1"/>
              </a:cxn>
              <a:cxn ang="0">
                <a:pos x="connsiteX2" y="connsiteY2"/>
              </a:cxn>
            </a:cxnLst>
            <a:rect l="l" t="t" r="r" b="b"/>
            <a:pathLst>
              <a:path w="1524" h="755">
                <a:moveTo>
                  <a:pt x="0" y="738"/>
                </a:moveTo>
                <a:cubicBezTo>
                  <a:pt x="571" y="-120"/>
                  <a:pt x="1048" y="1119"/>
                  <a:pt x="1524" y="642"/>
                </a:cubicBezTo>
                <a:cubicBezTo>
                  <a:pt x="1429" y="71"/>
                  <a:pt x="95" y="-501"/>
                  <a:pt x="0" y="738"/>
                </a:cubicBezTo>
                <a:close/>
              </a:path>
            </a:pathLst>
          </a:custGeom>
          <a:solidFill>
            <a:srgbClr val="1A2D6F"/>
          </a:solidFill>
          <a:ln w="9525" cap="flat">
            <a:noFill/>
            <a:prstDash val="solid"/>
            <a:miter/>
          </a:ln>
        </p:spPr>
        <p:txBody>
          <a:bodyPr rtlCol="0" anchor="ctr"/>
          <a:lstStyle/>
          <a:p>
            <a:endParaRPr lang="en-US"/>
          </a:p>
        </p:txBody>
      </p:sp>
      <p:sp>
        <p:nvSpPr>
          <p:cNvPr id="750" name="צורה חופשית: צורה 723">
            <a:extLst>
              <a:ext uri="{FF2B5EF4-FFF2-40B4-BE49-F238E27FC236}">
                <a16:creationId xmlns:a16="http://schemas.microsoft.com/office/drawing/2014/main" id="{14CF8FDA-BBEA-44A3-9A24-BA8853B3B3B9}"/>
              </a:ext>
            </a:extLst>
          </p:cNvPr>
          <p:cNvSpPr/>
          <p:nvPr userDrawn="1"/>
        </p:nvSpPr>
        <p:spPr>
          <a:xfrm>
            <a:off x="6608444" y="275713"/>
            <a:ext cx="1524" cy="892"/>
          </a:xfrm>
          <a:custGeom>
            <a:avLst/>
            <a:gdLst>
              <a:gd name="connsiteX0" fmla="*/ 1524 w 1524"/>
              <a:gd name="connsiteY0" fmla="*/ 893 h 892"/>
              <a:gd name="connsiteX1" fmla="*/ 0 w 1524"/>
              <a:gd name="connsiteY1" fmla="*/ 321 h 892"/>
              <a:gd name="connsiteX2" fmla="*/ 1524 w 1524"/>
              <a:gd name="connsiteY2" fmla="*/ 893 h 892"/>
            </a:gdLst>
            <a:ahLst/>
            <a:cxnLst>
              <a:cxn ang="0">
                <a:pos x="connsiteX0" y="connsiteY0"/>
              </a:cxn>
              <a:cxn ang="0">
                <a:pos x="connsiteX1" y="connsiteY1"/>
              </a:cxn>
              <a:cxn ang="0">
                <a:pos x="connsiteX2" y="connsiteY2"/>
              </a:cxn>
            </a:cxnLst>
            <a:rect l="l" t="t" r="r" b="b"/>
            <a:pathLst>
              <a:path w="1524" h="892">
                <a:moveTo>
                  <a:pt x="1524" y="893"/>
                </a:moveTo>
                <a:cubicBezTo>
                  <a:pt x="1524" y="-60"/>
                  <a:pt x="381" y="-250"/>
                  <a:pt x="0" y="321"/>
                </a:cubicBezTo>
                <a:cubicBezTo>
                  <a:pt x="95" y="1083"/>
                  <a:pt x="1048" y="607"/>
                  <a:pt x="1524" y="893"/>
                </a:cubicBezTo>
                <a:close/>
              </a:path>
            </a:pathLst>
          </a:custGeom>
          <a:solidFill>
            <a:srgbClr val="1A2D6F"/>
          </a:solidFill>
          <a:ln w="9525" cap="flat">
            <a:noFill/>
            <a:prstDash val="solid"/>
            <a:miter/>
          </a:ln>
        </p:spPr>
        <p:txBody>
          <a:bodyPr rtlCol="0" anchor="ctr"/>
          <a:lstStyle/>
          <a:p>
            <a:endParaRPr lang="en-US"/>
          </a:p>
        </p:txBody>
      </p:sp>
      <p:sp>
        <p:nvSpPr>
          <p:cNvPr id="751" name="צורה חופשית: צורה 724">
            <a:extLst>
              <a:ext uri="{FF2B5EF4-FFF2-40B4-BE49-F238E27FC236}">
                <a16:creationId xmlns:a16="http://schemas.microsoft.com/office/drawing/2014/main" id="{D3841904-CBFE-4344-A86B-A4180E6AE3D4}"/>
              </a:ext>
            </a:extLst>
          </p:cNvPr>
          <p:cNvSpPr/>
          <p:nvPr userDrawn="1"/>
        </p:nvSpPr>
        <p:spPr>
          <a:xfrm>
            <a:off x="6603301" y="274637"/>
            <a:ext cx="3048" cy="955"/>
          </a:xfrm>
          <a:custGeom>
            <a:avLst/>
            <a:gdLst>
              <a:gd name="connsiteX0" fmla="*/ 0 w 3048"/>
              <a:gd name="connsiteY0" fmla="*/ 445 h 955"/>
              <a:gd name="connsiteX1" fmla="*/ 3048 w 3048"/>
              <a:gd name="connsiteY1" fmla="*/ 921 h 955"/>
              <a:gd name="connsiteX2" fmla="*/ 0 w 3048"/>
              <a:gd name="connsiteY2" fmla="*/ 445 h 955"/>
            </a:gdLst>
            <a:ahLst/>
            <a:cxnLst>
              <a:cxn ang="0">
                <a:pos x="connsiteX0" y="connsiteY0"/>
              </a:cxn>
              <a:cxn ang="0">
                <a:pos x="connsiteX1" y="connsiteY1"/>
              </a:cxn>
              <a:cxn ang="0">
                <a:pos x="connsiteX2" y="connsiteY2"/>
              </a:cxn>
            </a:cxnLst>
            <a:rect l="l" t="t" r="r" b="b"/>
            <a:pathLst>
              <a:path w="3048" h="955">
                <a:moveTo>
                  <a:pt x="0" y="445"/>
                </a:moveTo>
                <a:cubicBezTo>
                  <a:pt x="191" y="1492"/>
                  <a:pt x="2095" y="540"/>
                  <a:pt x="3048" y="921"/>
                </a:cubicBezTo>
                <a:cubicBezTo>
                  <a:pt x="2477" y="-603"/>
                  <a:pt x="1428" y="159"/>
                  <a:pt x="0" y="445"/>
                </a:cubicBezTo>
                <a:close/>
              </a:path>
            </a:pathLst>
          </a:custGeom>
          <a:solidFill>
            <a:srgbClr val="1A2D6F"/>
          </a:solidFill>
          <a:ln w="9525" cap="flat">
            <a:noFill/>
            <a:prstDash val="solid"/>
            <a:miter/>
          </a:ln>
        </p:spPr>
        <p:txBody>
          <a:bodyPr rtlCol="0" anchor="ctr"/>
          <a:lstStyle/>
          <a:p>
            <a:endParaRPr lang="en-US"/>
          </a:p>
        </p:txBody>
      </p:sp>
      <p:sp>
        <p:nvSpPr>
          <p:cNvPr id="752" name="צורה חופשית: צורה 725">
            <a:extLst>
              <a:ext uri="{FF2B5EF4-FFF2-40B4-BE49-F238E27FC236}">
                <a16:creationId xmlns:a16="http://schemas.microsoft.com/office/drawing/2014/main" id="{E8050720-C131-47C2-AC56-AF0EDB8C9BDE}"/>
              </a:ext>
            </a:extLst>
          </p:cNvPr>
          <p:cNvSpPr/>
          <p:nvPr userDrawn="1"/>
        </p:nvSpPr>
        <p:spPr>
          <a:xfrm>
            <a:off x="6579203" y="266632"/>
            <a:ext cx="1524" cy="734"/>
          </a:xfrm>
          <a:custGeom>
            <a:avLst/>
            <a:gdLst>
              <a:gd name="connsiteX0" fmla="*/ 0 w 1524"/>
              <a:gd name="connsiteY0" fmla="*/ 68 h 734"/>
              <a:gd name="connsiteX1" fmla="*/ 1524 w 1524"/>
              <a:gd name="connsiteY1" fmla="*/ 734 h 734"/>
              <a:gd name="connsiteX2" fmla="*/ 0 w 1524"/>
              <a:gd name="connsiteY2" fmla="*/ 68 h 734"/>
            </a:gdLst>
            <a:ahLst/>
            <a:cxnLst>
              <a:cxn ang="0">
                <a:pos x="connsiteX0" y="connsiteY0"/>
              </a:cxn>
              <a:cxn ang="0">
                <a:pos x="connsiteX1" y="connsiteY1"/>
              </a:cxn>
              <a:cxn ang="0">
                <a:pos x="connsiteX2" y="connsiteY2"/>
              </a:cxn>
            </a:cxnLst>
            <a:rect l="l" t="t" r="r" b="b"/>
            <a:pathLst>
              <a:path w="1524" h="734">
                <a:moveTo>
                  <a:pt x="0" y="68"/>
                </a:moveTo>
                <a:cubicBezTo>
                  <a:pt x="95" y="925"/>
                  <a:pt x="1048" y="449"/>
                  <a:pt x="1524" y="734"/>
                </a:cubicBezTo>
                <a:cubicBezTo>
                  <a:pt x="1238" y="-313"/>
                  <a:pt x="667" y="68"/>
                  <a:pt x="0" y="68"/>
                </a:cubicBezTo>
                <a:close/>
              </a:path>
            </a:pathLst>
          </a:custGeom>
          <a:solidFill>
            <a:srgbClr val="1A2D6F"/>
          </a:solidFill>
          <a:ln w="9525" cap="flat">
            <a:noFill/>
            <a:prstDash val="solid"/>
            <a:miter/>
          </a:ln>
        </p:spPr>
        <p:txBody>
          <a:bodyPr rtlCol="0" anchor="ctr"/>
          <a:lstStyle/>
          <a:p>
            <a:endParaRPr lang="en-US"/>
          </a:p>
        </p:txBody>
      </p:sp>
      <p:sp>
        <p:nvSpPr>
          <p:cNvPr id="753" name="צורה חופשית: צורה 726">
            <a:extLst>
              <a:ext uri="{FF2B5EF4-FFF2-40B4-BE49-F238E27FC236}">
                <a16:creationId xmlns:a16="http://schemas.microsoft.com/office/drawing/2014/main" id="{C85EADA8-EC9C-4F30-AC89-2B6CAEFA7BF4}"/>
              </a:ext>
            </a:extLst>
          </p:cNvPr>
          <p:cNvSpPr/>
          <p:nvPr userDrawn="1"/>
        </p:nvSpPr>
        <p:spPr>
          <a:xfrm>
            <a:off x="6526815" y="110955"/>
            <a:ext cx="666" cy="3154"/>
          </a:xfrm>
          <a:custGeom>
            <a:avLst/>
            <a:gdLst>
              <a:gd name="connsiteX0" fmla="*/ 667 w 666"/>
              <a:gd name="connsiteY0" fmla="*/ 11 h 3154"/>
              <a:gd name="connsiteX1" fmla="*/ 0 w 666"/>
              <a:gd name="connsiteY1" fmla="*/ 3154 h 3154"/>
              <a:gd name="connsiteX2" fmla="*/ 667 w 666"/>
              <a:gd name="connsiteY2" fmla="*/ 11 h 3154"/>
            </a:gdLst>
            <a:ahLst/>
            <a:cxnLst>
              <a:cxn ang="0">
                <a:pos x="connsiteX0" y="connsiteY0"/>
              </a:cxn>
              <a:cxn ang="0">
                <a:pos x="connsiteX1" y="connsiteY1"/>
              </a:cxn>
              <a:cxn ang="0">
                <a:pos x="connsiteX2" y="connsiteY2"/>
              </a:cxn>
            </a:cxnLst>
            <a:rect l="l" t="t" r="r" b="b"/>
            <a:pathLst>
              <a:path w="666" h="3154">
                <a:moveTo>
                  <a:pt x="667" y="11"/>
                </a:moveTo>
                <a:cubicBezTo>
                  <a:pt x="-285" y="-180"/>
                  <a:pt x="286" y="2202"/>
                  <a:pt x="0" y="3154"/>
                </a:cubicBezTo>
                <a:cubicBezTo>
                  <a:pt x="1334" y="2678"/>
                  <a:pt x="-95" y="1630"/>
                  <a:pt x="667" y="11"/>
                </a:cubicBezTo>
                <a:close/>
              </a:path>
            </a:pathLst>
          </a:custGeom>
          <a:solidFill>
            <a:srgbClr val="1A2D6F"/>
          </a:solidFill>
          <a:ln w="9525" cap="flat">
            <a:noFill/>
            <a:prstDash val="solid"/>
            <a:miter/>
          </a:ln>
        </p:spPr>
        <p:txBody>
          <a:bodyPr rtlCol="0" anchor="ctr"/>
          <a:lstStyle/>
          <a:p>
            <a:endParaRPr lang="en-US"/>
          </a:p>
        </p:txBody>
      </p:sp>
      <p:sp>
        <p:nvSpPr>
          <p:cNvPr id="754" name="צורה חופשית: צורה 727">
            <a:extLst>
              <a:ext uri="{FF2B5EF4-FFF2-40B4-BE49-F238E27FC236}">
                <a16:creationId xmlns:a16="http://schemas.microsoft.com/office/drawing/2014/main" id="{E63FE057-2782-4371-BBF5-6FE744A702DB}"/>
              </a:ext>
            </a:extLst>
          </p:cNvPr>
          <p:cNvSpPr/>
          <p:nvPr userDrawn="1"/>
        </p:nvSpPr>
        <p:spPr>
          <a:xfrm>
            <a:off x="6648159" y="54482"/>
            <a:ext cx="4862" cy="2953"/>
          </a:xfrm>
          <a:custGeom>
            <a:avLst/>
            <a:gdLst>
              <a:gd name="connsiteX0" fmla="*/ 1814 w 4862"/>
              <a:gd name="connsiteY0" fmla="*/ 1143 h 2953"/>
              <a:gd name="connsiteX1" fmla="*/ 1148 w 4862"/>
              <a:gd name="connsiteY1" fmla="*/ 2858 h 2953"/>
              <a:gd name="connsiteX2" fmla="*/ 3529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8" y="2858"/>
                </a:cubicBezTo>
                <a:cubicBezTo>
                  <a:pt x="1624" y="2096"/>
                  <a:pt x="2862" y="3620"/>
                  <a:pt x="3529" y="2572"/>
                </a:cubicBezTo>
                <a:cubicBezTo>
                  <a:pt x="3624" y="1810"/>
                  <a:pt x="2767" y="2381"/>
                  <a:pt x="2481" y="2191"/>
                </a:cubicBezTo>
                <a:cubicBezTo>
                  <a:pt x="2862" y="953"/>
                  <a:pt x="4005" y="2191"/>
                  <a:pt x="4862" y="1238"/>
                </a:cubicBezTo>
                <a:cubicBezTo>
                  <a:pt x="3434" y="572"/>
                  <a:pt x="2100" y="762"/>
                  <a:pt x="4" y="0"/>
                </a:cubicBezTo>
                <a:cubicBezTo>
                  <a:pt x="-91" y="1429"/>
                  <a:pt x="1433" y="286"/>
                  <a:pt x="1814" y="1143"/>
                </a:cubicBezTo>
                <a:close/>
              </a:path>
            </a:pathLst>
          </a:custGeom>
          <a:solidFill>
            <a:srgbClr val="1A2D6F"/>
          </a:solidFill>
          <a:ln w="9525" cap="flat">
            <a:noFill/>
            <a:prstDash val="solid"/>
            <a:miter/>
          </a:ln>
        </p:spPr>
        <p:txBody>
          <a:bodyPr rtlCol="0" anchor="ctr"/>
          <a:lstStyle/>
          <a:p>
            <a:endParaRPr lang="en-US"/>
          </a:p>
        </p:txBody>
      </p:sp>
      <p:sp>
        <p:nvSpPr>
          <p:cNvPr id="755" name="צורה חופשית: צורה 728">
            <a:extLst>
              <a:ext uri="{FF2B5EF4-FFF2-40B4-BE49-F238E27FC236}">
                <a16:creationId xmlns:a16="http://schemas.microsoft.com/office/drawing/2014/main" id="{93CEE472-FCB1-4BD8-9674-4A9512245BB6}"/>
              </a:ext>
            </a:extLst>
          </p:cNvPr>
          <p:cNvSpPr/>
          <p:nvPr userDrawn="1"/>
        </p:nvSpPr>
        <p:spPr>
          <a:xfrm>
            <a:off x="6593008" y="51625"/>
            <a:ext cx="5339" cy="1611"/>
          </a:xfrm>
          <a:custGeom>
            <a:avLst/>
            <a:gdLst>
              <a:gd name="connsiteX0" fmla="*/ 197 w 5339"/>
              <a:gd name="connsiteY0" fmla="*/ 476 h 1611"/>
              <a:gd name="connsiteX1" fmla="*/ 2102 w 5339"/>
              <a:gd name="connsiteY1" fmla="*/ 1048 h 1611"/>
              <a:gd name="connsiteX2" fmla="*/ 5340 w 5339"/>
              <a:gd name="connsiteY2" fmla="*/ 1429 h 1611"/>
              <a:gd name="connsiteX3" fmla="*/ 5054 w 5339"/>
              <a:gd name="connsiteY3" fmla="*/ 0 h 1611"/>
              <a:gd name="connsiteX4" fmla="*/ 197 w 5339"/>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9" h="1611">
                <a:moveTo>
                  <a:pt x="197" y="476"/>
                </a:moveTo>
                <a:cubicBezTo>
                  <a:pt x="-661" y="1048"/>
                  <a:pt x="1530" y="952"/>
                  <a:pt x="2102" y="1048"/>
                </a:cubicBezTo>
                <a:cubicBezTo>
                  <a:pt x="3435" y="1333"/>
                  <a:pt x="4673" y="1905"/>
                  <a:pt x="5340" y="1429"/>
                </a:cubicBezTo>
                <a:cubicBezTo>
                  <a:pt x="5245" y="857"/>
                  <a:pt x="5149" y="476"/>
                  <a:pt x="5054" y="0"/>
                </a:cubicBezTo>
                <a:cubicBezTo>
                  <a:pt x="3721" y="1048"/>
                  <a:pt x="2387" y="762"/>
                  <a:pt x="197" y="476"/>
                </a:cubicBezTo>
                <a:close/>
              </a:path>
            </a:pathLst>
          </a:custGeom>
          <a:solidFill>
            <a:srgbClr val="1A2D6F"/>
          </a:solidFill>
          <a:ln w="9525" cap="flat">
            <a:noFill/>
            <a:prstDash val="solid"/>
            <a:miter/>
          </a:ln>
        </p:spPr>
        <p:txBody>
          <a:bodyPr rtlCol="0" anchor="ctr"/>
          <a:lstStyle/>
          <a:p>
            <a:endParaRPr lang="en-US"/>
          </a:p>
        </p:txBody>
      </p:sp>
      <p:sp>
        <p:nvSpPr>
          <p:cNvPr id="756" name="צורה חופשית: צורה 729">
            <a:extLst>
              <a:ext uri="{FF2B5EF4-FFF2-40B4-BE49-F238E27FC236}">
                <a16:creationId xmlns:a16="http://schemas.microsoft.com/office/drawing/2014/main" id="{78311E32-0CE3-4869-BCE9-B481B489426F}"/>
              </a:ext>
            </a:extLst>
          </p:cNvPr>
          <p:cNvSpPr/>
          <p:nvPr userDrawn="1"/>
        </p:nvSpPr>
        <p:spPr>
          <a:xfrm>
            <a:off x="6652926" y="55340"/>
            <a:ext cx="43434" cy="3926"/>
          </a:xfrm>
          <a:custGeom>
            <a:avLst/>
            <a:gdLst>
              <a:gd name="connsiteX0" fmla="*/ 0 w 43434"/>
              <a:gd name="connsiteY0" fmla="*/ 1810 h 3926"/>
              <a:gd name="connsiteX1" fmla="*/ 10478 w 43434"/>
              <a:gd name="connsiteY1" fmla="*/ 3239 h 3926"/>
              <a:gd name="connsiteX2" fmla="*/ 20765 w 43434"/>
              <a:gd name="connsiteY2" fmla="*/ 2762 h 3926"/>
              <a:gd name="connsiteX3" fmla="*/ 33624 w 43434"/>
              <a:gd name="connsiteY3" fmla="*/ 2667 h 3926"/>
              <a:gd name="connsiteX4" fmla="*/ 30861 w 43434"/>
              <a:gd name="connsiteY4" fmla="*/ 2000 h 3926"/>
              <a:gd name="connsiteX5" fmla="*/ 38195 w 43434"/>
              <a:gd name="connsiteY5" fmla="*/ 2191 h 3926"/>
              <a:gd name="connsiteX6" fmla="*/ 36100 w 43434"/>
              <a:gd name="connsiteY6" fmla="*/ 3620 h 3926"/>
              <a:gd name="connsiteX7" fmla="*/ 43435 w 43434"/>
              <a:gd name="connsiteY7" fmla="*/ 2667 h 3926"/>
              <a:gd name="connsiteX8" fmla="*/ 14002 w 43434"/>
              <a:gd name="connsiteY8" fmla="*/ 1714 h 3926"/>
              <a:gd name="connsiteX9" fmla="*/ 14193 w 43434"/>
              <a:gd name="connsiteY9" fmla="*/ 2000 h 3926"/>
              <a:gd name="connsiteX10" fmla="*/ 477 w 43434"/>
              <a:gd name="connsiteY10" fmla="*/ 0 h 3926"/>
              <a:gd name="connsiteX11" fmla="*/ 3239 w 43434"/>
              <a:gd name="connsiteY11" fmla="*/ 1143 h 3926"/>
              <a:gd name="connsiteX12" fmla="*/ 0 w 43434"/>
              <a:gd name="connsiteY12" fmla="*/ 1810 h 3926"/>
              <a:gd name="connsiteX13" fmla="*/ 8097 w 43434"/>
              <a:gd name="connsiteY13" fmla="*/ 2000 h 3926"/>
              <a:gd name="connsiteX14" fmla="*/ 4477 w 43434"/>
              <a:gd name="connsiteY14" fmla="*/ 1619 h 3926"/>
              <a:gd name="connsiteX15" fmla="*/ 8097 w 43434"/>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3926">
                <a:moveTo>
                  <a:pt x="0" y="1810"/>
                </a:moveTo>
                <a:cubicBezTo>
                  <a:pt x="3620" y="2477"/>
                  <a:pt x="7049" y="3048"/>
                  <a:pt x="10478" y="3239"/>
                </a:cubicBezTo>
                <a:cubicBezTo>
                  <a:pt x="13907" y="3524"/>
                  <a:pt x="17336" y="3429"/>
                  <a:pt x="20765" y="2762"/>
                </a:cubicBezTo>
                <a:cubicBezTo>
                  <a:pt x="23432" y="4096"/>
                  <a:pt x="29052" y="2762"/>
                  <a:pt x="33624" y="2667"/>
                </a:cubicBezTo>
                <a:cubicBezTo>
                  <a:pt x="33910" y="1714"/>
                  <a:pt x="31242" y="2858"/>
                  <a:pt x="30861" y="2000"/>
                </a:cubicBezTo>
                <a:cubicBezTo>
                  <a:pt x="33338" y="1238"/>
                  <a:pt x="35529" y="2667"/>
                  <a:pt x="38195" y="2191"/>
                </a:cubicBezTo>
                <a:cubicBezTo>
                  <a:pt x="38100" y="3620"/>
                  <a:pt x="36672" y="3048"/>
                  <a:pt x="36100" y="3620"/>
                </a:cubicBezTo>
                <a:cubicBezTo>
                  <a:pt x="38577" y="4858"/>
                  <a:pt x="41243" y="1905"/>
                  <a:pt x="43435" y="2667"/>
                </a:cubicBezTo>
                <a:cubicBezTo>
                  <a:pt x="36005" y="190"/>
                  <a:pt x="24099" y="2096"/>
                  <a:pt x="14002" y="1714"/>
                </a:cubicBezTo>
                <a:cubicBezTo>
                  <a:pt x="14002" y="1905"/>
                  <a:pt x="14097" y="2000"/>
                  <a:pt x="14193" y="2000"/>
                </a:cubicBezTo>
                <a:cubicBezTo>
                  <a:pt x="11335" y="1429"/>
                  <a:pt x="4858" y="857"/>
                  <a:pt x="477" y="0"/>
                </a:cubicBezTo>
                <a:cubicBezTo>
                  <a:pt x="858" y="1238"/>
                  <a:pt x="2381" y="667"/>
                  <a:pt x="3239" y="1143"/>
                </a:cubicBezTo>
                <a:cubicBezTo>
                  <a:pt x="2477" y="2667"/>
                  <a:pt x="1048" y="857"/>
                  <a:pt x="0" y="1810"/>
                </a:cubicBezTo>
                <a:close/>
                <a:moveTo>
                  <a:pt x="8097" y="2000"/>
                </a:moveTo>
                <a:cubicBezTo>
                  <a:pt x="7144" y="2762"/>
                  <a:pt x="5429" y="2000"/>
                  <a:pt x="4477" y="1619"/>
                </a:cubicBezTo>
                <a:cubicBezTo>
                  <a:pt x="5525" y="1238"/>
                  <a:pt x="7334" y="1048"/>
                  <a:pt x="8097" y="2000"/>
                </a:cubicBezTo>
                <a:close/>
              </a:path>
            </a:pathLst>
          </a:custGeom>
          <a:solidFill>
            <a:srgbClr val="1A2D6F"/>
          </a:solidFill>
          <a:ln w="9525" cap="flat">
            <a:noFill/>
            <a:prstDash val="solid"/>
            <a:miter/>
          </a:ln>
        </p:spPr>
        <p:txBody>
          <a:bodyPr rtlCol="0" anchor="ctr"/>
          <a:lstStyle/>
          <a:p>
            <a:endParaRPr lang="en-US"/>
          </a:p>
        </p:txBody>
      </p:sp>
      <p:sp>
        <p:nvSpPr>
          <p:cNvPr id="757" name="צורה חופשית: צורה 730">
            <a:extLst>
              <a:ext uri="{FF2B5EF4-FFF2-40B4-BE49-F238E27FC236}">
                <a16:creationId xmlns:a16="http://schemas.microsoft.com/office/drawing/2014/main" id="{85E1512C-68A2-4757-8241-BDE6E087A62E}"/>
              </a:ext>
            </a:extLst>
          </p:cNvPr>
          <p:cNvSpPr/>
          <p:nvPr userDrawn="1"/>
        </p:nvSpPr>
        <p:spPr>
          <a:xfrm>
            <a:off x="6643496" y="56228"/>
            <a:ext cx="2762" cy="1111"/>
          </a:xfrm>
          <a:custGeom>
            <a:avLst/>
            <a:gdLst>
              <a:gd name="connsiteX0" fmla="*/ 0 w 2762"/>
              <a:gd name="connsiteY0" fmla="*/ 254 h 1111"/>
              <a:gd name="connsiteX1" fmla="*/ 2763 w 2762"/>
              <a:gd name="connsiteY1" fmla="*/ 1112 h 1111"/>
              <a:gd name="connsiteX2" fmla="*/ 0 w 2762"/>
              <a:gd name="connsiteY2" fmla="*/ 254 h 1111"/>
            </a:gdLst>
            <a:ahLst/>
            <a:cxnLst>
              <a:cxn ang="0">
                <a:pos x="connsiteX0" y="connsiteY0"/>
              </a:cxn>
              <a:cxn ang="0">
                <a:pos x="connsiteX1" y="connsiteY1"/>
              </a:cxn>
              <a:cxn ang="0">
                <a:pos x="connsiteX2" y="connsiteY2"/>
              </a:cxn>
            </a:cxnLst>
            <a:rect l="l" t="t" r="r" b="b"/>
            <a:pathLst>
              <a:path w="2762" h="1111">
                <a:moveTo>
                  <a:pt x="0" y="254"/>
                </a:moveTo>
                <a:cubicBezTo>
                  <a:pt x="667" y="921"/>
                  <a:pt x="1905" y="731"/>
                  <a:pt x="2763" y="1112"/>
                </a:cubicBezTo>
                <a:cubicBezTo>
                  <a:pt x="2191" y="-508"/>
                  <a:pt x="667" y="64"/>
                  <a:pt x="0" y="254"/>
                </a:cubicBezTo>
                <a:close/>
              </a:path>
            </a:pathLst>
          </a:custGeom>
          <a:solidFill>
            <a:srgbClr val="1A2D6F"/>
          </a:solidFill>
          <a:ln w="9525" cap="flat">
            <a:noFill/>
            <a:prstDash val="solid"/>
            <a:miter/>
          </a:ln>
        </p:spPr>
        <p:txBody>
          <a:bodyPr rtlCol="0" anchor="ctr"/>
          <a:lstStyle/>
          <a:p>
            <a:endParaRPr lang="en-US"/>
          </a:p>
        </p:txBody>
      </p:sp>
      <p:sp>
        <p:nvSpPr>
          <p:cNvPr id="758" name="צורה חופשית: צורה 731">
            <a:extLst>
              <a:ext uri="{FF2B5EF4-FFF2-40B4-BE49-F238E27FC236}">
                <a16:creationId xmlns:a16="http://schemas.microsoft.com/office/drawing/2014/main" id="{26AE17C0-3589-4462-8B44-6D898528C694}"/>
              </a:ext>
            </a:extLst>
          </p:cNvPr>
          <p:cNvSpPr/>
          <p:nvPr userDrawn="1"/>
        </p:nvSpPr>
        <p:spPr>
          <a:xfrm>
            <a:off x="6549485" y="40883"/>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238" y="265"/>
                  <a:pt x="1238" y="1503"/>
                </a:cubicBezTo>
                <a:close/>
              </a:path>
            </a:pathLst>
          </a:custGeom>
          <a:solidFill>
            <a:srgbClr val="1A2D6F"/>
          </a:solidFill>
          <a:ln w="9525" cap="flat">
            <a:noFill/>
            <a:prstDash val="solid"/>
            <a:miter/>
          </a:ln>
        </p:spPr>
        <p:txBody>
          <a:bodyPr rtlCol="0" anchor="ctr"/>
          <a:lstStyle/>
          <a:p>
            <a:endParaRPr lang="en-US"/>
          </a:p>
        </p:txBody>
      </p:sp>
      <p:sp>
        <p:nvSpPr>
          <p:cNvPr id="759" name="צורה חופשית: צורה 732">
            <a:extLst>
              <a:ext uri="{FF2B5EF4-FFF2-40B4-BE49-F238E27FC236}">
                <a16:creationId xmlns:a16="http://schemas.microsoft.com/office/drawing/2014/main" id="{D9487ED2-AA77-4EEB-870D-44BBA999CC5D}"/>
              </a:ext>
            </a:extLst>
          </p:cNvPr>
          <p:cNvSpPr/>
          <p:nvPr userDrawn="1"/>
        </p:nvSpPr>
        <p:spPr>
          <a:xfrm>
            <a:off x="6618636" y="136114"/>
            <a:ext cx="5048" cy="1117"/>
          </a:xfrm>
          <a:custGeom>
            <a:avLst/>
            <a:gdLst>
              <a:gd name="connsiteX0" fmla="*/ 5049 w 5048"/>
              <a:gd name="connsiteY0" fmla="*/ 951 h 1117"/>
              <a:gd name="connsiteX1" fmla="*/ 0 w 5048"/>
              <a:gd name="connsiteY1" fmla="*/ 570 h 1117"/>
              <a:gd name="connsiteX2" fmla="*/ 5049 w 5048"/>
              <a:gd name="connsiteY2" fmla="*/ 951 h 1117"/>
            </a:gdLst>
            <a:ahLst/>
            <a:cxnLst>
              <a:cxn ang="0">
                <a:pos x="connsiteX0" y="connsiteY0"/>
              </a:cxn>
              <a:cxn ang="0">
                <a:pos x="connsiteX1" y="connsiteY1"/>
              </a:cxn>
              <a:cxn ang="0">
                <a:pos x="connsiteX2" y="connsiteY2"/>
              </a:cxn>
            </a:cxnLst>
            <a:rect l="l" t="t" r="r" b="b"/>
            <a:pathLst>
              <a:path w="5048" h="1117">
                <a:moveTo>
                  <a:pt x="5049" y="951"/>
                </a:moveTo>
                <a:cubicBezTo>
                  <a:pt x="3715" y="-669"/>
                  <a:pt x="2191" y="189"/>
                  <a:pt x="0" y="570"/>
                </a:cubicBezTo>
                <a:cubicBezTo>
                  <a:pt x="476" y="1713"/>
                  <a:pt x="3524" y="665"/>
                  <a:pt x="5049" y="951"/>
                </a:cubicBezTo>
                <a:close/>
              </a:path>
            </a:pathLst>
          </a:custGeom>
          <a:solidFill>
            <a:srgbClr val="1A2D6F"/>
          </a:solidFill>
          <a:ln w="9525" cap="flat">
            <a:noFill/>
            <a:prstDash val="solid"/>
            <a:miter/>
          </a:ln>
        </p:spPr>
        <p:txBody>
          <a:bodyPr rtlCol="0" anchor="ctr"/>
          <a:lstStyle/>
          <a:p>
            <a:endParaRPr lang="en-US"/>
          </a:p>
        </p:txBody>
      </p:sp>
      <p:sp>
        <p:nvSpPr>
          <p:cNvPr id="760" name="צורה חופשית: צורה 733">
            <a:extLst>
              <a:ext uri="{FF2B5EF4-FFF2-40B4-BE49-F238E27FC236}">
                <a16:creationId xmlns:a16="http://schemas.microsoft.com/office/drawing/2014/main" id="{73E7E20B-AF0E-43AB-871D-500A1976F458}"/>
              </a:ext>
            </a:extLst>
          </p:cNvPr>
          <p:cNvSpPr/>
          <p:nvPr userDrawn="1"/>
        </p:nvSpPr>
        <p:spPr>
          <a:xfrm>
            <a:off x="6609003" y="54673"/>
            <a:ext cx="2870" cy="2000"/>
          </a:xfrm>
          <a:custGeom>
            <a:avLst/>
            <a:gdLst>
              <a:gd name="connsiteX0" fmla="*/ 2870 w 2870"/>
              <a:gd name="connsiteY0" fmla="*/ 953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3"/>
                </a:moveTo>
                <a:cubicBezTo>
                  <a:pt x="2489" y="95"/>
                  <a:pt x="1060" y="762"/>
                  <a:pt x="584" y="0"/>
                </a:cubicBezTo>
                <a:cubicBezTo>
                  <a:pt x="680" y="1143"/>
                  <a:pt x="1251" y="1143"/>
                  <a:pt x="13" y="1048"/>
                </a:cubicBezTo>
                <a:cubicBezTo>
                  <a:pt x="-177" y="1524"/>
                  <a:pt x="1822" y="1715"/>
                  <a:pt x="2489" y="2000"/>
                </a:cubicBezTo>
                <a:cubicBezTo>
                  <a:pt x="2394" y="1715"/>
                  <a:pt x="2394" y="1334"/>
                  <a:pt x="2108" y="1238"/>
                </a:cubicBezTo>
                <a:cubicBezTo>
                  <a:pt x="2204" y="857"/>
                  <a:pt x="2585" y="953"/>
                  <a:pt x="2870" y="953"/>
                </a:cubicBezTo>
                <a:close/>
              </a:path>
            </a:pathLst>
          </a:custGeom>
          <a:solidFill>
            <a:srgbClr val="1A2D6F"/>
          </a:solidFill>
          <a:ln w="9525" cap="flat">
            <a:noFill/>
            <a:prstDash val="solid"/>
            <a:miter/>
          </a:ln>
        </p:spPr>
        <p:txBody>
          <a:bodyPr rtlCol="0" anchor="ctr"/>
          <a:lstStyle/>
          <a:p>
            <a:endParaRPr lang="en-US"/>
          </a:p>
        </p:txBody>
      </p:sp>
      <p:sp>
        <p:nvSpPr>
          <p:cNvPr id="761" name="צורה חופשית: צורה 734">
            <a:extLst>
              <a:ext uri="{FF2B5EF4-FFF2-40B4-BE49-F238E27FC236}">
                <a16:creationId xmlns:a16="http://schemas.microsoft.com/office/drawing/2014/main" id="{035D3FE3-EBFF-42E2-801B-29C88CCCA114}"/>
              </a:ext>
            </a:extLst>
          </p:cNvPr>
          <p:cNvSpPr/>
          <p:nvPr userDrawn="1"/>
        </p:nvSpPr>
        <p:spPr>
          <a:xfrm>
            <a:off x="6545301" y="46005"/>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02" y="667"/>
                  <a:pt x="755" y="95"/>
                  <a:pt x="279" y="0"/>
                </a:cubicBezTo>
                <a:close/>
              </a:path>
            </a:pathLst>
          </a:custGeom>
          <a:solidFill>
            <a:srgbClr val="1A2D6F"/>
          </a:solidFill>
          <a:ln w="9525" cap="flat">
            <a:noFill/>
            <a:prstDash val="solid"/>
            <a:miter/>
          </a:ln>
        </p:spPr>
        <p:txBody>
          <a:bodyPr rtlCol="0" anchor="ctr"/>
          <a:lstStyle/>
          <a:p>
            <a:endParaRPr lang="en-US"/>
          </a:p>
        </p:txBody>
      </p:sp>
      <p:sp>
        <p:nvSpPr>
          <p:cNvPr id="762" name="צורה חופשית: צורה 735">
            <a:extLst>
              <a:ext uri="{FF2B5EF4-FFF2-40B4-BE49-F238E27FC236}">
                <a16:creationId xmlns:a16="http://schemas.microsoft.com/office/drawing/2014/main" id="{C635E68B-8A71-4FAE-8666-784459386851}"/>
              </a:ext>
            </a:extLst>
          </p:cNvPr>
          <p:cNvSpPr/>
          <p:nvPr userDrawn="1"/>
        </p:nvSpPr>
        <p:spPr>
          <a:xfrm>
            <a:off x="6634064" y="137676"/>
            <a:ext cx="2479" cy="816"/>
          </a:xfrm>
          <a:custGeom>
            <a:avLst/>
            <a:gdLst>
              <a:gd name="connsiteX0" fmla="*/ 3 w 2479"/>
              <a:gd name="connsiteY0" fmla="*/ 817 h 816"/>
              <a:gd name="connsiteX1" fmla="*/ 2479 w 2479"/>
              <a:gd name="connsiteY1" fmla="*/ 626 h 816"/>
              <a:gd name="connsiteX2" fmla="*/ 3 w 2479"/>
              <a:gd name="connsiteY2" fmla="*/ 817 h 816"/>
            </a:gdLst>
            <a:ahLst/>
            <a:cxnLst>
              <a:cxn ang="0">
                <a:pos x="connsiteX0" y="connsiteY0"/>
              </a:cxn>
              <a:cxn ang="0">
                <a:pos x="connsiteX1" y="connsiteY1"/>
              </a:cxn>
              <a:cxn ang="0">
                <a:pos x="connsiteX2" y="connsiteY2"/>
              </a:cxn>
            </a:cxnLst>
            <a:rect l="l" t="t" r="r" b="b"/>
            <a:pathLst>
              <a:path w="2479" h="816">
                <a:moveTo>
                  <a:pt x="3" y="817"/>
                </a:moveTo>
                <a:cubicBezTo>
                  <a:pt x="765" y="-41"/>
                  <a:pt x="1813" y="1102"/>
                  <a:pt x="2479" y="626"/>
                </a:cubicBezTo>
                <a:cubicBezTo>
                  <a:pt x="2193" y="55"/>
                  <a:pt x="-92" y="-517"/>
                  <a:pt x="3" y="817"/>
                </a:cubicBezTo>
                <a:close/>
              </a:path>
            </a:pathLst>
          </a:custGeom>
          <a:solidFill>
            <a:srgbClr val="1A2D6F"/>
          </a:solidFill>
          <a:ln w="9525" cap="flat">
            <a:noFill/>
            <a:prstDash val="solid"/>
            <a:miter/>
          </a:ln>
        </p:spPr>
        <p:txBody>
          <a:bodyPr rtlCol="0" anchor="ctr"/>
          <a:lstStyle/>
          <a:p>
            <a:endParaRPr lang="en-US"/>
          </a:p>
        </p:txBody>
      </p:sp>
      <p:sp>
        <p:nvSpPr>
          <p:cNvPr id="763" name="צורה חופשית: צורה 736">
            <a:extLst>
              <a:ext uri="{FF2B5EF4-FFF2-40B4-BE49-F238E27FC236}">
                <a16:creationId xmlns:a16="http://schemas.microsoft.com/office/drawing/2014/main" id="{FE570DC8-5378-4DEB-ADD9-A337E167B2DA}"/>
              </a:ext>
            </a:extLst>
          </p:cNvPr>
          <p:cNvSpPr/>
          <p:nvPr userDrawn="1"/>
        </p:nvSpPr>
        <p:spPr>
          <a:xfrm>
            <a:off x="6548628" y="46291"/>
            <a:ext cx="1999" cy="761"/>
          </a:xfrm>
          <a:custGeom>
            <a:avLst/>
            <a:gdLst>
              <a:gd name="connsiteX0" fmla="*/ 2000 w 1999"/>
              <a:gd name="connsiteY0" fmla="*/ 762 h 761"/>
              <a:gd name="connsiteX1" fmla="*/ 0 w 1999"/>
              <a:gd name="connsiteY1" fmla="*/ 0 h 761"/>
              <a:gd name="connsiteX2" fmla="*/ 2000 w 1999"/>
              <a:gd name="connsiteY2" fmla="*/ 762 h 761"/>
            </a:gdLst>
            <a:ahLst/>
            <a:cxnLst>
              <a:cxn ang="0">
                <a:pos x="connsiteX0" y="connsiteY0"/>
              </a:cxn>
              <a:cxn ang="0">
                <a:pos x="connsiteX1" y="connsiteY1"/>
              </a:cxn>
              <a:cxn ang="0">
                <a:pos x="connsiteX2" y="connsiteY2"/>
              </a:cxn>
            </a:cxnLst>
            <a:rect l="l" t="t" r="r" b="b"/>
            <a:pathLst>
              <a:path w="1999" h="761">
                <a:moveTo>
                  <a:pt x="2000" y="762"/>
                </a:moveTo>
                <a:cubicBezTo>
                  <a:pt x="1905" y="-95"/>
                  <a:pt x="571" y="381"/>
                  <a:pt x="0" y="0"/>
                </a:cubicBezTo>
                <a:cubicBezTo>
                  <a:pt x="95" y="857"/>
                  <a:pt x="1428" y="381"/>
                  <a:pt x="2000" y="762"/>
                </a:cubicBezTo>
                <a:close/>
              </a:path>
            </a:pathLst>
          </a:custGeom>
          <a:solidFill>
            <a:srgbClr val="1A2D6F"/>
          </a:solidFill>
          <a:ln w="9525" cap="flat">
            <a:noFill/>
            <a:prstDash val="solid"/>
            <a:miter/>
          </a:ln>
        </p:spPr>
        <p:txBody>
          <a:bodyPr rtlCol="0" anchor="ctr"/>
          <a:lstStyle/>
          <a:p>
            <a:endParaRPr lang="en-US"/>
          </a:p>
        </p:txBody>
      </p:sp>
      <p:sp>
        <p:nvSpPr>
          <p:cNvPr id="764" name="צורה חופשית: צורה 737">
            <a:extLst>
              <a:ext uri="{FF2B5EF4-FFF2-40B4-BE49-F238E27FC236}">
                <a16:creationId xmlns:a16="http://schemas.microsoft.com/office/drawing/2014/main" id="{A1607DA3-EB06-4C17-8B8F-FE466E52C132}"/>
              </a:ext>
            </a:extLst>
          </p:cNvPr>
          <p:cNvSpPr/>
          <p:nvPr userDrawn="1"/>
        </p:nvSpPr>
        <p:spPr>
          <a:xfrm>
            <a:off x="6627114" y="137002"/>
            <a:ext cx="2666" cy="919"/>
          </a:xfrm>
          <a:custGeom>
            <a:avLst/>
            <a:gdLst>
              <a:gd name="connsiteX0" fmla="*/ 0 w 2666"/>
              <a:gd name="connsiteY0" fmla="*/ 348 h 919"/>
              <a:gd name="connsiteX1" fmla="*/ 2667 w 2666"/>
              <a:gd name="connsiteY1" fmla="*/ 919 h 919"/>
              <a:gd name="connsiteX2" fmla="*/ 0 w 2666"/>
              <a:gd name="connsiteY2" fmla="*/ 348 h 919"/>
            </a:gdLst>
            <a:ahLst/>
            <a:cxnLst>
              <a:cxn ang="0">
                <a:pos x="connsiteX0" y="connsiteY0"/>
              </a:cxn>
              <a:cxn ang="0">
                <a:pos x="connsiteX1" y="connsiteY1"/>
              </a:cxn>
              <a:cxn ang="0">
                <a:pos x="connsiteX2" y="connsiteY2"/>
              </a:cxn>
            </a:cxnLst>
            <a:rect l="l" t="t" r="r" b="b"/>
            <a:pathLst>
              <a:path w="2666" h="919">
                <a:moveTo>
                  <a:pt x="0" y="348"/>
                </a:moveTo>
                <a:cubicBezTo>
                  <a:pt x="381" y="1205"/>
                  <a:pt x="1810" y="633"/>
                  <a:pt x="2667" y="919"/>
                </a:cubicBezTo>
                <a:cubicBezTo>
                  <a:pt x="2381" y="-129"/>
                  <a:pt x="571" y="-224"/>
                  <a:pt x="0" y="348"/>
                </a:cubicBezTo>
                <a:close/>
              </a:path>
            </a:pathLst>
          </a:custGeom>
          <a:solidFill>
            <a:srgbClr val="1A2D6F"/>
          </a:solidFill>
          <a:ln w="9525" cap="flat">
            <a:noFill/>
            <a:prstDash val="solid"/>
            <a:miter/>
          </a:ln>
        </p:spPr>
        <p:txBody>
          <a:bodyPr rtlCol="0" anchor="ctr"/>
          <a:lstStyle/>
          <a:p>
            <a:endParaRPr lang="en-US"/>
          </a:p>
        </p:txBody>
      </p:sp>
      <p:sp>
        <p:nvSpPr>
          <p:cNvPr id="765" name="צורה חופשית: צורה 738">
            <a:extLst>
              <a:ext uri="{FF2B5EF4-FFF2-40B4-BE49-F238E27FC236}">
                <a16:creationId xmlns:a16="http://schemas.microsoft.com/office/drawing/2014/main" id="{BD92524B-80C7-4FC4-B3FD-841DAD949F81}"/>
              </a:ext>
            </a:extLst>
          </p:cNvPr>
          <p:cNvSpPr/>
          <p:nvPr userDrawn="1"/>
        </p:nvSpPr>
        <p:spPr>
          <a:xfrm>
            <a:off x="6525387" y="42933"/>
            <a:ext cx="188308" cy="96131"/>
          </a:xfrm>
          <a:custGeom>
            <a:avLst/>
            <a:gdLst>
              <a:gd name="connsiteX0" fmla="*/ 186499 w 188308"/>
              <a:gd name="connsiteY0" fmla="*/ 66223 h 96131"/>
              <a:gd name="connsiteX1" fmla="*/ 186404 w 188308"/>
              <a:gd name="connsiteY1" fmla="*/ 64509 h 96131"/>
              <a:gd name="connsiteX2" fmla="*/ 185642 w 188308"/>
              <a:gd name="connsiteY2" fmla="*/ 63461 h 96131"/>
              <a:gd name="connsiteX3" fmla="*/ 186309 w 188308"/>
              <a:gd name="connsiteY3" fmla="*/ 62413 h 96131"/>
              <a:gd name="connsiteX4" fmla="*/ 185356 w 188308"/>
              <a:gd name="connsiteY4" fmla="*/ 62127 h 96131"/>
              <a:gd name="connsiteX5" fmla="*/ 187357 w 188308"/>
              <a:gd name="connsiteY5" fmla="*/ 59937 h 96131"/>
              <a:gd name="connsiteX6" fmla="*/ 185451 w 188308"/>
              <a:gd name="connsiteY6" fmla="*/ 59651 h 96131"/>
              <a:gd name="connsiteX7" fmla="*/ 184689 w 188308"/>
              <a:gd name="connsiteY7" fmla="*/ 57555 h 96131"/>
              <a:gd name="connsiteX8" fmla="*/ 185356 w 188308"/>
              <a:gd name="connsiteY8" fmla="*/ 57174 h 96131"/>
              <a:gd name="connsiteX9" fmla="*/ 184595 w 188308"/>
              <a:gd name="connsiteY9" fmla="*/ 55841 h 96131"/>
              <a:gd name="connsiteX10" fmla="*/ 184785 w 188308"/>
              <a:gd name="connsiteY10" fmla="*/ 54793 h 96131"/>
              <a:gd name="connsiteX11" fmla="*/ 186976 w 188308"/>
              <a:gd name="connsiteY11" fmla="*/ 53650 h 96131"/>
              <a:gd name="connsiteX12" fmla="*/ 184023 w 188308"/>
              <a:gd name="connsiteY12" fmla="*/ 54126 h 96131"/>
              <a:gd name="connsiteX13" fmla="*/ 182880 w 188308"/>
              <a:gd name="connsiteY13" fmla="*/ 50697 h 96131"/>
              <a:gd name="connsiteX14" fmla="*/ 185356 w 188308"/>
              <a:gd name="connsiteY14" fmla="*/ 50888 h 96131"/>
              <a:gd name="connsiteX15" fmla="*/ 185451 w 188308"/>
              <a:gd name="connsiteY15" fmla="*/ 52602 h 96131"/>
              <a:gd name="connsiteX16" fmla="*/ 185356 w 188308"/>
              <a:gd name="connsiteY16" fmla="*/ 50507 h 96131"/>
              <a:gd name="connsiteX17" fmla="*/ 186404 w 188308"/>
              <a:gd name="connsiteY17" fmla="*/ 49745 h 96131"/>
              <a:gd name="connsiteX18" fmla="*/ 184213 w 188308"/>
              <a:gd name="connsiteY18" fmla="*/ 42411 h 96131"/>
              <a:gd name="connsiteX19" fmla="*/ 186023 w 188308"/>
              <a:gd name="connsiteY19" fmla="*/ 41934 h 96131"/>
              <a:gd name="connsiteX20" fmla="*/ 184213 w 188308"/>
              <a:gd name="connsiteY20" fmla="*/ 41649 h 96131"/>
              <a:gd name="connsiteX21" fmla="*/ 186309 w 188308"/>
              <a:gd name="connsiteY21" fmla="*/ 39077 h 96131"/>
              <a:gd name="connsiteX22" fmla="*/ 185166 w 188308"/>
              <a:gd name="connsiteY22" fmla="*/ 38410 h 96131"/>
              <a:gd name="connsiteX23" fmla="*/ 187928 w 188308"/>
              <a:gd name="connsiteY23" fmla="*/ 36505 h 96131"/>
              <a:gd name="connsiteX24" fmla="*/ 183737 w 188308"/>
              <a:gd name="connsiteY24" fmla="*/ 33933 h 96131"/>
              <a:gd name="connsiteX25" fmla="*/ 183546 w 188308"/>
              <a:gd name="connsiteY25" fmla="*/ 33933 h 96131"/>
              <a:gd name="connsiteX26" fmla="*/ 181832 w 188308"/>
              <a:gd name="connsiteY26" fmla="*/ 30885 h 96131"/>
              <a:gd name="connsiteX27" fmla="*/ 178975 w 188308"/>
              <a:gd name="connsiteY27" fmla="*/ 22599 h 96131"/>
              <a:gd name="connsiteX28" fmla="*/ 181260 w 188308"/>
              <a:gd name="connsiteY28" fmla="*/ 20027 h 96131"/>
              <a:gd name="connsiteX29" fmla="*/ 173545 w 188308"/>
              <a:gd name="connsiteY29" fmla="*/ 17931 h 96131"/>
              <a:gd name="connsiteX30" fmla="*/ 161639 w 188308"/>
              <a:gd name="connsiteY30" fmla="*/ 17265 h 96131"/>
              <a:gd name="connsiteX31" fmla="*/ 162020 w 188308"/>
              <a:gd name="connsiteY31" fmla="*/ 16884 h 96131"/>
              <a:gd name="connsiteX32" fmla="*/ 138969 w 188308"/>
              <a:gd name="connsiteY32" fmla="*/ 18408 h 96131"/>
              <a:gd name="connsiteX33" fmla="*/ 140018 w 188308"/>
              <a:gd name="connsiteY33" fmla="*/ 18789 h 96131"/>
              <a:gd name="connsiteX34" fmla="*/ 137826 w 188308"/>
              <a:gd name="connsiteY34" fmla="*/ 18789 h 96131"/>
              <a:gd name="connsiteX35" fmla="*/ 128778 w 188308"/>
              <a:gd name="connsiteY35" fmla="*/ 18217 h 96131"/>
              <a:gd name="connsiteX36" fmla="*/ 129444 w 188308"/>
              <a:gd name="connsiteY36" fmla="*/ 17550 h 96131"/>
              <a:gd name="connsiteX37" fmla="*/ 100965 w 188308"/>
              <a:gd name="connsiteY37" fmla="*/ 13645 h 96131"/>
              <a:gd name="connsiteX38" fmla="*/ 100965 w 188308"/>
              <a:gd name="connsiteY38" fmla="*/ 14217 h 96131"/>
              <a:gd name="connsiteX39" fmla="*/ 95631 w 188308"/>
              <a:gd name="connsiteY39" fmla="*/ 13074 h 96131"/>
              <a:gd name="connsiteX40" fmla="*/ 107918 w 188308"/>
              <a:gd name="connsiteY40" fmla="*/ 16122 h 96131"/>
              <a:gd name="connsiteX41" fmla="*/ 97727 w 188308"/>
              <a:gd name="connsiteY41" fmla="*/ 16122 h 96131"/>
              <a:gd name="connsiteX42" fmla="*/ 104775 w 188308"/>
              <a:gd name="connsiteY42" fmla="*/ 17360 h 96131"/>
              <a:gd name="connsiteX43" fmla="*/ 93536 w 188308"/>
              <a:gd name="connsiteY43" fmla="*/ 16884 h 96131"/>
              <a:gd name="connsiteX44" fmla="*/ 97250 w 188308"/>
              <a:gd name="connsiteY44" fmla="*/ 16884 h 96131"/>
              <a:gd name="connsiteX45" fmla="*/ 93916 w 188308"/>
              <a:gd name="connsiteY45" fmla="*/ 15550 h 96131"/>
              <a:gd name="connsiteX46" fmla="*/ 64865 w 188308"/>
              <a:gd name="connsiteY46" fmla="*/ 11359 h 96131"/>
              <a:gd name="connsiteX47" fmla="*/ 63055 w 188308"/>
              <a:gd name="connsiteY47" fmla="*/ 10407 h 96131"/>
              <a:gd name="connsiteX48" fmla="*/ 38767 w 188308"/>
              <a:gd name="connsiteY48" fmla="*/ 7073 h 96131"/>
              <a:gd name="connsiteX49" fmla="*/ 39243 w 188308"/>
              <a:gd name="connsiteY49" fmla="*/ 6787 h 96131"/>
              <a:gd name="connsiteX50" fmla="*/ 32671 w 188308"/>
              <a:gd name="connsiteY50" fmla="*/ 4596 h 96131"/>
              <a:gd name="connsiteX51" fmla="*/ 34671 w 188308"/>
              <a:gd name="connsiteY51" fmla="*/ 4215 h 96131"/>
              <a:gd name="connsiteX52" fmla="*/ 31337 w 188308"/>
              <a:gd name="connsiteY52" fmla="*/ 3549 h 96131"/>
              <a:gd name="connsiteX53" fmla="*/ 32289 w 188308"/>
              <a:gd name="connsiteY53" fmla="*/ 3358 h 96131"/>
              <a:gd name="connsiteX54" fmla="*/ 29908 w 188308"/>
              <a:gd name="connsiteY54" fmla="*/ 1072 h 96131"/>
              <a:gd name="connsiteX55" fmla="*/ 30480 w 188308"/>
              <a:gd name="connsiteY55" fmla="*/ 501 h 96131"/>
              <a:gd name="connsiteX56" fmla="*/ 29242 w 188308"/>
              <a:gd name="connsiteY56" fmla="*/ 215 h 96131"/>
              <a:gd name="connsiteX57" fmla="*/ 31337 w 188308"/>
              <a:gd name="connsiteY57" fmla="*/ 2787 h 96131"/>
              <a:gd name="connsiteX58" fmla="*/ 27432 w 188308"/>
              <a:gd name="connsiteY58" fmla="*/ 3834 h 96131"/>
              <a:gd name="connsiteX59" fmla="*/ 33814 w 188308"/>
              <a:gd name="connsiteY59" fmla="*/ 6120 h 96131"/>
              <a:gd name="connsiteX60" fmla="*/ 33242 w 188308"/>
              <a:gd name="connsiteY60" fmla="*/ 6692 h 96131"/>
              <a:gd name="connsiteX61" fmla="*/ 34194 w 188308"/>
              <a:gd name="connsiteY61" fmla="*/ 6501 h 96131"/>
              <a:gd name="connsiteX62" fmla="*/ 34290 w 188308"/>
              <a:gd name="connsiteY62" fmla="*/ 8311 h 96131"/>
              <a:gd name="connsiteX63" fmla="*/ 23908 w 188308"/>
              <a:gd name="connsiteY63" fmla="*/ 4882 h 96131"/>
              <a:gd name="connsiteX64" fmla="*/ 26098 w 188308"/>
              <a:gd name="connsiteY64" fmla="*/ 6025 h 96131"/>
              <a:gd name="connsiteX65" fmla="*/ 25432 w 188308"/>
              <a:gd name="connsiteY65" fmla="*/ 6216 h 96131"/>
              <a:gd name="connsiteX66" fmla="*/ 30575 w 188308"/>
              <a:gd name="connsiteY66" fmla="*/ 7930 h 96131"/>
              <a:gd name="connsiteX67" fmla="*/ 23336 w 188308"/>
              <a:gd name="connsiteY67" fmla="*/ 6501 h 96131"/>
              <a:gd name="connsiteX68" fmla="*/ 24003 w 188308"/>
              <a:gd name="connsiteY68" fmla="*/ 6311 h 96131"/>
              <a:gd name="connsiteX69" fmla="*/ 20669 w 188308"/>
              <a:gd name="connsiteY69" fmla="*/ 6406 h 96131"/>
              <a:gd name="connsiteX70" fmla="*/ 22574 w 188308"/>
              <a:gd name="connsiteY70" fmla="*/ 6787 h 96131"/>
              <a:gd name="connsiteX71" fmla="*/ 20955 w 188308"/>
              <a:gd name="connsiteY71" fmla="*/ 7168 h 96131"/>
              <a:gd name="connsiteX72" fmla="*/ 17240 w 188308"/>
              <a:gd name="connsiteY72" fmla="*/ 8216 h 96131"/>
              <a:gd name="connsiteX73" fmla="*/ 18288 w 188308"/>
              <a:gd name="connsiteY73" fmla="*/ 7359 h 96131"/>
              <a:gd name="connsiteX74" fmla="*/ 20098 w 188308"/>
              <a:gd name="connsiteY74" fmla="*/ 8121 h 96131"/>
              <a:gd name="connsiteX75" fmla="*/ 19621 w 188308"/>
              <a:gd name="connsiteY75" fmla="*/ 7263 h 96131"/>
              <a:gd name="connsiteX76" fmla="*/ 20098 w 188308"/>
              <a:gd name="connsiteY76" fmla="*/ 6978 h 96131"/>
              <a:gd name="connsiteX77" fmla="*/ 16383 w 188308"/>
              <a:gd name="connsiteY77" fmla="*/ 6882 h 96131"/>
              <a:gd name="connsiteX78" fmla="*/ 16669 w 188308"/>
              <a:gd name="connsiteY78" fmla="*/ 8787 h 96131"/>
              <a:gd name="connsiteX79" fmla="*/ 12002 w 188308"/>
              <a:gd name="connsiteY79" fmla="*/ 14979 h 96131"/>
              <a:gd name="connsiteX80" fmla="*/ 16002 w 188308"/>
              <a:gd name="connsiteY80" fmla="*/ 11835 h 96131"/>
              <a:gd name="connsiteX81" fmla="*/ 13239 w 188308"/>
              <a:gd name="connsiteY81" fmla="*/ 15550 h 96131"/>
              <a:gd name="connsiteX82" fmla="*/ 13525 w 188308"/>
              <a:gd name="connsiteY82" fmla="*/ 16312 h 96131"/>
              <a:gd name="connsiteX83" fmla="*/ 14668 w 188308"/>
              <a:gd name="connsiteY83" fmla="*/ 16217 h 96131"/>
              <a:gd name="connsiteX84" fmla="*/ 15811 w 188308"/>
              <a:gd name="connsiteY84" fmla="*/ 14979 h 96131"/>
              <a:gd name="connsiteX85" fmla="*/ 13811 w 188308"/>
              <a:gd name="connsiteY85" fmla="*/ 17074 h 96131"/>
              <a:gd name="connsiteX86" fmla="*/ 13716 w 188308"/>
              <a:gd name="connsiteY86" fmla="*/ 19551 h 96131"/>
              <a:gd name="connsiteX87" fmla="*/ 15811 w 188308"/>
              <a:gd name="connsiteY87" fmla="*/ 17074 h 96131"/>
              <a:gd name="connsiteX88" fmla="*/ 14764 w 188308"/>
              <a:gd name="connsiteY88" fmla="*/ 19741 h 96131"/>
              <a:gd name="connsiteX89" fmla="*/ 13716 w 188308"/>
              <a:gd name="connsiteY89" fmla="*/ 19551 h 96131"/>
              <a:gd name="connsiteX90" fmla="*/ 11620 w 188308"/>
              <a:gd name="connsiteY90" fmla="*/ 23075 h 96131"/>
              <a:gd name="connsiteX91" fmla="*/ 10953 w 188308"/>
              <a:gd name="connsiteY91" fmla="*/ 25075 h 96131"/>
              <a:gd name="connsiteX92" fmla="*/ 11620 w 188308"/>
              <a:gd name="connsiteY92" fmla="*/ 26313 h 96131"/>
              <a:gd name="connsiteX93" fmla="*/ 9239 w 188308"/>
              <a:gd name="connsiteY93" fmla="*/ 30123 h 96131"/>
              <a:gd name="connsiteX94" fmla="*/ 10001 w 188308"/>
              <a:gd name="connsiteY94" fmla="*/ 30981 h 96131"/>
              <a:gd name="connsiteX95" fmla="*/ 8667 w 188308"/>
              <a:gd name="connsiteY95" fmla="*/ 33933 h 96131"/>
              <a:gd name="connsiteX96" fmla="*/ 10096 w 188308"/>
              <a:gd name="connsiteY96" fmla="*/ 34981 h 96131"/>
              <a:gd name="connsiteX97" fmla="*/ 8382 w 188308"/>
              <a:gd name="connsiteY97" fmla="*/ 36410 h 96131"/>
              <a:gd name="connsiteX98" fmla="*/ 7334 w 188308"/>
              <a:gd name="connsiteY98" fmla="*/ 39077 h 96131"/>
              <a:gd name="connsiteX99" fmla="*/ 5524 w 188308"/>
              <a:gd name="connsiteY99" fmla="*/ 38696 h 96131"/>
              <a:gd name="connsiteX100" fmla="*/ 6762 w 188308"/>
              <a:gd name="connsiteY100" fmla="*/ 39648 h 96131"/>
              <a:gd name="connsiteX101" fmla="*/ 5143 w 188308"/>
              <a:gd name="connsiteY101" fmla="*/ 40696 h 96131"/>
              <a:gd name="connsiteX102" fmla="*/ 6001 w 188308"/>
              <a:gd name="connsiteY102" fmla="*/ 42315 h 96131"/>
              <a:gd name="connsiteX103" fmla="*/ 952 w 188308"/>
              <a:gd name="connsiteY103" fmla="*/ 50221 h 96131"/>
              <a:gd name="connsiteX104" fmla="*/ 0 w 188308"/>
              <a:gd name="connsiteY104" fmla="*/ 52221 h 96131"/>
              <a:gd name="connsiteX105" fmla="*/ 1619 w 188308"/>
              <a:gd name="connsiteY105" fmla="*/ 52602 h 96131"/>
              <a:gd name="connsiteX106" fmla="*/ 381 w 188308"/>
              <a:gd name="connsiteY106" fmla="*/ 53745 h 96131"/>
              <a:gd name="connsiteX107" fmla="*/ 1619 w 188308"/>
              <a:gd name="connsiteY107" fmla="*/ 53650 h 96131"/>
              <a:gd name="connsiteX108" fmla="*/ 2095 w 188308"/>
              <a:gd name="connsiteY108" fmla="*/ 55936 h 96131"/>
              <a:gd name="connsiteX109" fmla="*/ 5239 w 188308"/>
              <a:gd name="connsiteY109" fmla="*/ 59079 h 96131"/>
              <a:gd name="connsiteX110" fmla="*/ 3905 w 188308"/>
              <a:gd name="connsiteY110" fmla="*/ 59841 h 96131"/>
              <a:gd name="connsiteX111" fmla="*/ 4096 w 188308"/>
              <a:gd name="connsiteY111" fmla="*/ 59175 h 96131"/>
              <a:gd name="connsiteX112" fmla="*/ 2667 w 188308"/>
              <a:gd name="connsiteY112" fmla="*/ 61365 h 96131"/>
              <a:gd name="connsiteX113" fmla="*/ 857 w 188308"/>
              <a:gd name="connsiteY113" fmla="*/ 61746 h 96131"/>
              <a:gd name="connsiteX114" fmla="*/ 2286 w 188308"/>
              <a:gd name="connsiteY114" fmla="*/ 62032 h 96131"/>
              <a:gd name="connsiteX115" fmla="*/ 2571 w 188308"/>
              <a:gd name="connsiteY115" fmla="*/ 63937 h 96131"/>
              <a:gd name="connsiteX116" fmla="*/ 1905 w 188308"/>
              <a:gd name="connsiteY116" fmla="*/ 65937 h 96131"/>
              <a:gd name="connsiteX117" fmla="*/ 857 w 188308"/>
              <a:gd name="connsiteY117" fmla="*/ 66414 h 96131"/>
              <a:gd name="connsiteX118" fmla="*/ 4572 w 188308"/>
              <a:gd name="connsiteY118" fmla="*/ 67176 h 96131"/>
              <a:gd name="connsiteX119" fmla="*/ 4667 w 188308"/>
              <a:gd name="connsiteY119" fmla="*/ 67938 h 96131"/>
              <a:gd name="connsiteX120" fmla="*/ 4096 w 188308"/>
              <a:gd name="connsiteY120" fmla="*/ 69652 h 96131"/>
              <a:gd name="connsiteX121" fmla="*/ 4858 w 188308"/>
              <a:gd name="connsiteY121" fmla="*/ 70509 h 96131"/>
              <a:gd name="connsiteX122" fmla="*/ 3524 w 188308"/>
              <a:gd name="connsiteY122" fmla="*/ 72033 h 96131"/>
              <a:gd name="connsiteX123" fmla="*/ 7811 w 188308"/>
              <a:gd name="connsiteY123" fmla="*/ 71462 h 96131"/>
              <a:gd name="connsiteX124" fmla="*/ 7334 w 188308"/>
              <a:gd name="connsiteY124" fmla="*/ 70319 h 96131"/>
              <a:gd name="connsiteX125" fmla="*/ 13525 w 188308"/>
              <a:gd name="connsiteY125" fmla="*/ 76224 h 96131"/>
              <a:gd name="connsiteX126" fmla="*/ 15144 w 188308"/>
              <a:gd name="connsiteY126" fmla="*/ 77939 h 96131"/>
              <a:gd name="connsiteX127" fmla="*/ 21336 w 188308"/>
              <a:gd name="connsiteY127" fmla="*/ 79082 h 96131"/>
              <a:gd name="connsiteX128" fmla="*/ 18669 w 188308"/>
              <a:gd name="connsiteY128" fmla="*/ 80034 h 96131"/>
              <a:gd name="connsiteX129" fmla="*/ 22955 w 188308"/>
              <a:gd name="connsiteY129" fmla="*/ 81844 h 96131"/>
              <a:gd name="connsiteX130" fmla="*/ 23813 w 188308"/>
              <a:gd name="connsiteY130" fmla="*/ 81273 h 96131"/>
              <a:gd name="connsiteX131" fmla="*/ 23241 w 188308"/>
              <a:gd name="connsiteY131" fmla="*/ 81558 h 96131"/>
              <a:gd name="connsiteX132" fmla="*/ 42100 w 188308"/>
              <a:gd name="connsiteY132" fmla="*/ 84321 h 96131"/>
              <a:gd name="connsiteX133" fmla="*/ 42005 w 188308"/>
              <a:gd name="connsiteY133" fmla="*/ 83273 h 96131"/>
              <a:gd name="connsiteX134" fmla="*/ 42863 w 188308"/>
              <a:gd name="connsiteY134" fmla="*/ 84130 h 96131"/>
              <a:gd name="connsiteX135" fmla="*/ 46291 w 188308"/>
              <a:gd name="connsiteY135" fmla="*/ 85654 h 96131"/>
              <a:gd name="connsiteX136" fmla="*/ 47054 w 188308"/>
              <a:gd name="connsiteY136" fmla="*/ 83940 h 96131"/>
              <a:gd name="connsiteX137" fmla="*/ 50292 w 188308"/>
              <a:gd name="connsiteY137" fmla="*/ 85083 h 96131"/>
              <a:gd name="connsiteX138" fmla="*/ 48958 w 188308"/>
              <a:gd name="connsiteY138" fmla="*/ 84225 h 96131"/>
              <a:gd name="connsiteX139" fmla="*/ 51339 w 188308"/>
              <a:gd name="connsiteY139" fmla="*/ 84511 h 96131"/>
              <a:gd name="connsiteX140" fmla="*/ 50578 w 188308"/>
              <a:gd name="connsiteY140" fmla="*/ 84797 h 96131"/>
              <a:gd name="connsiteX141" fmla="*/ 52006 w 188308"/>
              <a:gd name="connsiteY141" fmla="*/ 85368 h 96131"/>
              <a:gd name="connsiteX142" fmla="*/ 51816 w 188308"/>
              <a:gd name="connsiteY142" fmla="*/ 84606 h 96131"/>
              <a:gd name="connsiteX143" fmla="*/ 57721 w 188308"/>
              <a:gd name="connsiteY143" fmla="*/ 85749 h 96131"/>
              <a:gd name="connsiteX144" fmla="*/ 57626 w 188308"/>
              <a:gd name="connsiteY144" fmla="*/ 86797 h 96131"/>
              <a:gd name="connsiteX145" fmla="*/ 60007 w 188308"/>
              <a:gd name="connsiteY145" fmla="*/ 87083 h 96131"/>
              <a:gd name="connsiteX146" fmla="*/ 58198 w 188308"/>
              <a:gd name="connsiteY146" fmla="*/ 86130 h 96131"/>
              <a:gd name="connsiteX147" fmla="*/ 63722 w 188308"/>
              <a:gd name="connsiteY147" fmla="*/ 86797 h 96131"/>
              <a:gd name="connsiteX148" fmla="*/ 61436 w 188308"/>
              <a:gd name="connsiteY148" fmla="*/ 87273 h 96131"/>
              <a:gd name="connsiteX149" fmla="*/ 65722 w 188308"/>
              <a:gd name="connsiteY149" fmla="*/ 88131 h 96131"/>
              <a:gd name="connsiteX150" fmla="*/ 67246 w 188308"/>
              <a:gd name="connsiteY150" fmla="*/ 87559 h 96131"/>
              <a:gd name="connsiteX151" fmla="*/ 67342 w 188308"/>
              <a:gd name="connsiteY151" fmla="*/ 88607 h 96131"/>
              <a:gd name="connsiteX152" fmla="*/ 72390 w 188308"/>
              <a:gd name="connsiteY152" fmla="*/ 89464 h 96131"/>
              <a:gd name="connsiteX153" fmla="*/ 70771 w 188308"/>
              <a:gd name="connsiteY153" fmla="*/ 88607 h 96131"/>
              <a:gd name="connsiteX154" fmla="*/ 74771 w 188308"/>
              <a:gd name="connsiteY154" fmla="*/ 89369 h 96131"/>
              <a:gd name="connsiteX155" fmla="*/ 72771 w 188308"/>
              <a:gd name="connsiteY155" fmla="*/ 90226 h 96131"/>
              <a:gd name="connsiteX156" fmla="*/ 74104 w 188308"/>
              <a:gd name="connsiteY156" fmla="*/ 91083 h 96131"/>
              <a:gd name="connsiteX157" fmla="*/ 74009 w 188308"/>
              <a:gd name="connsiteY157" fmla="*/ 90036 h 96131"/>
              <a:gd name="connsiteX158" fmla="*/ 92393 w 188308"/>
              <a:gd name="connsiteY158" fmla="*/ 93465 h 96131"/>
              <a:gd name="connsiteX159" fmla="*/ 91916 w 188308"/>
              <a:gd name="connsiteY159" fmla="*/ 93084 h 96131"/>
              <a:gd name="connsiteX160" fmla="*/ 113919 w 188308"/>
              <a:gd name="connsiteY160" fmla="*/ 94417 h 96131"/>
              <a:gd name="connsiteX161" fmla="*/ 112680 w 188308"/>
              <a:gd name="connsiteY161" fmla="*/ 95084 h 96131"/>
              <a:gd name="connsiteX162" fmla="*/ 117253 w 188308"/>
              <a:gd name="connsiteY162" fmla="*/ 94989 h 96131"/>
              <a:gd name="connsiteX163" fmla="*/ 117443 w 188308"/>
              <a:gd name="connsiteY163" fmla="*/ 96036 h 96131"/>
              <a:gd name="connsiteX164" fmla="*/ 120872 w 188308"/>
              <a:gd name="connsiteY164" fmla="*/ 96132 h 96131"/>
              <a:gd name="connsiteX165" fmla="*/ 119729 w 188308"/>
              <a:gd name="connsiteY165" fmla="*/ 95370 h 96131"/>
              <a:gd name="connsiteX166" fmla="*/ 147638 w 188308"/>
              <a:gd name="connsiteY166" fmla="*/ 95179 h 96131"/>
              <a:gd name="connsiteX167" fmla="*/ 147161 w 188308"/>
              <a:gd name="connsiteY167" fmla="*/ 95560 h 96131"/>
              <a:gd name="connsiteX168" fmla="*/ 167640 w 188308"/>
              <a:gd name="connsiteY168" fmla="*/ 91750 h 96131"/>
              <a:gd name="connsiteX169" fmla="*/ 169164 w 188308"/>
              <a:gd name="connsiteY169" fmla="*/ 92798 h 96131"/>
              <a:gd name="connsiteX170" fmla="*/ 168973 w 188308"/>
              <a:gd name="connsiteY170" fmla="*/ 93465 h 96131"/>
              <a:gd name="connsiteX171" fmla="*/ 170879 w 188308"/>
              <a:gd name="connsiteY171" fmla="*/ 92703 h 96131"/>
              <a:gd name="connsiteX172" fmla="*/ 168402 w 188308"/>
              <a:gd name="connsiteY172" fmla="*/ 91369 h 96131"/>
              <a:gd name="connsiteX173" fmla="*/ 179165 w 188308"/>
              <a:gd name="connsiteY173" fmla="*/ 89559 h 96131"/>
              <a:gd name="connsiteX174" fmla="*/ 181737 w 188308"/>
              <a:gd name="connsiteY174" fmla="*/ 88321 h 96131"/>
              <a:gd name="connsiteX175" fmla="*/ 179261 w 188308"/>
              <a:gd name="connsiteY175" fmla="*/ 87369 h 96131"/>
              <a:gd name="connsiteX176" fmla="*/ 184309 w 188308"/>
              <a:gd name="connsiteY176" fmla="*/ 87083 h 96131"/>
              <a:gd name="connsiteX177" fmla="*/ 184309 w 188308"/>
              <a:gd name="connsiteY177" fmla="*/ 86702 h 96131"/>
              <a:gd name="connsiteX178" fmla="*/ 184785 w 188308"/>
              <a:gd name="connsiteY178" fmla="*/ 86321 h 96131"/>
              <a:gd name="connsiteX179" fmla="*/ 183546 w 188308"/>
              <a:gd name="connsiteY179" fmla="*/ 86035 h 96131"/>
              <a:gd name="connsiteX180" fmla="*/ 184689 w 188308"/>
              <a:gd name="connsiteY180" fmla="*/ 85654 h 96131"/>
              <a:gd name="connsiteX181" fmla="*/ 186309 w 188308"/>
              <a:gd name="connsiteY181" fmla="*/ 84130 h 96131"/>
              <a:gd name="connsiteX182" fmla="*/ 185261 w 188308"/>
              <a:gd name="connsiteY182" fmla="*/ 81749 h 96131"/>
              <a:gd name="connsiteX183" fmla="*/ 183452 w 188308"/>
              <a:gd name="connsiteY183" fmla="*/ 79368 h 96131"/>
              <a:gd name="connsiteX184" fmla="*/ 184213 w 188308"/>
              <a:gd name="connsiteY184" fmla="*/ 75081 h 96131"/>
              <a:gd name="connsiteX185" fmla="*/ 187261 w 188308"/>
              <a:gd name="connsiteY185" fmla="*/ 75272 h 96131"/>
              <a:gd name="connsiteX186" fmla="*/ 186023 w 188308"/>
              <a:gd name="connsiteY186" fmla="*/ 74319 h 96131"/>
              <a:gd name="connsiteX187" fmla="*/ 186785 w 188308"/>
              <a:gd name="connsiteY187" fmla="*/ 70414 h 96131"/>
              <a:gd name="connsiteX188" fmla="*/ 187166 w 188308"/>
              <a:gd name="connsiteY188" fmla="*/ 69652 h 96131"/>
              <a:gd name="connsiteX189" fmla="*/ 187928 w 188308"/>
              <a:gd name="connsiteY189" fmla="*/ 70700 h 96131"/>
              <a:gd name="connsiteX190" fmla="*/ 185928 w 188308"/>
              <a:gd name="connsiteY190" fmla="*/ 68700 h 96131"/>
              <a:gd name="connsiteX191" fmla="*/ 187928 w 188308"/>
              <a:gd name="connsiteY191" fmla="*/ 67176 h 96131"/>
              <a:gd name="connsiteX192" fmla="*/ 186499 w 188308"/>
              <a:gd name="connsiteY192" fmla="*/ 66890 h 96131"/>
              <a:gd name="connsiteX193" fmla="*/ 188309 w 188308"/>
              <a:gd name="connsiteY193" fmla="*/ 66128 h 96131"/>
              <a:gd name="connsiteX194" fmla="*/ 186499 w 188308"/>
              <a:gd name="connsiteY194" fmla="*/ 66223 h 96131"/>
              <a:gd name="connsiteX195" fmla="*/ 3334 w 188308"/>
              <a:gd name="connsiteY195" fmla="*/ 55365 h 96131"/>
              <a:gd name="connsiteX196" fmla="*/ 2762 w 188308"/>
              <a:gd name="connsiteY196" fmla="*/ 55936 h 96131"/>
              <a:gd name="connsiteX197" fmla="*/ 3238 w 188308"/>
              <a:gd name="connsiteY197" fmla="*/ 53841 h 96131"/>
              <a:gd name="connsiteX198" fmla="*/ 3334 w 188308"/>
              <a:gd name="connsiteY198" fmla="*/ 55365 h 96131"/>
              <a:gd name="connsiteX199" fmla="*/ 3429 w 188308"/>
              <a:gd name="connsiteY199" fmla="*/ 51745 h 96131"/>
              <a:gd name="connsiteX200" fmla="*/ 4286 w 188308"/>
              <a:gd name="connsiteY200" fmla="*/ 53364 h 96131"/>
              <a:gd name="connsiteX201" fmla="*/ 3429 w 188308"/>
              <a:gd name="connsiteY201" fmla="*/ 51745 h 96131"/>
              <a:gd name="connsiteX202" fmla="*/ 5334 w 188308"/>
              <a:gd name="connsiteY202" fmla="*/ 51745 h 96131"/>
              <a:gd name="connsiteX203" fmla="*/ 4191 w 188308"/>
              <a:gd name="connsiteY203" fmla="*/ 51459 h 96131"/>
              <a:gd name="connsiteX204" fmla="*/ 5715 w 188308"/>
              <a:gd name="connsiteY204" fmla="*/ 51078 h 96131"/>
              <a:gd name="connsiteX205" fmla="*/ 5334 w 188308"/>
              <a:gd name="connsiteY205" fmla="*/ 51745 h 96131"/>
              <a:gd name="connsiteX206" fmla="*/ 15621 w 188308"/>
              <a:gd name="connsiteY206" fmla="*/ 13645 h 96131"/>
              <a:gd name="connsiteX207" fmla="*/ 16859 w 188308"/>
              <a:gd name="connsiteY207" fmla="*/ 12788 h 96131"/>
              <a:gd name="connsiteX208" fmla="*/ 16573 w 188308"/>
              <a:gd name="connsiteY208" fmla="*/ 13074 h 96131"/>
              <a:gd name="connsiteX209" fmla="*/ 16954 w 188308"/>
              <a:gd name="connsiteY209" fmla="*/ 13550 h 96131"/>
              <a:gd name="connsiteX210" fmla="*/ 15621 w 188308"/>
              <a:gd name="connsiteY210" fmla="*/ 13645 h 96131"/>
              <a:gd name="connsiteX211" fmla="*/ 15144 w 188308"/>
              <a:gd name="connsiteY211" fmla="*/ 11740 h 96131"/>
              <a:gd name="connsiteX212" fmla="*/ 19145 w 188308"/>
              <a:gd name="connsiteY212" fmla="*/ 9740 h 96131"/>
              <a:gd name="connsiteX213" fmla="*/ 15144 w 188308"/>
              <a:gd name="connsiteY213" fmla="*/ 11740 h 96131"/>
              <a:gd name="connsiteX214" fmla="*/ 41053 w 188308"/>
              <a:gd name="connsiteY214" fmla="*/ 10216 h 96131"/>
              <a:gd name="connsiteX215" fmla="*/ 39814 w 188308"/>
              <a:gd name="connsiteY215" fmla="*/ 9645 h 96131"/>
              <a:gd name="connsiteX216" fmla="*/ 40767 w 188308"/>
              <a:gd name="connsiteY216" fmla="*/ 9073 h 96131"/>
              <a:gd name="connsiteX217" fmla="*/ 38195 w 188308"/>
              <a:gd name="connsiteY217" fmla="*/ 7549 h 96131"/>
              <a:gd name="connsiteX218" fmla="*/ 42672 w 188308"/>
              <a:gd name="connsiteY218" fmla="*/ 9740 h 96131"/>
              <a:gd name="connsiteX219" fmla="*/ 45053 w 188308"/>
              <a:gd name="connsiteY219" fmla="*/ 10121 h 96131"/>
              <a:gd name="connsiteX220" fmla="*/ 41053 w 188308"/>
              <a:gd name="connsiteY220" fmla="*/ 10216 h 96131"/>
              <a:gd name="connsiteX221" fmla="*/ 64198 w 188308"/>
              <a:gd name="connsiteY221" fmla="*/ 11931 h 96131"/>
              <a:gd name="connsiteX222" fmla="*/ 67342 w 188308"/>
              <a:gd name="connsiteY222" fmla="*/ 12693 h 96131"/>
              <a:gd name="connsiteX223" fmla="*/ 64198 w 188308"/>
              <a:gd name="connsiteY223" fmla="*/ 11931 h 96131"/>
              <a:gd name="connsiteX224" fmla="*/ 70389 w 188308"/>
              <a:gd name="connsiteY224" fmla="*/ 13074 h 96131"/>
              <a:gd name="connsiteX225" fmla="*/ 73343 w 188308"/>
              <a:gd name="connsiteY225" fmla="*/ 14121 h 96131"/>
              <a:gd name="connsiteX226" fmla="*/ 70389 w 188308"/>
              <a:gd name="connsiteY226" fmla="*/ 13074 h 96131"/>
              <a:gd name="connsiteX227" fmla="*/ 71914 w 188308"/>
              <a:gd name="connsiteY227" fmla="*/ 87940 h 96131"/>
              <a:gd name="connsiteX228" fmla="*/ 74580 w 188308"/>
              <a:gd name="connsiteY228" fmla="*/ 88226 h 96131"/>
              <a:gd name="connsiteX229" fmla="*/ 71914 w 188308"/>
              <a:gd name="connsiteY229" fmla="*/ 87940 h 96131"/>
              <a:gd name="connsiteX230" fmla="*/ 82868 w 188308"/>
              <a:gd name="connsiteY230" fmla="*/ 90131 h 96131"/>
              <a:gd name="connsiteX231" fmla="*/ 80010 w 188308"/>
              <a:gd name="connsiteY231" fmla="*/ 89178 h 96131"/>
              <a:gd name="connsiteX232" fmla="*/ 82868 w 188308"/>
              <a:gd name="connsiteY232" fmla="*/ 90131 h 96131"/>
              <a:gd name="connsiteX233" fmla="*/ 78962 w 188308"/>
              <a:gd name="connsiteY233" fmla="*/ 90512 h 96131"/>
              <a:gd name="connsiteX234" fmla="*/ 77057 w 188308"/>
              <a:gd name="connsiteY234" fmla="*/ 90321 h 96131"/>
              <a:gd name="connsiteX235" fmla="*/ 76105 w 188308"/>
              <a:gd name="connsiteY235" fmla="*/ 89845 h 96131"/>
              <a:gd name="connsiteX236" fmla="*/ 85439 w 188308"/>
              <a:gd name="connsiteY236" fmla="*/ 90702 h 96131"/>
              <a:gd name="connsiteX237" fmla="*/ 84296 w 188308"/>
              <a:gd name="connsiteY237" fmla="*/ 90226 h 96131"/>
              <a:gd name="connsiteX238" fmla="*/ 91440 w 188308"/>
              <a:gd name="connsiteY238" fmla="*/ 92226 h 96131"/>
              <a:gd name="connsiteX239" fmla="*/ 78962 w 188308"/>
              <a:gd name="connsiteY239" fmla="*/ 90512 h 96131"/>
              <a:gd name="connsiteX240" fmla="*/ 116395 w 188308"/>
              <a:gd name="connsiteY240" fmla="*/ 17265 h 96131"/>
              <a:gd name="connsiteX241" fmla="*/ 118776 w 188308"/>
              <a:gd name="connsiteY241" fmla="*/ 18122 h 96131"/>
              <a:gd name="connsiteX242" fmla="*/ 116395 w 188308"/>
              <a:gd name="connsiteY242" fmla="*/ 17265 h 96131"/>
              <a:gd name="connsiteX243" fmla="*/ 121539 w 188308"/>
              <a:gd name="connsiteY243" fmla="*/ 17931 h 96131"/>
              <a:gd name="connsiteX244" fmla="*/ 124777 w 188308"/>
              <a:gd name="connsiteY244" fmla="*/ 18408 h 96131"/>
              <a:gd name="connsiteX245" fmla="*/ 121539 w 188308"/>
              <a:gd name="connsiteY245" fmla="*/ 17931 h 96131"/>
              <a:gd name="connsiteX246" fmla="*/ 151352 w 188308"/>
              <a:gd name="connsiteY246" fmla="*/ 19074 h 96131"/>
              <a:gd name="connsiteX247" fmla="*/ 157639 w 188308"/>
              <a:gd name="connsiteY247" fmla="*/ 19360 h 96131"/>
              <a:gd name="connsiteX248" fmla="*/ 151352 w 188308"/>
              <a:gd name="connsiteY248" fmla="*/ 19074 h 9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8" h="96131">
                <a:moveTo>
                  <a:pt x="186499" y="66223"/>
                </a:moveTo>
                <a:cubicBezTo>
                  <a:pt x="186118" y="65747"/>
                  <a:pt x="185261" y="64509"/>
                  <a:pt x="186404" y="64509"/>
                </a:cubicBezTo>
                <a:cubicBezTo>
                  <a:pt x="186309" y="63842"/>
                  <a:pt x="185642" y="64318"/>
                  <a:pt x="185642" y="63461"/>
                </a:cubicBezTo>
                <a:cubicBezTo>
                  <a:pt x="186594" y="62794"/>
                  <a:pt x="184880" y="62413"/>
                  <a:pt x="186309" y="62413"/>
                </a:cubicBezTo>
                <a:cubicBezTo>
                  <a:pt x="186214" y="61937"/>
                  <a:pt x="185738" y="62127"/>
                  <a:pt x="185356" y="62127"/>
                </a:cubicBezTo>
                <a:cubicBezTo>
                  <a:pt x="184880" y="59841"/>
                  <a:pt x="186594" y="60508"/>
                  <a:pt x="187357" y="59937"/>
                </a:cubicBezTo>
                <a:cubicBezTo>
                  <a:pt x="187166" y="59175"/>
                  <a:pt x="186023" y="59841"/>
                  <a:pt x="185451" y="59651"/>
                </a:cubicBezTo>
                <a:cubicBezTo>
                  <a:pt x="184595" y="59175"/>
                  <a:pt x="185451" y="58222"/>
                  <a:pt x="184689" y="57555"/>
                </a:cubicBezTo>
                <a:cubicBezTo>
                  <a:pt x="184785" y="56793"/>
                  <a:pt x="185071" y="57936"/>
                  <a:pt x="185356" y="57174"/>
                </a:cubicBezTo>
                <a:cubicBezTo>
                  <a:pt x="185071" y="56698"/>
                  <a:pt x="184880" y="56127"/>
                  <a:pt x="184595" y="55841"/>
                </a:cubicBezTo>
                <a:cubicBezTo>
                  <a:pt x="185261" y="54698"/>
                  <a:pt x="187452" y="54793"/>
                  <a:pt x="184785" y="54793"/>
                </a:cubicBezTo>
                <a:cubicBezTo>
                  <a:pt x="185166" y="53936"/>
                  <a:pt x="186309" y="54126"/>
                  <a:pt x="186976" y="53650"/>
                </a:cubicBezTo>
                <a:cubicBezTo>
                  <a:pt x="186309" y="52983"/>
                  <a:pt x="184880" y="54031"/>
                  <a:pt x="184023" y="54126"/>
                </a:cubicBezTo>
                <a:cubicBezTo>
                  <a:pt x="183070" y="53460"/>
                  <a:pt x="183356" y="52507"/>
                  <a:pt x="182880" y="50697"/>
                </a:cubicBezTo>
                <a:cubicBezTo>
                  <a:pt x="183452" y="49745"/>
                  <a:pt x="184975" y="50412"/>
                  <a:pt x="185356" y="50888"/>
                </a:cubicBezTo>
                <a:lnTo>
                  <a:pt x="185451" y="52602"/>
                </a:lnTo>
                <a:cubicBezTo>
                  <a:pt x="186023" y="52126"/>
                  <a:pt x="185738" y="51078"/>
                  <a:pt x="185356" y="50507"/>
                </a:cubicBezTo>
                <a:cubicBezTo>
                  <a:pt x="185356" y="49745"/>
                  <a:pt x="186309" y="50316"/>
                  <a:pt x="186404" y="49745"/>
                </a:cubicBezTo>
                <a:cubicBezTo>
                  <a:pt x="185356" y="51078"/>
                  <a:pt x="183166" y="44792"/>
                  <a:pt x="184213" y="42411"/>
                </a:cubicBezTo>
                <a:cubicBezTo>
                  <a:pt x="184499" y="41744"/>
                  <a:pt x="185642" y="42792"/>
                  <a:pt x="186023" y="41934"/>
                </a:cubicBezTo>
                <a:cubicBezTo>
                  <a:pt x="186118" y="41649"/>
                  <a:pt x="184499" y="41363"/>
                  <a:pt x="184213" y="41649"/>
                </a:cubicBezTo>
                <a:cubicBezTo>
                  <a:pt x="184023" y="39458"/>
                  <a:pt x="185166" y="39267"/>
                  <a:pt x="186309" y="39077"/>
                </a:cubicBezTo>
                <a:cubicBezTo>
                  <a:pt x="186214" y="38315"/>
                  <a:pt x="185738" y="38315"/>
                  <a:pt x="185166" y="38410"/>
                </a:cubicBezTo>
                <a:cubicBezTo>
                  <a:pt x="185071" y="36410"/>
                  <a:pt x="187071" y="37172"/>
                  <a:pt x="187928" y="36505"/>
                </a:cubicBezTo>
                <a:cubicBezTo>
                  <a:pt x="186499" y="36505"/>
                  <a:pt x="183832" y="36600"/>
                  <a:pt x="183737" y="33933"/>
                </a:cubicBezTo>
                <a:cubicBezTo>
                  <a:pt x="184118" y="33648"/>
                  <a:pt x="183452" y="33362"/>
                  <a:pt x="183546" y="33933"/>
                </a:cubicBezTo>
                <a:cubicBezTo>
                  <a:pt x="182213" y="33648"/>
                  <a:pt x="182499" y="31647"/>
                  <a:pt x="181832" y="30885"/>
                </a:cubicBezTo>
                <a:cubicBezTo>
                  <a:pt x="182880" y="26409"/>
                  <a:pt x="180594" y="24980"/>
                  <a:pt x="178975" y="22599"/>
                </a:cubicBezTo>
                <a:cubicBezTo>
                  <a:pt x="179355" y="21170"/>
                  <a:pt x="180499" y="20884"/>
                  <a:pt x="181260" y="20027"/>
                </a:cubicBezTo>
                <a:cubicBezTo>
                  <a:pt x="179261" y="17169"/>
                  <a:pt x="175641" y="21170"/>
                  <a:pt x="173545" y="17931"/>
                </a:cubicBezTo>
                <a:cubicBezTo>
                  <a:pt x="169830" y="18693"/>
                  <a:pt x="164782" y="18789"/>
                  <a:pt x="161639" y="17265"/>
                </a:cubicBezTo>
                <a:cubicBezTo>
                  <a:pt x="161639" y="16884"/>
                  <a:pt x="161830" y="16884"/>
                  <a:pt x="162020" y="16884"/>
                </a:cubicBezTo>
                <a:cubicBezTo>
                  <a:pt x="154971" y="16503"/>
                  <a:pt x="147066" y="19170"/>
                  <a:pt x="138969" y="18408"/>
                </a:cubicBezTo>
                <a:cubicBezTo>
                  <a:pt x="137350" y="18408"/>
                  <a:pt x="140018" y="18979"/>
                  <a:pt x="140018" y="18789"/>
                </a:cubicBezTo>
                <a:cubicBezTo>
                  <a:pt x="139922" y="19932"/>
                  <a:pt x="137350" y="18693"/>
                  <a:pt x="137826" y="18789"/>
                </a:cubicBezTo>
                <a:cubicBezTo>
                  <a:pt x="135541" y="18312"/>
                  <a:pt x="130397" y="18122"/>
                  <a:pt x="128778" y="18217"/>
                </a:cubicBezTo>
                <a:cubicBezTo>
                  <a:pt x="128683" y="17455"/>
                  <a:pt x="129064" y="17550"/>
                  <a:pt x="129444" y="17550"/>
                </a:cubicBezTo>
                <a:cubicBezTo>
                  <a:pt x="121062" y="15836"/>
                  <a:pt x="108013" y="16693"/>
                  <a:pt x="100965" y="13645"/>
                </a:cubicBezTo>
                <a:lnTo>
                  <a:pt x="100965" y="14217"/>
                </a:lnTo>
                <a:cubicBezTo>
                  <a:pt x="99441" y="12597"/>
                  <a:pt x="97250" y="13359"/>
                  <a:pt x="95631" y="13074"/>
                </a:cubicBezTo>
                <a:cubicBezTo>
                  <a:pt x="98393" y="14883"/>
                  <a:pt x="104204" y="14693"/>
                  <a:pt x="107918" y="16122"/>
                </a:cubicBezTo>
                <a:cubicBezTo>
                  <a:pt x="104584" y="16598"/>
                  <a:pt x="100298" y="15931"/>
                  <a:pt x="97727" y="16122"/>
                </a:cubicBezTo>
                <a:cubicBezTo>
                  <a:pt x="99822" y="16884"/>
                  <a:pt x="102298" y="17169"/>
                  <a:pt x="104775" y="17360"/>
                </a:cubicBezTo>
                <a:cubicBezTo>
                  <a:pt x="101441" y="18598"/>
                  <a:pt x="97536" y="17074"/>
                  <a:pt x="93536" y="16884"/>
                </a:cubicBezTo>
                <a:cubicBezTo>
                  <a:pt x="94392" y="16122"/>
                  <a:pt x="96012" y="16979"/>
                  <a:pt x="97250" y="16884"/>
                </a:cubicBezTo>
                <a:cubicBezTo>
                  <a:pt x="96488" y="14883"/>
                  <a:pt x="94964" y="15550"/>
                  <a:pt x="93916" y="15550"/>
                </a:cubicBezTo>
                <a:cubicBezTo>
                  <a:pt x="83915" y="15455"/>
                  <a:pt x="74390" y="12978"/>
                  <a:pt x="64865" y="11359"/>
                </a:cubicBezTo>
                <a:cubicBezTo>
                  <a:pt x="64198" y="11264"/>
                  <a:pt x="63627" y="10597"/>
                  <a:pt x="63055" y="10407"/>
                </a:cubicBezTo>
                <a:cubicBezTo>
                  <a:pt x="55340" y="7644"/>
                  <a:pt x="46482" y="8502"/>
                  <a:pt x="38767" y="7073"/>
                </a:cubicBezTo>
                <a:cubicBezTo>
                  <a:pt x="38862" y="6692"/>
                  <a:pt x="39052" y="6882"/>
                  <a:pt x="39243" y="6787"/>
                </a:cubicBezTo>
                <a:cubicBezTo>
                  <a:pt x="37338" y="5930"/>
                  <a:pt x="34290" y="6311"/>
                  <a:pt x="32671" y="4596"/>
                </a:cubicBezTo>
                <a:cubicBezTo>
                  <a:pt x="33051" y="3549"/>
                  <a:pt x="34290" y="6120"/>
                  <a:pt x="34671" y="4215"/>
                </a:cubicBezTo>
                <a:cubicBezTo>
                  <a:pt x="33909" y="4596"/>
                  <a:pt x="32575" y="3549"/>
                  <a:pt x="31337" y="3549"/>
                </a:cubicBezTo>
                <a:cubicBezTo>
                  <a:pt x="31528" y="2120"/>
                  <a:pt x="31813" y="3453"/>
                  <a:pt x="32289" y="3358"/>
                </a:cubicBezTo>
                <a:cubicBezTo>
                  <a:pt x="31718" y="1929"/>
                  <a:pt x="30861" y="2215"/>
                  <a:pt x="29908" y="1072"/>
                </a:cubicBezTo>
                <a:cubicBezTo>
                  <a:pt x="29908" y="501"/>
                  <a:pt x="30194" y="405"/>
                  <a:pt x="30480" y="501"/>
                </a:cubicBezTo>
                <a:cubicBezTo>
                  <a:pt x="30480" y="-547"/>
                  <a:pt x="29527" y="405"/>
                  <a:pt x="29242" y="215"/>
                </a:cubicBezTo>
                <a:cubicBezTo>
                  <a:pt x="29623" y="1453"/>
                  <a:pt x="30003" y="2691"/>
                  <a:pt x="31337" y="2787"/>
                </a:cubicBezTo>
                <a:cubicBezTo>
                  <a:pt x="30194" y="3549"/>
                  <a:pt x="29051" y="4406"/>
                  <a:pt x="27432" y="3834"/>
                </a:cubicBezTo>
                <a:cubicBezTo>
                  <a:pt x="28289" y="5739"/>
                  <a:pt x="30956" y="5073"/>
                  <a:pt x="33814" y="6120"/>
                </a:cubicBezTo>
                <a:cubicBezTo>
                  <a:pt x="33623" y="6406"/>
                  <a:pt x="33528" y="6692"/>
                  <a:pt x="33242" y="6692"/>
                </a:cubicBezTo>
                <a:cubicBezTo>
                  <a:pt x="33147" y="7549"/>
                  <a:pt x="33909" y="6406"/>
                  <a:pt x="34194" y="6501"/>
                </a:cubicBezTo>
                <a:cubicBezTo>
                  <a:pt x="34671" y="6597"/>
                  <a:pt x="34480" y="7454"/>
                  <a:pt x="34290" y="8311"/>
                </a:cubicBezTo>
                <a:cubicBezTo>
                  <a:pt x="30003" y="8121"/>
                  <a:pt x="27622" y="4215"/>
                  <a:pt x="23908" y="4882"/>
                </a:cubicBezTo>
                <a:cubicBezTo>
                  <a:pt x="24289" y="5835"/>
                  <a:pt x="24955" y="5549"/>
                  <a:pt x="26098" y="6025"/>
                </a:cubicBezTo>
                <a:cubicBezTo>
                  <a:pt x="26003" y="6406"/>
                  <a:pt x="25622" y="6216"/>
                  <a:pt x="25432" y="6216"/>
                </a:cubicBezTo>
                <a:cubicBezTo>
                  <a:pt x="26861" y="7073"/>
                  <a:pt x="28670" y="7549"/>
                  <a:pt x="30575" y="7930"/>
                </a:cubicBezTo>
                <a:cubicBezTo>
                  <a:pt x="27813" y="8692"/>
                  <a:pt x="24765" y="7740"/>
                  <a:pt x="23336" y="6501"/>
                </a:cubicBezTo>
                <a:cubicBezTo>
                  <a:pt x="23431" y="6120"/>
                  <a:pt x="23813" y="6311"/>
                  <a:pt x="24003" y="6311"/>
                </a:cubicBezTo>
                <a:cubicBezTo>
                  <a:pt x="23526" y="4120"/>
                  <a:pt x="21717" y="5644"/>
                  <a:pt x="20669" y="6406"/>
                </a:cubicBezTo>
                <a:cubicBezTo>
                  <a:pt x="20669" y="6882"/>
                  <a:pt x="21907" y="6406"/>
                  <a:pt x="22574" y="6787"/>
                </a:cubicBezTo>
                <a:cubicBezTo>
                  <a:pt x="22003" y="7454"/>
                  <a:pt x="21527" y="7930"/>
                  <a:pt x="20955" y="7168"/>
                </a:cubicBezTo>
                <a:cubicBezTo>
                  <a:pt x="21336" y="8883"/>
                  <a:pt x="18097" y="8692"/>
                  <a:pt x="17240" y="8216"/>
                </a:cubicBezTo>
                <a:cubicBezTo>
                  <a:pt x="17430" y="6882"/>
                  <a:pt x="17812" y="8502"/>
                  <a:pt x="18288" y="7359"/>
                </a:cubicBezTo>
                <a:cubicBezTo>
                  <a:pt x="18002" y="8597"/>
                  <a:pt x="19145" y="7644"/>
                  <a:pt x="20098" y="8121"/>
                </a:cubicBezTo>
                <a:cubicBezTo>
                  <a:pt x="20383" y="7359"/>
                  <a:pt x="19907" y="7359"/>
                  <a:pt x="19621" y="7263"/>
                </a:cubicBezTo>
                <a:cubicBezTo>
                  <a:pt x="19717" y="6882"/>
                  <a:pt x="19907" y="7073"/>
                  <a:pt x="20098" y="6978"/>
                </a:cubicBezTo>
                <a:cubicBezTo>
                  <a:pt x="18574" y="6692"/>
                  <a:pt x="17240" y="6692"/>
                  <a:pt x="16383" y="6882"/>
                </a:cubicBezTo>
                <a:cubicBezTo>
                  <a:pt x="17050" y="6882"/>
                  <a:pt x="16764" y="7740"/>
                  <a:pt x="16669" y="8787"/>
                </a:cubicBezTo>
                <a:cubicBezTo>
                  <a:pt x="14954" y="10311"/>
                  <a:pt x="12859" y="11073"/>
                  <a:pt x="12002" y="14979"/>
                </a:cubicBezTo>
                <a:cubicBezTo>
                  <a:pt x="13335" y="13455"/>
                  <a:pt x="14383" y="10978"/>
                  <a:pt x="16002" y="11835"/>
                </a:cubicBezTo>
                <a:cubicBezTo>
                  <a:pt x="15907" y="13264"/>
                  <a:pt x="14478" y="15645"/>
                  <a:pt x="13239" y="15550"/>
                </a:cubicBezTo>
                <a:cubicBezTo>
                  <a:pt x="13049" y="16026"/>
                  <a:pt x="14478" y="15455"/>
                  <a:pt x="13525" y="16312"/>
                </a:cubicBezTo>
                <a:cubicBezTo>
                  <a:pt x="13430" y="16979"/>
                  <a:pt x="14383" y="16217"/>
                  <a:pt x="14668" y="16217"/>
                </a:cubicBezTo>
                <a:cubicBezTo>
                  <a:pt x="14001" y="15550"/>
                  <a:pt x="15049" y="14883"/>
                  <a:pt x="15811" y="14979"/>
                </a:cubicBezTo>
                <a:cubicBezTo>
                  <a:pt x="15240" y="15931"/>
                  <a:pt x="14764" y="17265"/>
                  <a:pt x="13811" y="17074"/>
                </a:cubicBezTo>
                <a:cubicBezTo>
                  <a:pt x="14288" y="17931"/>
                  <a:pt x="13525" y="18598"/>
                  <a:pt x="13716" y="19551"/>
                </a:cubicBezTo>
                <a:cubicBezTo>
                  <a:pt x="14668" y="19265"/>
                  <a:pt x="14859" y="17265"/>
                  <a:pt x="15811" y="17074"/>
                </a:cubicBezTo>
                <a:cubicBezTo>
                  <a:pt x="16287" y="18312"/>
                  <a:pt x="14288" y="18312"/>
                  <a:pt x="14764" y="19741"/>
                </a:cubicBezTo>
                <a:cubicBezTo>
                  <a:pt x="14764" y="19551"/>
                  <a:pt x="13335" y="20789"/>
                  <a:pt x="13716" y="19551"/>
                </a:cubicBezTo>
                <a:cubicBezTo>
                  <a:pt x="13716" y="20979"/>
                  <a:pt x="12954" y="22694"/>
                  <a:pt x="11620" y="23075"/>
                </a:cubicBezTo>
                <a:cubicBezTo>
                  <a:pt x="11239" y="24123"/>
                  <a:pt x="11430" y="26409"/>
                  <a:pt x="10953" y="25075"/>
                </a:cubicBezTo>
                <a:cubicBezTo>
                  <a:pt x="10192" y="25456"/>
                  <a:pt x="11049" y="27171"/>
                  <a:pt x="11620" y="26313"/>
                </a:cubicBezTo>
                <a:cubicBezTo>
                  <a:pt x="10763" y="27456"/>
                  <a:pt x="10192" y="29266"/>
                  <a:pt x="9239" y="30123"/>
                </a:cubicBezTo>
                <a:cubicBezTo>
                  <a:pt x="9144" y="30695"/>
                  <a:pt x="9430" y="30981"/>
                  <a:pt x="10001" y="30981"/>
                </a:cubicBezTo>
                <a:cubicBezTo>
                  <a:pt x="9525" y="32981"/>
                  <a:pt x="9430" y="33362"/>
                  <a:pt x="8667" y="33933"/>
                </a:cubicBezTo>
                <a:cubicBezTo>
                  <a:pt x="9334" y="34029"/>
                  <a:pt x="9239" y="34981"/>
                  <a:pt x="10096" y="34981"/>
                </a:cubicBezTo>
                <a:cubicBezTo>
                  <a:pt x="9430" y="36124"/>
                  <a:pt x="9239" y="36315"/>
                  <a:pt x="8382" y="36410"/>
                </a:cubicBezTo>
                <a:cubicBezTo>
                  <a:pt x="9144" y="37458"/>
                  <a:pt x="7334" y="38124"/>
                  <a:pt x="7334" y="39077"/>
                </a:cubicBezTo>
                <a:cubicBezTo>
                  <a:pt x="6762" y="38505"/>
                  <a:pt x="6286" y="38410"/>
                  <a:pt x="5524" y="38696"/>
                </a:cubicBezTo>
                <a:cubicBezTo>
                  <a:pt x="4953" y="39363"/>
                  <a:pt x="6762" y="38410"/>
                  <a:pt x="6762" y="39648"/>
                </a:cubicBezTo>
                <a:cubicBezTo>
                  <a:pt x="6382" y="40315"/>
                  <a:pt x="5524" y="39934"/>
                  <a:pt x="5143" y="40696"/>
                </a:cubicBezTo>
                <a:cubicBezTo>
                  <a:pt x="5334" y="41363"/>
                  <a:pt x="6286" y="41172"/>
                  <a:pt x="6001" y="42315"/>
                </a:cubicBezTo>
                <a:cubicBezTo>
                  <a:pt x="4000" y="44697"/>
                  <a:pt x="3620" y="49840"/>
                  <a:pt x="952" y="50221"/>
                </a:cubicBezTo>
                <a:cubicBezTo>
                  <a:pt x="762" y="50602"/>
                  <a:pt x="667" y="51555"/>
                  <a:pt x="0" y="52221"/>
                </a:cubicBezTo>
                <a:cubicBezTo>
                  <a:pt x="381" y="51840"/>
                  <a:pt x="1428" y="52031"/>
                  <a:pt x="1619" y="52602"/>
                </a:cubicBezTo>
                <a:cubicBezTo>
                  <a:pt x="1428" y="53460"/>
                  <a:pt x="952" y="53841"/>
                  <a:pt x="381" y="53745"/>
                </a:cubicBezTo>
                <a:cubicBezTo>
                  <a:pt x="476" y="54888"/>
                  <a:pt x="1333" y="53650"/>
                  <a:pt x="1619" y="53650"/>
                </a:cubicBezTo>
                <a:cubicBezTo>
                  <a:pt x="2286" y="54317"/>
                  <a:pt x="2095" y="55079"/>
                  <a:pt x="2095" y="55936"/>
                </a:cubicBezTo>
                <a:cubicBezTo>
                  <a:pt x="3810" y="56317"/>
                  <a:pt x="5048" y="56793"/>
                  <a:pt x="5239" y="59079"/>
                </a:cubicBezTo>
                <a:cubicBezTo>
                  <a:pt x="5048" y="60032"/>
                  <a:pt x="4476" y="59937"/>
                  <a:pt x="3905" y="59841"/>
                </a:cubicBezTo>
                <a:cubicBezTo>
                  <a:pt x="3620" y="59651"/>
                  <a:pt x="3810" y="59079"/>
                  <a:pt x="4096" y="59175"/>
                </a:cubicBezTo>
                <a:cubicBezTo>
                  <a:pt x="3905" y="58508"/>
                  <a:pt x="2191" y="60413"/>
                  <a:pt x="2667" y="61365"/>
                </a:cubicBezTo>
                <a:cubicBezTo>
                  <a:pt x="1905" y="60984"/>
                  <a:pt x="1619" y="61937"/>
                  <a:pt x="857" y="61746"/>
                </a:cubicBezTo>
                <a:cubicBezTo>
                  <a:pt x="571" y="63366"/>
                  <a:pt x="1524" y="61175"/>
                  <a:pt x="2286" y="62032"/>
                </a:cubicBezTo>
                <a:cubicBezTo>
                  <a:pt x="857" y="62413"/>
                  <a:pt x="2191" y="63080"/>
                  <a:pt x="2571" y="63937"/>
                </a:cubicBezTo>
                <a:cubicBezTo>
                  <a:pt x="2286" y="64794"/>
                  <a:pt x="1428" y="64890"/>
                  <a:pt x="1905" y="65937"/>
                </a:cubicBezTo>
                <a:cubicBezTo>
                  <a:pt x="1428" y="66699"/>
                  <a:pt x="1143" y="64890"/>
                  <a:pt x="857" y="66414"/>
                </a:cubicBezTo>
                <a:cubicBezTo>
                  <a:pt x="2286" y="67557"/>
                  <a:pt x="3334" y="66318"/>
                  <a:pt x="4572" y="67176"/>
                </a:cubicBezTo>
                <a:cubicBezTo>
                  <a:pt x="4096" y="68033"/>
                  <a:pt x="3620" y="68128"/>
                  <a:pt x="4667" y="67938"/>
                </a:cubicBezTo>
                <a:cubicBezTo>
                  <a:pt x="4667" y="68223"/>
                  <a:pt x="4763" y="69557"/>
                  <a:pt x="4096" y="69652"/>
                </a:cubicBezTo>
                <a:cubicBezTo>
                  <a:pt x="4191" y="70128"/>
                  <a:pt x="4476" y="70414"/>
                  <a:pt x="4858" y="70509"/>
                </a:cubicBezTo>
                <a:cubicBezTo>
                  <a:pt x="4476" y="71176"/>
                  <a:pt x="3714" y="70795"/>
                  <a:pt x="3524" y="72033"/>
                </a:cubicBezTo>
                <a:cubicBezTo>
                  <a:pt x="5429" y="72891"/>
                  <a:pt x="5810" y="70414"/>
                  <a:pt x="7811" y="71462"/>
                </a:cubicBezTo>
                <a:cubicBezTo>
                  <a:pt x="8001" y="70700"/>
                  <a:pt x="7239" y="70986"/>
                  <a:pt x="7334" y="70319"/>
                </a:cubicBezTo>
                <a:cubicBezTo>
                  <a:pt x="10001" y="71748"/>
                  <a:pt x="10573" y="75081"/>
                  <a:pt x="13525" y="76224"/>
                </a:cubicBezTo>
                <a:cubicBezTo>
                  <a:pt x="13525" y="74510"/>
                  <a:pt x="15907" y="76320"/>
                  <a:pt x="15144" y="77939"/>
                </a:cubicBezTo>
                <a:cubicBezTo>
                  <a:pt x="18669" y="77939"/>
                  <a:pt x="17716" y="77367"/>
                  <a:pt x="21336" y="79082"/>
                </a:cubicBezTo>
                <a:cubicBezTo>
                  <a:pt x="20669" y="79939"/>
                  <a:pt x="19907" y="80415"/>
                  <a:pt x="18669" y="80034"/>
                </a:cubicBezTo>
                <a:cubicBezTo>
                  <a:pt x="18955" y="82320"/>
                  <a:pt x="21241" y="81558"/>
                  <a:pt x="22955" y="81844"/>
                </a:cubicBezTo>
                <a:cubicBezTo>
                  <a:pt x="22288" y="80987"/>
                  <a:pt x="22860" y="81082"/>
                  <a:pt x="23813" y="81273"/>
                </a:cubicBezTo>
                <a:cubicBezTo>
                  <a:pt x="23717" y="81654"/>
                  <a:pt x="23431" y="81463"/>
                  <a:pt x="23241" y="81558"/>
                </a:cubicBezTo>
                <a:cubicBezTo>
                  <a:pt x="28765" y="83463"/>
                  <a:pt x="35528" y="83082"/>
                  <a:pt x="42100" y="84321"/>
                </a:cubicBezTo>
                <a:cubicBezTo>
                  <a:pt x="42291" y="83749"/>
                  <a:pt x="42005" y="83654"/>
                  <a:pt x="42005" y="83273"/>
                </a:cubicBezTo>
                <a:cubicBezTo>
                  <a:pt x="44958" y="83082"/>
                  <a:pt x="46577" y="84892"/>
                  <a:pt x="42863" y="84130"/>
                </a:cubicBezTo>
                <a:cubicBezTo>
                  <a:pt x="42863" y="84702"/>
                  <a:pt x="45339" y="85083"/>
                  <a:pt x="46291" y="85654"/>
                </a:cubicBezTo>
                <a:cubicBezTo>
                  <a:pt x="45529" y="84987"/>
                  <a:pt x="46482" y="84511"/>
                  <a:pt x="47054" y="83940"/>
                </a:cubicBezTo>
                <a:cubicBezTo>
                  <a:pt x="47530" y="85654"/>
                  <a:pt x="48768" y="84797"/>
                  <a:pt x="50292" y="85083"/>
                </a:cubicBezTo>
                <a:cubicBezTo>
                  <a:pt x="50102" y="83844"/>
                  <a:pt x="49435" y="84987"/>
                  <a:pt x="48958" y="84225"/>
                </a:cubicBezTo>
                <a:cubicBezTo>
                  <a:pt x="49530" y="83463"/>
                  <a:pt x="50863" y="84321"/>
                  <a:pt x="51339" y="84511"/>
                </a:cubicBezTo>
                <a:cubicBezTo>
                  <a:pt x="51245" y="84892"/>
                  <a:pt x="50863" y="84702"/>
                  <a:pt x="50578" y="84797"/>
                </a:cubicBezTo>
                <a:cubicBezTo>
                  <a:pt x="50482" y="85559"/>
                  <a:pt x="51530" y="85083"/>
                  <a:pt x="52006" y="85368"/>
                </a:cubicBezTo>
                <a:cubicBezTo>
                  <a:pt x="52006" y="85083"/>
                  <a:pt x="51816" y="84987"/>
                  <a:pt x="51816" y="84606"/>
                </a:cubicBezTo>
                <a:cubicBezTo>
                  <a:pt x="54483" y="84892"/>
                  <a:pt x="55436" y="85368"/>
                  <a:pt x="57721" y="85749"/>
                </a:cubicBezTo>
                <a:cubicBezTo>
                  <a:pt x="58102" y="85940"/>
                  <a:pt x="57531" y="86226"/>
                  <a:pt x="57626" y="86797"/>
                </a:cubicBezTo>
                <a:cubicBezTo>
                  <a:pt x="58864" y="85940"/>
                  <a:pt x="58674" y="87654"/>
                  <a:pt x="60007" y="87083"/>
                </a:cubicBezTo>
                <a:cubicBezTo>
                  <a:pt x="59817" y="86035"/>
                  <a:pt x="59245" y="86511"/>
                  <a:pt x="58198" y="86130"/>
                </a:cubicBezTo>
                <a:cubicBezTo>
                  <a:pt x="60007" y="85845"/>
                  <a:pt x="62389" y="85559"/>
                  <a:pt x="63722" y="86797"/>
                </a:cubicBezTo>
                <a:cubicBezTo>
                  <a:pt x="63246" y="87464"/>
                  <a:pt x="62008" y="86702"/>
                  <a:pt x="61436" y="87273"/>
                </a:cubicBezTo>
                <a:cubicBezTo>
                  <a:pt x="62293" y="88416"/>
                  <a:pt x="64389" y="88035"/>
                  <a:pt x="65722" y="88131"/>
                </a:cubicBezTo>
                <a:cubicBezTo>
                  <a:pt x="64865" y="86130"/>
                  <a:pt x="66960" y="88988"/>
                  <a:pt x="67246" y="87559"/>
                </a:cubicBezTo>
                <a:cubicBezTo>
                  <a:pt x="67723" y="87845"/>
                  <a:pt x="66865" y="88035"/>
                  <a:pt x="67342" y="88607"/>
                </a:cubicBezTo>
                <a:cubicBezTo>
                  <a:pt x="69342" y="88607"/>
                  <a:pt x="70389" y="89464"/>
                  <a:pt x="72390" y="89464"/>
                </a:cubicBezTo>
                <a:cubicBezTo>
                  <a:pt x="72009" y="88321"/>
                  <a:pt x="71247" y="89369"/>
                  <a:pt x="70771" y="88607"/>
                </a:cubicBezTo>
                <a:cubicBezTo>
                  <a:pt x="72104" y="87750"/>
                  <a:pt x="72676" y="89655"/>
                  <a:pt x="74771" y="89369"/>
                </a:cubicBezTo>
                <a:cubicBezTo>
                  <a:pt x="73914" y="90226"/>
                  <a:pt x="73152" y="89178"/>
                  <a:pt x="72771" y="90226"/>
                </a:cubicBezTo>
                <a:cubicBezTo>
                  <a:pt x="73057" y="90798"/>
                  <a:pt x="73533" y="90988"/>
                  <a:pt x="74104" y="91083"/>
                </a:cubicBezTo>
                <a:cubicBezTo>
                  <a:pt x="74009" y="90798"/>
                  <a:pt x="73914" y="90512"/>
                  <a:pt x="74009" y="90036"/>
                </a:cubicBezTo>
                <a:cubicBezTo>
                  <a:pt x="81534" y="91369"/>
                  <a:pt x="84772" y="92226"/>
                  <a:pt x="92393" y="93465"/>
                </a:cubicBezTo>
                <a:cubicBezTo>
                  <a:pt x="92393" y="93084"/>
                  <a:pt x="92107" y="93179"/>
                  <a:pt x="91916" y="93084"/>
                </a:cubicBezTo>
                <a:cubicBezTo>
                  <a:pt x="98870" y="90417"/>
                  <a:pt x="106299" y="94608"/>
                  <a:pt x="113919" y="94417"/>
                </a:cubicBezTo>
                <a:cubicBezTo>
                  <a:pt x="113729" y="94893"/>
                  <a:pt x="113252" y="95179"/>
                  <a:pt x="112680" y="95084"/>
                </a:cubicBezTo>
                <a:cubicBezTo>
                  <a:pt x="114109" y="96417"/>
                  <a:pt x="115728" y="94798"/>
                  <a:pt x="117253" y="94989"/>
                </a:cubicBezTo>
                <a:cubicBezTo>
                  <a:pt x="116014" y="96798"/>
                  <a:pt x="118396" y="93846"/>
                  <a:pt x="117443" y="96036"/>
                </a:cubicBezTo>
                <a:lnTo>
                  <a:pt x="120872" y="96132"/>
                </a:lnTo>
                <a:cubicBezTo>
                  <a:pt x="120682" y="95560"/>
                  <a:pt x="120301" y="95370"/>
                  <a:pt x="119729" y="95370"/>
                </a:cubicBezTo>
                <a:cubicBezTo>
                  <a:pt x="128778" y="94989"/>
                  <a:pt x="139827" y="96513"/>
                  <a:pt x="147638" y="95179"/>
                </a:cubicBezTo>
                <a:cubicBezTo>
                  <a:pt x="147638" y="95560"/>
                  <a:pt x="147351" y="95465"/>
                  <a:pt x="147161" y="95560"/>
                </a:cubicBezTo>
                <a:cubicBezTo>
                  <a:pt x="152400" y="96417"/>
                  <a:pt x="162401" y="91179"/>
                  <a:pt x="167640" y="91750"/>
                </a:cubicBezTo>
                <a:cubicBezTo>
                  <a:pt x="168307" y="91845"/>
                  <a:pt x="168593" y="93179"/>
                  <a:pt x="169164" y="92798"/>
                </a:cubicBezTo>
                <a:cubicBezTo>
                  <a:pt x="169259" y="93179"/>
                  <a:pt x="169164" y="93465"/>
                  <a:pt x="168973" y="93465"/>
                </a:cubicBezTo>
                <a:cubicBezTo>
                  <a:pt x="169545" y="94512"/>
                  <a:pt x="169830" y="90988"/>
                  <a:pt x="170879" y="92703"/>
                </a:cubicBezTo>
                <a:cubicBezTo>
                  <a:pt x="171164" y="91941"/>
                  <a:pt x="169069" y="91845"/>
                  <a:pt x="168402" y="91369"/>
                </a:cubicBezTo>
                <a:cubicBezTo>
                  <a:pt x="171735" y="89369"/>
                  <a:pt x="175450" y="88893"/>
                  <a:pt x="179165" y="89559"/>
                </a:cubicBezTo>
                <a:cubicBezTo>
                  <a:pt x="177736" y="88226"/>
                  <a:pt x="180689" y="88416"/>
                  <a:pt x="181737" y="88321"/>
                </a:cubicBezTo>
                <a:cubicBezTo>
                  <a:pt x="182023" y="87750"/>
                  <a:pt x="179641" y="88226"/>
                  <a:pt x="179261" y="87369"/>
                </a:cubicBezTo>
                <a:cubicBezTo>
                  <a:pt x="180022" y="86226"/>
                  <a:pt x="183452" y="86035"/>
                  <a:pt x="184309" y="87083"/>
                </a:cubicBezTo>
                <a:cubicBezTo>
                  <a:pt x="184595" y="86988"/>
                  <a:pt x="184404" y="86702"/>
                  <a:pt x="184309" y="86702"/>
                </a:cubicBezTo>
                <a:cubicBezTo>
                  <a:pt x="184309" y="86321"/>
                  <a:pt x="184595" y="86416"/>
                  <a:pt x="184785" y="86321"/>
                </a:cubicBezTo>
                <a:cubicBezTo>
                  <a:pt x="184785" y="85559"/>
                  <a:pt x="183928" y="86226"/>
                  <a:pt x="183546" y="86035"/>
                </a:cubicBezTo>
                <a:cubicBezTo>
                  <a:pt x="183452" y="85273"/>
                  <a:pt x="184404" y="85845"/>
                  <a:pt x="184689" y="85654"/>
                </a:cubicBezTo>
                <a:cubicBezTo>
                  <a:pt x="183452" y="84702"/>
                  <a:pt x="185261" y="84035"/>
                  <a:pt x="186309" y="84130"/>
                </a:cubicBezTo>
                <a:cubicBezTo>
                  <a:pt x="186594" y="84130"/>
                  <a:pt x="183642" y="82606"/>
                  <a:pt x="185261" y="81749"/>
                </a:cubicBezTo>
                <a:cubicBezTo>
                  <a:pt x="184499" y="81177"/>
                  <a:pt x="183737" y="80606"/>
                  <a:pt x="183452" y="79368"/>
                </a:cubicBezTo>
                <a:cubicBezTo>
                  <a:pt x="183642" y="77844"/>
                  <a:pt x="184595" y="77463"/>
                  <a:pt x="184213" y="75081"/>
                </a:cubicBezTo>
                <a:cubicBezTo>
                  <a:pt x="184689" y="74510"/>
                  <a:pt x="186214" y="75653"/>
                  <a:pt x="187261" y="75272"/>
                </a:cubicBezTo>
                <a:cubicBezTo>
                  <a:pt x="186976" y="74700"/>
                  <a:pt x="186404" y="74700"/>
                  <a:pt x="186023" y="74319"/>
                </a:cubicBezTo>
                <a:cubicBezTo>
                  <a:pt x="186499" y="72986"/>
                  <a:pt x="187643" y="71938"/>
                  <a:pt x="186785" y="70414"/>
                </a:cubicBezTo>
                <a:cubicBezTo>
                  <a:pt x="186785" y="70033"/>
                  <a:pt x="187261" y="70128"/>
                  <a:pt x="187166" y="69652"/>
                </a:cubicBezTo>
                <a:cubicBezTo>
                  <a:pt x="187737" y="69366"/>
                  <a:pt x="187643" y="70319"/>
                  <a:pt x="187928" y="70700"/>
                </a:cubicBezTo>
                <a:cubicBezTo>
                  <a:pt x="188404" y="69652"/>
                  <a:pt x="187166" y="68128"/>
                  <a:pt x="185928" y="68700"/>
                </a:cubicBezTo>
                <a:cubicBezTo>
                  <a:pt x="186023" y="67461"/>
                  <a:pt x="186880" y="67080"/>
                  <a:pt x="187928" y="67176"/>
                </a:cubicBezTo>
                <a:cubicBezTo>
                  <a:pt x="188595" y="66604"/>
                  <a:pt x="186880" y="66890"/>
                  <a:pt x="186499" y="66890"/>
                </a:cubicBezTo>
                <a:cubicBezTo>
                  <a:pt x="186785" y="66223"/>
                  <a:pt x="187928" y="66604"/>
                  <a:pt x="188309" y="66128"/>
                </a:cubicBezTo>
                <a:cubicBezTo>
                  <a:pt x="188023" y="65747"/>
                  <a:pt x="187071" y="66414"/>
                  <a:pt x="186499" y="66223"/>
                </a:cubicBezTo>
                <a:close/>
                <a:moveTo>
                  <a:pt x="3334" y="55365"/>
                </a:moveTo>
                <a:cubicBezTo>
                  <a:pt x="3048" y="55269"/>
                  <a:pt x="2953" y="55936"/>
                  <a:pt x="2762" y="55936"/>
                </a:cubicBezTo>
                <a:cubicBezTo>
                  <a:pt x="2191" y="54412"/>
                  <a:pt x="2953" y="54984"/>
                  <a:pt x="3238" y="53841"/>
                </a:cubicBezTo>
                <a:cubicBezTo>
                  <a:pt x="3048" y="54507"/>
                  <a:pt x="3714" y="54412"/>
                  <a:pt x="3334" y="55365"/>
                </a:cubicBezTo>
                <a:close/>
                <a:moveTo>
                  <a:pt x="3429" y="51745"/>
                </a:moveTo>
                <a:cubicBezTo>
                  <a:pt x="4191" y="51840"/>
                  <a:pt x="4476" y="52412"/>
                  <a:pt x="4286" y="53364"/>
                </a:cubicBezTo>
                <a:cubicBezTo>
                  <a:pt x="3714" y="52983"/>
                  <a:pt x="3334" y="52698"/>
                  <a:pt x="3429" y="51745"/>
                </a:cubicBezTo>
                <a:close/>
                <a:moveTo>
                  <a:pt x="5334" y="51745"/>
                </a:moveTo>
                <a:lnTo>
                  <a:pt x="4191" y="51459"/>
                </a:lnTo>
                <a:cubicBezTo>
                  <a:pt x="4286" y="50507"/>
                  <a:pt x="5715" y="50602"/>
                  <a:pt x="5715" y="51078"/>
                </a:cubicBezTo>
                <a:cubicBezTo>
                  <a:pt x="5524" y="51174"/>
                  <a:pt x="5334" y="51364"/>
                  <a:pt x="5334" y="51745"/>
                </a:cubicBezTo>
                <a:close/>
                <a:moveTo>
                  <a:pt x="15621" y="13645"/>
                </a:moveTo>
                <a:cubicBezTo>
                  <a:pt x="16002" y="13455"/>
                  <a:pt x="16764" y="11645"/>
                  <a:pt x="16859" y="12788"/>
                </a:cubicBezTo>
                <a:cubicBezTo>
                  <a:pt x="16764" y="12788"/>
                  <a:pt x="16573" y="12788"/>
                  <a:pt x="16573" y="13074"/>
                </a:cubicBezTo>
                <a:cubicBezTo>
                  <a:pt x="16764" y="13169"/>
                  <a:pt x="16954" y="13169"/>
                  <a:pt x="16954" y="13550"/>
                </a:cubicBezTo>
                <a:cubicBezTo>
                  <a:pt x="16383" y="12883"/>
                  <a:pt x="15716" y="14883"/>
                  <a:pt x="15621" y="13645"/>
                </a:cubicBezTo>
                <a:close/>
                <a:moveTo>
                  <a:pt x="15144" y="11740"/>
                </a:moveTo>
                <a:cubicBezTo>
                  <a:pt x="15907" y="9835"/>
                  <a:pt x="18288" y="9645"/>
                  <a:pt x="19145" y="9740"/>
                </a:cubicBezTo>
                <a:cubicBezTo>
                  <a:pt x="17526" y="10883"/>
                  <a:pt x="16764" y="10978"/>
                  <a:pt x="15144" y="11740"/>
                </a:cubicBezTo>
                <a:close/>
                <a:moveTo>
                  <a:pt x="41053" y="10216"/>
                </a:moveTo>
                <a:cubicBezTo>
                  <a:pt x="40386" y="10311"/>
                  <a:pt x="40291" y="9740"/>
                  <a:pt x="39814" y="9645"/>
                </a:cubicBezTo>
                <a:cubicBezTo>
                  <a:pt x="36766" y="8978"/>
                  <a:pt x="39528" y="9454"/>
                  <a:pt x="40767" y="9073"/>
                </a:cubicBezTo>
                <a:cubicBezTo>
                  <a:pt x="40386" y="8216"/>
                  <a:pt x="38385" y="9645"/>
                  <a:pt x="38195" y="7549"/>
                </a:cubicBezTo>
                <a:cubicBezTo>
                  <a:pt x="40671" y="8216"/>
                  <a:pt x="41720" y="7835"/>
                  <a:pt x="42672" y="9740"/>
                </a:cubicBezTo>
                <a:cubicBezTo>
                  <a:pt x="43339" y="9073"/>
                  <a:pt x="44482" y="9073"/>
                  <a:pt x="45053" y="10121"/>
                </a:cubicBezTo>
                <a:cubicBezTo>
                  <a:pt x="43053" y="10883"/>
                  <a:pt x="41243" y="8502"/>
                  <a:pt x="41053" y="10216"/>
                </a:cubicBezTo>
                <a:close/>
                <a:moveTo>
                  <a:pt x="64198" y="11931"/>
                </a:moveTo>
                <a:cubicBezTo>
                  <a:pt x="65055" y="11645"/>
                  <a:pt x="67056" y="12121"/>
                  <a:pt x="67342" y="12693"/>
                </a:cubicBezTo>
                <a:cubicBezTo>
                  <a:pt x="66008" y="12407"/>
                  <a:pt x="65055" y="12978"/>
                  <a:pt x="64198" y="11931"/>
                </a:cubicBezTo>
                <a:close/>
                <a:moveTo>
                  <a:pt x="70389" y="13074"/>
                </a:moveTo>
                <a:cubicBezTo>
                  <a:pt x="71342" y="13455"/>
                  <a:pt x="73152" y="12693"/>
                  <a:pt x="73343" y="14121"/>
                </a:cubicBezTo>
                <a:cubicBezTo>
                  <a:pt x="72199" y="12978"/>
                  <a:pt x="70580" y="14502"/>
                  <a:pt x="70389" y="13074"/>
                </a:cubicBezTo>
                <a:close/>
                <a:moveTo>
                  <a:pt x="71914" y="87940"/>
                </a:moveTo>
                <a:cubicBezTo>
                  <a:pt x="73152" y="87464"/>
                  <a:pt x="73914" y="87940"/>
                  <a:pt x="74580" y="88226"/>
                </a:cubicBezTo>
                <a:cubicBezTo>
                  <a:pt x="73628" y="88702"/>
                  <a:pt x="72485" y="88321"/>
                  <a:pt x="71914" y="87940"/>
                </a:cubicBezTo>
                <a:close/>
                <a:moveTo>
                  <a:pt x="82868" y="90131"/>
                </a:moveTo>
                <a:cubicBezTo>
                  <a:pt x="82296" y="89559"/>
                  <a:pt x="80486" y="90607"/>
                  <a:pt x="80010" y="89178"/>
                </a:cubicBezTo>
                <a:cubicBezTo>
                  <a:pt x="81439" y="88702"/>
                  <a:pt x="82296" y="88893"/>
                  <a:pt x="82868" y="90131"/>
                </a:cubicBezTo>
                <a:close/>
                <a:moveTo>
                  <a:pt x="78962" y="90512"/>
                </a:moveTo>
                <a:lnTo>
                  <a:pt x="77057" y="90321"/>
                </a:lnTo>
                <a:cubicBezTo>
                  <a:pt x="76581" y="90417"/>
                  <a:pt x="74866" y="89940"/>
                  <a:pt x="76105" y="89845"/>
                </a:cubicBezTo>
                <a:cubicBezTo>
                  <a:pt x="79438" y="89559"/>
                  <a:pt x="83058" y="91941"/>
                  <a:pt x="85439" y="90702"/>
                </a:cubicBezTo>
                <a:cubicBezTo>
                  <a:pt x="85058" y="90512"/>
                  <a:pt x="84201" y="90988"/>
                  <a:pt x="84296" y="90226"/>
                </a:cubicBezTo>
                <a:cubicBezTo>
                  <a:pt x="87344" y="90988"/>
                  <a:pt x="89535" y="90893"/>
                  <a:pt x="91440" y="92226"/>
                </a:cubicBezTo>
                <a:cubicBezTo>
                  <a:pt x="86582" y="91655"/>
                  <a:pt x="82962" y="91750"/>
                  <a:pt x="78962" y="90512"/>
                </a:cubicBezTo>
                <a:close/>
                <a:moveTo>
                  <a:pt x="116395" y="17265"/>
                </a:moveTo>
                <a:cubicBezTo>
                  <a:pt x="117157" y="17265"/>
                  <a:pt x="118967" y="17646"/>
                  <a:pt x="118776" y="18122"/>
                </a:cubicBezTo>
                <a:cubicBezTo>
                  <a:pt x="117443" y="17836"/>
                  <a:pt x="116967" y="18408"/>
                  <a:pt x="116395" y="17265"/>
                </a:cubicBezTo>
                <a:close/>
                <a:moveTo>
                  <a:pt x="121539" y="17931"/>
                </a:moveTo>
                <a:cubicBezTo>
                  <a:pt x="122491" y="17265"/>
                  <a:pt x="123920" y="17836"/>
                  <a:pt x="124777" y="18408"/>
                </a:cubicBezTo>
                <a:cubicBezTo>
                  <a:pt x="123825" y="18693"/>
                  <a:pt x="122491" y="18503"/>
                  <a:pt x="121539" y="17931"/>
                </a:cubicBezTo>
                <a:close/>
                <a:moveTo>
                  <a:pt x="151352" y="19074"/>
                </a:moveTo>
                <a:cubicBezTo>
                  <a:pt x="152495" y="18027"/>
                  <a:pt x="157067" y="20313"/>
                  <a:pt x="157639" y="19360"/>
                </a:cubicBezTo>
                <a:cubicBezTo>
                  <a:pt x="156876" y="20598"/>
                  <a:pt x="151829" y="18789"/>
                  <a:pt x="151352" y="19074"/>
                </a:cubicBezTo>
                <a:close/>
              </a:path>
            </a:pathLst>
          </a:custGeom>
          <a:solidFill>
            <a:srgbClr val="1A2D6F"/>
          </a:solidFill>
          <a:ln w="9525" cap="flat">
            <a:noFill/>
            <a:prstDash val="solid"/>
            <a:miter/>
          </a:ln>
        </p:spPr>
        <p:txBody>
          <a:bodyPr rtlCol="0" anchor="ctr"/>
          <a:lstStyle/>
          <a:p>
            <a:endParaRPr lang="en-US"/>
          </a:p>
        </p:txBody>
      </p:sp>
      <p:sp>
        <p:nvSpPr>
          <p:cNvPr id="766" name="צורה חופשית: צורה 739">
            <a:extLst>
              <a:ext uri="{FF2B5EF4-FFF2-40B4-BE49-F238E27FC236}">
                <a16:creationId xmlns:a16="http://schemas.microsoft.com/office/drawing/2014/main" id="{538B4317-AD55-4156-98E2-D18E73BC85F3}"/>
              </a:ext>
            </a:extLst>
          </p:cNvPr>
          <p:cNvSpPr/>
          <p:nvPr userDrawn="1"/>
        </p:nvSpPr>
        <p:spPr>
          <a:xfrm>
            <a:off x="6590157" y="48577"/>
            <a:ext cx="30003" cy="7810"/>
          </a:xfrm>
          <a:custGeom>
            <a:avLst/>
            <a:gdLst>
              <a:gd name="connsiteX0" fmla="*/ 0 w 30003"/>
              <a:gd name="connsiteY0" fmla="*/ 0 h 7810"/>
              <a:gd name="connsiteX1" fmla="*/ 3238 w 30003"/>
              <a:gd name="connsiteY1" fmla="*/ 1524 h 7810"/>
              <a:gd name="connsiteX2" fmla="*/ 30004 w 30003"/>
              <a:gd name="connsiteY2" fmla="*/ 7811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8" y="1524"/>
                </a:cubicBezTo>
                <a:cubicBezTo>
                  <a:pt x="12097" y="3905"/>
                  <a:pt x="21622" y="6287"/>
                  <a:pt x="30004" y="7811"/>
                </a:cubicBezTo>
                <a:cubicBezTo>
                  <a:pt x="21527" y="4382"/>
                  <a:pt x="9334" y="2953"/>
                  <a:pt x="0" y="0"/>
                </a:cubicBezTo>
                <a:close/>
              </a:path>
            </a:pathLst>
          </a:custGeom>
          <a:solidFill>
            <a:srgbClr val="1A2D6F"/>
          </a:solidFill>
          <a:ln w="9525" cap="flat">
            <a:noFill/>
            <a:prstDash val="solid"/>
            <a:miter/>
          </a:ln>
        </p:spPr>
        <p:txBody>
          <a:bodyPr rtlCol="0" anchor="ctr"/>
          <a:lstStyle/>
          <a:p>
            <a:endParaRPr lang="en-US"/>
          </a:p>
        </p:txBody>
      </p:sp>
      <p:sp>
        <p:nvSpPr>
          <p:cNvPr id="767" name="צורה חופשית: צורה 740">
            <a:extLst>
              <a:ext uri="{FF2B5EF4-FFF2-40B4-BE49-F238E27FC236}">
                <a16:creationId xmlns:a16="http://schemas.microsoft.com/office/drawing/2014/main" id="{5FE7A5AA-3E2E-4460-A065-E90782A583ED}"/>
              </a:ext>
            </a:extLst>
          </p:cNvPr>
          <p:cNvSpPr/>
          <p:nvPr userDrawn="1"/>
        </p:nvSpPr>
        <p:spPr>
          <a:xfrm>
            <a:off x="6613017" y="56483"/>
            <a:ext cx="3828" cy="1333"/>
          </a:xfrm>
          <a:custGeom>
            <a:avLst/>
            <a:gdLst>
              <a:gd name="connsiteX0" fmla="*/ 0 w 3828"/>
              <a:gd name="connsiteY0" fmla="*/ 0 h 1333"/>
              <a:gd name="connsiteX1" fmla="*/ 3810 w 3828"/>
              <a:gd name="connsiteY1" fmla="*/ 1334 h 1333"/>
              <a:gd name="connsiteX2" fmla="*/ 0 w 3828"/>
              <a:gd name="connsiteY2" fmla="*/ 0 h 1333"/>
            </a:gdLst>
            <a:ahLst/>
            <a:cxnLst>
              <a:cxn ang="0">
                <a:pos x="connsiteX0" y="connsiteY0"/>
              </a:cxn>
              <a:cxn ang="0">
                <a:pos x="connsiteX1" y="connsiteY1"/>
              </a:cxn>
              <a:cxn ang="0">
                <a:pos x="connsiteX2" y="connsiteY2"/>
              </a:cxn>
            </a:cxnLst>
            <a:rect l="l" t="t" r="r" b="b"/>
            <a:pathLst>
              <a:path w="3828" h="1333">
                <a:moveTo>
                  <a:pt x="0" y="0"/>
                </a:moveTo>
                <a:cubicBezTo>
                  <a:pt x="190" y="1810"/>
                  <a:pt x="3143" y="95"/>
                  <a:pt x="3810" y="1334"/>
                </a:cubicBezTo>
                <a:cubicBezTo>
                  <a:pt x="4096" y="-667"/>
                  <a:pt x="1048" y="1048"/>
                  <a:pt x="0" y="0"/>
                </a:cubicBezTo>
                <a:close/>
              </a:path>
            </a:pathLst>
          </a:custGeom>
          <a:solidFill>
            <a:srgbClr val="1A2D6F"/>
          </a:solidFill>
          <a:ln w="9525" cap="flat">
            <a:noFill/>
            <a:prstDash val="solid"/>
            <a:miter/>
          </a:ln>
        </p:spPr>
        <p:txBody>
          <a:bodyPr rtlCol="0" anchor="ctr"/>
          <a:lstStyle/>
          <a:p>
            <a:endParaRPr lang="en-US"/>
          </a:p>
        </p:txBody>
      </p:sp>
      <p:sp>
        <p:nvSpPr>
          <p:cNvPr id="768" name="צורה חופשית: צורה 741">
            <a:extLst>
              <a:ext uri="{FF2B5EF4-FFF2-40B4-BE49-F238E27FC236}">
                <a16:creationId xmlns:a16="http://schemas.microsoft.com/office/drawing/2014/main" id="{3C8D850F-9932-4E04-9957-54E4E60049BD}"/>
              </a:ext>
            </a:extLst>
          </p:cNvPr>
          <p:cNvSpPr/>
          <p:nvPr userDrawn="1"/>
        </p:nvSpPr>
        <p:spPr>
          <a:xfrm>
            <a:off x="6580155" y="46767"/>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5" y="1143"/>
                  <a:pt x="4096" y="857"/>
                  <a:pt x="5429" y="1429"/>
                </a:cubicBezTo>
                <a:cubicBezTo>
                  <a:pt x="5810" y="95"/>
                  <a:pt x="1619" y="476"/>
                  <a:pt x="1238" y="190"/>
                </a:cubicBezTo>
                <a:close/>
              </a:path>
            </a:pathLst>
          </a:custGeom>
          <a:solidFill>
            <a:srgbClr val="1A2D6F"/>
          </a:solidFill>
          <a:ln w="9525" cap="flat">
            <a:noFill/>
            <a:prstDash val="solid"/>
            <a:miter/>
          </a:ln>
        </p:spPr>
        <p:txBody>
          <a:bodyPr rtlCol="0" anchor="ctr"/>
          <a:lstStyle/>
          <a:p>
            <a:endParaRPr lang="en-US"/>
          </a:p>
        </p:txBody>
      </p:sp>
      <p:sp>
        <p:nvSpPr>
          <p:cNvPr id="769" name="צורה חופשית: צורה 742">
            <a:extLst>
              <a:ext uri="{FF2B5EF4-FFF2-40B4-BE49-F238E27FC236}">
                <a16:creationId xmlns:a16="http://schemas.microsoft.com/office/drawing/2014/main" id="{22CF9645-3D78-4523-BD39-4338FA4B4572}"/>
              </a:ext>
            </a:extLst>
          </p:cNvPr>
          <p:cNvSpPr/>
          <p:nvPr userDrawn="1"/>
        </p:nvSpPr>
        <p:spPr>
          <a:xfrm>
            <a:off x="6577679" y="128519"/>
            <a:ext cx="2571" cy="734"/>
          </a:xfrm>
          <a:custGeom>
            <a:avLst/>
            <a:gdLst>
              <a:gd name="connsiteX0" fmla="*/ 0 w 2571"/>
              <a:gd name="connsiteY0" fmla="*/ 68 h 734"/>
              <a:gd name="connsiteX1" fmla="*/ 2572 w 2571"/>
              <a:gd name="connsiteY1" fmla="*/ 734 h 734"/>
              <a:gd name="connsiteX2" fmla="*/ 0 w 2571"/>
              <a:gd name="connsiteY2" fmla="*/ 68 h 734"/>
            </a:gdLst>
            <a:ahLst/>
            <a:cxnLst>
              <a:cxn ang="0">
                <a:pos x="connsiteX0" y="connsiteY0"/>
              </a:cxn>
              <a:cxn ang="0">
                <a:pos x="connsiteX1" y="connsiteY1"/>
              </a:cxn>
              <a:cxn ang="0">
                <a:pos x="connsiteX2" y="connsiteY2"/>
              </a:cxn>
            </a:cxnLst>
            <a:rect l="l" t="t" r="r" b="b"/>
            <a:pathLst>
              <a:path w="2571" h="734">
                <a:moveTo>
                  <a:pt x="0" y="68"/>
                </a:moveTo>
                <a:cubicBezTo>
                  <a:pt x="285" y="925"/>
                  <a:pt x="1810" y="449"/>
                  <a:pt x="2572" y="734"/>
                </a:cubicBezTo>
                <a:cubicBezTo>
                  <a:pt x="1905" y="-313"/>
                  <a:pt x="1143" y="68"/>
                  <a:pt x="0" y="68"/>
                </a:cubicBezTo>
                <a:close/>
              </a:path>
            </a:pathLst>
          </a:custGeom>
          <a:solidFill>
            <a:srgbClr val="1A2D6F"/>
          </a:solidFill>
          <a:ln w="9525" cap="flat">
            <a:noFill/>
            <a:prstDash val="solid"/>
            <a:miter/>
          </a:ln>
        </p:spPr>
        <p:txBody>
          <a:bodyPr rtlCol="0" anchor="ctr"/>
          <a:lstStyle/>
          <a:p>
            <a:endParaRPr lang="en-US"/>
          </a:p>
        </p:txBody>
      </p:sp>
      <p:sp>
        <p:nvSpPr>
          <p:cNvPr id="770" name="צורה חופשית: צורה 743">
            <a:extLst>
              <a:ext uri="{FF2B5EF4-FFF2-40B4-BE49-F238E27FC236}">
                <a16:creationId xmlns:a16="http://schemas.microsoft.com/office/drawing/2014/main" id="{5192DEB8-DCF8-455C-BF91-C672176E3208}"/>
              </a:ext>
            </a:extLst>
          </p:cNvPr>
          <p:cNvSpPr/>
          <p:nvPr userDrawn="1"/>
        </p:nvSpPr>
        <p:spPr>
          <a:xfrm>
            <a:off x="6564087" y="48482"/>
            <a:ext cx="2066" cy="1177"/>
          </a:xfrm>
          <a:custGeom>
            <a:avLst/>
            <a:gdLst>
              <a:gd name="connsiteX0" fmla="*/ 2066 w 2066"/>
              <a:gd name="connsiteY0" fmla="*/ 1048 h 1177"/>
              <a:gd name="connsiteX1" fmla="*/ 256 w 2066"/>
              <a:gd name="connsiteY1" fmla="*/ 0 h 1177"/>
              <a:gd name="connsiteX2" fmla="*/ 732 w 2066"/>
              <a:gd name="connsiteY2" fmla="*/ 762 h 1177"/>
              <a:gd name="connsiteX3" fmla="*/ 2066 w 2066"/>
              <a:gd name="connsiteY3" fmla="*/ 1048 h 1177"/>
            </a:gdLst>
            <a:ahLst/>
            <a:cxnLst>
              <a:cxn ang="0">
                <a:pos x="connsiteX0" y="connsiteY0"/>
              </a:cxn>
              <a:cxn ang="0">
                <a:pos x="connsiteX1" y="connsiteY1"/>
              </a:cxn>
              <a:cxn ang="0">
                <a:pos x="connsiteX2" y="connsiteY2"/>
              </a:cxn>
              <a:cxn ang="0">
                <a:pos x="connsiteX3" y="connsiteY3"/>
              </a:cxn>
            </a:cxnLst>
            <a:rect l="l" t="t" r="r" b="b"/>
            <a:pathLst>
              <a:path w="2066" h="1177">
                <a:moveTo>
                  <a:pt x="2066" y="1048"/>
                </a:moveTo>
                <a:cubicBezTo>
                  <a:pt x="1781" y="286"/>
                  <a:pt x="1114" y="95"/>
                  <a:pt x="256" y="0"/>
                </a:cubicBezTo>
                <a:cubicBezTo>
                  <a:pt x="-791" y="381"/>
                  <a:pt x="1781" y="381"/>
                  <a:pt x="732" y="762"/>
                </a:cubicBezTo>
                <a:cubicBezTo>
                  <a:pt x="828" y="1810"/>
                  <a:pt x="1590" y="476"/>
                  <a:pt x="2066" y="1048"/>
                </a:cubicBezTo>
                <a:close/>
              </a:path>
            </a:pathLst>
          </a:custGeom>
          <a:solidFill>
            <a:srgbClr val="1A2D6F"/>
          </a:solidFill>
          <a:ln w="9525" cap="flat">
            <a:noFill/>
            <a:prstDash val="solid"/>
            <a:miter/>
          </a:ln>
        </p:spPr>
        <p:txBody>
          <a:bodyPr rtlCol="0" anchor="ctr"/>
          <a:lstStyle/>
          <a:p>
            <a:endParaRPr lang="en-US"/>
          </a:p>
        </p:txBody>
      </p:sp>
      <p:sp>
        <p:nvSpPr>
          <p:cNvPr id="771" name="צורה חופשית: צורה 744">
            <a:extLst>
              <a:ext uri="{FF2B5EF4-FFF2-40B4-BE49-F238E27FC236}">
                <a16:creationId xmlns:a16="http://schemas.microsoft.com/office/drawing/2014/main" id="{F12505F6-4546-4A19-BB7B-9087E50E934D}"/>
              </a:ext>
            </a:extLst>
          </p:cNvPr>
          <p:cNvSpPr/>
          <p:nvPr userDrawn="1"/>
        </p:nvSpPr>
        <p:spPr>
          <a:xfrm>
            <a:off x="6557486" y="42906"/>
            <a:ext cx="3048" cy="853"/>
          </a:xfrm>
          <a:custGeom>
            <a:avLst/>
            <a:gdLst>
              <a:gd name="connsiteX0" fmla="*/ 3048 w 3048"/>
              <a:gd name="connsiteY0" fmla="*/ 623 h 853"/>
              <a:gd name="connsiteX1" fmla="*/ 0 w 3048"/>
              <a:gd name="connsiteY1" fmla="*/ 432 h 853"/>
              <a:gd name="connsiteX2" fmla="*/ 3048 w 3048"/>
              <a:gd name="connsiteY2" fmla="*/ 623 h 853"/>
            </a:gdLst>
            <a:ahLst/>
            <a:cxnLst>
              <a:cxn ang="0">
                <a:pos x="connsiteX0" y="connsiteY0"/>
              </a:cxn>
              <a:cxn ang="0">
                <a:pos x="connsiteX1" y="connsiteY1"/>
              </a:cxn>
              <a:cxn ang="0">
                <a:pos x="connsiteX2" y="connsiteY2"/>
              </a:cxn>
            </a:cxnLst>
            <a:rect l="l" t="t" r="r" b="b"/>
            <a:pathLst>
              <a:path w="3048" h="853">
                <a:moveTo>
                  <a:pt x="3048" y="623"/>
                </a:moveTo>
                <a:cubicBezTo>
                  <a:pt x="2857" y="-711"/>
                  <a:pt x="952" y="527"/>
                  <a:pt x="0" y="432"/>
                </a:cubicBezTo>
                <a:cubicBezTo>
                  <a:pt x="667" y="1575"/>
                  <a:pt x="1905" y="-44"/>
                  <a:pt x="3048" y="623"/>
                </a:cubicBezTo>
                <a:close/>
              </a:path>
            </a:pathLst>
          </a:custGeom>
          <a:solidFill>
            <a:srgbClr val="1A2D6F"/>
          </a:solidFill>
          <a:ln w="9525" cap="flat">
            <a:noFill/>
            <a:prstDash val="solid"/>
            <a:miter/>
          </a:ln>
        </p:spPr>
        <p:txBody>
          <a:bodyPr rtlCol="0" anchor="ctr"/>
          <a:lstStyle/>
          <a:p>
            <a:endParaRPr lang="en-US"/>
          </a:p>
        </p:txBody>
      </p:sp>
      <p:sp>
        <p:nvSpPr>
          <p:cNvPr id="772" name="צורה חופשית: צורה 745">
            <a:extLst>
              <a:ext uri="{FF2B5EF4-FFF2-40B4-BE49-F238E27FC236}">
                <a16:creationId xmlns:a16="http://schemas.microsoft.com/office/drawing/2014/main" id="{B3392B0F-099B-4B16-88BC-0C2ABBCF618C}"/>
              </a:ext>
            </a:extLst>
          </p:cNvPr>
          <p:cNvSpPr/>
          <p:nvPr userDrawn="1"/>
        </p:nvSpPr>
        <p:spPr>
          <a:xfrm>
            <a:off x="6687502" y="5981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7" y="0"/>
                  <a:pt x="667" y="0"/>
                </a:cubicBezTo>
                <a:cubicBezTo>
                  <a:pt x="477" y="95"/>
                  <a:pt x="191" y="0"/>
                  <a:pt x="0" y="0"/>
                </a:cubicBezTo>
                <a:close/>
              </a:path>
            </a:pathLst>
          </a:custGeom>
          <a:solidFill>
            <a:srgbClr val="1A2D6F"/>
          </a:solidFill>
          <a:ln w="9525" cap="flat">
            <a:noFill/>
            <a:prstDash val="solid"/>
            <a:miter/>
          </a:ln>
        </p:spPr>
        <p:txBody>
          <a:bodyPr rtlCol="0" anchor="ctr"/>
          <a:lstStyle/>
          <a:p>
            <a:endParaRPr lang="en-US"/>
          </a:p>
        </p:txBody>
      </p:sp>
      <p:sp>
        <p:nvSpPr>
          <p:cNvPr id="773" name="צורה חופשית: צורה 746">
            <a:extLst>
              <a:ext uri="{FF2B5EF4-FFF2-40B4-BE49-F238E27FC236}">
                <a16:creationId xmlns:a16="http://schemas.microsoft.com/office/drawing/2014/main" id="{0BDF4674-A00C-4711-B29C-9FAA2AD52E0C}"/>
              </a:ext>
            </a:extLst>
          </p:cNvPr>
          <p:cNvSpPr/>
          <p:nvPr userDrawn="1"/>
        </p:nvSpPr>
        <p:spPr>
          <a:xfrm>
            <a:off x="6392608" y="547878"/>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2" y="0"/>
                  <a:pt x="857" y="0"/>
                  <a:pt x="0" y="0"/>
                </a:cubicBezTo>
                <a:cubicBezTo>
                  <a:pt x="667" y="762"/>
                  <a:pt x="2191" y="952"/>
                  <a:pt x="3048" y="1619"/>
                </a:cubicBezTo>
                <a:close/>
              </a:path>
            </a:pathLst>
          </a:custGeom>
          <a:solidFill>
            <a:srgbClr val="1A2D6F"/>
          </a:solidFill>
          <a:ln w="9525" cap="flat">
            <a:noFill/>
            <a:prstDash val="solid"/>
            <a:miter/>
          </a:ln>
        </p:spPr>
        <p:txBody>
          <a:bodyPr rtlCol="0" anchor="ctr"/>
          <a:lstStyle/>
          <a:p>
            <a:endParaRPr lang="en-US"/>
          </a:p>
        </p:txBody>
      </p:sp>
      <p:sp>
        <p:nvSpPr>
          <p:cNvPr id="774" name="צורה חופשית: צורה 747">
            <a:extLst>
              <a:ext uri="{FF2B5EF4-FFF2-40B4-BE49-F238E27FC236}">
                <a16:creationId xmlns:a16="http://schemas.microsoft.com/office/drawing/2014/main" id="{0FEB99C8-B7AA-4CCF-ADE8-64C28027FDE6}"/>
              </a:ext>
            </a:extLst>
          </p:cNvPr>
          <p:cNvSpPr/>
          <p:nvPr userDrawn="1"/>
        </p:nvSpPr>
        <p:spPr>
          <a:xfrm>
            <a:off x="6332791" y="524541"/>
            <a:ext cx="32956" cy="16478"/>
          </a:xfrm>
          <a:custGeom>
            <a:avLst/>
            <a:gdLst>
              <a:gd name="connsiteX0" fmla="*/ 0 w 32956"/>
              <a:gd name="connsiteY0" fmla="*/ 0 h 16478"/>
              <a:gd name="connsiteX1" fmla="*/ 3429 w 32956"/>
              <a:gd name="connsiteY1" fmla="*/ 2381 h 16478"/>
              <a:gd name="connsiteX2" fmla="*/ 32957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5"/>
                  <a:pt x="3429" y="2381"/>
                </a:cubicBezTo>
                <a:cubicBezTo>
                  <a:pt x="13145" y="7334"/>
                  <a:pt x="23622" y="12478"/>
                  <a:pt x="32957" y="16478"/>
                </a:cubicBezTo>
                <a:cubicBezTo>
                  <a:pt x="23908" y="10573"/>
                  <a:pt x="10096" y="5620"/>
                  <a:pt x="0" y="0"/>
                </a:cubicBezTo>
                <a:close/>
              </a:path>
            </a:pathLst>
          </a:custGeom>
          <a:solidFill>
            <a:srgbClr val="1A2D6F"/>
          </a:solidFill>
          <a:ln w="9525" cap="flat">
            <a:noFill/>
            <a:prstDash val="solid"/>
            <a:miter/>
          </a:ln>
        </p:spPr>
        <p:txBody>
          <a:bodyPr rtlCol="0" anchor="ctr"/>
          <a:lstStyle/>
          <a:p>
            <a:endParaRPr lang="en-US"/>
          </a:p>
        </p:txBody>
      </p:sp>
      <p:sp>
        <p:nvSpPr>
          <p:cNvPr id="775" name="צורה חופשית: צורה 748">
            <a:extLst>
              <a:ext uri="{FF2B5EF4-FFF2-40B4-BE49-F238E27FC236}">
                <a16:creationId xmlns:a16="http://schemas.microsoft.com/office/drawing/2014/main" id="{A242C1B6-D918-4EFD-B0EF-D8255C9A0DAD}"/>
              </a:ext>
            </a:extLst>
          </p:cNvPr>
          <p:cNvSpPr/>
          <p:nvPr userDrawn="1"/>
        </p:nvSpPr>
        <p:spPr>
          <a:xfrm>
            <a:off x="6321456" y="519779"/>
            <a:ext cx="6005" cy="3047"/>
          </a:xfrm>
          <a:custGeom>
            <a:avLst/>
            <a:gdLst>
              <a:gd name="connsiteX0" fmla="*/ 0 w 6005"/>
              <a:gd name="connsiteY0" fmla="*/ 0 h 3047"/>
              <a:gd name="connsiteX1" fmla="*/ 5905 w 6005"/>
              <a:gd name="connsiteY1" fmla="*/ 3048 h 3047"/>
              <a:gd name="connsiteX2" fmla="*/ 1429 w 6005"/>
              <a:gd name="connsiteY2" fmla="*/ 572 h 3047"/>
              <a:gd name="connsiteX3" fmla="*/ 0 w 6005"/>
              <a:gd name="connsiteY3" fmla="*/ 0 h 3047"/>
            </a:gdLst>
            <a:ahLst/>
            <a:cxnLst>
              <a:cxn ang="0">
                <a:pos x="connsiteX0" y="connsiteY0"/>
              </a:cxn>
              <a:cxn ang="0">
                <a:pos x="connsiteX1" y="connsiteY1"/>
              </a:cxn>
              <a:cxn ang="0">
                <a:pos x="connsiteX2" y="connsiteY2"/>
              </a:cxn>
              <a:cxn ang="0">
                <a:pos x="connsiteX3" y="connsiteY3"/>
              </a:cxn>
            </a:cxnLst>
            <a:rect l="l" t="t" r="r" b="b"/>
            <a:pathLst>
              <a:path w="6005" h="3047">
                <a:moveTo>
                  <a:pt x="0" y="0"/>
                </a:moveTo>
                <a:cubicBezTo>
                  <a:pt x="2191" y="1715"/>
                  <a:pt x="4572" y="2096"/>
                  <a:pt x="5905" y="3048"/>
                </a:cubicBezTo>
                <a:cubicBezTo>
                  <a:pt x="6763" y="1810"/>
                  <a:pt x="1810" y="952"/>
                  <a:pt x="1429" y="572"/>
                </a:cubicBezTo>
                <a:lnTo>
                  <a:pt x="0" y="0"/>
                </a:lnTo>
                <a:close/>
              </a:path>
            </a:pathLst>
          </a:custGeom>
          <a:solidFill>
            <a:srgbClr val="1A2D6F"/>
          </a:solidFill>
          <a:ln w="9525" cap="flat">
            <a:noFill/>
            <a:prstDash val="solid"/>
            <a:miter/>
          </a:ln>
        </p:spPr>
        <p:txBody>
          <a:bodyPr rtlCol="0" anchor="ctr"/>
          <a:lstStyle/>
          <a:p>
            <a:endParaRPr lang="en-US"/>
          </a:p>
        </p:txBody>
      </p:sp>
      <p:sp>
        <p:nvSpPr>
          <p:cNvPr id="776" name="צורה חופשית: צורה 749">
            <a:extLst>
              <a:ext uri="{FF2B5EF4-FFF2-40B4-BE49-F238E27FC236}">
                <a16:creationId xmlns:a16="http://schemas.microsoft.com/office/drawing/2014/main" id="{2CE92DB6-21E8-4FD1-BD02-7BC64309D3B4}"/>
              </a:ext>
            </a:extLst>
          </p:cNvPr>
          <p:cNvSpPr/>
          <p:nvPr userDrawn="1"/>
        </p:nvSpPr>
        <p:spPr>
          <a:xfrm>
            <a:off x="6247828" y="567536"/>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5" y="-418"/>
                  <a:pt x="476" y="2154"/>
                  <a:pt x="0" y="2916"/>
                </a:cubicBezTo>
                <a:cubicBezTo>
                  <a:pt x="1429" y="2916"/>
                  <a:pt x="95" y="1392"/>
                  <a:pt x="1334" y="58"/>
                </a:cubicBezTo>
                <a:close/>
              </a:path>
            </a:pathLst>
          </a:custGeom>
          <a:solidFill>
            <a:srgbClr val="1A2D6F"/>
          </a:solidFill>
          <a:ln w="9525" cap="flat">
            <a:noFill/>
            <a:prstDash val="solid"/>
            <a:miter/>
          </a:ln>
        </p:spPr>
        <p:txBody>
          <a:bodyPr rtlCol="0" anchor="ctr"/>
          <a:lstStyle/>
          <a:p>
            <a:endParaRPr lang="en-US"/>
          </a:p>
        </p:txBody>
      </p:sp>
      <p:sp>
        <p:nvSpPr>
          <p:cNvPr id="777" name="צורה חופשית: צורה 750">
            <a:extLst>
              <a:ext uri="{FF2B5EF4-FFF2-40B4-BE49-F238E27FC236}">
                <a16:creationId xmlns:a16="http://schemas.microsoft.com/office/drawing/2014/main" id="{5059C1BE-3E16-4E96-BB02-E3958AD3027D}"/>
              </a:ext>
            </a:extLst>
          </p:cNvPr>
          <p:cNvSpPr/>
          <p:nvPr userDrawn="1"/>
        </p:nvSpPr>
        <p:spPr>
          <a:xfrm>
            <a:off x="6357459" y="538924"/>
            <a:ext cx="4197" cy="2476"/>
          </a:xfrm>
          <a:custGeom>
            <a:avLst/>
            <a:gdLst>
              <a:gd name="connsiteX0" fmla="*/ 4097 w 4197"/>
              <a:gd name="connsiteY0" fmla="*/ 2476 h 2476"/>
              <a:gd name="connsiteX1" fmla="*/ 2 w 4197"/>
              <a:gd name="connsiteY1" fmla="*/ 0 h 2476"/>
              <a:gd name="connsiteX2" fmla="*/ 4097 w 4197"/>
              <a:gd name="connsiteY2" fmla="*/ 2476 h 2476"/>
            </a:gdLst>
            <a:ahLst/>
            <a:cxnLst>
              <a:cxn ang="0">
                <a:pos x="connsiteX0" y="connsiteY0"/>
              </a:cxn>
              <a:cxn ang="0">
                <a:pos x="connsiteX1" y="connsiteY1"/>
              </a:cxn>
              <a:cxn ang="0">
                <a:pos x="connsiteX2" y="connsiteY2"/>
              </a:cxn>
            </a:cxnLst>
            <a:rect l="l" t="t" r="r" b="b"/>
            <a:pathLst>
              <a:path w="4197" h="2476">
                <a:moveTo>
                  <a:pt x="4097" y="2476"/>
                </a:moveTo>
                <a:cubicBezTo>
                  <a:pt x="4860" y="571"/>
                  <a:pt x="1049" y="1429"/>
                  <a:pt x="2" y="0"/>
                </a:cubicBezTo>
                <a:cubicBezTo>
                  <a:pt x="-94" y="1905"/>
                  <a:pt x="3621" y="1048"/>
                  <a:pt x="4097" y="2476"/>
                </a:cubicBezTo>
                <a:close/>
              </a:path>
            </a:pathLst>
          </a:custGeom>
          <a:solidFill>
            <a:srgbClr val="1A2D6F"/>
          </a:solidFill>
          <a:ln w="9525" cap="flat">
            <a:noFill/>
            <a:prstDash val="solid"/>
            <a:miter/>
          </a:ln>
        </p:spPr>
        <p:txBody>
          <a:bodyPr rtlCol="0" anchor="ctr"/>
          <a:lstStyle/>
          <a:p>
            <a:endParaRPr lang="en-US"/>
          </a:p>
        </p:txBody>
      </p:sp>
      <p:sp>
        <p:nvSpPr>
          <p:cNvPr id="778" name="צורה חופשית: צורה 751">
            <a:extLst>
              <a:ext uri="{FF2B5EF4-FFF2-40B4-BE49-F238E27FC236}">
                <a16:creationId xmlns:a16="http://schemas.microsoft.com/office/drawing/2014/main" id="{92112EC4-F20F-4FD8-9091-2F85BAD64B3F}"/>
              </a:ext>
            </a:extLst>
          </p:cNvPr>
          <p:cNvSpPr/>
          <p:nvPr userDrawn="1"/>
        </p:nvSpPr>
        <p:spPr>
          <a:xfrm>
            <a:off x="6363366" y="624496"/>
            <a:ext cx="2762" cy="1075"/>
          </a:xfrm>
          <a:custGeom>
            <a:avLst/>
            <a:gdLst>
              <a:gd name="connsiteX0" fmla="*/ 2762 w 2762"/>
              <a:gd name="connsiteY0" fmla="*/ 1010 h 1075"/>
              <a:gd name="connsiteX1" fmla="*/ 0 w 2762"/>
              <a:gd name="connsiteY1" fmla="*/ 534 h 1075"/>
              <a:gd name="connsiteX2" fmla="*/ 2762 w 2762"/>
              <a:gd name="connsiteY2" fmla="*/ 1010 h 1075"/>
            </a:gdLst>
            <a:ahLst/>
            <a:cxnLst>
              <a:cxn ang="0">
                <a:pos x="connsiteX0" y="connsiteY0"/>
              </a:cxn>
              <a:cxn ang="0">
                <a:pos x="connsiteX1" y="connsiteY1"/>
              </a:cxn>
              <a:cxn ang="0">
                <a:pos x="connsiteX2" y="connsiteY2"/>
              </a:cxn>
            </a:cxnLst>
            <a:rect l="l" t="t" r="r" b="b"/>
            <a:pathLst>
              <a:path w="2762" h="1075">
                <a:moveTo>
                  <a:pt x="2762" y="1010"/>
                </a:moveTo>
                <a:cubicBezTo>
                  <a:pt x="2572" y="534"/>
                  <a:pt x="191" y="-704"/>
                  <a:pt x="0" y="534"/>
                </a:cubicBezTo>
                <a:cubicBezTo>
                  <a:pt x="1143" y="-37"/>
                  <a:pt x="1905" y="1391"/>
                  <a:pt x="2762" y="1010"/>
                </a:cubicBezTo>
                <a:close/>
              </a:path>
            </a:pathLst>
          </a:custGeom>
          <a:solidFill>
            <a:srgbClr val="1A2D6F"/>
          </a:solidFill>
          <a:ln w="9525" cap="flat">
            <a:noFill/>
            <a:prstDash val="solid"/>
            <a:miter/>
          </a:ln>
        </p:spPr>
        <p:txBody>
          <a:bodyPr rtlCol="0" anchor="ctr"/>
          <a:lstStyle/>
          <a:p>
            <a:endParaRPr lang="en-US"/>
          </a:p>
        </p:txBody>
      </p:sp>
      <p:sp>
        <p:nvSpPr>
          <p:cNvPr id="779" name="צורה חופשית: צורה 752">
            <a:extLst>
              <a:ext uri="{FF2B5EF4-FFF2-40B4-BE49-F238E27FC236}">
                <a16:creationId xmlns:a16="http://schemas.microsoft.com/office/drawing/2014/main" id="{27F9A34F-9A52-406C-AC2F-B7847875BE6F}"/>
              </a:ext>
            </a:extLst>
          </p:cNvPr>
          <p:cNvSpPr/>
          <p:nvPr userDrawn="1"/>
        </p:nvSpPr>
        <p:spPr>
          <a:xfrm>
            <a:off x="6346412" y="619029"/>
            <a:ext cx="5620" cy="1809"/>
          </a:xfrm>
          <a:custGeom>
            <a:avLst/>
            <a:gdLst>
              <a:gd name="connsiteX0" fmla="*/ 5620 w 5620"/>
              <a:gd name="connsiteY0" fmla="*/ 1810 h 1809"/>
              <a:gd name="connsiteX1" fmla="*/ 0 w 5620"/>
              <a:gd name="connsiteY1" fmla="*/ 0 h 1809"/>
              <a:gd name="connsiteX2" fmla="*/ 5620 w 5620"/>
              <a:gd name="connsiteY2" fmla="*/ 1810 h 1809"/>
            </a:gdLst>
            <a:ahLst/>
            <a:cxnLst>
              <a:cxn ang="0">
                <a:pos x="connsiteX0" y="connsiteY0"/>
              </a:cxn>
              <a:cxn ang="0">
                <a:pos x="connsiteX1" y="connsiteY1"/>
              </a:cxn>
              <a:cxn ang="0">
                <a:pos x="connsiteX2" y="connsiteY2"/>
              </a:cxn>
            </a:cxnLst>
            <a:rect l="l" t="t" r="r" b="b"/>
            <a:pathLst>
              <a:path w="5620" h="1809">
                <a:moveTo>
                  <a:pt x="5620" y="1810"/>
                </a:moveTo>
                <a:cubicBezTo>
                  <a:pt x="4477" y="-95"/>
                  <a:pt x="2572" y="286"/>
                  <a:pt x="0" y="0"/>
                </a:cubicBezTo>
                <a:cubicBezTo>
                  <a:pt x="191" y="1238"/>
                  <a:pt x="3906" y="1048"/>
                  <a:pt x="5620" y="1810"/>
                </a:cubicBezTo>
                <a:close/>
              </a:path>
            </a:pathLst>
          </a:custGeom>
          <a:solidFill>
            <a:srgbClr val="1A2D6F"/>
          </a:solidFill>
          <a:ln w="9525" cap="flat">
            <a:noFill/>
            <a:prstDash val="solid"/>
            <a:miter/>
          </a:ln>
        </p:spPr>
        <p:txBody>
          <a:bodyPr rtlCol="0" anchor="ctr"/>
          <a:lstStyle/>
          <a:p>
            <a:endParaRPr lang="en-US"/>
          </a:p>
        </p:txBody>
      </p:sp>
      <p:sp>
        <p:nvSpPr>
          <p:cNvPr id="780" name="צורה חופשית: צורה 753">
            <a:extLst>
              <a:ext uri="{FF2B5EF4-FFF2-40B4-BE49-F238E27FC236}">
                <a16:creationId xmlns:a16="http://schemas.microsoft.com/office/drawing/2014/main" id="{3AD191C4-5440-45A1-A76E-AB929E6FA8E0}"/>
              </a:ext>
            </a:extLst>
          </p:cNvPr>
          <p:cNvSpPr/>
          <p:nvPr userDrawn="1"/>
        </p:nvSpPr>
        <p:spPr>
          <a:xfrm>
            <a:off x="6302025" y="599408"/>
            <a:ext cx="2762" cy="1428"/>
          </a:xfrm>
          <a:custGeom>
            <a:avLst/>
            <a:gdLst>
              <a:gd name="connsiteX0" fmla="*/ 2762 w 2762"/>
              <a:gd name="connsiteY0" fmla="*/ 1429 h 1428"/>
              <a:gd name="connsiteX1" fmla="*/ 0 w 2762"/>
              <a:gd name="connsiteY1" fmla="*/ 0 h 1428"/>
              <a:gd name="connsiteX2" fmla="*/ 2762 w 2762"/>
              <a:gd name="connsiteY2" fmla="*/ 1429 h 1428"/>
            </a:gdLst>
            <a:ahLst/>
            <a:cxnLst>
              <a:cxn ang="0">
                <a:pos x="connsiteX0" y="connsiteY0"/>
              </a:cxn>
              <a:cxn ang="0">
                <a:pos x="connsiteX1" y="connsiteY1"/>
              </a:cxn>
              <a:cxn ang="0">
                <a:pos x="connsiteX2" y="connsiteY2"/>
              </a:cxn>
            </a:cxnLst>
            <a:rect l="l" t="t" r="r" b="b"/>
            <a:pathLst>
              <a:path w="2762" h="1428">
                <a:moveTo>
                  <a:pt x="2762" y="1429"/>
                </a:moveTo>
                <a:cubicBezTo>
                  <a:pt x="2286" y="191"/>
                  <a:pt x="1238" y="286"/>
                  <a:pt x="0" y="0"/>
                </a:cubicBezTo>
                <a:cubicBezTo>
                  <a:pt x="191" y="952"/>
                  <a:pt x="2000" y="952"/>
                  <a:pt x="2762" y="1429"/>
                </a:cubicBezTo>
                <a:close/>
              </a:path>
            </a:pathLst>
          </a:custGeom>
          <a:solidFill>
            <a:srgbClr val="1A2D6F"/>
          </a:solidFill>
          <a:ln w="9525" cap="flat">
            <a:noFill/>
            <a:prstDash val="solid"/>
            <a:miter/>
          </a:ln>
        </p:spPr>
        <p:txBody>
          <a:bodyPr rtlCol="0" anchor="ctr"/>
          <a:lstStyle/>
          <a:p>
            <a:endParaRPr lang="en-US"/>
          </a:p>
        </p:txBody>
      </p:sp>
      <p:sp>
        <p:nvSpPr>
          <p:cNvPr id="781" name="צורה חופשית: צורה 754">
            <a:extLst>
              <a:ext uri="{FF2B5EF4-FFF2-40B4-BE49-F238E27FC236}">
                <a16:creationId xmlns:a16="http://schemas.microsoft.com/office/drawing/2014/main" id="{E228F8A2-BBB7-48BE-B885-891CB934635A}"/>
              </a:ext>
            </a:extLst>
          </p:cNvPr>
          <p:cNvSpPr/>
          <p:nvPr userDrawn="1"/>
        </p:nvSpPr>
        <p:spPr>
          <a:xfrm>
            <a:off x="6355746" y="621908"/>
            <a:ext cx="2857" cy="1312"/>
          </a:xfrm>
          <a:custGeom>
            <a:avLst/>
            <a:gdLst>
              <a:gd name="connsiteX0" fmla="*/ 0 w 2857"/>
              <a:gd name="connsiteY0" fmla="*/ 74 h 1312"/>
              <a:gd name="connsiteX1" fmla="*/ 2857 w 2857"/>
              <a:gd name="connsiteY1" fmla="*/ 1312 h 1312"/>
              <a:gd name="connsiteX2" fmla="*/ 0 w 2857"/>
              <a:gd name="connsiteY2" fmla="*/ 74 h 1312"/>
            </a:gdLst>
            <a:ahLst/>
            <a:cxnLst>
              <a:cxn ang="0">
                <a:pos x="connsiteX0" y="connsiteY0"/>
              </a:cxn>
              <a:cxn ang="0">
                <a:pos x="connsiteX1" y="connsiteY1"/>
              </a:cxn>
              <a:cxn ang="0">
                <a:pos x="connsiteX2" y="connsiteY2"/>
              </a:cxn>
            </a:cxnLst>
            <a:rect l="l" t="t" r="r" b="b"/>
            <a:pathLst>
              <a:path w="2857" h="1312">
                <a:moveTo>
                  <a:pt x="0" y="74"/>
                </a:moveTo>
                <a:cubicBezTo>
                  <a:pt x="190" y="1026"/>
                  <a:pt x="2000" y="836"/>
                  <a:pt x="2857" y="1312"/>
                </a:cubicBezTo>
                <a:cubicBezTo>
                  <a:pt x="2857" y="360"/>
                  <a:pt x="857" y="-212"/>
                  <a:pt x="0" y="74"/>
                </a:cubicBezTo>
                <a:close/>
              </a:path>
            </a:pathLst>
          </a:custGeom>
          <a:solidFill>
            <a:srgbClr val="1A2D6F"/>
          </a:solidFill>
          <a:ln w="9525" cap="flat">
            <a:noFill/>
            <a:prstDash val="solid"/>
            <a:miter/>
          </a:ln>
        </p:spPr>
        <p:txBody>
          <a:bodyPr rtlCol="0" anchor="ctr"/>
          <a:lstStyle/>
          <a:p>
            <a:endParaRPr lang="en-US"/>
          </a:p>
        </p:txBody>
      </p:sp>
      <p:sp>
        <p:nvSpPr>
          <p:cNvPr id="782" name="צורה חופשית: צורה 755">
            <a:extLst>
              <a:ext uri="{FF2B5EF4-FFF2-40B4-BE49-F238E27FC236}">
                <a16:creationId xmlns:a16="http://schemas.microsoft.com/office/drawing/2014/main" id="{31A659BD-D308-4BA8-8D94-727C93505D7E}"/>
              </a:ext>
            </a:extLst>
          </p:cNvPr>
          <p:cNvSpPr/>
          <p:nvPr userDrawn="1"/>
        </p:nvSpPr>
        <p:spPr>
          <a:xfrm>
            <a:off x="6281588" y="508730"/>
            <a:ext cx="2339" cy="2000"/>
          </a:xfrm>
          <a:custGeom>
            <a:avLst/>
            <a:gdLst>
              <a:gd name="connsiteX0" fmla="*/ 435 w 2339"/>
              <a:gd name="connsiteY0" fmla="*/ 0 h 2000"/>
              <a:gd name="connsiteX1" fmla="*/ 2340 w 2339"/>
              <a:gd name="connsiteY1" fmla="*/ 2000 h 2000"/>
              <a:gd name="connsiteX2" fmla="*/ 435 w 2339"/>
              <a:gd name="connsiteY2" fmla="*/ 0 h 2000"/>
            </a:gdLst>
            <a:ahLst/>
            <a:cxnLst>
              <a:cxn ang="0">
                <a:pos x="connsiteX0" y="connsiteY0"/>
              </a:cxn>
              <a:cxn ang="0">
                <a:pos x="connsiteX1" y="connsiteY1"/>
              </a:cxn>
              <a:cxn ang="0">
                <a:pos x="connsiteX2" y="connsiteY2"/>
              </a:cxn>
            </a:cxnLst>
            <a:rect l="l" t="t" r="r" b="b"/>
            <a:pathLst>
              <a:path w="2339" h="2000">
                <a:moveTo>
                  <a:pt x="435" y="0"/>
                </a:moveTo>
                <a:cubicBezTo>
                  <a:pt x="-994" y="857"/>
                  <a:pt x="1483" y="1619"/>
                  <a:pt x="2340" y="2000"/>
                </a:cubicBezTo>
                <a:cubicBezTo>
                  <a:pt x="2054" y="1048"/>
                  <a:pt x="911" y="191"/>
                  <a:pt x="435" y="0"/>
                </a:cubicBezTo>
                <a:close/>
              </a:path>
            </a:pathLst>
          </a:custGeom>
          <a:solidFill>
            <a:srgbClr val="1A2D6F"/>
          </a:solidFill>
          <a:ln w="9525" cap="flat">
            <a:noFill/>
            <a:prstDash val="solid"/>
            <a:miter/>
          </a:ln>
        </p:spPr>
        <p:txBody>
          <a:bodyPr rtlCol="0" anchor="ctr"/>
          <a:lstStyle/>
          <a:p>
            <a:endParaRPr lang="en-US"/>
          </a:p>
        </p:txBody>
      </p:sp>
      <p:sp>
        <p:nvSpPr>
          <p:cNvPr id="783" name="צורה חופשית: צורה 756">
            <a:extLst>
              <a:ext uri="{FF2B5EF4-FFF2-40B4-BE49-F238E27FC236}">
                <a16:creationId xmlns:a16="http://schemas.microsoft.com/office/drawing/2014/main" id="{3B658FC0-FE2D-43A1-B6F9-849DCBB3A416}"/>
              </a:ext>
            </a:extLst>
          </p:cNvPr>
          <p:cNvSpPr/>
          <p:nvPr userDrawn="1"/>
        </p:nvSpPr>
        <p:spPr>
          <a:xfrm>
            <a:off x="6296120" y="509682"/>
            <a:ext cx="3431" cy="1047"/>
          </a:xfrm>
          <a:custGeom>
            <a:avLst/>
            <a:gdLst>
              <a:gd name="connsiteX0" fmla="*/ 3429 w 3431"/>
              <a:gd name="connsiteY0" fmla="*/ 1048 h 1047"/>
              <a:gd name="connsiteX1" fmla="*/ 0 w 3431"/>
              <a:gd name="connsiteY1" fmla="*/ 0 h 1047"/>
              <a:gd name="connsiteX2" fmla="*/ 3429 w 3431"/>
              <a:gd name="connsiteY2" fmla="*/ 1048 h 1047"/>
            </a:gdLst>
            <a:ahLst/>
            <a:cxnLst>
              <a:cxn ang="0">
                <a:pos x="connsiteX0" y="connsiteY0"/>
              </a:cxn>
              <a:cxn ang="0">
                <a:pos x="connsiteX1" y="connsiteY1"/>
              </a:cxn>
              <a:cxn ang="0">
                <a:pos x="connsiteX2" y="connsiteY2"/>
              </a:cxn>
            </a:cxnLst>
            <a:rect l="l" t="t" r="r" b="b"/>
            <a:pathLst>
              <a:path w="3431" h="1047">
                <a:moveTo>
                  <a:pt x="3429" y="1048"/>
                </a:moveTo>
                <a:cubicBezTo>
                  <a:pt x="3524" y="-381"/>
                  <a:pt x="1048" y="286"/>
                  <a:pt x="0" y="0"/>
                </a:cubicBezTo>
                <a:cubicBezTo>
                  <a:pt x="571" y="1238"/>
                  <a:pt x="2286" y="0"/>
                  <a:pt x="3429" y="1048"/>
                </a:cubicBezTo>
                <a:close/>
              </a:path>
            </a:pathLst>
          </a:custGeom>
          <a:solidFill>
            <a:srgbClr val="1A2D6F"/>
          </a:solidFill>
          <a:ln w="9525" cap="flat">
            <a:noFill/>
            <a:prstDash val="solid"/>
            <a:miter/>
          </a:ln>
        </p:spPr>
        <p:txBody>
          <a:bodyPr rtlCol="0" anchor="ctr"/>
          <a:lstStyle/>
          <a:p>
            <a:endParaRPr lang="en-US"/>
          </a:p>
        </p:txBody>
      </p:sp>
      <p:sp>
        <p:nvSpPr>
          <p:cNvPr id="784" name="צורה חופשית: צורה 757">
            <a:extLst>
              <a:ext uri="{FF2B5EF4-FFF2-40B4-BE49-F238E27FC236}">
                <a16:creationId xmlns:a16="http://schemas.microsoft.com/office/drawing/2014/main" id="{2E285806-7D34-4687-9701-95B791DC0A8B}"/>
              </a:ext>
            </a:extLst>
          </p:cNvPr>
          <p:cNvSpPr/>
          <p:nvPr userDrawn="1"/>
        </p:nvSpPr>
        <p:spPr>
          <a:xfrm>
            <a:off x="6287306" y="505320"/>
            <a:ext cx="2336" cy="1314"/>
          </a:xfrm>
          <a:custGeom>
            <a:avLst/>
            <a:gdLst>
              <a:gd name="connsiteX0" fmla="*/ 1288 w 2336"/>
              <a:gd name="connsiteY0" fmla="*/ 1314 h 1314"/>
              <a:gd name="connsiteX1" fmla="*/ 2337 w 2336"/>
              <a:gd name="connsiteY1" fmla="*/ 267 h 1314"/>
              <a:gd name="connsiteX2" fmla="*/ 51 w 2336"/>
              <a:gd name="connsiteY2" fmla="*/ 362 h 1314"/>
              <a:gd name="connsiteX3" fmla="*/ 1288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8" y="1314"/>
                </a:moveTo>
                <a:cubicBezTo>
                  <a:pt x="2051" y="1314"/>
                  <a:pt x="1384" y="-114"/>
                  <a:pt x="2337" y="267"/>
                </a:cubicBezTo>
                <a:cubicBezTo>
                  <a:pt x="2241" y="-495"/>
                  <a:pt x="717" y="648"/>
                  <a:pt x="51" y="362"/>
                </a:cubicBezTo>
                <a:cubicBezTo>
                  <a:pt x="-331" y="1600"/>
                  <a:pt x="1574" y="76"/>
                  <a:pt x="1288" y="1314"/>
                </a:cubicBezTo>
                <a:close/>
              </a:path>
            </a:pathLst>
          </a:custGeom>
          <a:solidFill>
            <a:srgbClr val="1A2D6F"/>
          </a:solidFill>
          <a:ln w="9525" cap="flat">
            <a:noFill/>
            <a:prstDash val="solid"/>
            <a:miter/>
          </a:ln>
        </p:spPr>
        <p:txBody>
          <a:bodyPr rtlCol="0" anchor="ctr"/>
          <a:lstStyle/>
          <a:p>
            <a:endParaRPr lang="en-US"/>
          </a:p>
        </p:txBody>
      </p:sp>
      <p:sp>
        <p:nvSpPr>
          <p:cNvPr id="785" name="צורה חופשית: צורה 758">
            <a:extLst>
              <a:ext uri="{FF2B5EF4-FFF2-40B4-BE49-F238E27FC236}">
                <a16:creationId xmlns:a16="http://schemas.microsoft.com/office/drawing/2014/main" id="{8872A4C4-4444-42EB-8B15-7FFCCC81AD41}"/>
              </a:ext>
            </a:extLst>
          </p:cNvPr>
          <p:cNvSpPr/>
          <p:nvPr userDrawn="1"/>
        </p:nvSpPr>
        <p:spPr>
          <a:xfrm>
            <a:off x="6247733" y="508598"/>
            <a:ext cx="219932" cy="131923"/>
          </a:xfrm>
          <a:custGeom>
            <a:avLst/>
            <a:gdLst>
              <a:gd name="connsiteX0" fmla="*/ 1334 w 219932"/>
              <a:gd name="connsiteY0" fmla="*/ 56996 h 131923"/>
              <a:gd name="connsiteX1" fmla="*/ 0 w 219932"/>
              <a:gd name="connsiteY1" fmla="*/ 57187 h 131923"/>
              <a:gd name="connsiteX2" fmla="*/ 4000 w 219932"/>
              <a:gd name="connsiteY2" fmla="*/ 59092 h 131923"/>
              <a:gd name="connsiteX3" fmla="*/ 4000 w 219932"/>
              <a:gd name="connsiteY3" fmla="*/ 59854 h 131923"/>
              <a:gd name="connsiteX4" fmla="*/ 3048 w 219932"/>
              <a:gd name="connsiteY4" fmla="*/ 61378 h 131923"/>
              <a:gd name="connsiteX5" fmla="*/ 3810 w 219932"/>
              <a:gd name="connsiteY5" fmla="*/ 62521 h 131923"/>
              <a:gd name="connsiteX6" fmla="*/ 2096 w 219932"/>
              <a:gd name="connsiteY6" fmla="*/ 63664 h 131923"/>
              <a:gd name="connsiteX7" fmla="*/ 6953 w 219932"/>
              <a:gd name="connsiteY7" fmla="*/ 64330 h 131923"/>
              <a:gd name="connsiteX8" fmla="*/ 6668 w 219932"/>
              <a:gd name="connsiteY8" fmla="*/ 62997 h 131923"/>
              <a:gd name="connsiteX9" fmla="*/ 12478 w 219932"/>
              <a:gd name="connsiteY9" fmla="*/ 70617 h 131923"/>
              <a:gd name="connsiteX10" fmla="*/ 14002 w 219932"/>
              <a:gd name="connsiteY10" fmla="*/ 72808 h 131923"/>
              <a:gd name="connsiteX11" fmla="*/ 20669 w 219932"/>
              <a:gd name="connsiteY11" fmla="*/ 75760 h 131923"/>
              <a:gd name="connsiteX12" fmla="*/ 17526 w 219932"/>
              <a:gd name="connsiteY12" fmla="*/ 75951 h 131923"/>
              <a:gd name="connsiteX13" fmla="*/ 22003 w 219932"/>
              <a:gd name="connsiteY13" fmla="*/ 78999 h 131923"/>
              <a:gd name="connsiteX14" fmla="*/ 23050 w 219932"/>
              <a:gd name="connsiteY14" fmla="*/ 78713 h 131923"/>
              <a:gd name="connsiteX15" fmla="*/ 22384 w 219932"/>
              <a:gd name="connsiteY15" fmla="*/ 78808 h 131923"/>
              <a:gd name="connsiteX16" fmla="*/ 43053 w 219932"/>
              <a:gd name="connsiteY16" fmla="*/ 86905 h 131923"/>
              <a:gd name="connsiteX17" fmla="*/ 43149 w 219932"/>
              <a:gd name="connsiteY17" fmla="*/ 85857 h 131923"/>
              <a:gd name="connsiteX18" fmla="*/ 43910 w 219932"/>
              <a:gd name="connsiteY18" fmla="*/ 86905 h 131923"/>
              <a:gd name="connsiteX19" fmla="*/ 47434 w 219932"/>
              <a:gd name="connsiteY19" fmla="*/ 89381 h 131923"/>
              <a:gd name="connsiteX20" fmla="*/ 48578 w 219932"/>
              <a:gd name="connsiteY20" fmla="*/ 87952 h 131923"/>
              <a:gd name="connsiteX21" fmla="*/ 52007 w 219932"/>
              <a:gd name="connsiteY21" fmla="*/ 90048 h 131923"/>
              <a:gd name="connsiteX22" fmla="*/ 50673 w 219932"/>
              <a:gd name="connsiteY22" fmla="*/ 88810 h 131923"/>
              <a:gd name="connsiteX23" fmla="*/ 53245 w 219932"/>
              <a:gd name="connsiteY23" fmla="*/ 89857 h 131923"/>
              <a:gd name="connsiteX24" fmla="*/ 52292 w 219932"/>
              <a:gd name="connsiteY24" fmla="*/ 89857 h 131923"/>
              <a:gd name="connsiteX25" fmla="*/ 53721 w 219932"/>
              <a:gd name="connsiteY25" fmla="*/ 90810 h 131923"/>
              <a:gd name="connsiteX26" fmla="*/ 53721 w 219932"/>
              <a:gd name="connsiteY26" fmla="*/ 90048 h 131923"/>
              <a:gd name="connsiteX27" fmla="*/ 60103 w 219932"/>
              <a:gd name="connsiteY27" fmla="*/ 92810 h 131923"/>
              <a:gd name="connsiteX28" fmla="*/ 59722 w 219932"/>
              <a:gd name="connsiteY28" fmla="*/ 93763 h 131923"/>
              <a:gd name="connsiteX29" fmla="*/ 62389 w 219932"/>
              <a:gd name="connsiteY29" fmla="*/ 94715 h 131923"/>
              <a:gd name="connsiteX30" fmla="*/ 60484 w 219932"/>
              <a:gd name="connsiteY30" fmla="*/ 93286 h 131923"/>
              <a:gd name="connsiteX31" fmla="*/ 66580 w 219932"/>
              <a:gd name="connsiteY31" fmla="*/ 95477 h 131923"/>
              <a:gd name="connsiteX32" fmla="*/ 64008 w 219932"/>
              <a:gd name="connsiteY32" fmla="*/ 95287 h 131923"/>
              <a:gd name="connsiteX33" fmla="*/ 68675 w 219932"/>
              <a:gd name="connsiteY33" fmla="*/ 97382 h 131923"/>
              <a:gd name="connsiteX34" fmla="*/ 70485 w 219932"/>
              <a:gd name="connsiteY34" fmla="*/ 97287 h 131923"/>
              <a:gd name="connsiteX35" fmla="*/ 70390 w 219932"/>
              <a:gd name="connsiteY35" fmla="*/ 98335 h 131923"/>
              <a:gd name="connsiteX36" fmla="*/ 75819 w 219932"/>
              <a:gd name="connsiteY36" fmla="*/ 100621 h 131923"/>
              <a:gd name="connsiteX37" fmla="*/ 74200 w 219932"/>
              <a:gd name="connsiteY37" fmla="*/ 99287 h 131923"/>
              <a:gd name="connsiteX38" fmla="*/ 78581 w 219932"/>
              <a:gd name="connsiteY38" fmla="*/ 101192 h 131923"/>
              <a:gd name="connsiteX39" fmla="*/ 76105 w 219932"/>
              <a:gd name="connsiteY39" fmla="*/ 101478 h 131923"/>
              <a:gd name="connsiteX40" fmla="*/ 77438 w 219932"/>
              <a:gd name="connsiteY40" fmla="*/ 102716 h 131923"/>
              <a:gd name="connsiteX41" fmla="*/ 77534 w 219932"/>
              <a:gd name="connsiteY41" fmla="*/ 101668 h 131923"/>
              <a:gd name="connsiteX42" fmla="*/ 97536 w 219932"/>
              <a:gd name="connsiteY42" fmla="*/ 110241 h 131923"/>
              <a:gd name="connsiteX43" fmla="*/ 97155 w 219932"/>
              <a:gd name="connsiteY43" fmla="*/ 109765 h 131923"/>
              <a:gd name="connsiteX44" fmla="*/ 121634 w 219932"/>
              <a:gd name="connsiteY44" fmla="*/ 117289 h 131923"/>
              <a:gd name="connsiteX45" fmla="*/ 120110 w 219932"/>
              <a:gd name="connsiteY45" fmla="*/ 117575 h 131923"/>
              <a:gd name="connsiteX46" fmla="*/ 125349 w 219932"/>
              <a:gd name="connsiteY46" fmla="*/ 118718 h 131923"/>
              <a:gd name="connsiteX47" fmla="*/ 125349 w 219932"/>
              <a:gd name="connsiteY47" fmla="*/ 119766 h 131923"/>
              <a:gd name="connsiteX48" fmla="*/ 129159 w 219932"/>
              <a:gd name="connsiteY48" fmla="*/ 120814 h 131923"/>
              <a:gd name="connsiteX49" fmla="*/ 128016 w 219932"/>
              <a:gd name="connsiteY49" fmla="*/ 119766 h 131923"/>
              <a:gd name="connsiteX50" fmla="*/ 159448 w 219932"/>
              <a:gd name="connsiteY50" fmla="*/ 127386 h 131923"/>
              <a:gd name="connsiteX51" fmla="*/ 158782 w 219932"/>
              <a:gd name="connsiteY51" fmla="*/ 127576 h 131923"/>
              <a:gd name="connsiteX52" fmla="*/ 182785 w 219932"/>
              <a:gd name="connsiteY52" fmla="*/ 129577 h 131923"/>
              <a:gd name="connsiteX53" fmla="*/ 184214 w 219932"/>
              <a:gd name="connsiteY53" fmla="*/ 131005 h 131923"/>
              <a:gd name="connsiteX54" fmla="*/ 183832 w 219932"/>
              <a:gd name="connsiteY54" fmla="*/ 131672 h 131923"/>
              <a:gd name="connsiteX55" fmla="*/ 186214 w 219932"/>
              <a:gd name="connsiteY55" fmla="*/ 131482 h 131923"/>
              <a:gd name="connsiteX56" fmla="*/ 183737 w 219932"/>
              <a:gd name="connsiteY56" fmla="*/ 129481 h 131923"/>
              <a:gd name="connsiteX57" fmla="*/ 196310 w 219932"/>
              <a:gd name="connsiteY57" fmla="*/ 130720 h 131923"/>
              <a:gd name="connsiteX58" fmla="*/ 199549 w 219932"/>
              <a:gd name="connsiteY58" fmla="*/ 130243 h 131923"/>
              <a:gd name="connsiteX59" fmla="*/ 196977 w 219932"/>
              <a:gd name="connsiteY59" fmla="*/ 128624 h 131923"/>
              <a:gd name="connsiteX60" fmla="*/ 202692 w 219932"/>
              <a:gd name="connsiteY60" fmla="*/ 129767 h 131923"/>
              <a:gd name="connsiteX61" fmla="*/ 202787 w 219932"/>
              <a:gd name="connsiteY61" fmla="*/ 129386 h 131923"/>
              <a:gd name="connsiteX62" fmla="*/ 203359 w 219932"/>
              <a:gd name="connsiteY62" fmla="*/ 129196 h 131923"/>
              <a:gd name="connsiteX63" fmla="*/ 202025 w 219932"/>
              <a:gd name="connsiteY63" fmla="*/ 128624 h 131923"/>
              <a:gd name="connsiteX64" fmla="*/ 203454 w 219932"/>
              <a:gd name="connsiteY64" fmla="*/ 128529 h 131923"/>
              <a:gd name="connsiteX65" fmla="*/ 205645 w 219932"/>
              <a:gd name="connsiteY65" fmla="*/ 127481 h 131923"/>
              <a:gd name="connsiteX66" fmla="*/ 205074 w 219932"/>
              <a:gd name="connsiteY66" fmla="*/ 124814 h 131923"/>
              <a:gd name="connsiteX67" fmla="*/ 203645 w 219932"/>
              <a:gd name="connsiteY67" fmla="*/ 122052 h 131923"/>
              <a:gd name="connsiteX68" fmla="*/ 205550 w 219932"/>
              <a:gd name="connsiteY68" fmla="*/ 118147 h 131923"/>
              <a:gd name="connsiteX69" fmla="*/ 208979 w 219932"/>
              <a:gd name="connsiteY69" fmla="*/ 119194 h 131923"/>
              <a:gd name="connsiteX70" fmla="*/ 207836 w 219932"/>
              <a:gd name="connsiteY70" fmla="*/ 117861 h 131923"/>
              <a:gd name="connsiteX71" fmla="*/ 209645 w 219932"/>
              <a:gd name="connsiteY71" fmla="*/ 114241 h 131923"/>
              <a:gd name="connsiteX72" fmla="*/ 210312 w 219932"/>
              <a:gd name="connsiteY72" fmla="*/ 113670 h 131923"/>
              <a:gd name="connsiteX73" fmla="*/ 210884 w 219932"/>
              <a:gd name="connsiteY73" fmla="*/ 114908 h 131923"/>
              <a:gd name="connsiteX74" fmla="*/ 209169 w 219932"/>
              <a:gd name="connsiteY74" fmla="*/ 112432 h 131923"/>
              <a:gd name="connsiteX75" fmla="*/ 211836 w 219932"/>
              <a:gd name="connsiteY75" fmla="*/ 111574 h 131923"/>
              <a:gd name="connsiteX76" fmla="*/ 210312 w 219932"/>
              <a:gd name="connsiteY76" fmla="*/ 110908 h 131923"/>
              <a:gd name="connsiteX77" fmla="*/ 212598 w 219932"/>
              <a:gd name="connsiteY77" fmla="*/ 110622 h 131923"/>
              <a:gd name="connsiteX78" fmla="*/ 210788 w 219932"/>
              <a:gd name="connsiteY78" fmla="*/ 109860 h 131923"/>
              <a:gd name="connsiteX79" fmla="*/ 211074 w 219932"/>
              <a:gd name="connsiteY79" fmla="*/ 108145 h 131923"/>
              <a:gd name="connsiteX80" fmla="*/ 210503 w 219932"/>
              <a:gd name="connsiteY80" fmla="*/ 106907 h 131923"/>
              <a:gd name="connsiteX81" fmla="*/ 211455 w 219932"/>
              <a:gd name="connsiteY81" fmla="*/ 106050 h 131923"/>
              <a:gd name="connsiteX82" fmla="*/ 210503 w 219932"/>
              <a:gd name="connsiteY82" fmla="*/ 105478 h 131923"/>
              <a:gd name="connsiteX83" fmla="*/ 213265 w 219932"/>
              <a:gd name="connsiteY83" fmla="*/ 103859 h 131923"/>
              <a:gd name="connsiteX84" fmla="*/ 211169 w 219932"/>
              <a:gd name="connsiteY84" fmla="*/ 103097 h 131923"/>
              <a:gd name="connsiteX85" fmla="*/ 210788 w 219932"/>
              <a:gd name="connsiteY85" fmla="*/ 100906 h 131923"/>
              <a:gd name="connsiteX86" fmla="*/ 211646 w 219932"/>
              <a:gd name="connsiteY86" fmla="*/ 100716 h 131923"/>
              <a:gd name="connsiteX87" fmla="*/ 211074 w 219932"/>
              <a:gd name="connsiteY87" fmla="*/ 99192 h 131923"/>
              <a:gd name="connsiteX88" fmla="*/ 211550 w 219932"/>
              <a:gd name="connsiteY88" fmla="*/ 98239 h 131923"/>
              <a:gd name="connsiteX89" fmla="*/ 214408 w 219932"/>
              <a:gd name="connsiteY89" fmla="*/ 97763 h 131923"/>
              <a:gd name="connsiteX90" fmla="*/ 210884 w 219932"/>
              <a:gd name="connsiteY90" fmla="*/ 97477 h 131923"/>
              <a:gd name="connsiteX91" fmla="*/ 210503 w 219932"/>
              <a:gd name="connsiteY91" fmla="*/ 93858 h 131923"/>
              <a:gd name="connsiteX92" fmla="*/ 213360 w 219932"/>
              <a:gd name="connsiteY92" fmla="*/ 94810 h 131923"/>
              <a:gd name="connsiteX93" fmla="*/ 212979 w 219932"/>
              <a:gd name="connsiteY93" fmla="*/ 96525 h 131923"/>
              <a:gd name="connsiteX94" fmla="*/ 213360 w 219932"/>
              <a:gd name="connsiteY94" fmla="*/ 94429 h 131923"/>
              <a:gd name="connsiteX95" fmla="*/ 214789 w 219932"/>
              <a:gd name="connsiteY95" fmla="*/ 93953 h 131923"/>
              <a:gd name="connsiteX96" fmla="*/ 214122 w 219932"/>
              <a:gd name="connsiteY96" fmla="*/ 86238 h 131923"/>
              <a:gd name="connsiteX97" fmla="*/ 216313 w 219932"/>
              <a:gd name="connsiteY97" fmla="*/ 86333 h 131923"/>
              <a:gd name="connsiteX98" fmla="*/ 214313 w 219932"/>
              <a:gd name="connsiteY98" fmla="*/ 85571 h 131923"/>
              <a:gd name="connsiteX99" fmla="*/ 217361 w 219932"/>
              <a:gd name="connsiteY99" fmla="*/ 83666 h 131923"/>
              <a:gd name="connsiteX100" fmla="*/ 216218 w 219932"/>
              <a:gd name="connsiteY100" fmla="*/ 82714 h 131923"/>
              <a:gd name="connsiteX101" fmla="*/ 219933 w 219932"/>
              <a:gd name="connsiteY101" fmla="*/ 81666 h 131923"/>
              <a:gd name="connsiteX102" fmla="*/ 215837 w 219932"/>
              <a:gd name="connsiteY102" fmla="*/ 77951 h 131923"/>
              <a:gd name="connsiteX103" fmla="*/ 215551 w 219932"/>
              <a:gd name="connsiteY103" fmla="*/ 77856 h 131923"/>
              <a:gd name="connsiteX104" fmla="*/ 214408 w 219932"/>
              <a:gd name="connsiteY104" fmla="*/ 74427 h 131923"/>
              <a:gd name="connsiteX105" fmla="*/ 213265 w 219932"/>
              <a:gd name="connsiteY105" fmla="*/ 65569 h 131923"/>
              <a:gd name="connsiteX106" fmla="*/ 216503 w 219932"/>
              <a:gd name="connsiteY106" fmla="*/ 63664 h 131923"/>
              <a:gd name="connsiteX107" fmla="*/ 208122 w 219932"/>
              <a:gd name="connsiteY107" fmla="*/ 59473 h 131923"/>
              <a:gd name="connsiteX108" fmla="*/ 194500 w 219932"/>
              <a:gd name="connsiteY108" fmla="*/ 55472 h 131923"/>
              <a:gd name="connsiteX109" fmla="*/ 194691 w 219932"/>
              <a:gd name="connsiteY109" fmla="*/ 55186 h 131923"/>
              <a:gd name="connsiteX110" fmla="*/ 167926 w 219932"/>
              <a:gd name="connsiteY110" fmla="*/ 50138 h 131923"/>
              <a:gd name="connsiteX111" fmla="*/ 169069 w 219932"/>
              <a:gd name="connsiteY111" fmla="*/ 50805 h 131923"/>
              <a:gd name="connsiteX112" fmla="*/ 166592 w 219932"/>
              <a:gd name="connsiteY112" fmla="*/ 50138 h 131923"/>
              <a:gd name="connsiteX113" fmla="*/ 156210 w 219932"/>
              <a:gd name="connsiteY113" fmla="*/ 46995 h 131923"/>
              <a:gd name="connsiteX114" fmla="*/ 157163 w 219932"/>
              <a:gd name="connsiteY114" fmla="*/ 46519 h 131923"/>
              <a:gd name="connsiteX115" fmla="*/ 125063 w 219932"/>
              <a:gd name="connsiteY115" fmla="*/ 34422 h 131923"/>
              <a:gd name="connsiteX116" fmla="*/ 124873 w 219932"/>
              <a:gd name="connsiteY116" fmla="*/ 35089 h 131923"/>
              <a:gd name="connsiteX117" fmla="*/ 118967 w 219932"/>
              <a:gd name="connsiteY117" fmla="*/ 32422 h 131923"/>
              <a:gd name="connsiteX118" fmla="*/ 132493 w 219932"/>
              <a:gd name="connsiteY118" fmla="*/ 38899 h 131923"/>
              <a:gd name="connsiteX119" fmla="*/ 120777 w 219932"/>
              <a:gd name="connsiteY119" fmla="*/ 35946 h 131923"/>
              <a:gd name="connsiteX120" fmla="*/ 128683 w 219932"/>
              <a:gd name="connsiteY120" fmla="*/ 39184 h 131923"/>
              <a:gd name="connsiteX121" fmla="*/ 115824 w 219932"/>
              <a:gd name="connsiteY121" fmla="*/ 35470 h 131923"/>
              <a:gd name="connsiteX122" fmla="*/ 120110 w 219932"/>
              <a:gd name="connsiteY122" fmla="*/ 36517 h 131923"/>
              <a:gd name="connsiteX123" fmla="*/ 116491 w 219932"/>
              <a:gd name="connsiteY123" fmla="*/ 34231 h 131923"/>
              <a:gd name="connsiteX124" fmla="*/ 83820 w 219932"/>
              <a:gd name="connsiteY124" fmla="*/ 21658 h 131923"/>
              <a:gd name="connsiteX125" fmla="*/ 81915 w 219932"/>
              <a:gd name="connsiteY125" fmla="*/ 20134 h 131923"/>
              <a:gd name="connsiteX126" fmla="*/ 54673 w 219932"/>
              <a:gd name="connsiteY126" fmla="*/ 9562 h 131923"/>
              <a:gd name="connsiteX127" fmla="*/ 55245 w 219932"/>
              <a:gd name="connsiteY127" fmla="*/ 9466 h 131923"/>
              <a:gd name="connsiteX128" fmla="*/ 48101 w 219932"/>
              <a:gd name="connsiteY128" fmla="*/ 5275 h 131923"/>
              <a:gd name="connsiteX129" fmla="*/ 50482 w 219932"/>
              <a:gd name="connsiteY129" fmla="*/ 5561 h 131923"/>
              <a:gd name="connsiteX130" fmla="*/ 46768 w 219932"/>
              <a:gd name="connsiteY130" fmla="*/ 3942 h 131923"/>
              <a:gd name="connsiteX131" fmla="*/ 47816 w 219932"/>
              <a:gd name="connsiteY131" fmla="*/ 4037 h 131923"/>
              <a:gd name="connsiteX132" fmla="*/ 45530 w 219932"/>
              <a:gd name="connsiteY132" fmla="*/ 1084 h 131923"/>
              <a:gd name="connsiteX133" fmla="*/ 46291 w 219932"/>
              <a:gd name="connsiteY133" fmla="*/ 608 h 131923"/>
              <a:gd name="connsiteX134" fmla="*/ 44863 w 219932"/>
              <a:gd name="connsiteY134" fmla="*/ 37 h 131923"/>
              <a:gd name="connsiteX135" fmla="*/ 46863 w 219932"/>
              <a:gd name="connsiteY135" fmla="*/ 3180 h 131923"/>
              <a:gd name="connsiteX136" fmla="*/ 42196 w 219932"/>
              <a:gd name="connsiteY136" fmla="*/ 2989 h 131923"/>
              <a:gd name="connsiteX137" fmla="*/ 49054 w 219932"/>
              <a:gd name="connsiteY137" fmla="*/ 7180 h 131923"/>
              <a:gd name="connsiteX138" fmla="*/ 48292 w 219932"/>
              <a:gd name="connsiteY138" fmla="*/ 7657 h 131923"/>
              <a:gd name="connsiteX139" fmla="*/ 49339 w 219932"/>
              <a:gd name="connsiteY139" fmla="*/ 7752 h 131923"/>
              <a:gd name="connsiteX140" fmla="*/ 49149 w 219932"/>
              <a:gd name="connsiteY140" fmla="*/ 9562 h 131923"/>
              <a:gd name="connsiteX141" fmla="*/ 37909 w 219932"/>
              <a:gd name="connsiteY141" fmla="*/ 3085 h 131923"/>
              <a:gd name="connsiteX142" fmla="*/ 40196 w 219932"/>
              <a:gd name="connsiteY142" fmla="*/ 4894 h 131923"/>
              <a:gd name="connsiteX143" fmla="*/ 39338 w 219932"/>
              <a:gd name="connsiteY143" fmla="*/ 4894 h 131923"/>
              <a:gd name="connsiteX144" fmla="*/ 44958 w 219932"/>
              <a:gd name="connsiteY144" fmla="*/ 8133 h 131923"/>
              <a:gd name="connsiteX145" fmla="*/ 36957 w 219932"/>
              <a:gd name="connsiteY145" fmla="*/ 4609 h 131923"/>
              <a:gd name="connsiteX146" fmla="*/ 37815 w 219932"/>
              <a:gd name="connsiteY146" fmla="*/ 4609 h 131923"/>
              <a:gd name="connsiteX147" fmla="*/ 34004 w 219932"/>
              <a:gd name="connsiteY147" fmla="*/ 3656 h 131923"/>
              <a:gd name="connsiteX148" fmla="*/ 36100 w 219932"/>
              <a:gd name="connsiteY148" fmla="*/ 4609 h 131923"/>
              <a:gd name="connsiteX149" fmla="*/ 34195 w 219932"/>
              <a:gd name="connsiteY149" fmla="*/ 4513 h 131923"/>
              <a:gd name="connsiteX150" fmla="*/ 29718 w 219932"/>
              <a:gd name="connsiteY150" fmla="*/ 4418 h 131923"/>
              <a:gd name="connsiteX151" fmla="*/ 31052 w 219932"/>
              <a:gd name="connsiteY151" fmla="*/ 3847 h 131923"/>
              <a:gd name="connsiteX152" fmla="*/ 33052 w 219932"/>
              <a:gd name="connsiteY152" fmla="*/ 5180 h 131923"/>
              <a:gd name="connsiteX153" fmla="*/ 32671 w 219932"/>
              <a:gd name="connsiteY153" fmla="*/ 4228 h 131923"/>
              <a:gd name="connsiteX154" fmla="*/ 33242 w 219932"/>
              <a:gd name="connsiteY154" fmla="*/ 4132 h 131923"/>
              <a:gd name="connsiteX155" fmla="*/ 28956 w 219932"/>
              <a:gd name="connsiteY155" fmla="*/ 2894 h 131923"/>
              <a:gd name="connsiteX156" fmla="*/ 28956 w 219932"/>
              <a:gd name="connsiteY156" fmla="*/ 4799 h 131923"/>
              <a:gd name="connsiteX157" fmla="*/ 22479 w 219932"/>
              <a:gd name="connsiteY157" fmla="*/ 9562 h 131923"/>
              <a:gd name="connsiteX158" fmla="*/ 27623 w 219932"/>
              <a:gd name="connsiteY158" fmla="*/ 7657 h 131923"/>
              <a:gd name="connsiteX159" fmla="*/ 23717 w 219932"/>
              <a:gd name="connsiteY159" fmla="*/ 10514 h 131923"/>
              <a:gd name="connsiteX160" fmla="*/ 23908 w 219932"/>
              <a:gd name="connsiteY160" fmla="*/ 11371 h 131923"/>
              <a:gd name="connsiteX161" fmla="*/ 25241 w 219932"/>
              <a:gd name="connsiteY161" fmla="*/ 11562 h 131923"/>
              <a:gd name="connsiteX162" fmla="*/ 26765 w 219932"/>
              <a:gd name="connsiteY162" fmla="*/ 10705 h 131923"/>
              <a:gd name="connsiteX163" fmla="*/ 24099 w 219932"/>
              <a:gd name="connsiteY163" fmla="*/ 12133 h 131923"/>
              <a:gd name="connsiteX164" fmla="*/ 23527 w 219932"/>
              <a:gd name="connsiteY164" fmla="*/ 14610 h 131923"/>
              <a:gd name="connsiteX165" fmla="*/ 26384 w 219932"/>
              <a:gd name="connsiteY165" fmla="*/ 12800 h 131923"/>
              <a:gd name="connsiteX166" fmla="*/ 24765 w 219932"/>
              <a:gd name="connsiteY166" fmla="*/ 15181 h 131923"/>
              <a:gd name="connsiteX167" fmla="*/ 23622 w 219932"/>
              <a:gd name="connsiteY167" fmla="*/ 14610 h 131923"/>
              <a:gd name="connsiteX168" fmla="*/ 20574 w 219932"/>
              <a:gd name="connsiteY168" fmla="*/ 17467 h 131923"/>
              <a:gd name="connsiteX169" fmla="*/ 19431 w 219932"/>
              <a:gd name="connsiteY169" fmla="*/ 19277 h 131923"/>
              <a:gd name="connsiteX170" fmla="*/ 19908 w 219932"/>
              <a:gd name="connsiteY170" fmla="*/ 20706 h 131923"/>
              <a:gd name="connsiteX171" fmla="*/ 16478 w 219932"/>
              <a:gd name="connsiteY171" fmla="*/ 23754 h 131923"/>
              <a:gd name="connsiteX172" fmla="*/ 17145 w 219932"/>
              <a:gd name="connsiteY172" fmla="*/ 24802 h 131923"/>
              <a:gd name="connsiteX173" fmla="*/ 15050 w 219932"/>
              <a:gd name="connsiteY173" fmla="*/ 27373 h 131923"/>
              <a:gd name="connsiteX174" fmla="*/ 16478 w 219932"/>
              <a:gd name="connsiteY174" fmla="*/ 28802 h 131923"/>
              <a:gd name="connsiteX175" fmla="*/ 14288 w 219932"/>
              <a:gd name="connsiteY175" fmla="*/ 29755 h 131923"/>
              <a:gd name="connsiteX176" fmla="*/ 12573 w 219932"/>
              <a:gd name="connsiteY176" fmla="*/ 32041 h 131923"/>
              <a:gd name="connsiteX177" fmla="*/ 10668 w 219932"/>
              <a:gd name="connsiteY177" fmla="*/ 31183 h 131923"/>
              <a:gd name="connsiteX178" fmla="*/ 11811 w 219932"/>
              <a:gd name="connsiteY178" fmla="*/ 32517 h 131923"/>
              <a:gd name="connsiteX179" fmla="*/ 9716 w 219932"/>
              <a:gd name="connsiteY179" fmla="*/ 33088 h 131923"/>
              <a:gd name="connsiteX180" fmla="*/ 10383 w 219932"/>
              <a:gd name="connsiteY180" fmla="*/ 34898 h 131923"/>
              <a:gd name="connsiteX181" fmla="*/ 3239 w 219932"/>
              <a:gd name="connsiteY181" fmla="*/ 41280 h 131923"/>
              <a:gd name="connsiteX182" fmla="*/ 1810 w 219932"/>
              <a:gd name="connsiteY182" fmla="*/ 42994 h 131923"/>
              <a:gd name="connsiteX183" fmla="*/ 3524 w 219932"/>
              <a:gd name="connsiteY183" fmla="*/ 43756 h 131923"/>
              <a:gd name="connsiteX184" fmla="*/ 1905 w 219932"/>
              <a:gd name="connsiteY184" fmla="*/ 44614 h 131923"/>
              <a:gd name="connsiteX185" fmla="*/ 3334 w 219932"/>
              <a:gd name="connsiteY185" fmla="*/ 44899 h 131923"/>
              <a:gd name="connsiteX186" fmla="*/ 3429 w 219932"/>
              <a:gd name="connsiteY186" fmla="*/ 47281 h 131923"/>
              <a:gd name="connsiteX187" fmla="*/ 6382 w 219932"/>
              <a:gd name="connsiteY187" fmla="*/ 51376 h 131923"/>
              <a:gd name="connsiteX188" fmla="*/ 4667 w 219932"/>
              <a:gd name="connsiteY188" fmla="*/ 51757 h 131923"/>
              <a:gd name="connsiteX189" fmla="*/ 4953 w 219932"/>
              <a:gd name="connsiteY189" fmla="*/ 51091 h 131923"/>
              <a:gd name="connsiteX190" fmla="*/ 2953 w 219932"/>
              <a:gd name="connsiteY190" fmla="*/ 52900 h 131923"/>
              <a:gd name="connsiteX191" fmla="*/ 858 w 219932"/>
              <a:gd name="connsiteY191" fmla="*/ 52710 h 131923"/>
              <a:gd name="connsiteX192" fmla="*/ 2381 w 219932"/>
              <a:gd name="connsiteY192" fmla="*/ 53377 h 131923"/>
              <a:gd name="connsiteX193" fmla="*/ 2381 w 219932"/>
              <a:gd name="connsiteY193" fmla="*/ 55282 h 131923"/>
              <a:gd name="connsiteX194" fmla="*/ 1334 w 219932"/>
              <a:gd name="connsiteY194" fmla="*/ 56996 h 131923"/>
              <a:gd name="connsiteX195" fmla="*/ 189357 w 219932"/>
              <a:gd name="connsiteY195" fmla="*/ 56329 h 131923"/>
              <a:gd name="connsiteX196" fmla="*/ 182118 w 219932"/>
              <a:gd name="connsiteY196" fmla="*/ 54234 h 131923"/>
              <a:gd name="connsiteX197" fmla="*/ 189357 w 219932"/>
              <a:gd name="connsiteY197" fmla="*/ 56329 h 131923"/>
              <a:gd name="connsiteX198" fmla="*/ 151543 w 219932"/>
              <a:gd name="connsiteY198" fmla="*/ 45852 h 131923"/>
              <a:gd name="connsiteX199" fmla="*/ 147924 w 219932"/>
              <a:gd name="connsiteY199" fmla="*/ 44518 h 131923"/>
              <a:gd name="connsiteX200" fmla="*/ 151543 w 219932"/>
              <a:gd name="connsiteY200" fmla="*/ 45852 h 131923"/>
              <a:gd name="connsiteX201" fmla="*/ 144589 w 219932"/>
              <a:gd name="connsiteY201" fmla="*/ 43947 h 131923"/>
              <a:gd name="connsiteX202" fmla="*/ 142113 w 219932"/>
              <a:gd name="connsiteY202" fmla="*/ 42423 h 131923"/>
              <a:gd name="connsiteX203" fmla="*/ 144589 w 219932"/>
              <a:gd name="connsiteY203" fmla="*/ 43947 h 131923"/>
              <a:gd name="connsiteX204" fmla="*/ 93059 w 219932"/>
              <a:gd name="connsiteY204" fmla="*/ 26707 h 131923"/>
              <a:gd name="connsiteX205" fmla="*/ 89916 w 219932"/>
              <a:gd name="connsiteY205" fmla="*/ 24802 h 131923"/>
              <a:gd name="connsiteX206" fmla="*/ 93059 w 219932"/>
              <a:gd name="connsiteY206" fmla="*/ 26707 h 131923"/>
              <a:gd name="connsiteX207" fmla="*/ 87725 w 219932"/>
              <a:gd name="connsiteY207" fmla="*/ 103954 h 131923"/>
              <a:gd name="connsiteX208" fmla="*/ 84773 w 219932"/>
              <a:gd name="connsiteY208" fmla="*/ 102240 h 131923"/>
              <a:gd name="connsiteX209" fmla="*/ 87725 w 219932"/>
              <a:gd name="connsiteY209" fmla="*/ 103954 h 131923"/>
              <a:gd name="connsiteX210" fmla="*/ 86487 w 219932"/>
              <a:gd name="connsiteY210" fmla="*/ 23563 h 131923"/>
              <a:gd name="connsiteX211" fmla="*/ 82963 w 219932"/>
              <a:gd name="connsiteY211" fmla="*/ 21849 h 131923"/>
              <a:gd name="connsiteX212" fmla="*/ 86487 w 219932"/>
              <a:gd name="connsiteY212" fmla="*/ 23563 h 131923"/>
              <a:gd name="connsiteX213" fmla="*/ 80200 w 219932"/>
              <a:gd name="connsiteY213" fmla="*/ 101764 h 131923"/>
              <a:gd name="connsiteX214" fmla="*/ 90583 w 219932"/>
              <a:gd name="connsiteY214" fmla="*/ 105288 h 131923"/>
              <a:gd name="connsiteX215" fmla="*/ 89345 w 219932"/>
              <a:gd name="connsiteY215" fmla="*/ 104526 h 131923"/>
              <a:gd name="connsiteX216" fmla="*/ 96869 w 219932"/>
              <a:gd name="connsiteY216" fmla="*/ 108526 h 131923"/>
              <a:gd name="connsiteX217" fmla="*/ 83248 w 219932"/>
              <a:gd name="connsiteY217" fmla="*/ 103288 h 131923"/>
              <a:gd name="connsiteX218" fmla="*/ 81153 w 219932"/>
              <a:gd name="connsiteY218" fmla="*/ 102526 h 131923"/>
              <a:gd name="connsiteX219" fmla="*/ 80200 w 219932"/>
              <a:gd name="connsiteY219" fmla="*/ 101764 h 131923"/>
              <a:gd name="connsiteX220" fmla="*/ 78867 w 219932"/>
              <a:gd name="connsiteY220" fmla="*/ 99763 h 131923"/>
              <a:gd name="connsiteX221" fmla="*/ 75915 w 219932"/>
              <a:gd name="connsiteY221" fmla="*/ 98716 h 131923"/>
              <a:gd name="connsiteX222" fmla="*/ 78867 w 219932"/>
              <a:gd name="connsiteY222" fmla="*/ 99763 h 131923"/>
              <a:gd name="connsiteX223" fmla="*/ 54102 w 219932"/>
              <a:gd name="connsiteY223" fmla="*/ 9943 h 131923"/>
              <a:gd name="connsiteX224" fmla="*/ 58769 w 219932"/>
              <a:gd name="connsiteY224" fmla="*/ 13467 h 131923"/>
              <a:gd name="connsiteX225" fmla="*/ 61436 w 219932"/>
              <a:gd name="connsiteY225" fmla="*/ 14515 h 131923"/>
              <a:gd name="connsiteX226" fmla="*/ 56865 w 219932"/>
              <a:gd name="connsiteY226" fmla="*/ 13372 h 131923"/>
              <a:gd name="connsiteX227" fmla="*/ 55531 w 219932"/>
              <a:gd name="connsiteY227" fmla="*/ 12419 h 131923"/>
              <a:gd name="connsiteX228" fmla="*/ 56769 w 219932"/>
              <a:gd name="connsiteY228" fmla="*/ 12133 h 131923"/>
              <a:gd name="connsiteX229" fmla="*/ 54102 w 219932"/>
              <a:gd name="connsiteY229" fmla="*/ 9943 h 131923"/>
              <a:gd name="connsiteX230" fmla="*/ 26765 w 219932"/>
              <a:gd name="connsiteY230" fmla="*/ 7085 h 131923"/>
              <a:gd name="connsiteX231" fmla="*/ 31718 w 219932"/>
              <a:gd name="connsiteY231" fmla="*/ 6228 h 131923"/>
              <a:gd name="connsiteX232" fmla="*/ 26765 w 219932"/>
              <a:gd name="connsiteY232" fmla="*/ 7085 h 131923"/>
              <a:gd name="connsiteX233" fmla="*/ 28670 w 219932"/>
              <a:gd name="connsiteY233" fmla="*/ 8800 h 131923"/>
              <a:gd name="connsiteX234" fmla="*/ 28290 w 219932"/>
              <a:gd name="connsiteY234" fmla="*/ 8990 h 131923"/>
              <a:gd name="connsiteX235" fmla="*/ 28575 w 219932"/>
              <a:gd name="connsiteY235" fmla="*/ 9562 h 131923"/>
              <a:gd name="connsiteX236" fmla="*/ 27051 w 219932"/>
              <a:gd name="connsiteY236" fmla="*/ 9181 h 131923"/>
              <a:gd name="connsiteX237" fmla="*/ 28670 w 219932"/>
              <a:gd name="connsiteY237" fmla="*/ 8800 h 131923"/>
              <a:gd name="connsiteX238" fmla="*/ 5239 w 219932"/>
              <a:gd name="connsiteY238" fmla="*/ 46804 h 131923"/>
              <a:gd name="connsiteX239" fmla="*/ 4477 w 219932"/>
              <a:gd name="connsiteY239" fmla="*/ 47185 h 131923"/>
              <a:gd name="connsiteX240" fmla="*/ 5334 w 219932"/>
              <a:gd name="connsiteY240" fmla="*/ 45280 h 131923"/>
              <a:gd name="connsiteX241" fmla="*/ 5239 w 219932"/>
              <a:gd name="connsiteY241" fmla="*/ 46804 h 131923"/>
              <a:gd name="connsiteX242" fmla="*/ 8668 w 219932"/>
              <a:gd name="connsiteY242" fmla="*/ 43375 h 131923"/>
              <a:gd name="connsiteX243" fmla="*/ 8097 w 219932"/>
              <a:gd name="connsiteY243" fmla="*/ 43947 h 131923"/>
              <a:gd name="connsiteX244" fmla="*/ 6858 w 219932"/>
              <a:gd name="connsiteY244" fmla="*/ 43375 h 131923"/>
              <a:gd name="connsiteX245" fmla="*/ 8668 w 219932"/>
              <a:gd name="connsiteY245" fmla="*/ 43375 h 131923"/>
              <a:gd name="connsiteX246" fmla="*/ 6001 w 219932"/>
              <a:gd name="connsiteY246" fmla="*/ 43280 h 131923"/>
              <a:gd name="connsiteX247" fmla="*/ 6668 w 219932"/>
              <a:gd name="connsiteY247" fmla="*/ 45090 h 131923"/>
              <a:gd name="connsiteX248" fmla="*/ 6001 w 219932"/>
              <a:gd name="connsiteY248" fmla="*/ 43280 h 1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19932" h="131923">
                <a:moveTo>
                  <a:pt x="1334" y="56996"/>
                </a:moveTo>
                <a:cubicBezTo>
                  <a:pt x="667" y="57663"/>
                  <a:pt x="667" y="55758"/>
                  <a:pt x="0" y="57187"/>
                </a:cubicBezTo>
                <a:cubicBezTo>
                  <a:pt x="1334" y="58711"/>
                  <a:pt x="2857" y="57758"/>
                  <a:pt x="4000" y="59092"/>
                </a:cubicBezTo>
                <a:cubicBezTo>
                  <a:pt x="3239" y="59758"/>
                  <a:pt x="2762" y="59758"/>
                  <a:pt x="4000" y="59854"/>
                </a:cubicBezTo>
                <a:cubicBezTo>
                  <a:pt x="4000" y="60139"/>
                  <a:pt x="3810" y="61473"/>
                  <a:pt x="3048" y="61378"/>
                </a:cubicBezTo>
                <a:cubicBezTo>
                  <a:pt x="3048" y="61854"/>
                  <a:pt x="3334" y="62235"/>
                  <a:pt x="3810" y="62521"/>
                </a:cubicBezTo>
                <a:cubicBezTo>
                  <a:pt x="3239" y="62997"/>
                  <a:pt x="2477" y="62521"/>
                  <a:pt x="2096" y="63664"/>
                </a:cubicBezTo>
                <a:cubicBezTo>
                  <a:pt x="4000" y="65092"/>
                  <a:pt x="5049" y="62711"/>
                  <a:pt x="6953" y="64330"/>
                </a:cubicBezTo>
                <a:cubicBezTo>
                  <a:pt x="7334" y="63664"/>
                  <a:pt x="6382" y="63664"/>
                  <a:pt x="6668" y="62997"/>
                </a:cubicBezTo>
                <a:cubicBezTo>
                  <a:pt x="9334" y="65188"/>
                  <a:pt x="9334" y="68617"/>
                  <a:pt x="12478" y="70617"/>
                </a:cubicBezTo>
                <a:cubicBezTo>
                  <a:pt x="12764" y="68902"/>
                  <a:pt x="15145" y="71379"/>
                  <a:pt x="14002" y="72808"/>
                </a:cubicBezTo>
                <a:cubicBezTo>
                  <a:pt x="18002" y="73855"/>
                  <a:pt x="16955" y="72903"/>
                  <a:pt x="20669" y="75760"/>
                </a:cubicBezTo>
                <a:cubicBezTo>
                  <a:pt x="19812" y="76427"/>
                  <a:pt x="18765" y="76618"/>
                  <a:pt x="17526" y="75951"/>
                </a:cubicBezTo>
                <a:cubicBezTo>
                  <a:pt x="17431" y="78332"/>
                  <a:pt x="20193" y="78142"/>
                  <a:pt x="22003" y="78999"/>
                </a:cubicBezTo>
                <a:cubicBezTo>
                  <a:pt x="21431" y="77951"/>
                  <a:pt x="22098" y="78237"/>
                  <a:pt x="23050" y="78713"/>
                </a:cubicBezTo>
                <a:cubicBezTo>
                  <a:pt x="22956" y="78999"/>
                  <a:pt x="22670" y="78808"/>
                  <a:pt x="22384" y="78808"/>
                </a:cubicBezTo>
                <a:cubicBezTo>
                  <a:pt x="28194" y="82333"/>
                  <a:pt x="35909" y="83857"/>
                  <a:pt x="43053" y="86905"/>
                </a:cubicBezTo>
                <a:cubicBezTo>
                  <a:pt x="43339" y="86428"/>
                  <a:pt x="43053" y="86238"/>
                  <a:pt x="43149" y="85857"/>
                </a:cubicBezTo>
                <a:cubicBezTo>
                  <a:pt x="46482" y="86524"/>
                  <a:pt x="47911" y="88714"/>
                  <a:pt x="43910" y="86905"/>
                </a:cubicBezTo>
                <a:cubicBezTo>
                  <a:pt x="43815" y="87476"/>
                  <a:pt x="46577" y="88619"/>
                  <a:pt x="47434" y="89381"/>
                </a:cubicBezTo>
                <a:cubicBezTo>
                  <a:pt x="46768" y="88524"/>
                  <a:pt x="47911" y="88333"/>
                  <a:pt x="48578" y="87952"/>
                </a:cubicBezTo>
                <a:cubicBezTo>
                  <a:pt x="48768" y="89762"/>
                  <a:pt x="50292" y="89286"/>
                  <a:pt x="52007" y="90048"/>
                </a:cubicBezTo>
                <a:cubicBezTo>
                  <a:pt x="52007" y="88810"/>
                  <a:pt x="51054" y="89762"/>
                  <a:pt x="50673" y="88810"/>
                </a:cubicBezTo>
                <a:cubicBezTo>
                  <a:pt x="51435" y="88238"/>
                  <a:pt x="52768" y="89381"/>
                  <a:pt x="53245" y="89857"/>
                </a:cubicBezTo>
                <a:cubicBezTo>
                  <a:pt x="53054" y="90238"/>
                  <a:pt x="52674" y="89953"/>
                  <a:pt x="52292" y="89857"/>
                </a:cubicBezTo>
                <a:cubicBezTo>
                  <a:pt x="52007" y="90619"/>
                  <a:pt x="53340" y="90429"/>
                  <a:pt x="53721" y="90810"/>
                </a:cubicBezTo>
                <a:cubicBezTo>
                  <a:pt x="53816" y="90524"/>
                  <a:pt x="53626" y="90429"/>
                  <a:pt x="53721" y="90048"/>
                </a:cubicBezTo>
                <a:cubicBezTo>
                  <a:pt x="56674" y="91096"/>
                  <a:pt x="57626" y="91858"/>
                  <a:pt x="60103" y="92810"/>
                </a:cubicBezTo>
                <a:cubicBezTo>
                  <a:pt x="60484" y="93096"/>
                  <a:pt x="59817" y="93191"/>
                  <a:pt x="59722" y="93763"/>
                </a:cubicBezTo>
                <a:cubicBezTo>
                  <a:pt x="61246" y="93286"/>
                  <a:pt x="60674" y="94906"/>
                  <a:pt x="62389" y="94715"/>
                </a:cubicBezTo>
                <a:cubicBezTo>
                  <a:pt x="62389" y="93667"/>
                  <a:pt x="61722" y="93953"/>
                  <a:pt x="60484" y="93286"/>
                </a:cubicBezTo>
                <a:cubicBezTo>
                  <a:pt x="62579" y="93572"/>
                  <a:pt x="65341" y="93953"/>
                  <a:pt x="66580" y="95477"/>
                </a:cubicBezTo>
                <a:cubicBezTo>
                  <a:pt x="65913" y="96049"/>
                  <a:pt x="64675" y="94906"/>
                  <a:pt x="64008" y="95287"/>
                </a:cubicBezTo>
                <a:cubicBezTo>
                  <a:pt x="64675" y="96715"/>
                  <a:pt x="67151" y="96906"/>
                  <a:pt x="68675" y="97382"/>
                </a:cubicBezTo>
                <a:cubicBezTo>
                  <a:pt x="68104" y="95191"/>
                  <a:pt x="69914" y="98620"/>
                  <a:pt x="70485" y="97287"/>
                </a:cubicBezTo>
                <a:cubicBezTo>
                  <a:pt x="71057" y="97668"/>
                  <a:pt x="70009" y="97668"/>
                  <a:pt x="70390" y="98335"/>
                </a:cubicBezTo>
                <a:cubicBezTo>
                  <a:pt x="72580" y="98811"/>
                  <a:pt x="73628" y="100049"/>
                  <a:pt x="75819" y="100621"/>
                </a:cubicBezTo>
                <a:cubicBezTo>
                  <a:pt x="75533" y="99382"/>
                  <a:pt x="74581" y="100144"/>
                  <a:pt x="74200" y="99287"/>
                </a:cubicBezTo>
                <a:cubicBezTo>
                  <a:pt x="75915" y="98811"/>
                  <a:pt x="76200" y="100811"/>
                  <a:pt x="78581" y="101192"/>
                </a:cubicBezTo>
                <a:cubicBezTo>
                  <a:pt x="77438" y="101764"/>
                  <a:pt x="76771" y="100525"/>
                  <a:pt x="76105" y="101478"/>
                </a:cubicBezTo>
                <a:cubicBezTo>
                  <a:pt x="76295" y="102049"/>
                  <a:pt x="76771" y="102430"/>
                  <a:pt x="77438" y="102716"/>
                </a:cubicBezTo>
                <a:cubicBezTo>
                  <a:pt x="77438" y="102430"/>
                  <a:pt x="77343" y="102049"/>
                  <a:pt x="77534" y="101668"/>
                </a:cubicBezTo>
                <a:cubicBezTo>
                  <a:pt x="85725" y="105097"/>
                  <a:pt x="89154" y="106907"/>
                  <a:pt x="97536" y="110241"/>
                </a:cubicBezTo>
                <a:cubicBezTo>
                  <a:pt x="97631" y="109955"/>
                  <a:pt x="97250" y="109860"/>
                  <a:pt x="97155" y="109765"/>
                </a:cubicBezTo>
                <a:cubicBezTo>
                  <a:pt x="105537" y="109098"/>
                  <a:pt x="113062" y="115384"/>
                  <a:pt x="121634" y="117289"/>
                </a:cubicBezTo>
                <a:cubicBezTo>
                  <a:pt x="121253" y="117766"/>
                  <a:pt x="120777" y="117861"/>
                  <a:pt x="120110" y="117575"/>
                </a:cubicBezTo>
                <a:cubicBezTo>
                  <a:pt x="121444" y="119290"/>
                  <a:pt x="123634" y="118147"/>
                  <a:pt x="125349" y="118718"/>
                </a:cubicBezTo>
                <a:cubicBezTo>
                  <a:pt x="123540" y="120147"/>
                  <a:pt x="126968" y="117861"/>
                  <a:pt x="125349" y="119766"/>
                </a:cubicBezTo>
                <a:lnTo>
                  <a:pt x="129159" y="120814"/>
                </a:lnTo>
                <a:cubicBezTo>
                  <a:pt x="129064" y="120242"/>
                  <a:pt x="128683" y="119861"/>
                  <a:pt x="128016" y="119766"/>
                </a:cubicBezTo>
                <a:cubicBezTo>
                  <a:pt x="138399" y="121957"/>
                  <a:pt x="150400" y="126529"/>
                  <a:pt x="159448" y="127386"/>
                </a:cubicBezTo>
                <a:cubicBezTo>
                  <a:pt x="159353" y="127672"/>
                  <a:pt x="159068" y="127576"/>
                  <a:pt x="158782" y="127576"/>
                </a:cubicBezTo>
                <a:cubicBezTo>
                  <a:pt x="164497" y="129862"/>
                  <a:pt x="176975" y="127576"/>
                  <a:pt x="182785" y="129577"/>
                </a:cubicBezTo>
                <a:cubicBezTo>
                  <a:pt x="183547" y="129862"/>
                  <a:pt x="183547" y="131196"/>
                  <a:pt x="184214" y="131005"/>
                </a:cubicBezTo>
                <a:cubicBezTo>
                  <a:pt x="184214" y="131386"/>
                  <a:pt x="184023" y="131577"/>
                  <a:pt x="183832" y="131672"/>
                </a:cubicBezTo>
                <a:cubicBezTo>
                  <a:pt x="184214" y="132815"/>
                  <a:pt x="185357" y="129577"/>
                  <a:pt x="186214" y="131482"/>
                </a:cubicBezTo>
                <a:cubicBezTo>
                  <a:pt x="186690" y="130815"/>
                  <a:pt x="184404" y="130148"/>
                  <a:pt x="183737" y="129481"/>
                </a:cubicBezTo>
                <a:cubicBezTo>
                  <a:pt x="187928" y="128434"/>
                  <a:pt x="192310" y="129005"/>
                  <a:pt x="196310" y="130720"/>
                </a:cubicBezTo>
                <a:cubicBezTo>
                  <a:pt x="195072" y="129005"/>
                  <a:pt x="198311" y="130053"/>
                  <a:pt x="199549" y="130243"/>
                </a:cubicBezTo>
                <a:cubicBezTo>
                  <a:pt x="200025" y="129767"/>
                  <a:pt x="197168" y="129577"/>
                  <a:pt x="196977" y="128624"/>
                </a:cubicBezTo>
                <a:cubicBezTo>
                  <a:pt x="198120" y="127767"/>
                  <a:pt x="202025" y="128529"/>
                  <a:pt x="202692" y="129767"/>
                </a:cubicBezTo>
                <a:cubicBezTo>
                  <a:pt x="202978" y="129767"/>
                  <a:pt x="202882" y="129481"/>
                  <a:pt x="202787" y="129386"/>
                </a:cubicBezTo>
                <a:cubicBezTo>
                  <a:pt x="202882" y="129005"/>
                  <a:pt x="203168" y="129196"/>
                  <a:pt x="203359" y="129196"/>
                </a:cubicBezTo>
                <a:cubicBezTo>
                  <a:pt x="203549" y="128434"/>
                  <a:pt x="202406" y="128815"/>
                  <a:pt x="202025" y="128624"/>
                </a:cubicBezTo>
                <a:cubicBezTo>
                  <a:pt x="202121" y="127862"/>
                  <a:pt x="203073" y="128624"/>
                  <a:pt x="203454" y="128529"/>
                </a:cubicBezTo>
                <a:cubicBezTo>
                  <a:pt x="202311" y="127195"/>
                  <a:pt x="204502" y="127100"/>
                  <a:pt x="205645" y="127481"/>
                </a:cubicBezTo>
                <a:cubicBezTo>
                  <a:pt x="205930" y="127576"/>
                  <a:pt x="203073" y="125290"/>
                  <a:pt x="205074" y="124814"/>
                </a:cubicBezTo>
                <a:cubicBezTo>
                  <a:pt x="204311" y="124052"/>
                  <a:pt x="203645" y="123290"/>
                  <a:pt x="203645" y="122052"/>
                </a:cubicBezTo>
                <a:cubicBezTo>
                  <a:pt x="204216" y="120623"/>
                  <a:pt x="205454" y="120528"/>
                  <a:pt x="205550" y="118147"/>
                </a:cubicBezTo>
                <a:cubicBezTo>
                  <a:pt x="206216" y="117766"/>
                  <a:pt x="207645" y="119194"/>
                  <a:pt x="208979" y="119194"/>
                </a:cubicBezTo>
                <a:cubicBezTo>
                  <a:pt x="208883" y="118528"/>
                  <a:pt x="208122" y="118337"/>
                  <a:pt x="207836" y="117861"/>
                </a:cubicBezTo>
                <a:cubicBezTo>
                  <a:pt x="208788" y="116718"/>
                  <a:pt x="210312" y="116051"/>
                  <a:pt x="209645" y="114241"/>
                </a:cubicBezTo>
                <a:cubicBezTo>
                  <a:pt x="209741" y="113860"/>
                  <a:pt x="210217" y="114146"/>
                  <a:pt x="210312" y="113670"/>
                </a:cubicBezTo>
                <a:cubicBezTo>
                  <a:pt x="211074" y="113575"/>
                  <a:pt x="210693" y="114527"/>
                  <a:pt x="210884" y="114908"/>
                </a:cubicBezTo>
                <a:cubicBezTo>
                  <a:pt x="211646" y="114051"/>
                  <a:pt x="210693" y="112241"/>
                  <a:pt x="209169" y="112432"/>
                </a:cubicBezTo>
                <a:cubicBezTo>
                  <a:pt x="209645" y="111193"/>
                  <a:pt x="210598" y="111193"/>
                  <a:pt x="211836" y="111574"/>
                </a:cubicBezTo>
                <a:cubicBezTo>
                  <a:pt x="212789" y="111193"/>
                  <a:pt x="210693" y="111003"/>
                  <a:pt x="210312" y="110908"/>
                </a:cubicBezTo>
                <a:cubicBezTo>
                  <a:pt x="210788" y="110336"/>
                  <a:pt x="212027" y="111003"/>
                  <a:pt x="212598" y="110622"/>
                </a:cubicBezTo>
                <a:cubicBezTo>
                  <a:pt x="212598" y="109860"/>
                  <a:pt x="211264" y="110241"/>
                  <a:pt x="210788" y="109860"/>
                </a:cubicBezTo>
                <a:cubicBezTo>
                  <a:pt x="210503" y="109288"/>
                  <a:pt x="209741" y="107860"/>
                  <a:pt x="211074" y="108145"/>
                </a:cubicBezTo>
                <a:cubicBezTo>
                  <a:pt x="211169" y="107479"/>
                  <a:pt x="210217" y="107764"/>
                  <a:pt x="210503" y="106907"/>
                </a:cubicBezTo>
                <a:cubicBezTo>
                  <a:pt x="211741" y="106621"/>
                  <a:pt x="209931" y="105669"/>
                  <a:pt x="211455" y="106050"/>
                </a:cubicBezTo>
                <a:cubicBezTo>
                  <a:pt x="211455" y="105574"/>
                  <a:pt x="210884" y="105669"/>
                  <a:pt x="210503" y="105478"/>
                </a:cubicBezTo>
                <a:cubicBezTo>
                  <a:pt x="210503" y="103192"/>
                  <a:pt x="212312" y="104335"/>
                  <a:pt x="213265" y="103859"/>
                </a:cubicBezTo>
                <a:cubicBezTo>
                  <a:pt x="213170" y="103002"/>
                  <a:pt x="211836" y="103383"/>
                  <a:pt x="211169" y="103097"/>
                </a:cubicBezTo>
                <a:cubicBezTo>
                  <a:pt x="210312" y="102430"/>
                  <a:pt x="211455" y="101668"/>
                  <a:pt x="210788" y="100906"/>
                </a:cubicBezTo>
                <a:cubicBezTo>
                  <a:pt x="211074" y="100144"/>
                  <a:pt x="211169" y="101383"/>
                  <a:pt x="211646" y="100716"/>
                </a:cubicBezTo>
                <a:cubicBezTo>
                  <a:pt x="211455" y="100240"/>
                  <a:pt x="211455" y="99573"/>
                  <a:pt x="211074" y="99192"/>
                </a:cubicBezTo>
                <a:cubicBezTo>
                  <a:pt x="212122" y="98239"/>
                  <a:pt x="214599" y="99001"/>
                  <a:pt x="211550" y="98239"/>
                </a:cubicBezTo>
                <a:cubicBezTo>
                  <a:pt x="212217" y="97573"/>
                  <a:pt x="213456" y="98049"/>
                  <a:pt x="214408" y="97763"/>
                </a:cubicBezTo>
                <a:cubicBezTo>
                  <a:pt x="213836" y="96906"/>
                  <a:pt x="211931" y="97477"/>
                  <a:pt x="210884" y="97477"/>
                </a:cubicBezTo>
                <a:cubicBezTo>
                  <a:pt x="210026" y="96525"/>
                  <a:pt x="210598" y="95668"/>
                  <a:pt x="210503" y="93858"/>
                </a:cubicBezTo>
                <a:cubicBezTo>
                  <a:pt x="211360" y="93096"/>
                  <a:pt x="212979" y="94144"/>
                  <a:pt x="213360" y="94810"/>
                </a:cubicBezTo>
                <a:lnTo>
                  <a:pt x="212979" y="96525"/>
                </a:lnTo>
                <a:cubicBezTo>
                  <a:pt x="213741" y="96239"/>
                  <a:pt x="213741" y="95096"/>
                  <a:pt x="213360" y="94429"/>
                </a:cubicBezTo>
                <a:cubicBezTo>
                  <a:pt x="213550" y="93763"/>
                  <a:pt x="214503" y="94525"/>
                  <a:pt x="214789" y="93953"/>
                </a:cubicBezTo>
                <a:cubicBezTo>
                  <a:pt x="213265" y="95001"/>
                  <a:pt x="212312" y="88238"/>
                  <a:pt x="214122" y="86238"/>
                </a:cubicBezTo>
                <a:cubicBezTo>
                  <a:pt x="214599" y="85666"/>
                  <a:pt x="215646" y="87000"/>
                  <a:pt x="216313" y="86333"/>
                </a:cubicBezTo>
                <a:cubicBezTo>
                  <a:pt x="216598" y="86047"/>
                  <a:pt x="214789" y="85381"/>
                  <a:pt x="214313" y="85571"/>
                </a:cubicBezTo>
                <a:cubicBezTo>
                  <a:pt x="214599" y="83380"/>
                  <a:pt x="215932" y="83476"/>
                  <a:pt x="217361" y="83666"/>
                </a:cubicBezTo>
                <a:cubicBezTo>
                  <a:pt x="217456" y="82904"/>
                  <a:pt x="216884" y="82809"/>
                  <a:pt x="216218" y="82714"/>
                </a:cubicBezTo>
                <a:cubicBezTo>
                  <a:pt x="216694" y="80713"/>
                  <a:pt x="218694" y="81952"/>
                  <a:pt x="219933" y="81666"/>
                </a:cubicBezTo>
                <a:cubicBezTo>
                  <a:pt x="218313" y="81285"/>
                  <a:pt x="215170" y="80618"/>
                  <a:pt x="215837" y="77951"/>
                </a:cubicBezTo>
                <a:cubicBezTo>
                  <a:pt x="216408" y="77761"/>
                  <a:pt x="215646" y="77380"/>
                  <a:pt x="215551" y="77856"/>
                </a:cubicBezTo>
                <a:cubicBezTo>
                  <a:pt x="214027" y="77189"/>
                  <a:pt x="214979" y="75379"/>
                  <a:pt x="214408" y="74427"/>
                </a:cubicBezTo>
                <a:cubicBezTo>
                  <a:pt x="216694" y="70331"/>
                  <a:pt x="214503" y="68426"/>
                  <a:pt x="213265" y="65569"/>
                </a:cubicBezTo>
                <a:cubicBezTo>
                  <a:pt x="214027" y="64330"/>
                  <a:pt x="215455" y="64330"/>
                  <a:pt x="216503" y="63664"/>
                </a:cubicBezTo>
                <a:cubicBezTo>
                  <a:pt x="214884" y="60425"/>
                  <a:pt x="209645" y="63187"/>
                  <a:pt x="208122" y="59473"/>
                </a:cubicBezTo>
                <a:cubicBezTo>
                  <a:pt x="203549" y="59187"/>
                  <a:pt x="197739" y="57853"/>
                  <a:pt x="194500" y="55472"/>
                </a:cubicBezTo>
                <a:cubicBezTo>
                  <a:pt x="194500" y="55282"/>
                  <a:pt x="194596" y="55186"/>
                  <a:pt x="194691" y="55186"/>
                </a:cubicBezTo>
                <a:cubicBezTo>
                  <a:pt x="186690" y="52900"/>
                  <a:pt x="176975" y="53186"/>
                  <a:pt x="167926" y="50138"/>
                </a:cubicBezTo>
                <a:cubicBezTo>
                  <a:pt x="166021" y="49662"/>
                  <a:pt x="168973" y="50995"/>
                  <a:pt x="169069" y="50805"/>
                </a:cubicBezTo>
                <a:cubicBezTo>
                  <a:pt x="168783" y="51948"/>
                  <a:pt x="166021" y="49948"/>
                  <a:pt x="166592" y="50138"/>
                </a:cubicBezTo>
                <a:cubicBezTo>
                  <a:pt x="164021" y="48995"/>
                  <a:pt x="158115" y="47376"/>
                  <a:pt x="156210" y="46995"/>
                </a:cubicBezTo>
                <a:cubicBezTo>
                  <a:pt x="156306" y="46233"/>
                  <a:pt x="156782" y="46423"/>
                  <a:pt x="157163" y="46519"/>
                </a:cubicBezTo>
                <a:cubicBezTo>
                  <a:pt x="147828" y="42423"/>
                  <a:pt x="132588" y="39565"/>
                  <a:pt x="125063" y="34422"/>
                </a:cubicBezTo>
                <a:lnTo>
                  <a:pt x="124873" y="35089"/>
                </a:lnTo>
                <a:cubicBezTo>
                  <a:pt x="123540" y="33088"/>
                  <a:pt x="120777" y="33184"/>
                  <a:pt x="118967" y="32422"/>
                </a:cubicBezTo>
                <a:cubicBezTo>
                  <a:pt x="121730" y="34993"/>
                  <a:pt x="128492" y="36517"/>
                  <a:pt x="132493" y="38899"/>
                </a:cubicBezTo>
                <a:cubicBezTo>
                  <a:pt x="128588" y="38422"/>
                  <a:pt x="123730" y="36517"/>
                  <a:pt x="120777" y="35946"/>
                </a:cubicBezTo>
                <a:cubicBezTo>
                  <a:pt x="123063" y="37279"/>
                  <a:pt x="125825" y="38232"/>
                  <a:pt x="128683" y="39184"/>
                </a:cubicBezTo>
                <a:cubicBezTo>
                  <a:pt x="124587" y="39470"/>
                  <a:pt x="120396" y="36803"/>
                  <a:pt x="115824" y="35470"/>
                </a:cubicBezTo>
                <a:cubicBezTo>
                  <a:pt x="116967" y="34993"/>
                  <a:pt x="118682" y="36327"/>
                  <a:pt x="120110" y="36517"/>
                </a:cubicBezTo>
                <a:cubicBezTo>
                  <a:pt x="119634" y="34327"/>
                  <a:pt x="117729" y="34517"/>
                  <a:pt x="116491" y="34231"/>
                </a:cubicBezTo>
                <a:cubicBezTo>
                  <a:pt x="104966" y="31183"/>
                  <a:pt x="94488" y="25945"/>
                  <a:pt x="83820" y="21658"/>
                </a:cubicBezTo>
                <a:cubicBezTo>
                  <a:pt x="83058" y="21373"/>
                  <a:pt x="82582" y="20611"/>
                  <a:pt x="81915" y="20134"/>
                </a:cubicBezTo>
                <a:cubicBezTo>
                  <a:pt x="73533" y="15181"/>
                  <a:pt x="63151" y="13276"/>
                  <a:pt x="54673" y="9562"/>
                </a:cubicBezTo>
                <a:cubicBezTo>
                  <a:pt x="54769" y="9276"/>
                  <a:pt x="55055" y="9466"/>
                  <a:pt x="55245" y="9466"/>
                </a:cubicBezTo>
                <a:cubicBezTo>
                  <a:pt x="53245" y="8038"/>
                  <a:pt x="49625" y="7561"/>
                  <a:pt x="48101" y="5275"/>
                </a:cubicBezTo>
                <a:cubicBezTo>
                  <a:pt x="48768" y="4323"/>
                  <a:pt x="49721" y="7276"/>
                  <a:pt x="50482" y="5561"/>
                </a:cubicBezTo>
                <a:cubicBezTo>
                  <a:pt x="49625" y="5656"/>
                  <a:pt x="48196" y="4323"/>
                  <a:pt x="46768" y="3942"/>
                </a:cubicBezTo>
                <a:cubicBezTo>
                  <a:pt x="47244" y="2608"/>
                  <a:pt x="47340" y="3942"/>
                  <a:pt x="47816" y="4037"/>
                </a:cubicBezTo>
                <a:cubicBezTo>
                  <a:pt x="47434" y="2418"/>
                  <a:pt x="46387" y="2513"/>
                  <a:pt x="45530" y="1084"/>
                </a:cubicBezTo>
                <a:cubicBezTo>
                  <a:pt x="45720" y="513"/>
                  <a:pt x="46006" y="513"/>
                  <a:pt x="46291" y="608"/>
                </a:cubicBezTo>
                <a:cubicBezTo>
                  <a:pt x="46482" y="-440"/>
                  <a:pt x="45244" y="227"/>
                  <a:pt x="44863" y="37"/>
                </a:cubicBezTo>
                <a:cubicBezTo>
                  <a:pt x="45053" y="1370"/>
                  <a:pt x="45244" y="2704"/>
                  <a:pt x="46863" y="3180"/>
                </a:cubicBezTo>
                <a:cubicBezTo>
                  <a:pt x="45434" y="3656"/>
                  <a:pt x="44005" y="4132"/>
                  <a:pt x="42196" y="2989"/>
                </a:cubicBezTo>
                <a:cubicBezTo>
                  <a:pt x="42863" y="5180"/>
                  <a:pt x="46006" y="5275"/>
                  <a:pt x="49054" y="7180"/>
                </a:cubicBezTo>
                <a:cubicBezTo>
                  <a:pt x="48863" y="7466"/>
                  <a:pt x="48578" y="7657"/>
                  <a:pt x="48292" y="7657"/>
                </a:cubicBezTo>
                <a:cubicBezTo>
                  <a:pt x="48006" y="8419"/>
                  <a:pt x="49054" y="7561"/>
                  <a:pt x="49339" y="7752"/>
                </a:cubicBezTo>
                <a:cubicBezTo>
                  <a:pt x="49816" y="8038"/>
                  <a:pt x="49530" y="8800"/>
                  <a:pt x="49149" y="9562"/>
                </a:cubicBezTo>
                <a:cubicBezTo>
                  <a:pt x="44196" y="8038"/>
                  <a:pt x="42291" y="3561"/>
                  <a:pt x="37909" y="3085"/>
                </a:cubicBezTo>
                <a:cubicBezTo>
                  <a:pt x="38100" y="4228"/>
                  <a:pt x="38958" y="4037"/>
                  <a:pt x="40196" y="4894"/>
                </a:cubicBezTo>
                <a:cubicBezTo>
                  <a:pt x="40005" y="5275"/>
                  <a:pt x="39624" y="4990"/>
                  <a:pt x="39338" y="4894"/>
                </a:cubicBezTo>
                <a:cubicBezTo>
                  <a:pt x="40862" y="6228"/>
                  <a:pt x="42767" y="7180"/>
                  <a:pt x="44958" y="8133"/>
                </a:cubicBezTo>
                <a:cubicBezTo>
                  <a:pt x="41624" y="8038"/>
                  <a:pt x="38386" y="6133"/>
                  <a:pt x="36957" y="4609"/>
                </a:cubicBezTo>
                <a:cubicBezTo>
                  <a:pt x="37148" y="4228"/>
                  <a:pt x="37529" y="4513"/>
                  <a:pt x="37815" y="4609"/>
                </a:cubicBezTo>
                <a:cubicBezTo>
                  <a:pt x="37719" y="2323"/>
                  <a:pt x="35338" y="3275"/>
                  <a:pt x="34004" y="3656"/>
                </a:cubicBezTo>
                <a:cubicBezTo>
                  <a:pt x="33909" y="4132"/>
                  <a:pt x="35433" y="4037"/>
                  <a:pt x="36100" y="4609"/>
                </a:cubicBezTo>
                <a:cubicBezTo>
                  <a:pt x="35338" y="5085"/>
                  <a:pt x="34671" y="5371"/>
                  <a:pt x="34195" y="4513"/>
                </a:cubicBezTo>
                <a:cubicBezTo>
                  <a:pt x="34290" y="6323"/>
                  <a:pt x="30575" y="5180"/>
                  <a:pt x="29718" y="4418"/>
                </a:cubicBezTo>
                <a:cubicBezTo>
                  <a:pt x="30194" y="3180"/>
                  <a:pt x="30385" y="4894"/>
                  <a:pt x="31052" y="3847"/>
                </a:cubicBezTo>
                <a:cubicBezTo>
                  <a:pt x="30480" y="4990"/>
                  <a:pt x="31909" y="4418"/>
                  <a:pt x="33052" y="5180"/>
                </a:cubicBezTo>
                <a:cubicBezTo>
                  <a:pt x="33433" y="4513"/>
                  <a:pt x="32957" y="4418"/>
                  <a:pt x="32671" y="4228"/>
                </a:cubicBezTo>
                <a:cubicBezTo>
                  <a:pt x="32861" y="3942"/>
                  <a:pt x="33052" y="4132"/>
                  <a:pt x="33242" y="4132"/>
                </a:cubicBezTo>
                <a:cubicBezTo>
                  <a:pt x="31623" y="3466"/>
                  <a:pt x="30099" y="2989"/>
                  <a:pt x="28956" y="2894"/>
                </a:cubicBezTo>
                <a:cubicBezTo>
                  <a:pt x="29718" y="3085"/>
                  <a:pt x="29242" y="3847"/>
                  <a:pt x="28956" y="4799"/>
                </a:cubicBezTo>
                <a:cubicBezTo>
                  <a:pt x="26670" y="5752"/>
                  <a:pt x="24193" y="5942"/>
                  <a:pt x="22479" y="9562"/>
                </a:cubicBezTo>
                <a:cubicBezTo>
                  <a:pt x="24289" y="8419"/>
                  <a:pt x="25908" y="6323"/>
                  <a:pt x="27623" y="7657"/>
                </a:cubicBezTo>
                <a:cubicBezTo>
                  <a:pt x="27241" y="8990"/>
                  <a:pt x="25146" y="10895"/>
                  <a:pt x="23717" y="10514"/>
                </a:cubicBezTo>
                <a:cubicBezTo>
                  <a:pt x="23432" y="10895"/>
                  <a:pt x="25146" y="10800"/>
                  <a:pt x="23908" y="11371"/>
                </a:cubicBezTo>
                <a:cubicBezTo>
                  <a:pt x="23622" y="11943"/>
                  <a:pt x="24860" y="11562"/>
                  <a:pt x="25241" y="11562"/>
                </a:cubicBezTo>
                <a:cubicBezTo>
                  <a:pt x="24575" y="10705"/>
                  <a:pt x="25908" y="10324"/>
                  <a:pt x="26765" y="10705"/>
                </a:cubicBezTo>
                <a:cubicBezTo>
                  <a:pt x="25908" y="11467"/>
                  <a:pt x="25146" y="12705"/>
                  <a:pt x="24099" y="12133"/>
                </a:cubicBezTo>
                <a:cubicBezTo>
                  <a:pt x="24479" y="13181"/>
                  <a:pt x="23527" y="13562"/>
                  <a:pt x="23527" y="14610"/>
                </a:cubicBezTo>
                <a:cubicBezTo>
                  <a:pt x="24575" y="14610"/>
                  <a:pt x="25241" y="12705"/>
                  <a:pt x="26384" y="12800"/>
                </a:cubicBezTo>
                <a:cubicBezTo>
                  <a:pt x="26670" y="14134"/>
                  <a:pt x="24384" y="13562"/>
                  <a:pt x="24765" y="15181"/>
                </a:cubicBezTo>
                <a:cubicBezTo>
                  <a:pt x="24765" y="14991"/>
                  <a:pt x="22956" y="15753"/>
                  <a:pt x="23622" y="14610"/>
                </a:cubicBezTo>
                <a:cubicBezTo>
                  <a:pt x="23432" y="16039"/>
                  <a:pt x="22193" y="17563"/>
                  <a:pt x="20574" y="17467"/>
                </a:cubicBezTo>
                <a:cubicBezTo>
                  <a:pt x="19908" y="18325"/>
                  <a:pt x="19717" y="20706"/>
                  <a:pt x="19431" y="19277"/>
                </a:cubicBezTo>
                <a:cubicBezTo>
                  <a:pt x="18574" y="19372"/>
                  <a:pt x="19145" y="21373"/>
                  <a:pt x="19908" y="20706"/>
                </a:cubicBezTo>
                <a:cubicBezTo>
                  <a:pt x="18765" y="21563"/>
                  <a:pt x="17716" y="23182"/>
                  <a:pt x="16478" y="23754"/>
                </a:cubicBezTo>
                <a:cubicBezTo>
                  <a:pt x="16288" y="24325"/>
                  <a:pt x="16573" y="24706"/>
                  <a:pt x="17145" y="24802"/>
                </a:cubicBezTo>
                <a:cubicBezTo>
                  <a:pt x="16193" y="26611"/>
                  <a:pt x="16002" y="26897"/>
                  <a:pt x="15050" y="27373"/>
                </a:cubicBezTo>
                <a:cubicBezTo>
                  <a:pt x="15812" y="27659"/>
                  <a:pt x="15430" y="28612"/>
                  <a:pt x="16478" y="28802"/>
                </a:cubicBezTo>
                <a:cubicBezTo>
                  <a:pt x="15430" y="29755"/>
                  <a:pt x="15240" y="29850"/>
                  <a:pt x="14288" y="29755"/>
                </a:cubicBezTo>
                <a:cubicBezTo>
                  <a:pt x="14954" y="30993"/>
                  <a:pt x="12859" y="31183"/>
                  <a:pt x="12573" y="32041"/>
                </a:cubicBezTo>
                <a:cubicBezTo>
                  <a:pt x="12097" y="31374"/>
                  <a:pt x="11430" y="31088"/>
                  <a:pt x="10668" y="31183"/>
                </a:cubicBezTo>
                <a:cubicBezTo>
                  <a:pt x="9906" y="31755"/>
                  <a:pt x="12097" y="31279"/>
                  <a:pt x="11811" y="32517"/>
                </a:cubicBezTo>
                <a:cubicBezTo>
                  <a:pt x="11239" y="33088"/>
                  <a:pt x="10287" y="32422"/>
                  <a:pt x="9716" y="33088"/>
                </a:cubicBezTo>
                <a:cubicBezTo>
                  <a:pt x="9811" y="33755"/>
                  <a:pt x="10859" y="33946"/>
                  <a:pt x="10383" y="34898"/>
                </a:cubicBezTo>
                <a:cubicBezTo>
                  <a:pt x="7715" y="36613"/>
                  <a:pt x="6191" y="41661"/>
                  <a:pt x="3239" y="41280"/>
                </a:cubicBezTo>
                <a:cubicBezTo>
                  <a:pt x="2953" y="41661"/>
                  <a:pt x="2572" y="42518"/>
                  <a:pt x="1810" y="42994"/>
                </a:cubicBezTo>
                <a:cubicBezTo>
                  <a:pt x="2381" y="42709"/>
                  <a:pt x="3429" y="43185"/>
                  <a:pt x="3524" y="43756"/>
                </a:cubicBezTo>
                <a:cubicBezTo>
                  <a:pt x="3143" y="44518"/>
                  <a:pt x="2572" y="44804"/>
                  <a:pt x="1905" y="44614"/>
                </a:cubicBezTo>
                <a:cubicBezTo>
                  <a:pt x="1714" y="45757"/>
                  <a:pt x="2953" y="44804"/>
                  <a:pt x="3334" y="44899"/>
                </a:cubicBezTo>
                <a:cubicBezTo>
                  <a:pt x="3906" y="45757"/>
                  <a:pt x="3620" y="46423"/>
                  <a:pt x="3429" y="47281"/>
                </a:cubicBezTo>
                <a:cubicBezTo>
                  <a:pt x="5239" y="48138"/>
                  <a:pt x="6572" y="48995"/>
                  <a:pt x="6382" y="51376"/>
                </a:cubicBezTo>
                <a:cubicBezTo>
                  <a:pt x="6001" y="52329"/>
                  <a:pt x="5334" y="52043"/>
                  <a:pt x="4667" y="51757"/>
                </a:cubicBezTo>
                <a:cubicBezTo>
                  <a:pt x="4382" y="51567"/>
                  <a:pt x="4667" y="50995"/>
                  <a:pt x="4953" y="51091"/>
                </a:cubicBezTo>
                <a:cubicBezTo>
                  <a:pt x="4858" y="50424"/>
                  <a:pt x="2572" y="51757"/>
                  <a:pt x="2953" y="52900"/>
                </a:cubicBezTo>
                <a:cubicBezTo>
                  <a:pt x="2096" y="52234"/>
                  <a:pt x="1714" y="53186"/>
                  <a:pt x="858" y="52710"/>
                </a:cubicBezTo>
                <a:cubicBezTo>
                  <a:pt x="191" y="54234"/>
                  <a:pt x="1714" y="52329"/>
                  <a:pt x="2381" y="53377"/>
                </a:cubicBezTo>
                <a:cubicBezTo>
                  <a:pt x="667" y="53281"/>
                  <a:pt x="2096" y="54424"/>
                  <a:pt x="2381" y="55282"/>
                </a:cubicBezTo>
                <a:cubicBezTo>
                  <a:pt x="2096" y="56044"/>
                  <a:pt x="1048" y="55853"/>
                  <a:pt x="1334" y="56996"/>
                </a:cubicBezTo>
                <a:close/>
                <a:moveTo>
                  <a:pt x="189357" y="56329"/>
                </a:moveTo>
                <a:cubicBezTo>
                  <a:pt x="188214" y="57282"/>
                  <a:pt x="182785" y="54139"/>
                  <a:pt x="182118" y="54234"/>
                </a:cubicBezTo>
                <a:cubicBezTo>
                  <a:pt x="183737" y="53567"/>
                  <a:pt x="188500" y="57091"/>
                  <a:pt x="189357" y="56329"/>
                </a:cubicBezTo>
                <a:close/>
                <a:moveTo>
                  <a:pt x="151543" y="45852"/>
                </a:moveTo>
                <a:cubicBezTo>
                  <a:pt x="150400" y="45852"/>
                  <a:pt x="148876" y="45280"/>
                  <a:pt x="147924" y="44518"/>
                </a:cubicBezTo>
                <a:cubicBezTo>
                  <a:pt x="149162" y="44233"/>
                  <a:pt x="150686" y="45090"/>
                  <a:pt x="151543" y="45852"/>
                </a:cubicBezTo>
                <a:close/>
                <a:moveTo>
                  <a:pt x="144589" y="43947"/>
                </a:moveTo>
                <a:cubicBezTo>
                  <a:pt x="143256" y="43280"/>
                  <a:pt x="142494" y="43661"/>
                  <a:pt x="142113" y="42423"/>
                </a:cubicBezTo>
                <a:cubicBezTo>
                  <a:pt x="143066" y="42709"/>
                  <a:pt x="144971" y="43566"/>
                  <a:pt x="144589" y="43947"/>
                </a:cubicBezTo>
                <a:close/>
                <a:moveTo>
                  <a:pt x="93059" y="26707"/>
                </a:moveTo>
                <a:cubicBezTo>
                  <a:pt x="92107" y="25278"/>
                  <a:pt x="89916" y="26326"/>
                  <a:pt x="89916" y="24802"/>
                </a:cubicBezTo>
                <a:cubicBezTo>
                  <a:pt x="90868" y="25468"/>
                  <a:pt x="93155" y="25278"/>
                  <a:pt x="93059" y="26707"/>
                </a:cubicBezTo>
                <a:close/>
                <a:moveTo>
                  <a:pt x="87725" y="103954"/>
                </a:moveTo>
                <a:cubicBezTo>
                  <a:pt x="87154" y="103192"/>
                  <a:pt x="84868" y="103764"/>
                  <a:pt x="84773" y="102240"/>
                </a:cubicBezTo>
                <a:cubicBezTo>
                  <a:pt x="86487" y="102145"/>
                  <a:pt x="87344" y="102526"/>
                  <a:pt x="87725" y="103954"/>
                </a:cubicBezTo>
                <a:close/>
                <a:moveTo>
                  <a:pt x="86487" y="23563"/>
                </a:moveTo>
                <a:cubicBezTo>
                  <a:pt x="84963" y="22897"/>
                  <a:pt x="83820" y="23278"/>
                  <a:pt x="82963" y="21849"/>
                </a:cubicBezTo>
                <a:cubicBezTo>
                  <a:pt x="84011" y="21944"/>
                  <a:pt x="86296" y="22897"/>
                  <a:pt x="86487" y="23563"/>
                </a:cubicBezTo>
                <a:close/>
                <a:moveTo>
                  <a:pt x="80200" y="101764"/>
                </a:moveTo>
                <a:cubicBezTo>
                  <a:pt x="84011" y="102526"/>
                  <a:pt x="87630" y="105764"/>
                  <a:pt x="90583" y="105288"/>
                </a:cubicBezTo>
                <a:cubicBezTo>
                  <a:pt x="90297" y="105002"/>
                  <a:pt x="89059" y="105193"/>
                  <a:pt x="89345" y="104526"/>
                </a:cubicBezTo>
                <a:cubicBezTo>
                  <a:pt x="92678" y="106050"/>
                  <a:pt x="95155" y="106621"/>
                  <a:pt x="96869" y="108526"/>
                </a:cubicBezTo>
                <a:cubicBezTo>
                  <a:pt x="91535" y="106621"/>
                  <a:pt x="87535" y="105669"/>
                  <a:pt x="83248" y="103288"/>
                </a:cubicBezTo>
                <a:lnTo>
                  <a:pt x="81153" y="102526"/>
                </a:lnTo>
                <a:cubicBezTo>
                  <a:pt x="80582" y="102430"/>
                  <a:pt x="78772" y="101478"/>
                  <a:pt x="80200" y="101764"/>
                </a:cubicBezTo>
                <a:close/>
                <a:moveTo>
                  <a:pt x="78867" y="99763"/>
                </a:moveTo>
                <a:cubicBezTo>
                  <a:pt x="77724" y="99954"/>
                  <a:pt x="76581" y="99192"/>
                  <a:pt x="75915" y="98716"/>
                </a:cubicBezTo>
                <a:cubicBezTo>
                  <a:pt x="77438" y="98620"/>
                  <a:pt x="78200" y="99287"/>
                  <a:pt x="78867" y="99763"/>
                </a:cubicBezTo>
                <a:close/>
                <a:moveTo>
                  <a:pt x="54102" y="9943"/>
                </a:moveTo>
                <a:cubicBezTo>
                  <a:pt x="56769" y="11371"/>
                  <a:pt x="58103" y="11276"/>
                  <a:pt x="58769" y="13467"/>
                </a:cubicBezTo>
                <a:cubicBezTo>
                  <a:pt x="59627" y="12991"/>
                  <a:pt x="60960" y="13372"/>
                  <a:pt x="61436" y="14515"/>
                </a:cubicBezTo>
                <a:cubicBezTo>
                  <a:pt x="58960" y="14610"/>
                  <a:pt x="57436" y="11848"/>
                  <a:pt x="56865" y="13372"/>
                </a:cubicBezTo>
                <a:cubicBezTo>
                  <a:pt x="56007" y="13276"/>
                  <a:pt x="56102" y="12705"/>
                  <a:pt x="55531" y="12419"/>
                </a:cubicBezTo>
                <a:cubicBezTo>
                  <a:pt x="52197" y="10800"/>
                  <a:pt x="55245" y="12133"/>
                  <a:pt x="56769" y="12133"/>
                </a:cubicBezTo>
                <a:cubicBezTo>
                  <a:pt x="56483" y="11276"/>
                  <a:pt x="53816" y="12038"/>
                  <a:pt x="54102" y="9943"/>
                </a:cubicBezTo>
                <a:close/>
                <a:moveTo>
                  <a:pt x="26765" y="7085"/>
                </a:moveTo>
                <a:cubicBezTo>
                  <a:pt x="28004" y="5371"/>
                  <a:pt x="30766" y="6037"/>
                  <a:pt x="31718" y="6228"/>
                </a:cubicBezTo>
                <a:cubicBezTo>
                  <a:pt x="29718" y="6990"/>
                  <a:pt x="28766" y="6895"/>
                  <a:pt x="26765" y="7085"/>
                </a:cubicBezTo>
                <a:close/>
                <a:moveTo>
                  <a:pt x="28670" y="8800"/>
                </a:moveTo>
                <a:cubicBezTo>
                  <a:pt x="28480" y="8800"/>
                  <a:pt x="28384" y="8704"/>
                  <a:pt x="28290" y="8990"/>
                </a:cubicBezTo>
                <a:cubicBezTo>
                  <a:pt x="28480" y="9181"/>
                  <a:pt x="28766" y="9181"/>
                  <a:pt x="28575" y="9562"/>
                </a:cubicBezTo>
                <a:cubicBezTo>
                  <a:pt x="28004" y="8704"/>
                  <a:pt x="26956" y="10419"/>
                  <a:pt x="27051" y="9181"/>
                </a:cubicBezTo>
                <a:cubicBezTo>
                  <a:pt x="27432" y="9085"/>
                  <a:pt x="28670" y="7561"/>
                  <a:pt x="28670" y="8800"/>
                </a:cubicBezTo>
                <a:close/>
                <a:moveTo>
                  <a:pt x="5239" y="46804"/>
                </a:moveTo>
                <a:cubicBezTo>
                  <a:pt x="4953" y="46614"/>
                  <a:pt x="4763" y="47281"/>
                  <a:pt x="4477" y="47185"/>
                </a:cubicBezTo>
                <a:cubicBezTo>
                  <a:pt x="4096" y="45566"/>
                  <a:pt x="4858" y="46328"/>
                  <a:pt x="5334" y="45280"/>
                </a:cubicBezTo>
                <a:cubicBezTo>
                  <a:pt x="5049" y="45947"/>
                  <a:pt x="5810" y="46042"/>
                  <a:pt x="5239" y="46804"/>
                </a:cubicBezTo>
                <a:close/>
                <a:moveTo>
                  <a:pt x="8668" y="43375"/>
                </a:moveTo>
                <a:cubicBezTo>
                  <a:pt x="8477" y="43375"/>
                  <a:pt x="8287" y="43471"/>
                  <a:pt x="8097" y="43947"/>
                </a:cubicBezTo>
                <a:lnTo>
                  <a:pt x="6858" y="43375"/>
                </a:lnTo>
                <a:cubicBezTo>
                  <a:pt x="7144" y="42423"/>
                  <a:pt x="8763" y="42899"/>
                  <a:pt x="8668" y="43375"/>
                </a:cubicBezTo>
                <a:close/>
                <a:moveTo>
                  <a:pt x="6001" y="43280"/>
                </a:moveTo>
                <a:cubicBezTo>
                  <a:pt x="6858" y="43566"/>
                  <a:pt x="7048" y="44233"/>
                  <a:pt x="6668" y="45090"/>
                </a:cubicBezTo>
                <a:cubicBezTo>
                  <a:pt x="6096" y="44614"/>
                  <a:pt x="5620" y="44137"/>
                  <a:pt x="6001" y="43280"/>
                </a:cubicBezTo>
                <a:close/>
              </a:path>
            </a:pathLst>
          </a:custGeom>
          <a:solidFill>
            <a:srgbClr val="1A2D6F"/>
          </a:solidFill>
          <a:ln w="9525" cap="flat">
            <a:noFill/>
            <a:prstDash val="solid"/>
            <a:miter/>
          </a:ln>
        </p:spPr>
        <p:txBody>
          <a:bodyPr rtlCol="0" anchor="ctr"/>
          <a:lstStyle/>
          <a:p>
            <a:endParaRPr lang="en-US"/>
          </a:p>
        </p:txBody>
      </p:sp>
      <p:sp>
        <p:nvSpPr>
          <p:cNvPr id="786" name="צורה חופשית: צורה 759">
            <a:extLst>
              <a:ext uri="{FF2B5EF4-FFF2-40B4-BE49-F238E27FC236}">
                <a16:creationId xmlns:a16="http://schemas.microsoft.com/office/drawing/2014/main" id="{508FA2AF-F7B8-4032-B35B-236D1B652F9D}"/>
              </a:ext>
            </a:extLst>
          </p:cNvPr>
          <p:cNvSpPr/>
          <p:nvPr userDrawn="1"/>
        </p:nvSpPr>
        <p:spPr>
          <a:xfrm>
            <a:off x="6302858" y="516826"/>
            <a:ext cx="2119" cy="1523"/>
          </a:xfrm>
          <a:custGeom>
            <a:avLst/>
            <a:gdLst>
              <a:gd name="connsiteX0" fmla="*/ 2120 w 2119"/>
              <a:gd name="connsiteY0" fmla="*/ 1524 h 1523"/>
              <a:gd name="connsiteX1" fmla="*/ 310 w 2119"/>
              <a:gd name="connsiteY1" fmla="*/ 0 h 1523"/>
              <a:gd name="connsiteX2" fmla="*/ 786 w 2119"/>
              <a:gd name="connsiteY2" fmla="*/ 953 h 1523"/>
              <a:gd name="connsiteX3" fmla="*/ 2120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20" y="1524"/>
                </a:moveTo>
                <a:cubicBezTo>
                  <a:pt x="2025" y="762"/>
                  <a:pt x="1168" y="286"/>
                  <a:pt x="310" y="0"/>
                </a:cubicBezTo>
                <a:cubicBezTo>
                  <a:pt x="-928" y="95"/>
                  <a:pt x="2025" y="857"/>
                  <a:pt x="786" y="953"/>
                </a:cubicBezTo>
                <a:cubicBezTo>
                  <a:pt x="501" y="1905"/>
                  <a:pt x="1644" y="762"/>
                  <a:pt x="2120" y="1524"/>
                </a:cubicBezTo>
                <a:close/>
              </a:path>
            </a:pathLst>
          </a:custGeom>
          <a:solidFill>
            <a:srgbClr val="1A2D6F"/>
          </a:solidFill>
          <a:ln w="9525" cap="flat">
            <a:noFill/>
            <a:prstDash val="solid"/>
            <a:miter/>
          </a:ln>
        </p:spPr>
        <p:txBody>
          <a:bodyPr rtlCol="0" anchor="ctr"/>
          <a:lstStyle/>
          <a:p>
            <a:endParaRPr lang="en-US"/>
          </a:p>
        </p:txBody>
      </p:sp>
      <p:sp>
        <p:nvSpPr>
          <p:cNvPr id="787" name="צורה חופשית: צורה 760">
            <a:extLst>
              <a:ext uri="{FF2B5EF4-FFF2-40B4-BE49-F238E27FC236}">
                <a16:creationId xmlns:a16="http://schemas.microsoft.com/office/drawing/2014/main" id="{C0F298FA-4761-4ADF-9F2B-BC4A72863F03}"/>
              </a:ext>
            </a:extLst>
          </p:cNvPr>
          <p:cNvSpPr/>
          <p:nvPr userDrawn="1"/>
        </p:nvSpPr>
        <p:spPr>
          <a:xfrm>
            <a:off x="6403371" y="549687"/>
            <a:ext cx="50101" cy="14859"/>
          </a:xfrm>
          <a:custGeom>
            <a:avLst/>
            <a:gdLst>
              <a:gd name="connsiteX0" fmla="*/ 41434 w 50101"/>
              <a:gd name="connsiteY0" fmla="*/ 13716 h 14859"/>
              <a:gd name="connsiteX1" fmla="*/ 50102 w 50101"/>
              <a:gd name="connsiteY1" fmla="*/ 14859 h 14859"/>
              <a:gd name="connsiteX2" fmla="*/ 16192 w 50101"/>
              <a:gd name="connsiteY2" fmla="*/ 5525 h 14859"/>
              <a:gd name="connsiteX3" fmla="*/ 16383 w 50101"/>
              <a:gd name="connsiteY3" fmla="*/ 5906 h 14859"/>
              <a:gd name="connsiteX4" fmla="*/ 952 w 50101"/>
              <a:gd name="connsiteY4" fmla="*/ 0 h 14859"/>
              <a:gd name="connsiteX5" fmla="*/ 3905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5" y="13526"/>
                  <a:pt x="50102" y="14859"/>
                </a:cubicBezTo>
                <a:cubicBezTo>
                  <a:pt x="42100" y="10287"/>
                  <a:pt x="27717" y="8763"/>
                  <a:pt x="16192" y="5525"/>
                </a:cubicBezTo>
                <a:cubicBezTo>
                  <a:pt x="16192" y="5715"/>
                  <a:pt x="16287" y="5810"/>
                  <a:pt x="16383" y="5906"/>
                </a:cubicBezTo>
                <a:cubicBezTo>
                  <a:pt x="13239" y="4572"/>
                  <a:pt x="5810" y="2096"/>
                  <a:pt x="952" y="0"/>
                </a:cubicBezTo>
                <a:cubicBezTo>
                  <a:pt x="1048" y="1333"/>
                  <a:pt x="3048" y="1143"/>
                  <a:pt x="3905" y="1905"/>
                </a:cubicBezTo>
                <a:cubicBezTo>
                  <a:pt x="2762" y="3048"/>
                  <a:pt x="1524" y="857"/>
                  <a:pt x="0" y="1524"/>
                </a:cubicBezTo>
                <a:cubicBezTo>
                  <a:pt x="8096" y="4858"/>
                  <a:pt x="15430" y="7715"/>
                  <a:pt x="23908" y="8477"/>
                </a:cubicBezTo>
                <a:cubicBezTo>
                  <a:pt x="26670" y="10573"/>
                  <a:pt x="33528" y="10763"/>
                  <a:pt x="38862" y="12002"/>
                </a:cubicBezTo>
                <a:cubicBezTo>
                  <a:pt x="39433" y="11240"/>
                  <a:pt x="36004" y="11525"/>
                  <a:pt x="35814" y="10573"/>
                </a:cubicBezTo>
                <a:cubicBezTo>
                  <a:pt x="38862" y="10573"/>
                  <a:pt x="41053" y="12478"/>
                  <a:pt x="44291" y="12859"/>
                </a:cubicBezTo>
                <a:cubicBezTo>
                  <a:pt x="43815" y="14288"/>
                  <a:pt x="42291" y="13335"/>
                  <a:pt x="41434" y="13716"/>
                </a:cubicBezTo>
                <a:close/>
                <a:moveTo>
                  <a:pt x="5334" y="2667"/>
                </a:moveTo>
                <a:cubicBezTo>
                  <a:pt x="6667" y="2572"/>
                  <a:pt x="8858" y="2857"/>
                  <a:pt x="9430" y="4096"/>
                </a:cubicBezTo>
                <a:cubicBezTo>
                  <a:pt x="8096" y="4572"/>
                  <a:pt x="6382" y="3334"/>
                  <a:pt x="5334" y="2667"/>
                </a:cubicBezTo>
                <a:close/>
              </a:path>
            </a:pathLst>
          </a:custGeom>
          <a:solidFill>
            <a:srgbClr val="1A2D6F"/>
          </a:solidFill>
          <a:ln w="9525" cap="flat">
            <a:noFill/>
            <a:prstDash val="solid"/>
            <a:miter/>
          </a:ln>
        </p:spPr>
        <p:txBody>
          <a:bodyPr rtlCol="0" anchor="ctr"/>
          <a:lstStyle/>
          <a:p>
            <a:endParaRPr lang="en-US"/>
          </a:p>
        </p:txBody>
      </p:sp>
      <p:sp>
        <p:nvSpPr>
          <p:cNvPr id="788" name="צורה חופשית: צורה 761">
            <a:extLst>
              <a:ext uri="{FF2B5EF4-FFF2-40B4-BE49-F238E27FC236}">
                <a16:creationId xmlns:a16="http://schemas.microsoft.com/office/drawing/2014/main" id="{90B5084D-5573-47C6-88E7-5812D85D3985}"/>
              </a:ext>
            </a:extLst>
          </p:cNvPr>
          <p:cNvSpPr/>
          <p:nvPr userDrawn="1"/>
        </p:nvSpPr>
        <p:spPr>
          <a:xfrm>
            <a:off x="6285452" y="509873"/>
            <a:ext cx="2190" cy="1333"/>
          </a:xfrm>
          <a:custGeom>
            <a:avLst/>
            <a:gdLst>
              <a:gd name="connsiteX0" fmla="*/ 0 w 2190"/>
              <a:gd name="connsiteY0" fmla="*/ 0 h 1333"/>
              <a:gd name="connsiteX1" fmla="*/ 2191 w 2190"/>
              <a:gd name="connsiteY1" fmla="*/ 1333 h 1333"/>
              <a:gd name="connsiteX2" fmla="*/ 0 w 2190"/>
              <a:gd name="connsiteY2" fmla="*/ 0 h 1333"/>
            </a:gdLst>
            <a:ahLst/>
            <a:cxnLst>
              <a:cxn ang="0">
                <a:pos x="connsiteX0" y="connsiteY0"/>
              </a:cxn>
              <a:cxn ang="0">
                <a:pos x="connsiteX1" y="connsiteY1"/>
              </a:cxn>
              <a:cxn ang="0">
                <a:pos x="connsiteX2" y="connsiteY2"/>
              </a:cxn>
            </a:cxnLst>
            <a:rect l="l" t="t" r="r" b="b"/>
            <a:pathLst>
              <a:path w="2190" h="1333">
                <a:moveTo>
                  <a:pt x="0" y="0"/>
                </a:moveTo>
                <a:cubicBezTo>
                  <a:pt x="0" y="857"/>
                  <a:pt x="1619" y="857"/>
                  <a:pt x="2191" y="1333"/>
                </a:cubicBezTo>
                <a:cubicBezTo>
                  <a:pt x="2191" y="476"/>
                  <a:pt x="571" y="476"/>
                  <a:pt x="0" y="0"/>
                </a:cubicBezTo>
                <a:close/>
              </a:path>
            </a:pathLst>
          </a:custGeom>
          <a:solidFill>
            <a:srgbClr val="1A2D6F"/>
          </a:solidFill>
          <a:ln w="9525" cap="flat">
            <a:noFill/>
            <a:prstDash val="solid"/>
            <a:miter/>
          </a:ln>
        </p:spPr>
        <p:txBody>
          <a:bodyPr rtlCol="0" anchor="ctr"/>
          <a:lstStyle/>
          <a:p>
            <a:endParaRPr lang="en-US"/>
          </a:p>
        </p:txBody>
      </p:sp>
      <p:sp>
        <p:nvSpPr>
          <p:cNvPr id="789" name="צורה חופשית: צורה 762">
            <a:extLst>
              <a:ext uri="{FF2B5EF4-FFF2-40B4-BE49-F238E27FC236}">
                <a16:creationId xmlns:a16="http://schemas.microsoft.com/office/drawing/2014/main" id="{A6E88AA7-5544-44A8-9775-D8689E7CB2F1}"/>
              </a:ext>
            </a:extLst>
          </p:cNvPr>
          <p:cNvSpPr/>
          <p:nvPr userDrawn="1"/>
        </p:nvSpPr>
        <p:spPr>
          <a:xfrm>
            <a:off x="6398390" y="547306"/>
            <a:ext cx="5361" cy="3758"/>
          </a:xfrm>
          <a:custGeom>
            <a:avLst/>
            <a:gdLst>
              <a:gd name="connsiteX0" fmla="*/ 5362 w 5361"/>
              <a:gd name="connsiteY0" fmla="*/ 2572 h 3758"/>
              <a:gd name="connsiteX1" fmla="*/ 28 w 5361"/>
              <a:gd name="connsiteY1" fmla="*/ 0 h 3758"/>
              <a:gd name="connsiteX2" fmla="*/ 1933 w 5361"/>
              <a:gd name="connsiteY2" fmla="*/ 1619 h 3758"/>
              <a:gd name="connsiteX3" fmla="*/ 695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3" y="1619"/>
                </a:cubicBezTo>
                <a:cubicBezTo>
                  <a:pt x="599" y="2572"/>
                  <a:pt x="-67" y="1905"/>
                  <a:pt x="695" y="3143"/>
                </a:cubicBezTo>
                <a:cubicBezTo>
                  <a:pt x="1362" y="2572"/>
                  <a:pt x="2505" y="4381"/>
                  <a:pt x="3552" y="3524"/>
                </a:cubicBezTo>
                <a:cubicBezTo>
                  <a:pt x="3838" y="2762"/>
                  <a:pt x="2695" y="3143"/>
                  <a:pt x="2409" y="2857"/>
                </a:cubicBezTo>
                <a:cubicBezTo>
                  <a:pt x="3171" y="1715"/>
                  <a:pt x="4219" y="3334"/>
                  <a:pt x="5362" y="2572"/>
                </a:cubicBezTo>
                <a:close/>
              </a:path>
            </a:pathLst>
          </a:custGeom>
          <a:solidFill>
            <a:srgbClr val="1A2D6F"/>
          </a:solidFill>
          <a:ln w="9525" cap="flat">
            <a:noFill/>
            <a:prstDash val="solid"/>
            <a:miter/>
          </a:ln>
        </p:spPr>
        <p:txBody>
          <a:bodyPr rtlCol="0" anchor="ctr"/>
          <a:lstStyle/>
          <a:p>
            <a:endParaRPr lang="en-US"/>
          </a:p>
        </p:txBody>
      </p:sp>
      <p:sp>
        <p:nvSpPr>
          <p:cNvPr id="790" name="צורה חופשית: צורה 763">
            <a:extLst>
              <a:ext uri="{FF2B5EF4-FFF2-40B4-BE49-F238E27FC236}">
                <a16:creationId xmlns:a16="http://schemas.microsoft.com/office/drawing/2014/main" id="{90A3268C-4240-4E9B-867F-4FC2C9B2FF91}"/>
              </a:ext>
            </a:extLst>
          </p:cNvPr>
          <p:cNvSpPr/>
          <p:nvPr userDrawn="1"/>
        </p:nvSpPr>
        <p:spPr>
          <a:xfrm>
            <a:off x="6352863" y="536162"/>
            <a:ext cx="3359" cy="2571"/>
          </a:xfrm>
          <a:custGeom>
            <a:avLst/>
            <a:gdLst>
              <a:gd name="connsiteX0" fmla="*/ 3360 w 3359"/>
              <a:gd name="connsiteY0" fmla="*/ 1619 h 2571"/>
              <a:gd name="connsiteX1" fmla="*/ 883 w 3359"/>
              <a:gd name="connsiteY1" fmla="*/ 0 h 2571"/>
              <a:gd name="connsiteX2" fmla="*/ 25 w 3359"/>
              <a:gd name="connsiteY2" fmla="*/ 857 h 2571"/>
              <a:gd name="connsiteX3" fmla="*/ 2693 w 3359"/>
              <a:gd name="connsiteY3" fmla="*/ 2572 h 2571"/>
              <a:gd name="connsiteX4" fmla="*/ 2407 w 3359"/>
              <a:gd name="connsiteY4" fmla="*/ 1715 h 2571"/>
              <a:gd name="connsiteX5" fmla="*/ 3360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60" y="1619"/>
                </a:moveTo>
                <a:cubicBezTo>
                  <a:pt x="3074" y="667"/>
                  <a:pt x="1264" y="857"/>
                  <a:pt x="883" y="0"/>
                </a:cubicBezTo>
                <a:cubicBezTo>
                  <a:pt x="692" y="1143"/>
                  <a:pt x="1359" y="1238"/>
                  <a:pt x="25" y="857"/>
                </a:cubicBezTo>
                <a:cubicBezTo>
                  <a:pt x="-260" y="1238"/>
                  <a:pt x="1931" y="2095"/>
                  <a:pt x="2693" y="2572"/>
                </a:cubicBezTo>
                <a:cubicBezTo>
                  <a:pt x="2693" y="2191"/>
                  <a:pt x="2693" y="1905"/>
                  <a:pt x="2407" y="1715"/>
                </a:cubicBezTo>
                <a:cubicBezTo>
                  <a:pt x="2693" y="1333"/>
                  <a:pt x="3074" y="1619"/>
                  <a:pt x="3360" y="1619"/>
                </a:cubicBezTo>
                <a:close/>
              </a:path>
            </a:pathLst>
          </a:custGeom>
          <a:solidFill>
            <a:srgbClr val="1A2D6F"/>
          </a:solidFill>
          <a:ln w="9525" cap="flat">
            <a:noFill/>
            <a:prstDash val="solid"/>
            <a:miter/>
          </a:ln>
        </p:spPr>
        <p:txBody>
          <a:bodyPr rtlCol="0" anchor="ctr"/>
          <a:lstStyle/>
          <a:p>
            <a:endParaRPr lang="en-US"/>
          </a:p>
        </p:txBody>
      </p:sp>
      <p:sp>
        <p:nvSpPr>
          <p:cNvPr id="791" name="צורה חופשית: צורה 764">
            <a:extLst>
              <a:ext uri="{FF2B5EF4-FFF2-40B4-BE49-F238E27FC236}">
                <a16:creationId xmlns:a16="http://schemas.microsoft.com/office/drawing/2014/main" id="{22572BC1-67FC-4DDE-AAE4-BD495C5A88BB}"/>
              </a:ext>
            </a:extLst>
          </p:cNvPr>
          <p:cNvSpPr/>
          <p:nvPr userDrawn="1"/>
        </p:nvSpPr>
        <p:spPr>
          <a:xfrm>
            <a:off x="6335256" y="528828"/>
            <a:ext cx="5944" cy="2528"/>
          </a:xfrm>
          <a:custGeom>
            <a:avLst/>
            <a:gdLst>
              <a:gd name="connsiteX0" fmla="*/ 2297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7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7" y="1143"/>
                </a:moveTo>
                <a:cubicBezTo>
                  <a:pt x="3726" y="1810"/>
                  <a:pt x="5060" y="2762"/>
                  <a:pt x="5917" y="2476"/>
                </a:cubicBezTo>
                <a:cubicBezTo>
                  <a:pt x="6012" y="1905"/>
                  <a:pt x="5821" y="1524"/>
                  <a:pt x="5917" y="952"/>
                </a:cubicBezTo>
                <a:cubicBezTo>
                  <a:pt x="4202" y="1619"/>
                  <a:pt x="2773" y="952"/>
                  <a:pt x="297" y="0"/>
                </a:cubicBezTo>
                <a:cubicBezTo>
                  <a:pt x="-846" y="381"/>
                  <a:pt x="1630" y="857"/>
                  <a:pt x="2297" y="1143"/>
                </a:cubicBezTo>
                <a:close/>
              </a:path>
            </a:pathLst>
          </a:custGeom>
          <a:solidFill>
            <a:srgbClr val="1A2D6F"/>
          </a:solidFill>
          <a:ln w="9525" cap="flat">
            <a:noFill/>
            <a:prstDash val="solid"/>
            <a:miter/>
          </a:ln>
        </p:spPr>
        <p:txBody>
          <a:bodyPr rtlCol="0" anchor="ctr"/>
          <a:lstStyle/>
          <a:p>
            <a:endParaRPr lang="en-US"/>
          </a:p>
        </p:txBody>
      </p:sp>
      <p:sp>
        <p:nvSpPr>
          <p:cNvPr id="792" name="צורה חופשית: צורה 765">
            <a:extLst>
              <a:ext uri="{FF2B5EF4-FFF2-40B4-BE49-F238E27FC236}">
                <a16:creationId xmlns:a16="http://schemas.microsoft.com/office/drawing/2014/main" id="{9CB47EF3-1A5D-40CD-A78A-FAA1B4F78E0E}"/>
              </a:ext>
            </a:extLst>
          </p:cNvPr>
          <p:cNvSpPr/>
          <p:nvPr userDrawn="1"/>
        </p:nvSpPr>
        <p:spPr>
          <a:xfrm>
            <a:off x="6442614" y="563650"/>
            <a:ext cx="571" cy="134"/>
          </a:xfrm>
          <a:custGeom>
            <a:avLst/>
            <a:gdLst>
              <a:gd name="connsiteX0" fmla="*/ 0 w 571"/>
              <a:gd name="connsiteY0" fmla="*/ 39 h 134"/>
              <a:gd name="connsiteX1" fmla="*/ 571 w 571"/>
              <a:gd name="connsiteY1" fmla="*/ 135 h 134"/>
              <a:gd name="connsiteX2" fmla="*/ 0 w 571"/>
              <a:gd name="connsiteY2" fmla="*/ 39 h 134"/>
            </a:gdLst>
            <a:ahLst/>
            <a:cxnLst>
              <a:cxn ang="0">
                <a:pos x="connsiteX0" y="connsiteY0"/>
              </a:cxn>
              <a:cxn ang="0">
                <a:pos x="connsiteX1" y="connsiteY1"/>
              </a:cxn>
              <a:cxn ang="0">
                <a:pos x="connsiteX2" y="connsiteY2"/>
              </a:cxn>
            </a:cxnLst>
            <a:rect l="l" t="t" r="r" b="b"/>
            <a:pathLst>
              <a:path w="571" h="134">
                <a:moveTo>
                  <a:pt x="0" y="39"/>
                </a:moveTo>
                <a:cubicBezTo>
                  <a:pt x="190" y="135"/>
                  <a:pt x="381" y="135"/>
                  <a:pt x="571" y="135"/>
                </a:cubicBezTo>
                <a:cubicBezTo>
                  <a:pt x="285" y="39"/>
                  <a:pt x="95" y="-56"/>
                  <a:pt x="0" y="39"/>
                </a:cubicBezTo>
                <a:close/>
              </a:path>
            </a:pathLst>
          </a:custGeom>
          <a:solidFill>
            <a:srgbClr val="1A2D6F"/>
          </a:solidFill>
          <a:ln w="9525" cap="flat">
            <a:noFill/>
            <a:prstDash val="solid"/>
            <a:miter/>
          </a:ln>
        </p:spPr>
        <p:txBody>
          <a:bodyPr rtlCol="0" anchor="ctr"/>
          <a:lstStyle/>
          <a:p>
            <a:endParaRPr lang="en-US"/>
          </a:p>
        </p:txBody>
      </p:sp>
      <p:sp>
        <p:nvSpPr>
          <p:cNvPr id="793" name="צורה חופשית: צורה 766">
            <a:extLst>
              <a:ext uri="{FF2B5EF4-FFF2-40B4-BE49-F238E27FC236}">
                <a16:creationId xmlns:a16="http://schemas.microsoft.com/office/drawing/2014/main" id="{20BF243A-5159-47E8-AC0A-0D34FDB78035}"/>
              </a:ext>
            </a:extLst>
          </p:cNvPr>
          <p:cNvSpPr/>
          <p:nvPr userDrawn="1"/>
        </p:nvSpPr>
        <p:spPr>
          <a:xfrm>
            <a:off x="6443091" y="563784"/>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794" name="צורה חופשית: צורה 767">
            <a:extLst>
              <a:ext uri="{FF2B5EF4-FFF2-40B4-BE49-F238E27FC236}">
                <a16:creationId xmlns:a16="http://schemas.microsoft.com/office/drawing/2014/main" id="{9020624C-C9B0-488F-B00F-4D9FB39A3B0B}"/>
              </a:ext>
            </a:extLst>
          </p:cNvPr>
          <p:cNvSpPr/>
          <p:nvPr userDrawn="1"/>
        </p:nvSpPr>
        <p:spPr>
          <a:xfrm>
            <a:off x="6298962" y="353940"/>
            <a:ext cx="2300" cy="1341"/>
          </a:xfrm>
          <a:custGeom>
            <a:avLst/>
            <a:gdLst>
              <a:gd name="connsiteX0" fmla="*/ 1348 w 2300"/>
              <a:gd name="connsiteY0" fmla="*/ 1342 h 1341"/>
              <a:gd name="connsiteX1" fmla="*/ 2301 w 2300"/>
              <a:gd name="connsiteY1" fmla="*/ 199 h 1341"/>
              <a:gd name="connsiteX2" fmla="*/ 15 w 2300"/>
              <a:gd name="connsiteY2" fmla="*/ 580 h 1341"/>
              <a:gd name="connsiteX3" fmla="*/ 1348 w 2300"/>
              <a:gd name="connsiteY3" fmla="*/ 1342 h 1341"/>
            </a:gdLst>
            <a:ahLst/>
            <a:cxnLst>
              <a:cxn ang="0">
                <a:pos x="connsiteX0" y="connsiteY0"/>
              </a:cxn>
              <a:cxn ang="0">
                <a:pos x="connsiteX1" y="connsiteY1"/>
              </a:cxn>
              <a:cxn ang="0">
                <a:pos x="connsiteX2" y="connsiteY2"/>
              </a:cxn>
              <a:cxn ang="0">
                <a:pos x="connsiteX3" y="connsiteY3"/>
              </a:cxn>
            </a:cxnLst>
            <a:rect l="l" t="t" r="r" b="b"/>
            <a:pathLst>
              <a:path w="2300" h="1341">
                <a:moveTo>
                  <a:pt x="1348" y="1342"/>
                </a:moveTo>
                <a:cubicBezTo>
                  <a:pt x="2111" y="1247"/>
                  <a:pt x="1253" y="-87"/>
                  <a:pt x="2301" y="199"/>
                </a:cubicBezTo>
                <a:cubicBezTo>
                  <a:pt x="2111" y="-468"/>
                  <a:pt x="777" y="771"/>
                  <a:pt x="15" y="580"/>
                </a:cubicBezTo>
                <a:cubicBezTo>
                  <a:pt x="-176" y="1818"/>
                  <a:pt x="1539" y="104"/>
                  <a:pt x="1348" y="1342"/>
                </a:cubicBezTo>
                <a:close/>
              </a:path>
            </a:pathLst>
          </a:custGeom>
          <a:solidFill>
            <a:srgbClr val="1A2D6F"/>
          </a:solidFill>
          <a:ln w="9525" cap="flat">
            <a:noFill/>
            <a:prstDash val="solid"/>
            <a:miter/>
          </a:ln>
        </p:spPr>
        <p:txBody>
          <a:bodyPr rtlCol="0" anchor="ctr"/>
          <a:lstStyle/>
          <a:p>
            <a:endParaRPr lang="en-US"/>
          </a:p>
        </p:txBody>
      </p:sp>
      <p:sp>
        <p:nvSpPr>
          <p:cNvPr id="795" name="צורה חופשית: צורה 768">
            <a:extLst>
              <a:ext uri="{FF2B5EF4-FFF2-40B4-BE49-F238E27FC236}">
                <a16:creationId xmlns:a16="http://schemas.microsoft.com/office/drawing/2014/main" id="{A4741EF6-B973-4214-B3D6-A511698A9D63}"/>
              </a:ext>
            </a:extLst>
          </p:cNvPr>
          <p:cNvSpPr/>
          <p:nvPr userDrawn="1"/>
        </p:nvSpPr>
        <p:spPr>
          <a:xfrm>
            <a:off x="6347523" y="374808"/>
            <a:ext cx="5884" cy="2528"/>
          </a:xfrm>
          <a:custGeom>
            <a:avLst/>
            <a:gdLst>
              <a:gd name="connsiteX0" fmla="*/ 2318 w 5884"/>
              <a:gd name="connsiteY0" fmla="*/ 1143 h 2528"/>
              <a:gd name="connsiteX1" fmla="*/ 5842 w 5884"/>
              <a:gd name="connsiteY1" fmla="*/ 2477 h 2528"/>
              <a:gd name="connsiteX2" fmla="*/ 5842 w 5884"/>
              <a:gd name="connsiteY2" fmla="*/ 953 h 2528"/>
              <a:gd name="connsiteX3" fmla="*/ 222 w 5884"/>
              <a:gd name="connsiteY3" fmla="*/ 0 h 2528"/>
              <a:gd name="connsiteX4" fmla="*/ 2318 w 588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 h="2528">
                <a:moveTo>
                  <a:pt x="2318" y="1143"/>
                </a:moveTo>
                <a:cubicBezTo>
                  <a:pt x="3746" y="1810"/>
                  <a:pt x="4984" y="2762"/>
                  <a:pt x="5842" y="2477"/>
                </a:cubicBezTo>
                <a:cubicBezTo>
                  <a:pt x="5937" y="1905"/>
                  <a:pt x="5842" y="1524"/>
                  <a:pt x="5842" y="953"/>
                </a:cubicBezTo>
                <a:cubicBezTo>
                  <a:pt x="4127" y="1619"/>
                  <a:pt x="2698" y="953"/>
                  <a:pt x="222" y="0"/>
                </a:cubicBezTo>
                <a:cubicBezTo>
                  <a:pt x="-730" y="286"/>
                  <a:pt x="1651" y="857"/>
                  <a:pt x="2318" y="1143"/>
                </a:cubicBezTo>
                <a:close/>
              </a:path>
            </a:pathLst>
          </a:custGeom>
          <a:solidFill>
            <a:srgbClr val="1A2D6F"/>
          </a:solidFill>
          <a:ln w="9525" cap="flat">
            <a:noFill/>
            <a:prstDash val="solid"/>
            <a:miter/>
          </a:ln>
        </p:spPr>
        <p:txBody>
          <a:bodyPr rtlCol="0" anchor="ctr"/>
          <a:lstStyle/>
          <a:p>
            <a:endParaRPr lang="en-US"/>
          </a:p>
        </p:txBody>
      </p:sp>
      <p:sp>
        <p:nvSpPr>
          <p:cNvPr id="796" name="צורה חופשית: צורה 769">
            <a:extLst>
              <a:ext uri="{FF2B5EF4-FFF2-40B4-BE49-F238E27FC236}">
                <a16:creationId xmlns:a16="http://schemas.microsoft.com/office/drawing/2014/main" id="{645F971A-8A9D-4F16-90C8-B001C857AC41}"/>
              </a:ext>
            </a:extLst>
          </p:cNvPr>
          <p:cNvSpPr/>
          <p:nvPr userDrawn="1"/>
        </p:nvSpPr>
        <p:spPr>
          <a:xfrm>
            <a:off x="6360318" y="467092"/>
            <a:ext cx="2300" cy="1441"/>
          </a:xfrm>
          <a:custGeom>
            <a:avLst/>
            <a:gdLst>
              <a:gd name="connsiteX0" fmla="*/ 0 w 2300"/>
              <a:gd name="connsiteY0" fmla="*/ 108 h 1441"/>
              <a:gd name="connsiteX1" fmla="*/ 2286 w 2300"/>
              <a:gd name="connsiteY1" fmla="*/ 1442 h 1441"/>
              <a:gd name="connsiteX2" fmla="*/ 0 w 2300"/>
              <a:gd name="connsiteY2" fmla="*/ 108 h 1441"/>
            </a:gdLst>
            <a:ahLst/>
            <a:cxnLst>
              <a:cxn ang="0">
                <a:pos x="connsiteX0" y="connsiteY0"/>
              </a:cxn>
              <a:cxn ang="0">
                <a:pos x="connsiteX1" y="connsiteY1"/>
              </a:cxn>
              <a:cxn ang="0">
                <a:pos x="connsiteX2" y="connsiteY2"/>
              </a:cxn>
            </a:cxnLst>
            <a:rect l="l" t="t" r="r" b="b"/>
            <a:pathLst>
              <a:path w="2300" h="1441">
                <a:moveTo>
                  <a:pt x="0" y="108"/>
                </a:moveTo>
                <a:cubicBezTo>
                  <a:pt x="95" y="966"/>
                  <a:pt x="1619" y="870"/>
                  <a:pt x="2286" y="1442"/>
                </a:cubicBezTo>
                <a:cubicBezTo>
                  <a:pt x="2477" y="394"/>
                  <a:pt x="762" y="-273"/>
                  <a:pt x="0" y="108"/>
                </a:cubicBezTo>
                <a:close/>
              </a:path>
            </a:pathLst>
          </a:custGeom>
          <a:solidFill>
            <a:srgbClr val="1A2D6F"/>
          </a:solidFill>
          <a:ln w="9525" cap="flat">
            <a:noFill/>
            <a:prstDash val="solid"/>
            <a:miter/>
          </a:ln>
        </p:spPr>
        <p:txBody>
          <a:bodyPr rtlCol="0" anchor="ctr"/>
          <a:lstStyle/>
          <a:p>
            <a:endParaRPr lang="en-US"/>
          </a:p>
        </p:txBody>
      </p:sp>
      <p:sp>
        <p:nvSpPr>
          <p:cNvPr id="797" name="צורה חופשית: צורה 770">
            <a:extLst>
              <a:ext uri="{FF2B5EF4-FFF2-40B4-BE49-F238E27FC236}">
                <a16:creationId xmlns:a16="http://schemas.microsoft.com/office/drawing/2014/main" id="{C9C53E23-A925-428F-8CBC-E3CCA7B4C87F}"/>
              </a:ext>
            </a:extLst>
          </p:cNvPr>
          <p:cNvSpPr/>
          <p:nvPr userDrawn="1"/>
        </p:nvSpPr>
        <p:spPr>
          <a:xfrm>
            <a:off x="6449091" y="419481"/>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285" y="95"/>
                  <a:pt x="95" y="0"/>
                  <a:pt x="0" y="0"/>
                </a:cubicBezTo>
                <a:close/>
              </a:path>
            </a:pathLst>
          </a:custGeom>
          <a:solidFill>
            <a:srgbClr val="1A2D6F"/>
          </a:solidFill>
          <a:ln w="9525" cap="flat">
            <a:noFill/>
            <a:prstDash val="solid"/>
            <a:miter/>
          </a:ln>
        </p:spPr>
        <p:txBody>
          <a:bodyPr rtlCol="0" anchor="ctr"/>
          <a:lstStyle/>
          <a:p>
            <a:endParaRPr lang="en-US"/>
          </a:p>
        </p:txBody>
      </p:sp>
      <p:sp>
        <p:nvSpPr>
          <p:cNvPr id="798" name="צורה חופשית: צורה 771">
            <a:extLst>
              <a:ext uri="{FF2B5EF4-FFF2-40B4-BE49-F238E27FC236}">
                <a16:creationId xmlns:a16="http://schemas.microsoft.com/office/drawing/2014/main" id="{9B7DCB34-FC06-40FF-BA2E-F79FB24C6B92}"/>
              </a:ext>
            </a:extLst>
          </p:cNvPr>
          <p:cNvSpPr/>
          <p:nvPr userDrawn="1"/>
        </p:nvSpPr>
        <p:spPr>
          <a:xfrm>
            <a:off x="6403085" y="396430"/>
            <a:ext cx="2762" cy="1905"/>
          </a:xfrm>
          <a:custGeom>
            <a:avLst/>
            <a:gdLst>
              <a:gd name="connsiteX0" fmla="*/ 0 w 2762"/>
              <a:gd name="connsiteY0" fmla="*/ 0 h 1905"/>
              <a:gd name="connsiteX1" fmla="*/ 2763 w 2762"/>
              <a:gd name="connsiteY1" fmla="*/ 1905 h 1905"/>
              <a:gd name="connsiteX2" fmla="*/ 0 w 2762"/>
              <a:gd name="connsiteY2" fmla="*/ 0 h 1905"/>
            </a:gdLst>
            <a:ahLst/>
            <a:cxnLst>
              <a:cxn ang="0">
                <a:pos x="connsiteX0" y="connsiteY0"/>
              </a:cxn>
              <a:cxn ang="0">
                <a:pos x="connsiteX1" y="connsiteY1"/>
              </a:cxn>
              <a:cxn ang="0">
                <a:pos x="connsiteX2" y="connsiteY2"/>
              </a:cxn>
            </a:cxnLst>
            <a:rect l="l" t="t" r="r" b="b"/>
            <a:pathLst>
              <a:path w="2762" h="1905">
                <a:moveTo>
                  <a:pt x="0" y="0"/>
                </a:moveTo>
                <a:cubicBezTo>
                  <a:pt x="476" y="857"/>
                  <a:pt x="2000" y="1143"/>
                  <a:pt x="2763" y="1905"/>
                </a:cubicBezTo>
                <a:cubicBezTo>
                  <a:pt x="2667" y="191"/>
                  <a:pt x="858" y="95"/>
                  <a:pt x="0" y="0"/>
                </a:cubicBezTo>
                <a:close/>
              </a:path>
            </a:pathLst>
          </a:custGeom>
          <a:solidFill>
            <a:srgbClr val="1A2D6F"/>
          </a:solidFill>
          <a:ln w="9525" cap="flat">
            <a:noFill/>
            <a:prstDash val="solid"/>
            <a:miter/>
          </a:ln>
        </p:spPr>
        <p:txBody>
          <a:bodyPr rtlCol="0" anchor="ctr"/>
          <a:lstStyle/>
          <a:p>
            <a:endParaRPr lang="en-US"/>
          </a:p>
        </p:txBody>
      </p:sp>
      <p:sp>
        <p:nvSpPr>
          <p:cNvPr id="799" name="צורה חופשית: צורה 772">
            <a:extLst>
              <a:ext uri="{FF2B5EF4-FFF2-40B4-BE49-F238E27FC236}">
                <a16:creationId xmlns:a16="http://schemas.microsoft.com/office/drawing/2014/main" id="{EA30159B-C9F5-4617-AD77-496D4CD847F9}"/>
              </a:ext>
            </a:extLst>
          </p:cNvPr>
          <p:cNvSpPr/>
          <p:nvPr userDrawn="1"/>
        </p:nvSpPr>
        <p:spPr>
          <a:xfrm>
            <a:off x="6297548" y="358806"/>
            <a:ext cx="2286" cy="1143"/>
          </a:xfrm>
          <a:custGeom>
            <a:avLst/>
            <a:gdLst>
              <a:gd name="connsiteX0" fmla="*/ 2286 w 2286"/>
              <a:gd name="connsiteY0" fmla="*/ 1143 h 1143"/>
              <a:gd name="connsiteX1" fmla="*/ 0 w 2286"/>
              <a:gd name="connsiteY1" fmla="*/ 0 h 1143"/>
              <a:gd name="connsiteX2" fmla="*/ 2286 w 2286"/>
              <a:gd name="connsiteY2" fmla="*/ 1143 h 1143"/>
            </a:gdLst>
            <a:ahLst/>
            <a:cxnLst>
              <a:cxn ang="0">
                <a:pos x="connsiteX0" y="connsiteY0"/>
              </a:cxn>
              <a:cxn ang="0">
                <a:pos x="connsiteX1" y="connsiteY1"/>
              </a:cxn>
              <a:cxn ang="0">
                <a:pos x="connsiteX2" y="connsiteY2"/>
              </a:cxn>
            </a:cxnLst>
            <a:rect l="l" t="t" r="r" b="b"/>
            <a:pathLst>
              <a:path w="2286" h="1143">
                <a:moveTo>
                  <a:pt x="2286" y="1143"/>
                </a:moveTo>
                <a:cubicBezTo>
                  <a:pt x="2191" y="286"/>
                  <a:pt x="667" y="476"/>
                  <a:pt x="0" y="0"/>
                </a:cubicBezTo>
                <a:cubicBezTo>
                  <a:pt x="95" y="857"/>
                  <a:pt x="1620" y="667"/>
                  <a:pt x="2286" y="1143"/>
                </a:cubicBezTo>
                <a:close/>
              </a:path>
            </a:pathLst>
          </a:custGeom>
          <a:solidFill>
            <a:srgbClr val="1A2D6F"/>
          </a:solidFill>
          <a:ln w="9525" cap="flat">
            <a:noFill/>
            <a:prstDash val="solid"/>
            <a:miter/>
          </a:ln>
        </p:spPr>
        <p:txBody>
          <a:bodyPr rtlCol="0" anchor="ctr"/>
          <a:lstStyle/>
          <a:p>
            <a:endParaRPr lang="en-US"/>
          </a:p>
        </p:txBody>
      </p:sp>
      <p:sp>
        <p:nvSpPr>
          <p:cNvPr id="800" name="צורה חופשית: צורה 773">
            <a:extLst>
              <a:ext uri="{FF2B5EF4-FFF2-40B4-BE49-F238E27FC236}">
                <a16:creationId xmlns:a16="http://schemas.microsoft.com/office/drawing/2014/main" id="{DF57E9D0-B71B-442F-B813-F5E9656E1357}"/>
              </a:ext>
            </a:extLst>
          </p:cNvPr>
          <p:cNvSpPr/>
          <p:nvPr userDrawn="1"/>
        </p:nvSpPr>
        <p:spPr>
          <a:xfrm>
            <a:off x="6449567" y="419671"/>
            <a:ext cx="476" cy="216"/>
          </a:xfrm>
          <a:custGeom>
            <a:avLst/>
            <a:gdLst>
              <a:gd name="connsiteX0" fmla="*/ 0 w 476"/>
              <a:gd name="connsiteY0" fmla="*/ 0 h 216"/>
              <a:gd name="connsiteX1" fmla="*/ 476 w 476"/>
              <a:gd name="connsiteY1" fmla="*/ 191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1" y="95"/>
                  <a:pt x="381" y="286"/>
                  <a:pt x="476" y="191"/>
                </a:cubicBezTo>
                <a:cubicBezTo>
                  <a:pt x="286" y="191"/>
                  <a:pt x="95" y="95"/>
                  <a:pt x="0" y="0"/>
                </a:cubicBezTo>
                <a:close/>
              </a:path>
            </a:pathLst>
          </a:custGeom>
          <a:solidFill>
            <a:srgbClr val="1A2D6F"/>
          </a:solidFill>
          <a:ln w="9525" cap="flat">
            <a:noFill/>
            <a:prstDash val="solid"/>
            <a:miter/>
          </a:ln>
        </p:spPr>
        <p:txBody>
          <a:bodyPr rtlCol="0" anchor="ctr"/>
          <a:lstStyle/>
          <a:p>
            <a:endParaRPr lang="en-US"/>
          </a:p>
        </p:txBody>
      </p:sp>
      <p:sp>
        <p:nvSpPr>
          <p:cNvPr id="801" name="צורה חופשית: צורה 774">
            <a:extLst>
              <a:ext uri="{FF2B5EF4-FFF2-40B4-BE49-F238E27FC236}">
                <a16:creationId xmlns:a16="http://schemas.microsoft.com/office/drawing/2014/main" id="{407C0D38-5773-409B-B7AF-AAE2339FE948}"/>
              </a:ext>
            </a:extLst>
          </p:cNvPr>
          <p:cNvSpPr/>
          <p:nvPr userDrawn="1"/>
        </p:nvSpPr>
        <p:spPr>
          <a:xfrm>
            <a:off x="6352603" y="464058"/>
            <a:ext cx="4667" cy="1904"/>
          </a:xfrm>
          <a:custGeom>
            <a:avLst/>
            <a:gdLst>
              <a:gd name="connsiteX0" fmla="*/ 0 w 4667"/>
              <a:gd name="connsiteY0" fmla="*/ 0 h 1904"/>
              <a:gd name="connsiteX1" fmla="*/ 4667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7" y="1905"/>
                </a:cubicBezTo>
                <a:cubicBezTo>
                  <a:pt x="3905" y="0"/>
                  <a:pt x="2191" y="286"/>
                  <a:pt x="0" y="0"/>
                </a:cubicBezTo>
                <a:close/>
              </a:path>
            </a:pathLst>
          </a:custGeom>
          <a:solidFill>
            <a:srgbClr val="1A2D6F"/>
          </a:solidFill>
          <a:ln w="9525" cap="flat">
            <a:noFill/>
            <a:prstDash val="solid"/>
            <a:miter/>
          </a:ln>
        </p:spPr>
        <p:txBody>
          <a:bodyPr rtlCol="0" anchor="ctr"/>
          <a:lstStyle/>
          <a:p>
            <a:endParaRPr lang="en-US"/>
          </a:p>
        </p:txBody>
      </p:sp>
      <p:sp>
        <p:nvSpPr>
          <p:cNvPr id="802" name="צורה חופשית: צורה 775">
            <a:extLst>
              <a:ext uri="{FF2B5EF4-FFF2-40B4-BE49-F238E27FC236}">
                <a16:creationId xmlns:a16="http://schemas.microsoft.com/office/drawing/2014/main" id="{3BA8E684-0980-45BF-B58A-DB7F4D3EF071}"/>
              </a:ext>
            </a:extLst>
          </p:cNvPr>
          <p:cNvSpPr/>
          <p:nvPr userDrawn="1"/>
        </p:nvSpPr>
        <p:spPr>
          <a:xfrm>
            <a:off x="6408730" y="396525"/>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0 h 4143"/>
              <a:gd name="connsiteX5" fmla="*/ 2070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89" y="1905"/>
                  <a:pt x="2166" y="1619"/>
                  <a:pt x="70" y="0"/>
                </a:cubicBezTo>
                <a:cubicBezTo>
                  <a:pt x="-406" y="1238"/>
                  <a:pt x="1690" y="952"/>
                  <a:pt x="1785" y="1905"/>
                </a:cubicBezTo>
                <a:cubicBezTo>
                  <a:pt x="356" y="2667"/>
                  <a:pt x="-216" y="2000"/>
                  <a:pt x="451" y="3239"/>
                </a:cubicBezTo>
                <a:cubicBezTo>
                  <a:pt x="1213" y="2762"/>
                  <a:pt x="2070" y="4667"/>
                  <a:pt x="3118" y="4000"/>
                </a:cubicBezTo>
                <a:cubicBezTo>
                  <a:pt x="3499" y="3334"/>
                  <a:pt x="2356" y="3524"/>
                  <a:pt x="2070" y="3143"/>
                </a:cubicBezTo>
                <a:cubicBezTo>
                  <a:pt x="2928" y="2095"/>
                  <a:pt x="3689" y="3810"/>
                  <a:pt x="5023" y="3239"/>
                </a:cubicBezTo>
                <a:close/>
              </a:path>
            </a:pathLst>
          </a:custGeom>
          <a:solidFill>
            <a:srgbClr val="1A2D6F"/>
          </a:solidFill>
          <a:ln w="9525" cap="flat">
            <a:noFill/>
            <a:prstDash val="solid"/>
            <a:miter/>
          </a:ln>
        </p:spPr>
        <p:txBody>
          <a:bodyPr rtlCol="0" anchor="ctr"/>
          <a:lstStyle/>
          <a:p>
            <a:endParaRPr lang="en-US"/>
          </a:p>
        </p:txBody>
      </p:sp>
      <p:sp>
        <p:nvSpPr>
          <p:cNvPr id="803" name="צורה חופשית: צורה 776">
            <a:extLst>
              <a:ext uri="{FF2B5EF4-FFF2-40B4-BE49-F238E27FC236}">
                <a16:creationId xmlns:a16="http://schemas.microsoft.com/office/drawing/2014/main" id="{FE4A31CF-50A0-4018-8FD9-6341B46D5394}"/>
              </a:ext>
            </a:extLst>
          </p:cNvPr>
          <p:cNvSpPr/>
          <p:nvPr userDrawn="1"/>
        </p:nvSpPr>
        <p:spPr>
          <a:xfrm>
            <a:off x="6267736" y="420505"/>
            <a:ext cx="952" cy="3070"/>
          </a:xfrm>
          <a:custGeom>
            <a:avLst/>
            <a:gdLst>
              <a:gd name="connsiteX0" fmla="*/ 0 w 952"/>
              <a:gd name="connsiteY0" fmla="*/ 3071 h 3070"/>
              <a:gd name="connsiteX1" fmla="*/ 952 w 952"/>
              <a:gd name="connsiteY1" fmla="*/ 23 h 3070"/>
              <a:gd name="connsiteX2" fmla="*/ 0 w 952"/>
              <a:gd name="connsiteY2" fmla="*/ 3071 h 3070"/>
            </a:gdLst>
            <a:ahLst/>
            <a:cxnLst>
              <a:cxn ang="0">
                <a:pos x="connsiteX0" y="connsiteY0"/>
              </a:cxn>
              <a:cxn ang="0">
                <a:pos x="connsiteX1" y="connsiteY1"/>
              </a:cxn>
              <a:cxn ang="0">
                <a:pos x="connsiteX2" y="connsiteY2"/>
              </a:cxn>
            </a:cxnLst>
            <a:rect l="l" t="t" r="r" b="b"/>
            <a:pathLst>
              <a:path w="952" h="3070">
                <a:moveTo>
                  <a:pt x="0" y="3071"/>
                </a:moveTo>
                <a:cubicBezTo>
                  <a:pt x="1333" y="2785"/>
                  <a:pt x="0" y="1547"/>
                  <a:pt x="952" y="23"/>
                </a:cubicBezTo>
                <a:cubicBezTo>
                  <a:pt x="0" y="-263"/>
                  <a:pt x="381" y="2214"/>
                  <a:pt x="0" y="3071"/>
                </a:cubicBezTo>
                <a:close/>
              </a:path>
            </a:pathLst>
          </a:custGeom>
          <a:solidFill>
            <a:srgbClr val="1A2D6F"/>
          </a:solidFill>
          <a:ln w="9525" cap="flat">
            <a:noFill/>
            <a:prstDash val="solid"/>
            <a:miter/>
          </a:ln>
        </p:spPr>
        <p:txBody>
          <a:bodyPr rtlCol="0" anchor="ctr"/>
          <a:lstStyle/>
          <a:p>
            <a:endParaRPr lang="en-US"/>
          </a:p>
        </p:txBody>
      </p:sp>
      <p:sp>
        <p:nvSpPr>
          <p:cNvPr id="804" name="צורה חופשית: צורה 777">
            <a:extLst>
              <a:ext uri="{FF2B5EF4-FFF2-40B4-BE49-F238E27FC236}">
                <a16:creationId xmlns:a16="http://schemas.microsoft.com/office/drawing/2014/main" id="{3B8037B1-5AAA-4D4E-8B09-E1E6E7B1084D}"/>
              </a:ext>
            </a:extLst>
          </p:cNvPr>
          <p:cNvSpPr/>
          <p:nvPr userDrawn="1"/>
        </p:nvSpPr>
        <p:spPr>
          <a:xfrm>
            <a:off x="6293648" y="358044"/>
            <a:ext cx="2472" cy="1809"/>
          </a:xfrm>
          <a:custGeom>
            <a:avLst/>
            <a:gdLst>
              <a:gd name="connsiteX0" fmla="*/ 376 w 2472"/>
              <a:gd name="connsiteY0" fmla="*/ 0 h 1809"/>
              <a:gd name="connsiteX1" fmla="*/ 2472 w 2472"/>
              <a:gd name="connsiteY1" fmla="*/ 1810 h 1809"/>
              <a:gd name="connsiteX2" fmla="*/ 376 w 2472"/>
              <a:gd name="connsiteY2" fmla="*/ 0 h 1809"/>
            </a:gdLst>
            <a:ahLst/>
            <a:cxnLst>
              <a:cxn ang="0">
                <a:pos x="connsiteX0" y="connsiteY0"/>
              </a:cxn>
              <a:cxn ang="0">
                <a:pos x="connsiteX1" y="connsiteY1"/>
              </a:cxn>
              <a:cxn ang="0">
                <a:pos x="connsiteX2" y="connsiteY2"/>
              </a:cxn>
            </a:cxnLst>
            <a:rect l="l" t="t" r="r" b="b"/>
            <a:pathLst>
              <a:path w="2472" h="1809">
                <a:moveTo>
                  <a:pt x="376" y="0"/>
                </a:moveTo>
                <a:cubicBezTo>
                  <a:pt x="-957" y="1048"/>
                  <a:pt x="1615" y="1524"/>
                  <a:pt x="2472" y="1810"/>
                </a:cubicBezTo>
                <a:cubicBezTo>
                  <a:pt x="2186" y="857"/>
                  <a:pt x="948" y="191"/>
                  <a:pt x="376" y="0"/>
                </a:cubicBezTo>
                <a:close/>
              </a:path>
            </a:pathLst>
          </a:custGeom>
          <a:solidFill>
            <a:srgbClr val="1A2D6F"/>
          </a:solidFill>
          <a:ln w="9525" cap="flat">
            <a:noFill/>
            <a:prstDash val="solid"/>
            <a:miter/>
          </a:ln>
        </p:spPr>
        <p:txBody>
          <a:bodyPr rtlCol="0" anchor="ctr"/>
          <a:lstStyle/>
          <a:p>
            <a:endParaRPr lang="en-US"/>
          </a:p>
        </p:txBody>
      </p:sp>
      <p:sp>
        <p:nvSpPr>
          <p:cNvPr id="805" name="צורה חופשית: צורה 778">
            <a:extLst>
              <a:ext uri="{FF2B5EF4-FFF2-40B4-BE49-F238E27FC236}">
                <a16:creationId xmlns:a16="http://schemas.microsoft.com/office/drawing/2014/main" id="{C2B0324C-8A70-4524-AA1E-6A908809DF31}"/>
              </a:ext>
            </a:extLst>
          </p:cNvPr>
          <p:cNvSpPr/>
          <p:nvPr userDrawn="1"/>
        </p:nvSpPr>
        <p:spPr>
          <a:xfrm>
            <a:off x="6413087" y="399668"/>
            <a:ext cx="46196" cy="23050"/>
          </a:xfrm>
          <a:custGeom>
            <a:avLst/>
            <a:gdLst>
              <a:gd name="connsiteX0" fmla="*/ 15430 w 46196"/>
              <a:gd name="connsiteY0" fmla="*/ 7906 h 23050"/>
              <a:gd name="connsiteX1" fmla="*/ 1238 w 46196"/>
              <a:gd name="connsiteY1" fmla="*/ 0 h 23050"/>
              <a:gd name="connsiteX2" fmla="*/ 3810 w 46196"/>
              <a:gd name="connsiteY2" fmla="*/ 2286 h 23050"/>
              <a:gd name="connsiteX3" fmla="*/ 0 w 46196"/>
              <a:gd name="connsiteY3" fmla="*/ 1429 h 23050"/>
              <a:gd name="connsiteX4" fmla="*/ 22193 w 46196"/>
              <a:gd name="connsiteY4" fmla="*/ 11811 h 23050"/>
              <a:gd name="connsiteX5" fmla="*/ 36005 w 46196"/>
              <a:gd name="connsiteY5" fmla="*/ 18002 h 23050"/>
              <a:gd name="connsiteX6" fmla="*/ 33338 w 46196"/>
              <a:gd name="connsiteY6" fmla="*/ 16002 h 23050"/>
              <a:gd name="connsiteX7" fmla="*/ 40958 w 46196"/>
              <a:gd name="connsiteY7" fmla="*/ 19907 h 23050"/>
              <a:gd name="connsiteX8" fmla="*/ 38100 w 46196"/>
              <a:gd name="connsiteY8" fmla="*/ 20098 h 23050"/>
              <a:gd name="connsiteX9" fmla="*/ 46197 w 46196"/>
              <a:gd name="connsiteY9" fmla="*/ 23051 h 23050"/>
              <a:gd name="connsiteX10" fmla="*/ 15240 w 46196"/>
              <a:gd name="connsiteY10" fmla="*/ 7525 h 23050"/>
              <a:gd name="connsiteX11" fmla="*/ 15430 w 46196"/>
              <a:gd name="connsiteY11" fmla="*/ 7906 h 23050"/>
              <a:gd name="connsiteX12" fmla="*/ 5144 w 46196"/>
              <a:gd name="connsiteY12" fmla="*/ 3048 h 23050"/>
              <a:gd name="connsiteX13" fmla="*/ 8954 w 46196"/>
              <a:gd name="connsiteY13" fmla="*/ 5048 h 23050"/>
              <a:gd name="connsiteX14" fmla="*/ 5144 w 46196"/>
              <a:gd name="connsiteY14" fmla="*/ 3048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196" h="23050">
                <a:moveTo>
                  <a:pt x="15430" y="7906"/>
                </a:moveTo>
                <a:cubicBezTo>
                  <a:pt x="12573" y="6096"/>
                  <a:pt x="5811" y="2477"/>
                  <a:pt x="1238" y="0"/>
                </a:cubicBezTo>
                <a:cubicBezTo>
                  <a:pt x="1238" y="1333"/>
                  <a:pt x="3143" y="1429"/>
                  <a:pt x="3810" y="2286"/>
                </a:cubicBezTo>
                <a:cubicBezTo>
                  <a:pt x="2477" y="3239"/>
                  <a:pt x="1620" y="953"/>
                  <a:pt x="0" y="1429"/>
                </a:cubicBezTo>
                <a:cubicBezTo>
                  <a:pt x="7525" y="5715"/>
                  <a:pt x="14193" y="9620"/>
                  <a:pt x="22193" y="11811"/>
                </a:cubicBezTo>
                <a:cubicBezTo>
                  <a:pt x="24575" y="14288"/>
                  <a:pt x="31052" y="15716"/>
                  <a:pt x="36005" y="18002"/>
                </a:cubicBezTo>
                <a:cubicBezTo>
                  <a:pt x="36767" y="17335"/>
                  <a:pt x="33338" y="17050"/>
                  <a:pt x="33338" y="16002"/>
                </a:cubicBezTo>
                <a:cubicBezTo>
                  <a:pt x="36290" y="16574"/>
                  <a:pt x="38005" y="18859"/>
                  <a:pt x="40958" y="19907"/>
                </a:cubicBezTo>
                <a:cubicBezTo>
                  <a:pt x="40196" y="21146"/>
                  <a:pt x="39053" y="19907"/>
                  <a:pt x="38100" y="20098"/>
                </a:cubicBezTo>
                <a:cubicBezTo>
                  <a:pt x="40100" y="22479"/>
                  <a:pt x="44291" y="21336"/>
                  <a:pt x="46197" y="23051"/>
                </a:cubicBezTo>
                <a:cubicBezTo>
                  <a:pt x="39624" y="16764"/>
                  <a:pt x="25908" y="12668"/>
                  <a:pt x="15240" y="7525"/>
                </a:cubicBezTo>
                <a:cubicBezTo>
                  <a:pt x="15240" y="7715"/>
                  <a:pt x="15336" y="7810"/>
                  <a:pt x="15430" y="7906"/>
                </a:cubicBezTo>
                <a:close/>
                <a:moveTo>
                  <a:pt x="5144" y="3048"/>
                </a:moveTo>
                <a:cubicBezTo>
                  <a:pt x="6477" y="3143"/>
                  <a:pt x="8477" y="3810"/>
                  <a:pt x="8954" y="5048"/>
                </a:cubicBezTo>
                <a:cubicBezTo>
                  <a:pt x="7620" y="5334"/>
                  <a:pt x="6001" y="3905"/>
                  <a:pt x="5144" y="3048"/>
                </a:cubicBezTo>
                <a:close/>
              </a:path>
            </a:pathLst>
          </a:custGeom>
          <a:solidFill>
            <a:srgbClr val="1A2D6F"/>
          </a:solidFill>
          <a:ln w="9525" cap="flat">
            <a:noFill/>
            <a:prstDash val="solid"/>
            <a:miter/>
          </a:ln>
        </p:spPr>
        <p:txBody>
          <a:bodyPr rtlCol="0" anchor="ctr"/>
          <a:lstStyle/>
          <a:p>
            <a:endParaRPr lang="en-US"/>
          </a:p>
        </p:txBody>
      </p:sp>
      <p:sp>
        <p:nvSpPr>
          <p:cNvPr id="806" name="צורה חופשית: צורה 779">
            <a:extLst>
              <a:ext uri="{FF2B5EF4-FFF2-40B4-BE49-F238E27FC236}">
                <a16:creationId xmlns:a16="http://schemas.microsoft.com/office/drawing/2014/main" id="{AB7C7519-A9DF-4C6B-ACF5-8C1254A2F967}"/>
              </a:ext>
            </a:extLst>
          </p:cNvPr>
          <p:cNvSpPr/>
          <p:nvPr userDrawn="1"/>
        </p:nvSpPr>
        <p:spPr>
          <a:xfrm>
            <a:off x="6366510" y="469908"/>
            <a:ext cx="2381" cy="1140"/>
          </a:xfrm>
          <a:custGeom>
            <a:avLst/>
            <a:gdLst>
              <a:gd name="connsiteX0" fmla="*/ 0 w 2381"/>
              <a:gd name="connsiteY0" fmla="*/ 531 h 1140"/>
              <a:gd name="connsiteX1" fmla="*/ 2381 w 2381"/>
              <a:gd name="connsiteY1" fmla="*/ 1103 h 1140"/>
              <a:gd name="connsiteX2" fmla="*/ 0 w 2381"/>
              <a:gd name="connsiteY2" fmla="*/ 531 h 1140"/>
            </a:gdLst>
            <a:ahLst/>
            <a:cxnLst>
              <a:cxn ang="0">
                <a:pos x="connsiteX0" y="connsiteY0"/>
              </a:cxn>
              <a:cxn ang="0">
                <a:pos x="connsiteX1" y="connsiteY1"/>
              </a:cxn>
              <a:cxn ang="0">
                <a:pos x="connsiteX2" y="connsiteY2"/>
              </a:cxn>
            </a:cxnLst>
            <a:rect l="l" t="t" r="r" b="b"/>
            <a:pathLst>
              <a:path w="2381" h="1140">
                <a:moveTo>
                  <a:pt x="0" y="531"/>
                </a:moveTo>
                <a:cubicBezTo>
                  <a:pt x="1048" y="-40"/>
                  <a:pt x="1524" y="1389"/>
                  <a:pt x="2381" y="1103"/>
                </a:cubicBezTo>
                <a:cubicBezTo>
                  <a:pt x="2286" y="531"/>
                  <a:pt x="285" y="-707"/>
                  <a:pt x="0" y="531"/>
                </a:cubicBezTo>
                <a:close/>
              </a:path>
            </a:pathLst>
          </a:custGeom>
          <a:solidFill>
            <a:srgbClr val="1A2D6F"/>
          </a:solidFill>
          <a:ln w="9525" cap="flat">
            <a:noFill/>
            <a:prstDash val="solid"/>
            <a:miter/>
          </a:ln>
        </p:spPr>
        <p:txBody>
          <a:bodyPr rtlCol="0" anchor="ctr"/>
          <a:lstStyle/>
          <a:p>
            <a:endParaRPr lang="en-US"/>
          </a:p>
        </p:txBody>
      </p:sp>
      <p:sp>
        <p:nvSpPr>
          <p:cNvPr id="807" name="צורה חופשית: צורה 780">
            <a:extLst>
              <a:ext uri="{FF2B5EF4-FFF2-40B4-BE49-F238E27FC236}">
                <a16:creationId xmlns:a16="http://schemas.microsoft.com/office/drawing/2014/main" id="{80942375-2AEA-47B9-8F7D-41D85EB9EA13}"/>
              </a:ext>
            </a:extLst>
          </p:cNvPr>
          <p:cNvSpPr/>
          <p:nvPr userDrawn="1"/>
        </p:nvSpPr>
        <p:spPr>
          <a:xfrm>
            <a:off x="6267450" y="356620"/>
            <a:ext cx="200596" cy="136694"/>
          </a:xfrm>
          <a:custGeom>
            <a:avLst/>
            <a:gdLst>
              <a:gd name="connsiteX0" fmla="*/ 193453 w 200596"/>
              <a:gd name="connsiteY0" fmla="*/ 69909 h 136694"/>
              <a:gd name="connsiteX1" fmla="*/ 181356 w 200596"/>
              <a:gd name="connsiteY1" fmla="*/ 63147 h 136694"/>
              <a:gd name="connsiteX2" fmla="*/ 181642 w 200596"/>
              <a:gd name="connsiteY2" fmla="*/ 62861 h 136694"/>
              <a:gd name="connsiteX3" fmla="*/ 156782 w 200596"/>
              <a:gd name="connsiteY3" fmla="*/ 53336 h 136694"/>
              <a:gd name="connsiteX4" fmla="*/ 157829 w 200596"/>
              <a:gd name="connsiteY4" fmla="*/ 54193 h 136694"/>
              <a:gd name="connsiteX5" fmla="*/ 155543 w 200596"/>
              <a:gd name="connsiteY5" fmla="*/ 53241 h 136694"/>
              <a:gd name="connsiteX6" fmla="*/ 145923 w 200596"/>
              <a:gd name="connsiteY6" fmla="*/ 48764 h 136694"/>
              <a:gd name="connsiteX7" fmla="*/ 146875 w 200596"/>
              <a:gd name="connsiteY7" fmla="*/ 48383 h 136694"/>
              <a:gd name="connsiteX8" fmla="*/ 116777 w 200596"/>
              <a:gd name="connsiteY8" fmla="*/ 33333 h 136694"/>
              <a:gd name="connsiteX9" fmla="*/ 116491 w 200596"/>
              <a:gd name="connsiteY9" fmla="*/ 33905 h 136694"/>
              <a:gd name="connsiteX10" fmla="*/ 110871 w 200596"/>
              <a:gd name="connsiteY10" fmla="*/ 30952 h 136694"/>
              <a:gd name="connsiteX11" fmla="*/ 123634 w 200596"/>
              <a:gd name="connsiteY11" fmla="*/ 38286 h 136694"/>
              <a:gd name="connsiteX12" fmla="*/ 112395 w 200596"/>
              <a:gd name="connsiteY12" fmla="*/ 34572 h 136694"/>
              <a:gd name="connsiteX13" fmla="*/ 119825 w 200596"/>
              <a:gd name="connsiteY13" fmla="*/ 38286 h 136694"/>
              <a:gd name="connsiteX14" fmla="*/ 107537 w 200596"/>
              <a:gd name="connsiteY14" fmla="*/ 33810 h 136694"/>
              <a:gd name="connsiteX15" fmla="*/ 111633 w 200596"/>
              <a:gd name="connsiteY15" fmla="*/ 35048 h 136694"/>
              <a:gd name="connsiteX16" fmla="*/ 108299 w 200596"/>
              <a:gd name="connsiteY16" fmla="*/ 32571 h 136694"/>
              <a:gd name="connsiteX17" fmla="*/ 76676 w 200596"/>
              <a:gd name="connsiteY17" fmla="*/ 19427 h 136694"/>
              <a:gd name="connsiteX18" fmla="*/ 74771 w 200596"/>
              <a:gd name="connsiteY18" fmla="*/ 17998 h 136694"/>
              <a:gd name="connsiteX19" fmla="*/ 47530 w 200596"/>
              <a:gd name="connsiteY19" fmla="*/ 8759 h 136694"/>
              <a:gd name="connsiteX20" fmla="*/ 48101 w 200596"/>
              <a:gd name="connsiteY20" fmla="*/ 8568 h 136694"/>
              <a:gd name="connsiteX21" fmla="*/ 40767 w 200596"/>
              <a:gd name="connsiteY21" fmla="*/ 4949 h 136694"/>
              <a:gd name="connsiteX22" fmla="*/ 43149 w 200596"/>
              <a:gd name="connsiteY22" fmla="*/ 5044 h 136694"/>
              <a:gd name="connsiteX23" fmla="*/ 39338 w 200596"/>
              <a:gd name="connsiteY23" fmla="*/ 3711 h 136694"/>
              <a:gd name="connsiteX24" fmla="*/ 40386 w 200596"/>
              <a:gd name="connsiteY24" fmla="*/ 3711 h 136694"/>
              <a:gd name="connsiteX25" fmla="*/ 37814 w 200596"/>
              <a:gd name="connsiteY25" fmla="*/ 1044 h 136694"/>
              <a:gd name="connsiteX26" fmla="*/ 38481 w 200596"/>
              <a:gd name="connsiteY26" fmla="*/ 567 h 136694"/>
              <a:gd name="connsiteX27" fmla="*/ 37052 w 200596"/>
              <a:gd name="connsiteY27" fmla="*/ 91 h 136694"/>
              <a:gd name="connsiteX28" fmla="*/ 39243 w 200596"/>
              <a:gd name="connsiteY28" fmla="*/ 3044 h 136694"/>
              <a:gd name="connsiteX29" fmla="*/ 34576 w 200596"/>
              <a:gd name="connsiteY29" fmla="*/ 3330 h 136694"/>
              <a:gd name="connsiteX30" fmla="*/ 41624 w 200596"/>
              <a:gd name="connsiteY30" fmla="*/ 6759 h 136694"/>
              <a:gd name="connsiteX31" fmla="*/ 40957 w 200596"/>
              <a:gd name="connsiteY31" fmla="*/ 7235 h 136694"/>
              <a:gd name="connsiteX32" fmla="*/ 42005 w 200596"/>
              <a:gd name="connsiteY32" fmla="*/ 7235 h 136694"/>
              <a:gd name="connsiteX33" fmla="*/ 41910 w 200596"/>
              <a:gd name="connsiteY33" fmla="*/ 9045 h 136694"/>
              <a:gd name="connsiteX34" fmla="*/ 30385 w 200596"/>
              <a:gd name="connsiteY34" fmla="*/ 3711 h 136694"/>
              <a:gd name="connsiteX35" fmla="*/ 32766 w 200596"/>
              <a:gd name="connsiteY35" fmla="*/ 5235 h 136694"/>
              <a:gd name="connsiteX36" fmla="*/ 31909 w 200596"/>
              <a:gd name="connsiteY36" fmla="*/ 5330 h 136694"/>
              <a:gd name="connsiteX37" fmla="*/ 37624 w 200596"/>
              <a:gd name="connsiteY37" fmla="*/ 7997 h 136694"/>
              <a:gd name="connsiteX38" fmla="*/ 29527 w 200596"/>
              <a:gd name="connsiteY38" fmla="*/ 5330 h 136694"/>
              <a:gd name="connsiteX39" fmla="*/ 30385 w 200596"/>
              <a:gd name="connsiteY39" fmla="*/ 5235 h 136694"/>
              <a:gd name="connsiteX40" fmla="*/ 26575 w 200596"/>
              <a:gd name="connsiteY40" fmla="*/ 4758 h 136694"/>
              <a:gd name="connsiteX41" fmla="*/ 28766 w 200596"/>
              <a:gd name="connsiteY41" fmla="*/ 5425 h 136694"/>
              <a:gd name="connsiteX42" fmla="*/ 26861 w 200596"/>
              <a:gd name="connsiteY42" fmla="*/ 5520 h 136694"/>
              <a:gd name="connsiteX43" fmla="*/ 22479 w 200596"/>
              <a:gd name="connsiteY43" fmla="*/ 5997 h 136694"/>
              <a:gd name="connsiteX44" fmla="*/ 23717 w 200596"/>
              <a:gd name="connsiteY44" fmla="*/ 5330 h 136694"/>
              <a:gd name="connsiteX45" fmla="*/ 25718 w 200596"/>
              <a:gd name="connsiteY45" fmla="*/ 6378 h 136694"/>
              <a:gd name="connsiteX46" fmla="*/ 25241 w 200596"/>
              <a:gd name="connsiteY46" fmla="*/ 5520 h 136694"/>
              <a:gd name="connsiteX47" fmla="*/ 25813 w 200596"/>
              <a:gd name="connsiteY47" fmla="*/ 5330 h 136694"/>
              <a:gd name="connsiteX48" fmla="*/ 21527 w 200596"/>
              <a:gd name="connsiteY48" fmla="*/ 4663 h 136694"/>
              <a:gd name="connsiteX49" fmla="*/ 21717 w 200596"/>
              <a:gd name="connsiteY49" fmla="*/ 6568 h 136694"/>
              <a:gd name="connsiteX50" fmla="*/ 16002 w 200596"/>
              <a:gd name="connsiteY50" fmla="*/ 12093 h 136694"/>
              <a:gd name="connsiteX51" fmla="*/ 20764 w 200596"/>
              <a:gd name="connsiteY51" fmla="*/ 9521 h 136694"/>
              <a:gd name="connsiteX52" fmla="*/ 17336 w 200596"/>
              <a:gd name="connsiteY52" fmla="*/ 12855 h 136694"/>
              <a:gd name="connsiteX53" fmla="*/ 17621 w 200596"/>
              <a:gd name="connsiteY53" fmla="*/ 13712 h 136694"/>
              <a:gd name="connsiteX54" fmla="*/ 18955 w 200596"/>
              <a:gd name="connsiteY54" fmla="*/ 13807 h 136694"/>
              <a:gd name="connsiteX55" fmla="*/ 20384 w 200596"/>
              <a:gd name="connsiteY55" fmla="*/ 12759 h 136694"/>
              <a:gd name="connsiteX56" fmla="*/ 18002 w 200596"/>
              <a:gd name="connsiteY56" fmla="*/ 14569 h 136694"/>
              <a:gd name="connsiteX57" fmla="*/ 17716 w 200596"/>
              <a:gd name="connsiteY57" fmla="*/ 17046 h 136694"/>
              <a:gd name="connsiteX58" fmla="*/ 20288 w 200596"/>
              <a:gd name="connsiteY58" fmla="*/ 14855 h 136694"/>
              <a:gd name="connsiteX59" fmla="*/ 18955 w 200596"/>
              <a:gd name="connsiteY59" fmla="*/ 17427 h 136694"/>
              <a:gd name="connsiteX60" fmla="*/ 17812 w 200596"/>
              <a:gd name="connsiteY60" fmla="*/ 17046 h 136694"/>
              <a:gd name="connsiteX61" fmla="*/ 15240 w 200596"/>
              <a:gd name="connsiteY61" fmla="*/ 20284 h 136694"/>
              <a:gd name="connsiteX62" fmla="*/ 14383 w 200596"/>
              <a:gd name="connsiteY62" fmla="*/ 22189 h 136694"/>
              <a:gd name="connsiteX63" fmla="*/ 15050 w 200596"/>
              <a:gd name="connsiteY63" fmla="*/ 23523 h 136694"/>
              <a:gd name="connsiteX64" fmla="*/ 12097 w 200596"/>
              <a:gd name="connsiteY64" fmla="*/ 27047 h 136694"/>
              <a:gd name="connsiteX65" fmla="*/ 12859 w 200596"/>
              <a:gd name="connsiteY65" fmla="*/ 27999 h 136694"/>
              <a:gd name="connsiteX66" fmla="*/ 11144 w 200596"/>
              <a:gd name="connsiteY66" fmla="*/ 30762 h 136694"/>
              <a:gd name="connsiteX67" fmla="*/ 12573 w 200596"/>
              <a:gd name="connsiteY67" fmla="*/ 32000 h 136694"/>
              <a:gd name="connsiteX68" fmla="*/ 10668 w 200596"/>
              <a:gd name="connsiteY68" fmla="*/ 33238 h 136694"/>
              <a:gd name="connsiteX69" fmla="*/ 9334 w 200596"/>
              <a:gd name="connsiteY69" fmla="*/ 35810 h 136694"/>
              <a:gd name="connsiteX70" fmla="*/ 7430 w 200596"/>
              <a:gd name="connsiteY70" fmla="*/ 35238 h 136694"/>
              <a:gd name="connsiteX71" fmla="*/ 8573 w 200596"/>
              <a:gd name="connsiteY71" fmla="*/ 36381 h 136694"/>
              <a:gd name="connsiteX72" fmla="*/ 6763 w 200596"/>
              <a:gd name="connsiteY72" fmla="*/ 37239 h 136694"/>
              <a:gd name="connsiteX73" fmla="*/ 7525 w 200596"/>
              <a:gd name="connsiteY73" fmla="*/ 38953 h 136694"/>
              <a:gd name="connsiteX74" fmla="*/ 1619 w 200596"/>
              <a:gd name="connsiteY74" fmla="*/ 46287 h 136694"/>
              <a:gd name="connsiteX75" fmla="*/ 476 w 200596"/>
              <a:gd name="connsiteY75" fmla="*/ 48192 h 136694"/>
              <a:gd name="connsiteX76" fmla="*/ 2095 w 200596"/>
              <a:gd name="connsiteY76" fmla="*/ 48669 h 136694"/>
              <a:gd name="connsiteX77" fmla="*/ 762 w 200596"/>
              <a:gd name="connsiteY77" fmla="*/ 49716 h 136694"/>
              <a:gd name="connsiteX78" fmla="*/ 2000 w 200596"/>
              <a:gd name="connsiteY78" fmla="*/ 49716 h 136694"/>
              <a:gd name="connsiteX79" fmla="*/ 2286 w 200596"/>
              <a:gd name="connsiteY79" fmla="*/ 52002 h 136694"/>
              <a:gd name="connsiteX80" fmla="*/ 5239 w 200596"/>
              <a:gd name="connsiteY80" fmla="*/ 55527 h 136694"/>
              <a:gd name="connsiteX81" fmla="*/ 3810 w 200596"/>
              <a:gd name="connsiteY81" fmla="*/ 56193 h 136694"/>
              <a:gd name="connsiteX82" fmla="*/ 4000 w 200596"/>
              <a:gd name="connsiteY82" fmla="*/ 55527 h 136694"/>
              <a:gd name="connsiteX83" fmla="*/ 2286 w 200596"/>
              <a:gd name="connsiteY83" fmla="*/ 57622 h 136694"/>
              <a:gd name="connsiteX84" fmla="*/ 476 w 200596"/>
              <a:gd name="connsiteY84" fmla="*/ 57813 h 136694"/>
              <a:gd name="connsiteX85" fmla="*/ 1810 w 200596"/>
              <a:gd name="connsiteY85" fmla="*/ 58289 h 136694"/>
              <a:gd name="connsiteX86" fmla="*/ 2000 w 200596"/>
              <a:gd name="connsiteY86" fmla="*/ 60194 h 136694"/>
              <a:gd name="connsiteX87" fmla="*/ 1143 w 200596"/>
              <a:gd name="connsiteY87" fmla="*/ 62099 h 136694"/>
              <a:gd name="connsiteX88" fmla="*/ 0 w 200596"/>
              <a:gd name="connsiteY88" fmla="*/ 62480 h 136694"/>
              <a:gd name="connsiteX89" fmla="*/ 3715 w 200596"/>
              <a:gd name="connsiteY89" fmla="*/ 63623 h 136694"/>
              <a:gd name="connsiteX90" fmla="*/ 3715 w 200596"/>
              <a:gd name="connsiteY90" fmla="*/ 64385 h 136694"/>
              <a:gd name="connsiteX91" fmla="*/ 2953 w 200596"/>
              <a:gd name="connsiteY91" fmla="*/ 66004 h 136694"/>
              <a:gd name="connsiteX92" fmla="*/ 3620 w 200596"/>
              <a:gd name="connsiteY92" fmla="*/ 66957 h 136694"/>
              <a:gd name="connsiteX93" fmla="*/ 2191 w 200596"/>
              <a:gd name="connsiteY93" fmla="*/ 68385 h 136694"/>
              <a:gd name="connsiteX94" fmla="*/ 6477 w 200596"/>
              <a:gd name="connsiteY94" fmla="*/ 68290 h 136694"/>
              <a:gd name="connsiteX95" fmla="*/ 6096 w 200596"/>
              <a:gd name="connsiteY95" fmla="*/ 67052 h 136694"/>
              <a:gd name="connsiteX96" fmla="*/ 11525 w 200596"/>
              <a:gd name="connsiteY96" fmla="*/ 73624 h 136694"/>
              <a:gd name="connsiteX97" fmla="*/ 12859 w 200596"/>
              <a:gd name="connsiteY97" fmla="*/ 75529 h 136694"/>
              <a:gd name="connsiteX98" fmla="*/ 18764 w 200596"/>
              <a:gd name="connsiteY98" fmla="*/ 77529 h 136694"/>
              <a:gd name="connsiteX99" fmla="*/ 16097 w 200596"/>
              <a:gd name="connsiteY99" fmla="*/ 78101 h 136694"/>
              <a:gd name="connsiteX100" fmla="*/ 20098 w 200596"/>
              <a:gd name="connsiteY100" fmla="*/ 80577 h 136694"/>
              <a:gd name="connsiteX101" fmla="*/ 21050 w 200596"/>
              <a:gd name="connsiteY101" fmla="*/ 80101 h 136694"/>
              <a:gd name="connsiteX102" fmla="*/ 20479 w 200596"/>
              <a:gd name="connsiteY102" fmla="*/ 80292 h 136694"/>
              <a:gd name="connsiteX103" fmla="*/ 38481 w 200596"/>
              <a:gd name="connsiteY103" fmla="*/ 86102 h 136694"/>
              <a:gd name="connsiteX104" fmla="*/ 38576 w 200596"/>
              <a:gd name="connsiteY104" fmla="*/ 85054 h 136694"/>
              <a:gd name="connsiteX105" fmla="*/ 39243 w 200596"/>
              <a:gd name="connsiteY105" fmla="*/ 86007 h 136694"/>
              <a:gd name="connsiteX106" fmla="*/ 42291 w 200596"/>
              <a:gd name="connsiteY106" fmla="*/ 88197 h 136694"/>
              <a:gd name="connsiteX107" fmla="*/ 43339 w 200596"/>
              <a:gd name="connsiteY107" fmla="*/ 86673 h 136694"/>
              <a:gd name="connsiteX108" fmla="*/ 46291 w 200596"/>
              <a:gd name="connsiteY108" fmla="*/ 88483 h 136694"/>
              <a:gd name="connsiteX109" fmla="*/ 45148 w 200596"/>
              <a:gd name="connsiteY109" fmla="*/ 87340 h 136694"/>
              <a:gd name="connsiteX110" fmla="*/ 47434 w 200596"/>
              <a:gd name="connsiteY110" fmla="*/ 88197 h 136694"/>
              <a:gd name="connsiteX111" fmla="*/ 46673 w 200596"/>
              <a:gd name="connsiteY111" fmla="*/ 88293 h 136694"/>
              <a:gd name="connsiteX112" fmla="*/ 47911 w 200596"/>
              <a:gd name="connsiteY112" fmla="*/ 89150 h 136694"/>
              <a:gd name="connsiteX113" fmla="*/ 47911 w 200596"/>
              <a:gd name="connsiteY113" fmla="*/ 88388 h 136694"/>
              <a:gd name="connsiteX114" fmla="*/ 53435 w 200596"/>
              <a:gd name="connsiteY114" fmla="*/ 90769 h 136694"/>
              <a:gd name="connsiteX115" fmla="*/ 53054 w 200596"/>
              <a:gd name="connsiteY115" fmla="*/ 91722 h 136694"/>
              <a:gd name="connsiteX116" fmla="*/ 55340 w 200596"/>
              <a:gd name="connsiteY116" fmla="*/ 92579 h 136694"/>
              <a:gd name="connsiteX117" fmla="*/ 53816 w 200596"/>
              <a:gd name="connsiteY117" fmla="*/ 91245 h 136694"/>
              <a:gd name="connsiteX118" fmla="*/ 58960 w 200596"/>
              <a:gd name="connsiteY118" fmla="*/ 93150 h 136694"/>
              <a:gd name="connsiteX119" fmla="*/ 56674 w 200596"/>
              <a:gd name="connsiteY119" fmla="*/ 93055 h 136694"/>
              <a:gd name="connsiteX120" fmla="*/ 60579 w 200596"/>
              <a:gd name="connsiteY120" fmla="*/ 94865 h 136694"/>
              <a:gd name="connsiteX121" fmla="*/ 62199 w 200596"/>
              <a:gd name="connsiteY121" fmla="*/ 94674 h 136694"/>
              <a:gd name="connsiteX122" fmla="*/ 62008 w 200596"/>
              <a:gd name="connsiteY122" fmla="*/ 95722 h 136694"/>
              <a:gd name="connsiteX123" fmla="*/ 66580 w 200596"/>
              <a:gd name="connsiteY123" fmla="*/ 97818 h 136694"/>
              <a:gd name="connsiteX124" fmla="*/ 65246 w 200596"/>
              <a:gd name="connsiteY124" fmla="*/ 96579 h 136694"/>
              <a:gd name="connsiteX125" fmla="*/ 68961 w 200596"/>
              <a:gd name="connsiteY125" fmla="*/ 98389 h 136694"/>
              <a:gd name="connsiteX126" fmla="*/ 66770 w 200596"/>
              <a:gd name="connsiteY126" fmla="*/ 98675 h 136694"/>
              <a:gd name="connsiteX127" fmla="*/ 67818 w 200596"/>
              <a:gd name="connsiteY127" fmla="*/ 99818 h 136694"/>
              <a:gd name="connsiteX128" fmla="*/ 68009 w 200596"/>
              <a:gd name="connsiteY128" fmla="*/ 98770 h 136694"/>
              <a:gd name="connsiteX129" fmla="*/ 84487 w 200596"/>
              <a:gd name="connsiteY129" fmla="*/ 107057 h 136694"/>
              <a:gd name="connsiteX130" fmla="*/ 84201 w 200596"/>
              <a:gd name="connsiteY130" fmla="*/ 106581 h 136694"/>
              <a:gd name="connsiteX131" fmla="*/ 104299 w 200596"/>
              <a:gd name="connsiteY131" fmla="*/ 114772 h 136694"/>
              <a:gd name="connsiteX132" fmla="*/ 102965 w 200596"/>
              <a:gd name="connsiteY132" fmla="*/ 114963 h 136694"/>
              <a:gd name="connsiteX133" fmla="*/ 107252 w 200596"/>
              <a:gd name="connsiteY133" fmla="*/ 116391 h 136694"/>
              <a:gd name="connsiteX134" fmla="*/ 107061 w 200596"/>
              <a:gd name="connsiteY134" fmla="*/ 117439 h 136694"/>
              <a:gd name="connsiteX135" fmla="*/ 110109 w 200596"/>
              <a:gd name="connsiteY135" fmla="*/ 118773 h 136694"/>
              <a:gd name="connsiteX136" fmla="*/ 109251 w 200596"/>
              <a:gd name="connsiteY136" fmla="*/ 117630 h 136694"/>
              <a:gd name="connsiteX137" fmla="*/ 134684 w 200596"/>
              <a:gd name="connsiteY137" fmla="*/ 127821 h 136694"/>
              <a:gd name="connsiteX138" fmla="*/ 134112 w 200596"/>
              <a:gd name="connsiteY138" fmla="*/ 127917 h 136694"/>
              <a:gd name="connsiteX139" fmla="*/ 154019 w 200596"/>
              <a:gd name="connsiteY139" fmla="*/ 133060 h 136694"/>
              <a:gd name="connsiteX140" fmla="*/ 154877 w 200596"/>
              <a:gd name="connsiteY140" fmla="*/ 134584 h 136694"/>
              <a:gd name="connsiteX141" fmla="*/ 154400 w 200596"/>
              <a:gd name="connsiteY141" fmla="*/ 135156 h 136694"/>
              <a:gd name="connsiteX142" fmla="*/ 156400 w 200596"/>
              <a:gd name="connsiteY142" fmla="*/ 135346 h 136694"/>
              <a:gd name="connsiteX143" fmla="*/ 154781 w 200596"/>
              <a:gd name="connsiteY143" fmla="*/ 133060 h 136694"/>
              <a:gd name="connsiteX144" fmla="*/ 165164 w 200596"/>
              <a:gd name="connsiteY144" fmla="*/ 136299 h 136694"/>
              <a:gd name="connsiteX145" fmla="*/ 168021 w 200596"/>
              <a:gd name="connsiteY145" fmla="*/ 136489 h 136694"/>
              <a:gd name="connsiteX146" fmla="*/ 166307 w 200596"/>
              <a:gd name="connsiteY146" fmla="*/ 134489 h 136694"/>
              <a:gd name="connsiteX147" fmla="*/ 170879 w 200596"/>
              <a:gd name="connsiteY147" fmla="*/ 136680 h 136694"/>
              <a:gd name="connsiteX148" fmla="*/ 171069 w 200596"/>
              <a:gd name="connsiteY148" fmla="*/ 136394 h 136694"/>
              <a:gd name="connsiteX149" fmla="*/ 171641 w 200596"/>
              <a:gd name="connsiteY149" fmla="*/ 136299 h 136694"/>
              <a:gd name="connsiteX150" fmla="*/ 170688 w 200596"/>
              <a:gd name="connsiteY150" fmla="*/ 135441 h 136694"/>
              <a:gd name="connsiteX151" fmla="*/ 171926 w 200596"/>
              <a:gd name="connsiteY151" fmla="*/ 135632 h 136694"/>
              <a:gd name="connsiteX152" fmla="*/ 174022 w 200596"/>
              <a:gd name="connsiteY152" fmla="*/ 135060 h 136694"/>
              <a:gd name="connsiteX153" fmla="*/ 174212 w 200596"/>
              <a:gd name="connsiteY153" fmla="*/ 132393 h 136694"/>
              <a:gd name="connsiteX154" fmla="*/ 173736 w 200596"/>
              <a:gd name="connsiteY154" fmla="*/ 129441 h 136694"/>
              <a:gd name="connsiteX155" fmla="*/ 176403 w 200596"/>
              <a:gd name="connsiteY155" fmla="*/ 126012 h 136694"/>
              <a:gd name="connsiteX156" fmla="*/ 179070 w 200596"/>
              <a:gd name="connsiteY156" fmla="*/ 127631 h 136694"/>
              <a:gd name="connsiteX157" fmla="*/ 178403 w 200596"/>
              <a:gd name="connsiteY157" fmla="*/ 126202 h 136694"/>
              <a:gd name="connsiteX158" fmla="*/ 180975 w 200596"/>
              <a:gd name="connsiteY158" fmla="*/ 123154 h 136694"/>
              <a:gd name="connsiteX159" fmla="*/ 181737 w 200596"/>
              <a:gd name="connsiteY159" fmla="*/ 122773 h 136694"/>
              <a:gd name="connsiteX160" fmla="*/ 181927 w 200596"/>
              <a:gd name="connsiteY160" fmla="*/ 124011 h 136694"/>
              <a:gd name="connsiteX161" fmla="*/ 181070 w 200596"/>
              <a:gd name="connsiteY161" fmla="*/ 121249 h 136694"/>
              <a:gd name="connsiteX162" fmla="*/ 183642 w 200596"/>
              <a:gd name="connsiteY162" fmla="*/ 120963 h 136694"/>
              <a:gd name="connsiteX163" fmla="*/ 182499 w 200596"/>
              <a:gd name="connsiteY163" fmla="*/ 120011 h 136694"/>
              <a:gd name="connsiteX164" fmla="*/ 184595 w 200596"/>
              <a:gd name="connsiteY164" fmla="*/ 120201 h 136694"/>
              <a:gd name="connsiteX165" fmla="*/ 183166 w 200596"/>
              <a:gd name="connsiteY165" fmla="*/ 119154 h 136694"/>
              <a:gd name="connsiteX166" fmla="*/ 183928 w 200596"/>
              <a:gd name="connsiteY166" fmla="*/ 117534 h 136694"/>
              <a:gd name="connsiteX167" fmla="*/ 183737 w 200596"/>
              <a:gd name="connsiteY167" fmla="*/ 116296 h 136694"/>
              <a:gd name="connsiteX168" fmla="*/ 184880 w 200596"/>
              <a:gd name="connsiteY168" fmla="*/ 115629 h 136694"/>
              <a:gd name="connsiteX169" fmla="*/ 184118 w 200596"/>
              <a:gd name="connsiteY169" fmla="*/ 114867 h 136694"/>
              <a:gd name="connsiteX170" fmla="*/ 186976 w 200596"/>
              <a:gd name="connsiteY170" fmla="*/ 113915 h 136694"/>
              <a:gd name="connsiteX171" fmla="*/ 185357 w 200596"/>
              <a:gd name="connsiteY171" fmla="*/ 112772 h 136694"/>
              <a:gd name="connsiteX172" fmla="*/ 185642 w 200596"/>
              <a:gd name="connsiteY172" fmla="*/ 110581 h 136694"/>
              <a:gd name="connsiteX173" fmla="*/ 186500 w 200596"/>
              <a:gd name="connsiteY173" fmla="*/ 110581 h 136694"/>
              <a:gd name="connsiteX174" fmla="*/ 186404 w 200596"/>
              <a:gd name="connsiteY174" fmla="*/ 108962 h 136694"/>
              <a:gd name="connsiteX175" fmla="*/ 187071 w 200596"/>
              <a:gd name="connsiteY175" fmla="*/ 108105 h 136694"/>
              <a:gd name="connsiteX176" fmla="*/ 189738 w 200596"/>
              <a:gd name="connsiteY176" fmla="*/ 108200 h 136694"/>
              <a:gd name="connsiteX177" fmla="*/ 186690 w 200596"/>
              <a:gd name="connsiteY177" fmla="*/ 107152 h 136694"/>
              <a:gd name="connsiteX178" fmla="*/ 187357 w 200596"/>
              <a:gd name="connsiteY178" fmla="*/ 103533 h 136694"/>
              <a:gd name="connsiteX179" fmla="*/ 189643 w 200596"/>
              <a:gd name="connsiteY179" fmla="*/ 105057 h 136694"/>
              <a:gd name="connsiteX180" fmla="*/ 188881 w 200596"/>
              <a:gd name="connsiteY180" fmla="*/ 106676 h 136694"/>
              <a:gd name="connsiteX181" fmla="*/ 189833 w 200596"/>
              <a:gd name="connsiteY181" fmla="*/ 104771 h 136694"/>
              <a:gd name="connsiteX182" fmla="*/ 191262 w 200596"/>
              <a:gd name="connsiteY182" fmla="*/ 104676 h 136694"/>
              <a:gd name="connsiteX183" fmla="*/ 192691 w 200596"/>
              <a:gd name="connsiteY183" fmla="*/ 97151 h 136694"/>
              <a:gd name="connsiteX184" fmla="*/ 194596 w 200596"/>
              <a:gd name="connsiteY184" fmla="*/ 97722 h 136694"/>
              <a:gd name="connsiteX185" fmla="*/ 192977 w 200596"/>
              <a:gd name="connsiteY185" fmla="*/ 96579 h 136694"/>
              <a:gd name="connsiteX186" fmla="*/ 196310 w 200596"/>
              <a:gd name="connsiteY186" fmla="*/ 95436 h 136694"/>
              <a:gd name="connsiteX187" fmla="*/ 195453 w 200596"/>
              <a:gd name="connsiteY187" fmla="*/ 94293 h 136694"/>
              <a:gd name="connsiteX188" fmla="*/ 199168 w 200596"/>
              <a:gd name="connsiteY188" fmla="*/ 94103 h 136694"/>
              <a:gd name="connsiteX189" fmla="*/ 196310 w 200596"/>
              <a:gd name="connsiteY189" fmla="*/ 89626 h 136694"/>
              <a:gd name="connsiteX190" fmla="*/ 196120 w 200596"/>
              <a:gd name="connsiteY190" fmla="*/ 89531 h 136694"/>
              <a:gd name="connsiteX191" fmla="*/ 195929 w 200596"/>
              <a:gd name="connsiteY191" fmla="*/ 85911 h 136694"/>
              <a:gd name="connsiteX192" fmla="*/ 197072 w 200596"/>
              <a:gd name="connsiteY192" fmla="*/ 77053 h 136694"/>
              <a:gd name="connsiteX193" fmla="*/ 200596 w 200596"/>
              <a:gd name="connsiteY193" fmla="*/ 76005 h 136694"/>
              <a:gd name="connsiteX194" fmla="*/ 193453 w 200596"/>
              <a:gd name="connsiteY194" fmla="*/ 69909 h 136694"/>
              <a:gd name="connsiteX195" fmla="*/ 3715 w 200596"/>
              <a:gd name="connsiteY195" fmla="*/ 51431 h 136694"/>
              <a:gd name="connsiteX196" fmla="*/ 3048 w 200596"/>
              <a:gd name="connsiteY196" fmla="*/ 51907 h 136694"/>
              <a:gd name="connsiteX197" fmla="*/ 3715 w 200596"/>
              <a:gd name="connsiteY197" fmla="*/ 49907 h 136694"/>
              <a:gd name="connsiteX198" fmla="*/ 3715 w 200596"/>
              <a:gd name="connsiteY198" fmla="*/ 51431 h 136694"/>
              <a:gd name="connsiteX199" fmla="*/ 4858 w 200596"/>
              <a:gd name="connsiteY199" fmla="*/ 49526 h 136694"/>
              <a:gd name="connsiteX200" fmla="*/ 4096 w 200596"/>
              <a:gd name="connsiteY200" fmla="*/ 47811 h 136694"/>
              <a:gd name="connsiteX201" fmla="*/ 4858 w 200596"/>
              <a:gd name="connsiteY201" fmla="*/ 49526 h 136694"/>
              <a:gd name="connsiteX202" fmla="*/ 6096 w 200596"/>
              <a:gd name="connsiteY202" fmla="*/ 48097 h 136694"/>
              <a:gd name="connsiteX203" fmla="*/ 4953 w 200596"/>
              <a:gd name="connsiteY203" fmla="*/ 47716 h 136694"/>
              <a:gd name="connsiteX204" fmla="*/ 6572 w 200596"/>
              <a:gd name="connsiteY204" fmla="*/ 47526 h 136694"/>
              <a:gd name="connsiteX205" fmla="*/ 6096 w 200596"/>
              <a:gd name="connsiteY205" fmla="*/ 48097 h 136694"/>
              <a:gd name="connsiteX206" fmla="*/ 20479 w 200596"/>
              <a:gd name="connsiteY206" fmla="*/ 11331 h 136694"/>
              <a:gd name="connsiteX207" fmla="*/ 22003 w 200596"/>
              <a:gd name="connsiteY207" fmla="*/ 10664 h 136694"/>
              <a:gd name="connsiteX208" fmla="*/ 21622 w 200596"/>
              <a:gd name="connsiteY208" fmla="*/ 10950 h 136694"/>
              <a:gd name="connsiteX209" fmla="*/ 22003 w 200596"/>
              <a:gd name="connsiteY209" fmla="*/ 11426 h 136694"/>
              <a:gd name="connsiteX210" fmla="*/ 20479 w 200596"/>
              <a:gd name="connsiteY210" fmla="*/ 11331 h 136694"/>
              <a:gd name="connsiteX211" fmla="*/ 20098 w 200596"/>
              <a:gd name="connsiteY211" fmla="*/ 9330 h 136694"/>
              <a:gd name="connsiteX212" fmla="*/ 24765 w 200596"/>
              <a:gd name="connsiteY212" fmla="*/ 7902 h 136694"/>
              <a:gd name="connsiteX213" fmla="*/ 20098 w 200596"/>
              <a:gd name="connsiteY213" fmla="*/ 9330 h 136694"/>
              <a:gd name="connsiteX214" fmla="*/ 49720 w 200596"/>
              <a:gd name="connsiteY214" fmla="*/ 12569 h 136694"/>
              <a:gd name="connsiteX215" fmla="*/ 48387 w 200596"/>
              <a:gd name="connsiteY215" fmla="*/ 11712 h 136694"/>
              <a:gd name="connsiteX216" fmla="*/ 49530 w 200596"/>
              <a:gd name="connsiteY216" fmla="*/ 11331 h 136694"/>
              <a:gd name="connsiteX217" fmla="*/ 46767 w 200596"/>
              <a:gd name="connsiteY217" fmla="*/ 9235 h 136694"/>
              <a:gd name="connsiteX218" fmla="*/ 51530 w 200596"/>
              <a:gd name="connsiteY218" fmla="*/ 12378 h 136694"/>
              <a:gd name="connsiteX219" fmla="*/ 54102 w 200596"/>
              <a:gd name="connsiteY219" fmla="*/ 13331 h 136694"/>
              <a:gd name="connsiteX220" fmla="*/ 49720 w 200596"/>
              <a:gd name="connsiteY220" fmla="*/ 12569 h 136694"/>
              <a:gd name="connsiteX221" fmla="*/ 79153 w 200596"/>
              <a:gd name="connsiteY221" fmla="*/ 21522 h 136694"/>
              <a:gd name="connsiteX222" fmla="*/ 75724 w 200596"/>
              <a:gd name="connsiteY222" fmla="*/ 19903 h 136694"/>
              <a:gd name="connsiteX223" fmla="*/ 79153 w 200596"/>
              <a:gd name="connsiteY223" fmla="*/ 21522 h 136694"/>
              <a:gd name="connsiteX224" fmla="*/ 76391 w 200596"/>
              <a:gd name="connsiteY224" fmla="*/ 100961 h 136694"/>
              <a:gd name="connsiteX225" fmla="*/ 74009 w 200596"/>
              <a:gd name="connsiteY225" fmla="*/ 99246 h 136694"/>
              <a:gd name="connsiteX226" fmla="*/ 76391 w 200596"/>
              <a:gd name="connsiteY226" fmla="*/ 100961 h 136694"/>
              <a:gd name="connsiteX227" fmla="*/ 66484 w 200596"/>
              <a:gd name="connsiteY227" fmla="*/ 96103 h 136694"/>
              <a:gd name="connsiteX228" fmla="*/ 68961 w 200596"/>
              <a:gd name="connsiteY228" fmla="*/ 97056 h 136694"/>
              <a:gd name="connsiteX229" fmla="*/ 66484 w 200596"/>
              <a:gd name="connsiteY229" fmla="*/ 96103 h 136694"/>
              <a:gd name="connsiteX230" fmla="*/ 72580 w 200596"/>
              <a:gd name="connsiteY230" fmla="*/ 100294 h 136694"/>
              <a:gd name="connsiteX231" fmla="*/ 70771 w 200596"/>
              <a:gd name="connsiteY231" fmla="*/ 99627 h 136694"/>
              <a:gd name="connsiteX232" fmla="*/ 70009 w 200596"/>
              <a:gd name="connsiteY232" fmla="*/ 98961 h 136694"/>
              <a:gd name="connsiteX233" fmla="*/ 78677 w 200596"/>
              <a:gd name="connsiteY233" fmla="*/ 102294 h 136694"/>
              <a:gd name="connsiteX234" fmla="*/ 77724 w 200596"/>
              <a:gd name="connsiteY234" fmla="*/ 101532 h 136694"/>
              <a:gd name="connsiteX235" fmla="*/ 83915 w 200596"/>
              <a:gd name="connsiteY235" fmla="*/ 105438 h 136694"/>
              <a:gd name="connsiteX236" fmla="*/ 72580 w 200596"/>
              <a:gd name="connsiteY236" fmla="*/ 100294 h 136694"/>
              <a:gd name="connsiteX237" fmla="*/ 82486 w 200596"/>
              <a:gd name="connsiteY237" fmla="*/ 22761 h 136694"/>
              <a:gd name="connsiteX238" fmla="*/ 85534 w 200596"/>
              <a:gd name="connsiteY238" fmla="*/ 24666 h 136694"/>
              <a:gd name="connsiteX239" fmla="*/ 82486 w 200596"/>
              <a:gd name="connsiteY239" fmla="*/ 22761 h 136694"/>
              <a:gd name="connsiteX240" fmla="*/ 132493 w 200596"/>
              <a:gd name="connsiteY240" fmla="*/ 42668 h 136694"/>
              <a:gd name="connsiteX241" fmla="*/ 134779 w 200596"/>
              <a:gd name="connsiteY241" fmla="*/ 44382 h 136694"/>
              <a:gd name="connsiteX242" fmla="*/ 132493 w 200596"/>
              <a:gd name="connsiteY242" fmla="*/ 42668 h 136694"/>
              <a:gd name="connsiteX243" fmla="*/ 137922 w 200596"/>
              <a:gd name="connsiteY243" fmla="*/ 45335 h 136694"/>
              <a:gd name="connsiteX244" fmla="*/ 141256 w 200596"/>
              <a:gd name="connsiteY244" fmla="*/ 47145 h 136694"/>
              <a:gd name="connsiteX245" fmla="*/ 137922 w 200596"/>
              <a:gd name="connsiteY245" fmla="*/ 45335 h 136694"/>
              <a:gd name="connsiteX246" fmla="*/ 169545 w 200596"/>
              <a:gd name="connsiteY246" fmla="*/ 59718 h 136694"/>
              <a:gd name="connsiteX247" fmla="*/ 176022 w 200596"/>
              <a:gd name="connsiteY247" fmla="*/ 63051 h 136694"/>
              <a:gd name="connsiteX248" fmla="*/ 169545 w 200596"/>
              <a:gd name="connsiteY248" fmla="*/ 59718 h 13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694">
                <a:moveTo>
                  <a:pt x="193453" y="69909"/>
                </a:moveTo>
                <a:cubicBezTo>
                  <a:pt x="189166" y="68671"/>
                  <a:pt x="183928" y="66004"/>
                  <a:pt x="181356" y="63147"/>
                </a:cubicBezTo>
                <a:cubicBezTo>
                  <a:pt x="181451" y="62956"/>
                  <a:pt x="181546" y="62861"/>
                  <a:pt x="181642" y="62861"/>
                </a:cubicBezTo>
                <a:cubicBezTo>
                  <a:pt x="174403" y="59146"/>
                  <a:pt x="165068" y="57622"/>
                  <a:pt x="156782" y="53336"/>
                </a:cubicBezTo>
                <a:cubicBezTo>
                  <a:pt x="154972" y="52574"/>
                  <a:pt x="157734" y="54384"/>
                  <a:pt x="157829" y="54193"/>
                </a:cubicBezTo>
                <a:cubicBezTo>
                  <a:pt x="157353" y="55241"/>
                  <a:pt x="154972" y="52860"/>
                  <a:pt x="155543" y="53241"/>
                </a:cubicBezTo>
                <a:cubicBezTo>
                  <a:pt x="153258" y="51812"/>
                  <a:pt x="147828" y="49240"/>
                  <a:pt x="145923" y="48764"/>
                </a:cubicBezTo>
                <a:cubicBezTo>
                  <a:pt x="146114" y="48002"/>
                  <a:pt x="146495" y="48288"/>
                  <a:pt x="146875" y="48383"/>
                </a:cubicBezTo>
                <a:cubicBezTo>
                  <a:pt x="138399" y="43144"/>
                  <a:pt x="123825" y="38858"/>
                  <a:pt x="116777" y="33333"/>
                </a:cubicBezTo>
                <a:lnTo>
                  <a:pt x="116491" y="33905"/>
                </a:lnTo>
                <a:cubicBezTo>
                  <a:pt x="115348" y="31809"/>
                  <a:pt x="112586" y="31714"/>
                  <a:pt x="110871" y="30952"/>
                </a:cubicBezTo>
                <a:cubicBezTo>
                  <a:pt x="113442" y="33619"/>
                  <a:pt x="119920" y="35619"/>
                  <a:pt x="123634" y="38286"/>
                </a:cubicBezTo>
                <a:cubicBezTo>
                  <a:pt x="119825" y="37524"/>
                  <a:pt x="115252" y="35334"/>
                  <a:pt x="112395" y="34572"/>
                </a:cubicBezTo>
                <a:cubicBezTo>
                  <a:pt x="114491" y="36000"/>
                  <a:pt x="117157" y="37239"/>
                  <a:pt x="119825" y="38286"/>
                </a:cubicBezTo>
                <a:cubicBezTo>
                  <a:pt x="115729" y="38286"/>
                  <a:pt x="112014" y="35238"/>
                  <a:pt x="107537" y="33810"/>
                </a:cubicBezTo>
                <a:cubicBezTo>
                  <a:pt x="108680" y="33429"/>
                  <a:pt x="110300" y="34762"/>
                  <a:pt x="111633" y="35048"/>
                </a:cubicBezTo>
                <a:cubicBezTo>
                  <a:pt x="111347" y="32857"/>
                  <a:pt x="109442" y="32952"/>
                  <a:pt x="108299" y="32571"/>
                </a:cubicBezTo>
                <a:cubicBezTo>
                  <a:pt x="97250" y="28952"/>
                  <a:pt x="87059" y="23713"/>
                  <a:pt x="76676" y="19427"/>
                </a:cubicBezTo>
                <a:cubicBezTo>
                  <a:pt x="76009" y="19141"/>
                  <a:pt x="75438" y="18379"/>
                  <a:pt x="74771" y="17998"/>
                </a:cubicBezTo>
                <a:cubicBezTo>
                  <a:pt x="66484" y="13236"/>
                  <a:pt x="56198" y="11807"/>
                  <a:pt x="47530" y="8759"/>
                </a:cubicBezTo>
                <a:cubicBezTo>
                  <a:pt x="47625" y="8473"/>
                  <a:pt x="47911" y="8568"/>
                  <a:pt x="48101" y="8568"/>
                </a:cubicBezTo>
                <a:cubicBezTo>
                  <a:pt x="46006" y="7330"/>
                  <a:pt x="42482" y="7044"/>
                  <a:pt x="40767" y="4949"/>
                </a:cubicBezTo>
                <a:cubicBezTo>
                  <a:pt x="41339" y="3901"/>
                  <a:pt x="42482" y="6854"/>
                  <a:pt x="43149" y="5044"/>
                </a:cubicBezTo>
                <a:cubicBezTo>
                  <a:pt x="42291" y="5235"/>
                  <a:pt x="40767" y="3996"/>
                  <a:pt x="39338" y="3711"/>
                </a:cubicBezTo>
                <a:cubicBezTo>
                  <a:pt x="39719" y="2282"/>
                  <a:pt x="39910" y="3711"/>
                  <a:pt x="40386" y="3711"/>
                </a:cubicBezTo>
                <a:cubicBezTo>
                  <a:pt x="39910" y="2187"/>
                  <a:pt x="38862" y="2377"/>
                  <a:pt x="37814" y="1044"/>
                </a:cubicBezTo>
                <a:cubicBezTo>
                  <a:pt x="37909" y="472"/>
                  <a:pt x="38195" y="472"/>
                  <a:pt x="38481" y="567"/>
                </a:cubicBezTo>
                <a:cubicBezTo>
                  <a:pt x="38576" y="-480"/>
                  <a:pt x="37433" y="282"/>
                  <a:pt x="37052" y="91"/>
                </a:cubicBezTo>
                <a:cubicBezTo>
                  <a:pt x="37338" y="1425"/>
                  <a:pt x="37719" y="2663"/>
                  <a:pt x="39243" y="3044"/>
                </a:cubicBezTo>
                <a:cubicBezTo>
                  <a:pt x="37814" y="3615"/>
                  <a:pt x="36481" y="4282"/>
                  <a:pt x="34576" y="3330"/>
                </a:cubicBezTo>
                <a:cubicBezTo>
                  <a:pt x="35433" y="5425"/>
                  <a:pt x="38576" y="5139"/>
                  <a:pt x="41624" y="6759"/>
                </a:cubicBezTo>
                <a:cubicBezTo>
                  <a:pt x="41434" y="7044"/>
                  <a:pt x="41243" y="7330"/>
                  <a:pt x="40957" y="7235"/>
                </a:cubicBezTo>
                <a:cubicBezTo>
                  <a:pt x="40767" y="8092"/>
                  <a:pt x="41720" y="7044"/>
                  <a:pt x="42005" y="7235"/>
                </a:cubicBezTo>
                <a:cubicBezTo>
                  <a:pt x="42482" y="7425"/>
                  <a:pt x="42196" y="8283"/>
                  <a:pt x="41910" y="9045"/>
                </a:cubicBezTo>
                <a:cubicBezTo>
                  <a:pt x="37052" y="7902"/>
                  <a:pt x="34671" y="3711"/>
                  <a:pt x="30385" y="3711"/>
                </a:cubicBezTo>
                <a:cubicBezTo>
                  <a:pt x="30670" y="4758"/>
                  <a:pt x="31528" y="4568"/>
                  <a:pt x="32766" y="5235"/>
                </a:cubicBezTo>
                <a:cubicBezTo>
                  <a:pt x="32575" y="5616"/>
                  <a:pt x="32195" y="5330"/>
                  <a:pt x="31909" y="5330"/>
                </a:cubicBezTo>
                <a:cubicBezTo>
                  <a:pt x="33528" y="6473"/>
                  <a:pt x="35528" y="7235"/>
                  <a:pt x="37624" y="7997"/>
                </a:cubicBezTo>
                <a:cubicBezTo>
                  <a:pt x="34385" y="8283"/>
                  <a:pt x="30956" y="6759"/>
                  <a:pt x="29527" y="5330"/>
                </a:cubicBezTo>
                <a:cubicBezTo>
                  <a:pt x="29718" y="4949"/>
                  <a:pt x="30099" y="5235"/>
                  <a:pt x="30385" y="5235"/>
                </a:cubicBezTo>
                <a:cubicBezTo>
                  <a:pt x="30004" y="3044"/>
                  <a:pt x="27813" y="4092"/>
                  <a:pt x="26575" y="4758"/>
                </a:cubicBezTo>
                <a:cubicBezTo>
                  <a:pt x="26480" y="5235"/>
                  <a:pt x="28004" y="4949"/>
                  <a:pt x="28766" y="5425"/>
                </a:cubicBezTo>
                <a:cubicBezTo>
                  <a:pt x="28099" y="5997"/>
                  <a:pt x="27432" y="6378"/>
                  <a:pt x="26861" y="5520"/>
                </a:cubicBezTo>
                <a:cubicBezTo>
                  <a:pt x="27146" y="7330"/>
                  <a:pt x="23432" y="6663"/>
                  <a:pt x="22479" y="5997"/>
                </a:cubicBezTo>
                <a:cubicBezTo>
                  <a:pt x="22765" y="4663"/>
                  <a:pt x="23146" y="6378"/>
                  <a:pt x="23717" y="5330"/>
                </a:cubicBezTo>
                <a:cubicBezTo>
                  <a:pt x="23241" y="6473"/>
                  <a:pt x="24670" y="5711"/>
                  <a:pt x="25718" y="6378"/>
                </a:cubicBezTo>
                <a:cubicBezTo>
                  <a:pt x="26098" y="5711"/>
                  <a:pt x="25622" y="5616"/>
                  <a:pt x="25241" y="5520"/>
                </a:cubicBezTo>
                <a:cubicBezTo>
                  <a:pt x="25336" y="5235"/>
                  <a:pt x="25622" y="5330"/>
                  <a:pt x="25813" y="5330"/>
                </a:cubicBezTo>
                <a:cubicBezTo>
                  <a:pt x="24099" y="4854"/>
                  <a:pt x="22574" y="4568"/>
                  <a:pt x="21527" y="4663"/>
                </a:cubicBezTo>
                <a:cubicBezTo>
                  <a:pt x="22289" y="4758"/>
                  <a:pt x="21907" y="5616"/>
                  <a:pt x="21717" y="6568"/>
                </a:cubicBezTo>
                <a:cubicBezTo>
                  <a:pt x="19621" y="7806"/>
                  <a:pt x="17240" y="8283"/>
                  <a:pt x="16002" y="12093"/>
                </a:cubicBezTo>
                <a:cubicBezTo>
                  <a:pt x="17621" y="10759"/>
                  <a:pt x="18955" y="8378"/>
                  <a:pt x="20764" y="9521"/>
                </a:cubicBezTo>
                <a:cubicBezTo>
                  <a:pt x="20574" y="10950"/>
                  <a:pt x="18764" y="13045"/>
                  <a:pt x="17336" y="12855"/>
                </a:cubicBezTo>
                <a:cubicBezTo>
                  <a:pt x="17050" y="13236"/>
                  <a:pt x="18764" y="12950"/>
                  <a:pt x="17621" y="13712"/>
                </a:cubicBezTo>
                <a:cubicBezTo>
                  <a:pt x="17431" y="14379"/>
                  <a:pt x="18574" y="13712"/>
                  <a:pt x="18955" y="13807"/>
                </a:cubicBezTo>
                <a:cubicBezTo>
                  <a:pt x="18288" y="13045"/>
                  <a:pt x="19526" y="12569"/>
                  <a:pt x="20384" y="12759"/>
                </a:cubicBezTo>
                <a:cubicBezTo>
                  <a:pt x="19621" y="13617"/>
                  <a:pt x="19050" y="14950"/>
                  <a:pt x="18002" y="14569"/>
                </a:cubicBezTo>
                <a:cubicBezTo>
                  <a:pt x="18479" y="15522"/>
                  <a:pt x="17526" y="16093"/>
                  <a:pt x="17716" y="17046"/>
                </a:cubicBezTo>
                <a:cubicBezTo>
                  <a:pt x="18764" y="16950"/>
                  <a:pt x="19241" y="14950"/>
                  <a:pt x="20288" y="14855"/>
                </a:cubicBezTo>
                <a:cubicBezTo>
                  <a:pt x="20669" y="16093"/>
                  <a:pt x="18479" y="15903"/>
                  <a:pt x="18955" y="17427"/>
                </a:cubicBezTo>
                <a:cubicBezTo>
                  <a:pt x="18955" y="17236"/>
                  <a:pt x="17336" y="18284"/>
                  <a:pt x="17812" y="17046"/>
                </a:cubicBezTo>
                <a:cubicBezTo>
                  <a:pt x="17716" y="18474"/>
                  <a:pt x="16764" y="20094"/>
                  <a:pt x="15240" y="20284"/>
                </a:cubicBezTo>
                <a:cubicBezTo>
                  <a:pt x="14668" y="21237"/>
                  <a:pt x="14764" y="23618"/>
                  <a:pt x="14383" y="22189"/>
                </a:cubicBezTo>
                <a:cubicBezTo>
                  <a:pt x="13525" y="22475"/>
                  <a:pt x="14288" y="24285"/>
                  <a:pt x="15050" y="23523"/>
                </a:cubicBezTo>
                <a:cubicBezTo>
                  <a:pt x="14001" y="24570"/>
                  <a:pt x="13240" y="26285"/>
                  <a:pt x="12097" y="27047"/>
                </a:cubicBezTo>
                <a:cubicBezTo>
                  <a:pt x="12002" y="27618"/>
                  <a:pt x="12287" y="27904"/>
                  <a:pt x="12859" y="27999"/>
                </a:cubicBezTo>
                <a:cubicBezTo>
                  <a:pt x="12097" y="29904"/>
                  <a:pt x="12002" y="30285"/>
                  <a:pt x="11144" y="30762"/>
                </a:cubicBezTo>
                <a:cubicBezTo>
                  <a:pt x="11906" y="30952"/>
                  <a:pt x="11620" y="31905"/>
                  <a:pt x="12573" y="32000"/>
                </a:cubicBezTo>
                <a:cubicBezTo>
                  <a:pt x="11716" y="33143"/>
                  <a:pt x="11525" y="33143"/>
                  <a:pt x="10668" y="33238"/>
                </a:cubicBezTo>
                <a:cubicBezTo>
                  <a:pt x="11430" y="34381"/>
                  <a:pt x="9430" y="34857"/>
                  <a:pt x="9334" y="35810"/>
                </a:cubicBezTo>
                <a:cubicBezTo>
                  <a:pt x="8763" y="35238"/>
                  <a:pt x="8287" y="35048"/>
                  <a:pt x="7430" y="35238"/>
                </a:cubicBezTo>
                <a:cubicBezTo>
                  <a:pt x="6763" y="35905"/>
                  <a:pt x="8763" y="35143"/>
                  <a:pt x="8573" y="36381"/>
                </a:cubicBezTo>
                <a:cubicBezTo>
                  <a:pt x="8096" y="37048"/>
                  <a:pt x="7239" y="36477"/>
                  <a:pt x="6763" y="37239"/>
                </a:cubicBezTo>
                <a:cubicBezTo>
                  <a:pt x="6858" y="37905"/>
                  <a:pt x="7906" y="37905"/>
                  <a:pt x="7525" y="38953"/>
                </a:cubicBezTo>
                <a:cubicBezTo>
                  <a:pt x="5239" y="41049"/>
                  <a:pt x="4286" y="46192"/>
                  <a:pt x="1619" y="46287"/>
                </a:cubicBezTo>
                <a:cubicBezTo>
                  <a:pt x="1429" y="46668"/>
                  <a:pt x="1143" y="47526"/>
                  <a:pt x="476" y="48192"/>
                </a:cubicBezTo>
                <a:cubicBezTo>
                  <a:pt x="952" y="47811"/>
                  <a:pt x="1905" y="48097"/>
                  <a:pt x="2095" y="48669"/>
                </a:cubicBezTo>
                <a:cubicBezTo>
                  <a:pt x="1810" y="49526"/>
                  <a:pt x="1334" y="49907"/>
                  <a:pt x="762" y="49716"/>
                </a:cubicBezTo>
                <a:cubicBezTo>
                  <a:pt x="762" y="50859"/>
                  <a:pt x="1714" y="49812"/>
                  <a:pt x="2000" y="49716"/>
                </a:cubicBezTo>
                <a:cubicBezTo>
                  <a:pt x="2572" y="50478"/>
                  <a:pt x="2381" y="51145"/>
                  <a:pt x="2286" y="52002"/>
                </a:cubicBezTo>
                <a:cubicBezTo>
                  <a:pt x="4000" y="52574"/>
                  <a:pt x="5239" y="53145"/>
                  <a:pt x="5239" y="55527"/>
                </a:cubicBezTo>
                <a:cubicBezTo>
                  <a:pt x="4953" y="56479"/>
                  <a:pt x="4382" y="56289"/>
                  <a:pt x="3810" y="56193"/>
                </a:cubicBezTo>
                <a:cubicBezTo>
                  <a:pt x="3524" y="56003"/>
                  <a:pt x="3810" y="55431"/>
                  <a:pt x="4000" y="55527"/>
                </a:cubicBezTo>
                <a:cubicBezTo>
                  <a:pt x="3905" y="54860"/>
                  <a:pt x="1905" y="56574"/>
                  <a:pt x="2286" y="57622"/>
                </a:cubicBezTo>
                <a:cubicBezTo>
                  <a:pt x="1524" y="57146"/>
                  <a:pt x="1143" y="58098"/>
                  <a:pt x="476" y="57813"/>
                </a:cubicBezTo>
                <a:cubicBezTo>
                  <a:pt x="0" y="59432"/>
                  <a:pt x="1238" y="57336"/>
                  <a:pt x="1810" y="58289"/>
                </a:cubicBezTo>
                <a:cubicBezTo>
                  <a:pt x="286" y="58479"/>
                  <a:pt x="1619" y="59337"/>
                  <a:pt x="2000" y="60194"/>
                </a:cubicBezTo>
                <a:cubicBezTo>
                  <a:pt x="1714" y="61051"/>
                  <a:pt x="762" y="61051"/>
                  <a:pt x="1143" y="62099"/>
                </a:cubicBezTo>
                <a:cubicBezTo>
                  <a:pt x="571" y="62861"/>
                  <a:pt x="476" y="60956"/>
                  <a:pt x="0" y="62480"/>
                </a:cubicBezTo>
                <a:cubicBezTo>
                  <a:pt x="1334" y="63813"/>
                  <a:pt x="2477" y="62670"/>
                  <a:pt x="3715" y="63623"/>
                </a:cubicBezTo>
                <a:cubicBezTo>
                  <a:pt x="3143" y="64385"/>
                  <a:pt x="2667" y="64480"/>
                  <a:pt x="3715" y="64385"/>
                </a:cubicBezTo>
                <a:cubicBezTo>
                  <a:pt x="3715" y="64671"/>
                  <a:pt x="3620" y="66004"/>
                  <a:pt x="2953" y="66004"/>
                </a:cubicBezTo>
                <a:cubicBezTo>
                  <a:pt x="2953" y="66480"/>
                  <a:pt x="3239" y="66766"/>
                  <a:pt x="3620" y="66957"/>
                </a:cubicBezTo>
                <a:cubicBezTo>
                  <a:pt x="3143" y="67528"/>
                  <a:pt x="2477" y="67147"/>
                  <a:pt x="2191" y="68385"/>
                </a:cubicBezTo>
                <a:cubicBezTo>
                  <a:pt x="4000" y="69433"/>
                  <a:pt x="4667" y="67052"/>
                  <a:pt x="6477" y="68290"/>
                </a:cubicBezTo>
                <a:cubicBezTo>
                  <a:pt x="6763" y="67528"/>
                  <a:pt x="5905" y="67719"/>
                  <a:pt x="6096" y="67052"/>
                </a:cubicBezTo>
                <a:cubicBezTo>
                  <a:pt x="8573" y="68766"/>
                  <a:pt x="8667" y="72195"/>
                  <a:pt x="11525" y="73624"/>
                </a:cubicBezTo>
                <a:cubicBezTo>
                  <a:pt x="11716" y="71910"/>
                  <a:pt x="13907" y="74005"/>
                  <a:pt x="12859" y="75529"/>
                </a:cubicBezTo>
                <a:cubicBezTo>
                  <a:pt x="16383" y="76005"/>
                  <a:pt x="15430" y="75243"/>
                  <a:pt x="18764" y="77529"/>
                </a:cubicBezTo>
                <a:cubicBezTo>
                  <a:pt x="18002" y="78291"/>
                  <a:pt x="17145" y="78577"/>
                  <a:pt x="16097" y="78101"/>
                </a:cubicBezTo>
                <a:cubicBezTo>
                  <a:pt x="16002" y="80387"/>
                  <a:pt x="18383" y="80006"/>
                  <a:pt x="20098" y="80577"/>
                </a:cubicBezTo>
                <a:cubicBezTo>
                  <a:pt x="19526" y="79625"/>
                  <a:pt x="20193" y="79815"/>
                  <a:pt x="21050" y="80101"/>
                </a:cubicBezTo>
                <a:cubicBezTo>
                  <a:pt x="20955" y="80387"/>
                  <a:pt x="20669" y="80292"/>
                  <a:pt x="20479" y="80292"/>
                </a:cubicBezTo>
                <a:cubicBezTo>
                  <a:pt x="25622" y="82959"/>
                  <a:pt x="32290" y="83721"/>
                  <a:pt x="38481" y="86102"/>
                </a:cubicBezTo>
                <a:cubicBezTo>
                  <a:pt x="38767" y="85626"/>
                  <a:pt x="38481" y="85435"/>
                  <a:pt x="38576" y="85054"/>
                </a:cubicBezTo>
                <a:cubicBezTo>
                  <a:pt x="41529" y="85340"/>
                  <a:pt x="42672" y="87531"/>
                  <a:pt x="39243" y="86007"/>
                </a:cubicBezTo>
                <a:cubicBezTo>
                  <a:pt x="39148" y="86578"/>
                  <a:pt x="41529" y="87435"/>
                  <a:pt x="42291" y="88197"/>
                </a:cubicBezTo>
                <a:cubicBezTo>
                  <a:pt x="41720" y="87435"/>
                  <a:pt x="42767" y="87150"/>
                  <a:pt x="43339" y="86673"/>
                </a:cubicBezTo>
                <a:cubicBezTo>
                  <a:pt x="43434" y="88483"/>
                  <a:pt x="44863" y="87816"/>
                  <a:pt x="46291" y="88483"/>
                </a:cubicBezTo>
                <a:cubicBezTo>
                  <a:pt x="46291" y="87245"/>
                  <a:pt x="45434" y="88197"/>
                  <a:pt x="45148" y="87340"/>
                </a:cubicBezTo>
                <a:cubicBezTo>
                  <a:pt x="45815" y="86673"/>
                  <a:pt x="46958" y="87816"/>
                  <a:pt x="47434" y="88197"/>
                </a:cubicBezTo>
                <a:cubicBezTo>
                  <a:pt x="47244" y="88578"/>
                  <a:pt x="46958" y="88293"/>
                  <a:pt x="46673" y="88293"/>
                </a:cubicBezTo>
                <a:cubicBezTo>
                  <a:pt x="46482" y="89055"/>
                  <a:pt x="47530" y="88769"/>
                  <a:pt x="47911" y="89150"/>
                </a:cubicBezTo>
                <a:cubicBezTo>
                  <a:pt x="48006" y="88864"/>
                  <a:pt x="47816" y="88769"/>
                  <a:pt x="47911" y="88388"/>
                </a:cubicBezTo>
                <a:cubicBezTo>
                  <a:pt x="50482" y="89245"/>
                  <a:pt x="51245" y="89817"/>
                  <a:pt x="53435" y="90769"/>
                </a:cubicBezTo>
                <a:cubicBezTo>
                  <a:pt x="53721" y="91055"/>
                  <a:pt x="53150" y="91150"/>
                  <a:pt x="53054" y="91722"/>
                </a:cubicBezTo>
                <a:cubicBezTo>
                  <a:pt x="54388" y="91245"/>
                  <a:pt x="53816" y="92769"/>
                  <a:pt x="55340" y="92579"/>
                </a:cubicBezTo>
                <a:cubicBezTo>
                  <a:pt x="55340" y="91531"/>
                  <a:pt x="54769" y="91912"/>
                  <a:pt x="53816" y="91245"/>
                </a:cubicBezTo>
                <a:cubicBezTo>
                  <a:pt x="55626" y="91436"/>
                  <a:pt x="58008" y="91722"/>
                  <a:pt x="58960" y="93150"/>
                </a:cubicBezTo>
                <a:cubicBezTo>
                  <a:pt x="58388" y="93722"/>
                  <a:pt x="57341" y="92674"/>
                  <a:pt x="56674" y="93055"/>
                </a:cubicBezTo>
                <a:cubicBezTo>
                  <a:pt x="57150" y="94389"/>
                  <a:pt x="59341" y="94484"/>
                  <a:pt x="60579" y="94865"/>
                </a:cubicBezTo>
                <a:cubicBezTo>
                  <a:pt x="60198" y="92769"/>
                  <a:pt x="61532" y="96008"/>
                  <a:pt x="62199" y="94674"/>
                </a:cubicBezTo>
                <a:cubicBezTo>
                  <a:pt x="62675" y="95055"/>
                  <a:pt x="61722" y="95055"/>
                  <a:pt x="62008" y="95722"/>
                </a:cubicBezTo>
                <a:cubicBezTo>
                  <a:pt x="63913" y="96198"/>
                  <a:pt x="64675" y="97341"/>
                  <a:pt x="66580" y="97818"/>
                </a:cubicBezTo>
                <a:cubicBezTo>
                  <a:pt x="66484" y="96675"/>
                  <a:pt x="65532" y="97437"/>
                  <a:pt x="65246" y="96579"/>
                </a:cubicBezTo>
                <a:cubicBezTo>
                  <a:pt x="66770" y="96103"/>
                  <a:pt x="66866" y="98008"/>
                  <a:pt x="68961" y="98389"/>
                </a:cubicBezTo>
                <a:cubicBezTo>
                  <a:pt x="67913" y="98961"/>
                  <a:pt x="67437" y="97722"/>
                  <a:pt x="66770" y="98675"/>
                </a:cubicBezTo>
                <a:cubicBezTo>
                  <a:pt x="66866" y="99246"/>
                  <a:pt x="67342" y="99627"/>
                  <a:pt x="67818" y="99818"/>
                </a:cubicBezTo>
                <a:cubicBezTo>
                  <a:pt x="67818" y="99532"/>
                  <a:pt x="67818" y="99151"/>
                  <a:pt x="68009" y="98770"/>
                </a:cubicBezTo>
                <a:cubicBezTo>
                  <a:pt x="74866" y="101913"/>
                  <a:pt x="77629" y="103723"/>
                  <a:pt x="84487" y="107057"/>
                </a:cubicBezTo>
                <a:cubicBezTo>
                  <a:pt x="84582" y="106771"/>
                  <a:pt x="84296" y="106676"/>
                  <a:pt x="84201" y="106581"/>
                </a:cubicBezTo>
                <a:cubicBezTo>
                  <a:pt x="91535" y="106104"/>
                  <a:pt x="97250" y="112391"/>
                  <a:pt x="104299" y="114772"/>
                </a:cubicBezTo>
                <a:cubicBezTo>
                  <a:pt x="103917" y="115153"/>
                  <a:pt x="103441" y="115248"/>
                  <a:pt x="102965" y="114963"/>
                </a:cubicBezTo>
                <a:cubicBezTo>
                  <a:pt x="103823" y="116677"/>
                  <a:pt x="105918" y="115629"/>
                  <a:pt x="107252" y="116391"/>
                </a:cubicBezTo>
                <a:cubicBezTo>
                  <a:pt x="105442" y="117630"/>
                  <a:pt x="108680" y="115725"/>
                  <a:pt x="107061" y="117439"/>
                </a:cubicBezTo>
                <a:lnTo>
                  <a:pt x="110109" y="118773"/>
                </a:lnTo>
                <a:cubicBezTo>
                  <a:pt x="110109" y="118201"/>
                  <a:pt x="109824" y="117820"/>
                  <a:pt x="109251" y="117630"/>
                </a:cubicBezTo>
                <a:cubicBezTo>
                  <a:pt x="117824" y="120392"/>
                  <a:pt x="127254" y="125916"/>
                  <a:pt x="134684" y="127821"/>
                </a:cubicBezTo>
                <a:cubicBezTo>
                  <a:pt x="134493" y="128107"/>
                  <a:pt x="134302" y="127917"/>
                  <a:pt x="134112" y="127917"/>
                </a:cubicBezTo>
                <a:cubicBezTo>
                  <a:pt x="138493" y="130679"/>
                  <a:pt x="149543" y="130203"/>
                  <a:pt x="154019" y="133060"/>
                </a:cubicBezTo>
                <a:cubicBezTo>
                  <a:pt x="154591" y="133441"/>
                  <a:pt x="154210" y="134775"/>
                  <a:pt x="154877" y="134584"/>
                </a:cubicBezTo>
                <a:cubicBezTo>
                  <a:pt x="154781" y="134965"/>
                  <a:pt x="154591" y="135156"/>
                  <a:pt x="154400" y="135156"/>
                </a:cubicBezTo>
                <a:cubicBezTo>
                  <a:pt x="154400" y="136299"/>
                  <a:pt x="156210" y="133346"/>
                  <a:pt x="156400" y="135346"/>
                </a:cubicBezTo>
                <a:cubicBezTo>
                  <a:pt x="156972" y="134870"/>
                  <a:pt x="155257" y="133727"/>
                  <a:pt x="154781" y="133060"/>
                </a:cubicBezTo>
                <a:cubicBezTo>
                  <a:pt x="158591" y="132679"/>
                  <a:pt x="162211" y="134013"/>
                  <a:pt x="165164" y="136299"/>
                </a:cubicBezTo>
                <a:cubicBezTo>
                  <a:pt x="164497" y="134394"/>
                  <a:pt x="167068" y="136013"/>
                  <a:pt x="168021" y="136489"/>
                </a:cubicBezTo>
                <a:cubicBezTo>
                  <a:pt x="168497" y="136108"/>
                  <a:pt x="166211" y="135441"/>
                  <a:pt x="166307" y="134489"/>
                </a:cubicBezTo>
                <a:cubicBezTo>
                  <a:pt x="167545" y="133822"/>
                  <a:pt x="170593" y="135346"/>
                  <a:pt x="170879" y="136680"/>
                </a:cubicBezTo>
                <a:cubicBezTo>
                  <a:pt x="171164" y="136775"/>
                  <a:pt x="171164" y="136394"/>
                  <a:pt x="171069" y="136394"/>
                </a:cubicBezTo>
                <a:cubicBezTo>
                  <a:pt x="171259" y="136108"/>
                  <a:pt x="171450" y="136299"/>
                  <a:pt x="171641" y="136299"/>
                </a:cubicBezTo>
                <a:cubicBezTo>
                  <a:pt x="172021" y="135632"/>
                  <a:pt x="170974" y="135822"/>
                  <a:pt x="170688" y="135441"/>
                </a:cubicBezTo>
                <a:cubicBezTo>
                  <a:pt x="170974" y="134775"/>
                  <a:pt x="171545" y="135632"/>
                  <a:pt x="171926" y="135632"/>
                </a:cubicBezTo>
                <a:cubicBezTo>
                  <a:pt x="171259" y="134203"/>
                  <a:pt x="173164" y="134489"/>
                  <a:pt x="174022" y="135060"/>
                </a:cubicBezTo>
                <a:cubicBezTo>
                  <a:pt x="174212" y="135251"/>
                  <a:pt x="172402" y="132489"/>
                  <a:pt x="174212" y="132393"/>
                </a:cubicBezTo>
                <a:cubicBezTo>
                  <a:pt x="173831" y="131536"/>
                  <a:pt x="173450" y="130679"/>
                  <a:pt x="173736" y="129441"/>
                </a:cubicBezTo>
                <a:cubicBezTo>
                  <a:pt x="174593" y="128202"/>
                  <a:pt x="175736" y="128298"/>
                  <a:pt x="176403" y="126012"/>
                </a:cubicBezTo>
                <a:cubicBezTo>
                  <a:pt x="177070" y="125726"/>
                  <a:pt x="177927" y="127440"/>
                  <a:pt x="179070" y="127631"/>
                </a:cubicBezTo>
                <a:cubicBezTo>
                  <a:pt x="179165" y="126964"/>
                  <a:pt x="178594" y="126678"/>
                  <a:pt x="178403" y="126202"/>
                </a:cubicBezTo>
                <a:cubicBezTo>
                  <a:pt x="179546" y="125250"/>
                  <a:pt x="181070" y="124964"/>
                  <a:pt x="180975" y="123154"/>
                </a:cubicBezTo>
                <a:cubicBezTo>
                  <a:pt x="181166" y="122868"/>
                  <a:pt x="181546" y="123154"/>
                  <a:pt x="181737" y="122773"/>
                </a:cubicBezTo>
                <a:cubicBezTo>
                  <a:pt x="182404" y="122868"/>
                  <a:pt x="181833" y="123630"/>
                  <a:pt x="181927" y="124011"/>
                </a:cubicBezTo>
                <a:cubicBezTo>
                  <a:pt x="182785" y="123345"/>
                  <a:pt x="182499" y="121344"/>
                  <a:pt x="181070" y="121249"/>
                </a:cubicBezTo>
                <a:cubicBezTo>
                  <a:pt x="181737" y="120201"/>
                  <a:pt x="182689" y="120297"/>
                  <a:pt x="183642" y="120963"/>
                </a:cubicBezTo>
                <a:cubicBezTo>
                  <a:pt x="184499" y="120773"/>
                  <a:pt x="182785" y="120201"/>
                  <a:pt x="182499" y="120011"/>
                </a:cubicBezTo>
                <a:cubicBezTo>
                  <a:pt x="183070" y="119535"/>
                  <a:pt x="183928" y="120487"/>
                  <a:pt x="184595" y="120201"/>
                </a:cubicBezTo>
                <a:cubicBezTo>
                  <a:pt x="184880" y="119439"/>
                  <a:pt x="183547" y="119535"/>
                  <a:pt x="183166" y="119154"/>
                </a:cubicBezTo>
                <a:cubicBezTo>
                  <a:pt x="183070" y="118487"/>
                  <a:pt x="182785" y="117058"/>
                  <a:pt x="183928" y="117534"/>
                </a:cubicBezTo>
                <a:cubicBezTo>
                  <a:pt x="184214" y="116963"/>
                  <a:pt x="183261" y="116963"/>
                  <a:pt x="183737" y="116296"/>
                </a:cubicBezTo>
                <a:cubicBezTo>
                  <a:pt x="184975" y="116201"/>
                  <a:pt x="183547" y="115058"/>
                  <a:pt x="184880" y="115629"/>
                </a:cubicBezTo>
                <a:cubicBezTo>
                  <a:pt x="184975" y="115153"/>
                  <a:pt x="184499" y="115058"/>
                  <a:pt x="184118" y="114867"/>
                </a:cubicBezTo>
                <a:cubicBezTo>
                  <a:pt x="184785" y="112677"/>
                  <a:pt x="186024" y="114105"/>
                  <a:pt x="186976" y="113915"/>
                </a:cubicBezTo>
                <a:cubicBezTo>
                  <a:pt x="187166" y="113153"/>
                  <a:pt x="185833" y="113248"/>
                  <a:pt x="185357" y="112772"/>
                </a:cubicBezTo>
                <a:cubicBezTo>
                  <a:pt x="184785" y="111915"/>
                  <a:pt x="186024" y="111438"/>
                  <a:pt x="185642" y="110581"/>
                </a:cubicBezTo>
                <a:cubicBezTo>
                  <a:pt x="186118" y="109914"/>
                  <a:pt x="185833" y="111153"/>
                  <a:pt x="186500" y="110581"/>
                </a:cubicBezTo>
                <a:cubicBezTo>
                  <a:pt x="186500" y="110010"/>
                  <a:pt x="186595" y="109438"/>
                  <a:pt x="186404" y="108962"/>
                </a:cubicBezTo>
                <a:cubicBezTo>
                  <a:pt x="187547" y="108200"/>
                  <a:pt x="189643" y="109533"/>
                  <a:pt x="187071" y="108105"/>
                </a:cubicBezTo>
                <a:cubicBezTo>
                  <a:pt x="187833" y="107533"/>
                  <a:pt x="188881" y="108295"/>
                  <a:pt x="189738" y="108200"/>
                </a:cubicBezTo>
                <a:cubicBezTo>
                  <a:pt x="189452" y="107247"/>
                  <a:pt x="187547" y="107438"/>
                  <a:pt x="186690" y="107152"/>
                </a:cubicBezTo>
                <a:cubicBezTo>
                  <a:pt x="186118" y="106104"/>
                  <a:pt x="186880" y="105438"/>
                  <a:pt x="187357" y="103533"/>
                </a:cubicBezTo>
                <a:cubicBezTo>
                  <a:pt x="188309" y="103056"/>
                  <a:pt x="189452" y="104295"/>
                  <a:pt x="189643" y="105057"/>
                </a:cubicBezTo>
                <a:lnTo>
                  <a:pt x="188881" y="106676"/>
                </a:lnTo>
                <a:cubicBezTo>
                  <a:pt x="189643" y="106581"/>
                  <a:pt x="189929" y="105533"/>
                  <a:pt x="189833" y="104771"/>
                </a:cubicBezTo>
                <a:cubicBezTo>
                  <a:pt x="190214" y="104104"/>
                  <a:pt x="190881" y="105152"/>
                  <a:pt x="191262" y="104676"/>
                </a:cubicBezTo>
                <a:cubicBezTo>
                  <a:pt x="189548" y="105342"/>
                  <a:pt x="190500" y="98675"/>
                  <a:pt x="192691" y="97151"/>
                </a:cubicBezTo>
                <a:cubicBezTo>
                  <a:pt x="193357" y="96675"/>
                  <a:pt x="193929" y="98199"/>
                  <a:pt x="194596" y="97722"/>
                </a:cubicBezTo>
                <a:cubicBezTo>
                  <a:pt x="194882" y="97532"/>
                  <a:pt x="193453" y="96484"/>
                  <a:pt x="192977" y="96579"/>
                </a:cubicBezTo>
                <a:cubicBezTo>
                  <a:pt x="193834" y="94579"/>
                  <a:pt x="195072" y="94960"/>
                  <a:pt x="196310" y="95436"/>
                </a:cubicBezTo>
                <a:cubicBezTo>
                  <a:pt x="196596" y="94770"/>
                  <a:pt x="196025" y="94484"/>
                  <a:pt x="195453" y="94293"/>
                </a:cubicBezTo>
                <a:cubicBezTo>
                  <a:pt x="196405" y="92484"/>
                  <a:pt x="197930" y="94198"/>
                  <a:pt x="199168" y="94103"/>
                </a:cubicBezTo>
                <a:cubicBezTo>
                  <a:pt x="197834" y="93341"/>
                  <a:pt x="195072" y="92103"/>
                  <a:pt x="196310" y="89626"/>
                </a:cubicBezTo>
                <a:cubicBezTo>
                  <a:pt x="196882" y="89626"/>
                  <a:pt x="196310" y="89055"/>
                  <a:pt x="196120" y="89531"/>
                </a:cubicBezTo>
                <a:cubicBezTo>
                  <a:pt x="194976" y="88578"/>
                  <a:pt x="196215" y="86959"/>
                  <a:pt x="195929" y="85911"/>
                </a:cubicBezTo>
                <a:cubicBezTo>
                  <a:pt x="199073" y="82482"/>
                  <a:pt x="197548" y="80101"/>
                  <a:pt x="197072" y="77053"/>
                </a:cubicBezTo>
                <a:cubicBezTo>
                  <a:pt x="198120" y="76005"/>
                  <a:pt x="199454" y="76386"/>
                  <a:pt x="200596" y="76005"/>
                </a:cubicBezTo>
                <a:cubicBezTo>
                  <a:pt x="199644" y="72291"/>
                  <a:pt x="194024" y="73719"/>
                  <a:pt x="193453" y="69909"/>
                </a:cubicBezTo>
                <a:close/>
                <a:moveTo>
                  <a:pt x="3715" y="51431"/>
                </a:moveTo>
                <a:cubicBezTo>
                  <a:pt x="3429" y="51336"/>
                  <a:pt x="3334" y="51907"/>
                  <a:pt x="3048" y="51907"/>
                </a:cubicBezTo>
                <a:cubicBezTo>
                  <a:pt x="2572" y="50383"/>
                  <a:pt x="3334" y="50955"/>
                  <a:pt x="3715" y="49907"/>
                </a:cubicBezTo>
                <a:cubicBezTo>
                  <a:pt x="3524" y="50574"/>
                  <a:pt x="4191" y="50574"/>
                  <a:pt x="3715" y="51431"/>
                </a:cubicBezTo>
                <a:close/>
                <a:moveTo>
                  <a:pt x="4858" y="49526"/>
                </a:moveTo>
                <a:cubicBezTo>
                  <a:pt x="4382" y="49145"/>
                  <a:pt x="3905" y="48764"/>
                  <a:pt x="4096" y="47811"/>
                </a:cubicBezTo>
                <a:cubicBezTo>
                  <a:pt x="4953" y="48002"/>
                  <a:pt x="5143" y="48573"/>
                  <a:pt x="4858" y="49526"/>
                </a:cubicBezTo>
                <a:close/>
                <a:moveTo>
                  <a:pt x="6096" y="48097"/>
                </a:moveTo>
                <a:lnTo>
                  <a:pt x="4953" y="47716"/>
                </a:lnTo>
                <a:cubicBezTo>
                  <a:pt x="5143" y="46764"/>
                  <a:pt x="6668" y="47049"/>
                  <a:pt x="6572" y="47526"/>
                </a:cubicBezTo>
                <a:cubicBezTo>
                  <a:pt x="6382" y="47526"/>
                  <a:pt x="6191" y="47716"/>
                  <a:pt x="6096" y="48097"/>
                </a:cubicBezTo>
                <a:close/>
                <a:moveTo>
                  <a:pt x="20479" y="11331"/>
                </a:moveTo>
                <a:cubicBezTo>
                  <a:pt x="20860" y="11235"/>
                  <a:pt x="21907" y="9521"/>
                  <a:pt x="22003" y="10664"/>
                </a:cubicBezTo>
                <a:cubicBezTo>
                  <a:pt x="21812" y="10664"/>
                  <a:pt x="21717" y="10664"/>
                  <a:pt x="21622" y="10950"/>
                </a:cubicBezTo>
                <a:cubicBezTo>
                  <a:pt x="21812" y="11045"/>
                  <a:pt x="22098" y="11140"/>
                  <a:pt x="22003" y="11426"/>
                </a:cubicBezTo>
                <a:cubicBezTo>
                  <a:pt x="21431" y="10664"/>
                  <a:pt x="20574" y="12569"/>
                  <a:pt x="20479" y="11331"/>
                </a:cubicBezTo>
                <a:close/>
                <a:moveTo>
                  <a:pt x="20098" y="9330"/>
                </a:moveTo>
                <a:cubicBezTo>
                  <a:pt x="21050" y="7521"/>
                  <a:pt x="23908" y="7711"/>
                  <a:pt x="24765" y="7902"/>
                </a:cubicBezTo>
                <a:cubicBezTo>
                  <a:pt x="22860" y="8854"/>
                  <a:pt x="22003" y="8759"/>
                  <a:pt x="20098" y="9330"/>
                </a:cubicBezTo>
                <a:close/>
                <a:moveTo>
                  <a:pt x="49720" y="12569"/>
                </a:moveTo>
                <a:cubicBezTo>
                  <a:pt x="48863" y="12569"/>
                  <a:pt x="48959" y="11902"/>
                  <a:pt x="48387" y="11712"/>
                </a:cubicBezTo>
                <a:cubicBezTo>
                  <a:pt x="44958" y="10378"/>
                  <a:pt x="48101" y="11426"/>
                  <a:pt x="49530" y="11331"/>
                </a:cubicBezTo>
                <a:cubicBezTo>
                  <a:pt x="49149" y="10473"/>
                  <a:pt x="46673" y="11331"/>
                  <a:pt x="46767" y="9235"/>
                </a:cubicBezTo>
                <a:cubicBezTo>
                  <a:pt x="49435" y="10473"/>
                  <a:pt x="50768" y="10188"/>
                  <a:pt x="51530" y="12378"/>
                </a:cubicBezTo>
                <a:cubicBezTo>
                  <a:pt x="52388" y="11807"/>
                  <a:pt x="53626" y="12188"/>
                  <a:pt x="54102" y="13331"/>
                </a:cubicBezTo>
                <a:cubicBezTo>
                  <a:pt x="51911" y="13617"/>
                  <a:pt x="50197" y="10950"/>
                  <a:pt x="49720" y="12569"/>
                </a:cubicBezTo>
                <a:close/>
                <a:moveTo>
                  <a:pt x="79153" y="21522"/>
                </a:moveTo>
                <a:cubicBezTo>
                  <a:pt x="77629" y="20856"/>
                  <a:pt x="76581" y="21237"/>
                  <a:pt x="75724" y="19903"/>
                </a:cubicBezTo>
                <a:cubicBezTo>
                  <a:pt x="76676" y="19808"/>
                  <a:pt x="78867" y="20760"/>
                  <a:pt x="79153" y="21522"/>
                </a:cubicBezTo>
                <a:close/>
                <a:moveTo>
                  <a:pt x="76391" y="100961"/>
                </a:moveTo>
                <a:cubicBezTo>
                  <a:pt x="76009" y="100199"/>
                  <a:pt x="73914" y="100770"/>
                  <a:pt x="74009" y="99246"/>
                </a:cubicBezTo>
                <a:cubicBezTo>
                  <a:pt x="75438" y="99151"/>
                  <a:pt x="76200" y="99627"/>
                  <a:pt x="76391" y="100961"/>
                </a:cubicBezTo>
                <a:close/>
                <a:moveTo>
                  <a:pt x="66484" y="96103"/>
                </a:moveTo>
                <a:cubicBezTo>
                  <a:pt x="67818" y="96008"/>
                  <a:pt x="68389" y="96675"/>
                  <a:pt x="68961" y="97056"/>
                </a:cubicBezTo>
                <a:cubicBezTo>
                  <a:pt x="68009" y="97246"/>
                  <a:pt x="66961" y="96484"/>
                  <a:pt x="66484" y="96103"/>
                </a:cubicBezTo>
                <a:close/>
                <a:moveTo>
                  <a:pt x="72580" y="100294"/>
                </a:moveTo>
                <a:lnTo>
                  <a:pt x="70771" y="99627"/>
                </a:lnTo>
                <a:cubicBezTo>
                  <a:pt x="70295" y="99627"/>
                  <a:pt x="68770" y="98675"/>
                  <a:pt x="70009" y="98961"/>
                </a:cubicBezTo>
                <a:cubicBezTo>
                  <a:pt x="73343" y="99532"/>
                  <a:pt x="76105" y="102771"/>
                  <a:pt x="78677" y="102294"/>
                </a:cubicBezTo>
                <a:cubicBezTo>
                  <a:pt x="78391" y="102009"/>
                  <a:pt x="77343" y="102199"/>
                  <a:pt x="77724" y="101532"/>
                </a:cubicBezTo>
                <a:cubicBezTo>
                  <a:pt x="80391" y="103056"/>
                  <a:pt x="82582" y="103628"/>
                  <a:pt x="83915" y="105438"/>
                </a:cubicBezTo>
                <a:cubicBezTo>
                  <a:pt x="79439" y="103533"/>
                  <a:pt x="76105" y="102580"/>
                  <a:pt x="72580" y="100294"/>
                </a:cubicBezTo>
                <a:close/>
                <a:moveTo>
                  <a:pt x="82486" y="22761"/>
                </a:moveTo>
                <a:cubicBezTo>
                  <a:pt x="83439" y="23427"/>
                  <a:pt x="85725" y="23237"/>
                  <a:pt x="85534" y="24666"/>
                </a:cubicBezTo>
                <a:cubicBezTo>
                  <a:pt x="84582" y="23142"/>
                  <a:pt x="82391" y="24189"/>
                  <a:pt x="82486" y="22761"/>
                </a:cubicBezTo>
                <a:close/>
                <a:moveTo>
                  <a:pt x="132493" y="42668"/>
                </a:moveTo>
                <a:cubicBezTo>
                  <a:pt x="133350" y="43049"/>
                  <a:pt x="135160" y="44097"/>
                  <a:pt x="134779" y="44382"/>
                </a:cubicBezTo>
                <a:cubicBezTo>
                  <a:pt x="133541" y="43620"/>
                  <a:pt x="132779" y="43906"/>
                  <a:pt x="132493" y="42668"/>
                </a:cubicBezTo>
                <a:close/>
                <a:moveTo>
                  <a:pt x="137922" y="45335"/>
                </a:moveTo>
                <a:cubicBezTo>
                  <a:pt x="139160" y="45144"/>
                  <a:pt x="140494" y="46287"/>
                  <a:pt x="141256" y="47145"/>
                </a:cubicBezTo>
                <a:cubicBezTo>
                  <a:pt x="140113" y="47049"/>
                  <a:pt x="138779" y="46287"/>
                  <a:pt x="137922" y="45335"/>
                </a:cubicBezTo>
                <a:close/>
                <a:moveTo>
                  <a:pt x="169545" y="59718"/>
                </a:moveTo>
                <a:cubicBezTo>
                  <a:pt x="171259" y="59337"/>
                  <a:pt x="175070" y="63623"/>
                  <a:pt x="176022" y="63051"/>
                </a:cubicBezTo>
                <a:cubicBezTo>
                  <a:pt x="174784" y="63813"/>
                  <a:pt x="170212" y="59622"/>
                  <a:pt x="169545" y="59718"/>
                </a:cubicBezTo>
                <a:close/>
              </a:path>
            </a:pathLst>
          </a:custGeom>
          <a:solidFill>
            <a:srgbClr val="1A2D6F"/>
          </a:solidFill>
          <a:ln w="9525" cap="flat">
            <a:noFill/>
            <a:prstDash val="solid"/>
            <a:miter/>
          </a:ln>
        </p:spPr>
        <p:txBody>
          <a:bodyPr rtlCol="0" anchor="ctr"/>
          <a:lstStyle/>
          <a:p>
            <a:endParaRPr lang="en-US"/>
          </a:p>
        </p:txBody>
      </p:sp>
      <p:sp>
        <p:nvSpPr>
          <p:cNvPr id="808" name="צורה חופשית: צורה 781">
            <a:extLst>
              <a:ext uri="{FF2B5EF4-FFF2-40B4-BE49-F238E27FC236}">
                <a16:creationId xmlns:a16="http://schemas.microsoft.com/office/drawing/2014/main" id="{C5619C5F-69D1-4C53-947B-122CBA0F452F}"/>
              </a:ext>
            </a:extLst>
          </p:cNvPr>
          <p:cNvSpPr/>
          <p:nvPr userDrawn="1"/>
        </p:nvSpPr>
        <p:spPr>
          <a:xfrm>
            <a:off x="6333838" y="366045"/>
            <a:ext cx="5986" cy="2857"/>
          </a:xfrm>
          <a:custGeom>
            <a:avLst/>
            <a:gdLst>
              <a:gd name="connsiteX0" fmla="*/ 1429 w 5986"/>
              <a:gd name="connsiteY0" fmla="*/ 476 h 2857"/>
              <a:gd name="connsiteX1" fmla="*/ 0 w 5986"/>
              <a:gd name="connsiteY1" fmla="*/ 0 h 2857"/>
              <a:gd name="connsiteX2" fmla="*/ 5906 w 5986"/>
              <a:gd name="connsiteY2" fmla="*/ 2857 h 2857"/>
              <a:gd name="connsiteX3" fmla="*/ 1429 w 5986"/>
              <a:gd name="connsiteY3" fmla="*/ 476 h 2857"/>
            </a:gdLst>
            <a:ahLst/>
            <a:cxnLst>
              <a:cxn ang="0">
                <a:pos x="connsiteX0" y="connsiteY0"/>
              </a:cxn>
              <a:cxn ang="0">
                <a:pos x="connsiteX1" y="connsiteY1"/>
              </a:cxn>
              <a:cxn ang="0">
                <a:pos x="connsiteX2" y="connsiteY2"/>
              </a:cxn>
              <a:cxn ang="0">
                <a:pos x="connsiteX3" y="connsiteY3"/>
              </a:cxn>
            </a:cxnLst>
            <a:rect l="l" t="t" r="r" b="b"/>
            <a:pathLst>
              <a:path w="5986" h="2857">
                <a:moveTo>
                  <a:pt x="1429" y="476"/>
                </a:moveTo>
                <a:lnTo>
                  <a:pt x="0" y="0"/>
                </a:lnTo>
                <a:cubicBezTo>
                  <a:pt x="2191" y="1715"/>
                  <a:pt x="4572" y="2000"/>
                  <a:pt x="5906" y="2857"/>
                </a:cubicBezTo>
                <a:cubicBezTo>
                  <a:pt x="6668" y="1619"/>
                  <a:pt x="1810" y="857"/>
                  <a:pt x="1429" y="476"/>
                </a:cubicBezTo>
                <a:close/>
              </a:path>
            </a:pathLst>
          </a:custGeom>
          <a:solidFill>
            <a:srgbClr val="1A2D6F"/>
          </a:solidFill>
          <a:ln w="9525" cap="flat">
            <a:noFill/>
            <a:prstDash val="solid"/>
            <a:miter/>
          </a:ln>
        </p:spPr>
        <p:txBody>
          <a:bodyPr rtlCol="0" anchor="ctr"/>
          <a:lstStyle/>
          <a:p>
            <a:endParaRPr lang="en-US"/>
          </a:p>
        </p:txBody>
      </p:sp>
      <p:sp>
        <p:nvSpPr>
          <p:cNvPr id="809" name="צורה חופשית: צורה 782">
            <a:extLst>
              <a:ext uri="{FF2B5EF4-FFF2-40B4-BE49-F238E27FC236}">
                <a16:creationId xmlns:a16="http://schemas.microsoft.com/office/drawing/2014/main" id="{AAF7FF74-327E-464B-9B03-FB969C71D9B1}"/>
              </a:ext>
            </a:extLst>
          </p:cNvPr>
          <p:cNvSpPr/>
          <p:nvPr userDrawn="1"/>
        </p:nvSpPr>
        <p:spPr>
          <a:xfrm>
            <a:off x="6315551" y="445865"/>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95" y="857"/>
                  <a:pt x="1714" y="762"/>
                  <a:pt x="2381" y="1238"/>
                </a:cubicBezTo>
                <a:close/>
              </a:path>
            </a:pathLst>
          </a:custGeom>
          <a:solidFill>
            <a:srgbClr val="1A2D6F"/>
          </a:solidFill>
          <a:ln w="9525" cap="flat">
            <a:noFill/>
            <a:prstDash val="solid"/>
            <a:miter/>
          </a:ln>
        </p:spPr>
        <p:txBody>
          <a:bodyPr rtlCol="0" anchor="ctr"/>
          <a:lstStyle/>
          <a:p>
            <a:endParaRPr lang="en-US"/>
          </a:p>
        </p:txBody>
      </p:sp>
      <p:sp>
        <p:nvSpPr>
          <p:cNvPr id="810" name="צורה חופשית: צורה 783">
            <a:extLst>
              <a:ext uri="{FF2B5EF4-FFF2-40B4-BE49-F238E27FC236}">
                <a16:creationId xmlns:a16="http://schemas.microsoft.com/office/drawing/2014/main" id="{F2FDCD75-BAE4-4337-91D2-7B135FAF8EFA}"/>
              </a:ext>
            </a:extLst>
          </p:cNvPr>
          <p:cNvSpPr/>
          <p:nvPr userDrawn="1"/>
        </p:nvSpPr>
        <p:spPr>
          <a:xfrm>
            <a:off x="6345078" y="370427"/>
            <a:ext cx="32194" cy="17049"/>
          </a:xfrm>
          <a:custGeom>
            <a:avLst/>
            <a:gdLst>
              <a:gd name="connsiteX0" fmla="*/ 3429 w 32194"/>
              <a:gd name="connsiteY0" fmla="*/ 2381 h 17049"/>
              <a:gd name="connsiteX1" fmla="*/ 32195 w 32194"/>
              <a:gd name="connsiteY1" fmla="*/ 17050 h 17049"/>
              <a:gd name="connsiteX2" fmla="*/ 0 w 32194"/>
              <a:gd name="connsiteY2" fmla="*/ 0 h 17049"/>
              <a:gd name="connsiteX3" fmla="*/ 3429 w 32194"/>
              <a:gd name="connsiteY3" fmla="*/ 2381 h 17049"/>
            </a:gdLst>
            <a:ahLst/>
            <a:cxnLst>
              <a:cxn ang="0">
                <a:pos x="connsiteX0" y="connsiteY0"/>
              </a:cxn>
              <a:cxn ang="0">
                <a:pos x="connsiteX1" y="connsiteY1"/>
              </a:cxn>
              <a:cxn ang="0">
                <a:pos x="connsiteX2" y="connsiteY2"/>
              </a:cxn>
              <a:cxn ang="0">
                <a:pos x="connsiteX3" y="connsiteY3"/>
              </a:cxn>
            </a:cxnLst>
            <a:rect l="l" t="t" r="r" b="b"/>
            <a:pathLst>
              <a:path w="32194" h="17049">
                <a:moveTo>
                  <a:pt x="3429" y="2381"/>
                </a:moveTo>
                <a:cubicBezTo>
                  <a:pt x="13049" y="7334"/>
                  <a:pt x="23241" y="12478"/>
                  <a:pt x="32195" y="17050"/>
                </a:cubicBezTo>
                <a:cubicBezTo>
                  <a:pt x="23717" y="10668"/>
                  <a:pt x="10096" y="5525"/>
                  <a:pt x="0" y="0"/>
                </a:cubicBezTo>
                <a:cubicBezTo>
                  <a:pt x="0" y="1333"/>
                  <a:pt x="2095" y="1715"/>
                  <a:pt x="3429" y="2381"/>
                </a:cubicBezTo>
                <a:close/>
              </a:path>
            </a:pathLst>
          </a:custGeom>
          <a:solidFill>
            <a:srgbClr val="1A2D6F"/>
          </a:solidFill>
          <a:ln w="9525" cap="flat">
            <a:noFill/>
            <a:prstDash val="solid"/>
            <a:miter/>
          </a:ln>
        </p:spPr>
        <p:txBody>
          <a:bodyPr rtlCol="0" anchor="ctr"/>
          <a:lstStyle/>
          <a:p>
            <a:endParaRPr lang="en-US"/>
          </a:p>
        </p:txBody>
      </p:sp>
      <p:sp>
        <p:nvSpPr>
          <p:cNvPr id="811" name="צורה חופשית: צורה 784">
            <a:extLst>
              <a:ext uri="{FF2B5EF4-FFF2-40B4-BE49-F238E27FC236}">
                <a16:creationId xmlns:a16="http://schemas.microsoft.com/office/drawing/2014/main" id="{9C1396E9-1E76-45A5-98F8-92D24A5DC035}"/>
              </a:ext>
            </a:extLst>
          </p:cNvPr>
          <p:cNvSpPr/>
          <p:nvPr userDrawn="1"/>
        </p:nvSpPr>
        <p:spPr>
          <a:xfrm>
            <a:off x="6315145" y="364045"/>
            <a:ext cx="2215" cy="1428"/>
          </a:xfrm>
          <a:custGeom>
            <a:avLst/>
            <a:gdLst>
              <a:gd name="connsiteX0" fmla="*/ 2215 w 2215"/>
              <a:gd name="connsiteY0" fmla="*/ 1429 h 1428"/>
              <a:gd name="connsiteX1" fmla="*/ 310 w 2215"/>
              <a:gd name="connsiteY1" fmla="*/ 0 h 1428"/>
              <a:gd name="connsiteX2" fmla="*/ 787 w 2215"/>
              <a:gd name="connsiteY2" fmla="*/ 952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3" y="286"/>
                  <a:pt x="310" y="0"/>
                </a:cubicBezTo>
                <a:cubicBezTo>
                  <a:pt x="-928" y="191"/>
                  <a:pt x="2025" y="667"/>
                  <a:pt x="787" y="952"/>
                </a:cubicBezTo>
                <a:cubicBezTo>
                  <a:pt x="692" y="1905"/>
                  <a:pt x="1739" y="762"/>
                  <a:pt x="2215" y="1429"/>
                </a:cubicBezTo>
                <a:close/>
              </a:path>
            </a:pathLst>
          </a:custGeom>
          <a:solidFill>
            <a:srgbClr val="1A2D6F"/>
          </a:solidFill>
          <a:ln w="9525" cap="flat">
            <a:noFill/>
            <a:prstDash val="solid"/>
            <a:miter/>
          </a:ln>
        </p:spPr>
        <p:txBody>
          <a:bodyPr rtlCol="0" anchor="ctr"/>
          <a:lstStyle/>
          <a:p>
            <a:endParaRPr lang="en-US"/>
          </a:p>
        </p:txBody>
      </p:sp>
      <p:sp>
        <p:nvSpPr>
          <p:cNvPr id="812" name="צורה חופשית: צורה 785">
            <a:extLst>
              <a:ext uri="{FF2B5EF4-FFF2-40B4-BE49-F238E27FC236}">
                <a16:creationId xmlns:a16="http://schemas.microsoft.com/office/drawing/2014/main" id="{CB0FD14A-64DA-4FE3-8E61-379534044F57}"/>
              </a:ext>
            </a:extLst>
          </p:cNvPr>
          <p:cNvSpPr/>
          <p:nvPr userDrawn="1"/>
        </p:nvSpPr>
        <p:spPr>
          <a:xfrm>
            <a:off x="6364864" y="382333"/>
            <a:ext cx="3265" cy="2476"/>
          </a:xfrm>
          <a:custGeom>
            <a:avLst/>
            <a:gdLst>
              <a:gd name="connsiteX0" fmla="*/ 3265 w 3265"/>
              <a:gd name="connsiteY0" fmla="*/ 1619 h 2476"/>
              <a:gd name="connsiteX1" fmla="*/ 884 w 3265"/>
              <a:gd name="connsiteY1" fmla="*/ 0 h 2476"/>
              <a:gd name="connsiteX2" fmla="*/ 27 w 3265"/>
              <a:gd name="connsiteY2" fmla="*/ 762 h 2476"/>
              <a:gd name="connsiteX3" fmla="*/ 2598 w 3265"/>
              <a:gd name="connsiteY3" fmla="*/ 2477 h 2476"/>
              <a:gd name="connsiteX4" fmla="*/ 2408 w 3265"/>
              <a:gd name="connsiteY4" fmla="*/ 1619 h 2476"/>
              <a:gd name="connsiteX5" fmla="*/ 3265 w 3265"/>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2476">
                <a:moveTo>
                  <a:pt x="3265" y="1619"/>
                </a:moveTo>
                <a:cubicBezTo>
                  <a:pt x="3075" y="667"/>
                  <a:pt x="1265" y="857"/>
                  <a:pt x="884" y="0"/>
                </a:cubicBezTo>
                <a:cubicBezTo>
                  <a:pt x="693" y="1048"/>
                  <a:pt x="1265" y="1238"/>
                  <a:pt x="27" y="762"/>
                </a:cubicBezTo>
                <a:cubicBezTo>
                  <a:pt x="-259" y="1143"/>
                  <a:pt x="1836" y="2000"/>
                  <a:pt x="2598" y="2477"/>
                </a:cubicBezTo>
                <a:cubicBezTo>
                  <a:pt x="2598" y="2096"/>
                  <a:pt x="2598" y="1810"/>
                  <a:pt x="2408" y="1619"/>
                </a:cubicBezTo>
                <a:cubicBezTo>
                  <a:pt x="2598" y="1333"/>
                  <a:pt x="2979" y="1524"/>
                  <a:pt x="3265" y="1619"/>
                </a:cubicBezTo>
                <a:close/>
              </a:path>
            </a:pathLst>
          </a:custGeom>
          <a:solidFill>
            <a:srgbClr val="1A2D6F"/>
          </a:solidFill>
          <a:ln w="9525" cap="flat">
            <a:noFill/>
            <a:prstDash val="solid"/>
            <a:miter/>
          </a:ln>
        </p:spPr>
        <p:txBody>
          <a:bodyPr rtlCol="0" anchor="ctr"/>
          <a:lstStyle/>
          <a:p>
            <a:endParaRPr lang="en-US"/>
          </a:p>
        </p:txBody>
      </p:sp>
      <p:sp>
        <p:nvSpPr>
          <p:cNvPr id="813" name="צורה חופשית: צורה 786">
            <a:extLst>
              <a:ext uri="{FF2B5EF4-FFF2-40B4-BE49-F238E27FC236}">
                <a16:creationId xmlns:a16="http://schemas.microsoft.com/office/drawing/2014/main" id="{B4A2B2B1-E273-466F-927A-F2AC99BBE7C3}"/>
              </a:ext>
            </a:extLst>
          </p:cNvPr>
          <p:cNvSpPr/>
          <p:nvPr userDrawn="1"/>
        </p:nvSpPr>
        <p:spPr>
          <a:xfrm>
            <a:off x="6369265" y="385095"/>
            <a:ext cx="3942" cy="2666"/>
          </a:xfrm>
          <a:custGeom>
            <a:avLst/>
            <a:gdLst>
              <a:gd name="connsiteX0" fmla="*/ 3818 w 3942"/>
              <a:gd name="connsiteY0" fmla="*/ 2667 h 2666"/>
              <a:gd name="connsiteX1" fmla="*/ 7 w 3942"/>
              <a:gd name="connsiteY1" fmla="*/ 0 h 2666"/>
              <a:gd name="connsiteX2" fmla="*/ 3818 w 3942"/>
              <a:gd name="connsiteY2" fmla="*/ 2667 h 2666"/>
            </a:gdLst>
            <a:ahLst/>
            <a:cxnLst>
              <a:cxn ang="0">
                <a:pos x="connsiteX0" y="connsiteY0"/>
              </a:cxn>
              <a:cxn ang="0">
                <a:pos x="connsiteX1" y="connsiteY1"/>
              </a:cxn>
              <a:cxn ang="0">
                <a:pos x="connsiteX2" y="connsiteY2"/>
              </a:cxn>
            </a:cxnLst>
            <a:rect l="l" t="t" r="r" b="b"/>
            <a:pathLst>
              <a:path w="3942" h="2666">
                <a:moveTo>
                  <a:pt x="3818" y="2667"/>
                </a:moveTo>
                <a:cubicBezTo>
                  <a:pt x="4674" y="857"/>
                  <a:pt x="865" y="1429"/>
                  <a:pt x="7" y="0"/>
                </a:cubicBezTo>
                <a:cubicBezTo>
                  <a:pt x="-183" y="1905"/>
                  <a:pt x="3436" y="1238"/>
                  <a:pt x="3818" y="2667"/>
                </a:cubicBezTo>
                <a:close/>
              </a:path>
            </a:pathLst>
          </a:custGeom>
          <a:solidFill>
            <a:srgbClr val="1A2D6F"/>
          </a:solidFill>
          <a:ln w="9525" cap="flat">
            <a:noFill/>
            <a:prstDash val="solid"/>
            <a:miter/>
          </a:ln>
        </p:spPr>
        <p:txBody>
          <a:bodyPr rtlCol="0" anchor="ctr"/>
          <a:lstStyle/>
          <a:p>
            <a:endParaRPr lang="en-US"/>
          </a:p>
        </p:txBody>
      </p:sp>
      <p:sp>
        <p:nvSpPr>
          <p:cNvPr id="814" name="צורה חופשית: צורה 787">
            <a:extLst>
              <a:ext uri="{FF2B5EF4-FFF2-40B4-BE49-F238E27FC236}">
                <a16:creationId xmlns:a16="http://schemas.microsoft.com/office/drawing/2014/main" id="{5BA642D0-2F2A-46C4-B6F6-D02A14A45CCD}"/>
              </a:ext>
            </a:extLst>
          </p:cNvPr>
          <p:cNvSpPr/>
          <p:nvPr userDrawn="1"/>
        </p:nvSpPr>
        <p:spPr>
          <a:xfrm>
            <a:off x="6308121" y="357484"/>
            <a:ext cx="3428" cy="845"/>
          </a:xfrm>
          <a:custGeom>
            <a:avLst/>
            <a:gdLst>
              <a:gd name="connsiteX0" fmla="*/ 3429 w 3428"/>
              <a:gd name="connsiteY0" fmla="*/ 846 h 845"/>
              <a:gd name="connsiteX1" fmla="*/ 0 w 3428"/>
              <a:gd name="connsiteY1" fmla="*/ 84 h 845"/>
              <a:gd name="connsiteX2" fmla="*/ 3429 w 3428"/>
              <a:gd name="connsiteY2" fmla="*/ 846 h 845"/>
            </a:gdLst>
            <a:ahLst/>
            <a:cxnLst>
              <a:cxn ang="0">
                <a:pos x="connsiteX0" y="connsiteY0"/>
              </a:cxn>
              <a:cxn ang="0">
                <a:pos x="connsiteX1" y="connsiteY1"/>
              </a:cxn>
              <a:cxn ang="0">
                <a:pos x="connsiteX2" y="connsiteY2"/>
              </a:cxn>
            </a:cxnLst>
            <a:rect l="l" t="t" r="r" b="b"/>
            <a:pathLst>
              <a:path w="3428" h="845">
                <a:moveTo>
                  <a:pt x="3429" y="846"/>
                </a:moveTo>
                <a:cubicBezTo>
                  <a:pt x="3429" y="-583"/>
                  <a:pt x="952" y="275"/>
                  <a:pt x="0" y="84"/>
                </a:cubicBezTo>
                <a:cubicBezTo>
                  <a:pt x="571" y="1227"/>
                  <a:pt x="2191" y="-106"/>
                  <a:pt x="3429" y="846"/>
                </a:cubicBezTo>
                <a:close/>
              </a:path>
            </a:pathLst>
          </a:custGeom>
          <a:solidFill>
            <a:srgbClr val="1A2D6F"/>
          </a:solidFill>
          <a:ln w="9525" cap="flat">
            <a:noFill/>
            <a:prstDash val="solid"/>
            <a:miter/>
          </a:ln>
        </p:spPr>
        <p:txBody>
          <a:bodyPr rtlCol="0" anchor="ctr"/>
          <a:lstStyle/>
          <a:p>
            <a:endParaRPr lang="en-US"/>
          </a:p>
        </p:txBody>
      </p:sp>
      <p:sp>
        <p:nvSpPr>
          <p:cNvPr id="815" name="צורה חופשית: צורה 788">
            <a:extLst>
              <a:ext uri="{FF2B5EF4-FFF2-40B4-BE49-F238E27FC236}">
                <a16:creationId xmlns:a16="http://schemas.microsoft.com/office/drawing/2014/main" id="{041E1906-B841-40CF-A81E-0C25BCB05491}"/>
              </a:ext>
            </a:extLst>
          </p:cNvPr>
          <p:cNvSpPr/>
          <p:nvPr userDrawn="1"/>
        </p:nvSpPr>
        <p:spPr>
          <a:xfrm>
            <a:off x="6345935" y="226599"/>
            <a:ext cx="24574" cy="12096"/>
          </a:xfrm>
          <a:custGeom>
            <a:avLst/>
            <a:gdLst>
              <a:gd name="connsiteX0" fmla="*/ 2572 w 24574"/>
              <a:gd name="connsiteY0" fmla="*/ 1905 h 12096"/>
              <a:gd name="connsiteX1" fmla="*/ 24575 w 24574"/>
              <a:gd name="connsiteY1" fmla="*/ 12097 h 12096"/>
              <a:gd name="connsiteX2" fmla="*/ 0 w 24574"/>
              <a:gd name="connsiteY2" fmla="*/ 0 h 12096"/>
              <a:gd name="connsiteX3" fmla="*/ 2572 w 24574"/>
              <a:gd name="connsiteY3" fmla="*/ 1905 h 12096"/>
            </a:gdLst>
            <a:ahLst/>
            <a:cxnLst>
              <a:cxn ang="0">
                <a:pos x="connsiteX0" y="connsiteY0"/>
              </a:cxn>
              <a:cxn ang="0">
                <a:pos x="connsiteX1" y="connsiteY1"/>
              </a:cxn>
              <a:cxn ang="0">
                <a:pos x="connsiteX2" y="connsiteY2"/>
              </a:cxn>
              <a:cxn ang="0">
                <a:pos x="connsiteX3" y="connsiteY3"/>
              </a:cxn>
            </a:cxnLst>
            <a:rect l="l" t="t" r="r" b="b"/>
            <a:pathLst>
              <a:path w="24574" h="12096">
                <a:moveTo>
                  <a:pt x="2572" y="1905"/>
                </a:moveTo>
                <a:cubicBezTo>
                  <a:pt x="9906" y="5429"/>
                  <a:pt x="17622" y="9144"/>
                  <a:pt x="24575" y="12097"/>
                </a:cubicBezTo>
                <a:cubicBezTo>
                  <a:pt x="18002" y="7334"/>
                  <a:pt x="7620" y="4191"/>
                  <a:pt x="0" y="0"/>
                </a:cubicBezTo>
                <a:cubicBezTo>
                  <a:pt x="0" y="1238"/>
                  <a:pt x="1524" y="1333"/>
                  <a:pt x="2572" y="1905"/>
                </a:cubicBezTo>
                <a:close/>
              </a:path>
            </a:pathLst>
          </a:custGeom>
          <a:solidFill>
            <a:srgbClr val="1A2D6F"/>
          </a:solidFill>
          <a:ln w="9525" cap="flat">
            <a:noFill/>
            <a:prstDash val="solid"/>
            <a:miter/>
          </a:ln>
        </p:spPr>
        <p:txBody>
          <a:bodyPr rtlCol="0" anchor="ctr"/>
          <a:lstStyle/>
          <a:p>
            <a:endParaRPr lang="en-US"/>
          </a:p>
        </p:txBody>
      </p:sp>
      <p:sp>
        <p:nvSpPr>
          <p:cNvPr id="816" name="צורה חופשית: צורה 789">
            <a:extLst>
              <a:ext uri="{FF2B5EF4-FFF2-40B4-BE49-F238E27FC236}">
                <a16:creationId xmlns:a16="http://schemas.microsoft.com/office/drawing/2014/main" id="{7F8DAD44-DC46-441C-9D2F-D4E7435C11B0}"/>
              </a:ext>
            </a:extLst>
          </p:cNvPr>
          <p:cNvSpPr/>
          <p:nvPr userDrawn="1"/>
        </p:nvSpPr>
        <p:spPr>
          <a:xfrm>
            <a:off x="6352127" y="316805"/>
            <a:ext cx="4000" cy="1234"/>
          </a:xfrm>
          <a:custGeom>
            <a:avLst/>
            <a:gdLst>
              <a:gd name="connsiteX0" fmla="*/ 0 w 4000"/>
              <a:gd name="connsiteY0" fmla="*/ 91 h 1234"/>
              <a:gd name="connsiteX1" fmla="*/ 4000 w 4000"/>
              <a:gd name="connsiteY1" fmla="*/ 1234 h 1234"/>
              <a:gd name="connsiteX2" fmla="*/ 0 w 4000"/>
              <a:gd name="connsiteY2" fmla="*/ 91 h 1234"/>
            </a:gdLst>
            <a:ahLst/>
            <a:cxnLst>
              <a:cxn ang="0">
                <a:pos x="connsiteX0" y="connsiteY0"/>
              </a:cxn>
              <a:cxn ang="0">
                <a:pos x="connsiteX1" y="connsiteY1"/>
              </a:cxn>
              <a:cxn ang="0">
                <a:pos x="connsiteX2" y="connsiteY2"/>
              </a:cxn>
            </a:cxnLst>
            <a:rect l="l" t="t" r="r" b="b"/>
            <a:pathLst>
              <a:path w="4000" h="1234">
                <a:moveTo>
                  <a:pt x="0" y="91"/>
                </a:moveTo>
                <a:cubicBezTo>
                  <a:pt x="95" y="1234"/>
                  <a:pt x="2762" y="663"/>
                  <a:pt x="4000" y="1234"/>
                </a:cubicBezTo>
                <a:cubicBezTo>
                  <a:pt x="3238" y="-480"/>
                  <a:pt x="1905" y="91"/>
                  <a:pt x="0" y="91"/>
                </a:cubicBezTo>
                <a:close/>
              </a:path>
            </a:pathLst>
          </a:custGeom>
          <a:solidFill>
            <a:srgbClr val="1A2D6F"/>
          </a:solidFill>
          <a:ln w="9525" cap="flat">
            <a:noFill/>
            <a:prstDash val="solid"/>
            <a:miter/>
          </a:ln>
        </p:spPr>
        <p:txBody>
          <a:bodyPr rtlCol="0" anchor="ctr"/>
          <a:lstStyle/>
          <a:p>
            <a:endParaRPr lang="en-US"/>
          </a:p>
        </p:txBody>
      </p:sp>
      <p:sp>
        <p:nvSpPr>
          <p:cNvPr id="817" name="צורה חופשית: צורה 790">
            <a:extLst>
              <a:ext uri="{FF2B5EF4-FFF2-40B4-BE49-F238E27FC236}">
                <a16:creationId xmlns:a16="http://schemas.microsoft.com/office/drawing/2014/main" id="{AB0F5DE3-CD49-46A6-8084-9F3370C9EEA1}"/>
              </a:ext>
            </a:extLst>
          </p:cNvPr>
          <p:cNvSpPr/>
          <p:nvPr userDrawn="1"/>
        </p:nvSpPr>
        <p:spPr>
          <a:xfrm>
            <a:off x="6306906" y="219551"/>
            <a:ext cx="1786" cy="1619"/>
          </a:xfrm>
          <a:custGeom>
            <a:avLst/>
            <a:gdLst>
              <a:gd name="connsiteX0" fmla="*/ 1786 w 1786"/>
              <a:gd name="connsiteY0" fmla="*/ 1619 h 1619"/>
              <a:gd name="connsiteX1" fmla="*/ 357 w 1786"/>
              <a:gd name="connsiteY1" fmla="*/ 0 h 1619"/>
              <a:gd name="connsiteX2" fmla="*/ 1786 w 1786"/>
              <a:gd name="connsiteY2" fmla="*/ 1619 h 1619"/>
            </a:gdLst>
            <a:ahLst/>
            <a:cxnLst>
              <a:cxn ang="0">
                <a:pos x="connsiteX0" y="connsiteY0"/>
              </a:cxn>
              <a:cxn ang="0">
                <a:pos x="connsiteX1" y="connsiteY1"/>
              </a:cxn>
              <a:cxn ang="0">
                <a:pos x="connsiteX2" y="connsiteY2"/>
              </a:cxn>
            </a:cxnLst>
            <a:rect l="l" t="t" r="r" b="b"/>
            <a:pathLst>
              <a:path w="1786" h="1619">
                <a:moveTo>
                  <a:pt x="1786" y="1619"/>
                </a:moveTo>
                <a:cubicBezTo>
                  <a:pt x="1596" y="667"/>
                  <a:pt x="643" y="95"/>
                  <a:pt x="357" y="0"/>
                </a:cubicBezTo>
                <a:cubicBezTo>
                  <a:pt x="-786" y="1143"/>
                  <a:pt x="1120" y="1334"/>
                  <a:pt x="1786" y="1619"/>
                </a:cubicBezTo>
                <a:close/>
              </a:path>
            </a:pathLst>
          </a:custGeom>
          <a:solidFill>
            <a:srgbClr val="1A2D6F"/>
          </a:solidFill>
          <a:ln w="9525" cap="flat">
            <a:noFill/>
            <a:prstDash val="solid"/>
            <a:miter/>
          </a:ln>
        </p:spPr>
        <p:txBody>
          <a:bodyPr rtlCol="0" anchor="ctr"/>
          <a:lstStyle/>
          <a:p>
            <a:endParaRPr lang="en-US"/>
          </a:p>
        </p:txBody>
      </p:sp>
      <p:sp>
        <p:nvSpPr>
          <p:cNvPr id="818" name="צורה חופשית: צורה 791">
            <a:extLst>
              <a:ext uri="{FF2B5EF4-FFF2-40B4-BE49-F238E27FC236}">
                <a16:creationId xmlns:a16="http://schemas.microsoft.com/office/drawing/2014/main" id="{FE801D6B-61AA-459A-9A9B-4A6E85BC4926}"/>
              </a:ext>
            </a:extLst>
          </p:cNvPr>
          <p:cNvSpPr/>
          <p:nvPr userDrawn="1"/>
        </p:nvSpPr>
        <p:spPr>
          <a:xfrm>
            <a:off x="6364033" y="320382"/>
            <a:ext cx="1999" cy="905"/>
          </a:xfrm>
          <a:custGeom>
            <a:avLst/>
            <a:gdLst>
              <a:gd name="connsiteX0" fmla="*/ 2000 w 1999"/>
              <a:gd name="connsiteY0" fmla="*/ 801 h 905"/>
              <a:gd name="connsiteX1" fmla="*/ 0 w 1999"/>
              <a:gd name="connsiteY1" fmla="*/ 610 h 905"/>
              <a:gd name="connsiteX2" fmla="*/ 2000 w 1999"/>
              <a:gd name="connsiteY2" fmla="*/ 801 h 905"/>
            </a:gdLst>
            <a:ahLst/>
            <a:cxnLst>
              <a:cxn ang="0">
                <a:pos x="connsiteX0" y="connsiteY0"/>
              </a:cxn>
              <a:cxn ang="0">
                <a:pos x="connsiteX1" y="connsiteY1"/>
              </a:cxn>
              <a:cxn ang="0">
                <a:pos x="connsiteX2" y="connsiteY2"/>
              </a:cxn>
            </a:cxnLst>
            <a:rect l="l" t="t" r="r" b="b"/>
            <a:pathLst>
              <a:path w="1999" h="905">
                <a:moveTo>
                  <a:pt x="2000" y="801"/>
                </a:moveTo>
                <a:cubicBezTo>
                  <a:pt x="1905" y="324"/>
                  <a:pt x="285" y="-628"/>
                  <a:pt x="0" y="610"/>
                </a:cubicBezTo>
                <a:cubicBezTo>
                  <a:pt x="857" y="-57"/>
                  <a:pt x="1334" y="1277"/>
                  <a:pt x="2000" y="801"/>
                </a:cubicBezTo>
                <a:close/>
              </a:path>
            </a:pathLst>
          </a:custGeom>
          <a:solidFill>
            <a:srgbClr val="1A2D6F"/>
          </a:solidFill>
          <a:ln w="9525" cap="flat">
            <a:noFill/>
            <a:prstDash val="solid"/>
            <a:miter/>
          </a:ln>
        </p:spPr>
        <p:txBody>
          <a:bodyPr rtlCol="0" anchor="ctr"/>
          <a:lstStyle/>
          <a:p>
            <a:endParaRPr lang="en-US"/>
          </a:p>
        </p:txBody>
      </p:sp>
      <p:sp>
        <p:nvSpPr>
          <p:cNvPr id="819" name="צורה חופשית: צורה 792">
            <a:extLst>
              <a:ext uri="{FF2B5EF4-FFF2-40B4-BE49-F238E27FC236}">
                <a16:creationId xmlns:a16="http://schemas.microsoft.com/office/drawing/2014/main" id="{36CB2456-87D3-4859-994E-A4CDAE3FE319}"/>
              </a:ext>
            </a:extLst>
          </p:cNvPr>
          <p:cNvSpPr/>
          <p:nvPr userDrawn="1"/>
        </p:nvSpPr>
        <p:spPr>
          <a:xfrm>
            <a:off x="6358795" y="318599"/>
            <a:ext cx="1999" cy="1155"/>
          </a:xfrm>
          <a:custGeom>
            <a:avLst/>
            <a:gdLst>
              <a:gd name="connsiteX0" fmla="*/ 0 w 1999"/>
              <a:gd name="connsiteY0" fmla="*/ 203 h 1155"/>
              <a:gd name="connsiteX1" fmla="*/ 2000 w 1999"/>
              <a:gd name="connsiteY1" fmla="*/ 1155 h 1155"/>
              <a:gd name="connsiteX2" fmla="*/ 0 w 1999"/>
              <a:gd name="connsiteY2" fmla="*/ 203 h 1155"/>
            </a:gdLst>
            <a:ahLst/>
            <a:cxnLst>
              <a:cxn ang="0">
                <a:pos x="connsiteX0" y="connsiteY0"/>
              </a:cxn>
              <a:cxn ang="0">
                <a:pos x="connsiteX1" y="connsiteY1"/>
              </a:cxn>
              <a:cxn ang="0">
                <a:pos x="connsiteX2" y="connsiteY2"/>
              </a:cxn>
            </a:cxnLst>
            <a:rect l="l" t="t" r="r" b="b"/>
            <a:pathLst>
              <a:path w="1999" h="1155">
                <a:moveTo>
                  <a:pt x="0" y="203"/>
                </a:moveTo>
                <a:cubicBezTo>
                  <a:pt x="95" y="1060"/>
                  <a:pt x="1428" y="774"/>
                  <a:pt x="2000" y="1155"/>
                </a:cubicBezTo>
                <a:cubicBezTo>
                  <a:pt x="2000" y="107"/>
                  <a:pt x="571" y="-274"/>
                  <a:pt x="0" y="203"/>
                </a:cubicBezTo>
                <a:close/>
              </a:path>
            </a:pathLst>
          </a:custGeom>
          <a:solidFill>
            <a:srgbClr val="1A2D6F"/>
          </a:solidFill>
          <a:ln w="9525" cap="flat">
            <a:noFill/>
            <a:prstDash val="solid"/>
            <a:miter/>
          </a:ln>
        </p:spPr>
        <p:txBody>
          <a:bodyPr rtlCol="0" anchor="ctr"/>
          <a:lstStyle/>
          <a:p>
            <a:endParaRPr lang="en-US"/>
          </a:p>
        </p:txBody>
      </p:sp>
      <p:sp>
        <p:nvSpPr>
          <p:cNvPr id="820" name="צורה חופשית: צורה 793">
            <a:extLst>
              <a:ext uri="{FF2B5EF4-FFF2-40B4-BE49-F238E27FC236}">
                <a16:creationId xmlns:a16="http://schemas.microsoft.com/office/drawing/2014/main" id="{5E7E6A77-E268-473F-87E4-6937D1FC8605}"/>
              </a:ext>
            </a:extLst>
          </p:cNvPr>
          <p:cNvSpPr/>
          <p:nvPr userDrawn="1"/>
        </p:nvSpPr>
        <p:spPr>
          <a:xfrm>
            <a:off x="6318027" y="217624"/>
            <a:ext cx="2670" cy="718"/>
          </a:xfrm>
          <a:custGeom>
            <a:avLst/>
            <a:gdLst>
              <a:gd name="connsiteX0" fmla="*/ 2667 w 2670"/>
              <a:gd name="connsiteY0" fmla="*/ 689 h 718"/>
              <a:gd name="connsiteX1" fmla="*/ 0 w 2670"/>
              <a:gd name="connsiteY1" fmla="*/ 213 h 718"/>
              <a:gd name="connsiteX2" fmla="*/ 2667 w 2670"/>
              <a:gd name="connsiteY2" fmla="*/ 689 h 718"/>
            </a:gdLst>
            <a:ahLst/>
            <a:cxnLst>
              <a:cxn ang="0">
                <a:pos x="connsiteX0" y="connsiteY0"/>
              </a:cxn>
              <a:cxn ang="0">
                <a:pos x="connsiteX1" y="connsiteY1"/>
              </a:cxn>
              <a:cxn ang="0">
                <a:pos x="connsiteX2" y="connsiteY2"/>
              </a:cxn>
            </a:cxnLst>
            <a:rect l="l" t="t" r="r" b="b"/>
            <a:pathLst>
              <a:path w="2670" h="718">
                <a:moveTo>
                  <a:pt x="2667" y="689"/>
                </a:moveTo>
                <a:cubicBezTo>
                  <a:pt x="2762" y="-645"/>
                  <a:pt x="858" y="403"/>
                  <a:pt x="0" y="213"/>
                </a:cubicBezTo>
                <a:cubicBezTo>
                  <a:pt x="476" y="1451"/>
                  <a:pt x="1810" y="-73"/>
                  <a:pt x="2667" y="689"/>
                </a:cubicBezTo>
                <a:close/>
              </a:path>
            </a:pathLst>
          </a:custGeom>
          <a:solidFill>
            <a:srgbClr val="1A2D6F"/>
          </a:solidFill>
          <a:ln w="9525" cap="flat">
            <a:noFill/>
            <a:prstDash val="solid"/>
            <a:miter/>
          </a:ln>
        </p:spPr>
        <p:txBody>
          <a:bodyPr rtlCol="0" anchor="ctr"/>
          <a:lstStyle/>
          <a:p>
            <a:endParaRPr lang="en-US"/>
          </a:p>
        </p:txBody>
      </p:sp>
      <p:sp>
        <p:nvSpPr>
          <p:cNvPr id="821" name="צורה חופשית: צורה 794">
            <a:extLst>
              <a:ext uri="{FF2B5EF4-FFF2-40B4-BE49-F238E27FC236}">
                <a16:creationId xmlns:a16="http://schemas.microsoft.com/office/drawing/2014/main" id="{B44E044A-8EED-4E37-8D85-C684C56B0689}"/>
              </a:ext>
            </a:extLst>
          </p:cNvPr>
          <p:cNvSpPr/>
          <p:nvPr userDrawn="1"/>
        </p:nvSpPr>
        <p:spPr>
          <a:xfrm>
            <a:off x="6311228" y="214887"/>
            <a:ext cx="1750" cy="1425"/>
          </a:xfrm>
          <a:custGeom>
            <a:avLst/>
            <a:gdLst>
              <a:gd name="connsiteX0" fmla="*/ 989 w 1750"/>
              <a:gd name="connsiteY0" fmla="*/ 1426 h 1425"/>
              <a:gd name="connsiteX1" fmla="*/ 1751 w 1750"/>
              <a:gd name="connsiteY1" fmla="*/ 187 h 1425"/>
              <a:gd name="connsiteX2" fmla="*/ 36 w 1750"/>
              <a:gd name="connsiteY2" fmla="*/ 759 h 1425"/>
              <a:gd name="connsiteX3" fmla="*/ 989 w 1750"/>
              <a:gd name="connsiteY3" fmla="*/ 1426 h 1425"/>
            </a:gdLst>
            <a:ahLst/>
            <a:cxnLst>
              <a:cxn ang="0">
                <a:pos x="connsiteX0" y="connsiteY0"/>
              </a:cxn>
              <a:cxn ang="0">
                <a:pos x="connsiteX1" y="connsiteY1"/>
              </a:cxn>
              <a:cxn ang="0">
                <a:pos x="connsiteX2" y="connsiteY2"/>
              </a:cxn>
              <a:cxn ang="0">
                <a:pos x="connsiteX3" y="connsiteY3"/>
              </a:cxn>
            </a:cxnLst>
            <a:rect l="l" t="t" r="r" b="b"/>
            <a:pathLst>
              <a:path w="1750" h="1425">
                <a:moveTo>
                  <a:pt x="989" y="1426"/>
                </a:moveTo>
                <a:cubicBezTo>
                  <a:pt x="1560" y="1235"/>
                  <a:pt x="1084" y="92"/>
                  <a:pt x="1751" y="187"/>
                </a:cubicBezTo>
                <a:cubicBezTo>
                  <a:pt x="1655" y="-479"/>
                  <a:pt x="513" y="854"/>
                  <a:pt x="36" y="759"/>
                </a:cubicBezTo>
                <a:cubicBezTo>
                  <a:pt x="-250" y="1997"/>
                  <a:pt x="1274" y="187"/>
                  <a:pt x="989" y="1426"/>
                </a:cubicBezTo>
                <a:close/>
              </a:path>
            </a:pathLst>
          </a:custGeom>
          <a:solidFill>
            <a:srgbClr val="1A2D6F"/>
          </a:solidFill>
          <a:ln w="9525" cap="flat">
            <a:noFill/>
            <a:prstDash val="solid"/>
            <a:miter/>
          </a:ln>
        </p:spPr>
        <p:txBody>
          <a:bodyPr rtlCol="0" anchor="ctr"/>
          <a:lstStyle/>
          <a:p>
            <a:endParaRPr lang="en-US"/>
          </a:p>
        </p:txBody>
      </p:sp>
      <p:sp>
        <p:nvSpPr>
          <p:cNvPr id="822" name="צורה חופשית: צורה 795">
            <a:extLst>
              <a:ext uri="{FF2B5EF4-FFF2-40B4-BE49-F238E27FC236}">
                <a16:creationId xmlns:a16="http://schemas.microsoft.com/office/drawing/2014/main" id="{600C9193-98DD-4BD2-8180-A8C49A0C8FE3}"/>
              </a:ext>
            </a:extLst>
          </p:cNvPr>
          <p:cNvSpPr/>
          <p:nvPr userDrawn="1"/>
        </p:nvSpPr>
        <p:spPr>
          <a:xfrm>
            <a:off x="6320885" y="303561"/>
            <a:ext cx="2000" cy="952"/>
          </a:xfrm>
          <a:custGeom>
            <a:avLst/>
            <a:gdLst>
              <a:gd name="connsiteX0" fmla="*/ 0 w 2000"/>
              <a:gd name="connsiteY0" fmla="*/ 0 h 952"/>
              <a:gd name="connsiteX1" fmla="*/ 2000 w 2000"/>
              <a:gd name="connsiteY1" fmla="*/ 952 h 952"/>
              <a:gd name="connsiteX2" fmla="*/ 0 w 2000"/>
              <a:gd name="connsiteY2" fmla="*/ 0 h 952"/>
            </a:gdLst>
            <a:ahLst/>
            <a:cxnLst>
              <a:cxn ang="0">
                <a:pos x="connsiteX0" y="connsiteY0"/>
              </a:cxn>
              <a:cxn ang="0">
                <a:pos x="connsiteX1" y="connsiteY1"/>
              </a:cxn>
              <a:cxn ang="0">
                <a:pos x="connsiteX2" y="connsiteY2"/>
              </a:cxn>
            </a:cxnLst>
            <a:rect l="l" t="t" r="r" b="b"/>
            <a:pathLst>
              <a:path w="2000" h="952">
                <a:moveTo>
                  <a:pt x="0" y="0"/>
                </a:moveTo>
                <a:cubicBezTo>
                  <a:pt x="95" y="857"/>
                  <a:pt x="1429" y="571"/>
                  <a:pt x="2000" y="952"/>
                </a:cubicBezTo>
                <a:cubicBezTo>
                  <a:pt x="1620" y="-95"/>
                  <a:pt x="858" y="190"/>
                  <a:pt x="0" y="0"/>
                </a:cubicBezTo>
                <a:close/>
              </a:path>
            </a:pathLst>
          </a:custGeom>
          <a:solidFill>
            <a:srgbClr val="1A2D6F"/>
          </a:solidFill>
          <a:ln w="9525" cap="flat">
            <a:noFill/>
            <a:prstDash val="solid"/>
            <a:miter/>
          </a:ln>
        </p:spPr>
        <p:txBody>
          <a:bodyPr rtlCol="0" anchor="ctr"/>
          <a:lstStyle/>
          <a:p>
            <a:endParaRPr lang="en-US"/>
          </a:p>
        </p:txBody>
      </p:sp>
      <p:sp>
        <p:nvSpPr>
          <p:cNvPr id="823" name="צורה חופשית: צורה 796">
            <a:extLst>
              <a:ext uri="{FF2B5EF4-FFF2-40B4-BE49-F238E27FC236}">
                <a16:creationId xmlns:a16="http://schemas.microsoft.com/office/drawing/2014/main" id="{BD115997-9902-47D9-88F2-2DE0A70C7317}"/>
              </a:ext>
            </a:extLst>
          </p:cNvPr>
          <p:cNvSpPr/>
          <p:nvPr userDrawn="1"/>
        </p:nvSpPr>
        <p:spPr>
          <a:xfrm>
            <a:off x="6309836" y="220027"/>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6" y="381"/>
                  <a:pt x="0" y="0"/>
                </a:cubicBezTo>
                <a:cubicBezTo>
                  <a:pt x="0" y="857"/>
                  <a:pt x="1238" y="571"/>
                  <a:pt x="1714" y="953"/>
                </a:cubicBezTo>
                <a:close/>
              </a:path>
            </a:pathLst>
          </a:custGeom>
          <a:solidFill>
            <a:srgbClr val="1A2D6F"/>
          </a:solidFill>
          <a:ln w="9525" cap="flat">
            <a:noFill/>
            <a:prstDash val="solid"/>
            <a:miter/>
          </a:ln>
        </p:spPr>
        <p:txBody>
          <a:bodyPr rtlCol="0" anchor="ctr"/>
          <a:lstStyle/>
          <a:p>
            <a:endParaRPr lang="en-US"/>
          </a:p>
        </p:txBody>
      </p:sp>
      <p:sp>
        <p:nvSpPr>
          <p:cNvPr id="824" name="צורה חופשית: צורה 797">
            <a:extLst>
              <a:ext uri="{FF2B5EF4-FFF2-40B4-BE49-F238E27FC236}">
                <a16:creationId xmlns:a16="http://schemas.microsoft.com/office/drawing/2014/main" id="{ED0871C0-9411-4850-909C-AF412B7F5149}"/>
              </a:ext>
            </a:extLst>
          </p:cNvPr>
          <p:cNvSpPr/>
          <p:nvPr userDrawn="1"/>
        </p:nvSpPr>
        <p:spPr>
          <a:xfrm>
            <a:off x="6281928" y="217209"/>
            <a:ext cx="161638" cy="114410"/>
          </a:xfrm>
          <a:custGeom>
            <a:avLst/>
            <a:gdLst>
              <a:gd name="connsiteX0" fmla="*/ 154591 w 161638"/>
              <a:gd name="connsiteY0" fmla="*/ 42251 h 114410"/>
              <a:gd name="connsiteX1" fmla="*/ 144780 w 161638"/>
              <a:gd name="connsiteY1" fmla="*/ 38632 h 114410"/>
              <a:gd name="connsiteX2" fmla="*/ 144970 w 161638"/>
              <a:gd name="connsiteY2" fmla="*/ 38346 h 114410"/>
              <a:gd name="connsiteX3" fmla="*/ 125253 w 161638"/>
              <a:gd name="connsiteY3" fmla="*/ 34631 h 114410"/>
              <a:gd name="connsiteX4" fmla="*/ 126111 w 161638"/>
              <a:gd name="connsiteY4" fmla="*/ 35203 h 114410"/>
              <a:gd name="connsiteX5" fmla="*/ 124301 w 161638"/>
              <a:gd name="connsiteY5" fmla="*/ 34727 h 114410"/>
              <a:gd name="connsiteX6" fmla="*/ 116681 w 161638"/>
              <a:gd name="connsiteY6" fmla="*/ 32345 h 114410"/>
              <a:gd name="connsiteX7" fmla="*/ 117443 w 161638"/>
              <a:gd name="connsiteY7" fmla="*/ 31774 h 114410"/>
              <a:gd name="connsiteX8" fmla="*/ 93916 w 161638"/>
              <a:gd name="connsiteY8" fmla="*/ 22630 h 114410"/>
              <a:gd name="connsiteX9" fmla="*/ 93726 w 161638"/>
              <a:gd name="connsiteY9" fmla="*/ 23297 h 114410"/>
              <a:gd name="connsiteX10" fmla="*/ 89345 w 161638"/>
              <a:gd name="connsiteY10" fmla="*/ 21296 h 114410"/>
              <a:gd name="connsiteX11" fmla="*/ 99346 w 161638"/>
              <a:gd name="connsiteY11" fmla="*/ 26345 h 114410"/>
              <a:gd name="connsiteX12" fmla="*/ 90583 w 161638"/>
              <a:gd name="connsiteY12" fmla="*/ 24630 h 114410"/>
              <a:gd name="connsiteX13" fmla="*/ 96393 w 161638"/>
              <a:gd name="connsiteY13" fmla="*/ 27011 h 114410"/>
              <a:gd name="connsiteX14" fmla="*/ 86868 w 161638"/>
              <a:gd name="connsiteY14" fmla="*/ 24630 h 114410"/>
              <a:gd name="connsiteX15" fmla="*/ 90011 w 161638"/>
              <a:gd name="connsiteY15" fmla="*/ 25202 h 114410"/>
              <a:gd name="connsiteX16" fmla="*/ 87439 w 161638"/>
              <a:gd name="connsiteY16" fmla="*/ 23392 h 114410"/>
              <a:gd name="connsiteX17" fmla="*/ 63055 w 161638"/>
              <a:gd name="connsiteY17" fmla="*/ 15105 h 114410"/>
              <a:gd name="connsiteX18" fmla="*/ 61626 w 161638"/>
              <a:gd name="connsiteY18" fmla="*/ 13962 h 114410"/>
              <a:gd name="connsiteX19" fmla="*/ 40957 w 161638"/>
              <a:gd name="connsiteY19" fmla="*/ 7866 h 114410"/>
              <a:gd name="connsiteX20" fmla="*/ 41434 w 161638"/>
              <a:gd name="connsiteY20" fmla="*/ 7676 h 114410"/>
              <a:gd name="connsiteX21" fmla="*/ 36004 w 161638"/>
              <a:gd name="connsiteY21" fmla="*/ 4818 h 114410"/>
              <a:gd name="connsiteX22" fmla="*/ 37814 w 161638"/>
              <a:gd name="connsiteY22" fmla="*/ 4628 h 114410"/>
              <a:gd name="connsiteX23" fmla="*/ 34957 w 161638"/>
              <a:gd name="connsiteY23" fmla="*/ 3675 h 114410"/>
              <a:gd name="connsiteX24" fmla="*/ 35814 w 161638"/>
              <a:gd name="connsiteY24" fmla="*/ 3580 h 114410"/>
              <a:gd name="connsiteX25" fmla="*/ 34004 w 161638"/>
              <a:gd name="connsiteY25" fmla="*/ 1103 h 114410"/>
              <a:gd name="connsiteX26" fmla="*/ 34576 w 161638"/>
              <a:gd name="connsiteY26" fmla="*/ 532 h 114410"/>
              <a:gd name="connsiteX27" fmla="*/ 33528 w 161638"/>
              <a:gd name="connsiteY27" fmla="*/ 151 h 114410"/>
              <a:gd name="connsiteX28" fmla="*/ 35052 w 161638"/>
              <a:gd name="connsiteY28" fmla="*/ 2818 h 114410"/>
              <a:gd name="connsiteX29" fmla="*/ 31432 w 161638"/>
              <a:gd name="connsiteY29" fmla="*/ 3485 h 114410"/>
              <a:gd name="connsiteX30" fmla="*/ 36671 w 161638"/>
              <a:gd name="connsiteY30" fmla="*/ 6247 h 114410"/>
              <a:gd name="connsiteX31" fmla="*/ 36100 w 161638"/>
              <a:gd name="connsiteY31" fmla="*/ 6818 h 114410"/>
              <a:gd name="connsiteX32" fmla="*/ 36957 w 161638"/>
              <a:gd name="connsiteY32" fmla="*/ 6723 h 114410"/>
              <a:gd name="connsiteX33" fmla="*/ 36766 w 161638"/>
              <a:gd name="connsiteY33" fmla="*/ 8533 h 114410"/>
              <a:gd name="connsiteX34" fmla="*/ 28194 w 161638"/>
              <a:gd name="connsiteY34" fmla="*/ 4247 h 114410"/>
              <a:gd name="connsiteX35" fmla="*/ 29908 w 161638"/>
              <a:gd name="connsiteY35" fmla="*/ 5580 h 114410"/>
              <a:gd name="connsiteX36" fmla="*/ 29242 w 161638"/>
              <a:gd name="connsiteY36" fmla="*/ 5771 h 114410"/>
              <a:gd name="connsiteX37" fmla="*/ 33528 w 161638"/>
              <a:gd name="connsiteY37" fmla="*/ 7866 h 114410"/>
              <a:gd name="connsiteX38" fmla="*/ 27432 w 161638"/>
              <a:gd name="connsiteY38" fmla="*/ 5866 h 114410"/>
              <a:gd name="connsiteX39" fmla="*/ 28098 w 161638"/>
              <a:gd name="connsiteY39" fmla="*/ 5675 h 114410"/>
              <a:gd name="connsiteX40" fmla="*/ 25146 w 161638"/>
              <a:gd name="connsiteY40" fmla="*/ 5485 h 114410"/>
              <a:gd name="connsiteX41" fmla="*/ 26765 w 161638"/>
              <a:gd name="connsiteY41" fmla="*/ 6056 h 114410"/>
              <a:gd name="connsiteX42" fmla="*/ 25241 w 161638"/>
              <a:gd name="connsiteY42" fmla="*/ 6342 h 114410"/>
              <a:gd name="connsiteX43" fmla="*/ 21812 w 161638"/>
              <a:gd name="connsiteY43" fmla="*/ 7104 h 114410"/>
              <a:gd name="connsiteX44" fmla="*/ 22860 w 161638"/>
              <a:gd name="connsiteY44" fmla="*/ 6342 h 114410"/>
              <a:gd name="connsiteX45" fmla="*/ 24384 w 161638"/>
              <a:gd name="connsiteY45" fmla="*/ 7199 h 114410"/>
              <a:gd name="connsiteX46" fmla="*/ 24098 w 161638"/>
              <a:gd name="connsiteY46" fmla="*/ 6342 h 114410"/>
              <a:gd name="connsiteX47" fmla="*/ 24574 w 161638"/>
              <a:gd name="connsiteY47" fmla="*/ 6152 h 114410"/>
              <a:gd name="connsiteX48" fmla="*/ 21336 w 161638"/>
              <a:gd name="connsiteY48" fmla="*/ 5771 h 114410"/>
              <a:gd name="connsiteX49" fmla="*/ 21336 w 161638"/>
              <a:gd name="connsiteY49" fmla="*/ 7580 h 114410"/>
              <a:gd name="connsiteX50" fmla="*/ 16478 w 161638"/>
              <a:gd name="connsiteY50" fmla="*/ 13391 h 114410"/>
              <a:gd name="connsiteX51" fmla="*/ 20383 w 161638"/>
              <a:gd name="connsiteY51" fmla="*/ 10628 h 114410"/>
              <a:gd name="connsiteX52" fmla="*/ 17430 w 161638"/>
              <a:gd name="connsiteY52" fmla="*/ 14153 h 114410"/>
              <a:gd name="connsiteX53" fmla="*/ 17526 w 161638"/>
              <a:gd name="connsiteY53" fmla="*/ 14915 h 114410"/>
              <a:gd name="connsiteX54" fmla="*/ 18573 w 161638"/>
              <a:gd name="connsiteY54" fmla="*/ 14915 h 114410"/>
              <a:gd name="connsiteX55" fmla="*/ 19717 w 161638"/>
              <a:gd name="connsiteY55" fmla="*/ 13772 h 114410"/>
              <a:gd name="connsiteX56" fmla="*/ 17716 w 161638"/>
              <a:gd name="connsiteY56" fmla="*/ 15677 h 114410"/>
              <a:gd name="connsiteX57" fmla="*/ 17336 w 161638"/>
              <a:gd name="connsiteY57" fmla="*/ 18153 h 114410"/>
              <a:gd name="connsiteX58" fmla="*/ 19526 w 161638"/>
              <a:gd name="connsiteY58" fmla="*/ 15867 h 114410"/>
              <a:gd name="connsiteX59" fmla="*/ 18288 w 161638"/>
              <a:gd name="connsiteY59" fmla="*/ 18439 h 114410"/>
              <a:gd name="connsiteX60" fmla="*/ 17430 w 161638"/>
              <a:gd name="connsiteY60" fmla="*/ 18153 h 114410"/>
              <a:gd name="connsiteX61" fmla="*/ 15144 w 161638"/>
              <a:gd name="connsiteY61" fmla="*/ 21487 h 114410"/>
              <a:gd name="connsiteX62" fmla="*/ 14288 w 161638"/>
              <a:gd name="connsiteY62" fmla="*/ 23392 h 114410"/>
              <a:gd name="connsiteX63" fmla="*/ 14668 w 161638"/>
              <a:gd name="connsiteY63" fmla="*/ 24630 h 114410"/>
              <a:gd name="connsiteX64" fmla="*/ 12096 w 161638"/>
              <a:gd name="connsiteY64" fmla="*/ 28250 h 114410"/>
              <a:gd name="connsiteX65" fmla="*/ 12573 w 161638"/>
              <a:gd name="connsiteY65" fmla="*/ 29202 h 114410"/>
              <a:gd name="connsiteX66" fmla="*/ 11049 w 161638"/>
              <a:gd name="connsiteY66" fmla="*/ 32060 h 114410"/>
              <a:gd name="connsiteX67" fmla="*/ 12096 w 161638"/>
              <a:gd name="connsiteY67" fmla="*/ 33107 h 114410"/>
              <a:gd name="connsiteX68" fmla="*/ 10477 w 161638"/>
              <a:gd name="connsiteY68" fmla="*/ 34441 h 114410"/>
              <a:gd name="connsiteX69" fmla="*/ 9239 w 161638"/>
              <a:gd name="connsiteY69" fmla="*/ 37013 h 114410"/>
              <a:gd name="connsiteX70" fmla="*/ 7811 w 161638"/>
              <a:gd name="connsiteY70" fmla="*/ 36536 h 114410"/>
              <a:gd name="connsiteX71" fmla="*/ 8667 w 161638"/>
              <a:gd name="connsiteY71" fmla="*/ 37584 h 114410"/>
              <a:gd name="connsiteX72" fmla="*/ 7144 w 161638"/>
              <a:gd name="connsiteY72" fmla="*/ 38537 h 114410"/>
              <a:gd name="connsiteX73" fmla="*/ 7620 w 161638"/>
              <a:gd name="connsiteY73" fmla="*/ 40156 h 114410"/>
              <a:gd name="connsiteX74" fmla="*/ 2286 w 161638"/>
              <a:gd name="connsiteY74" fmla="*/ 47681 h 114410"/>
              <a:gd name="connsiteX75" fmla="*/ 1238 w 161638"/>
              <a:gd name="connsiteY75" fmla="*/ 49586 h 114410"/>
              <a:gd name="connsiteX76" fmla="*/ 2571 w 161638"/>
              <a:gd name="connsiteY76" fmla="*/ 49967 h 114410"/>
              <a:gd name="connsiteX77" fmla="*/ 1428 w 161638"/>
              <a:gd name="connsiteY77" fmla="*/ 51014 h 114410"/>
              <a:gd name="connsiteX78" fmla="*/ 2477 w 161638"/>
              <a:gd name="connsiteY78" fmla="*/ 51014 h 114410"/>
              <a:gd name="connsiteX79" fmla="*/ 2571 w 161638"/>
              <a:gd name="connsiteY79" fmla="*/ 53300 h 114410"/>
              <a:gd name="connsiteX80" fmla="*/ 4763 w 161638"/>
              <a:gd name="connsiteY80" fmla="*/ 56634 h 114410"/>
              <a:gd name="connsiteX81" fmla="*/ 3524 w 161638"/>
              <a:gd name="connsiteY81" fmla="*/ 57301 h 114410"/>
              <a:gd name="connsiteX82" fmla="*/ 3714 w 161638"/>
              <a:gd name="connsiteY82" fmla="*/ 56634 h 114410"/>
              <a:gd name="connsiteX83" fmla="*/ 2191 w 161638"/>
              <a:gd name="connsiteY83" fmla="*/ 58730 h 114410"/>
              <a:gd name="connsiteX84" fmla="*/ 667 w 161638"/>
              <a:gd name="connsiteY84" fmla="*/ 59015 h 114410"/>
              <a:gd name="connsiteX85" fmla="*/ 1810 w 161638"/>
              <a:gd name="connsiteY85" fmla="*/ 59396 h 114410"/>
              <a:gd name="connsiteX86" fmla="*/ 1810 w 161638"/>
              <a:gd name="connsiteY86" fmla="*/ 61206 h 114410"/>
              <a:gd name="connsiteX87" fmla="*/ 952 w 161638"/>
              <a:gd name="connsiteY87" fmla="*/ 63111 h 114410"/>
              <a:gd name="connsiteX88" fmla="*/ 0 w 161638"/>
              <a:gd name="connsiteY88" fmla="*/ 63492 h 114410"/>
              <a:gd name="connsiteX89" fmla="*/ 2953 w 161638"/>
              <a:gd name="connsiteY89" fmla="*/ 64445 h 114410"/>
              <a:gd name="connsiteX90" fmla="*/ 2953 w 161638"/>
              <a:gd name="connsiteY90" fmla="*/ 65207 h 114410"/>
              <a:gd name="connsiteX91" fmla="*/ 2191 w 161638"/>
              <a:gd name="connsiteY91" fmla="*/ 66826 h 114410"/>
              <a:gd name="connsiteX92" fmla="*/ 2667 w 161638"/>
              <a:gd name="connsiteY92" fmla="*/ 67778 h 114410"/>
              <a:gd name="connsiteX93" fmla="*/ 1333 w 161638"/>
              <a:gd name="connsiteY93" fmla="*/ 69207 h 114410"/>
              <a:gd name="connsiteX94" fmla="*/ 4953 w 161638"/>
              <a:gd name="connsiteY94" fmla="*/ 68921 h 114410"/>
              <a:gd name="connsiteX95" fmla="*/ 4763 w 161638"/>
              <a:gd name="connsiteY95" fmla="*/ 67778 h 114410"/>
              <a:gd name="connsiteX96" fmla="*/ 8954 w 161638"/>
              <a:gd name="connsiteY96" fmla="*/ 73970 h 114410"/>
              <a:gd name="connsiteX97" fmla="*/ 10001 w 161638"/>
              <a:gd name="connsiteY97" fmla="*/ 75779 h 114410"/>
              <a:gd name="connsiteX98" fmla="*/ 14859 w 161638"/>
              <a:gd name="connsiteY98" fmla="*/ 77303 h 114410"/>
              <a:gd name="connsiteX99" fmla="*/ 12573 w 161638"/>
              <a:gd name="connsiteY99" fmla="*/ 78065 h 114410"/>
              <a:gd name="connsiteX100" fmla="*/ 15811 w 161638"/>
              <a:gd name="connsiteY100" fmla="*/ 80161 h 114410"/>
              <a:gd name="connsiteX101" fmla="*/ 16573 w 161638"/>
              <a:gd name="connsiteY101" fmla="*/ 79685 h 114410"/>
              <a:gd name="connsiteX102" fmla="*/ 16097 w 161638"/>
              <a:gd name="connsiteY102" fmla="*/ 79875 h 114410"/>
              <a:gd name="connsiteX103" fmla="*/ 30956 w 161638"/>
              <a:gd name="connsiteY103" fmla="*/ 84161 h 114410"/>
              <a:gd name="connsiteX104" fmla="*/ 31052 w 161638"/>
              <a:gd name="connsiteY104" fmla="*/ 83114 h 114410"/>
              <a:gd name="connsiteX105" fmla="*/ 31623 w 161638"/>
              <a:gd name="connsiteY105" fmla="*/ 84066 h 114410"/>
              <a:gd name="connsiteX106" fmla="*/ 34099 w 161638"/>
              <a:gd name="connsiteY106" fmla="*/ 85971 h 114410"/>
              <a:gd name="connsiteX107" fmla="*/ 34957 w 161638"/>
              <a:gd name="connsiteY107" fmla="*/ 84447 h 114410"/>
              <a:gd name="connsiteX108" fmla="*/ 37338 w 161638"/>
              <a:gd name="connsiteY108" fmla="*/ 85971 h 114410"/>
              <a:gd name="connsiteX109" fmla="*/ 36386 w 161638"/>
              <a:gd name="connsiteY109" fmla="*/ 84923 h 114410"/>
              <a:gd name="connsiteX110" fmla="*/ 38290 w 161638"/>
              <a:gd name="connsiteY110" fmla="*/ 85495 h 114410"/>
              <a:gd name="connsiteX111" fmla="*/ 37623 w 161638"/>
              <a:gd name="connsiteY111" fmla="*/ 85685 h 114410"/>
              <a:gd name="connsiteX112" fmla="*/ 38671 w 161638"/>
              <a:gd name="connsiteY112" fmla="*/ 86352 h 114410"/>
              <a:gd name="connsiteX113" fmla="*/ 38671 w 161638"/>
              <a:gd name="connsiteY113" fmla="*/ 85590 h 114410"/>
              <a:gd name="connsiteX114" fmla="*/ 43243 w 161638"/>
              <a:gd name="connsiteY114" fmla="*/ 87400 h 114410"/>
              <a:gd name="connsiteX115" fmla="*/ 42958 w 161638"/>
              <a:gd name="connsiteY115" fmla="*/ 88448 h 114410"/>
              <a:gd name="connsiteX116" fmla="*/ 44862 w 161638"/>
              <a:gd name="connsiteY116" fmla="*/ 89019 h 114410"/>
              <a:gd name="connsiteX117" fmla="*/ 43529 w 161638"/>
              <a:gd name="connsiteY117" fmla="*/ 87876 h 114410"/>
              <a:gd name="connsiteX118" fmla="*/ 47815 w 161638"/>
              <a:gd name="connsiteY118" fmla="*/ 89210 h 114410"/>
              <a:gd name="connsiteX119" fmla="*/ 45911 w 161638"/>
              <a:gd name="connsiteY119" fmla="*/ 89400 h 114410"/>
              <a:gd name="connsiteX120" fmla="*/ 49149 w 161638"/>
              <a:gd name="connsiteY120" fmla="*/ 90734 h 114410"/>
              <a:gd name="connsiteX121" fmla="*/ 50482 w 161638"/>
              <a:gd name="connsiteY121" fmla="*/ 90353 h 114410"/>
              <a:gd name="connsiteX122" fmla="*/ 50387 w 161638"/>
              <a:gd name="connsiteY122" fmla="*/ 91400 h 114410"/>
              <a:gd name="connsiteX123" fmla="*/ 54197 w 161638"/>
              <a:gd name="connsiteY123" fmla="*/ 92924 h 114410"/>
              <a:gd name="connsiteX124" fmla="*/ 53054 w 161638"/>
              <a:gd name="connsiteY124" fmla="*/ 91877 h 114410"/>
              <a:gd name="connsiteX125" fmla="*/ 56197 w 161638"/>
              <a:gd name="connsiteY125" fmla="*/ 93115 h 114410"/>
              <a:gd name="connsiteX126" fmla="*/ 54387 w 161638"/>
              <a:gd name="connsiteY126" fmla="*/ 93686 h 114410"/>
              <a:gd name="connsiteX127" fmla="*/ 55340 w 161638"/>
              <a:gd name="connsiteY127" fmla="*/ 94734 h 114410"/>
              <a:gd name="connsiteX128" fmla="*/ 55436 w 161638"/>
              <a:gd name="connsiteY128" fmla="*/ 93686 h 114410"/>
              <a:gd name="connsiteX129" fmla="*/ 69437 w 161638"/>
              <a:gd name="connsiteY129" fmla="*/ 99592 h 114410"/>
              <a:gd name="connsiteX130" fmla="*/ 69152 w 161638"/>
              <a:gd name="connsiteY130" fmla="*/ 99116 h 114410"/>
              <a:gd name="connsiteX131" fmla="*/ 86392 w 161638"/>
              <a:gd name="connsiteY131" fmla="*/ 103973 h 114410"/>
              <a:gd name="connsiteX132" fmla="*/ 85248 w 161638"/>
              <a:gd name="connsiteY132" fmla="*/ 104354 h 114410"/>
              <a:gd name="connsiteX133" fmla="*/ 88963 w 161638"/>
              <a:gd name="connsiteY133" fmla="*/ 105021 h 114410"/>
              <a:gd name="connsiteX134" fmla="*/ 88868 w 161638"/>
              <a:gd name="connsiteY134" fmla="*/ 106069 h 114410"/>
              <a:gd name="connsiteX135" fmla="*/ 91535 w 161638"/>
              <a:gd name="connsiteY135" fmla="*/ 106831 h 114410"/>
              <a:gd name="connsiteX136" fmla="*/ 90773 w 161638"/>
              <a:gd name="connsiteY136" fmla="*/ 105878 h 114410"/>
              <a:gd name="connsiteX137" fmla="*/ 112776 w 161638"/>
              <a:gd name="connsiteY137" fmla="*/ 111117 h 114410"/>
              <a:gd name="connsiteX138" fmla="*/ 112300 w 161638"/>
              <a:gd name="connsiteY138" fmla="*/ 111403 h 114410"/>
              <a:gd name="connsiteX139" fmla="*/ 129349 w 161638"/>
              <a:gd name="connsiteY139" fmla="*/ 112165 h 114410"/>
              <a:gd name="connsiteX140" fmla="*/ 130207 w 161638"/>
              <a:gd name="connsiteY140" fmla="*/ 113498 h 114410"/>
              <a:gd name="connsiteX141" fmla="*/ 129826 w 161638"/>
              <a:gd name="connsiteY141" fmla="*/ 114165 h 114410"/>
              <a:gd name="connsiteX142" fmla="*/ 131540 w 161638"/>
              <a:gd name="connsiteY142" fmla="*/ 113879 h 114410"/>
              <a:gd name="connsiteX143" fmla="*/ 130016 w 161638"/>
              <a:gd name="connsiteY143" fmla="*/ 112070 h 114410"/>
              <a:gd name="connsiteX144" fmla="*/ 138874 w 161638"/>
              <a:gd name="connsiteY144" fmla="*/ 112927 h 114410"/>
              <a:gd name="connsiteX145" fmla="*/ 141255 w 161638"/>
              <a:gd name="connsiteY145" fmla="*/ 112451 h 114410"/>
              <a:gd name="connsiteX146" fmla="*/ 139636 w 161638"/>
              <a:gd name="connsiteY146" fmla="*/ 110927 h 114410"/>
              <a:gd name="connsiteX147" fmla="*/ 143637 w 161638"/>
              <a:gd name="connsiteY147" fmla="*/ 111879 h 114410"/>
              <a:gd name="connsiteX148" fmla="*/ 143732 w 161638"/>
              <a:gd name="connsiteY148" fmla="*/ 111498 h 114410"/>
              <a:gd name="connsiteX149" fmla="*/ 144208 w 161638"/>
              <a:gd name="connsiteY149" fmla="*/ 111212 h 114410"/>
              <a:gd name="connsiteX150" fmla="*/ 143351 w 161638"/>
              <a:gd name="connsiteY150" fmla="*/ 110641 h 114410"/>
              <a:gd name="connsiteX151" fmla="*/ 144399 w 161638"/>
              <a:gd name="connsiteY151" fmla="*/ 110546 h 114410"/>
              <a:gd name="connsiteX152" fmla="*/ 146113 w 161638"/>
              <a:gd name="connsiteY152" fmla="*/ 109498 h 114410"/>
              <a:gd name="connsiteX153" fmla="*/ 145923 w 161638"/>
              <a:gd name="connsiteY153" fmla="*/ 106926 h 114410"/>
              <a:gd name="connsiteX154" fmla="*/ 145161 w 161638"/>
              <a:gd name="connsiteY154" fmla="*/ 104164 h 114410"/>
              <a:gd name="connsiteX155" fmla="*/ 146971 w 161638"/>
              <a:gd name="connsiteY155" fmla="*/ 100259 h 114410"/>
              <a:gd name="connsiteX156" fmla="*/ 149352 w 161638"/>
              <a:gd name="connsiteY156" fmla="*/ 101211 h 114410"/>
              <a:gd name="connsiteX157" fmla="*/ 148685 w 161638"/>
              <a:gd name="connsiteY157" fmla="*/ 99973 h 114410"/>
              <a:gd name="connsiteX158" fmla="*/ 150400 w 161638"/>
              <a:gd name="connsiteY158" fmla="*/ 96353 h 114410"/>
              <a:gd name="connsiteX159" fmla="*/ 150971 w 161638"/>
              <a:gd name="connsiteY159" fmla="*/ 95782 h 114410"/>
              <a:gd name="connsiteX160" fmla="*/ 151257 w 161638"/>
              <a:gd name="connsiteY160" fmla="*/ 96925 h 114410"/>
              <a:gd name="connsiteX161" fmla="*/ 150304 w 161638"/>
              <a:gd name="connsiteY161" fmla="*/ 94448 h 114410"/>
              <a:gd name="connsiteX162" fmla="*/ 152305 w 161638"/>
              <a:gd name="connsiteY162" fmla="*/ 93496 h 114410"/>
              <a:gd name="connsiteX163" fmla="*/ 151257 w 161638"/>
              <a:gd name="connsiteY163" fmla="*/ 92924 h 114410"/>
              <a:gd name="connsiteX164" fmla="*/ 152971 w 161638"/>
              <a:gd name="connsiteY164" fmla="*/ 92639 h 114410"/>
              <a:gd name="connsiteX165" fmla="*/ 151733 w 161638"/>
              <a:gd name="connsiteY165" fmla="*/ 91972 h 114410"/>
              <a:gd name="connsiteX166" fmla="*/ 152114 w 161638"/>
              <a:gd name="connsiteY166" fmla="*/ 90257 h 114410"/>
              <a:gd name="connsiteX167" fmla="*/ 151829 w 161638"/>
              <a:gd name="connsiteY167" fmla="*/ 89114 h 114410"/>
              <a:gd name="connsiteX168" fmla="*/ 152685 w 161638"/>
              <a:gd name="connsiteY168" fmla="*/ 88257 h 114410"/>
              <a:gd name="connsiteX169" fmla="*/ 152019 w 161638"/>
              <a:gd name="connsiteY169" fmla="*/ 87686 h 114410"/>
              <a:gd name="connsiteX170" fmla="*/ 154210 w 161638"/>
              <a:gd name="connsiteY170" fmla="*/ 86066 h 114410"/>
              <a:gd name="connsiteX171" fmla="*/ 152781 w 161638"/>
              <a:gd name="connsiteY171" fmla="*/ 85400 h 114410"/>
              <a:gd name="connsiteX172" fmla="*/ 152685 w 161638"/>
              <a:gd name="connsiteY172" fmla="*/ 83209 h 114410"/>
              <a:gd name="connsiteX173" fmla="*/ 153352 w 161638"/>
              <a:gd name="connsiteY173" fmla="*/ 83018 h 114410"/>
              <a:gd name="connsiteX174" fmla="*/ 153162 w 161638"/>
              <a:gd name="connsiteY174" fmla="*/ 81494 h 114410"/>
              <a:gd name="connsiteX175" fmla="*/ 153638 w 161638"/>
              <a:gd name="connsiteY175" fmla="*/ 80542 h 114410"/>
              <a:gd name="connsiteX176" fmla="*/ 155734 w 161638"/>
              <a:gd name="connsiteY176" fmla="*/ 79970 h 114410"/>
              <a:gd name="connsiteX177" fmla="*/ 153257 w 161638"/>
              <a:gd name="connsiteY177" fmla="*/ 79685 h 114410"/>
              <a:gd name="connsiteX178" fmla="*/ 153352 w 161638"/>
              <a:gd name="connsiteY178" fmla="*/ 76065 h 114410"/>
              <a:gd name="connsiteX179" fmla="*/ 155353 w 161638"/>
              <a:gd name="connsiteY179" fmla="*/ 76922 h 114410"/>
              <a:gd name="connsiteX180" fmla="*/ 154971 w 161638"/>
              <a:gd name="connsiteY180" fmla="*/ 78637 h 114410"/>
              <a:gd name="connsiteX181" fmla="*/ 155448 w 161638"/>
              <a:gd name="connsiteY181" fmla="*/ 76637 h 114410"/>
              <a:gd name="connsiteX182" fmla="*/ 156591 w 161638"/>
              <a:gd name="connsiteY182" fmla="*/ 76160 h 114410"/>
              <a:gd name="connsiteX183" fmla="*/ 156876 w 161638"/>
              <a:gd name="connsiteY183" fmla="*/ 68636 h 114410"/>
              <a:gd name="connsiteX184" fmla="*/ 158496 w 161638"/>
              <a:gd name="connsiteY184" fmla="*/ 68636 h 114410"/>
              <a:gd name="connsiteX185" fmla="*/ 157067 w 161638"/>
              <a:gd name="connsiteY185" fmla="*/ 67969 h 114410"/>
              <a:gd name="connsiteX186" fmla="*/ 159544 w 161638"/>
              <a:gd name="connsiteY186" fmla="*/ 66064 h 114410"/>
              <a:gd name="connsiteX187" fmla="*/ 158782 w 161638"/>
              <a:gd name="connsiteY187" fmla="*/ 65111 h 114410"/>
              <a:gd name="connsiteX188" fmla="*/ 161639 w 161638"/>
              <a:gd name="connsiteY188" fmla="*/ 63968 h 114410"/>
              <a:gd name="connsiteX189" fmla="*/ 158972 w 161638"/>
              <a:gd name="connsiteY189" fmla="*/ 60444 h 114410"/>
              <a:gd name="connsiteX190" fmla="*/ 158782 w 161638"/>
              <a:gd name="connsiteY190" fmla="*/ 60444 h 114410"/>
              <a:gd name="connsiteX191" fmla="*/ 158210 w 161638"/>
              <a:gd name="connsiteY191" fmla="*/ 57015 h 114410"/>
              <a:gd name="connsiteX192" fmla="*/ 158210 w 161638"/>
              <a:gd name="connsiteY192" fmla="*/ 48347 h 114410"/>
              <a:gd name="connsiteX193" fmla="*/ 160877 w 161638"/>
              <a:gd name="connsiteY193" fmla="*/ 46442 h 114410"/>
              <a:gd name="connsiteX194" fmla="*/ 154591 w 161638"/>
              <a:gd name="connsiteY194" fmla="*/ 42251 h 114410"/>
              <a:gd name="connsiteX195" fmla="*/ 3524 w 161638"/>
              <a:gd name="connsiteY195" fmla="*/ 52634 h 114410"/>
              <a:gd name="connsiteX196" fmla="*/ 2953 w 161638"/>
              <a:gd name="connsiteY196" fmla="*/ 53205 h 114410"/>
              <a:gd name="connsiteX197" fmla="*/ 3620 w 161638"/>
              <a:gd name="connsiteY197" fmla="*/ 51205 h 114410"/>
              <a:gd name="connsiteX198" fmla="*/ 3524 w 161638"/>
              <a:gd name="connsiteY198" fmla="*/ 52634 h 114410"/>
              <a:gd name="connsiteX199" fmla="*/ 4572 w 161638"/>
              <a:gd name="connsiteY199" fmla="*/ 50729 h 114410"/>
              <a:gd name="connsiteX200" fmla="*/ 4096 w 161638"/>
              <a:gd name="connsiteY200" fmla="*/ 49109 h 114410"/>
              <a:gd name="connsiteX201" fmla="*/ 4572 w 161638"/>
              <a:gd name="connsiteY201" fmla="*/ 50729 h 114410"/>
              <a:gd name="connsiteX202" fmla="*/ 5715 w 161638"/>
              <a:gd name="connsiteY202" fmla="*/ 49205 h 114410"/>
              <a:gd name="connsiteX203" fmla="*/ 4763 w 161638"/>
              <a:gd name="connsiteY203" fmla="*/ 48919 h 114410"/>
              <a:gd name="connsiteX204" fmla="*/ 6096 w 161638"/>
              <a:gd name="connsiteY204" fmla="*/ 48633 h 114410"/>
              <a:gd name="connsiteX205" fmla="*/ 5715 w 161638"/>
              <a:gd name="connsiteY205" fmla="*/ 49205 h 114410"/>
              <a:gd name="connsiteX206" fmla="*/ 21050 w 161638"/>
              <a:gd name="connsiteY206" fmla="*/ 12438 h 114410"/>
              <a:gd name="connsiteX207" fmla="*/ 19907 w 161638"/>
              <a:gd name="connsiteY207" fmla="*/ 12438 h 114410"/>
              <a:gd name="connsiteX208" fmla="*/ 21145 w 161638"/>
              <a:gd name="connsiteY208" fmla="*/ 11771 h 114410"/>
              <a:gd name="connsiteX209" fmla="*/ 20860 w 161638"/>
              <a:gd name="connsiteY209" fmla="*/ 12057 h 114410"/>
              <a:gd name="connsiteX210" fmla="*/ 21050 w 161638"/>
              <a:gd name="connsiteY210" fmla="*/ 12438 h 114410"/>
              <a:gd name="connsiteX211" fmla="*/ 19621 w 161638"/>
              <a:gd name="connsiteY211" fmla="*/ 10438 h 114410"/>
              <a:gd name="connsiteX212" fmla="*/ 23336 w 161638"/>
              <a:gd name="connsiteY212" fmla="*/ 8723 h 114410"/>
              <a:gd name="connsiteX213" fmla="*/ 19621 w 161638"/>
              <a:gd name="connsiteY213" fmla="*/ 10438 h 114410"/>
              <a:gd name="connsiteX214" fmla="*/ 42481 w 161638"/>
              <a:gd name="connsiteY214" fmla="*/ 11200 h 114410"/>
              <a:gd name="connsiteX215" fmla="*/ 41529 w 161638"/>
              <a:gd name="connsiteY215" fmla="*/ 10533 h 114410"/>
              <a:gd name="connsiteX216" fmla="*/ 42481 w 161638"/>
              <a:gd name="connsiteY216" fmla="*/ 10057 h 114410"/>
              <a:gd name="connsiteX217" fmla="*/ 40481 w 161638"/>
              <a:gd name="connsiteY217" fmla="*/ 8342 h 114410"/>
              <a:gd name="connsiteX218" fmla="*/ 44005 w 161638"/>
              <a:gd name="connsiteY218" fmla="*/ 10914 h 114410"/>
              <a:gd name="connsiteX219" fmla="*/ 46005 w 161638"/>
              <a:gd name="connsiteY219" fmla="*/ 11581 h 114410"/>
              <a:gd name="connsiteX220" fmla="*/ 42481 w 161638"/>
              <a:gd name="connsiteY220" fmla="*/ 11200 h 114410"/>
              <a:gd name="connsiteX221" fmla="*/ 64961 w 161638"/>
              <a:gd name="connsiteY221" fmla="*/ 16629 h 114410"/>
              <a:gd name="connsiteX222" fmla="*/ 62389 w 161638"/>
              <a:gd name="connsiteY222" fmla="*/ 15486 h 114410"/>
              <a:gd name="connsiteX223" fmla="*/ 64961 w 161638"/>
              <a:gd name="connsiteY223" fmla="*/ 16629 h 114410"/>
              <a:gd name="connsiteX224" fmla="*/ 62674 w 161638"/>
              <a:gd name="connsiteY224" fmla="*/ 94544 h 114410"/>
              <a:gd name="connsiteX225" fmla="*/ 60579 w 161638"/>
              <a:gd name="connsiteY225" fmla="*/ 93210 h 114410"/>
              <a:gd name="connsiteX226" fmla="*/ 62674 w 161638"/>
              <a:gd name="connsiteY226" fmla="*/ 94544 h 114410"/>
              <a:gd name="connsiteX227" fmla="*/ 54387 w 161638"/>
              <a:gd name="connsiteY227" fmla="*/ 91019 h 114410"/>
              <a:gd name="connsiteX228" fmla="*/ 56483 w 161638"/>
              <a:gd name="connsiteY228" fmla="*/ 91591 h 114410"/>
              <a:gd name="connsiteX229" fmla="*/ 54387 w 161638"/>
              <a:gd name="connsiteY229" fmla="*/ 91019 h 114410"/>
              <a:gd name="connsiteX230" fmla="*/ 59531 w 161638"/>
              <a:gd name="connsiteY230" fmla="*/ 94353 h 114410"/>
              <a:gd name="connsiteX231" fmla="*/ 58007 w 161638"/>
              <a:gd name="connsiteY231" fmla="*/ 93877 h 114410"/>
              <a:gd name="connsiteX232" fmla="*/ 57340 w 161638"/>
              <a:gd name="connsiteY232" fmla="*/ 93305 h 114410"/>
              <a:gd name="connsiteX233" fmla="*/ 64675 w 161638"/>
              <a:gd name="connsiteY233" fmla="*/ 95496 h 114410"/>
              <a:gd name="connsiteX234" fmla="*/ 63817 w 161638"/>
              <a:gd name="connsiteY234" fmla="*/ 94925 h 114410"/>
              <a:gd name="connsiteX235" fmla="*/ 69056 w 161638"/>
              <a:gd name="connsiteY235" fmla="*/ 97877 h 114410"/>
              <a:gd name="connsiteX236" fmla="*/ 59531 w 161638"/>
              <a:gd name="connsiteY236" fmla="*/ 94353 h 114410"/>
              <a:gd name="connsiteX237" fmla="*/ 67532 w 161638"/>
              <a:gd name="connsiteY237" fmla="*/ 17391 h 114410"/>
              <a:gd name="connsiteX238" fmla="*/ 69818 w 161638"/>
              <a:gd name="connsiteY238" fmla="*/ 18820 h 114410"/>
              <a:gd name="connsiteX239" fmla="*/ 67532 w 161638"/>
              <a:gd name="connsiteY239" fmla="*/ 17391 h 114410"/>
              <a:gd name="connsiteX240" fmla="*/ 106299 w 161638"/>
              <a:gd name="connsiteY240" fmla="*/ 29012 h 114410"/>
              <a:gd name="connsiteX241" fmla="*/ 108109 w 161638"/>
              <a:gd name="connsiteY241" fmla="*/ 30250 h 114410"/>
              <a:gd name="connsiteX242" fmla="*/ 106299 w 161638"/>
              <a:gd name="connsiteY242" fmla="*/ 29012 h 114410"/>
              <a:gd name="connsiteX243" fmla="*/ 110585 w 161638"/>
              <a:gd name="connsiteY243" fmla="*/ 30631 h 114410"/>
              <a:gd name="connsiteX244" fmla="*/ 113252 w 161638"/>
              <a:gd name="connsiteY244" fmla="*/ 31679 h 114410"/>
              <a:gd name="connsiteX245" fmla="*/ 110585 w 161638"/>
              <a:gd name="connsiteY245" fmla="*/ 30631 h 114410"/>
              <a:gd name="connsiteX246" fmla="*/ 135541 w 161638"/>
              <a:gd name="connsiteY246" fmla="*/ 38060 h 114410"/>
              <a:gd name="connsiteX247" fmla="*/ 140779 w 161638"/>
              <a:gd name="connsiteY247" fmla="*/ 39775 h 114410"/>
              <a:gd name="connsiteX248" fmla="*/ 135541 w 161638"/>
              <a:gd name="connsiteY248" fmla="*/ 38060 h 11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410">
                <a:moveTo>
                  <a:pt x="154591" y="42251"/>
                </a:moveTo>
                <a:cubicBezTo>
                  <a:pt x="151257" y="42061"/>
                  <a:pt x="146971" y="40823"/>
                  <a:pt x="144780" y="38632"/>
                </a:cubicBezTo>
                <a:cubicBezTo>
                  <a:pt x="144780" y="38441"/>
                  <a:pt x="144875" y="38346"/>
                  <a:pt x="144970" y="38346"/>
                </a:cubicBezTo>
                <a:cubicBezTo>
                  <a:pt x="139160" y="36441"/>
                  <a:pt x="131921" y="37108"/>
                  <a:pt x="125253" y="34631"/>
                </a:cubicBezTo>
                <a:cubicBezTo>
                  <a:pt x="123825" y="34250"/>
                  <a:pt x="126016" y="35393"/>
                  <a:pt x="126111" y="35203"/>
                </a:cubicBezTo>
                <a:cubicBezTo>
                  <a:pt x="125825" y="36346"/>
                  <a:pt x="123825" y="34536"/>
                  <a:pt x="124301" y="34727"/>
                </a:cubicBezTo>
                <a:cubicBezTo>
                  <a:pt x="122491" y="33774"/>
                  <a:pt x="118205" y="32536"/>
                  <a:pt x="116681" y="32345"/>
                </a:cubicBezTo>
                <a:cubicBezTo>
                  <a:pt x="116777" y="31583"/>
                  <a:pt x="117157" y="31774"/>
                  <a:pt x="117443" y="31774"/>
                </a:cubicBezTo>
                <a:cubicBezTo>
                  <a:pt x="110680" y="28440"/>
                  <a:pt x="99346" y="26821"/>
                  <a:pt x="93916" y="22630"/>
                </a:cubicBezTo>
                <a:lnTo>
                  <a:pt x="93726" y="23297"/>
                </a:lnTo>
                <a:cubicBezTo>
                  <a:pt x="92773" y="21487"/>
                  <a:pt x="90678" y="21773"/>
                  <a:pt x="89345" y="21296"/>
                </a:cubicBezTo>
                <a:cubicBezTo>
                  <a:pt x="91344" y="23487"/>
                  <a:pt x="96393" y="24344"/>
                  <a:pt x="99346" y="26345"/>
                </a:cubicBezTo>
                <a:cubicBezTo>
                  <a:pt x="96393" y="26249"/>
                  <a:pt x="92869" y="24821"/>
                  <a:pt x="90583" y="24630"/>
                </a:cubicBezTo>
                <a:cubicBezTo>
                  <a:pt x="92202" y="25678"/>
                  <a:pt x="94297" y="26440"/>
                  <a:pt x="96393" y="27011"/>
                </a:cubicBezTo>
                <a:cubicBezTo>
                  <a:pt x="93250" y="27678"/>
                  <a:pt x="90297" y="25392"/>
                  <a:pt x="86868" y="24630"/>
                </a:cubicBezTo>
                <a:cubicBezTo>
                  <a:pt x="87725" y="24059"/>
                  <a:pt x="89059" y="25106"/>
                  <a:pt x="90011" y="25202"/>
                </a:cubicBezTo>
                <a:cubicBezTo>
                  <a:pt x="89725" y="23106"/>
                  <a:pt x="88296" y="23582"/>
                  <a:pt x="87439" y="23392"/>
                </a:cubicBezTo>
                <a:cubicBezTo>
                  <a:pt x="78867" y="21582"/>
                  <a:pt x="71056" y="17867"/>
                  <a:pt x="63055" y="15105"/>
                </a:cubicBezTo>
                <a:cubicBezTo>
                  <a:pt x="62484" y="14915"/>
                  <a:pt x="62103" y="14248"/>
                  <a:pt x="61626" y="13962"/>
                </a:cubicBezTo>
                <a:cubicBezTo>
                  <a:pt x="55340" y="10343"/>
                  <a:pt x="47434" y="10057"/>
                  <a:pt x="40957" y="7866"/>
                </a:cubicBezTo>
                <a:cubicBezTo>
                  <a:pt x="41053" y="7580"/>
                  <a:pt x="41243" y="7676"/>
                  <a:pt x="41434" y="7676"/>
                </a:cubicBezTo>
                <a:cubicBezTo>
                  <a:pt x="39910" y="6723"/>
                  <a:pt x="37147" y="6723"/>
                  <a:pt x="36004" y="4818"/>
                </a:cubicBezTo>
                <a:cubicBezTo>
                  <a:pt x="36480" y="3770"/>
                  <a:pt x="37242" y="6533"/>
                  <a:pt x="37814" y="4628"/>
                </a:cubicBezTo>
                <a:cubicBezTo>
                  <a:pt x="37147" y="4913"/>
                  <a:pt x="36100" y="3770"/>
                  <a:pt x="34957" y="3675"/>
                </a:cubicBezTo>
                <a:cubicBezTo>
                  <a:pt x="35337" y="2246"/>
                  <a:pt x="35433" y="3580"/>
                  <a:pt x="35814" y="3580"/>
                </a:cubicBezTo>
                <a:cubicBezTo>
                  <a:pt x="35528" y="2151"/>
                  <a:pt x="34766" y="2342"/>
                  <a:pt x="34004" y="1103"/>
                </a:cubicBezTo>
                <a:cubicBezTo>
                  <a:pt x="34099" y="532"/>
                  <a:pt x="34385" y="532"/>
                  <a:pt x="34576" y="532"/>
                </a:cubicBezTo>
                <a:cubicBezTo>
                  <a:pt x="34671" y="-516"/>
                  <a:pt x="33814" y="341"/>
                  <a:pt x="33528" y="151"/>
                </a:cubicBezTo>
                <a:cubicBezTo>
                  <a:pt x="33718" y="1389"/>
                  <a:pt x="33814" y="2627"/>
                  <a:pt x="35052" y="2818"/>
                </a:cubicBezTo>
                <a:cubicBezTo>
                  <a:pt x="33909" y="3485"/>
                  <a:pt x="32861" y="4247"/>
                  <a:pt x="31432" y="3485"/>
                </a:cubicBezTo>
                <a:cubicBezTo>
                  <a:pt x="31909" y="5485"/>
                  <a:pt x="34385" y="4913"/>
                  <a:pt x="36671" y="6247"/>
                </a:cubicBezTo>
                <a:cubicBezTo>
                  <a:pt x="36480" y="6533"/>
                  <a:pt x="36290" y="6818"/>
                  <a:pt x="36100" y="6818"/>
                </a:cubicBezTo>
                <a:cubicBezTo>
                  <a:pt x="35909" y="7676"/>
                  <a:pt x="36671" y="6628"/>
                  <a:pt x="36957" y="6723"/>
                </a:cubicBezTo>
                <a:cubicBezTo>
                  <a:pt x="37338" y="6914"/>
                  <a:pt x="37052" y="7676"/>
                  <a:pt x="36766" y="8533"/>
                </a:cubicBezTo>
                <a:cubicBezTo>
                  <a:pt x="33051" y="7866"/>
                  <a:pt x="31528" y="3961"/>
                  <a:pt x="28194" y="4247"/>
                </a:cubicBezTo>
                <a:cubicBezTo>
                  <a:pt x="28384" y="5294"/>
                  <a:pt x="28956" y="5009"/>
                  <a:pt x="29908" y="5580"/>
                </a:cubicBezTo>
                <a:cubicBezTo>
                  <a:pt x="29718" y="5961"/>
                  <a:pt x="29527" y="5771"/>
                  <a:pt x="29242" y="5771"/>
                </a:cubicBezTo>
                <a:cubicBezTo>
                  <a:pt x="30385" y="6723"/>
                  <a:pt x="31909" y="7390"/>
                  <a:pt x="33528" y="7866"/>
                </a:cubicBezTo>
                <a:cubicBezTo>
                  <a:pt x="30956" y="8438"/>
                  <a:pt x="28480" y="7199"/>
                  <a:pt x="27432" y="5866"/>
                </a:cubicBezTo>
                <a:cubicBezTo>
                  <a:pt x="27622" y="5485"/>
                  <a:pt x="27813" y="5675"/>
                  <a:pt x="28098" y="5675"/>
                </a:cubicBezTo>
                <a:cubicBezTo>
                  <a:pt x="28004" y="3485"/>
                  <a:pt x="26194" y="4818"/>
                  <a:pt x="25146" y="5485"/>
                </a:cubicBezTo>
                <a:cubicBezTo>
                  <a:pt x="25051" y="5961"/>
                  <a:pt x="26289" y="5580"/>
                  <a:pt x="26765" y="6056"/>
                </a:cubicBezTo>
                <a:cubicBezTo>
                  <a:pt x="26194" y="6628"/>
                  <a:pt x="25717" y="7104"/>
                  <a:pt x="25241" y="6342"/>
                </a:cubicBezTo>
                <a:cubicBezTo>
                  <a:pt x="25336" y="8057"/>
                  <a:pt x="22479" y="7676"/>
                  <a:pt x="21812" y="7104"/>
                </a:cubicBezTo>
                <a:cubicBezTo>
                  <a:pt x="22193" y="5771"/>
                  <a:pt x="22288" y="7485"/>
                  <a:pt x="22860" y="6342"/>
                </a:cubicBezTo>
                <a:cubicBezTo>
                  <a:pt x="22384" y="7485"/>
                  <a:pt x="23526" y="6723"/>
                  <a:pt x="24384" y="7199"/>
                </a:cubicBezTo>
                <a:cubicBezTo>
                  <a:pt x="24669" y="6533"/>
                  <a:pt x="24289" y="6437"/>
                  <a:pt x="24098" y="6342"/>
                </a:cubicBezTo>
                <a:cubicBezTo>
                  <a:pt x="24193" y="6056"/>
                  <a:pt x="24384" y="6152"/>
                  <a:pt x="24574" y="6152"/>
                </a:cubicBezTo>
                <a:cubicBezTo>
                  <a:pt x="23336" y="5771"/>
                  <a:pt x="22098" y="5675"/>
                  <a:pt x="21336" y="5771"/>
                </a:cubicBezTo>
                <a:cubicBezTo>
                  <a:pt x="21907" y="5771"/>
                  <a:pt x="21527" y="6628"/>
                  <a:pt x="21336" y="7580"/>
                </a:cubicBezTo>
                <a:cubicBezTo>
                  <a:pt x="19621" y="8914"/>
                  <a:pt x="17716" y="9581"/>
                  <a:pt x="16478" y="13391"/>
                </a:cubicBezTo>
                <a:cubicBezTo>
                  <a:pt x="17812" y="11962"/>
                  <a:pt x="19050" y="9581"/>
                  <a:pt x="20383" y="10628"/>
                </a:cubicBezTo>
                <a:cubicBezTo>
                  <a:pt x="20098" y="12057"/>
                  <a:pt x="18573" y="14248"/>
                  <a:pt x="17430" y="14153"/>
                </a:cubicBezTo>
                <a:cubicBezTo>
                  <a:pt x="17145" y="14534"/>
                  <a:pt x="18479" y="14153"/>
                  <a:pt x="17526" y="14915"/>
                </a:cubicBezTo>
                <a:cubicBezTo>
                  <a:pt x="17336" y="15581"/>
                  <a:pt x="18288" y="14915"/>
                  <a:pt x="18573" y="14915"/>
                </a:cubicBezTo>
                <a:cubicBezTo>
                  <a:pt x="18097" y="14153"/>
                  <a:pt x="19145" y="13676"/>
                  <a:pt x="19717" y="13772"/>
                </a:cubicBezTo>
                <a:cubicBezTo>
                  <a:pt x="19050" y="14724"/>
                  <a:pt x="18573" y="15962"/>
                  <a:pt x="17716" y="15677"/>
                </a:cubicBezTo>
                <a:cubicBezTo>
                  <a:pt x="18002" y="16534"/>
                  <a:pt x="17240" y="17201"/>
                  <a:pt x="17336" y="18153"/>
                </a:cubicBezTo>
                <a:cubicBezTo>
                  <a:pt x="18192" y="17963"/>
                  <a:pt x="18669" y="16058"/>
                  <a:pt x="19526" y="15867"/>
                </a:cubicBezTo>
                <a:cubicBezTo>
                  <a:pt x="19717" y="17105"/>
                  <a:pt x="18002" y="17010"/>
                  <a:pt x="18288" y="18439"/>
                </a:cubicBezTo>
                <a:cubicBezTo>
                  <a:pt x="18288" y="18248"/>
                  <a:pt x="16954" y="19391"/>
                  <a:pt x="17430" y="18153"/>
                </a:cubicBezTo>
                <a:cubicBezTo>
                  <a:pt x="17240" y="19582"/>
                  <a:pt x="16383" y="21201"/>
                  <a:pt x="15144" y="21487"/>
                </a:cubicBezTo>
                <a:cubicBezTo>
                  <a:pt x="14668" y="22439"/>
                  <a:pt x="14478" y="24725"/>
                  <a:pt x="14288" y="23392"/>
                </a:cubicBezTo>
                <a:cubicBezTo>
                  <a:pt x="13621" y="23678"/>
                  <a:pt x="14097" y="25487"/>
                  <a:pt x="14668" y="24630"/>
                </a:cubicBezTo>
                <a:cubicBezTo>
                  <a:pt x="13811" y="25678"/>
                  <a:pt x="13049" y="27488"/>
                  <a:pt x="12096" y="28250"/>
                </a:cubicBezTo>
                <a:cubicBezTo>
                  <a:pt x="11906" y="28821"/>
                  <a:pt x="12192" y="29107"/>
                  <a:pt x="12573" y="29202"/>
                </a:cubicBezTo>
                <a:cubicBezTo>
                  <a:pt x="11811" y="31107"/>
                  <a:pt x="11716" y="31488"/>
                  <a:pt x="11049" y="32060"/>
                </a:cubicBezTo>
                <a:cubicBezTo>
                  <a:pt x="11620" y="32155"/>
                  <a:pt x="11335" y="33107"/>
                  <a:pt x="12096" y="33107"/>
                </a:cubicBezTo>
                <a:cubicBezTo>
                  <a:pt x="11335" y="34250"/>
                  <a:pt x="11144" y="34346"/>
                  <a:pt x="10477" y="34441"/>
                </a:cubicBezTo>
                <a:cubicBezTo>
                  <a:pt x="11049" y="35489"/>
                  <a:pt x="9334" y="36060"/>
                  <a:pt x="9239" y="37013"/>
                </a:cubicBezTo>
                <a:cubicBezTo>
                  <a:pt x="8858" y="36441"/>
                  <a:pt x="8382" y="36346"/>
                  <a:pt x="7811" y="36536"/>
                </a:cubicBezTo>
                <a:cubicBezTo>
                  <a:pt x="7239" y="37203"/>
                  <a:pt x="8954" y="36346"/>
                  <a:pt x="8667" y="37584"/>
                </a:cubicBezTo>
                <a:cubicBezTo>
                  <a:pt x="8191" y="38251"/>
                  <a:pt x="7525" y="37775"/>
                  <a:pt x="7144" y="38537"/>
                </a:cubicBezTo>
                <a:cubicBezTo>
                  <a:pt x="7239" y="39203"/>
                  <a:pt x="8001" y="39108"/>
                  <a:pt x="7620" y="40156"/>
                </a:cubicBezTo>
                <a:cubicBezTo>
                  <a:pt x="5619" y="42347"/>
                  <a:pt x="4476" y="47395"/>
                  <a:pt x="2286" y="47681"/>
                </a:cubicBezTo>
                <a:cubicBezTo>
                  <a:pt x="2095" y="48062"/>
                  <a:pt x="1810" y="48919"/>
                  <a:pt x="1238" y="49586"/>
                </a:cubicBezTo>
                <a:cubicBezTo>
                  <a:pt x="1619" y="49205"/>
                  <a:pt x="2477" y="49490"/>
                  <a:pt x="2571" y="49967"/>
                </a:cubicBezTo>
                <a:cubicBezTo>
                  <a:pt x="2286" y="50824"/>
                  <a:pt x="1905" y="51205"/>
                  <a:pt x="1428" y="51014"/>
                </a:cubicBezTo>
                <a:cubicBezTo>
                  <a:pt x="1333" y="52062"/>
                  <a:pt x="2191" y="51014"/>
                  <a:pt x="2477" y="51014"/>
                </a:cubicBezTo>
                <a:cubicBezTo>
                  <a:pt x="2953" y="51776"/>
                  <a:pt x="2667" y="52443"/>
                  <a:pt x="2571" y="53300"/>
                </a:cubicBezTo>
                <a:cubicBezTo>
                  <a:pt x="3905" y="53777"/>
                  <a:pt x="4953" y="54253"/>
                  <a:pt x="4763" y="56634"/>
                </a:cubicBezTo>
                <a:cubicBezTo>
                  <a:pt x="4476" y="57587"/>
                  <a:pt x="4000" y="57491"/>
                  <a:pt x="3524" y="57301"/>
                </a:cubicBezTo>
                <a:cubicBezTo>
                  <a:pt x="3334" y="57110"/>
                  <a:pt x="3524" y="56539"/>
                  <a:pt x="3714" y="56634"/>
                </a:cubicBezTo>
                <a:cubicBezTo>
                  <a:pt x="3714" y="55967"/>
                  <a:pt x="2000" y="57777"/>
                  <a:pt x="2191" y="58730"/>
                </a:cubicBezTo>
                <a:cubicBezTo>
                  <a:pt x="1619" y="58253"/>
                  <a:pt x="1238" y="59206"/>
                  <a:pt x="667" y="59015"/>
                </a:cubicBezTo>
                <a:cubicBezTo>
                  <a:pt x="190" y="60635"/>
                  <a:pt x="1333" y="58444"/>
                  <a:pt x="1810" y="59396"/>
                </a:cubicBezTo>
                <a:cubicBezTo>
                  <a:pt x="571" y="59682"/>
                  <a:pt x="1619" y="60444"/>
                  <a:pt x="1810" y="61206"/>
                </a:cubicBezTo>
                <a:cubicBezTo>
                  <a:pt x="1524" y="62063"/>
                  <a:pt x="762" y="62063"/>
                  <a:pt x="952" y="63111"/>
                </a:cubicBezTo>
                <a:cubicBezTo>
                  <a:pt x="476" y="63873"/>
                  <a:pt x="476" y="62063"/>
                  <a:pt x="0" y="63492"/>
                </a:cubicBezTo>
                <a:cubicBezTo>
                  <a:pt x="952" y="64730"/>
                  <a:pt x="2095" y="63492"/>
                  <a:pt x="2953" y="64445"/>
                </a:cubicBezTo>
                <a:cubicBezTo>
                  <a:pt x="2381" y="65207"/>
                  <a:pt x="2000" y="65302"/>
                  <a:pt x="2953" y="65207"/>
                </a:cubicBezTo>
                <a:cubicBezTo>
                  <a:pt x="2953" y="65492"/>
                  <a:pt x="2762" y="66826"/>
                  <a:pt x="2191" y="66826"/>
                </a:cubicBezTo>
                <a:cubicBezTo>
                  <a:pt x="2191" y="67302"/>
                  <a:pt x="2381" y="67588"/>
                  <a:pt x="2667" y="67778"/>
                </a:cubicBezTo>
                <a:cubicBezTo>
                  <a:pt x="2286" y="68350"/>
                  <a:pt x="1714" y="68064"/>
                  <a:pt x="1333" y="69207"/>
                </a:cubicBezTo>
                <a:cubicBezTo>
                  <a:pt x="2762" y="70160"/>
                  <a:pt x="3524" y="67778"/>
                  <a:pt x="4953" y="68921"/>
                </a:cubicBezTo>
                <a:cubicBezTo>
                  <a:pt x="5239" y="68159"/>
                  <a:pt x="4572" y="68350"/>
                  <a:pt x="4763" y="67778"/>
                </a:cubicBezTo>
                <a:cubicBezTo>
                  <a:pt x="6762" y="69302"/>
                  <a:pt x="6667" y="72731"/>
                  <a:pt x="8954" y="73970"/>
                </a:cubicBezTo>
                <a:cubicBezTo>
                  <a:pt x="9144" y="72255"/>
                  <a:pt x="10953" y="74160"/>
                  <a:pt x="10001" y="75779"/>
                </a:cubicBezTo>
                <a:cubicBezTo>
                  <a:pt x="12954" y="75970"/>
                  <a:pt x="12192" y="75303"/>
                  <a:pt x="14859" y="77303"/>
                </a:cubicBezTo>
                <a:cubicBezTo>
                  <a:pt x="14192" y="78065"/>
                  <a:pt x="13430" y="78446"/>
                  <a:pt x="12573" y="78065"/>
                </a:cubicBezTo>
                <a:cubicBezTo>
                  <a:pt x="12478" y="80351"/>
                  <a:pt x="14478" y="79780"/>
                  <a:pt x="15811" y="80161"/>
                </a:cubicBezTo>
                <a:cubicBezTo>
                  <a:pt x="15430" y="79304"/>
                  <a:pt x="15907" y="79399"/>
                  <a:pt x="16573" y="79685"/>
                </a:cubicBezTo>
                <a:cubicBezTo>
                  <a:pt x="16478" y="79970"/>
                  <a:pt x="16287" y="79875"/>
                  <a:pt x="16097" y="79875"/>
                </a:cubicBezTo>
                <a:cubicBezTo>
                  <a:pt x="20288" y="82161"/>
                  <a:pt x="25908" y="82352"/>
                  <a:pt x="30956" y="84161"/>
                </a:cubicBezTo>
                <a:cubicBezTo>
                  <a:pt x="31146" y="83590"/>
                  <a:pt x="30956" y="83495"/>
                  <a:pt x="31052" y="83114"/>
                </a:cubicBezTo>
                <a:cubicBezTo>
                  <a:pt x="33433" y="83209"/>
                  <a:pt x="34480" y="85114"/>
                  <a:pt x="31623" y="84066"/>
                </a:cubicBezTo>
                <a:cubicBezTo>
                  <a:pt x="31528" y="84638"/>
                  <a:pt x="33528" y="85304"/>
                  <a:pt x="34099" y="85971"/>
                </a:cubicBezTo>
                <a:cubicBezTo>
                  <a:pt x="33623" y="85304"/>
                  <a:pt x="34480" y="84923"/>
                  <a:pt x="34957" y="84447"/>
                </a:cubicBezTo>
                <a:cubicBezTo>
                  <a:pt x="35052" y="86162"/>
                  <a:pt x="36195" y="85495"/>
                  <a:pt x="37338" y="85971"/>
                </a:cubicBezTo>
                <a:cubicBezTo>
                  <a:pt x="37338" y="84733"/>
                  <a:pt x="36576" y="85781"/>
                  <a:pt x="36386" y="84923"/>
                </a:cubicBezTo>
                <a:cubicBezTo>
                  <a:pt x="36957" y="84257"/>
                  <a:pt x="37909" y="85209"/>
                  <a:pt x="38290" y="85495"/>
                </a:cubicBezTo>
                <a:cubicBezTo>
                  <a:pt x="38100" y="85876"/>
                  <a:pt x="37909" y="85685"/>
                  <a:pt x="37623" y="85685"/>
                </a:cubicBezTo>
                <a:cubicBezTo>
                  <a:pt x="37433" y="86447"/>
                  <a:pt x="38385" y="86066"/>
                  <a:pt x="38671" y="86352"/>
                </a:cubicBezTo>
                <a:cubicBezTo>
                  <a:pt x="38767" y="86066"/>
                  <a:pt x="38576" y="85971"/>
                  <a:pt x="38671" y="85590"/>
                </a:cubicBezTo>
                <a:cubicBezTo>
                  <a:pt x="40767" y="86162"/>
                  <a:pt x="41434" y="86733"/>
                  <a:pt x="43243" y="87400"/>
                </a:cubicBezTo>
                <a:cubicBezTo>
                  <a:pt x="43434" y="87590"/>
                  <a:pt x="43053" y="87781"/>
                  <a:pt x="42958" y="88448"/>
                </a:cubicBezTo>
                <a:cubicBezTo>
                  <a:pt x="44101" y="87781"/>
                  <a:pt x="43624" y="89400"/>
                  <a:pt x="44862" y="89019"/>
                </a:cubicBezTo>
                <a:cubicBezTo>
                  <a:pt x="44862" y="87971"/>
                  <a:pt x="44386" y="88448"/>
                  <a:pt x="43529" y="87876"/>
                </a:cubicBezTo>
                <a:cubicBezTo>
                  <a:pt x="45053" y="87876"/>
                  <a:pt x="47054" y="87876"/>
                  <a:pt x="47815" y="89210"/>
                </a:cubicBezTo>
                <a:cubicBezTo>
                  <a:pt x="47339" y="89781"/>
                  <a:pt x="46482" y="88924"/>
                  <a:pt x="45911" y="89400"/>
                </a:cubicBezTo>
                <a:cubicBezTo>
                  <a:pt x="46387" y="90638"/>
                  <a:pt x="48196" y="90543"/>
                  <a:pt x="49149" y="90734"/>
                </a:cubicBezTo>
                <a:cubicBezTo>
                  <a:pt x="48863" y="88638"/>
                  <a:pt x="50006" y="91781"/>
                  <a:pt x="50482" y="90353"/>
                </a:cubicBezTo>
                <a:cubicBezTo>
                  <a:pt x="50863" y="90638"/>
                  <a:pt x="50102" y="90829"/>
                  <a:pt x="50387" y="91400"/>
                </a:cubicBezTo>
                <a:cubicBezTo>
                  <a:pt x="52006" y="91591"/>
                  <a:pt x="52673" y="92639"/>
                  <a:pt x="54197" y="92924"/>
                </a:cubicBezTo>
                <a:cubicBezTo>
                  <a:pt x="54102" y="91781"/>
                  <a:pt x="53340" y="92639"/>
                  <a:pt x="53054" y="91877"/>
                </a:cubicBezTo>
                <a:cubicBezTo>
                  <a:pt x="54292" y="91210"/>
                  <a:pt x="54387" y="93115"/>
                  <a:pt x="56197" y="93115"/>
                </a:cubicBezTo>
                <a:cubicBezTo>
                  <a:pt x="55340" y="93782"/>
                  <a:pt x="54864" y="92734"/>
                  <a:pt x="54387" y="93686"/>
                </a:cubicBezTo>
                <a:cubicBezTo>
                  <a:pt x="54483" y="94258"/>
                  <a:pt x="54864" y="94544"/>
                  <a:pt x="55340" y="94734"/>
                </a:cubicBezTo>
                <a:cubicBezTo>
                  <a:pt x="55340" y="94448"/>
                  <a:pt x="55340" y="94163"/>
                  <a:pt x="55436" y="93686"/>
                </a:cubicBezTo>
                <a:cubicBezTo>
                  <a:pt x="61246" y="95877"/>
                  <a:pt x="63627" y="97306"/>
                  <a:pt x="69437" y="99592"/>
                </a:cubicBezTo>
                <a:cubicBezTo>
                  <a:pt x="69532" y="99306"/>
                  <a:pt x="69246" y="99306"/>
                  <a:pt x="69152" y="99116"/>
                </a:cubicBezTo>
                <a:cubicBezTo>
                  <a:pt x="75247" y="97592"/>
                  <a:pt x="80296" y="102926"/>
                  <a:pt x="86392" y="103973"/>
                </a:cubicBezTo>
                <a:cubicBezTo>
                  <a:pt x="86106" y="104450"/>
                  <a:pt x="85725" y="104545"/>
                  <a:pt x="85248" y="104354"/>
                </a:cubicBezTo>
                <a:cubicBezTo>
                  <a:pt x="86106" y="105878"/>
                  <a:pt x="87725" y="104545"/>
                  <a:pt x="88963" y="105021"/>
                </a:cubicBezTo>
                <a:cubicBezTo>
                  <a:pt x="87535" y="106545"/>
                  <a:pt x="90201" y="104069"/>
                  <a:pt x="88868" y="106069"/>
                </a:cubicBezTo>
                <a:lnTo>
                  <a:pt x="91535" y="106831"/>
                </a:lnTo>
                <a:cubicBezTo>
                  <a:pt x="91535" y="106259"/>
                  <a:pt x="91249" y="105974"/>
                  <a:pt x="90773" y="105878"/>
                </a:cubicBezTo>
                <a:cubicBezTo>
                  <a:pt x="98107" y="107117"/>
                  <a:pt x="106394" y="110736"/>
                  <a:pt x="112776" y="111117"/>
                </a:cubicBezTo>
                <a:cubicBezTo>
                  <a:pt x="112680" y="111403"/>
                  <a:pt x="112490" y="111308"/>
                  <a:pt x="112300" y="111403"/>
                </a:cubicBezTo>
                <a:cubicBezTo>
                  <a:pt x="116205" y="113213"/>
                  <a:pt x="125349" y="110450"/>
                  <a:pt x="129349" y="112165"/>
                </a:cubicBezTo>
                <a:cubicBezTo>
                  <a:pt x="129921" y="112355"/>
                  <a:pt x="129730" y="113784"/>
                  <a:pt x="130207" y="113498"/>
                </a:cubicBezTo>
                <a:cubicBezTo>
                  <a:pt x="130111" y="113879"/>
                  <a:pt x="130016" y="114070"/>
                  <a:pt x="129826" y="114165"/>
                </a:cubicBezTo>
                <a:cubicBezTo>
                  <a:pt x="130016" y="115308"/>
                  <a:pt x="131159" y="111974"/>
                  <a:pt x="131540" y="113879"/>
                </a:cubicBezTo>
                <a:cubicBezTo>
                  <a:pt x="131921" y="113213"/>
                  <a:pt x="130397" y="112641"/>
                  <a:pt x="130016" y="112070"/>
                </a:cubicBezTo>
                <a:cubicBezTo>
                  <a:pt x="133159" y="110927"/>
                  <a:pt x="136207" y="111308"/>
                  <a:pt x="138874" y="112927"/>
                </a:cubicBezTo>
                <a:cubicBezTo>
                  <a:pt x="138113" y="111308"/>
                  <a:pt x="140398" y="112260"/>
                  <a:pt x="141255" y="112451"/>
                </a:cubicBezTo>
                <a:cubicBezTo>
                  <a:pt x="141637" y="111974"/>
                  <a:pt x="139636" y="111879"/>
                  <a:pt x="139636" y="110927"/>
                </a:cubicBezTo>
                <a:cubicBezTo>
                  <a:pt x="140589" y="109974"/>
                  <a:pt x="143256" y="110641"/>
                  <a:pt x="143637" y="111879"/>
                </a:cubicBezTo>
                <a:cubicBezTo>
                  <a:pt x="143827" y="111879"/>
                  <a:pt x="143827" y="111593"/>
                  <a:pt x="143732" y="111498"/>
                </a:cubicBezTo>
                <a:cubicBezTo>
                  <a:pt x="143827" y="111212"/>
                  <a:pt x="144018" y="111308"/>
                  <a:pt x="144208" y="111212"/>
                </a:cubicBezTo>
                <a:cubicBezTo>
                  <a:pt x="144399" y="110450"/>
                  <a:pt x="143542" y="110927"/>
                  <a:pt x="143351" y="110641"/>
                </a:cubicBezTo>
                <a:cubicBezTo>
                  <a:pt x="143542" y="109879"/>
                  <a:pt x="144018" y="110641"/>
                  <a:pt x="144399" y="110546"/>
                </a:cubicBezTo>
                <a:cubicBezTo>
                  <a:pt x="143732" y="109307"/>
                  <a:pt x="145256" y="109117"/>
                  <a:pt x="146113" y="109498"/>
                </a:cubicBezTo>
                <a:cubicBezTo>
                  <a:pt x="146304" y="109593"/>
                  <a:pt x="144494" y="107402"/>
                  <a:pt x="145923" y="106926"/>
                </a:cubicBezTo>
                <a:cubicBezTo>
                  <a:pt x="145446" y="106259"/>
                  <a:pt x="145066" y="105497"/>
                  <a:pt x="145161" y="104164"/>
                </a:cubicBezTo>
                <a:cubicBezTo>
                  <a:pt x="145732" y="102735"/>
                  <a:pt x="146589" y="102640"/>
                  <a:pt x="146971" y="100259"/>
                </a:cubicBezTo>
                <a:cubicBezTo>
                  <a:pt x="147542" y="99878"/>
                  <a:pt x="148399" y="101211"/>
                  <a:pt x="149352" y="101211"/>
                </a:cubicBezTo>
                <a:cubicBezTo>
                  <a:pt x="149352" y="100544"/>
                  <a:pt x="148876" y="100449"/>
                  <a:pt x="148685" y="99973"/>
                </a:cubicBezTo>
                <a:cubicBezTo>
                  <a:pt x="149447" y="98830"/>
                  <a:pt x="150686" y="98068"/>
                  <a:pt x="150400" y="96353"/>
                </a:cubicBezTo>
                <a:cubicBezTo>
                  <a:pt x="150495" y="95972"/>
                  <a:pt x="150876" y="96258"/>
                  <a:pt x="150971" y="95782"/>
                </a:cubicBezTo>
                <a:cubicBezTo>
                  <a:pt x="151543" y="95687"/>
                  <a:pt x="151162" y="96544"/>
                  <a:pt x="151257" y="96925"/>
                </a:cubicBezTo>
                <a:cubicBezTo>
                  <a:pt x="151923" y="96068"/>
                  <a:pt x="151352" y="94258"/>
                  <a:pt x="150304" y="94448"/>
                </a:cubicBezTo>
                <a:cubicBezTo>
                  <a:pt x="150780" y="93305"/>
                  <a:pt x="151447" y="93115"/>
                  <a:pt x="152305" y="93496"/>
                </a:cubicBezTo>
                <a:cubicBezTo>
                  <a:pt x="152971" y="93115"/>
                  <a:pt x="151543" y="93020"/>
                  <a:pt x="151257" y="92924"/>
                </a:cubicBezTo>
                <a:cubicBezTo>
                  <a:pt x="151638" y="92353"/>
                  <a:pt x="152495" y="93020"/>
                  <a:pt x="152971" y="92639"/>
                </a:cubicBezTo>
                <a:cubicBezTo>
                  <a:pt x="153067" y="91877"/>
                  <a:pt x="152114" y="92258"/>
                  <a:pt x="151733" y="91972"/>
                </a:cubicBezTo>
                <a:cubicBezTo>
                  <a:pt x="151543" y="91400"/>
                  <a:pt x="151257" y="90067"/>
                  <a:pt x="152114" y="90257"/>
                </a:cubicBezTo>
                <a:cubicBezTo>
                  <a:pt x="152209" y="89591"/>
                  <a:pt x="151543" y="89876"/>
                  <a:pt x="151829" y="89114"/>
                </a:cubicBezTo>
                <a:cubicBezTo>
                  <a:pt x="152781" y="88733"/>
                  <a:pt x="151543" y="87971"/>
                  <a:pt x="152685" y="88257"/>
                </a:cubicBezTo>
                <a:cubicBezTo>
                  <a:pt x="152781" y="87781"/>
                  <a:pt x="152305" y="87876"/>
                  <a:pt x="152019" y="87686"/>
                </a:cubicBezTo>
                <a:cubicBezTo>
                  <a:pt x="152305" y="85400"/>
                  <a:pt x="153448" y="86447"/>
                  <a:pt x="154210" y="86066"/>
                </a:cubicBezTo>
                <a:cubicBezTo>
                  <a:pt x="154305" y="85304"/>
                  <a:pt x="153162" y="85685"/>
                  <a:pt x="152781" y="85400"/>
                </a:cubicBezTo>
                <a:cubicBezTo>
                  <a:pt x="152209" y="84733"/>
                  <a:pt x="153162" y="83971"/>
                  <a:pt x="152685" y="83209"/>
                </a:cubicBezTo>
                <a:cubicBezTo>
                  <a:pt x="152971" y="82447"/>
                  <a:pt x="152876" y="83685"/>
                  <a:pt x="153352" y="83018"/>
                </a:cubicBezTo>
                <a:cubicBezTo>
                  <a:pt x="153257" y="82542"/>
                  <a:pt x="153257" y="81875"/>
                  <a:pt x="153162" y="81494"/>
                </a:cubicBezTo>
                <a:cubicBezTo>
                  <a:pt x="154019" y="80542"/>
                  <a:pt x="155829" y="81209"/>
                  <a:pt x="153638" y="80542"/>
                </a:cubicBezTo>
                <a:cubicBezTo>
                  <a:pt x="154210" y="79875"/>
                  <a:pt x="155067" y="80256"/>
                  <a:pt x="155734" y="79970"/>
                </a:cubicBezTo>
                <a:cubicBezTo>
                  <a:pt x="155353" y="79113"/>
                  <a:pt x="153924" y="79780"/>
                  <a:pt x="153257" y="79685"/>
                </a:cubicBezTo>
                <a:cubicBezTo>
                  <a:pt x="152685" y="78827"/>
                  <a:pt x="153257" y="77970"/>
                  <a:pt x="153352" y="76065"/>
                </a:cubicBezTo>
                <a:cubicBezTo>
                  <a:pt x="154019" y="75303"/>
                  <a:pt x="155162" y="76256"/>
                  <a:pt x="155353" y="76922"/>
                </a:cubicBezTo>
                <a:lnTo>
                  <a:pt x="154971" y="78637"/>
                </a:lnTo>
                <a:cubicBezTo>
                  <a:pt x="155543" y="78351"/>
                  <a:pt x="155638" y="77208"/>
                  <a:pt x="155448" y="76637"/>
                </a:cubicBezTo>
                <a:cubicBezTo>
                  <a:pt x="155638" y="75970"/>
                  <a:pt x="156305" y="76732"/>
                  <a:pt x="156591" y="76160"/>
                </a:cubicBezTo>
                <a:cubicBezTo>
                  <a:pt x="155353" y="77208"/>
                  <a:pt x="155353" y="70636"/>
                  <a:pt x="156876" y="68636"/>
                </a:cubicBezTo>
                <a:cubicBezTo>
                  <a:pt x="157353" y="68064"/>
                  <a:pt x="157924" y="69398"/>
                  <a:pt x="158496" y="68636"/>
                </a:cubicBezTo>
                <a:cubicBezTo>
                  <a:pt x="158686" y="68350"/>
                  <a:pt x="157448" y="67683"/>
                  <a:pt x="157067" y="67969"/>
                </a:cubicBezTo>
                <a:cubicBezTo>
                  <a:pt x="157543" y="65873"/>
                  <a:pt x="158496" y="65873"/>
                  <a:pt x="159544" y="66064"/>
                </a:cubicBezTo>
                <a:cubicBezTo>
                  <a:pt x="159734" y="65302"/>
                  <a:pt x="159258" y="65207"/>
                  <a:pt x="158782" y="65111"/>
                </a:cubicBezTo>
                <a:cubicBezTo>
                  <a:pt x="159353" y="63206"/>
                  <a:pt x="160687" y="64349"/>
                  <a:pt x="161639" y="63968"/>
                </a:cubicBezTo>
                <a:cubicBezTo>
                  <a:pt x="160496" y="63587"/>
                  <a:pt x="158305" y="63016"/>
                  <a:pt x="158972" y="60444"/>
                </a:cubicBezTo>
                <a:cubicBezTo>
                  <a:pt x="159353" y="60254"/>
                  <a:pt x="158877" y="59873"/>
                  <a:pt x="158782" y="60444"/>
                </a:cubicBezTo>
                <a:cubicBezTo>
                  <a:pt x="157734" y="59777"/>
                  <a:pt x="158591" y="57968"/>
                  <a:pt x="158210" y="57015"/>
                </a:cubicBezTo>
                <a:cubicBezTo>
                  <a:pt x="160305" y="52919"/>
                  <a:pt x="158877" y="51014"/>
                  <a:pt x="158210" y="48347"/>
                </a:cubicBezTo>
                <a:cubicBezTo>
                  <a:pt x="158877" y="47109"/>
                  <a:pt x="159925" y="47109"/>
                  <a:pt x="160877" y="46442"/>
                </a:cubicBezTo>
                <a:cubicBezTo>
                  <a:pt x="159639" y="43013"/>
                  <a:pt x="155448" y="45871"/>
                  <a:pt x="154591" y="42251"/>
                </a:cubicBezTo>
                <a:close/>
                <a:moveTo>
                  <a:pt x="3524" y="52634"/>
                </a:moveTo>
                <a:cubicBezTo>
                  <a:pt x="3238" y="52538"/>
                  <a:pt x="3143" y="53205"/>
                  <a:pt x="2953" y="53205"/>
                </a:cubicBezTo>
                <a:cubicBezTo>
                  <a:pt x="2667" y="51681"/>
                  <a:pt x="3238" y="52253"/>
                  <a:pt x="3620" y="51205"/>
                </a:cubicBezTo>
                <a:cubicBezTo>
                  <a:pt x="3429" y="51872"/>
                  <a:pt x="4000" y="51776"/>
                  <a:pt x="3524" y="52634"/>
                </a:cubicBezTo>
                <a:close/>
                <a:moveTo>
                  <a:pt x="4572" y="50729"/>
                </a:moveTo>
                <a:cubicBezTo>
                  <a:pt x="4191" y="50348"/>
                  <a:pt x="3905" y="49967"/>
                  <a:pt x="4096" y="49109"/>
                </a:cubicBezTo>
                <a:cubicBezTo>
                  <a:pt x="4763" y="49205"/>
                  <a:pt x="4858" y="49776"/>
                  <a:pt x="4572" y="50729"/>
                </a:cubicBezTo>
                <a:close/>
                <a:moveTo>
                  <a:pt x="5715" y="49205"/>
                </a:moveTo>
                <a:lnTo>
                  <a:pt x="4763" y="48919"/>
                </a:lnTo>
                <a:cubicBezTo>
                  <a:pt x="4953" y="47966"/>
                  <a:pt x="6191" y="48157"/>
                  <a:pt x="6096" y="48633"/>
                </a:cubicBezTo>
                <a:cubicBezTo>
                  <a:pt x="5905" y="48633"/>
                  <a:pt x="5810" y="48824"/>
                  <a:pt x="5715" y="49205"/>
                </a:cubicBezTo>
                <a:close/>
                <a:moveTo>
                  <a:pt x="21050" y="12438"/>
                </a:moveTo>
                <a:cubicBezTo>
                  <a:pt x="20574" y="11676"/>
                  <a:pt x="19812" y="13581"/>
                  <a:pt x="19907" y="12438"/>
                </a:cubicBezTo>
                <a:cubicBezTo>
                  <a:pt x="20193" y="12343"/>
                  <a:pt x="21145" y="10533"/>
                  <a:pt x="21145" y="11771"/>
                </a:cubicBezTo>
                <a:cubicBezTo>
                  <a:pt x="21050" y="11771"/>
                  <a:pt x="20955" y="11771"/>
                  <a:pt x="20860" y="12057"/>
                </a:cubicBezTo>
                <a:cubicBezTo>
                  <a:pt x="20860" y="12057"/>
                  <a:pt x="21145" y="12057"/>
                  <a:pt x="21050" y="12438"/>
                </a:cubicBezTo>
                <a:close/>
                <a:moveTo>
                  <a:pt x="19621" y="10438"/>
                </a:moveTo>
                <a:cubicBezTo>
                  <a:pt x="20574" y="8628"/>
                  <a:pt x="22670" y="8628"/>
                  <a:pt x="23336" y="8723"/>
                </a:cubicBezTo>
                <a:cubicBezTo>
                  <a:pt x="21812" y="9771"/>
                  <a:pt x="21145" y="9866"/>
                  <a:pt x="19621" y="10438"/>
                </a:cubicBezTo>
                <a:close/>
                <a:moveTo>
                  <a:pt x="42481" y="11200"/>
                </a:moveTo>
                <a:cubicBezTo>
                  <a:pt x="41814" y="11295"/>
                  <a:pt x="41910" y="10628"/>
                  <a:pt x="41529" y="10533"/>
                </a:cubicBezTo>
                <a:cubicBezTo>
                  <a:pt x="38957" y="9581"/>
                  <a:pt x="41338" y="10343"/>
                  <a:pt x="42481" y="10057"/>
                </a:cubicBezTo>
                <a:cubicBezTo>
                  <a:pt x="42291" y="9200"/>
                  <a:pt x="40291" y="10343"/>
                  <a:pt x="40481" y="8342"/>
                </a:cubicBezTo>
                <a:cubicBezTo>
                  <a:pt x="42481" y="9295"/>
                  <a:pt x="43529" y="8914"/>
                  <a:pt x="44005" y="10914"/>
                </a:cubicBezTo>
                <a:cubicBezTo>
                  <a:pt x="44672" y="10247"/>
                  <a:pt x="45625" y="10438"/>
                  <a:pt x="46005" y="11581"/>
                </a:cubicBezTo>
                <a:cubicBezTo>
                  <a:pt x="44101" y="12057"/>
                  <a:pt x="42958" y="9581"/>
                  <a:pt x="42481" y="11200"/>
                </a:cubicBezTo>
                <a:close/>
                <a:moveTo>
                  <a:pt x="64961" y="16629"/>
                </a:moveTo>
                <a:cubicBezTo>
                  <a:pt x="63817" y="16153"/>
                  <a:pt x="62960" y="16629"/>
                  <a:pt x="62389" y="15486"/>
                </a:cubicBezTo>
                <a:cubicBezTo>
                  <a:pt x="63151" y="15296"/>
                  <a:pt x="64770" y="16058"/>
                  <a:pt x="64961" y="16629"/>
                </a:cubicBezTo>
                <a:close/>
                <a:moveTo>
                  <a:pt x="62674" y="94544"/>
                </a:moveTo>
                <a:cubicBezTo>
                  <a:pt x="62293" y="93877"/>
                  <a:pt x="60579" y="94734"/>
                  <a:pt x="60579" y="93210"/>
                </a:cubicBezTo>
                <a:cubicBezTo>
                  <a:pt x="61913" y="92924"/>
                  <a:pt x="62484" y="93305"/>
                  <a:pt x="62674" y="94544"/>
                </a:cubicBezTo>
                <a:close/>
                <a:moveTo>
                  <a:pt x="54387" y="91019"/>
                </a:moveTo>
                <a:cubicBezTo>
                  <a:pt x="55436" y="90734"/>
                  <a:pt x="56007" y="91305"/>
                  <a:pt x="56483" y="91591"/>
                </a:cubicBezTo>
                <a:cubicBezTo>
                  <a:pt x="55626" y="91972"/>
                  <a:pt x="54769" y="91400"/>
                  <a:pt x="54387" y="91019"/>
                </a:cubicBezTo>
                <a:close/>
                <a:moveTo>
                  <a:pt x="59531" y="94353"/>
                </a:moveTo>
                <a:lnTo>
                  <a:pt x="58007" y="93877"/>
                </a:lnTo>
                <a:cubicBezTo>
                  <a:pt x="57626" y="93877"/>
                  <a:pt x="56292" y="93210"/>
                  <a:pt x="57340" y="93305"/>
                </a:cubicBezTo>
                <a:cubicBezTo>
                  <a:pt x="60103" y="93496"/>
                  <a:pt x="62579" y="96258"/>
                  <a:pt x="64675" y="95496"/>
                </a:cubicBezTo>
                <a:cubicBezTo>
                  <a:pt x="64484" y="95210"/>
                  <a:pt x="63627" y="95591"/>
                  <a:pt x="63817" y="94925"/>
                </a:cubicBezTo>
                <a:cubicBezTo>
                  <a:pt x="66104" y="96068"/>
                  <a:pt x="67913" y="96353"/>
                  <a:pt x="69056" y="97877"/>
                </a:cubicBezTo>
                <a:cubicBezTo>
                  <a:pt x="65341" y="96639"/>
                  <a:pt x="62484" y="96163"/>
                  <a:pt x="59531" y="94353"/>
                </a:cubicBezTo>
                <a:close/>
                <a:moveTo>
                  <a:pt x="67532" y="17391"/>
                </a:moveTo>
                <a:cubicBezTo>
                  <a:pt x="68294" y="17867"/>
                  <a:pt x="70009" y="17391"/>
                  <a:pt x="69818" y="18820"/>
                </a:cubicBezTo>
                <a:cubicBezTo>
                  <a:pt x="69152" y="17582"/>
                  <a:pt x="67437" y="18915"/>
                  <a:pt x="67532" y="17391"/>
                </a:cubicBezTo>
                <a:close/>
                <a:moveTo>
                  <a:pt x="106299" y="29012"/>
                </a:moveTo>
                <a:cubicBezTo>
                  <a:pt x="106966" y="29202"/>
                  <a:pt x="108395" y="29869"/>
                  <a:pt x="108109" y="30250"/>
                </a:cubicBezTo>
                <a:cubicBezTo>
                  <a:pt x="107061" y="29774"/>
                  <a:pt x="106489" y="30155"/>
                  <a:pt x="106299" y="29012"/>
                </a:cubicBezTo>
                <a:close/>
                <a:moveTo>
                  <a:pt x="110585" y="30631"/>
                </a:moveTo>
                <a:cubicBezTo>
                  <a:pt x="111537" y="30250"/>
                  <a:pt x="112586" y="31012"/>
                  <a:pt x="113252" y="31679"/>
                </a:cubicBezTo>
                <a:cubicBezTo>
                  <a:pt x="112300" y="31869"/>
                  <a:pt x="111252" y="31393"/>
                  <a:pt x="110585" y="30631"/>
                </a:cubicBezTo>
                <a:close/>
                <a:moveTo>
                  <a:pt x="135541" y="38060"/>
                </a:moveTo>
                <a:cubicBezTo>
                  <a:pt x="136779" y="37298"/>
                  <a:pt x="140017" y="40537"/>
                  <a:pt x="140779" y="39775"/>
                </a:cubicBezTo>
                <a:cubicBezTo>
                  <a:pt x="139827" y="40823"/>
                  <a:pt x="136112" y="37870"/>
                  <a:pt x="135541" y="38060"/>
                </a:cubicBezTo>
                <a:close/>
              </a:path>
            </a:pathLst>
          </a:custGeom>
          <a:solidFill>
            <a:srgbClr val="1A2D6F"/>
          </a:solidFill>
          <a:ln w="9525" cap="flat">
            <a:noFill/>
            <a:prstDash val="solid"/>
            <a:miter/>
          </a:ln>
        </p:spPr>
        <p:txBody>
          <a:bodyPr rtlCol="0" anchor="ctr"/>
          <a:lstStyle/>
          <a:p>
            <a:endParaRPr lang="en-US"/>
          </a:p>
        </p:txBody>
      </p:sp>
      <p:sp>
        <p:nvSpPr>
          <p:cNvPr id="825" name="צורה חופשית: צורה 798">
            <a:extLst>
              <a:ext uri="{FF2B5EF4-FFF2-40B4-BE49-F238E27FC236}">
                <a16:creationId xmlns:a16="http://schemas.microsoft.com/office/drawing/2014/main" id="{FD965EB0-8FE1-4695-906E-3224BDA56270}"/>
              </a:ext>
            </a:extLst>
          </p:cNvPr>
          <p:cNvSpPr/>
          <p:nvPr userDrawn="1"/>
        </p:nvSpPr>
        <p:spPr>
          <a:xfrm>
            <a:off x="6337458" y="223551"/>
            <a:ext cx="4536" cy="2095"/>
          </a:xfrm>
          <a:custGeom>
            <a:avLst/>
            <a:gdLst>
              <a:gd name="connsiteX0" fmla="*/ 1048 w 4536"/>
              <a:gd name="connsiteY0" fmla="*/ 381 h 2095"/>
              <a:gd name="connsiteX1" fmla="*/ 0 w 4536"/>
              <a:gd name="connsiteY1" fmla="*/ 0 h 2095"/>
              <a:gd name="connsiteX2" fmla="*/ 4477 w 4536"/>
              <a:gd name="connsiteY2" fmla="*/ 2096 h 2095"/>
              <a:gd name="connsiteX3" fmla="*/ 1048 w 4536"/>
              <a:gd name="connsiteY3" fmla="*/ 381 h 2095"/>
            </a:gdLst>
            <a:ahLst/>
            <a:cxnLst>
              <a:cxn ang="0">
                <a:pos x="connsiteX0" y="connsiteY0"/>
              </a:cxn>
              <a:cxn ang="0">
                <a:pos x="connsiteX1" y="connsiteY1"/>
              </a:cxn>
              <a:cxn ang="0">
                <a:pos x="connsiteX2" y="connsiteY2"/>
              </a:cxn>
              <a:cxn ang="0">
                <a:pos x="connsiteX3" y="connsiteY3"/>
              </a:cxn>
            </a:cxnLst>
            <a:rect l="l" t="t" r="r" b="b"/>
            <a:pathLst>
              <a:path w="4536" h="2095">
                <a:moveTo>
                  <a:pt x="1048" y="381"/>
                </a:moveTo>
                <a:lnTo>
                  <a:pt x="0" y="0"/>
                </a:lnTo>
                <a:cubicBezTo>
                  <a:pt x="1620" y="1429"/>
                  <a:pt x="3429" y="1429"/>
                  <a:pt x="4477" y="2096"/>
                </a:cubicBezTo>
                <a:cubicBezTo>
                  <a:pt x="5049" y="857"/>
                  <a:pt x="1334" y="762"/>
                  <a:pt x="1048" y="381"/>
                </a:cubicBezTo>
                <a:close/>
              </a:path>
            </a:pathLst>
          </a:custGeom>
          <a:solidFill>
            <a:srgbClr val="1A2D6F"/>
          </a:solidFill>
          <a:ln w="9525" cap="flat">
            <a:noFill/>
            <a:prstDash val="solid"/>
            <a:miter/>
          </a:ln>
        </p:spPr>
        <p:txBody>
          <a:bodyPr rtlCol="0" anchor="ctr"/>
          <a:lstStyle/>
          <a:p>
            <a:endParaRPr lang="en-US"/>
          </a:p>
        </p:txBody>
      </p:sp>
      <p:sp>
        <p:nvSpPr>
          <p:cNvPr id="826" name="צורה חופשית: צורה 799">
            <a:extLst>
              <a:ext uri="{FF2B5EF4-FFF2-40B4-BE49-F238E27FC236}">
                <a16:creationId xmlns:a16="http://schemas.microsoft.com/office/drawing/2014/main" id="{4513E35F-F9AF-41FE-86AD-5D5A4813425E}"/>
              </a:ext>
            </a:extLst>
          </p:cNvPr>
          <p:cNvSpPr/>
          <p:nvPr userDrawn="1"/>
        </p:nvSpPr>
        <p:spPr>
          <a:xfrm>
            <a:off x="6323123" y="223646"/>
            <a:ext cx="1666" cy="1231"/>
          </a:xfrm>
          <a:custGeom>
            <a:avLst/>
            <a:gdLst>
              <a:gd name="connsiteX0" fmla="*/ 1667 w 1666"/>
              <a:gd name="connsiteY0" fmla="*/ 1143 h 1231"/>
              <a:gd name="connsiteX1" fmla="*/ 238 w 1666"/>
              <a:gd name="connsiteY1" fmla="*/ 0 h 1231"/>
              <a:gd name="connsiteX2" fmla="*/ 524 w 1666"/>
              <a:gd name="connsiteY2" fmla="*/ 857 h 1231"/>
              <a:gd name="connsiteX3" fmla="*/ 1667 w 1666"/>
              <a:gd name="connsiteY3" fmla="*/ 1143 h 1231"/>
            </a:gdLst>
            <a:ahLst/>
            <a:cxnLst>
              <a:cxn ang="0">
                <a:pos x="connsiteX0" y="connsiteY0"/>
              </a:cxn>
              <a:cxn ang="0">
                <a:pos x="connsiteX1" y="connsiteY1"/>
              </a:cxn>
              <a:cxn ang="0">
                <a:pos x="connsiteX2" y="connsiteY2"/>
              </a:cxn>
              <a:cxn ang="0">
                <a:pos x="connsiteX3" y="connsiteY3"/>
              </a:cxn>
            </a:cxnLst>
            <a:rect l="l" t="t" r="r" b="b"/>
            <a:pathLst>
              <a:path w="1666" h="1231">
                <a:moveTo>
                  <a:pt x="1667" y="1143"/>
                </a:moveTo>
                <a:cubicBezTo>
                  <a:pt x="1571" y="381"/>
                  <a:pt x="1000" y="95"/>
                  <a:pt x="238" y="0"/>
                </a:cubicBezTo>
                <a:cubicBezTo>
                  <a:pt x="-714" y="286"/>
                  <a:pt x="1571" y="572"/>
                  <a:pt x="524" y="857"/>
                </a:cubicBezTo>
                <a:cubicBezTo>
                  <a:pt x="428" y="1810"/>
                  <a:pt x="1285" y="572"/>
                  <a:pt x="1667" y="1143"/>
                </a:cubicBezTo>
                <a:close/>
              </a:path>
            </a:pathLst>
          </a:custGeom>
          <a:solidFill>
            <a:srgbClr val="1A2D6F"/>
          </a:solidFill>
          <a:ln w="9525" cap="flat">
            <a:noFill/>
            <a:prstDash val="solid"/>
            <a:miter/>
          </a:ln>
        </p:spPr>
        <p:txBody>
          <a:bodyPr rtlCol="0" anchor="ctr"/>
          <a:lstStyle/>
          <a:p>
            <a:endParaRPr lang="en-US"/>
          </a:p>
        </p:txBody>
      </p:sp>
      <p:sp>
        <p:nvSpPr>
          <p:cNvPr id="827" name="צורה חופשית: צורה 800">
            <a:extLst>
              <a:ext uri="{FF2B5EF4-FFF2-40B4-BE49-F238E27FC236}">
                <a16:creationId xmlns:a16="http://schemas.microsoft.com/office/drawing/2014/main" id="{21BA81B0-B562-43E4-8228-6ADAF00F39E2}"/>
              </a:ext>
            </a:extLst>
          </p:cNvPr>
          <p:cNvSpPr/>
          <p:nvPr userDrawn="1"/>
        </p:nvSpPr>
        <p:spPr>
          <a:xfrm>
            <a:off x="6364310" y="237553"/>
            <a:ext cx="3059" cy="2000"/>
          </a:xfrm>
          <a:custGeom>
            <a:avLst/>
            <a:gdLst>
              <a:gd name="connsiteX0" fmla="*/ 2962 w 3059"/>
              <a:gd name="connsiteY0" fmla="*/ 2000 h 2000"/>
              <a:gd name="connsiteX1" fmla="*/ 9 w 3059"/>
              <a:gd name="connsiteY1" fmla="*/ 0 h 2000"/>
              <a:gd name="connsiteX2" fmla="*/ 2962 w 3059"/>
              <a:gd name="connsiteY2" fmla="*/ 2000 h 2000"/>
            </a:gdLst>
            <a:ahLst/>
            <a:cxnLst>
              <a:cxn ang="0">
                <a:pos x="connsiteX0" y="connsiteY0"/>
              </a:cxn>
              <a:cxn ang="0">
                <a:pos x="connsiteX1" y="connsiteY1"/>
              </a:cxn>
              <a:cxn ang="0">
                <a:pos x="connsiteX2" y="connsiteY2"/>
              </a:cxn>
            </a:cxnLst>
            <a:rect l="l" t="t" r="r" b="b"/>
            <a:pathLst>
              <a:path w="3059" h="2000">
                <a:moveTo>
                  <a:pt x="2962" y="2000"/>
                </a:moveTo>
                <a:cubicBezTo>
                  <a:pt x="3629" y="95"/>
                  <a:pt x="676" y="1238"/>
                  <a:pt x="9" y="0"/>
                </a:cubicBezTo>
                <a:cubicBezTo>
                  <a:pt x="-181" y="1905"/>
                  <a:pt x="2676" y="667"/>
                  <a:pt x="2962" y="2000"/>
                </a:cubicBezTo>
                <a:close/>
              </a:path>
            </a:pathLst>
          </a:custGeom>
          <a:solidFill>
            <a:srgbClr val="1A2D6F"/>
          </a:solidFill>
          <a:ln w="9525" cap="flat">
            <a:noFill/>
            <a:prstDash val="solid"/>
            <a:miter/>
          </a:ln>
        </p:spPr>
        <p:txBody>
          <a:bodyPr rtlCol="0" anchor="ctr"/>
          <a:lstStyle/>
          <a:p>
            <a:endParaRPr lang="en-US"/>
          </a:p>
        </p:txBody>
      </p:sp>
      <p:sp>
        <p:nvSpPr>
          <p:cNvPr id="828" name="צורה חופשית: צורה 801">
            <a:extLst>
              <a:ext uri="{FF2B5EF4-FFF2-40B4-BE49-F238E27FC236}">
                <a16:creationId xmlns:a16="http://schemas.microsoft.com/office/drawing/2014/main" id="{B74A93BB-7068-47A1-A54B-D5DEADC0B5EA}"/>
              </a:ext>
            </a:extLst>
          </p:cNvPr>
          <p:cNvSpPr/>
          <p:nvPr userDrawn="1"/>
        </p:nvSpPr>
        <p:spPr>
          <a:xfrm>
            <a:off x="6427374" y="255651"/>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95"/>
                  <a:pt x="0" y="0"/>
                </a:cubicBezTo>
                <a:close/>
              </a:path>
            </a:pathLst>
          </a:custGeom>
          <a:solidFill>
            <a:srgbClr val="1A2D6F"/>
          </a:solidFill>
          <a:ln w="9525" cap="flat">
            <a:noFill/>
            <a:prstDash val="solid"/>
            <a:miter/>
          </a:ln>
        </p:spPr>
        <p:txBody>
          <a:bodyPr rtlCol="0" anchor="ctr"/>
          <a:lstStyle/>
          <a:p>
            <a:endParaRPr lang="en-US"/>
          </a:p>
        </p:txBody>
      </p:sp>
      <p:sp>
        <p:nvSpPr>
          <p:cNvPr id="829" name="צורה חופשית: צורה 802">
            <a:extLst>
              <a:ext uri="{FF2B5EF4-FFF2-40B4-BE49-F238E27FC236}">
                <a16:creationId xmlns:a16="http://schemas.microsoft.com/office/drawing/2014/main" id="{3BAB89E5-96B8-4613-B7B7-74C841C9D584}"/>
              </a:ext>
            </a:extLst>
          </p:cNvPr>
          <p:cNvSpPr/>
          <p:nvPr userDrawn="1"/>
        </p:nvSpPr>
        <p:spPr>
          <a:xfrm>
            <a:off x="6426993" y="25555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6" y="95"/>
                  <a:pt x="381" y="95"/>
                </a:cubicBezTo>
                <a:cubicBezTo>
                  <a:pt x="191" y="0"/>
                  <a:pt x="95" y="0"/>
                  <a:pt x="0" y="0"/>
                </a:cubicBezTo>
                <a:close/>
              </a:path>
            </a:pathLst>
          </a:custGeom>
          <a:solidFill>
            <a:srgbClr val="1A2D6F"/>
          </a:solidFill>
          <a:ln w="9525" cap="flat">
            <a:noFill/>
            <a:prstDash val="solid"/>
            <a:miter/>
          </a:ln>
        </p:spPr>
        <p:txBody>
          <a:bodyPr rtlCol="0" anchor="ctr"/>
          <a:lstStyle/>
          <a:p>
            <a:endParaRPr lang="en-US"/>
          </a:p>
        </p:txBody>
      </p:sp>
      <p:sp>
        <p:nvSpPr>
          <p:cNvPr id="830" name="צורה חופשית: צורה 803">
            <a:extLst>
              <a:ext uri="{FF2B5EF4-FFF2-40B4-BE49-F238E27FC236}">
                <a16:creationId xmlns:a16="http://schemas.microsoft.com/office/drawing/2014/main" id="{D49E121C-4957-4482-B23A-33EDA764E7B2}"/>
              </a:ext>
            </a:extLst>
          </p:cNvPr>
          <p:cNvSpPr/>
          <p:nvPr userDrawn="1"/>
        </p:nvSpPr>
        <p:spPr>
          <a:xfrm>
            <a:off x="6347663" y="230600"/>
            <a:ext cx="4506" cy="1722"/>
          </a:xfrm>
          <a:custGeom>
            <a:avLst/>
            <a:gdLst>
              <a:gd name="connsiteX0" fmla="*/ 1797 w 4506"/>
              <a:gd name="connsiteY0" fmla="*/ 762 h 1722"/>
              <a:gd name="connsiteX1" fmla="*/ 4464 w 4506"/>
              <a:gd name="connsiteY1" fmla="*/ 1619 h 1722"/>
              <a:gd name="connsiteX2" fmla="*/ 4464 w 4506"/>
              <a:gd name="connsiteY2" fmla="*/ 191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3" y="2000"/>
                  <a:pt x="4464" y="1619"/>
                </a:cubicBezTo>
                <a:cubicBezTo>
                  <a:pt x="4560" y="1048"/>
                  <a:pt x="4464" y="667"/>
                  <a:pt x="4464" y="191"/>
                </a:cubicBezTo>
                <a:cubicBezTo>
                  <a:pt x="3131" y="1048"/>
                  <a:pt x="2083" y="572"/>
                  <a:pt x="178" y="0"/>
                </a:cubicBezTo>
                <a:cubicBezTo>
                  <a:pt x="-584" y="381"/>
                  <a:pt x="1321" y="476"/>
                  <a:pt x="1797" y="762"/>
                </a:cubicBezTo>
                <a:close/>
              </a:path>
            </a:pathLst>
          </a:custGeom>
          <a:solidFill>
            <a:srgbClr val="1A2D6F"/>
          </a:solidFill>
          <a:ln w="9525" cap="flat">
            <a:noFill/>
            <a:prstDash val="solid"/>
            <a:miter/>
          </a:ln>
        </p:spPr>
        <p:txBody>
          <a:bodyPr rtlCol="0" anchor="ctr"/>
          <a:lstStyle/>
          <a:p>
            <a:endParaRPr lang="en-US"/>
          </a:p>
        </p:txBody>
      </p:sp>
      <p:sp>
        <p:nvSpPr>
          <p:cNvPr id="831" name="צורה חופשית: צורה 804">
            <a:extLst>
              <a:ext uri="{FF2B5EF4-FFF2-40B4-BE49-F238E27FC236}">
                <a16:creationId xmlns:a16="http://schemas.microsoft.com/office/drawing/2014/main" id="{C43341B8-A4CE-4DC1-B357-60C7552FC482}"/>
              </a:ext>
            </a:extLst>
          </p:cNvPr>
          <p:cNvSpPr/>
          <p:nvPr userDrawn="1"/>
        </p:nvSpPr>
        <p:spPr>
          <a:xfrm>
            <a:off x="6360953" y="235362"/>
            <a:ext cx="2508" cy="2190"/>
          </a:xfrm>
          <a:custGeom>
            <a:avLst/>
            <a:gdLst>
              <a:gd name="connsiteX0" fmla="*/ 2509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9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9" y="1238"/>
                </a:moveTo>
                <a:cubicBezTo>
                  <a:pt x="2318" y="381"/>
                  <a:pt x="984" y="762"/>
                  <a:pt x="699" y="0"/>
                </a:cubicBezTo>
                <a:cubicBezTo>
                  <a:pt x="508" y="1048"/>
                  <a:pt x="984" y="1143"/>
                  <a:pt x="32" y="857"/>
                </a:cubicBezTo>
                <a:cubicBezTo>
                  <a:pt x="-254" y="1334"/>
                  <a:pt x="1460" y="1810"/>
                  <a:pt x="2032" y="2191"/>
                </a:cubicBezTo>
                <a:cubicBezTo>
                  <a:pt x="2032" y="1905"/>
                  <a:pt x="2032" y="1524"/>
                  <a:pt x="1842" y="1429"/>
                </a:cubicBezTo>
                <a:cubicBezTo>
                  <a:pt x="2032" y="1048"/>
                  <a:pt x="2222" y="1238"/>
                  <a:pt x="2509" y="1238"/>
                </a:cubicBezTo>
                <a:close/>
              </a:path>
            </a:pathLst>
          </a:custGeom>
          <a:solidFill>
            <a:srgbClr val="1A2D6F"/>
          </a:solidFill>
          <a:ln w="9525" cap="flat">
            <a:noFill/>
            <a:prstDash val="solid"/>
            <a:miter/>
          </a:ln>
        </p:spPr>
        <p:txBody>
          <a:bodyPr rtlCol="0" anchor="ctr"/>
          <a:lstStyle/>
          <a:p>
            <a:endParaRPr lang="en-US"/>
          </a:p>
        </p:txBody>
      </p:sp>
      <p:sp>
        <p:nvSpPr>
          <p:cNvPr id="832" name="צורה חופשית: צורה 805">
            <a:extLst>
              <a:ext uri="{FF2B5EF4-FFF2-40B4-BE49-F238E27FC236}">
                <a16:creationId xmlns:a16="http://schemas.microsoft.com/office/drawing/2014/main" id="{60084F5C-56DB-418F-A711-9996BD06AB58}"/>
              </a:ext>
            </a:extLst>
          </p:cNvPr>
          <p:cNvSpPr/>
          <p:nvPr userDrawn="1"/>
        </p:nvSpPr>
        <p:spPr>
          <a:xfrm>
            <a:off x="6398418" y="243840"/>
            <a:ext cx="36576" cy="12191"/>
          </a:xfrm>
          <a:custGeom>
            <a:avLst/>
            <a:gdLst>
              <a:gd name="connsiteX0" fmla="*/ 12097 w 36576"/>
              <a:gd name="connsiteY0" fmla="*/ 4763 h 12191"/>
              <a:gd name="connsiteX1" fmla="*/ 858 w 36576"/>
              <a:gd name="connsiteY1" fmla="*/ 0 h 12191"/>
              <a:gd name="connsiteX2" fmla="*/ 2953 w 36576"/>
              <a:gd name="connsiteY2" fmla="*/ 1715 h 12191"/>
              <a:gd name="connsiteX3" fmla="*/ 0 w 36576"/>
              <a:gd name="connsiteY3" fmla="*/ 1619 h 12191"/>
              <a:gd name="connsiteX4" fmla="*/ 17526 w 36576"/>
              <a:gd name="connsiteY4" fmla="*/ 7048 h 12191"/>
              <a:gd name="connsiteX5" fmla="*/ 28480 w 36576"/>
              <a:gd name="connsiteY5" fmla="*/ 9906 h 12191"/>
              <a:gd name="connsiteX6" fmla="*/ 26289 w 36576"/>
              <a:gd name="connsiteY6" fmla="*/ 8572 h 12191"/>
              <a:gd name="connsiteX7" fmla="*/ 32385 w 36576"/>
              <a:gd name="connsiteY7" fmla="*/ 10478 h 12191"/>
              <a:gd name="connsiteX8" fmla="*/ 30194 w 36576"/>
              <a:gd name="connsiteY8" fmla="*/ 11335 h 12191"/>
              <a:gd name="connsiteX9" fmla="*/ 36576 w 36576"/>
              <a:gd name="connsiteY9" fmla="*/ 12192 h 12191"/>
              <a:gd name="connsiteX10" fmla="*/ 11906 w 36576"/>
              <a:gd name="connsiteY10" fmla="*/ 4286 h 12191"/>
              <a:gd name="connsiteX11" fmla="*/ 12097 w 36576"/>
              <a:gd name="connsiteY11" fmla="*/ 4763 h 12191"/>
              <a:gd name="connsiteX12" fmla="*/ 3905 w 36576"/>
              <a:gd name="connsiteY12" fmla="*/ 2286 h 12191"/>
              <a:gd name="connsiteX13" fmla="*/ 6953 w 36576"/>
              <a:gd name="connsiteY13" fmla="*/ 3429 h 12191"/>
              <a:gd name="connsiteX14" fmla="*/ 3905 w 36576"/>
              <a:gd name="connsiteY14" fmla="*/ 2286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 h="12191">
                <a:moveTo>
                  <a:pt x="12097" y="4763"/>
                </a:moveTo>
                <a:cubicBezTo>
                  <a:pt x="9811" y="3619"/>
                  <a:pt x="4476" y="1619"/>
                  <a:pt x="858" y="0"/>
                </a:cubicBezTo>
                <a:cubicBezTo>
                  <a:pt x="858" y="1238"/>
                  <a:pt x="2381" y="953"/>
                  <a:pt x="2953" y="1715"/>
                </a:cubicBezTo>
                <a:cubicBezTo>
                  <a:pt x="2000" y="2953"/>
                  <a:pt x="1238" y="857"/>
                  <a:pt x="0" y="1619"/>
                </a:cubicBezTo>
                <a:cubicBezTo>
                  <a:pt x="5905" y="4286"/>
                  <a:pt x="11239" y="6667"/>
                  <a:pt x="17526" y="7048"/>
                </a:cubicBezTo>
                <a:cubicBezTo>
                  <a:pt x="19431" y="8954"/>
                  <a:pt x="24575" y="8858"/>
                  <a:pt x="28480" y="9906"/>
                </a:cubicBezTo>
                <a:cubicBezTo>
                  <a:pt x="28956" y="9144"/>
                  <a:pt x="26384" y="9525"/>
                  <a:pt x="26289" y="8572"/>
                </a:cubicBezTo>
                <a:cubicBezTo>
                  <a:pt x="28575" y="8382"/>
                  <a:pt x="30099" y="10287"/>
                  <a:pt x="32385" y="10478"/>
                </a:cubicBezTo>
                <a:cubicBezTo>
                  <a:pt x="31909" y="11811"/>
                  <a:pt x="30861" y="10954"/>
                  <a:pt x="30194" y="11335"/>
                </a:cubicBezTo>
                <a:cubicBezTo>
                  <a:pt x="31909" y="13144"/>
                  <a:pt x="34957" y="11049"/>
                  <a:pt x="36576" y="12192"/>
                </a:cubicBezTo>
                <a:cubicBezTo>
                  <a:pt x="31052" y="7906"/>
                  <a:pt x="20384" y="6953"/>
                  <a:pt x="11906" y="4286"/>
                </a:cubicBezTo>
                <a:cubicBezTo>
                  <a:pt x="11906" y="4667"/>
                  <a:pt x="12002" y="4763"/>
                  <a:pt x="12097" y="4763"/>
                </a:cubicBezTo>
                <a:close/>
                <a:moveTo>
                  <a:pt x="3905" y="2286"/>
                </a:moveTo>
                <a:cubicBezTo>
                  <a:pt x="4953" y="2095"/>
                  <a:pt x="6477" y="2286"/>
                  <a:pt x="6953" y="3429"/>
                </a:cubicBezTo>
                <a:cubicBezTo>
                  <a:pt x="5905" y="4001"/>
                  <a:pt x="4667" y="2857"/>
                  <a:pt x="3905" y="2286"/>
                </a:cubicBezTo>
                <a:close/>
              </a:path>
            </a:pathLst>
          </a:custGeom>
          <a:solidFill>
            <a:srgbClr val="1A2D6F"/>
          </a:solidFill>
          <a:ln w="9525" cap="flat">
            <a:noFill/>
            <a:prstDash val="solid"/>
            <a:miter/>
          </a:ln>
        </p:spPr>
        <p:txBody>
          <a:bodyPr rtlCol="0" anchor="ctr"/>
          <a:lstStyle/>
          <a:p>
            <a:endParaRPr lang="en-US"/>
          </a:p>
        </p:txBody>
      </p:sp>
      <p:sp>
        <p:nvSpPr>
          <p:cNvPr id="833" name="צורה חופשית: צורה 806">
            <a:extLst>
              <a:ext uri="{FF2B5EF4-FFF2-40B4-BE49-F238E27FC236}">
                <a16:creationId xmlns:a16="http://schemas.microsoft.com/office/drawing/2014/main" id="{3503030A-2FA4-4865-B128-2DAE5CB8ADCC}"/>
              </a:ext>
            </a:extLst>
          </p:cNvPr>
          <p:cNvSpPr/>
          <p:nvPr userDrawn="1"/>
        </p:nvSpPr>
        <p:spPr>
          <a:xfrm>
            <a:off x="6390512" y="242826"/>
            <a:ext cx="2191" cy="1394"/>
          </a:xfrm>
          <a:custGeom>
            <a:avLst/>
            <a:gdLst>
              <a:gd name="connsiteX0" fmla="*/ 0 w 2191"/>
              <a:gd name="connsiteY0" fmla="*/ 61 h 1394"/>
              <a:gd name="connsiteX1" fmla="*/ 2191 w 2191"/>
              <a:gd name="connsiteY1" fmla="*/ 1394 h 1394"/>
              <a:gd name="connsiteX2" fmla="*/ 0 w 2191"/>
              <a:gd name="connsiteY2" fmla="*/ 61 h 1394"/>
            </a:gdLst>
            <a:ahLst/>
            <a:cxnLst>
              <a:cxn ang="0">
                <a:pos x="connsiteX0" y="connsiteY0"/>
              </a:cxn>
              <a:cxn ang="0">
                <a:pos x="connsiteX1" y="connsiteY1"/>
              </a:cxn>
              <a:cxn ang="0">
                <a:pos x="connsiteX2" y="connsiteY2"/>
              </a:cxn>
            </a:cxnLst>
            <a:rect l="l" t="t" r="r" b="b"/>
            <a:pathLst>
              <a:path w="2191" h="1394">
                <a:moveTo>
                  <a:pt x="0" y="61"/>
                </a:moveTo>
                <a:cubicBezTo>
                  <a:pt x="381" y="823"/>
                  <a:pt x="1524" y="823"/>
                  <a:pt x="2191" y="1394"/>
                </a:cubicBezTo>
                <a:cubicBezTo>
                  <a:pt x="2096" y="-225"/>
                  <a:pt x="667" y="-35"/>
                  <a:pt x="0" y="61"/>
                </a:cubicBezTo>
                <a:close/>
              </a:path>
            </a:pathLst>
          </a:custGeom>
          <a:solidFill>
            <a:srgbClr val="1A2D6F"/>
          </a:solidFill>
          <a:ln w="9525" cap="flat">
            <a:noFill/>
            <a:prstDash val="solid"/>
            <a:miter/>
          </a:ln>
        </p:spPr>
        <p:txBody>
          <a:bodyPr rtlCol="0" anchor="ctr"/>
          <a:lstStyle/>
          <a:p>
            <a:endParaRPr lang="en-US"/>
          </a:p>
        </p:txBody>
      </p:sp>
      <p:sp>
        <p:nvSpPr>
          <p:cNvPr id="834" name="צורה חופשית: צורה 807">
            <a:extLst>
              <a:ext uri="{FF2B5EF4-FFF2-40B4-BE49-F238E27FC236}">
                <a16:creationId xmlns:a16="http://schemas.microsoft.com/office/drawing/2014/main" id="{0405011C-EFA8-4A8A-BD6E-A5F13FFC080C}"/>
              </a:ext>
            </a:extLst>
          </p:cNvPr>
          <p:cNvSpPr/>
          <p:nvPr userDrawn="1"/>
        </p:nvSpPr>
        <p:spPr>
          <a:xfrm>
            <a:off x="6394858" y="241839"/>
            <a:ext cx="3940" cy="3399"/>
          </a:xfrm>
          <a:custGeom>
            <a:avLst/>
            <a:gdLst>
              <a:gd name="connsiteX0" fmla="*/ 3941 w 3940"/>
              <a:gd name="connsiteY0" fmla="*/ 2191 h 3399"/>
              <a:gd name="connsiteX1" fmla="*/ 36 w 3940"/>
              <a:gd name="connsiteY1" fmla="*/ 0 h 3399"/>
              <a:gd name="connsiteX2" fmla="*/ 1369 w 3940"/>
              <a:gd name="connsiteY2" fmla="*/ 1429 h 3399"/>
              <a:gd name="connsiteX3" fmla="*/ 321 w 3940"/>
              <a:gd name="connsiteY3" fmla="*/ 2953 h 3399"/>
              <a:gd name="connsiteX4" fmla="*/ 2417 w 3940"/>
              <a:gd name="connsiteY4" fmla="*/ 3143 h 3399"/>
              <a:gd name="connsiteX5" fmla="*/ 1559 w 3940"/>
              <a:gd name="connsiteY5" fmla="*/ 2572 h 3399"/>
              <a:gd name="connsiteX6" fmla="*/ 3941 w 3940"/>
              <a:gd name="connsiteY6" fmla="*/ 2191 h 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 h="3399">
                <a:moveTo>
                  <a:pt x="3941" y="2191"/>
                </a:moveTo>
                <a:cubicBezTo>
                  <a:pt x="2893" y="1238"/>
                  <a:pt x="1750" y="1143"/>
                  <a:pt x="36" y="0"/>
                </a:cubicBezTo>
                <a:cubicBezTo>
                  <a:pt x="-250" y="1334"/>
                  <a:pt x="1274" y="572"/>
                  <a:pt x="1369" y="1429"/>
                </a:cubicBezTo>
                <a:cubicBezTo>
                  <a:pt x="321" y="2477"/>
                  <a:pt x="-155" y="1905"/>
                  <a:pt x="321" y="2953"/>
                </a:cubicBezTo>
                <a:cubicBezTo>
                  <a:pt x="893" y="2381"/>
                  <a:pt x="1655" y="4001"/>
                  <a:pt x="2417" y="3143"/>
                </a:cubicBezTo>
                <a:cubicBezTo>
                  <a:pt x="2608" y="2381"/>
                  <a:pt x="1845" y="2858"/>
                  <a:pt x="1559" y="2572"/>
                </a:cubicBezTo>
                <a:cubicBezTo>
                  <a:pt x="2322" y="1619"/>
                  <a:pt x="2988" y="3048"/>
                  <a:pt x="3941" y="2191"/>
                </a:cubicBezTo>
                <a:close/>
              </a:path>
            </a:pathLst>
          </a:custGeom>
          <a:solidFill>
            <a:srgbClr val="1A2D6F"/>
          </a:solidFill>
          <a:ln w="9525" cap="flat">
            <a:noFill/>
            <a:prstDash val="solid"/>
            <a:miter/>
          </a:ln>
        </p:spPr>
        <p:txBody>
          <a:bodyPr rtlCol="0" anchor="ctr"/>
          <a:lstStyle/>
          <a:p>
            <a:endParaRPr lang="en-US"/>
          </a:p>
        </p:txBody>
      </p:sp>
      <p:sp>
        <p:nvSpPr>
          <p:cNvPr id="835" name="צורה חופשית: צורה 808">
            <a:extLst>
              <a:ext uri="{FF2B5EF4-FFF2-40B4-BE49-F238E27FC236}">
                <a16:creationId xmlns:a16="http://schemas.microsoft.com/office/drawing/2014/main" id="{F7D618B7-1BEC-4FFE-9A38-4800A582B25D}"/>
              </a:ext>
            </a:extLst>
          </p:cNvPr>
          <p:cNvSpPr/>
          <p:nvPr userDrawn="1"/>
        </p:nvSpPr>
        <p:spPr>
          <a:xfrm>
            <a:off x="6281737" y="282214"/>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1" y="-179"/>
                  <a:pt x="286" y="2107"/>
                  <a:pt x="0" y="3059"/>
                </a:cubicBezTo>
                <a:cubicBezTo>
                  <a:pt x="1048" y="2678"/>
                  <a:pt x="0" y="1535"/>
                  <a:pt x="952" y="11"/>
                </a:cubicBezTo>
                <a:close/>
              </a:path>
            </a:pathLst>
          </a:custGeom>
          <a:solidFill>
            <a:srgbClr val="1A2D6F"/>
          </a:solidFill>
          <a:ln w="9525" cap="flat">
            <a:noFill/>
            <a:prstDash val="solid"/>
            <a:miter/>
          </a:ln>
        </p:spPr>
        <p:txBody>
          <a:bodyPr rtlCol="0" anchor="ctr"/>
          <a:lstStyle/>
          <a:p>
            <a:endParaRPr lang="en-US"/>
          </a:p>
        </p:txBody>
      </p:sp>
      <p:sp>
        <p:nvSpPr>
          <p:cNvPr id="836" name="צורה חופשית: צורה 809">
            <a:extLst>
              <a:ext uri="{FF2B5EF4-FFF2-40B4-BE49-F238E27FC236}">
                <a16:creationId xmlns:a16="http://schemas.microsoft.com/office/drawing/2014/main" id="{DBC22B8C-10B9-4F5A-A296-9F0CE5018E4A}"/>
              </a:ext>
            </a:extLst>
          </p:cNvPr>
          <p:cNvSpPr/>
          <p:nvPr userDrawn="1"/>
        </p:nvSpPr>
        <p:spPr>
          <a:xfrm>
            <a:off x="6290310" y="79292"/>
            <a:ext cx="2762" cy="853"/>
          </a:xfrm>
          <a:custGeom>
            <a:avLst/>
            <a:gdLst>
              <a:gd name="connsiteX0" fmla="*/ 2762 w 2762"/>
              <a:gd name="connsiteY0" fmla="*/ 623 h 853"/>
              <a:gd name="connsiteX1" fmla="*/ 0 w 2762"/>
              <a:gd name="connsiteY1" fmla="*/ 432 h 853"/>
              <a:gd name="connsiteX2" fmla="*/ 2762 w 2762"/>
              <a:gd name="connsiteY2" fmla="*/ 623 h 853"/>
            </a:gdLst>
            <a:ahLst/>
            <a:cxnLst>
              <a:cxn ang="0">
                <a:pos x="connsiteX0" y="connsiteY0"/>
              </a:cxn>
              <a:cxn ang="0">
                <a:pos x="connsiteX1" y="connsiteY1"/>
              </a:cxn>
              <a:cxn ang="0">
                <a:pos x="connsiteX2" y="connsiteY2"/>
              </a:cxn>
            </a:cxnLst>
            <a:rect l="l" t="t" r="r" b="b"/>
            <a:pathLst>
              <a:path w="2762" h="853">
                <a:moveTo>
                  <a:pt x="2762" y="623"/>
                </a:moveTo>
                <a:cubicBezTo>
                  <a:pt x="2667" y="-711"/>
                  <a:pt x="762" y="527"/>
                  <a:pt x="0" y="432"/>
                </a:cubicBezTo>
                <a:cubicBezTo>
                  <a:pt x="571" y="1575"/>
                  <a:pt x="1714" y="-44"/>
                  <a:pt x="2762" y="623"/>
                </a:cubicBezTo>
                <a:close/>
              </a:path>
            </a:pathLst>
          </a:custGeom>
          <a:solidFill>
            <a:srgbClr val="1A2D6F"/>
          </a:solidFill>
          <a:ln w="9525" cap="flat">
            <a:noFill/>
            <a:prstDash val="solid"/>
            <a:miter/>
          </a:ln>
        </p:spPr>
        <p:txBody>
          <a:bodyPr rtlCol="0" anchor="ctr"/>
          <a:lstStyle/>
          <a:p>
            <a:endParaRPr lang="en-US"/>
          </a:p>
        </p:txBody>
      </p:sp>
      <p:sp>
        <p:nvSpPr>
          <p:cNvPr id="837" name="צורה חופשית: צורה 810">
            <a:extLst>
              <a:ext uri="{FF2B5EF4-FFF2-40B4-BE49-F238E27FC236}">
                <a16:creationId xmlns:a16="http://schemas.microsoft.com/office/drawing/2014/main" id="{C13A6829-330D-4810-ACE6-72137DA661C6}"/>
              </a:ext>
            </a:extLst>
          </p:cNvPr>
          <p:cNvSpPr/>
          <p:nvPr userDrawn="1"/>
        </p:nvSpPr>
        <p:spPr>
          <a:xfrm>
            <a:off x="6296367" y="84867"/>
            <a:ext cx="1848" cy="1177"/>
          </a:xfrm>
          <a:custGeom>
            <a:avLst/>
            <a:gdLst>
              <a:gd name="connsiteX0" fmla="*/ 1849 w 1848"/>
              <a:gd name="connsiteY0" fmla="*/ 1048 h 1177"/>
              <a:gd name="connsiteX1" fmla="*/ 229 w 1848"/>
              <a:gd name="connsiteY1" fmla="*/ 0 h 1177"/>
              <a:gd name="connsiteX2" fmla="*/ 706 w 1848"/>
              <a:gd name="connsiteY2" fmla="*/ 762 h 1177"/>
              <a:gd name="connsiteX3" fmla="*/ 1849 w 1848"/>
              <a:gd name="connsiteY3" fmla="*/ 1048 h 1177"/>
            </a:gdLst>
            <a:ahLst/>
            <a:cxnLst>
              <a:cxn ang="0">
                <a:pos x="connsiteX0" y="connsiteY0"/>
              </a:cxn>
              <a:cxn ang="0">
                <a:pos x="connsiteX1" y="connsiteY1"/>
              </a:cxn>
              <a:cxn ang="0">
                <a:pos x="connsiteX2" y="connsiteY2"/>
              </a:cxn>
              <a:cxn ang="0">
                <a:pos x="connsiteX3" y="connsiteY3"/>
              </a:cxn>
            </a:cxnLst>
            <a:rect l="l" t="t" r="r" b="b"/>
            <a:pathLst>
              <a:path w="1848" h="1177">
                <a:moveTo>
                  <a:pt x="1849" y="1048"/>
                </a:moveTo>
                <a:cubicBezTo>
                  <a:pt x="1658" y="286"/>
                  <a:pt x="992" y="95"/>
                  <a:pt x="229" y="0"/>
                </a:cubicBezTo>
                <a:cubicBezTo>
                  <a:pt x="-723" y="381"/>
                  <a:pt x="1658" y="381"/>
                  <a:pt x="706" y="762"/>
                </a:cubicBezTo>
                <a:cubicBezTo>
                  <a:pt x="706" y="1810"/>
                  <a:pt x="1372" y="476"/>
                  <a:pt x="1849" y="1048"/>
                </a:cubicBezTo>
                <a:close/>
              </a:path>
            </a:pathLst>
          </a:custGeom>
          <a:solidFill>
            <a:srgbClr val="1A2D6F"/>
          </a:solidFill>
          <a:ln w="9525" cap="flat">
            <a:noFill/>
            <a:prstDash val="solid"/>
            <a:miter/>
          </a:ln>
        </p:spPr>
        <p:txBody>
          <a:bodyPr rtlCol="0" anchor="ctr"/>
          <a:lstStyle/>
          <a:p>
            <a:endParaRPr lang="en-US"/>
          </a:p>
        </p:txBody>
      </p:sp>
      <p:sp>
        <p:nvSpPr>
          <p:cNvPr id="838" name="צורה חופשית: צורה 811">
            <a:extLst>
              <a:ext uri="{FF2B5EF4-FFF2-40B4-BE49-F238E27FC236}">
                <a16:creationId xmlns:a16="http://schemas.microsoft.com/office/drawing/2014/main" id="{4A4DD82E-8D04-41BB-81C7-8530FA3888CE}"/>
              </a:ext>
            </a:extLst>
          </p:cNvPr>
          <p:cNvSpPr/>
          <p:nvPr userDrawn="1"/>
        </p:nvSpPr>
        <p:spPr>
          <a:xfrm>
            <a:off x="6259639" y="147150"/>
            <a:ext cx="666" cy="3059"/>
          </a:xfrm>
          <a:custGeom>
            <a:avLst/>
            <a:gdLst>
              <a:gd name="connsiteX0" fmla="*/ 0 w 666"/>
              <a:gd name="connsiteY0" fmla="*/ 3059 h 3059"/>
              <a:gd name="connsiteX1" fmla="*/ 667 w 666"/>
              <a:gd name="connsiteY1" fmla="*/ 11 h 3059"/>
              <a:gd name="connsiteX2" fmla="*/ 0 w 666"/>
              <a:gd name="connsiteY2" fmla="*/ 3059 h 3059"/>
            </a:gdLst>
            <a:ahLst/>
            <a:cxnLst>
              <a:cxn ang="0">
                <a:pos x="connsiteX0" y="connsiteY0"/>
              </a:cxn>
              <a:cxn ang="0">
                <a:pos x="connsiteX1" y="connsiteY1"/>
              </a:cxn>
              <a:cxn ang="0">
                <a:pos x="connsiteX2" y="connsiteY2"/>
              </a:cxn>
            </a:cxnLst>
            <a:rect l="l" t="t" r="r" b="b"/>
            <a:pathLst>
              <a:path w="666" h="3059">
                <a:moveTo>
                  <a:pt x="0" y="3059"/>
                </a:moveTo>
                <a:cubicBezTo>
                  <a:pt x="1238" y="2678"/>
                  <a:pt x="-95" y="1535"/>
                  <a:pt x="667" y="11"/>
                </a:cubicBezTo>
                <a:cubicBezTo>
                  <a:pt x="-191" y="-179"/>
                  <a:pt x="286" y="2107"/>
                  <a:pt x="0" y="3059"/>
                </a:cubicBezTo>
                <a:close/>
              </a:path>
            </a:pathLst>
          </a:custGeom>
          <a:solidFill>
            <a:srgbClr val="1A2D6F"/>
          </a:solidFill>
          <a:ln w="9525" cap="flat">
            <a:noFill/>
            <a:prstDash val="solid"/>
            <a:miter/>
          </a:ln>
        </p:spPr>
        <p:txBody>
          <a:bodyPr rtlCol="0" anchor="ctr"/>
          <a:lstStyle/>
          <a:p>
            <a:endParaRPr lang="en-US"/>
          </a:p>
        </p:txBody>
      </p:sp>
      <p:sp>
        <p:nvSpPr>
          <p:cNvPr id="839" name="צורה חופשית: צורה 812">
            <a:extLst>
              <a:ext uri="{FF2B5EF4-FFF2-40B4-BE49-F238E27FC236}">
                <a16:creationId xmlns:a16="http://schemas.microsoft.com/office/drawing/2014/main" id="{9A23C91E-ED91-4CC2-81BE-677D3CFAAFDE}"/>
              </a:ext>
            </a:extLst>
          </p:cNvPr>
          <p:cNvSpPr/>
          <p:nvPr userDrawn="1"/>
        </p:nvSpPr>
        <p:spPr>
          <a:xfrm>
            <a:off x="6311264" y="83153"/>
            <a:ext cx="4992" cy="1524"/>
          </a:xfrm>
          <a:custGeom>
            <a:avLst/>
            <a:gdLst>
              <a:gd name="connsiteX0" fmla="*/ 1143 w 4992"/>
              <a:gd name="connsiteY0" fmla="*/ 191 h 1524"/>
              <a:gd name="connsiteX1" fmla="*/ 0 w 4992"/>
              <a:gd name="connsiteY1" fmla="*/ 0 h 1524"/>
              <a:gd name="connsiteX2" fmla="*/ 4953 w 4992"/>
              <a:gd name="connsiteY2" fmla="*/ 1524 h 1524"/>
              <a:gd name="connsiteX3" fmla="*/ 1143 w 4992"/>
              <a:gd name="connsiteY3" fmla="*/ 191 h 1524"/>
            </a:gdLst>
            <a:ahLst/>
            <a:cxnLst>
              <a:cxn ang="0">
                <a:pos x="connsiteX0" y="connsiteY0"/>
              </a:cxn>
              <a:cxn ang="0">
                <a:pos x="connsiteX1" y="connsiteY1"/>
              </a:cxn>
              <a:cxn ang="0">
                <a:pos x="connsiteX2" y="connsiteY2"/>
              </a:cxn>
              <a:cxn ang="0">
                <a:pos x="connsiteX3" y="connsiteY3"/>
              </a:cxn>
            </a:cxnLst>
            <a:rect l="l" t="t" r="r" b="b"/>
            <a:pathLst>
              <a:path w="4992" h="1524">
                <a:moveTo>
                  <a:pt x="1143" y="191"/>
                </a:moveTo>
                <a:lnTo>
                  <a:pt x="0" y="0"/>
                </a:lnTo>
                <a:cubicBezTo>
                  <a:pt x="1905" y="1143"/>
                  <a:pt x="3810" y="857"/>
                  <a:pt x="4953" y="1524"/>
                </a:cubicBezTo>
                <a:cubicBezTo>
                  <a:pt x="5429" y="95"/>
                  <a:pt x="1429" y="476"/>
                  <a:pt x="1143" y="191"/>
                </a:cubicBezTo>
                <a:close/>
              </a:path>
            </a:pathLst>
          </a:custGeom>
          <a:solidFill>
            <a:srgbClr val="1A2D6F"/>
          </a:solidFill>
          <a:ln w="9525" cap="flat">
            <a:noFill/>
            <a:prstDash val="solid"/>
            <a:miter/>
          </a:ln>
        </p:spPr>
        <p:txBody>
          <a:bodyPr rtlCol="0" anchor="ctr"/>
          <a:lstStyle/>
          <a:p>
            <a:endParaRPr lang="en-US"/>
          </a:p>
        </p:txBody>
      </p:sp>
      <p:sp>
        <p:nvSpPr>
          <p:cNvPr id="840" name="צורה חופשית: צורה 813">
            <a:extLst>
              <a:ext uri="{FF2B5EF4-FFF2-40B4-BE49-F238E27FC236}">
                <a16:creationId xmlns:a16="http://schemas.microsoft.com/office/drawing/2014/main" id="{EB2393A7-E6D4-49A8-AE49-CF87B8770533}"/>
              </a:ext>
            </a:extLst>
          </p:cNvPr>
          <p:cNvSpPr/>
          <p:nvPr userDrawn="1"/>
        </p:nvSpPr>
        <p:spPr>
          <a:xfrm>
            <a:off x="6320504" y="84963"/>
            <a:ext cx="27622" cy="7905"/>
          </a:xfrm>
          <a:custGeom>
            <a:avLst/>
            <a:gdLst>
              <a:gd name="connsiteX0" fmla="*/ 0 w 27622"/>
              <a:gd name="connsiteY0" fmla="*/ 0 h 7905"/>
              <a:gd name="connsiteX1" fmla="*/ 2953 w 27622"/>
              <a:gd name="connsiteY1" fmla="*/ 1524 h 7905"/>
              <a:gd name="connsiteX2" fmla="*/ 27622 w 27622"/>
              <a:gd name="connsiteY2" fmla="*/ 7906 h 7905"/>
              <a:gd name="connsiteX3" fmla="*/ 0 w 27622"/>
              <a:gd name="connsiteY3" fmla="*/ 0 h 7905"/>
            </a:gdLst>
            <a:ahLst/>
            <a:cxnLst>
              <a:cxn ang="0">
                <a:pos x="connsiteX0" y="connsiteY0"/>
              </a:cxn>
              <a:cxn ang="0">
                <a:pos x="connsiteX1" y="connsiteY1"/>
              </a:cxn>
              <a:cxn ang="0">
                <a:pos x="connsiteX2" y="connsiteY2"/>
              </a:cxn>
              <a:cxn ang="0">
                <a:pos x="connsiteX3" y="connsiteY3"/>
              </a:cxn>
            </a:cxnLst>
            <a:rect l="l" t="t" r="r" b="b"/>
            <a:pathLst>
              <a:path w="27622" h="7905">
                <a:moveTo>
                  <a:pt x="0" y="0"/>
                </a:moveTo>
                <a:cubicBezTo>
                  <a:pt x="191" y="1238"/>
                  <a:pt x="1810" y="1143"/>
                  <a:pt x="2953" y="1524"/>
                </a:cubicBezTo>
                <a:cubicBezTo>
                  <a:pt x="11144" y="3905"/>
                  <a:pt x="19907" y="6286"/>
                  <a:pt x="27622" y="7906"/>
                </a:cubicBezTo>
                <a:cubicBezTo>
                  <a:pt x="19907" y="4382"/>
                  <a:pt x="8572" y="2953"/>
                  <a:pt x="0" y="0"/>
                </a:cubicBezTo>
                <a:close/>
              </a:path>
            </a:pathLst>
          </a:custGeom>
          <a:solidFill>
            <a:srgbClr val="1A2D6F"/>
          </a:solidFill>
          <a:ln w="9525" cap="flat">
            <a:noFill/>
            <a:prstDash val="solid"/>
            <a:miter/>
          </a:ln>
        </p:spPr>
        <p:txBody>
          <a:bodyPr rtlCol="0" anchor="ctr"/>
          <a:lstStyle/>
          <a:p>
            <a:endParaRPr lang="en-US"/>
          </a:p>
        </p:txBody>
      </p:sp>
      <p:sp>
        <p:nvSpPr>
          <p:cNvPr id="841" name="צורה חופשית: צורה 814">
            <a:extLst>
              <a:ext uri="{FF2B5EF4-FFF2-40B4-BE49-F238E27FC236}">
                <a16:creationId xmlns:a16="http://schemas.microsoft.com/office/drawing/2014/main" id="{3E220212-6087-436B-9107-A3C425F1AE22}"/>
              </a:ext>
            </a:extLst>
          </p:cNvPr>
          <p:cNvSpPr/>
          <p:nvPr userDrawn="1"/>
        </p:nvSpPr>
        <p:spPr>
          <a:xfrm>
            <a:off x="6341649" y="92868"/>
            <a:ext cx="3533" cy="1428"/>
          </a:xfrm>
          <a:custGeom>
            <a:avLst/>
            <a:gdLst>
              <a:gd name="connsiteX0" fmla="*/ 0 w 3533"/>
              <a:gd name="connsiteY0" fmla="*/ 0 h 1428"/>
              <a:gd name="connsiteX1" fmla="*/ 3524 w 3533"/>
              <a:gd name="connsiteY1" fmla="*/ 1429 h 1428"/>
              <a:gd name="connsiteX2" fmla="*/ 0 w 3533"/>
              <a:gd name="connsiteY2" fmla="*/ 0 h 1428"/>
            </a:gdLst>
            <a:ahLst/>
            <a:cxnLst>
              <a:cxn ang="0">
                <a:pos x="connsiteX0" y="connsiteY0"/>
              </a:cxn>
              <a:cxn ang="0">
                <a:pos x="connsiteX1" y="connsiteY1"/>
              </a:cxn>
              <a:cxn ang="0">
                <a:pos x="connsiteX2" y="connsiteY2"/>
              </a:cxn>
            </a:cxnLst>
            <a:rect l="l" t="t" r="r" b="b"/>
            <a:pathLst>
              <a:path w="3533" h="1428">
                <a:moveTo>
                  <a:pt x="0" y="0"/>
                </a:moveTo>
                <a:cubicBezTo>
                  <a:pt x="191" y="1810"/>
                  <a:pt x="2953" y="95"/>
                  <a:pt x="3524" y="1429"/>
                </a:cubicBezTo>
                <a:cubicBezTo>
                  <a:pt x="3715" y="-572"/>
                  <a:pt x="953" y="1048"/>
                  <a:pt x="0" y="0"/>
                </a:cubicBezTo>
                <a:close/>
              </a:path>
            </a:pathLst>
          </a:custGeom>
          <a:solidFill>
            <a:srgbClr val="1A2D6F"/>
          </a:solidFill>
          <a:ln w="9525" cap="flat">
            <a:noFill/>
            <a:prstDash val="solid"/>
            <a:miter/>
          </a:ln>
        </p:spPr>
        <p:txBody>
          <a:bodyPr rtlCol="0" anchor="ctr"/>
          <a:lstStyle/>
          <a:p>
            <a:endParaRPr lang="en-US"/>
          </a:p>
        </p:txBody>
      </p:sp>
      <p:sp>
        <p:nvSpPr>
          <p:cNvPr id="842" name="צורה חופשית: צורה 815">
            <a:extLst>
              <a:ext uri="{FF2B5EF4-FFF2-40B4-BE49-F238E27FC236}">
                <a16:creationId xmlns:a16="http://schemas.microsoft.com/office/drawing/2014/main" id="{F3A930F6-7B22-43CC-BC6B-8AF3D8B4989B}"/>
              </a:ext>
            </a:extLst>
          </p:cNvPr>
          <p:cNvSpPr/>
          <p:nvPr userDrawn="1"/>
        </p:nvSpPr>
        <p:spPr>
          <a:xfrm>
            <a:off x="6410705" y="96488"/>
            <a:ext cx="666" cy="109"/>
          </a:xfrm>
          <a:custGeom>
            <a:avLst/>
            <a:gdLst>
              <a:gd name="connsiteX0" fmla="*/ 0 w 666"/>
              <a:gd name="connsiteY0" fmla="*/ 0 h 109"/>
              <a:gd name="connsiteX1" fmla="*/ 667 w 666"/>
              <a:gd name="connsiteY1" fmla="*/ 0 h 109"/>
              <a:gd name="connsiteX2" fmla="*/ 0 w 666"/>
              <a:gd name="connsiteY2" fmla="*/ 0 h 109"/>
            </a:gdLst>
            <a:ahLst/>
            <a:cxnLst>
              <a:cxn ang="0">
                <a:pos x="connsiteX0" y="connsiteY0"/>
              </a:cxn>
              <a:cxn ang="0">
                <a:pos x="connsiteX1" y="connsiteY1"/>
              </a:cxn>
              <a:cxn ang="0">
                <a:pos x="connsiteX2" y="connsiteY2"/>
              </a:cxn>
            </a:cxnLst>
            <a:rect l="l" t="t" r="r" b="b"/>
            <a:pathLst>
              <a:path w="666" h="109">
                <a:moveTo>
                  <a:pt x="0" y="0"/>
                </a:moveTo>
                <a:cubicBezTo>
                  <a:pt x="191" y="0"/>
                  <a:pt x="477" y="0"/>
                  <a:pt x="667" y="0"/>
                </a:cubicBezTo>
                <a:cubicBezTo>
                  <a:pt x="477" y="190"/>
                  <a:pt x="191" y="95"/>
                  <a:pt x="0" y="0"/>
                </a:cubicBezTo>
                <a:close/>
              </a:path>
            </a:pathLst>
          </a:custGeom>
          <a:solidFill>
            <a:srgbClr val="1A2D6F"/>
          </a:solidFill>
          <a:ln w="9525" cap="flat">
            <a:noFill/>
            <a:prstDash val="solid"/>
            <a:miter/>
          </a:ln>
        </p:spPr>
        <p:txBody>
          <a:bodyPr rtlCol="0" anchor="ctr"/>
          <a:lstStyle/>
          <a:p>
            <a:endParaRPr lang="en-US"/>
          </a:p>
        </p:txBody>
      </p:sp>
      <p:sp>
        <p:nvSpPr>
          <p:cNvPr id="843" name="צורה חופשית: צורה 816">
            <a:extLst>
              <a:ext uri="{FF2B5EF4-FFF2-40B4-BE49-F238E27FC236}">
                <a16:creationId xmlns:a16="http://schemas.microsoft.com/office/drawing/2014/main" id="{50E723DD-E27A-4110-A8CA-0EBD75AEFAF3}"/>
              </a:ext>
            </a:extLst>
          </p:cNvPr>
          <p:cNvSpPr/>
          <p:nvPr userDrawn="1"/>
        </p:nvSpPr>
        <p:spPr>
          <a:xfrm>
            <a:off x="6281928" y="82677"/>
            <a:ext cx="1904" cy="761"/>
          </a:xfrm>
          <a:custGeom>
            <a:avLst/>
            <a:gdLst>
              <a:gd name="connsiteX0" fmla="*/ 1905 w 1904"/>
              <a:gd name="connsiteY0" fmla="*/ 762 h 761"/>
              <a:gd name="connsiteX1" fmla="*/ 0 w 1904"/>
              <a:gd name="connsiteY1" fmla="*/ 0 h 761"/>
              <a:gd name="connsiteX2" fmla="*/ 1905 w 1904"/>
              <a:gd name="connsiteY2" fmla="*/ 762 h 761"/>
            </a:gdLst>
            <a:ahLst/>
            <a:cxnLst>
              <a:cxn ang="0">
                <a:pos x="connsiteX0" y="connsiteY0"/>
              </a:cxn>
              <a:cxn ang="0">
                <a:pos x="connsiteX1" y="connsiteY1"/>
              </a:cxn>
              <a:cxn ang="0">
                <a:pos x="connsiteX2" y="connsiteY2"/>
              </a:cxn>
            </a:cxnLst>
            <a:rect l="l" t="t" r="r" b="b"/>
            <a:pathLst>
              <a:path w="1904" h="761">
                <a:moveTo>
                  <a:pt x="1905" y="762"/>
                </a:moveTo>
                <a:cubicBezTo>
                  <a:pt x="1810" y="-95"/>
                  <a:pt x="571" y="381"/>
                  <a:pt x="0" y="0"/>
                </a:cubicBezTo>
                <a:cubicBezTo>
                  <a:pt x="190" y="857"/>
                  <a:pt x="1428" y="381"/>
                  <a:pt x="1905" y="762"/>
                </a:cubicBezTo>
                <a:close/>
              </a:path>
            </a:pathLst>
          </a:custGeom>
          <a:solidFill>
            <a:srgbClr val="1A2D6F"/>
          </a:solidFill>
          <a:ln w="9525" cap="flat">
            <a:noFill/>
            <a:prstDash val="solid"/>
            <a:miter/>
          </a:ln>
        </p:spPr>
        <p:txBody>
          <a:bodyPr rtlCol="0" anchor="ctr"/>
          <a:lstStyle/>
          <a:p>
            <a:endParaRPr lang="en-US"/>
          </a:p>
        </p:txBody>
      </p:sp>
      <p:sp>
        <p:nvSpPr>
          <p:cNvPr id="844" name="צורה חופשית: צורה 817">
            <a:extLst>
              <a:ext uri="{FF2B5EF4-FFF2-40B4-BE49-F238E27FC236}">
                <a16:creationId xmlns:a16="http://schemas.microsoft.com/office/drawing/2014/main" id="{A7983404-4AA2-4664-A7A8-00AD95252A92}"/>
              </a:ext>
            </a:extLst>
          </p:cNvPr>
          <p:cNvSpPr/>
          <p:nvPr userDrawn="1"/>
        </p:nvSpPr>
        <p:spPr>
          <a:xfrm>
            <a:off x="6258687" y="79318"/>
            <a:ext cx="176497" cy="96607"/>
          </a:xfrm>
          <a:custGeom>
            <a:avLst/>
            <a:gdLst>
              <a:gd name="connsiteX0" fmla="*/ 952 w 176497"/>
              <a:gd name="connsiteY0" fmla="*/ 50316 h 96607"/>
              <a:gd name="connsiteX1" fmla="*/ 0 w 176497"/>
              <a:gd name="connsiteY1" fmla="*/ 52317 h 96607"/>
              <a:gd name="connsiteX2" fmla="*/ 1524 w 176497"/>
              <a:gd name="connsiteY2" fmla="*/ 52698 h 96607"/>
              <a:gd name="connsiteX3" fmla="*/ 381 w 176497"/>
              <a:gd name="connsiteY3" fmla="*/ 53841 h 96607"/>
              <a:gd name="connsiteX4" fmla="*/ 1524 w 176497"/>
              <a:gd name="connsiteY4" fmla="*/ 53745 h 96607"/>
              <a:gd name="connsiteX5" fmla="*/ 1905 w 176497"/>
              <a:gd name="connsiteY5" fmla="*/ 56031 h 96607"/>
              <a:gd name="connsiteX6" fmla="*/ 4763 w 176497"/>
              <a:gd name="connsiteY6" fmla="*/ 59175 h 96607"/>
              <a:gd name="connsiteX7" fmla="*/ 3429 w 176497"/>
              <a:gd name="connsiteY7" fmla="*/ 59937 h 96607"/>
              <a:gd name="connsiteX8" fmla="*/ 3620 w 176497"/>
              <a:gd name="connsiteY8" fmla="*/ 59270 h 96607"/>
              <a:gd name="connsiteX9" fmla="*/ 2191 w 176497"/>
              <a:gd name="connsiteY9" fmla="*/ 61461 h 96607"/>
              <a:gd name="connsiteX10" fmla="*/ 476 w 176497"/>
              <a:gd name="connsiteY10" fmla="*/ 61842 h 96607"/>
              <a:gd name="connsiteX11" fmla="*/ 1810 w 176497"/>
              <a:gd name="connsiteY11" fmla="*/ 62127 h 96607"/>
              <a:gd name="connsiteX12" fmla="*/ 2095 w 176497"/>
              <a:gd name="connsiteY12" fmla="*/ 64032 h 96607"/>
              <a:gd name="connsiteX13" fmla="*/ 1428 w 176497"/>
              <a:gd name="connsiteY13" fmla="*/ 66033 h 96607"/>
              <a:gd name="connsiteX14" fmla="*/ 381 w 176497"/>
              <a:gd name="connsiteY14" fmla="*/ 66509 h 96607"/>
              <a:gd name="connsiteX15" fmla="*/ 3905 w 176497"/>
              <a:gd name="connsiteY15" fmla="*/ 67271 h 96607"/>
              <a:gd name="connsiteX16" fmla="*/ 4000 w 176497"/>
              <a:gd name="connsiteY16" fmla="*/ 68033 h 96607"/>
              <a:gd name="connsiteX17" fmla="*/ 3429 w 176497"/>
              <a:gd name="connsiteY17" fmla="*/ 69747 h 96607"/>
              <a:gd name="connsiteX18" fmla="*/ 4191 w 176497"/>
              <a:gd name="connsiteY18" fmla="*/ 70605 h 96607"/>
              <a:gd name="connsiteX19" fmla="*/ 2953 w 176497"/>
              <a:gd name="connsiteY19" fmla="*/ 72129 h 96607"/>
              <a:gd name="connsiteX20" fmla="*/ 6953 w 176497"/>
              <a:gd name="connsiteY20" fmla="*/ 71557 h 96607"/>
              <a:gd name="connsiteX21" fmla="*/ 6477 w 176497"/>
              <a:gd name="connsiteY21" fmla="*/ 70414 h 96607"/>
              <a:gd name="connsiteX22" fmla="*/ 12096 w 176497"/>
              <a:gd name="connsiteY22" fmla="*/ 76320 h 96607"/>
              <a:gd name="connsiteX23" fmla="*/ 13621 w 176497"/>
              <a:gd name="connsiteY23" fmla="*/ 78034 h 96607"/>
              <a:gd name="connsiteX24" fmla="*/ 19431 w 176497"/>
              <a:gd name="connsiteY24" fmla="*/ 79177 h 96607"/>
              <a:gd name="connsiteX25" fmla="*/ 16954 w 176497"/>
              <a:gd name="connsiteY25" fmla="*/ 80130 h 96607"/>
              <a:gd name="connsiteX26" fmla="*/ 20955 w 176497"/>
              <a:gd name="connsiteY26" fmla="*/ 81939 h 96607"/>
              <a:gd name="connsiteX27" fmla="*/ 21717 w 176497"/>
              <a:gd name="connsiteY27" fmla="*/ 81368 h 96607"/>
              <a:gd name="connsiteX28" fmla="*/ 21241 w 176497"/>
              <a:gd name="connsiteY28" fmla="*/ 81654 h 96607"/>
              <a:gd name="connsiteX29" fmla="*/ 38957 w 176497"/>
              <a:gd name="connsiteY29" fmla="*/ 84416 h 96607"/>
              <a:gd name="connsiteX30" fmla="*/ 38862 w 176497"/>
              <a:gd name="connsiteY30" fmla="*/ 83368 h 96607"/>
              <a:gd name="connsiteX31" fmla="*/ 39624 w 176497"/>
              <a:gd name="connsiteY31" fmla="*/ 84225 h 96607"/>
              <a:gd name="connsiteX32" fmla="*/ 42863 w 176497"/>
              <a:gd name="connsiteY32" fmla="*/ 85749 h 96607"/>
              <a:gd name="connsiteX33" fmla="*/ 43624 w 176497"/>
              <a:gd name="connsiteY33" fmla="*/ 84035 h 96607"/>
              <a:gd name="connsiteX34" fmla="*/ 46672 w 176497"/>
              <a:gd name="connsiteY34" fmla="*/ 85178 h 96607"/>
              <a:gd name="connsiteX35" fmla="*/ 45434 w 176497"/>
              <a:gd name="connsiteY35" fmla="*/ 84321 h 96607"/>
              <a:gd name="connsiteX36" fmla="*/ 47625 w 176497"/>
              <a:gd name="connsiteY36" fmla="*/ 84702 h 96607"/>
              <a:gd name="connsiteX37" fmla="*/ 46863 w 176497"/>
              <a:gd name="connsiteY37" fmla="*/ 84987 h 96607"/>
              <a:gd name="connsiteX38" fmla="*/ 48196 w 176497"/>
              <a:gd name="connsiteY38" fmla="*/ 85559 h 96607"/>
              <a:gd name="connsiteX39" fmla="*/ 48101 w 176497"/>
              <a:gd name="connsiteY39" fmla="*/ 84797 h 96607"/>
              <a:gd name="connsiteX40" fmla="*/ 53626 w 176497"/>
              <a:gd name="connsiteY40" fmla="*/ 85940 h 96607"/>
              <a:gd name="connsiteX41" fmla="*/ 53435 w 176497"/>
              <a:gd name="connsiteY41" fmla="*/ 86988 h 96607"/>
              <a:gd name="connsiteX42" fmla="*/ 55721 w 176497"/>
              <a:gd name="connsiteY42" fmla="*/ 87273 h 96607"/>
              <a:gd name="connsiteX43" fmla="*/ 54007 w 176497"/>
              <a:gd name="connsiteY43" fmla="*/ 86321 h 96607"/>
              <a:gd name="connsiteX44" fmla="*/ 59150 w 176497"/>
              <a:gd name="connsiteY44" fmla="*/ 86988 h 96607"/>
              <a:gd name="connsiteX45" fmla="*/ 57055 w 176497"/>
              <a:gd name="connsiteY45" fmla="*/ 87464 h 96607"/>
              <a:gd name="connsiteX46" fmla="*/ 61055 w 176497"/>
              <a:gd name="connsiteY46" fmla="*/ 88321 h 96607"/>
              <a:gd name="connsiteX47" fmla="*/ 62484 w 176497"/>
              <a:gd name="connsiteY47" fmla="*/ 87845 h 96607"/>
              <a:gd name="connsiteX48" fmla="*/ 62579 w 176497"/>
              <a:gd name="connsiteY48" fmla="*/ 88893 h 96607"/>
              <a:gd name="connsiteX49" fmla="*/ 67246 w 176497"/>
              <a:gd name="connsiteY49" fmla="*/ 89750 h 96607"/>
              <a:gd name="connsiteX50" fmla="*/ 65722 w 176497"/>
              <a:gd name="connsiteY50" fmla="*/ 88893 h 96607"/>
              <a:gd name="connsiteX51" fmla="*/ 69532 w 176497"/>
              <a:gd name="connsiteY51" fmla="*/ 89655 h 96607"/>
              <a:gd name="connsiteX52" fmla="*/ 67627 w 176497"/>
              <a:gd name="connsiteY52" fmla="*/ 90512 h 96607"/>
              <a:gd name="connsiteX53" fmla="*/ 68866 w 176497"/>
              <a:gd name="connsiteY53" fmla="*/ 91369 h 96607"/>
              <a:gd name="connsiteX54" fmla="*/ 68770 w 176497"/>
              <a:gd name="connsiteY54" fmla="*/ 90321 h 96607"/>
              <a:gd name="connsiteX55" fmla="*/ 86010 w 176497"/>
              <a:gd name="connsiteY55" fmla="*/ 93846 h 96607"/>
              <a:gd name="connsiteX56" fmla="*/ 85630 w 176497"/>
              <a:gd name="connsiteY56" fmla="*/ 93465 h 96607"/>
              <a:gd name="connsiteX57" fmla="*/ 106299 w 176497"/>
              <a:gd name="connsiteY57" fmla="*/ 94893 h 96607"/>
              <a:gd name="connsiteX58" fmla="*/ 105156 w 176497"/>
              <a:gd name="connsiteY58" fmla="*/ 95560 h 96607"/>
              <a:gd name="connsiteX59" fmla="*/ 109538 w 176497"/>
              <a:gd name="connsiteY59" fmla="*/ 95465 h 96607"/>
              <a:gd name="connsiteX60" fmla="*/ 109728 w 176497"/>
              <a:gd name="connsiteY60" fmla="*/ 96513 h 96607"/>
              <a:gd name="connsiteX61" fmla="*/ 112966 w 176497"/>
              <a:gd name="connsiteY61" fmla="*/ 96608 h 96607"/>
              <a:gd name="connsiteX62" fmla="*/ 111823 w 176497"/>
              <a:gd name="connsiteY62" fmla="*/ 95846 h 96607"/>
              <a:gd name="connsiteX63" fmla="*/ 138017 w 176497"/>
              <a:gd name="connsiteY63" fmla="*/ 95846 h 96607"/>
              <a:gd name="connsiteX64" fmla="*/ 137541 w 176497"/>
              <a:gd name="connsiteY64" fmla="*/ 96227 h 96607"/>
              <a:gd name="connsiteX65" fmla="*/ 156876 w 176497"/>
              <a:gd name="connsiteY65" fmla="*/ 92607 h 96607"/>
              <a:gd name="connsiteX66" fmla="*/ 158305 w 176497"/>
              <a:gd name="connsiteY66" fmla="*/ 93655 h 96607"/>
              <a:gd name="connsiteX67" fmla="*/ 158115 w 176497"/>
              <a:gd name="connsiteY67" fmla="*/ 94322 h 96607"/>
              <a:gd name="connsiteX68" fmla="*/ 159925 w 176497"/>
              <a:gd name="connsiteY68" fmla="*/ 93560 h 96607"/>
              <a:gd name="connsiteX69" fmla="*/ 157639 w 176497"/>
              <a:gd name="connsiteY69" fmla="*/ 92226 h 96607"/>
              <a:gd name="connsiteX70" fmla="*/ 167735 w 176497"/>
              <a:gd name="connsiteY70" fmla="*/ 90512 h 96607"/>
              <a:gd name="connsiteX71" fmla="*/ 170212 w 176497"/>
              <a:gd name="connsiteY71" fmla="*/ 89369 h 96607"/>
              <a:gd name="connsiteX72" fmla="*/ 167926 w 176497"/>
              <a:gd name="connsiteY72" fmla="*/ 88416 h 96607"/>
              <a:gd name="connsiteX73" fmla="*/ 172688 w 176497"/>
              <a:gd name="connsiteY73" fmla="*/ 88226 h 96607"/>
              <a:gd name="connsiteX74" fmla="*/ 172688 w 176497"/>
              <a:gd name="connsiteY74" fmla="*/ 87845 h 96607"/>
              <a:gd name="connsiteX75" fmla="*/ 173164 w 176497"/>
              <a:gd name="connsiteY75" fmla="*/ 87464 h 96607"/>
              <a:gd name="connsiteX76" fmla="*/ 172021 w 176497"/>
              <a:gd name="connsiteY76" fmla="*/ 87178 h 96607"/>
              <a:gd name="connsiteX77" fmla="*/ 173164 w 176497"/>
              <a:gd name="connsiteY77" fmla="*/ 86797 h 96607"/>
              <a:gd name="connsiteX78" fmla="*/ 174688 w 176497"/>
              <a:gd name="connsiteY78" fmla="*/ 85273 h 96607"/>
              <a:gd name="connsiteX79" fmla="*/ 173641 w 176497"/>
              <a:gd name="connsiteY79" fmla="*/ 82892 h 96607"/>
              <a:gd name="connsiteX80" fmla="*/ 171926 w 176497"/>
              <a:gd name="connsiteY80" fmla="*/ 80511 h 96607"/>
              <a:gd name="connsiteX81" fmla="*/ 172593 w 176497"/>
              <a:gd name="connsiteY81" fmla="*/ 76224 h 96607"/>
              <a:gd name="connsiteX82" fmla="*/ 175450 w 176497"/>
              <a:gd name="connsiteY82" fmla="*/ 76415 h 96607"/>
              <a:gd name="connsiteX83" fmla="*/ 174307 w 176497"/>
              <a:gd name="connsiteY83" fmla="*/ 75367 h 96607"/>
              <a:gd name="connsiteX84" fmla="*/ 174974 w 176497"/>
              <a:gd name="connsiteY84" fmla="*/ 71462 h 96607"/>
              <a:gd name="connsiteX85" fmla="*/ 175355 w 176497"/>
              <a:gd name="connsiteY85" fmla="*/ 70700 h 96607"/>
              <a:gd name="connsiteX86" fmla="*/ 176117 w 176497"/>
              <a:gd name="connsiteY86" fmla="*/ 71748 h 96607"/>
              <a:gd name="connsiteX87" fmla="*/ 174212 w 176497"/>
              <a:gd name="connsiteY87" fmla="*/ 69747 h 96607"/>
              <a:gd name="connsiteX88" fmla="*/ 176117 w 176497"/>
              <a:gd name="connsiteY88" fmla="*/ 68223 h 96607"/>
              <a:gd name="connsiteX89" fmla="*/ 174784 w 176497"/>
              <a:gd name="connsiteY89" fmla="*/ 67938 h 96607"/>
              <a:gd name="connsiteX90" fmla="*/ 176498 w 176497"/>
              <a:gd name="connsiteY90" fmla="*/ 67176 h 96607"/>
              <a:gd name="connsiteX91" fmla="*/ 174974 w 176497"/>
              <a:gd name="connsiteY91" fmla="*/ 66890 h 96607"/>
              <a:gd name="connsiteX92" fmla="*/ 174879 w 176497"/>
              <a:gd name="connsiteY92" fmla="*/ 65175 h 96607"/>
              <a:gd name="connsiteX93" fmla="*/ 174212 w 176497"/>
              <a:gd name="connsiteY93" fmla="*/ 64128 h 96607"/>
              <a:gd name="connsiteX94" fmla="*/ 174784 w 176497"/>
              <a:gd name="connsiteY94" fmla="*/ 63080 h 96607"/>
              <a:gd name="connsiteX95" fmla="*/ 173927 w 176497"/>
              <a:gd name="connsiteY95" fmla="*/ 62794 h 96607"/>
              <a:gd name="connsiteX96" fmla="*/ 175736 w 176497"/>
              <a:gd name="connsiteY96" fmla="*/ 60603 h 96607"/>
              <a:gd name="connsiteX97" fmla="*/ 174021 w 176497"/>
              <a:gd name="connsiteY97" fmla="*/ 60318 h 96607"/>
              <a:gd name="connsiteX98" fmla="*/ 173260 w 176497"/>
              <a:gd name="connsiteY98" fmla="*/ 58222 h 96607"/>
              <a:gd name="connsiteX99" fmla="*/ 173927 w 176497"/>
              <a:gd name="connsiteY99" fmla="*/ 57841 h 96607"/>
              <a:gd name="connsiteX100" fmla="*/ 173260 w 176497"/>
              <a:gd name="connsiteY100" fmla="*/ 56508 h 96607"/>
              <a:gd name="connsiteX101" fmla="*/ 173450 w 176497"/>
              <a:gd name="connsiteY101" fmla="*/ 55460 h 96607"/>
              <a:gd name="connsiteX102" fmla="*/ 175546 w 176497"/>
              <a:gd name="connsiteY102" fmla="*/ 54317 h 96607"/>
              <a:gd name="connsiteX103" fmla="*/ 172783 w 176497"/>
              <a:gd name="connsiteY103" fmla="*/ 54793 h 96607"/>
              <a:gd name="connsiteX104" fmla="*/ 171735 w 176497"/>
              <a:gd name="connsiteY104" fmla="*/ 51364 h 96607"/>
              <a:gd name="connsiteX105" fmla="*/ 174117 w 176497"/>
              <a:gd name="connsiteY105" fmla="*/ 51650 h 96607"/>
              <a:gd name="connsiteX106" fmla="*/ 174212 w 176497"/>
              <a:gd name="connsiteY106" fmla="*/ 53364 h 96607"/>
              <a:gd name="connsiteX107" fmla="*/ 174117 w 176497"/>
              <a:gd name="connsiteY107" fmla="*/ 51269 h 96607"/>
              <a:gd name="connsiteX108" fmla="*/ 175164 w 176497"/>
              <a:gd name="connsiteY108" fmla="*/ 50507 h 96607"/>
              <a:gd name="connsiteX109" fmla="*/ 173069 w 176497"/>
              <a:gd name="connsiteY109" fmla="*/ 43173 h 96607"/>
              <a:gd name="connsiteX110" fmla="*/ 174688 w 176497"/>
              <a:gd name="connsiteY110" fmla="*/ 42696 h 96607"/>
              <a:gd name="connsiteX111" fmla="*/ 172974 w 176497"/>
              <a:gd name="connsiteY111" fmla="*/ 42411 h 96607"/>
              <a:gd name="connsiteX112" fmla="*/ 174974 w 176497"/>
              <a:gd name="connsiteY112" fmla="*/ 39839 h 96607"/>
              <a:gd name="connsiteX113" fmla="*/ 173927 w 176497"/>
              <a:gd name="connsiteY113" fmla="*/ 39172 h 96607"/>
              <a:gd name="connsiteX114" fmla="*/ 176498 w 176497"/>
              <a:gd name="connsiteY114" fmla="*/ 37267 h 96607"/>
              <a:gd name="connsiteX115" fmla="*/ 172593 w 176497"/>
              <a:gd name="connsiteY115" fmla="*/ 34600 h 96607"/>
              <a:gd name="connsiteX116" fmla="*/ 172402 w 176497"/>
              <a:gd name="connsiteY116" fmla="*/ 34600 h 96607"/>
              <a:gd name="connsiteX117" fmla="*/ 170783 w 176497"/>
              <a:gd name="connsiteY117" fmla="*/ 31457 h 96607"/>
              <a:gd name="connsiteX118" fmla="*/ 168116 w 176497"/>
              <a:gd name="connsiteY118" fmla="*/ 23170 h 96607"/>
              <a:gd name="connsiteX119" fmla="*/ 170212 w 176497"/>
              <a:gd name="connsiteY119" fmla="*/ 20598 h 96607"/>
              <a:gd name="connsiteX120" fmla="*/ 163068 w 176497"/>
              <a:gd name="connsiteY120" fmla="*/ 18408 h 96607"/>
              <a:gd name="connsiteX121" fmla="*/ 152019 w 176497"/>
              <a:gd name="connsiteY121" fmla="*/ 17646 h 96607"/>
              <a:gd name="connsiteX122" fmla="*/ 152400 w 176497"/>
              <a:gd name="connsiteY122" fmla="*/ 17265 h 96607"/>
              <a:gd name="connsiteX123" fmla="*/ 130969 w 176497"/>
              <a:gd name="connsiteY123" fmla="*/ 18598 h 96607"/>
              <a:gd name="connsiteX124" fmla="*/ 131921 w 176497"/>
              <a:gd name="connsiteY124" fmla="*/ 18979 h 96607"/>
              <a:gd name="connsiteX125" fmla="*/ 129921 w 176497"/>
              <a:gd name="connsiteY125" fmla="*/ 18884 h 96607"/>
              <a:gd name="connsiteX126" fmla="*/ 121539 w 176497"/>
              <a:gd name="connsiteY126" fmla="*/ 18312 h 96607"/>
              <a:gd name="connsiteX127" fmla="*/ 122205 w 176497"/>
              <a:gd name="connsiteY127" fmla="*/ 17646 h 96607"/>
              <a:gd name="connsiteX128" fmla="*/ 95821 w 176497"/>
              <a:gd name="connsiteY128" fmla="*/ 13645 h 96607"/>
              <a:gd name="connsiteX129" fmla="*/ 95726 w 176497"/>
              <a:gd name="connsiteY129" fmla="*/ 14312 h 96607"/>
              <a:gd name="connsiteX130" fmla="*/ 90773 w 176497"/>
              <a:gd name="connsiteY130" fmla="*/ 13169 h 96607"/>
              <a:gd name="connsiteX131" fmla="*/ 102203 w 176497"/>
              <a:gd name="connsiteY131" fmla="*/ 16217 h 96607"/>
              <a:gd name="connsiteX132" fmla="*/ 92773 w 176497"/>
              <a:gd name="connsiteY132" fmla="*/ 16217 h 96607"/>
              <a:gd name="connsiteX133" fmla="*/ 99346 w 176497"/>
              <a:gd name="connsiteY133" fmla="*/ 17455 h 96607"/>
              <a:gd name="connsiteX134" fmla="*/ 88868 w 176497"/>
              <a:gd name="connsiteY134" fmla="*/ 16884 h 96607"/>
              <a:gd name="connsiteX135" fmla="*/ 92297 w 176497"/>
              <a:gd name="connsiteY135" fmla="*/ 16884 h 96607"/>
              <a:gd name="connsiteX136" fmla="*/ 89154 w 176497"/>
              <a:gd name="connsiteY136" fmla="*/ 15550 h 96607"/>
              <a:gd name="connsiteX137" fmla="*/ 62198 w 176497"/>
              <a:gd name="connsiteY137" fmla="*/ 11359 h 96607"/>
              <a:gd name="connsiteX138" fmla="*/ 60484 w 176497"/>
              <a:gd name="connsiteY138" fmla="*/ 10407 h 96607"/>
              <a:gd name="connsiteX139" fmla="*/ 38005 w 176497"/>
              <a:gd name="connsiteY139" fmla="*/ 6978 h 96607"/>
              <a:gd name="connsiteX140" fmla="*/ 38481 w 176497"/>
              <a:gd name="connsiteY140" fmla="*/ 6692 h 96607"/>
              <a:gd name="connsiteX141" fmla="*/ 32385 w 176497"/>
              <a:gd name="connsiteY141" fmla="*/ 4501 h 96607"/>
              <a:gd name="connsiteX142" fmla="*/ 34290 w 176497"/>
              <a:gd name="connsiteY142" fmla="*/ 4120 h 96607"/>
              <a:gd name="connsiteX143" fmla="*/ 31146 w 176497"/>
              <a:gd name="connsiteY143" fmla="*/ 3549 h 96607"/>
              <a:gd name="connsiteX144" fmla="*/ 32004 w 176497"/>
              <a:gd name="connsiteY144" fmla="*/ 3358 h 96607"/>
              <a:gd name="connsiteX145" fmla="*/ 29813 w 176497"/>
              <a:gd name="connsiteY145" fmla="*/ 1072 h 96607"/>
              <a:gd name="connsiteX146" fmla="*/ 30385 w 176497"/>
              <a:gd name="connsiteY146" fmla="*/ 501 h 96607"/>
              <a:gd name="connsiteX147" fmla="*/ 29242 w 176497"/>
              <a:gd name="connsiteY147" fmla="*/ 215 h 96607"/>
              <a:gd name="connsiteX148" fmla="*/ 31146 w 176497"/>
              <a:gd name="connsiteY148" fmla="*/ 2787 h 96607"/>
              <a:gd name="connsiteX149" fmla="*/ 27527 w 176497"/>
              <a:gd name="connsiteY149" fmla="*/ 3834 h 96607"/>
              <a:gd name="connsiteX150" fmla="*/ 33338 w 176497"/>
              <a:gd name="connsiteY150" fmla="*/ 6120 h 96607"/>
              <a:gd name="connsiteX151" fmla="*/ 32766 w 176497"/>
              <a:gd name="connsiteY151" fmla="*/ 6692 h 96607"/>
              <a:gd name="connsiteX152" fmla="*/ 33623 w 176497"/>
              <a:gd name="connsiteY152" fmla="*/ 6501 h 96607"/>
              <a:gd name="connsiteX153" fmla="*/ 33718 w 176497"/>
              <a:gd name="connsiteY153" fmla="*/ 8311 h 96607"/>
              <a:gd name="connsiteX154" fmla="*/ 24193 w 176497"/>
              <a:gd name="connsiteY154" fmla="*/ 4882 h 96607"/>
              <a:gd name="connsiteX155" fmla="*/ 26194 w 176497"/>
              <a:gd name="connsiteY155" fmla="*/ 6025 h 96607"/>
              <a:gd name="connsiteX156" fmla="*/ 25527 w 176497"/>
              <a:gd name="connsiteY156" fmla="*/ 6216 h 96607"/>
              <a:gd name="connsiteX157" fmla="*/ 30289 w 176497"/>
              <a:gd name="connsiteY157" fmla="*/ 7930 h 96607"/>
              <a:gd name="connsiteX158" fmla="*/ 23622 w 176497"/>
              <a:gd name="connsiteY158" fmla="*/ 6501 h 96607"/>
              <a:gd name="connsiteX159" fmla="*/ 24289 w 176497"/>
              <a:gd name="connsiteY159" fmla="*/ 6311 h 96607"/>
              <a:gd name="connsiteX160" fmla="*/ 21241 w 176497"/>
              <a:gd name="connsiteY160" fmla="*/ 6406 h 96607"/>
              <a:gd name="connsiteX161" fmla="*/ 23050 w 176497"/>
              <a:gd name="connsiteY161" fmla="*/ 6787 h 96607"/>
              <a:gd name="connsiteX162" fmla="*/ 21527 w 176497"/>
              <a:gd name="connsiteY162" fmla="*/ 7168 h 96607"/>
              <a:gd name="connsiteX163" fmla="*/ 18002 w 176497"/>
              <a:gd name="connsiteY163" fmla="*/ 8216 h 96607"/>
              <a:gd name="connsiteX164" fmla="*/ 19050 w 176497"/>
              <a:gd name="connsiteY164" fmla="*/ 7359 h 96607"/>
              <a:gd name="connsiteX165" fmla="*/ 20764 w 176497"/>
              <a:gd name="connsiteY165" fmla="*/ 8121 h 96607"/>
              <a:gd name="connsiteX166" fmla="*/ 20288 w 176497"/>
              <a:gd name="connsiteY166" fmla="*/ 7263 h 96607"/>
              <a:gd name="connsiteX167" fmla="*/ 20764 w 176497"/>
              <a:gd name="connsiteY167" fmla="*/ 6978 h 96607"/>
              <a:gd name="connsiteX168" fmla="*/ 17240 w 176497"/>
              <a:gd name="connsiteY168" fmla="*/ 6882 h 96607"/>
              <a:gd name="connsiteX169" fmla="*/ 17430 w 176497"/>
              <a:gd name="connsiteY169" fmla="*/ 8692 h 96607"/>
              <a:gd name="connsiteX170" fmla="*/ 12859 w 176497"/>
              <a:gd name="connsiteY170" fmla="*/ 14883 h 96607"/>
              <a:gd name="connsiteX171" fmla="*/ 16669 w 176497"/>
              <a:gd name="connsiteY171" fmla="*/ 11740 h 96607"/>
              <a:gd name="connsiteX172" fmla="*/ 13906 w 176497"/>
              <a:gd name="connsiteY172" fmla="*/ 15455 h 96607"/>
              <a:gd name="connsiteX173" fmla="*/ 14192 w 176497"/>
              <a:gd name="connsiteY173" fmla="*/ 16217 h 96607"/>
              <a:gd name="connsiteX174" fmla="*/ 15240 w 176497"/>
              <a:gd name="connsiteY174" fmla="*/ 16122 h 96607"/>
              <a:gd name="connsiteX175" fmla="*/ 16383 w 176497"/>
              <a:gd name="connsiteY175" fmla="*/ 14883 h 96607"/>
              <a:gd name="connsiteX176" fmla="*/ 14478 w 176497"/>
              <a:gd name="connsiteY176" fmla="*/ 16979 h 96607"/>
              <a:gd name="connsiteX177" fmla="*/ 14383 w 176497"/>
              <a:gd name="connsiteY177" fmla="*/ 19455 h 96607"/>
              <a:gd name="connsiteX178" fmla="*/ 16383 w 176497"/>
              <a:gd name="connsiteY178" fmla="*/ 16979 h 96607"/>
              <a:gd name="connsiteX179" fmla="*/ 15335 w 176497"/>
              <a:gd name="connsiteY179" fmla="*/ 19646 h 96607"/>
              <a:gd name="connsiteX180" fmla="*/ 14288 w 176497"/>
              <a:gd name="connsiteY180" fmla="*/ 19455 h 96607"/>
              <a:gd name="connsiteX181" fmla="*/ 12192 w 176497"/>
              <a:gd name="connsiteY181" fmla="*/ 22980 h 96607"/>
              <a:gd name="connsiteX182" fmla="*/ 11525 w 176497"/>
              <a:gd name="connsiteY182" fmla="*/ 24980 h 96607"/>
              <a:gd name="connsiteX183" fmla="*/ 12096 w 176497"/>
              <a:gd name="connsiteY183" fmla="*/ 26218 h 96607"/>
              <a:gd name="connsiteX184" fmla="*/ 9715 w 176497"/>
              <a:gd name="connsiteY184" fmla="*/ 30028 h 96607"/>
              <a:gd name="connsiteX185" fmla="*/ 10382 w 176497"/>
              <a:gd name="connsiteY185" fmla="*/ 30885 h 96607"/>
              <a:gd name="connsiteX186" fmla="*/ 9049 w 176497"/>
              <a:gd name="connsiteY186" fmla="*/ 33838 h 96607"/>
              <a:gd name="connsiteX187" fmla="*/ 10382 w 176497"/>
              <a:gd name="connsiteY187" fmla="*/ 34886 h 96607"/>
              <a:gd name="connsiteX188" fmla="*/ 8763 w 176497"/>
              <a:gd name="connsiteY188" fmla="*/ 36315 h 96607"/>
              <a:gd name="connsiteX189" fmla="*/ 7715 w 176497"/>
              <a:gd name="connsiteY189" fmla="*/ 38982 h 96607"/>
              <a:gd name="connsiteX190" fmla="*/ 6096 w 176497"/>
              <a:gd name="connsiteY190" fmla="*/ 38601 h 96607"/>
              <a:gd name="connsiteX191" fmla="*/ 7144 w 176497"/>
              <a:gd name="connsiteY191" fmla="*/ 39553 h 96607"/>
              <a:gd name="connsiteX192" fmla="*/ 5619 w 176497"/>
              <a:gd name="connsiteY192" fmla="*/ 40601 h 96607"/>
              <a:gd name="connsiteX193" fmla="*/ 6382 w 176497"/>
              <a:gd name="connsiteY193" fmla="*/ 42220 h 96607"/>
              <a:gd name="connsiteX194" fmla="*/ 952 w 176497"/>
              <a:gd name="connsiteY194" fmla="*/ 50316 h 96607"/>
              <a:gd name="connsiteX195" fmla="*/ 147828 w 176497"/>
              <a:gd name="connsiteY195" fmla="*/ 19741 h 96607"/>
              <a:gd name="connsiteX196" fmla="*/ 142018 w 176497"/>
              <a:gd name="connsiteY196" fmla="*/ 19455 h 96607"/>
              <a:gd name="connsiteX197" fmla="*/ 147828 w 176497"/>
              <a:gd name="connsiteY197" fmla="*/ 19741 h 96607"/>
              <a:gd name="connsiteX198" fmla="*/ 117348 w 176497"/>
              <a:gd name="connsiteY198" fmla="*/ 18503 h 96607"/>
              <a:gd name="connsiteX199" fmla="*/ 114395 w 176497"/>
              <a:gd name="connsiteY199" fmla="*/ 18027 h 96607"/>
              <a:gd name="connsiteX200" fmla="*/ 117348 w 176497"/>
              <a:gd name="connsiteY200" fmla="*/ 18503 h 96607"/>
              <a:gd name="connsiteX201" fmla="*/ 111728 w 176497"/>
              <a:gd name="connsiteY201" fmla="*/ 18217 h 96607"/>
              <a:gd name="connsiteX202" fmla="*/ 109538 w 176497"/>
              <a:gd name="connsiteY202" fmla="*/ 17360 h 96607"/>
              <a:gd name="connsiteX203" fmla="*/ 111728 w 176497"/>
              <a:gd name="connsiteY203" fmla="*/ 18217 h 96607"/>
              <a:gd name="connsiteX204" fmla="*/ 66960 w 176497"/>
              <a:gd name="connsiteY204" fmla="*/ 87940 h 96607"/>
              <a:gd name="connsiteX205" fmla="*/ 69437 w 176497"/>
              <a:gd name="connsiteY205" fmla="*/ 88226 h 96607"/>
              <a:gd name="connsiteX206" fmla="*/ 66960 w 176497"/>
              <a:gd name="connsiteY206" fmla="*/ 87940 h 96607"/>
              <a:gd name="connsiteX207" fmla="*/ 77248 w 176497"/>
              <a:gd name="connsiteY207" fmla="*/ 90036 h 96607"/>
              <a:gd name="connsiteX208" fmla="*/ 74580 w 176497"/>
              <a:gd name="connsiteY208" fmla="*/ 89083 h 96607"/>
              <a:gd name="connsiteX209" fmla="*/ 77248 w 176497"/>
              <a:gd name="connsiteY209" fmla="*/ 90036 h 96607"/>
              <a:gd name="connsiteX210" fmla="*/ 70866 w 176497"/>
              <a:gd name="connsiteY210" fmla="*/ 89750 h 96607"/>
              <a:gd name="connsiteX211" fmla="*/ 79629 w 176497"/>
              <a:gd name="connsiteY211" fmla="*/ 90702 h 96607"/>
              <a:gd name="connsiteX212" fmla="*/ 78581 w 176497"/>
              <a:gd name="connsiteY212" fmla="*/ 90226 h 96607"/>
              <a:gd name="connsiteX213" fmla="*/ 85249 w 176497"/>
              <a:gd name="connsiteY213" fmla="*/ 92322 h 96607"/>
              <a:gd name="connsiteX214" fmla="*/ 73533 w 176497"/>
              <a:gd name="connsiteY214" fmla="*/ 90512 h 96607"/>
              <a:gd name="connsiteX215" fmla="*/ 71723 w 176497"/>
              <a:gd name="connsiteY215" fmla="*/ 90321 h 96607"/>
              <a:gd name="connsiteX216" fmla="*/ 70866 w 176497"/>
              <a:gd name="connsiteY216" fmla="*/ 89750 h 96607"/>
              <a:gd name="connsiteX217" fmla="*/ 69532 w 176497"/>
              <a:gd name="connsiteY217" fmla="*/ 14121 h 96607"/>
              <a:gd name="connsiteX218" fmla="*/ 66865 w 176497"/>
              <a:gd name="connsiteY218" fmla="*/ 13074 h 96607"/>
              <a:gd name="connsiteX219" fmla="*/ 69532 w 176497"/>
              <a:gd name="connsiteY219" fmla="*/ 14121 h 96607"/>
              <a:gd name="connsiteX220" fmla="*/ 64103 w 176497"/>
              <a:gd name="connsiteY220" fmla="*/ 12693 h 96607"/>
              <a:gd name="connsiteX221" fmla="*/ 61150 w 176497"/>
              <a:gd name="connsiteY221" fmla="*/ 11931 h 96607"/>
              <a:gd name="connsiteX222" fmla="*/ 64103 w 176497"/>
              <a:gd name="connsiteY222" fmla="*/ 12693 h 96607"/>
              <a:gd name="connsiteX223" fmla="*/ 41148 w 176497"/>
              <a:gd name="connsiteY223" fmla="*/ 9740 h 96607"/>
              <a:gd name="connsiteX224" fmla="*/ 43339 w 176497"/>
              <a:gd name="connsiteY224" fmla="*/ 10121 h 96607"/>
              <a:gd name="connsiteX225" fmla="*/ 39624 w 176497"/>
              <a:gd name="connsiteY225" fmla="*/ 10216 h 96607"/>
              <a:gd name="connsiteX226" fmla="*/ 38481 w 176497"/>
              <a:gd name="connsiteY226" fmla="*/ 9645 h 96607"/>
              <a:gd name="connsiteX227" fmla="*/ 39433 w 176497"/>
              <a:gd name="connsiteY227" fmla="*/ 9073 h 96607"/>
              <a:gd name="connsiteX228" fmla="*/ 37052 w 176497"/>
              <a:gd name="connsiteY228" fmla="*/ 7549 h 96607"/>
              <a:gd name="connsiteX229" fmla="*/ 41148 w 176497"/>
              <a:gd name="connsiteY229" fmla="*/ 9740 h 96607"/>
              <a:gd name="connsiteX230" fmla="*/ 15526 w 176497"/>
              <a:gd name="connsiteY230" fmla="*/ 11740 h 96607"/>
              <a:gd name="connsiteX231" fmla="*/ 19335 w 176497"/>
              <a:gd name="connsiteY231" fmla="*/ 9740 h 96607"/>
              <a:gd name="connsiteX232" fmla="*/ 15526 w 176497"/>
              <a:gd name="connsiteY232" fmla="*/ 11740 h 96607"/>
              <a:gd name="connsiteX233" fmla="*/ 15907 w 176497"/>
              <a:gd name="connsiteY233" fmla="*/ 13645 h 96607"/>
              <a:gd name="connsiteX234" fmla="*/ 17145 w 176497"/>
              <a:gd name="connsiteY234" fmla="*/ 12883 h 96607"/>
              <a:gd name="connsiteX235" fmla="*/ 16859 w 176497"/>
              <a:gd name="connsiteY235" fmla="*/ 13169 h 96607"/>
              <a:gd name="connsiteX236" fmla="*/ 17145 w 176497"/>
              <a:gd name="connsiteY236" fmla="*/ 13645 h 96607"/>
              <a:gd name="connsiteX237" fmla="*/ 15907 w 176497"/>
              <a:gd name="connsiteY237" fmla="*/ 13645 h 96607"/>
              <a:gd name="connsiteX238" fmla="*/ 5524 w 176497"/>
              <a:gd name="connsiteY238" fmla="*/ 50983 h 96607"/>
              <a:gd name="connsiteX239" fmla="*/ 5143 w 176497"/>
              <a:gd name="connsiteY239" fmla="*/ 51650 h 96607"/>
              <a:gd name="connsiteX240" fmla="*/ 4096 w 176497"/>
              <a:gd name="connsiteY240" fmla="*/ 51364 h 96607"/>
              <a:gd name="connsiteX241" fmla="*/ 5524 w 176497"/>
              <a:gd name="connsiteY241" fmla="*/ 50983 h 96607"/>
              <a:gd name="connsiteX242" fmla="*/ 4096 w 176497"/>
              <a:gd name="connsiteY242" fmla="*/ 53174 h 96607"/>
              <a:gd name="connsiteX243" fmla="*/ 3334 w 176497"/>
              <a:gd name="connsiteY243" fmla="*/ 51555 h 96607"/>
              <a:gd name="connsiteX244" fmla="*/ 4096 w 176497"/>
              <a:gd name="connsiteY244" fmla="*/ 53174 h 96607"/>
              <a:gd name="connsiteX245" fmla="*/ 3238 w 176497"/>
              <a:gd name="connsiteY245" fmla="*/ 55174 h 96607"/>
              <a:gd name="connsiteX246" fmla="*/ 2667 w 176497"/>
              <a:gd name="connsiteY246" fmla="*/ 55746 h 96607"/>
              <a:gd name="connsiteX247" fmla="*/ 3143 w 176497"/>
              <a:gd name="connsiteY247" fmla="*/ 53650 h 96607"/>
              <a:gd name="connsiteX248" fmla="*/ 3238 w 176497"/>
              <a:gd name="connsiteY248" fmla="*/ 55174 h 9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76497" h="96607">
                <a:moveTo>
                  <a:pt x="952" y="50316"/>
                </a:moveTo>
                <a:cubicBezTo>
                  <a:pt x="762" y="50697"/>
                  <a:pt x="571" y="51650"/>
                  <a:pt x="0" y="52317"/>
                </a:cubicBezTo>
                <a:cubicBezTo>
                  <a:pt x="381" y="51936"/>
                  <a:pt x="1333" y="52126"/>
                  <a:pt x="1524" y="52698"/>
                </a:cubicBezTo>
                <a:cubicBezTo>
                  <a:pt x="1333" y="53555"/>
                  <a:pt x="857" y="53936"/>
                  <a:pt x="381" y="53841"/>
                </a:cubicBezTo>
                <a:cubicBezTo>
                  <a:pt x="381" y="54984"/>
                  <a:pt x="1238" y="53745"/>
                  <a:pt x="1524" y="53745"/>
                </a:cubicBezTo>
                <a:cubicBezTo>
                  <a:pt x="2095" y="54412"/>
                  <a:pt x="2000" y="55174"/>
                  <a:pt x="1905" y="56031"/>
                </a:cubicBezTo>
                <a:cubicBezTo>
                  <a:pt x="3524" y="56412"/>
                  <a:pt x="4667" y="56889"/>
                  <a:pt x="4763" y="59175"/>
                </a:cubicBezTo>
                <a:cubicBezTo>
                  <a:pt x="4572" y="60127"/>
                  <a:pt x="4000" y="60032"/>
                  <a:pt x="3429" y="59937"/>
                </a:cubicBezTo>
                <a:cubicBezTo>
                  <a:pt x="3143" y="59746"/>
                  <a:pt x="3334" y="59175"/>
                  <a:pt x="3620" y="59270"/>
                </a:cubicBezTo>
                <a:cubicBezTo>
                  <a:pt x="3524" y="58603"/>
                  <a:pt x="1810" y="60508"/>
                  <a:pt x="2191" y="61461"/>
                </a:cubicBezTo>
                <a:cubicBezTo>
                  <a:pt x="1428" y="61080"/>
                  <a:pt x="1238" y="62032"/>
                  <a:pt x="476" y="61842"/>
                </a:cubicBezTo>
                <a:cubicBezTo>
                  <a:pt x="95" y="63461"/>
                  <a:pt x="1143" y="61270"/>
                  <a:pt x="1810" y="62127"/>
                </a:cubicBezTo>
                <a:cubicBezTo>
                  <a:pt x="476" y="62508"/>
                  <a:pt x="1714" y="63175"/>
                  <a:pt x="2095" y="64032"/>
                </a:cubicBezTo>
                <a:cubicBezTo>
                  <a:pt x="1810" y="64890"/>
                  <a:pt x="1048" y="64985"/>
                  <a:pt x="1428" y="66033"/>
                </a:cubicBezTo>
                <a:cubicBezTo>
                  <a:pt x="952" y="66795"/>
                  <a:pt x="762" y="64985"/>
                  <a:pt x="381" y="66509"/>
                </a:cubicBezTo>
                <a:cubicBezTo>
                  <a:pt x="1714" y="67652"/>
                  <a:pt x="2762" y="66414"/>
                  <a:pt x="3905" y="67271"/>
                </a:cubicBezTo>
                <a:cubicBezTo>
                  <a:pt x="3429" y="68128"/>
                  <a:pt x="2953" y="68223"/>
                  <a:pt x="4000" y="68033"/>
                </a:cubicBezTo>
                <a:cubicBezTo>
                  <a:pt x="4000" y="68319"/>
                  <a:pt x="4000" y="69652"/>
                  <a:pt x="3429" y="69747"/>
                </a:cubicBezTo>
                <a:cubicBezTo>
                  <a:pt x="3429" y="70224"/>
                  <a:pt x="3714" y="70509"/>
                  <a:pt x="4191" y="70605"/>
                </a:cubicBezTo>
                <a:cubicBezTo>
                  <a:pt x="3810" y="71271"/>
                  <a:pt x="3143" y="70890"/>
                  <a:pt x="2953" y="72129"/>
                </a:cubicBezTo>
                <a:cubicBezTo>
                  <a:pt x="4667" y="73081"/>
                  <a:pt x="5143" y="70509"/>
                  <a:pt x="6953" y="71557"/>
                </a:cubicBezTo>
                <a:cubicBezTo>
                  <a:pt x="7239" y="70795"/>
                  <a:pt x="6382" y="71081"/>
                  <a:pt x="6477" y="70414"/>
                </a:cubicBezTo>
                <a:cubicBezTo>
                  <a:pt x="8954" y="71843"/>
                  <a:pt x="9334" y="75177"/>
                  <a:pt x="12096" y="76320"/>
                </a:cubicBezTo>
                <a:cubicBezTo>
                  <a:pt x="12096" y="74605"/>
                  <a:pt x="14383" y="76415"/>
                  <a:pt x="13621" y="78034"/>
                </a:cubicBezTo>
                <a:cubicBezTo>
                  <a:pt x="16954" y="78034"/>
                  <a:pt x="16002" y="77463"/>
                  <a:pt x="19431" y="79177"/>
                </a:cubicBezTo>
                <a:cubicBezTo>
                  <a:pt x="18859" y="80034"/>
                  <a:pt x="18002" y="80415"/>
                  <a:pt x="16954" y="80130"/>
                </a:cubicBezTo>
                <a:cubicBezTo>
                  <a:pt x="17145" y="82416"/>
                  <a:pt x="19335" y="81654"/>
                  <a:pt x="20955" y="81939"/>
                </a:cubicBezTo>
                <a:cubicBezTo>
                  <a:pt x="20383" y="81082"/>
                  <a:pt x="20955" y="81177"/>
                  <a:pt x="21717" y="81368"/>
                </a:cubicBezTo>
                <a:cubicBezTo>
                  <a:pt x="21621" y="81654"/>
                  <a:pt x="21431" y="81558"/>
                  <a:pt x="21241" y="81654"/>
                </a:cubicBezTo>
                <a:cubicBezTo>
                  <a:pt x="26384" y="83559"/>
                  <a:pt x="32766" y="83178"/>
                  <a:pt x="38957" y="84416"/>
                </a:cubicBezTo>
                <a:cubicBezTo>
                  <a:pt x="39148" y="83844"/>
                  <a:pt x="38862" y="83749"/>
                  <a:pt x="38862" y="83368"/>
                </a:cubicBezTo>
                <a:cubicBezTo>
                  <a:pt x="41624" y="83178"/>
                  <a:pt x="43148" y="84987"/>
                  <a:pt x="39624" y="84225"/>
                </a:cubicBezTo>
                <a:cubicBezTo>
                  <a:pt x="39624" y="84797"/>
                  <a:pt x="42005" y="85178"/>
                  <a:pt x="42863" y="85749"/>
                </a:cubicBezTo>
                <a:cubicBezTo>
                  <a:pt x="42196" y="85083"/>
                  <a:pt x="43053" y="84606"/>
                  <a:pt x="43624" y="84035"/>
                </a:cubicBezTo>
                <a:cubicBezTo>
                  <a:pt x="44005" y="85749"/>
                  <a:pt x="45244" y="84892"/>
                  <a:pt x="46672" y="85178"/>
                </a:cubicBezTo>
                <a:cubicBezTo>
                  <a:pt x="46482" y="83940"/>
                  <a:pt x="45815" y="85083"/>
                  <a:pt x="45434" y="84321"/>
                </a:cubicBezTo>
                <a:cubicBezTo>
                  <a:pt x="46005" y="83559"/>
                  <a:pt x="47244" y="84416"/>
                  <a:pt x="47625" y="84702"/>
                </a:cubicBezTo>
                <a:cubicBezTo>
                  <a:pt x="47530" y="85083"/>
                  <a:pt x="47149" y="84892"/>
                  <a:pt x="46863" y="84987"/>
                </a:cubicBezTo>
                <a:cubicBezTo>
                  <a:pt x="46767" y="85749"/>
                  <a:pt x="47815" y="85273"/>
                  <a:pt x="48196" y="85559"/>
                </a:cubicBezTo>
                <a:cubicBezTo>
                  <a:pt x="48196" y="85273"/>
                  <a:pt x="48006" y="85178"/>
                  <a:pt x="48101" y="84797"/>
                </a:cubicBezTo>
                <a:cubicBezTo>
                  <a:pt x="50578" y="85083"/>
                  <a:pt x="51530" y="85559"/>
                  <a:pt x="53626" y="85940"/>
                </a:cubicBezTo>
                <a:cubicBezTo>
                  <a:pt x="53911" y="86130"/>
                  <a:pt x="53435" y="86416"/>
                  <a:pt x="53435" y="86988"/>
                </a:cubicBezTo>
                <a:cubicBezTo>
                  <a:pt x="54578" y="86226"/>
                  <a:pt x="54387" y="87845"/>
                  <a:pt x="55721" y="87273"/>
                </a:cubicBezTo>
                <a:cubicBezTo>
                  <a:pt x="55530" y="86226"/>
                  <a:pt x="55054" y="86702"/>
                  <a:pt x="54007" y="86321"/>
                </a:cubicBezTo>
                <a:cubicBezTo>
                  <a:pt x="55721" y="86035"/>
                  <a:pt x="58007" y="85845"/>
                  <a:pt x="59150" y="86988"/>
                </a:cubicBezTo>
                <a:cubicBezTo>
                  <a:pt x="58674" y="87654"/>
                  <a:pt x="57531" y="86892"/>
                  <a:pt x="57055" y="87464"/>
                </a:cubicBezTo>
                <a:cubicBezTo>
                  <a:pt x="57817" y="88607"/>
                  <a:pt x="59817" y="88226"/>
                  <a:pt x="61055" y="88321"/>
                </a:cubicBezTo>
                <a:cubicBezTo>
                  <a:pt x="60293" y="86321"/>
                  <a:pt x="62198" y="89274"/>
                  <a:pt x="62484" y="87845"/>
                </a:cubicBezTo>
                <a:cubicBezTo>
                  <a:pt x="62960" y="88131"/>
                  <a:pt x="62103" y="88321"/>
                  <a:pt x="62579" y="88893"/>
                </a:cubicBezTo>
                <a:cubicBezTo>
                  <a:pt x="64389" y="88893"/>
                  <a:pt x="65437" y="89845"/>
                  <a:pt x="67246" y="89750"/>
                </a:cubicBezTo>
                <a:cubicBezTo>
                  <a:pt x="66865" y="88607"/>
                  <a:pt x="66199" y="89655"/>
                  <a:pt x="65722" y="88893"/>
                </a:cubicBezTo>
                <a:cubicBezTo>
                  <a:pt x="67056" y="88035"/>
                  <a:pt x="67532" y="89940"/>
                  <a:pt x="69532" y="89655"/>
                </a:cubicBezTo>
                <a:cubicBezTo>
                  <a:pt x="68770" y="90512"/>
                  <a:pt x="68008" y="89464"/>
                  <a:pt x="67627" y="90512"/>
                </a:cubicBezTo>
                <a:cubicBezTo>
                  <a:pt x="67818" y="91083"/>
                  <a:pt x="68294" y="91274"/>
                  <a:pt x="68866" y="91369"/>
                </a:cubicBezTo>
                <a:cubicBezTo>
                  <a:pt x="68770" y="91083"/>
                  <a:pt x="68675" y="90798"/>
                  <a:pt x="68770" y="90321"/>
                </a:cubicBezTo>
                <a:cubicBezTo>
                  <a:pt x="75819" y="91655"/>
                  <a:pt x="78867" y="92607"/>
                  <a:pt x="86010" y="93846"/>
                </a:cubicBezTo>
                <a:cubicBezTo>
                  <a:pt x="86010" y="93465"/>
                  <a:pt x="85725" y="93560"/>
                  <a:pt x="85630" y="93465"/>
                </a:cubicBezTo>
                <a:cubicBezTo>
                  <a:pt x="92202" y="90798"/>
                  <a:pt x="99155" y="95084"/>
                  <a:pt x="106299" y="94893"/>
                </a:cubicBezTo>
                <a:cubicBezTo>
                  <a:pt x="106108" y="95370"/>
                  <a:pt x="105727" y="95655"/>
                  <a:pt x="105156" y="95560"/>
                </a:cubicBezTo>
                <a:cubicBezTo>
                  <a:pt x="106489" y="96894"/>
                  <a:pt x="108013" y="95274"/>
                  <a:pt x="109538" y="95465"/>
                </a:cubicBezTo>
                <a:cubicBezTo>
                  <a:pt x="108395" y="97275"/>
                  <a:pt x="110680" y="94322"/>
                  <a:pt x="109728" y="96513"/>
                </a:cubicBezTo>
                <a:lnTo>
                  <a:pt x="112966" y="96608"/>
                </a:lnTo>
                <a:cubicBezTo>
                  <a:pt x="112776" y="96036"/>
                  <a:pt x="112395" y="95846"/>
                  <a:pt x="111823" y="95846"/>
                </a:cubicBezTo>
                <a:cubicBezTo>
                  <a:pt x="120396" y="95465"/>
                  <a:pt x="130778" y="97084"/>
                  <a:pt x="138017" y="95846"/>
                </a:cubicBezTo>
                <a:cubicBezTo>
                  <a:pt x="138017" y="96227"/>
                  <a:pt x="137731" y="96132"/>
                  <a:pt x="137541" y="96227"/>
                </a:cubicBezTo>
                <a:cubicBezTo>
                  <a:pt x="142494" y="97084"/>
                  <a:pt x="151829" y="91941"/>
                  <a:pt x="156876" y="92607"/>
                </a:cubicBezTo>
                <a:cubicBezTo>
                  <a:pt x="157543" y="92703"/>
                  <a:pt x="157734" y="94036"/>
                  <a:pt x="158305" y="93655"/>
                </a:cubicBezTo>
                <a:cubicBezTo>
                  <a:pt x="158401" y="94036"/>
                  <a:pt x="158305" y="94322"/>
                  <a:pt x="158115" y="94322"/>
                </a:cubicBezTo>
                <a:cubicBezTo>
                  <a:pt x="158686" y="95370"/>
                  <a:pt x="158877" y="91845"/>
                  <a:pt x="159925" y="93560"/>
                </a:cubicBezTo>
                <a:cubicBezTo>
                  <a:pt x="160211" y="92798"/>
                  <a:pt x="158210" y="92703"/>
                  <a:pt x="157639" y="92226"/>
                </a:cubicBezTo>
                <a:cubicBezTo>
                  <a:pt x="160782" y="90226"/>
                  <a:pt x="164306" y="89750"/>
                  <a:pt x="167735" y="90512"/>
                </a:cubicBezTo>
                <a:cubicBezTo>
                  <a:pt x="166401" y="89178"/>
                  <a:pt x="169164" y="89369"/>
                  <a:pt x="170212" y="89369"/>
                </a:cubicBezTo>
                <a:cubicBezTo>
                  <a:pt x="170497" y="88797"/>
                  <a:pt x="168211" y="89274"/>
                  <a:pt x="167926" y="88416"/>
                </a:cubicBezTo>
                <a:cubicBezTo>
                  <a:pt x="168593" y="87273"/>
                  <a:pt x="171831" y="87083"/>
                  <a:pt x="172688" y="88226"/>
                </a:cubicBezTo>
                <a:cubicBezTo>
                  <a:pt x="172974" y="88131"/>
                  <a:pt x="172783" y="87845"/>
                  <a:pt x="172688" y="87845"/>
                </a:cubicBezTo>
                <a:cubicBezTo>
                  <a:pt x="172688" y="87464"/>
                  <a:pt x="172974" y="87559"/>
                  <a:pt x="173164" y="87464"/>
                </a:cubicBezTo>
                <a:cubicBezTo>
                  <a:pt x="173164" y="86702"/>
                  <a:pt x="172402" y="87369"/>
                  <a:pt x="172021" y="87178"/>
                </a:cubicBezTo>
                <a:cubicBezTo>
                  <a:pt x="171926" y="86416"/>
                  <a:pt x="172783" y="86988"/>
                  <a:pt x="173164" y="86797"/>
                </a:cubicBezTo>
                <a:cubicBezTo>
                  <a:pt x="172021" y="85845"/>
                  <a:pt x="173641" y="85178"/>
                  <a:pt x="174688" y="85273"/>
                </a:cubicBezTo>
                <a:cubicBezTo>
                  <a:pt x="174974" y="85273"/>
                  <a:pt x="172212" y="83749"/>
                  <a:pt x="173641" y="82892"/>
                </a:cubicBezTo>
                <a:cubicBezTo>
                  <a:pt x="172974" y="82320"/>
                  <a:pt x="172212" y="81749"/>
                  <a:pt x="171926" y="80511"/>
                </a:cubicBezTo>
                <a:cubicBezTo>
                  <a:pt x="172117" y="78987"/>
                  <a:pt x="173069" y="78606"/>
                  <a:pt x="172593" y="76224"/>
                </a:cubicBezTo>
                <a:cubicBezTo>
                  <a:pt x="173069" y="75653"/>
                  <a:pt x="174403" y="76796"/>
                  <a:pt x="175450" y="76415"/>
                </a:cubicBezTo>
                <a:cubicBezTo>
                  <a:pt x="175260" y="75843"/>
                  <a:pt x="174688" y="75843"/>
                  <a:pt x="174307" y="75367"/>
                </a:cubicBezTo>
                <a:cubicBezTo>
                  <a:pt x="174784" y="74034"/>
                  <a:pt x="175831" y="72986"/>
                  <a:pt x="174974" y="71462"/>
                </a:cubicBezTo>
                <a:cubicBezTo>
                  <a:pt x="174974" y="71081"/>
                  <a:pt x="175355" y="71176"/>
                  <a:pt x="175355" y="70700"/>
                </a:cubicBezTo>
                <a:cubicBezTo>
                  <a:pt x="175926" y="70414"/>
                  <a:pt x="175831" y="71367"/>
                  <a:pt x="176117" y="71748"/>
                </a:cubicBezTo>
                <a:cubicBezTo>
                  <a:pt x="176498" y="70700"/>
                  <a:pt x="175450" y="69176"/>
                  <a:pt x="174212" y="69747"/>
                </a:cubicBezTo>
                <a:cubicBezTo>
                  <a:pt x="174307" y="68509"/>
                  <a:pt x="175070" y="68128"/>
                  <a:pt x="176117" y="68223"/>
                </a:cubicBezTo>
                <a:cubicBezTo>
                  <a:pt x="176784" y="67652"/>
                  <a:pt x="175164" y="67938"/>
                  <a:pt x="174784" y="67938"/>
                </a:cubicBezTo>
                <a:cubicBezTo>
                  <a:pt x="175070" y="67271"/>
                  <a:pt x="176117" y="67652"/>
                  <a:pt x="176498" y="67176"/>
                </a:cubicBezTo>
                <a:cubicBezTo>
                  <a:pt x="176403" y="66414"/>
                  <a:pt x="175450" y="67080"/>
                  <a:pt x="174974" y="66890"/>
                </a:cubicBezTo>
                <a:cubicBezTo>
                  <a:pt x="174593" y="66414"/>
                  <a:pt x="173831" y="65175"/>
                  <a:pt x="174879" y="65175"/>
                </a:cubicBezTo>
                <a:cubicBezTo>
                  <a:pt x="174784" y="64509"/>
                  <a:pt x="174117" y="64985"/>
                  <a:pt x="174212" y="64128"/>
                </a:cubicBezTo>
                <a:cubicBezTo>
                  <a:pt x="175164" y="63556"/>
                  <a:pt x="173545" y="63080"/>
                  <a:pt x="174784" y="63080"/>
                </a:cubicBezTo>
                <a:cubicBezTo>
                  <a:pt x="174688" y="62604"/>
                  <a:pt x="174212" y="62794"/>
                  <a:pt x="173927" y="62794"/>
                </a:cubicBezTo>
                <a:cubicBezTo>
                  <a:pt x="173450" y="60508"/>
                  <a:pt x="175070" y="61270"/>
                  <a:pt x="175736" y="60603"/>
                </a:cubicBezTo>
                <a:cubicBezTo>
                  <a:pt x="175546" y="59841"/>
                  <a:pt x="174498" y="60508"/>
                  <a:pt x="174021" y="60318"/>
                </a:cubicBezTo>
                <a:cubicBezTo>
                  <a:pt x="173164" y="59841"/>
                  <a:pt x="174021" y="58889"/>
                  <a:pt x="173260" y="58222"/>
                </a:cubicBezTo>
                <a:cubicBezTo>
                  <a:pt x="173355" y="57460"/>
                  <a:pt x="173641" y="58603"/>
                  <a:pt x="173927" y="57841"/>
                </a:cubicBezTo>
                <a:cubicBezTo>
                  <a:pt x="173641" y="57365"/>
                  <a:pt x="173545" y="56793"/>
                  <a:pt x="173260" y="56508"/>
                </a:cubicBezTo>
                <a:cubicBezTo>
                  <a:pt x="173831" y="55365"/>
                  <a:pt x="175926" y="55555"/>
                  <a:pt x="173450" y="55460"/>
                </a:cubicBezTo>
                <a:cubicBezTo>
                  <a:pt x="173831" y="54603"/>
                  <a:pt x="174879" y="54793"/>
                  <a:pt x="175546" y="54317"/>
                </a:cubicBezTo>
                <a:cubicBezTo>
                  <a:pt x="174879" y="53650"/>
                  <a:pt x="173545" y="54698"/>
                  <a:pt x="172783" y="54793"/>
                </a:cubicBezTo>
                <a:cubicBezTo>
                  <a:pt x="171926" y="54126"/>
                  <a:pt x="172212" y="53174"/>
                  <a:pt x="171735" y="51364"/>
                </a:cubicBezTo>
                <a:cubicBezTo>
                  <a:pt x="172212" y="50507"/>
                  <a:pt x="173641" y="51078"/>
                  <a:pt x="174117" y="51650"/>
                </a:cubicBezTo>
                <a:lnTo>
                  <a:pt x="174212" y="53364"/>
                </a:lnTo>
                <a:cubicBezTo>
                  <a:pt x="174688" y="52888"/>
                  <a:pt x="174498" y="51840"/>
                  <a:pt x="174117" y="51269"/>
                </a:cubicBezTo>
                <a:cubicBezTo>
                  <a:pt x="174117" y="50507"/>
                  <a:pt x="175070" y="51174"/>
                  <a:pt x="175164" y="50507"/>
                </a:cubicBezTo>
                <a:cubicBezTo>
                  <a:pt x="174212" y="51840"/>
                  <a:pt x="172117" y="45554"/>
                  <a:pt x="173069" y="43173"/>
                </a:cubicBezTo>
                <a:cubicBezTo>
                  <a:pt x="173355" y="42506"/>
                  <a:pt x="174403" y="43554"/>
                  <a:pt x="174688" y="42696"/>
                </a:cubicBezTo>
                <a:cubicBezTo>
                  <a:pt x="174784" y="42411"/>
                  <a:pt x="173260" y="42125"/>
                  <a:pt x="172974" y="42411"/>
                </a:cubicBezTo>
                <a:cubicBezTo>
                  <a:pt x="172783" y="40220"/>
                  <a:pt x="173831" y="40029"/>
                  <a:pt x="174974" y="39839"/>
                </a:cubicBezTo>
                <a:cubicBezTo>
                  <a:pt x="174879" y="39077"/>
                  <a:pt x="174403" y="39077"/>
                  <a:pt x="173927" y="39172"/>
                </a:cubicBezTo>
                <a:cubicBezTo>
                  <a:pt x="173831" y="37172"/>
                  <a:pt x="175641" y="37934"/>
                  <a:pt x="176498" y="37267"/>
                </a:cubicBezTo>
                <a:cubicBezTo>
                  <a:pt x="175164" y="37267"/>
                  <a:pt x="172688" y="37362"/>
                  <a:pt x="172593" y="34600"/>
                </a:cubicBezTo>
                <a:cubicBezTo>
                  <a:pt x="172974" y="34314"/>
                  <a:pt x="172307" y="34029"/>
                  <a:pt x="172402" y="34600"/>
                </a:cubicBezTo>
                <a:cubicBezTo>
                  <a:pt x="171164" y="34314"/>
                  <a:pt x="171450" y="32314"/>
                  <a:pt x="170783" y="31457"/>
                </a:cubicBezTo>
                <a:cubicBezTo>
                  <a:pt x="171735" y="26980"/>
                  <a:pt x="169640" y="25551"/>
                  <a:pt x="168116" y="23170"/>
                </a:cubicBezTo>
                <a:cubicBezTo>
                  <a:pt x="168497" y="21741"/>
                  <a:pt x="169545" y="21456"/>
                  <a:pt x="170212" y="20598"/>
                </a:cubicBezTo>
                <a:cubicBezTo>
                  <a:pt x="168402" y="17741"/>
                  <a:pt x="164973" y="21646"/>
                  <a:pt x="163068" y="18408"/>
                </a:cubicBezTo>
                <a:cubicBezTo>
                  <a:pt x="159639" y="19170"/>
                  <a:pt x="154877" y="19265"/>
                  <a:pt x="152019" y="17646"/>
                </a:cubicBezTo>
                <a:cubicBezTo>
                  <a:pt x="152019" y="17265"/>
                  <a:pt x="152209" y="17265"/>
                  <a:pt x="152400" y="17265"/>
                </a:cubicBezTo>
                <a:cubicBezTo>
                  <a:pt x="145923" y="16884"/>
                  <a:pt x="138493" y="19455"/>
                  <a:pt x="130969" y="18598"/>
                </a:cubicBezTo>
                <a:cubicBezTo>
                  <a:pt x="129444" y="18598"/>
                  <a:pt x="131921" y="19170"/>
                  <a:pt x="131921" y="18979"/>
                </a:cubicBezTo>
                <a:cubicBezTo>
                  <a:pt x="131826" y="20122"/>
                  <a:pt x="129444" y="18789"/>
                  <a:pt x="129921" y="18884"/>
                </a:cubicBezTo>
                <a:cubicBezTo>
                  <a:pt x="127825" y="18408"/>
                  <a:pt x="123063" y="18217"/>
                  <a:pt x="121539" y="18312"/>
                </a:cubicBezTo>
                <a:cubicBezTo>
                  <a:pt x="121444" y="17550"/>
                  <a:pt x="121825" y="17646"/>
                  <a:pt x="122205" y="17646"/>
                </a:cubicBezTo>
                <a:cubicBezTo>
                  <a:pt x="114490" y="15931"/>
                  <a:pt x="102298" y="16693"/>
                  <a:pt x="95821" y="13645"/>
                </a:cubicBezTo>
                <a:lnTo>
                  <a:pt x="95726" y="14312"/>
                </a:lnTo>
                <a:cubicBezTo>
                  <a:pt x="94392" y="12693"/>
                  <a:pt x="92297" y="13455"/>
                  <a:pt x="90773" y="13169"/>
                </a:cubicBezTo>
                <a:cubicBezTo>
                  <a:pt x="93250" y="14979"/>
                  <a:pt x="98679" y="14788"/>
                  <a:pt x="102203" y="16217"/>
                </a:cubicBezTo>
                <a:cubicBezTo>
                  <a:pt x="99155" y="16693"/>
                  <a:pt x="95155" y="16026"/>
                  <a:pt x="92773" y="16217"/>
                </a:cubicBezTo>
                <a:cubicBezTo>
                  <a:pt x="94774" y="16979"/>
                  <a:pt x="96964" y="17265"/>
                  <a:pt x="99346" y="17455"/>
                </a:cubicBezTo>
                <a:cubicBezTo>
                  <a:pt x="96202" y="18693"/>
                  <a:pt x="92678" y="17074"/>
                  <a:pt x="88868" y="16884"/>
                </a:cubicBezTo>
                <a:cubicBezTo>
                  <a:pt x="89725" y="16122"/>
                  <a:pt x="91249" y="16979"/>
                  <a:pt x="92297" y="16884"/>
                </a:cubicBezTo>
                <a:cubicBezTo>
                  <a:pt x="91630" y="14883"/>
                  <a:pt x="90201" y="15550"/>
                  <a:pt x="89154" y="15550"/>
                </a:cubicBezTo>
                <a:cubicBezTo>
                  <a:pt x="79820" y="15360"/>
                  <a:pt x="71056" y="12883"/>
                  <a:pt x="62198" y="11359"/>
                </a:cubicBezTo>
                <a:cubicBezTo>
                  <a:pt x="61626" y="11264"/>
                  <a:pt x="61150" y="10597"/>
                  <a:pt x="60484" y="10407"/>
                </a:cubicBezTo>
                <a:cubicBezTo>
                  <a:pt x="53340" y="7644"/>
                  <a:pt x="45053" y="8502"/>
                  <a:pt x="38005" y="6978"/>
                </a:cubicBezTo>
                <a:cubicBezTo>
                  <a:pt x="38100" y="6597"/>
                  <a:pt x="38290" y="6787"/>
                  <a:pt x="38481" y="6692"/>
                </a:cubicBezTo>
                <a:cubicBezTo>
                  <a:pt x="36766" y="5835"/>
                  <a:pt x="33909" y="6216"/>
                  <a:pt x="32385" y="4501"/>
                </a:cubicBezTo>
                <a:cubicBezTo>
                  <a:pt x="32766" y="3453"/>
                  <a:pt x="33909" y="6025"/>
                  <a:pt x="34290" y="4120"/>
                </a:cubicBezTo>
                <a:cubicBezTo>
                  <a:pt x="33623" y="4406"/>
                  <a:pt x="32385" y="3453"/>
                  <a:pt x="31146" y="3549"/>
                </a:cubicBezTo>
                <a:cubicBezTo>
                  <a:pt x="31337" y="2120"/>
                  <a:pt x="31623" y="3453"/>
                  <a:pt x="32004" y="3358"/>
                </a:cubicBezTo>
                <a:cubicBezTo>
                  <a:pt x="31528" y="1929"/>
                  <a:pt x="30766" y="2215"/>
                  <a:pt x="29813" y="1072"/>
                </a:cubicBezTo>
                <a:cubicBezTo>
                  <a:pt x="29813" y="501"/>
                  <a:pt x="30099" y="405"/>
                  <a:pt x="30385" y="501"/>
                </a:cubicBezTo>
                <a:cubicBezTo>
                  <a:pt x="30385" y="-547"/>
                  <a:pt x="29527" y="405"/>
                  <a:pt x="29242" y="215"/>
                </a:cubicBezTo>
                <a:cubicBezTo>
                  <a:pt x="29527" y="1453"/>
                  <a:pt x="29908" y="2596"/>
                  <a:pt x="31146" y="2787"/>
                </a:cubicBezTo>
                <a:cubicBezTo>
                  <a:pt x="30099" y="3549"/>
                  <a:pt x="29051" y="4406"/>
                  <a:pt x="27527" y="3834"/>
                </a:cubicBezTo>
                <a:cubicBezTo>
                  <a:pt x="28289" y="5739"/>
                  <a:pt x="30766" y="4977"/>
                  <a:pt x="33338" y="6120"/>
                </a:cubicBezTo>
                <a:cubicBezTo>
                  <a:pt x="33147" y="6406"/>
                  <a:pt x="33051" y="6692"/>
                  <a:pt x="32766" y="6692"/>
                </a:cubicBezTo>
                <a:cubicBezTo>
                  <a:pt x="32671" y="7549"/>
                  <a:pt x="33338" y="6406"/>
                  <a:pt x="33623" y="6501"/>
                </a:cubicBezTo>
                <a:cubicBezTo>
                  <a:pt x="34004" y="6597"/>
                  <a:pt x="33909" y="7454"/>
                  <a:pt x="33718" y="8311"/>
                </a:cubicBezTo>
                <a:cubicBezTo>
                  <a:pt x="29718" y="8121"/>
                  <a:pt x="27622" y="4215"/>
                  <a:pt x="24193" y="4882"/>
                </a:cubicBezTo>
                <a:cubicBezTo>
                  <a:pt x="24479" y="5835"/>
                  <a:pt x="25146" y="5549"/>
                  <a:pt x="26194" y="6025"/>
                </a:cubicBezTo>
                <a:cubicBezTo>
                  <a:pt x="26098" y="6406"/>
                  <a:pt x="25812" y="6216"/>
                  <a:pt x="25527" y="6216"/>
                </a:cubicBezTo>
                <a:cubicBezTo>
                  <a:pt x="26861" y="7073"/>
                  <a:pt x="28480" y="7549"/>
                  <a:pt x="30289" y="7930"/>
                </a:cubicBezTo>
                <a:cubicBezTo>
                  <a:pt x="27717" y="8692"/>
                  <a:pt x="24860" y="7740"/>
                  <a:pt x="23622" y="6501"/>
                </a:cubicBezTo>
                <a:cubicBezTo>
                  <a:pt x="23717" y="6120"/>
                  <a:pt x="24003" y="6311"/>
                  <a:pt x="24289" y="6311"/>
                </a:cubicBezTo>
                <a:cubicBezTo>
                  <a:pt x="23908" y="4120"/>
                  <a:pt x="22193" y="5644"/>
                  <a:pt x="21241" y="6406"/>
                </a:cubicBezTo>
                <a:cubicBezTo>
                  <a:pt x="21241" y="6882"/>
                  <a:pt x="22384" y="6406"/>
                  <a:pt x="23050" y="6787"/>
                </a:cubicBezTo>
                <a:cubicBezTo>
                  <a:pt x="22479" y="7454"/>
                  <a:pt x="22003" y="7930"/>
                  <a:pt x="21527" y="7168"/>
                </a:cubicBezTo>
                <a:cubicBezTo>
                  <a:pt x="21812" y="8883"/>
                  <a:pt x="18764" y="8692"/>
                  <a:pt x="18002" y="8216"/>
                </a:cubicBezTo>
                <a:cubicBezTo>
                  <a:pt x="18192" y="6882"/>
                  <a:pt x="18574" y="8502"/>
                  <a:pt x="19050" y="7359"/>
                </a:cubicBezTo>
                <a:cubicBezTo>
                  <a:pt x="18764" y="8597"/>
                  <a:pt x="19812" y="7644"/>
                  <a:pt x="20764" y="8121"/>
                </a:cubicBezTo>
                <a:cubicBezTo>
                  <a:pt x="21050" y="7454"/>
                  <a:pt x="20669" y="7359"/>
                  <a:pt x="20288" y="7263"/>
                </a:cubicBezTo>
                <a:cubicBezTo>
                  <a:pt x="20383" y="6882"/>
                  <a:pt x="20574" y="7073"/>
                  <a:pt x="20764" y="6978"/>
                </a:cubicBezTo>
                <a:cubicBezTo>
                  <a:pt x="19431" y="6692"/>
                  <a:pt x="18097" y="6692"/>
                  <a:pt x="17240" y="6882"/>
                </a:cubicBezTo>
                <a:cubicBezTo>
                  <a:pt x="17907" y="6882"/>
                  <a:pt x="17526" y="7740"/>
                  <a:pt x="17430" y="8692"/>
                </a:cubicBezTo>
                <a:cubicBezTo>
                  <a:pt x="15716" y="10216"/>
                  <a:pt x="13811" y="10978"/>
                  <a:pt x="12859" y="14883"/>
                </a:cubicBezTo>
                <a:cubicBezTo>
                  <a:pt x="14097" y="13359"/>
                  <a:pt x="15144" y="10883"/>
                  <a:pt x="16669" y="11740"/>
                </a:cubicBezTo>
                <a:cubicBezTo>
                  <a:pt x="16573" y="13169"/>
                  <a:pt x="15144" y="15455"/>
                  <a:pt x="13906" y="15455"/>
                </a:cubicBezTo>
                <a:cubicBezTo>
                  <a:pt x="13716" y="15931"/>
                  <a:pt x="15049" y="15360"/>
                  <a:pt x="14192" y="16217"/>
                </a:cubicBezTo>
                <a:cubicBezTo>
                  <a:pt x="14097" y="16884"/>
                  <a:pt x="14954" y="16122"/>
                  <a:pt x="15240" y="16122"/>
                </a:cubicBezTo>
                <a:cubicBezTo>
                  <a:pt x="14668" y="15455"/>
                  <a:pt x="15621" y="14788"/>
                  <a:pt x="16383" y="14883"/>
                </a:cubicBezTo>
                <a:cubicBezTo>
                  <a:pt x="15811" y="15836"/>
                  <a:pt x="15335" y="17169"/>
                  <a:pt x="14478" y="16979"/>
                </a:cubicBezTo>
                <a:cubicBezTo>
                  <a:pt x="14954" y="17836"/>
                  <a:pt x="14192" y="18503"/>
                  <a:pt x="14383" y="19455"/>
                </a:cubicBezTo>
                <a:cubicBezTo>
                  <a:pt x="15240" y="19170"/>
                  <a:pt x="15526" y="17169"/>
                  <a:pt x="16383" y="16979"/>
                </a:cubicBezTo>
                <a:cubicBezTo>
                  <a:pt x="16764" y="18122"/>
                  <a:pt x="14859" y="18217"/>
                  <a:pt x="15335" y="19646"/>
                </a:cubicBezTo>
                <a:cubicBezTo>
                  <a:pt x="15335" y="19455"/>
                  <a:pt x="14001" y="20694"/>
                  <a:pt x="14288" y="19455"/>
                </a:cubicBezTo>
                <a:cubicBezTo>
                  <a:pt x="14288" y="20884"/>
                  <a:pt x="13525" y="22599"/>
                  <a:pt x="12192" y="22980"/>
                </a:cubicBezTo>
                <a:cubicBezTo>
                  <a:pt x="11811" y="24027"/>
                  <a:pt x="11906" y="26313"/>
                  <a:pt x="11525" y="24980"/>
                </a:cubicBezTo>
                <a:cubicBezTo>
                  <a:pt x="10858" y="25361"/>
                  <a:pt x="11525" y="27075"/>
                  <a:pt x="12096" y="26218"/>
                </a:cubicBezTo>
                <a:cubicBezTo>
                  <a:pt x="11239" y="27361"/>
                  <a:pt x="10668" y="29171"/>
                  <a:pt x="9715" y="30028"/>
                </a:cubicBezTo>
                <a:cubicBezTo>
                  <a:pt x="9620" y="30600"/>
                  <a:pt x="9906" y="30885"/>
                  <a:pt x="10382" y="30885"/>
                </a:cubicBezTo>
                <a:cubicBezTo>
                  <a:pt x="9810" y="32886"/>
                  <a:pt x="9715" y="33171"/>
                  <a:pt x="9049" y="33838"/>
                </a:cubicBezTo>
                <a:cubicBezTo>
                  <a:pt x="9715" y="33933"/>
                  <a:pt x="9525" y="34886"/>
                  <a:pt x="10382" y="34886"/>
                </a:cubicBezTo>
                <a:cubicBezTo>
                  <a:pt x="9715" y="36029"/>
                  <a:pt x="9525" y="36219"/>
                  <a:pt x="8763" y="36315"/>
                </a:cubicBezTo>
                <a:cubicBezTo>
                  <a:pt x="9525" y="37362"/>
                  <a:pt x="7811" y="38029"/>
                  <a:pt x="7715" y="38982"/>
                </a:cubicBezTo>
                <a:cubicBezTo>
                  <a:pt x="7239" y="38410"/>
                  <a:pt x="6762" y="38315"/>
                  <a:pt x="6096" y="38601"/>
                </a:cubicBezTo>
                <a:cubicBezTo>
                  <a:pt x="5524" y="39267"/>
                  <a:pt x="7239" y="38315"/>
                  <a:pt x="7144" y="39553"/>
                </a:cubicBezTo>
                <a:cubicBezTo>
                  <a:pt x="6762" y="40220"/>
                  <a:pt x="6001" y="39839"/>
                  <a:pt x="5619" y="40601"/>
                </a:cubicBezTo>
                <a:cubicBezTo>
                  <a:pt x="5810" y="41268"/>
                  <a:pt x="6668" y="41077"/>
                  <a:pt x="6382" y="42220"/>
                </a:cubicBezTo>
                <a:cubicBezTo>
                  <a:pt x="4000" y="44697"/>
                  <a:pt x="3429" y="49935"/>
                  <a:pt x="952" y="50316"/>
                </a:cubicBezTo>
                <a:close/>
                <a:moveTo>
                  <a:pt x="147828" y="19741"/>
                </a:moveTo>
                <a:cubicBezTo>
                  <a:pt x="147161" y="20979"/>
                  <a:pt x="142494" y="19074"/>
                  <a:pt x="142018" y="19455"/>
                </a:cubicBezTo>
                <a:cubicBezTo>
                  <a:pt x="143065" y="18408"/>
                  <a:pt x="147351" y="20694"/>
                  <a:pt x="147828" y="19741"/>
                </a:cubicBezTo>
                <a:close/>
                <a:moveTo>
                  <a:pt x="117348" y="18503"/>
                </a:moveTo>
                <a:cubicBezTo>
                  <a:pt x="116491" y="18789"/>
                  <a:pt x="115252" y="18598"/>
                  <a:pt x="114395" y="18027"/>
                </a:cubicBezTo>
                <a:cubicBezTo>
                  <a:pt x="115252" y="17455"/>
                  <a:pt x="116586" y="17931"/>
                  <a:pt x="117348" y="18503"/>
                </a:cubicBezTo>
                <a:close/>
                <a:moveTo>
                  <a:pt x="111728" y="18217"/>
                </a:moveTo>
                <a:cubicBezTo>
                  <a:pt x="110585" y="17931"/>
                  <a:pt x="110109" y="18503"/>
                  <a:pt x="109538" y="17360"/>
                </a:cubicBezTo>
                <a:cubicBezTo>
                  <a:pt x="110299" y="17455"/>
                  <a:pt x="111919" y="17836"/>
                  <a:pt x="111728" y="18217"/>
                </a:cubicBezTo>
                <a:close/>
                <a:moveTo>
                  <a:pt x="66960" y="87940"/>
                </a:moveTo>
                <a:cubicBezTo>
                  <a:pt x="68103" y="87464"/>
                  <a:pt x="68866" y="87940"/>
                  <a:pt x="69437" y="88226"/>
                </a:cubicBezTo>
                <a:cubicBezTo>
                  <a:pt x="68580" y="88607"/>
                  <a:pt x="67532" y="88226"/>
                  <a:pt x="66960" y="87940"/>
                </a:cubicBezTo>
                <a:close/>
                <a:moveTo>
                  <a:pt x="77248" y="90036"/>
                </a:moveTo>
                <a:cubicBezTo>
                  <a:pt x="76676" y="89464"/>
                  <a:pt x="74962" y="90512"/>
                  <a:pt x="74580" y="89083"/>
                </a:cubicBezTo>
                <a:cubicBezTo>
                  <a:pt x="75914" y="88607"/>
                  <a:pt x="76676" y="88893"/>
                  <a:pt x="77248" y="90036"/>
                </a:cubicBezTo>
                <a:close/>
                <a:moveTo>
                  <a:pt x="70866" y="89750"/>
                </a:moveTo>
                <a:cubicBezTo>
                  <a:pt x="74009" y="89559"/>
                  <a:pt x="77438" y="91845"/>
                  <a:pt x="79629" y="90702"/>
                </a:cubicBezTo>
                <a:cubicBezTo>
                  <a:pt x="79343" y="90512"/>
                  <a:pt x="78391" y="90988"/>
                  <a:pt x="78581" y="90226"/>
                </a:cubicBezTo>
                <a:cubicBezTo>
                  <a:pt x="81439" y="90988"/>
                  <a:pt x="83534" y="90893"/>
                  <a:pt x="85249" y="92322"/>
                </a:cubicBezTo>
                <a:cubicBezTo>
                  <a:pt x="80676" y="91750"/>
                  <a:pt x="77343" y="91750"/>
                  <a:pt x="73533" y="90512"/>
                </a:cubicBezTo>
                <a:lnTo>
                  <a:pt x="71723" y="90321"/>
                </a:lnTo>
                <a:cubicBezTo>
                  <a:pt x="71247" y="90321"/>
                  <a:pt x="69723" y="89845"/>
                  <a:pt x="70866" y="89750"/>
                </a:cubicBezTo>
                <a:close/>
                <a:moveTo>
                  <a:pt x="69532" y="14121"/>
                </a:moveTo>
                <a:cubicBezTo>
                  <a:pt x="68580" y="12978"/>
                  <a:pt x="67056" y="14502"/>
                  <a:pt x="66865" y="13074"/>
                </a:cubicBezTo>
                <a:cubicBezTo>
                  <a:pt x="67723" y="13455"/>
                  <a:pt x="69437" y="12693"/>
                  <a:pt x="69532" y="14121"/>
                </a:cubicBezTo>
                <a:close/>
                <a:moveTo>
                  <a:pt x="64103" y="12693"/>
                </a:moveTo>
                <a:cubicBezTo>
                  <a:pt x="62865" y="12407"/>
                  <a:pt x="62008" y="13074"/>
                  <a:pt x="61150" y="11931"/>
                </a:cubicBezTo>
                <a:cubicBezTo>
                  <a:pt x="61913" y="11645"/>
                  <a:pt x="63818" y="12026"/>
                  <a:pt x="64103" y="12693"/>
                </a:cubicBezTo>
                <a:close/>
                <a:moveTo>
                  <a:pt x="41148" y="9740"/>
                </a:moveTo>
                <a:cubicBezTo>
                  <a:pt x="41720" y="9073"/>
                  <a:pt x="42767" y="9073"/>
                  <a:pt x="43339" y="10121"/>
                </a:cubicBezTo>
                <a:cubicBezTo>
                  <a:pt x="41434" y="10883"/>
                  <a:pt x="39910" y="8502"/>
                  <a:pt x="39624" y="10216"/>
                </a:cubicBezTo>
                <a:cubicBezTo>
                  <a:pt x="38957" y="10311"/>
                  <a:pt x="38957" y="9740"/>
                  <a:pt x="38481" y="9645"/>
                </a:cubicBezTo>
                <a:cubicBezTo>
                  <a:pt x="35623" y="8978"/>
                  <a:pt x="38195" y="9454"/>
                  <a:pt x="39433" y="9073"/>
                </a:cubicBezTo>
                <a:cubicBezTo>
                  <a:pt x="39052" y="8216"/>
                  <a:pt x="37147" y="9645"/>
                  <a:pt x="37052" y="7549"/>
                </a:cubicBezTo>
                <a:cubicBezTo>
                  <a:pt x="39338" y="8216"/>
                  <a:pt x="40386" y="7835"/>
                  <a:pt x="41148" y="9740"/>
                </a:cubicBezTo>
                <a:close/>
                <a:moveTo>
                  <a:pt x="15526" y="11740"/>
                </a:moveTo>
                <a:cubicBezTo>
                  <a:pt x="16287" y="9835"/>
                  <a:pt x="18574" y="9645"/>
                  <a:pt x="19335" y="9740"/>
                </a:cubicBezTo>
                <a:cubicBezTo>
                  <a:pt x="17716" y="10883"/>
                  <a:pt x="17050" y="10978"/>
                  <a:pt x="15526" y="11740"/>
                </a:cubicBezTo>
                <a:close/>
                <a:moveTo>
                  <a:pt x="15907" y="13645"/>
                </a:moveTo>
                <a:cubicBezTo>
                  <a:pt x="16287" y="13455"/>
                  <a:pt x="16954" y="11645"/>
                  <a:pt x="17145" y="12883"/>
                </a:cubicBezTo>
                <a:cubicBezTo>
                  <a:pt x="17050" y="12883"/>
                  <a:pt x="16859" y="12883"/>
                  <a:pt x="16859" y="13169"/>
                </a:cubicBezTo>
                <a:cubicBezTo>
                  <a:pt x="16954" y="13264"/>
                  <a:pt x="17240" y="13264"/>
                  <a:pt x="17145" y="13645"/>
                </a:cubicBezTo>
                <a:cubicBezTo>
                  <a:pt x="16573" y="12883"/>
                  <a:pt x="16002" y="14788"/>
                  <a:pt x="15907" y="13645"/>
                </a:cubicBezTo>
                <a:close/>
                <a:moveTo>
                  <a:pt x="5524" y="50983"/>
                </a:moveTo>
                <a:cubicBezTo>
                  <a:pt x="5334" y="50983"/>
                  <a:pt x="5239" y="51174"/>
                  <a:pt x="5143" y="51650"/>
                </a:cubicBezTo>
                <a:lnTo>
                  <a:pt x="4096" y="51364"/>
                </a:lnTo>
                <a:cubicBezTo>
                  <a:pt x="4191" y="50412"/>
                  <a:pt x="5619" y="50507"/>
                  <a:pt x="5524" y="50983"/>
                </a:cubicBezTo>
                <a:close/>
                <a:moveTo>
                  <a:pt x="4096" y="53174"/>
                </a:moveTo>
                <a:cubicBezTo>
                  <a:pt x="3620" y="52888"/>
                  <a:pt x="3238" y="52507"/>
                  <a:pt x="3334" y="51555"/>
                </a:cubicBezTo>
                <a:cubicBezTo>
                  <a:pt x="4096" y="51650"/>
                  <a:pt x="4286" y="52221"/>
                  <a:pt x="4096" y="53174"/>
                </a:cubicBezTo>
                <a:close/>
                <a:moveTo>
                  <a:pt x="3238" y="55174"/>
                </a:moveTo>
                <a:cubicBezTo>
                  <a:pt x="2953" y="55079"/>
                  <a:pt x="2953" y="55746"/>
                  <a:pt x="2667" y="55746"/>
                </a:cubicBezTo>
                <a:cubicBezTo>
                  <a:pt x="2191" y="54222"/>
                  <a:pt x="2857" y="54793"/>
                  <a:pt x="3143" y="53650"/>
                </a:cubicBezTo>
                <a:cubicBezTo>
                  <a:pt x="2953" y="54317"/>
                  <a:pt x="3620" y="54222"/>
                  <a:pt x="3238" y="55174"/>
                </a:cubicBezTo>
                <a:close/>
              </a:path>
            </a:pathLst>
          </a:custGeom>
          <a:solidFill>
            <a:srgbClr val="1A2D6F"/>
          </a:solidFill>
          <a:ln w="9525" cap="flat">
            <a:noFill/>
            <a:prstDash val="solid"/>
            <a:miter/>
          </a:ln>
        </p:spPr>
        <p:txBody>
          <a:bodyPr rtlCol="0" anchor="ctr"/>
          <a:lstStyle/>
          <a:p>
            <a:endParaRPr lang="en-US"/>
          </a:p>
        </p:txBody>
      </p:sp>
      <p:sp>
        <p:nvSpPr>
          <p:cNvPr id="845" name="צורה חופשית: צורה 818">
            <a:extLst>
              <a:ext uri="{FF2B5EF4-FFF2-40B4-BE49-F238E27FC236}">
                <a16:creationId xmlns:a16="http://schemas.microsoft.com/office/drawing/2014/main" id="{B8EE1559-F10F-4C89-B3C1-F50FDE12AE7F}"/>
              </a:ext>
            </a:extLst>
          </p:cNvPr>
          <p:cNvSpPr/>
          <p:nvPr userDrawn="1"/>
        </p:nvSpPr>
        <p:spPr>
          <a:xfrm>
            <a:off x="6278913" y="82391"/>
            <a:ext cx="1966" cy="1428"/>
          </a:xfrm>
          <a:custGeom>
            <a:avLst/>
            <a:gdLst>
              <a:gd name="connsiteX0" fmla="*/ 252 w 1966"/>
              <a:gd name="connsiteY0" fmla="*/ 0 h 1428"/>
              <a:gd name="connsiteX1" fmla="*/ 1967 w 1966"/>
              <a:gd name="connsiteY1" fmla="*/ 1429 h 1428"/>
              <a:gd name="connsiteX2" fmla="*/ 252 w 1966"/>
              <a:gd name="connsiteY2" fmla="*/ 0 h 1428"/>
            </a:gdLst>
            <a:ahLst/>
            <a:cxnLst>
              <a:cxn ang="0">
                <a:pos x="connsiteX0" y="connsiteY0"/>
              </a:cxn>
              <a:cxn ang="0">
                <a:pos x="connsiteX1" y="connsiteY1"/>
              </a:cxn>
              <a:cxn ang="0">
                <a:pos x="connsiteX2" y="connsiteY2"/>
              </a:cxn>
            </a:cxnLst>
            <a:rect l="l" t="t" r="r" b="b"/>
            <a:pathLst>
              <a:path w="1966" h="1428">
                <a:moveTo>
                  <a:pt x="252" y="0"/>
                </a:moveTo>
                <a:cubicBezTo>
                  <a:pt x="-700" y="1238"/>
                  <a:pt x="1301" y="1334"/>
                  <a:pt x="1967" y="1429"/>
                </a:cubicBezTo>
                <a:cubicBezTo>
                  <a:pt x="1681" y="572"/>
                  <a:pt x="634" y="95"/>
                  <a:pt x="252" y="0"/>
                </a:cubicBezTo>
                <a:close/>
              </a:path>
            </a:pathLst>
          </a:custGeom>
          <a:solidFill>
            <a:srgbClr val="1A2D6F"/>
          </a:solidFill>
          <a:ln w="9525" cap="flat">
            <a:noFill/>
            <a:prstDash val="solid"/>
            <a:miter/>
          </a:ln>
        </p:spPr>
        <p:txBody>
          <a:bodyPr rtlCol="0" anchor="ctr"/>
          <a:lstStyle/>
          <a:p>
            <a:endParaRPr lang="en-US"/>
          </a:p>
        </p:txBody>
      </p:sp>
      <p:sp>
        <p:nvSpPr>
          <p:cNvPr id="846" name="צורה חופשית: צורה 819">
            <a:extLst>
              <a:ext uri="{FF2B5EF4-FFF2-40B4-BE49-F238E27FC236}">
                <a16:creationId xmlns:a16="http://schemas.microsoft.com/office/drawing/2014/main" id="{D245C121-5C2B-4AA9-8A45-830A126BB457}"/>
              </a:ext>
            </a:extLst>
          </p:cNvPr>
          <p:cNvSpPr/>
          <p:nvPr userDrawn="1"/>
        </p:nvSpPr>
        <p:spPr>
          <a:xfrm>
            <a:off x="6282880" y="77260"/>
            <a:ext cx="1809" cy="1511"/>
          </a:xfrm>
          <a:custGeom>
            <a:avLst/>
            <a:gdLst>
              <a:gd name="connsiteX0" fmla="*/ 1143 w 1809"/>
              <a:gd name="connsiteY0" fmla="*/ 1511 h 1511"/>
              <a:gd name="connsiteX1" fmla="*/ 1810 w 1809"/>
              <a:gd name="connsiteY1" fmla="*/ 178 h 1511"/>
              <a:gd name="connsiteX2" fmla="*/ 0 w 1809"/>
              <a:gd name="connsiteY2" fmla="*/ 845 h 1511"/>
              <a:gd name="connsiteX3" fmla="*/ 1143 w 1809"/>
              <a:gd name="connsiteY3" fmla="*/ 1511 h 1511"/>
            </a:gdLst>
            <a:ahLst/>
            <a:cxnLst>
              <a:cxn ang="0">
                <a:pos x="connsiteX0" y="connsiteY0"/>
              </a:cxn>
              <a:cxn ang="0">
                <a:pos x="connsiteX1" y="connsiteY1"/>
              </a:cxn>
              <a:cxn ang="0">
                <a:pos x="connsiteX2" y="connsiteY2"/>
              </a:cxn>
              <a:cxn ang="0">
                <a:pos x="connsiteX3" y="connsiteY3"/>
              </a:cxn>
            </a:cxnLst>
            <a:rect l="l" t="t" r="r" b="b"/>
            <a:pathLst>
              <a:path w="1809" h="1511">
                <a:moveTo>
                  <a:pt x="1143" y="1511"/>
                </a:moveTo>
                <a:cubicBezTo>
                  <a:pt x="1714" y="1321"/>
                  <a:pt x="1048" y="178"/>
                  <a:pt x="1810" y="178"/>
                </a:cubicBezTo>
                <a:cubicBezTo>
                  <a:pt x="1619" y="-489"/>
                  <a:pt x="667" y="940"/>
                  <a:pt x="0" y="845"/>
                </a:cubicBezTo>
                <a:cubicBezTo>
                  <a:pt x="0" y="2178"/>
                  <a:pt x="1238" y="273"/>
                  <a:pt x="1143" y="1511"/>
                </a:cubicBezTo>
                <a:close/>
              </a:path>
            </a:pathLst>
          </a:custGeom>
          <a:solidFill>
            <a:srgbClr val="1A2D6F"/>
          </a:solidFill>
          <a:ln w="9525" cap="flat">
            <a:noFill/>
            <a:prstDash val="solid"/>
            <a:miter/>
          </a:ln>
        </p:spPr>
        <p:txBody>
          <a:bodyPr rtlCol="0" anchor="ctr"/>
          <a:lstStyle/>
          <a:p>
            <a:endParaRPr lang="en-US"/>
          </a:p>
        </p:txBody>
      </p:sp>
      <p:sp>
        <p:nvSpPr>
          <p:cNvPr id="847" name="צורה חופשית: צורה 820">
            <a:extLst>
              <a:ext uri="{FF2B5EF4-FFF2-40B4-BE49-F238E27FC236}">
                <a16:creationId xmlns:a16="http://schemas.microsoft.com/office/drawing/2014/main" id="{E4C57DCE-652F-4110-9CBC-B7C5827BD8B3}"/>
              </a:ext>
            </a:extLst>
          </p:cNvPr>
          <p:cNvSpPr/>
          <p:nvPr userDrawn="1"/>
        </p:nvSpPr>
        <p:spPr>
          <a:xfrm>
            <a:off x="6307264" y="164746"/>
            <a:ext cx="2381" cy="797"/>
          </a:xfrm>
          <a:custGeom>
            <a:avLst/>
            <a:gdLst>
              <a:gd name="connsiteX0" fmla="*/ 0 w 2381"/>
              <a:gd name="connsiteY0" fmla="*/ 36 h 797"/>
              <a:gd name="connsiteX1" fmla="*/ 2381 w 2381"/>
              <a:gd name="connsiteY1" fmla="*/ 798 h 797"/>
              <a:gd name="connsiteX2" fmla="*/ 0 w 2381"/>
              <a:gd name="connsiteY2" fmla="*/ 36 h 797"/>
            </a:gdLst>
            <a:ahLst/>
            <a:cxnLst>
              <a:cxn ang="0">
                <a:pos x="connsiteX0" y="connsiteY0"/>
              </a:cxn>
              <a:cxn ang="0">
                <a:pos x="connsiteX1" y="connsiteY1"/>
              </a:cxn>
              <a:cxn ang="0">
                <a:pos x="connsiteX2" y="connsiteY2"/>
              </a:cxn>
            </a:cxnLst>
            <a:rect l="l" t="t" r="r" b="b"/>
            <a:pathLst>
              <a:path w="2381" h="797">
                <a:moveTo>
                  <a:pt x="0" y="36"/>
                </a:moveTo>
                <a:cubicBezTo>
                  <a:pt x="286" y="893"/>
                  <a:pt x="1714" y="417"/>
                  <a:pt x="2381" y="798"/>
                </a:cubicBezTo>
                <a:cubicBezTo>
                  <a:pt x="1810" y="-250"/>
                  <a:pt x="1048" y="36"/>
                  <a:pt x="0" y="36"/>
                </a:cubicBezTo>
                <a:close/>
              </a:path>
            </a:pathLst>
          </a:custGeom>
          <a:solidFill>
            <a:srgbClr val="1A2D6F"/>
          </a:solidFill>
          <a:ln w="9525" cap="flat">
            <a:noFill/>
            <a:prstDash val="solid"/>
            <a:miter/>
          </a:ln>
        </p:spPr>
        <p:txBody>
          <a:bodyPr rtlCol="0" anchor="ctr"/>
          <a:lstStyle/>
          <a:p>
            <a:endParaRPr lang="en-US"/>
          </a:p>
        </p:txBody>
      </p:sp>
      <p:sp>
        <p:nvSpPr>
          <p:cNvPr id="848" name="צורה חופשית: צורה 821">
            <a:extLst>
              <a:ext uri="{FF2B5EF4-FFF2-40B4-BE49-F238E27FC236}">
                <a16:creationId xmlns:a16="http://schemas.microsoft.com/office/drawing/2014/main" id="{4B9C0E33-E116-41D8-ABFB-1F55B4B27979}"/>
              </a:ext>
            </a:extLst>
          </p:cNvPr>
          <p:cNvSpPr/>
          <p:nvPr userDrawn="1"/>
        </p:nvSpPr>
        <p:spPr>
          <a:xfrm>
            <a:off x="6353555" y="173456"/>
            <a:ext cx="2476" cy="851"/>
          </a:xfrm>
          <a:custGeom>
            <a:avLst/>
            <a:gdLst>
              <a:gd name="connsiteX0" fmla="*/ 0 w 2476"/>
              <a:gd name="connsiteY0" fmla="*/ 280 h 851"/>
              <a:gd name="connsiteX1" fmla="*/ 2477 w 2476"/>
              <a:gd name="connsiteY1" fmla="*/ 851 h 851"/>
              <a:gd name="connsiteX2" fmla="*/ 0 w 2476"/>
              <a:gd name="connsiteY2" fmla="*/ 280 h 851"/>
            </a:gdLst>
            <a:ahLst/>
            <a:cxnLst>
              <a:cxn ang="0">
                <a:pos x="connsiteX0" y="connsiteY0"/>
              </a:cxn>
              <a:cxn ang="0">
                <a:pos x="connsiteX1" y="connsiteY1"/>
              </a:cxn>
              <a:cxn ang="0">
                <a:pos x="connsiteX2" y="connsiteY2"/>
              </a:cxn>
            </a:cxnLst>
            <a:rect l="l" t="t" r="r" b="b"/>
            <a:pathLst>
              <a:path w="2476" h="851">
                <a:moveTo>
                  <a:pt x="0" y="280"/>
                </a:moveTo>
                <a:cubicBezTo>
                  <a:pt x="286" y="1137"/>
                  <a:pt x="1714" y="565"/>
                  <a:pt x="2477" y="851"/>
                </a:cubicBezTo>
                <a:cubicBezTo>
                  <a:pt x="2286" y="-101"/>
                  <a:pt x="571" y="-197"/>
                  <a:pt x="0" y="280"/>
                </a:cubicBezTo>
                <a:close/>
              </a:path>
            </a:pathLst>
          </a:custGeom>
          <a:solidFill>
            <a:srgbClr val="1A2D6F"/>
          </a:solidFill>
          <a:ln w="9525" cap="flat">
            <a:noFill/>
            <a:prstDash val="solid"/>
            <a:miter/>
          </a:ln>
        </p:spPr>
        <p:txBody>
          <a:bodyPr rtlCol="0" anchor="ctr"/>
          <a:lstStyle/>
          <a:p>
            <a:endParaRPr lang="en-US"/>
          </a:p>
        </p:txBody>
      </p:sp>
      <p:sp>
        <p:nvSpPr>
          <p:cNvPr id="849" name="צורה חופשית: צורה 822">
            <a:extLst>
              <a:ext uri="{FF2B5EF4-FFF2-40B4-BE49-F238E27FC236}">
                <a16:creationId xmlns:a16="http://schemas.microsoft.com/office/drawing/2014/main" id="{9C2BDEE4-CAEE-40CF-88FA-46CD97C77BEB}"/>
              </a:ext>
            </a:extLst>
          </p:cNvPr>
          <p:cNvSpPr/>
          <p:nvPr userDrawn="1"/>
        </p:nvSpPr>
        <p:spPr>
          <a:xfrm>
            <a:off x="6360125" y="174133"/>
            <a:ext cx="2288" cy="745"/>
          </a:xfrm>
          <a:custGeom>
            <a:avLst/>
            <a:gdLst>
              <a:gd name="connsiteX0" fmla="*/ 2289 w 2288"/>
              <a:gd name="connsiteY0" fmla="*/ 555 h 745"/>
              <a:gd name="connsiteX1" fmla="*/ 3 w 2288"/>
              <a:gd name="connsiteY1" fmla="*/ 746 h 745"/>
              <a:gd name="connsiteX2" fmla="*/ 2289 w 2288"/>
              <a:gd name="connsiteY2" fmla="*/ 555 h 745"/>
            </a:gdLst>
            <a:ahLst/>
            <a:cxnLst>
              <a:cxn ang="0">
                <a:pos x="connsiteX0" y="connsiteY0"/>
              </a:cxn>
              <a:cxn ang="0">
                <a:pos x="connsiteX1" y="connsiteY1"/>
              </a:cxn>
              <a:cxn ang="0">
                <a:pos x="connsiteX2" y="connsiteY2"/>
              </a:cxn>
            </a:cxnLst>
            <a:rect l="l" t="t" r="r" b="b"/>
            <a:pathLst>
              <a:path w="2288" h="745">
                <a:moveTo>
                  <a:pt x="2289" y="555"/>
                </a:moveTo>
                <a:cubicBezTo>
                  <a:pt x="2099" y="79"/>
                  <a:pt x="-92" y="-492"/>
                  <a:pt x="3" y="746"/>
                </a:cubicBezTo>
                <a:cubicBezTo>
                  <a:pt x="765" y="-111"/>
                  <a:pt x="1717" y="1127"/>
                  <a:pt x="2289" y="555"/>
                </a:cubicBezTo>
                <a:close/>
              </a:path>
            </a:pathLst>
          </a:custGeom>
          <a:solidFill>
            <a:srgbClr val="1A2D6F"/>
          </a:solidFill>
          <a:ln w="9525" cap="flat">
            <a:noFill/>
            <a:prstDash val="solid"/>
            <a:miter/>
          </a:ln>
        </p:spPr>
        <p:txBody>
          <a:bodyPr rtlCol="0" anchor="ctr"/>
          <a:lstStyle/>
          <a:p>
            <a:endParaRPr lang="en-US"/>
          </a:p>
        </p:txBody>
      </p:sp>
      <p:sp>
        <p:nvSpPr>
          <p:cNvPr id="850" name="צורה חופשית: צורה 823">
            <a:extLst>
              <a:ext uri="{FF2B5EF4-FFF2-40B4-BE49-F238E27FC236}">
                <a16:creationId xmlns:a16="http://schemas.microsoft.com/office/drawing/2014/main" id="{1506A1A0-EE4A-495B-BE98-26F4BBCC81C0}"/>
              </a:ext>
            </a:extLst>
          </p:cNvPr>
          <p:cNvSpPr/>
          <p:nvPr userDrawn="1"/>
        </p:nvSpPr>
        <p:spPr>
          <a:xfrm>
            <a:off x="6345650" y="172594"/>
            <a:ext cx="4762" cy="1050"/>
          </a:xfrm>
          <a:custGeom>
            <a:avLst/>
            <a:gdLst>
              <a:gd name="connsiteX0" fmla="*/ 0 w 4762"/>
              <a:gd name="connsiteY0" fmla="*/ 570 h 1050"/>
              <a:gd name="connsiteX1" fmla="*/ 4763 w 4762"/>
              <a:gd name="connsiteY1" fmla="*/ 951 h 1050"/>
              <a:gd name="connsiteX2" fmla="*/ 0 w 4762"/>
              <a:gd name="connsiteY2" fmla="*/ 570 h 1050"/>
            </a:gdLst>
            <a:ahLst/>
            <a:cxnLst>
              <a:cxn ang="0">
                <a:pos x="connsiteX0" y="connsiteY0"/>
              </a:cxn>
              <a:cxn ang="0">
                <a:pos x="connsiteX1" y="connsiteY1"/>
              </a:cxn>
              <a:cxn ang="0">
                <a:pos x="connsiteX2" y="connsiteY2"/>
              </a:cxn>
            </a:cxnLst>
            <a:rect l="l" t="t" r="r" b="b"/>
            <a:pathLst>
              <a:path w="4762" h="1050">
                <a:moveTo>
                  <a:pt x="0" y="570"/>
                </a:moveTo>
                <a:cubicBezTo>
                  <a:pt x="381" y="1617"/>
                  <a:pt x="3334" y="570"/>
                  <a:pt x="4763" y="951"/>
                </a:cubicBezTo>
                <a:cubicBezTo>
                  <a:pt x="3524" y="-669"/>
                  <a:pt x="2095" y="189"/>
                  <a:pt x="0" y="570"/>
                </a:cubicBezTo>
                <a:close/>
              </a:path>
            </a:pathLst>
          </a:custGeom>
          <a:solidFill>
            <a:srgbClr val="1A2D6F"/>
          </a:solidFill>
          <a:ln w="9525" cap="flat">
            <a:noFill/>
            <a:prstDash val="solid"/>
            <a:miter/>
          </a:ln>
        </p:spPr>
        <p:txBody>
          <a:bodyPr rtlCol="0" anchor="ctr"/>
          <a:lstStyle/>
          <a:p>
            <a:endParaRPr lang="en-US"/>
          </a:p>
        </p:txBody>
      </p:sp>
      <p:sp>
        <p:nvSpPr>
          <p:cNvPr id="851" name="צורה חופשית: צורה 824">
            <a:extLst>
              <a:ext uri="{FF2B5EF4-FFF2-40B4-BE49-F238E27FC236}">
                <a16:creationId xmlns:a16="http://schemas.microsoft.com/office/drawing/2014/main" id="{44AC4F69-31FC-43AE-B63B-336830BFBF7F}"/>
              </a:ext>
            </a:extLst>
          </p:cNvPr>
          <p:cNvSpPr/>
          <p:nvPr userDrawn="1"/>
        </p:nvSpPr>
        <p:spPr>
          <a:xfrm>
            <a:off x="6323095" y="88010"/>
            <a:ext cx="4838" cy="1611"/>
          </a:xfrm>
          <a:custGeom>
            <a:avLst/>
            <a:gdLst>
              <a:gd name="connsiteX0" fmla="*/ 171 w 4838"/>
              <a:gd name="connsiteY0" fmla="*/ 476 h 1611"/>
              <a:gd name="connsiteX1" fmla="*/ 1886 w 4838"/>
              <a:gd name="connsiteY1" fmla="*/ 1048 h 1611"/>
              <a:gd name="connsiteX2" fmla="*/ 4838 w 4838"/>
              <a:gd name="connsiteY2" fmla="*/ 1429 h 1611"/>
              <a:gd name="connsiteX3" fmla="*/ 4648 w 4838"/>
              <a:gd name="connsiteY3" fmla="*/ 0 h 1611"/>
              <a:gd name="connsiteX4" fmla="*/ 171 w 4838"/>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 h="1611">
                <a:moveTo>
                  <a:pt x="171" y="476"/>
                </a:moveTo>
                <a:cubicBezTo>
                  <a:pt x="-590" y="1048"/>
                  <a:pt x="1409" y="953"/>
                  <a:pt x="1886" y="1048"/>
                </a:cubicBezTo>
                <a:cubicBezTo>
                  <a:pt x="3124" y="1334"/>
                  <a:pt x="4267" y="1905"/>
                  <a:pt x="4838" y="1429"/>
                </a:cubicBezTo>
                <a:cubicBezTo>
                  <a:pt x="4838" y="857"/>
                  <a:pt x="4648" y="476"/>
                  <a:pt x="4648" y="0"/>
                </a:cubicBezTo>
                <a:cubicBezTo>
                  <a:pt x="3410" y="1048"/>
                  <a:pt x="2172" y="762"/>
                  <a:pt x="171" y="476"/>
                </a:cubicBezTo>
                <a:close/>
              </a:path>
            </a:pathLst>
          </a:custGeom>
          <a:solidFill>
            <a:srgbClr val="1A2D6F"/>
          </a:solidFill>
          <a:ln w="9525" cap="flat">
            <a:noFill/>
            <a:prstDash val="solid"/>
            <a:miter/>
          </a:ln>
        </p:spPr>
        <p:txBody>
          <a:bodyPr rtlCol="0" anchor="ctr"/>
          <a:lstStyle/>
          <a:p>
            <a:endParaRPr lang="en-US"/>
          </a:p>
        </p:txBody>
      </p:sp>
      <p:sp>
        <p:nvSpPr>
          <p:cNvPr id="852" name="צורה חופשית: צורה 825">
            <a:extLst>
              <a:ext uri="{FF2B5EF4-FFF2-40B4-BE49-F238E27FC236}">
                <a16:creationId xmlns:a16="http://schemas.microsoft.com/office/drawing/2014/main" id="{493BB761-312E-49A8-953D-F6A35B9A08CB}"/>
              </a:ext>
            </a:extLst>
          </p:cNvPr>
          <p:cNvSpPr/>
          <p:nvPr userDrawn="1"/>
        </p:nvSpPr>
        <p:spPr>
          <a:xfrm>
            <a:off x="6374130" y="91059"/>
            <a:ext cx="4476" cy="2953"/>
          </a:xfrm>
          <a:custGeom>
            <a:avLst/>
            <a:gdLst>
              <a:gd name="connsiteX0" fmla="*/ 1714 w 4476"/>
              <a:gd name="connsiteY0" fmla="*/ 1143 h 2953"/>
              <a:gd name="connsiteX1" fmla="*/ 1048 w 4476"/>
              <a:gd name="connsiteY1" fmla="*/ 2857 h 2953"/>
              <a:gd name="connsiteX2" fmla="*/ 3238 w 4476"/>
              <a:gd name="connsiteY2" fmla="*/ 2572 h 2953"/>
              <a:gd name="connsiteX3" fmla="*/ 2286 w 4476"/>
              <a:gd name="connsiteY3" fmla="*/ 2191 h 2953"/>
              <a:gd name="connsiteX4" fmla="*/ 4476 w 4476"/>
              <a:gd name="connsiteY4" fmla="*/ 1238 h 2953"/>
              <a:gd name="connsiteX5" fmla="*/ 0 w 4476"/>
              <a:gd name="connsiteY5" fmla="*/ 0 h 2953"/>
              <a:gd name="connsiteX6" fmla="*/ 1714 w 4476"/>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953">
                <a:moveTo>
                  <a:pt x="1714" y="1143"/>
                </a:moveTo>
                <a:cubicBezTo>
                  <a:pt x="857" y="2381"/>
                  <a:pt x="285" y="1905"/>
                  <a:pt x="1048" y="2857"/>
                </a:cubicBezTo>
                <a:cubicBezTo>
                  <a:pt x="1524" y="2095"/>
                  <a:pt x="2667" y="3619"/>
                  <a:pt x="3238" y="2572"/>
                </a:cubicBezTo>
                <a:cubicBezTo>
                  <a:pt x="3334" y="1810"/>
                  <a:pt x="2571" y="2381"/>
                  <a:pt x="2286" y="2191"/>
                </a:cubicBezTo>
                <a:cubicBezTo>
                  <a:pt x="2667" y="952"/>
                  <a:pt x="3715" y="2191"/>
                  <a:pt x="4476" y="1238"/>
                </a:cubicBezTo>
                <a:cubicBezTo>
                  <a:pt x="3143" y="476"/>
                  <a:pt x="2000" y="762"/>
                  <a:pt x="0" y="0"/>
                </a:cubicBezTo>
                <a:cubicBezTo>
                  <a:pt x="0" y="1333"/>
                  <a:pt x="1428" y="286"/>
                  <a:pt x="1714" y="1143"/>
                </a:cubicBezTo>
                <a:close/>
              </a:path>
            </a:pathLst>
          </a:custGeom>
          <a:solidFill>
            <a:srgbClr val="1A2D6F"/>
          </a:solidFill>
          <a:ln w="9525" cap="flat">
            <a:noFill/>
            <a:prstDash val="solid"/>
            <a:miter/>
          </a:ln>
        </p:spPr>
        <p:txBody>
          <a:bodyPr rtlCol="0" anchor="ctr"/>
          <a:lstStyle/>
          <a:p>
            <a:endParaRPr lang="en-US"/>
          </a:p>
        </p:txBody>
      </p:sp>
      <p:sp>
        <p:nvSpPr>
          <p:cNvPr id="853" name="צורה חופשית: צורה 826">
            <a:extLst>
              <a:ext uri="{FF2B5EF4-FFF2-40B4-BE49-F238E27FC236}">
                <a16:creationId xmlns:a16="http://schemas.microsoft.com/office/drawing/2014/main" id="{1899C2B9-2E2F-4909-A0DD-521439E10175}"/>
              </a:ext>
            </a:extLst>
          </p:cNvPr>
          <p:cNvSpPr/>
          <p:nvPr userDrawn="1"/>
        </p:nvSpPr>
        <p:spPr>
          <a:xfrm>
            <a:off x="6369843" y="92741"/>
            <a:ext cx="2571" cy="1079"/>
          </a:xfrm>
          <a:custGeom>
            <a:avLst/>
            <a:gdLst>
              <a:gd name="connsiteX0" fmla="*/ 0 w 2571"/>
              <a:gd name="connsiteY0" fmla="*/ 223 h 1079"/>
              <a:gd name="connsiteX1" fmla="*/ 2572 w 2571"/>
              <a:gd name="connsiteY1" fmla="*/ 1080 h 1079"/>
              <a:gd name="connsiteX2" fmla="*/ 0 w 2571"/>
              <a:gd name="connsiteY2" fmla="*/ 223 h 1079"/>
            </a:gdLst>
            <a:ahLst/>
            <a:cxnLst>
              <a:cxn ang="0">
                <a:pos x="connsiteX0" y="connsiteY0"/>
              </a:cxn>
              <a:cxn ang="0">
                <a:pos x="connsiteX1" y="connsiteY1"/>
              </a:cxn>
              <a:cxn ang="0">
                <a:pos x="connsiteX2" y="connsiteY2"/>
              </a:cxn>
            </a:cxnLst>
            <a:rect l="l" t="t" r="r" b="b"/>
            <a:pathLst>
              <a:path w="2571" h="1079">
                <a:moveTo>
                  <a:pt x="0" y="223"/>
                </a:moveTo>
                <a:cubicBezTo>
                  <a:pt x="571" y="889"/>
                  <a:pt x="1810" y="699"/>
                  <a:pt x="2572" y="1080"/>
                </a:cubicBezTo>
                <a:cubicBezTo>
                  <a:pt x="2095" y="-444"/>
                  <a:pt x="667" y="32"/>
                  <a:pt x="0" y="223"/>
                </a:cubicBezTo>
                <a:close/>
              </a:path>
            </a:pathLst>
          </a:custGeom>
          <a:solidFill>
            <a:srgbClr val="1A2D6F"/>
          </a:solidFill>
          <a:ln w="9525" cap="flat">
            <a:noFill/>
            <a:prstDash val="solid"/>
            <a:miter/>
          </a:ln>
        </p:spPr>
        <p:txBody>
          <a:bodyPr rtlCol="0" anchor="ctr"/>
          <a:lstStyle/>
          <a:p>
            <a:endParaRPr lang="en-US"/>
          </a:p>
        </p:txBody>
      </p:sp>
      <p:sp>
        <p:nvSpPr>
          <p:cNvPr id="854" name="צורה חופשית: צורה 827">
            <a:extLst>
              <a:ext uri="{FF2B5EF4-FFF2-40B4-BE49-F238E27FC236}">
                <a16:creationId xmlns:a16="http://schemas.microsoft.com/office/drawing/2014/main" id="{1C6E323A-73F1-4586-8D74-C2FD134B1B79}"/>
              </a:ext>
            </a:extLst>
          </p:cNvPr>
          <p:cNvSpPr/>
          <p:nvPr userDrawn="1"/>
        </p:nvSpPr>
        <p:spPr>
          <a:xfrm>
            <a:off x="6337921" y="91059"/>
            <a:ext cx="2585" cy="1904"/>
          </a:xfrm>
          <a:custGeom>
            <a:avLst/>
            <a:gdLst>
              <a:gd name="connsiteX0" fmla="*/ 2585 w 2585"/>
              <a:gd name="connsiteY0" fmla="*/ 952 h 1904"/>
              <a:gd name="connsiteX1" fmla="*/ 490 w 2585"/>
              <a:gd name="connsiteY1" fmla="*/ 0 h 1904"/>
              <a:gd name="connsiteX2" fmla="*/ 14 w 2585"/>
              <a:gd name="connsiteY2" fmla="*/ 952 h 1904"/>
              <a:gd name="connsiteX3" fmla="*/ 2300 w 2585"/>
              <a:gd name="connsiteY3" fmla="*/ 1905 h 1904"/>
              <a:gd name="connsiteX4" fmla="*/ 2014 w 2585"/>
              <a:gd name="connsiteY4" fmla="*/ 1143 h 1904"/>
              <a:gd name="connsiteX5" fmla="*/ 2585 w 2585"/>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 h="1904">
                <a:moveTo>
                  <a:pt x="2585" y="952"/>
                </a:moveTo>
                <a:cubicBezTo>
                  <a:pt x="2300" y="95"/>
                  <a:pt x="871" y="762"/>
                  <a:pt x="490" y="0"/>
                </a:cubicBezTo>
                <a:cubicBezTo>
                  <a:pt x="585" y="1143"/>
                  <a:pt x="1062" y="1143"/>
                  <a:pt x="14" y="952"/>
                </a:cubicBezTo>
                <a:cubicBezTo>
                  <a:pt x="-177" y="1429"/>
                  <a:pt x="1633" y="1619"/>
                  <a:pt x="2300" y="1905"/>
                </a:cubicBezTo>
                <a:cubicBezTo>
                  <a:pt x="2205" y="1619"/>
                  <a:pt x="2205" y="1238"/>
                  <a:pt x="2014" y="1143"/>
                </a:cubicBezTo>
                <a:cubicBezTo>
                  <a:pt x="2014" y="857"/>
                  <a:pt x="2300" y="952"/>
                  <a:pt x="2585" y="952"/>
                </a:cubicBezTo>
                <a:close/>
              </a:path>
            </a:pathLst>
          </a:custGeom>
          <a:solidFill>
            <a:srgbClr val="1A2D6F"/>
          </a:solidFill>
          <a:ln w="9525" cap="flat">
            <a:noFill/>
            <a:prstDash val="solid"/>
            <a:miter/>
          </a:ln>
        </p:spPr>
        <p:txBody>
          <a:bodyPr rtlCol="0" anchor="ctr"/>
          <a:lstStyle/>
          <a:p>
            <a:endParaRPr lang="en-US"/>
          </a:p>
        </p:txBody>
      </p:sp>
      <p:sp>
        <p:nvSpPr>
          <p:cNvPr id="855" name="צורה חופשית: צורה 828">
            <a:extLst>
              <a:ext uri="{FF2B5EF4-FFF2-40B4-BE49-F238E27FC236}">
                <a16:creationId xmlns:a16="http://schemas.microsoft.com/office/drawing/2014/main" id="{3AA5C123-0721-477A-9607-27D44A6B30D5}"/>
              </a:ext>
            </a:extLst>
          </p:cNvPr>
          <p:cNvSpPr/>
          <p:nvPr userDrawn="1"/>
        </p:nvSpPr>
        <p:spPr>
          <a:xfrm>
            <a:off x="6378606" y="92011"/>
            <a:ext cx="40291" cy="4125"/>
          </a:xfrm>
          <a:custGeom>
            <a:avLst/>
            <a:gdLst>
              <a:gd name="connsiteX0" fmla="*/ 0 w 40291"/>
              <a:gd name="connsiteY0" fmla="*/ 1715 h 4125"/>
              <a:gd name="connsiteX1" fmla="*/ 9716 w 40291"/>
              <a:gd name="connsiteY1" fmla="*/ 3239 h 4125"/>
              <a:gd name="connsiteX2" fmla="*/ 19336 w 40291"/>
              <a:gd name="connsiteY2" fmla="*/ 2858 h 4125"/>
              <a:gd name="connsiteX3" fmla="*/ 31338 w 40291"/>
              <a:gd name="connsiteY3" fmla="*/ 2762 h 4125"/>
              <a:gd name="connsiteX4" fmla="*/ 28766 w 40291"/>
              <a:gd name="connsiteY4" fmla="*/ 2096 h 4125"/>
              <a:gd name="connsiteX5" fmla="*/ 35529 w 40291"/>
              <a:gd name="connsiteY5" fmla="*/ 2381 h 4125"/>
              <a:gd name="connsiteX6" fmla="*/ 33528 w 40291"/>
              <a:gd name="connsiteY6" fmla="*/ 3810 h 4125"/>
              <a:gd name="connsiteX7" fmla="*/ 40291 w 40291"/>
              <a:gd name="connsiteY7" fmla="*/ 2953 h 4125"/>
              <a:gd name="connsiteX8" fmla="*/ 12954 w 40291"/>
              <a:gd name="connsiteY8" fmla="*/ 1810 h 4125"/>
              <a:gd name="connsiteX9" fmla="*/ 13145 w 40291"/>
              <a:gd name="connsiteY9" fmla="*/ 2096 h 4125"/>
              <a:gd name="connsiteX10" fmla="*/ 476 w 40291"/>
              <a:gd name="connsiteY10" fmla="*/ 0 h 4125"/>
              <a:gd name="connsiteX11" fmla="*/ 3048 w 40291"/>
              <a:gd name="connsiteY11" fmla="*/ 1143 h 4125"/>
              <a:gd name="connsiteX12" fmla="*/ 0 w 40291"/>
              <a:gd name="connsiteY12" fmla="*/ 1715 h 4125"/>
              <a:gd name="connsiteX13" fmla="*/ 7525 w 40291"/>
              <a:gd name="connsiteY13" fmla="*/ 1905 h 4125"/>
              <a:gd name="connsiteX14" fmla="*/ 4191 w 40291"/>
              <a:gd name="connsiteY14" fmla="*/ 1429 h 4125"/>
              <a:gd name="connsiteX15" fmla="*/ 7525 w 40291"/>
              <a:gd name="connsiteY15" fmla="*/ 1905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291" h="4125">
                <a:moveTo>
                  <a:pt x="0" y="1715"/>
                </a:moveTo>
                <a:cubicBezTo>
                  <a:pt x="3334" y="2381"/>
                  <a:pt x="6572" y="2953"/>
                  <a:pt x="9716" y="3239"/>
                </a:cubicBezTo>
                <a:cubicBezTo>
                  <a:pt x="12859" y="3524"/>
                  <a:pt x="16002" y="3429"/>
                  <a:pt x="19336" y="2858"/>
                </a:cubicBezTo>
                <a:cubicBezTo>
                  <a:pt x="21813" y="4191"/>
                  <a:pt x="27051" y="2858"/>
                  <a:pt x="31338" y="2762"/>
                </a:cubicBezTo>
                <a:cubicBezTo>
                  <a:pt x="31623" y="1810"/>
                  <a:pt x="29146" y="2953"/>
                  <a:pt x="28766" y="2096"/>
                </a:cubicBezTo>
                <a:cubicBezTo>
                  <a:pt x="31052" y="1334"/>
                  <a:pt x="33052" y="2762"/>
                  <a:pt x="35529" y="2381"/>
                </a:cubicBezTo>
                <a:cubicBezTo>
                  <a:pt x="35433" y="3810"/>
                  <a:pt x="34100" y="3239"/>
                  <a:pt x="33528" y="3810"/>
                </a:cubicBezTo>
                <a:cubicBezTo>
                  <a:pt x="35814" y="5048"/>
                  <a:pt x="38291" y="2191"/>
                  <a:pt x="40291" y="2953"/>
                </a:cubicBezTo>
                <a:cubicBezTo>
                  <a:pt x="33433" y="381"/>
                  <a:pt x="22289" y="2286"/>
                  <a:pt x="12954" y="1810"/>
                </a:cubicBezTo>
                <a:cubicBezTo>
                  <a:pt x="12954" y="2000"/>
                  <a:pt x="13049" y="2096"/>
                  <a:pt x="13145" y="2096"/>
                </a:cubicBezTo>
                <a:cubicBezTo>
                  <a:pt x="10478" y="1524"/>
                  <a:pt x="4477" y="857"/>
                  <a:pt x="476" y="0"/>
                </a:cubicBezTo>
                <a:cubicBezTo>
                  <a:pt x="762" y="1238"/>
                  <a:pt x="2286" y="667"/>
                  <a:pt x="3048" y="1143"/>
                </a:cubicBezTo>
                <a:cubicBezTo>
                  <a:pt x="2286" y="2572"/>
                  <a:pt x="953" y="667"/>
                  <a:pt x="0" y="1715"/>
                </a:cubicBezTo>
                <a:close/>
                <a:moveTo>
                  <a:pt x="7525" y="1905"/>
                </a:moveTo>
                <a:cubicBezTo>
                  <a:pt x="6572" y="2667"/>
                  <a:pt x="5049" y="1905"/>
                  <a:pt x="4191" y="1429"/>
                </a:cubicBezTo>
                <a:cubicBezTo>
                  <a:pt x="5144" y="1143"/>
                  <a:pt x="6858" y="953"/>
                  <a:pt x="7525" y="1905"/>
                </a:cubicBezTo>
                <a:close/>
              </a:path>
            </a:pathLst>
          </a:custGeom>
          <a:solidFill>
            <a:srgbClr val="1A2D6F"/>
          </a:solidFill>
          <a:ln w="9525" cap="flat">
            <a:noFill/>
            <a:prstDash val="solid"/>
            <a:miter/>
          </a:ln>
        </p:spPr>
        <p:txBody>
          <a:bodyPr rtlCol="0" anchor="ctr"/>
          <a:lstStyle/>
          <a:p>
            <a:endParaRPr lang="en-US"/>
          </a:p>
        </p:txBody>
      </p:sp>
      <p:sp>
        <p:nvSpPr>
          <p:cNvPr id="856" name="צורה חופשית: צורה 829">
            <a:extLst>
              <a:ext uri="{FF2B5EF4-FFF2-40B4-BE49-F238E27FC236}">
                <a16:creationId xmlns:a16="http://schemas.microsoft.com/office/drawing/2014/main" id="{F258BD56-E092-4CB8-85CF-5015567DEDB6}"/>
              </a:ext>
            </a:extLst>
          </p:cNvPr>
          <p:cNvSpPr/>
          <p:nvPr userDrawn="1"/>
        </p:nvSpPr>
        <p:spPr>
          <a:xfrm>
            <a:off x="6052231" y="20923"/>
            <a:ext cx="1668" cy="1074"/>
          </a:xfrm>
          <a:custGeom>
            <a:avLst/>
            <a:gdLst>
              <a:gd name="connsiteX0" fmla="*/ 1669 w 1668"/>
              <a:gd name="connsiteY0" fmla="*/ 698 h 1074"/>
              <a:gd name="connsiteX1" fmla="*/ 144 w 1668"/>
              <a:gd name="connsiteY1" fmla="*/ 31 h 1074"/>
              <a:gd name="connsiteX2" fmla="*/ 620 w 1668"/>
              <a:gd name="connsiteY2" fmla="*/ 698 h 1074"/>
              <a:gd name="connsiteX3" fmla="*/ 1669 w 1668"/>
              <a:gd name="connsiteY3" fmla="*/ 698 h 1074"/>
            </a:gdLst>
            <a:ahLst/>
            <a:cxnLst>
              <a:cxn ang="0">
                <a:pos x="connsiteX0" y="connsiteY0"/>
              </a:cxn>
              <a:cxn ang="0">
                <a:pos x="connsiteX1" y="connsiteY1"/>
              </a:cxn>
              <a:cxn ang="0">
                <a:pos x="connsiteX2" y="connsiteY2"/>
              </a:cxn>
              <a:cxn ang="0">
                <a:pos x="connsiteX3" y="connsiteY3"/>
              </a:cxn>
            </a:cxnLst>
            <a:rect l="l" t="t" r="r" b="b"/>
            <a:pathLst>
              <a:path w="1668" h="1074">
                <a:moveTo>
                  <a:pt x="1669" y="698"/>
                </a:moveTo>
                <a:cubicBezTo>
                  <a:pt x="1383" y="31"/>
                  <a:pt x="811" y="-64"/>
                  <a:pt x="144" y="31"/>
                </a:cubicBezTo>
                <a:cubicBezTo>
                  <a:pt x="-523" y="603"/>
                  <a:pt x="1383" y="127"/>
                  <a:pt x="620" y="698"/>
                </a:cubicBezTo>
                <a:cubicBezTo>
                  <a:pt x="811" y="1746"/>
                  <a:pt x="1097" y="222"/>
                  <a:pt x="1669" y="698"/>
                </a:cubicBezTo>
                <a:close/>
              </a:path>
            </a:pathLst>
          </a:custGeom>
          <a:solidFill>
            <a:srgbClr val="1A2D6F"/>
          </a:solidFill>
          <a:ln w="9525" cap="flat">
            <a:noFill/>
            <a:prstDash val="solid"/>
            <a:miter/>
          </a:ln>
        </p:spPr>
        <p:txBody>
          <a:bodyPr rtlCol="0" anchor="ctr"/>
          <a:lstStyle/>
          <a:p>
            <a:endParaRPr lang="en-US"/>
          </a:p>
        </p:txBody>
      </p:sp>
      <p:sp>
        <p:nvSpPr>
          <p:cNvPr id="857" name="צורה חופשית: צורה 830">
            <a:extLst>
              <a:ext uri="{FF2B5EF4-FFF2-40B4-BE49-F238E27FC236}">
                <a16:creationId xmlns:a16="http://schemas.microsoft.com/office/drawing/2014/main" id="{35A93593-0AF1-45B5-A548-55758EDA1D6B}"/>
              </a:ext>
            </a:extLst>
          </p:cNvPr>
          <p:cNvSpPr/>
          <p:nvPr userDrawn="1"/>
        </p:nvSpPr>
        <p:spPr>
          <a:xfrm>
            <a:off x="6063996" y="16341"/>
            <a:ext cx="4294" cy="803"/>
          </a:xfrm>
          <a:custGeom>
            <a:avLst/>
            <a:gdLst>
              <a:gd name="connsiteX0" fmla="*/ 952 w 4294"/>
              <a:gd name="connsiteY0" fmla="*/ 137 h 803"/>
              <a:gd name="connsiteX1" fmla="*/ 0 w 4294"/>
              <a:gd name="connsiteY1" fmla="*/ 137 h 803"/>
              <a:gd name="connsiteX2" fmla="*/ 4286 w 4294"/>
              <a:gd name="connsiteY2" fmla="*/ 803 h 803"/>
              <a:gd name="connsiteX3" fmla="*/ 952 w 4294"/>
              <a:gd name="connsiteY3" fmla="*/ 137 h 803"/>
            </a:gdLst>
            <a:ahLst/>
            <a:cxnLst>
              <a:cxn ang="0">
                <a:pos x="connsiteX0" y="connsiteY0"/>
              </a:cxn>
              <a:cxn ang="0">
                <a:pos x="connsiteX1" y="connsiteY1"/>
              </a:cxn>
              <a:cxn ang="0">
                <a:pos x="connsiteX2" y="connsiteY2"/>
              </a:cxn>
              <a:cxn ang="0">
                <a:pos x="connsiteX3" y="connsiteY3"/>
              </a:cxn>
            </a:cxnLst>
            <a:rect l="l" t="t" r="r" b="b"/>
            <a:pathLst>
              <a:path w="4294" h="803">
                <a:moveTo>
                  <a:pt x="952" y="137"/>
                </a:moveTo>
                <a:lnTo>
                  <a:pt x="0" y="137"/>
                </a:lnTo>
                <a:cubicBezTo>
                  <a:pt x="1714" y="899"/>
                  <a:pt x="3238" y="422"/>
                  <a:pt x="4286" y="803"/>
                </a:cubicBezTo>
                <a:cubicBezTo>
                  <a:pt x="4476" y="-625"/>
                  <a:pt x="1238" y="327"/>
                  <a:pt x="952" y="137"/>
                </a:cubicBezTo>
                <a:close/>
              </a:path>
            </a:pathLst>
          </a:custGeom>
          <a:solidFill>
            <a:srgbClr val="1A2D6F"/>
          </a:solidFill>
          <a:ln w="9525" cap="flat">
            <a:noFill/>
            <a:prstDash val="solid"/>
            <a:miter/>
          </a:ln>
        </p:spPr>
        <p:txBody>
          <a:bodyPr rtlCol="0" anchor="ctr"/>
          <a:lstStyle/>
          <a:p>
            <a:endParaRPr lang="en-US"/>
          </a:p>
        </p:txBody>
      </p:sp>
      <p:sp>
        <p:nvSpPr>
          <p:cNvPr id="858" name="צורה חופשית: צורה 831">
            <a:extLst>
              <a:ext uri="{FF2B5EF4-FFF2-40B4-BE49-F238E27FC236}">
                <a16:creationId xmlns:a16="http://schemas.microsoft.com/office/drawing/2014/main" id="{089ADFA0-8A38-4914-B65A-8786C076F8A4}"/>
              </a:ext>
            </a:extLst>
          </p:cNvPr>
          <p:cNvSpPr/>
          <p:nvPr userDrawn="1"/>
        </p:nvSpPr>
        <p:spPr>
          <a:xfrm>
            <a:off x="6071901" y="16668"/>
            <a:ext cx="23527" cy="4667"/>
          </a:xfrm>
          <a:custGeom>
            <a:avLst/>
            <a:gdLst>
              <a:gd name="connsiteX0" fmla="*/ 0 w 23527"/>
              <a:gd name="connsiteY0" fmla="*/ 0 h 4667"/>
              <a:gd name="connsiteX1" fmla="*/ 2667 w 23527"/>
              <a:gd name="connsiteY1" fmla="*/ 1048 h 4667"/>
              <a:gd name="connsiteX2" fmla="*/ 23527 w 23527"/>
              <a:gd name="connsiteY2" fmla="*/ 4667 h 4667"/>
              <a:gd name="connsiteX3" fmla="*/ 0 w 23527"/>
              <a:gd name="connsiteY3" fmla="*/ 0 h 4667"/>
            </a:gdLst>
            <a:ahLst/>
            <a:cxnLst>
              <a:cxn ang="0">
                <a:pos x="connsiteX0" y="connsiteY0"/>
              </a:cxn>
              <a:cxn ang="0">
                <a:pos x="connsiteX1" y="connsiteY1"/>
              </a:cxn>
              <a:cxn ang="0">
                <a:pos x="connsiteX2" y="connsiteY2"/>
              </a:cxn>
              <a:cxn ang="0">
                <a:pos x="connsiteX3" y="connsiteY3"/>
              </a:cxn>
            </a:cxnLst>
            <a:rect l="l" t="t" r="r" b="b"/>
            <a:pathLst>
              <a:path w="23527" h="4667">
                <a:moveTo>
                  <a:pt x="0" y="0"/>
                </a:moveTo>
                <a:cubicBezTo>
                  <a:pt x="286" y="1238"/>
                  <a:pt x="1620" y="857"/>
                  <a:pt x="2667" y="1048"/>
                </a:cubicBezTo>
                <a:cubicBezTo>
                  <a:pt x="9716" y="2286"/>
                  <a:pt x="17050" y="3620"/>
                  <a:pt x="23527" y="4667"/>
                </a:cubicBezTo>
                <a:cubicBezTo>
                  <a:pt x="16859" y="1714"/>
                  <a:pt x="7334" y="1714"/>
                  <a:pt x="0" y="0"/>
                </a:cubicBezTo>
                <a:close/>
              </a:path>
            </a:pathLst>
          </a:custGeom>
          <a:solidFill>
            <a:srgbClr val="1A2D6F"/>
          </a:solidFill>
          <a:ln w="9525" cap="flat">
            <a:noFill/>
            <a:prstDash val="solid"/>
            <a:miter/>
          </a:ln>
        </p:spPr>
        <p:txBody>
          <a:bodyPr rtlCol="0" anchor="ctr"/>
          <a:lstStyle/>
          <a:p>
            <a:endParaRPr lang="en-US"/>
          </a:p>
        </p:txBody>
      </p:sp>
      <p:sp>
        <p:nvSpPr>
          <p:cNvPr id="859" name="צורה חופשית: צורה 832">
            <a:extLst>
              <a:ext uri="{FF2B5EF4-FFF2-40B4-BE49-F238E27FC236}">
                <a16:creationId xmlns:a16="http://schemas.microsoft.com/office/drawing/2014/main" id="{48444427-E8A2-47A8-93AD-14DB08FEA709}"/>
              </a:ext>
            </a:extLst>
          </p:cNvPr>
          <p:cNvSpPr/>
          <p:nvPr userDrawn="1"/>
        </p:nvSpPr>
        <p:spPr>
          <a:xfrm>
            <a:off x="6046279" y="16432"/>
            <a:ext cx="2285" cy="1232"/>
          </a:xfrm>
          <a:custGeom>
            <a:avLst/>
            <a:gdLst>
              <a:gd name="connsiteX0" fmla="*/ 2286 w 2285"/>
              <a:gd name="connsiteY0" fmla="*/ 522 h 1232"/>
              <a:gd name="connsiteX1" fmla="*/ 0 w 2285"/>
              <a:gd name="connsiteY1" fmla="*/ 998 h 1232"/>
              <a:gd name="connsiteX2" fmla="*/ 2286 w 2285"/>
              <a:gd name="connsiteY2" fmla="*/ 522 h 1232"/>
            </a:gdLst>
            <a:ahLst/>
            <a:cxnLst>
              <a:cxn ang="0">
                <a:pos x="connsiteX0" y="connsiteY0"/>
              </a:cxn>
              <a:cxn ang="0">
                <a:pos x="connsiteX1" y="connsiteY1"/>
              </a:cxn>
              <a:cxn ang="0">
                <a:pos x="connsiteX2" y="connsiteY2"/>
              </a:cxn>
            </a:cxnLst>
            <a:rect l="l" t="t" r="r" b="b"/>
            <a:pathLst>
              <a:path w="2285" h="1232">
                <a:moveTo>
                  <a:pt x="2286" y="522"/>
                </a:moveTo>
                <a:cubicBezTo>
                  <a:pt x="1905" y="-811"/>
                  <a:pt x="666" y="808"/>
                  <a:pt x="0" y="998"/>
                </a:cubicBezTo>
                <a:cubicBezTo>
                  <a:pt x="666" y="1856"/>
                  <a:pt x="1333" y="46"/>
                  <a:pt x="2286" y="522"/>
                </a:cubicBezTo>
                <a:close/>
              </a:path>
            </a:pathLst>
          </a:custGeom>
          <a:solidFill>
            <a:srgbClr val="1A2D6F"/>
          </a:solidFill>
          <a:ln w="9525" cap="flat">
            <a:noFill/>
            <a:prstDash val="solid"/>
            <a:miter/>
          </a:ln>
        </p:spPr>
        <p:txBody>
          <a:bodyPr rtlCol="0" anchor="ctr"/>
          <a:lstStyle/>
          <a:p>
            <a:endParaRPr lang="en-US"/>
          </a:p>
        </p:txBody>
      </p:sp>
      <p:sp>
        <p:nvSpPr>
          <p:cNvPr id="860" name="צורה חופשית: צורה 833">
            <a:extLst>
              <a:ext uri="{FF2B5EF4-FFF2-40B4-BE49-F238E27FC236}">
                <a16:creationId xmlns:a16="http://schemas.microsoft.com/office/drawing/2014/main" id="{2FB38C2D-5A8D-45C8-A79B-76BDD7FA72BA}"/>
              </a:ext>
            </a:extLst>
          </p:cNvPr>
          <p:cNvSpPr/>
          <p:nvPr userDrawn="1"/>
        </p:nvSpPr>
        <p:spPr>
          <a:xfrm>
            <a:off x="6033801" y="17599"/>
            <a:ext cx="129635" cy="85746"/>
          </a:xfrm>
          <a:custGeom>
            <a:avLst/>
            <a:gdLst>
              <a:gd name="connsiteX0" fmla="*/ 95 w 129635"/>
              <a:gd name="connsiteY0" fmla="*/ 57839 h 85746"/>
              <a:gd name="connsiteX1" fmla="*/ 1144 w 129635"/>
              <a:gd name="connsiteY1" fmla="*/ 57743 h 85746"/>
              <a:gd name="connsiteX2" fmla="*/ 572 w 129635"/>
              <a:gd name="connsiteY2" fmla="*/ 59172 h 85746"/>
              <a:gd name="connsiteX3" fmla="*/ 1334 w 129635"/>
              <a:gd name="connsiteY3" fmla="*/ 58791 h 85746"/>
              <a:gd name="connsiteX4" fmla="*/ 2096 w 129635"/>
              <a:gd name="connsiteY4" fmla="*/ 60887 h 85746"/>
              <a:gd name="connsiteX5" fmla="*/ 4668 w 129635"/>
              <a:gd name="connsiteY5" fmla="*/ 63268 h 85746"/>
              <a:gd name="connsiteX6" fmla="*/ 4001 w 129635"/>
              <a:gd name="connsiteY6" fmla="*/ 64316 h 85746"/>
              <a:gd name="connsiteX7" fmla="*/ 4001 w 129635"/>
              <a:gd name="connsiteY7" fmla="*/ 63649 h 85746"/>
              <a:gd name="connsiteX8" fmla="*/ 3525 w 129635"/>
              <a:gd name="connsiteY8" fmla="*/ 66125 h 85746"/>
              <a:gd name="connsiteX9" fmla="*/ 2477 w 129635"/>
              <a:gd name="connsiteY9" fmla="*/ 66887 h 85746"/>
              <a:gd name="connsiteX10" fmla="*/ 3429 w 129635"/>
              <a:gd name="connsiteY10" fmla="*/ 66792 h 85746"/>
              <a:gd name="connsiteX11" fmla="*/ 4001 w 129635"/>
              <a:gd name="connsiteY11" fmla="*/ 68507 h 85746"/>
              <a:gd name="connsiteX12" fmla="*/ 4001 w 129635"/>
              <a:gd name="connsiteY12" fmla="*/ 70602 h 85746"/>
              <a:gd name="connsiteX13" fmla="*/ 3429 w 129635"/>
              <a:gd name="connsiteY13" fmla="*/ 71364 h 85746"/>
              <a:gd name="connsiteX14" fmla="*/ 5906 w 129635"/>
              <a:gd name="connsiteY14" fmla="*/ 71269 h 85746"/>
              <a:gd name="connsiteX15" fmla="*/ 6096 w 129635"/>
              <a:gd name="connsiteY15" fmla="*/ 71936 h 85746"/>
              <a:gd name="connsiteX16" fmla="*/ 6001 w 129635"/>
              <a:gd name="connsiteY16" fmla="*/ 73745 h 85746"/>
              <a:gd name="connsiteX17" fmla="*/ 6668 w 129635"/>
              <a:gd name="connsiteY17" fmla="*/ 74412 h 85746"/>
              <a:gd name="connsiteX18" fmla="*/ 6191 w 129635"/>
              <a:gd name="connsiteY18" fmla="*/ 76222 h 85746"/>
              <a:gd name="connsiteX19" fmla="*/ 8668 w 129635"/>
              <a:gd name="connsiteY19" fmla="*/ 74698 h 85746"/>
              <a:gd name="connsiteX20" fmla="*/ 8192 w 129635"/>
              <a:gd name="connsiteY20" fmla="*/ 73650 h 85746"/>
              <a:gd name="connsiteX21" fmla="*/ 12954 w 129635"/>
              <a:gd name="connsiteY21" fmla="*/ 78032 h 85746"/>
              <a:gd name="connsiteX22" fmla="*/ 14193 w 129635"/>
              <a:gd name="connsiteY22" fmla="*/ 79365 h 85746"/>
              <a:gd name="connsiteX23" fmla="*/ 18098 w 129635"/>
              <a:gd name="connsiteY23" fmla="*/ 79175 h 85746"/>
              <a:gd name="connsiteX24" fmla="*/ 16669 w 129635"/>
              <a:gd name="connsiteY24" fmla="*/ 80603 h 85746"/>
              <a:gd name="connsiteX25" fmla="*/ 19527 w 129635"/>
              <a:gd name="connsiteY25" fmla="*/ 81556 h 85746"/>
              <a:gd name="connsiteX26" fmla="*/ 19908 w 129635"/>
              <a:gd name="connsiteY26" fmla="*/ 80794 h 85746"/>
              <a:gd name="connsiteX27" fmla="*/ 19622 w 129635"/>
              <a:gd name="connsiteY27" fmla="*/ 81175 h 85746"/>
              <a:gd name="connsiteX28" fmla="*/ 31433 w 129635"/>
              <a:gd name="connsiteY28" fmla="*/ 80508 h 85746"/>
              <a:gd name="connsiteX29" fmla="*/ 31242 w 129635"/>
              <a:gd name="connsiteY29" fmla="*/ 79460 h 85746"/>
              <a:gd name="connsiteX30" fmla="*/ 31814 w 129635"/>
              <a:gd name="connsiteY30" fmla="*/ 80127 h 85746"/>
              <a:gd name="connsiteX31" fmla="*/ 34100 w 129635"/>
              <a:gd name="connsiteY31" fmla="*/ 81175 h 85746"/>
              <a:gd name="connsiteX32" fmla="*/ 34386 w 129635"/>
              <a:gd name="connsiteY32" fmla="*/ 79365 h 85746"/>
              <a:gd name="connsiteX33" fmla="*/ 36481 w 129635"/>
              <a:gd name="connsiteY33" fmla="*/ 80032 h 85746"/>
              <a:gd name="connsiteX34" fmla="*/ 35529 w 129635"/>
              <a:gd name="connsiteY34" fmla="*/ 79365 h 85746"/>
              <a:gd name="connsiteX35" fmla="*/ 37052 w 129635"/>
              <a:gd name="connsiteY35" fmla="*/ 79365 h 85746"/>
              <a:gd name="connsiteX36" fmla="*/ 36576 w 129635"/>
              <a:gd name="connsiteY36" fmla="*/ 79746 h 85746"/>
              <a:gd name="connsiteX37" fmla="*/ 37529 w 129635"/>
              <a:gd name="connsiteY37" fmla="*/ 80127 h 85746"/>
              <a:gd name="connsiteX38" fmla="*/ 37338 w 129635"/>
              <a:gd name="connsiteY38" fmla="*/ 79460 h 85746"/>
              <a:gd name="connsiteX39" fmla="*/ 41148 w 129635"/>
              <a:gd name="connsiteY39" fmla="*/ 79746 h 85746"/>
              <a:gd name="connsiteX40" fmla="*/ 41148 w 129635"/>
              <a:gd name="connsiteY40" fmla="*/ 80794 h 85746"/>
              <a:gd name="connsiteX41" fmla="*/ 42672 w 129635"/>
              <a:gd name="connsiteY41" fmla="*/ 80794 h 85746"/>
              <a:gd name="connsiteX42" fmla="*/ 41434 w 129635"/>
              <a:gd name="connsiteY42" fmla="*/ 80127 h 85746"/>
              <a:gd name="connsiteX43" fmla="*/ 44863 w 129635"/>
              <a:gd name="connsiteY43" fmla="*/ 80127 h 85746"/>
              <a:gd name="connsiteX44" fmla="*/ 43529 w 129635"/>
              <a:gd name="connsiteY44" fmla="*/ 80794 h 85746"/>
              <a:gd name="connsiteX45" fmla="*/ 46197 w 129635"/>
              <a:gd name="connsiteY45" fmla="*/ 81175 h 85746"/>
              <a:gd name="connsiteX46" fmla="*/ 47054 w 129635"/>
              <a:gd name="connsiteY46" fmla="*/ 80508 h 85746"/>
              <a:gd name="connsiteX47" fmla="*/ 47244 w 129635"/>
              <a:gd name="connsiteY47" fmla="*/ 81556 h 85746"/>
              <a:gd name="connsiteX48" fmla="*/ 50388 w 129635"/>
              <a:gd name="connsiteY48" fmla="*/ 81937 h 85746"/>
              <a:gd name="connsiteX49" fmla="*/ 49340 w 129635"/>
              <a:gd name="connsiteY49" fmla="*/ 81270 h 85746"/>
              <a:gd name="connsiteX50" fmla="*/ 51911 w 129635"/>
              <a:gd name="connsiteY50" fmla="*/ 81651 h 85746"/>
              <a:gd name="connsiteX51" fmla="*/ 50673 w 129635"/>
              <a:gd name="connsiteY51" fmla="*/ 82699 h 85746"/>
              <a:gd name="connsiteX52" fmla="*/ 51531 w 129635"/>
              <a:gd name="connsiteY52" fmla="*/ 83366 h 85746"/>
              <a:gd name="connsiteX53" fmla="*/ 51340 w 129635"/>
              <a:gd name="connsiteY53" fmla="*/ 82318 h 85746"/>
              <a:gd name="connsiteX54" fmla="*/ 62865 w 129635"/>
              <a:gd name="connsiteY54" fmla="*/ 84223 h 85746"/>
              <a:gd name="connsiteX55" fmla="*/ 62579 w 129635"/>
              <a:gd name="connsiteY55" fmla="*/ 83842 h 85746"/>
              <a:gd name="connsiteX56" fmla="*/ 76200 w 129635"/>
              <a:gd name="connsiteY56" fmla="*/ 84223 h 85746"/>
              <a:gd name="connsiteX57" fmla="*/ 75438 w 129635"/>
              <a:gd name="connsiteY57" fmla="*/ 84890 h 85746"/>
              <a:gd name="connsiteX58" fmla="*/ 78296 w 129635"/>
              <a:gd name="connsiteY58" fmla="*/ 84604 h 85746"/>
              <a:gd name="connsiteX59" fmla="*/ 78391 w 129635"/>
              <a:gd name="connsiteY59" fmla="*/ 85652 h 85746"/>
              <a:gd name="connsiteX60" fmla="*/ 80486 w 129635"/>
              <a:gd name="connsiteY60" fmla="*/ 85747 h 85746"/>
              <a:gd name="connsiteX61" fmla="*/ 79725 w 129635"/>
              <a:gd name="connsiteY61" fmla="*/ 84985 h 85746"/>
              <a:gd name="connsiteX62" fmla="*/ 96965 w 129635"/>
              <a:gd name="connsiteY62" fmla="*/ 85080 h 85746"/>
              <a:gd name="connsiteX63" fmla="*/ 96679 w 129635"/>
              <a:gd name="connsiteY63" fmla="*/ 85461 h 85746"/>
              <a:gd name="connsiteX64" fmla="*/ 109633 w 129635"/>
              <a:gd name="connsiteY64" fmla="*/ 82794 h 85746"/>
              <a:gd name="connsiteX65" fmla="*/ 110490 w 129635"/>
              <a:gd name="connsiteY65" fmla="*/ 83937 h 85746"/>
              <a:gd name="connsiteX66" fmla="*/ 110300 w 129635"/>
              <a:gd name="connsiteY66" fmla="*/ 84604 h 85746"/>
              <a:gd name="connsiteX67" fmla="*/ 111538 w 129635"/>
              <a:gd name="connsiteY67" fmla="*/ 84032 h 85746"/>
              <a:gd name="connsiteX68" fmla="*/ 110110 w 129635"/>
              <a:gd name="connsiteY68" fmla="*/ 82508 h 85746"/>
              <a:gd name="connsiteX69" fmla="*/ 116967 w 129635"/>
              <a:gd name="connsiteY69" fmla="*/ 81651 h 85746"/>
              <a:gd name="connsiteX70" fmla="*/ 118682 w 129635"/>
              <a:gd name="connsiteY70" fmla="*/ 80699 h 85746"/>
              <a:gd name="connsiteX71" fmla="*/ 117253 w 129635"/>
              <a:gd name="connsiteY71" fmla="*/ 79556 h 85746"/>
              <a:gd name="connsiteX72" fmla="*/ 120396 w 129635"/>
              <a:gd name="connsiteY72" fmla="*/ 79841 h 85746"/>
              <a:gd name="connsiteX73" fmla="*/ 120396 w 129635"/>
              <a:gd name="connsiteY73" fmla="*/ 79460 h 85746"/>
              <a:gd name="connsiteX74" fmla="*/ 120682 w 129635"/>
              <a:gd name="connsiteY74" fmla="*/ 79175 h 85746"/>
              <a:gd name="connsiteX75" fmla="*/ 119920 w 129635"/>
              <a:gd name="connsiteY75" fmla="*/ 78794 h 85746"/>
              <a:gd name="connsiteX76" fmla="*/ 120682 w 129635"/>
              <a:gd name="connsiteY76" fmla="*/ 78508 h 85746"/>
              <a:gd name="connsiteX77" fmla="*/ 121825 w 129635"/>
              <a:gd name="connsiteY77" fmla="*/ 77174 h 85746"/>
              <a:gd name="connsiteX78" fmla="*/ 121444 w 129635"/>
              <a:gd name="connsiteY78" fmla="*/ 74698 h 85746"/>
              <a:gd name="connsiteX79" fmla="*/ 120587 w 129635"/>
              <a:gd name="connsiteY79" fmla="*/ 72126 h 85746"/>
              <a:gd name="connsiteX80" fmla="*/ 121539 w 129635"/>
              <a:gd name="connsiteY80" fmla="*/ 67935 h 85746"/>
              <a:gd name="connsiteX81" fmla="*/ 123540 w 129635"/>
              <a:gd name="connsiteY81" fmla="*/ 68411 h 85746"/>
              <a:gd name="connsiteX82" fmla="*/ 122873 w 129635"/>
              <a:gd name="connsiteY82" fmla="*/ 67268 h 85746"/>
              <a:gd name="connsiteX83" fmla="*/ 123825 w 129635"/>
              <a:gd name="connsiteY83" fmla="*/ 63458 h 85746"/>
              <a:gd name="connsiteX84" fmla="*/ 124206 w 129635"/>
              <a:gd name="connsiteY84" fmla="*/ 62792 h 85746"/>
              <a:gd name="connsiteX85" fmla="*/ 124587 w 129635"/>
              <a:gd name="connsiteY85" fmla="*/ 63839 h 85746"/>
              <a:gd name="connsiteX86" fmla="*/ 123540 w 129635"/>
              <a:gd name="connsiteY86" fmla="*/ 61649 h 85746"/>
              <a:gd name="connsiteX87" fmla="*/ 125063 w 129635"/>
              <a:gd name="connsiteY87" fmla="*/ 60410 h 85746"/>
              <a:gd name="connsiteX88" fmla="*/ 124206 w 129635"/>
              <a:gd name="connsiteY88" fmla="*/ 60029 h 85746"/>
              <a:gd name="connsiteX89" fmla="*/ 125540 w 129635"/>
              <a:gd name="connsiteY89" fmla="*/ 59458 h 85746"/>
              <a:gd name="connsiteX90" fmla="*/ 124492 w 129635"/>
              <a:gd name="connsiteY90" fmla="*/ 58982 h 85746"/>
              <a:gd name="connsiteX91" fmla="*/ 124683 w 129635"/>
              <a:gd name="connsiteY91" fmla="*/ 57267 h 85746"/>
              <a:gd name="connsiteX92" fmla="*/ 124302 w 129635"/>
              <a:gd name="connsiteY92" fmla="*/ 56219 h 85746"/>
              <a:gd name="connsiteX93" fmla="*/ 124873 w 129635"/>
              <a:gd name="connsiteY93" fmla="*/ 55172 h 85746"/>
              <a:gd name="connsiteX94" fmla="*/ 124302 w 129635"/>
              <a:gd name="connsiteY94" fmla="*/ 54791 h 85746"/>
              <a:gd name="connsiteX95" fmla="*/ 125921 w 129635"/>
              <a:gd name="connsiteY95" fmla="*/ 52790 h 85746"/>
              <a:gd name="connsiteX96" fmla="*/ 124683 w 129635"/>
              <a:gd name="connsiteY96" fmla="*/ 52314 h 85746"/>
              <a:gd name="connsiteX97" fmla="*/ 124397 w 129635"/>
              <a:gd name="connsiteY97" fmla="*/ 50123 h 85746"/>
              <a:gd name="connsiteX98" fmla="*/ 124873 w 129635"/>
              <a:gd name="connsiteY98" fmla="*/ 49838 h 85746"/>
              <a:gd name="connsiteX99" fmla="*/ 124492 w 129635"/>
              <a:gd name="connsiteY99" fmla="*/ 48409 h 85746"/>
              <a:gd name="connsiteX100" fmla="*/ 124778 w 129635"/>
              <a:gd name="connsiteY100" fmla="*/ 47361 h 85746"/>
              <a:gd name="connsiteX101" fmla="*/ 126397 w 129635"/>
              <a:gd name="connsiteY101" fmla="*/ 46409 h 85746"/>
              <a:gd name="connsiteX102" fmla="*/ 124302 w 129635"/>
              <a:gd name="connsiteY102" fmla="*/ 46599 h 85746"/>
              <a:gd name="connsiteX103" fmla="*/ 124016 w 129635"/>
              <a:gd name="connsiteY103" fmla="*/ 43075 h 85746"/>
              <a:gd name="connsiteX104" fmla="*/ 125730 w 129635"/>
              <a:gd name="connsiteY104" fmla="*/ 43551 h 85746"/>
              <a:gd name="connsiteX105" fmla="*/ 125540 w 129635"/>
              <a:gd name="connsiteY105" fmla="*/ 45266 h 85746"/>
              <a:gd name="connsiteX106" fmla="*/ 125730 w 129635"/>
              <a:gd name="connsiteY106" fmla="*/ 43170 h 85746"/>
              <a:gd name="connsiteX107" fmla="*/ 126588 w 129635"/>
              <a:gd name="connsiteY107" fmla="*/ 42503 h 85746"/>
              <a:gd name="connsiteX108" fmla="*/ 126016 w 129635"/>
              <a:gd name="connsiteY108" fmla="*/ 35074 h 85746"/>
              <a:gd name="connsiteX109" fmla="*/ 127350 w 129635"/>
              <a:gd name="connsiteY109" fmla="*/ 34883 h 85746"/>
              <a:gd name="connsiteX110" fmla="*/ 126111 w 129635"/>
              <a:gd name="connsiteY110" fmla="*/ 34407 h 85746"/>
              <a:gd name="connsiteX111" fmla="*/ 127921 w 129635"/>
              <a:gd name="connsiteY111" fmla="*/ 32121 h 85746"/>
              <a:gd name="connsiteX112" fmla="*/ 127159 w 129635"/>
              <a:gd name="connsiteY112" fmla="*/ 31359 h 85746"/>
              <a:gd name="connsiteX113" fmla="*/ 129636 w 129635"/>
              <a:gd name="connsiteY113" fmla="*/ 29454 h 85746"/>
              <a:gd name="connsiteX114" fmla="*/ 126968 w 129635"/>
              <a:gd name="connsiteY114" fmla="*/ 26406 h 85746"/>
              <a:gd name="connsiteX115" fmla="*/ 126778 w 129635"/>
              <a:gd name="connsiteY115" fmla="*/ 26406 h 85746"/>
              <a:gd name="connsiteX116" fmla="*/ 125921 w 129635"/>
              <a:gd name="connsiteY116" fmla="*/ 23168 h 85746"/>
              <a:gd name="connsiteX117" fmla="*/ 124873 w 129635"/>
              <a:gd name="connsiteY117" fmla="*/ 14595 h 85746"/>
              <a:gd name="connsiteX118" fmla="*/ 126873 w 129635"/>
              <a:gd name="connsiteY118" fmla="*/ 12309 h 85746"/>
              <a:gd name="connsiteX119" fmla="*/ 121349 w 129635"/>
              <a:gd name="connsiteY119" fmla="*/ 9356 h 85746"/>
              <a:gd name="connsiteX120" fmla="*/ 112491 w 129635"/>
              <a:gd name="connsiteY120" fmla="*/ 7642 h 85746"/>
              <a:gd name="connsiteX121" fmla="*/ 112776 w 129635"/>
              <a:gd name="connsiteY121" fmla="*/ 7356 h 85746"/>
              <a:gd name="connsiteX122" fmla="*/ 95250 w 129635"/>
              <a:gd name="connsiteY122" fmla="*/ 7737 h 85746"/>
              <a:gd name="connsiteX123" fmla="*/ 96012 w 129635"/>
              <a:gd name="connsiteY123" fmla="*/ 8118 h 85746"/>
              <a:gd name="connsiteX124" fmla="*/ 94393 w 129635"/>
              <a:gd name="connsiteY124" fmla="*/ 8023 h 85746"/>
              <a:gd name="connsiteX125" fmla="*/ 87535 w 129635"/>
              <a:gd name="connsiteY125" fmla="*/ 7356 h 85746"/>
              <a:gd name="connsiteX126" fmla="*/ 88011 w 129635"/>
              <a:gd name="connsiteY126" fmla="*/ 6689 h 85746"/>
              <a:gd name="connsiteX127" fmla="*/ 66294 w 129635"/>
              <a:gd name="connsiteY127" fmla="*/ 3546 h 85746"/>
              <a:gd name="connsiteX128" fmla="*/ 66294 w 129635"/>
              <a:gd name="connsiteY128" fmla="*/ 4213 h 85746"/>
              <a:gd name="connsiteX129" fmla="*/ 62199 w 129635"/>
              <a:gd name="connsiteY129" fmla="*/ 3451 h 85746"/>
              <a:gd name="connsiteX130" fmla="*/ 71628 w 129635"/>
              <a:gd name="connsiteY130" fmla="*/ 5737 h 85746"/>
              <a:gd name="connsiteX131" fmla="*/ 63913 w 129635"/>
              <a:gd name="connsiteY131" fmla="*/ 6308 h 85746"/>
              <a:gd name="connsiteX132" fmla="*/ 69342 w 129635"/>
              <a:gd name="connsiteY132" fmla="*/ 7166 h 85746"/>
              <a:gd name="connsiteX133" fmla="*/ 60865 w 129635"/>
              <a:gd name="connsiteY133" fmla="*/ 7356 h 85746"/>
              <a:gd name="connsiteX134" fmla="*/ 63628 w 129635"/>
              <a:gd name="connsiteY134" fmla="*/ 7070 h 85746"/>
              <a:gd name="connsiteX135" fmla="*/ 61056 w 129635"/>
              <a:gd name="connsiteY135" fmla="*/ 6023 h 85746"/>
              <a:gd name="connsiteX136" fmla="*/ 38767 w 129635"/>
              <a:gd name="connsiteY136" fmla="*/ 4975 h 85746"/>
              <a:gd name="connsiteX137" fmla="*/ 37243 w 129635"/>
              <a:gd name="connsiteY137" fmla="*/ 4308 h 85746"/>
              <a:gd name="connsiteX138" fmla="*/ 18574 w 129635"/>
              <a:gd name="connsiteY138" fmla="*/ 5070 h 85746"/>
              <a:gd name="connsiteX139" fmla="*/ 18860 w 129635"/>
              <a:gd name="connsiteY139" fmla="*/ 4689 h 85746"/>
              <a:gd name="connsiteX140" fmla="*/ 13526 w 129635"/>
              <a:gd name="connsiteY140" fmla="*/ 3832 h 85746"/>
              <a:gd name="connsiteX141" fmla="*/ 14954 w 129635"/>
              <a:gd name="connsiteY141" fmla="*/ 3070 h 85746"/>
              <a:gd name="connsiteX142" fmla="*/ 12288 w 129635"/>
              <a:gd name="connsiteY142" fmla="*/ 3165 h 85746"/>
              <a:gd name="connsiteX143" fmla="*/ 12954 w 129635"/>
              <a:gd name="connsiteY143" fmla="*/ 2784 h 85746"/>
              <a:gd name="connsiteX144" fmla="*/ 10763 w 129635"/>
              <a:gd name="connsiteY144" fmla="*/ 1070 h 85746"/>
              <a:gd name="connsiteX145" fmla="*/ 11049 w 129635"/>
              <a:gd name="connsiteY145" fmla="*/ 403 h 85746"/>
              <a:gd name="connsiteX146" fmla="*/ 10097 w 129635"/>
              <a:gd name="connsiteY146" fmla="*/ 403 h 85746"/>
              <a:gd name="connsiteX147" fmla="*/ 12192 w 129635"/>
              <a:gd name="connsiteY147" fmla="*/ 2403 h 85746"/>
              <a:gd name="connsiteX148" fmla="*/ 9430 w 129635"/>
              <a:gd name="connsiteY148" fmla="*/ 4308 h 85746"/>
              <a:gd name="connsiteX149" fmla="*/ 14574 w 129635"/>
              <a:gd name="connsiteY149" fmla="*/ 5165 h 85746"/>
              <a:gd name="connsiteX150" fmla="*/ 14383 w 129635"/>
              <a:gd name="connsiteY150" fmla="*/ 5642 h 85746"/>
              <a:gd name="connsiteX151" fmla="*/ 15050 w 129635"/>
              <a:gd name="connsiteY151" fmla="*/ 5261 h 85746"/>
              <a:gd name="connsiteX152" fmla="*/ 15431 w 129635"/>
              <a:gd name="connsiteY152" fmla="*/ 6975 h 85746"/>
              <a:gd name="connsiteX153" fmla="*/ 7144 w 129635"/>
              <a:gd name="connsiteY153" fmla="*/ 5927 h 85746"/>
              <a:gd name="connsiteX154" fmla="*/ 8954 w 129635"/>
              <a:gd name="connsiteY154" fmla="*/ 6594 h 85746"/>
              <a:gd name="connsiteX155" fmla="*/ 8477 w 129635"/>
              <a:gd name="connsiteY155" fmla="*/ 6975 h 85746"/>
              <a:gd name="connsiteX156" fmla="*/ 12573 w 129635"/>
              <a:gd name="connsiteY156" fmla="*/ 7451 h 85746"/>
              <a:gd name="connsiteX157" fmla="*/ 7049 w 129635"/>
              <a:gd name="connsiteY157" fmla="*/ 7737 h 85746"/>
              <a:gd name="connsiteX158" fmla="*/ 7525 w 129635"/>
              <a:gd name="connsiteY158" fmla="*/ 7356 h 85746"/>
              <a:gd name="connsiteX159" fmla="*/ 5144 w 129635"/>
              <a:gd name="connsiteY159" fmla="*/ 8213 h 85746"/>
              <a:gd name="connsiteX160" fmla="*/ 6572 w 129635"/>
              <a:gd name="connsiteY160" fmla="*/ 8118 h 85746"/>
              <a:gd name="connsiteX161" fmla="*/ 5429 w 129635"/>
              <a:gd name="connsiteY161" fmla="*/ 8880 h 85746"/>
              <a:gd name="connsiteX162" fmla="*/ 2953 w 129635"/>
              <a:gd name="connsiteY162" fmla="*/ 10785 h 85746"/>
              <a:gd name="connsiteX163" fmla="*/ 3525 w 129635"/>
              <a:gd name="connsiteY163" fmla="*/ 9737 h 85746"/>
              <a:gd name="connsiteX164" fmla="*/ 5049 w 129635"/>
              <a:gd name="connsiteY164" fmla="*/ 10023 h 85746"/>
              <a:gd name="connsiteX165" fmla="*/ 4477 w 129635"/>
              <a:gd name="connsiteY165" fmla="*/ 9356 h 85746"/>
              <a:gd name="connsiteX166" fmla="*/ 4763 w 129635"/>
              <a:gd name="connsiteY166" fmla="*/ 8975 h 85746"/>
              <a:gd name="connsiteX167" fmla="*/ 2000 w 129635"/>
              <a:gd name="connsiteY167" fmla="*/ 9833 h 85746"/>
              <a:gd name="connsiteX168" fmla="*/ 2572 w 129635"/>
              <a:gd name="connsiteY168" fmla="*/ 11547 h 85746"/>
              <a:gd name="connsiteX169" fmla="*/ 477 w 129635"/>
              <a:gd name="connsiteY169" fmla="*/ 18691 h 85746"/>
              <a:gd name="connsiteX170" fmla="*/ 2667 w 129635"/>
              <a:gd name="connsiteY170" fmla="*/ 14690 h 85746"/>
              <a:gd name="connsiteX171" fmla="*/ 1429 w 129635"/>
              <a:gd name="connsiteY171" fmla="*/ 18977 h 85746"/>
              <a:gd name="connsiteX172" fmla="*/ 1810 w 129635"/>
              <a:gd name="connsiteY172" fmla="*/ 19643 h 85746"/>
              <a:gd name="connsiteX173" fmla="*/ 2572 w 129635"/>
              <a:gd name="connsiteY173" fmla="*/ 19262 h 85746"/>
              <a:gd name="connsiteX174" fmla="*/ 3143 w 129635"/>
              <a:gd name="connsiteY174" fmla="*/ 17834 h 85746"/>
              <a:gd name="connsiteX175" fmla="*/ 2096 w 129635"/>
              <a:gd name="connsiteY175" fmla="*/ 20310 h 85746"/>
              <a:gd name="connsiteX176" fmla="*/ 2572 w 129635"/>
              <a:gd name="connsiteY176" fmla="*/ 22787 h 85746"/>
              <a:gd name="connsiteX177" fmla="*/ 3525 w 129635"/>
              <a:gd name="connsiteY177" fmla="*/ 19929 h 85746"/>
              <a:gd name="connsiteX178" fmla="*/ 3334 w 129635"/>
              <a:gd name="connsiteY178" fmla="*/ 22787 h 85746"/>
              <a:gd name="connsiteX179" fmla="*/ 2572 w 129635"/>
              <a:gd name="connsiteY179" fmla="*/ 22787 h 85746"/>
              <a:gd name="connsiteX180" fmla="*/ 1810 w 129635"/>
              <a:gd name="connsiteY180" fmla="*/ 26692 h 85746"/>
              <a:gd name="connsiteX181" fmla="*/ 1715 w 129635"/>
              <a:gd name="connsiteY181" fmla="*/ 28787 h 85746"/>
              <a:gd name="connsiteX182" fmla="*/ 2381 w 129635"/>
              <a:gd name="connsiteY182" fmla="*/ 29835 h 85746"/>
              <a:gd name="connsiteX183" fmla="*/ 1524 w 129635"/>
              <a:gd name="connsiteY183" fmla="*/ 34121 h 85746"/>
              <a:gd name="connsiteX184" fmla="*/ 2191 w 129635"/>
              <a:gd name="connsiteY184" fmla="*/ 34788 h 85746"/>
              <a:gd name="connsiteX185" fmla="*/ 1905 w 129635"/>
              <a:gd name="connsiteY185" fmla="*/ 37931 h 85746"/>
              <a:gd name="connsiteX186" fmla="*/ 3048 w 129635"/>
              <a:gd name="connsiteY186" fmla="*/ 38598 h 85746"/>
              <a:gd name="connsiteX187" fmla="*/ 2191 w 129635"/>
              <a:gd name="connsiteY187" fmla="*/ 40408 h 85746"/>
              <a:gd name="connsiteX188" fmla="*/ 2000 w 129635"/>
              <a:gd name="connsiteY188" fmla="*/ 43265 h 85746"/>
              <a:gd name="connsiteX189" fmla="*/ 762 w 129635"/>
              <a:gd name="connsiteY189" fmla="*/ 43361 h 85746"/>
              <a:gd name="connsiteX190" fmla="*/ 1715 w 129635"/>
              <a:gd name="connsiteY190" fmla="*/ 44027 h 85746"/>
              <a:gd name="connsiteX191" fmla="*/ 858 w 129635"/>
              <a:gd name="connsiteY191" fmla="*/ 45456 h 85746"/>
              <a:gd name="connsiteX192" fmla="*/ 1715 w 129635"/>
              <a:gd name="connsiteY192" fmla="*/ 46790 h 85746"/>
              <a:gd name="connsiteX193" fmla="*/ 0 w 129635"/>
              <a:gd name="connsiteY193" fmla="*/ 55648 h 85746"/>
              <a:gd name="connsiteX194" fmla="*/ 95 w 129635"/>
              <a:gd name="connsiteY194" fmla="*/ 57839 h 85746"/>
              <a:gd name="connsiteX195" fmla="*/ 109252 w 129635"/>
              <a:gd name="connsiteY195" fmla="*/ 9547 h 85746"/>
              <a:gd name="connsiteX196" fmla="*/ 104585 w 129635"/>
              <a:gd name="connsiteY196" fmla="*/ 8880 h 85746"/>
              <a:gd name="connsiteX197" fmla="*/ 109252 w 129635"/>
              <a:gd name="connsiteY197" fmla="*/ 9547 h 85746"/>
              <a:gd name="connsiteX198" fmla="*/ 84487 w 129635"/>
              <a:gd name="connsiteY198" fmla="*/ 7451 h 85746"/>
              <a:gd name="connsiteX199" fmla="*/ 82011 w 129635"/>
              <a:gd name="connsiteY199" fmla="*/ 6975 h 85746"/>
              <a:gd name="connsiteX200" fmla="*/ 84487 w 129635"/>
              <a:gd name="connsiteY200" fmla="*/ 7451 h 85746"/>
              <a:gd name="connsiteX201" fmla="*/ 79915 w 129635"/>
              <a:gd name="connsiteY201" fmla="*/ 7261 h 85746"/>
              <a:gd name="connsiteX202" fmla="*/ 78105 w 129635"/>
              <a:gd name="connsiteY202" fmla="*/ 6499 h 85746"/>
              <a:gd name="connsiteX203" fmla="*/ 79915 w 129635"/>
              <a:gd name="connsiteY203" fmla="*/ 7261 h 85746"/>
              <a:gd name="connsiteX204" fmla="*/ 57055 w 129635"/>
              <a:gd name="connsiteY204" fmla="*/ 81080 h 85746"/>
              <a:gd name="connsiteX205" fmla="*/ 55245 w 129635"/>
              <a:gd name="connsiteY205" fmla="*/ 80318 h 85746"/>
              <a:gd name="connsiteX206" fmla="*/ 57055 w 129635"/>
              <a:gd name="connsiteY206" fmla="*/ 81080 h 85746"/>
              <a:gd name="connsiteX207" fmla="*/ 52864 w 129635"/>
              <a:gd name="connsiteY207" fmla="*/ 81365 h 85746"/>
              <a:gd name="connsiteX208" fmla="*/ 58674 w 129635"/>
              <a:gd name="connsiteY208" fmla="*/ 81461 h 85746"/>
              <a:gd name="connsiteX209" fmla="*/ 57912 w 129635"/>
              <a:gd name="connsiteY209" fmla="*/ 81080 h 85746"/>
              <a:gd name="connsiteX210" fmla="*/ 62389 w 129635"/>
              <a:gd name="connsiteY210" fmla="*/ 82508 h 85746"/>
              <a:gd name="connsiteX211" fmla="*/ 54579 w 129635"/>
              <a:gd name="connsiteY211" fmla="*/ 81746 h 85746"/>
              <a:gd name="connsiteX212" fmla="*/ 53340 w 129635"/>
              <a:gd name="connsiteY212" fmla="*/ 81746 h 85746"/>
              <a:gd name="connsiteX213" fmla="*/ 52864 w 129635"/>
              <a:gd name="connsiteY213" fmla="*/ 81365 h 85746"/>
              <a:gd name="connsiteX214" fmla="*/ 51816 w 129635"/>
              <a:gd name="connsiteY214" fmla="*/ 80032 h 85746"/>
              <a:gd name="connsiteX215" fmla="*/ 50197 w 129635"/>
              <a:gd name="connsiteY215" fmla="*/ 80032 h 85746"/>
              <a:gd name="connsiteX216" fmla="*/ 51816 w 129635"/>
              <a:gd name="connsiteY216" fmla="*/ 80032 h 85746"/>
              <a:gd name="connsiteX217" fmla="*/ 45339 w 129635"/>
              <a:gd name="connsiteY217" fmla="*/ 6404 h 85746"/>
              <a:gd name="connsiteX218" fmla="*/ 43053 w 129635"/>
              <a:gd name="connsiteY218" fmla="*/ 5737 h 85746"/>
              <a:gd name="connsiteX219" fmla="*/ 45339 w 129635"/>
              <a:gd name="connsiteY219" fmla="*/ 6404 h 85746"/>
              <a:gd name="connsiteX220" fmla="*/ 40767 w 129635"/>
              <a:gd name="connsiteY220" fmla="*/ 5737 h 85746"/>
              <a:gd name="connsiteX221" fmla="*/ 38291 w 129635"/>
              <a:gd name="connsiteY221" fmla="*/ 5356 h 85746"/>
              <a:gd name="connsiteX222" fmla="*/ 40767 w 129635"/>
              <a:gd name="connsiteY222" fmla="*/ 5737 h 85746"/>
              <a:gd name="connsiteX223" fmla="*/ 21908 w 129635"/>
              <a:gd name="connsiteY223" fmla="*/ 6785 h 85746"/>
              <a:gd name="connsiteX224" fmla="*/ 23718 w 129635"/>
              <a:gd name="connsiteY224" fmla="*/ 6689 h 85746"/>
              <a:gd name="connsiteX225" fmla="*/ 20765 w 129635"/>
              <a:gd name="connsiteY225" fmla="*/ 7451 h 85746"/>
              <a:gd name="connsiteX226" fmla="*/ 19812 w 129635"/>
              <a:gd name="connsiteY226" fmla="*/ 7166 h 85746"/>
              <a:gd name="connsiteX227" fmla="*/ 20479 w 129635"/>
              <a:gd name="connsiteY227" fmla="*/ 6404 h 85746"/>
              <a:gd name="connsiteX228" fmla="*/ 18288 w 129635"/>
              <a:gd name="connsiteY228" fmla="*/ 5451 h 85746"/>
              <a:gd name="connsiteX229" fmla="*/ 21908 w 129635"/>
              <a:gd name="connsiteY229" fmla="*/ 6785 h 85746"/>
              <a:gd name="connsiteX230" fmla="*/ 2191 w 129635"/>
              <a:gd name="connsiteY230" fmla="*/ 14690 h 85746"/>
              <a:gd name="connsiteX231" fmla="*/ 4668 w 129635"/>
              <a:gd name="connsiteY231" fmla="*/ 11738 h 85746"/>
              <a:gd name="connsiteX232" fmla="*/ 2191 w 129635"/>
              <a:gd name="connsiteY232" fmla="*/ 14690 h 85746"/>
              <a:gd name="connsiteX233" fmla="*/ 2953 w 129635"/>
              <a:gd name="connsiteY233" fmla="*/ 16405 h 85746"/>
              <a:gd name="connsiteX234" fmla="*/ 3715 w 129635"/>
              <a:gd name="connsiteY234" fmla="*/ 15262 h 85746"/>
              <a:gd name="connsiteX235" fmla="*/ 3525 w 129635"/>
              <a:gd name="connsiteY235" fmla="*/ 15643 h 85746"/>
              <a:gd name="connsiteX236" fmla="*/ 3906 w 129635"/>
              <a:gd name="connsiteY236" fmla="*/ 16024 h 85746"/>
              <a:gd name="connsiteX237" fmla="*/ 2953 w 129635"/>
              <a:gd name="connsiteY237" fmla="*/ 16405 h 85746"/>
              <a:gd name="connsiteX238" fmla="*/ 2572 w 129635"/>
              <a:gd name="connsiteY238" fmla="*/ 60506 h 85746"/>
              <a:gd name="connsiteX239" fmla="*/ 2477 w 129635"/>
              <a:gd name="connsiteY239" fmla="*/ 58410 h 85746"/>
              <a:gd name="connsiteX240" fmla="*/ 2858 w 129635"/>
              <a:gd name="connsiteY240" fmla="*/ 59839 h 85746"/>
              <a:gd name="connsiteX241" fmla="*/ 2572 w 129635"/>
              <a:gd name="connsiteY241" fmla="*/ 60506 h 85746"/>
              <a:gd name="connsiteX242" fmla="*/ 3525 w 129635"/>
              <a:gd name="connsiteY242" fmla="*/ 55172 h 85746"/>
              <a:gd name="connsiteX243" fmla="*/ 3429 w 129635"/>
              <a:gd name="connsiteY243" fmla="*/ 55838 h 85746"/>
              <a:gd name="connsiteX244" fmla="*/ 2667 w 129635"/>
              <a:gd name="connsiteY244" fmla="*/ 55838 h 85746"/>
              <a:gd name="connsiteX245" fmla="*/ 3525 w 129635"/>
              <a:gd name="connsiteY245" fmla="*/ 55172 h 85746"/>
              <a:gd name="connsiteX246" fmla="*/ 3048 w 129635"/>
              <a:gd name="connsiteY246" fmla="*/ 57648 h 85746"/>
              <a:gd name="connsiteX247" fmla="*/ 2191 w 129635"/>
              <a:gd name="connsiteY247" fmla="*/ 56315 h 85746"/>
              <a:gd name="connsiteX248" fmla="*/ 3048 w 129635"/>
              <a:gd name="connsiteY248" fmla="*/ 57648 h 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9635" h="85746">
                <a:moveTo>
                  <a:pt x="95" y="57839"/>
                </a:moveTo>
                <a:cubicBezTo>
                  <a:pt x="286" y="57362"/>
                  <a:pt x="953" y="57267"/>
                  <a:pt x="1144" y="57743"/>
                </a:cubicBezTo>
                <a:cubicBezTo>
                  <a:pt x="1144" y="58601"/>
                  <a:pt x="953" y="59077"/>
                  <a:pt x="572" y="59172"/>
                </a:cubicBezTo>
                <a:cubicBezTo>
                  <a:pt x="858" y="60220"/>
                  <a:pt x="1144" y="58886"/>
                  <a:pt x="1334" y="58791"/>
                </a:cubicBezTo>
                <a:cubicBezTo>
                  <a:pt x="1905" y="59363"/>
                  <a:pt x="1905" y="60029"/>
                  <a:pt x="2096" y="60887"/>
                </a:cubicBezTo>
                <a:cubicBezTo>
                  <a:pt x="3239" y="60791"/>
                  <a:pt x="4096" y="60982"/>
                  <a:pt x="4668" y="63268"/>
                </a:cubicBezTo>
                <a:cubicBezTo>
                  <a:pt x="4763" y="64220"/>
                  <a:pt x="4382" y="64316"/>
                  <a:pt x="4001" y="64316"/>
                </a:cubicBezTo>
                <a:cubicBezTo>
                  <a:pt x="3810" y="64220"/>
                  <a:pt x="3810" y="63649"/>
                  <a:pt x="4001" y="63649"/>
                </a:cubicBezTo>
                <a:cubicBezTo>
                  <a:pt x="3810" y="63077"/>
                  <a:pt x="3048" y="65268"/>
                  <a:pt x="3525" y="66125"/>
                </a:cubicBezTo>
                <a:cubicBezTo>
                  <a:pt x="2953" y="65935"/>
                  <a:pt x="2953" y="66887"/>
                  <a:pt x="2477" y="66887"/>
                </a:cubicBezTo>
                <a:cubicBezTo>
                  <a:pt x="2572" y="68507"/>
                  <a:pt x="2763" y="66125"/>
                  <a:pt x="3429" y="66792"/>
                </a:cubicBezTo>
                <a:cubicBezTo>
                  <a:pt x="2572" y="67459"/>
                  <a:pt x="3620" y="67840"/>
                  <a:pt x="4001" y="68507"/>
                </a:cubicBezTo>
                <a:cubicBezTo>
                  <a:pt x="4001" y="69364"/>
                  <a:pt x="3525" y="69745"/>
                  <a:pt x="4001" y="70602"/>
                </a:cubicBezTo>
                <a:cubicBezTo>
                  <a:pt x="3906" y="71459"/>
                  <a:pt x="3334" y="69745"/>
                  <a:pt x="3429" y="71364"/>
                </a:cubicBezTo>
                <a:cubicBezTo>
                  <a:pt x="4477" y="72126"/>
                  <a:pt x="4953" y="70697"/>
                  <a:pt x="5906" y="71269"/>
                </a:cubicBezTo>
                <a:cubicBezTo>
                  <a:pt x="5715" y="72221"/>
                  <a:pt x="5429" y="72412"/>
                  <a:pt x="6096" y="71936"/>
                </a:cubicBezTo>
                <a:cubicBezTo>
                  <a:pt x="6191" y="72221"/>
                  <a:pt x="6478" y="73555"/>
                  <a:pt x="6001" y="73745"/>
                </a:cubicBezTo>
                <a:cubicBezTo>
                  <a:pt x="6096" y="74222"/>
                  <a:pt x="6382" y="74412"/>
                  <a:pt x="6668" y="74412"/>
                </a:cubicBezTo>
                <a:cubicBezTo>
                  <a:pt x="6572" y="75079"/>
                  <a:pt x="6001" y="74984"/>
                  <a:pt x="6191" y="76222"/>
                </a:cubicBezTo>
                <a:cubicBezTo>
                  <a:pt x="7525" y="76698"/>
                  <a:pt x="7334" y="74126"/>
                  <a:pt x="8668" y="74698"/>
                </a:cubicBezTo>
                <a:cubicBezTo>
                  <a:pt x="8668" y="73841"/>
                  <a:pt x="8192" y="74317"/>
                  <a:pt x="8192" y="73650"/>
                </a:cubicBezTo>
                <a:cubicBezTo>
                  <a:pt x="10002" y="74412"/>
                  <a:pt x="10954" y="77651"/>
                  <a:pt x="12954" y="78032"/>
                </a:cubicBezTo>
                <a:cubicBezTo>
                  <a:pt x="12668" y="76317"/>
                  <a:pt x="14478" y="77555"/>
                  <a:pt x="14193" y="79365"/>
                </a:cubicBezTo>
                <a:cubicBezTo>
                  <a:pt x="16383" y="78603"/>
                  <a:pt x="15621" y="78222"/>
                  <a:pt x="18098" y="79175"/>
                </a:cubicBezTo>
                <a:cubicBezTo>
                  <a:pt x="17812" y="80127"/>
                  <a:pt x="17431" y="80699"/>
                  <a:pt x="16669" y="80603"/>
                </a:cubicBezTo>
                <a:cubicBezTo>
                  <a:pt x="17145" y="82794"/>
                  <a:pt x="18479" y="81556"/>
                  <a:pt x="19527" y="81556"/>
                </a:cubicBezTo>
                <a:cubicBezTo>
                  <a:pt x="18955" y="80889"/>
                  <a:pt x="19336" y="80794"/>
                  <a:pt x="19908" y="80794"/>
                </a:cubicBezTo>
                <a:cubicBezTo>
                  <a:pt x="19908" y="81175"/>
                  <a:pt x="19717" y="81080"/>
                  <a:pt x="19622" y="81175"/>
                </a:cubicBezTo>
                <a:cubicBezTo>
                  <a:pt x="23241" y="81937"/>
                  <a:pt x="27337" y="80413"/>
                  <a:pt x="31433" y="80508"/>
                </a:cubicBezTo>
                <a:cubicBezTo>
                  <a:pt x="31433" y="79937"/>
                  <a:pt x="31242" y="79937"/>
                  <a:pt x="31242" y="79460"/>
                </a:cubicBezTo>
                <a:cubicBezTo>
                  <a:pt x="33052" y="78794"/>
                  <a:pt x="34195" y="80318"/>
                  <a:pt x="31814" y="80127"/>
                </a:cubicBezTo>
                <a:cubicBezTo>
                  <a:pt x="31909" y="80699"/>
                  <a:pt x="33433" y="80699"/>
                  <a:pt x="34100" y="81175"/>
                </a:cubicBezTo>
                <a:cubicBezTo>
                  <a:pt x="33624" y="80699"/>
                  <a:pt x="34100" y="80032"/>
                  <a:pt x="34386" y="79365"/>
                </a:cubicBezTo>
                <a:cubicBezTo>
                  <a:pt x="34862" y="80984"/>
                  <a:pt x="35529" y="79937"/>
                  <a:pt x="36481" y="80032"/>
                </a:cubicBezTo>
                <a:cubicBezTo>
                  <a:pt x="36195" y="78889"/>
                  <a:pt x="35909" y="80127"/>
                  <a:pt x="35529" y="79365"/>
                </a:cubicBezTo>
                <a:cubicBezTo>
                  <a:pt x="35814" y="78508"/>
                  <a:pt x="36672" y="79175"/>
                  <a:pt x="37052" y="79365"/>
                </a:cubicBezTo>
                <a:cubicBezTo>
                  <a:pt x="37052" y="79746"/>
                  <a:pt x="36767" y="79651"/>
                  <a:pt x="36576" y="79746"/>
                </a:cubicBezTo>
                <a:cubicBezTo>
                  <a:pt x="36576" y="80508"/>
                  <a:pt x="37243" y="79841"/>
                  <a:pt x="37529" y="80127"/>
                </a:cubicBezTo>
                <a:cubicBezTo>
                  <a:pt x="37529" y="79841"/>
                  <a:pt x="37338" y="79746"/>
                  <a:pt x="37338" y="79460"/>
                </a:cubicBezTo>
                <a:cubicBezTo>
                  <a:pt x="39053" y="79365"/>
                  <a:pt x="39624" y="79651"/>
                  <a:pt x="41148" y="79746"/>
                </a:cubicBezTo>
                <a:cubicBezTo>
                  <a:pt x="41339" y="79937"/>
                  <a:pt x="41053" y="80222"/>
                  <a:pt x="41148" y="80794"/>
                </a:cubicBezTo>
                <a:cubicBezTo>
                  <a:pt x="41815" y="79841"/>
                  <a:pt x="41815" y="81461"/>
                  <a:pt x="42672" y="80794"/>
                </a:cubicBezTo>
                <a:cubicBezTo>
                  <a:pt x="42482" y="79841"/>
                  <a:pt x="42196" y="80318"/>
                  <a:pt x="41434" y="80127"/>
                </a:cubicBezTo>
                <a:cubicBezTo>
                  <a:pt x="42482" y="79651"/>
                  <a:pt x="44006" y="79079"/>
                  <a:pt x="44863" y="80127"/>
                </a:cubicBezTo>
                <a:cubicBezTo>
                  <a:pt x="44672" y="80889"/>
                  <a:pt x="43815" y="80222"/>
                  <a:pt x="43529" y="80794"/>
                </a:cubicBezTo>
                <a:cubicBezTo>
                  <a:pt x="44101" y="81842"/>
                  <a:pt x="45434" y="81175"/>
                  <a:pt x="46197" y="81175"/>
                </a:cubicBezTo>
                <a:cubicBezTo>
                  <a:pt x="45530" y="79270"/>
                  <a:pt x="47054" y="81937"/>
                  <a:pt x="47054" y="80508"/>
                </a:cubicBezTo>
                <a:cubicBezTo>
                  <a:pt x="47435" y="80699"/>
                  <a:pt x="46863" y="81080"/>
                  <a:pt x="47244" y="81556"/>
                </a:cubicBezTo>
                <a:cubicBezTo>
                  <a:pt x="48483" y="81270"/>
                  <a:pt x="49245" y="82127"/>
                  <a:pt x="50388" y="81937"/>
                </a:cubicBezTo>
                <a:cubicBezTo>
                  <a:pt x="50102" y="80889"/>
                  <a:pt x="49721" y="81937"/>
                  <a:pt x="49340" y="81270"/>
                </a:cubicBezTo>
                <a:cubicBezTo>
                  <a:pt x="50102" y="80318"/>
                  <a:pt x="50578" y="82032"/>
                  <a:pt x="51911" y="81651"/>
                </a:cubicBezTo>
                <a:cubicBezTo>
                  <a:pt x="51435" y="82604"/>
                  <a:pt x="50864" y="81651"/>
                  <a:pt x="50673" y="82699"/>
                </a:cubicBezTo>
                <a:cubicBezTo>
                  <a:pt x="50864" y="83175"/>
                  <a:pt x="51150" y="83366"/>
                  <a:pt x="51531" y="83366"/>
                </a:cubicBezTo>
                <a:cubicBezTo>
                  <a:pt x="51435" y="83080"/>
                  <a:pt x="51340" y="82794"/>
                  <a:pt x="51340" y="82318"/>
                </a:cubicBezTo>
                <a:cubicBezTo>
                  <a:pt x="56102" y="82794"/>
                  <a:pt x="58103" y="83556"/>
                  <a:pt x="62865" y="84223"/>
                </a:cubicBezTo>
                <a:cubicBezTo>
                  <a:pt x="62865" y="83842"/>
                  <a:pt x="62675" y="83937"/>
                  <a:pt x="62579" y="83842"/>
                </a:cubicBezTo>
                <a:cubicBezTo>
                  <a:pt x="66770" y="80699"/>
                  <a:pt x="71533" y="84604"/>
                  <a:pt x="76200" y="84223"/>
                </a:cubicBezTo>
                <a:cubicBezTo>
                  <a:pt x="76010" y="84699"/>
                  <a:pt x="75819" y="84985"/>
                  <a:pt x="75438" y="84890"/>
                </a:cubicBezTo>
                <a:cubicBezTo>
                  <a:pt x="76295" y="86128"/>
                  <a:pt x="77344" y="84413"/>
                  <a:pt x="78296" y="84604"/>
                </a:cubicBezTo>
                <a:cubicBezTo>
                  <a:pt x="77534" y="86414"/>
                  <a:pt x="79058" y="83461"/>
                  <a:pt x="78391" y="85652"/>
                </a:cubicBezTo>
                <a:lnTo>
                  <a:pt x="80486" y="85747"/>
                </a:lnTo>
                <a:cubicBezTo>
                  <a:pt x="80391" y="85175"/>
                  <a:pt x="80106" y="84985"/>
                  <a:pt x="79725" y="84985"/>
                </a:cubicBezTo>
                <a:cubicBezTo>
                  <a:pt x="85344" y="84413"/>
                  <a:pt x="92107" y="86033"/>
                  <a:pt x="96965" y="85080"/>
                </a:cubicBezTo>
                <a:cubicBezTo>
                  <a:pt x="96965" y="85461"/>
                  <a:pt x="96774" y="85366"/>
                  <a:pt x="96679" y="85461"/>
                </a:cubicBezTo>
                <a:cubicBezTo>
                  <a:pt x="99822" y="86414"/>
                  <a:pt x="106395" y="81842"/>
                  <a:pt x="109633" y="82794"/>
                </a:cubicBezTo>
                <a:cubicBezTo>
                  <a:pt x="110110" y="82889"/>
                  <a:pt x="110110" y="84318"/>
                  <a:pt x="110490" y="83937"/>
                </a:cubicBezTo>
                <a:cubicBezTo>
                  <a:pt x="110490" y="84318"/>
                  <a:pt x="110395" y="84604"/>
                  <a:pt x="110300" y="84604"/>
                </a:cubicBezTo>
                <a:cubicBezTo>
                  <a:pt x="110586" y="85652"/>
                  <a:pt x="111062" y="82223"/>
                  <a:pt x="111538" y="84032"/>
                </a:cubicBezTo>
                <a:cubicBezTo>
                  <a:pt x="111824" y="83366"/>
                  <a:pt x="110490" y="82985"/>
                  <a:pt x="110110" y="82508"/>
                </a:cubicBezTo>
                <a:cubicBezTo>
                  <a:pt x="112300" y="80794"/>
                  <a:pt x="114777" y="80603"/>
                  <a:pt x="116967" y="81651"/>
                </a:cubicBezTo>
                <a:cubicBezTo>
                  <a:pt x="116205" y="80127"/>
                  <a:pt x="118015" y="80699"/>
                  <a:pt x="118682" y="80699"/>
                </a:cubicBezTo>
                <a:cubicBezTo>
                  <a:pt x="118872" y="80127"/>
                  <a:pt x="117348" y="80413"/>
                  <a:pt x="117253" y="79556"/>
                </a:cubicBezTo>
                <a:cubicBezTo>
                  <a:pt x="117825" y="78508"/>
                  <a:pt x="120015" y="78698"/>
                  <a:pt x="120396" y="79841"/>
                </a:cubicBezTo>
                <a:cubicBezTo>
                  <a:pt x="120587" y="79746"/>
                  <a:pt x="120491" y="79460"/>
                  <a:pt x="120396" y="79460"/>
                </a:cubicBezTo>
                <a:cubicBezTo>
                  <a:pt x="120396" y="79079"/>
                  <a:pt x="120587" y="79175"/>
                  <a:pt x="120682" y="79175"/>
                </a:cubicBezTo>
                <a:cubicBezTo>
                  <a:pt x="120778" y="78413"/>
                  <a:pt x="120206" y="78984"/>
                  <a:pt x="119920" y="78794"/>
                </a:cubicBezTo>
                <a:cubicBezTo>
                  <a:pt x="119920" y="78032"/>
                  <a:pt x="120491" y="78698"/>
                  <a:pt x="120682" y="78508"/>
                </a:cubicBezTo>
                <a:cubicBezTo>
                  <a:pt x="120015" y="77365"/>
                  <a:pt x="121158" y="76984"/>
                  <a:pt x="121825" y="77174"/>
                </a:cubicBezTo>
                <a:cubicBezTo>
                  <a:pt x="122016" y="77174"/>
                  <a:pt x="120396" y="75365"/>
                  <a:pt x="121444" y="74698"/>
                </a:cubicBezTo>
                <a:cubicBezTo>
                  <a:pt x="121063" y="74126"/>
                  <a:pt x="120682" y="73460"/>
                  <a:pt x="120587" y="72126"/>
                </a:cubicBezTo>
                <a:cubicBezTo>
                  <a:pt x="120872" y="70697"/>
                  <a:pt x="121539" y="70316"/>
                  <a:pt x="121539" y="67935"/>
                </a:cubicBezTo>
                <a:cubicBezTo>
                  <a:pt x="121920" y="67459"/>
                  <a:pt x="122777" y="68697"/>
                  <a:pt x="123540" y="68411"/>
                </a:cubicBezTo>
                <a:cubicBezTo>
                  <a:pt x="123444" y="67745"/>
                  <a:pt x="123063" y="67745"/>
                  <a:pt x="122873" y="67268"/>
                </a:cubicBezTo>
                <a:cubicBezTo>
                  <a:pt x="123349" y="66030"/>
                  <a:pt x="124206" y="65078"/>
                  <a:pt x="123825" y="63458"/>
                </a:cubicBezTo>
                <a:cubicBezTo>
                  <a:pt x="123920" y="63077"/>
                  <a:pt x="124111" y="63268"/>
                  <a:pt x="124206" y="62792"/>
                </a:cubicBezTo>
                <a:cubicBezTo>
                  <a:pt x="124683" y="62601"/>
                  <a:pt x="124397" y="63554"/>
                  <a:pt x="124587" y="63839"/>
                </a:cubicBezTo>
                <a:cubicBezTo>
                  <a:pt x="124969" y="62887"/>
                  <a:pt x="124397" y="61172"/>
                  <a:pt x="123540" y="61649"/>
                </a:cubicBezTo>
                <a:cubicBezTo>
                  <a:pt x="123730" y="60410"/>
                  <a:pt x="124302" y="60220"/>
                  <a:pt x="125063" y="60410"/>
                </a:cubicBezTo>
                <a:cubicBezTo>
                  <a:pt x="125540" y="59934"/>
                  <a:pt x="124397" y="60029"/>
                  <a:pt x="124206" y="60029"/>
                </a:cubicBezTo>
                <a:cubicBezTo>
                  <a:pt x="124492" y="59363"/>
                  <a:pt x="125159" y="59934"/>
                  <a:pt x="125540" y="59458"/>
                </a:cubicBezTo>
                <a:cubicBezTo>
                  <a:pt x="125540" y="58696"/>
                  <a:pt x="124778" y="59267"/>
                  <a:pt x="124492" y="58982"/>
                </a:cubicBezTo>
                <a:cubicBezTo>
                  <a:pt x="124302" y="58410"/>
                  <a:pt x="123920" y="57172"/>
                  <a:pt x="124683" y="57267"/>
                </a:cubicBezTo>
                <a:cubicBezTo>
                  <a:pt x="124683" y="56600"/>
                  <a:pt x="124206" y="56981"/>
                  <a:pt x="124302" y="56219"/>
                </a:cubicBezTo>
                <a:cubicBezTo>
                  <a:pt x="125063" y="55743"/>
                  <a:pt x="123920" y="55076"/>
                  <a:pt x="124873" y="55172"/>
                </a:cubicBezTo>
                <a:cubicBezTo>
                  <a:pt x="124873" y="54695"/>
                  <a:pt x="124492" y="54886"/>
                  <a:pt x="124302" y="54791"/>
                </a:cubicBezTo>
                <a:cubicBezTo>
                  <a:pt x="124302" y="52505"/>
                  <a:pt x="125349" y="53362"/>
                  <a:pt x="125921" y="52790"/>
                </a:cubicBezTo>
                <a:cubicBezTo>
                  <a:pt x="125921" y="52028"/>
                  <a:pt x="125063" y="52600"/>
                  <a:pt x="124683" y="52314"/>
                </a:cubicBezTo>
                <a:cubicBezTo>
                  <a:pt x="124111" y="51743"/>
                  <a:pt x="124873" y="50885"/>
                  <a:pt x="124397" y="50123"/>
                </a:cubicBezTo>
                <a:cubicBezTo>
                  <a:pt x="124587" y="49361"/>
                  <a:pt x="124587" y="50600"/>
                  <a:pt x="124873" y="49838"/>
                </a:cubicBezTo>
                <a:cubicBezTo>
                  <a:pt x="124778" y="49361"/>
                  <a:pt x="124683" y="48790"/>
                  <a:pt x="124492" y="48409"/>
                </a:cubicBezTo>
                <a:cubicBezTo>
                  <a:pt x="125063" y="47266"/>
                  <a:pt x="126588" y="47742"/>
                  <a:pt x="124778" y="47361"/>
                </a:cubicBezTo>
                <a:cubicBezTo>
                  <a:pt x="125159" y="46599"/>
                  <a:pt x="125921" y="46885"/>
                  <a:pt x="126397" y="46409"/>
                </a:cubicBezTo>
                <a:cubicBezTo>
                  <a:pt x="126016" y="45647"/>
                  <a:pt x="124969" y="46504"/>
                  <a:pt x="124302" y="46599"/>
                </a:cubicBezTo>
                <a:cubicBezTo>
                  <a:pt x="123730" y="45837"/>
                  <a:pt x="124111" y="44885"/>
                  <a:pt x="124016" y="43075"/>
                </a:cubicBezTo>
                <a:cubicBezTo>
                  <a:pt x="124492" y="42218"/>
                  <a:pt x="125445" y="42980"/>
                  <a:pt x="125730" y="43551"/>
                </a:cubicBezTo>
                <a:lnTo>
                  <a:pt x="125540" y="45266"/>
                </a:lnTo>
                <a:cubicBezTo>
                  <a:pt x="125921" y="44885"/>
                  <a:pt x="125921" y="43742"/>
                  <a:pt x="125730" y="43170"/>
                </a:cubicBezTo>
                <a:cubicBezTo>
                  <a:pt x="125825" y="42408"/>
                  <a:pt x="126397" y="43170"/>
                  <a:pt x="126588" y="42503"/>
                </a:cubicBezTo>
                <a:cubicBezTo>
                  <a:pt x="125730" y="43742"/>
                  <a:pt x="124969" y="37265"/>
                  <a:pt x="126016" y="35074"/>
                </a:cubicBezTo>
                <a:cubicBezTo>
                  <a:pt x="126302" y="34407"/>
                  <a:pt x="126968" y="35645"/>
                  <a:pt x="127350" y="34883"/>
                </a:cubicBezTo>
                <a:cubicBezTo>
                  <a:pt x="127445" y="34598"/>
                  <a:pt x="126397" y="34121"/>
                  <a:pt x="126111" y="34407"/>
                </a:cubicBezTo>
                <a:cubicBezTo>
                  <a:pt x="126206" y="32216"/>
                  <a:pt x="127064" y="32121"/>
                  <a:pt x="127921" y="32121"/>
                </a:cubicBezTo>
                <a:cubicBezTo>
                  <a:pt x="127921" y="31359"/>
                  <a:pt x="127540" y="31359"/>
                  <a:pt x="127159" y="31359"/>
                </a:cubicBezTo>
                <a:cubicBezTo>
                  <a:pt x="127635" y="29073"/>
                  <a:pt x="128874" y="30026"/>
                  <a:pt x="129636" y="29454"/>
                </a:cubicBezTo>
                <a:cubicBezTo>
                  <a:pt x="128683" y="29264"/>
                  <a:pt x="126683" y="29073"/>
                  <a:pt x="126968" y="26406"/>
                </a:cubicBezTo>
                <a:cubicBezTo>
                  <a:pt x="127254" y="26216"/>
                  <a:pt x="126873" y="25835"/>
                  <a:pt x="126778" y="26406"/>
                </a:cubicBezTo>
                <a:cubicBezTo>
                  <a:pt x="125825" y="25930"/>
                  <a:pt x="126302" y="24025"/>
                  <a:pt x="125921" y="23168"/>
                </a:cubicBezTo>
                <a:cubicBezTo>
                  <a:pt x="127254" y="18786"/>
                  <a:pt x="125825" y="17167"/>
                  <a:pt x="124873" y="14595"/>
                </a:cubicBezTo>
                <a:cubicBezTo>
                  <a:pt x="125349" y="13262"/>
                  <a:pt x="126206" y="13071"/>
                  <a:pt x="126873" y="12309"/>
                </a:cubicBezTo>
                <a:cubicBezTo>
                  <a:pt x="125730" y="9261"/>
                  <a:pt x="122492" y="12690"/>
                  <a:pt x="121349" y="9356"/>
                </a:cubicBezTo>
                <a:cubicBezTo>
                  <a:pt x="118491" y="9833"/>
                  <a:pt x="114681" y="9356"/>
                  <a:pt x="112491" y="7642"/>
                </a:cubicBezTo>
                <a:cubicBezTo>
                  <a:pt x="112491" y="7261"/>
                  <a:pt x="112681" y="7261"/>
                  <a:pt x="112776" y="7356"/>
                </a:cubicBezTo>
                <a:cubicBezTo>
                  <a:pt x="107442" y="6499"/>
                  <a:pt x="101346" y="8690"/>
                  <a:pt x="95250" y="7737"/>
                </a:cubicBezTo>
                <a:cubicBezTo>
                  <a:pt x="94012" y="7642"/>
                  <a:pt x="96012" y="8309"/>
                  <a:pt x="96012" y="8118"/>
                </a:cubicBezTo>
                <a:cubicBezTo>
                  <a:pt x="95917" y="9261"/>
                  <a:pt x="94012" y="7928"/>
                  <a:pt x="94393" y="8023"/>
                </a:cubicBezTo>
                <a:cubicBezTo>
                  <a:pt x="92679" y="7547"/>
                  <a:pt x="88773" y="7166"/>
                  <a:pt x="87535" y="7356"/>
                </a:cubicBezTo>
                <a:cubicBezTo>
                  <a:pt x="87535" y="6594"/>
                  <a:pt x="87821" y="6689"/>
                  <a:pt x="88011" y="6689"/>
                </a:cubicBezTo>
                <a:cubicBezTo>
                  <a:pt x="81629" y="4975"/>
                  <a:pt x="71724" y="6213"/>
                  <a:pt x="66294" y="3546"/>
                </a:cubicBezTo>
                <a:lnTo>
                  <a:pt x="66294" y="4213"/>
                </a:lnTo>
                <a:cubicBezTo>
                  <a:pt x="65056" y="2689"/>
                  <a:pt x="63437" y="3546"/>
                  <a:pt x="62199" y="3451"/>
                </a:cubicBezTo>
                <a:cubicBezTo>
                  <a:pt x="64389" y="5070"/>
                  <a:pt x="68771" y="4594"/>
                  <a:pt x="71628" y="5737"/>
                </a:cubicBezTo>
                <a:cubicBezTo>
                  <a:pt x="69152" y="6404"/>
                  <a:pt x="65818" y="5927"/>
                  <a:pt x="63913" y="6308"/>
                </a:cubicBezTo>
                <a:cubicBezTo>
                  <a:pt x="65532" y="6880"/>
                  <a:pt x="67342" y="7070"/>
                  <a:pt x="69342" y="7166"/>
                </a:cubicBezTo>
                <a:cubicBezTo>
                  <a:pt x="66866" y="8594"/>
                  <a:pt x="63913" y="7166"/>
                  <a:pt x="60865" y="7356"/>
                </a:cubicBezTo>
                <a:cubicBezTo>
                  <a:pt x="61436" y="6594"/>
                  <a:pt x="62770" y="7261"/>
                  <a:pt x="63628" y="7070"/>
                </a:cubicBezTo>
                <a:cubicBezTo>
                  <a:pt x="62961" y="5165"/>
                  <a:pt x="61818" y="5927"/>
                  <a:pt x="61056" y="6023"/>
                </a:cubicBezTo>
                <a:cubicBezTo>
                  <a:pt x="53436" y="6594"/>
                  <a:pt x="46101" y="5261"/>
                  <a:pt x="38767" y="4975"/>
                </a:cubicBezTo>
                <a:cubicBezTo>
                  <a:pt x="38291" y="4975"/>
                  <a:pt x="37815" y="4403"/>
                  <a:pt x="37243" y="4308"/>
                </a:cubicBezTo>
                <a:cubicBezTo>
                  <a:pt x="31052" y="2689"/>
                  <a:pt x="24479" y="4975"/>
                  <a:pt x="18574" y="5070"/>
                </a:cubicBezTo>
                <a:cubicBezTo>
                  <a:pt x="18574" y="4689"/>
                  <a:pt x="18765" y="4784"/>
                  <a:pt x="18860" y="4689"/>
                </a:cubicBezTo>
                <a:cubicBezTo>
                  <a:pt x="17336" y="4213"/>
                  <a:pt x="15050" y="5261"/>
                  <a:pt x="13526" y="3832"/>
                </a:cubicBezTo>
                <a:cubicBezTo>
                  <a:pt x="13621" y="2689"/>
                  <a:pt x="15050" y="4975"/>
                  <a:pt x="14954" y="3070"/>
                </a:cubicBezTo>
                <a:cubicBezTo>
                  <a:pt x="14478" y="3546"/>
                  <a:pt x="13240" y="2879"/>
                  <a:pt x="12288" y="3165"/>
                </a:cubicBezTo>
                <a:cubicBezTo>
                  <a:pt x="12192" y="1736"/>
                  <a:pt x="12668" y="2975"/>
                  <a:pt x="12954" y="2784"/>
                </a:cubicBezTo>
                <a:cubicBezTo>
                  <a:pt x="12288" y="1546"/>
                  <a:pt x="11716" y="2022"/>
                  <a:pt x="10763" y="1070"/>
                </a:cubicBezTo>
                <a:cubicBezTo>
                  <a:pt x="10669" y="498"/>
                  <a:pt x="10859" y="403"/>
                  <a:pt x="11049" y="403"/>
                </a:cubicBezTo>
                <a:cubicBezTo>
                  <a:pt x="10859" y="-550"/>
                  <a:pt x="10383" y="498"/>
                  <a:pt x="10097" y="403"/>
                </a:cubicBezTo>
                <a:cubicBezTo>
                  <a:pt x="10573" y="1546"/>
                  <a:pt x="11145" y="2594"/>
                  <a:pt x="12192" y="2403"/>
                </a:cubicBezTo>
                <a:cubicBezTo>
                  <a:pt x="11525" y="3451"/>
                  <a:pt x="10859" y="4499"/>
                  <a:pt x="9430" y="4308"/>
                </a:cubicBezTo>
                <a:cubicBezTo>
                  <a:pt x="10478" y="6023"/>
                  <a:pt x="12288" y="4689"/>
                  <a:pt x="14574" y="5165"/>
                </a:cubicBezTo>
                <a:cubicBezTo>
                  <a:pt x="14574" y="5261"/>
                  <a:pt x="14574" y="5546"/>
                  <a:pt x="14383" y="5642"/>
                </a:cubicBezTo>
                <a:cubicBezTo>
                  <a:pt x="14478" y="6499"/>
                  <a:pt x="14764" y="5261"/>
                  <a:pt x="15050" y="5261"/>
                </a:cubicBezTo>
                <a:cubicBezTo>
                  <a:pt x="15431" y="5261"/>
                  <a:pt x="15431" y="6118"/>
                  <a:pt x="15431" y="6975"/>
                </a:cubicBezTo>
                <a:cubicBezTo>
                  <a:pt x="12192" y="7642"/>
                  <a:pt x="9811" y="4499"/>
                  <a:pt x="7144" y="5927"/>
                </a:cubicBezTo>
                <a:cubicBezTo>
                  <a:pt x="7620" y="6785"/>
                  <a:pt x="8001" y="6308"/>
                  <a:pt x="8954" y="6594"/>
                </a:cubicBezTo>
                <a:cubicBezTo>
                  <a:pt x="8954" y="6975"/>
                  <a:pt x="8668" y="6880"/>
                  <a:pt x="8477" y="6975"/>
                </a:cubicBezTo>
                <a:cubicBezTo>
                  <a:pt x="9716" y="7451"/>
                  <a:pt x="11145" y="7547"/>
                  <a:pt x="12573" y="7451"/>
                </a:cubicBezTo>
                <a:cubicBezTo>
                  <a:pt x="10669" y="8785"/>
                  <a:pt x="8287" y="8499"/>
                  <a:pt x="7049" y="7737"/>
                </a:cubicBezTo>
                <a:cubicBezTo>
                  <a:pt x="7049" y="7356"/>
                  <a:pt x="7334" y="7451"/>
                  <a:pt x="7525" y="7356"/>
                </a:cubicBezTo>
                <a:cubicBezTo>
                  <a:pt x="6763" y="5356"/>
                  <a:pt x="5715" y="7166"/>
                  <a:pt x="5144" y="8213"/>
                </a:cubicBezTo>
                <a:cubicBezTo>
                  <a:pt x="5239" y="8690"/>
                  <a:pt x="6096" y="7832"/>
                  <a:pt x="6572" y="8118"/>
                </a:cubicBezTo>
                <a:cubicBezTo>
                  <a:pt x="6287" y="8880"/>
                  <a:pt x="6001" y="9452"/>
                  <a:pt x="5429" y="8880"/>
                </a:cubicBezTo>
                <a:cubicBezTo>
                  <a:pt x="6096" y="10404"/>
                  <a:pt x="3620" y="11071"/>
                  <a:pt x="2953" y="10785"/>
                </a:cubicBezTo>
                <a:cubicBezTo>
                  <a:pt x="2858" y="9452"/>
                  <a:pt x="3429" y="10976"/>
                  <a:pt x="3525" y="9737"/>
                </a:cubicBezTo>
                <a:cubicBezTo>
                  <a:pt x="3525" y="10976"/>
                  <a:pt x="4191" y="9833"/>
                  <a:pt x="5049" y="10023"/>
                </a:cubicBezTo>
                <a:cubicBezTo>
                  <a:pt x="5049" y="9261"/>
                  <a:pt x="4763" y="9356"/>
                  <a:pt x="4477" y="9356"/>
                </a:cubicBezTo>
                <a:cubicBezTo>
                  <a:pt x="4477" y="8975"/>
                  <a:pt x="4668" y="9071"/>
                  <a:pt x="4763" y="8975"/>
                </a:cubicBezTo>
                <a:cubicBezTo>
                  <a:pt x="3620" y="9071"/>
                  <a:pt x="2667" y="9356"/>
                  <a:pt x="2000" y="9833"/>
                </a:cubicBezTo>
                <a:cubicBezTo>
                  <a:pt x="2477" y="9642"/>
                  <a:pt x="2477" y="10595"/>
                  <a:pt x="2572" y="11547"/>
                </a:cubicBezTo>
                <a:cubicBezTo>
                  <a:pt x="1620" y="13452"/>
                  <a:pt x="286" y="14690"/>
                  <a:pt x="477" y="18691"/>
                </a:cubicBezTo>
                <a:cubicBezTo>
                  <a:pt x="1048" y="16881"/>
                  <a:pt x="1334" y="14214"/>
                  <a:pt x="2667" y="14690"/>
                </a:cubicBezTo>
                <a:cubicBezTo>
                  <a:pt x="2858" y="16119"/>
                  <a:pt x="2381" y="18691"/>
                  <a:pt x="1429" y="18977"/>
                </a:cubicBezTo>
                <a:cubicBezTo>
                  <a:pt x="1334" y="19453"/>
                  <a:pt x="2286" y="18596"/>
                  <a:pt x="1810" y="19643"/>
                </a:cubicBezTo>
                <a:cubicBezTo>
                  <a:pt x="1905" y="20310"/>
                  <a:pt x="2381" y="19358"/>
                  <a:pt x="2572" y="19262"/>
                </a:cubicBezTo>
                <a:cubicBezTo>
                  <a:pt x="2000" y="18786"/>
                  <a:pt x="2572" y="17834"/>
                  <a:pt x="3143" y="17834"/>
                </a:cubicBezTo>
                <a:cubicBezTo>
                  <a:pt x="2953" y="18881"/>
                  <a:pt x="2858" y="20310"/>
                  <a:pt x="2096" y="20310"/>
                </a:cubicBezTo>
                <a:cubicBezTo>
                  <a:pt x="2667" y="21072"/>
                  <a:pt x="2191" y="21834"/>
                  <a:pt x="2572" y="22787"/>
                </a:cubicBezTo>
                <a:cubicBezTo>
                  <a:pt x="3143" y="22310"/>
                  <a:pt x="2953" y="20310"/>
                  <a:pt x="3525" y="19929"/>
                </a:cubicBezTo>
                <a:cubicBezTo>
                  <a:pt x="4096" y="20977"/>
                  <a:pt x="2667" y="21453"/>
                  <a:pt x="3334" y="22787"/>
                </a:cubicBezTo>
                <a:cubicBezTo>
                  <a:pt x="3239" y="22596"/>
                  <a:pt x="2572" y="24120"/>
                  <a:pt x="2572" y="22787"/>
                </a:cubicBezTo>
                <a:cubicBezTo>
                  <a:pt x="2858" y="24120"/>
                  <a:pt x="2667" y="26025"/>
                  <a:pt x="1810" y="26692"/>
                </a:cubicBezTo>
                <a:cubicBezTo>
                  <a:pt x="1715" y="27835"/>
                  <a:pt x="2286" y="29930"/>
                  <a:pt x="1715" y="28787"/>
                </a:cubicBezTo>
                <a:cubicBezTo>
                  <a:pt x="1334" y="29359"/>
                  <a:pt x="2191" y="30788"/>
                  <a:pt x="2381" y="29835"/>
                </a:cubicBezTo>
                <a:cubicBezTo>
                  <a:pt x="2000" y="31169"/>
                  <a:pt x="2000" y="33074"/>
                  <a:pt x="1524" y="34121"/>
                </a:cubicBezTo>
                <a:cubicBezTo>
                  <a:pt x="1620" y="34693"/>
                  <a:pt x="1810" y="34883"/>
                  <a:pt x="2191" y="34788"/>
                </a:cubicBezTo>
                <a:cubicBezTo>
                  <a:pt x="2286" y="36884"/>
                  <a:pt x="2286" y="37169"/>
                  <a:pt x="1905" y="37931"/>
                </a:cubicBezTo>
                <a:cubicBezTo>
                  <a:pt x="2381" y="37836"/>
                  <a:pt x="2477" y="38884"/>
                  <a:pt x="3048" y="38598"/>
                </a:cubicBezTo>
                <a:cubicBezTo>
                  <a:pt x="2763" y="39932"/>
                  <a:pt x="2667" y="40027"/>
                  <a:pt x="2191" y="40408"/>
                </a:cubicBezTo>
                <a:cubicBezTo>
                  <a:pt x="2953" y="41265"/>
                  <a:pt x="1905" y="42313"/>
                  <a:pt x="2000" y="43265"/>
                </a:cubicBezTo>
                <a:cubicBezTo>
                  <a:pt x="1524" y="42884"/>
                  <a:pt x="1144" y="42884"/>
                  <a:pt x="762" y="43361"/>
                </a:cubicBezTo>
                <a:cubicBezTo>
                  <a:pt x="572" y="44123"/>
                  <a:pt x="1524" y="42789"/>
                  <a:pt x="1715" y="44027"/>
                </a:cubicBezTo>
                <a:cubicBezTo>
                  <a:pt x="1620" y="44789"/>
                  <a:pt x="953" y="44599"/>
                  <a:pt x="858" y="45456"/>
                </a:cubicBezTo>
                <a:cubicBezTo>
                  <a:pt x="1144" y="46028"/>
                  <a:pt x="1715" y="45647"/>
                  <a:pt x="1715" y="46790"/>
                </a:cubicBezTo>
                <a:cubicBezTo>
                  <a:pt x="858" y="49552"/>
                  <a:pt x="1620" y="54695"/>
                  <a:pt x="0" y="55648"/>
                </a:cubicBezTo>
                <a:cubicBezTo>
                  <a:pt x="286" y="56124"/>
                  <a:pt x="381" y="57077"/>
                  <a:pt x="95" y="57839"/>
                </a:cubicBezTo>
                <a:close/>
                <a:moveTo>
                  <a:pt x="109252" y="9547"/>
                </a:moveTo>
                <a:cubicBezTo>
                  <a:pt x="108585" y="10690"/>
                  <a:pt x="104966" y="8499"/>
                  <a:pt x="104585" y="8880"/>
                </a:cubicBezTo>
                <a:cubicBezTo>
                  <a:pt x="105537" y="7832"/>
                  <a:pt x="108776" y="10404"/>
                  <a:pt x="109252" y="9547"/>
                </a:cubicBezTo>
                <a:close/>
                <a:moveTo>
                  <a:pt x="84487" y="7451"/>
                </a:moveTo>
                <a:cubicBezTo>
                  <a:pt x="83725" y="7832"/>
                  <a:pt x="82772" y="7547"/>
                  <a:pt x="82011" y="6975"/>
                </a:cubicBezTo>
                <a:cubicBezTo>
                  <a:pt x="82772" y="6404"/>
                  <a:pt x="83820" y="6975"/>
                  <a:pt x="84487" y="7451"/>
                </a:cubicBezTo>
                <a:close/>
                <a:moveTo>
                  <a:pt x="79915" y="7261"/>
                </a:moveTo>
                <a:cubicBezTo>
                  <a:pt x="78963" y="6975"/>
                  <a:pt x="78581" y="7547"/>
                  <a:pt x="78105" y="6499"/>
                </a:cubicBezTo>
                <a:cubicBezTo>
                  <a:pt x="78677" y="6594"/>
                  <a:pt x="80010" y="6880"/>
                  <a:pt x="79915" y="7261"/>
                </a:cubicBezTo>
                <a:close/>
                <a:moveTo>
                  <a:pt x="57055" y="81080"/>
                </a:moveTo>
                <a:cubicBezTo>
                  <a:pt x="56674" y="80508"/>
                  <a:pt x="55531" y="81746"/>
                  <a:pt x="55245" y="80318"/>
                </a:cubicBezTo>
                <a:cubicBezTo>
                  <a:pt x="56102" y="79746"/>
                  <a:pt x="56579" y="79937"/>
                  <a:pt x="57055" y="81080"/>
                </a:cubicBezTo>
                <a:close/>
                <a:moveTo>
                  <a:pt x="52864" y="81365"/>
                </a:moveTo>
                <a:cubicBezTo>
                  <a:pt x="54959" y="80794"/>
                  <a:pt x="57341" y="82794"/>
                  <a:pt x="58674" y="81461"/>
                </a:cubicBezTo>
                <a:cubicBezTo>
                  <a:pt x="58484" y="81270"/>
                  <a:pt x="57912" y="81842"/>
                  <a:pt x="57912" y="81080"/>
                </a:cubicBezTo>
                <a:cubicBezTo>
                  <a:pt x="59817" y="81556"/>
                  <a:pt x="61246" y="81270"/>
                  <a:pt x="62389" y="82508"/>
                </a:cubicBezTo>
                <a:cubicBezTo>
                  <a:pt x="59341" y="82318"/>
                  <a:pt x="57150" y="82604"/>
                  <a:pt x="54579" y="81746"/>
                </a:cubicBezTo>
                <a:lnTo>
                  <a:pt x="53340" y="81746"/>
                </a:lnTo>
                <a:cubicBezTo>
                  <a:pt x="53150" y="81937"/>
                  <a:pt x="52102" y="81651"/>
                  <a:pt x="52864" y="81365"/>
                </a:cubicBezTo>
                <a:close/>
                <a:moveTo>
                  <a:pt x="51816" y="80032"/>
                </a:moveTo>
                <a:cubicBezTo>
                  <a:pt x="51245" y="80603"/>
                  <a:pt x="50578" y="80318"/>
                  <a:pt x="50197" y="80032"/>
                </a:cubicBezTo>
                <a:cubicBezTo>
                  <a:pt x="50864" y="79460"/>
                  <a:pt x="51435" y="79841"/>
                  <a:pt x="51816" y="80032"/>
                </a:cubicBezTo>
                <a:close/>
                <a:moveTo>
                  <a:pt x="45339" y="6404"/>
                </a:moveTo>
                <a:cubicBezTo>
                  <a:pt x="44482" y="5356"/>
                  <a:pt x="43339" y="7166"/>
                  <a:pt x="43053" y="5737"/>
                </a:cubicBezTo>
                <a:cubicBezTo>
                  <a:pt x="43815" y="6023"/>
                  <a:pt x="45149" y="5070"/>
                  <a:pt x="45339" y="6404"/>
                </a:cubicBezTo>
                <a:close/>
                <a:moveTo>
                  <a:pt x="40767" y="5737"/>
                </a:moveTo>
                <a:cubicBezTo>
                  <a:pt x="39720" y="5642"/>
                  <a:pt x="39148" y="6308"/>
                  <a:pt x="38291" y="5356"/>
                </a:cubicBezTo>
                <a:cubicBezTo>
                  <a:pt x="38862" y="5070"/>
                  <a:pt x="40481" y="5165"/>
                  <a:pt x="40767" y="5737"/>
                </a:cubicBezTo>
                <a:close/>
                <a:moveTo>
                  <a:pt x="21908" y="6785"/>
                </a:moveTo>
                <a:cubicBezTo>
                  <a:pt x="22289" y="5927"/>
                  <a:pt x="23146" y="5832"/>
                  <a:pt x="23718" y="6689"/>
                </a:cubicBezTo>
                <a:cubicBezTo>
                  <a:pt x="22384" y="7737"/>
                  <a:pt x="20670" y="5832"/>
                  <a:pt x="20765" y="7451"/>
                </a:cubicBezTo>
                <a:cubicBezTo>
                  <a:pt x="20288" y="7737"/>
                  <a:pt x="20194" y="7070"/>
                  <a:pt x="19812" y="7166"/>
                </a:cubicBezTo>
                <a:cubicBezTo>
                  <a:pt x="17431" y="7070"/>
                  <a:pt x="19622" y="6975"/>
                  <a:pt x="20479" y="6404"/>
                </a:cubicBezTo>
                <a:cubicBezTo>
                  <a:pt x="20098" y="5642"/>
                  <a:pt x="18765" y="7451"/>
                  <a:pt x="18288" y="5451"/>
                </a:cubicBezTo>
                <a:cubicBezTo>
                  <a:pt x="20194" y="5737"/>
                  <a:pt x="20955" y="5070"/>
                  <a:pt x="21908" y="6785"/>
                </a:cubicBezTo>
                <a:close/>
                <a:moveTo>
                  <a:pt x="2191" y="14690"/>
                </a:moveTo>
                <a:cubicBezTo>
                  <a:pt x="2381" y="12595"/>
                  <a:pt x="4096" y="11928"/>
                  <a:pt x="4668" y="11738"/>
                </a:cubicBezTo>
                <a:cubicBezTo>
                  <a:pt x="3715" y="13262"/>
                  <a:pt x="3143" y="13547"/>
                  <a:pt x="2191" y="14690"/>
                </a:cubicBezTo>
                <a:close/>
                <a:moveTo>
                  <a:pt x="2953" y="16405"/>
                </a:moveTo>
                <a:cubicBezTo>
                  <a:pt x="3143" y="16119"/>
                  <a:pt x="3334" y="14214"/>
                  <a:pt x="3715" y="15262"/>
                </a:cubicBezTo>
                <a:cubicBezTo>
                  <a:pt x="3620" y="15262"/>
                  <a:pt x="3525" y="15357"/>
                  <a:pt x="3525" y="15643"/>
                </a:cubicBezTo>
                <a:cubicBezTo>
                  <a:pt x="3620" y="15738"/>
                  <a:pt x="3810" y="15643"/>
                  <a:pt x="3906" y="16024"/>
                </a:cubicBezTo>
                <a:cubicBezTo>
                  <a:pt x="3334" y="15452"/>
                  <a:pt x="3239" y="17548"/>
                  <a:pt x="2953" y="16405"/>
                </a:cubicBezTo>
                <a:close/>
                <a:moveTo>
                  <a:pt x="2572" y="60506"/>
                </a:moveTo>
                <a:cubicBezTo>
                  <a:pt x="1905" y="59172"/>
                  <a:pt x="2477" y="59553"/>
                  <a:pt x="2477" y="58410"/>
                </a:cubicBezTo>
                <a:cubicBezTo>
                  <a:pt x="2477" y="59077"/>
                  <a:pt x="2953" y="58791"/>
                  <a:pt x="2858" y="59839"/>
                </a:cubicBezTo>
                <a:cubicBezTo>
                  <a:pt x="2667" y="59744"/>
                  <a:pt x="2763" y="60410"/>
                  <a:pt x="2572" y="60506"/>
                </a:cubicBezTo>
                <a:close/>
                <a:moveTo>
                  <a:pt x="3525" y="55172"/>
                </a:moveTo>
                <a:cubicBezTo>
                  <a:pt x="3429" y="55267"/>
                  <a:pt x="3334" y="55457"/>
                  <a:pt x="3429" y="55838"/>
                </a:cubicBezTo>
                <a:lnTo>
                  <a:pt x="2667" y="55838"/>
                </a:lnTo>
                <a:cubicBezTo>
                  <a:pt x="2477" y="54981"/>
                  <a:pt x="3429" y="54695"/>
                  <a:pt x="3525" y="55172"/>
                </a:cubicBezTo>
                <a:close/>
                <a:moveTo>
                  <a:pt x="3048" y="57648"/>
                </a:moveTo>
                <a:cubicBezTo>
                  <a:pt x="2667" y="57458"/>
                  <a:pt x="2286" y="57172"/>
                  <a:pt x="2191" y="56315"/>
                </a:cubicBezTo>
                <a:cubicBezTo>
                  <a:pt x="2667" y="56124"/>
                  <a:pt x="2953" y="56696"/>
                  <a:pt x="3048" y="57648"/>
                </a:cubicBezTo>
                <a:close/>
              </a:path>
            </a:pathLst>
          </a:custGeom>
          <a:solidFill>
            <a:srgbClr val="1A2D6F"/>
          </a:solidFill>
          <a:ln w="9525" cap="flat">
            <a:noFill/>
            <a:prstDash val="solid"/>
            <a:miter/>
          </a:ln>
        </p:spPr>
        <p:txBody>
          <a:bodyPr rtlCol="0" anchor="ctr"/>
          <a:lstStyle/>
          <a:p>
            <a:endParaRPr lang="en-US"/>
          </a:p>
        </p:txBody>
      </p:sp>
      <p:sp>
        <p:nvSpPr>
          <p:cNvPr id="861" name="צורה חופשית: צורה 834">
            <a:extLst>
              <a:ext uri="{FF2B5EF4-FFF2-40B4-BE49-F238E27FC236}">
                <a16:creationId xmlns:a16="http://schemas.microsoft.com/office/drawing/2014/main" id="{42A7BF4A-4D77-4EC9-A022-CC69E52390F7}"/>
              </a:ext>
            </a:extLst>
          </p:cNvPr>
          <p:cNvSpPr/>
          <p:nvPr userDrawn="1"/>
        </p:nvSpPr>
        <p:spPr>
          <a:xfrm>
            <a:off x="6039992" y="16361"/>
            <a:ext cx="1333" cy="1653"/>
          </a:xfrm>
          <a:custGeom>
            <a:avLst/>
            <a:gdLst>
              <a:gd name="connsiteX0" fmla="*/ 0 w 1333"/>
              <a:gd name="connsiteY0" fmla="*/ 1260 h 1653"/>
              <a:gd name="connsiteX1" fmla="*/ 1048 w 1333"/>
              <a:gd name="connsiteY1" fmla="*/ 1545 h 1653"/>
              <a:gd name="connsiteX2" fmla="*/ 1334 w 1333"/>
              <a:gd name="connsiteY2" fmla="*/ 117 h 1653"/>
              <a:gd name="connsiteX3" fmla="*/ 0 w 1333"/>
              <a:gd name="connsiteY3" fmla="*/ 1260 h 1653"/>
            </a:gdLst>
            <a:ahLst/>
            <a:cxnLst>
              <a:cxn ang="0">
                <a:pos x="connsiteX0" y="connsiteY0"/>
              </a:cxn>
              <a:cxn ang="0">
                <a:pos x="connsiteX1" y="connsiteY1"/>
              </a:cxn>
              <a:cxn ang="0">
                <a:pos x="connsiteX2" y="connsiteY2"/>
              </a:cxn>
              <a:cxn ang="0">
                <a:pos x="connsiteX3" y="connsiteY3"/>
              </a:cxn>
            </a:cxnLst>
            <a:rect l="l" t="t" r="r" b="b"/>
            <a:pathLst>
              <a:path w="1333" h="1653">
                <a:moveTo>
                  <a:pt x="0" y="1260"/>
                </a:moveTo>
                <a:cubicBezTo>
                  <a:pt x="191" y="2498"/>
                  <a:pt x="762" y="307"/>
                  <a:pt x="1048" y="1545"/>
                </a:cubicBezTo>
                <a:cubicBezTo>
                  <a:pt x="1524" y="1164"/>
                  <a:pt x="667" y="307"/>
                  <a:pt x="1334" y="117"/>
                </a:cubicBezTo>
                <a:cubicBezTo>
                  <a:pt x="1048" y="-455"/>
                  <a:pt x="476" y="1260"/>
                  <a:pt x="0" y="1260"/>
                </a:cubicBezTo>
                <a:close/>
              </a:path>
            </a:pathLst>
          </a:custGeom>
          <a:solidFill>
            <a:srgbClr val="1A2D6F"/>
          </a:solidFill>
          <a:ln w="9525" cap="flat">
            <a:noFill/>
            <a:prstDash val="solid"/>
            <a:miter/>
          </a:ln>
        </p:spPr>
        <p:txBody>
          <a:bodyPr rtlCol="0" anchor="ctr"/>
          <a:lstStyle/>
          <a:p>
            <a:endParaRPr lang="en-US"/>
          </a:p>
        </p:txBody>
      </p:sp>
      <p:sp>
        <p:nvSpPr>
          <p:cNvPr id="862" name="צורה חופשית: צורה 835">
            <a:extLst>
              <a:ext uri="{FF2B5EF4-FFF2-40B4-BE49-F238E27FC236}">
                <a16:creationId xmlns:a16="http://schemas.microsoft.com/office/drawing/2014/main" id="{136063E4-8B5C-49B4-868B-165A558816FA}"/>
              </a:ext>
            </a:extLst>
          </p:cNvPr>
          <p:cNvSpPr/>
          <p:nvPr userDrawn="1"/>
        </p:nvSpPr>
        <p:spPr>
          <a:xfrm>
            <a:off x="6146673" y="24860"/>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1" y="0"/>
                  <a:pt x="381" y="0"/>
                  <a:pt x="571" y="0"/>
                </a:cubicBezTo>
                <a:cubicBezTo>
                  <a:pt x="381" y="191"/>
                  <a:pt x="95" y="95"/>
                  <a:pt x="0" y="0"/>
                </a:cubicBezTo>
                <a:close/>
              </a:path>
            </a:pathLst>
          </a:custGeom>
          <a:solidFill>
            <a:srgbClr val="1A2D6F"/>
          </a:solidFill>
          <a:ln w="9525" cap="flat">
            <a:noFill/>
            <a:prstDash val="solid"/>
            <a:miter/>
          </a:ln>
        </p:spPr>
        <p:txBody>
          <a:bodyPr rtlCol="0" anchor="ctr"/>
          <a:lstStyle/>
          <a:p>
            <a:endParaRPr lang="en-US"/>
          </a:p>
        </p:txBody>
      </p:sp>
      <p:sp>
        <p:nvSpPr>
          <p:cNvPr id="863" name="צורה חופשית: צורה 836">
            <a:extLst>
              <a:ext uri="{FF2B5EF4-FFF2-40B4-BE49-F238E27FC236}">
                <a16:creationId xmlns:a16="http://schemas.microsoft.com/office/drawing/2014/main" id="{0640B346-54E8-47B7-B034-ABBA262F866F}"/>
              </a:ext>
            </a:extLst>
          </p:cNvPr>
          <p:cNvSpPr/>
          <p:nvPr userDrawn="1"/>
        </p:nvSpPr>
        <p:spPr>
          <a:xfrm>
            <a:off x="6037901" y="22651"/>
            <a:ext cx="1805" cy="1046"/>
          </a:xfrm>
          <a:custGeom>
            <a:avLst/>
            <a:gdLst>
              <a:gd name="connsiteX0" fmla="*/ 91 w 1805"/>
              <a:gd name="connsiteY0" fmla="*/ 18 h 1046"/>
              <a:gd name="connsiteX1" fmla="*/ 1806 w 1805"/>
              <a:gd name="connsiteY1" fmla="*/ 970 h 1046"/>
              <a:gd name="connsiteX2" fmla="*/ 91 w 1805"/>
              <a:gd name="connsiteY2" fmla="*/ 18 h 1046"/>
            </a:gdLst>
            <a:ahLst/>
            <a:cxnLst>
              <a:cxn ang="0">
                <a:pos x="connsiteX0" y="connsiteY0"/>
              </a:cxn>
              <a:cxn ang="0">
                <a:pos x="connsiteX1" y="connsiteY1"/>
              </a:cxn>
              <a:cxn ang="0">
                <a:pos x="connsiteX2" y="connsiteY2"/>
              </a:cxn>
            </a:cxnLst>
            <a:rect l="l" t="t" r="r" b="b"/>
            <a:pathLst>
              <a:path w="1805" h="1046">
                <a:moveTo>
                  <a:pt x="91" y="18"/>
                </a:moveTo>
                <a:cubicBezTo>
                  <a:pt x="-386" y="1446"/>
                  <a:pt x="1139" y="970"/>
                  <a:pt x="1806" y="970"/>
                </a:cubicBezTo>
                <a:cubicBezTo>
                  <a:pt x="1329" y="208"/>
                  <a:pt x="377" y="-78"/>
                  <a:pt x="91" y="18"/>
                </a:cubicBezTo>
                <a:close/>
              </a:path>
            </a:pathLst>
          </a:custGeom>
          <a:solidFill>
            <a:srgbClr val="1A2D6F"/>
          </a:solidFill>
          <a:ln w="9525" cap="flat">
            <a:noFill/>
            <a:prstDash val="solid"/>
            <a:miter/>
          </a:ln>
        </p:spPr>
        <p:txBody>
          <a:bodyPr rtlCol="0" anchor="ctr"/>
          <a:lstStyle/>
          <a:p>
            <a:endParaRPr lang="en-US"/>
          </a:p>
        </p:txBody>
      </p:sp>
      <p:sp>
        <p:nvSpPr>
          <p:cNvPr id="864" name="צורה חופשית: צורה 837">
            <a:extLst>
              <a:ext uri="{FF2B5EF4-FFF2-40B4-BE49-F238E27FC236}">
                <a16:creationId xmlns:a16="http://schemas.microsoft.com/office/drawing/2014/main" id="{ED7482A5-D84A-448C-A9AE-884F6A114C32}"/>
              </a:ext>
            </a:extLst>
          </p:cNvPr>
          <p:cNvSpPr/>
          <p:nvPr userDrawn="1"/>
        </p:nvSpPr>
        <p:spPr>
          <a:xfrm>
            <a:off x="6040183" y="22103"/>
            <a:ext cx="1619" cy="464"/>
          </a:xfrm>
          <a:custGeom>
            <a:avLst/>
            <a:gdLst>
              <a:gd name="connsiteX0" fmla="*/ 0 w 1619"/>
              <a:gd name="connsiteY0" fmla="*/ 89 h 464"/>
              <a:gd name="connsiteX1" fmla="*/ 1619 w 1619"/>
              <a:gd name="connsiteY1" fmla="*/ 375 h 464"/>
              <a:gd name="connsiteX2" fmla="*/ 0 w 1619"/>
              <a:gd name="connsiteY2" fmla="*/ 89 h 464"/>
            </a:gdLst>
            <a:ahLst/>
            <a:cxnLst>
              <a:cxn ang="0">
                <a:pos x="connsiteX0" y="connsiteY0"/>
              </a:cxn>
              <a:cxn ang="0">
                <a:pos x="connsiteX1" y="connsiteY1"/>
              </a:cxn>
              <a:cxn ang="0">
                <a:pos x="connsiteX2" y="connsiteY2"/>
              </a:cxn>
            </a:cxnLst>
            <a:rect l="l" t="t" r="r" b="b"/>
            <a:pathLst>
              <a:path w="1619" h="464">
                <a:moveTo>
                  <a:pt x="0" y="89"/>
                </a:moveTo>
                <a:cubicBezTo>
                  <a:pt x="285" y="851"/>
                  <a:pt x="1143" y="185"/>
                  <a:pt x="1619" y="375"/>
                </a:cubicBezTo>
                <a:cubicBezTo>
                  <a:pt x="1428" y="-387"/>
                  <a:pt x="571" y="280"/>
                  <a:pt x="0" y="89"/>
                </a:cubicBezTo>
                <a:close/>
              </a:path>
            </a:pathLst>
          </a:custGeom>
          <a:solidFill>
            <a:srgbClr val="1A2D6F"/>
          </a:solidFill>
          <a:ln w="9525" cap="flat">
            <a:noFill/>
            <a:prstDash val="solid"/>
            <a:miter/>
          </a:ln>
        </p:spPr>
        <p:txBody>
          <a:bodyPr rtlCol="0" anchor="ctr"/>
          <a:lstStyle/>
          <a:p>
            <a:endParaRPr lang="en-US"/>
          </a:p>
        </p:txBody>
      </p:sp>
      <p:sp>
        <p:nvSpPr>
          <p:cNvPr id="865" name="צורה חופשית: צורה 838">
            <a:extLst>
              <a:ext uri="{FF2B5EF4-FFF2-40B4-BE49-F238E27FC236}">
                <a16:creationId xmlns:a16="http://schemas.microsoft.com/office/drawing/2014/main" id="{3C5DC2E6-96AC-40FA-8454-61087D15A6FB}"/>
              </a:ext>
            </a:extLst>
          </p:cNvPr>
          <p:cNvSpPr/>
          <p:nvPr userDrawn="1"/>
        </p:nvSpPr>
        <p:spPr>
          <a:xfrm>
            <a:off x="6097428" y="100869"/>
            <a:ext cx="3142" cy="1191"/>
          </a:xfrm>
          <a:custGeom>
            <a:avLst/>
            <a:gdLst>
              <a:gd name="connsiteX0" fmla="*/ 0 w 3142"/>
              <a:gd name="connsiteY0" fmla="*/ 762 h 1191"/>
              <a:gd name="connsiteX1" fmla="*/ 3143 w 3142"/>
              <a:gd name="connsiteY1" fmla="*/ 858 h 1191"/>
              <a:gd name="connsiteX2" fmla="*/ 0 w 3142"/>
              <a:gd name="connsiteY2" fmla="*/ 762 h 1191"/>
            </a:gdLst>
            <a:ahLst/>
            <a:cxnLst>
              <a:cxn ang="0">
                <a:pos x="connsiteX0" y="connsiteY0"/>
              </a:cxn>
              <a:cxn ang="0">
                <a:pos x="connsiteX1" y="connsiteY1"/>
              </a:cxn>
              <a:cxn ang="0">
                <a:pos x="connsiteX2" y="connsiteY2"/>
              </a:cxn>
            </a:cxnLst>
            <a:rect l="l" t="t" r="r" b="b"/>
            <a:pathLst>
              <a:path w="3142" h="1191">
                <a:moveTo>
                  <a:pt x="0" y="762"/>
                </a:moveTo>
                <a:cubicBezTo>
                  <a:pt x="285" y="1810"/>
                  <a:pt x="2191" y="572"/>
                  <a:pt x="3143" y="858"/>
                </a:cubicBezTo>
                <a:cubicBezTo>
                  <a:pt x="2286" y="-666"/>
                  <a:pt x="1333" y="191"/>
                  <a:pt x="0" y="762"/>
                </a:cubicBezTo>
                <a:close/>
              </a:path>
            </a:pathLst>
          </a:custGeom>
          <a:solidFill>
            <a:srgbClr val="1A2D6F"/>
          </a:solidFill>
          <a:ln w="9525" cap="flat">
            <a:noFill/>
            <a:prstDash val="solid"/>
            <a:miter/>
          </a:ln>
        </p:spPr>
        <p:txBody>
          <a:bodyPr rtlCol="0" anchor="ctr"/>
          <a:lstStyle/>
          <a:p>
            <a:endParaRPr lang="en-US"/>
          </a:p>
        </p:txBody>
      </p:sp>
      <p:sp>
        <p:nvSpPr>
          <p:cNvPr id="866" name="צורה חופשית: צורה 839">
            <a:extLst>
              <a:ext uri="{FF2B5EF4-FFF2-40B4-BE49-F238E27FC236}">
                <a16:creationId xmlns:a16="http://schemas.microsoft.com/office/drawing/2014/main" id="{A23D8F6E-29D9-4C33-A4A6-FD32E687E12F}"/>
              </a:ext>
            </a:extLst>
          </p:cNvPr>
          <p:cNvSpPr/>
          <p:nvPr userDrawn="1"/>
        </p:nvSpPr>
        <p:spPr>
          <a:xfrm>
            <a:off x="6102667" y="101336"/>
            <a:ext cx="1619" cy="771"/>
          </a:xfrm>
          <a:custGeom>
            <a:avLst/>
            <a:gdLst>
              <a:gd name="connsiteX0" fmla="*/ 1619 w 1619"/>
              <a:gd name="connsiteY0" fmla="*/ 771 h 771"/>
              <a:gd name="connsiteX1" fmla="*/ 0 w 1619"/>
              <a:gd name="connsiteY1" fmla="*/ 390 h 771"/>
              <a:gd name="connsiteX2" fmla="*/ 1619 w 1619"/>
              <a:gd name="connsiteY2" fmla="*/ 771 h 771"/>
            </a:gdLst>
            <a:ahLst/>
            <a:cxnLst>
              <a:cxn ang="0">
                <a:pos x="connsiteX0" y="connsiteY0"/>
              </a:cxn>
              <a:cxn ang="0">
                <a:pos x="connsiteX1" y="connsiteY1"/>
              </a:cxn>
              <a:cxn ang="0">
                <a:pos x="connsiteX2" y="connsiteY2"/>
              </a:cxn>
            </a:cxnLst>
            <a:rect l="l" t="t" r="r" b="b"/>
            <a:pathLst>
              <a:path w="1619" h="771">
                <a:moveTo>
                  <a:pt x="1619" y="771"/>
                </a:moveTo>
                <a:cubicBezTo>
                  <a:pt x="1524" y="-181"/>
                  <a:pt x="381" y="-181"/>
                  <a:pt x="0" y="390"/>
                </a:cubicBezTo>
                <a:cubicBezTo>
                  <a:pt x="190" y="1152"/>
                  <a:pt x="1143" y="485"/>
                  <a:pt x="1619" y="771"/>
                </a:cubicBezTo>
                <a:close/>
              </a:path>
            </a:pathLst>
          </a:custGeom>
          <a:solidFill>
            <a:srgbClr val="1A2D6F"/>
          </a:solidFill>
          <a:ln w="9525" cap="flat">
            <a:noFill/>
            <a:prstDash val="solid"/>
            <a:miter/>
          </a:ln>
        </p:spPr>
        <p:txBody>
          <a:bodyPr rtlCol="0" anchor="ctr"/>
          <a:lstStyle/>
          <a:p>
            <a:endParaRPr lang="en-US"/>
          </a:p>
        </p:txBody>
      </p:sp>
      <p:sp>
        <p:nvSpPr>
          <p:cNvPr id="867" name="צורה חופשית: צורה 840">
            <a:extLst>
              <a:ext uri="{FF2B5EF4-FFF2-40B4-BE49-F238E27FC236}">
                <a16:creationId xmlns:a16="http://schemas.microsoft.com/office/drawing/2014/main" id="{ECA61C16-14BF-4BE3-A541-F0A014FD8C20}"/>
              </a:ext>
            </a:extLst>
          </p:cNvPr>
          <p:cNvSpPr/>
          <p:nvPr userDrawn="1"/>
        </p:nvSpPr>
        <p:spPr>
          <a:xfrm>
            <a:off x="6037970" y="90011"/>
            <a:ext cx="627" cy="3143"/>
          </a:xfrm>
          <a:custGeom>
            <a:avLst/>
            <a:gdLst>
              <a:gd name="connsiteX0" fmla="*/ 403 w 627"/>
              <a:gd name="connsiteY0" fmla="*/ 3143 h 3143"/>
              <a:gd name="connsiteX1" fmla="*/ 212 w 627"/>
              <a:gd name="connsiteY1" fmla="*/ 0 h 3143"/>
              <a:gd name="connsiteX2" fmla="*/ 403 w 627"/>
              <a:gd name="connsiteY2" fmla="*/ 3143 h 3143"/>
            </a:gdLst>
            <a:ahLst/>
            <a:cxnLst>
              <a:cxn ang="0">
                <a:pos x="connsiteX0" y="connsiteY0"/>
              </a:cxn>
              <a:cxn ang="0">
                <a:pos x="connsiteX1" y="connsiteY1"/>
              </a:cxn>
              <a:cxn ang="0">
                <a:pos x="connsiteX2" y="connsiteY2"/>
              </a:cxn>
            </a:cxnLst>
            <a:rect l="l" t="t" r="r" b="b"/>
            <a:pathLst>
              <a:path w="627" h="3143">
                <a:moveTo>
                  <a:pt x="403" y="3143"/>
                </a:moveTo>
                <a:cubicBezTo>
                  <a:pt x="1070" y="2477"/>
                  <a:pt x="22" y="1715"/>
                  <a:pt x="212" y="0"/>
                </a:cubicBezTo>
                <a:cubicBezTo>
                  <a:pt x="-359" y="0"/>
                  <a:pt x="403" y="2191"/>
                  <a:pt x="403" y="3143"/>
                </a:cubicBezTo>
                <a:close/>
              </a:path>
            </a:pathLst>
          </a:custGeom>
          <a:solidFill>
            <a:srgbClr val="1A2D6F"/>
          </a:solidFill>
          <a:ln w="9525" cap="flat">
            <a:noFill/>
            <a:prstDash val="solid"/>
            <a:miter/>
          </a:ln>
        </p:spPr>
        <p:txBody>
          <a:bodyPr rtlCol="0" anchor="ctr"/>
          <a:lstStyle/>
          <a:p>
            <a:endParaRPr lang="en-US"/>
          </a:p>
        </p:txBody>
      </p:sp>
      <p:sp>
        <p:nvSpPr>
          <p:cNvPr id="868" name="צורה חופשית: צורה 841">
            <a:extLst>
              <a:ext uri="{FF2B5EF4-FFF2-40B4-BE49-F238E27FC236}">
                <a16:creationId xmlns:a16="http://schemas.microsoft.com/office/drawing/2014/main" id="{822B87D6-7AE6-4345-9C7F-4220211B3A62}"/>
              </a:ext>
            </a:extLst>
          </p:cNvPr>
          <p:cNvSpPr/>
          <p:nvPr userDrawn="1"/>
        </p:nvSpPr>
        <p:spPr>
          <a:xfrm>
            <a:off x="6106953" y="101701"/>
            <a:ext cx="1523" cy="787"/>
          </a:xfrm>
          <a:custGeom>
            <a:avLst/>
            <a:gdLst>
              <a:gd name="connsiteX0" fmla="*/ 0 w 1523"/>
              <a:gd name="connsiteY0" fmla="*/ 788 h 787"/>
              <a:gd name="connsiteX1" fmla="*/ 1524 w 1523"/>
              <a:gd name="connsiteY1" fmla="*/ 502 h 787"/>
              <a:gd name="connsiteX2" fmla="*/ 0 w 1523"/>
              <a:gd name="connsiteY2" fmla="*/ 788 h 787"/>
            </a:gdLst>
            <a:ahLst/>
            <a:cxnLst>
              <a:cxn ang="0">
                <a:pos x="connsiteX0" y="connsiteY0"/>
              </a:cxn>
              <a:cxn ang="0">
                <a:pos x="connsiteX1" y="connsiteY1"/>
              </a:cxn>
              <a:cxn ang="0">
                <a:pos x="connsiteX2" y="connsiteY2"/>
              </a:cxn>
            </a:cxnLst>
            <a:rect l="l" t="t" r="r" b="b"/>
            <a:pathLst>
              <a:path w="1523" h="787">
                <a:moveTo>
                  <a:pt x="0" y="788"/>
                </a:moveTo>
                <a:cubicBezTo>
                  <a:pt x="476" y="-69"/>
                  <a:pt x="1143" y="1074"/>
                  <a:pt x="1524" y="502"/>
                </a:cubicBezTo>
                <a:cubicBezTo>
                  <a:pt x="1428" y="26"/>
                  <a:pt x="0" y="-450"/>
                  <a:pt x="0" y="788"/>
                </a:cubicBezTo>
                <a:close/>
              </a:path>
            </a:pathLst>
          </a:custGeom>
          <a:solidFill>
            <a:srgbClr val="1A2D6F"/>
          </a:solidFill>
          <a:ln w="9525" cap="flat">
            <a:noFill/>
            <a:prstDash val="solid"/>
            <a:miter/>
          </a:ln>
        </p:spPr>
        <p:txBody>
          <a:bodyPr rtlCol="0" anchor="ctr"/>
          <a:lstStyle/>
          <a:p>
            <a:endParaRPr lang="en-US"/>
          </a:p>
        </p:txBody>
      </p:sp>
      <p:sp>
        <p:nvSpPr>
          <p:cNvPr id="869" name="צורה חופשית: צורה 842">
            <a:extLst>
              <a:ext uri="{FF2B5EF4-FFF2-40B4-BE49-F238E27FC236}">
                <a16:creationId xmlns:a16="http://schemas.microsoft.com/office/drawing/2014/main" id="{67FDE647-099C-46DF-9791-3D1885780B7B}"/>
              </a:ext>
            </a:extLst>
          </p:cNvPr>
          <p:cNvSpPr/>
          <p:nvPr userDrawn="1"/>
        </p:nvSpPr>
        <p:spPr>
          <a:xfrm>
            <a:off x="6071616" y="97437"/>
            <a:ext cx="1619" cy="663"/>
          </a:xfrm>
          <a:custGeom>
            <a:avLst/>
            <a:gdLst>
              <a:gd name="connsiteX0" fmla="*/ 1619 w 1619"/>
              <a:gd name="connsiteY0" fmla="*/ 574 h 663"/>
              <a:gd name="connsiteX1" fmla="*/ 0 w 1619"/>
              <a:gd name="connsiteY1" fmla="*/ 289 h 663"/>
              <a:gd name="connsiteX2" fmla="*/ 1619 w 1619"/>
              <a:gd name="connsiteY2" fmla="*/ 574 h 663"/>
            </a:gdLst>
            <a:ahLst/>
            <a:cxnLst>
              <a:cxn ang="0">
                <a:pos x="connsiteX0" y="connsiteY0"/>
              </a:cxn>
              <a:cxn ang="0">
                <a:pos x="connsiteX1" y="connsiteY1"/>
              </a:cxn>
              <a:cxn ang="0">
                <a:pos x="connsiteX2" y="connsiteY2"/>
              </a:cxn>
            </a:cxnLst>
            <a:rect l="l" t="t" r="r" b="b"/>
            <a:pathLst>
              <a:path w="1619" h="663">
                <a:moveTo>
                  <a:pt x="1619" y="574"/>
                </a:moveTo>
                <a:cubicBezTo>
                  <a:pt x="1143" y="-378"/>
                  <a:pt x="667" y="98"/>
                  <a:pt x="0" y="289"/>
                </a:cubicBezTo>
                <a:cubicBezTo>
                  <a:pt x="285" y="1051"/>
                  <a:pt x="1143" y="384"/>
                  <a:pt x="1619" y="574"/>
                </a:cubicBezTo>
                <a:close/>
              </a:path>
            </a:pathLst>
          </a:custGeom>
          <a:solidFill>
            <a:srgbClr val="1A2D6F"/>
          </a:solidFill>
          <a:ln w="9525" cap="flat">
            <a:noFill/>
            <a:prstDash val="solid"/>
            <a:miter/>
          </a:ln>
        </p:spPr>
        <p:txBody>
          <a:bodyPr rtlCol="0" anchor="ctr"/>
          <a:lstStyle/>
          <a:p>
            <a:endParaRPr lang="en-US"/>
          </a:p>
        </p:txBody>
      </p:sp>
      <p:sp>
        <p:nvSpPr>
          <p:cNvPr id="870" name="צורה חופשית: צורה 843">
            <a:extLst>
              <a:ext uri="{FF2B5EF4-FFF2-40B4-BE49-F238E27FC236}">
                <a16:creationId xmlns:a16="http://schemas.microsoft.com/office/drawing/2014/main" id="{C73190CC-2611-4E14-946C-3828430B6563}"/>
              </a:ext>
            </a:extLst>
          </p:cNvPr>
          <p:cNvSpPr/>
          <p:nvPr userDrawn="1"/>
        </p:nvSpPr>
        <p:spPr>
          <a:xfrm>
            <a:off x="6116759" y="18287"/>
            <a:ext cx="3720" cy="2953"/>
          </a:xfrm>
          <a:custGeom>
            <a:avLst/>
            <a:gdLst>
              <a:gd name="connsiteX0" fmla="*/ 1434 w 3720"/>
              <a:gd name="connsiteY0" fmla="*/ 1143 h 2953"/>
              <a:gd name="connsiteX1" fmla="*/ 863 w 3720"/>
              <a:gd name="connsiteY1" fmla="*/ 2858 h 2953"/>
              <a:gd name="connsiteX2" fmla="*/ 2673 w 3720"/>
              <a:gd name="connsiteY2" fmla="*/ 2572 h 2953"/>
              <a:gd name="connsiteX3" fmla="*/ 1910 w 3720"/>
              <a:gd name="connsiteY3" fmla="*/ 2191 h 2953"/>
              <a:gd name="connsiteX4" fmla="*/ 3720 w 3720"/>
              <a:gd name="connsiteY4" fmla="*/ 1238 h 2953"/>
              <a:gd name="connsiteX5" fmla="*/ 5 w 3720"/>
              <a:gd name="connsiteY5" fmla="*/ 0 h 2953"/>
              <a:gd name="connsiteX6" fmla="*/ 1434 w 3720"/>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0" h="2953">
                <a:moveTo>
                  <a:pt x="1434" y="1143"/>
                </a:moveTo>
                <a:cubicBezTo>
                  <a:pt x="767" y="2381"/>
                  <a:pt x="196" y="1905"/>
                  <a:pt x="863" y="2858"/>
                </a:cubicBezTo>
                <a:cubicBezTo>
                  <a:pt x="1244" y="2096"/>
                  <a:pt x="2196" y="3620"/>
                  <a:pt x="2673" y="2572"/>
                </a:cubicBezTo>
                <a:cubicBezTo>
                  <a:pt x="2767" y="1810"/>
                  <a:pt x="2101" y="2381"/>
                  <a:pt x="1910" y="2191"/>
                </a:cubicBezTo>
                <a:cubicBezTo>
                  <a:pt x="2196" y="953"/>
                  <a:pt x="3149" y="2191"/>
                  <a:pt x="3720" y="1238"/>
                </a:cubicBezTo>
                <a:cubicBezTo>
                  <a:pt x="2577" y="572"/>
                  <a:pt x="1624" y="762"/>
                  <a:pt x="5" y="0"/>
                </a:cubicBezTo>
                <a:cubicBezTo>
                  <a:pt x="-90" y="1333"/>
                  <a:pt x="1148" y="286"/>
                  <a:pt x="1434" y="1143"/>
                </a:cubicBezTo>
                <a:close/>
              </a:path>
            </a:pathLst>
          </a:custGeom>
          <a:solidFill>
            <a:srgbClr val="1A2D6F"/>
          </a:solidFill>
          <a:ln w="9525" cap="flat">
            <a:noFill/>
            <a:prstDash val="solid"/>
            <a:miter/>
          </a:ln>
        </p:spPr>
        <p:txBody>
          <a:bodyPr rtlCol="0" anchor="ctr"/>
          <a:lstStyle/>
          <a:p>
            <a:endParaRPr lang="en-US"/>
          </a:p>
        </p:txBody>
      </p:sp>
      <p:sp>
        <p:nvSpPr>
          <p:cNvPr id="871" name="צורה חופשית: צורה 844">
            <a:extLst>
              <a:ext uri="{FF2B5EF4-FFF2-40B4-BE49-F238E27FC236}">
                <a16:creationId xmlns:a16="http://schemas.microsoft.com/office/drawing/2014/main" id="{CA967C2D-0F32-4204-AEFD-6F9369C4D91A}"/>
              </a:ext>
            </a:extLst>
          </p:cNvPr>
          <p:cNvSpPr/>
          <p:nvPr userDrawn="1"/>
        </p:nvSpPr>
        <p:spPr>
          <a:xfrm>
            <a:off x="6086946" y="20574"/>
            <a:ext cx="2100" cy="1714"/>
          </a:xfrm>
          <a:custGeom>
            <a:avLst/>
            <a:gdLst>
              <a:gd name="connsiteX0" fmla="*/ 2100 w 2100"/>
              <a:gd name="connsiteY0" fmla="*/ 667 h 1714"/>
              <a:gd name="connsiteX1" fmla="*/ 290 w 2100"/>
              <a:gd name="connsiteY1" fmla="*/ 0 h 1714"/>
              <a:gd name="connsiteX2" fmla="*/ 4 w 2100"/>
              <a:gd name="connsiteY2" fmla="*/ 1048 h 1714"/>
              <a:gd name="connsiteX3" fmla="*/ 2005 w 2100"/>
              <a:gd name="connsiteY3" fmla="*/ 1714 h 1714"/>
              <a:gd name="connsiteX4" fmla="*/ 1719 w 2100"/>
              <a:gd name="connsiteY4" fmla="*/ 1048 h 1714"/>
              <a:gd name="connsiteX5" fmla="*/ 2100 w 2100"/>
              <a:gd name="connsiteY5" fmla="*/ 667 h 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714">
                <a:moveTo>
                  <a:pt x="2100" y="667"/>
                </a:moveTo>
                <a:cubicBezTo>
                  <a:pt x="1814" y="-95"/>
                  <a:pt x="671" y="667"/>
                  <a:pt x="290" y="0"/>
                </a:cubicBezTo>
                <a:cubicBezTo>
                  <a:pt x="386" y="1048"/>
                  <a:pt x="862" y="1048"/>
                  <a:pt x="4" y="1048"/>
                </a:cubicBezTo>
                <a:cubicBezTo>
                  <a:pt x="-91" y="1524"/>
                  <a:pt x="1433" y="1524"/>
                  <a:pt x="2005" y="1714"/>
                </a:cubicBezTo>
                <a:cubicBezTo>
                  <a:pt x="1909" y="1429"/>
                  <a:pt x="1909" y="1048"/>
                  <a:pt x="1719" y="1048"/>
                </a:cubicBezTo>
                <a:cubicBezTo>
                  <a:pt x="1623" y="571"/>
                  <a:pt x="1909" y="667"/>
                  <a:pt x="2100" y="667"/>
                </a:cubicBezTo>
                <a:close/>
              </a:path>
            </a:pathLst>
          </a:custGeom>
          <a:solidFill>
            <a:srgbClr val="1A2D6F"/>
          </a:solidFill>
          <a:ln w="9525" cap="flat">
            <a:noFill/>
            <a:prstDash val="solid"/>
            <a:miter/>
          </a:ln>
        </p:spPr>
        <p:txBody>
          <a:bodyPr rtlCol="0" anchor="ctr"/>
          <a:lstStyle/>
          <a:p>
            <a:endParaRPr lang="en-US"/>
          </a:p>
        </p:txBody>
      </p:sp>
      <p:sp>
        <p:nvSpPr>
          <p:cNvPr id="872" name="צורה חופשית: צורה 845">
            <a:extLst>
              <a:ext uri="{FF2B5EF4-FFF2-40B4-BE49-F238E27FC236}">
                <a16:creationId xmlns:a16="http://schemas.microsoft.com/office/drawing/2014/main" id="{15536000-A2C1-48D2-B7A0-04F8D764003A}"/>
              </a:ext>
            </a:extLst>
          </p:cNvPr>
          <p:cNvSpPr/>
          <p:nvPr userDrawn="1"/>
        </p:nvSpPr>
        <p:spPr>
          <a:xfrm>
            <a:off x="6074386" y="18764"/>
            <a:ext cx="4087" cy="1730"/>
          </a:xfrm>
          <a:custGeom>
            <a:avLst/>
            <a:gdLst>
              <a:gd name="connsiteX0" fmla="*/ 1611 w 4087"/>
              <a:gd name="connsiteY0" fmla="*/ 1429 h 1730"/>
              <a:gd name="connsiteX1" fmla="*/ 4087 w 4087"/>
              <a:gd name="connsiteY1" fmla="*/ 1429 h 1730"/>
              <a:gd name="connsiteX2" fmla="*/ 3706 w 4087"/>
              <a:gd name="connsiteY2" fmla="*/ 0 h 1730"/>
              <a:gd name="connsiteX3" fmla="*/ 87 w 4087"/>
              <a:gd name="connsiteY3" fmla="*/ 1048 h 1730"/>
              <a:gd name="connsiteX4" fmla="*/ 1611 w 4087"/>
              <a:gd name="connsiteY4" fmla="*/ 1429 h 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1730">
                <a:moveTo>
                  <a:pt x="1611" y="1429"/>
                </a:moveTo>
                <a:cubicBezTo>
                  <a:pt x="2659" y="1619"/>
                  <a:pt x="3611" y="2000"/>
                  <a:pt x="4087" y="1429"/>
                </a:cubicBezTo>
                <a:cubicBezTo>
                  <a:pt x="3992" y="952"/>
                  <a:pt x="3802" y="571"/>
                  <a:pt x="3706" y="0"/>
                </a:cubicBezTo>
                <a:cubicBezTo>
                  <a:pt x="2849" y="1238"/>
                  <a:pt x="1801" y="1143"/>
                  <a:pt x="87" y="1048"/>
                </a:cubicBezTo>
                <a:cubicBezTo>
                  <a:pt x="-389" y="1715"/>
                  <a:pt x="1230" y="1333"/>
                  <a:pt x="1611" y="1429"/>
                </a:cubicBezTo>
                <a:close/>
              </a:path>
            </a:pathLst>
          </a:custGeom>
          <a:solidFill>
            <a:srgbClr val="1A2D6F"/>
          </a:solidFill>
          <a:ln w="9525" cap="flat">
            <a:noFill/>
            <a:prstDash val="solid"/>
            <a:miter/>
          </a:ln>
        </p:spPr>
        <p:txBody>
          <a:bodyPr rtlCol="0" anchor="ctr"/>
          <a:lstStyle/>
          <a:p>
            <a:endParaRPr lang="en-US"/>
          </a:p>
        </p:txBody>
      </p:sp>
      <p:sp>
        <p:nvSpPr>
          <p:cNvPr id="873" name="צורה חופשית: צורה 846">
            <a:extLst>
              <a:ext uri="{FF2B5EF4-FFF2-40B4-BE49-F238E27FC236}">
                <a16:creationId xmlns:a16="http://schemas.microsoft.com/office/drawing/2014/main" id="{B0A29A61-95B0-481A-8952-17A0652F24DA}"/>
              </a:ext>
            </a:extLst>
          </p:cNvPr>
          <p:cNvSpPr/>
          <p:nvPr userDrawn="1"/>
        </p:nvSpPr>
        <p:spPr>
          <a:xfrm>
            <a:off x="6089999" y="21907"/>
            <a:ext cx="2955" cy="1047"/>
          </a:xfrm>
          <a:custGeom>
            <a:avLst/>
            <a:gdLst>
              <a:gd name="connsiteX0" fmla="*/ 0 w 2955"/>
              <a:gd name="connsiteY0" fmla="*/ 0 h 1047"/>
              <a:gd name="connsiteX1" fmla="*/ 2953 w 2955"/>
              <a:gd name="connsiteY1" fmla="*/ 1048 h 1047"/>
              <a:gd name="connsiteX2" fmla="*/ 0 w 2955"/>
              <a:gd name="connsiteY2" fmla="*/ 0 h 1047"/>
            </a:gdLst>
            <a:ahLst/>
            <a:cxnLst>
              <a:cxn ang="0">
                <a:pos x="connsiteX0" y="connsiteY0"/>
              </a:cxn>
              <a:cxn ang="0">
                <a:pos x="connsiteX1" y="connsiteY1"/>
              </a:cxn>
              <a:cxn ang="0">
                <a:pos x="connsiteX2" y="connsiteY2"/>
              </a:cxn>
            </a:cxnLst>
            <a:rect l="l" t="t" r="r" b="b"/>
            <a:pathLst>
              <a:path w="2955" h="1047">
                <a:moveTo>
                  <a:pt x="0" y="0"/>
                </a:moveTo>
                <a:cubicBezTo>
                  <a:pt x="286" y="1810"/>
                  <a:pt x="2381" y="-190"/>
                  <a:pt x="2953" y="1048"/>
                </a:cubicBezTo>
                <a:cubicBezTo>
                  <a:pt x="3048" y="-857"/>
                  <a:pt x="858" y="1048"/>
                  <a:pt x="0" y="0"/>
                </a:cubicBezTo>
                <a:close/>
              </a:path>
            </a:pathLst>
          </a:custGeom>
          <a:solidFill>
            <a:srgbClr val="1A2D6F"/>
          </a:solidFill>
          <a:ln w="9525" cap="flat">
            <a:noFill/>
            <a:prstDash val="solid"/>
            <a:miter/>
          </a:ln>
        </p:spPr>
        <p:txBody>
          <a:bodyPr rtlCol="0" anchor="ctr"/>
          <a:lstStyle/>
          <a:p>
            <a:endParaRPr lang="en-US"/>
          </a:p>
        </p:txBody>
      </p:sp>
      <p:sp>
        <p:nvSpPr>
          <p:cNvPr id="874" name="צורה חופשית: צורה 847">
            <a:extLst>
              <a:ext uri="{FF2B5EF4-FFF2-40B4-BE49-F238E27FC236}">
                <a16:creationId xmlns:a16="http://schemas.microsoft.com/office/drawing/2014/main" id="{2C0EC7DA-6387-406A-AD98-CF4A3CA0200B}"/>
              </a:ext>
            </a:extLst>
          </p:cNvPr>
          <p:cNvSpPr/>
          <p:nvPr userDrawn="1"/>
        </p:nvSpPr>
        <p:spPr>
          <a:xfrm>
            <a:off x="6113144" y="20024"/>
            <a:ext cx="2095" cy="1025"/>
          </a:xfrm>
          <a:custGeom>
            <a:avLst/>
            <a:gdLst>
              <a:gd name="connsiteX0" fmla="*/ 0 w 2095"/>
              <a:gd name="connsiteY0" fmla="*/ 264 h 1025"/>
              <a:gd name="connsiteX1" fmla="*/ 2096 w 2095"/>
              <a:gd name="connsiteY1" fmla="*/ 1026 h 1025"/>
              <a:gd name="connsiteX2" fmla="*/ 0 w 2095"/>
              <a:gd name="connsiteY2" fmla="*/ 264 h 1025"/>
            </a:gdLst>
            <a:ahLst/>
            <a:cxnLst>
              <a:cxn ang="0">
                <a:pos x="connsiteX0" y="connsiteY0"/>
              </a:cxn>
              <a:cxn ang="0">
                <a:pos x="connsiteX1" y="connsiteY1"/>
              </a:cxn>
              <a:cxn ang="0">
                <a:pos x="connsiteX2" y="connsiteY2"/>
              </a:cxn>
            </a:cxnLst>
            <a:rect l="l" t="t" r="r" b="b"/>
            <a:pathLst>
              <a:path w="2095" h="1025">
                <a:moveTo>
                  <a:pt x="0" y="264"/>
                </a:moveTo>
                <a:cubicBezTo>
                  <a:pt x="476" y="931"/>
                  <a:pt x="1524" y="645"/>
                  <a:pt x="2096" y="1026"/>
                </a:cubicBezTo>
                <a:cubicBezTo>
                  <a:pt x="1810" y="-498"/>
                  <a:pt x="571" y="73"/>
                  <a:pt x="0" y="264"/>
                </a:cubicBezTo>
                <a:close/>
              </a:path>
            </a:pathLst>
          </a:custGeom>
          <a:solidFill>
            <a:srgbClr val="1A2D6F"/>
          </a:solidFill>
          <a:ln w="9525" cap="flat">
            <a:noFill/>
            <a:prstDash val="solid"/>
            <a:miter/>
          </a:ln>
        </p:spPr>
        <p:txBody>
          <a:bodyPr rtlCol="0" anchor="ctr"/>
          <a:lstStyle/>
          <a:p>
            <a:endParaRPr lang="en-US"/>
          </a:p>
        </p:txBody>
      </p:sp>
      <p:sp>
        <p:nvSpPr>
          <p:cNvPr id="875" name="צורה חופשית: צורה 848">
            <a:extLst>
              <a:ext uri="{FF2B5EF4-FFF2-40B4-BE49-F238E27FC236}">
                <a16:creationId xmlns:a16="http://schemas.microsoft.com/office/drawing/2014/main" id="{64D9C4FB-E205-4CE3-8F88-4E6F2CA9BBF3}"/>
              </a:ext>
            </a:extLst>
          </p:cNvPr>
          <p:cNvSpPr/>
          <p:nvPr userDrawn="1"/>
        </p:nvSpPr>
        <p:spPr>
          <a:xfrm>
            <a:off x="6120383" y="19335"/>
            <a:ext cx="33052" cy="5489"/>
          </a:xfrm>
          <a:custGeom>
            <a:avLst/>
            <a:gdLst>
              <a:gd name="connsiteX0" fmla="*/ 0 w 33052"/>
              <a:gd name="connsiteY0" fmla="*/ 1619 h 5489"/>
              <a:gd name="connsiteX1" fmla="*/ 15907 w 33052"/>
              <a:gd name="connsiteY1" fmla="*/ 3143 h 5489"/>
              <a:gd name="connsiteX2" fmla="*/ 25718 w 33052"/>
              <a:gd name="connsiteY2" fmla="*/ 3810 h 5489"/>
              <a:gd name="connsiteX3" fmla="*/ 23622 w 33052"/>
              <a:gd name="connsiteY3" fmla="*/ 2953 h 5489"/>
              <a:gd name="connsiteX4" fmla="*/ 29146 w 33052"/>
              <a:gd name="connsiteY4" fmla="*/ 3715 h 5489"/>
              <a:gd name="connsiteX5" fmla="*/ 27432 w 33052"/>
              <a:gd name="connsiteY5" fmla="*/ 5048 h 5489"/>
              <a:gd name="connsiteX6" fmla="*/ 33052 w 33052"/>
              <a:gd name="connsiteY6" fmla="*/ 4763 h 5489"/>
              <a:gd name="connsiteX7" fmla="*/ 10668 w 33052"/>
              <a:gd name="connsiteY7" fmla="*/ 1905 h 5489"/>
              <a:gd name="connsiteX8" fmla="*/ 10859 w 33052"/>
              <a:gd name="connsiteY8" fmla="*/ 2191 h 5489"/>
              <a:gd name="connsiteX9" fmla="*/ 381 w 33052"/>
              <a:gd name="connsiteY9" fmla="*/ 0 h 5489"/>
              <a:gd name="connsiteX10" fmla="*/ 2477 w 33052"/>
              <a:gd name="connsiteY10" fmla="*/ 1143 h 5489"/>
              <a:gd name="connsiteX11" fmla="*/ 0 w 33052"/>
              <a:gd name="connsiteY11" fmla="*/ 1619 h 5489"/>
              <a:gd name="connsiteX12" fmla="*/ 6286 w 33052"/>
              <a:gd name="connsiteY12" fmla="*/ 1905 h 5489"/>
              <a:gd name="connsiteX13" fmla="*/ 3524 w 33052"/>
              <a:gd name="connsiteY13" fmla="*/ 1429 h 5489"/>
              <a:gd name="connsiteX14" fmla="*/ 6286 w 33052"/>
              <a:gd name="connsiteY14" fmla="*/ 1905 h 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52" h="5489">
                <a:moveTo>
                  <a:pt x="0" y="1619"/>
                </a:moveTo>
                <a:cubicBezTo>
                  <a:pt x="5525" y="2953"/>
                  <a:pt x="10477" y="4001"/>
                  <a:pt x="15907" y="3143"/>
                </a:cubicBezTo>
                <a:cubicBezTo>
                  <a:pt x="17907" y="4572"/>
                  <a:pt x="22193" y="3524"/>
                  <a:pt x="25718" y="3810"/>
                </a:cubicBezTo>
                <a:cubicBezTo>
                  <a:pt x="26003" y="2953"/>
                  <a:pt x="23908" y="3905"/>
                  <a:pt x="23622" y="2953"/>
                </a:cubicBezTo>
                <a:cubicBezTo>
                  <a:pt x="25622" y="2381"/>
                  <a:pt x="27146" y="3905"/>
                  <a:pt x="29146" y="3715"/>
                </a:cubicBezTo>
                <a:cubicBezTo>
                  <a:pt x="28956" y="5143"/>
                  <a:pt x="27908" y="4382"/>
                  <a:pt x="27432" y="5048"/>
                </a:cubicBezTo>
                <a:cubicBezTo>
                  <a:pt x="29146" y="6477"/>
                  <a:pt x="31528" y="3905"/>
                  <a:pt x="33052" y="4763"/>
                </a:cubicBezTo>
                <a:cubicBezTo>
                  <a:pt x="27717" y="1429"/>
                  <a:pt x="18383" y="2667"/>
                  <a:pt x="10668" y="1905"/>
                </a:cubicBezTo>
                <a:cubicBezTo>
                  <a:pt x="10668" y="2096"/>
                  <a:pt x="10763" y="2191"/>
                  <a:pt x="10859" y="2191"/>
                </a:cubicBezTo>
                <a:cubicBezTo>
                  <a:pt x="8667" y="1619"/>
                  <a:pt x="3715" y="762"/>
                  <a:pt x="381" y="0"/>
                </a:cubicBezTo>
                <a:cubicBezTo>
                  <a:pt x="667" y="1238"/>
                  <a:pt x="1810" y="667"/>
                  <a:pt x="2477" y="1143"/>
                </a:cubicBezTo>
                <a:cubicBezTo>
                  <a:pt x="1905" y="2381"/>
                  <a:pt x="858" y="571"/>
                  <a:pt x="0" y="1619"/>
                </a:cubicBezTo>
                <a:close/>
                <a:moveTo>
                  <a:pt x="6286" y="1905"/>
                </a:moveTo>
                <a:cubicBezTo>
                  <a:pt x="5525" y="2572"/>
                  <a:pt x="4286" y="1810"/>
                  <a:pt x="3524" y="1429"/>
                </a:cubicBezTo>
                <a:cubicBezTo>
                  <a:pt x="4286" y="1048"/>
                  <a:pt x="5715" y="857"/>
                  <a:pt x="6286" y="1905"/>
                </a:cubicBezTo>
                <a:close/>
              </a:path>
            </a:pathLst>
          </a:custGeom>
          <a:solidFill>
            <a:srgbClr val="1A2D6F"/>
          </a:solidFill>
          <a:ln w="9525" cap="flat">
            <a:noFill/>
            <a:prstDash val="solid"/>
            <a:miter/>
          </a:ln>
        </p:spPr>
        <p:txBody>
          <a:bodyPr rtlCol="0" anchor="ctr"/>
          <a:lstStyle/>
          <a:p>
            <a:endParaRPr lang="en-US"/>
          </a:p>
        </p:txBody>
      </p:sp>
      <p:sp>
        <p:nvSpPr>
          <p:cNvPr id="876" name="צורה חופשית: צורה 849">
            <a:extLst>
              <a:ext uri="{FF2B5EF4-FFF2-40B4-BE49-F238E27FC236}">
                <a16:creationId xmlns:a16="http://schemas.microsoft.com/office/drawing/2014/main" id="{E5B9DFE0-EFC6-464F-8865-D900C4E20423}"/>
              </a:ext>
            </a:extLst>
          </p:cNvPr>
          <p:cNvSpPr/>
          <p:nvPr userDrawn="1"/>
        </p:nvSpPr>
        <p:spPr>
          <a:xfrm>
            <a:off x="6070663" y="190500"/>
            <a:ext cx="25526" cy="5238"/>
          </a:xfrm>
          <a:custGeom>
            <a:avLst/>
            <a:gdLst>
              <a:gd name="connsiteX0" fmla="*/ 0 w 25526"/>
              <a:gd name="connsiteY0" fmla="*/ 0 h 5238"/>
              <a:gd name="connsiteX1" fmla="*/ 2857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5" y="1238"/>
                  <a:pt x="1714" y="953"/>
                  <a:pt x="2857" y="1143"/>
                </a:cubicBezTo>
                <a:cubicBezTo>
                  <a:pt x="10477" y="2667"/>
                  <a:pt x="18479" y="4191"/>
                  <a:pt x="25527" y="5239"/>
                </a:cubicBezTo>
                <a:cubicBezTo>
                  <a:pt x="18192" y="2286"/>
                  <a:pt x="7905" y="2000"/>
                  <a:pt x="0" y="0"/>
                </a:cubicBezTo>
                <a:close/>
              </a:path>
            </a:pathLst>
          </a:custGeom>
          <a:solidFill>
            <a:srgbClr val="1A2D6F"/>
          </a:solidFill>
          <a:ln w="9525" cap="flat">
            <a:noFill/>
            <a:prstDash val="solid"/>
            <a:miter/>
          </a:ln>
        </p:spPr>
        <p:txBody>
          <a:bodyPr rtlCol="0" anchor="ctr"/>
          <a:lstStyle/>
          <a:p>
            <a:endParaRPr lang="en-US"/>
          </a:p>
        </p:txBody>
      </p:sp>
      <p:sp>
        <p:nvSpPr>
          <p:cNvPr id="877" name="צורה חופשית: צורה 850">
            <a:extLst>
              <a:ext uri="{FF2B5EF4-FFF2-40B4-BE49-F238E27FC236}">
                <a16:creationId xmlns:a16="http://schemas.microsoft.com/office/drawing/2014/main" id="{6BA33D6B-0586-4B03-A152-86200DCE1528}"/>
              </a:ext>
            </a:extLst>
          </p:cNvPr>
          <p:cNvSpPr/>
          <p:nvPr userDrawn="1"/>
        </p:nvSpPr>
        <p:spPr>
          <a:xfrm>
            <a:off x="6090189" y="196310"/>
            <a:ext cx="3240" cy="1142"/>
          </a:xfrm>
          <a:custGeom>
            <a:avLst/>
            <a:gdLst>
              <a:gd name="connsiteX0" fmla="*/ 0 w 3240"/>
              <a:gd name="connsiteY0" fmla="*/ 0 h 1142"/>
              <a:gd name="connsiteX1" fmla="*/ 3238 w 3240"/>
              <a:gd name="connsiteY1" fmla="*/ 1143 h 1142"/>
              <a:gd name="connsiteX2" fmla="*/ 0 w 3240"/>
              <a:gd name="connsiteY2" fmla="*/ 0 h 1142"/>
            </a:gdLst>
            <a:ahLst/>
            <a:cxnLst>
              <a:cxn ang="0">
                <a:pos x="connsiteX0" y="connsiteY0"/>
              </a:cxn>
              <a:cxn ang="0">
                <a:pos x="connsiteX1" y="connsiteY1"/>
              </a:cxn>
              <a:cxn ang="0">
                <a:pos x="connsiteX2" y="connsiteY2"/>
              </a:cxn>
            </a:cxnLst>
            <a:rect l="l" t="t" r="r" b="b"/>
            <a:pathLst>
              <a:path w="3240" h="1142">
                <a:moveTo>
                  <a:pt x="0" y="0"/>
                </a:moveTo>
                <a:cubicBezTo>
                  <a:pt x="285" y="1810"/>
                  <a:pt x="2571" y="-95"/>
                  <a:pt x="3238" y="1143"/>
                </a:cubicBezTo>
                <a:cubicBezTo>
                  <a:pt x="3334" y="-857"/>
                  <a:pt x="952" y="952"/>
                  <a:pt x="0" y="0"/>
                </a:cubicBezTo>
                <a:close/>
              </a:path>
            </a:pathLst>
          </a:custGeom>
          <a:solidFill>
            <a:srgbClr val="1A2D6F"/>
          </a:solidFill>
          <a:ln w="9525" cap="flat">
            <a:noFill/>
            <a:prstDash val="solid"/>
            <a:miter/>
          </a:ln>
        </p:spPr>
        <p:txBody>
          <a:bodyPr rtlCol="0" anchor="ctr"/>
          <a:lstStyle/>
          <a:p>
            <a:endParaRPr lang="en-US"/>
          </a:p>
        </p:txBody>
      </p:sp>
      <p:sp>
        <p:nvSpPr>
          <p:cNvPr id="878" name="צורה חופשית: צורה 851">
            <a:extLst>
              <a:ext uri="{FF2B5EF4-FFF2-40B4-BE49-F238E27FC236}">
                <a16:creationId xmlns:a16="http://schemas.microsoft.com/office/drawing/2014/main" id="{5794F85E-C3A4-4CD7-9E26-7E1C88EEF902}"/>
              </a:ext>
            </a:extLst>
          </p:cNvPr>
          <p:cNvSpPr/>
          <p:nvPr userDrawn="1"/>
        </p:nvSpPr>
        <p:spPr>
          <a:xfrm>
            <a:off x="6115526" y="194355"/>
            <a:ext cx="2285" cy="1097"/>
          </a:xfrm>
          <a:custGeom>
            <a:avLst/>
            <a:gdLst>
              <a:gd name="connsiteX0" fmla="*/ 0 w 2285"/>
              <a:gd name="connsiteY0" fmla="*/ 335 h 1097"/>
              <a:gd name="connsiteX1" fmla="*/ 2286 w 2285"/>
              <a:gd name="connsiteY1" fmla="*/ 1097 h 1097"/>
              <a:gd name="connsiteX2" fmla="*/ 0 w 2285"/>
              <a:gd name="connsiteY2" fmla="*/ 335 h 1097"/>
            </a:gdLst>
            <a:ahLst/>
            <a:cxnLst>
              <a:cxn ang="0">
                <a:pos x="connsiteX0" y="connsiteY0"/>
              </a:cxn>
              <a:cxn ang="0">
                <a:pos x="connsiteX1" y="connsiteY1"/>
              </a:cxn>
              <a:cxn ang="0">
                <a:pos x="connsiteX2" y="connsiteY2"/>
              </a:cxn>
            </a:cxnLst>
            <a:rect l="l" t="t" r="r" b="b"/>
            <a:pathLst>
              <a:path w="2285" h="1097">
                <a:moveTo>
                  <a:pt x="0" y="335"/>
                </a:moveTo>
                <a:cubicBezTo>
                  <a:pt x="571" y="1002"/>
                  <a:pt x="1619" y="716"/>
                  <a:pt x="2286" y="1097"/>
                </a:cubicBezTo>
                <a:cubicBezTo>
                  <a:pt x="1810" y="-522"/>
                  <a:pt x="571" y="49"/>
                  <a:pt x="0" y="335"/>
                </a:cubicBezTo>
                <a:close/>
              </a:path>
            </a:pathLst>
          </a:custGeom>
          <a:solidFill>
            <a:srgbClr val="1A2D6F"/>
          </a:solidFill>
          <a:ln w="9525" cap="flat">
            <a:noFill/>
            <a:prstDash val="solid"/>
            <a:miter/>
          </a:ln>
        </p:spPr>
        <p:txBody>
          <a:bodyPr rtlCol="0" anchor="ctr"/>
          <a:lstStyle/>
          <a:p>
            <a:endParaRPr lang="en-US"/>
          </a:p>
        </p:txBody>
      </p:sp>
      <p:sp>
        <p:nvSpPr>
          <p:cNvPr id="879" name="צורה חופשית: צורה 852">
            <a:extLst>
              <a:ext uri="{FF2B5EF4-FFF2-40B4-BE49-F238E27FC236}">
                <a16:creationId xmlns:a16="http://schemas.microsoft.com/office/drawing/2014/main" id="{1820E642-25D9-42D9-8ECE-0C605C064A51}"/>
              </a:ext>
            </a:extLst>
          </p:cNvPr>
          <p:cNvSpPr/>
          <p:nvPr userDrawn="1"/>
        </p:nvSpPr>
        <p:spPr>
          <a:xfrm>
            <a:off x="6062091" y="18983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1A2D6F"/>
          </a:solidFill>
          <a:ln w="9525" cap="flat">
            <a:noFill/>
            <a:prstDash val="solid"/>
            <a:miter/>
          </a:ln>
        </p:spPr>
        <p:txBody>
          <a:bodyPr rtlCol="0" anchor="ctr"/>
          <a:lstStyle/>
          <a:p>
            <a:endParaRPr lang="en-US"/>
          </a:p>
        </p:txBody>
      </p:sp>
      <p:sp>
        <p:nvSpPr>
          <p:cNvPr id="880" name="צורה חופשית: צורה 853">
            <a:extLst>
              <a:ext uri="{FF2B5EF4-FFF2-40B4-BE49-F238E27FC236}">
                <a16:creationId xmlns:a16="http://schemas.microsoft.com/office/drawing/2014/main" id="{35CB4147-CC56-4A24-9848-C109EEFE2317}"/>
              </a:ext>
            </a:extLst>
          </p:cNvPr>
          <p:cNvSpPr/>
          <p:nvPr userDrawn="1"/>
        </p:nvSpPr>
        <p:spPr>
          <a:xfrm>
            <a:off x="6073280" y="192785"/>
            <a:ext cx="4432" cy="1700"/>
          </a:xfrm>
          <a:custGeom>
            <a:avLst/>
            <a:gdLst>
              <a:gd name="connsiteX0" fmla="*/ 146 w 4432"/>
              <a:gd name="connsiteY0" fmla="*/ 953 h 1700"/>
              <a:gd name="connsiteX1" fmla="*/ 1765 w 4432"/>
              <a:gd name="connsiteY1" fmla="*/ 1333 h 1700"/>
              <a:gd name="connsiteX2" fmla="*/ 4432 w 4432"/>
              <a:gd name="connsiteY2" fmla="*/ 1429 h 1700"/>
              <a:gd name="connsiteX3" fmla="*/ 4146 w 4432"/>
              <a:gd name="connsiteY3" fmla="*/ 0 h 1700"/>
              <a:gd name="connsiteX4" fmla="*/ 146 w 4432"/>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 h="1700">
                <a:moveTo>
                  <a:pt x="146" y="953"/>
                </a:moveTo>
                <a:cubicBezTo>
                  <a:pt x="-521" y="1619"/>
                  <a:pt x="1289" y="1238"/>
                  <a:pt x="1765" y="1333"/>
                </a:cubicBezTo>
                <a:cubicBezTo>
                  <a:pt x="2908" y="1524"/>
                  <a:pt x="3956" y="2000"/>
                  <a:pt x="4432" y="1429"/>
                </a:cubicBezTo>
                <a:cubicBezTo>
                  <a:pt x="4337" y="857"/>
                  <a:pt x="4146" y="571"/>
                  <a:pt x="4146" y="0"/>
                </a:cubicBezTo>
                <a:cubicBezTo>
                  <a:pt x="3099" y="1143"/>
                  <a:pt x="1956" y="1048"/>
                  <a:pt x="146" y="953"/>
                </a:cubicBezTo>
                <a:close/>
              </a:path>
            </a:pathLst>
          </a:custGeom>
          <a:solidFill>
            <a:srgbClr val="1A2D6F"/>
          </a:solidFill>
          <a:ln w="9525" cap="flat">
            <a:noFill/>
            <a:prstDash val="solid"/>
            <a:miter/>
          </a:ln>
        </p:spPr>
        <p:txBody>
          <a:bodyPr rtlCol="0" anchor="ctr"/>
          <a:lstStyle/>
          <a:p>
            <a:endParaRPr lang="en-US"/>
          </a:p>
        </p:txBody>
      </p:sp>
      <p:sp>
        <p:nvSpPr>
          <p:cNvPr id="881" name="צורה חופשית: צורה 854">
            <a:extLst>
              <a:ext uri="{FF2B5EF4-FFF2-40B4-BE49-F238E27FC236}">
                <a16:creationId xmlns:a16="http://schemas.microsoft.com/office/drawing/2014/main" id="{48DE4679-AC13-43E7-82F1-C1D2683585EA}"/>
              </a:ext>
            </a:extLst>
          </p:cNvPr>
          <p:cNvSpPr/>
          <p:nvPr userDrawn="1"/>
        </p:nvSpPr>
        <p:spPr>
          <a:xfrm>
            <a:off x="6086756" y="19478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099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1" y="667"/>
                  <a:pt x="385" y="0"/>
                </a:cubicBezTo>
                <a:cubicBezTo>
                  <a:pt x="480" y="1048"/>
                  <a:pt x="956" y="1048"/>
                  <a:pt x="4" y="1048"/>
                </a:cubicBezTo>
                <a:cubicBezTo>
                  <a:pt x="-91" y="1524"/>
                  <a:pt x="1528" y="1619"/>
                  <a:pt x="2099" y="1810"/>
                </a:cubicBezTo>
                <a:cubicBezTo>
                  <a:pt x="2004" y="1524"/>
                  <a:pt x="1909" y="1143"/>
                  <a:pt x="1718" y="1048"/>
                </a:cubicBezTo>
                <a:cubicBezTo>
                  <a:pt x="1813" y="667"/>
                  <a:pt x="2195" y="857"/>
                  <a:pt x="2385" y="762"/>
                </a:cubicBezTo>
                <a:close/>
              </a:path>
            </a:pathLst>
          </a:custGeom>
          <a:solidFill>
            <a:srgbClr val="1A2D6F"/>
          </a:solidFill>
          <a:ln w="9525" cap="flat">
            <a:noFill/>
            <a:prstDash val="solid"/>
            <a:miter/>
          </a:ln>
        </p:spPr>
        <p:txBody>
          <a:bodyPr rtlCol="0" anchor="ctr"/>
          <a:lstStyle/>
          <a:p>
            <a:endParaRPr lang="en-US"/>
          </a:p>
        </p:txBody>
      </p:sp>
      <p:sp>
        <p:nvSpPr>
          <p:cNvPr id="882" name="צורה חופשית: צורה 855">
            <a:extLst>
              <a:ext uri="{FF2B5EF4-FFF2-40B4-BE49-F238E27FC236}">
                <a16:creationId xmlns:a16="http://schemas.microsoft.com/office/drawing/2014/main" id="{8BC7479E-A6E1-4565-A0BD-30F24F6B15D5}"/>
              </a:ext>
            </a:extLst>
          </p:cNvPr>
          <p:cNvSpPr/>
          <p:nvPr userDrawn="1"/>
        </p:nvSpPr>
        <p:spPr>
          <a:xfrm>
            <a:off x="6123336" y="193262"/>
            <a:ext cx="36194" cy="4074"/>
          </a:xfrm>
          <a:custGeom>
            <a:avLst/>
            <a:gdLst>
              <a:gd name="connsiteX0" fmla="*/ 30099 w 36194"/>
              <a:gd name="connsiteY0" fmla="*/ 3715 h 4074"/>
              <a:gd name="connsiteX1" fmla="*/ 36195 w 36194"/>
              <a:gd name="connsiteY1" fmla="*/ 2953 h 4074"/>
              <a:gd name="connsiteX2" fmla="*/ 11621 w 36194"/>
              <a:gd name="connsiteY2" fmla="*/ 1524 h 4074"/>
              <a:gd name="connsiteX3" fmla="*/ 11811 w 36194"/>
              <a:gd name="connsiteY3" fmla="*/ 1810 h 4074"/>
              <a:gd name="connsiteX4" fmla="*/ 381 w 36194"/>
              <a:gd name="connsiteY4" fmla="*/ 0 h 4074"/>
              <a:gd name="connsiteX5" fmla="*/ 2667 w 36194"/>
              <a:gd name="connsiteY5" fmla="*/ 1048 h 4074"/>
              <a:gd name="connsiteX6" fmla="*/ 0 w 36194"/>
              <a:gd name="connsiteY6" fmla="*/ 1714 h 4074"/>
              <a:gd name="connsiteX7" fmla="*/ 17336 w 36194"/>
              <a:gd name="connsiteY7" fmla="*/ 2572 h 4074"/>
              <a:gd name="connsiteX8" fmla="*/ 28099 w 36194"/>
              <a:gd name="connsiteY8" fmla="*/ 2572 h 4074"/>
              <a:gd name="connsiteX9" fmla="*/ 25813 w 36194"/>
              <a:gd name="connsiteY9" fmla="*/ 1905 h 4074"/>
              <a:gd name="connsiteX10" fmla="*/ 31909 w 36194"/>
              <a:gd name="connsiteY10" fmla="*/ 2286 h 4074"/>
              <a:gd name="connsiteX11" fmla="*/ 30099 w 36194"/>
              <a:gd name="connsiteY11" fmla="*/ 3715 h 4074"/>
              <a:gd name="connsiteX12" fmla="*/ 3810 w 36194"/>
              <a:gd name="connsiteY12" fmla="*/ 1524 h 4074"/>
              <a:gd name="connsiteX13" fmla="*/ 6858 w 36194"/>
              <a:gd name="connsiteY13" fmla="*/ 1905 h 4074"/>
              <a:gd name="connsiteX14" fmla="*/ 3810 w 36194"/>
              <a:gd name="connsiteY14" fmla="*/ 1524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30099" y="3715"/>
                </a:moveTo>
                <a:cubicBezTo>
                  <a:pt x="32099" y="5048"/>
                  <a:pt x="34385" y="2191"/>
                  <a:pt x="36195" y="2953"/>
                </a:cubicBezTo>
                <a:cubicBezTo>
                  <a:pt x="30099" y="95"/>
                  <a:pt x="20002" y="1905"/>
                  <a:pt x="11621" y="1524"/>
                </a:cubicBezTo>
                <a:cubicBezTo>
                  <a:pt x="11621" y="1714"/>
                  <a:pt x="11716" y="1810"/>
                  <a:pt x="11811" y="1810"/>
                </a:cubicBezTo>
                <a:cubicBezTo>
                  <a:pt x="9430" y="1333"/>
                  <a:pt x="4000" y="667"/>
                  <a:pt x="381" y="0"/>
                </a:cubicBezTo>
                <a:cubicBezTo>
                  <a:pt x="667" y="1238"/>
                  <a:pt x="2000" y="571"/>
                  <a:pt x="2667" y="1048"/>
                </a:cubicBezTo>
                <a:cubicBezTo>
                  <a:pt x="2096" y="2476"/>
                  <a:pt x="858" y="667"/>
                  <a:pt x="0" y="1714"/>
                </a:cubicBezTo>
                <a:cubicBezTo>
                  <a:pt x="6096" y="2857"/>
                  <a:pt x="11525" y="3715"/>
                  <a:pt x="17336" y="2572"/>
                </a:cubicBezTo>
                <a:cubicBezTo>
                  <a:pt x="19526" y="3905"/>
                  <a:pt x="24193" y="2572"/>
                  <a:pt x="28099" y="2572"/>
                </a:cubicBezTo>
                <a:cubicBezTo>
                  <a:pt x="28384" y="1714"/>
                  <a:pt x="26098" y="2762"/>
                  <a:pt x="25813" y="1905"/>
                </a:cubicBezTo>
                <a:cubicBezTo>
                  <a:pt x="27908" y="1143"/>
                  <a:pt x="29718" y="2572"/>
                  <a:pt x="31909" y="2286"/>
                </a:cubicBezTo>
                <a:cubicBezTo>
                  <a:pt x="31814" y="3715"/>
                  <a:pt x="30671" y="3143"/>
                  <a:pt x="30099" y="3715"/>
                </a:cubicBezTo>
                <a:close/>
                <a:moveTo>
                  <a:pt x="3810" y="1524"/>
                </a:moveTo>
                <a:cubicBezTo>
                  <a:pt x="4667" y="1143"/>
                  <a:pt x="6191" y="857"/>
                  <a:pt x="6858" y="1905"/>
                </a:cubicBezTo>
                <a:cubicBezTo>
                  <a:pt x="6001" y="2667"/>
                  <a:pt x="4572" y="1905"/>
                  <a:pt x="3810" y="1524"/>
                </a:cubicBezTo>
                <a:close/>
              </a:path>
            </a:pathLst>
          </a:custGeom>
          <a:solidFill>
            <a:srgbClr val="1A2D6F"/>
          </a:solidFill>
          <a:ln w="9525" cap="flat">
            <a:noFill/>
            <a:prstDash val="solid"/>
            <a:miter/>
          </a:ln>
        </p:spPr>
        <p:txBody>
          <a:bodyPr rtlCol="0" anchor="ctr"/>
          <a:lstStyle/>
          <a:p>
            <a:endParaRPr lang="en-US"/>
          </a:p>
        </p:txBody>
      </p:sp>
      <p:sp>
        <p:nvSpPr>
          <p:cNvPr id="883" name="צורה חופשית: צורה 856">
            <a:extLst>
              <a:ext uri="{FF2B5EF4-FFF2-40B4-BE49-F238E27FC236}">
                <a16:creationId xmlns:a16="http://schemas.microsoft.com/office/drawing/2014/main" id="{E2BD6C4B-F93E-4513-8149-F4F2082586FD}"/>
              </a:ext>
            </a:extLst>
          </p:cNvPr>
          <p:cNvSpPr/>
          <p:nvPr userDrawn="1"/>
        </p:nvSpPr>
        <p:spPr>
          <a:xfrm>
            <a:off x="6104762" y="275834"/>
            <a:ext cx="2000" cy="771"/>
          </a:xfrm>
          <a:custGeom>
            <a:avLst/>
            <a:gdLst>
              <a:gd name="connsiteX0" fmla="*/ 2000 w 2000"/>
              <a:gd name="connsiteY0" fmla="*/ 771 h 771"/>
              <a:gd name="connsiteX1" fmla="*/ 0 w 2000"/>
              <a:gd name="connsiteY1" fmla="*/ 390 h 771"/>
              <a:gd name="connsiteX2" fmla="*/ 2000 w 2000"/>
              <a:gd name="connsiteY2" fmla="*/ 771 h 771"/>
            </a:gdLst>
            <a:ahLst/>
            <a:cxnLst>
              <a:cxn ang="0">
                <a:pos x="connsiteX0" y="connsiteY0"/>
              </a:cxn>
              <a:cxn ang="0">
                <a:pos x="connsiteX1" y="connsiteY1"/>
              </a:cxn>
              <a:cxn ang="0">
                <a:pos x="connsiteX2" y="connsiteY2"/>
              </a:cxn>
            </a:cxnLst>
            <a:rect l="l" t="t" r="r" b="b"/>
            <a:pathLst>
              <a:path w="2000" h="771">
                <a:moveTo>
                  <a:pt x="2000" y="771"/>
                </a:moveTo>
                <a:cubicBezTo>
                  <a:pt x="1810" y="-181"/>
                  <a:pt x="381" y="-181"/>
                  <a:pt x="0" y="390"/>
                </a:cubicBezTo>
                <a:cubicBezTo>
                  <a:pt x="286" y="1152"/>
                  <a:pt x="1429" y="485"/>
                  <a:pt x="2000" y="771"/>
                </a:cubicBezTo>
                <a:close/>
              </a:path>
            </a:pathLst>
          </a:custGeom>
          <a:solidFill>
            <a:srgbClr val="1A2D6F"/>
          </a:solidFill>
          <a:ln w="9525" cap="flat">
            <a:noFill/>
            <a:prstDash val="solid"/>
            <a:miter/>
          </a:ln>
        </p:spPr>
        <p:txBody>
          <a:bodyPr rtlCol="0" anchor="ctr"/>
          <a:lstStyle/>
          <a:p>
            <a:endParaRPr lang="en-US"/>
          </a:p>
        </p:txBody>
      </p:sp>
      <p:sp>
        <p:nvSpPr>
          <p:cNvPr id="884" name="צורה חופשית: צורה 857">
            <a:extLst>
              <a:ext uri="{FF2B5EF4-FFF2-40B4-BE49-F238E27FC236}">
                <a16:creationId xmlns:a16="http://schemas.microsoft.com/office/drawing/2014/main" id="{7488E90C-6891-4960-9B4F-C8A63EF8486D}"/>
              </a:ext>
            </a:extLst>
          </p:cNvPr>
          <p:cNvSpPr/>
          <p:nvPr userDrawn="1"/>
        </p:nvSpPr>
        <p:spPr>
          <a:xfrm>
            <a:off x="6110096" y="276103"/>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571" y="-69"/>
                  <a:pt x="1429" y="1074"/>
                  <a:pt x="1905" y="502"/>
                </a:cubicBezTo>
                <a:close/>
              </a:path>
            </a:pathLst>
          </a:custGeom>
          <a:solidFill>
            <a:srgbClr val="1A2D6F"/>
          </a:solidFill>
          <a:ln w="9525" cap="flat">
            <a:noFill/>
            <a:prstDash val="solid"/>
            <a:miter/>
          </a:ln>
        </p:spPr>
        <p:txBody>
          <a:bodyPr rtlCol="0" anchor="ctr"/>
          <a:lstStyle/>
          <a:p>
            <a:endParaRPr lang="en-US"/>
          </a:p>
        </p:txBody>
      </p:sp>
      <p:sp>
        <p:nvSpPr>
          <p:cNvPr id="885" name="צורה חופשית: צורה 858">
            <a:extLst>
              <a:ext uri="{FF2B5EF4-FFF2-40B4-BE49-F238E27FC236}">
                <a16:creationId xmlns:a16="http://schemas.microsoft.com/office/drawing/2014/main" id="{64A9CFE6-5322-46C8-A1CE-5189C8D52610}"/>
              </a:ext>
            </a:extLst>
          </p:cNvPr>
          <p:cNvSpPr/>
          <p:nvPr userDrawn="1"/>
        </p:nvSpPr>
        <p:spPr>
          <a:xfrm>
            <a:off x="6026216" y="260982"/>
            <a:ext cx="526" cy="3146"/>
          </a:xfrm>
          <a:custGeom>
            <a:avLst/>
            <a:gdLst>
              <a:gd name="connsiteX0" fmla="*/ 156 w 526"/>
              <a:gd name="connsiteY0" fmla="*/ 3146 h 3146"/>
              <a:gd name="connsiteX1" fmla="*/ 346 w 526"/>
              <a:gd name="connsiteY1" fmla="*/ 3 h 3146"/>
              <a:gd name="connsiteX2" fmla="*/ 156 w 526"/>
              <a:gd name="connsiteY2" fmla="*/ 3146 h 3146"/>
            </a:gdLst>
            <a:ahLst/>
            <a:cxnLst>
              <a:cxn ang="0">
                <a:pos x="connsiteX0" y="connsiteY0"/>
              </a:cxn>
              <a:cxn ang="0">
                <a:pos x="connsiteX1" y="connsiteY1"/>
              </a:cxn>
              <a:cxn ang="0">
                <a:pos x="connsiteX2" y="connsiteY2"/>
              </a:cxn>
            </a:cxnLst>
            <a:rect l="l" t="t" r="r" b="b"/>
            <a:pathLst>
              <a:path w="526" h="3146">
                <a:moveTo>
                  <a:pt x="156" y="3146"/>
                </a:moveTo>
                <a:cubicBezTo>
                  <a:pt x="1108" y="2479"/>
                  <a:pt x="-130" y="1717"/>
                  <a:pt x="346" y="3"/>
                </a:cubicBezTo>
                <a:cubicBezTo>
                  <a:pt x="-416" y="-92"/>
                  <a:pt x="346" y="2194"/>
                  <a:pt x="156" y="3146"/>
                </a:cubicBezTo>
                <a:close/>
              </a:path>
            </a:pathLst>
          </a:custGeom>
          <a:solidFill>
            <a:srgbClr val="1A2D6F"/>
          </a:solidFill>
          <a:ln w="9525" cap="flat">
            <a:noFill/>
            <a:prstDash val="solid"/>
            <a:miter/>
          </a:ln>
        </p:spPr>
        <p:txBody>
          <a:bodyPr rtlCol="0" anchor="ctr"/>
          <a:lstStyle/>
          <a:p>
            <a:endParaRPr lang="en-US"/>
          </a:p>
        </p:txBody>
      </p:sp>
      <p:sp>
        <p:nvSpPr>
          <p:cNvPr id="886" name="צורה חופשית: צורה 859">
            <a:extLst>
              <a:ext uri="{FF2B5EF4-FFF2-40B4-BE49-F238E27FC236}">
                <a16:creationId xmlns:a16="http://schemas.microsoft.com/office/drawing/2014/main" id="{13488B57-1EFB-4EDF-8ED4-7217596243B9}"/>
              </a:ext>
            </a:extLst>
          </p:cNvPr>
          <p:cNvSpPr/>
          <p:nvPr userDrawn="1"/>
        </p:nvSpPr>
        <p:spPr>
          <a:xfrm>
            <a:off x="6119241" y="192595"/>
            <a:ext cx="4095" cy="2817"/>
          </a:xfrm>
          <a:custGeom>
            <a:avLst/>
            <a:gdLst>
              <a:gd name="connsiteX0" fmla="*/ 4096 w 4095"/>
              <a:gd name="connsiteY0" fmla="*/ 1143 h 2817"/>
              <a:gd name="connsiteX1" fmla="*/ 0 w 4095"/>
              <a:gd name="connsiteY1" fmla="*/ 0 h 2817"/>
              <a:gd name="connsiteX2" fmla="*/ 1619 w 4095"/>
              <a:gd name="connsiteY2" fmla="*/ 1048 h 2817"/>
              <a:gd name="connsiteX3" fmla="*/ 1048 w 4095"/>
              <a:gd name="connsiteY3" fmla="*/ 2762 h 2817"/>
              <a:gd name="connsiteX4" fmla="*/ 3048 w 4095"/>
              <a:gd name="connsiteY4" fmla="*/ 2477 h 2817"/>
              <a:gd name="connsiteX5" fmla="*/ 2191 w 4095"/>
              <a:gd name="connsiteY5" fmla="*/ 2096 h 2817"/>
              <a:gd name="connsiteX6" fmla="*/ 4096 w 4095"/>
              <a:gd name="connsiteY6" fmla="*/ 1143 h 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817">
                <a:moveTo>
                  <a:pt x="4096" y="1143"/>
                </a:moveTo>
                <a:cubicBezTo>
                  <a:pt x="2857" y="476"/>
                  <a:pt x="1810" y="762"/>
                  <a:pt x="0" y="0"/>
                </a:cubicBezTo>
                <a:cubicBezTo>
                  <a:pt x="0" y="1334"/>
                  <a:pt x="1334" y="191"/>
                  <a:pt x="1619" y="1048"/>
                </a:cubicBezTo>
                <a:cubicBezTo>
                  <a:pt x="858" y="2286"/>
                  <a:pt x="285" y="1810"/>
                  <a:pt x="1048" y="2762"/>
                </a:cubicBezTo>
                <a:cubicBezTo>
                  <a:pt x="1429" y="2000"/>
                  <a:pt x="2477" y="3429"/>
                  <a:pt x="3048" y="2477"/>
                </a:cubicBezTo>
                <a:cubicBezTo>
                  <a:pt x="3048" y="1715"/>
                  <a:pt x="2381" y="2286"/>
                  <a:pt x="2191" y="2096"/>
                </a:cubicBezTo>
                <a:cubicBezTo>
                  <a:pt x="2477" y="857"/>
                  <a:pt x="3429" y="2096"/>
                  <a:pt x="4096" y="1143"/>
                </a:cubicBezTo>
                <a:close/>
              </a:path>
            </a:pathLst>
          </a:custGeom>
          <a:solidFill>
            <a:srgbClr val="1A2D6F"/>
          </a:solidFill>
          <a:ln w="9525" cap="flat">
            <a:noFill/>
            <a:prstDash val="solid"/>
            <a:miter/>
          </a:ln>
        </p:spPr>
        <p:txBody>
          <a:bodyPr rtlCol="0" anchor="ctr"/>
          <a:lstStyle/>
          <a:p>
            <a:endParaRPr lang="en-US"/>
          </a:p>
        </p:txBody>
      </p:sp>
      <p:sp>
        <p:nvSpPr>
          <p:cNvPr id="887" name="צורה חופשית: צורה 860">
            <a:extLst>
              <a:ext uri="{FF2B5EF4-FFF2-40B4-BE49-F238E27FC236}">
                <a16:creationId xmlns:a16="http://schemas.microsoft.com/office/drawing/2014/main" id="{886FE5A8-703E-4B5E-A13A-EDB828EDC410}"/>
              </a:ext>
            </a:extLst>
          </p:cNvPr>
          <p:cNvSpPr/>
          <p:nvPr userDrawn="1"/>
        </p:nvSpPr>
        <p:spPr>
          <a:xfrm>
            <a:off x="6048934" y="193547"/>
            <a:ext cx="1822" cy="1097"/>
          </a:xfrm>
          <a:custGeom>
            <a:avLst/>
            <a:gdLst>
              <a:gd name="connsiteX0" fmla="*/ 1822 w 1822"/>
              <a:gd name="connsiteY0" fmla="*/ 762 h 1097"/>
              <a:gd name="connsiteX1" fmla="*/ 203 w 1822"/>
              <a:gd name="connsiteY1" fmla="*/ 0 h 1097"/>
              <a:gd name="connsiteX2" fmla="*/ 679 w 1822"/>
              <a:gd name="connsiteY2" fmla="*/ 762 h 1097"/>
              <a:gd name="connsiteX3" fmla="*/ 1822 w 1822"/>
              <a:gd name="connsiteY3" fmla="*/ 762 h 1097"/>
            </a:gdLst>
            <a:ahLst/>
            <a:cxnLst>
              <a:cxn ang="0">
                <a:pos x="connsiteX0" y="connsiteY0"/>
              </a:cxn>
              <a:cxn ang="0">
                <a:pos x="connsiteX1" y="connsiteY1"/>
              </a:cxn>
              <a:cxn ang="0">
                <a:pos x="connsiteX2" y="connsiteY2"/>
              </a:cxn>
              <a:cxn ang="0">
                <a:pos x="connsiteX3" y="connsiteY3"/>
              </a:cxn>
            </a:cxnLst>
            <a:rect l="l" t="t" r="r" b="b"/>
            <a:pathLst>
              <a:path w="1822" h="1097">
                <a:moveTo>
                  <a:pt x="1822" y="762"/>
                </a:moveTo>
                <a:cubicBezTo>
                  <a:pt x="1536" y="95"/>
                  <a:pt x="965" y="0"/>
                  <a:pt x="203" y="0"/>
                </a:cubicBezTo>
                <a:cubicBezTo>
                  <a:pt x="-654" y="571"/>
                  <a:pt x="1536" y="191"/>
                  <a:pt x="679" y="762"/>
                </a:cubicBezTo>
                <a:cubicBezTo>
                  <a:pt x="870" y="1715"/>
                  <a:pt x="1346" y="286"/>
                  <a:pt x="1822" y="762"/>
                </a:cubicBezTo>
                <a:close/>
              </a:path>
            </a:pathLst>
          </a:custGeom>
          <a:solidFill>
            <a:srgbClr val="1A2D6F"/>
          </a:solidFill>
          <a:ln w="9525" cap="flat">
            <a:noFill/>
            <a:prstDash val="solid"/>
            <a:miter/>
          </a:ln>
        </p:spPr>
        <p:txBody>
          <a:bodyPr rtlCol="0" anchor="ctr"/>
          <a:lstStyle/>
          <a:p>
            <a:endParaRPr lang="en-US"/>
          </a:p>
        </p:txBody>
      </p:sp>
      <p:sp>
        <p:nvSpPr>
          <p:cNvPr id="888" name="צורה חופשית: צורה 861">
            <a:extLst>
              <a:ext uri="{FF2B5EF4-FFF2-40B4-BE49-F238E27FC236}">
                <a16:creationId xmlns:a16="http://schemas.microsoft.com/office/drawing/2014/main" id="{0DF7DDFA-0309-41CA-BF5F-7E48041C9258}"/>
              </a:ext>
            </a:extLst>
          </p:cNvPr>
          <p:cNvSpPr/>
          <p:nvPr userDrawn="1"/>
        </p:nvSpPr>
        <p:spPr>
          <a:xfrm>
            <a:off x="6152197" y="197643"/>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0" y="0"/>
                  <a:pt x="381" y="0"/>
                  <a:pt x="571" y="0"/>
                </a:cubicBezTo>
                <a:cubicBezTo>
                  <a:pt x="381" y="191"/>
                  <a:pt x="190" y="95"/>
                  <a:pt x="0" y="0"/>
                </a:cubicBezTo>
                <a:close/>
              </a:path>
            </a:pathLst>
          </a:custGeom>
          <a:solidFill>
            <a:srgbClr val="1A2D6F"/>
          </a:solidFill>
          <a:ln w="9525" cap="flat">
            <a:noFill/>
            <a:prstDash val="solid"/>
            <a:miter/>
          </a:ln>
        </p:spPr>
        <p:txBody>
          <a:bodyPr rtlCol="0" anchor="ctr"/>
          <a:lstStyle/>
          <a:p>
            <a:endParaRPr lang="en-US"/>
          </a:p>
        </p:txBody>
      </p:sp>
      <p:sp>
        <p:nvSpPr>
          <p:cNvPr id="889" name="צורה חופשית: צורה 862">
            <a:extLst>
              <a:ext uri="{FF2B5EF4-FFF2-40B4-BE49-F238E27FC236}">
                <a16:creationId xmlns:a16="http://schemas.microsoft.com/office/drawing/2014/main" id="{8118B2F0-97EA-425B-B5C1-02386D9669DF}"/>
              </a:ext>
            </a:extLst>
          </p:cNvPr>
          <p:cNvSpPr/>
          <p:nvPr userDrawn="1"/>
        </p:nvSpPr>
        <p:spPr>
          <a:xfrm>
            <a:off x="6023038" y="189480"/>
            <a:ext cx="149637" cy="88268"/>
          </a:xfrm>
          <a:custGeom>
            <a:avLst/>
            <a:gdLst>
              <a:gd name="connsiteX0" fmla="*/ 0 w 149637"/>
              <a:gd name="connsiteY0" fmla="*/ 56455 h 88268"/>
              <a:gd name="connsiteX1" fmla="*/ 1238 w 149637"/>
              <a:gd name="connsiteY1" fmla="*/ 56551 h 88268"/>
              <a:gd name="connsiteX2" fmla="*/ 476 w 149637"/>
              <a:gd name="connsiteY2" fmla="*/ 57884 h 88268"/>
              <a:gd name="connsiteX3" fmla="*/ 1428 w 149637"/>
              <a:gd name="connsiteY3" fmla="*/ 57598 h 88268"/>
              <a:gd name="connsiteX4" fmla="*/ 2095 w 149637"/>
              <a:gd name="connsiteY4" fmla="*/ 59694 h 88268"/>
              <a:gd name="connsiteX5" fmla="*/ 4953 w 149637"/>
              <a:gd name="connsiteY5" fmla="*/ 62266 h 88268"/>
              <a:gd name="connsiteX6" fmla="*/ 4000 w 149637"/>
              <a:gd name="connsiteY6" fmla="*/ 63313 h 88268"/>
              <a:gd name="connsiteX7" fmla="*/ 4000 w 149637"/>
              <a:gd name="connsiteY7" fmla="*/ 62647 h 88268"/>
              <a:gd name="connsiteX8" fmla="*/ 3143 w 149637"/>
              <a:gd name="connsiteY8" fmla="*/ 65028 h 88268"/>
              <a:gd name="connsiteX9" fmla="*/ 1810 w 149637"/>
              <a:gd name="connsiteY9" fmla="*/ 65695 h 88268"/>
              <a:gd name="connsiteX10" fmla="*/ 2953 w 149637"/>
              <a:gd name="connsiteY10" fmla="*/ 65790 h 88268"/>
              <a:gd name="connsiteX11" fmla="*/ 3429 w 149637"/>
              <a:gd name="connsiteY11" fmla="*/ 67600 h 88268"/>
              <a:gd name="connsiteX12" fmla="*/ 3143 w 149637"/>
              <a:gd name="connsiteY12" fmla="*/ 69695 h 88268"/>
              <a:gd name="connsiteX13" fmla="*/ 2381 w 149637"/>
              <a:gd name="connsiteY13" fmla="*/ 70362 h 88268"/>
              <a:gd name="connsiteX14" fmla="*/ 5334 w 149637"/>
              <a:gd name="connsiteY14" fmla="*/ 70457 h 88268"/>
              <a:gd name="connsiteX15" fmla="*/ 5524 w 149637"/>
              <a:gd name="connsiteY15" fmla="*/ 71124 h 88268"/>
              <a:gd name="connsiteX16" fmla="*/ 5239 w 149637"/>
              <a:gd name="connsiteY16" fmla="*/ 72838 h 88268"/>
              <a:gd name="connsiteX17" fmla="*/ 5905 w 149637"/>
              <a:gd name="connsiteY17" fmla="*/ 73600 h 88268"/>
              <a:gd name="connsiteX18" fmla="*/ 5048 w 149637"/>
              <a:gd name="connsiteY18" fmla="*/ 75315 h 88268"/>
              <a:gd name="connsiteX19" fmla="*/ 8287 w 149637"/>
              <a:gd name="connsiteY19" fmla="*/ 74077 h 88268"/>
              <a:gd name="connsiteX20" fmla="*/ 7810 w 149637"/>
              <a:gd name="connsiteY20" fmla="*/ 73029 h 88268"/>
              <a:gd name="connsiteX21" fmla="*/ 13144 w 149637"/>
              <a:gd name="connsiteY21" fmla="*/ 77887 h 88268"/>
              <a:gd name="connsiteX22" fmla="*/ 14573 w 149637"/>
              <a:gd name="connsiteY22" fmla="*/ 79411 h 88268"/>
              <a:gd name="connsiteX23" fmla="*/ 19335 w 149637"/>
              <a:gd name="connsiteY23" fmla="*/ 79601 h 88268"/>
              <a:gd name="connsiteX24" fmla="*/ 17430 w 149637"/>
              <a:gd name="connsiteY24" fmla="*/ 80935 h 88268"/>
              <a:gd name="connsiteX25" fmla="*/ 20860 w 149637"/>
              <a:gd name="connsiteY25" fmla="*/ 82173 h 88268"/>
              <a:gd name="connsiteX26" fmla="*/ 21431 w 149637"/>
              <a:gd name="connsiteY26" fmla="*/ 81506 h 88268"/>
              <a:gd name="connsiteX27" fmla="*/ 21050 w 149637"/>
              <a:gd name="connsiteY27" fmla="*/ 81887 h 88268"/>
              <a:gd name="connsiteX28" fmla="*/ 35623 w 149637"/>
              <a:gd name="connsiteY28" fmla="*/ 82078 h 88268"/>
              <a:gd name="connsiteX29" fmla="*/ 35433 w 149637"/>
              <a:gd name="connsiteY29" fmla="*/ 81030 h 88268"/>
              <a:gd name="connsiteX30" fmla="*/ 36100 w 149637"/>
              <a:gd name="connsiteY30" fmla="*/ 81792 h 88268"/>
              <a:gd name="connsiteX31" fmla="*/ 38862 w 149637"/>
              <a:gd name="connsiteY31" fmla="*/ 82935 h 88268"/>
              <a:gd name="connsiteX32" fmla="*/ 39243 w 149637"/>
              <a:gd name="connsiteY32" fmla="*/ 81220 h 88268"/>
              <a:gd name="connsiteX33" fmla="*/ 41814 w 149637"/>
              <a:gd name="connsiteY33" fmla="*/ 81982 h 88268"/>
              <a:gd name="connsiteX34" fmla="*/ 40767 w 149637"/>
              <a:gd name="connsiteY34" fmla="*/ 81220 h 88268"/>
              <a:gd name="connsiteX35" fmla="*/ 42576 w 149637"/>
              <a:gd name="connsiteY35" fmla="*/ 81316 h 88268"/>
              <a:gd name="connsiteX36" fmla="*/ 42005 w 149637"/>
              <a:gd name="connsiteY36" fmla="*/ 81697 h 88268"/>
              <a:gd name="connsiteX37" fmla="*/ 43053 w 149637"/>
              <a:gd name="connsiteY37" fmla="*/ 82078 h 88268"/>
              <a:gd name="connsiteX38" fmla="*/ 42863 w 149637"/>
              <a:gd name="connsiteY38" fmla="*/ 81411 h 88268"/>
              <a:gd name="connsiteX39" fmla="*/ 47434 w 149637"/>
              <a:gd name="connsiteY39" fmla="*/ 81887 h 88268"/>
              <a:gd name="connsiteX40" fmla="*/ 47434 w 149637"/>
              <a:gd name="connsiteY40" fmla="*/ 82935 h 88268"/>
              <a:gd name="connsiteX41" fmla="*/ 49244 w 149637"/>
              <a:gd name="connsiteY41" fmla="*/ 83030 h 88268"/>
              <a:gd name="connsiteX42" fmla="*/ 47815 w 149637"/>
              <a:gd name="connsiteY42" fmla="*/ 82268 h 88268"/>
              <a:gd name="connsiteX43" fmla="*/ 52101 w 149637"/>
              <a:gd name="connsiteY43" fmla="*/ 82363 h 88268"/>
              <a:gd name="connsiteX44" fmla="*/ 50387 w 149637"/>
              <a:gd name="connsiteY44" fmla="*/ 83030 h 88268"/>
              <a:gd name="connsiteX45" fmla="*/ 53721 w 149637"/>
              <a:gd name="connsiteY45" fmla="*/ 83506 h 88268"/>
              <a:gd name="connsiteX46" fmla="*/ 54864 w 149637"/>
              <a:gd name="connsiteY46" fmla="*/ 82840 h 88268"/>
              <a:gd name="connsiteX47" fmla="*/ 55054 w 149637"/>
              <a:gd name="connsiteY47" fmla="*/ 83887 h 88268"/>
              <a:gd name="connsiteX48" fmla="*/ 58960 w 149637"/>
              <a:gd name="connsiteY48" fmla="*/ 84364 h 88268"/>
              <a:gd name="connsiteX49" fmla="*/ 57721 w 149637"/>
              <a:gd name="connsiteY49" fmla="*/ 83602 h 88268"/>
              <a:gd name="connsiteX50" fmla="*/ 60864 w 149637"/>
              <a:gd name="connsiteY50" fmla="*/ 84078 h 88268"/>
              <a:gd name="connsiteX51" fmla="*/ 59341 w 149637"/>
              <a:gd name="connsiteY51" fmla="*/ 85126 h 88268"/>
              <a:gd name="connsiteX52" fmla="*/ 60388 w 149637"/>
              <a:gd name="connsiteY52" fmla="*/ 85888 h 88268"/>
              <a:gd name="connsiteX53" fmla="*/ 60197 w 149637"/>
              <a:gd name="connsiteY53" fmla="*/ 84840 h 88268"/>
              <a:gd name="connsiteX54" fmla="*/ 74390 w 149637"/>
              <a:gd name="connsiteY54" fmla="*/ 86935 h 88268"/>
              <a:gd name="connsiteX55" fmla="*/ 74009 w 149637"/>
              <a:gd name="connsiteY55" fmla="*/ 86554 h 88268"/>
              <a:gd name="connsiteX56" fmla="*/ 90868 w 149637"/>
              <a:gd name="connsiteY56" fmla="*/ 86840 h 88268"/>
              <a:gd name="connsiteX57" fmla="*/ 89916 w 149637"/>
              <a:gd name="connsiteY57" fmla="*/ 87507 h 88268"/>
              <a:gd name="connsiteX58" fmla="*/ 93440 w 149637"/>
              <a:gd name="connsiteY58" fmla="*/ 87221 h 88268"/>
              <a:gd name="connsiteX59" fmla="*/ 93630 w 149637"/>
              <a:gd name="connsiteY59" fmla="*/ 88269 h 88268"/>
              <a:gd name="connsiteX60" fmla="*/ 96202 w 149637"/>
              <a:gd name="connsiteY60" fmla="*/ 88269 h 88268"/>
              <a:gd name="connsiteX61" fmla="*/ 95250 w 149637"/>
              <a:gd name="connsiteY61" fmla="*/ 87602 h 88268"/>
              <a:gd name="connsiteX62" fmla="*/ 116586 w 149637"/>
              <a:gd name="connsiteY62" fmla="*/ 87031 h 88268"/>
              <a:gd name="connsiteX63" fmla="*/ 116205 w 149637"/>
              <a:gd name="connsiteY63" fmla="*/ 87412 h 88268"/>
              <a:gd name="connsiteX64" fmla="*/ 131921 w 149637"/>
              <a:gd name="connsiteY64" fmla="*/ 83887 h 88268"/>
              <a:gd name="connsiteX65" fmla="*/ 133064 w 149637"/>
              <a:gd name="connsiteY65" fmla="*/ 84935 h 88268"/>
              <a:gd name="connsiteX66" fmla="*/ 132873 w 149637"/>
              <a:gd name="connsiteY66" fmla="*/ 85602 h 88268"/>
              <a:gd name="connsiteX67" fmla="*/ 134398 w 149637"/>
              <a:gd name="connsiteY67" fmla="*/ 84935 h 88268"/>
              <a:gd name="connsiteX68" fmla="*/ 132588 w 149637"/>
              <a:gd name="connsiteY68" fmla="*/ 83506 h 88268"/>
              <a:gd name="connsiteX69" fmla="*/ 140875 w 149637"/>
              <a:gd name="connsiteY69" fmla="*/ 82078 h 88268"/>
              <a:gd name="connsiteX70" fmla="*/ 142875 w 149637"/>
              <a:gd name="connsiteY70" fmla="*/ 81030 h 88268"/>
              <a:gd name="connsiteX71" fmla="*/ 141065 w 149637"/>
              <a:gd name="connsiteY71" fmla="*/ 79982 h 88268"/>
              <a:gd name="connsiteX72" fmla="*/ 144970 w 149637"/>
              <a:gd name="connsiteY72" fmla="*/ 79982 h 88268"/>
              <a:gd name="connsiteX73" fmla="*/ 144970 w 149637"/>
              <a:gd name="connsiteY73" fmla="*/ 79601 h 88268"/>
              <a:gd name="connsiteX74" fmla="*/ 145351 w 149637"/>
              <a:gd name="connsiteY74" fmla="*/ 79220 h 88268"/>
              <a:gd name="connsiteX75" fmla="*/ 144399 w 149637"/>
              <a:gd name="connsiteY75" fmla="*/ 78839 h 88268"/>
              <a:gd name="connsiteX76" fmla="*/ 145351 w 149637"/>
              <a:gd name="connsiteY76" fmla="*/ 78458 h 88268"/>
              <a:gd name="connsiteX77" fmla="*/ 146589 w 149637"/>
              <a:gd name="connsiteY77" fmla="*/ 77029 h 88268"/>
              <a:gd name="connsiteX78" fmla="*/ 145828 w 149637"/>
              <a:gd name="connsiteY78" fmla="*/ 74553 h 88268"/>
              <a:gd name="connsiteX79" fmla="*/ 144494 w 149637"/>
              <a:gd name="connsiteY79" fmla="*/ 72076 h 88268"/>
              <a:gd name="connsiteX80" fmla="*/ 145161 w 149637"/>
              <a:gd name="connsiteY80" fmla="*/ 67885 h 88268"/>
              <a:gd name="connsiteX81" fmla="*/ 147542 w 149637"/>
              <a:gd name="connsiteY81" fmla="*/ 68171 h 88268"/>
              <a:gd name="connsiteX82" fmla="*/ 146589 w 149637"/>
              <a:gd name="connsiteY82" fmla="*/ 67123 h 88268"/>
              <a:gd name="connsiteX83" fmla="*/ 147256 w 149637"/>
              <a:gd name="connsiteY83" fmla="*/ 63218 h 88268"/>
              <a:gd name="connsiteX84" fmla="*/ 147638 w 149637"/>
              <a:gd name="connsiteY84" fmla="*/ 62551 h 88268"/>
              <a:gd name="connsiteX85" fmla="*/ 148209 w 149637"/>
              <a:gd name="connsiteY85" fmla="*/ 63599 h 88268"/>
              <a:gd name="connsiteX86" fmla="*/ 146685 w 149637"/>
              <a:gd name="connsiteY86" fmla="*/ 61504 h 88268"/>
              <a:gd name="connsiteX87" fmla="*/ 148304 w 149637"/>
              <a:gd name="connsiteY87" fmla="*/ 60075 h 88268"/>
              <a:gd name="connsiteX88" fmla="*/ 147161 w 149637"/>
              <a:gd name="connsiteY88" fmla="*/ 59694 h 88268"/>
              <a:gd name="connsiteX89" fmla="*/ 148590 w 149637"/>
              <a:gd name="connsiteY89" fmla="*/ 58932 h 88268"/>
              <a:gd name="connsiteX90" fmla="*/ 147351 w 149637"/>
              <a:gd name="connsiteY90" fmla="*/ 58551 h 88268"/>
              <a:gd name="connsiteX91" fmla="*/ 147351 w 149637"/>
              <a:gd name="connsiteY91" fmla="*/ 56836 h 88268"/>
              <a:gd name="connsiteX92" fmla="*/ 146780 w 149637"/>
              <a:gd name="connsiteY92" fmla="*/ 55789 h 88268"/>
              <a:gd name="connsiteX93" fmla="*/ 147351 w 149637"/>
              <a:gd name="connsiteY93" fmla="*/ 54741 h 88268"/>
              <a:gd name="connsiteX94" fmla="*/ 146589 w 149637"/>
              <a:gd name="connsiteY94" fmla="*/ 54360 h 88268"/>
              <a:gd name="connsiteX95" fmla="*/ 148209 w 149637"/>
              <a:gd name="connsiteY95" fmla="*/ 52264 h 88268"/>
              <a:gd name="connsiteX96" fmla="*/ 146780 w 149637"/>
              <a:gd name="connsiteY96" fmla="*/ 51883 h 88268"/>
              <a:gd name="connsiteX97" fmla="*/ 146209 w 149637"/>
              <a:gd name="connsiteY97" fmla="*/ 49788 h 88268"/>
              <a:gd name="connsiteX98" fmla="*/ 146780 w 149637"/>
              <a:gd name="connsiteY98" fmla="*/ 49407 h 88268"/>
              <a:gd name="connsiteX99" fmla="*/ 146209 w 149637"/>
              <a:gd name="connsiteY99" fmla="*/ 47978 h 88268"/>
              <a:gd name="connsiteX100" fmla="*/ 146399 w 149637"/>
              <a:gd name="connsiteY100" fmla="*/ 46930 h 88268"/>
              <a:gd name="connsiteX101" fmla="*/ 148209 w 149637"/>
              <a:gd name="connsiteY101" fmla="*/ 45883 h 88268"/>
              <a:gd name="connsiteX102" fmla="*/ 145828 w 149637"/>
              <a:gd name="connsiteY102" fmla="*/ 46264 h 88268"/>
              <a:gd name="connsiteX103" fmla="*/ 145066 w 149637"/>
              <a:gd name="connsiteY103" fmla="*/ 42739 h 88268"/>
              <a:gd name="connsiteX104" fmla="*/ 147066 w 149637"/>
              <a:gd name="connsiteY104" fmla="*/ 43120 h 88268"/>
              <a:gd name="connsiteX105" fmla="*/ 147066 w 149637"/>
              <a:gd name="connsiteY105" fmla="*/ 44835 h 88268"/>
              <a:gd name="connsiteX106" fmla="*/ 147066 w 149637"/>
              <a:gd name="connsiteY106" fmla="*/ 42739 h 88268"/>
              <a:gd name="connsiteX107" fmla="*/ 147923 w 149637"/>
              <a:gd name="connsiteY107" fmla="*/ 42073 h 88268"/>
              <a:gd name="connsiteX108" fmla="*/ 146399 w 149637"/>
              <a:gd name="connsiteY108" fmla="*/ 34738 h 88268"/>
              <a:gd name="connsiteX109" fmla="*/ 147828 w 149637"/>
              <a:gd name="connsiteY109" fmla="*/ 34357 h 88268"/>
              <a:gd name="connsiteX110" fmla="*/ 146399 w 149637"/>
              <a:gd name="connsiteY110" fmla="*/ 33976 h 88268"/>
              <a:gd name="connsiteX111" fmla="*/ 148209 w 149637"/>
              <a:gd name="connsiteY111" fmla="*/ 31500 h 88268"/>
              <a:gd name="connsiteX112" fmla="*/ 147256 w 149637"/>
              <a:gd name="connsiteY112" fmla="*/ 30833 h 88268"/>
              <a:gd name="connsiteX113" fmla="*/ 149637 w 149637"/>
              <a:gd name="connsiteY113" fmla="*/ 29023 h 88268"/>
              <a:gd name="connsiteX114" fmla="*/ 146399 w 149637"/>
              <a:gd name="connsiteY114" fmla="*/ 26261 h 88268"/>
              <a:gd name="connsiteX115" fmla="*/ 146209 w 149637"/>
              <a:gd name="connsiteY115" fmla="*/ 26261 h 88268"/>
              <a:gd name="connsiteX116" fmla="*/ 144875 w 149637"/>
              <a:gd name="connsiteY116" fmla="*/ 23118 h 88268"/>
              <a:gd name="connsiteX117" fmla="*/ 142875 w 149637"/>
              <a:gd name="connsiteY117" fmla="*/ 14641 h 88268"/>
              <a:gd name="connsiteX118" fmla="*/ 144875 w 149637"/>
              <a:gd name="connsiteY118" fmla="*/ 12164 h 88268"/>
              <a:gd name="connsiteX119" fmla="*/ 138589 w 149637"/>
              <a:gd name="connsiteY119" fmla="*/ 9783 h 88268"/>
              <a:gd name="connsiteX120" fmla="*/ 128682 w 149637"/>
              <a:gd name="connsiteY120" fmla="*/ 8735 h 88268"/>
              <a:gd name="connsiteX121" fmla="*/ 128968 w 149637"/>
              <a:gd name="connsiteY121" fmla="*/ 8354 h 88268"/>
              <a:gd name="connsiteX122" fmla="*/ 109823 w 149637"/>
              <a:gd name="connsiteY122" fmla="*/ 9688 h 88268"/>
              <a:gd name="connsiteX123" fmla="*/ 110680 w 149637"/>
              <a:gd name="connsiteY123" fmla="*/ 10069 h 88268"/>
              <a:gd name="connsiteX124" fmla="*/ 108871 w 149637"/>
              <a:gd name="connsiteY124" fmla="*/ 10069 h 88268"/>
              <a:gd name="connsiteX125" fmla="*/ 101346 w 149637"/>
              <a:gd name="connsiteY125" fmla="*/ 9688 h 88268"/>
              <a:gd name="connsiteX126" fmla="*/ 101917 w 149637"/>
              <a:gd name="connsiteY126" fmla="*/ 9021 h 88268"/>
              <a:gd name="connsiteX127" fmla="*/ 78105 w 149637"/>
              <a:gd name="connsiteY127" fmla="*/ 6259 h 88268"/>
              <a:gd name="connsiteX128" fmla="*/ 78105 w 149637"/>
              <a:gd name="connsiteY128" fmla="*/ 6925 h 88268"/>
              <a:gd name="connsiteX129" fmla="*/ 73628 w 149637"/>
              <a:gd name="connsiteY129" fmla="*/ 6163 h 88268"/>
              <a:gd name="connsiteX130" fmla="*/ 84010 w 149637"/>
              <a:gd name="connsiteY130" fmla="*/ 8449 h 88268"/>
              <a:gd name="connsiteX131" fmla="*/ 75533 w 149637"/>
              <a:gd name="connsiteY131" fmla="*/ 9021 h 88268"/>
              <a:gd name="connsiteX132" fmla="*/ 81439 w 149637"/>
              <a:gd name="connsiteY132" fmla="*/ 9878 h 88268"/>
              <a:gd name="connsiteX133" fmla="*/ 72104 w 149637"/>
              <a:gd name="connsiteY133" fmla="*/ 10069 h 88268"/>
              <a:gd name="connsiteX134" fmla="*/ 75152 w 149637"/>
              <a:gd name="connsiteY134" fmla="*/ 9783 h 88268"/>
              <a:gd name="connsiteX135" fmla="*/ 72294 w 149637"/>
              <a:gd name="connsiteY135" fmla="*/ 8640 h 88268"/>
              <a:gd name="connsiteX136" fmla="*/ 47910 w 149637"/>
              <a:gd name="connsiteY136" fmla="*/ 6925 h 88268"/>
              <a:gd name="connsiteX137" fmla="*/ 46291 w 149637"/>
              <a:gd name="connsiteY137" fmla="*/ 6163 h 88268"/>
              <a:gd name="connsiteX138" fmla="*/ 25812 w 149637"/>
              <a:gd name="connsiteY138" fmla="*/ 5782 h 88268"/>
              <a:gd name="connsiteX139" fmla="*/ 26194 w 149637"/>
              <a:gd name="connsiteY139" fmla="*/ 5401 h 88268"/>
              <a:gd name="connsiteX140" fmla="*/ 20478 w 149637"/>
              <a:gd name="connsiteY140" fmla="*/ 4068 h 88268"/>
              <a:gd name="connsiteX141" fmla="*/ 22097 w 149637"/>
              <a:gd name="connsiteY141" fmla="*/ 3401 h 88268"/>
              <a:gd name="connsiteX142" fmla="*/ 19240 w 149637"/>
              <a:gd name="connsiteY142" fmla="*/ 3306 h 88268"/>
              <a:gd name="connsiteX143" fmla="*/ 20002 w 149637"/>
              <a:gd name="connsiteY143" fmla="*/ 3020 h 88268"/>
              <a:gd name="connsiteX144" fmla="*/ 17716 w 149637"/>
              <a:gd name="connsiteY144" fmla="*/ 1115 h 88268"/>
              <a:gd name="connsiteX145" fmla="*/ 18097 w 149637"/>
              <a:gd name="connsiteY145" fmla="*/ 448 h 88268"/>
              <a:gd name="connsiteX146" fmla="*/ 17050 w 149637"/>
              <a:gd name="connsiteY146" fmla="*/ 353 h 88268"/>
              <a:gd name="connsiteX147" fmla="*/ 19145 w 149637"/>
              <a:gd name="connsiteY147" fmla="*/ 2544 h 88268"/>
              <a:gd name="connsiteX148" fmla="*/ 16002 w 149637"/>
              <a:gd name="connsiteY148" fmla="*/ 4163 h 88268"/>
              <a:gd name="connsiteX149" fmla="*/ 21526 w 149637"/>
              <a:gd name="connsiteY149" fmla="*/ 5497 h 88268"/>
              <a:gd name="connsiteX150" fmla="*/ 21145 w 149637"/>
              <a:gd name="connsiteY150" fmla="*/ 6163 h 88268"/>
              <a:gd name="connsiteX151" fmla="*/ 21907 w 149637"/>
              <a:gd name="connsiteY151" fmla="*/ 5878 h 88268"/>
              <a:gd name="connsiteX152" fmla="*/ 22193 w 149637"/>
              <a:gd name="connsiteY152" fmla="*/ 7687 h 88268"/>
              <a:gd name="connsiteX153" fmla="*/ 13335 w 149637"/>
              <a:gd name="connsiteY153" fmla="*/ 5878 h 88268"/>
              <a:gd name="connsiteX154" fmla="*/ 15240 w 149637"/>
              <a:gd name="connsiteY154" fmla="*/ 6640 h 88268"/>
              <a:gd name="connsiteX155" fmla="*/ 14668 w 149637"/>
              <a:gd name="connsiteY155" fmla="*/ 6925 h 88268"/>
              <a:gd name="connsiteX156" fmla="*/ 19145 w 149637"/>
              <a:gd name="connsiteY156" fmla="*/ 7783 h 88268"/>
              <a:gd name="connsiteX157" fmla="*/ 13049 w 149637"/>
              <a:gd name="connsiteY157" fmla="*/ 7497 h 88268"/>
              <a:gd name="connsiteX158" fmla="*/ 13621 w 149637"/>
              <a:gd name="connsiteY158" fmla="*/ 7211 h 88268"/>
              <a:gd name="connsiteX159" fmla="*/ 10858 w 149637"/>
              <a:gd name="connsiteY159" fmla="*/ 7783 h 88268"/>
              <a:gd name="connsiteX160" fmla="*/ 12478 w 149637"/>
              <a:gd name="connsiteY160" fmla="*/ 7878 h 88268"/>
              <a:gd name="connsiteX161" fmla="*/ 11144 w 149637"/>
              <a:gd name="connsiteY161" fmla="*/ 8545 h 88268"/>
              <a:gd name="connsiteX162" fmla="*/ 8191 w 149637"/>
              <a:gd name="connsiteY162" fmla="*/ 10164 h 88268"/>
              <a:gd name="connsiteX163" fmla="*/ 8954 w 149637"/>
              <a:gd name="connsiteY163" fmla="*/ 9116 h 88268"/>
              <a:gd name="connsiteX164" fmla="*/ 10573 w 149637"/>
              <a:gd name="connsiteY164" fmla="*/ 9592 h 88268"/>
              <a:gd name="connsiteX165" fmla="*/ 10096 w 149637"/>
              <a:gd name="connsiteY165" fmla="*/ 8830 h 88268"/>
              <a:gd name="connsiteX166" fmla="*/ 10477 w 149637"/>
              <a:gd name="connsiteY166" fmla="*/ 8545 h 88268"/>
              <a:gd name="connsiteX167" fmla="*/ 7429 w 149637"/>
              <a:gd name="connsiteY167" fmla="*/ 9116 h 88268"/>
              <a:gd name="connsiteX168" fmla="*/ 7905 w 149637"/>
              <a:gd name="connsiteY168" fmla="*/ 10926 h 88268"/>
              <a:gd name="connsiteX169" fmla="*/ 4857 w 149637"/>
              <a:gd name="connsiteY169" fmla="*/ 17784 h 88268"/>
              <a:gd name="connsiteX170" fmla="*/ 7715 w 149637"/>
              <a:gd name="connsiteY170" fmla="*/ 14069 h 88268"/>
              <a:gd name="connsiteX171" fmla="*/ 5905 w 149637"/>
              <a:gd name="connsiteY171" fmla="*/ 18260 h 88268"/>
              <a:gd name="connsiteX172" fmla="*/ 6191 w 149637"/>
              <a:gd name="connsiteY172" fmla="*/ 19022 h 88268"/>
              <a:gd name="connsiteX173" fmla="*/ 7144 w 149637"/>
              <a:gd name="connsiteY173" fmla="*/ 18736 h 88268"/>
              <a:gd name="connsiteX174" fmla="*/ 7905 w 149637"/>
              <a:gd name="connsiteY174" fmla="*/ 17403 h 88268"/>
              <a:gd name="connsiteX175" fmla="*/ 6572 w 149637"/>
              <a:gd name="connsiteY175" fmla="*/ 19784 h 88268"/>
              <a:gd name="connsiteX176" fmla="*/ 6858 w 149637"/>
              <a:gd name="connsiteY176" fmla="*/ 22261 h 88268"/>
              <a:gd name="connsiteX177" fmla="*/ 8287 w 149637"/>
              <a:gd name="connsiteY177" fmla="*/ 19498 h 88268"/>
              <a:gd name="connsiteX178" fmla="*/ 7810 w 149637"/>
              <a:gd name="connsiteY178" fmla="*/ 22261 h 88268"/>
              <a:gd name="connsiteX179" fmla="*/ 6953 w 149637"/>
              <a:gd name="connsiteY179" fmla="*/ 22261 h 88268"/>
              <a:gd name="connsiteX180" fmla="*/ 5715 w 149637"/>
              <a:gd name="connsiteY180" fmla="*/ 26071 h 88268"/>
              <a:gd name="connsiteX181" fmla="*/ 5429 w 149637"/>
              <a:gd name="connsiteY181" fmla="*/ 28166 h 88268"/>
              <a:gd name="connsiteX182" fmla="*/ 6096 w 149637"/>
              <a:gd name="connsiteY182" fmla="*/ 29214 h 88268"/>
              <a:gd name="connsiteX183" fmla="*/ 4667 w 149637"/>
              <a:gd name="connsiteY183" fmla="*/ 33405 h 88268"/>
              <a:gd name="connsiteX184" fmla="*/ 5334 w 149637"/>
              <a:gd name="connsiteY184" fmla="*/ 34167 h 88268"/>
              <a:gd name="connsiteX185" fmla="*/ 4667 w 149637"/>
              <a:gd name="connsiteY185" fmla="*/ 37310 h 88268"/>
              <a:gd name="connsiteX186" fmla="*/ 5905 w 149637"/>
              <a:gd name="connsiteY186" fmla="*/ 38072 h 88268"/>
              <a:gd name="connsiteX187" fmla="*/ 4763 w 149637"/>
              <a:gd name="connsiteY187" fmla="*/ 39787 h 88268"/>
              <a:gd name="connsiteX188" fmla="*/ 4286 w 149637"/>
              <a:gd name="connsiteY188" fmla="*/ 42549 h 88268"/>
              <a:gd name="connsiteX189" fmla="*/ 2857 w 149637"/>
              <a:gd name="connsiteY189" fmla="*/ 42454 h 88268"/>
              <a:gd name="connsiteX190" fmla="*/ 3905 w 149637"/>
              <a:gd name="connsiteY190" fmla="*/ 43216 h 88268"/>
              <a:gd name="connsiteX191" fmla="*/ 2762 w 149637"/>
              <a:gd name="connsiteY191" fmla="*/ 44549 h 88268"/>
              <a:gd name="connsiteX192" fmla="*/ 3619 w 149637"/>
              <a:gd name="connsiteY192" fmla="*/ 45978 h 88268"/>
              <a:gd name="connsiteX193" fmla="*/ 666 w 149637"/>
              <a:gd name="connsiteY193" fmla="*/ 54646 h 88268"/>
              <a:gd name="connsiteX194" fmla="*/ 0 w 149637"/>
              <a:gd name="connsiteY194" fmla="*/ 56455 h 88268"/>
              <a:gd name="connsiteX195" fmla="*/ 125444 w 149637"/>
              <a:gd name="connsiteY195" fmla="*/ 10640 h 88268"/>
              <a:gd name="connsiteX196" fmla="*/ 120205 w 149637"/>
              <a:gd name="connsiteY196" fmla="*/ 10259 h 88268"/>
              <a:gd name="connsiteX197" fmla="*/ 125444 w 149637"/>
              <a:gd name="connsiteY197" fmla="*/ 10640 h 88268"/>
              <a:gd name="connsiteX198" fmla="*/ 98107 w 149637"/>
              <a:gd name="connsiteY198" fmla="*/ 9783 h 88268"/>
              <a:gd name="connsiteX199" fmla="*/ 95440 w 149637"/>
              <a:gd name="connsiteY199" fmla="*/ 9402 h 88268"/>
              <a:gd name="connsiteX200" fmla="*/ 98107 w 149637"/>
              <a:gd name="connsiteY200" fmla="*/ 9783 h 88268"/>
              <a:gd name="connsiteX201" fmla="*/ 93059 w 149637"/>
              <a:gd name="connsiteY201" fmla="*/ 9783 h 88268"/>
              <a:gd name="connsiteX202" fmla="*/ 91059 w 149637"/>
              <a:gd name="connsiteY202" fmla="*/ 9021 h 88268"/>
              <a:gd name="connsiteX203" fmla="*/ 93059 w 149637"/>
              <a:gd name="connsiteY203" fmla="*/ 9783 h 88268"/>
              <a:gd name="connsiteX204" fmla="*/ 67151 w 149637"/>
              <a:gd name="connsiteY204" fmla="*/ 83602 h 88268"/>
              <a:gd name="connsiteX205" fmla="*/ 64960 w 149637"/>
              <a:gd name="connsiteY205" fmla="*/ 82840 h 88268"/>
              <a:gd name="connsiteX206" fmla="*/ 67151 w 149637"/>
              <a:gd name="connsiteY206" fmla="*/ 83602 h 88268"/>
              <a:gd name="connsiteX207" fmla="*/ 62007 w 149637"/>
              <a:gd name="connsiteY207" fmla="*/ 83792 h 88268"/>
              <a:gd name="connsiteX208" fmla="*/ 69246 w 149637"/>
              <a:gd name="connsiteY208" fmla="*/ 83983 h 88268"/>
              <a:gd name="connsiteX209" fmla="*/ 68294 w 149637"/>
              <a:gd name="connsiteY209" fmla="*/ 83602 h 88268"/>
              <a:gd name="connsiteX210" fmla="*/ 73819 w 149637"/>
              <a:gd name="connsiteY210" fmla="*/ 85126 h 88268"/>
              <a:gd name="connsiteX211" fmla="*/ 64198 w 149637"/>
              <a:gd name="connsiteY211" fmla="*/ 84173 h 88268"/>
              <a:gd name="connsiteX212" fmla="*/ 62674 w 149637"/>
              <a:gd name="connsiteY212" fmla="*/ 84173 h 88268"/>
              <a:gd name="connsiteX213" fmla="*/ 62007 w 149637"/>
              <a:gd name="connsiteY213" fmla="*/ 83792 h 88268"/>
              <a:gd name="connsiteX214" fmla="*/ 60769 w 149637"/>
              <a:gd name="connsiteY214" fmla="*/ 82363 h 88268"/>
              <a:gd name="connsiteX215" fmla="*/ 58769 w 149637"/>
              <a:gd name="connsiteY215" fmla="*/ 82268 h 88268"/>
              <a:gd name="connsiteX216" fmla="*/ 60769 w 149637"/>
              <a:gd name="connsiteY216" fmla="*/ 82363 h 88268"/>
              <a:gd name="connsiteX217" fmla="*/ 55245 w 149637"/>
              <a:gd name="connsiteY217" fmla="*/ 8640 h 88268"/>
              <a:gd name="connsiteX218" fmla="*/ 52768 w 149637"/>
              <a:gd name="connsiteY218" fmla="*/ 7878 h 88268"/>
              <a:gd name="connsiteX219" fmla="*/ 55245 w 149637"/>
              <a:gd name="connsiteY219" fmla="*/ 8640 h 88268"/>
              <a:gd name="connsiteX220" fmla="*/ 50292 w 149637"/>
              <a:gd name="connsiteY220" fmla="*/ 7783 h 88268"/>
              <a:gd name="connsiteX221" fmla="*/ 47625 w 149637"/>
              <a:gd name="connsiteY221" fmla="*/ 7306 h 88268"/>
              <a:gd name="connsiteX222" fmla="*/ 50292 w 149637"/>
              <a:gd name="connsiteY222" fmla="*/ 7783 h 88268"/>
              <a:gd name="connsiteX223" fmla="*/ 29623 w 149637"/>
              <a:gd name="connsiteY223" fmla="*/ 7783 h 88268"/>
              <a:gd name="connsiteX224" fmla="*/ 31622 w 149637"/>
              <a:gd name="connsiteY224" fmla="*/ 7878 h 88268"/>
              <a:gd name="connsiteX225" fmla="*/ 28384 w 149637"/>
              <a:gd name="connsiteY225" fmla="*/ 8449 h 88268"/>
              <a:gd name="connsiteX226" fmla="*/ 27337 w 149637"/>
              <a:gd name="connsiteY226" fmla="*/ 8068 h 88268"/>
              <a:gd name="connsiteX227" fmla="*/ 28098 w 149637"/>
              <a:gd name="connsiteY227" fmla="*/ 7402 h 88268"/>
              <a:gd name="connsiteX228" fmla="*/ 25812 w 149637"/>
              <a:gd name="connsiteY228" fmla="*/ 6259 h 88268"/>
              <a:gd name="connsiteX229" fmla="*/ 29623 w 149637"/>
              <a:gd name="connsiteY229" fmla="*/ 7783 h 88268"/>
              <a:gd name="connsiteX230" fmla="*/ 7239 w 149637"/>
              <a:gd name="connsiteY230" fmla="*/ 13783 h 88268"/>
              <a:gd name="connsiteX231" fmla="*/ 10287 w 149637"/>
              <a:gd name="connsiteY231" fmla="*/ 11116 h 88268"/>
              <a:gd name="connsiteX232" fmla="*/ 7239 w 149637"/>
              <a:gd name="connsiteY232" fmla="*/ 13783 h 88268"/>
              <a:gd name="connsiteX233" fmla="*/ 7810 w 149637"/>
              <a:gd name="connsiteY233" fmla="*/ 15593 h 88268"/>
              <a:gd name="connsiteX234" fmla="*/ 8763 w 149637"/>
              <a:gd name="connsiteY234" fmla="*/ 14545 h 88268"/>
              <a:gd name="connsiteX235" fmla="*/ 8572 w 149637"/>
              <a:gd name="connsiteY235" fmla="*/ 14926 h 88268"/>
              <a:gd name="connsiteX236" fmla="*/ 8954 w 149637"/>
              <a:gd name="connsiteY236" fmla="*/ 15307 h 88268"/>
              <a:gd name="connsiteX237" fmla="*/ 7810 w 149637"/>
              <a:gd name="connsiteY237" fmla="*/ 15593 h 88268"/>
              <a:gd name="connsiteX238" fmla="*/ 4381 w 149637"/>
              <a:gd name="connsiteY238" fmla="*/ 54169 h 88268"/>
              <a:gd name="connsiteX239" fmla="*/ 4191 w 149637"/>
              <a:gd name="connsiteY239" fmla="*/ 54836 h 88268"/>
              <a:gd name="connsiteX240" fmla="*/ 3238 w 149637"/>
              <a:gd name="connsiteY240" fmla="*/ 54836 h 88268"/>
              <a:gd name="connsiteX241" fmla="*/ 4381 w 149637"/>
              <a:gd name="connsiteY241" fmla="*/ 54169 h 88268"/>
              <a:gd name="connsiteX242" fmla="*/ 3524 w 149637"/>
              <a:gd name="connsiteY242" fmla="*/ 56646 h 88268"/>
              <a:gd name="connsiteX243" fmla="*/ 2667 w 149637"/>
              <a:gd name="connsiteY243" fmla="*/ 55217 h 88268"/>
              <a:gd name="connsiteX244" fmla="*/ 3524 w 149637"/>
              <a:gd name="connsiteY244" fmla="*/ 56646 h 88268"/>
              <a:gd name="connsiteX245" fmla="*/ 2762 w 149637"/>
              <a:gd name="connsiteY245" fmla="*/ 57313 h 88268"/>
              <a:gd name="connsiteX246" fmla="*/ 3047 w 149637"/>
              <a:gd name="connsiteY246" fmla="*/ 58741 h 88268"/>
              <a:gd name="connsiteX247" fmla="*/ 2667 w 149637"/>
              <a:gd name="connsiteY247" fmla="*/ 59408 h 88268"/>
              <a:gd name="connsiteX248" fmla="*/ 2762 w 149637"/>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637" h="88268">
                <a:moveTo>
                  <a:pt x="0" y="56455"/>
                </a:moveTo>
                <a:cubicBezTo>
                  <a:pt x="285" y="55979"/>
                  <a:pt x="1048" y="55979"/>
                  <a:pt x="1238" y="56551"/>
                </a:cubicBezTo>
                <a:cubicBezTo>
                  <a:pt x="1143" y="57408"/>
                  <a:pt x="857" y="57884"/>
                  <a:pt x="476" y="57884"/>
                </a:cubicBezTo>
                <a:cubicBezTo>
                  <a:pt x="666" y="58932"/>
                  <a:pt x="1143" y="57694"/>
                  <a:pt x="1428" y="57598"/>
                </a:cubicBezTo>
                <a:cubicBezTo>
                  <a:pt x="2000" y="58170"/>
                  <a:pt x="2000" y="58932"/>
                  <a:pt x="2095" y="59694"/>
                </a:cubicBezTo>
                <a:cubicBezTo>
                  <a:pt x="3429" y="59789"/>
                  <a:pt x="4476" y="59980"/>
                  <a:pt x="4953" y="62266"/>
                </a:cubicBezTo>
                <a:cubicBezTo>
                  <a:pt x="4953" y="63218"/>
                  <a:pt x="4476" y="63218"/>
                  <a:pt x="4000" y="63313"/>
                </a:cubicBezTo>
                <a:cubicBezTo>
                  <a:pt x="3810" y="63218"/>
                  <a:pt x="3810" y="62647"/>
                  <a:pt x="4000" y="62647"/>
                </a:cubicBezTo>
                <a:cubicBezTo>
                  <a:pt x="3810" y="61980"/>
                  <a:pt x="2667" y="64171"/>
                  <a:pt x="3143" y="65028"/>
                </a:cubicBezTo>
                <a:cubicBezTo>
                  <a:pt x="2476" y="64742"/>
                  <a:pt x="2381" y="65790"/>
                  <a:pt x="1810" y="65695"/>
                </a:cubicBezTo>
                <a:cubicBezTo>
                  <a:pt x="1714" y="67314"/>
                  <a:pt x="2286" y="65028"/>
                  <a:pt x="2953" y="65790"/>
                </a:cubicBezTo>
                <a:cubicBezTo>
                  <a:pt x="1905" y="66361"/>
                  <a:pt x="3047" y="66838"/>
                  <a:pt x="3429" y="67600"/>
                </a:cubicBezTo>
                <a:cubicBezTo>
                  <a:pt x="3334" y="68457"/>
                  <a:pt x="2667" y="68743"/>
                  <a:pt x="3143" y="69695"/>
                </a:cubicBezTo>
                <a:cubicBezTo>
                  <a:pt x="2857" y="70552"/>
                  <a:pt x="2381" y="68838"/>
                  <a:pt x="2381" y="70362"/>
                </a:cubicBezTo>
                <a:cubicBezTo>
                  <a:pt x="3619" y="71219"/>
                  <a:pt x="4286" y="69790"/>
                  <a:pt x="5334" y="70457"/>
                </a:cubicBezTo>
                <a:cubicBezTo>
                  <a:pt x="5048" y="71314"/>
                  <a:pt x="4667" y="71505"/>
                  <a:pt x="5524" y="71124"/>
                </a:cubicBezTo>
                <a:cubicBezTo>
                  <a:pt x="5619" y="71410"/>
                  <a:pt x="5810" y="72743"/>
                  <a:pt x="5239" y="72838"/>
                </a:cubicBezTo>
                <a:cubicBezTo>
                  <a:pt x="5334" y="73315"/>
                  <a:pt x="5619" y="73505"/>
                  <a:pt x="5905" y="73600"/>
                </a:cubicBezTo>
                <a:cubicBezTo>
                  <a:pt x="5715" y="74267"/>
                  <a:pt x="5048" y="74077"/>
                  <a:pt x="5048" y="75315"/>
                </a:cubicBezTo>
                <a:cubicBezTo>
                  <a:pt x="6572" y="75886"/>
                  <a:pt x="6667" y="73315"/>
                  <a:pt x="8287" y="74077"/>
                </a:cubicBezTo>
                <a:cubicBezTo>
                  <a:pt x="8381" y="73315"/>
                  <a:pt x="7810" y="73696"/>
                  <a:pt x="7810" y="73029"/>
                </a:cubicBezTo>
                <a:cubicBezTo>
                  <a:pt x="10001" y="73981"/>
                  <a:pt x="10763" y="77220"/>
                  <a:pt x="13144" y="77887"/>
                </a:cubicBezTo>
                <a:cubicBezTo>
                  <a:pt x="12954" y="76172"/>
                  <a:pt x="14954" y="77601"/>
                  <a:pt x="14573" y="79411"/>
                </a:cubicBezTo>
                <a:cubicBezTo>
                  <a:pt x="17240" y="78839"/>
                  <a:pt x="16478" y="78363"/>
                  <a:pt x="19335" y="79601"/>
                </a:cubicBezTo>
                <a:cubicBezTo>
                  <a:pt x="18955" y="80554"/>
                  <a:pt x="18383" y="81030"/>
                  <a:pt x="17430" y="80935"/>
                </a:cubicBezTo>
                <a:cubicBezTo>
                  <a:pt x="17906"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3" y="80458"/>
                  <a:pt x="39052" y="82078"/>
                  <a:pt x="36100" y="81792"/>
                </a:cubicBezTo>
                <a:cubicBezTo>
                  <a:pt x="36195" y="82363"/>
                  <a:pt x="38100" y="82459"/>
                  <a:pt x="38862" y="82935"/>
                </a:cubicBezTo>
                <a:cubicBezTo>
                  <a:pt x="38290" y="82363"/>
                  <a:pt x="38957" y="81792"/>
                  <a:pt x="39243" y="81220"/>
                </a:cubicBezTo>
                <a:cubicBezTo>
                  <a:pt x="39719" y="82935"/>
                  <a:pt x="40576" y="81887"/>
                  <a:pt x="41814" y="81982"/>
                </a:cubicBezTo>
                <a:cubicBezTo>
                  <a:pt x="41529" y="80839"/>
                  <a:pt x="41147" y="81982"/>
                  <a:pt x="40767" y="81220"/>
                </a:cubicBezTo>
                <a:cubicBezTo>
                  <a:pt x="41147" y="80363"/>
                  <a:pt x="42196" y="81030"/>
                  <a:pt x="42576" y="81316"/>
                </a:cubicBezTo>
                <a:cubicBezTo>
                  <a:pt x="42576" y="81697"/>
                  <a:pt x="42196" y="81601"/>
                  <a:pt x="42005" y="81697"/>
                </a:cubicBezTo>
                <a:cubicBezTo>
                  <a:pt x="42005" y="82459"/>
                  <a:pt x="42767" y="81887"/>
                  <a:pt x="43053" y="82078"/>
                </a:cubicBezTo>
                <a:cubicBezTo>
                  <a:pt x="43053" y="81792"/>
                  <a:pt x="42863" y="81697"/>
                  <a:pt x="42863" y="81411"/>
                </a:cubicBezTo>
                <a:cubicBezTo>
                  <a:pt x="44958" y="81411"/>
                  <a:pt x="45720" y="81792"/>
                  <a:pt x="47434" y="81887"/>
                </a:cubicBezTo>
                <a:cubicBezTo>
                  <a:pt x="47720" y="82078"/>
                  <a:pt x="47339" y="82363"/>
                  <a:pt x="47434" y="82935"/>
                </a:cubicBezTo>
                <a:cubicBezTo>
                  <a:pt x="48291" y="81982"/>
                  <a:pt x="48291" y="83697"/>
                  <a:pt x="49244" y="83030"/>
                </a:cubicBezTo>
                <a:cubicBezTo>
                  <a:pt x="49053" y="81982"/>
                  <a:pt x="48673" y="82554"/>
                  <a:pt x="47815" y="82268"/>
                </a:cubicBezTo>
                <a:cubicBezTo>
                  <a:pt x="49149" y="81792"/>
                  <a:pt x="51054" y="81316"/>
                  <a:pt x="52101" y="82363"/>
                </a:cubicBezTo>
                <a:cubicBezTo>
                  <a:pt x="51816" y="83125"/>
                  <a:pt x="50768" y="82459"/>
                  <a:pt x="50387" y="83030"/>
                </a:cubicBezTo>
                <a:cubicBezTo>
                  <a:pt x="51054" y="84078"/>
                  <a:pt x="52673" y="83506"/>
                  <a:pt x="53721" y="83506"/>
                </a:cubicBezTo>
                <a:cubicBezTo>
                  <a:pt x="52959" y="81601"/>
                  <a:pt x="54769" y="84268"/>
                  <a:pt x="54864" y="82840"/>
                </a:cubicBezTo>
                <a:cubicBezTo>
                  <a:pt x="55245" y="83030"/>
                  <a:pt x="54578" y="83411"/>
                  <a:pt x="55054" y="83887"/>
                </a:cubicBezTo>
                <a:cubicBezTo>
                  <a:pt x="56579" y="83697"/>
                  <a:pt x="57435" y="84554"/>
                  <a:pt x="58960" y="84364"/>
                </a:cubicBezTo>
                <a:cubicBezTo>
                  <a:pt x="58578" y="83316"/>
                  <a:pt x="58102" y="84364"/>
                  <a:pt x="57721" y="83602"/>
                </a:cubicBezTo>
                <a:cubicBezTo>
                  <a:pt x="58674" y="82649"/>
                  <a:pt x="59245" y="84459"/>
                  <a:pt x="60864" y="84078"/>
                </a:cubicBezTo>
                <a:cubicBezTo>
                  <a:pt x="60293" y="84935"/>
                  <a:pt x="59626" y="83983"/>
                  <a:pt x="59341" y="85126"/>
                </a:cubicBezTo>
                <a:cubicBezTo>
                  <a:pt x="59531" y="85602"/>
                  <a:pt x="60007" y="85792"/>
                  <a:pt x="60388" y="85888"/>
                </a:cubicBezTo>
                <a:cubicBezTo>
                  <a:pt x="60293" y="85602"/>
                  <a:pt x="60197" y="85316"/>
                  <a:pt x="60197" y="84840"/>
                </a:cubicBezTo>
                <a:cubicBezTo>
                  <a:pt x="66008" y="85507"/>
                  <a:pt x="68580" y="86269"/>
                  <a:pt x="74390" y="86935"/>
                </a:cubicBezTo>
                <a:cubicBezTo>
                  <a:pt x="74390" y="86554"/>
                  <a:pt x="74200" y="86650"/>
                  <a:pt x="74009" y="86554"/>
                </a:cubicBezTo>
                <a:cubicBezTo>
                  <a:pt x="79247" y="83506"/>
                  <a:pt x="85058" y="87316"/>
                  <a:pt x="90868" y="86840"/>
                </a:cubicBezTo>
                <a:cubicBezTo>
                  <a:pt x="90678" y="87316"/>
                  <a:pt x="90392" y="87602"/>
                  <a:pt x="89916" y="87507"/>
                </a:cubicBezTo>
                <a:cubicBezTo>
                  <a:pt x="91059" y="88745"/>
                  <a:pt x="92297" y="87031"/>
                  <a:pt x="93440" y="87221"/>
                </a:cubicBezTo>
                <a:cubicBezTo>
                  <a:pt x="92487" y="89031"/>
                  <a:pt x="94297" y="85983"/>
                  <a:pt x="93630" y="88269"/>
                </a:cubicBezTo>
                <a:lnTo>
                  <a:pt x="96202" y="88269"/>
                </a:lnTo>
                <a:cubicBezTo>
                  <a:pt x="96012" y="87793"/>
                  <a:pt x="95726" y="87507"/>
                  <a:pt x="95250" y="87602"/>
                </a:cubicBezTo>
                <a:cubicBezTo>
                  <a:pt x="102203" y="86935"/>
                  <a:pt x="110585" y="88269"/>
                  <a:pt x="116586" y="87031"/>
                </a:cubicBezTo>
                <a:cubicBezTo>
                  <a:pt x="116586" y="87412"/>
                  <a:pt x="116395" y="87316"/>
                  <a:pt x="116205" y="87412"/>
                </a:cubicBezTo>
                <a:cubicBezTo>
                  <a:pt x="120205" y="88174"/>
                  <a:pt x="127921" y="83221"/>
                  <a:pt x="131921" y="83887"/>
                </a:cubicBezTo>
                <a:cubicBezTo>
                  <a:pt x="132493" y="83983"/>
                  <a:pt x="132588" y="85316"/>
                  <a:pt x="133064" y="84935"/>
                </a:cubicBezTo>
                <a:cubicBezTo>
                  <a:pt x="133064" y="85316"/>
                  <a:pt x="133064" y="85602"/>
                  <a:pt x="132873" y="85602"/>
                </a:cubicBezTo>
                <a:cubicBezTo>
                  <a:pt x="133255" y="86650"/>
                  <a:pt x="133540" y="83221"/>
                  <a:pt x="134398" y="84935"/>
                </a:cubicBezTo>
                <a:cubicBezTo>
                  <a:pt x="134683" y="84173"/>
                  <a:pt x="133064" y="83983"/>
                  <a:pt x="132588" y="83506"/>
                </a:cubicBezTo>
                <a:cubicBezTo>
                  <a:pt x="135160" y="81601"/>
                  <a:pt x="138113" y="81220"/>
                  <a:pt x="140875" y="82078"/>
                </a:cubicBezTo>
                <a:cubicBezTo>
                  <a:pt x="139827" y="80649"/>
                  <a:pt x="142113" y="81030"/>
                  <a:pt x="142875" y="81030"/>
                </a:cubicBezTo>
                <a:cubicBezTo>
                  <a:pt x="143065" y="80458"/>
                  <a:pt x="141255" y="80839"/>
                  <a:pt x="141065" y="79982"/>
                </a:cubicBezTo>
                <a:cubicBezTo>
                  <a:pt x="141637" y="78839"/>
                  <a:pt x="144303" y="78839"/>
                  <a:pt x="144970" y="79982"/>
                </a:cubicBezTo>
                <a:cubicBezTo>
                  <a:pt x="145161" y="79887"/>
                  <a:pt x="145066" y="79601"/>
                  <a:pt x="144970" y="79601"/>
                </a:cubicBezTo>
                <a:cubicBezTo>
                  <a:pt x="144970" y="79220"/>
                  <a:pt x="145161" y="79315"/>
                  <a:pt x="145351" y="79220"/>
                </a:cubicBezTo>
                <a:cubicBezTo>
                  <a:pt x="145351" y="78458"/>
                  <a:pt x="144685" y="79030"/>
                  <a:pt x="144399" y="78839"/>
                </a:cubicBezTo>
                <a:cubicBezTo>
                  <a:pt x="144399" y="78077"/>
                  <a:pt x="145066" y="78649"/>
                  <a:pt x="145351" y="78458"/>
                </a:cubicBezTo>
                <a:cubicBezTo>
                  <a:pt x="144399" y="77410"/>
                  <a:pt x="145828" y="76839"/>
                  <a:pt x="146589" y="77029"/>
                </a:cubicBezTo>
                <a:cubicBezTo>
                  <a:pt x="146780" y="77029"/>
                  <a:pt x="144589" y="75410"/>
                  <a:pt x="145828" y="74553"/>
                </a:cubicBezTo>
                <a:cubicBezTo>
                  <a:pt x="145256" y="73981"/>
                  <a:pt x="144685" y="73410"/>
                  <a:pt x="144494" y="72076"/>
                </a:cubicBezTo>
                <a:cubicBezTo>
                  <a:pt x="144685" y="70552"/>
                  <a:pt x="145446" y="70171"/>
                  <a:pt x="145161" y="67885"/>
                </a:cubicBezTo>
                <a:cubicBezTo>
                  <a:pt x="145542" y="67409"/>
                  <a:pt x="146685" y="68457"/>
                  <a:pt x="147542" y="68171"/>
                </a:cubicBezTo>
                <a:cubicBezTo>
                  <a:pt x="147351" y="67600"/>
                  <a:pt x="146875" y="67504"/>
                  <a:pt x="146589" y="67123"/>
                </a:cubicBezTo>
                <a:cubicBezTo>
                  <a:pt x="147066" y="65790"/>
                  <a:pt x="148018" y="64837"/>
                  <a:pt x="147256" y="63218"/>
                </a:cubicBezTo>
                <a:cubicBezTo>
                  <a:pt x="147256" y="62837"/>
                  <a:pt x="147638" y="63028"/>
                  <a:pt x="147638" y="62551"/>
                </a:cubicBezTo>
                <a:cubicBezTo>
                  <a:pt x="148114" y="62266"/>
                  <a:pt x="148018" y="63313"/>
                  <a:pt x="148209" y="63599"/>
                </a:cubicBezTo>
                <a:cubicBezTo>
                  <a:pt x="148590" y="62647"/>
                  <a:pt x="147732" y="61027"/>
                  <a:pt x="146685" y="61504"/>
                </a:cubicBezTo>
                <a:cubicBezTo>
                  <a:pt x="146780" y="60265"/>
                  <a:pt x="147447" y="59980"/>
                  <a:pt x="148304" y="60075"/>
                </a:cubicBezTo>
                <a:cubicBezTo>
                  <a:pt x="148875" y="59503"/>
                  <a:pt x="147542" y="59789"/>
                  <a:pt x="147161" y="59694"/>
                </a:cubicBezTo>
                <a:cubicBezTo>
                  <a:pt x="147447" y="59027"/>
                  <a:pt x="148304" y="59503"/>
                  <a:pt x="148590" y="58932"/>
                </a:cubicBezTo>
                <a:cubicBezTo>
                  <a:pt x="148494" y="58170"/>
                  <a:pt x="147732" y="58837"/>
                  <a:pt x="147351" y="58551"/>
                </a:cubicBezTo>
                <a:cubicBezTo>
                  <a:pt x="147066" y="57979"/>
                  <a:pt x="146399" y="56836"/>
                  <a:pt x="147351" y="56836"/>
                </a:cubicBezTo>
                <a:cubicBezTo>
                  <a:pt x="147351" y="56170"/>
                  <a:pt x="146780" y="56551"/>
                  <a:pt x="146780" y="55789"/>
                </a:cubicBezTo>
                <a:cubicBezTo>
                  <a:pt x="147542" y="55217"/>
                  <a:pt x="146209" y="54741"/>
                  <a:pt x="147351" y="54741"/>
                </a:cubicBezTo>
                <a:cubicBezTo>
                  <a:pt x="147256" y="54265"/>
                  <a:pt x="146875" y="54455"/>
                  <a:pt x="146589" y="54360"/>
                </a:cubicBezTo>
                <a:cubicBezTo>
                  <a:pt x="146304" y="52074"/>
                  <a:pt x="147638" y="52836"/>
                  <a:pt x="148209" y="52264"/>
                </a:cubicBezTo>
                <a:cubicBezTo>
                  <a:pt x="148114" y="51502"/>
                  <a:pt x="147161" y="52169"/>
                  <a:pt x="146780" y="51883"/>
                </a:cubicBezTo>
                <a:cubicBezTo>
                  <a:pt x="146113" y="51407"/>
                  <a:pt x="146780" y="50455"/>
                  <a:pt x="146209" y="49788"/>
                </a:cubicBezTo>
                <a:cubicBezTo>
                  <a:pt x="146304" y="49026"/>
                  <a:pt x="146494" y="50169"/>
                  <a:pt x="146780" y="49407"/>
                </a:cubicBezTo>
                <a:cubicBezTo>
                  <a:pt x="146589" y="48931"/>
                  <a:pt x="146494" y="48359"/>
                  <a:pt x="146209" y="47978"/>
                </a:cubicBezTo>
                <a:cubicBezTo>
                  <a:pt x="146780" y="46835"/>
                  <a:pt x="148590" y="47121"/>
                  <a:pt x="146399" y="46930"/>
                </a:cubicBezTo>
                <a:cubicBezTo>
                  <a:pt x="146780" y="46073"/>
                  <a:pt x="147638" y="46359"/>
                  <a:pt x="148209" y="45883"/>
                </a:cubicBezTo>
                <a:cubicBezTo>
                  <a:pt x="147732" y="45121"/>
                  <a:pt x="146494" y="46168"/>
                  <a:pt x="145828" y="46264"/>
                </a:cubicBezTo>
                <a:cubicBezTo>
                  <a:pt x="145066" y="45597"/>
                  <a:pt x="145351" y="44549"/>
                  <a:pt x="145066" y="42739"/>
                </a:cubicBezTo>
                <a:cubicBezTo>
                  <a:pt x="145542" y="41882"/>
                  <a:pt x="146780" y="42549"/>
                  <a:pt x="147066" y="43120"/>
                </a:cubicBezTo>
                <a:lnTo>
                  <a:pt x="147066" y="44835"/>
                </a:lnTo>
                <a:cubicBezTo>
                  <a:pt x="147542" y="44454"/>
                  <a:pt x="147351" y="43311"/>
                  <a:pt x="147066" y="42739"/>
                </a:cubicBezTo>
                <a:cubicBezTo>
                  <a:pt x="147066" y="41977"/>
                  <a:pt x="147828" y="42644"/>
                  <a:pt x="147923" y="42073"/>
                </a:cubicBezTo>
                <a:cubicBezTo>
                  <a:pt x="147066" y="43406"/>
                  <a:pt x="145542" y="37024"/>
                  <a:pt x="146399" y="34738"/>
                </a:cubicBezTo>
                <a:cubicBezTo>
                  <a:pt x="146685" y="34072"/>
                  <a:pt x="147542" y="35215"/>
                  <a:pt x="147828" y="34357"/>
                </a:cubicBezTo>
                <a:cubicBezTo>
                  <a:pt x="147923" y="34072"/>
                  <a:pt x="146685" y="33691"/>
                  <a:pt x="146399" y="33976"/>
                </a:cubicBezTo>
                <a:cubicBezTo>
                  <a:pt x="146304" y="31786"/>
                  <a:pt x="147256" y="31595"/>
                  <a:pt x="148209" y="31500"/>
                </a:cubicBezTo>
                <a:cubicBezTo>
                  <a:pt x="148209" y="30738"/>
                  <a:pt x="147732" y="30738"/>
                  <a:pt x="147256" y="30833"/>
                </a:cubicBezTo>
                <a:cubicBezTo>
                  <a:pt x="147256" y="28833"/>
                  <a:pt x="148780" y="29690"/>
                  <a:pt x="149637" y="29023"/>
                </a:cubicBezTo>
                <a:cubicBezTo>
                  <a:pt x="148494" y="28928"/>
                  <a:pt x="146304" y="28928"/>
                  <a:pt x="146399" y="26261"/>
                </a:cubicBezTo>
                <a:cubicBezTo>
                  <a:pt x="146780" y="25975"/>
                  <a:pt x="146209" y="25690"/>
                  <a:pt x="146209" y="26261"/>
                </a:cubicBezTo>
                <a:cubicBezTo>
                  <a:pt x="145161" y="25880"/>
                  <a:pt x="145446" y="23880"/>
                  <a:pt x="144875" y="23118"/>
                </a:cubicBezTo>
                <a:cubicBezTo>
                  <a:pt x="145828" y="18641"/>
                  <a:pt x="144113" y="17212"/>
                  <a:pt x="142875" y="14641"/>
                </a:cubicBezTo>
                <a:cubicBezTo>
                  <a:pt x="143256" y="13212"/>
                  <a:pt x="144208" y="13021"/>
                  <a:pt x="144875" y="12164"/>
                </a:cubicBezTo>
                <a:cubicBezTo>
                  <a:pt x="143351" y="9307"/>
                  <a:pt x="140208" y="13021"/>
                  <a:pt x="138589" y="9783"/>
                </a:cubicBezTo>
                <a:cubicBezTo>
                  <a:pt x="135445" y="10450"/>
                  <a:pt x="131254" y="10354"/>
                  <a:pt x="128682" y="8735"/>
                </a:cubicBezTo>
                <a:cubicBezTo>
                  <a:pt x="128682" y="8354"/>
                  <a:pt x="128778" y="8354"/>
                  <a:pt x="128968" y="8354"/>
                </a:cubicBezTo>
                <a:cubicBezTo>
                  <a:pt x="123158" y="7878"/>
                  <a:pt x="116491" y="10450"/>
                  <a:pt x="109823" y="9688"/>
                </a:cubicBezTo>
                <a:cubicBezTo>
                  <a:pt x="108489" y="9688"/>
                  <a:pt x="110680" y="10259"/>
                  <a:pt x="110680" y="10069"/>
                </a:cubicBezTo>
                <a:cubicBezTo>
                  <a:pt x="110680" y="11212"/>
                  <a:pt x="108489" y="9973"/>
                  <a:pt x="108871" y="10069"/>
                </a:cubicBezTo>
                <a:cubicBezTo>
                  <a:pt x="106966" y="9688"/>
                  <a:pt x="102679" y="9497"/>
                  <a:pt x="101346" y="9688"/>
                </a:cubicBezTo>
                <a:cubicBezTo>
                  <a:pt x="101250" y="8926"/>
                  <a:pt x="101632" y="9021"/>
                  <a:pt x="101917" y="9021"/>
                </a:cubicBezTo>
                <a:cubicBezTo>
                  <a:pt x="94964" y="7497"/>
                  <a:pt x="84105" y="8830"/>
                  <a:pt x="78105" y="6259"/>
                </a:cubicBezTo>
                <a:lnTo>
                  <a:pt x="78105" y="6925"/>
                </a:lnTo>
                <a:cubicBezTo>
                  <a:pt x="76771" y="5401"/>
                  <a:pt x="74962" y="6259"/>
                  <a:pt x="73628" y="6163"/>
                </a:cubicBezTo>
                <a:cubicBezTo>
                  <a:pt x="76009" y="7783"/>
                  <a:pt x="80772" y="7306"/>
                  <a:pt x="84010" y="8449"/>
                </a:cubicBezTo>
                <a:cubicBezTo>
                  <a:pt x="81248" y="9116"/>
                  <a:pt x="77628" y="8735"/>
                  <a:pt x="75533" y="9021"/>
                </a:cubicBezTo>
                <a:cubicBezTo>
                  <a:pt x="77343" y="9592"/>
                  <a:pt x="79343" y="9783"/>
                  <a:pt x="81439" y="9878"/>
                </a:cubicBezTo>
                <a:cubicBezTo>
                  <a:pt x="78676" y="11307"/>
                  <a:pt x="75438" y="9878"/>
                  <a:pt x="72104" y="10069"/>
                </a:cubicBezTo>
                <a:cubicBezTo>
                  <a:pt x="72771" y="9307"/>
                  <a:pt x="74200" y="9973"/>
                  <a:pt x="75152" y="9783"/>
                </a:cubicBezTo>
                <a:cubicBezTo>
                  <a:pt x="74390" y="7878"/>
                  <a:pt x="73152" y="8640"/>
                  <a:pt x="72294" y="8640"/>
                </a:cubicBezTo>
                <a:cubicBezTo>
                  <a:pt x="64008" y="9116"/>
                  <a:pt x="55912" y="7592"/>
                  <a:pt x="47910" y="6925"/>
                </a:cubicBezTo>
                <a:cubicBezTo>
                  <a:pt x="47339" y="6925"/>
                  <a:pt x="46863" y="6354"/>
                  <a:pt x="46291" y="6163"/>
                </a:cubicBezTo>
                <a:cubicBezTo>
                  <a:pt x="39624" y="4258"/>
                  <a:pt x="32385" y="6163"/>
                  <a:pt x="25812" y="5782"/>
                </a:cubicBezTo>
                <a:cubicBezTo>
                  <a:pt x="25812" y="5401"/>
                  <a:pt x="26003" y="5497"/>
                  <a:pt x="26194" y="5401"/>
                </a:cubicBezTo>
                <a:cubicBezTo>
                  <a:pt x="24574" y="4830"/>
                  <a:pt x="22003" y="5592"/>
                  <a:pt x="20478" y="4068"/>
                </a:cubicBezTo>
                <a:cubicBezTo>
                  <a:pt x="20669" y="2925"/>
                  <a:pt x="22003" y="5401"/>
                  <a:pt x="22097" y="3401"/>
                </a:cubicBezTo>
                <a:cubicBezTo>
                  <a:pt x="21526" y="3782"/>
                  <a:pt x="20288" y="3020"/>
                  <a:pt x="19240" y="3306"/>
                </a:cubicBezTo>
                <a:cubicBezTo>
                  <a:pt x="19240" y="1877"/>
                  <a:pt x="19621" y="3115"/>
                  <a:pt x="20002" y="3020"/>
                </a:cubicBezTo>
                <a:cubicBezTo>
                  <a:pt x="19431" y="1687"/>
                  <a:pt x="18669" y="2163"/>
                  <a:pt x="17716" y="1115"/>
                </a:cubicBezTo>
                <a:cubicBezTo>
                  <a:pt x="17716" y="544"/>
                  <a:pt x="17906" y="448"/>
                  <a:pt x="18097" y="448"/>
                </a:cubicBezTo>
                <a:cubicBezTo>
                  <a:pt x="18002" y="-599"/>
                  <a:pt x="17335" y="544"/>
                  <a:pt x="17050" y="353"/>
                </a:cubicBezTo>
                <a:cubicBezTo>
                  <a:pt x="17526" y="1496"/>
                  <a:pt x="17906" y="2639"/>
                  <a:pt x="19145" y="2544"/>
                </a:cubicBezTo>
                <a:cubicBezTo>
                  <a:pt x="18288" y="3496"/>
                  <a:pt x="17430" y="4544"/>
                  <a:pt x="16002" y="4163"/>
                </a:cubicBezTo>
                <a:cubicBezTo>
                  <a:pt x="16954" y="5973"/>
                  <a:pt x="19050" y="4830"/>
                  <a:pt x="21526" y="5497"/>
                </a:cubicBezTo>
                <a:cubicBezTo>
                  <a:pt x="21431" y="5782"/>
                  <a:pt x="21336" y="6163"/>
                  <a:pt x="21145" y="6163"/>
                </a:cubicBezTo>
                <a:cubicBezTo>
                  <a:pt x="21145" y="7021"/>
                  <a:pt x="21621" y="5782"/>
                  <a:pt x="21907" y="5878"/>
                </a:cubicBezTo>
                <a:cubicBezTo>
                  <a:pt x="22288" y="5973"/>
                  <a:pt x="22288" y="6735"/>
                  <a:pt x="22193" y="7687"/>
                </a:cubicBezTo>
                <a:cubicBezTo>
                  <a:pt x="18573" y="8068"/>
                  <a:pt x="16287" y="4639"/>
                  <a:pt x="13335" y="5878"/>
                </a:cubicBezTo>
                <a:cubicBezTo>
                  <a:pt x="13716" y="6830"/>
                  <a:pt x="14288" y="6354"/>
                  <a:pt x="15240" y="6640"/>
                </a:cubicBezTo>
                <a:cubicBezTo>
                  <a:pt x="15144" y="7021"/>
                  <a:pt x="14859" y="6925"/>
                  <a:pt x="14668" y="6925"/>
                </a:cubicBezTo>
                <a:cubicBezTo>
                  <a:pt x="16002" y="7592"/>
                  <a:pt x="17526" y="7783"/>
                  <a:pt x="19145" y="7783"/>
                </a:cubicBezTo>
                <a:cubicBezTo>
                  <a:pt x="16954" y="9021"/>
                  <a:pt x="14382" y="8449"/>
                  <a:pt x="13049" y="7497"/>
                </a:cubicBezTo>
                <a:cubicBezTo>
                  <a:pt x="13144" y="7116"/>
                  <a:pt x="13430" y="7211"/>
                  <a:pt x="13621" y="7211"/>
                </a:cubicBezTo>
                <a:cubicBezTo>
                  <a:pt x="12954" y="5116"/>
                  <a:pt x="11716" y="6830"/>
                  <a:pt x="10858" y="7783"/>
                </a:cubicBezTo>
                <a:cubicBezTo>
                  <a:pt x="10858" y="8259"/>
                  <a:pt x="11906" y="7497"/>
                  <a:pt x="12478" y="7878"/>
                </a:cubicBezTo>
                <a:cubicBezTo>
                  <a:pt x="12096" y="8545"/>
                  <a:pt x="11716" y="9116"/>
                  <a:pt x="11144" y="8545"/>
                </a:cubicBezTo>
                <a:cubicBezTo>
                  <a:pt x="11716" y="10164"/>
                  <a:pt x="8954" y="10545"/>
                  <a:pt x="8191" y="10164"/>
                </a:cubicBezTo>
                <a:cubicBezTo>
                  <a:pt x="8191" y="8830"/>
                  <a:pt x="8763" y="10354"/>
                  <a:pt x="8954" y="9116"/>
                </a:cubicBezTo>
                <a:cubicBezTo>
                  <a:pt x="8858" y="10354"/>
                  <a:pt x="9620" y="9307"/>
                  <a:pt x="10573" y="9592"/>
                </a:cubicBezTo>
                <a:cubicBezTo>
                  <a:pt x="10668" y="8830"/>
                  <a:pt x="10382" y="8926"/>
                  <a:pt x="10096" y="8830"/>
                </a:cubicBezTo>
                <a:cubicBezTo>
                  <a:pt x="10096" y="8449"/>
                  <a:pt x="10287" y="8545"/>
                  <a:pt x="10477" y="8545"/>
                </a:cubicBezTo>
                <a:cubicBezTo>
                  <a:pt x="9239" y="8545"/>
                  <a:pt x="8096" y="8735"/>
                  <a:pt x="7429" y="9116"/>
                </a:cubicBezTo>
                <a:cubicBezTo>
                  <a:pt x="8001" y="9021"/>
                  <a:pt x="7810" y="9973"/>
                  <a:pt x="7905" y="10926"/>
                </a:cubicBezTo>
                <a:cubicBezTo>
                  <a:pt x="6667" y="12736"/>
                  <a:pt x="5143" y="13783"/>
                  <a:pt x="4857" y="17784"/>
                </a:cubicBezTo>
                <a:cubicBezTo>
                  <a:pt x="5715" y="16069"/>
                  <a:pt x="6286" y="13402"/>
                  <a:pt x="7715" y="14069"/>
                </a:cubicBezTo>
                <a:cubicBezTo>
                  <a:pt x="7810" y="15498"/>
                  <a:pt x="6953" y="18070"/>
                  <a:pt x="5905" y="18260"/>
                </a:cubicBezTo>
                <a:cubicBezTo>
                  <a:pt x="5810" y="18736"/>
                  <a:pt x="6953" y="17974"/>
                  <a:pt x="6191" y="19022"/>
                </a:cubicBezTo>
                <a:cubicBezTo>
                  <a:pt x="6191" y="19689"/>
                  <a:pt x="6858" y="18736"/>
                  <a:pt x="7144" y="18736"/>
                </a:cubicBezTo>
                <a:cubicBezTo>
                  <a:pt x="6477" y="18165"/>
                  <a:pt x="7334" y="17403"/>
                  <a:pt x="7905" y="17403"/>
                </a:cubicBezTo>
                <a:cubicBezTo>
                  <a:pt x="7525" y="18451"/>
                  <a:pt x="7334" y="19879"/>
                  <a:pt x="6572" y="19784"/>
                </a:cubicBezTo>
                <a:cubicBezTo>
                  <a:pt x="7144" y="20546"/>
                  <a:pt x="6572" y="21308"/>
                  <a:pt x="6858" y="22261"/>
                </a:cubicBezTo>
                <a:cubicBezTo>
                  <a:pt x="7525" y="21880"/>
                  <a:pt x="7525" y="19879"/>
                  <a:pt x="8287" y="19498"/>
                </a:cubicBezTo>
                <a:cubicBezTo>
                  <a:pt x="8763" y="20641"/>
                  <a:pt x="7144" y="20927"/>
                  <a:pt x="7810" y="22261"/>
                </a:cubicBezTo>
                <a:cubicBezTo>
                  <a:pt x="7715" y="22070"/>
                  <a:pt x="6762" y="23499"/>
                  <a:pt x="6953" y="22261"/>
                </a:cubicBezTo>
                <a:cubicBezTo>
                  <a:pt x="7144" y="23594"/>
                  <a:pt x="6762" y="25499"/>
                  <a:pt x="5715" y="26071"/>
                </a:cubicBezTo>
                <a:cubicBezTo>
                  <a:pt x="5524" y="27118"/>
                  <a:pt x="5905" y="29404"/>
                  <a:pt x="5429" y="28166"/>
                </a:cubicBezTo>
                <a:cubicBezTo>
                  <a:pt x="4857" y="28642"/>
                  <a:pt x="5715" y="30262"/>
                  <a:pt x="6096" y="29214"/>
                </a:cubicBezTo>
                <a:cubicBezTo>
                  <a:pt x="5524" y="30547"/>
                  <a:pt x="5334" y="32357"/>
                  <a:pt x="4667" y="33405"/>
                </a:cubicBezTo>
                <a:cubicBezTo>
                  <a:pt x="4667" y="34072"/>
                  <a:pt x="4953" y="34262"/>
                  <a:pt x="5334" y="34167"/>
                </a:cubicBezTo>
                <a:cubicBezTo>
                  <a:pt x="5143" y="36262"/>
                  <a:pt x="5143" y="36548"/>
                  <a:pt x="4667" y="37310"/>
                </a:cubicBezTo>
                <a:cubicBezTo>
                  <a:pt x="5239" y="37310"/>
                  <a:pt x="5239" y="38263"/>
                  <a:pt x="5905" y="38072"/>
                </a:cubicBezTo>
                <a:cubicBezTo>
                  <a:pt x="5524" y="39406"/>
                  <a:pt x="5334" y="39501"/>
                  <a:pt x="4763" y="39787"/>
                </a:cubicBezTo>
                <a:cubicBezTo>
                  <a:pt x="5524" y="40644"/>
                  <a:pt x="4191" y="41692"/>
                  <a:pt x="4286" y="42549"/>
                </a:cubicBezTo>
                <a:cubicBezTo>
                  <a:pt x="3810" y="42168"/>
                  <a:pt x="3334" y="42073"/>
                  <a:pt x="2857" y="42454"/>
                </a:cubicBezTo>
                <a:cubicBezTo>
                  <a:pt x="2476" y="43216"/>
                  <a:pt x="3810" y="41977"/>
                  <a:pt x="3905" y="43216"/>
                </a:cubicBezTo>
                <a:cubicBezTo>
                  <a:pt x="3619" y="43978"/>
                  <a:pt x="2953" y="43692"/>
                  <a:pt x="2762" y="44549"/>
                </a:cubicBezTo>
                <a:cubicBezTo>
                  <a:pt x="2953" y="45121"/>
                  <a:pt x="3714" y="44835"/>
                  <a:pt x="3619" y="45978"/>
                </a:cubicBezTo>
                <a:cubicBezTo>
                  <a:pt x="2381" y="48645"/>
                  <a:pt x="2571" y="53788"/>
                  <a:pt x="666" y="54646"/>
                </a:cubicBezTo>
                <a:cubicBezTo>
                  <a:pt x="381" y="54836"/>
                  <a:pt x="381" y="55693"/>
                  <a:pt x="0" y="56455"/>
                </a:cubicBezTo>
                <a:close/>
                <a:moveTo>
                  <a:pt x="125444" y="10640"/>
                </a:moveTo>
                <a:cubicBezTo>
                  <a:pt x="124777" y="11878"/>
                  <a:pt x="120682" y="9973"/>
                  <a:pt x="120205" y="10259"/>
                </a:cubicBezTo>
                <a:cubicBezTo>
                  <a:pt x="121158" y="9307"/>
                  <a:pt x="124968" y="11593"/>
                  <a:pt x="125444" y="10640"/>
                </a:cubicBezTo>
                <a:close/>
                <a:moveTo>
                  <a:pt x="98107" y="9783"/>
                </a:moveTo>
                <a:cubicBezTo>
                  <a:pt x="97345" y="10164"/>
                  <a:pt x="96202" y="9973"/>
                  <a:pt x="95440" y="9402"/>
                </a:cubicBezTo>
                <a:cubicBezTo>
                  <a:pt x="96202" y="8830"/>
                  <a:pt x="97441" y="9307"/>
                  <a:pt x="98107" y="9783"/>
                </a:cubicBezTo>
                <a:close/>
                <a:moveTo>
                  <a:pt x="93059" y="9783"/>
                </a:moveTo>
                <a:cubicBezTo>
                  <a:pt x="92011" y="9497"/>
                  <a:pt x="91630" y="10069"/>
                  <a:pt x="91059" y="9021"/>
                </a:cubicBezTo>
                <a:cubicBezTo>
                  <a:pt x="91821" y="9021"/>
                  <a:pt x="93250" y="9307"/>
                  <a:pt x="93059" y="9783"/>
                </a:cubicBezTo>
                <a:close/>
                <a:moveTo>
                  <a:pt x="67151" y="83602"/>
                </a:moveTo>
                <a:cubicBezTo>
                  <a:pt x="66675" y="83030"/>
                  <a:pt x="65341" y="84268"/>
                  <a:pt x="64960" y="82840"/>
                </a:cubicBezTo>
                <a:cubicBezTo>
                  <a:pt x="66008" y="82268"/>
                  <a:pt x="66675" y="82363"/>
                  <a:pt x="67151" y="83602"/>
                </a:cubicBezTo>
                <a:close/>
                <a:moveTo>
                  <a:pt x="62007" y="83792"/>
                </a:moveTo>
                <a:cubicBezTo>
                  <a:pt x="64579" y="83221"/>
                  <a:pt x="67437" y="85316"/>
                  <a:pt x="69246" y="83983"/>
                </a:cubicBezTo>
                <a:cubicBezTo>
                  <a:pt x="68961" y="83792"/>
                  <a:pt x="68294" y="84364"/>
                  <a:pt x="68294" y="83602"/>
                </a:cubicBezTo>
                <a:cubicBezTo>
                  <a:pt x="70675" y="84078"/>
                  <a:pt x="72390" y="83887"/>
                  <a:pt x="73819" y="85126"/>
                </a:cubicBezTo>
                <a:cubicBezTo>
                  <a:pt x="70104" y="84935"/>
                  <a:pt x="67341" y="85221"/>
                  <a:pt x="64198" y="84173"/>
                </a:cubicBezTo>
                <a:lnTo>
                  <a:pt x="62674" y="84173"/>
                </a:lnTo>
                <a:cubicBezTo>
                  <a:pt x="62389" y="84364"/>
                  <a:pt x="61055" y="83983"/>
                  <a:pt x="62007" y="83792"/>
                </a:cubicBezTo>
                <a:close/>
                <a:moveTo>
                  <a:pt x="60769" y="82363"/>
                </a:moveTo>
                <a:cubicBezTo>
                  <a:pt x="60103" y="82935"/>
                  <a:pt x="59150" y="82554"/>
                  <a:pt x="58769" y="82268"/>
                </a:cubicBezTo>
                <a:cubicBezTo>
                  <a:pt x="59626" y="81792"/>
                  <a:pt x="60197" y="82173"/>
                  <a:pt x="60769" y="82363"/>
                </a:cubicBezTo>
                <a:close/>
                <a:moveTo>
                  <a:pt x="55245" y="8640"/>
                </a:moveTo>
                <a:cubicBezTo>
                  <a:pt x="54292" y="7592"/>
                  <a:pt x="53054" y="9307"/>
                  <a:pt x="52768" y="7878"/>
                </a:cubicBezTo>
                <a:cubicBezTo>
                  <a:pt x="53530" y="8164"/>
                  <a:pt x="55054" y="7211"/>
                  <a:pt x="55245" y="8640"/>
                </a:cubicBezTo>
                <a:close/>
                <a:moveTo>
                  <a:pt x="50292" y="7783"/>
                </a:moveTo>
                <a:cubicBezTo>
                  <a:pt x="49149" y="7687"/>
                  <a:pt x="48482" y="8354"/>
                  <a:pt x="47625" y="7306"/>
                </a:cubicBezTo>
                <a:cubicBezTo>
                  <a:pt x="48196" y="7021"/>
                  <a:pt x="49911" y="7211"/>
                  <a:pt x="50292" y="7783"/>
                </a:cubicBezTo>
                <a:close/>
                <a:moveTo>
                  <a:pt x="29623" y="7783"/>
                </a:moveTo>
                <a:cubicBezTo>
                  <a:pt x="30099" y="7021"/>
                  <a:pt x="31051" y="6925"/>
                  <a:pt x="31622" y="7878"/>
                </a:cubicBezTo>
                <a:cubicBezTo>
                  <a:pt x="30003" y="8830"/>
                  <a:pt x="28384" y="6735"/>
                  <a:pt x="28384" y="8449"/>
                </a:cubicBezTo>
                <a:cubicBezTo>
                  <a:pt x="27813" y="8640"/>
                  <a:pt x="27717" y="8068"/>
                  <a:pt x="27337" y="8068"/>
                </a:cubicBezTo>
                <a:cubicBezTo>
                  <a:pt x="24765" y="7783"/>
                  <a:pt x="27051" y="7878"/>
                  <a:pt x="28098" y="7402"/>
                </a:cubicBezTo>
                <a:cubicBezTo>
                  <a:pt x="27717" y="6640"/>
                  <a:pt x="26194" y="8259"/>
                  <a:pt x="25812" y="6259"/>
                </a:cubicBezTo>
                <a:cubicBezTo>
                  <a:pt x="27813" y="6544"/>
                  <a:pt x="28670" y="5973"/>
                  <a:pt x="29623" y="7783"/>
                </a:cubicBezTo>
                <a:close/>
                <a:moveTo>
                  <a:pt x="7239" y="13783"/>
                </a:moveTo>
                <a:cubicBezTo>
                  <a:pt x="7620" y="11783"/>
                  <a:pt x="9620" y="11212"/>
                  <a:pt x="10287" y="11116"/>
                </a:cubicBezTo>
                <a:cubicBezTo>
                  <a:pt x="9048" y="12545"/>
                  <a:pt x="8477" y="12831"/>
                  <a:pt x="7239" y="13783"/>
                </a:cubicBezTo>
                <a:close/>
                <a:moveTo>
                  <a:pt x="7810" y="15593"/>
                </a:moveTo>
                <a:cubicBezTo>
                  <a:pt x="8096" y="15403"/>
                  <a:pt x="8477" y="13498"/>
                  <a:pt x="8763" y="14545"/>
                </a:cubicBezTo>
                <a:cubicBezTo>
                  <a:pt x="8667" y="14545"/>
                  <a:pt x="8572" y="14545"/>
                  <a:pt x="8572" y="14926"/>
                </a:cubicBezTo>
                <a:cubicBezTo>
                  <a:pt x="8667" y="15022"/>
                  <a:pt x="8954" y="14926"/>
                  <a:pt x="8954" y="15307"/>
                </a:cubicBezTo>
                <a:cubicBezTo>
                  <a:pt x="8381" y="14736"/>
                  <a:pt x="8096" y="16736"/>
                  <a:pt x="7810" y="15593"/>
                </a:cubicBezTo>
                <a:close/>
                <a:moveTo>
                  <a:pt x="4381" y="54169"/>
                </a:moveTo>
                <a:cubicBezTo>
                  <a:pt x="4191" y="54265"/>
                  <a:pt x="4191" y="54455"/>
                  <a:pt x="4191" y="54836"/>
                </a:cubicBezTo>
                <a:lnTo>
                  <a:pt x="3238" y="54836"/>
                </a:lnTo>
                <a:cubicBezTo>
                  <a:pt x="3143" y="53884"/>
                  <a:pt x="4381" y="53693"/>
                  <a:pt x="4381" y="54169"/>
                </a:cubicBezTo>
                <a:close/>
                <a:moveTo>
                  <a:pt x="3524" y="56646"/>
                </a:moveTo>
                <a:cubicBezTo>
                  <a:pt x="3143" y="56360"/>
                  <a:pt x="2667" y="56170"/>
                  <a:pt x="2667" y="55217"/>
                </a:cubicBezTo>
                <a:cubicBezTo>
                  <a:pt x="3238" y="55122"/>
                  <a:pt x="3524" y="55693"/>
                  <a:pt x="3524" y="56646"/>
                </a:cubicBezTo>
                <a:close/>
                <a:moveTo>
                  <a:pt x="2762" y="57313"/>
                </a:moveTo>
                <a:cubicBezTo>
                  <a:pt x="2762" y="57979"/>
                  <a:pt x="3238" y="57789"/>
                  <a:pt x="3047" y="58741"/>
                </a:cubicBezTo>
                <a:cubicBezTo>
                  <a:pt x="2762" y="58741"/>
                  <a:pt x="2857" y="59313"/>
                  <a:pt x="2667" y="59408"/>
                </a:cubicBezTo>
                <a:cubicBezTo>
                  <a:pt x="2000" y="58075"/>
                  <a:pt x="2667" y="58456"/>
                  <a:pt x="2762" y="57313"/>
                </a:cubicBezTo>
                <a:close/>
              </a:path>
            </a:pathLst>
          </a:custGeom>
          <a:solidFill>
            <a:srgbClr val="1A2D6F"/>
          </a:solidFill>
          <a:ln w="9525" cap="flat">
            <a:noFill/>
            <a:prstDash val="solid"/>
            <a:miter/>
          </a:ln>
        </p:spPr>
        <p:txBody>
          <a:bodyPr rtlCol="0" anchor="ctr"/>
          <a:lstStyle/>
          <a:p>
            <a:endParaRPr lang="en-US"/>
          </a:p>
        </p:txBody>
      </p:sp>
      <p:sp>
        <p:nvSpPr>
          <p:cNvPr id="890" name="צורה חופשית: צורה 863">
            <a:extLst>
              <a:ext uri="{FF2B5EF4-FFF2-40B4-BE49-F238E27FC236}">
                <a16:creationId xmlns:a16="http://schemas.microsoft.com/office/drawing/2014/main" id="{5E83A20F-FF6D-49F8-9823-4896C295EA70}"/>
              </a:ext>
            </a:extLst>
          </p:cNvPr>
          <p:cNvSpPr/>
          <p:nvPr userDrawn="1"/>
        </p:nvSpPr>
        <p:spPr>
          <a:xfrm>
            <a:off x="6042945" y="188622"/>
            <a:ext cx="2476" cy="1162"/>
          </a:xfrm>
          <a:custGeom>
            <a:avLst/>
            <a:gdLst>
              <a:gd name="connsiteX0" fmla="*/ 0 w 2476"/>
              <a:gd name="connsiteY0" fmla="*/ 830 h 1162"/>
              <a:gd name="connsiteX1" fmla="*/ 2477 w 2476"/>
              <a:gd name="connsiteY1" fmla="*/ 544 h 1162"/>
              <a:gd name="connsiteX2" fmla="*/ 0 w 2476"/>
              <a:gd name="connsiteY2" fmla="*/ 830 h 1162"/>
            </a:gdLst>
            <a:ahLst/>
            <a:cxnLst>
              <a:cxn ang="0">
                <a:pos x="connsiteX0" y="connsiteY0"/>
              </a:cxn>
              <a:cxn ang="0">
                <a:pos x="connsiteX1" y="connsiteY1"/>
              </a:cxn>
              <a:cxn ang="0">
                <a:pos x="connsiteX2" y="connsiteY2"/>
              </a:cxn>
            </a:cxnLst>
            <a:rect l="l" t="t" r="r" b="b"/>
            <a:pathLst>
              <a:path w="2476" h="1162">
                <a:moveTo>
                  <a:pt x="0" y="830"/>
                </a:moveTo>
                <a:cubicBezTo>
                  <a:pt x="667" y="1878"/>
                  <a:pt x="1524" y="68"/>
                  <a:pt x="2477" y="544"/>
                </a:cubicBezTo>
                <a:cubicBezTo>
                  <a:pt x="2191" y="-789"/>
                  <a:pt x="762" y="735"/>
                  <a:pt x="0" y="830"/>
                </a:cubicBezTo>
                <a:close/>
              </a:path>
            </a:pathLst>
          </a:custGeom>
          <a:solidFill>
            <a:srgbClr val="1A2D6F"/>
          </a:solidFill>
          <a:ln w="9525" cap="flat">
            <a:noFill/>
            <a:prstDash val="solid"/>
            <a:miter/>
          </a:ln>
        </p:spPr>
        <p:txBody>
          <a:bodyPr rtlCol="0" anchor="ctr"/>
          <a:lstStyle/>
          <a:p>
            <a:endParaRPr lang="en-US"/>
          </a:p>
        </p:txBody>
      </p:sp>
      <p:sp>
        <p:nvSpPr>
          <p:cNvPr id="891" name="צורה חופשית: צורה 864">
            <a:extLst>
              <a:ext uri="{FF2B5EF4-FFF2-40B4-BE49-F238E27FC236}">
                <a16:creationId xmlns:a16="http://schemas.microsoft.com/office/drawing/2014/main" id="{69151F73-E707-40D9-B827-375424AA024F}"/>
              </a:ext>
            </a:extLst>
          </p:cNvPr>
          <p:cNvSpPr/>
          <p:nvPr userDrawn="1"/>
        </p:nvSpPr>
        <p:spPr>
          <a:xfrm>
            <a:off x="6033236" y="193929"/>
            <a:ext cx="1898" cy="1152"/>
          </a:xfrm>
          <a:custGeom>
            <a:avLst/>
            <a:gdLst>
              <a:gd name="connsiteX0" fmla="*/ 1898 w 1898"/>
              <a:gd name="connsiteY0" fmla="*/ 1143 h 1152"/>
              <a:gd name="connsiteX1" fmla="*/ 184 w 1898"/>
              <a:gd name="connsiteY1" fmla="*/ 0 h 1152"/>
              <a:gd name="connsiteX2" fmla="*/ 1898 w 1898"/>
              <a:gd name="connsiteY2" fmla="*/ 1143 h 1152"/>
            </a:gdLst>
            <a:ahLst/>
            <a:cxnLst>
              <a:cxn ang="0">
                <a:pos x="connsiteX0" y="connsiteY0"/>
              </a:cxn>
              <a:cxn ang="0">
                <a:pos x="connsiteX1" y="connsiteY1"/>
              </a:cxn>
              <a:cxn ang="0">
                <a:pos x="connsiteX2" y="connsiteY2"/>
              </a:cxn>
            </a:cxnLst>
            <a:rect l="l" t="t" r="r" b="b"/>
            <a:pathLst>
              <a:path w="1898" h="1152">
                <a:moveTo>
                  <a:pt x="1898" y="1143"/>
                </a:moveTo>
                <a:cubicBezTo>
                  <a:pt x="1518" y="286"/>
                  <a:pt x="565" y="0"/>
                  <a:pt x="184" y="0"/>
                </a:cubicBezTo>
                <a:cubicBezTo>
                  <a:pt x="-578" y="1333"/>
                  <a:pt x="1232" y="1143"/>
                  <a:pt x="1898" y="1143"/>
                </a:cubicBezTo>
                <a:close/>
              </a:path>
            </a:pathLst>
          </a:custGeom>
          <a:solidFill>
            <a:srgbClr val="1A2D6F"/>
          </a:solidFill>
          <a:ln w="9525" cap="flat">
            <a:noFill/>
            <a:prstDash val="solid"/>
            <a:miter/>
          </a:ln>
        </p:spPr>
        <p:txBody>
          <a:bodyPr rtlCol="0" anchor="ctr"/>
          <a:lstStyle/>
          <a:p>
            <a:endParaRPr lang="en-US"/>
          </a:p>
        </p:txBody>
      </p:sp>
      <p:sp>
        <p:nvSpPr>
          <p:cNvPr id="892" name="צורה חופשית: צורה 865">
            <a:extLst>
              <a:ext uri="{FF2B5EF4-FFF2-40B4-BE49-F238E27FC236}">
                <a16:creationId xmlns:a16="http://schemas.microsoft.com/office/drawing/2014/main" id="{875F6A2D-F76B-4A7C-AA27-0B735DB1906D}"/>
              </a:ext>
            </a:extLst>
          </p:cNvPr>
          <p:cNvSpPr/>
          <p:nvPr userDrawn="1"/>
        </p:nvSpPr>
        <p:spPr>
          <a:xfrm>
            <a:off x="6066567" y="271129"/>
            <a:ext cx="2000" cy="648"/>
          </a:xfrm>
          <a:custGeom>
            <a:avLst/>
            <a:gdLst>
              <a:gd name="connsiteX0" fmla="*/ 2000 w 2000"/>
              <a:gd name="connsiteY0" fmla="*/ 619 h 648"/>
              <a:gd name="connsiteX1" fmla="*/ 0 w 2000"/>
              <a:gd name="connsiteY1" fmla="*/ 238 h 648"/>
              <a:gd name="connsiteX2" fmla="*/ 2000 w 2000"/>
              <a:gd name="connsiteY2" fmla="*/ 619 h 648"/>
            </a:gdLst>
            <a:ahLst/>
            <a:cxnLst>
              <a:cxn ang="0">
                <a:pos x="connsiteX0" y="connsiteY0"/>
              </a:cxn>
              <a:cxn ang="0">
                <a:pos x="connsiteX1" y="connsiteY1"/>
              </a:cxn>
              <a:cxn ang="0">
                <a:pos x="connsiteX2" y="connsiteY2"/>
              </a:cxn>
            </a:cxnLst>
            <a:rect l="l" t="t" r="r" b="b"/>
            <a:pathLst>
              <a:path w="2000" h="648">
                <a:moveTo>
                  <a:pt x="2000" y="619"/>
                </a:moveTo>
                <a:cubicBezTo>
                  <a:pt x="1429" y="-333"/>
                  <a:pt x="858" y="48"/>
                  <a:pt x="0" y="238"/>
                </a:cubicBezTo>
                <a:cubicBezTo>
                  <a:pt x="286" y="1000"/>
                  <a:pt x="1429" y="429"/>
                  <a:pt x="2000" y="619"/>
                </a:cubicBezTo>
                <a:close/>
              </a:path>
            </a:pathLst>
          </a:custGeom>
          <a:solidFill>
            <a:srgbClr val="1A2D6F"/>
          </a:solidFill>
          <a:ln w="9525" cap="flat">
            <a:noFill/>
            <a:prstDash val="solid"/>
            <a:miter/>
          </a:ln>
        </p:spPr>
        <p:txBody>
          <a:bodyPr rtlCol="0" anchor="ctr"/>
          <a:lstStyle/>
          <a:p>
            <a:endParaRPr lang="en-US"/>
          </a:p>
        </p:txBody>
      </p:sp>
      <p:sp>
        <p:nvSpPr>
          <p:cNvPr id="893" name="צורה חופשית: צורה 866">
            <a:extLst>
              <a:ext uri="{FF2B5EF4-FFF2-40B4-BE49-F238E27FC236}">
                <a16:creationId xmlns:a16="http://schemas.microsoft.com/office/drawing/2014/main" id="{7F2B2800-6DD0-41BD-9BF4-2A99EB37BD90}"/>
              </a:ext>
            </a:extLst>
          </p:cNvPr>
          <p:cNvSpPr/>
          <p:nvPr userDrawn="1"/>
        </p:nvSpPr>
        <p:spPr>
          <a:xfrm>
            <a:off x="6098285" y="275300"/>
            <a:ext cx="3905" cy="1162"/>
          </a:xfrm>
          <a:custGeom>
            <a:avLst/>
            <a:gdLst>
              <a:gd name="connsiteX0" fmla="*/ 0 w 3905"/>
              <a:gd name="connsiteY0" fmla="*/ 734 h 1162"/>
              <a:gd name="connsiteX1" fmla="*/ 3906 w 3905"/>
              <a:gd name="connsiteY1" fmla="*/ 829 h 1162"/>
              <a:gd name="connsiteX2" fmla="*/ 0 w 3905"/>
              <a:gd name="connsiteY2" fmla="*/ 734 h 1162"/>
            </a:gdLst>
            <a:ahLst/>
            <a:cxnLst>
              <a:cxn ang="0">
                <a:pos x="connsiteX0" y="connsiteY0"/>
              </a:cxn>
              <a:cxn ang="0">
                <a:pos x="connsiteX1" y="connsiteY1"/>
              </a:cxn>
              <a:cxn ang="0">
                <a:pos x="connsiteX2" y="connsiteY2"/>
              </a:cxn>
            </a:cxnLst>
            <a:rect l="l" t="t" r="r" b="b"/>
            <a:pathLst>
              <a:path w="3905" h="1162">
                <a:moveTo>
                  <a:pt x="0" y="734"/>
                </a:moveTo>
                <a:cubicBezTo>
                  <a:pt x="381" y="1782"/>
                  <a:pt x="2667" y="543"/>
                  <a:pt x="3906" y="829"/>
                </a:cubicBezTo>
                <a:cubicBezTo>
                  <a:pt x="2857" y="-695"/>
                  <a:pt x="1714" y="258"/>
                  <a:pt x="0" y="734"/>
                </a:cubicBezTo>
                <a:close/>
              </a:path>
            </a:pathLst>
          </a:custGeom>
          <a:solidFill>
            <a:srgbClr val="1A2D6F"/>
          </a:solidFill>
          <a:ln w="9525" cap="flat">
            <a:noFill/>
            <a:prstDash val="solid"/>
            <a:miter/>
          </a:ln>
        </p:spPr>
        <p:txBody>
          <a:bodyPr rtlCol="0" anchor="ctr"/>
          <a:lstStyle/>
          <a:p>
            <a:endParaRPr lang="en-US"/>
          </a:p>
        </p:txBody>
      </p:sp>
      <p:sp>
        <p:nvSpPr>
          <p:cNvPr id="894" name="צורה חופשית: צורה 867">
            <a:extLst>
              <a:ext uri="{FF2B5EF4-FFF2-40B4-BE49-F238E27FC236}">
                <a16:creationId xmlns:a16="http://schemas.microsoft.com/office/drawing/2014/main" id="{8EC866F7-02D8-4C6A-8D93-41031E5DC1B8}"/>
              </a:ext>
            </a:extLst>
          </p:cNvPr>
          <p:cNvSpPr/>
          <p:nvPr userDrawn="1"/>
        </p:nvSpPr>
        <p:spPr>
          <a:xfrm>
            <a:off x="6036087" y="187996"/>
            <a:ext cx="1428" cy="1577"/>
          </a:xfrm>
          <a:custGeom>
            <a:avLst/>
            <a:gdLst>
              <a:gd name="connsiteX0" fmla="*/ 0 w 1428"/>
              <a:gd name="connsiteY0" fmla="*/ 1170 h 1577"/>
              <a:gd name="connsiteX1" fmla="*/ 1048 w 1428"/>
              <a:gd name="connsiteY1" fmla="*/ 1551 h 1577"/>
              <a:gd name="connsiteX2" fmla="*/ 1428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2" y="313"/>
                  <a:pt x="1048" y="1551"/>
                </a:cubicBezTo>
                <a:cubicBezTo>
                  <a:pt x="1524" y="1265"/>
                  <a:pt x="762" y="217"/>
                  <a:pt x="1428" y="122"/>
                </a:cubicBezTo>
                <a:cubicBezTo>
                  <a:pt x="1238" y="-449"/>
                  <a:pt x="571" y="1170"/>
                  <a:pt x="0" y="1170"/>
                </a:cubicBezTo>
                <a:close/>
              </a:path>
            </a:pathLst>
          </a:custGeom>
          <a:solidFill>
            <a:srgbClr val="1A2D6F"/>
          </a:solidFill>
          <a:ln w="9525" cap="flat">
            <a:noFill/>
            <a:prstDash val="solid"/>
            <a:miter/>
          </a:ln>
        </p:spPr>
        <p:txBody>
          <a:bodyPr rtlCol="0" anchor="ctr"/>
          <a:lstStyle/>
          <a:p>
            <a:endParaRPr lang="en-US"/>
          </a:p>
        </p:txBody>
      </p:sp>
      <p:sp>
        <p:nvSpPr>
          <p:cNvPr id="895" name="צורה חופשית: צורה 868">
            <a:extLst>
              <a:ext uri="{FF2B5EF4-FFF2-40B4-BE49-F238E27FC236}">
                <a16:creationId xmlns:a16="http://schemas.microsoft.com/office/drawing/2014/main" id="{2EC46FAF-98E4-48FA-A463-73C3115C8F18}"/>
              </a:ext>
            </a:extLst>
          </p:cNvPr>
          <p:cNvSpPr/>
          <p:nvPr userDrawn="1"/>
        </p:nvSpPr>
        <p:spPr>
          <a:xfrm>
            <a:off x="6035897" y="193669"/>
            <a:ext cx="1809" cy="478"/>
          </a:xfrm>
          <a:custGeom>
            <a:avLst/>
            <a:gdLst>
              <a:gd name="connsiteX0" fmla="*/ 1810 w 1809"/>
              <a:gd name="connsiteY0" fmla="*/ 450 h 478"/>
              <a:gd name="connsiteX1" fmla="*/ 0 w 1809"/>
              <a:gd name="connsiteY1" fmla="*/ 69 h 478"/>
              <a:gd name="connsiteX2" fmla="*/ 1810 w 1809"/>
              <a:gd name="connsiteY2" fmla="*/ 450 h 478"/>
            </a:gdLst>
            <a:ahLst/>
            <a:cxnLst>
              <a:cxn ang="0">
                <a:pos x="connsiteX0" y="connsiteY0"/>
              </a:cxn>
              <a:cxn ang="0">
                <a:pos x="connsiteX1" y="connsiteY1"/>
              </a:cxn>
              <a:cxn ang="0">
                <a:pos x="connsiteX2" y="connsiteY2"/>
              </a:cxn>
            </a:cxnLst>
            <a:rect l="l" t="t" r="r" b="b"/>
            <a:pathLst>
              <a:path w="1809" h="478">
                <a:moveTo>
                  <a:pt x="1810" y="450"/>
                </a:moveTo>
                <a:cubicBezTo>
                  <a:pt x="1619" y="-407"/>
                  <a:pt x="571" y="260"/>
                  <a:pt x="0" y="69"/>
                </a:cubicBezTo>
                <a:cubicBezTo>
                  <a:pt x="285" y="831"/>
                  <a:pt x="1238" y="260"/>
                  <a:pt x="1810" y="450"/>
                </a:cubicBezTo>
                <a:close/>
              </a:path>
            </a:pathLst>
          </a:custGeom>
          <a:solidFill>
            <a:srgbClr val="1A2D6F"/>
          </a:solidFill>
          <a:ln w="9525" cap="flat">
            <a:noFill/>
            <a:prstDash val="solid"/>
            <a:miter/>
          </a:ln>
        </p:spPr>
        <p:txBody>
          <a:bodyPr rtlCol="0" anchor="ctr"/>
          <a:lstStyle/>
          <a:p>
            <a:endParaRPr lang="en-US"/>
          </a:p>
        </p:txBody>
      </p:sp>
      <p:sp>
        <p:nvSpPr>
          <p:cNvPr id="896" name="צורה חופשית: צורה 869">
            <a:extLst>
              <a:ext uri="{FF2B5EF4-FFF2-40B4-BE49-F238E27FC236}">
                <a16:creationId xmlns:a16="http://schemas.microsoft.com/office/drawing/2014/main" id="{6D8946EC-8F81-4230-BADD-A7012AC73B2A}"/>
              </a:ext>
            </a:extLst>
          </p:cNvPr>
          <p:cNvSpPr/>
          <p:nvPr userDrawn="1"/>
        </p:nvSpPr>
        <p:spPr>
          <a:xfrm>
            <a:off x="6050470" y="361854"/>
            <a:ext cx="1524" cy="489"/>
          </a:xfrm>
          <a:custGeom>
            <a:avLst/>
            <a:gdLst>
              <a:gd name="connsiteX0" fmla="*/ 1524 w 1524"/>
              <a:gd name="connsiteY0" fmla="*/ 476 h 489"/>
              <a:gd name="connsiteX1" fmla="*/ 0 w 1524"/>
              <a:gd name="connsiteY1" fmla="*/ 0 h 489"/>
              <a:gd name="connsiteX2" fmla="*/ 1524 w 1524"/>
              <a:gd name="connsiteY2" fmla="*/ 476 h 489"/>
            </a:gdLst>
            <a:ahLst/>
            <a:cxnLst>
              <a:cxn ang="0">
                <a:pos x="connsiteX0" y="connsiteY0"/>
              </a:cxn>
              <a:cxn ang="0">
                <a:pos x="connsiteX1" y="connsiteY1"/>
              </a:cxn>
              <a:cxn ang="0">
                <a:pos x="connsiteX2" y="connsiteY2"/>
              </a:cxn>
            </a:cxnLst>
            <a:rect l="l" t="t" r="r" b="b"/>
            <a:pathLst>
              <a:path w="1524" h="489">
                <a:moveTo>
                  <a:pt x="1524" y="476"/>
                </a:moveTo>
                <a:cubicBezTo>
                  <a:pt x="1334" y="-381"/>
                  <a:pt x="477" y="286"/>
                  <a:pt x="0" y="0"/>
                </a:cubicBezTo>
                <a:cubicBezTo>
                  <a:pt x="95" y="857"/>
                  <a:pt x="1048" y="286"/>
                  <a:pt x="1524" y="476"/>
                </a:cubicBezTo>
                <a:close/>
              </a:path>
            </a:pathLst>
          </a:custGeom>
          <a:solidFill>
            <a:srgbClr val="1A2D6F"/>
          </a:solidFill>
          <a:ln w="9525" cap="flat">
            <a:noFill/>
            <a:prstDash val="solid"/>
            <a:miter/>
          </a:ln>
        </p:spPr>
        <p:txBody>
          <a:bodyPr rtlCol="0" anchor="ctr"/>
          <a:lstStyle/>
          <a:p>
            <a:endParaRPr lang="en-US"/>
          </a:p>
        </p:txBody>
      </p:sp>
      <p:sp>
        <p:nvSpPr>
          <p:cNvPr id="897" name="צורה חופשית: צורה 870">
            <a:extLst>
              <a:ext uri="{FF2B5EF4-FFF2-40B4-BE49-F238E27FC236}">
                <a16:creationId xmlns:a16="http://schemas.microsoft.com/office/drawing/2014/main" id="{34CEFE64-ECD1-4514-AB14-8782EF335706}"/>
              </a:ext>
            </a:extLst>
          </p:cNvPr>
          <p:cNvSpPr/>
          <p:nvPr userDrawn="1"/>
        </p:nvSpPr>
        <p:spPr>
          <a:xfrm>
            <a:off x="6050756" y="356169"/>
            <a:ext cx="1333" cy="1589"/>
          </a:xfrm>
          <a:custGeom>
            <a:avLst/>
            <a:gdLst>
              <a:gd name="connsiteX0" fmla="*/ 952 w 1333"/>
              <a:gd name="connsiteY0" fmla="*/ 1590 h 1589"/>
              <a:gd name="connsiteX1" fmla="*/ 1334 w 1333"/>
              <a:gd name="connsiteY1" fmla="*/ 161 h 1589"/>
              <a:gd name="connsiteX2" fmla="*/ 0 w 1333"/>
              <a:gd name="connsiteY2" fmla="*/ 1114 h 1589"/>
              <a:gd name="connsiteX3" fmla="*/ 952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2" y="1590"/>
                </a:moveTo>
                <a:cubicBezTo>
                  <a:pt x="1429" y="1304"/>
                  <a:pt x="762" y="256"/>
                  <a:pt x="1334" y="161"/>
                </a:cubicBezTo>
                <a:cubicBezTo>
                  <a:pt x="1143" y="-506"/>
                  <a:pt x="476" y="1114"/>
                  <a:pt x="0" y="1114"/>
                </a:cubicBezTo>
                <a:cubicBezTo>
                  <a:pt x="95" y="2447"/>
                  <a:pt x="952" y="352"/>
                  <a:pt x="952" y="1590"/>
                </a:cubicBezTo>
                <a:close/>
              </a:path>
            </a:pathLst>
          </a:custGeom>
          <a:solidFill>
            <a:srgbClr val="1A2D6F"/>
          </a:solidFill>
          <a:ln w="9525" cap="flat">
            <a:noFill/>
            <a:prstDash val="solid"/>
            <a:miter/>
          </a:ln>
        </p:spPr>
        <p:txBody>
          <a:bodyPr rtlCol="0" anchor="ctr"/>
          <a:lstStyle/>
          <a:p>
            <a:endParaRPr lang="en-US"/>
          </a:p>
        </p:txBody>
      </p:sp>
      <p:sp>
        <p:nvSpPr>
          <p:cNvPr id="898" name="צורה חופשית: צורה 871">
            <a:extLst>
              <a:ext uri="{FF2B5EF4-FFF2-40B4-BE49-F238E27FC236}">
                <a16:creationId xmlns:a16="http://schemas.microsoft.com/office/drawing/2014/main" id="{8241B6D9-65B4-4ACA-9DCC-CE1A9FA4CF4E}"/>
              </a:ext>
            </a:extLst>
          </p:cNvPr>
          <p:cNvSpPr/>
          <p:nvPr userDrawn="1"/>
        </p:nvSpPr>
        <p:spPr>
          <a:xfrm>
            <a:off x="6056852" y="357097"/>
            <a:ext cx="2190" cy="1050"/>
          </a:xfrm>
          <a:custGeom>
            <a:avLst/>
            <a:gdLst>
              <a:gd name="connsiteX0" fmla="*/ 2191 w 2190"/>
              <a:gd name="connsiteY0" fmla="*/ 566 h 1050"/>
              <a:gd name="connsiteX1" fmla="*/ 0 w 2190"/>
              <a:gd name="connsiteY1" fmla="*/ 756 h 1050"/>
              <a:gd name="connsiteX2" fmla="*/ 2191 w 2190"/>
              <a:gd name="connsiteY2" fmla="*/ 566 h 1050"/>
            </a:gdLst>
            <a:ahLst/>
            <a:cxnLst>
              <a:cxn ang="0">
                <a:pos x="connsiteX0" y="connsiteY0"/>
              </a:cxn>
              <a:cxn ang="0">
                <a:pos x="connsiteX1" y="connsiteY1"/>
              </a:cxn>
              <a:cxn ang="0">
                <a:pos x="connsiteX2" y="connsiteY2"/>
              </a:cxn>
            </a:cxnLst>
            <a:rect l="l" t="t" r="r" b="b"/>
            <a:pathLst>
              <a:path w="2190" h="1050">
                <a:moveTo>
                  <a:pt x="2191" y="566"/>
                </a:moveTo>
                <a:cubicBezTo>
                  <a:pt x="2000" y="-768"/>
                  <a:pt x="571" y="661"/>
                  <a:pt x="0" y="756"/>
                </a:cubicBezTo>
                <a:cubicBezTo>
                  <a:pt x="476" y="1709"/>
                  <a:pt x="1334" y="-6"/>
                  <a:pt x="2191" y="566"/>
                </a:cubicBezTo>
                <a:close/>
              </a:path>
            </a:pathLst>
          </a:custGeom>
          <a:solidFill>
            <a:srgbClr val="1A2D6F"/>
          </a:solidFill>
          <a:ln w="9525" cap="flat">
            <a:noFill/>
            <a:prstDash val="solid"/>
            <a:miter/>
          </a:ln>
        </p:spPr>
        <p:txBody>
          <a:bodyPr rtlCol="0" anchor="ctr"/>
          <a:lstStyle/>
          <a:p>
            <a:endParaRPr lang="en-US"/>
          </a:p>
        </p:txBody>
      </p:sp>
      <p:sp>
        <p:nvSpPr>
          <p:cNvPr id="899" name="צורה חופשית: צורה 872">
            <a:extLst>
              <a:ext uri="{FF2B5EF4-FFF2-40B4-BE49-F238E27FC236}">
                <a16:creationId xmlns:a16="http://schemas.microsoft.com/office/drawing/2014/main" id="{1C476AC1-192C-44CC-822C-D514A8F3B15D}"/>
              </a:ext>
            </a:extLst>
          </p:cNvPr>
          <p:cNvSpPr/>
          <p:nvPr userDrawn="1"/>
        </p:nvSpPr>
        <p:spPr>
          <a:xfrm>
            <a:off x="6048026" y="362045"/>
            <a:ext cx="1682" cy="1152"/>
          </a:xfrm>
          <a:custGeom>
            <a:avLst/>
            <a:gdLst>
              <a:gd name="connsiteX0" fmla="*/ 158 w 1682"/>
              <a:gd name="connsiteY0" fmla="*/ 0 h 1152"/>
              <a:gd name="connsiteX1" fmla="*/ 1683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9" y="1334"/>
                  <a:pt x="1111" y="1143"/>
                  <a:pt x="1683" y="1143"/>
                </a:cubicBezTo>
                <a:cubicBezTo>
                  <a:pt x="1397" y="381"/>
                  <a:pt x="540" y="0"/>
                  <a:pt x="158" y="0"/>
                </a:cubicBezTo>
                <a:close/>
              </a:path>
            </a:pathLst>
          </a:custGeom>
          <a:solidFill>
            <a:srgbClr val="1A2D6F"/>
          </a:solidFill>
          <a:ln w="9525" cap="flat">
            <a:noFill/>
            <a:prstDash val="solid"/>
            <a:miter/>
          </a:ln>
        </p:spPr>
        <p:txBody>
          <a:bodyPr rtlCol="0" anchor="ctr"/>
          <a:lstStyle/>
          <a:p>
            <a:endParaRPr lang="en-US"/>
          </a:p>
        </p:txBody>
      </p:sp>
      <p:sp>
        <p:nvSpPr>
          <p:cNvPr id="900" name="צורה חופשית: צורה 873">
            <a:extLst>
              <a:ext uri="{FF2B5EF4-FFF2-40B4-BE49-F238E27FC236}">
                <a16:creationId xmlns:a16="http://schemas.microsoft.com/office/drawing/2014/main" id="{42E99D3D-ED5E-4BB5-A5E8-099BF845E1B0}"/>
              </a:ext>
            </a:extLst>
          </p:cNvPr>
          <p:cNvSpPr/>
          <p:nvPr userDrawn="1"/>
        </p:nvSpPr>
        <p:spPr>
          <a:xfrm>
            <a:off x="6073616" y="358711"/>
            <a:ext cx="4032" cy="1047"/>
          </a:xfrm>
          <a:custGeom>
            <a:avLst/>
            <a:gdLst>
              <a:gd name="connsiteX0" fmla="*/ 952 w 4032"/>
              <a:gd name="connsiteY0" fmla="*/ 95 h 1047"/>
              <a:gd name="connsiteX1" fmla="*/ 0 w 4032"/>
              <a:gd name="connsiteY1" fmla="*/ 0 h 1047"/>
              <a:gd name="connsiteX2" fmla="*/ 4000 w 4032"/>
              <a:gd name="connsiteY2" fmla="*/ 1048 h 1047"/>
              <a:gd name="connsiteX3" fmla="*/ 952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2" y="95"/>
                </a:moveTo>
                <a:lnTo>
                  <a:pt x="0" y="0"/>
                </a:lnTo>
                <a:cubicBezTo>
                  <a:pt x="1619" y="952"/>
                  <a:pt x="3047" y="572"/>
                  <a:pt x="4000" y="1048"/>
                </a:cubicBezTo>
                <a:cubicBezTo>
                  <a:pt x="4381" y="-286"/>
                  <a:pt x="1238" y="381"/>
                  <a:pt x="952" y="95"/>
                </a:cubicBezTo>
                <a:close/>
              </a:path>
            </a:pathLst>
          </a:custGeom>
          <a:solidFill>
            <a:srgbClr val="1A2D6F"/>
          </a:solidFill>
          <a:ln w="9525" cap="flat">
            <a:noFill/>
            <a:prstDash val="solid"/>
            <a:miter/>
          </a:ln>
        </p:spPr>
        <p:txBody>
          <a:bodyPr rtlCol="0" anchor="ctr"/>
          <a:lstStyle/>
          <a:p>
            <a:endParaRPr lang="en-US"/>
          </a:p>
        </p:txBody>
      </p:sp>
      <p:sp>
        <p:nvSpPr>
          <p:cNvPr id="901" name="צורה חופשית: צורה 874">
            <a:extLst>
              <a:ext uri="{FF2B5EF4-FFF2-40B4-BE49-F238E27FC236}">
                <a16:creationId xmlns:a16="http://schemas.microsoft.com/office/drawing/2014/main" id="{9FDD6E19-A757-4974-84D1-8FFBB2BA8343}"/>
              </a:ext>
            </a:extLst>
          </p:cNvPr>
          <p:cNvSpPr/>
          <p:nvPr userDrawn="1"/>
        </p:nvSpPr>
        <p:spPr>
          <a:xfrm>
            <a:off x="6062002" y="362045"/>
            <a:ext cx="1517" cy="1155"/>
          </a:xfrm>
          <a:custGeom>
            <a:avLst/>
            <a:gdLst>
              <a:gd name="connsiteX0" fmla="*/ 1517 w 1517"/>
              <a:gd name="connsiteY0" fmla="*/ 857 h 1155"/>
              <a:gd name="connsiteX1" fmla="*/ 184 w 1517"/>
              <a:gd name="connsiteY1" fmla="*/ 0 h 1155"/>
              <a:gd name="connsiteX2" fmla="*/ 564 w 1517"/>
              <a:gd name="connsiteY2" fmla="*/ 762 h 1155"/>
              <a:gd name="connsiteX3" fmla="*/ 1517 w 1517"/>
              <a:gd name="connsiteY3" fmla="*/ 857 h 1155"/>
            </a:gdLst>
            <a:ahLst/>
            <a:cxnLst>
              <a:cxn ang="0">
                <a:pos x="connsiteX0" y="connsiteY0"/>
              </a:cxn>
              <a:cxn ang="0">
                <a:pos x="connsiteX1" y="connsiteY1"/>
              </a:cxn>
              <a:cxn ang="0">
                <a:pos x="connsiteX2" y="connsiteY2"/>
              </a:cxn>
              <a:cxn ang="0">
                <a:pos x="connsiteX3" y="connsiteY3"/>
              </a:cxn>
            </a:cxnLst>
            <a:rect l="l" t="t" r="r" b="b"/>
            <a:pathLst>
              <a:path w="1517" h="1155">
                <a:moveTo>
                  <a:pt x="1517" y="857"/>
                </a:moveTo>
                <a:cubicBezTo>
                  <a:pt x="1327" y="191"/>
                  <a:pt x="755" y="0"/>
                  <a:pt x="184" y="0"/>
                </a:cubicBezTo>
                <a:cubicBezTo>
                  <a:pt x="-578" y="572"/>
                  <a:pt x="1327" y="191"/>
                  <a:pt x="564" y="762"/>
                </a:cubicBezTo>
                <a:cubicBezTo>
                  <a:pt x="660" y="1810"/>
                  <a:pt x="1041" y="381"/>
                  <a:pt x="1517" y="857"/>
                </a:cubicBezTo>
                <a:close/>
              </a:path>
            </a:pathLst>
          </a:custGeom>
          <a:solidFill>
            <a:srgbClr val="1A2D6F"/>
          </a:solidFill>
          <a:ln w="9525" cap="flat">
            <a:noFill/>
            <a:prstDash val="solid"/>
            <a:miter/>
          </a:ln>
        </p:spPr>
        <p:txBody>
          <a:bodyPr rtlCol="0" anchor="ctr"/>
          <a:lstStyle/>
          <a:p>
            <a:endParaRPr lang="en-US"/>
          </a:p>
        </p:txBody>
      </p:sp>
      <p:sp>
        <p:nvSpPr>
          <p:cNvPr id="902" name="צורה חופשית: צורה 875">
            <a:extLst>
              <a:ext uri="{FF2B5EF4-FFF2-40B4-BE49-F238E27FC236}">
                <a16:creationId xmlns:a16="http://schemas.microsoft.com/office/drawing/2014/main" id="{5840E6EF-CBBE-415E-BC4E-AF781FD6A722}"/>
              </a:ext>
            </a:extLst>
          </p:cNvPr>
          <p:cNvSpPr/>
          <p:nvPr userDrawn="1"/>
        </p:nvSpPr>
        <p:spPr>
          <a:xfrm>
            <a:off x="6073521" y="44018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334" y="-321"/>
                  <a:pt x="762" y="60"/>
                  <a:pt x="0" y="156"/>
                </a:cubicBezTo>
                <a:cubicBezTo>
                  <a:pt x="190" y="1013"/>
                  <a:pt x="1238" y="346"/>
                  <a:pt x="1714" y="632"/>
                </a:cubicBezTo>
                <a:close/>
              </a:path>
            </a:pathLst>
          </a:custGeom>
          <a:solidFill>
            <a:srgbClr val="1A2D6F"/>
          </a:solidFill>
          <a:ln w="9525" cap="flat">
            <a:noFill/>
            <a:prstDash val="solid"/>
            <a:miter/>
          </a:ln>
        </p:spPr>
        <p:txBody>
          <a:bodyPr rtlCol="0" anchor="ctr"/>
          <a:lstStyle/>
          <a:p>
            <a:endParaRPr lang="en-US"/>
          </a:p>
        </p:txBody>
      </p:sp>
      <p:sp>
        <p:nvSpPr>
          <p:cNvPr id="903" name="צורה חופשית: צורה 876">
            <a:extLst>
              <a:ext uri="{FF2B5EF4-FFF2-40B4-BE49-F238E27FC236}">
                <a16:creationId xmlns:a16="http://schemas.microsoft.com/office/drawing/2014/main" id="{A3CC6965-8CB3-4EED-A174-B009899508C5}"/>
              </a:ext>
            </a:extLst>
          </p:cNvPr>
          <p:cNvSpPr/>
          <p:nvPr userDrawn="1"/>
        </p:nvSpPr>
        <p:spPr>
          <a:xfrm>
            <a:off x="6152387" y="371379"/>
            <a:ext cx="476" cy="42"/>
          </a:xfrm>
          <a:custGeom>
            <a:avLst/>
            <a:gdLst>
              <a:gd name="connsiteX0" fmla="*/ 0 w 476"/>
              <a:gd name="connsiteY0" fmla="*/ 0 h 42"/>
              <a:gd name="connsiteX1" fmla="*/ 476 w 476"/>
              <a:gd name="connsiteY1" fmla="*/ 0 h 42"/>
              <a:gd name="connsiteX2" fmla="*/ 0 w 476"/>
              <a:gd name="connsiteY2" fmla="*/ 0 h 42"/>
            </a:gdLst>
            <a:ahLst/>
            <a:cxnLst>
              <a:cxn ang="0">
                <a:pos x="connsiteX0" y="connsiteY0"/>
              </a:cxn>
              <a:cxn ang="0">
                <a:pos x="connsiteX1" y="connsiteY1"/>
              </a:cxn>
              <a:cxn ang="0">
                <a:pos x="connsiteX2" y="connsiteY2"/>
              </a:cxn>
            </a:cxnLst>
            <a:rect l="l" t="t" r="r" b="b"/>
            <a:pathLst>
              <a:path w="476" h="42">
                <a:moveTo>
                  <a:pt x="0" y="0"/>
                </a:moveTo>
                <a:cubicBezTo>
                  <a:pt x="191" y="0"/>
                  <a:pt x="381" y="0"/>
                  <a:pt x="476" y="0"/>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904" name="צורה חופשית: צורה 877">
            <a:extLst>
              <a:ext uri="{FF2B5EF4-FFF2-40B4-BE49-F238E27FC236}">
                <a16:creationId xmlns:a16="http://schemas.microsoft.com/office/drawing/2014/main" id="{1B164762-922B-4154-A6CA-D40F99B5DE59}"/>
              </a:ext>
            </a:extLst>
          </p:cNvPr>
          <p:cNvSpPr/>
          <p:nvPr userDrawn="1"/>
        </p:nvSpPr>
        <p:spPr>
          <a:xfrm>
            <a:off x="6037707" y="357575"/>
            <a:ext cx="131254" cy="91497"/>
          </a:xfrm>
          <a:custGeom>
            <a:avLst/>
            <a:gdLst>
              <a:gd name="connsiteX0" fmla="*/ 6001 w 131254"/>
              <a:gd name="connsiteY0" fmla="*/ 74002 h 91497"/>
              <a:gd name="connsiteX1" fmla="*/ 5619 w 131254"/>
              <a:gd name="connsiteY1" fmla="*/ 72955 h 91497"/>
              <a:gd name="connsiteX2" fmla="*/ 10001 w 131254"/>
              <a:gd name="connsiteY2" fmla="*/ 77908 h 91497"/>
              <a:gd name="connsiteX3" fmla="*/ 11144 w 131254"/>
              <a:gd name="connsiteY3" fmla="*/ 79432 h 91497"/>
              <a:gd name="connsiteX4" fmla="*/ 15240 w 131254"/>
              <a:gd name="connsiteY4" fmla="*/ 79717 h 91497"/>
              <a:gd name="connsiteX5" fmla="*/ 13525 w 131254"/>
              <a:gd name="connsiteY5" fmla="*/ 80956 h 91497"/>
              <a:gd name="connsiteX6" fmla="*/ 16383 w 131254"/>
              <a:gd name="connsiteY6" fmla="*/ 82289 h 91497"/>
              <a:gd name="connsiteX7" fmla="*/ 16954 w 131254"/>
              <a:gd name="connsiteY7" fmla="*/ 81622 h 91497"/>
              <a:gd name="connsiteX8" fmla="*/ 16573 w 131254"/>
              <a:gd name="connsiteY8" fmla="*/ 81908 h 91497"/>
              <a:gd name="connsiteX9" fmla="*/ 29051 w 131254"/>
              <a:gd name="connsiteY9" fmla="*/ 82575 h 91497"/>
              <a:gd name="connsiteX10" fmla="*/ 28956 w 131254"/>
              <a:gd name="connsiteY10" fmla="*/ 81527 h 91497"/>
              <a:gd name="connsiteX11" fmla="*/ 29527 w 131254"/>
              <a:gd name="connsiteY11" fmla="*/ 82289 h 91497"/>
              <a:gd name="connsiteX12" fmla="*/ 31813 w 131254"/>
              <a:gd name="connsiteY12" fmla="*/ 83527 h 91497"/>
              <a:gd name="connsiteX13" fmla="*/ 32290 w 131254"/>
              <a:gd name="connsiteY13" fmla="*/ 81813 h 91497"/>
              <a:gd name="connsiteX14" fmla="*/ 34480 w 131254"/>
              <a:gd name="connsiteY14" fmla="*/ 82670 h 91497"/>
              <a:gd name="connsiteX15" fmla="*/ 33623 w 131254"/>
              <a:gd name="connsiteY15" fmla="*/ 81908 h 91497"/>
              <a:gd name="connsiteX16" fmla="*/ 35243 w 131254"/>
              <a:gd name="connsiteY16" fmla="*/ 82003 h 91497"/>
              <a:gd name="connsiteX17" fmla="*/ 34766 w 131254"/>
              <a:gd name="connsiteY17" fmla="*/ 82289 h 91497"/>
              <a:gd name="connsiteX18" fmla="*/ 35719 w 131254"/>
              <a:gd name="connsiteY18" fmla="*/ 82670 h 91497"/>
              <a:gd name="connsiteX19" fmla="*/ 35623 w 131254"/>
              <a:gd name="connsiteY19" fmla="*/ 81908 h 91497"/>
              <a:gd name="connsiteX20" fmla="*/ 39529 w 131254"/>
              <a:gd name="connsiteY20" fmla="*/ 82575 h 91497"/>
              <a:gd name="connsiteX21" fmla="*/ 39434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8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39 w 131254"/>
              <a:gd name="connsiteY32" fmla="*/ 86099 h 91497"/>
              <a:gd name="connsiteX33" fmla="*/ 50197 w 131254"/>
              <a:gd name="connsiteY33" fmla="*/ 86861 h 91497"/>
              <a:gd name="connsiteX34" fmla="*/ 50102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8 w 131254"/>
              <a:gd name="connsiteY38" fmla="*/ 89909 h 91497"/>
              <a:gd name="connsiteX39" fmla="*/ 78295 w 131254"/>
              <a:gd name="connsiteY39" fmla="*/ 89814 h 91497"/>
              <a:gd name="connsiteX40" fmla="*/ 78391 w 131254"/>
              <a:gd name="connsiteY40" fmla="*/ 90862 h 91497"/>
              <a:gd name="connsiteX41" fmla="*/ 80582 w 131254"/>
              <a:gd name="connsiteY41" fmla="*/ 91052 h 91497"/>
              <a:gd name="connsiteX42" fmla="*/ 79820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3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1 w 131254"/>
              <a:gd name="connsiteY53" fmla="*/ 85909 h 91497"/>
              <a:gd name="connsiteX54" fmla="*/ 122491 w 131254"/>
              <a:gd name="connsiteY54" fmla="*/ 85528 h 91497"/>
              <a:gd name="connsiteX55" fmla="*/ 122873 w 131254"/>
              <a:gd name="connsiteY55" fmla="*/ 85242 h 91497"/>
              <a:gd name="connsiteX56" fmla="*/ 122111 w 131254"/>
              <a:gd name="connsiteY56" fmla="*/ 84861 h 91497"/>
              <a:gd name="connsiteX57" fmla="*/ 122967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8 w 131254"/>
              <a:gd name="connsiteY66" fmla="*/ 69907 h 91497"/>
              <a:gd name="connsiteX67" fmla="*/ 125730 w 131254"/>
              <a:gd name="connsiteY67" fmla="*/ 67716 h 91497"/>
              <a:gd name="connsiteX68" fmla="*/ 127254 w 131254"/>
              <a:gd name="connsiteY68" fmla="*/ 66382 h 91497"/>
              <a:gd name="connsiteX69" fmla="*/ 126302 w 131254"/>
              <a:gd name="connsiteY69" fmla="*/ 66001 h 91497"/>
              <a:gd name="connsiteX70" fmla="*/ 127635 w 131254"/>
              <a:gd name="connsiteY70" fmla="*/ 65430 h 91497"/>
              <a:gd name="connsiteX71" fmla="*/ 126587 w 131254"/>
              <a:gd name="connsiteY71" fmla="*/ 64954 h 91497"/>
              <a:gd name="connsiteX72" fmla="*/ 126682 w 131254"/>
              <a:gd name="connsiteY72" fmla="*/ 63239 h 91497"/>
              <a:gd name="connsiteX73" fmla="*/ 126302 w 131254"/>
              <a:gd name="connsiteY73" fmla="*/ 62191 h 91497"/>
              <a:gd name="connsiteX74" fmla="*/ 126873 w 131254"/>
              <a:gd name="connsiteY74" fmla="*/ 61144 h 91497"/>
              <a:gd name="connsiteX75" fmla="*/ 126302 w 131254"/>
              <a:gd name="connsiteY75" fmla="*/ 60763 h 91497"/>
              <a:gd name="connsiteX76" fmla="*/ 127921 w 131254"/>
              <a:gd name="connsiteY76" fmla="*/ 58762 h 91497"/>
              <a:gd name="connsiteX77" fmla="*/ 126682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8 w 131254"/>
              <a:gd name="connsiteY81" fmla="*/ 53333 h 91497"/>
              <a:gd name="connsiteX82" fmla="*/ 128397 w 131254"/>
              <a:gd name="connsiteY82" fmla="*/ 52381 h 91497"/>
              <a:gd name="connsiteX83" fmla="*/ 126302 w 131254"/>
              <a:gd name="connsiteY83" fmla="*/ 52571 h 91497"/>
              <a:gd name="connsiteX84" fmla="*/ 125920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8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5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5 w 131254"/>
              <a:gd name="connsiteY109" fmla="*/ 9042 h 91497"/>
              <a:gd name="connsiteX110" fmla="*/ 66389 w 131254"/>
              <a:gd name="connsiteY110" fmla="*/ 7994 h 91497"/>
              <a:gd name="connsiteX111" fmla="*/ 75342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19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1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50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3 w 131254"/>
              <a:gd name="connsiteY149" fmla="*/ 10756 h 91497"/>
              <a:gd name="connsiteX150" fmla="*/ 5619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3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6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145 h 91497"/>
              <a:gd name="connsiteX191" fmla="*/ 3810 w 131254"/>
              <a:gd name="connsiteY191" fmla="*/ 72859 h 91497"/>
              <a:gd name="connsiteX192" fmla="*/ 4382 w 131254"/>
              <a:gd name="connsiteY192" fmla="*/ 73621 h 91497"/>
              <a:gd name="connsiteX193" fmla="*/ 3620 w 131254"/>
              <a:gd name="connsiteY193" fmla="*/ 75336 h 91497"/>
              <a:gd name="connsiteX194" fmla="*/ 6001 w 131254"/>
              <a:gd name="connsiteY194" fmla="*/ 74002 h 91497"/>
              <a:gd name="connsiteX195" fmla="*/ 111252 w 131254"/>
              <a:gd name="connsiteY195" fmla="*/ 15995 h 91497"/>
              <a:gd name="connsiteX196" fmla="*/ 106680 w 131254"/>
              <a:gd name="connsiteY196" fmla="*/ 15233 h 91497"/>
              <a:gd name="connsiteX197" fmla="*/ 111252 w 131254"/>
              <a:gd name="connsiteY197" fmla="*/ 15995 h 91497"/>
              <a:gd name="connsiteX198" fmla="*/ 87344 w 131254"/>
              <a:gd name="connsiteY198" fmla="*/ 13423 h 91497"/>
              <a:gd name="connsiteX199" fmla="*/ 85058 w 131254"/>
              <a:gd name="connsiteY199" fmla="*/ 12852 h 91497"/>
              <a:gd name="connsiteX200" fmla="*/ 87344 w 131254"/>
              <a:gd name="connsiteY200" fmla="*/ 13423 h 91497"/>
              <a:gd name="connsiteX201" fmla="*/ 82963 w 131254"/>
              <a:gd name="connsiteY201" fmla="*/ 13042 h 91497"/>
              <a:gd name="connsiteX202" fmla="*/ 81248 w 131254"/>
              <a:gd name="connsiteY202" fmla="*/ 12185 h 91497"/>
              <a:gd name="connsiteX203" fmla="*/ 82963 w 131254"/>
              <a:gd name="connsiteY203" fmla="*/ 13042 h 91497"/>
              <a:gd name="connsiteX204" fmla="*/ 55912 w 131254"/>
              <a:gd name="connsiteY204" fmla="*/ 85432 h 91497"/>
              <a:gd name="connsiteX205" fmla="*/ 54102 w 131254"/>
              <a:gd name="connsiteY205" fmla="*/ 84575 h 91497"/>
              <a:gd name="connsiteX206" fmla="*/ 55912 w 131254"/>
              <a:gd name="connsiteY206" fmla="*/ 85432 h 91497"/>
              <a:gd name="connsiteX207" fmla="*/ 51435 w 131254"/>
              <a:gd name="connsiteY207" fmla="*/ 85432 h 91497"/>
              <a:gd name="connsiteX208" fmla="*/ 57531 w 131254"/>
              <a:gd name="connsiteY208" fmla="*/ 85909 h 91497"/>
              <a:gd name="connsiteX209" fmla="*/ 56769 w 131254"/>
              <a:gd name="connsiteY209" fmla="*/ 85528 h 91497"/>
              <a:gd name="connsiteX210" fmla="*/ 61341 w 131254"/>
              <a:gd name="connsiteY210" fmla="*/ 87337 h 91497"/>
              <a:gd name="connsiteX211" fmla="*/ 53244 w 131254"/>
              <a:gd name="connsiteY211" fmla="*/ 86004 h 91497"/>
              <a:gd name="connsiteX212" fmla="*/ 52007 w 131254"/>
              <a:gd name="connsiteY212" fmla="*/ 85909 h 91497"/>
              <a:gd name="connsiteX213" fmla="*/ 51435 w 131254"/>
              <a:gd name="connsiteY213" fmla="*/ 85432 h 91497"/>
              <a:gd name="connsiteX214" fmla="*/ 48768 w 131254"/>
              <a:gd name="connsiteY214" fmla="*/ 83813 h 91497"/>
              <a:gd name="connsiteX215" fmla="*/ 50482 w 131254"/>
              <a:gd name="connsiteY215" fmla="*/ 83908 h 91497"/>
              <a:gd name="connsiteX216" fmla="*/ 48768 w 131254"/>
              <a:gd name="connsiteY216" fmla="*/ 83813 h 91497"/>
              <a:gd name="connsiteX217" fmla="*/ 49816 w 131254"/>
              <a:gd name="connsiteY217" fmla="*/ 10090 h 91497"/>
              <a:gd name="connsiteX218" fmla="*/ 47625 w 131254"/>
              <a:gd name="connsiteY218" fmla="*/ 9232 h 91497"/>
              <a:gd name="connsiteX219" fmla="*/ 49816 w 131254"/>
              <a:gd name="connsiteY219" fmla="*/ 10090 h 91497"/>
              <a:gd name="connsiteX220" fmla="*/ 45434 w 131254"/>
              <a:gd name="connsiteY220" fmla="*/ 9042 h 91497"/>
              <a:gd name="connsiteX221" fmla="*/ 43148 w 131254"/>
              <a:gd name="connsiteY221" fmla="*/ 8470 h 91497"/>
              <a:gd name="connsiteX222" fmla="*/ 45434 w 131254"/>
              <a:gd name="connsiteY222" fmla="*/ 9042 h 91497"/>
              <a:gd name="connsiteX223" fmla="*/ 27337 w 131254"/>
              <a:gd name="connsiteY223" fmla="*/ 8280 h 91497"/>
              <a:gd name="connsiteX224" fmla="*/ 29051 w 131254"/>
              <a:gd name="connsiteY224" fmla="*/ 8375 h 91497"/>
              <a:gd name="connsiteX225" fmla="*/ 26194 w 131254"/>
              <a:gd name="connsiteY225" fmla="*/ 8851 h 91497"/>
              <a:gd name="connsiteX226" fmla="*/ 25241 w 131254"/>
              <a:gd name="connsiteY226" fmla="*/ 8470 h 91497"/>
              <a:gd name="connsiteX227" fmla="*/ 25908 w 131254"/>
              <a:gd name="connsiteY227" fmla="*/ 7804 h 91497"/>
              <a:gd name="connsiteX228" fmla="*/ 23908 w 131254"/>
              <a:gd name="connsiteY228" fmla="*/ 6565 h 91497"/>
              <a:gd name="connsiteX229" fmla="*/ 27337 w 131254"/>
              <a:gd name="connsiteY229" fmla="*/ 8280 h 91497"/>
              <a:gd name="connsiteX230" fmla="*/ 7429 w 131254"/>
              <a:gd name="connsiteY230" fmla="*/ 13804 h 91497"/>
              <a:gd name="connsiteX231" fmla="*/ 10192 w 131254"/>
              <a:gd name="connsiteY231" fmla="*/ 11233 h 91497"/>
              <a:gd name="connsiteX232" fmla="*/ 7429 w 131254"/>
              <a:gd name="connsiteY232" fmla="*/ 13804 h 91497"/>
              <a:gd name="connsiteX233" fmla="*/ 7906 w 131254"/>
              <a:gd name="connsiteY233" fmla="*/ 15614 h 91497"/>
              <a:gd name="connsiteX234" fmla="*/ 8763 w 131254"/>
              <a:gd name="connsiteY234" fmla="*/ 14662 h 91497"/>
              <a:gd name="connsiteX235" fmla="*/ 8573 w 131254"/>
              <a:gd name="connsiteY235" fmla="*/ 15043 h 91497"/>
              <a:gd name="connsiteX236" fmla="*/ 8858 w 131254"/>
              <a:gd name="connsiteY236" fmla="*/ 15424 h 91497"/>
              <a:gd name="connsiteX237" fmla="*/ 7906 w 131254"/>
              <a:gd name="connsiteY237" fmla="*/ 15614 h 91497"/>
              <a:gd name="connsiteX238" fmla="*/ 1810 w 131254"/>
              <a:gd name="connsiteY238" fmla="*/ 59239 h 91497"/>
              <a:gd name="connsiteX239" fmla="*/ 2000 w 131254"/>
              <a:gd name="connsiteY239" fmla="*/ 57143 h 91497"/>
              <a:gd name="connsiteX240" fmla="*/ 2191 w 131254"/>
              <a:gd name="connsiteY240" fmla="*/ 58572 h 91497"/>
              <a:gd name="connsiteX241" fmla="*/ 1810 w 131254"/>
              <a:gd name="connsiteY241" fmla="*/ 59239 h 91497"/>
              <a:gd name="connsiteX242" fmla="*/ 1905 w 131254"/>
              <a:gd name="connsiteY242" fmla="*/ 55048 h 91497"/>
              <a:gd name="connsiteX243" fmla="*/ 2572 w 131254"/>
              <a:gd name="connsiteY243" fmla="*/ 56476 h 91497"/>
              <a:gd name="connsiteX244" fmla="*/ 1905 w 131254"/>
              <a:gd name="connsiteY244" fmla="*/ 55048 h 91497"/>
              <a:gd name="connsiteX245" fmla="*/ 3238 w 131254"/>
              <a:gd name="connsiteY245" fmla="*/ 54762 h 91497"/>
              <a:gd name="connsiteX246" fmla="*/ 2477 w 131254"/>
              <a:gd name="connsiteY246" fmla="*/ 54667 h 91497"/>
              <a:gd name="connsiteX247" fmla="*/ 3429 w 131254"/>
              <a:gd name="connsiteY247" fmla="*/ 54000 h 91497"/>
              <a:gd name="connsiteX248" fmla="*/ 3238 w 131254"/>
              <a:gd name="connsiteY248" fmla="*/ 54762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4002"/>
                </a:moveTo>
                <a:cubicBezTo>
                  <a:pt x="6096" y="73240"/>
                  <a:pt x="5619" y="73621"/>
                  <a:pt x="5619" y="72955"/>
                </a:cubicBezTo>
                <a:cubicBezTo>
                  <a:pt x="7429" y="73907"/>
                  <a:pt x="8001" y="77241"/>
                  <a:pt x="10001" y="77908"/>
                </a:cubicBezTo>
                <a:cubicBezTo>
                  <a:pt x="9906" y="76193"/>
                  <a:pt x="11620" y="77622"/>
                  <a:pt x="11144" y="79432"/>
                </a:cubicBezTo>
                <a:cubicBezTo>
                  <a:pt x="13525" y="78955"/>
                  <a:pt x="12763" y="78479"/>
                  <a:pt x="15240" y="79717"/>
                </a:cubicBezTo>
                <a:cubicBezTo>
                  <a:pt x="14859" y="80670"/>
                  <a:pt x="14288" y="81146"/>
                  <a:pt x="13525" y="80956"/>
                </a:cubicBezTo>
                <a:cubicBezTo>
                  <a:pt x="13811" y="83146"/>
                  <a:pt x="15335" y="82099"/>
                  <a:pt x="16383" y="82289"/>
                </a:cubicBezTo>
                <a:cubicBezTo>
                  <a:pt x="15907" y="81527"/>
                  <a:pt x="16288" y="81527"/>
                  <a:pt x="16954" y="81622"/>
                </a:cubicBezTo>
                <a:cubicBezTo>
                  <a:pt x="16954" y="82003"/>
                  <a:pt x="16764" y="81908"/>
                  <a:pt x="16573" y="81908"/>
                </a:cubicBezTo>
                <a:cubicBezTo>
                  <a:pt x="20288" y="83146"/>
                  <a:pt x="24669" y="82003"/>
                  <a:pt x="29051" y="82575"/>
                </a:cubicBezTo>
                <a:cubicBezTo>
                  <a:pt x="29146" y="82003"/>
                  <a:pt x="28956" y="82003"/>
                  <a:pt x="28956" y="81527"/>
                </a:cubicBezTo>
                <a:cubicBezTo>
                  <a:pt x="30861" y="81051"/>
                  <a:pt x="32004" y="82670"/>
                  <a:pt x="29527" y="82289"/>
                </a:cubicBezTo>
                <a:cubicBezTo>
                  <a:pt x="29527" y="82861"/>
                  <a:pt x="31147" y="83051"/>
                  <a:pt x="31813" y="83527"/>
                </a:cubicBezTo>
                <a:cubicBezTo>
                  <a:pt x="31337" y="82956"/>
                  <a:pt x="31909" y="82384"/>
                  <a:pt x="32290" y="81813"/>
                </a:cubicBezTo>
                <a:cubicBezTo>
                  <a:pt x="32575" y="83527"/>
                  <a:pt x="33433" y="82480"/>
                  <a:pt x="34480" y="82670"/>
                </a:cubicBezTo>
                <a:cubicBezTo>
                  <a:pt x="34290" y="81527"/>
                  <a:pt x="33909" y="82670"/>
                  <a:pt x="33623" y="81908"/>
                </a:cubicBezTo>
                <a:cubicBezTo>
                  <a:pt x="34004" y="81051"/>
                  <a:pt x="34861" y="81813"/>
                  <a:pt x="35243" y="82003"/>
                </a:cubicBezTo>
                <a:cubicBezTo>
                  <a:pt x="35147" y="82384"/>
                  <a:pt x="34957" y="82289"/>
                  <a:pt x="34766" y="82289"/>
                </a:cubicBezTo>
                <a:cubicBezTo>
                  <a:pt x="34766" y="83051"/>
                  <a:pt x="35433" y="82480"/>
                  <a:pt x="35719" y="82670"/>
                </a:cubicBezTo>
                <a:cubicBezTo>
                  <a:pt x="35719" y="82384"/>
                  <a:pt x="35623" y="82289"/>
                  <a:pt x="35623" y="81908"/>
                </a:cubicBezTo>
                <a:cubicBezTo>
                  <a:pt x="37338" y="82003"/>
                  <a:pt x="38005" y="82384"/>
                  <a:pt x="39529" y="82575"/>
                </a:cubicBezTo>
                <a:cubicBezTo>
                  <a:pt x="39719" y="82765"/>
                  <a:pt x="39434" y="83051"/>
                  <a:pt x="39434" y="83623"/>
                </a:cubicBezTo>
                <a:cubicBezTo>
                  <a:pt x="40195" y="82765"/>
                  <a:pt x="40100" y="84385"/>
                  <a:pt x="41053" y="83718"/>
                </a:cubicBezTo>
                <a:cubicBezTo>
                  <a:pt x="40862" y="82670"/>
                  <a:pt x="40577" y="83242"/>
                  <a:pt x="39814" y="82956"/>
                </a:cubicBezTo>
                <a:cubicBezTo>
                  <a:pt x="40957" y="82575"/>
                  <a:pt x="42576" y="82099"/>
                  <a:pt x="43434" y="83242"/>
                </a:cubicBezTo>
                <a:cubicBezTo>
                  <a:pt x="43148" y="83908"/>
                  <a:pt x="42291" y="83242"/>
                  <a:pt x="42005" y="83813"/>
                </a:cubicBezTo>
                <a:cubicBezTo>
                  <a:pt x="42576" y="84956"/>
                  <a:pt x="44005" y="84385"/>
                  <a:pt x="44768" y="84385"/>
                </a:cubicBezTo>
                <a:cubicBezTo>
                  <a:pt x="44196" y="82480"/>
                  <a:pt x="45625" y="85242"/>
                  <a:pt x="45720" y="83718"/>
                </a:cubicBezTo>
                <a:cubicBezTo>
                  <a:pt x="46101" y="83908"/>
                  <a:pt x="45529" y="84289"/>
                  <a:pt x="45815" y="84766"/>
                </a:cubicBezTo>
                <a:cubicBezTo>
                  <a:pt x="47149" y="84575"/>
                  <a:pt x="47816" y="85528"/>
                  <a:pt x="49054" y="85337"/>
                </a:cubicBezTo>
                <a:cubicBezTo>
                  <a:pt x="48768" y="84289"/>
                  <a:pt x="48292" y="85242"/>
                  <a:pt x="48006" y="84575"/>
                </a:cubicBezTo>
                <a:cubicBezTo>
                  <a:pt x="48863" y="83623"/>
                  <a:pt x="49244" y="85528"/>
                  <a:pt x="50673" y="85147"/>
                </a:cubicBezTo>
                <a:cubicBezTo>
                  <a:pt x="50102" y="86004"/>
                  <a:pt x="49625" y="85051"/>
                  <a:pt x="49339" y="86099"/>
                </a:cubicBezTo>
                <a:cubicBezTo>
                  <a:pt x="49530" y="86575"/>
                  <a:pt x="49816" y="86766"/>
                  <a:pt x="50197" y="86861"/>
                </a:cubicBezTo>
                <a:cubicBezTo>
                  <a:pt x="50102" y="86575"/>
                  <a:pt x="50102" y="86290"/>
                  <a:pt x="50102" y="85813"/>
                </a:cubicBezTo>
                <a:cubicBezTo>
                  <a:pt x="55054" y="86671"/>
                  <a:pt x="57150" y="87528"/>
                  <a:pt x="62103" y="88480"/>
                </a:cubicBezTo>
                <a:cubicBezTo>
                  <a:pt x="62103" y="88099"/>
                  <a:pt x="61913" y="88195"/>
                  <a:pt x="61817" y="88099"/>
                </a:cubicBezTo>
                <a:cubicBezTo>
                  <a:pt x="66484" y="85242"/>
                  <a:pt x="71151" y="89433"/>
                  <a:pt x="76105" y="89242"/>
                </a:cubicBezTo>
                <a:cubicBezTo>
                  <a:pt x="75914" y="89719"/>
                  <a:pt x="75629" y="90004"/>
                  <a:pt x="75248" y="89909"/>
                </a:cubicBezTo>
                <a:cubicBezTo>
                  <a:pt x="76105" y="91243"/>
                  <a:pt x="77248" y="89623"/>
                  <a:pt x="78295" y="89814"/>
                </a:cubicBezTo>
                <a:cubicBezTo>
                  <a:pt x="77438" y="91624"/>
                  <a:pt x="79153" y="88671"/>
                  <a:pt x="78391" y="90862"/>
                </a:cubicBezTo>
                <a:lnTo>
                  <a:pt x="80582" y="91052"/>
                </a:lnTo>
                <a:cubicBezTo>
                  <a:pt x="80486" y="90481"/>
                  <a:pt x="80200" y="90290"/>
                  <a:pt x="79820" y="90290"/>
                </a:cubicBezTo>
                <a:cubicBezTo>
                  <a:pt x="85725" y="90004"/>
                  <a:pt x="92869" y="91909"/>
                  <a:pt x="97917" y="91052"/>
                </a:cubicBezTo>
                <a:cubicBezTo>
                  <a:pt x="97917" y="91433"/>
                  <a:pt x="97727" y="91338"/>
                  <a:pt x="97536" y="91338"/>
                </a:cubicBezTo>
                <a:cubicBezTo>
                  <a:pt x="100869" y="92386"/>
                  <a:pt x="107823" y="87909"/>
                  <a:pt x="111157" y="88861"/>
                </a:cubicBezTo>
                <a:cubicBezTo>
                  <a:pt x="111633" y="88957"/>
                  <a:pt x="111633" y="90385"/>
                  <a:pt x="112014" y="90004"/>
                </a:cubicBezTo>
                <a:cubicBezTo>
                  <a:pt x="112014" y="90385"/>
                  <a:pt x="111919" y="90671"/>
                  <a:pt x="111823" y="90671"/>
                </a:cubicBezTo>
                <a:cubicBezTo>
                  <a:pt x="112109" y="91719"/>
                  <a:pt x="112586" y="88290"/>
                  <a:pt x="113157" y="90100"/>
                </a:cubicBezTo>
                <a:cubicBezTo>
                  <a:pt x="113442"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1" y="85909"/>
                </a:cubicBezTo>
                <a:cubicBezTo>
                  <a:pt x="122682" y="85813"/>
                  <a:pt x="122587" y="85528"/>
                  <a:pt x="122491" y="85528"/>
                </a:cubicBezTo>
                <a:cubicBezTo>
                  <a:pt x="122491" y="85147"/>
                  <a:pt x="122682" y="85242"/>
                  <a:pt x="122873" y="85242"/>
                </a:cubicBezTo>
                <a:cubicBezTo>
                  <a:pt x="122967" y="84480"/>
                  <a:pt x="122301" y="85051"/>
                  <a:pt x="122111" y="84861"/>
                </a:cubicBezTo>
                <a:cubicBezTo>
                  <a:pt x="122111" y="84099"/>
                  <a:pt x="122682" y="84766"/>
                  <a:pt x="122967" y="84575"/>
                </a:cubicBezTo>
                <a:cubicBezTo>
                  <a:pt x="122301" y="83527"/>
                  <a:pt x="123539" y="83051"/>
                  <a:pt x="124206" y="83242"/>
                </a:cubicBezTo>
                <a:cubicBezTo>
                  <a:pt x="124396" y="83242"/>
                  <a:pt x="122682" y="81432"/>
                  <a:pt x="123730" y="80765"/>
                </a:cubicBezTo>
                <a:cubicBezTo>
                  <a:pt x="123254" y="80194"/>
                  <a:pt x="122873" y="79527"/>
                  <a:pt x="122777" y="78193"/>
                </a:cubicBezTo>
                <a:cubicBezTo>
                  <a:pt x="123063" y="76765"/>
                  <a:pt x="123730" y="76384"/>
                  <a:pt x="123730" y="74002"/>
                </a:cubicBezTo>
                <a:cubicBezTo>
                  <a:pt x="124110" y="73526"/>
                  <a:pt x="124968" y="74764"/>
                  <a:pt x="125730" y="74479"/>
                </a:cubicBezTo>
                <a:cubicBezTo>
                  <a:pt x="125635" y="73812"/>
                  <a:pt x="125254" y="73812"/>
                  <a:pt x="125063" y="73336"/>
                </a:cubicBezTo>
                <a:cubicBezTo>
                  <a:pt x="125539" y="72002"/>
                  <a:pt x="126492" y="71145"/>
                  <a:pt x="126016" y="69526"/>
                </a:cubicBezTo>
                <a:cubicBezTo>
                  <a:pt x="126111" y="69145"/>
                  <a:pt x="126302" y="69335"/>
                  <a:pt x="126397" y="68859"/>
                </a:cubicBezTo>
                <a:cubicBezTo>
                  <a:pt x="126873" y="68668"/>
                  <a:pt x="126682" y="69621"/>
                  <a:pt x="126778" y="69907"/>
                </a:cubicBezTo>
                <a:cubicBezTo>
                  <a:pt x="127159" y="68954"/>
                  <a:pt x="126587" y="67240"/>
                  <a:pt x="125730" y="67716"/>
                </a:cubicBezTo>
                <a:cubicBezTo>
                  <a:pt x="125920" y="66478"/>
                  <a:pt x="126492" y="66192"/>
                  <a:pt x="127254" y="66382"/>
                </a:cubicBezTo>
                <a:cubicBezTo>
                  <a:pt x="127730" y="65906"/>
                  <a:pt x="126587" y="66001"/>
                  <a:pt x="126302" y="66001"/>
                </a:cubicBezTo>
                <a:cubicBezTo>
                  <a:pt x="126587" y="65335"/>
                  <a:pt x="127254" y="65906"/>
                  <a:pt x="127635" y="65430"/>
                </a:cubicBezTo>
                <a:cubicBezTo>
                  <a:pt x="127635" y="64668"/>
                  <a:pt x="126873" y="65239"/>
                  <a:pt x="126587" y="64954"/>
                </a:cubicBezTo>
                <a:cubicBezTo>
                  <a:pt x="126397" y="64382"/>
                  <a:pt x="125920" y="63144"/>
                  <a:pt x="126682" y="63239"/>
                </a:cubicBezTo>
                <a:cubicBezTo>
                  <a:pt x="126682" y="62572"/>
                  <a:pt x="126206" y="62953"/>
                  <a:pt x="126302" y="62191"/>
                </a:cubicBezTo>
                <a:cubicBezTo>
                  <a:pt x="127063" y="61715"/>
                  <a:pt x="125920" y="61048"/>
                  <a:pt x="126873" y="61144"/>
                </a:cubicBezTo>
                <a:cubicBezTo>
                  <a:pt x="126873" y="60667"/>
                  <a:pt x="126492" y="60858"/>
                  <a:pt x="126302" y="60763"/>
                </a:cubicBezTo>
                <a:cubicBezTo>
                  <a:pt x="126206" y="58477"/>
                  <a:pt x="127349" y="59334"/>
                  <a:pt x="127921" y="58762"/>
                </a:cubicBezTo>
                <a:cubicBezTo>
                  <a:pt x="127825" y="58000"/>
                  <a:pt x="127063" y="58572"/>
                  <a:pt x="126682" y="58286"/>
                </a:cubicBezTo>
                <a:cubicBezTo>
                  <a:pt x="126111" y="57715"/>
                  <a:pt x="126873" y="56857"/>
                  <a:pt x="126397" y="56095"/>
                </a:cubicBezTo>
                <a:cubicBezTo>
                  <a:pt x="126587" y="55333"/>
                  <a:pt x="126587" y="56572"/>
                  <a:pt x="126873" y="55810"/>
                </a:cubicBezTo>
                <a:cubicBezTo>
                  <a:pt x="126778" y="55333"/>
                  <a:pt x="126682" y="54762"/>
                  <a:pt x="126492" y="54381"/>
                </a:cubicBezTo>
                <a:cubicBezTo>
                  <a:pt x="127063" y="53238"/>
                  <a:pt x="128588" y="53714"/>
                  <a:pt x="126778" y="53333"/>
                </a:cubicBezTo>
                <a:cubicBezTo>
                  <a:pt x="127159" y="52571"/>
                  <a:pt x="127921" y="52857"/>
                  <a:pt x="128397" y="52381"/>
                </a:cubicBezTo>
                <a:cubicBezTo>
                  <a:pt x="128016" y="51619"/>
                  <a:pt x="126873" y="52476"/>
                  <a:pt x="126302" y="52571"/>
                </a:cubicBezTo>
                <a:cubicBezTo>
                  <a:pt x="125730" y="51809"/>
                  <a:pt x="126111" y="50857"/>
                  <a:pt x="125920" y="49047"/>
                </a:cubicBezTo>
                <a:cubicBezTo>
                  <a:pt x="126397" y="48190"/>
                  <a:pt x="127349" y="48952"/>
                  <a:pt x="127635" y="49523"/>
                </a:cubicBezTo>
                <a:lnTo>
                  <a:pt x="127540" y="51238"/>
                </a:lnTo>
                <a:cubicBezTo>
                  <a:pt x="127921" y="50857"/>
                  <a:pt x="127921" y="49714"/>
                  <a:pt x="127730" y="49142"/>
                </a:cubicBezTo>
                <a:cubicBezTo>
                  <a:pt x="127825" y="48380"/>
                  <a:pt x="128397" y="49142"/>
                  <a:pt x="128588" y="48475"/>
                </a:cubicBezTo>
                <a:cubicBezTo>
                  <a:pt x="127730" y="49714"/>
                  <a:pt x="126968" y="43237"/>
                  <a:pt x="127921" y="41046"/>
                </a:cubicBezTo>
                <a:cubicBezTo>
                  <a:pt x="128207" y="40379"/>
                  <a:pt x="128873" y="41522"/>
                  <a:pt x="129254" y="40760"/>
                </a:cubicBezTo>
                <a:cubicBezTo>
                  <a:pt x="129350" y="40474"/>
                  <a:pt x="128301" y="39998"/>
                  <a:pt x="128016" y="40284"/>
                </a:cubicBezTo>
                <a:cubicBezTo>
                  <a:pt x="128111" y="38093"/>
                  <a:pt x="128968" y="37998"/>
                  <a:pt x="129826" y="37998"/>
                </a:cubicBezTo>
                <a:cubicBezTo>
                  <a:pt x="129826" y="37236"/>
                  <a:pt x="129444" y="37236"/>
                  <a:pt x="129064" y="37236"/>
                </a:cubicBezTo>
                <a:cubicBezTo>
                  <a:pt x="129254" y="35236"/>
                  <a:pt x="130493" y="36188"/>
                  <a:pt x="131254" y="35617"/>
                </a:cubicBezTo>
                <a:cubicBezTo>
                  <a:pt x="130302" y="35521"/>
                  <a:pt x="128397" y="35331"/>
                  <a:pt x="128683" y="32569"/>
                </a:cubicBezTo>
                <a:cubicBezTo>
                  <a:pt x="128968" y="32378"/>
                  <a:pt x="128588" y="31997"/>
                  <a:pt x="128492" y="32569"/>
                </a:cubicBezTo>
                <a:cubicBezTo>
                  <a:pt x="127540" y="32092"/>
                  <a:pt x="128016" y="30187"/>
                  <a:pt x="127635" y="29330"/>
                </a:cubicBezTo>
                <a:cubicBezTo>
                  <a:pt x="128873" y="24949"/>
                  <a:pt x="127445" y="23329"/>
                  <a:pt x="126587" y="20758"/>
                </a:cubicBezTo>
                <a:cubicBezTo>
                  <a:pt x="127063" y="19424"/>
                  <a:pt x="127921" y="19234"/>
                  <a:pt x="128492" y="18472"/>
                </a:cubicBezTo>
                <a:cubicBezTo>
                  <a:pt x="127349" y="15424"/>
                  <a:pt x="124301" y="18948"/>
                  <a:pt x="123158" y="15614"/>
                </a:cubicBezTo>
                <a:cubicBezTo>
                  <a:pt x="120396" y="16090"/>
                  <a:pt x="116681" y="15614"/>
                  <a:pt x="114585" y="13900"/>
                </a:cubicBezTo>
                <a:cubicBezTo>
                  <a:pt x="114585" y="13519"/>
                  <a:pt x="114776" y="13519"/>
                  <a:pt x="114871" y="13614"/>
                </a:cubicBezTo>
                <a:cubicBezTo>
                  <a:pt x="109823" y="12757"/>
                  <a:pt x="103823" y="14852"/>
                  <a:pt x="98012" y="13709"/>
                </a:cubicBezTo>
                <a:cubicBezTo>
                  <a:pt x="96774" y="13614"/>
                  <a:pt x="98774" y="14376"/>
                  <a:pt x="98774" y="14090"/>
                </a:cubicBezTo>
                <a:cubicBezTo>
                  <a:pt x="98679" y="15233"/>
                  <a:pt x="96869" y="13804"/>
                  <a:pt x="97155" y="13995"/>
                </a:cubicBezTo>
                <a:cubicBezTo>
                  <a:pt x="95535" y="13423"/>
                  <a:pt x="91821" y="13042"/>
                  <a:pt x="90583" y="13138"/>
                </a:cubicBezTo>
                <a:cubicBezTo>
                  <a:pt x="90583" y="12376"/>
                  <a:pt x="90868" y="12471"/>
                  <a:pt x="91154" y="12471"/>
                </a:cubicBezTo>
                <a:cubicBezTo>
                  <a:pt x="85154" y="10566"/>
                  <a:pt x="75533" y="11328"/>
                  <a:pt x="70390" y="8375"/>
                </a:cubicBezTo>
                <a:lnTo>
                  <a:pt x="70295" y="9042"/>
                </a:lnTo>
                <a:cubicBezTo>
                  <a:pt x="69247" y="7423"/>
                  <a:pt x="67627" y="8185"/>
                  <a:pt x="66389" y="7994"/>
                </a:cubicBezTo>
                <a:cubicBezTo>
                  <a:pt x="68389" y="9709"/>
                  <a:pt x="72676" y="9518"/>
                  <a:pt x="75342"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0" y="9804"/>
                  <a:pt x="65913" y="10471"/>
                  <a:pt x="65056" y="10471"/>
                </a:cubicBezTo>
                <a:cubicBezTo>
                  <a:pt x="57721" y="10566"/>
                  <a:pt x="50768" y="8661"/>
                  <a:pt x="43719" y="7708"/>
                </a:cubicBezTo>
                <a:cubicBezTo>
                  <a:pt x="43243" y="7613"/>
                  <a:pt x="42863" y="7042"/>
                  <a:pt x="42386" y="6851"/>
                </a:cubicBezTo>
                <a:cubicBezTo>
                  <a:pt x="36671" y="4756"/>
                  <a:pt x="30099" y="6375"/>
                  <a:pt x="24384" y="5803"/>
                </a:cubicBezTo>
                <a:cubicBezTo>
                  <a:pt x="24384" y="5422"/>
                  <a:pt x="24575" y="5518"/>
                  <a:pt x="24765" y="5518"/>
                </a:cubicBezTo>
                <a:cubicBezTo>
                  <a:pt x="23336" y="4946"/>
                  <a:pt x="21050" y="5613"/>
                  <a:pt x="19812" y="4089"/>
                </a:cubicBezTo>
                <a:cubicBezTo>
                  <a:pt x="20098" y="2946"/>
                  <a:pt x="21145" y="5422"/>
                  <a:pt x="21241" y="3517"/>
                </a:cubicBezTo>
                <a:cubicBezTo>
                  <a:pt x="20764" y="3898"/>
                  <a:pt x="19621" y="3136"/>
                  <a:pt x="18764" y="3327"/>
                </a:cubicBezTo>
                <a:cubicBezTo>
                  <a:pt x="18859"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1" y="4184"/>
                </a:cubicBezTo>
                <a:cubicBezTo>
                  <a:pt x="16573" y="5994"/>
                  <a:pt x="18479" y="4851"/>
                  <a:pt x="20574" y="5613"/>
                </a:cubicBezTo>
                <a:cubicBezTo>
                  <a:pt x="20479" y="5899"/>
                  <a:pt x="20384" y="6184"/>
                  <a:pt x="20193" y="6280"/>
                </a:cubicBezTo>
                <a:cubicBezTo>
                  <a:pt x="20193" y="7137"/>
                  <a:pt x="20669" y="5899"/>
                  <a:pt x="20860" y="5994"/>
                </a:cubicBezTo>
                <a:cubicBezTo>
                  <a:pt x="21241" y="6089"/>
                  <a:pt x="21145" y="6946"/>
                  <a:pt x="21050" y="7804"/>
                </a:cubicBezTo>
                <a:cubicBezTo>
                  <a:pt x="17907" y="8089"/>
                  <a:pt x="16002" y="4660"/>
                  <a:pt x="13335" y="5803"/>
                </a:cubicBezTo>
                <a:cubicBezTo>
                  <a:pt x="13621" y="6756"/>
                  <a:pt x="14097" y="6375"/>
                  <a:pt x="15050"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4"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7" y="8851"/>
                  <a:pt x="8573" y="9804"/>
                  <a:pt x="8573" y="10756"/>
                </a:cubicBezTo>
                <a:cubicBezTo>
                  <a:pt x="7429" y="12471"/>
                  <a:pt x="6001" y="13519"/>
                  <a:pt x="5619"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3"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6" y="28949"/>
                </a:cubicBezTo>
                <a:cubicBezTo>
                  <a:pt x="5810" y="30187"/>
                  <a:pt x="5525" y="32092"/>
                  <a:pt x="4858" y="33045"/>
                </a:cubicBezTo>
                <a:cubicBezTo>
                  <a:pt x="4858" y="33712"/>
                  <a:pt x="5048" y="33902"/>
                  <a:pt x="5429" y="33807"/>
                </a:cubicBezTo>
                <a:cubicBezTo>
                  <a:pt x="5239" y="35902"/>
                  <a:pt x="5143" y="36188"/>
                  <a:pt x="4667" y="36950"/>
                </a:cubicBezTo>
                <a:cubicBezTo>
                  <a:pt x="5143" y="36950"/>
                  <a:pt x="5143" y="37903"/>
                  <a:pt x="5715" y="37712"/>
                </a:cubicBezTo>
                <a:cubicBezTo>
                  <a:pt x="5334" y="38950"/>
                  <a:pt x="5143"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5" y="48190"/>
                  <a:pt x="2191" y="53428"/>
                  <a:pt x="476" y="54190"/>
                </a:cubicBezTo>
                <a:cubicBezTo>
                  <a:pt x="381" y="54571"/>
                  <a:pt x="381" y="55524"/>
                  <a:pt x="0" y="56286"/>
                </a:cubicBezTo>
                <a:cubicBezTo>
                  <a:pt x="285" y="55810"/>
                  <a:pt x="952"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145"/>
                </a:cubicBezTo>
                <a:cubicBezTo>
                  <a:pt x="4096" y="71431"/>
                  <a:pt x="4286" y="72764"/>
                  <a:pt x="3810" y="72859"/>
                </a:cubicBezTo>
                <a:cubicBezTo>
                  <a:pt x="3905" y="73336"/>
                  <a:pt x="4096" y="73526"/>
                  <a:pt x="4382" y="73621"/>
                </a:cubicBezTo>
                <a:cubicBezTo>
                  <a:pt x="4191" y="74288"/>
                  <a:pt x="3620" y="74098"/>
                  <a:pt x="3620" y="75336"/>
                </a:cubicBezTo>
                <a:cubicBezTo>
                  <a:pt x="4476" y="75812"/>
                  <a:pt x="4667" y="73240"/>
                  <a:pt x="6001" y="74002"/>
                </a:cubicBezTo>
                <a:close/>
                <a:moveTo>
                  <a:pt x="111252" y="15995"/>
                </a:moveTo>
                <a:cubicBezTo>
                  <a:pt x="110585" y="17138"/>
                  <a:pt x="107061" y="14947"/>
                  <a:pt x="106680" y="15233"/>
                </a:cubicBezTo>
                <a:cubicBezTo>
                  <a:pt x="107632" y="14281"/>
                  <a:pt x="110776" y="16852"/>
                  <a:pt x="111252" y="15995"/>
                </a:cubicBezTo>
                <a:close/>
                <a:moveTo>
                  <a:pt x="87344" y="13423"/>
                </a:moveTo>
                <a:cubicBezTo>
                  <a:pt x="86582" y="13709"/>
                  <a:pt x="85630" y="13519"/>
                  <a:pt x="85058" y="12852"/>
                </a:cubicBezTo>
                <a:cubicBezTo>
                  <a:pt x="85725" y="12280"/>
                  <a:pt x="86773" y="12852"/>
                  <a:pt x="87344" y="13423"/>
                </a:cubicBezTo>
                <a:close/>
                <a:moveTo>
                  <a:pt x="82963" y="13042"/>
                </a:moveTo>
                <a:cubicBezTo>
                  <a:pt x="82105" y="12661"/>
                  <a:pt x="81629" y="13233"/>
                  <a:pt x="81248" y="12185"/>
                </a:cubicBezTo>
                <a:cubicBezTo>
                  <a:pt x="81915" y="12280"/>
                  <a:pt x="83153" y="12661"/>
                  <a:pt x="82963" y="13042"/>
                </a:cubicBezTo>
                <a:close/>
                <a:moveTo>
                  <a:pt x="55912" y="85432"/>
                </a:moveTo>
                <a:cubicBezTo>
                  <a:pt x="55531" y="84861"/>
                  <a:pt x="54293" y="86004"/>
                  <a:pt x="54102" y="84575"/>
                </a:cubicBezTo>
                <a:cubicBezTo>
                  <a:pt x="54959" y="84004"/>
                  <a:pt x="55531" y="84194"/>
                  <a:pt x="55912" y="85432"/>
                </a:cubicBezTo>
                <a:close/>
                <a:moveTo>
                  <a:pt x="51435" y="85432"/>
                </a:moveTo>
                <a:cubicBezTo>
                  <a:pt x="53626" y="84956"/>
                  <a:pt x="56007" y="87147"/>
                  <a:pt x="57531" y="85909"/>
                </a:cubicBezTo>
                <a:cubicBezTo>
                  <a:pt x="57341" y="85718"/>
                  <a:pt x="56674" y="86290"/>
                  <a:pt x="56769" y="85528"/>
                </a:cubicBezTo>
                <a:cubicBezTo>
                  <a:pt x="58769" y="86099"/>
                  <a:pt x="60198" y="86004"/>
                  <a:pt x="61341" y="87337"/>
                </a:cubicBezTo>
                <a:cubicBezTo>
                  <a:pt x="58198" y="86956"/>
                  <a:pt x="55816" y="87052"/>
                  <a:pt x="53244" y="86004"/>
                </a:cubicBezTo>
                <a:lnTo>
                  <a:pt x="52007" y="85909"/>
                </a:lnTo>
                <a:cubicBezTo>
                  <a:pt x="51721" y="85909"/>
                  <a:pt x="50578" y="85528"/>
                  <a:pt x="51435" y="85432"/>
                </a:cubicBezTo>
                <a:close/>
                <a:moveTo>
                  <a:pt x="48768" y="83813"/>
                </a:moveTo>
                <a:cubicBezTo>
                  <a:pt x="49625" y="83337"/>
                  <a:pt x="50102" y="83718"/>
                  <a:pt x="50482" y="83908"/>
                </a:cubicBezTo>
                <a:cubicBezTo>
                  <a:pt x="49816" y="84385"/>
                  <a:pt x="49149" y="84099"/>
                  <a:pt x="48768" y="83813"/>
                </a:cubicBezTo>
                <a:close/>
                <a:moveTo>
                  <a:pt x="49816" y="10090"/>
                </a:moveTo>
                <a:cubicBezTo>
                  <a:pt x="49054" y="9042"/>
                  <a:pt x="47910" y="10661"/>
                  <a:pt x="47625" y="9232"/>
                </a:cubicBezTo>
                <a:cubicBezTo>
                  <a:pt x="48387" y="9518"/>
                  <a:pt x="49720" y="8661"/>
                  <a:pt x="49816" y="10090"/>
                </a:cubicBezTo>
                <a:close/>
                <a:moveTo>
                  <a:pt x="45434" y="9042"/>
                </a:moveTo>
                <a:cubicBezTo>
                  <a:pt x="44386" y="8851"/>
                  <a:pt x="43815" y="9518"/>
                  <a:pt x="43148" y="8470"/>
                </a:cubicBezTo>
                <a:cubicBezTo>
                  <a:pt x="43719" y="8185"/>
                  <a:pt x="45244" y="8470"/>
                  <a:pt x="45434" y="9042"/>
                </a:cubicBezTo>
                <a:close/>
                <a:moveTo>
                  <a:pt x="27337" y="8280"/>
                </a:moveTo>
                <a:cubicBezTo>
                  <a:pt x="27717" y="7518"/>
                  <a:pt x="28575" y="7518"/>
                  <a:pt x="29051" y="8375"/>
                </a:cubicBezTo>
                <a:cubicBezTo>
                  <a:pt x="27623" y="9232"/>
                  <a:pt x="26194" y="7137"/>
                  <a:pt x="26194" y="8851"/>
                </a:cubicBezTo>
                <a:cubicBezTo>
                  <a:pt x="25718" y="9042"/>
                  <a:pt x="25622" y="8470"/>
                  <a:pt x="25241" y="8470"/>
                </a:cubicBezTo>
                <a:cubicBezTo>
                  <a:pt x="22955" y="8089"/>
                  <a:pt x="25051" y="8280"/>
                  <a:pt x="25908" y="7804"/>
                </a:cubicBezTo>
                <a:cubicBezTo>
                  <a:pt x="25622" y="7042"/>
                  <a:pt x="24193" y="8661"/>
                  <a:pt x="23908" y="6565"/>
                </a:cubicBezTo>
                <a:cubicBezTo>
                  <a:pt x="25813" y="7042"/>
                  <a:pt x="26575" y="6470"/>
                  <a:pt x="27337" y="8280"/>
                </a:cubicBezTo>
                <a:close/>
                <a:moveTo>
                  <a:pt x="7429" y="13804"/>
                </a:moveTo>
                <a:cubicBezTo>
                  <a:pt x="7811" y="11804"/>
                  <a:pt x="9620" y="11328"/>
                  <a:pt x="10192" y="11233"/>
                </a:cubicBezTo>
                <a:cubicBezTo>
                  <a:pt x="9049" y="12566"/>
                  <a:pt x="8477" y="12757"/>
                  <a:pt x="7429" y="13804"/>
                </a:cubicBezTo>
                <a:close/>
                <a:moveTo>
                  <a:pt x="7906" y="15614"/>
                </a:moveTo>
                <a:cubicBezTo>
                  <a:pt x="8191" y="15424"/>
                  <a:pt x="8573" y="13519"/>
                  <a:pt x="8763" y="14662"/>
                </a:cubicBezTo>
                <a:cubicBezTo>
                  <a:pt x="8667" y="14662"/>
                  <a:pt x="8573" y="14662"/>
                  <a:pt x="8573" y="15043"/>
                </a:cubicBezTo>
                <a:cubicBezTo>
                  <a:pt x="8667" y="15138"/>
                  <a:pt x="8858" y="15043"/>
                  <a:pt x="8858" y="15424"/>
                </a:cubicBezTo>
                <a:cubicBezTo>
                  <a:pt x="8382" y="14662"/>
                  <a:pt x="8096" y="16757"/>
                  <a:pt x="7906" y="15614"/>
                </a:cubicBezTo>
                <a:close/>
                <a:moveTo>
                  <a:pt x="1810" y="59239"/>
                </a:moveTo>
                <a:cubicBezTo>
                  <a:pt x="1334" y="57905"/>
                  <a:pt x="1905" y="58286"/>
                  <a:pt x="2000" y="57143"/>
                </a:cubicBezTo>
                <a:cubicBezTo>
                  <a:pt x="1905" y="57810"/>
                  <a:pt x="2381" y="57619"/>
                  <a:pt x="2191" y="58572"/>
                </a:cubicBezTo>
                <a:cubicBezTo>
                  <a:pt x="1905" y="58572"/>
                  <a:pt x="1905" y="59143"/>
                  <a:pt x="1810" y="59239"/>
                </a:cubicBezTo>
                <a:close/>
                <a:moveTo>
                  <a:pt x="1905" y="55048"/>
                </a:moveTo>
                <a:cubicBezTo>
                  <a:pt x="2381" y="55048"/>
                  <a:pt x="2667" y="55524"/>
                  <a:pt x="2572" y="56476"/>
                </a:cubicBezTo>
                <a:cubicBezTo>
                  <a:pt x="2286" y="56191"/>
                  <a:pt x="1905" y="56000"/>
                  <a:pt x="1905" y="55048"/>
                </a:cubicBezTo>
                <a:close/>
                <a:moveTo>
                  <a:pt x="3238" y="54762"/>
                </a:moveTo>
                <a:lnTo>
                  <a:pt x="2477" y="54667"/>
                </a:lnTo>
                <a:cubicBezTo>
                  <a:pt x="2477" y="53714"/>
                  <a:pt x="3524" y="53524"/>
                  <a:pt x="3429" y="54000"/>
                </a:cubicBezTo>
                <a:cubicBezTo>
                  <a:pt x="3334" y="54095"/>
                  <a:pt x="3238" y="54381"/>
                  <a:pt x="3238" y="54762"/>
                </a:cubicBezTo>
                <a:close/>
              </a:path>
            </a:pathLst>
          </a:custGeom>
          <a:solidFill>
            <a:srgbClr val="1A2D6F"/>
          </a:solidFill>
          <a:ln w="9525" cap="flat">
            <a:noFill/>
            <a:prstDash val="solid"/>
            <a:miter/>
          </a:ln>
        </p:spPr>
        <p:txBody>
          <a:bodyPr rtlCol="0" anchor="ctr"/>
          <a:lstStyle/>
          <a:p>
            <a:endParaRPr lang="en-US"/>
          </a:p>
        </p:txBody>
      </p:sp>
      <p:sp>
        <p:nvSpPr>
          <p:cNvPr id="905" name="צורה חופשית: צורה 878">
            <a:extLst>
              <a:ext uri="{FF2B5EF4-FFF2-40B4-BE49-F238E27FC236}">
                <a16:creationId xmlns:a16="http://schemas.microsoft.com/office/drawing/2014/main" id="{7AC66336-8D6D-48D1-AEBA-4A66DED22A1C}"/>
              </a:ext>
            </a:extLst>
          </p:cNvPr>
          <p:cNvSpPr/>
          <p:nvPr userDrawn="1"/>
        </p:nvSpPr>
        <p:spPr>
          <a:xfrm>
            <a:off x="6039468" y="428815"/>
            <a:ext cx="397" cy="3143"/>
          </a:xfrm>
          <a:custGeom>
            <a:avLst/>
            <a:gdLst>
              <a:gd name="connsiteX0" fmla="*/ 333 w 397"/>
              <a:gd name="connsiteY0" fmla="*/ 0 h 3143"/>
              <a:gd name="connsiteX1" fmla="*/ 48 w 397"/>
              <a:gd name="connsiteY1" fmla="*/ 3143 h 3143"/>
              <a:gd name="connsiteX2" fmla="*/ 333 w 397"/>
              <a:gd name="connsiteY2" fmla="*/ 0 h 3143"/>
            </a:gdLst>
            <a:ahLst/>
            <a:cxnLst>
              <a:cxn ang="0">
                <a:pos x="connsiteX0" y="connsiteY0"/>
              </a:cxn>
              <a:cxn ang="0">
                <a:pos x="connsiteX1" y="connsiteY1"/>
              </a:cxn>
              <a:cxn ang="0">
                <a:pos x="connsiteX2" y="connsiteY2"/>
              </a:cxn>
            </a:cxnLst>
            <a:rect l="l" t="t" r="r" b="b"/>
            <a:pathLst>
              <a:path w="397" h="3143">
                <a:moveTo>
                  <a:pt x="333" y="0"/>
                </a:moveTo>
                <a:cubicBezTo>
                  <a:pt x="-333" y="0"/>
                  <a:pt x="239" y="2191"/>
                  <a:pt x="48" y="3143"/>
                </a:cubicBezTo>
                <a:cubicBezTo>
                  <a:pt x="905" y="2572"/>
                  <a:pt x="-143" y="1715"/>
                  <a:pt x="333" y="0"/>
                </a:cubicBezTo>
                <a:close/>
              </a:path>
            </a:pathLst>
          </a:custGeom>
          <a:solidFill>
            <a:srgbClr val="1A2D6F"/>
          </a:solidFill>
          <a:ln w="9525" cap="flat">
            <a:noFill/>
            <a:prstDash val="solid"/>
            <a:miter/>
          </a:ln>
        </p:spPr>
        <p:txBody>
          <a:bodyPr rtlCol="0" anchor="ctr"/>
          <a:lstStyle/>
          <a:p>
            <a:endParaRPr lang="en-US"/>
          </a:p>
        </p:txBody>
      </p:sp>
      <p:sp>
        <p:nvSpPr>
          <p:cNvPr id="906" name="צורה חופשית: צורה 879">
            <a:extLst>
              <a:ext uri="{FF2B5EF4-FFF2-40B4-BE49-F238E27FC236}">
                <a16:creationId xmlns:a16="http://schemas.microsoft.com/office/drawing/2014/main" id="{627D57A1-5236-4675-BA56-5030DAD2CB5F}"/>
              </a:ext>
            </a:extLst>
          </p:cNvPr>
          <p:cNvSpPr/>
          <p:nvPr userDrawn="1"/>
        </p:nvSpPr>
        <p:spPr>
          <a:xfrm>
            <a:off x="6083300" y="362331"/>
            <a:ext cx="3936" cy="1633"/>
          </a:xfrm>
          <a:custGeom>
            <a:avLst/>
            <a:gdLst>
              <a:gd name="connsiteX0" fmla="*/ 126 w 3936"/>
              <a:gd name="connsiteY0" fmla="*/ 762 h 1633"/>
              <a:gd name="connsiteX1" fmla="*/ 1555 w 3936"/>
              <a:gd name="connsiteY1" fmla="*/ 1238 h 1633"/>
              <a:gd name="connsiteX2" fmla="*/ 3937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3"/>
                  <a:pt x="1079" y="1143"/>
                  <a:pt x="1555" y="1238"/>
                </a:cubicBezTo>
                <a:cubicBezTo>
                  <a:pt x="2508" y="1429"/>
                  <a:pt x="3460" y="1905"/>
                  <a:pt x="3937" y="1429"/>
                </a:cubicBezTo>
                <a:cubicBezTo>
                  <a:pt x="3937" y="857"/>
                  <a:pt x="3746" y="571"/>
                  <a:pt x="3746" y="0"/>
                </a:cubicBezTo>
                <a:cubicBezTo>
                  <a:pt x="2698" y="1143"/>
                  <a:pt x="1745" y="952"/>
                  <a:pt x="126" y="762"/>
                </a:cubicBezTo>
                <a:close/>
              </a:path>
            </a:pathLst>
          </a:custGeom>
          <a:solidFill>
            <a:srgbClr val="1A2D6F"/>
          </a:solidFill>
          <a:ln w="9525" cap="flat">
            <a:noFill/>
            <a:prstDash val="solid"/>
            <a:miter/>
          </a:ln>
        </p:spPr>
        <p:txBody>
          <a:bodyPr rtlCol="0" anchor="ctr"/>
          <a:lstStyle/>
          <a:p>
            <a:endParaRPr lang="en-US"/>
          </a:p>
        </p:txBody>
      </p:sp>
      <p:sp>
        <p:nvSpPr>
          <p:cNvPr id="907" name="צורה חופשית: צורה 880">
            <a:extLst>
              <a:ext uri="{FF2B5EF4-FFF2-40B4-BE49-F238E27FC236}">
                <a16:creationId xmlns:a16="http://schemas.microsoft.com/office/drawing/2014/main" id="{26283075-9D6D-41E4-9C5B-31D55FC095DD}"/>
              </a:ext>
            </a:extLst>
          </p:cNvPr>
          <p:cNvSpPr/>
          <p:nvPr userDrawn="1"/>
        </p:nvSpPr>
        <p:spPr>
          <a:xfrm>
            <a:off x="6127242" y="365093"/>
            <a:ext cx="31717" cy="6050"/>
          </a:xfrm>
          <a:custGeom>
            <a:avLst/>
            <a:gdLst>
              <a:gd name="connsiteX0" fmla="*/ 0 w 31717"/>
              <a:gd name="connsiteY0" fmla="*/ 1810 h 6050"/>
              <a:gd name="connsiteX1" fmla="*/ 15240 w 31717"/>
              <a:gd name="connsiteY1" fmla="*/ 3715 h 6050"/>
              <a:gd name="connsiteX2" fmla="*/ 24669 w 31717"/>
              <a:gd name="connsiteY2" fmla="*/ 4477 h 6050"/>
              <a:gd name="connsiteX3" fmla="*/ 22669 w 31717"/>
              <a:gd name="connsiteY3" fmla="*/ 3619 h 6050"/>
              <a:gd name="connsiteX4" fmla="*/ 28003 w 31717"/>
              <a:gd name="connsiteY4" fmla="*/ 4381 h 6050"/>
              <a:gd name="connsiteX5" fmla="*/ 26289 w 31717"/>
              <a:gd name="connsiteY5" fmla="*/ 5620 h 6050"/>
              <a:gd name="connsiteX6" fmla="*/ 31718 w 31717"/>
              <a:gd name="connsiteY6" fmla="*/ 5334 h 6050"/>
              <a:gd name="connsiteX7" fmla="*/ 10287 w 31717"/>
              <a:gd name="connsiteY7" fmla="*/ 2191 h 6050"/>
              <a:gd name="connsiteX8" fmla="*/ 10477 w 31717"/>
              <a:gd name="connsiteY8" fmla="*/ 2476 h 6050"/>
              <a:gd name="connsiteX9" fmla="*/ 571 w 31717"/>
              <a:gd name="connsiteY9" fmla="*/ 0 h 6050"/>
              <a:gd name="connsiteX10" fmla="*/ 2571 w 31717"/>
              <a:gd name="connsiteY10" fmla="*/ 1238 h 6050"/>
              <a:gd name="connsiteX11" fmla="*/ 0 w 31717"/>
              <a:gd name="connsiteY11" fmla="*/ 1810 h 6050"/>
              <a:gd name="connsiteX12" fmla="*/ 6000 w 31717"/>
              <a:gd name="connsiteY12" fmla="*/ 2286 h 6050"/>
              <a:gd name="connsiteX13" fmla="*/ 3334 w 31717"/>
              <a:gd name="connsiteY13" fmla="*/ 1714 h 6050"/>
              <a:gd name="connsiteX14" fmla="*/ 6000 w 31717"/>
              <a:gd name="connsiteY14" fmla="*/ 2286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7" h="6050">
                <a:moveTo>
                  <a:pt x="0" y="1810"/>
                </a:moveTo>
                <a:cubicBezTo>
                  <a:pt x="5239" y="3238"/>
                  <a:pt x="10001" y="4572"/>
                  <a:pt x="15240" y="3715"/>
                </a:cubicBezTo>
                <a:cubicBezTo>
                  <a:pt x="17145" y="5143"/>
                  <a:pt x="21241" y="4191"/>
                  <a:pt x="24669" y="4477"/>
                </a:cubicBezTo>
                <a:cubicBezTo>
                  <a:pt x="24955" y="3619"/>
                  <a:pt x="22860" y="4572"/>
                  <a:pt x="22669" y="3619"/>
                </a:cubicBezTo>
                <a:cubicBezTo>
                  <a:pt x="24574" y="3048"/>
                  <a:pt x="26003" y="4572"/>
                  <a:pt x="28003" y="4381"/>
                </a:cubicBezTo>
                <a:cubicBezTo>
                  <a:pt x="27813" y="5810"/>
                  <a:pt x="26860" y="5048"/>
                  <a:pt x="26289" y="5620"/>
                </a:cubicBezTo>
                <a:cubicBezTo>
                  <a:pt x="28003" y="7048"/>
                  <a:pt x="30194" y="4381"/>
                  <a:pt x="31718" y="5334"/>
                </a:cubicBezTo>
                <a:cubicBezTo>
                  <a:pt x="26575" y="2095"/>
                  <a:pt x="17621" y="3143"/>
                  <a:pt x="10287" y="2191"/>
                </a:cubicBezTo>
                <a:cubicBezTo>
                  <a:pt x="10287" y="2381"/>
                  <a:pt x="10382" y="2476"/>
                  <a:pt x="10477" y="2476"/>
                </a:cubicBezTo>
                <a:cubicBezTo>
                  <a:pt x="8381" y="1810"/>
                  <a:pt x="3714" y="857"/>
                  <a:pt x="571" y="0"/>
                </a:cubicBezTo>
                <a:cubicBezTo>
                  <a:pt x="762" y="1238"/>
                  <a:pt x="2000" y="667"/>
                  <a:pt x="2571" y="1238"/>
                </a:cubicBezTo>
                <a:cubicBezTo>
                  <a:pt x="1809" y="2667"/>
                  <a:pt x="857" y="857"/>
                  <a:pt x="0" y="1810"/>
                </a:cubicBezTo>
                <a:close/>
                <a:moveTo>
                  <a:pt x="6000" y="2286"/>
                </a:moveTo>
                <a:cubicBezTo>
                  <a:pt x="5239" y="2953"/>
                  <a:pt x="4000" y="2191"/>
                  <a:pt x="3334" y="1714"/>
                </a:cubicBezTo>
                <a:cubicBezTo>
                  <a:pt x="4190" y="1333"/>
                  <a:pt x="5524" y="1238"/>
                  <a:pt x="6000" y="2286"/>
                </a:cubicBezTo>
                <a:close/>
              </a:path>
            </a:pathLst>
          </a:custGeom>
          <a:solidFill>
            <a:srgbClr val="1A2D6F"/>
          </a:solidFill>
          <a:ln w="9525" cap="flat">
            <a:noFill/>
            <a:prstDash val="solid"/>
            <a:miter/>
          </a:ln>
        </p:spPr>
        <p:txBody>
          <a:bodyPr rtlCol="0" anchor="ctr"/>
          <a:lstStyle/>
          <a:p>
            <a:endParaRPr lang="en-US"/>
          </a:p>
        </p:txBody>
      </p:sp>
      <p:sp>
        <p:nvSpPr>
          <p:cNvPr id="908" name="צורה חופשית: צורה 881">
            <a:extLst>
              <a:ext uri="{FF2B5EF4-FFF2-40B4-BE49-F238E27FC236}">
                <a16:creationId xmlns:a16="http://schemas.microsoft.com/office/drawing/2014/main" id="{233F9AD2-C7B1-40BB-8C4B-39CD7941CD40}"/>
              </a:ext>
            </a:extLst>
          </p:cNvPr>
          <p:cNvSpPr/>
          <p:nvPr userDrawn="1"/>
        </p:nvSpPr>
        <p:spPr>
          <a:xfrm>
            <a:off x="6110287" y="447048"/>
            <a:ext cx="1619" cy="816"/>
          </a:xfrm>
          <a:custGeom>
            <a:avLst/>
            <a:gdLst>
              <a:gd name="connsiteX0" fmla="*/ 0 w 1619"/>
              <a:gd name="connsiteY0" fmla="*/ 817 h 816"/>
              <a:gd name="connsiteX1" fmla="*/ 1619 w 1619"/>
              <a:gd name="connsiteY1" fmla="*/ 626 h 816"/>
              <a:gd name="connsiteX2" fmla="*/ 0 w 1619"/>
              <a:gd name="connsiteY2" fmla="*/ 817 h 816"/>
            </a:gdLst>
            <a:ahLst/>
            <a:cxnLst>
              <a:cxn ang="0">
                <a:pos x="connsiteX0" y="connsiteY0"/>
              </a:cxn>
              <a:cxn ang="0">
                <a:pos x="connsiteX1" y="connsiteY1"/>
              </a:cxn>
              <a:cxn ang="0">
                <a:pos x="connsiteX2" y="connsiteY2"/>
              </a:cxn>
            </a:cxnLst>
            <a:rect l="l" t="t" r="r" b="b"/>
            <a:pathLst>
              <a:path w="1619" h="816">
                <a:moveTo>
                  <a:pt x="0" y="817"/>
                </a:moveTo>
                <a:cubicBezTo>
                  <a:pt x="571" y="-41"/>
                  <a:pt x="1143" y="1102"/>
                  <a:pt x="1619" y="626"/>
                </a:cubicBezTo>
                <a:cubicBezTo>
                  <a:pt x="1524" y="55"/>
                  <a:pt x="0" y="-517"/>
                  <a:pt x="0" y="817"/>
                </a:cubicBezTo>
                <a:close/>
              </a:path>
            </a:pathLst>
          </a:custGeom>
          <a:solidFill>
            <a:srgbClr val="1A2D6F"/>
          </a:solidFill>
          <a:ln w="9525" cap="flat">
            <a:noFill/>
            <a:prstDash val="solid"/>
            <a:miter/>
          </a:ln>
        </p:spPr>
        <p:txBody>
          <a:bodyPr rtlCol="0" anchor="ctr"/>
          <a:lstStyle/>
          <a:p>
            <a:endParaRPr lang="en-US"/>
          </a:p>
        </p:txBody>
      </p:sp>
      <p:sp>
        <p:nvSpPr>
          <p:cNvPr id="909" name="צורה חופשית: צורה 882">
            <a:extLst>
              <a:ext uri="{FF2B5EF4-FFF2-40B4-BE49-F238E27FC236}">
                <a16:creationId xmlns:a16="http://schemas.microsoft.com/office/drawing/2014/main" id="{9B85E0B5-899D-42EA-BD9D-933E05F190B7}"/>
              </a:ext>
            </a:extLst>
          </p:cNvPr>
          <p:cNvSpPr/>
          <p:nvPr userDrawn="1"/>
        </p:nvSpPr>
        <p:spPr>
          <a:xfrm>
            <a:off x="6123902" y="364140"/>
            <a:ext cx="3529" cy="2991"/>
          </a:xfrm>
          <a:custGeom>
            <a:avLst/>
            <a:gdLst>
              <a:gd name="connsiteX0" fmla="*/ 1339 w 3529"/>
              <a:gd name="connsiteY0" fmla="*/ 1143 h 2991"/>
              <a:gd name="connsiteX1" fmla="*/ 767 w 3529"/>
              <a:gd name="connsiteY1" fmla="*/ 2857 h 2991"/>
              <a:gd name="connsiteX2" fmla="*/ 2482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9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9" y="1143"/>
                </a:moveTo>
                <a:cubicBezTo>
                  <a:pt x="577" y="2381"/>
                  <a:pt x="196" y="1905"/>
                  <a:pt x="767" y="2857"/>
                </a:cubicBezTo>
                <a:cubicBezTo>
                  <a:pt x="1148" y="2096"/>
                  <a:pt x="2006" y="3620"/>
                  <a:pt x="2482" y="2667"/>
                </a:cubicBezTo>
                <a:cubicBezTo>
                  <a:pt x="2577" y="1905"/>
                  <a:pt x="1910" y="2477"/>
                  <a:pt x="1720" y="2286"/>
                </a:cubicBezTo>
                <a:cubicBezTo>
                  <a:pt x="2101" y="1048"/>
                  <a:pt x="2863" y="2381"/>
                  <a:pt x="3529" y="1333"/>
                </a:cubicBezTo>
                <a:cubicBezTo>
                  <a:pt x="2482" y="572"/>
                  <a:pt x="1530" y="762"/>
                  <a:pt x="5" y="0"/>
                </a:cubicBezTo>
                <a:cubicBezTo>
                  <a:pt x="-90" y="1333"/>
                  <a:pt x="1148" y="286"/>
                  <a:pt x="1339" y="1143"/>
                </a:cubicBezTo>
                <a:close/>
              </a:path>
            </a:pathLst>
          </a:custGeom>
          <a:solidFill>
            <a:srgbClr val="1A2D6F"/>
          </a:solidFill>
          <a:ln w="9525" cap="flat">
            <a:noFill/>
            <a:prstDash val="solid"/>
            <a:miter/>
          </a:ln>
        </p:spPr>
        <p:txBody>
          <a:bodyPr rtlCol="0" anchor="ctr"/>
          <a:lstStyle/>
          <a:p>
            <a:endParaRPr lang="en-US"/>
          </a:p>
        </p:txBody>
      </p:sp>
      <p:sp>
        <p:nvSpPr>
          <p:cNvPr id="910" name="צורה חופשית: צורה 883">
            <a:extLst>
              <a:ext uri="{FF2B5EF4-FFF2-40B4-BE49-F238E27FC236}">
                <a16:creationId xmlns:a16="http://schemas.microsoft.com/office/drawing/2014/main" id="{E6AD3335-B20D-43C8-96F0-405D59E71EFF}"/>
              </a:ext>
            </a:extLst>
          </p:cNvPr>
          <p:cNvSpPr/>
          <p:nvPr userDrawn="1"/>
        </p:nvSpPr>
        <p:spPr>
          <a:xfrm>
            <a:off x="6105811" y="446464"/>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0" y="1116"/>
                  <a:pt x="1143" y="544"/>
                  <a:pt x="1714" y="830"/>
                </a:cubicBezTo>
                <a:close/>
              </a:path>
            </a:pathLst>
          </a:custGeom>
          <a:solidFill>
            <a:srgbClr val="1A2D6F"/>
          </a:solidFill>
          <a:ln w="9525" cap="flat">
            <a:noFill/>
            <a:prstDash val="solid"/>
            <a:miter/>
          </a:ln>
        </p:spPr>
        <p:txBody>
          <a:bodyPr rtlCol="0" anchor="ctr"/>
          <a:lstStyle/>
          <a:p>
            <a:endParaRPr lang="en-US"/>
          </a:p>
        </p:txBody>
      </p:sp>
      <p:sp>
        <p:nvSpPr>
          <p:cNvPr id="911" name="צורה חופשית: צורה 884">
            <a:extLst>
              <a:ext uri="{FF2B5EF4-FFF2-40B4-BE49-F238E27FC236}">
                <a16:creationId xmlns:a16="http://schemas.microsoft.com/office/drawing/2014/main" id="{A3470BEA-D124-47B6-9921-10382CCE0155}"/>
              </a:ext>
            </a:extLst>
          </p:cNvPr>
          <p:cNvSpPr/>
          <p:nvPr userDrawn="1"/>
        </p:nvSpPr>
        <p:spPr>
          <a:xfrm>
            <a:off x="6120383" y="365766"/>
            <a:ext cx="2000" cy="1040"/>
          </a:xfrm>
          <a:custGeom>
            <a:avLst/>
            <a:gdLst>
              <a:gd name="connsiteX0" fmla="*/ 0 w 2000"/>
              <a:gd name="connsiteY0" fmla="*/ 184 h 1040"/>
              <a:gd name="connsiteX1" fmla="*/ 2000 w 2000"/>
              <a:gd name="connsiteY1" fmla="*/ 1041 h 1040"/>
              <a:gd name="connsiteX2" fmla="*/ 0 w 2000"/>
              <a:gd name="connsiteY2" fmla="*/ 184 h 1040"/>
            </a:gdLst>
            <a:ahLst/>
            <a:cxnLst>
              <a:cxn ang="0">
                <a:pos x="connsiteX0" y="connsiteY0"/>
              </a:cxn>
              <a:cxn ang="0">
                <a:pos x="connsiteX1" y="connsiteY1"/>
              </a:cxn>
              <a:cxn ang="0">
                <a:pos x="connsiteX2" y="connsiteY2"/>
              </a:cxn>
            </a:cxnLst>
            <a:rect l="l" t="t" r="r" b="b"/>
            <a:pathLst>
              <a:path w="2000" h="1040">
                <a:moveTo>
                  <a:pt x="0" y="184"/>
                </a:moveTo>
                <a:cubicBezTo>
                  <a:pt x="476" y="850"/>
                  <a:pt x="1429" y="660"/>
                  <a:pt x="2000" y="1041"/>
                </a:cubicBezTo>
                <a:cubicBezTo>
                  <a:pt x="1714" y="-483"/>
                  <a:pt x="571" y="88"/>
                  <a:pt x="0" y="184"/>
                </a:cubicBezTo>
                <a:close/>
              </a:path>
            </a:pathLst>
          </a:custGeom>
          <a:solidFill>
            <a:srgbClr val="1A2D6F"/>
          </a:solidFill>
          <a:ln w="9525" cap="flat">
            <a:noFill/>
            <a:prstDash val="solid"/>
            <a:miter/>
          </a:ln>
        </p:spPr>
        <p:txBody>
          <a:bodyPr rtlCol="0" anchor="ctr"/>
          <a:lstStyle/>
          <a:p>
            <a:endParaRPr lang="en-US"/>
          </a:p>
        </p:txBody>
      </p:sp>
      <p:sp>
        <p:nvSpPr>
          <p:cNvPr id="912" name="צורה חופשית: צורה 885">
            <a:extLst>
              <a:ext uri="{FF2B5EF4-FFF2-40B4-BE49-F238E27FC236}">
                <a16:creationId xmlns:a16="http://schemas.microsoft.com/office/drawing/2014/main" id="{B827BDDE-1FF6-40E3-B050-B2CFD7A8EC1A}"/>
              </a:ext>
            </a:extLst>
          </p:cNvPr>
          <p:cNvSpPr/>
          <p:nvPr userDrawn="1"/>
        </p:nvSpPr>
        <p:spPr>
          <a:xfrm>
            <a:off x="6095031" y="364712"/>
            <a:ext cx="2111" cy="1905"/>
          </a:xfrm>
          <a:custGeom>
            <a:avLst/>
            <a:gdLst>
              <a:gd name="connsiteX0" fmla="*/ 2112 w 2111"/>
              <a:gd name="connsiteY0" fmla="*/ 857 h 1905"/>
              <a:gd name="connsiteX1" fmla="*/ 397 w 2111"/>
              <a:gd name="connsiteY1" fmla="*/ 0 h 1905"/>
              <a:gd name="connsiteX2" fmla="*/ 16 w 2111"/>
              <a:gd name="connsiteY2" fmla="*/ 1048 h 1905"/>
              <a:gd name="connsiteX3" fmla="*/ 1826 w 2111"/>
              <a:gd name="connsiteY3" fmla="*/ 1905 h 1905"/>
              <a:gd name="connsiteX4" fmla="*/ 1540 w 2111"/>
              <a:gd name="connsiteY4" fmla="*/ 1143 h 1905"/>
              <a:gd name="connsiteX5" fmla="*/ 2112 w 2111"/>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5">
                <a:moveTo>
                  <a:pt x="2112" y="857"/>
                </a:moveTo>
                <a:cubicBezTo>
                  <a:pt x="1826" y="0"/>
                  <a:pt x="778" y="762"/>
                  <a:pt x="397" y="0"/>
                </a:cubicBezTo>
                <a:cubicBezTo>
                  <a:pt x="493" y="1048"/>
                  <a:pt x="873" y="1048"/>
                  <a:pt x="16" y="1048"/>
                </a:cubicBezTo>
                <a:cubicBezTo>
                  <a:pt x="-174" y="1524"/>
                  <a:pt x="1349" y="1619"/>
                  <a:pt x="1826" y="1905"/>
                </a:cubicBezTo>
                <a:cubicBezTo>
                  <a:pt x="1826" y="1619"/>
                  <a:pt x="1731" y="1238"/>
                  <a:pt x="1540" y="1143"/>
                </a:cubicBezTo>
                <a:cubicBezTo>
                  <a:pt x="1731" y="762"/>
                  <a:pt x="1921" y="952"/>
                  <a:pt x="2112" y="857"/>
                </a:cubicBezTo>
                <a:close/>
              </a:path>
            </a:pathLst>
          </a:custGeom>
          <a:solidFill>
            <a:srgbClr val="1A2D6F"/>
          </a:solidFill>
          <a:ln w="9525" cap="flat">
            <a:noFill/>
            <a:prstDash val="solid"/>
            <a:miter/>
          </a:ln>
        </p:spPr>
        <p:txBody>
          <a:bodyPr rtlCol="0" anchor="ctr"/>
          <a:lstStyle/>
          <a:p>
            <a:endParaRPr lang="en-US"/>
          </a:p>
        </p:txBody>
      </p:sp>
      <p:sp>
        <p:nvSpPr>
          <p:cNvPr id="913" name="צורה חופשית: צורה 886">
            <a:extLst>
              <a:ext uri="{FF2B5EF4-FFF2-40B4-BE49-F238E27FC236}">
                <a16:creationId xmlns:a16="http://schemas.microsoft.com/office/drawing/2014/main" id="{EFAEDB3B-1D25-45FB-8794-DAF135D48697}"/>
              </a:ext>
            </a:extLst>
          </p:cNvPr>
          <p:cNvSpPr/>
          <p:nvPr userDrawn="1"/>
        </p:nvSpPr>
        <p:spPr>
          <a:xfrm>
            <a:off x="6081236" y="359663"/>
            <a:ext cx="22098" cy="6381"/>
          </a:xfrm>
          <a:custGeom>
            <a:avLst/>
            <a:gdLst>
              <a:gd name="connsiteX0" fmla="*/ 2381 w 22098"/>
              <a:gd name="connsiteY0" fmla="*/ 1334 h 6381"/>
              <a:gd name="connsiteX1" fmla="*/ 22098 w 22098"/>
              <a:gd name="connsiteY1" fmla="*/ 6382 h 6381"/>
              <a:gd name="connsiteX2" fmla="*/ 0 w 22098"/>
              <a:gd name="connsiteY2" fmla="*/ 0 h 6381"/>
              <a:gd name="connsiteX3" fmla="*/ 2381 w 22098"/>
              <a:gd name="connsiteY3" fmla="*/ 1334 h 6381"/>
            </a:gdLst>
            <a:ahLst/>
            <a:cxnLst>
              <a:cxn ang="0">
                <a:pos x="connsiteX0" y="connsiteY0"/>
              </a:cxn>
              <a:cxn ang="0">
                <a:pos x="connsiteX1" y="connsiteY1"/>
              </a:cxn>
              <a:cxn ang="0">
                <a:pos x="connsiteX2" y="connsiteY2"/>
              </a:cxn>
              <a:cxn ang="0">
                <a:pos x="connsiteX3" y="connsiteY3"/>
              </a:cxn>
            </a:cxnLst>
            <a:rect l="l" t="t" r="r" b="b"/>
            <a:pathLst>
              <a:path w="22098" h="6381">
                <a:moveTo>
                  <a:pt x="2381" y="1334"/>
                </a:moveTo>
                <a:cubicBezTo>
                  <a:pt x="8954" y="3143"/>
                  <a:pt x="15907" y="5048"/>
                  <a:pt x="22098" y="6382"/>
                </a:cubicBezTo>
                <a:cubicBezTo>
                  <a:pt x="15907" y="3143"/>
                  <a:pt x="6858" y="2381"/>
                  <a:pt x="0" y="0"/>
                </a:cubicBezTo>
                <a:cubicBezTo>
                  <a:pt x="95" y="1334"/>
                  <a:pt x="1428" y="1048"/>
                  <a:pt x="2381" y="1334"/>
                </a:cubicBezTo>
                <a:close/>
              </a:path>
            </a:pathLst>
          </a:custGeom>
          <a:solidFill>
            <a:srgbClr val="1A2D6F"/>
          </a:solidFill>
          <a:ln w="9525" cap="flat">
            <a:noFill/>
            <a:prstDash val="solid"/>
            <a:miter/>
          </a:ln>
        </p:spPr>
        <p:txBody>
          <a:bodyPr rtlCol="0" anchor="ctr"/>
          <a:lstStyle/>
          <a:p>
            <a:endParaRPr lang="en-US"/>
          </a:p>
        </p:txBody>
      </p:sp>
      <p:sp>
        <p:nvSpPr>
          <p:cNvPr id="914" name="צורה חופשית: צורה 887">
            <a:extLst>
              <a:ext uri="{FF2B5EF4-FFF2-40B4-BE49-F238E27FC236}">
                <a16:creationId xmlns:a16="http://schemas.microsoft.com/office/drawing/2014/main" id="{7AC8F963-9B28-4858-B892-270739F32CD9}"/>
              </a:ext>
            </a:extLst>
          </p:cNvPr>
          <p:cNvSpPr/>
          <p:nvPr userDrawn="1"/>
        </p:nvSpPr>
        <p:spPr>
          <a:xfrm>
            <a:off x="6098095" y="366331"/>
            <a:ext cx="2774" cy="1238"/>
          </a:xfrm>
          <a:custGeom>
            <a:avLst/>
            <a:gdLst>
              <a:gd name="connsiteX0" fmla="*/ 0 w 2774"/>
              <a:gd name="connsiteY0" fmla="*/ 0 h 1238"/>
              <a:gd name="connsiteX1" fmla="*/ 2763 w 2774"/>
              <a:gd name="connsiteY1" fmla="*/ 1238 h 1238"/>
              <a:gd name="connsiteX2" fmla="*/ 0 w 2774"/>
              <a:gd name="connsiteY2" fmla="*/ 0 h 1238"/>
            </a:gdLst>
            <a:ahLst/>
            <a:cxnLst>
              <a:cxn ang="0">
                <a:pos x="connsiteX0" y="connsiteY0"/>
              </a:cxn>
              <a:cxn ang="0">
                <a:pos x="connsiteX1" y="connsiteY1"/>
              </a:cxn>
              <a:cxn ang="0">
                <a:pos x="connsiteX2" y="connsiteY2"/>
              </a:cxn>
            </a:cxnLst>
            <a:rect l="l" t="t" r="r" b="b"/>
            <a:pathLst>
              <a:path w="2774" h="1238">
                <a:moveTo>
                  <a:pt x="0" y="0"/>
                </a:moveTo>
                <a:cubicBezTo>
                  <a:pt x="191" y="1810"/>
                  <a:pt x="2286" y="0"/>
                  <a:pt x="2763" y="1238"/>
                </a:cubicBezTo>
                <a:cubicBezTo>
                  <a:pt x="2953" y="-667"/>
                  <a:pt x="762" y="1048"/>
                  <a:pt x="0" y="0"/>
                </a:cubicBezTo>
                <a:close/>
              </a:path>
            </a:pathLst>
          </a:custGeom>
          <a:solidFill>
            <a:srgbClr val="1A2D6F"/>
          </a:solidFill>
          <a:ln w="9525" cap="flat">
            <a:noFill/>
            <a:prstDash val="solid"/>
            <a:miter/>
          </a:ln>
        </p:spPr>
        <p:txBody>
          <a:bodyPr rtlCol="0" anchor="ctr"/>
          <a:lstStyle/>
          <a:p>
            <a:endParaRPr lang="en-US"/>
          </a:p>
        </p:txBody>
      </p:sp>
      <p:sp>
        <p:nvSpPr>
          <p:cNvPr id="915" name="צורה חופשית: צורה 888">
            <a:extLst>
              <a:ext uri="{FF2B5EF4-FFF2-40B4-BE49-F238E27FC236}">
                <a16:creationId xmlns:a16="http://schemas.microsoft.com/office/drawing/2014/main" id="{EDBCF801-F154-430D-AA71-B0784F7868A6}"/>
              </a:ext>
            </a:extLst>
          </p:cNvPr>
          <p:cNvSpPr/>
          <p:nvPr userDrawn="1"/>
        </p:nvSpPr>
        <p:spPr>
          <a:xfrm>
            <a:off x="6100286" y="445714"/>
            <a:ext cx="3333" cy="1081"/>
          </a:xfrm>
          <a:custGeom>
            <a:avLst/>
            <a:gdLst>
              <a:gd name="connsiteX0" fmla="*/ 0 w 3333"/>
              <a:gd name="connsiteY0" fmla="*/ 627 h 1081"/>
              <a:gd name="connsiteX1" fmla="*/ 3334 w 3333"/>
              <a:gd name="connsiteY1" fmla="*/ 912 h 1081"/>
              <a:gd name="connsiteX2" fmla="*/ 0 w 3333"/>
              <a:gd name="connsiteY2" fmla="*/ 627 h 1081"/>
            </a:gdLst>
            <a:ahLst/>
            <a:cxnLst>
              <a:cxn ang="0">
                <a:pos x="connsiteX0" y="connsiteY0"/>
              </a:cxn>
              <a:cxn ang="0">
                <a:pos x="connsiteX1" y="connsiteY1"/>
              </a:cxn>
              <a:cxn ang="0">
                <a:pos x="connsiteX2" y="connsiteY2"/>
              </a:cxn>
            </a:cxnLst>
            <a:rect l="l" t="t" r="r" b="b"/>
            <a:pathLst>
              <a:path w="3333" h="1081">
                <a:moveTo>
                  <a:pt x="0" y="627"/>
                </a:moveTo>
                <a:cubicBezTo>
                  <a:pt x="285" y="1674"/>
                  <a:pt x="2286" y="531"/>
                  <a:pt x="3334" y="912"/>
                </a:cubicBezTo>
                <a:cubicBezTo>
                  <a:pt x="2477" y="-707"/>
                  <a:pt x="1428" y="246"/>
                  <a:pt x="0" y="627"/>
                </a:cubicBezTo>
                <a:close/>
              </a:path>
            </a:pathLst>
          </a:custGeom>
          <a:solidFill>
            <a:srgbClr val="1A2D6F"/>
          </a:solidFill>
          <a:ln w="9525" cap="flat">
            <a:noFill/>
            <a:prstDash val="solid"/>
            <a:miter/>
          </a:ln>
        </p:spPr>
        <p:txBody>
          <a:bodyPr rtlCol="0" anchor="ctr"/>
          <a:lstStyle/>
          <a:p>
            <a:endParaRPr lang="en-US"/>
          </a:p>
        </p:txBody>
      </p:sp>
      <p:sp>
        <p:nvSpPr>
          <p:cNvPr id="916" name="צורה חופשית: צורה 889">
            <a:extLst>
              <a:ext uri="{FF2B5EF4-FFF2-40B4-BE49-F238E27FC236}">
                <a16:creationId xmlns:a16="http://schemas.microsoft.com/office/drawing/2014/main" id="{A7FD9E9F-F6A3-4FD5-93E8-1AFE004CD3F6}"/>
              </a:ext>
            </a:extLst>
          </p:cNvPr>
          <p:cNvSpPr/>
          <p:nvPr userDrawn="1"/>
        </p:nvSpPr>
        <p:spPr>
          <a:xfrm>
            <a:off x="6155055" y="54578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6" y="572"/>
                  <a:pt x="0" y="0"/>
                </a:cubicBezTo>
                <a:cubicBezTo>
                  <a:pt x="0" y="1619"/>
                  <a:pt x="857" y="1238"/>
                  <a:pt x="1714" y="1333"/>
                </a:cubicBezTo>
                <a:close/>
              </a:path>
            </a:pathLst>
          </a:custGeom>
          <a:solidFill>
            <a:srgbClr val="1A2D6F"/>
          </a:solidFill>
          <a:ln w="9525" cap="flat">
            <a:noFill/>
            <a:prstDash val="solid"/>
            <a:miter/>
          </a:ln>
        </p:spPr>
        <p:txBody>
          <a:bodyPr rtlCol="0" anchor="ctr"/>
          <a:lstStyle/>
          <a:p>
            <a:endParaRPr lang="en-US"/>
          </a:p>
        </p:txBody>
      </p:sp>
      <p:sp>
        <p:nvSpPr>
          <p:cNvPr id="917" name="צורה חופשית: צורה 890">
            <a:extLst>
              <a:ext uri="{FF2B5EF4-FFF2-40B4-BE49-F238E27FC236}">
                <a16:creationId xmlns:a16="http://schemas.microsoft.com/office/drawing/2014/main" id="{660A0055-DD59-4293-A696-F8984538C468}"/>
              </a:ext>
            </a:extLst>
          </p:cNvPr>
          <p:cNvSpPr/>
          <p:nvPr userDrawn="1"/>
        </p:nvSpPr>
        <p:spPr>
          <a:xfrm>
            <a:off x="6123527" y="528732"/>
            <a:ext cx="3907" cy="1657"/>
          </a:xfrm>
          <a:custGeom>
            <a:avLst/>
            <a:gdLst>
              <a:gd name="connsiteX0" fmla="*/ 3905 w 3907"/>
              <a:gd name="connsiteY0" fmla="*/ 1238 h 1657"/>
              <a:gd name="connsiteX1" fmla="*/ 0 w 3907"/>
              <a:gd name="connsiteY1" fmla="*/ 0 h 1657"/>
              <a:gd name="connsiteX2" fmla="*/ 3905 w 3907"/>
              <a:gd name="connsiteY2" fmla="*/ 1238 h 1657"/>
            </a:gdLst>
            <a:ahLst/>
            <a:cxnLst>
              <a:cxn ang="0">
                <a:pos x="connsiteX0" y="connsiteY0"/>
              </a:cxn>
              <a:cxn ang="0">
                <a:pos x="connsiteX1" y="connsiteY1"/>
              </a:cxn>
              <a:cxn ang="0">
                <a:pos x="connsiteX2" y="connsiteY2"/>
              </a:cxn>
            </a:cxnLst>
            <a:rect l="l" t="t" r="r" b="b"/>
            <a:pathLst>
              <a:path w="3907" h="1657">
                <a:moveTo>
                  <a:pt x="3905" y="1238"/>
                </a:moveTo>
                <a:cubicBezTo>
                  <a:pt x="4000" y="-381"/>
                  <a:pt x="1048" y="762"/>
                  <a:pt x="0" y="0"/>
                </a:cubicBezTo>
                <a:cubicBezTo>
                  <a:pt x="381" y="2477"/>
                  <a:pt x="2000" y="1524"/>
                  <a:pt x="3905" y="1238"/>
                </a:cubicBezTo>
                <a:close/>
              </a:path>
            </a:pathLst>
          </a:custGeom>
          <a:solidFill>
            <a:srgbClr val="1A2D6F"/>
          </a:solidFill>
          <a:ln w="9525" cap="flat">
            <a:noFill/>
            <a:prstDash val="solid"/>
            <a:miter/>
          </a:ln>
        </p:spPr>
        <p:txBody>
          <a:bodyPr rtlCol="0" anchor="ctr"/>
          <a:lstStyle/>
          <a:p>
            <a:endParaRPr lang="en-US"/>
          </a:p>
        </p:txBody>
      </p:sp>
      <p:sp>
        <p:nvSpPr>
          <p:cNvPr id="918" name="צורה חופשית: צורה 891">
            <a:extLst>
              <a:ext uri="{FF2B5EF4-FFF2-40B4-BE49-F238E27FC236}">
                <a16:creationId xmlns:a16="http://schemas.microsoft.com/office/drawing/2014/main" id="{A7157430-64DC-4FCE-A045-B565471FA17C}"/>
              </a:ext>
            </a:extLst>
          </p:cNvPr>
          <p:cNvSpPr/>
          <p:nvPr userDrawn="1"/>
        </p:nvSpPr>
        <p:spPr>
          <a:xfrm>
            <a:off x="6118937" y="526827"/>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4" y="571"/>
                  <a:pt x="17" y="0"/>
                </a:cubicBezTo>
                <a:cubicBezTo>
                  <a:pt x="-173" y="1429"/>
                  <a:pt x="1256" y="1810"/>
                  <a:pt x="1922" y="1143"/>
                </a:cubicBezTo>
                <a:close/>
              </a:path>
            </a:pathLst>
          </a:custGeom>
          <a:solidFill>
            <a:srgbClr val="1A2D6F"/>
          </a:solidFill>
          <a:ln w="9525" cap="flat">
            <a:noFill/>
            <a:prstDash val="solid"/>
            <a:miter/>
          </a:ln>
        </p:spPr>
        <p:txBody>
          <a:bodyPr rtlCol="0" anchor="ctr"/>
          <a:lstStyle/>
          <a:p>
            <a:endParaRPr lang="en-US"/>
          </a:p>
        </p:txBody>
      </p:sp>
      <p:sp>
        <p:nvSpPr>
          <p:cNvPr id="919" name="צורה חופשית: צורה 892">
            <a:extLst>
              <a:ext uri="{FF2B5EF4-FFF2-40B4-BE49-F238E27FC236}">
                <a16:creationId xmlns:a16="http://schemas.microsoft.com/office/drawing/2014/main" id="{E5EF537A-C9F3-49C2-9E16-EED528C40707}"/>
              </a:ext>
            </a:extLst>
          </p:cNvPr>
          <p:cNvSpPr/>
          <p:nvPr userDrawn="1"/>
        </p:nvSpPr>
        <p:spPr>
          <a:xfrm>
            <a:off x="6113621" y="525213"/>
            <a:ext cx="2000" cy="1228"/>
          </a:xfrm>
          <a:custGeom>
            <a:avLst/>
            <a:gdLst>
              <a:gd name="connsiteX0" fmla="*/ 0 w 2000"/>
              <a:gd name="connsiteY0" fmla="*/ 186 h 1228"/>
              <a:gd name="connsiteX1" fmla="*/ 2000 w 2000"/>
              <a:gd name="connsiteY1" fmla="*/ 186 h 1228"/>
              <a:gd name="connsiteX2" fmla="*/ 0 w 2000"/>
              <a:gd name="connsiteY2" fmla="*/ 186 h 1228"/>
            </a:gdLst>
            <a:ahLst/>
            <a:cxnLst>
              <a:cxn ang="0">
                <a:pos x="connsiteX0" y="connsiteY0"/>
              </a:cxn>
              <a:cxn ang="0">
                <a:pos x="connsiteX1" y="connsiteY1"/>
              </a:cxn>
              <a:cxn ang="0">
                <a:pos x="connsiteX2" y="connsiteY2"/>
              </a:cxn>
            </a:cxnLst>
            <a:rect l="l" t="t" r="r" b="b"/>
            <a:pathLst>
              <a:path w="2000" h="1228">
                <a:moveTo>
                  <a:pt x="0" y="186"/>
                </a:moveTo>
                <a:cubicBezTo>
                  <a:pt x="0" y="948"/>
                  <a:pt x="1620" y="2091"/>
                  <a:pt x="2000" y="186"/>
                </a:cubicBezTo>
                <a:cubicBezTo>
                  <a:pt x="1143" y="1329"/>
                  <a:pt x="762" y="-576"/>
                  <a:pt x="0" y="186"/>
                </a:cubicBezTo>
                <a:close/>
              </a:path>
            </a:pathLst>
          </a:custGeom>
          <a:solidFill>
            <a:srgbClr val="1A2D6F"/>
          </a:solidFill>
          <a:ln w="9525" cap="flat">
            <a:noFill/>
            <a:prstDash val="solid"/>
            <a:miter/>
          </a:ln>
        </p:spPr>
        <p:txBody>
          <a:bodyPr rtlCol="0" anchor="ctr"/>
          <a:lstStyle/>
          <a:p>
            <a:endParaRPr lang="en-US"/>
          </a:p>
        </p:txBody>
      </p:sp>
      <p:sp>
        <p:nvSpPr>
          <p:cNvPr id="920" name="צורה חופשית: צורה 893">
            <a:extLst>
              <a:ext uri="{FF2B5EF4-FFF2-40B4-BE49-F238E27FC236}">
                <a16:creationId xmlns:a16="http://schemas.microsoft.com/office/drawing/2014/main" id="{BE180BBA-C9E4-4254-B83F-082316B7DE68}"/>
              </a:ext>
            </a:extLst>
          </p:cNvPr>
          <p:cNvSpPr/>
          <p:nvPr userDrawn="1"/>
        </p:nvSpPr>
        <p:spPr>
          <a:xfrm>
            <a:off x="6128065" y="668083"/>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4" y="1715"/>
                  <a:pt x="1272" y="0"/>
                </a:cubicBezTo>
                <a:cubicBezTo>
                  <a:pt x="700" y="286"/>
                  <a:pt x="510" y="1905"/>
                  <a:pt x="34" y="1810"/>
                </a:cubicBezTo>
                <a:close/>
              </a:path>
            </a:pathLst>
          </a:custGeom>
          <a:solidFill>
            <a:srgbClr val="1A2D6F"/>
          </a:solidFill>
          <a:ln w="9525" cap="flat">
            <a:noFill/>
            <a:prstDash val="solid"/>
            <a:miter/>
          </a:ln>
        </p:spPr>
        <p:txBody>
          <a:bodyPr rtlCol="0" anchor="ctr"/>
          <a:lstStyle/>
          <a:p>
            <a:endParaRPr lang="en-US"/>
          </a:p>
        </p:txBody>
      </p:sp>
      <p:sp>
        <p:nvSpPr>
          <p:cNvPr id="921" name="צורה חופשית: צורה 894">
            <a:extLst>
              <a:ext uri="{FF2B5EF4-FFF2-40B4-BE49-F238E27FC236}">
                <a16:creationId xmlns:a16="http://schemas.microsoft.com/office/drawing/2014/main" id="{427C3F3A-278F-428B-AA3A-CDBC67825A83}"/>
              </a:ext>
            </a:extLst>
          </p:cNvPr>
          <p:cNvSpPr/>
          <p:nvPr userDrawn="1"/>
        </p:nvSpPr>
        <p:spPr>
          <a:xfrm>
            <a:off x="6134391" y="661416"/>
            <a:ext cx="1112" cy="2000"/>
          </a:xfrm>
          <a:custGeom>
            <a:avLst/>
            <a:gdLst>
              <a:gd name="connsiteX0" fmla="*/ 470 w 1112"/>
              <a:gd name="connsiteY0" fmla="*/ 2000 h 2000"/>
              <a:gd name="connsiteX1" fmla="*/ 89 w 1112"/>
              <a:gd name="connsiteY1" fmla="*/ 0 h 2000"/>
              <a:gd name="connsiteX2" fmla="*/ 470 w 1112"/>
              <a:gd name="connsiteY2" fmla="*/ 2000 h 2000"/>
            </a:gdLst>
            <a:ahLst/>
            <a:cxnLst>
              <a:cxn ang="0">
                <a:pos x="connsiteX0" y="connsiteY0"/>
              </a:cxn>
              <a:cxn ang="0">
                <a:pos x="connsiteX1" y="connsiteY1"/>
              </a:cxn>
              <a:cxn ang="0">
                <a:pos x="connsiteX2" y="connsiteY2"/>
              </a:cxn>
            </a:cxnLst>
            <a:rect l="l" t="t" r="r" b="b"/>
            <a:pathLst>
              <a:path w="1112" h="2000">
                <a:moveTo>
                  <a:pt x="470" y="2000"/>
                </a:moveTo>
                <a:cubicBezTo>
                  <a:pt x="1899" y="381"/>
                  <a:pt x="566" y="190"/>
                  <a:pt x="89" y="0"/>
                </a:cubicBezTo>
                <a:cubicBezTo>
                  <a:pt x="-196" y="1143"/>
                  <a:pt x="280" y="1905"/>
                  <a:pt x="470" y="2000"/>
                </a:cubicBezTo>
                <a:close/>
              </a:path>
            </a:pathLst>
          </a:custGeom>
          <a:solidFill>
            <a:srgbClr val="1A2D6F"/>
          </a:solidFill>
          <a:ln w="9525" cap="flat">
            <a:noFill/>
            <a:prstDash val="solid"/>
            <a:miter/>
          </a:ln>
        </p:spPr>
        <p:txBody>
          <a:bodyPr rtlCol="0" anchor="ctr"/>
          <a:lstStyle/>
          <a:p>
            <a:endParaRPr lang="en-US"/>
          </a:p>
        </p:txBody>
      </p:sp>
      <p:sp>
        <p:nvSpPr>
          <p:cNvPr id="922" name="צורה חופשית: צורה 895">
            <a:extLst>
              <a:ext uri="{FF2B5EF4-FFF2-40B4-BE49-F238E27FC236}">
                <a16:creationId xmlns:a16="http://schemas.microsoft.com/office/drawing/2014/main" id="{C89CF790-9569-45C6-89DC-03639F52FBDA}"/>
              </a:ext>
            </a:extLst>
          </p:cNvPr>
          <p:cNvSpPr/>
          <p:nvPr userDrawn="1"/>
        </p:nvSpPr>
        <p:spPr>
          <a:xfrm>
            <a:off x="6123524" y="657823"/>
            <a:ext cx="928" cy="1591"/>
          </a:xfrm>
          <a:custGeom>
            <a:avLst/>
            <a:gdLst>
              <a:gd name="connsiteX0" fmla="*/ 99 w 928"/>
              <a:gd name="connsiteY0" fmla="*/ 163 h 1591"/>
              <a:gd name="connsiteX1" fmla="*/ 670 w 928"/>
              <a:gd name="connsiteY1" fmla="*/ 1592 h 1591"/>
              <a:gd name="connsiteX2" fmla="*/ 765 w 928"/>
              <a:gd name="connsiteY2" fmla="*/ 449 h 1591"/>
              <a:gd name="connsiteX3" fmla="*/ 99 w 928"/>
              <a:gd name="connsiteY3" fmla="*/ 163 h 1591"/>
            </a:gdLst>
            <a:ahLst/>
            <a:cxnLst>
              <a:cxn ang="0">
                <a:pos x="connsiteX0" y="connsiteY0"/>
              </a:cxn>
              <a:cxn ang="0">
                <a:pos x="connsiteX1" y="connsiteY1"/>
              </a:cxn>
              <a:cxn ang="0">
                <a:pos x="connsiteX2" y="connsiteY2"/>
              </a:cxn>
              <a:cxn ang="0">
                <a:pos x="connsiteX3" y="connsiteY3"/>
              </a:cxn>
            </a:cxnLst>
            <a:rect l="l" t="t" r="r" b="b"/>
            <a:pathLst>
              <a:path w="928" h="1591">
                <a:moveTo>
                  <a:pt x="99" y="163"/>
                </a:moveTo>
                <a:cubicBezTo>
                  <a:pt x="-187" y="1211"/>
                  <a:pt x="193" y="1497"/>
                  <a:pt x="670" y="1592"/>
                </a:cubicBezTo>
                <a:cubicBezTo>
                  <a:pt x="1527" y="1020"/>
                  <a:pt x="-92" y="1020"/>
                  <a:pt x="765" y="449"/>
                </a:cubicBezTo>
                <a:cubicBezTo>
                  <a:pt x="1337" y="-789"/>
                  <a:pt x="99" y="1020"/>
                  <a:pt x="99" y="163"/>
                </a:cubicBezTo>
                <a:close/>
              </a:path>
            </a:pathLst>
          </a:custGeom>
          <a:solidFill>
            <a:srgbClr val="1A2D6F"/>
          </a:solidFill>
          <a:ln w="9525" cap="flat">
            <a:noFill/>
            <a:prstDash val="solid"/>
            <a:miter/>
          </a:ln>
        </p:spPr>
        <p:txBody>
          <a:bodyPr rtlCol="0" anchor="ctr"/>
          <a:lstStyle/>
          <a:p>
            <a:endParaRPr lang="en-US"/>
          </a:p>
        </p:txBody>
      </p:sp>
      <p:sp>
        <p:nvSpPr>
          <p:cNvPr id="923" name="צורה חופשית: צורה 896">
            <a:extLst>
              <a:ext uri="{FF2B5EF4-FFF2-40B4-BE49-F238E27FC236}">
                <a16:creationId xmlns:a16="http://schemas.microsoft.com/office/drawing/2014/main" id="{FEA75C0D-3634-45FE-8BF1-13789D67AC91}"/>
              </a:ext>
            </a:extLst>
          </p:cNvPr>
          <p:cNvSpPr/>
          <p:nvPr userDrawn="1"/>
        </p:nvSpPr>
        <p:spPr>
          <a:xfrm>
            <a:off x="6132079" y="661892"/>
            <a:ext cx="1055" cy="1047"/>
          </a:xfrm>
          <a:custGeom>
            <a:avLst/>
            <a:gdLst>
              <a:gd name="connsiteX0" fmla="*/ 973 w 1055"/>
              <a:gd name="connsiteY0" fmla="*/ 1048 h 1047"/>
              <a:gd name="connsiteX1" fmla="*/ 115 w 1055"/>
              <a:gd name="connsiteY1" fmla="*/ 0 h 1047"/>
              <a:gd name="connsiteX2" fmla="*/ 973 w 1055"/>
              <a:gd name="connsiteY2" fmla="*/ 1048 h 1047"/>
            </a:gdLst>
            <a:ahLst/>
            <a:cxnLst>
              <a:cxn ang="0">
                <a:pos x="connsiteX0" y="connsiteY0"/>
              </a:cxn>
              <a:cxn ang="0">
                <a:pos x="connsiteX1" y="connsiteY1"/>
              </a:cxn>
              <a:cxn ang="0">
                <a:pos x="connsiteX2" y="connsiteY2"/>
              </a:cxn>
            </a:cxnLst>
            <a:rect l="l" t="t" r="r" b="b"/>
            <a:pathLst>
              <a:path w="1055" h="1047">
                <a:moveTo>
                  <a:pt x="973" y="1048"/>
                </a:moveTo>
                <a:cubicBezTo>
                  <a:pt x="1353" y="-95"/>
                  <a:pt x="306" y="476"/>
                  <a:pt x="115" y="0"/>
                </a:cubicBezTo>
                <a:cubicBezTo>
                  <a:pt x="-361" y="1143"/>
                  <a:pt x="782" y="572"/>
                  <a:pt x="973" y="1048"/>
                </a:cubicBezTo>
                <a:close/>
              </a:path>
            </a:pathLst>
          </a:custGeom>
          <a:solidFill>
            <a:srgbClr val="1A2D6F"/>
          </a:solidFill>
          <a:ln w="9525" cap="flat">
            <a:noFill/>
            <a:prstDash val="solid"/>
            <a:miter/>
          </a:ln>
        </p:spPr>
        <p:txBody>
          <a:bodyPr rtlCol="0" anchor="ctr"/>
          <a:lstStyle/>
          <a:p>
            <a:endParaRPr lang="en-US"/>
          </a:p>
        </p:txBody>
      </p:sp>
      <p:sp>
        <p:nvSpPr>
          <p:cNvPr id="924" name="צורה חופשית: צורה 897">
            <a:extLst>
              <a:ext uri="{FF2B5EF4-FFF2-40B4-BE49-F238E27FC236}">
                <a16:creationId xmlns:a16="http://schemas.microsoft.com/office/drawing/2014/main" id="{80933CD8-1EC2-4593-B404-C13C12CDE266}"/>
              </a:ext>
            </a:extLst>
          </p:cNvPr>
          <p:cNvSpPr/>
          <p:nvPr userDrawn="1"/>
        </p:nvSpPr>
        <p:spPr>
          <a:xfrm>
            <a:off x="6188011" y="573500"/>
            <a:ext cx="2381" cy="4126"/>
          </a:xfrm>
          <a:custGeom>
            <a:avLst/>
            <a:gdLst>
              <a:gd name="connsiteX0" fmla="*/ 2381 w 2381"/>
              <a:gd name="connsiteY0" fmla="*/ 0 h 4126"/>
              <a:gd name="connsiteX1" fmla="*/ 0 w 2381"/>
              <a:gd name="connsiteY1" fmla="*/ 4096 h 4126"/>
              <a:gd name="connsiteX2" fmla="*/ 2381 w 2381"/>
              <a:gd name="connsiteY2" fmla="*/ 0 h 4126"/>
            </a:gdLst>
            <a:ahLst/>
            <a:cxnLst>
              <a:cxn ang="0">
                <a:pos x="connsiteX0" y="connsiteY0"/>
              </a:cxn>
              <a:cxn ang="0">
                <a:pos x="connsiteX1" y="connsiteY1"/>
              </a:cxn>
              <a:cxn ang="0">
                <a:pos x="connsiteX2" y="connsiteY2"/>
              </a:cxn>
            </a:cxnLst>
            <a:rect l="l" t="t" r="r" b="b"/>
            <a:pathLst>
              <a:path w="2381" h="4126">
                <a:moveTo>
                  <a:pt x="2381" y="0"/>
                </a:moveTo>
                <a:cubicBezTo>
                  <a:pt x="1048" y="381"/>
                  <a:pt x="1620" y="2000"/>
                  <a:pt x="0" y="4096"/>
                </a:cubicBezTo>
                <a:cubicBezTo>
                  <a:pt x="667" y="4477"/>
                  <a:pt x="1620" y="1238"/>
                  <a:pt x="2381" y="0"/>
                </a:cubicBezTo>
                <a:close/>
              </a:path>
            </a:pathLst>
          </a:custGeom>
          <a:solidFill>
            <a:srgbClr val="1A2D6F"/>
          </a:solidFill>
          <a:ln w="9525" cap="flat">
            <a:noFill/>
            <a:prstDash val="solid"/>
            <a:miter/>
          </a:ln>
        </p:spPr>
        <p:txBody>
          <a:bodyPr rtlCol="0" anchor="ctr"/>
          <a:lstStyle/>
          <a:p>
            <a:endParaRPr lang="en-US"/>
          </a:p>
        </p:txBody>
      </p:sp>
      <p:sp>
        <p:nvSpPr>
          <p:cNvPr id="925" name="צורה חופשית: צורה 898">
            <a:extLst>
              <a:ext uri="{FF2B5EF4-FFF2-40B4-BE49-F238E27FC236}">
                <a16:creationId xmlns:a16="http://schemas.microsoft.com/office/drawing/2014/main" id="{C5F5A1C1-74A2-4975-B4A8-D3A6C8DA0B1F}"/>
              </a:ext>
            </a:extLst>
          </p:cNvPr>
          <p:cNvSpPr/>
          <p:nvPr userDrawn="1"/>
        </p:nvSpPr>
        <p:spPr>
          <a:xfrm>
            <a:off x="6054375" y="634174"/>
            <a:ext cx="285" cy="42"/>
          </a:xfrm>
          <a:custGeom>
            <a:avLst/>
            <a:gdLst>
              <a:gd name="connsiteX0" fmla="*/ 285 w 285"/>
              <a:gd name="connsiteY0" fmla="*/ 0 h 42"/>
              <a:gd name="connsiteX1" fmla="*/ 0 w 285"/>
              <a:gd name="connsiteY1" fmla="*/ 0 h 42"/>
              <a:gd name="connsiteX2" fmla="*/ 285 w 285"/>
              <a:gd name="connsiteY2" fmla="*/ 0 h 42"/>
            </a:gdLst>
            <a:ahLst/>
            <a:cxnLst>
              <a:cxn ang="0">
                <a:pos x="connsiteX0" y="connsiteY0"/>
              </a:cxn>
              <a:cxn ang="0">
                <a:pos x="connsiteX1" y="connsiteY1"/>
              </a:cxn>
              <a:cxn ang="0">
                <a:pos x="connsiteX2" y="connsiteY2"/>
              </a:cxn>
            </a:cxnLst>
            <a:rect l="l" t="t" r="r" b="b"/>
            <a:pathLst>
              <a:path w="285" h="42">
                <a:moveTo>
                  <a:pt x="285" y="0"/>
                </a:moveTo>
                <a:cubicBezTo>
                  <a:pt x="191" y="0"/>
                  <a:pt x="95" y="0"/>
                  <a:pt x="0" y="0"/>
                </a:cubicBezTo>
                <a:cubicBezTo>
                  <a:pt x="95" y="0"/>
                  <a:pt x="191" y="95"/>
                  <a:pt x="285" y="0"/>
                </a:cubicBezTo>
                <a:close/>
              </a:path>
            </a:pathLst>
          </a:custGeom>
          <a:solidFill>
            <a:srgbClr val="1A2D6F"/>
          </a:solidFill>
          <a:ln w="9525" cap="flat">
            <a:noFill/>
            <a:prstDash val="solid"/>
            <a:miter/>
          </a:ln>
        </p:spPr>
        <p:txBody>
          <a:bodyPr rtlCol="0" anchor="ctr"/>
          <a:lstStyle/>
          <a:p>
            <a:endParaRPr lang="en-US"/>
          </a:p>
        </p:txBody>
      </p:sp>
      <p:sp>
        <p:nvSpPr>
          <p:cNvPr id="926" name="צורה חופשית: צורה 899">
            <a:extLst>
              <a:ext uri="{FF2B5EF4-FFF2-40B4-BE49-F238E27FC236}">
                <a16:creationId xmlns:a16="http://schemas.microsoft.com/office/drawing/2014/main" id="{21976E8B-88A1-49CB-A776-25911111D55D}"/>
              </a:ext>
            </a:extLst>
          </p:cNvPr>
          <p:cNvSpPr/>
          <p:nvPr userDrawn="1"/>
        </p:nvSpPr>
        <p:spPr>
          <a:xfrm>
            <a:off x="6054089" y="634036"/>
            <a:ext cx="286" cy="42"/>
          </a:xfrm>
          <a:custGeom>
            <a:avLst/>
            <a:gdLst>
              <a:gd name="connsiteX0" fmla="*/ 0 w 286"/>
              <a:gd name="connsiteY0" fmla="*/ 42 h 42"/>
              <a:gd name="connsiteX1" fmla="*/ 286 w 286"/>
              <a:gd name="connsiteY1" fmla="*/ 42 h 42"/>
              <a:gd name="connsiteX2" fmla="*/ 0 w 286"/>
              <a:gd name="connsiteY2" fmla="*/ 42 h 42"/>
            </a:gdLst>
            <a:ahLst/>
            <a:cxnLst>
              <a:cxn ang="0">
                <a:pos x="connsiteX0" y="connsiteY0"/>
              </a:cxn>
              <a:cxn ang="0">
                <a:pos x="connsiteX1" y="connsiteY1"/>
              </a:cxn>
              <a:cxn ang="0">
                <a:pos x="connsiteX2" y="connsiteY2"/>
              </a:cxn>
            </a:cxnLst>
            <a:rect l="l" t="t" r="r" b="b"/>
            <a:pathLst>
              <a:path w="286" h="42">
                <a:moveTo>
                  <a:pt x="0" y="42"/>
                </a:moveTo>
                <a:cubicBezTo>
                  <a:pt x="95" y="42"/>
                  <a:pt x="191" y="42"/>
                  <a:pt x="286" y="42"/>
                </a:cubicBezTo>
                <a:cubicBezTo>
                  <a:pt x="191" y="42"/>
                  <a:pt x="95" y="-53"/>
                  <a:pt x="0" y="42"/>
                </a:cubicBezTo>
                <a:close/>
              </a:path>
            </a:pathLst>
          </a:custGeom>
          <a:solidFill>
            <a:srgbClr val="1A2D6F"/>
          </a:solidFill>
          <a:ln w="9525" cap="flat">
            <a:noFill/>
            <a:prstDash val="solid"/>
            <a:miter/>
          </a:ln>
        </p:spPr>
        <p:txBody>
          <a:bodyPr rtlCol="0" anchor="ctr"/>
          <a:lstStyle/>
          <a:p>
            <a:endParaRPr lang="en-US"/>
          </a:p>
        </p:txBody>
      </p:sp>
      <p:sp>
        <p:nvSpPr>
          <p:cNvPr id="927" name="צורה חופשית: צורה 900">
            <a:extLst>
              <a:ext uri="{FF2B5EF4-FFF2-40B4-BE49-F238E27FC236}">
                <a16:creationId xmlns:a16="http://schemas.microsoft.com/office/drawing/2014/main" id="{F821D6E9-281D-4080-99DF-684AA686A323}"/>
              </a:ext>
            </a:extLst>
          </p:cNvPr>
          <p:cNvSpPr/>
          <p:nvPr userDrawn="1"/>
        </p:nvSpPr>
        <p:spPr>
          <a:xfrm>
            <a:off x="6042278" y="518694"/>
            <a:ext cx="147352" cy="148686"/>
          </a:xfrm>
          <a:custGeom>
            <a:avLst/>
            <a:gdLst>
              <a:gd name="connsiteX0" fmla="*/ 136398 w 147352"/>
              <a:gd name="connsiteY0" fmla="*/ 37565 h 148686"/>
              <a:gd name="connsiteX1" fmla="*/ 129826 w 147352"/>
              <a:gd name="connsiteY1" fmla="*/ 34136 h 148686"/>
              <a:gd name="connsiteX2" fmla="*/ 122397 w 147352"/>
              <a:gd name="connsiteY2" fmla="*/ 31374 h 148686"/>
              <a:gd name="connsiteX3" fmla="*/ 121920 w 147352"/>
              <a:gd name="connsiteY3" fmla="*/ 32898 h 148686"/>
              <a:gd name="connsiteX4" fmla="*/ 121634 w 147352"/>
              <a:gd name="connsiteY4" fmla="*/ 31564 h 148686"/>
              <a:gd name="connsiteX5" fmla="*/ 119634 w 147352"/>
              <a:gd name="connsiteY5" fmla="*/ 28897 h 148686"/>
              <a:gd name="connsiteX6" fmla="*/ 118206 w 147352"/>
              <a:gd name="connsiteY6" fmla="*/ 31183 h 148686"/>
              <a:gd name="connsiteX7" fmla="*/ 116110 w 147352"/>
              <a:gd name="connsiteY7" fmla="*/ 29088 h 148686"/>
              <a:gd name="connsiteX8" fmla="*/ 116777 w 147352"/>
              <a:gd name="connsiteY8" fmla="*/ 30517 h 148686"/>
              <a:gd name="connsiteX9" fmla="*/ 114967 w 147352"/>
              <a:gd name="connsiteY9" fmla="*/ 29755 h 148686"/>
              <a:gd name="connsiteX10" fmla="*/ 115729 w 147352"/>
              <a:gd name="connsiteY10" fmla="*/ 29469 h 148686"/>
              <a:gd name="connsiteX11" fmla="*/ 114871 w 147352"/>
              <a:gd name="connsiteY11" fmla="*/ 28516 h 148686"/>
              <a:gd name="connsiteX12" fmla="*/ 114586 w 147352"/>
              <a:gd name="connsiteY12" fmla="*/ 29564 h 148686"/>
              <a:gd name="connsiteX13" fmla="*/ 110395 w 147352"/>
              <a:gd name="connsiteY13" fmla="*/ 27183 h 148686"/>
              <a:gd name="connsiteX14" fmla="*/ 110966 w 147352"/>
              <a:gd name="connsiteY14" fmla="*/ 25754 h 148686"/>
              <a:gd name="connsiteX15" fmla="*/ 109157 w 147352"/>
              <a:gd name="connsiteY15" fmla="*/ 24992 h 148686"/>
              <a:gd name="connsiteX16" fmla="*/ 110204 w 147352"/>
              <a:gd name="connsiteY16" fmla="*/ 26516 h 148686"/>
              <a:gd name="connsiteX17" fmla="*/ 106109 w 147352"/>
              <a:gd name="connsiteY17" fmla="*/ 24897 h 148686"/>
              <a:gd name="connsiteX18" fmla="*/ 108109 w 147352"/>
              <a:gd name="connsiteY18" fmla="*/ 24611 h 148686"/>
              <a:gd name="connsiteX19" fmla="*/ 105061 w 147352"/>
              <a:gd name="connsiteY19" fmla="*/ 22801 h 148686"/>
              <a:gd name="connsiteX20" fmla="*/ 103632 w 147352"/>
              <a:gd name="connsiteY20" fmla="*/ 23373 h 148686"/>
              <a:gd name="connsiteX21" fmla="*/ 104013 w 147352"/>
              <a:gd name="connsiteY21" fmla="*/ 21849 h 148686"/>
              <a:gd name="connsiteX22" fmla="*/ 100394 w 147352"/>
              <a:gd name="connsiteY22" fmla="*/ 19944 h 148686"/>
              <a:gd name="connsiteX23" fmla="*/ 101251 w 147352"/>
              <a:gd name="connsiteY23" fmla="*/ 21373 h 148686"/>
              <a:gd name="connsiteX24" fmla="*/ 98298 w 147352"/>
              <a:gd name="connsiteY24" fmla="*/ 19753 h 148686"/>
              <a:gd name="connsiteX25" fmla="*/ 100299 w 147352"/>
              <a:gd name="connsiteY25" fmla="*/ 18801 h 148686"/>
              <a:gd name="connsiteX26" fmla="*/ 99536 w 147352"/>
              <a:gd name="connsiteY26" fmla="*/ 17372 h 148686"/>
              <a:gd name="connsiteX27" fmla="*/ 99156 w 147352"/>
              <a:gd name="connsiteY27" fmla="*/ 18896 h 148686"/>
              <a:gd name="connsiteX28" fmla="*/ 85820 w 147352"/>
              <a:gd name="connsiteY28" fmla="*/ 11467 h 148686"/>
              <a:gd name="connsiteX29" fmla="*/ 86011 w 147352"/>
              <a:gd name="connsiteY29" fmla="*/ 12133 h 148686"/>
              <a:gd name="connsiteX30" fmla="*/ 68866 w 147352"/>
              <a:gd name="connsiteY30" fmla="*/ 7085 h 148686"/>
              <a:gd name="connsiteX31" fmla="*/ 70104 w 147352"/>
              <a:gd name="connsiteY31" fmla="*/ 6323 h 148686"/>
              <a:gd name="connsiteX32" fmla="*/ 66390 w 147352"/>
              <a:gd name="connsiteY32" fmla="*/ 5847 h 148686"/>
              <a:gd name="connsiteX33" fmla="*/ 66580 w 147352"/>
              <a:gd name="connsiteY33" fmla="*/ 4228 h 148686"/>
              <a:gd name="connsiteX34" fmla="*/ 63913 w 147352"/>
              <a:gd name="connsiteY34" fmla="*/ 3561 h 148686"/>
              <a:gd name="connsiteX35" fmla="*/ 64580 w 147352"/>
              <a:gd name="connsiteY35" fmla="*/ 4799 h 148686"/>
              <a:gd name="connsiteX36" fmla="*/ 42291 w 147352"/>
              <a:gd name="connsiteY36" fmla="*/ 989 h 148686"/>
              <a:gd name="connsiteX37" fmla="*/ 42767 w 147352"/>
              <a:gd name="connsiteY37" fmla="*/ 513 h 148686"/>
              <a:gd name="connsiteX38" fmla="*/ 25527 w 147352"/>
              <a:gd name="connsiteY38" fmla="*/ 3085 h 148686"/>
              <a:gd name="connsiteX39" fmla="*/ 24575 w 147352"/>
              <a:gd name="connsiteY39" fmla="*/ 1370 h 148686"/>
              <a:gd name="connsiteX40" fmla="*/ 24955 w 147352"/>
              <a:gd name="connsiteY40" fmla="*/ 322 h 148686"/>
              <a:gd name="connsiteX41" fmla="*/ 23241 w 147352"/>
              <a:gd name="connsiteY41" fmla="*/ 1180 h 148686"/>
              <a:gd name="connsiteX42" fmla="*/ 24860 w 147352"/>
              <a:gd name="connsiteY42" fmla="*/ 3561 h 148686"/>
              <a:gd name="connsiteX43" fmla="*/ 16002 w 147352"/>
              <a:gd name="connsiteY43" fmla="*/ 4609 h 148686"/>
              <a:gd name="connsiteX44" fmla="*/ 13716 w 147352"/>
              <a:gd name="connsiteY44" fmla="*/ 5942 h 148686"/>
              <a:gd name="connsiteX45" fmla="*/ 15430 w 147352"/>
              <a:gd name="connsiteY45" fmla="*/ 7657 h 148686"/>
              <a:gd name="connsiteX46" fmla="*/ 11430 w 147352"/>
              <a:gd name="connsiteY46" fmla="*/ 7276 h 148686"/>
              <a:gd name="connsiteX47" fmla="*/ 11335 w 147352"/>
              <a:gd name="connsiteY47" fmla="*/ 7752 h 148686"/>
              <a:gd name="connsiteX48" fmla="*/ 10859 w 147352"/>
              <a:gd name="connsiteY48" fmla="*/ 8228 h 148686"/>
              <a:gd name="connsiteX49" fmla="*/ 11716 w 147352"/>
              <a:gd name="connsiteY49" fmla="*/ 8800 h 148686"/>
              <a:gd name="connsiteX50" fmla="*/ 10763 w 147352"/>
              <a:gd name="connsiteY50" fmla="*/ 9276 h 148686"/>
              <a:gd name="connsiteX51" fmla="*/ 9240 w 147352"/>
              <a:gd name="connsiteY51" fmla="*/ 11276 h 148686"/>
              <a:gd name="connsiteX52" fmla="*/ 9620 w 147352"/>
              <a:gd name="connsiteY52" fmla="*/ 14991 h 148686"/>
              <a:gd name="connsiteX53" fmla="*/ 10573 w 147352"/>
              <a:gd name="connsiteY53" fmla="*/ 18801 h 148686"/>
              <a:gd name="connsiteX54" fmla="*/ 9240 w 147352"/>
              <a:gd name="connsiteY54" fmla="*/ 25087 h 148686"/>
              <a:gd name="connsiteX55" fmla="*/ 6954 w 147352"/>
              <a:gd name="connsiteY55" fmla="*/ 24325 h 148686"/>
              <a:gd name="connsiteX56" fmla="*/ 7715 w 147352"/>
              <a:gd name="connsiteY56" fmla="*/ 25945 h 148686"/>
              <a:gd name="connsiteX57" fmla="*/ 6477 w 147352"/>
              <a:gd name="connsiteY57" fmla="*/ 31660 h 148686"/>
              <a:gd name="connsiteX58" fmla="*/ 6001 w 147352"/>
              <a:gd name="connsiteY58" fmla="*/ 32707 h 148686"/>
              <a:gd name="connsiteX59" fmla="*/ 5620 w 147352"/>
              <a:gd name="connsiteY59" fmla="*/ 31088 h 148686"/>
              <a:gd name="connsiteX60" fmla="*/ 6763 w 147352"/>
              <a:gd name="connsiteY60" fmla="*/ 34422 h 148686"/>
              <a:gd name="connsiteX61" fmla="*/ 5049 w 147352"/>
              <a:gd name="connsiteY61" fmla="*/ 36422 h 148686"/>
              <a:gd name="connsiteX62" fmla="*/ 6001 w 147352"/>
              <a:gd name="connsiteY62" fmla="*/ 36994 h 148686"/>
              <a:gd name="connsiteX63" fmla="*/ 4572 w 147352"/>
              <a:gd name="connsiteY63" fmla="*/ 37946 h 148686"/>
              <a:gd name="connsiteX64" fmla="*/ 5715 w 147352"/>
              <a:gd name="connsiteY64" fmla="*/ 38613 h 148686"/>
              <a:gd name="connsiteX65" fmla="*/ 5525 w 147352"/>
              <a:gd name="connsiteY65" fmla="*/ 41280 h 148686"/>
              <a:gd name="connsiteX66" fmla="*/ 5905 w 147352"/>
              <a:gd name="connsiteY66" fmla="*/ 42899 h 148686"/>
              <a:gd name="connsiteX67" fmla="*/ 5239 w 147352"/>
              <a:gd name="connsiteY67" fmla="*/ 44423 h 148686"/>
              <a:gd name="connsiteX68" fmla="*/ 5905 w 147352"/>
              <a:gd name="connsiteY68" fmla="*/ 44995 h 148686"/>
              <a:gd name="connsiteX69" fmla="*/ 4096 w 147352"/>
              <a:gd name="connsiteY69" fmla="*/ 48043 h 148686"/>
              <a:gd name="connsiteX70" fmla="*/ 5429 w 147352"/>
              <a:gd name="connsiteY70" fmla="*/ 48709 h 148686"/>
              <a:gd name="connsiteX71" fmla="*/ 5620 w 147352"/>
              <a:gd name="connsiteY71" fmla="*/ 51948 h 148686"/>
              <a:gd name="connsiteX72" fmla="*/ 5049 w 147352"/>
              <a:gd name="connsiteY72" fmla="*/ 52424 h 148686"/>
              <a:gd name="connsiteX73" fmla="*/ 5334 w 147352"/>
              <a:gd name="connsiteY73" fmla="*/ 54615 h 148686"/>
              <a:gd name="connsiteX74" fmla="*/ 5049 w 147352"/>
              <a:gd name="connsiteY74" fmla="*/ 56139 h 148686"/>
              <a:gd name="connsiteX75" fmla="*/ 3334 w 147352"/>
              <a:gd name="connsiteY75" fmla="*/ 57568 h 148686"/>
              <a:gd name="connsiteX76" fmla="*/ 5525 w 147352"/>
              <a:gd name="connsiteY76" fmla="*/ 57282 h 148686"/>
              <a:gd name="connsiteX77" fmla="*/ 5715 w 147352"/>
              <a:gd name="connsiteY77" fmla="*/ 62616 h 148686"/>
              <a:gd name="connsiteX78" fmla="*/ 4001 w 147352"/>
              <a:gd name="connsiteY78" fmla="*/ 61949 h 148686"/>
              <a:gd name="connsiteX79" fmla="*/ 4191 w 147352"/>
              <a:gd name="connsiteY79" fmla="*/ 59282 h 148686"/>
              <a:gd name="connsiteX80" fmla="*/ 3906 w 147352"/>
              <a:gd name="connsiteY80" fmla="*/ 62425 h 148686"/>
              <a:gd name="connsiteX81" fmla="*/ 3048 w 147352"/>
              <a:gd name="connsiteY81" fmla="*/ 63378 h 148686"/>
              <a:gd name="connsiteX82" fmla="*/ 3334 w 147352"/>
              <a:gd name="connsiteY82" fmla="*/ 74522 h 148686"/>
              <a:gd name="connsiteX83" fmla="*/ 2096 w 147352"/>
              <a:gd name="connsiteY83" fmla="*/ 74903 h 148686"/>
              <a:gd name="connsiteX84" fmla="*/ 3239 w 147352"/>
              <a:gd name="connsiteY84" fmla="*/ 75570 h 148686"/>
              <a:gd name="connsiteX85" fmla="*/ 1429 w 147352"/>
              <a:gd name="connsiteY85" fmla="*/ 79094 h 148686"/>
              <a:gd name="connsiteX86" fmla="*/ 2096 w 147352"/>
              <a:gd name="connsiteY86" fmla="*/ 80237 h 148686"/>
              <a:gd name="connsiteX87" fmla="*/ 0 w 147352"/>
              <a:gd name="connsiteY87" fmla="*/ 82714 h 148686"/>
              <a:gd name="connsiteX88" fmla="*/ 2286 w 147352"/>
              <a:gd name="connsiteY88" fmla="*/ 87190 h 148686"/>
              <a:gd name="connsiteX89" fmla="*/ 2477 w 147352"/>
              <a:gd name="connsiteY89" fmla="*/ 87190 h 148686"/>
              <a:gd name="connsiteX90" fmla="*/ 3048 w 147352"/>
              <a:gd name="connsiteY90" fmla="*/ 92048 h 148686"/>
              <a:gd name="connsiteX91" fmla="*/ 3334 w 147352"/>
              <a:gd name="connsiteY91" fmla="*/ 104812 h 148686"/>
              <a:gd name="connsiteX92" fmla="*/ 1524 w 147352"/>
              <a:gd name="connsiteY92" fmla="*/ 108336 h 148686"/>
              <a:gd name="connsiteX93" fmla="*/ 5715 w 147352"/>
              <a:gd name="connsiteY93" fmla="*/ 112527 h 148686"/>
              <a:gd name="connsiteX94" fmla="*/ 12668 w 147352"/>
              <a:gd name="connsiteY94" fmla="*/ 115003 h 148686"/>
              <a:gd name="connsiteX95" fmla="*/ 12478 w 147352"/>
              <a:gd name="connsiteY95" fmla="*/ 115480 h 148686"/>
              <a:gd name="connsiteX96" fmla="*/ 26480 w 147352"/>
              <a:gd name="connsiteY96" fmla="*/ 115861 h 148686"/>
              <a:gd name="connsiteX97" fmla="*/ 25908 w 147352"/>
              <a:gd name="connsiteY97" fmla="*/ 115194 h 148686"/>
              <a:gd name="connsiteX98" fmla="*/ 27241 w 147352"/>
              <a:gd name="connsiteY98" fmla="*/ 115480 h 148686"/>
              <a:gd name="connsiteX99" fmla="*/ 32481 w 147352"/>
              <a:gd name="connsiteY99" fmla="*/ 117194 h 148686"/>
              <a:gd name="connsiteX100" fmla="*/ 31814 w 147352"/>
              <a:gd name="connsiteY100" fmla="*/ 118147 h 148686"/>
              <a:gd name="connsiteX101" fmla="*/ 47530 w 147352"/>
              <a:gd name="connsiteY101" fmla="*/ 126243 h 148686"/>
              <a:gd name="connsiteX102" fmla="*/ 47816 w 147352"/>
              <a:gd name="connsiteY102" fmla="*/ 125195 h 148686"/>
              <a:gd name="connsiteX103" fmla="*/ 50578 w 147352"/>
              <a:gd name="connsiteY103" fmla="*/ 127195 h 148686"/>
              <a:gd name="connsiteX104" fmla="*/ 44291 w 147352"/>
              <a:gd name="connsiteY104" fmla="*/ 121957 h 148686"/>
              <a:gd name="connsiteX105" fmla="*/ 50482 w 147352"/>
              <a:gd name="connsiteY105" fmla="*/ 122719 h 148686"/>
              <a:gd name="connsiteX106" fmla="*/ 46673 w 147352"/>
              <a:gd name="connsiteY106" fmla="*/ 120433 h 148686"/>
              <a:gd name="connsiteX107" fmla="*/ 53340 w 147352"/>
              <a:gd name="connsiteY107" fmla="*/ 122052 h 148686"/>
              <a:gd name="connsiteX108" fmla="*/ 51054 w 147352"/>
              <a:gd name="connsiteY108" fmla="*/ 121861 h 148686"/>
              <a:gd name="connsiteX109" fmla="*/ 52578 w 147352"/>
              <a:gd name="connsiteY109" fmla="*/ 124052 h 148686"/>
              <a:gd name="connsiteX110" fmla="*/ 68675 w 147352"/>
              <a:gd name="connsiteY110" fmla="*/ 131767 h 148686"/>
              <a:gd name="connsiteX111" fmla="*/ 69342 w 147352"/>
              <a:gd name="connsiteY111" fmla="*/ 133196 h 148686"/>
              <a:gd name="connsiteX112" fmla="*/ 82963 w 147352"/>
              <a:gd name="connsiteY112" fmla="*/ 138911 h 148686"/>
              <a:gd name="connsiteX113" fmla="*/ 82487 w 147352"/>
              <a:gd name="connsiteY113" fmla="*/ 139292 h 148686"/>
              <a:gd name="connsiteX114" fmla="*/ 85440 w 147352"/>
              <a:gd name="connsiteY114" fmla="*/ 142531 h 148686"/>
              <a:gd name="connsiteX115" fmla="*/ 83915 w 147352"/>
              <a:gd name="connsiteY115" fmla="*/ 142912 h 148686"/>
              <a:gd name="connsiteX116" fmla="*/ 85725 w 147352"/>
              <a:gd name="connsiteY116" fmla="*/ 143864 h 148686"/>
              <a:gd name="connsiteX117" fmla="*/ 85058 w 147352"/>
              <a:gd name="connsiteY117" fmla="*/ 144055 h 148686"/>
              <a:gd name="connsiteX118" fmla="*/ 85249 w 147352"/>
              <a:gd name="connsiteY118" fmla="*/ 147198 h 148686"/>
              <a:gd name="connsiteX119" fmla="*/ 84391 w 147352"/>
              <a:gd name="connsiteY119" fmla="*/ 148055 h 148686"/>
              <a:gd name="connsiteX120" fmla="*/ 85058 w 147352"/>
              <a:gd name="connsiteY120" fmla="*/ 148436 h 148686"/>
              <a:gd name="connsiteX121" fmla="*/ 85249 w 147352"/>
              <a:gd name="connsiteY121" fmla="*/ 144912 h 148686"/>
              <a:gd name="connsiteX122" fmla="*/ 88392 w 147352"/>
              <a:gd name="connsiteY122" fmla="*/ 143578 h 148686"/>
              <a:gd name="connsiteX123" fmla="*/ 85630 w 147352"/>
              <a:gd name="connsiteY123" fmla="*/ 140245 h 148686"/>
              <a:gd name="connsiteX124" fmla="*/ 86392 w 147352"/>
              <a:gd name="connsiteY124" fmla="*/ 139387 h 148686"/>
              <a:gd name="connsiteX125" fmla="*/ 85725 w 147352"/>
              <a:gd name="connsiteY125" fmla="*/ 139578 h 148686"/>
              <a:gd name="connsiteX126" fmla="*/ 86678 w 147352"/>
              <a:gd name="connsiteY126" fmla="*/ 137101 h 148686"/>
              <a:gd name="connsiteX127" fmla="*/ 91440 w 147352"/>
              <a:gd name="connsiteY127" fmla="*/ 142054 h 148686"/>
              <a:gd name="connsiteX128" fmla="*/ 90678 w 147352"/>
              <a:gd name="connsiteY128" fmla="*/ 140435 h 148686"/>
              <a:gd name="connsiteX129" fmla="*/ 91250 w 147352"/>
              <a:gd name="connsiteY129" fmla="*/ 140149 h 148686"/>
              <a:gd name="connsiteX130" fmla="*/ 88868 w 147352"/>
              <a:gd name="connsiteY130" fmla="*/ 137673 h 148686"/>
              <a:gd name="connsiteX131" fmla="*/ 92773 w 147352"/>
              <a:gd name="connsiteY131" fmla="*/ 139768 h 148686"/>
              <a:gd name="connsiteX132" fmla="*/ 92202 w 147352"/>
              <a:gd name="connsiteY132" fmla="*/ 140054 h 148686"/>
              <a:gd name="connsiteX133" fmla="*/ 94488 w 147352"/>
              <a:gd name="connsiteY133" fmla="*/ 140054 h 148686"/>
              <a:gd name="connsiteX134" fmla="*/ 93440 w 147352"/>
              <a:gd name="connsiteY134" fmla="*/ 139483 h 148686"/>
              <a:gd name="connsiteX135" fmla="*/ 94774 w 147352"/>
              <a:gd name="connsiteY135" fmla="*/ 139006 h 148686"/>
              <a:gd name="connsiteX136" fmla="*/ 97917 w 147352"/>
              <a:gd name="connsiteY136" fmla="*/ 137768 h 148686"/>
              <a:gd name="connsiteX137" fmla="*/ 96679 w 147352"/>
              <a:gd name="connsiteY137" fmla="*/ 138911 h 148686"/>
              <a:gd name="connsiteX138" fmla="*/ 95917 w 147352"/>
              <a:gd name="connsiteY138" fmla="*/ 137863 h 148686"/>
              <a:gd name="connsiteX139" fmla="*/ 95726 w 147352"/>
              <a:gd name="connsiteY139" fmla="*/ 139006 h 148686"/>
              <a:gd name="connsiteX140" fmla="*/ 95250 w 147352"/>
              <a:gd name="connsiteY140" fmla="*/ 139292 h 148686"/>
              <a:gd name="connsiteX141" fmla="*/ 97727 w 147352"/>
              <a:gd name="connsiteY141" fmla="*/ 139483 h 148686"/>
              <a:gd name="connsiteX142" fmla="*/ 98679 w 147352"/>
              <a:gd name="connsiteY142" fmla="*/ 137006 h 148686"/>
              <a:gd name="connsiteX143" fmla="*/ 105823 w 147352"/>
              <a:gd name="connsiteY143" fmla="*/ 128910 h 148686"/>
              <a:gd name="connsiteX144" fmla="*/ 101060 w 147352"/>
              <a:gd name="connsiteY144" fmla="*/ 132910 h 148686"/>
              <a:gd name="connsiteX145" fmla="*/ 105346 w 147352"/>
              <a:gd name="connsiteY145" fmla="*/ 128053 h 148686"/>
              <a:gd name="connsiteX146" fmla="*/ 105633 w 147352"/>
              <a:gd name="connsiteY146" fmla="*/ 127005 h 148686"/>
              <a:gd name="connsiteX147" fmla="*/ 104775 w 147352"/>
              <a:gd name="connsiteY147" fmla="*/ 127100 h 148686"/>
              <a:gd name="connsiteX148" fmla="*/ 103251 w 147352"/>
              <a:gd name="connsiteY148" fmla="*/ 128624 h 148686"/>
              <a:gd name="connsiteX149" fmla="*/ 105918 w 147352"/>
              <a:gd name="connsiteY149" fmla="*/ 125957 h 148686"/>
              <a:gd name="connsiteX150" fmla="*/ 107538 w 147352"/>
              <a:gd name="connsiteY150" fmla="*/ 122623 h 148686"/>
              <a:gd name="connsiteX151" fmla="*/ 104585 w 147352"/>
              <a:gd name="connsiteY151" fmla="*/ 125767 h 148686"/>
              <a:gd name="connsiteX152" fmla="*/ 106966 w 147352"/>
              <a:gd name="connsiteY152" fmla="*/ 122242 h 148686"/>
              <a:gd name="connsiteX153" fmla="*/ 107632 w 147352"/>
              <a:gd name="connsiteY153" fmla="*/ 122623 h 148686"/>
              <a:gd name="connsiteX154" fmla="*/ 111347 w 147352"/>
              <a:gd name="connsiteY154" fmla="*/ 118051 h 148686"/>
              <a:gd name="connsiteX155" fmla="*/ 113062 w 147352"/>
              <a:gd name="connsiteY155" fmla="*/ 115384 h 148686"/>
              <a:gd name="connsiteX156" fmla="*/ 113348 w 147352"/>
              <a:gd name="connsiteY156" fmla="*/ 113670 h 148686"/>
              <a:gd name="connsiteX157" fmla="*/ 117443 w 147352"/>
              <a:gd name="connsiteY157" fmla="*/ 108717 h 148686"/>
              <a:gd name="connsiteX158" fmla="*/ 117443 w 147352"/>
              <a:gd name="connsiteY158" fmla="*/ 107479 h 148686"/>
              <a:gd name="connsiteX159" fmla="*/ 120205 w 147352"/>
              <a:gd name="connsiteY159" fmla="*/ 103573 h 148686"/>
              <a:gd name="connsiteX160" fmla="*/ 119825 w 147352"/>
              <a:gd name="connsiteY160" fmla="*/ 102145 h 148686"/>
              <a:gd name="connsiteX161" fmla="*/ 122015 w 147352"/>
              <a:gd name="connsiteY161" fmla="*/ 100335 h 148686"/>
              <a:gd name="connsiteX162" fmla="*/ 124396 w 147352"/>
              <a:gd name="connsiteY162" fmla="*/ 96811 h 148686"/>
              <a:gd name="connsiteX163" fmla="*/ 125539 w 147352"/>
              <a:gd name="connsiteY163" fmla="*/ 97477 h 148686"/>
              <a:gd name="connsiteX164" fmla="*/ 125254 w 147352"/>
              <a:gd name="connsiteY164" fmla="*/ 96049 h 148686"/>
              <a:gd name="connsiteX165" fmla="*/ 127159 w 147352"/>
              <a:gd name="connsiteY165" fmla="*/ 94715 h 148686"/>
              <a:gd name="connsiteX166" fmla="*/ 127540 w 147352"/>
              <a:gd name="connsiteY166" fmla="*/ 92524 h 148686"/>
              <a:gd name="connsiteX167" fmla="*/ 136303 w 147352"/>
              <a:gd name="connsiteY167" fmla="*/ 82333 h 148686"/>
              <a:gd name="connsiteX168" fmla="*/ 138208 w 147352"/>
              <a:gd name="connsiteY168" fmla="*/ 79761 h 148686"/>
              <a:gd name="connsiteX169" fmla="*/ 137160 w 147352"/>
              <a:gd name="connsiteY169" fmla="*/ 79189 h 148686"/>
              <a:gd name="connsiteX170" fmla="*/ 138875 w 147352"/>
              <a:gd name="connsiteY170" fmla="*/ 77761 h 148686"/>
              <a:gd name="connsiteX171" fmla="*/ 137827 w 147352"/>
              <a:gd name="connsiteY171" fmla="*/ 77761 h 148686"/>
              <a:gd name="connsiteX172" fmla="*/ 138875 w 147352"/>
              <a:gd name="connsiteY172" fmla="*/ 74713 h 148686"/>
              <a:gd name="connsiteX173" fmla="*/ 138303 w 147352"/>
              <a:gd name="connsiteY173" fmla="*/ 70045 h 148686"/>
              <a:gd name="connsiteX174" fmla="*/ 139827 w 147352"/>
              <a:gd name="connsiteY174" fmla="*/ 69093 h 148686"/>
              <a:gd name="connsiteX175" fmla="*/ 139255 w 147352"/>
              <a:gd name="connsiteY175" fmla="*/ 70045 h 148686"/>
              <a:gd name="connsiteX176" fmla="*/ 141732 w 147352"/>
              <a:gd name="connsiteY176" fmla="*/ 67188 h 148686"/>
              <a:gd name="connsiteX177" fmla="*/ 143351 w 147352"/>
              <a:gd name="connsiteY177" fmla="*/ 66902 h 148686"/>
              <a:gd name="connsiteX178" fmla="*/ 142399 w 147352"/>
              <a:gd name="connsiteY178" fmla="*/ 66331 h 148686"/>
              <a:gd name="connsiteX179" fmla="*/ 143256 w 147352"/>
              <a:gd name="connsiteY179" fmla="*/ 63759 h 148686"/>
              <a:gd name="connsiteX180" fmla="*/ 144971 w 147352"/>
              <a:gd name="connsiteY180" fmla="*/ 61092 h 148686"/>
              <a:gd name="connsiteX181" fmla="*/ 146114 w 147352"/>
              <a:gd name="connsiteY181" fmla="*/ 60520 h 148686"/>
              <a:gd name="connsiteX182" fmla="*/ 143542 w 147352"/>
              <a:gd name="connsiteY182" fmla="*/ 58996 h 148686"/>
              <a:gd name="connsiteX183" fmla="*/ 143923 w 147352"/>
              <a:gd name="connsiteY183" fmla="*/ 57949 h 148686"/>
              <a:gd name="connsiteX184" fmla="*/ 145447 w 147352"/>
              <a:gd name="connsiteY184" fmla="*/ 55758 h 148686"/>
              <a:gd name="connsiteX185" fmla="*/ 145352 w 147352"/>
              <a:gd name="connsiteY185" fmla="*/ 54424 h 148686"/>
              <a:gd name="connsiteX186" fmla="*/ 147352 w 147352"/>
              <a:gd name="connsiteY186" fmla="*/ 52519 h 148686"/>
              <a:gd name="connsiteX187" fmla="*/ 143542 w 147352"/>
              <a:gd name="connsiteY187" fmla="*/ 52710 h 148686"/>
              <a:gd name="connsiteX188" fmla="*/ 143256 w 147352"/>
              <a:gd name="connsiteY188" fmla="*/ 54329 h 148686"/>
              <a:gd name="connsiteX189" fmla="*/ 141637 w 147352"/>
              <a:gd name="connsiteY189" fmla="*/ 45566 h 148686"/>
              <a:gd name="connsiteX190" fmla="*/ 141256 w 147352"/>
              <a:gd name="connsiteY190" fmla="*/ 42994 h 148686"/>
              <a:gd name="connsiteX191" fmla="*/ 136874 w 147352"/>
              <a:gd name="connsiteY191" fmla="*/ 40613 h 148686"/>
              <a:gd name="connsiteX192" fmla="*/ 139541 w 147352"/>
              <a:gd name="connsiteY192" fmla="*/ 39661 h 148686"/>
              <a:gd name="connsiteX193" fmla="*/ 136970 w 147352"/>
              <a:gd name="connsiteY193" fmla="*/ 36613 h 148686"/>
              <a:gd name="connsiteX194" fmla="*/ 136017 w 147352"/>
              <a:gd name="connsiteY194" fmla="*/ 37279 h 148686"/>
              <a:gd name="connsiteX195" fmla="*/ 136398 w 147352"/>
              <a:gd name="connsiteY195" fmla="*/ 37565 h 148686"/>
              <a:gd name="connsiteX196" fmla="*/ 15430 w 147352"/>
              <a:gd name="connsiteY196" fmla="*/ 112146 h 148686"/>
              <a:gd name="connsiteX197" fmla="*/ 19145 w 147352"/>
              <a:gd name="connsiteY197" fmla="*/ 113289 h 148686"/>
              <a:gd name="connsiteX198" fmla="*/ 15430 w 147352"/>
              <a:gd name="connsiteY198" fmla="*/ 112146 h 148686"/>
              <a:gd name="connsiteX199" fmla="*/ 34862 w 147352"/>
              <a:gd name="connsiteY199" fmla="*/ 117194 h 148686"/>
              <a:gd name="connsiteX200" fmla="*/ 36672 w 147352"/>
              <a:gd name="connsiteY200" fmla="*/ 118147 h 148686"/>
              <a:gd name="connsiteX201" fmla="*/ 34862 w 147352"/>
              <a:gd name="connsiteY201" fmla="*/ 117194 h 148686"/>
              <a:gd name="connsiteX202" fmla="*/ 38481 w 147352"/>
              <a:gd name="connsiteY202" fmla="*/ 118147 h 148686"/>
              <a:gd name="connsiteX203" fmla="*/ 39624 w 147352"/>
              <a:gd name="connsiteY203" fmla="*/ 119575 h 148686"/>
              <a:gd name="connsiteX204" fmla="*/ 38481 w 147352"/>
              <a:gd name="connsiteY204" fmla="*/ 118147 h 148686"/>
              <a:gd name="connsiteX205" fmla="*/ 66008 w 147352"/>
              <a:gd name="connsiteY205" fmla="*/ 128910 h 148686"/>
              <a:gd name="connsiteX206" fmla="*/ 64675 w 147352"/>
              <a:gd name="connsiteY206" fmla="*/ 127195 h 148686"/>
              <a:gd name="connsiteX207" fmla="*/ 66008 w 147352"/>
              <a:gd name="connsiteY207" fmla="*/ 128910 h 148686"/>
              <a:gd name="connsiteX208" fmla="*/ 67723 w 147352"/>
              <a:gd name="connsiteY208" fmla="*/ 129672 h 148686"/>
              <a:gd name="connsiteX209" fmla="*/ 69342 w 147352"/>
              <a:gd name="connsiteY209" fmla="*/ 130910 h 148686"/>
              <a:gd name="connsiteX210" fmla="*/ 67723 w 147352"/>
              <a:gd name="connsiteY210" fmla="*/ 129672 h 148686"/>
              <a:gd name="connsiteX211" fmla="*/ 82772 w 147352"/>
              <a:gd name="connsiteY211" fmla="*/ 135863 h 148686"/>
              <a:gd name="connsiteX212" fmla="*/ 83534 w 147352"/>
              <a:gd name="connsiteY212" fmla="*/ 138054 h 148686"/>
              <a:gd name="connsiteX213" fmla="*/ 81915 w 147352"/>
              <a:gd name="connsiteY213" fmla="*/ 134815 h 148686"/>
              <a:gd name="connsiteX214" fmla="*/ 80582 w 147352"/>
              <a:gd name="connsiteY214" fmla="*/ 134149 h 148686"/>
              <a:gd name="connsiteX215" fmla="*/ 83154 w 147352"/>
              <a:gd name="connsiteY215" fmla="*/ 134244 h 148686"/>
              <a:gd name="connsiteX216" fmla="*/ 83630 w 147352"/>
              <a:gd name="connsiteY216" fmla="*/ 135101 h 148686"/>
              <a:gd name="connsiteX217" fmla="*/ 82772 w 147352"/>
              <a:gd name="connsiteY217" fmla="*/ 135863 h 148686"/>
              <a:gd name="connsiteX218" fmla="*/ 99822 w 147352"/>
              <a:gd name="connsiteY218" fmla="*/ 22516 h 148686"/>
              <a:gd name="connsiteX219" fmla="*/ 97822 w 147352"/>
              <a:gd name="connsiteY219" fmla="*/ 21754 h 148686"/>
              <a:gd name="connsiteX220" fmla="*/ 99822 w 147352"/>
              <a:gd name="connsiteY220" fmla="*/ 22516 h 148686"/>
              <a:gd name="connsiteX221" fmla="*/ 92012 w 147352"/>
              <a:gd name="connsiteY221" fmla="*/ 18039 h 148686"/>
              <a:gd name="connsiteX222" fmla="*/ 93822 w 147352"/>
              <a:gd name="connsiteY222" fmla="*/ 19753 h 148686"/>
              <a:gd name="connsiteX223" fmla="*/ 92012 w 147352"/>
              <a:gd name="connsiteY223" fmla="*/ 18039 h 148686"/>
              <a:gd name="connsiteX224" fmla="*/ 90107 w 147352"/>
              <a:gd name="connsiteY224" fmla="*/ 16801 h 148686"/>
              <a:gd name="connsiteX225" fmla="*/ 90869 w 147352"/>
              <a:gd name="connsiteY225" fmla="*/ 17658 h 148686"/>
              <a:gd name="connsiteX226" fmla="*/ 86011 w 147352"/>
              <a:gd name="connsiteY226" fmla="*/ 13753 h 148686"/>
              <a:gd name="connsiteX227" fmla="*/ 95250 w 147352"/>
              <a:gd name="connsiteY227" fmla="*/ 18039 h 148686"/>
              <a:gd name="connsiteX228" fmla="*/ 96679 w 147352"/>
              <a:gd name="connsiteY228" fmla="*/ 18610 h 148686"/>
              <a:gd name="connsiteX229" fmla="*/ 97250 w 147352"/>
              <a:gd name="connsiteY229" fmla="*/ 19372 h 148686"/>
              <a:gd name="connsiteX230" fmla="*/ 90107 w 147352"/>
              <a:gd name="connsiteY230" fmla="*/ 16801 h 148686"/>
              <a:gd name="connsiteX231" fmla="*/ 101441 w 147352"/>
              <a:gd name="connsiteY231" fmla="*/ 133387 h 148686"/>
              <a:gd name="connsiteX232" fmla="*/ 97441 w 147352"/>
              <a:gd name="connsiteY232" fmla="*/ 135958 h 148686"/>
              <a:gd name="connsiteX233" fmla="*/ 101441 w 147352"/>
              <a:gd name="connsiteY233" fmla="*/ 133387 h 148686"/>
              <a:gd name="connsiteX234" fmla="*/ 102298 w 147352"/>
              <a:gd name="connsiteY234" fmla="*/ 130815 h 148686"/>
              <a:gd name="connsiteX235" fmla="*/ 100870 w 147352"/>
              <a:gd name="connsiteY235" fmla="*/ 131863 h 148686"/>
              <a:gd name="connsiteX236" fmla="*/ 101251 w 147352"/>
              <a:gd name="connsiteY236" fmla="*/ 131482 h 148686"/>
              <a:gd name="connsiteX237" fmla="*/ 101251 w 147352"/>
              <a:gd name="connsiteY237" fmla="*/ 130910 h 148686"/>
              <a:gd name="connsiteX238" fmla="*/ 102298 w 147352"/>
              <a:gd name="connsiteY238" fmla="*/ 130815 h 148686"/>
              <a:gd name="connsiteX239" fmla="*/ 132683 w 147352"/>
              <a:gd name="connsiteY239" fmla="*/ 81285 h 148686"/>
              <a:gd name="connsiteX240" fmla="*/ 133350 w 147352"/>
              <a:gd name="connsiteY240" fmla="*/ 80428 h 148686"/>
              <a:gd name="connsiteX241" fmla="*/ 134112 w 147352"/>
              <a:gd name="connsiteY241" fmla="*/ 80904 h 148686"/>
              <a:gd name="connsiteX242" fmla="*/ 132683 w 147352"/>
              <a:gd name="connsiteY242" fmla="*/ 81285 h 148686"/>
              <a:gd name="connsiteX243" fmla="*/ 137065 w 147352"/>
              <a:gd name="connsiteY243" fmla="*/ 75856 h 148686"/>
              <a:gd name="connsiteX244" fmla="*/ 137922 w 147352"/>
              <a:gd name="connsiteY244" fmla="*/ 75094 h 148686"/>
              <a:gd name="connsiteX245" fmla="*/ 136303 w 147352"/>
              <a:gd name="connsiteY245" fmla="*/ 77856 h 148686"/>
              <a:gd name="connsiteX246" fmla="*/ 137065 w 147352"/>
              <a:gd name="connsiteY246" fmla="*/ 75856 h 148686"/>
              <a:gd name="connsiteX247" fmla="*/ 134779 w 147352"/>
              <a:gd name="connsiteY247" fmla="*/ 80713 h 148686"/>
              <a:gd name="connsiteX248" fmla="*/ 135064 w 147352"/>
              <a:gd name="connsiteY248" fmla="*/ 78427 h 148686"/>
              <a:gd name="connsiteX249" fmla="*/ 134779 w 147352"/>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352" h="148686">
                <a:moveTo>
                  <a:pt x="136398" y="37565"/>
                </a:moveTo>
                <a:cubicBezTo>
                  <a:pt x="134588" y="35946"/>
                  <a:pt x="132302" y="34993"/>
                  <a:pt x="129826" y="34136"/>
                </a:cubicBezTo>
                <a:cubicBezTo>
                  <a:pt x="127349" y="33374"/>
                  <a:pt x="124683" y="32612"/>
                  <a:pt x="122397" y="31374"/>
                </a:cubicBezTo>
                <a:cubicBezTo>
                  <a:pt x="122015" y="32136"/>
                  <a:pt x="122206" y="32231"/>
                  <a:pt x="121920" y="32898"/>
                </a:cubicBezTo>
                <a:cubicBezTo>
                  <a:pt x="119444" y="32803"/>
                  <a:pt x="119063" y="30136"/>
                  <a:pt x="121634" y="31564"/>
                </a:cubicBezTo>
                <a:cubicBezTo>
                  <a:pt x="121920" y="30707"/>
                  <a:pt x="120110" y="29850"/>
                  <a:pt x="119634" y="28897"/>
                </a:cubicBezTo>
                <a:cubicBezTo>
                  <a:pt x="119920" y="29850"/>
                  <a:pt x="118872" y="30421"/>
                  <a:pt x="118206" y="31183"/>
                </a:cubicBezTo>
                <a:cubicBezTo>
                  <a:pt x="118682" y="28707"/>
                  <a:pt x="117253" y="29755"/>
                  <a:pt x="116110" y="29088"/>
                </a:cubicBezTo>
                <a:cubicBezTo>
                  <a:pt x="115729" y="30802"/>
                  <a:pt x="116777" y="29278"/>
                  <a:pt x="116777" y="30517"/>
                </a:cubicBezTo>
                <a:cubicBezTo>
                  <a:pt x="115920" y="31564"/>
                  <a:pt x="115253" y="30136"/>
                  <a:pt x="114967" y="29755"/>
                </a:cubicBezTo>
                <a:cubicBezTo>
                  <a:pt x="115253" y="29183"/>
                  <a:pt x="115443" y="29469"/>
                  <a:pt x="115729" y="29469"/>
                </a:cubicBezTo>
                <a:cubicBezTo>
                  <a:pt x="116205" y="28421"/>
                  <a:pt x="115062" y="28897"/>
                  <a:pt x="114871" y="28516"/>
                </a:cubicBezTo>
                <a:cubicBezTo>
                  <a:pt x="114776" y="28897"/>
                  <a:pt x="114871" y="29088"/>
                  <a:pt x="114586" y="29564"/>
                </a:cubicBezTo>
                <a:cubicBezTo>
                  <a:pt x="112586" y="28802"/>
                  <a:pt x="112014" y="28040"/>
                  <a:pt x="110395" y="27183"/>
                </a:cubicBezTo>
                <a:cubicBezTo>
                  <a:pt x="110204" y="26897"/>
                  <a:pt x="110680" y="26611"/>
                  <a:pt x="110966" y="25754"/>
                </a:cubicBezTo>
                <a:cubicBezTo>
                  <a:pt x="109633" y="26707"/>
                  <a:pt x="110490" y="24421"/>
                  <a:pt x="109157" y="24992"/>
                </a:cubicBezTo>
                <a:cubicBezTo>
                  <a:pt x="108871" y="26516"/>
                  <a:pt x="109442" y="25849"/>
                  <a:pt x="110204" y="26516"/>
                </a:cubicBezTo>
                <a:cubicBezTo>
                  <a:pt x="108681" y="26611"/>
                  <a:pt x="106585" y="26707"/>
                  <a:pt x="106109" y="24897"/>
                </a:cubicBezTo>
                <a:cubicBezTo>
                  <a:pt x="106775" y="23944"/>
                  <a:pt x="107442" y="25278"/>
                  <a:pt x="108109" y="24611"/>
                </a:cubicBezTo>
                <a:cubicBezTo>
                  <a:pt x="108014" y="22801"/>
                  <a:pt x="106013" y="23087"/>
                  <a:pt x="105061" y="22801"/>
                </a:cubicBezTo>
                <a:cubicBezTo>
                  <a:pt x="104870" y="25754"/>
                  <a:pt x="104490" y="21373"/>
                  <a:pt x="103632" y="23373"/>
                </a:cubicBezTo>
                <a:cubicBezTo>
                  <a:pt x="103347" y="22897"/>
                  <a:pt x="104108" y="22706"/>
                  <a:pt x="104013" y="21849"/>
                </a:cubicBezTo>
                <a:cubicBezTo>
                  <a:pt x="102394" y="21658"/>
                  <a:pt x="101918" y="20134"/>
                  <a:pt x="100394" y="19944"/>
                </a:cubicBezTo>
                <a:cubicBezTo>
                  <a:pt x="100203" y="21563"/>
                  <a:pt x="101251" y="20325"/>
                  <a:pt x="101251" y="21373"/>
                </a:cubicBezTo>
                <a:cubicBezTo>
                  <a:pt x="99822" y="22420"/>
                  <a:pt x="100108" y="19658"/>
                  <a:pt x="98298" y="19753"/>
                </a:cubicBezTo>
                <a:cubicBezTo>
                  <a:pt x="99346" y="18706"/>
                  <a:pt x="99536" y="20230"/>
                  <a:pt x="100299" y="18801"/>
                </a:cubicBezTo>
                <a:cubicBezTo>
                  <a:pt x="100299" y="18039"/>
                  <a:pt x="100013" y="17658"/>
                  <a:pt x="99536" y="17372"/>
                </a:cubicBezTo>
                <a:cubicBezTo>
                  <a:pt x="99441" y="17848"/>
                  <a:pt x="99441" y="18229"/>
                  <a:pt x="99156" y="18896"/>
                </a:cubicBezTo>
                <a:cubicBezTo>
                  <a:pt x="93631" y="16039"/>
                  <a:pt x="91440" y="14324"/>
                  <a:pt x="85820" y="11467"/>
                </a:cubicBezTo>
                <a:cubicBezTo>
                  <a:pt x="85630" y="11943"/>
                  <a:pt x="85916" y="11943"/>
                  <a:pt x="86011" y="12133"/>
                </a:cubicBezTo>
                <a:cubicBezTo>
                  <a:pt x="79439" y="15086"/>
                  <a:pt x="75057" y="7847"/>
                  <a:pt x="68866" y="7085"/>
                </a:cubicBezTo>
                <a:cubicBezTo>
                  <a:pt x="69247" y="6418"/>
                  <a:pt x="69628" y="6133"/>
                  <a:pt x="70104" y="6323"/>
                </a:cubicBezTo>
                <a:cubicBezTo>
                  <a:pt x="69438" y="4132"/>
                  <a:pt x="67533" y="6418"/>
                  <a:pt x="66390" y="5847"/>
                </a:cubicBezTo>
                <a:cubicBezTo>
                  <a:pt x="68009" y="3370"/>
                  <a:pt x="65056" y="7371"/>
                  <a:pt x="66580" y="4228"/>
                </a:cubicBezTo>
                <a:lnTo>
                  <a:pt x="63913" y="3561"/>
                </a:lnTo>
                <a:cubicBezTo>
                  <a:pt x="63913" y="4323"/>
                  <a:pt x="64104" y="4799"/>
                  <a:pt x="64580" y="4799"/>
                </a:cubicBezTo>
                <a:cubicBezTo>
                  <a:pt x="57150" y="4132"/>
                  <a:pt x="48863" y="227"/>
                  <a:pt x="42291" y="989"/>
                </a:cubicBezTo>
                <a:cubicBezTo>
                  <a:pt x="42386" y="513"/>
                  <a:pt x="42577" y="608"/>
                  <a:pt x="42767" y="513"/>
                </a:cubicBezTo>
                <a:cubicBezTo>
                  <a:pt x="38767" y="-1487"/>
                  <a:pt x="29528" y="4704"/>
                  <a:pt x="25527" y="3085"/>
                </a:cubicBezTo>
                <a:cubicBezTo>
                  <a:pt x="24955" y="2894"/>
                  <a:pt x="25051" y="894"/>
                  <a:pt x="24575" y="1370"/>
                </a:cubicBezTo>
                <a:cubicBezTo>
                  <a:pt x="24670" y="799"/>
                  <a:pt x="24765" y="418"/>
                  <a:pt x="24955" y="322"/>
                </a:cubicBezTo>
                <a:cubicBezTo>
                  <a:pt x="24765" y="-1297"/>
                  <a:pt x="23717" y="3847"/>
                  <a:pt x="23241" y="1180"/>
                </a:cubicBezTo>
                <a:cubicBezTo>
                  <a:pt x="22860" y="2227"/>
                  <a:pt x="24479" y="2799"/>
                  <a:pt x="24860" y="3561"/>
                </a:cubicBezTo>
                <a:cubicBezTo>
                  <a:pt x="21813" y="6037"/>
                  <a:pt x="18765" y="6228"/>
                  <a:pt x="16002" y="4609"/>
                </a:cubicBezTo>
                <a:cubicBezTo>
                  <a:pt x="16859" y="6799"/>
                  <a:pt x="14574" y="6037"/>
                  <a:pt x="13716" y="5942"/>
                </a:cubicBezTo>
                <a:cubicBezTo>
                  <a:pt x="13431" y="6799"/>
                  <a:pt x="15335" y="6418"/>
                  <a:pt x="15430" y="7657"/>
                </a:cubicBezTo>
                <a:cubicBezTo>
                  <a:pt x="14574" y="9276"/>
                  <a:pt x="11906" y="8990"/>
                  <a:pt x="11430" y="7276"/>
                </a:cubicBezTo>
                <a:cubicBezTo>
                  <a:pt x="11239" y="7371"/>
                  <a:pt x="11239" y="7752"/>
                  <a:pt x="11335" y="7752"/>
                </a:cubicBezTo>
                <a:cubicBezTo>
                  <a:pt x="11239" y="8228"/>
                  <a:pt x="11049" y="8133"/>
                  <a:pt x="10859" y="8228"/>
                </a:cubicBezTo>
                <a:cubicBezTo>
                  <a:pt x="10763" y="9371"/>
                  <a:pt x="11525" y="8514"/>
                  <a:pt x="11716" y="8800"/>
                </a:cubicBezTo>
                <a:cubicBezTo>
                  <a:pt x="11621" y="9943"/>
                  <a:pt x="11049" y="8990"/>
                  <a:pt x="10763" y="9276"/>
                </a:cubicBezTo>
                <a:cubicBezTo>
                  <a:pt x="11525" y="10895"/>
                  <a:pt x="10096" y="11657"/>
                  <a:pt x="9240" y="11276"/>
                </a:cubicBezTo>
                <a:cubicBezTo>
                  <a:pt x="9049" y="11181"/>
                  <a:pt x="10954" y="13943"/>
                  <a:pt x="9620" y="14991"/>
                </a:cubicBezTo>
                <a:cubicBezTo>
                  <a:pt x="10096" y="15848"/>
                  <a:pt x="10573" y="16896"/>
                  <a:pt x="10573" y="18801"/>
                </a:cubicBezTo>
                <a:cubicBezTo>
                  <a:pt x="10192" y="20992"/>
                  <a:pt x="9335" y="21468"/>
                  <a:pt x="9240" y="25087"/>
                </a:cubicBezTo>
                <a:cubicBezTo>
                  <a:pt x="8763" y="25849"/>
                  <a:pt x="7811" y="24040"/>
                  <a:pt x="6954" y="24325"/>
                </a:cubicBezTo>
                <a:cubicBezTo>
                  <a:pt x="7048" y="25278"/>
                  <a:pt x="7525" y="25373"/>
                  <a:pt x="7715" y="25945"/>
                </a:cubicBezTo>
                <a:cubicBezTo>
                  <a:pt x="7048" y="27850"/>
                  <a:pt x="6001" y="29278"/>
                  <a:pt x="6477" y="31660"/>
                </a:cubicBezTo>
                <a:cubicBezTo>
                  <a:pt x="6382" y="32231"/>
                  <a:pt x="6096" y="31945"/>
                  <a:pt x="6001" y="32707"/>
                </a:cubicBezTo>
                <a:cubicBezTo>
                  <a:pt x="5525" y="32993"/>
                  <a:pt x="5715" y="31564"/>
                  <a:pt x="5620" y="31088"/>
                </a:cubicBezTo>
                <a:cubicBezTo>
                  <a:pt x="5144" y="32517"/>
                  <a:pt x="5715" y="34993"/>
                  <a:pt x="6763" y="34422"/>
                </a:cubicBezTo>
                <a:cubicBezTo>
                  <a:pt x="6477" y="36327"/>
                  <a:pt x="5810" y="36613"/>
                  <a:pt x="5049" y="36422"/>
                </a:cubicBezTo>
                <a:cubicBezTo>
                  <a:pt x="4477" y="37184"/>
                  <a:pt x="5715" y="36994"/>
                  <a:pt x="6001" y="36994"/>
                </a:cubicBezTo>
                <a:cubicBezTo>
                  <a:pt x="5715" y="38041"/>
                  <a:pt x="4953" y="37184"/>
                  <a:pt x="4572" y="37946"/>
                </a:cubicBezTo>
                <a:cubicBezTo>
                  <a:pt x="4572" y="39089"/>
                  <a:pt x="5429" y="38232"/>
                  <a:pt x="5715" y="38613"/>
                </a:cubicBezTo>
                <a:cubicBezTo>
                  <a:pt x="5905" y="39470"/>
                  <a:pt x="6382" y="41280"/>
                  <a:pt x="5525" y="41280"/>
                </a:cubicBezTo>
                <a:cubicBezTo>
                  <a:pt x="5429" y="42328"/>
                  <a:pt x="6096" y="41661"/>
                  <a:pt x="5905" y="42899"/>
                </a:cubicBezTo>
                <a:cubicBezTo>
                  <a:pt x="5049" y="43661"/>
                  <a:pt x="6287" y="44518"/>
                  <a:pt x="5239" y="44423"/>
                </a:cubicBezTo>
                <a:cubicBezTo>
                  <a:pt x="5239" y="45090"/>
                  <a:pt x="5620" y="44899"/>
                  <a:pt x="5905" y="44995"/>
                </a:cubicBezTo>
                <a:cubicBezTo>
                  <a:pt x="5810" y="48424"/>
                  <a:pt x="4763" y="47185"/>
                  <a:pt x="4096" y="48043"/>
                </a:cubicBezTo>
                <a:cubicBezTo>
                  <a:pt x="4096" y="49281"/>
                  <a:pt x="5049" y="48328"/>
                  <a:pt x="5429" y="48709"/>
                </a:cubicBezTo>
                <a:cubicBezTo>
                  <a:pt x="6001" y="49471"/>
                  <a:pt x="5239" y="50900"/>
                  <a:pt x="5620" y="51948"/>
                </a:cubicBezTo>
                <a:cubicBezTo>
                  <a:pt x="5429" y="53091"/>
                  <a:pt x="5429" y="51281"/>
                  <a:pt x="5049" y="52424"/>
                </a:cubicBezTo>
                <a:cubicBezTo>
                  <a:pt x="5144" y="53186"/>
                  <a:pt x="5144" y="54043"/>
                  <a:pt x="5334" y="54615"/>
                </a:cubicBezTo>
                <a:cubicBezTo>
                  <a:pt x="4667" y="56329"/>
                  <a:pt x="3143" y="55663"/>
                  <a:pt x="5049" y="56139"/>
                </a:cubicBezTo>
                <a:cubicBezTo>
                  <a:pt x="4572" y="57377"/>
                  <a:pt x="3810" y="56901"/>
                  <a:pt x="3334" y="57568"/>
                </a:cubicBezTo>
                <a:cubicBezTo>
                  <a:pt x="3715" y="58711"/>
                  <a:pt x="4858" y="57377"/>
                  <a:pt x="5525" y="57282"/>
                </a:cubicBezTo>
                <a:cubicBezTo>
                  <a:pt x="6096" y="58425"/>
                  <a:pt x="5620" y="59854"/>
                  <a:pt x="5715" y="62616"/>
                </a:cubicBezTo>
                <a:cubicBezTo>
                  <a:pt x="5144" y="63854"/>
                  <a:pt x="4191" y="62806"/>
                  <a:pt x="4001" y="61949"/>
                </a:cubicBezTo>
                <a:cubicBezTo>
                  <a:pt x="4096" y="61092"/>
                  <a:pt x="4191" y="60235"/>
                  <a:pt x="4191" y="59282"/>
                </a:cubicBezTo>
                <a:cubicBezTo>
                  <a:pt x="3715" y="59854"/>
                  <a:pt x="3715" y="61568"/>
                  <a:pt x="3906" y="62425"/>
                </a:cubicBezTo>
                <a:cubicBezTo>
                  <a:pt x="3810" y="63473"/>
                  <a:pt x="3239" y="62521"/>
                  <a:pt x="3048" y="63378"/>
                </a:cubicBezTo>
                <a:cubicBezTo>
                  <a:pt x="4001" y="61473"/>
                  <a:pt x="4382" y="71188"/>
                  <a:pt x="3334" y="74522"/>
                </a:cubicBezTo>
                <a:cubicBezTo>
                  <a:pt x="3048" y="75570"/>
                  <a:pt x="2477" y="73760"/>
                  <a:pt x="2096" y="74903"/>
                </a:cubicBezTo>
                <a:cubicBezTo>
                  <a:pt x="1905" y="75379"/>
                  <a:pt x="2953" y="75951"/>
                  <a:pt x="3239" y="75570"/>
                </a:cubicBezTo>
                <a:cubicBezTo>
                  <a:pt x="3048" y="78808"/>
                  <a:pt x="2191" y="78999"/>
                  <a:pt x="1429" y="79094"/>
                </a:cubicBezTo>
                <a:cubicBezTo>
                  <a:pt x="1334" y="80237"/>
                  <a:pt x="1714" y="80237"/>
                  <a:pt x="2096" y="80237"/>
                </a:cubicBezTo>
                <a:cubicBezTo>
                  <a:pt x="1810" y="83285"/>
                  <a:pt x="667" y="81856"/>
                  <a:pt x="0" y="82714"/>
                </a:cubicBezTo>
                <a:cubicBezTo>
                  <a:pt x="953" y="82904"/>
                  <a:pt x="2667" y="83095"/>
                  <a:pt x="2286" y="87190"/>
                </a:cubicBezTo>
                <a:cubicBezTo>
                  <a:pt x="2000" y="87571"/>
                  <a:pt x="2381" y="88048"/>
                  <a:pt x="2477" y="87190"/>
                </a:cubicBezTo>
                <a:cubicBezTo>
                  <a:pt x="3334" y="87857"/>
                  <a:pt x="2763" y="90810"/>
                  <a:pt x="3048" y="92048"/>
                </a:cubicBezTo>
                <a:cubicBezTo>
                  <a:pt x="1620" y="98620"/>
                  <a:pt x="2763" y="101002"/>
                  <a:pt x="3334" y="104812"/>
                </a:cubicBezTo>
                <a:cubicBezTo>
                  <a:pt x="2857" y="106907"/>
                  <a:pt x="2096" y="107098"/>
                  <a:pt x="1524" y="108336"/>
                </a:cubicBezTo>
                <a:cubicBezTo>
                  <a:pt x="2191" y="112813"/>
                  <a:pt x="5144" y="107383"/>
                  <a:pt x="5715" y="112527"/>
                </a:cubicBezTo>
                <a:cubicBezTo>
                  <a:pt x="8097" y="111765"/>
                  <a:pt x="11145" y="112336"/>
                  <a:pt x="12668" y="115003"/>
                </a:cubicBezTo>
                <a:cubicBezTo>
                  <a:pt x="12668" y="115289"/>
                  <a:pt x="12573" y="115480"/>
                  <a:pt x="12478" y="115480"/>
                </a:cubicBezTo>
                <a:cubicBezTo>
                  <a:pt x="16479" y="116718"/>
                  <a:pt x="21813" y="113860"/>
                  <a:pt x="26480" y="115861"/>
                </a:cubicBezTo>
                <a:cubicBezTo>
                  <a:pt x="27432" y="116051"/>
                  <a:pt x="26004" y="114908"/>
                  <a:pt x="25908" y="115194"/>
                </a:cubicBezTo>
                <a:cubicBezTo>
                  <a:pt x="26289" y="113479"/>
                  <a:pt x="27432" y="115670"/>
                  <a:pt x="27241" y="115480"/>
                </a:cubicBezTo>
                <a:cubicBezTo>
                  <a:pt x="28480" y="116337"/>
                  <a:pt x="31528" y="117194"/>
                  <a:pt x="32481" y="117194"/>
                </a:cubicBezTo>
                <a:cubicBezTo>
                  <a:pt x="32290" y="118337"/>
                  <a:pt x="32099" y="118147"/>
                  <a:pt x="31814" y="118147"/>
                </a:cubicBezTo>
                <a:cubicBezTo>
                  <a:pt x="36290" y="121385"/>
                  <a:pt x="44482" y="121290"/>
                  <a:pt x="47530" y="126243"/>
                </a:cubicBezTo>
                <a:lnTo>
                  <a:pt x="47816" y="125195"/>
                </a:lnTo>
                <a:cubicBezTo>
                  <a:pt x="48006" y="127672"/>
                  <a:pt x="49721" y="126719"/>
                  <a:pt x="50578" y="127195"/>
                </a:cubicBezTo>
                <a:cubicBezTo>
                  <a:pt x="49721" y="124338"/>
                  <a:pt x="46101" y="124243"/>
                  <a:pt x="44291" y="121957"/>
                </a:cubicBezTo>
                <a:cubicBezTo>
                  <a:pt x="46482" y="121480"/>
                  <a:pt x="48863" y="122814"/>
                  <a:pt x="50482" y="122719"/>
                </a:cubicBezTo>
                <a:cubicBezTo>
                  <a:pt x="49530" y="121480"/>
                  <a:pt x="48101" y="120909"/>
                  <a:pt x="46673" y="120433"/>
                </a:cubicBezTo>
                <a:cubicBezTo>
                  <a:pt x="49245" y="118909"/>
                  <a:pt x="50959" y="121480"/>
                  <a:pt x="53340" y="122052"/>
                </a:cubicBezTo>
                <a:cubicBezTo>
                  <a:pt x="52483" y="123004"/>
                  <a:pt x="51816" y="121766"/>
                  <a:pt x="51054" y="121861"/>
                </a:cubicBezTo>
                <a:cubicBezTo>
                  <a:pt x="50673" y="124719"/>
                  <a:pt x="51911" y="123957"/>
                  <a:pt x="52578" y="124052"/>
                </a:cubicBezTo>
                <a:cubicBezTo>
                  <a:pt x="58674" y="125005"/>
                  <a:pt x="63437" y="129100"/>
                  <a:pt x="68675" y="131767"/>
                </a:cubicBezTo>
                <a:cubicBezTo>
                  <a:pt x="69056" y="131958"/>
                  <a:pt x="69056" y="132815"/>
                  <a:pt x="69342" y="133196"/>
                </a:cubicBezTo>
                <a:cubicBezTo>
                  <a:pt x="72771" y="137387"/>
                  <a:pt x="78772" y="136625"/>
                  <a:pt x="82963" y="138911"/>
                </a:cubicBezTo>
                <a:cubicBezTo>
                  <a:pt x="82772" y="139387"/>
                  <a:pt x="82677" y="139197"/>
                  <a:pt x="82487" y="139292"/>
                </a:cubicBezTo>
                <a:cubicBezTo>
                  <a:pt x="83248" y="140530"/>
                  <a:pt x="85440" y="140149"/>
                  <a:pt x="85440" y="142531"/>
                </a:cubicBezTo>
                <a:cubicBezTo>
                  <a:pt x="84582" y="143959"/>
                  <a:pt x="85249" y="140340"/>
                  <a:pt x="83915" y="142912"/>
                </a:cubicBezTo>
                <a:cubicBezTo>
                  <a:pt x="84582" y="142531"/>
                  <a:pt x="84868" y="143864"/>
                  <a:pt x="85725" y="143864"/>
                </a:cubicBezTo>
                <a:cubicBezTo>
                  <a:pt x="84773" y="145769"/>
                  <a:pt x="85344" y="143959"/>
                  <a:pt x="85058" y="144055"/>
                </a:cubicBezTo>
                <a:cubicBezTo>
                  <a:pt x="84582" y="146055"/>
                  <a:pt x="85344" y="145579"/>
                  <a:pt x="85249" y="147198"/>
                </a:cubicBezTo>
                <a:cubicBezTo>
                  <a:pt x="84773" y="148055"/>
                  <a:pt x="84582" y="148055"/>
                  <a:pt x="84391" y="148055"/>
                </a:cubicBezTo>
                <a:cubicBezTo>
                  <a:pt x="83820" y="149389"/>
                  <a:pt x="84963" y="148150"/>
                  <a:pt x="85058" y="148436"/>
                </a:cubicBezTo>
                <a:cubicBezTo>
                  <a:pt x="85535" y="146722"/>
                  <a:pt x="86011" y="145102"/>
                  <a:pt x="85249" y="144912"/>
                </a:cubicBezTo>
                <a:cubicBezTo>
                  <a:pt x="86487" y="143864"/>
                  <a:pt x="87725" y="142721"/>
                  <a:pt x="88392" y="143578"/>
                </a:cubicBezTo>
                <a:cubicBezTo>
                  <a:pt x="88964" y="140911"/>
                  <a:pt x="86773" y="141864"/>
                  <a:pt x="85630" y="140245"/>
                </a:cubicBezTo>
                <a:cubicBezTo>
                  <a:pt x="85916" y="139864"/>
                  <a:pt x="86201" y="139483"/>
                  <a:pt x="86392" y="139387"/>
                </a:cubicBezTo>
                <a:cubicBezTo>
                  <a:pt x="86963" y="138244"/>
                  <a:pt x="85820" y="139768"/>
                  <a:pt x="85725" y="139578"/>
                </a:cubicBezTo>
                <a:cubicBezTo>
                  <a:pt x="85535" y="139387"/>
                  <a:pt x="86106" y="138244"/>
                  <a:pt x="86678" y="137101"/>
                </a:cubicBezTo>
                <a:cubicBezTo>
                  <a:pt x="89345" y="137578"/>
                  <a:pt x="88582" y="142816"/>
                  <a:pt x="91440" y="142054"/>
                </a:cubicBezTo>
                <a:cubicBezTo>
                  <a:pt x="91821" y="140721"/>
                  <a:pt x="91154" y="141102"/>
                  <a:pt x="90678" y="140435"/>
                </a:cubicBezTo>
                <a:cubicBezTo>
                  <a:pt x="90964" y="139864"/>
                  <a:pt x="91059" y="140149"/>
                  <a:pt x="91250" y="140149"/>
                </a:cubicBezTo>
                <a:cubicBezTo>
                  <a:pt x="90774" y="138911"/>
                  <a:pt x="89916" y="138244"/>
                  <a:pt x="88868" y="137673"/>
                </a:cubicBezTo>
                <a:cubicBezTo>
                  <a:pt x="91154" y="136720"/>
                  <a:pt x="92583" y="138244"/>
                  <a:pt x="92773" y="139768"/>
                </a:cubicBezTo>
                <a:cubicBezTo>
                  <a:pt x="92488" y="140340"/>
                  <a:pt x="92393" y="140054"/>
                  <a:pt x="92202" y="140054"/>
                </a:cubicBezTo>
                <a:cubicBezTo>
                  <a:pt x="91250" y="143007"/>
                  <a:pt x="93250" y="141007"/>
                  <a:pt x="94488" y="140054"/>
                </a:cubicBezTo>
                <a:cubicBezTo>
                  <a:pt x="94774" y="139483"/>
                  <a:pt x="93631" y="140054"/>
                  <a:pt x="93440" y="139483"/>
                </a:cubicBezTo>
                <a:cubicBezTo>
                  <a:pt x="94202" y="138625"/>
                  <a:pt x="94869" y="137959"/>
                  <a:pt x="94774" y="139006"/>
                </a:cubicBezTo>
                <a:cubicBezTo>
                  <a:pt x="95536" y="136720"/>
                  <a:pt x="97631" y="137006"/>
                  <a:pt x="97917" y="137768"/>
                </a:cubicBezTo>
                <a:cubicBezTo>
                  <a:pt x="96964" y="139578"/>
                  <a:pt x="97727" y="137292"/>
                  <a:pt x="96679" y="138911"/>
                </a:cubicBezTo>
                <a:cubicBezTo>
                  <a:pt x="97631" y="137292"/>
                  <a:pt x="96298" y="138530"/>
                  <a:pt x="95917" y="137863"/>
                </a:cubicBezTo>
                <a:cubicBezTo>
                  <a:pt x="95345" y="138816"/>
                  <a:pt x="95631" y="138816"/>
                  <a:pt x="95726" y="139006"/>
                </a:cubicBezTo>
                <a:cubicBezTo>
                  <a:pt x="95441" y="139483"/>
                  <a:pt x="95345" y="139292"/>
                  <a:pt x="95250" y="139292"/>
                </a:cubicBezTo>
                <a:cubicBezTo>
                  <a:pt x="96108" y="139673"/>
                  <a:pt x="96964" y="139768"/>
                  <a:pt x="97727" y="139483"/>
                </a:cubicBezTo>
                <a:cubicBezTo>
                  <a:pt x="97250" y="139483"/>
                  <a:pt x="98013" y="138244"/>
                  <a:pt x="98679" y="137006"/>
                </a:cubicBezTo>
                <a:cubicBezTo>
                  <a:pt x="100775" y="135101"/>
                  <a:pt x="102680" y="134149"/>
                  <a:pt x="105823" y="128910"/>
                </a:cubicBezTo>
                <a:cubicBezTo>
                  <a:pt x="103918" y="130910"/>
                  <a:pt x="101632" y="134149"/>
                  <a:pt x="101060" y="132910"/>
                </a:cubicBezTo>
                <a:cubicBezTo>
                  <a:pt x="102013" y="131005"/>
                  <a:pt x="104490" y="127957"/>
                  <a:pt x="105346" y="128053"/>
                </a:cubicBezTo>
                <a:cubicBezTo>
                  <a:pt x="105728" y="127481"/>
                  <a:pt x="104490" y="128053"/>
                  <a:pt x="105633" y="127005"/>
                </a:cubicBezTo>
                <a:cubicBezTo>
                  <a:pt x="106109" y="126148"/>
                  <a:pt x="104966" y="127100"/>
                  <a:pt x="104775" y="127100"/>
                </a:cubicBezTo>
                <a:cubicBezTo>
                  <a:pt x="104775" y="128053"/>
                  <a:pt x="103632" y="128815"/>
                  <a:pt x="103251" y="128624"/>
                </a:cubicBezTo>
                <a:cubicBezTo>
                  <a:pt x="104204" y="127386"/>
                  <a:pt x="105346" y="125576"/>
                  <a:pt x="105918" y="125957"/>
                </a:cubicBezTo>
                <a:cubicBezTo>
                  <a:pt x="106109" y="124814"/>
                  <a:pt x="107061" y="123862"/>
                  <a:pt x="107538" y="122623"/>
                </a:cubicBezTo>
                <a:cubicBezTo>
                  <a:pt x="106775" y="122909"/>
                  <a:pt x="105346" y="125576"/>
                  <a:pt x="104585" y="125767"/>
                </a:cubicBezTo>
                <a:cubicBezTo>
                  <a:pt x="104966" y="124147"/>
                  <a:pt x="106395" y="124243"/>
                  <a:pt x="106966" y="122242"/>
                </a:cubicBezTo>
                <a:cubicBezTo>
                  <a:pt x="106871" y="122528"/>
                  <a:pt x="108585" y="120909"/>
                  <a:pt x="107632" y="122623"/>
                </a:cubicBezTo>
                <a:cubicBezTo>
                  <a:pt x="108490" y="120718"/>
                  <a:pt x="110109" y="118432"/>
                  <a:pt x="111347" y="118051"/>
                </a:cubicBezTo>
                <a:cubicBezTo>
                  <a:pt x="112300" y="116718"/>
                  <a:pt x="113538" y="113575"/>
                  <a:pt x="113062" y="115384"/>
                </a:cubicBezTo>
                <a:cubicBezTo>
                  <a:pt x="113824" y="114908"/>
                  <a:pt x="114300" y="112527"/>
                  <a:pt x="113348" y="113670"/>
                </a:cubicBezTo>
                <a:cubicBezTo>
                  <a:pt x="114681" y="112146"/>
                  <a:pt x="116205" y="109765"/>
                  <a:pt x="117443" y="108717"/>
                </a:cubicBezTo>
                <a:cubicBezTo>
                  <a:pt x="117920" y="107860"/>
                  <a:pt x="117824" y="107574"/>
                  <a:pt x="117443" y="107479"/>
                </a:cubicBezTo>
                <a:cubicBezTo>
                  <a:pt x="119063" y="104812"/>
                  <a:pt x="119349" y="104431"/>
                  <a:pt x="120205" y="103573"/>
                </a:cubicBezTo>
                <a:cubicBezTo>
                  <a:pt x="119729" y="103383"/>
                  <a:pt x="120491" y="102049"/>
                  <a:pt x="119825" y="102145"/>
                </a:cubicBezTo>
                <a:cubicBezTo>
                  <a:pt x="121063" y="100621"/>
                  <a:pt x="121254" y="100525"/>
                  <a:pt x="122015" y="100335"/>
                </a:cubicBezTo>
                <a:cubicBezTo>
                  <a:pt x="122015" y="98906"/>
                  <a:pt x="123825" y="98049"/>
                  <a:pt x="124396" y="96811"/>
                </a:cubicBezTo>
                <a:cubicBezTo>
                  <a:pt x="124492" y="97573"/>
                  <a:pt x="124778" y="97763"/>
                  <a:pt x="125539" y="97477"/>
                </a:cubicBezTo>
                <a:cubicBezTo>
                  <a:pt x="126397" y="96620"/>
                  <a:pt x="124396" y="97763"/>
                  <a:pt x="125254" y="96049"/>
                </a:cubicBezTo>
                <a:cubicBezTo>
                  <a:pt x="126016" y="95096"/>
                  <a:pt x="126397" y="95763"/>
                  <a:pt x="127159" y="94715"/>
                </a:cubicBezTo>
                <a:cubicBezTo>
                  <a:pt x="127445" y="93858"/>
                  <a:pt x="126588" y="93953"/>
                  <a:pt x="127540" y="92524"/>
                </a:cubicBezTo>
                <a:cubicBezTo>
                  <a:pt x="130493" y="89572"/>
                  <a:pt x="134017" y="82618"/>
                  <a:pt x="136303" y="82333"/>
                </a:cubicBezTo>
                <a:cubicBezTo>
                  <a:pt x="136684" y="81856"/>
                  <a:pt x="137351" y="80618"/>
                  <a:pt x="138208" y="79761"/>
                </a:cubicBezTo>
                <a:cubicBezTo>
                  <a:pt x="137636" y="80332"/>
                  <a:pt x="136970" y="79951"/>
                  <a:pt x="137160" y="79189"/>
                </a:cubicBezTo>
                <a:cubicBezTo>
                  <a:pt x="137827" y="78046"/>
                  <a:pt x="138399" y="77570"/>
                  <a:pt x="138875" y="77761"/>
                </a:cubicBezTo>
                <a:cubicBezTo>
                  <a:pt x="139541" y="76237"/>
                  <a:pt x="138113" y="77761"/>
                  <a:pt x="137827" y="77761"/>
                </a:cubicBezTo>
                <a:cubicBezTo>
                  <a:pt x="137732" y="76713"/>
                  <a:pt x="138303" y="75856"/>
                  <a:pt x="138875" y="74713"/>
                </a:cubicBezTo>
                <a:cubicBezTo>
                  <a:pt x="137732" y="74046"/>
                  <a:pt x="137065" y="73284"/>
                  <a:pt x="138303" y="70045"/>
                </a:cubicBezTo>
                <a:cubicBezTo>
                  <a:pt x="139065" y="68712"/>
                  <a:pt x="139446" y="68998"/>
                  <a:pt x="139827" y="69093"/>
                </a:cubicBezTo>
                <a:cubicBezTo>
                  <a:pt x="139922" y="69283"/>
                  <a:pt x="139446" y="70045"/>
                  <a:pt x="139255" y="70045"/>
                </a:cubicBezTo>
                <a:cubicBezTo>
                  <a:pt x="138970" y="70998"/>
                  <a:pt x="141541" y="68617"/>
                  <a:pt x="141732" y="67188"/>
                </a:cubicBezTo>
                <a:cubicBezTo>
                  <a:pt x="142113" y="67855"/>
                  <a:pt x="142875" y="66521"/>
                  <a:pt x="143351" y="66902"/>
                </a:cubicBezTo>
                <a:cubicBezTo>
                  <a:pt x="144589" y="64807"/>
                  <a:pt x="142399" y="67664"/>
                  <a:pt x="142399" y="66331"/>
                </a:cubicBezTo>
                <a:cubicBezTo>
                  <a:pt x="143828" y="66045"/>
                  <a:pt x="143066" y="64902"/>
                  <a:pt x="143256" y="63759"/>
                </a:cubicBezTo>
                <a:cubicBezTo>
                  <a:pt x="143923" y="62616"/>
                  <a:pt x="144780" y="62616"/>
                  <a:pt x="144971" y="61092"/>
                </a:cubicBezTo>
                <a:cubicBezTo>
                  <a:pt x="145828" y="60044"/>
                  <a:pt x="144971" y="62616"/>
                  <a:pt x="146114" y="60520"/>
                </a:cubicBezTo>
                <a:cubicBezTo>
                  <a:pt x="145638" y="58806"/>
                  <a:pt x="144018" y="60425"/>
                  <a:pt x="143542" y="58996"/>
                </a:cubicBezTo>
                <a:cubicBezTo>
                  <a:pt x="144399" y="57949"/>
                  <a:pt x="144875" y="57853"/>
                  <a:pt x="143923" y="57949"/>
                </a:cubicBezTo>
                <a:cubicBezTo>
                  <a:pt x="144018" y="57568"/>
                  <a:pt x="144875" y="55663"/>
                  <a:pt x="145447" y="55758"/>
                </a:cubicBezTo>
                <a:cubicBezTo>
                  <a:pt x="145732" y="55091"/>
                  <a:pt x="145638" y="54710"/>
                  <a:pt x="145352" y="54424"/>
                </a:cubicBezTo>
                <a:cubicBezTo>
                  <a:pt x="146018" y="53567"/>
                  <a:pt x="146495" y="54139"/>
                  <a:pt x="147352" y="52519"/>
                </a:cubicBezTo>
                <a:cubicBezTo>
                  <a:pt x="146304" y="51091"/>
                  <a:pt x="144495" y="54424"/>
                  <a:pt x="143542" y="52710"/>
                </a:cubicBezTo>
                <a:cubicBezTo>
                  <a:pt x="142875" y="53758"/>
                  <a:pt x="143733" y="53472"/>
                  <a:pt x="143256" y="54329"/>
                </a:cubicBezTo>
                <a:cubicBezTo>
                  <a:pt x="141923" y="52138"/>
                  <a:pt x="143446" y="47376"/>
                  <a:pt x="141637" y="45566"/>
                </a:cubicBezTo>
                <a:cubicBezTo>
                  <a:pt x="140684" y="47947"/>
                  <a:pt x="139732" y="45185"/>
                  <a:pt x="141256" y="42994"/>
                </a:cubicBezTo>
                <a:cubicBezTo>
                  <a:pt x="138303" y="42518"/>
                  <a:pt x="138875" y="43566"/>
                  <a:pt x="136874" y="40613"/>
                </a:cubicBezTo>
                <a:cubicBezTo>
                  <a:pt x="137827" y="39470"/>
                  <a:pt x="138779" y="38994"/>
                  <a:pt x="139541" y="39661"/>
                </a:cubicBezTo>
                <a:cubicBezTo>
                  <a:pt x="140589" y="36422"/>
                  <a:pt x="138208" y="37279"/>
                  <a:pt x="136970" y="36613"/>
                </a:cubicBezTo>
                <a:cubicBezTo>
                  <a:pt x="137065" y="37851"/>
                  <a:pt x="136589" y="37660"/>
                  <a:pt x="136017" y="37279"/>
                </a:cubicBezTo>
                <a:cubicBezTo>
                  <a:pt x="136017" y="37375"/>
                  <a:pt x="136207" y="37565"/>
                  <a:pt x="136398" y="37565"/>
                </a:cubicBezTo>
                <a:close/>
                <a:moveTo>
                  <a:pt x="15430" y="112146"/>
                </a:moveTo>
                <a:cubicBezTo>
                  <a:pt x="16193" y="110431"/>
                  <a:pt x="18765" y="113765"/>
                  <a:pt x="19145" y="113289"/>
                </a:cubicBezTo>
                <a:cubicBezTo>
                  <a:pt x="18193" y="114718"/>
                  <a:pt x="16002" y="110908"/>
                  <a:pt x="15430" y="112146"/>
                </a:cubicBezTo>
                <a:close/>
                <a:moveTo>
                  <a:pt x="34862" y="117194"/>
                </a:moveTo>
                <a:cubicBezTo>
                  <a:pt x="35529" y="116813"/>
                  <a:pt x="36290" y="117194"/>
                  <a:pt x="36672" y="118147"/>
                </a:cubicBezTo>
                <a:cubicBezTo>
                  <a:pt x="35909" y="119004"/>
                  <a:pt x="35243" y="118051"/>
                  <a:pt x="34862" y="117194"/>
                </a:cubicBezTo>
                <a:close/>
                <a:moveTo>
                  <a:pt x="38481" y="118147"/>
                </a:moveTo>
                <a:cubicBezTo>
                  <a:pt x="39148" y="118718"/>
                  <a:pt x="39624" y="117956"/>
                  <a:pt x="39624" y="119575"/>
                </a:cubicBezTo>
                <a:cubicBezTo>
                  <a:pt x="39148" y="119385"/>
                  <a:pt x="38195" y="118718"/>
                  <a:pt x="38481" y="118147"/>
                </a:cubicBezTo>
                <a:close/>
                <a:moveTo>
                  <a:pt x="66008" y="128910"/>
                </a:moveTo>
                <a:cubicBezTo>
                  <a:pt x="65627" y="128338"/>
                  <a:pt x="64104" y="129196"/>
                  <a:pt x="64675" y="127195"/>
                </a:cubicBezTo>
                <a:cubicBezTo>
                  <a:pt x="64770" y="129005"/>
                  <a:pt x="66580" y="126910"/>
                  <a:pt x="66008" y="128910"/>
                </a:cubicBezTo>
                <a:close/>
                <a:moveTo>
                  <a:pt x="67723" y="129672"/>
                </a:moveTo>
                <a:cubicBezTo>
                  <a:pt x="68485" y="130148"/>
                  <a:pt x="69342" y="129291"/>
                  <a:pt x="69342" y="130910"/>
                </a:cubicBezTo>
                <a:cubicBezTo>
                  <a:pt x="68675" y="131196"/>
                  <a:pt x="67628" y="130529"/>
                  <a:pt x="67723" y="129672"/>
                </a:cubicBezTo>
                <a:close/>
                <a:moveTo>
                  <a:pt x="82772" y="135863"/>
                </a:moveTo>
                <a:cubicBezTo>
                  <a:pt x="82582" y="137006"/>
                  <a:pt x="84677" y="135196"/>
                  <a:pt x="83534" y="138054"/>
                </a:cubicBezTo>
                <a:cubicBezTo>
                  <a:pt x="82391" y="137006"/>
                  <a:pt x="81439" y="137578"/>
                  <a:pt x="81915" y="134815"/>
                </a:cubicBezTo>
                <a:cubicBezTo>
                  <a:pt x="81153" y="135768"/>
                  <a:pt x="80391" y="135577"/>
                  <a:pt x="80582" y="134149"/>
                </a:cubicBezTo>
                <a:cubicBezTo>
                  <a:pt x="82296" y="133291"/>
                  <a:pt x="82105" y="136530"/>
                  <a:pt x="83154" y="134244"/>
                </a:cubicBezTo>
                <a:cubicBezTo>
                  <a:pt x="83725" y="134053"/>
                  <a:pt x="83344" y="134911"/>
                  <a:pt x="83630" y="135101"/>
                </a:cubicBezTo>
                <a:cubicBezTo>
                  <a:pt x="85249" y="136244"/>
                  <a:pt x="83725" y="135482"/>
                  <a:pt x="82772" y="135863"/>
                </a:cubicBezTo>
                <a:close/>
                <a:moveTo>
                  <a:pt x="99822" y="22516"/>
                </a:moveTo>
                <a:cubicBezTo>
                  <a:pt x="98679" y="22992"/>
                  <a:pt x="98203" y="22230"/>
                  <a:pt x="97822" y="21754"/>
                </a:cubicBezTo>
                <a:cubicBezTo>
                  <a:pt x="98774" y="21277"/>
                  <a:pt x="99536" y="22039"/>
                  <a:pt x="99822" y="22516"/>
                </a:cubicBezTo>
                <a:close/>
                <a:moveTo>
                  <a:pt x="92012" y="18039"/>
                </a:moveTo>
                <a:cubicBezTo>
                  <a:pt x="92202" y="18991"/>
                  <a:pt x="94202" y="17658"/>
                  <a:pt x="93822" y="19753"/>
                </a:cubicBezTo>
                <a:cubicBezTo>
                  <a:pt x="92488" y="20325"/>
                  <a:pt x="91916" y="19849"/>
                  <a:pt x="92012" y="18039"/>
                </a:cubicBezTo>
                <a:close/>
                <a:moveTo>
                  <a:pt x="90107" y="16801"/>
                </a:moveTo>
                <a:cubicBezTo>
                  <a:pt x="90297" y="17182"/>
                  <a:pt x="91250" y="16515"/>
                  <a:pt x="90869" y="17658"/>
                </a:cubicBezTo>
                <a:cubicBezTo>
                  <a:pt x="88678" y="16229"/>
                  <a:pt x="86868" y="16039"/>
                  <a:pt x="86011" y="13753"/>
                </a:cubicBezTo>
                <a:cubicBezTo>
                  <a:pt x="89726" y="15181"/>
                  <a:pt x="92583" y="15658"/>
                  <a:pt x="95250" y="18039"/>
                </a:cubicBezTo>
                <a:lnTo>
                  <a:pt x="96679" y="18610"/>
                </a:lnTo>
                <a:cubicBezTo>
                  <a:pt x="97155" y="18515"/>
                  <a:pt x="98298" y="19468"/>
                  <a:pt x="97250" y="19372"/>
                </a:cubicBezTo>
                <a:cubicBezTo>
                  <a:pt x="94488" y="19277"/>
                  <a:pt x="92583" y="15467"/>
                  <a:pt x="90107" y="16801"/>
                </a:cubicBezTo>
                <a:close/>
                <a:moveTo>
                  <a:pt x="101441" y="133387"/>
                </a:moveTo>
                <a:cubicBezTo>
                  <a:pt x="99727" y="135958"/>
                  <a:pt x="98013" y="136054"/>
                  <a:pt x="97441" y="135958"/>
                </a:cubicBezTo>
                <a:cubicBezTo>
                  <a:pt x="99251" y="134434"/>
                  <a:pt x="99822" y="134339"/>
                  <a:pt x="101441" y="133387"/>
                </a:cubicBezTo>
                <a:close/>
                <a:moveTo>
                  <a:pt x="102298" y="130815"/>
                </a:moveTo>
                <a:cubicBezTo>
                  <a:pt x="101918" y="131005"/>
                  <a:pt x="100299" y="133387"/>
                  <a:pt x="100870" y="131863"/>
                </a:cubicBezTo>
                <a:cubicBezTo>
                  <a:pt x="100965" y="131863"/>
                  <a:pt x="101060" y="131863"/>
                  <a:pt x="101251" y="131482"/>
                </a:cubicBezTo>
                <a:cubicBezTo>
                  <a:pt x="101251" y="131291"/>
                  <a:pt x="101060" y="131291"/>
                  <a:pt x="101251" y="130910"/>
                </a:cubicBezTo>
                <a:cubicBezTo>
                  <a:pt x="101251" y="131767"/>
                  <a:pt x="102965" y="129196"/>
                  <a:pt x="102298" y="130815"/>
                </a:cubicBezTo>
                <a:close/>
                <a:moveTo>
                  <a:pt x="132683" y="81285"/>
                </a:moveTo>
                <a:cubicBezTo>
                  <a:pt x="132874" y="81285"/>
                  <a:pt x="133065" y="80999"/>
                  <a:pt x="133350" y="80428"/>
                </a:cubicBezTo>
                <a:lnTo>
                  <a:pt x="134112" y="80904"/>
                </a:lnTo>
                <a:cubicBezTo>
                  <a:pt x="133445" y="82142"/>
                  <a:pt x="132302" y="81952"/>
                  <a:pt x="132683" y="81285"/>
                </a:cubicBezTo>
                <a:close/>
                <a:moveTo>
                  <a:pt x="137065" y="75856"/>
                </a:moveTo>
                <a:cubicBezTo>
                  <a:pt x="137256" y="75951"/>
                  <a:pt x="137636" y="75189"/>
                  <a:pt x="137922" y="75094"/>
                </a:cubicBezTo>
                <a:cubicBezTo>
                  <a:pt x="137446" y="77189"/>
                  <a:pt x="137160" y="76332"/>
                  <a:pt x="136303" y="77856"/>
                </a:cubicBezTo>
                <a:cubicBezTo>
                  <a:pt x="136779" y="76999"/>
                  <a:pt x="136207" y="76999"/>
                  <a:pt x="137065" y="75856"/>
                </a:cubicBezTo>
                <a:close/>
                <a:moveTo>
                  <a:pt x="134779" y="80713"/>
                </a:moveTo>
                <a:cubicBezTo>
                  <a:pt x="134208" y="80523"/>
                  <a:pt x="134398" y="79761"/>
                  <a:pt x="135064" y="78427"/>
                </a:cubicBezTo>
                <a:cubicBezTo>
                  <a:pt x="135350" y="78904"/>
                  <a:pt x="135446" y="79475"/>
                  <a:pt x="134779" y="80713"/>
                </a:cubicBezTo>
                <a:close/>
              </a:path>
            </a:pathLst>
          </a:custGeom>
          <a:solidFill>
            <a:srgbClr val="1A2D6F"/>
          </a:solidFill>
          <a:ln w="9525" cap="flat">
            <a:noFill/>
            <a:prstDash val="solid"/>
            <a:miter/>
          </a:ln>
        </p:spPr>
        <p:txBody>
          <a:bodyPr rtlCol="0" anchor="ctr"/>
          <a:lstStyle/>
          <a:p>
            <a:endParaRPr lang="en-US"/>
          </a:p>
        </p:txBody>
      </p:sp>
      <p:sp>
        <p:nvSpPr>
          <p:cNvPr id="928" name="צורה חופשית: צורה 901">
            <a:extLst>
              <a:ext uri="{FF2B5EF4-FFF2-40B4-BE49-F238E27FC236}">
                <a16:creationId xmlns:a16="http://schemas.microsoft.com/office/drawing/2014/main" id="{D2EC6563-895C-41A5-8415-CCFA500B668D}"/>
              </a:ext>
            </a:extLst>
          </p:cNvPr>
          <p:cNvSpPr/>
          <p:nvPr userDrawn="1"/>
        </p:nvSpPr>
        <p:spPr>
          <a:xfrm>
            <a:off x="6078142" y="642175"/>
            <a:ext cx="1378" cy="1666"/>
          </a:xfrm>
          <a:custGeom>
            <a:avLst/>
            <a:gdLst>
              <a:gd name="connsiteX0" fmla="*/ 1379 w 1378"/>
              <a:gd name="connsiteY0" fmla="*/ 1429 h 1666"/>
              <a:gd name="connsiteX1" fmla="*/ 45 w 1378"/>
              <a:gd name="connsiteY1" fmla="*/ 0 h 1666"/>
              <a:gd name="connsiteX2" fmla="*/ 1379 w 1378"/>
              <a:gd name="connsiteY2" fmla="*/ 1429 h 1666"/>
            </a:gdLst>
            <a:ahLst/>
            <a:cxnLst>
              <a:cxn ang="0">
                <a:pos x="connsiteX0" y="connsiteY0"/>
              </a:cxn>
              <a:cxn ang="0">
                <a:pos x="connsiteX1" y="connsiteY1"/>
              </a:cxn>
              <a:cxn ang="0">
                <a:pos x="connsiteX2" y="connsiteY2"/>
              </a:cxn>
            </a:cxnLst>
            <a:rect l="l" t="t" r="r" b="b"/>
            <a:pathLst>
              <a:path w="1378" h="1666">
                <a:moveTo>
                  <a:pt x="1379" y="1429"/>
                </a:moveTo>
                <a:cubicBezTo>
                  <a:pt x="1188" y="381"/>
                  <a:pt x="426" y="667"/>
                  <a:pt x="45" y="0"/>
                </a:cubicBezTo>
                <a:cubicBezTo>
                  <a:pt x="-241" y="2286"/>
                  <a:pt x="902" y="1619"/>
                  <a:pt x="1379" y="1429"/>
                </a:cubicBezTo>
                <a:close/>
              </a:path>
            </a:pathLst>
          </a:custGeom>
          <a:solidFill>
            <a:srgbClr val="1A2D6F"/>
          </a:solidFill>
          <a:ln w="9525" cap="flat">
            <a:noFill/>
            <a:prstDash val="solid"/>
            <a:miter/>
          </a:ln>
        </p:spPr>
        <p:txBody>
          <a:bodyPr rtlCol="0" anchor="ctr"/>
          <a:lstStyle/>
          <a:p>
            <a:endParaRPr lang="en-US"/>
          </a:p>
        </p:txBody>
      </p:sp>
      <p:sp>
        <p:nvSpPr>
          <p:cNvPr id="929" name="צורה חופשית: צורה 902">
            <a:extLst>
              <a:ext uri="{FF2B5EF4-FFF2-40B4-BE49-F238E27FC236}">
                <a16:creationId xmlns:a16="http://schemas.microsoft.com/office/drawing/2014/main" id="{5FA914F9-73BC-4591-A260-232F44EB243A}"/>
              </a:ext>
            </a:extLst>
          </p:cNvPr>
          <p:cNvSpPr/>
          <p:nvPr userDrawn="1"/>
        </p:nvSpPr>
        <p:spPr>
          <a:xfrm>
            <a:off x="6049041" y="634457"/>
            <a:ext cx="25146" cy="9813"/>
          </a:xfrm>
          <a:custGeom>
            <a:avLst/>
            <a:gdLst>
              <a:gd name="connsiteX0" fmla="*/ 25146 w 25146"/>
              <a:gd name="connsiteY0" fmla="*/ 7242 h 9813"/>
              <a:gd name="connsiteX1" fmla="*/ 19431 w 25146"/>
              <a:gd name="connsiteY1" fmla="*/ 4099 h 9813"/>
              <a:gd name="connsiteX2" fmla="*/ 13240 w 25146"/>
              <a:gd name="connsiteY2" fmla="*/ 3623 h 9813"/>
              <a:gd name="connsiteX3" fmla="*/ 10001 w 25146"/>
              <a:gd name="connsiteY3" fmla="*/ 2289 h 9813"/>
              <a:gd name="connsiteX4" fmla="*/ 5619 w 25146"/>
              <a:gd name="connsiteY4" fmla="*/ 2384 h 9813"/>
              <a:gd name="connsiteX5" fmla="*/ 7144 w 25146"/>
              <a:gd name="connsiteY5" fmla="*/ 3718 h 9813"/>
              <a:gd name="connsiteX6" fmla="*/ 2953 w 25146"/>
              <a:gd name="connsiteY6" fmla="*/ 2575 h 9813"/>
              <a:gd name="connsiteX7" fmla="*/ 4476 w 25146"/>
              <a:gd name="connsiteY7" fmla="*/ 670 h 9813"/>
              <a:gd name="connsiteX8" fmla="*/ 0 w 25146"/>
              <a:gd name="connsiteY8" fmla="*/ 1146 h 9813"/>
              <a:gd name="connsiteX9" fmla="*/ 17050 w 25146"/>
              <a:gd name="connsiteY9" fmla="*/ 6004 h 9813"/>
              <a:gd name="connsiteX10" fmla="*/ 17050 w 25146"/>
              <a:gd name="connsiteY10" fmla="*/ 5528 h 9813"/>
              <a:gd name="connsiteX11" fmla="*/ 24479 w 25146"/>
              <a:gd name="connsiteY11" fmla="*/ 9814 h 9813"/>
              <a:gd name="connsiteX12" fmla="*/ 23241 w 25146"/>
              <a:gd name="connsiteY12" fmla="*/ 7909 h 9813"/>
              <a:gd name="connsiteX13" fmla="*/ 25146 w 25146"/>
              <a:gd name="connsiteY13" fmla="*/ 7242 h 9813"/>
              <a:gd name="connsiteX14" fmla="*/ 20384 w 25146"/>
              <a:gd name="connsiteY14" fmla="*/ 6099 h 9813"/>
              <a:gd name="connsiteX15" fmla="*/ 22384 w 25146"/>
              <a:gd name="connsiteY15" fmla="*/ 7052 h 9813"/>
              <a:gd name="connsiteX16" fmla="*/ 20384 w 25146"/>
              <a:gd name="connsiteY16" fmla="*/ 6099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6"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19" y="2384"/>
                </a:cubicBezTo>
                <a:cubicBezTo>
                  <a:pt x="5239" y="3718"/>
                  <a:pt x="7048" y="2289"/>
                  <a:pt x="7144" y="3718"/>
                </a:cubicBezTo>
                <a:cubicBezTo>
                  <a:pt x="5525" y="4575"/>
                  <a:pt x="4572" y="2289"/>
                  <a:pt x="2953" y="2575"/>
                </a:cubicBezTo>
                <a:cubicBezTo>
                  <a:pt x="3334" y="479"/>
                  <a:pt x="4000" y="1527"/>
                  <a:pt x="4476"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69" y="8004"/>
                  <a:pt x="23526" y="8671"/>
                  <a:pt x="23241" y="7909"/>
                </a:cubicBezTo>
                <a:cubicBezTo>
                  <a:pt x="23908" y="5813"/>
                  <a:pt x="24193" y="8576"/>
                  <a:pt x="25146" y="7242"/>
                </a:cubicBezTo>
                <a:close/>
                <a:moveTo>
                  <a:pt x="20384" y="6099"/>
                </a:moveTo>
                <a:cubicBezTo>
                  <a:pt x="21145" y="5147"/>
                  <a:pt x="21907" y="6385"/>
                  <a:pt x="22384" y="7052"/>
                </a:cubicBezTo>
                <a:cubicBezTo>
                  <a:pt x="21622" y="7623"/>
                  <a:pt x="20478" y="7718"/>
                  <a:pt x="20384" y="6099"/>
                </a:cubicBezTo>
                <a:close/>
              </a:path>
            </a:pathLst>
          </a:custGeom>
          <a:solidFill>
            <a:srgbClr val="1A2D6F"/>
          </a:solidFill>
          <a:ln w="9525" cap="flat">
            <a:noFill/>
            <a:prstDash val="solid"/>
            <a:miter/>
          </a:ln>
        </p:spPr>
        <p:txBody>
          <a:bodyPr rtlCol="0" anchor="ctr"/>
          <a:lstStyle/>
          <a:p>
            <a:endParaRPr lang="en-US"/>
          </a:p>
        </p:txBody>
      </p:sp>
      <p:sp>
        <p:nvSpPr>
          <p:cNvPr id="930" name="צורה חופשית: צורה 903">
            <a:extLst>
              <a:ext uri="{FF2B5EF4-FFF2-40B4-BE49-F238E27FC236}">
                <a16:creationId xmlns:a16="http://schemas.microsoft.com/office/drawing/2014/main" id="{C6837DE3-78C2-4DA2-8CF1-14554E653BB9}"/>
              </a:ext>
            </a:extLst>
          </p:cNvPr>
          <p:cNvSpPr/>
          <p:nvPr userDrawn="1"/>
        </p:nvSpPr>
        <p:spPr>
          <a:xfrm>
            <a:off x="6073616" y="641404"/>
            <a:ext cx="2827" cy="4580"/>
          </a:xfrm>
          <a:custGeom>
            <a:avLst/>
            <a:gdLst>
              <a:gd name="connsiteX0" fmla="*/ 2762 w 2827"/>
              <a:gd name="connsiteY0" fmla="*/ 295 h 4580"/>
              <a:gd name="connsiteX1" fmla="*/ 1238 w 2827"/>
              <a:gd name="connsiteY1" fmla="*/ 485 h 4580"/>
              <a:gd name="connsiteX2" fmla="*/ 1714 w 2827"/>
              <a:gd name="connsiteY2" fmla="*/ 1152 h 4580"/>
              <a:gd name="connsiteX3" fmla="*/ 0 w 2827"/>
              <a:gd name="connsiteY3" fmla="*/ 2390 h 4580"/>
              <a:gd name="connsiteX4" fmla="*/ 2476 w 2827"/>
              <a:gd name="connsiteY4" fmla="*/ 4581 h 4580"/>
              <a:gd name="connsiteX5" fmla="*/ 1714 w 2827"/>
              <a:gd name="connsiteY5" fmla="*/ 2771 h 4580"/>
              <a:gd name="connsiteX6" fmla="*/ 2762 w 2827"/>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7" h="4580">
                <a:moveTo>
                  <a:pt x="2762" y="295"/>
                </a:moveTo>
                <a:cubicBezTo>
                  <a:pt x="2286" y="1343"/>
                  <a:pt x="2000" y="-944"/>
                  <a:pt x="1238" y="485"/>
                </a:cubicBezTo>
                <a:cubicBezTo>
                  <a:pt x="952" y="1628"/>
                  <a:pt x="1619" y="866"/>
                  <a:pt x="1714" y="1152"/>
                </a:cubicBezTo>
                <a:cubicBezTo>
                  <a:pt x="1048" y="2962"/>
                  <a:pt x="762" y="962"/>
                  <a:pt x="0" y="2390"/>
                </a:cubicBezTo>
                <a:cubicBezTo>
                  <a:pt x="571" y="3533"/>
                  <a:pt x="1428" y="3343"/>
                  <a:pt x="2476" y="4581"/>
                </a:cubicBezTo>
                <a:cubicBezTo>
                  <a:pt x="2953" y="2581"/>
                  <a:pt x="1619" y="4010"/>
                  <a:pt x="1714" y="2771"/>
                </a:cubicBezTo>
                <a:cubicBezTo>
                  <a:pt x="2762" y="1057"/>
                  <a:pt x="2953" y="1819"/>
                  <a:pt x="2762" y="295"/>
                </a:cubicBezTo>
                <a:close/>
              </a:path>
            </a:pathLst>
          </a:custGeom>
          <a:solidFill>
            <a:srgbClr val="1A2D6F"/>
          </a:solidFill>
          <a:ln w="9525" cap="flat">
            <a:noFill/>
            <a:prstDash val="solid"/>
            <a:miter/>
          </a:ln>
        </p:spPr>
        <p:txBody>
          <a:bodyPr rtlCol="0" anchor="ctr"/>
          <a:lstStyle/>
          <a:p>
            <a:endParaRPr lang="en-US"/>
          </a:p>
        </p:txBody>
      </p:sp>
      <p:sp>
        <p:nvSpPr>
          <p:cNvPr id="931" name="צורה חופשית: צורה 904">
            <a:extLst>
              <a:ext uri="{FF2B5EF4-FFF2-40B4-BE49-F238E27FC236}">
                <a16:creationId xmlns:a16="http://schemas.microsoft.com/office/drawing/2014/main" id="{41A9A6FC-285F-4D9D-918E-7EF61EC9336E}"/>
              </a:ext>
            </a:extLst>
          </p:cNvPr>
          <p:cNvSpPr/>
          <p:nvPr userDrawn="1"/>
        </p:nvSpPr>
        <p:spPr>
          <a:xfrm>
            <a:off x="6104762" y="65132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9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1" y="1523"/>
                  <a:pt x="0" y="2285"/>
                </a:cubicBezTo>
                <a:cubicBezTo>
                  <a:pt x="1334" y="856"/>
                  <a:pt x="2000" y="1333"/>
                  <a:pt x="3239" y="1904"/>
                </a:cubicBezTo>
                <a:cubicBezTo>
                  <a:pt x="4001" y="1142"/>
                  <a:pt x="2667" y="1142"/>
                  <a:pt x="2381" y="952"/>
                </a:cubicBezTo>
                <a:close/>
              </a:path>
            </a:pathLst>
          </a:custGeom>
          <a:solidFill>
            <a:srgbClr val="1A2D6F"/>
          </a:solidFill>
          <a:ln w="9525" cap="flat">
            <a:noFill/>
            <a:prstDash val="solid"/>
            <a:miter/>
          </a:ln>
        </p:spPr>
        <p:txBody>
          <a:bodyPr rtlCol="0" anchor="ctr"/>
          <a:lstStyle/>
          <a:p>
            <a:endParaRPr lang="en-US"/>
          </a:p>
        </p:txBody>
      </p:sp>
      <p:sp>
        <p:nvSpPr>
          <p:cNvPr id="932" name="צורה חופשית: צורה 905">
            <a:extLst>
              <a:ext uri="{FF2B5EF4-FFF2-40B4-BE49-F238E27FC236}">
                <a16:creationId xmlns:a16="http://schemas.microsoft.com/office/drawing/2014/main" id="{17AFCD91-0FFF-4DD0-AC25-F9264C84D65E}"/>
              </a:ext>
            </a:extLst>
          </p:cNvPr>
          <p:cNvSpPr/>
          <p:nvPr userDrawn="1"/>
        </p:nvSpPr>
        <p:spPr>
          <a:xfrm>
            <a:off x="6095845" y="643699"/>
            <a:ext cx="2075" cy="2190"/>
          </a:xfrm>
          <a:custGeom>
            <a:avLst/>
            <a:gdLst>
              <a:gd name="connsiteX0" fmla="*/ 250 w 2075"/>
              <a:gd name="connsiteY0" fmla="*/ 0 h 2190"/>
              <a:gd name="connsiteX1" fmla="*/ 1964 w 2075"/>
              <a:gd name="connsiteY1" fmla="*/ 2191 h 2190"/>
              <a:gd name="connsiteX2" fmla="*/ 250 w 2075"/>
              <a:gd name="connsiteY2" fmla="*/ 0 h 2190"/>
            </a:gdLst>
            <a:ahLst/>
            <a:cxnLst>
              <a:cxn ang="0">
                <a:pos x="connsiteX0" y="connsiteY0"/>
              </a:cxn>
              <a:cxn ang="0">
                <a:pos x="connsiteX1" y="connsiteY1"/>
              </a:cxn>
              <a:cxn ang="0">
                <a:pos x="connsiteX2" y="connsiteY2"/>
              </a:cxn>
            </a:cxnLst>
            <a:rect l="l" t="t" r="r" b="b"/>
            <a:pathLst>
              <a:path w="2075" h="2190">
                <a:moveTo>
                  <a:pt x="250" y="0"/>
                </a:moveTo>
                <a:cubicBezTo>
                  <a:pt x="-798" y="2857"/>
                  <a:pt x="1774" y="667"/>
                  <a:pt x="1964" y="2191"/>
                </a:cubicBezTo>
                <a:cubicBezTo>
                  <a:pt x="2631" y="-381"/>
                  <a:pt x="59" y="1905"/>
                  <a:pt x="250" y="0"/>
                </a:cubicBezTo>
                <a:close/>
              </a:path>
            </a:pathLst>
          </a:custGeom>
          <a:solidFill>
            <a:srgbClr val="1A2D6F"/>
          </a:solidFill>
          <a:ln w="9525" cap="flat">
            <a:noFill/>
            <a:prstDash val="solid"/>
            <a:miter/>
          </a:ln>
        </p:spPr>
        <p:txBody>
          <a:bodyPr rtlCol="0" anchor="ctr"/>
          <a:lstStyle/>
          <a:p>
            <a:endParaRPr lang="en-US"/>
          </a:p>
        </p:txBody>
      </p:sp>
      <p:sp>
        <p:nvSpPr>
          <p:cNvPr id="933" name="צורה חופשית: צורה 906">
            <a:extLst>
              <a:ext uri="{FF2B5EF4-FFF2-40B4-BE49-F238E27FC236}">
                <a16:creationId xmlns:a16="http://schemas.microsoft.com/office/drawing/2014/main" id="{CEDA4A30-451B-4237-9FA4-BC8367C53D26}"/>
              </a:ext>
            </a:extLst>
          </p:cNvPr>
          <p:cNvSpPr/>
          <p:nvPr userDrawn="1"/>
        </p:nvSpPr>
        <p:spPr>
          <a:xfrm>
            <a:off x="6110564" y="658939"/>
            <a:ext cx="2771" cy="2285"/>
          </a:xfrm>
          <a:custGeom>
            <a:avLst/>
            <a:gdLst>
              <a:gd name="connsiteX0" fmla="*/ 2105 w 2771"/>
              <a:gd name="connsiteY0" fmla="*/ 2000 h 2285"/>
              <a:gd name="connsiteX1" fmla="*/ 2771 w 2771"/>
              <a:gd name="connsiteY1" fmla="*/ 2286 h 2285"/>
              <a:gd name="connsiteX2" fmla="*/ 199 w 2771"/>
              <a:gd name="connsiteY2" fmla="*/ 0 h 2285"/>
              <a:gd name="connsiteX3" fmla="*/ 2105 w 2771"/>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1" h="2285">
                <a:moveTo>
                  <a:pt x="2105" y="2000"/>
                </a:moveTo>
                <a:cubicBezTo>
                  <a:pt x="2295" y="2096"/>
                  <a:pt x="2581" y="2191"/>
                  <a:pt x="2771" y="2286"/>
                </a:cubicBezTo>
                <a:cubicBezTo>
                  <a:pt x="2105" y="571"/>
                  <a:pt x="676" y="857"/>
                  <a:pt x="199" y="0"/>
                </a:cubicBezTo>
                <a:cubicBezTo>
                  <a:pt x="-753" y="1905"/>
                  <a:pt x="2009" y="1524"/>
                  <a:pt x="2105" y="2000"/>
                </a:cubicBezTo>
                <a:close/>
              </a:path>
            </a:pathLst>
          </a:custGeom>
          <a:solidFill>
            <a:srgbClr val="1A2D6F"/>
          </a:solidFill>
          <a:ln w="9525" cap="flat">
            <a:noFill/>
            <a:prstDash val="solid"/>
            <a:miter/>
          </a:ln>
        </p:spPr>
        <p:txBody>
          <a:bodyPr rtlCol="0" anchor="ctr"/>
          <a:lstStyle/>
          <a:p>
            <a:endParaRPr lang="en-US"/>
          </a:p>
        </p:txBody>
      </p:sp>
      <p:sp>
        <p:nvSpPr>
          <p:cNvPr id="934" name="צורה חופשית: צורה 907">
            <a:extLst>
              <a:ext uri="{FF2B5EF4-FFF2-40B4-BE49-F238E27FC236}">
                <a16:creationId xmlns:a16="http://schemas.microsoft.com/office/drawing/2014/main" id="{9AB9DAF1-D580-4B54-A962-41668B1073C8}"/>
              </a:ext>
            </a:extLst>
          </p:cNvPr>
          <p:cNvSpPr/>
          <p:nvPr userDrawn="1"/>
        </p:nvSpPr>
        <p:spPr>
          <a:xfrm>
            <a:off x="6123582" y="666095"/>
            <a:ext cx="1974" cy="1152"/>
          </a:xfrm>
          <a:custGeom>
            <a:avLst/>
            <a:gdLst>
              <a:gd name="connsiteX0" fmla="*/ 1944 w 1974"/>
              <a:gd name="connsiteY0" fmla="*/ 559 h 1152"/>
              <a:gd name="connsiteX1" fmla="*/ 135 w 1974"/>
              <a:gd name="connsiteY1" fmla="*/ 178 h 1152"/>
              <a:gd name="connsiteX2" fmla="*/ 1944 w 1974"/>
              <a:gd name="connsiteY2" fmla="*/ 559 h 1152"/>
            </a:gdLst>
            <a:ahLst/>
            <a:cxnLst>
              <a:cxn ang="0">
                <a:pos x="connsiteX0" y="connsiteY0"/>
              </a:cxn>
              <a:cxn ang="0">
                <a:pos x="connsiteX1" y="connsiteY1"/>
              </a:cxn>
              <a:cxn ang="0">
                <a:pos x="connsiteX2" y="connsiteY2"/>
              </a:cxn>
            </a:cxnLst>
            <a:rect l="l" t="t" r="r" b="b"/>
            <a:pathLst>
              <a:path w="1974" h="1152">
                <a:moveTo>
                  <a:pt x="1944" y="559"/>
                </a:moveTo>
                <a:cubicBezTo>
                  <a:pt x="2230" y="-965"/>
                  <a:pt x="421" y="1226"/>
                  <a:pt x="135" y="178"/>
                </a:cubicBezTo>
                <a:cubicBezTo>
                  <a:pt x="-532" y="2178"/>
                  <a:pt x="1468" y="464"/>
                  <a:pt x="1944" y="559"/>
                </a:cubicBezTo>
                <a:close/>
              </a:path>
            </a:pathLst>
          </a:custGeom>
          <a:solidFill>
            <a:srgbClr val="1A2D6F"/>
          </a:solidFill>
          <a:ln w="9525" cap="flat">
            <a:noFill/>
            <a:prstDash val="solid"/>
            <a:miter/>
          </a:ln>
        </p:spPr>
        <p:txBody>
          <a:bodyPr rtlCol="0" anchor="ctr"/>
          <a:lstStyle/>
          <a:p>
            <a:endParaRPr lang="en-US"/>
          </a:p>
        </p:txBody>
      </p:sp>
      <p:sp>
        <p:nvSpPr>
          <p:cNvPr id="935" name="צורה חופשית: צורה 908">
            <a:extLst>
              <a:ext uri="{FF2B5EF4-FFF2-40B4-BE49-F238E27FC236}">
                <a16:creationId xmlns:a16="http://schemas.microsoft.com/office/drawing/2014/main" id="{107F2309-F3AC-4860-91C8-E2FF7144846F}"/>
              </a:ext>
            </a:extLst>
          </p:cNvPr>
          <p:cNvSpPr/>
          <p:nvPr userDrawn="1"/>
        </p:nvSpPr>
        <p:spPr>
          <a:xfrm>
            <a:off x="6098090" y="645699"/>
            <a:ext cx="1863" cy="2952"/>
          </a:xfrm>
          <a:custGeom>
            <a:avLst/>
            <a:gdLst>
              <a:gd name="connsiteX0" fmla="*/ 1053 w 1863"/>
              <a:gd name="connsiteY0" fmla="*/ 2953 h 2952"/>
              <a:gd name="connsiteX1" fmla="*/ 1815 w 1863"/>
              <a:gd name="connsiteY1" fmla="*/ 1524 h 2952"/>
              <a:gd name="connsiteX2" fmla="*/ 672 w 1863"/>
              <a:gd name="connsiteY2" fmla="*/ 0 h 2952"/>
              <a:gd name="connsiteX3" fmla="*/ 577 w 1863"/>
              <a:gd name="connsiteY3" fmla="*/ 1048 h 2952"/>
              <a:gd name="connsiteX4" fmla="*/ 5 w 1863"/>
              <a:gd name="connsiteY4" fmla="*/ 1429 h 2952"/>
              <a:gd name="connsiteX5" fmla="*/ 1053 w 1863"/>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3" h="2952">
                <a:moveTo>
                  <a:pt x="1053" y="2953"/>
                </a:moveTo>
                <a:cubicBezTo>
                  <a:pt x="1530" y="1429"/>
                  <a:pt x="1149" y="1333"/>
                  <a:pt x="1815" y="1524"/>
                </a:cubicBezTo>
                <a:cubicBezTo>
                  <a:pt x="2101" y="857"/>
                  <a:pt x="1053" y="381"/>
                  <a:pt x="672" y="0"/>
                </a:cubicBezTo>
                <a:cubicBezTo>
                  <a:pt x="577" y="476"/>
                  <a:pt x="482" y="952"/>
                  <a:pt x="577" y="1048"/>
                </a:cubicBezTo>
                <a:cubicBezTo>
                  <a:pt x="387" y="1619"/>
                  <a:pt x="196" y="1333"/>
                  <a:pt x="5" y="1429"/>
                </a:cubicBezTo>
                <a:cubicBezTo>
                  <a:pt x="-90" y="2667"/>
                  <a:pt x="1149" y="1905"/>
                  <a:pt x="1053" y="2953"/>
                </a:cubicBezTo>
                <a:close/>
              </a:path>
            </a:pathLst>
          </a:custGeom>
          <a:solidFill>
            <a:srgbClr val="1A2D6F"/>
          </a:solidFill>
          <a:ln w="9525" cap="flat">
            <a:noFill/>
            <a:prstDash val="solid"/>
            <a:miter/>
          </a:ln>
        </p:spPr>
        <p:txBody>
          <a:bodyPr rtlCol="0" anchor="ctr"/>
          <a:lstStyle/>
          <a:p>
            <a:endParaRPr lang="en-US"/>
          </a:p>
        </p:txBody>
      </p:sp>
      <p:sp>
        <p:nvSpPr>
          <p:cNvPr id="936" name="צורה חופשית: צורה 909">
            <a:extLst>
              <a:ext uri="{FF2B5EF4-FFF2-40B4-BE49-F238E27FC236}">
                <a16:creationId xmlns:a16="http://schemas.microsoft.com/office/drawing/2014/main" id="{ECB7628B-2EF8-4F8C-956F-F8CABDACEF5D}"/>
              </a:ext>
            </a:extLst>
          </p:cNvPr>
          <p:cNvSpPr/>
          <p:nvPr userDrawn="1"/>
        </p:nvSpPr>
        <p:spPr>
          <a:xfrm>
            <a:off x="6093428" y="645604"/>
            <a:ext cx="14720" cy="12763"/>
          </a:xfrm>
          <a:custGeom>
            <a:avLst/>
            <a:gdLst>
              <a:gd name="connsiteX0" fmla="*/ 14574 w 14720"/>
              <a:gd name="connsiteY0" fmla="*/ 12764 h 12763"/>
              <a:gd name="connsiteX1" fmla="*/ 13335 w 14720"/>
              <a:gd name="connsiteY1" fmla="*/ 10573 h 12763"/>
              <a:gd name="connsiteX2" fmla="*/ 0 w 14720"/>
              <a:gd name="connsiteY2" fmla="*/ 0 h 12763"/>
              <a:gd name="connsiteX3" fmla="*/ 14574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4" y="12764"/>
                </a:moveTo>
                <a:cubicBezTo>
                  <a:pt x="15145" y="10954"/>
                  <a:pt x="13907" y="11049"/>
                  <a:pt x="13335" y="10573"/>
                </a:cubicBezTo>
                <a:cubicBezTo>
                  <a:pt x="9144" y="6763"/>
                  <a:pt x="4382" y="2858"/>
                  <a:pt x="0" y="0"/>
                </a:cubicBezTo>
                <a:cubicBezTo>
                  <a:pt x="3715" y="5429"/>
                  <a:pt x="10383" y="8192"/>
                  <a:pt x="14574" y="12764"/>
                </a:cubicBezTo>
                <a:close/>
              </a:path>
            </a:pathLst>
          </a:custGeom>
          <a:solidFill>
            <a:srgbClr val="1A2D6F"/>
          </a:solidFill>
          <a:ln w="9525" cap="flat">
            <a:noFill/>
            <a:prstDash val="solid"/>
            <a:miter/>
          </a:ln>
        </p:spPr>
        <p:txBody>
          <a:bodyPr rtlCol="0" anchor="ctr"/>
          <a:lstStyle/>
          <a:p>
            <a:endParaRPr lang="en-US"/>
          </a:p>
        </p:txBody>
      </p:sp>
      <p:sp>
        <p:nvSpPr>
          <p:cNvPr id="937" name="צורה חופשית: צורה 910">
            <a:extLst>
              <a:ext uri="{FF2B5EF4-FFF2-40B4-BE49-F238E27FC236}">
                <a16:creationId xmlns:a16="http://schemas.microsoft.com/office/drawing/2014/main" id="{15C46CA8-972B-4D65-8D48-1EA46E56389F}"/>
              </a:ext>
            </a:extLst>
          </p:cNvPr>
          <p:cNvSpPr/>
          <p:nvPr userDrawn="1"/>
        </p:nvSpPr>
        <p:spPr>
          <a:xfrm>
            <a:off x="5843339" y="586168"/>
            <a:ext cx="4057" cy="1542"/>
          </a:xfrm>
          <a:custGeom>
            <a:avLst/>
            <a:gdLst>
              <a:gd name="connsiteX0" fmla="*/ 1581 w 4057"/>
              <a:gd name="connsiteY0" fmla="*/ 762 h 1542"/>
              <a:gd name="connsiteX1" fmla="*/ 4058 w 4057"/>
              <a:gd name="connsiteY1" fmla="*/ 1429 h 1542"/>
              <a:gd name="connsiteX2" fmla="*/ 4058 w 4057"/>
              <a:gd name="connsiteY2" fmla="*/ 0 h 1542"/>
              <a:gd name="connsiteX3" fmla="*/ 152 w 4057"/>
              <a:gd name="connsiteY3" fmla="*/ 95 h 1542"/>
              <a:gd name="connsiteX4" fmla="*/ 1581 w 405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 h="1542">
                <a:moveTo>
                  <a:pt x="1581" y="762"/>
                </a:moveTo>
                <a:cubicBezTo>
                  <a:pt x="2629" y="1143"/>
                  <a:pt x="3487" y="1810"/>
                  <a:pt x="4058" y="1429"/>
                </a:cubicBezTo>
                <a:cubicBezTo>
                  <a:pt x="4058" y="857"/>
                  <a:pt x="4058" y="476"/>
                  <a:pt x="4058" y="0"/>
                </a:cubicBezTo>
                <a:cubicBezTo>
                  <a:pt x="2820" y="952"/>
                  <a:pt x="1867" y="571"/>
                  <a:pt x="152" y="95"/>
                </a:cubicBezTo>
                <a:cubicBezTo>
                  <a:pt x="-514" y="571"/>
                  <a:pt x="1200" y="571"/>
                  <a:pt x="1581" y="762"/>
                </a:cubicBezTo>
                <a:close/>
              </a:path>
            </a:pathLst>
          </a:custGeom>
          <a:solidFill>
            <a:srgbClr val="1A2D6F"/>
          </a:solidFill>
          <a:ln w="9525" cap="flat">
            <a:noFill/>
            <a:prstDash val="solid"/>
            <a:miter/>
          </a:ln>
        </p:spPr>
        <p:txBody>
          <a:bodyPr rtlCol="0" anchor="ctr"/>
          <a:lstStyle/>
          <a:p>
            <a:endParaRPr lang="en-US"/>
          </a:p>
        </p:txBody>
      </p:sp>
      <p:sp>
        <p:nvSpPr>
          <p:cNvPr id="938" name="צורה חופשית: צורה 911">
            <a:extLst>
              <a:ext uri="{FF2B5EF4-FFF2-40B4-BE49-F238E27FC236}">
                <a16:creationId xmlns:a16="http://schemas.microsoft.com/office/drawing/2014/main" id="{3170C2B5-3F11-4594-ADC0-152D7E00AF02}"/>
              </a:ext>
            </a:extLst>
          </p:cNvPr>
          <p:cNvSpPr/>
          <p:nvPr userDrawn="1"/>
        </p:nvSpPr>
        <p:spPr>
          <a:xfrm>
            <a:off x="5833681" y="580167"/>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1A2D6F"/>
          </a:solidFill>
          <a:ln w="9525" cap="flat">
            <a:noFill/>
            <a:prstDash val="solid"/>
            <a:miter/>
          </a:ln>
        </p:spPr>
        <p:txBody>
          <a:bodyPr rtlCol="0" anchor="ctr"/>
          <a:lstStyle/>
          <a:p>
            <a:endParaRPr lang="en-US"/>
          </a:p>
        </p:txBody>
      </p:sp>
      <p:sp>
        <p:nvSpPr>
          <p:cNvPr id="939" name="צורה חופשית: צורה 912">
            <a:extLst>
              <a:ext uri="{FF2B5EF4-FFF2-40B4-BE49-F238E27FC236}">
                <a16:creationId xmlns:a16="http://schemas.microsoft.com/office/drawing/2014/main" id="{ADC3B803-B5A4-4B9C-BE23-CB2AD305E983}"/>
              </a:ext>
            </a:extLst>
          </p:cNvPr>
          <p:cNvSpPr/>
          <p:nvPr userDrawn="1"/>
        </p:nvSpPr>
        <p:spPr>
          <a:xfrm>
            <a:off x="5848826" y="671391"/>
            <a:ext cx="3524" cy="1073"/>
          </a:xfrm>
          <a:custGeom>
            <a:avLst/>
            <a:gdLst>
              <a:gd name="connsiteX0" fmla="*/ 0 w 3524"/>
              <a:gd name="connsiteY0" fmla="*/ 216 h 1073"/>
              <a:gd name="connsiteX1" fmla="*/ 3524 w 3524"/>
              <a:gd name="connsiteY1" fmla="*/ 1074 h 1073"/>
              <a:gd name="connsiteX2" fmla="*/ 0 w 3524"/>
              <a:gd name="connsiteY2" fmla="*/ 216 h 1073"/>
            </a:gdLst>
            <a:ahLst/>
            <a:cxnLst>
              <a:cxn ang="0">
                <a:pos x="connsiteX0" y="connsiteY0"/>
              </a:cxn>
              <a:cxn ang="0">
                <a:pos x="connsiteX1" y="connsiteY1"/>
              </a:cxn>
              <a:cxn ang="0">
                <a:pos x="connsiteX2" y="connsiteY2"/>
              </a:cxn>
            </a:cxnLst>
            <a:rect l="l" t="t" r="r" b="b"/>
            <a:pathLst>
              <a:path w="3524" h="1073">
                <a:moveTo>
                  <a:pt x="0" y="216"/>
                </a:moveTo>
                <a:cubicBezTo>
                  <a:pt x="95" y="1359"/>
                  <a:pt x="2477" y="597"/>
                  <a:pt x="3524" y="1074"/>
                </a:cubicBezTo>
                <a:cubicBezTo>
                  <a:pt x="2857" y="-546"/>
                  <a:pt x="1619" y="121"/>
                  <a:pt x="0" y="216"/>
                </a:cubicBezTo>
                <a:close/>
              </a:path>
            </a:pathLst>
          </a:custGeom>
          <a:solidFill>
            <a:srgbClr val="1A2D6F"/>
          </a:solidFill>
          <a:ln w="9525" cap="flat">
            <a:noFill/>
            <a:prstDash val="solid"/>
            <a:miter/>
          </a:ln>
        </p:spPr>
        <p:txBody>
          <a:bodyPr rtlCol="0" anchor="ctr"/>
          <a:lstStyle/>
          <a:p>
            <a:endParaRPr lang="en-US"/>
          </a:p>
        </p:txBody>
      </p:sp>
      <p:sp>
        <p:nvSpPr>
          <p:cNvPr id="940" name="צורה חופשית: צורה 913">
            <a:extLst>
              <a:ext uri="{FF2B5EF4-FFF2-40B4-BE49-F238E27FC236}">
                <a16:creationId xmlns:a16="http://schemas.microsoft.com/office/drawing/2014/main" id="{3A733D4F-6123-4BBE-8187-67AE696B3002}"/>
              </a:ext>
            </a:extLst>
          </p:cNvPr>
          <p:cNvSpPr/>
          <p:nvPr userDrawn="1"/>
        </p:nvSpPr>
        <p:spPr>
          <a:xfrm>
            <a:off x="5883021" y="595897"/>
            <a:ext cx="1999" cy="1319"/>
          </a:xfrm>
          <a:custGeom>
            <a:avLst/>
            <a:gdLst>
              <a:gd name="connsiteX0" fmla="*/ 0 w 1999"/>
              <a:gd name="connsiteY0" fmla="*/ 81 h 1319"/>
              <a:gd name="connsiteX1" fmla="*/ 2000 w 1999"/>
              <a:gd name="connsiteY1" fmla="*/ 1320 h 1319"/>
              <a:gd name="connsiteX2" fmla="*/ 0 w 1999"/>
              <a:gd name="connsiteY2" fmla="*/ 81 h 1319"/>
            </a:gdLst>
            <a:ahLst/>
            <a:cxnLst>
              <a:cxn ang="0">
                <a:pos x="connsiteX0" y="connsiteY0"/>
              </a:cxn>
              <a:cxn ang="0">
                <a:pos x="connsiteX1" y="connsiteY1"/>
              </a:cxn>
              <a:cxn ang="0">
                <a:pos x="connsiteX2" y="connsiteY2"/>
              </a:cxn>
            </a:cxnLst>
            <a:rect l="l" t="t" r="r" b="b"/>
            <a:pathLst>
              <a:path w="1999" h="1319">
                <a:moveTo>
                  <a:pt x="0" y="81"/>
                </a:moveTo>
                <a:cubicBezTo>
                  <a:pt x="381" y="843"/>
                  <a:pt x="1428" y="748"/>
                  <a:pt x="2000" y="1320"/>
                </a:cubicBezTo>
                <a:cubicBezTo>
                  <a:pt x="1905" y="-300"/>
                  <a:pt x="571" y="-14"/>
                  <a:pt x="0" y="81"/>
                </a:cubicBezTo>
                <a:close/>
              </a:path>
            </a:pathLst>
          </a:custGeom>
          <a:solidFill>
            <a:srgbClr val="1A2D6F"/>
          </a:solidFill>
          <a:ln w="9525" cap="flat">
            <a:noFill/>
            <a:prstDash val="solid"/>
            <a:miter/>
          </a:ln>
        </p:spPr>
        <p:txBody>
          <a:bodyPr rtlCol="0" anchor="ctr"/>
          <a:lstStyle/>
          <a:p>
            <a:endParaRPr lang="en-US"/>
          </a:p>
        </p:txBody>
      </p:sp>
      <p:sp>
        <p:nvSpPr>
          <p:cNvPr id="941" name="צורה חופשית: צורה 914">
            <a:extLst>
              <a:ext uri="{FF2B5EF4-FFF2-40B4-BE49-F238E27FC236}">
                <a16:creationId xmlns:a16="http://schemas.microsoft.com/office/drawing/2014/main" id="{465D02A9-B752-4677-84A2-157FDF4F5179}"/>
              </a:ext>
            </a:extLst>
          </p:cNvPr>
          <p:cNvSpPr/>
          <p:nvPr userDrawn="1"/>
        </p:nvSpPr>
        <p:spPr>
          <a:xfrm>
            <a:off x="5854636" y="672905"/>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988"/>
                  <a:pt x="1238" y="607"/>
                  <a:pt x="1810" y="988"/>
                </a:cubicBezTo>
                <a:close/>
              </a:path>
            </a:pathLst>
          </a:custGeom>
          <a:solidFill>
            <a:srgbClr val="1A2D6F"/>
          </a:solidFill>
          <a:ln w="9525" cap="flat">
            <a:noFill/>
            <a:prstDash val="solid"/>
            <a:miter/>
          </a:ln>
        </p:spPr>
        <p:txBody>
          <a:bodyPr rtlCol="0" anchor="ctr"/>
          <a:lstStyle/>
          <a:p>
            <a:endParaRPr lang="en-US"/>
          </a:p>
        </p:txBody>
      </p:sp>
      <p:sp>
        <p:nvSpPr>
          <p:cNvPr id="942" name="צורה חופשית: צורה 915">
            <a:extLst>
              <a:ext uri="{FF2B5EF4-FFF2-40B4-BE49-F238E27FC236}">
                <a16:creationId xmlns:a16="http://schemas.microsoft.com/office/drawing/2014/main" id="{CB9EDE5D-20AA-4CE6-BDB2-00E663E57393}"/>
              </a:ext>
            </a:extLst>
          </p:cNvPr>
          <p:cNvSpPr/>
          <p:nvPr userDrawn="1"/>
        </p:nvSpPr>
        <p:spPr>
          <a:xfrm>
            <a:off x="5918263" y="607943"/>
            <a:ext cx="476" cy="227"/>
          </a:xfrm>
          <a:custGeom>
            <a:avLst/>
            <a:gdLst>
              <a:gd name="connsiteX0" fmla="*/ 0 w 476"/>
              <a:gd name="connsiteY0" fmla="*/ 37 h 227"/>
              <a:gd name="connsiteX1" fmla="*/ 476 w 476"/>
              <a:gd name="connsiteY1" fmla="*/ 228 h 227"/>
              <a:gd name="connsiteX2" fmla="*/ 0 w 476"/>
              <a:gd name="connsiteY2" fmla="*/ 37 h 227"/>
            </a:gdLst>
            <a:ahLst/>
            <a:cxnLst>
              <a:cxn ang="0">
                <a:pos x="connsiteX0" y="connsiteY0"/>
              </a:cxn>
              <a:cxn ang="0">
                <a:pos x="connsiteX1" y="connsiteY1"/>
              </a:cxn>
              <a:cxn ang="0">
                <a:pos x="connsiteX2" y="connsiteY2"/>
              </a:cxn>
            </a:cxnLst>
            <a:rect l="l" t="t" r="r" b="b"/>
            <a:pathLst>
              <a:path w="476" h="227">
                <a:moveTo>
                  <a:pt x="0" y="37"/>
                </a:moveTo>
                <a:cubicBezTo>
                  <a:pt x="190" y="133"/>
                  <a:pt x="381" y="133"/>
                  <a:pt x="476" y="228"/>
                </a:cubicBezTo>
                <a:cubicBezTo>
                  <a:pt x="381" y="37"/>
                  <a:pt x="190" y="-58"/>
                  <a:pt x="0" y="37"/>
                </a:cubicBezTo>
                <a:close/>
              </a:path>
            </a:pathLst>
          </a:custGeom>
          <a:solidFill>
            <a:srgbClr val="1A2D6F"/>
          </a:solidFill>
          <a:ln w="9525" cap="flat">
            <a:noFill/>
            <a:prstDash val="solid"/>
            <a:miter/>
          </a:ln>
        </p:spPr>
        <p:txBody>
          <a:bodyPr rtlCol="0" anchor="ctr"/>
          <a:lstStyle/>
          <a:p>
            <a:endParaRPr lang="en-US"/>
          </a:p>
        </p:txBody>
      </p:sp>
      <p:sp>
        <p:nvSpPr>
          <p:cNvPr id="943" name="צורה חופשית: צורה 916">
            <a:extLst>
              <a:ext uri="{FF2B5EF4-FFF2-40B4-BE49-F238E27FC236}">
                <a16:creationId xmlns:a16="http://schemas.microsoft.com/office/drawing/2014/main" id="{80D267D1-BB60-431A-A757-8BBEBDC250BF}"/>
              </a:ext>
            </a:extLst>
          </p:cNvPr>
          <p:cNvSpPr/>
          <p:nvPr userDrawn="1"/>
        </p:nvSpPr>
        <p:spPr>
          <a:xfrm>
            <a:off x="5855668" y="590073"/>
            <a:ext cx="2302" cy="2095"/>
          </a:xfrm>
          <a:custGeom>
            <a:avLst/>
            <a:gdLst>
              <a:gd name="connsiteX0" fmla="*/ 2302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2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2" y="1143"/>
                </a:moveTo>
                <a:cubicBezTo>
                  <a:pt x="2112" y="286"/>
                  <a:pt x="873" y="762"/>
                  <a:pt x="588" y="0"/>
                </a:cubicBezTo>
                <a:cubicBezTo>
                  <a:pt x="493" y="1048"/>
                  <a:pt x="873" y="1143"/>
                  <a:pt x="16" y="952"/>
                </a:cubicBezTo>
                <a:cubicBezTo>
                  <a:pt x="-174" y="1429"/>
                  <a:pt x="1349" y="1810"/>
                  <a:pt x="1826" y="2095"/>
                </a:cubicBezTo>
                <a:cubicBezTo>
                  <a:pt x="1826" y="1810"/>
                  <a:pt x="1826" y="1429"/>
                  <a:pt x="1636" y="1333"/>
                </a:cubicBezTo>
                <a:cubicBezTo>
                  <a:pt x="1826" y="952"/>
                  <a:pt x="2112" y="1143"/>
                  <a:pt x="2302" y="1143"/>
                </a:cubicBezTo>
                <a:close/>
              </a:path>
            </a:pathLst>
          </a:custGeom>
          <a:solidFill>
            <a:srgbClr val="1A2D6F"/>
          </a:solidFill>
          <a:ln w="9525" cap="flat">
            <a:noFill/>
            <a:prstDash val="solid"/>
            <a:miter/>
          </a:ln>
        </p:spPr>
        <p:txBody>
          <a:bodyPr rtlCol="0" anchor="ctr"/>
          <a:lstStyle/>
          <a:p>
            <a:endParaRPr lang="en-US"/>
          </a:p>
        </p:txBody>
      </p:sp>
      <p:sp>
        <p:nvSpPr>
          <p:cNvPr id="944" name="צורה חופשית: צורה 917">
            <a:extLst>
              <a:ext uri="{FF2B5EF4-FFF2-40B4-BE49-F238E27FC236}">
                <a16:creationId xmlns:a16="http://schemas.microsoft.com/office/drawing/2014/main" id="{E287D932-C4A7-4F89-81F2-1865303ECB13}"/>
              </a:ext>
            </a:extLst>
          </p:cNvPr>
          <p:cNvSpPr/>
          <p:nvPr userDrawn="1"/>
        </p:nvSpPr>
        <p:spPr>
          <a:xfrm>
            <a:off x="5820917" y="660713"/>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893"/>
                  <a:pt x="1143" y="417"/>
                  <a:pt x="1714" y="798"/>
                </a:cubicBezTo>
                <a:close/>
              </a:path>
            </a:pathLst>
          </a:custGeom>
          <a:solidFill>
            <a:srgbClr val="1A2D6F"/>
          </a:solidFill>
          <a:ln w="9525" cap="flat">
            <a:noFill/>
            <a:prstDash val="solid"/>
            <a:miter/>
          </a:ln>
        </p:spPr>
        <p:txBody>
          <a:bodyPr rtlCol="0" anchor="ctr"/>
          <a:lstStyle/>
          <a:p>
            <a:endParaRPr lang="en-US"/>
          </a:p>
        </p:txBody>
      </p:sp>
      <p:sp>
        <p:nvSpPr>
          <p:cNvPr id="945" name="צורה חופשית: צורה 918">
            <a:extLst>
              <a:ext uri="{FF2B5EF4-FFF2-40B4-BE49-F238E27FC236}">
                <a16:creationId xmlns:a16="http://schemas.microsoft.com/office/drawing/2014/main" id="{003401CC-6D05-4D55-8E6F-4AA696896EA7}"/>
              </a:ext>
            </a:extLst>
          </p:cNvPr>
          <p:cNvSpPr/>
          <p:nvPr userDrawn="1"/>
        </p:nvSpPr>
        <p:spPr>
          <a:xfrm>
            <a:off x="5815583" y="575616"/>
            <a:ext cx="2476" cy="877"/>
          </a:xfrm>
          <a:custGeom>
            <a:avLst/>
            <a:gdLst>
              <a:gd name="connsiteX0" fmla="*/ 0 w 2476"/>
              <a:gd name="connsiteY0" fmla="*/ 456 h 877"/>
              <a:gd name="connsiteX1" fmla="*/ 2477 w 2476"/>
              <a:gd name="connsiteY1" fmla="*/ 646 h 877"/>
              <a:gd name="connsiteX2" fmla="*/ 0 w 2476"/>
              <a:gd name="connsiteY2" fmla="*/ 456 h 877"/>
            </a:gdLst>
            <a:ahLst/>
            <a:cxnLst>
              <a:cxn ang="0">
                <a:pos x="connsiteX0" y="connsiteY0"/>
              </a:cxn>
              <a:cxn ang="0">
                <a:pos x="connsiteX1" y="connsiteY1"/>
              </a:cxn>
              <a:cxn ang="0">
                <a:pos x="connsiteX2" y="connsiteY2"/>
              </a:cxn>
            </a:cxnLst>
            <a:rect l="l" t="t" r="r" b="b"/>
            <a:pathLst>
              <a:path w="2476" h="877">
                <a:moveTo>
                  <a:pt x="0" y="456"/>
                </a:moveTo>
                <a:cubicBezTo>
                  <a:pt x="381" y="1599"/>
                  <a:pt x="1619" y="-20"/>
                  <a:pt x="2477" y="646"/>
                </a:cubicBezTo>
                <a:cubicBezTo>
                  <a:pt x="2477" y="-687"/>
                  <a:pt x="762" y="456"/>
                  <a:pt x="0" y="456"/>
                </a:cubicBezTo>
                <a:close/>
              </a:path>
            </a:pathLst>
          </a:custGeom>
          <a:solidFill>
            <a:srgbClr val="1A2D6F"/>
          </a:solidFill>
          <a:ln w="9525" cap="flat">
            <a:noFill/>
            <a:prstDash val="solid"/>
            <a:miter/>
          </a:ln>
        </p:spPr>
        <p:txBody>
          <a:bodyPr rtlCol="0" anchor="ctr"/>
          <a:lstStyle/>
          <a:p>
            <a:endParaRPr lang="en-US"/>
          </a:p>
        </p:txBody>
      </p:sp>
      <p:sp>
        <p:nvSpPr>
          <p:cNvPr id="946" name="צורה חופשית: צורה 919">
            <a:extLst>
              <a:ext uri="{FF2B5EF4-FFF2-40B4-BE49-F238E27FC236}">
                <a16:creationId xmlns:a16="http://schemas.microsoft.com/office/drawing/2014/main" id="{0EFFBDEC-0A57-4370-B6EA-470EFD02AB8E}"/>
              </a:ext>
            </a:extLst>
          </p:cNvPr>
          <p:cNvSpPr/>
          <p:nvPr userDrawn="1"/>
        </p:nvSpPr>
        <p:spPr>
          <a:xfrm>
            <a:off x="5841587" y="582453"/>
            <a:ext cx="22955" cy="10382"/>
          </a:xfrm>
          <a:custGeom>
            <a:avLst/>
            <a:gdLst>
              <a:gd name="connsiteX0" fmla="*/ 0 w 22955"/>
              <a:gd name="connsiteY0" fmla="*/ 0 h 10382"/>
              <a:gd name="connsiteX1" fmla="*/ 2477 w 22955"/>
              <a:gd name="connsiteY1" fmla="*/ 1715 h 10382"/>
              <a:gd name="connsiteX2" fmla="*/ 22956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7" y="1715"/>
                </a:cubicBezTo>
                <a:cubicBezTo>
                  <a:pt x="9335" y="4667"/>
                  <a:pt x="16574" y="7906"/>
                  <a:pt x="22956" y="10382"/>
                </a:cubicBezTo>
                <a:cubicBezTo>
                  <a:pt x="16764" y="6001"/>
                  <a:pt x="7144" y="3524"/>
                  <a:pt x="0" y="0"/>
                </a:cubicBezTo>
                <a:close/>
              </a:path>
            </a:pathLst>
          </a:custGeom>
          <a:solidFill>
            <a:srgbClr val="1A2D6F"/>
          </a:solidFill>
          <a:ln w="9525" cap="flat">
            <a:noFill/>
            <a:prstDash val="solid"/>
            <a:miter/>
          </a:ln>
        </p:spPr>
        <p:txBody>
          <a:bodyPr rtlCol="0" anchor="ctr"/>
          <a:lstStyle/>
          <a:p>
            <a:endParaRPr lang="en-US"/>
          </a:p>
        </p:txBody>
      </p:sp>
      <p:sp>
        <p:nvSpPr>
          <p:cNvPr id="947" name="צורה חופשית: צורה 920">
            <a:extLst>
              <a:ext uri="{FF2B5EF4-FFF2-40B4-BE49-F238E27FC236}">
                <a16:creationId xmlns:a16="http://schemas.microsoft.com/office/drawing/2014/main" id="{6CD1D760-C870-41F3-92B2-1702966999E1}"/>
              </a:ext>
            </a:extLst>
          </p:cNvPr>
          <p:cNvSpPr/>
          <p:nvPr userDrawn="1"/>
        </p:nvSpPr>
        <p:spPr>
          <a:xfrm>
            <a:off x="5858824" y="592073"/>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7" y="-95"/>
                  <a:pt x="669" y="1238"/>
                  <a:pt x="3" y="0"/>
                </a:cubicBezTo>
                <a:cubicBezTo>
                  <a:pt x="-92" y="1905"/>
                  <a:pt x="2479" y="476"/>
                  <a:pt x="2765" y="1810"/>
                </a:cubicBezTo>
                <a:close/>
              </a:path>
            </a:pathLst>
          </a:custGeom>
          <a:solidFill>
            <a:srgbClr val="1A2D6F"/>
          </a:solidFill>
          <a:ln w="9525" cap="flat">
            <a:noFill/>
            <a:prstDash val="solid"/>
            <a:miter/>
          </a:ln>
        </p:spPr>
        <p:txBody>
          <a:bodyPr rtlCol="0" anchor="ctr"/>
          <a:lstStyle/>
          <a:p>
            <a:endParaRPr lang="en-US"/>
          </a:p>
        </p:txBody>
      </p:sp>
      <p:sp>
        <p:nvSpPr>
          <p:cNvPr id="948" name="צורה חופשית: צורה 921">
            <a:extLst>
              <a:ext uri="{FF2B5EF4-FFF2-40B4-BE49-F238E27FC236}">
                <a16:creationId xmlns:a16="http://schemas.microsoft.com/office/drawing/2014/main" id="{57421C06-7B81-4C28-8059-45EB44453081}"/>
              </a:ext>
            </a:extLst>
          </p:cNvPr>
          <p:cNvSpPr/>
          <p:nvPr userDrawn="1"/>
        </p:nvSpPr>
        <p:spPr>
          <a:xfrm>
            <a:off x="5820516" y="581310"/>
            <a:ext cx="1543" cy="1135"/>
          </a:xfrm>
          <a:custGeom>
            <a:avLst/>
            <a:gdLst>
              <a:gd name="connsiteX0" fmla="*/ 1544 w 1543"/>
              <a:gd name="connsiteY0" fmla="*/ 1048 h 1135"/>
              <a:gd name="connsiteX1" fmla="*/ 210 w 1543"/>
              <a:gd name="connsiteY1" fmla="*/ 0 h 1135"/>
              <a:gd name="connsiteX2" fmla="*/ 592 w 1543"/>
              <a:gd name="connsiteY2" fmla="*/ 762 h 1135"/>
              <a:gd name="connsiteX3" fmla="*/ 1544 w 1543"/>
              <a:gd name="connsiteY3" fmla="*/ 1048 h 1135"/>
            </a:gdLst>
            <a:ahLst/>
            <a:cxnLst>
              <a:cxn ang="0">
                <a:pos x="connsiteX0" y="connsiteY0"/>
              </a:cxn>
              <a:cxn ang="0">
                <a:pos x="connsiteX1" y="connsiteY1"/>
              </a:cxn>
              <a:cxn ang="0">
                <a:pos x="connsiteX2" y="connsiteY2"/>
              </a:cxn>
              <a:cxn ang="0">
                <a:pos x="connsiteX3" y="connsiteY3"/>
              </a:cxn>
            </a:cxnLst>
            <a:rect l="l" t="t" r="r" b="b"/>
            <a:pathLst>
              <a:path w="1543" h="1135">
                <a:moveTo>
                  <a:pt x="1544" y="1048"/>
                </a:moveTo>
                <a:cubicBezTo>
                  <a:pt x="1449" y="286"/>
                  <a:pt x="877" y="95"/>
                  <a:pt x="210" y="0"/>
                </a:cubicBezTo>
                <a:cubicBezTo>
                  <a:pt x="-647" y="381"/>
                  <a:pt x="1449" y="381"/>
                  <a:pt x="592" y="762"/>
                </a:cubicBezTo>
                <a:cubicBezTo>
                  <a:pt x="401" y="1715"/>
                  <a:pt x="1163" y="476"/>
                  <a:pt x="1544" y="1048"/>
                </a:cubicBezTo>
                <a:close/>
              </a:path>
            </a:pathLst>
          </a:custGeom>
          <a:solidFill>
            <a:srgbClr val="1A2D6F"/>
          </a:solidFill>
          <a:ln w="9525" cap="flat">
            <a:noFill/>
            <a:prstDash val="solid"/>
            <a:miter/>
          </a:ln>
        </p:spPr>
        <p:txBody>
          <a:bodyPr rtlCol="0" anchor="ctr"/>
          <a:lstStyle/>
          <a:p>
            <a:endParaRPr lang="en-US"/>
          </a:p>
        </p:txBody>
      </p:sp>
      <p:sp>
        <p:nvSpPr>
          <p:cNvPr id="949" name="צורה חופשית: צורה 922">
            <a:extLst>
              <a:ext uri="{FF2B5EF4-FFF2-40B4-BE49-F238E27FC236}">
                <a16:creationId xmlns:a16="http://schemas.microsoft.com/office/drawing/2014/main" id="{1B75B426-60A3-43B3-95C2-6B52DB213C89}"/>
              </a:ext>
            </a:extLst>
          </p:cNvPr>
          <p:cNvSpPr/>
          <p:nvPr userDrawn="1"/>
        </p:nvSpPr>
        <p:spPr>
          <a:xfrm>
            <a:off x="5785389" y="643117"/>
            <a:ext cx="761" cy="3058"/>
          </a:xfrm>
          <a:custGeom>
            <a:avLst/>
            <a:gdLst>
              <a:gd name="connsiteX0" fmla="*/ 0 w 761"/>
              <a:gd name="connsiteY0" fmla="*/ 3059 h 3058"/>
              <a:gd name="connsiteX1" fmla="*/ 762 w 761"/>
              <a:gd name="connsiteY1" fmla="*/ 11 h 3058"/>
              <a:gd name="connsiteX2" fmla="*/ 0 w 761"/>
              <a:gd name="connsiteY2" fmla="*/ 3059 h 3058"/>
            </a:gdLst>
            <a:ahLst/>
            <a:cxnLst>
              <a:cxn ang="0">
                <a:pos x="connsiteX0" y="connsiteY0"/>
              </a:cxn>
              <a:cxn ang="0">
                <a:pos x="connsiteX1" y="connsiteY1"/>
              </a:cxn>
              <a:cxn ang="0">
                <a:pos x="connsiteX2" y="connsiteY2"/>
              </a:cxn>
            </a:cxnLst>
            <a:rect l="l" t="t" r="r" b="b"/>
            <a:pathLst>
              <a:path w="761" h="3058">
                <a:moveTo>
                  <a:pt x="0" y="3059"/>
                </a:moveTo>
                <a:cubicBezTo>
                  <a:pt x="952" y="2583"/>
                  <a:pt x="0" y="1535"/>
                  <a:pt x="762" y="11"/>
                </a:cubicBezTo>
                <a:cubicBezTo>
                  <a:pt x="95" y="-180"/>
                  <a:pt x="285" y="2202"/>
                  <a:pt x="0" y="3059"/>
                </a:cubicBezTo>
                <a:close/>
              </a:path>
            </a:pathLst>
          </a:custGeom>
          <a:solidFill>
            <a:srgbClr val="1A2D6F"/>
          </a:solidFill>
          <a:ln w="9525" cap="flat">
            <a:noFill/>
            <a:prstDash val="solid"/>
            <a:miter/>
          </a:ln>
        </p:spPr>
        <p:txBody>
          <a:bodyPr rtlCol="0" anchor="ctr"/>
          <a:lstStyle/>
          <a:p>
            <a:endParaRPr lang="en-US"/>
          </a:p>
        </p:txBody>
      </p:sp>
      <p:sp>
        <p:nvSpPr>
          <p:cNvPr id="950" name="צורה חופשית: צורה 923">
            <a:extLst>
              <a:ext uri="{FF2B5EF4-FFF2-40B4-BE49-F238E27FC236}">
                <a16:creationId xmlns:a16="http://schemas.microsoft.com/office/drawing/2014/main" id="{C09F9312-6B6C-4957-B992-E80BC20A9648}"/>
              </a:ext>
            </a:extLst>
          </p:cNvPr>
          <p:cNvSpPr/>
          <p:nvPr userDrawn="1"/>
        </p:nvSpPr>
        <p:spPr>
          <a:xfrm>
            <a:off x="5890164" y="596360"/>
            <a:ext cx="37623" cy="13239"/>
          </a:xfrm>
          <a:custGeom>
            <a:avLst/>
            <a:gdLst>
              <a:gd name="connsiteX0" fmla="*/ 30099 w 37623"/>
              <a:gd name="connsiteY0" fmla="*/ 11430 h 13239"/>
              <a:gd name="connsiteX1" fmla="*/ 37624 w 37623"/>
              <a:gd name="connsiteY1" fmla="*/ 13240 h 13239"/>
              <a:gd name="connsiteX2" fmla="*/ 24669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5 w 37623"/>
              <a:gd name="connsiteY8" fmla="*/ 4858 h 13239"/>
              <a:gd name="connsiteX9" fmla="*/ 16287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69"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10" y="2762"/>
                  <a:pt x="1048" y="762"/>
                  <a:pt x="0" y="1619"/>
                </a:cubicBezTo>
                <a:cubicBezTo>
                  <a:pt x="2762" y="2857"/>
                  <a:pt x="5334" y="4000"/>
                  <a:pt x="7905" y="4858"/>
                </a:cubicBezTo>
                <a:cubicBezTo>
                  <a:pt x="10477" y="5715"/>
                  <a:pt x="13240" y="6286"/>
                  <a:pt x="16287" y="6477"/>
                </a:cubicBezTo>
                <a:cubicBezTo>
                  <a:pt x="18192" y="8287"/>
                  <a:pt x="23431" y="8287"/>
                  <a:pt x="27908" y="9716"/>
                </a:cubicBezTo>
                <a:cubicBezTo>
                  <a:pt x="28480" y="8953"/>
                  <a:pt x="25622" y="9239"/>
                  <a:pt x="25432" y="8287"/>
                </a:cubicBezTo>
                <a:cubicBezTo>
                  <a:pt x="28004" y="8287"/>
                  <a:pt x="29623" y="10192"/>
                  <a:pt x="32385" y="10763"/>
                </a:cubicBezTo>
                <a:cubicBezTo>
                  <a:pt x="32099" y="12097"/>
                  <a:pt x="30861" y="11049"/>
                  <a:pt x="30099" y="11430"/>
                </a:cubicBezTo>
                <a:close/>
                <a:moveTo>
                  <a:pt x="3715" y="2286"/>
                </a:moveTo>
                <a:cubicBezTo>
                  <a:pt x="4667" y="2096"/>
                  <a:pt x="6096" y="2191"/>
                  <a:pt x="6477" y="3334"/>
                </a:cubicBezTo>
                <a:cubicBezTo>
                  <a:pt x="5524" y="3905"/>
                  <a:pt x="4381" y="2857"/>
                  <a:pt x="3715" y="2286"/>
                </a:cubicBezTo>
                <a:close/>
              </a:path>
            </a:pathLst>
          </a:custGeom>
          <a:solidFill>
            <a:srgbClr val="1A2D6F"/>
          </a:solidFill>
          <a:ln w="9525" cap="flat">
            <a:noFill/>
            <a:prstDash val="solid"/>
            <a:miter/>
          </a:ln>
        </p:spPr>
        <p:txBody>
          <a:bodyPr rtlCol="0" anchor="ctr"/>
          <a:lstStyle/>
          <a:p>
            <a:endParaRPr lang="en-US"/>
          </a:p>
        </p:txBody>
      </p:sp>
      <p:sp>
        <p:nvSpPr>
          <p:cNvPr id="951" name="צורה חופשית: צורה 924">
            <a:extLst>
              <a:ext uri="{FF2B5EF4-FFF2-40B4-BE49-F238E27FC236}">
                <a16:creationId xmlns:a16="http://schemas.microsoft.com/office/drawing/2014/main" id="{08A1EAAD-3597-4AAB-BBE2-5D6B6543CFD4}"/>
              </a:ext>
            </a:extLst>
          </p:cNvPr>
          <p:cNvSpPr/>
          <p:nvPr userDrawn="1"/>
        </p:nvSpPr>
        <p:spPr>
          <a:xfrm>
            <a:off x="5785206" y="575666"/>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70 w 150868"/>
              <a:gd name="connsiteY7" fmla="*/ 69843 h 106918"/>
              <a:gd name="connsiteX8" fmla="*/ 8375 w 150868"/>
              <a:gd name="connsiteY8" fmla="*/ 75558 h 106918"/>
              <a:gd name="connsiteX9" fmla="*/ 9422 w 150868"/>
              <a:gd name="connsiteY9" fmla="*/ 77272 h 106918"/>
              <a:gd name="connsiteX10" fmla="*/ 13804 w 150868"/>
              <a:gd name="connsiteY10" fmla="*/ 78320 h 106918"/>
              <a:gd name="connsiteX11" fmla="*/ 11803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2 w 150868"/>
              <a:gd name="connsiteY16" fmla="*/ 82701 h 106918"/>
              <a:gd name="connsiteX17" fmla="*/ 28948 w 150868"/>
              <a:gd name="connsiteY17" fmla="*/ 83559 h 106918"/>
              <a:gd name="connsiteX18" fmla="*/ 31235 w 150868"/>
              <a:gd name="connsiteY18" fmla="*/ 85178 h 106918"/>
              <a:gd name="connsiteX19" fmla="*/ 31996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5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7 w 150868"/>
              <a:gd name="connsiteY50" fmla="*/ 104704 h 106918"/>
              <a:gd name="connsiteX51" fmla="*/ 100576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3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4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2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6 w 150868"/>
              <a:gd name="connsiteY89" fmla="*/ 75177 h 106918"/>
              <a:gd name="connsiteX90" fmla="*/ 136581 w 150868"/>
              <a:gd name="connsiteY90" fmla="*/ 74510 h 106918"/>
              <a:gd name="connsiteX91" fmla="*/ 137533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7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39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2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8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6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7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3 w 150868"/>
              <a:gd name="connsiteY137" fmla="*/ 6120 h 106918"/>
              <a:gd name="connsiteX138" fmla="*/ 30377 w 150868"/>
              <a:gd name="connsiteY138" fmla="*/ 6692 h 106918"/>
              <a:gd name="connsiteX139" fmla="*/ 31139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0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313 h 106918"/>
              <a:gd name="connsiteX171" fmla="*/ 9041 w 150868"/>
              <a:gd name="connsiteY171" fmla="*/ 30123 h 106918"/>
              <a:gd name="connsiteX172" fmla="*/ 9517 w 150868"/>
              <a:gd name="connsiteY172" fmla="*/ 30981 h 106918"/>
              <a:gd name="connsiteX173" fmla="*/ 8279 w 150868"/>
              <a:gd name="connsiteY173" fmla="*/ 33933 h 106918"/>
              <a:gd name="connsiteX174" fmla="*/ 9327 w 150868"/>
              <a:gd name="connsiteY174" fmla="*/ 34886 h 106918"/>
              <a:gd name="connsiteX175" fmla="*/ 7898 w 150868"/>
              <a:gd name="connsiteY175" fmla="*/ 36315 h 106918"/>
              <a:gd name="connsiteX176" fmla="*/ 6851 w 150868"/>
              <a:gd name="connsiteY176" fmla="*/ 38982 h 106918"/>
              <a:gd name="connsiteX177" fmla="*/ 5517 w 150868"/>
              <a:gd name="connsiteY177" fmla="*/ 38696 h 106918"/>
              <a:gd name="connsiteX178" fmla="*/ 6374 w 150868"/>
              <a:gd name="connsiteY178" fmla="*/ 39648 h 106918"/>
              <a:gd name="connsiteX179" fmla="*/ 5041 w 150868"/>
              <a:gd name="connsiteY179" fmla="*/ 40791 h 106918"/>
              <a:gd name="connsiteX180" fmla="*/ 5517 w 150868"/>
              <a:gd name="connsiteY180" fmla="*/ 42411 h 106918"/>
              <a:gd name="connsiteX181" fmla="*/ 1040 w 150868"/>
              <a:gd name="connsiteY181" fmla="*/ 50412 h 106918"/>
              <a:gd name="connsiteX182" fmla="*/ 183 w 150868"/>
              <a:gd name="connsiteY182" fmla="*/ 52412 h 106918"/>
              <a:gd name="connsiteX183" fmla="*/ 1326 w 150868"/>
              <a:gd name="connsiteY183" fmla="*/ 52698 h 106918"/>
              <a:gd name="connsiteX184" fmla="*/ 278 w 150868"/>
              <a:gd name="connsiteY184" fmla="*/ 53936 h 106918"/>
              <a:gd name="connsiteX185" fmla="*/ 1231 w 150868"/>
              <a:gd name="connsiteY185" fmla="*/ 53841 h 106918"/>
              <a:gd name="connsiteX186" fmla="*/ 1421 w 150868"/>
              <a:gd name="connsiteY186" fmla="*/ 56031 h 106918"/>
              <a:gd name="connsiteX187" fmla="*/ 3517 w 150868"/>
              <a:gd name="connsiteY187" fmla="*/ 59079 h 106918"/>
              <a:gd name="connsiteX188" fmla="*/ 2469 w 150868"/>
              <a:gd name="connsiteY188" fmla="*/ 59937 h 106918"/>
              <a:gd name="connsiteX189" fmla="*/ 2660 w 150868"/>
              <a:gd name="connsiteY189" fmla="*/ 59270 h 106918"/>
              <a:gd name="connsiteX190" fmla="*/ 1421 w 150868"/>
              <a:gd name="connsiteY190" fmla="*/ 61461 h 106918"/>
              <a:gd name="connsiteX191" fmla="*/ 88 w 150868"/>
              <a:gd name="connsiteY191" fmla="*/ 61842 h 106918"/>
              <a:gd name="connsiteX192" fmla="*/ 1135 w 150868"/>
              <a:gd name="connsiteY192" fmla="*/ 62127 h 106918"/>
              <a:gd name="connsiteX193" fmla="*/ 1231 w 150868"/>
              <a:gd name="connsiteY193" fmla="*/ 63937 h 106918"/>
              <a:gd name="connsiteX194" fmla="*/ 564 w 150868"/>
              <a:gd name="connsiteY194" fmla="*/ 65937 h 106918"/>
              <a:gd name="connsiteX195" fmla="*/ 88 w 150868"/>
              <a:gd name="connsiteY195" fmla="*/ 66128 h 106918"/>
              <a:gd name="connsiteX196" fmla="*/ 128485 w 150868"/>
              <a:gd name="connsiteY196" fmla="*/ 33457 h 106918"/>
              <a:gd name="connsiteX197" fmla="*/ 123055 w 150868"/>
              <a:gd name="connsiteY197" fmla="*/ 31647 h 106918"/>
              <a:gd name="connsiteX198" fmla="*/ 128485 w 150868"/>
              <a:gd name="connsiteY198" fmla="*/ 33457 h 106918"/>
              <a:gd name="connsiteX199" fmla="*/ 102005 w 150868"/>
              <a:gd name="connsiteY199" fmla="*/ 26028 h 106918"/>
              <a:gd name="connsiteX200" fmla="*/ 99529 w 150868"/>
              <a:gd name="connsiteY200" fmla="*/ 25075 h 106918"/>
              <a:gd name="connsiteX201" fmla="*/ 102005 w 150868"/>
              <a:gd name="connsiteY201" fmla="*/ 26028 h 106918"/>
              <a:gd name="connsiteX202" fmla="*/ 97338 w 150868"/>
              <a:gd name="connsiteY202" fmla="*/ 24885 h 106918"/>
              <a:gd name="connsiteX203" fmla="*/ 95623 w 150868"/>
              <a:gd name="connsiteY203" fmla="*/ 23742 h 106918"/>
              <a:gd name="connsiteX204" fmla="*/ 97338 w 150868"/>
              <a:gd name="connsiteY204" fmla="*/ 24885 h 106918"/>
              <a:gd name="connsiteX205" fmla="*/ 62000 w 150868"/>
              <a:gd name="connsiteY205" fmla="*/ 15836 h 106918"/>
              <a:gd name="connsiteX206" fmla="*/ 59810 w 150868"/>
              <a:gd name="connsiteY206" fmla="*/ 14598 h 106918"/>
              <a:gd name="connsiteX207" fmla="*/ 62000 w 150868"/>
              <a:gd name="connsiteY207" fmla="*/ 15836 h 106918"/>
              <a:gd name="connsiteX208" fmla="*/ 57523 w 150868"/>
              <a:gd name="connsiteY208" fmla="*/ 13931 h 106918"/>
              <a:gd name="connsiteX209" fmla="*/ 55047 w 150868"/>
              <a:gd name="connsiteY209" fmla="*/ 12978 h 106918"/>
              <a:gd name="connsiteX210" fmla="*/ 57523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5 w 150868"/>
              <a:gd name="connsiteY214" fmla="*/ 90607 h 106918"/>
              <a:gd name="connsiteX215" fmla="*/ 58667 w 150868"/>
              <a:gd name="connsiteY215" fmla="*/ 92226 h 106918"/>
              <a:gd name="connsiteX216" fmla="*/ 57905 w 150868"/>
              <a:gd name="connsiteY216" fmla="*/ 91655 h 106918"/>
              <a:gd name="connsiteX217" fmla="*/ 62572 w 150868"/>
              <a:gd name="connsiteY217" fmla="*/ 94227 h 106918"/>
              <a:gd name="connsiteX218" fmla="*/ 53999 w 150868"/>
              <a:gd name="connsiteY218" fmla="*/ 91369 h 106918"/>
              <a:gd name="connsiteX219" fmla="*/ 52666 w 150868"/>
              <a:gd name="connsiteY219" fmla="*/ 91083 h 106918"/>
              <a:gd name="connsiteX220" fmla="*/ 52095 w 150868"/>
              <a:gd name="connsiteY220" fmla="*/ 90607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7 w 150868"/>
              <a:gd name="connsiteY224" fmla="*/ 9835 h 106918"/>
              <a:gd name="connsiteX225" fmla="*/ 39807 w 150868"/>
              <a:gd name="connsiteY225" fmla="*/ 10311 h 106918"/>
              <a:gd name="connsiteX226" fmla="*/ 36663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7 w 150868"/>
              <a:gd name="connsiteY230" fmla="*/ 9835 h 106918"/>
              <a:gd name="connsiteX231" fmla="*/ 15709 w 150868"/>
              <a:gd name="connsiteY231" fmla="*/ 11645 h 106918"/>
              <a:gd name="connsiteX232" fmla="*/ 19042 w 150868"/>
              <a:gd name="connsiteY232" fmla="*/ 9549 h 106918"/>
              <a:gd name="connsiteX233" fmla="*/ 15709 w 150868"/>
              <a:gd name="connsiteY233" fmla="*/ 11645 h 106918"/>
              <a:gd name="connsiteX234" fmla="*/ 17042 w 150868"/>
              <a:gd name="connsiteY234" fmla="*/ 12693 h 106918"/>
              <a:gd name="connsiteX235" fmla="*/ 16757 w 150868"/>
              <a:gd name="connsiteY235" fmla="*/ 12978 h 106918"/>
              <a:gd name="connsiteX236" fmla="*/ 17042 w 150868"/>
              <a:gd name="connsiteY236" fmla="*/ 13359 h 106918"/>
              <a:gd name="connsiteX237" fmla="*/ 15994 w 150868"/>
              <a:gd name="connsiteY237" fmla="*/ 13455 h 106918"/>
              <a:gd name="connsiteX238" fmla="*/ 17042 w 150868"/>
              <a:gd name="connsiteY238" fmla="*/ 12693 h 106918"/>
              <a:gd name="connsiteX239" fmla="*/ 3041 w 150868"/>
              <a:gd name="connsiteY239" fmla="*/ 54888 h 106918"/>
              <a:gd name="connsiteX240" fmla="*/ 2564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1 w 150868"/>
              <a:gd name="connsiteY244" fmla="*/ 51269 h 106918"/>
              <a:gd name="connsiteX245" fmla="*/ 3898 w 150868"/>
              <a:gd name="connsiteY245" fmla="*/ 52888 h 106918"/>
              <a:gd name="connsiteX246" fmla="*/ 3993 w 150868"/>
              <a:gd name="connsiteY246" fmla="*/ 51174 h 106918"/>
              <a:gd name="connsiteX247" fmla="*/ 5136 w 150868"/>
              <a:gd name="connsiteY247" fmla="*/ 50697 h 106918"/>
              <a:gd name="connsiteX248" fmla="*/ 4755 w 150868"/>
              <a:gd name="connsiteY248" fmla="*/ 51364 h 106918"/>
              <a:gd name="connsiteX249" fmla="*/ 3993 w 150868"/>
              <a:gd name="connsiteY249" fmla="*/ 51174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8" y="67652"/>
                  <a:pt x="1993" y="67747"/>
                  <a:pt x="2755" y="67557"/>
                </a:cubicBezTo>
                <a:cubicBezTo>
                  <a:pt x="2755" y="67842"/>
                  <a:pt x="2660" y="69176"/>
                  <a:pt x="2183" y="69271"/>
                </a:cubicBezTo>
                <a:cubicBezTo>
                  <a:pt x="2183" y="69747"/>
                  <a:pt x="2374" y="70033"/>
                  <a:pt x="2660" y="70128"/>
                </a:cubicBezTo>
                <a:cubicBezTo>
                  <a:pt x="2278" y="70795"/>
                  <a:pt x="1802" y="70509"/>
                  <a:pt x="1612" y="71652"/>
                </a:cubicBezTo>
                <a:cubicBezTo>
                  <a:pt x="2945" y="72510"/>
                  <a:pt x="3517" y="70033"/>
                  <a:pt x="4755" y="70986"/>
                </a:cubicBezTo>
                <a:cubicBezTo>
                  <a:pt x="5041" y="70224"/>
                  <a:pt x="4374" y="70509"/>
                  <a:pt x="4470" y="69843"/>
                </a:cubicBezTo>
                <a:cubicBezTo>
                  <a:pt x="6279" y="71176"/>
                  <a:pt x="6374" y="74510"/>
                  <a:pt x="8375" y="75558"/>
                </a:cubicBezTo>
                <a:cubicBezTo>
                  <a:pt x="8565" y="73843"/>
                  <a:pt x="10089" y="75558"/>
                  <a:pt x="9422" y="77272"/>
                </a:cubicBezTo>
                <a:cubicBezTo>
                  <a:pt x="11994" y="77177"/>
                  <a:pt x="11327" y="76605"/>
                  <a:pt x="13804" y="78320"/>
                </a:cubicBezTo>
                <a:cubicBezTo>
                  <a:pt x="13232" y="79177"/>
                  <a:pt x="12566" y="79558"/>
                  <a:pt x="11803" y="79272"/>
                </a:cubicBezTo>
                <a:cubicBezTo>
                  <a:pt x="11708" y="81558"/>
                  <a:pt x="13518" y="80796"/>
                  <a:pt x="14756" y="81082"/>
                </a:cubicBezTo>
                <a:cubicBezTo>
                  <a:pt x="14375" y="80225"/>
                  <a:pt x="14851" y="80320"/>
                  <a:pt x="15423" y="80511"/>
                </a:cubicBezTo>
                <a:cubicBezTo>
                  <a:pt x="15328" y="80796"/>
                  <a:pt x="15137" y="80701"/>
                  <a:pt x="15042" y="80796"/>
                </a:cubicBezTo>
                <a:cubicBezTo>
                  <a:pt x="18852" y="82701"/>
                  <a:pt x="23805" y="82416"/>
                  <a:pt x="28377" y="83749"/>
                </a:cubicBezTo>
                <a:cubicBezTo>
                  <a:pt x="28567" y="83178"/>
                  <a:pt x="28377" y="83083"/>
                  <a:pt x="28472" y="82701"/>
                </a:cubicBezTo>
                <a:cubicBezTo>
                  <a:pt x="30663" y="82606"/>
                  <a:pt x="31520" y="84416"/>
                  <a:pt x="28948" y="83559"/>
                </a:cubicBezTo>
                <a:cubicBezTo>
                  <a:pt x="28853" y="84130"/>
                  <a:pt x="30663" y="84606"/>
                  <a:pt x="31235" y="85178"/>
                </a:cubicBezTo>
                <a:cubicBezTo>
                  <a:pt x="30758" y="84511"/>
                  <a:pt x="31520" y="84035"/>
                  <a:pt x="31996" y="83559"/>
                </a:cubicBezTo>
                <a:cubicBezTo>
                  <a:pt x="32092" y="85273"/>
                  <a:pt x="33139" y="84416"/>
                  <a:pt x="34187" y="84797"/>
                </a:cubicBezTo>
                <a:cubicBezTo>
                  <a:pt x="34187" y="83559"/>
                  <a:pt x="33521" y="84702"/>
                  <a:pt x="33330" y="83844"/>
                </a:cubicBezTo>
                <a:cubicBezTo>
                  <a:pt x="33806" y="83083"/>
                  <a:pt x="34664" y="83940"/>
                  <a:pt x="35044" y="84225"/>
                </a:cubicBezTo>
                <a:cubicBezTo>
                  <a:pt x="34949" y="84606"/>
                  <a:pt x="34664" y="84416"/>
                  <a:pt x="34473" y="84416"/>
                </a:cubicBezTo>
                <a:cubicBezTo>
                  <a:pt x="34282" y="85178"/>
                  <a:pt x="35140" y="84702"/>
                  <a:pt x="35426" y="84987"/>
                </a:cubicBezTo>
                <a:cubicBezTo>
                  <a:pt x="35426" y="84702"/>
                  <a:pt x="35330" y="84606"/>
                  <a:pt x="35426" y="84225"/>
                </a:cubicBezTo>
                <a:cubicBezTo>
                  <a:pt x="37330" y="84606"/>
                  <a:pt x="37902" y="85083"/>
                  <a:pt x="39521" y="85559"/>
                </a:cubicBezTo>
                <a:cubicBezTo>
                  <a:pt x="39712" y="85749"/>
                  <a:pt x="39331" y="85940"/>
                  <a:pt x="39235"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2" y="89178"/>
                  <a:pt x="46094" y="87750"/>
                </a:cubicBezTo>
                <a:cubicBezTo>
                  <a:pt x="46379" y="88035"/>
                  <a:pt x="45712" y="88226"/>
                  <a:pt x="45998" y="88797"/>
                </a:cubicBezTo>
                <a:cubicBezTo>
                  <a:pt x="47427" y="88893"/>
                  <a:pt x="48094" y="89845"/>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3" y="91560"/>
                  <a:pt x="50380" y="91750"/>
                </a:cubicBezTo>
                <a:cubicBezTo>
                  <a:pt x="50380" y="91464"/>
                  <a:pt x="50380" y="91179"/>
                  <a:pt x="50475" y="90702"/>
                </a:cubicBezTo>
                <a:cubicBezTo>
                  <a:pt x="55619" y="92512"/>
                  <a:pt x="57809" y="93750"/>
                  <a:pt x="62953" y="95560"/>
                </a:cubicBezTo>
                <a:cubicBezTo>
                  <a:pt x="63048" y="95274"/>
                  <a:pt x="62857" y="95274"/>
                  <a:pt x="62667" y="95179"/>
                </a:cubicBezTo>
                <a:cubicBezTo>
                  <a:pt x="68096" y="93274"/>
                  <a:pt x="72573" y="98227"/>
                  <a:pt x="77907" y="98989"/>
                </a:cubicBezTo>
                <a:cubicBezTo>
                  <a:pt x="77621" y="99465"/>
                  <a:pt x="77335"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5" y="101085"/>
                  <a:pt x="88385" y="102133"/>
                  <a:pt x="91718" y="102990"/>
                </a:cubicBezTo>
                <a:cubicBezTo>
                  <a:pt x="95052" y="103942"/>
                  <a:pt x="98386" y="104704"/>
                  <a:pt x="100957" y="104704"/>
                </a:cubicBezTo>
                <a:cubicBezTo>
                  <a:pt x="100862" y="104990"/>
                  <a:pt x="100672" y="104895"/>
                  <a:pt x="100576"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3" y="107752"/>
                  <a:pt x="114102" y="104514"/>
                  <a:pt x="114007" y="106323"/>
                </a:cubicBezTo>
                <a:cubicBezTo>
                  <a:pt x="114388" y="105657"/>
                  <a:pt x="113530" y="105180"/>
                  <a:pt x="113340" y="104609"/>
                </a:cubicBezTo>
                <a:cubicBezTo>
                  <a:pt x="115531" y="103275"/>
                  <a:pt x="117341" y="103656"/>
                  <a:pt x="118483" y="104990"/>
                </a:cubicBezTo>
                <a:cubicBezTo>
                  <a:pt x="118483"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2" y="102990"/>
                  <a:pt x="122103" y="102894"/>
                </a:cubicBezTo>
                <a:cubicBezTo>
                  <a:pt x="122103" y="101751"/>
                  <a:pt x="123055" y="101561"/>
                  <a:pt x="123341" y="101942"/>
                </a:cubicBezTo>
                <a:cubicBezTo>
                  <a:pt x="123437" y="102037"/>
                  <a:pt x="123151" y="99942"/>
                  <a:pt x="124104" y="99561"/>
                </a:cubicBezTo>
                <a:cubicBezTo>
                  <a:pt x="124104" y="98894"/>
                  <a:pt x="124008" y="98227"/>
                  <a:pt x="124484" y="96989"/>
                </a:cubicBezTo>
                <a:cubicBezTo>
                  <a:pt x="125246" y="95655"/>
                  <a:pt x="125818" y="95560"/>
                  <a:pt x="126675" y="93369"/>
                </a:cubicBezTo>
                <a:cubicBezTo>
                  <a:pt x="127151" y="92988"/>
                  <a:pt x="127246"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2" y="84511"/>
                </a:cubicBezTo>
                <a:cubicBezTo>
                  <a:pt x="133247" y="83940"/>
                  <a:pt x="132676" y="84035"/>
                  <a:pt x="133057" y="83368"/>
                </a:cubicBezTo>
                <a:cubicBezTo>
                  <a:pt x="133914" y="83178"/>
                  <a:pt x="133152" y="82225"/>
                  <a:pt x="133914" y="82606"/>
                </a:cubicBezTo>
                <a:cubicBezTo>
                  <a:pt x="134105" y="82130"/>
                  <a:pt x="133723" y="82225"/>
                  <a:pt x="133533" y="82035"/>
                </a:cubicBezTo>
                <a:cubicBezTo>
                  <a:pt x="134390" y="79939"/>
                  <a:pt x="134962" y="81082"/>
                  <a:pt x="135724" y="80796"/>
                </a:cubicBezTo>
                <a:cubicBezTo>
                  <a:pt x="136010" y="80034"/>
                  <a:pt x="135057" y="80225"/>
                  <a:pt x="134771" y="79939"/>
                </a:cubicBezTo>
                <a:cubicBezTo>
                  <a:pt x="134485" y="79272"/>
                  <a:pt x="135438" y="78606"/>
                  <a:pt x="135248" y="77844"/>
                </a:cubicBezTo>
                <a:cubicBezTo>
                  <a:pt x="135724" y="77177"/>
                  <a:pt x="135248" y="78320"/>
                  <a:pt x="135819" y="77748"/>
                </a:cubicBezTo>
                <a:cubicBezTo>
                  <a:pt x="135914" y="77272"/>
                  <a:pt x="136010" y="76701"/>
                  <a:pt x="136010" y="76224"/>
                </a:cubicBezTo>
                <a:cubicBezTo>
                  <a:pt x="136962" y="75462"/>
                  <a:pt x="138296" y="76415"/>
                  <a:pt x="136676" y="75367"/>
                </a:cubicBezTo>
                <a:cubicBezTo>
                  <a:pt x="137343" y="74796"/>
                  <a:pt x="138010" y="75367"/>
                  <a:pt x="138676" y="75177"/>
                </a:cubicBezTo>
                <a:cubicBezTo>
                  <a:pt x="138581" y="74319"/>
                  <a:pt x="137153" y="74700"/>
                  <a:pt x="136581" y="74510"/>
                </a:cubicBezTo>
                <a:cubicBezTo>
                  <a:pt x="136295" y="73558"/>
                  <a:pt x="136962" y="72795"/>
                  <a:pt x="137533" y="71081"/>
                </a:cubicBezTo>
                <a:cubicBezTo>
                  <a:pt x="138296" y="70509"/>
                  <a:pt x="139057" y="71652"/>
                  <a:pt x="139153" y="72224"/>
                </a:cubicBezTo>
                <a:lnTo>
                  <a:pt x="138391" y="73748"/>
                </a:lnTo>
                <a:cubicBezTo>
                  <a:pt x="138962" y="73558"/>
                  <a:pt x="139343" y="72510"/>
                  <a:pt x="139343" y="71843"/>
                </a:cubicBezTo>
                <a:cubicBezTo>
                  <a:pt x="139724" y="71176"/>
                  <a:pt x="140105" y="72129"/>
                  <a:pt x="140486" y="71652"/>
                </a:cubicBezTo>
                <a:cubicBezTo>
                  <a:pt x="139153" y="72414"/>
                  <a:pt x="140677" y="66033"/>
                  <a:pt x="142582" y="64413"/>
                </a:cubicBezTo>
                <a:cubicBezTo>
                  <a:pt x="143154" y="63937"/>
                  <a:pt x="143439" y="65366"/>
                  <a:pt x="144106" y="64794"/>
                </a:cubicBezTo>
                <a:cubicBezTo>
                  <a:pt x="144392" y="64604"/>
                  <a:pt x="143248" y="63651"/>
                  <a:pt x="142867" y="63747"/>
                </a:cubicBezTo>
                <a:cubicBezTo>
                  <a:pt x="143725" y="61746"/>
                  <a:pt x="144773" y="62032"/>
                  <a:pt x="145820" y="62508"/>
                </a:cubicBezTo>
                <a:cubicBezTo>
                  <a:pt x="146201" y="61842"/>
                  <a:pt x="145725" y="61556"/>
                  <a:pt x="145249" y="61365"/>
                </a:cubicBezTo>
                <a:cubicBezTo>
                  <a:pt x="146201" y="59556"/>
                  <a:pt x="147439" y="61175"/>
                  <a:pt x="148487" y="61080"/>
                </a:cubicBezTo>
                <a:cubicBezTo>
                  <a:pt x="147345" y="60413"/>
                  <a:pt x="145153" y="59175"/>
                  <a:pt x="146392" y="56793"/>
                </a:cubicBezTo>
                <a:cubicBezTo>
                  <a:pt x="146868" y="56793"/>
                  <a:pt x="146392" y="56222"/>
                  <a:pt x="146201" y="56698"/>
                </a:cubicBezTo>
                <a:cubicBezTo>
                  <a:pt x="145249" y="55746"/>
                  <a:pt x="146487" y="54222"/>
                  <a:pt x="146201" y="53174"/>
                </a:cubicBezTo>
                <a:cubicBezTo>
                  <a:pt x="149249" y="49745"/>
                  <a:pt x="147916" y="47459"/>
                  <a:pt x="147439"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2" y="32314"/>
                </a:cubicBezTo>
                <a:cubicBezTo>
                  <a:pt x="126389" y="29933"/>
                  <a:pt x="118960" y="30600"/>
                  <a:pt x="113054" y="28504"/>
                </a:cubicBezTo>
                <a:cubicBezTo>
                  <a:pt x="111721" y="28218"/>
                  <a:pt x="113721" y="29266"/>
                  <a:pt x="113816" y="29076"/>
                </a:cubicBezTo>
                <a:cubicBezTo>
                  <a:pt x="113530" y="30219"/>
                  <a:pt x="111721" y="28504"/>
                  <a:pt x="112102" y="28695"/>
                </a:cubicBezTo>
                <a:cubicBezTo>
                  <a:pt x="110387" y="27837"/>
                  <a:pt x="106482" y="26694"/>
                  <a:pt x="105148" y="26599"/>
                </a:cubicBezTo>
                <a:cubicBezTo>
                  <a:pt x="105244" y="25837"/>
                  <a:pt x="105530" y="26028"/>
                  <a:pt x="105815" y="26028"/>
                </a:cubicBezTo>
                <a:cubicBezTo>
                  <a:pt x="99624" y="22980"/>
                  <a:pt x="89146" y="22027"/>
                  <a:pt x="84098" y="18122"/>
                </a:cubicBezTo>
                <a:lnTo>
                  <a:pt x="83908" y="18789"/>
                </a:lnTo>
                <a:cubicBezTo>
                  <a:pt x="83051" y="16979"/>
                  <a:pt x="81146" y="17455"/>
                  <a:pt x="79907" y="17074"/>
                </a:cubicBezTo>
                <a:cubicBezTo>
                  <a:pt x="81812" y="19170"/>
                  <a:pt x="86384" y="19646"/>
                  <a:pt x="89146" y="21551"/>
                </a:cubicBezTo>
                <a:cubicBezTo>
                  <a:pt x="86480" y="21646"/>
                  <a:pt x="83146" y="20408"/>
                  <a:pt x="81050" y="20313"/>
                </a:cubicBezTo>
                <a:cubicBezTo>
                  <a:pt x="82574" y="21265"/>
                  <a:pt x="84479" y="21932"/>
                  <a:pt x="86384" y="22408"/>
                </a:cubicBezTo>
                <a:cubicBezTo>
                  <a:pt x="83527" y="23265"/>
                  <a:pt x="80764" y="21170"/>
                  <a:pt x="77526" y="20598"/>
                </a:cubicBezTo>
                <a:cubicBezTo>
                  <a:pt x="78383" y="19932"/>
                  <a:pt x="79526" y="20979"/>
                  <a:pt x="80479" y="20979"/>
                </a:cubicBezTo>
                <a:cubicBezTo>
                  <a:pt x="80193" y="18979"/>
                  <a:pt x="78860" y="19455"/>
                  <a:pt x="78002" y="19265"/>
                </a:cubicBezTo>
                <a:cubicBezTo>
                  <a:pt x="70096" y="18027"/>
                  <a:pt x="62857"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39" y="4501"/>
                  <a:pt x="30187" y="3549"/>
                  <a:pt x="29139" y="3549"/>
                </a:cubicBezTo>
                <a:cubicBezTo>
                  <a:pt x="29425" y="2120"/>
                  <a:pt x="29520" y="3453"/>
                  <a:pt x="29901" y="3358"/>
                </a:cubicBezTo>
                <a:cubicBezTo>
                  <a:pt x="29615" y="1929"/>
                  <a:pt x="28853" y="2215"/>
                  <a:pt x="28187" y="1072"/>
                </a:cubicBezTo>
                <a:cubicBezTo>
                  <a:pt x="28282" y="501"/>
                  <a:pt x="28472" y="501"/>
                  <a:pt x="28663" y="501"/>
                </a:cubicBezTo>
                <a:cubicBezTo>
                  <a:pt x="28758" y="-547"/>
                  <a:pt x="27901" y="405"/>
                  <a:pt x="27615" y="215"/>
                </a:cubicBezTo>
                <a:cubicBezTo>
                  <a:pt x="27805" y="1453"/>
                  <a:pt x="27996" y="2596"/>
                  <a:pt x="29139" y="2787"/>
                </a:cubicBezTo>
                <a:cubicBezTo>
                  <a:pt x="28187" y="3549"/>
                  <a:pt x="27138" y="4406"/>
                  <a:pt x="25901" y="3834"/>
                </a:cubicBezTo>
                <a:cubicBezTo>
                  <a:pt x="26472" y="5739"/>
                  <a:pt x="28663" y="4977"/>
                  <a:pt x="30853" y="6120"/>
                </a:cubicBezTo>
                <a:cubicBezTo>
                  <a:pt x="30663" y="6406"/>
                  <a:pt x="30568" y="6692"/>
                  <a:pt x="30377" y="6692"/>
                </a:cubicBezTo>
                <a:cubicBezTo>
                  <a:pt x="30187" y="7549"/>
                  <a:pt x="30949" y="6406"/>
                  <a:pt x="31139"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1" y="6120"/>
                  <a:pt x="22757" y="6311"/>
                  <a:pt x="22948" y="6311"/>
                </a:cubicBezTo>
                <a:cubicBezTo>
                  <a:pt x="22757" y="4215"/>
                  <a:pt x="21138" y="5644"/>
                  <a:pt x="20281" y="6406"/>
                </a:cubicBezTo>
                <a:cubicBezTo>
                  <a:pt x="20185" y="6882"/>
                  <a:pt x="21328" y="6406"/>
                  <a:pt x="21805" y="6787"/>
                </a:cubicBezTo>
                <a:cubicBezTo>
                  <a:pt x="21328" y="7454"/>
                  <a:pt x="20852" y="7930"/>
                  <a:pt x="20471" y="7168"/>
                </a:cubicBezTo>
                <a:cubicBezTo>
                  <a:pt x="20662" y="8883"/>
                  <a:pt x="17995" y="8692"/>
                  <a:pt x="17328" y="8216"/>
                </a:cubicBezTo>
                <a:cubicBezTo>
                  <a:pt x="17613" y="6882"/>
                  <a:pt x="17804" y="8502"/>
                  <a:pt x="18280" y="7359"/>
                </a:cubicBezTo>
                <a:cubicBezTo>
                  <a:pt x="17900" y="8597"/>
                  <a:pt x="18947" y="7644"/>
                  <a:pt x="19709" y="8121"/>
                </a:cubicBezTo>
                <a:cubicBezTo>
                  <a:pt x="19995" y="7454"/>
                  <a:pt x="19614" y="7454"/>
                  <a:pt x="19328" y="7359"/>
                </a:cubicBezTo>
                <a:cubicBezTo>
                  <a:pt x="19423" y="7073"/>
                  <a:pt x="19614" y="7168"/>
                  <a:pt x="19709" y="7073"/>
                </a:cubicBezTo>
                <a:cubicBezTo>
                  <a:pt x="18566" y="6882"/>
                  <a:pt x="17423" y="6787"/>
                  <a:pt x="16661" y="7073"/>
                </a:cubicBezTo>
                <a:cubicBezTo>
                  <a:pt x="17233" y="7073"/>
                  <a:pt x="16947" y="7930"/>
                  <a:pt x="16757" y="8883"/>
                </a:cubicBezTo>
                <a:cubicBezTo>
                  <a:pt x="15232" y="10407"/>
                  <a:pt x="13518" y="11169"/>
                  <a:pt x="12566" y="15074"/>
                </a:cubicBezTo>
                <a:cubicBezTo>
                  <a:pt x="13708"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89"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5"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313"/>
                </a:cubicBezTo>
                <a:cubicBezTo>
                  <a:pt x="10470" y="27456"/>
                  <a:pt x="9898" y="29266"/>
                  <a:pt x="9041" y="30123"/>
                </a:cubicBezTo>
                <a:cubicBezTo>
                  <a:pt x="8946" y="30695"/>
                  <a:pt x="9137" y="30981"/>
                  <a:pt x="9517" y="30981"/>
                </a:cubicBezTo>
                <a:cubicBezTo>
                  <a:pt x="8946" y="32981"/>
                  <a:pt x="8851" y="33267"/>
                  <a:pt x="8279" y="33933"/>
                </a:cubicBezTo>
                <a:cubicBezTo>
                  <a:pt x="8851" y="34029"/>
                  <a:pt x="8661" y="34981"/>
                  <a:pt x="9327" y="34886"/>
                </a:cubicBezTo>
                <a:cubicBezTo>
                  <a:pt x="8661" y="36029"/>
                  <a:pt x="8565" y="36219"/>
                  <a:pt x="7898" y="36315"/>
                </a:cubicBezTo>
                <a:cubicBezTo>
                  <a:pt x="8470" y="37362"/>
                  <a:pt x="6946" y="38029"/>
                  <a:pt x="6851" y="38982"/>
                </a:cubicBezTo>
                <a:cubicBezTo>
                  <a:pt x="6469" y="38505"/>
                  <a:pt x="6089" y="38410"/>
                  <a:pt x="5517" y="38696"/>
                </a:cubicBezTo>
                <a:cubicBezTo>
                  <a:pt x="5041" y="39363"/>
                  <a:pt x="6469" y="38410"/>
                  <a:pt x="6374" y="39648"/>
                </a:cubicBezTo>
                <a:cubicBezTo>
                  <a:pt x="5993" y="40315"/>
                  <a:pt x="5422" y="39934"/>
                  <a:pt x="5041" y="40791"/>
                </a:cubicBezTo>
                <a:cubicBezTo>
                  <a:pt x="5136" y="41458"/>
                  <a:pt x="5898" y="41268"/>
                  <a:pt x="5517" y="42411"/>
                </a:cubicBezTo>
                <a:cubicBezTo>
                  <a:pt x="3803" y="44792"/>
                  <a:pt x="3041" y="49935"/>
                  <a:pt x="1040" y="50412"/>
                </a:cubicBezTo>
                <a:cubicBezTo>
                  <a:pt x="850" y="50793"/>
                  <a:pt x="659" y="51745"/>
                  <a:pt x="183" y="52412"/>
                </a:cubicBezTo>
                <a:cubicBezTo>
                  <a:pt x="564" y="51936"/>
                  <a:pt x="1231" y="52126"/>
                  <a:pt x="1326" y="52698"/>
                </a:cubicBezTo>
                <a:cubicBezTo>
                  <a:pt x="1135" y="53555"/>
                  <a:pt x="755" y="53936"/>
                  <a:pt x="278" y="53936"/>
                </a:cubicBezTo>
                <a:cubicBezTo>
                  <a:pt x="183" y="54984"/>
                  <a:pt x="945" y="53841"/>
                  <a:pt x="1231" y="53841"/>
                </a:cubicBezTo>
                <a:cubicBezTo>
                  <a:pt x="1707" y="54507"/>
                  <a:pt x="1517" y="55174"/>
                  <a:pt x="1421" y="56031"/>
                </a:cubicBezTo>
                <a:cubicBezTo>
                  <a:pt x="2660" y="56317"/>
                  <a:pt x="3612" y="56793"/>
                  <a:pt x="3517" y="59079"/>
                </a:cubicBezTo>
                <a:cubicBezTo>
                  <a:pt x="3326" y="60032"/>
                  <a:pt x="2850" y="59937"/>
                  <a:pt x="2469" y="59937"/>
                </a:cubicBezTo>
                <a:cubicBezTo>
                  <a:pt x="2278" y="59841"/>
                  <a:pt x="2469" y="59175"/>
                  <a:pt x="2660" y="59270"/>
                </a:cubicBezTo>
                <a:cubicBezTo>
                  <a:pt x="2564" y="58603"/>
                  <a:pt x="1135" y="60508"/>
                  <a:pt x="1421" y="61461"/>
                </a:cubicBezTo>
                <a:cubicBezTo>
                  <a:pt x="850" y="61080"/>
                  <a:pt x="564" y="62032"/>
                  <a:pt x="88" y="61842"/>
                </a:cubicBezTo>
                <a:cubicBezTo>
                  <a:pt x="-293" y="63461"/>
                  <a:pt x="659" y="61270"/>
                  <a:pt x="1135" y="62127"/>
                </a:cubicBezTo>
                <a:cubicBezTo>
                  <a:pt x="-8" y="62508"/>
                  <a:pt x="1040" y="63175"/>
                  <a:pt x="1231" y="63937"/>
                </a:cubicBezTo>
                <a:cubicBezTo>
                  <a:pt x="945" y="64794"/>
                  <a:pt x="278" y="64890"/>
                  <a:pt x="564" y="65937"/>
                </a:cubicBezTo>
                <a:cubicBezTo>
                  <a:pt x="469" y="66414"/>
                  <a:pt x="373" y="64604"/>
                  <a:pt x="88" y="66128"/>
                </a:cubicBezTo>
                <a:close/>
                <a:moveTo>
                  <a:pt x="128485" y="33457"/>
                </a:moveTo>
                <a:cubicBezTo>
                  <a:pt x="127437" y="34410"/>
                  <a:pt x="123532" y="31362"/>
                  <a:pt x="123055" y="31647"/>
                </a:cubicBezTo>
                <a:cubicBezTo>
                  <a:pt x="124294" y="30885"/>
                  <a:pt x="127723" y="34219"/>
                  <a:pt x="128485" y="33457"/>
                </a:cubicBezTo>
                <a:close/>
                <a:moveTo>
                  <a:pt x="102005" y="26028"/>
                </a:moveTo>
                <a:cubicBezTo>
                  <a:pt x="101148" y="26218"/>
                  <a:pt x="100196" y="25742"/>
                  <a:pt x="99529" y="25075"/>
                </a:cubicBezTo>
                <a:cubicBezTo>
                  <a:pt x="100481" y="24599"/>
                  <a:pt x="101529" y="25361"/>
                  <a:pt x="102005" y="26028"/>
                </a:cubicBezTo>
                <a:close/>
                <a:moveTo>
                  <a:pt x="97338" y="24885"/>
                </a:moveTo>
                <a:cubicBezTo>
                  <a:pt x="96385" y="24408"/>
                  <a:pt x="95909" y="24885"/>
                  <a:pt x="95623" y="23742"/>
                </a:cubicBezTo>
                <a:cubicBezTo>
                  <a:pt x="96290" y="23932"/>
                  <a:pt x="97624" y="24504"/>
                  <a:pt x="97338" y="24885"/>
                </a:cubicBezTo>
                <a:close/>
                <a:moveTo>
                  <a:pt x="62000" y="15836"/>
                </a:moveTo>
                <a:cubicBezTo>
                  <a:pt x="61333" y="14598"/>
                  <a:pt x="59810" y="16026"/>
                  <a:pt x="59810" y="14598"/>
                </a:cubicBezTo>
                <a:cubicBezTo>
                  <a:pt x="60476" y="14979"/>
                  <a:pt x="62096" y="14407"/>
                  <a:pt x="62000" y="15836"/>
                </a:cubicBezTo>
                <a:close/>
                <a:moveTo>
                  <a:pt x="57523" y="13931"/>
                </a:moveTo>
                <a:cubicBezTo>
                  <a:pt x="56476" y="13550"/>
                  <a:pt x="55713" y="14121"/>
                  <a:pt x="55047" y="12978"/>
                </a:cubicBezTo>
                <a:cubicBezTo>
                  <a:pt x="55713" y="12788"/>
                  <a:pt x="57333" y="13359"/>
                  <a:pt x="57523" y="13931"/>
                </a:cubicBezTo>
                <a:close/>
                <a:moveTo>
                  <a:pt x="56857" y="91369"/>
                </a:moveTo>
                <a:cubicBezTo>
                  <a:pt x="56571" y="90702"/>
                  <a:pt x="55047" y="91655"/>
                  <a:pt x="55047" y="90226"/>
                </a:cubicBezTo>
                <a:cubicBezTo>
                  <a:pt x="56095" y="89845"/>
                  <a:pt x="56666" y="90131"/>
                  <a:pt x="56857" y="91369"/>
                </a:cubicBezTo>
                <a:close/>
                <a:moveTo>
                  <a:pt x="52095" y="90607"/>
                </a:moveTo>
                <a:cubicBezTo>
                  <a:pt x="54571" y="90607"/>
                  <a:pt x="56762" y="93179"/>
                  <a:pt x="58667" y="92226"/>
                </a:cubicBezTo>
                <a:cubicBezTo>
                  <a:pt x="58476" y="91941"/>
                  <a:pt x="57714" y="92417"/>
                  <a:pt x="57905" y="91655"/>
                </a:cubicBezTo>
                <a:cubicBezTo>
                  <a:pt x="60000" y="92608"/>
                  <a:pt x="61524" y="92798"/>
                  <a:pt x="62572" y="94227"/>
                </a:cubicBezTo>
                <a:cubicBezTo>
                  <a:pt x="59238" y="93274"/>
                  <a:pt x="56666" y="92988"/>
                  <a:pt x="53999" y="91369"/>
                </a:cubicBezTo>
                <a:lnTo>
                  <a:pt x="52666" y="91083"/>
                </a:lnTo>
                <a:cubicBezTo>
                  <a:pt x="52285" y="91179"/>
                  <a:pt x="51142" y="90607"/>
                  <a:pt x="52095" y="90607"/>
                </a:cubicBezTo>
                <a:close/>
                <a:moveTo>
                  <a:pt x="51237" y="88893"/>
                </a:moveTo>
                <a:cubicBezTo>
                  <a:pt x="50475" y="89274"/>
                  <a:pt x="49713" y="88797"/>
                  <a:pt x="49427" y="88416"/>
                </a:cubicBezTo>
                <a:cubicBezTo>
                  <a:pt x="50380" y="88131"/>
                  <a:pt x="50856" y="88607"/>
                  <a:pt x="51237" y="88893"/>
                </a:cubicBezTo>
                <a:close/>
                <a:moveTo>
                  <a:pt x="37997" y="9835"/>
                </a:moveTo>
                <a:cubicBezTo>
                  <a:pt x="38569" y="9168"/>
                  <a:pt x="39521" y="9264"/>
                  <a:pt x="39807" y="10311"/>
                </a:cubicBezTo>
                <a:cubicBezTo>
                  <a:pt x="38092" y="10978"/>
                  <a:pt x="36950" y="8597"/>
                  <a:pt x="36663" y="10216"/>
                </a:cubicBezTo>
                <a:cubicBezTo>
                  <a:pt x="36092" y="10311"/>
                  <a:pt x="36092" y="9740"/>
                  <a:pt x="35711" y="9645"/>
                </a:cubicBezTo>
                <a:cubicBezTo>
                  <a:pt x="33330" y="8883"/>
                  <a:pt x="35521" y="9454"/>
                  <a:pt x="36569" y="9168"/>
                </a:cubicBezTo>
                <a:cubicBezTo>
                  <a:pt x="36283" y="8311"/>
                  <a:pt x="34568" y="9645"/>
                  <a:pt x="34664" y="7644"/>
                </a:cubicBezTo>
                <a:cubicBezTo>
                  <a:pt x="36569" y="8311"/>
                  <a:pt x="37426" y="7930"/>
                  <a:pt x="37997" y="9835"/>
                </a:cubicBezTo>
                <a:close/>
                <a:moveTo>
                  <a:pt x="15709" y="11645"/>
                </a:moveTo>
                <a:cubicBezTo>
                  <a:pt x="16471" y="9740"/>
                  <a:pt x="18471" y="9549"/>
                  <a:pt x="19042" y="9549"/>
                </a:cubicBezTo>
                <a:cubicBezTo>
                  <a:pt x="17709" y="10692"/>
                  <a:pt x="17042" y="10788"/>
                  <a:pt x="15709" y="11645"/>
                </a:cubicBezTo>
                <a:close/>
                <a:moveTo>
                  <a:pt x="17042" y="12693"/>
                </a:moveTo>
                <a:cubicBezTo>
                  <a:pt x="16947" y="12693"/>
                  <a:pt x="16852" y="12693"/>
                  <a:pt x="16757" y="12978"/>
                </a:cubicBezTo>
                <a:cubicBezTo>
                  <a:pt x="16852" y="13074"/>
                  <a:pt x="17042" y="13074"/>
                  <a:pt x="17042" y="13359"/>
                </a:cubicBezTo>
                <a:cubicBezTo>
                  <a:pt x="16566" y="12693"/>
                  <a:pt x="15994" y="14598"/>
                  <a:pt x="15994" y="13455"/>
                </a:cubicBezTo>
                <a:cubicBezTo>
                  <a:pt x="16185" y="13264"/>
                  <a:pt x="16947" y="11550"/>
                  <a:pt x="17042" y="12693"/>
                </a:cubicBezTo>
                <a:close/>
                <a:moveTo>
                  <a:pt x="3041" y="54888"/>
                </a:moveTo>
                <a:cubicBezTo>
                  <a:pt x="2850" y="54793"/>
                  <a:pt x="2755" y="55460"/>
                  <a:pt x="2564" y="55460"/>
                </a:cubicBezTo>
                <a:cubicBezTo>
                  <a:pt x="2278" y="54031"/>
                  <a:pt x="2755" y="54507"/>
                  <a:pt x="3041" y="53364"/>
                </a:cubicBezTo>
                <a:cubicBezTo>
                  <a:pt x="2850" y="54126"/>
                  <a:pt x="3326" y="54031"/>
                  <a:pt x="3041" y="54888"/>
                </a:cubicBezTo>
                <a:close/>
                <a:moveTo>
                  <a:pt x="3898" y="52888"/>
                </a:moveTo>
                <a:cubicBezTo>
                  <a:pt x="3517" y="52602"/>
                  <a:pt x="3231" y="52221"/>
                  <a:pt x="3421" y="51269"/>
                </a:cubicBezTo>
                <a:cubicBezTo>
                  <a:pt x="3898" y="51364"/>
                  <a:pt x="4088" y="51936"/>
                  <a:pt x="3898" y="52888"/>
                </a:cubicBezTo>
                <a:close/>
                <a:moveTo>
                  <a:pt x="3993" y="51174"/>
                </a:moveTo>
                <a:cubicBezTo>
                  <a:pt x="4088" y="50221"/>
                  <a:pt x="5231" y="50221"/>
                  <a:pt x="5136" y="50697"/>
                </a:cubicBezTo>
                <a:cubicBezTo>
                  <a:pt x="4946" y="50697"/>
                  <a:pt x="4850" y="50983"/>
                  <a:pt x="4755" y="51364"/>
                </a:cubicBezTo>
                <a:lnTo>
                  <a:pt x="3993" y="51174"/>
                </a:lnTo>
                <a:close/>
              </a:path>
            </a:pathLst>
          </a:custGeom>
          <a:solidFill>
            <a:srgbClr val="1A2D6F"/>
          </a:solidFill>
          <a:ln w="9525" cap="flat">
            <a:noFill/>
            <a:prstDash val="solid"/>
            <a:miter/>
          </a:ln>
        </p:spPr>
        <p:txBody>
          <a:bodyPr rtlCol="0" anchor="ctr"/>
          <a:lstStyle/>
          <a:p>
            <a:endParaRPr lang="en-US"/>
          </a:p>
        </p:txBody>
      </p:sp>
      <p:sp>
        <p:nvSpPr>
          <p:cNvPr id="952" name="צורה חופשית: צורה 925">
            <a:extLst>
              <a:ext uri="{FF2B5EF4-FFF2-40B4-BE49-F238E27FC236}">
                <a16:creationId xmlns:a16="http://schemas.microsoft.com/office/drawing/2014/main" id="{F7146CAF-9396-4892-A9D2-E778A0B7CA5F}"/>
              </a:ext>
            </a:extLst>
          </p:cNvPr>
          <p:cNvSpPr/>
          <p:nvPr userDrawn="1"/>
        </p:nvSpPr>
        <p:spPr>
          <a:xfrm>
            <a:off x="5809182" y="573512"/>
            <a:ext cx="1639" cy="1511"/>
          </a:xfrm>
          <a:custGeom>
            <a:avLst/>
            <a:gdLst>
              <a:gd name="connsiteX0" fmla="*/ 972 w 1639"/>
              <a:gd name="connsiteY0" fmla="*/ 1511 h 1511"/>
              <a:gd name="connsiteX1" fmla="*/ 1639 w 1639"/>
              <a:gd name="connsiteY1" fmla="*/ 178 h 1511"/>
              <a:gd name="connsiteX2" fmla="*/ 20 w 1639"/>
              <a:gd name="connsiteY2" fmla="*/ 845 h 1511"/>
              <a:gd name="connsiteX3" fmla="*/ 972 w 1639"/>
              <a:gd name="connsiteY3" fmla="*/ 1511 h 1511"/>
            </a:gdLst>
            <a:ahLst/>
            <a:cxnLst>
              <a:cxn ang="0">
                <a:pos x="connsiteX0" y="connsiteY0"/>
              </a:cxn>
              <a:cxn ang="0">
                <a:pos x="connsiteX1" y="connsiteY1"/>
              </a:cxn>
              <a:cxn ang="0">
                <a:pos x="connsiteX2" y="connsiteY2"/>
              </a:cxn>
              <a:cxn ang="0">
                <a:pos x="connsiteX3" y="connsiteY3"/>
              </a:cxn>
            </a:cxnLst>
            <a:rect l="l" t="t" r="r" b="b"/>
            <a:pathLst>
              <a:path w="1639" h="1511">
                <a:moveTo>
                  <a:pt x="972" y="1511"/>
                </a:moveTo>
                <a:cubicBezTo>
                  <a:pt x="1544" y="1321"/>
                  <a:pt x="972" y="178"/>
                  <a:pt x="1639" y="178"/>
                </a:cubicBezTo>
                <a:cubicBezTo>
                  <a:pt x="1544" y="-489"/>
                  <a:pt x="591" y="940"/>
                  <a:pt x="20" y="845"/>
                </a:cubicBezTo>
                <a:cubicBezTo>
                  <a:pt x="-171" y="2178"/>
                  <a:pt x="1068" y="273"/>
                  <a:pt x="972" y="1511"/>
                </a:cubicBezTo>
                <a:close/>
              </a:path>
            </a:pathLst>
          </a:custGeom>
          <a:solidFill>
            <a:srgbClr val="1A2D6F"/>
          </a:solidFill>
          <a:ln w="9525" cap="flat">
            <a:noFill/>
            <a:prstDash val="solid"/>
            <a:miter/>
          </a:ln>
        </p:spPr>
        <p:txBody>
          <a:bodyPr rtlCol="0" anchor="ctr"/>
          <a:lstStyle/>
          <a:p>
            <a:endParaRPr lang="en-US"/>
          </a:p>
        </p:txBody>
      </p:sp>
      <p:sp>
        <p:nvSpPr>
          <p:cNvPr id="953" name="צורה חופשית: צורה 926">
            <a:extLst>
              <a:ext uri="{FF2B5EF4-FFF2-40B4-BE49-F238E27FC236}">
                <a16:creationId xmlns:a16="http://schemas.microsoft.com/office/drawing/2014/main" id="{2E42628F-6369-4AA9-B60D-B8A5BD9DE2CD}"/>
              </a:ext>
            </a:extLst>
          </p:cNvPr>
          <p:cNvSpPr/>
          <p:nvPr userDrawn="1"/>
        </p:nvSpPr>
        <p:spPr>
          <a:xfrm>
            <a:off x="5918835" y="608076"/>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0" y="95"/>
                  <a:pt x="285" y="191"/>
                  <a:pt x="381" y="95"/>
                </a:cubicBezTo>
                <a:cubicBezTo>
                  <a:pt x="285" y="95"/>
                  <a:pt x="95" y="95"/>
                  <a:pt x="0" y="0"/>
                </a:cubicBezTo>
                <a:close/>
              </a:path>
            </a:pathLst>
          </a:custGeom>
          <a:solidFill>
            <a:srgbClr val="1A2D6F"/>
          </a:solidFill>
          <a:ln w="9525" cap="flat">
            <a:noFill/>
            <a:prstDash val="solid"/>
            <a:miter/>
          </a:ln>
        </p:spPr>
        <p:txBody>
          <a:bodyPr rtlCol="0" anchor="ctr"/>
          <a:lstStyle/>
          <a:p>
            <a:endParaRPr lang="en-US"/>
          </a:p>
        </p:txBody>
      </p:sp>
      <p:sp>
        <p:nvSpPr>
          <p:cNvPr id="954" name="צורה חופשית: צורה 927">
            <a:extLst>
              <a:ext uri="{FF2B5EF4-FFF2-40B4-BE49-F238E27FC236}">
                <a16:creationId xmlns:a16="http://schemas.microsoft.com/office/drawing/2014/main" id="{D3FA1DDA-81E2-4A30-B2B6-C5FC1D6C15A3}"/>
              </a:ext>
            </a:extLst>
          </p:cNvPr>
          <p:cNvSpPr/>
          <p:nvPr userDrawn="1"/>
        </p:nvSpPr>
        <p:spPr>
          <a:xfrm>
            <a:off x="5808059" y="578929"/>
            <a:ext cx="1619" cy="762"/>
          </a:xfrm>
          <a:custGeom>
            <a:avLst/>
            <a:gdLst>
              <a:gd name="connsiteX0" fmla="*/ 1619 w 1619"/>
              <a:gd name="connsiteY0" fmla="*/ 762 h 762"/>
              <a:gd name="connsiteX1" fmla="*/ 0 w 1619"/>
              <a:gd name="connsiteY1" fmla="*/ 0 h 762"/>
              <a:gd name="connsiteX2" fmla="*/ 1619 w 1619"/>
              <a:gd name="connsiteY2" fmla="*/ 762 h 762"/>
            </a:gdLst>
            <a:ahLst/>
            <a:cxnLst>
              <a:cxn ang="0">
                <a:pos x="connsiteX0" y="connsiteY0"/>
              </a:cxn>
              <a:cxn ang="0">
                <a:pos x="connsiteX1" y="connsiteY1"/>
              </a:cxn>
              <a:cxn ang="0">
                <a:pos x="connsiteX2" y="connsiteY2"/>
              </a:cxn>
            </a:cxnLst>
            <a:rect l="l" t="t" r="r" b="b"/>
            <a:pathLst>
              <a:path w="1619" h="762">
                <a:moveTo>
                  <a:pt x="1619" y="762"/>
                </a:moveTo>
                <a:cubicBezTo>
                  <a:pt x="1619" y="-95"/>
                  <a:pt x="476" y="381"/>
                  <a:pt x="0" y="0"/>
                </a:cubicBezTo>
                <a:cubicBezTo>
                  <a:pt x="95" y="762"/>
                  <a:pt x="1143" y="381"/>
                  <a:pt x="1619" y="762"/>
                </a:cubicBezTo>
                <a:close/>
              </a:path>
            </a:pathLst>
          </a:custGeom>
          <a:solidFill>
            <a:srgbClr val="1A2D6F"/>
          </a:solidFill>
          <a:ln w="9525" cap="flat">
            <a:noFill/>
            <a:prstDash val="solid"/>
            <a:miter/>
          </a:ln>
        </p:spPr>
        <p:txBody>
          <a:bodyPr rtlCol="0" anchor="ctr"/>
          <a:lstStyle/>
          <a:p>
            <a:endParaRPr lang="en-US"/>
          </a:p>
        </p:txBody>
      </p:sp>
      <p:sp>
        <p:nvSpPr>
          <p:cNvPr id="955" name="צורה חופשית: צורה 928">
            <a:extLst>
              <a:ext uri="{FF2B5EF4-FFF2-40B4-BE49-F238E27FC236}">
                <a16:creationId xmlns:a16="http://schemas.microsoft.com/office/drawing/2014/main" id="{B967C71A-1CC0-443A-95B4-08F125C994AD}"/>
              </a:ext>
            </a:extLst>
          </p:cNvPr>
          <p:cNvSpPr/>
          <p:nvPr userDrawn="1"/>
        </p:nvSpPr>
        <p:spPr>
          <a:xfrm>
            <a:off x="5886983" y="594740"/>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4 w 3657"/>
              <a:gd name="connsiteY3" fmla="*/ 3048 h 3438"/>
              <a:gd name="connsiteX4" fmla="*/ 2228 w 3657"/>
              <a:gd name="connsiteY4" fmla="*/ 3143 h 3438"/>
              <a:gd name="connsiteX5" fmla="*/ 1467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1" y="1143"/>
                  <a:pt x="38" y="0"/>
                </a:cubicBezTo>
                <a:cubicBezTo>
                  <a:pt x="-248" y="1334"/>
                  <a:pt x="1181" y="476"/>
                  <a:pt x="1276" y="1429"/>
                </a:cubicBezTo>
                <a:cubicBezTo>
                  <a:pt x="324" y="2477"/>
                  <a:pt x="-153" y="1905"/>
                  <a:pt x="324" y="3048"/>
                </a:cubicBezTo>
                <a:cubicBezTo>
                  <a:pt x="800" y="2381"/>
                  <a:pt x="1561" y="4096"/>
                  <a:pt x="2228" y="3143"/>
                </a:cubicBezTo>
                <a:cubicBezTo>
                  <a:pt x="2419" y="2381"/>
                  <a:pt x="1657" y="2858"/>
                  <a:pt x="1467" y="2572"/>
                </a:cubicBezTo>
                <a:cubicBezTo>
                  <a:pt x="2133" y="1429"/>
                  <a:pt x="2800" y="2858"/>
                  <a:pt x="3657" y="2000"/>
                </a:cubicBezTo>
                <a:close/>
              </a:path>
            </a:pathLst>
          </a:custGeom>
          <a:solidFill>
            <a:srgbClr val="1A2D6F"/>
          </a:solidFill>
          <a:ln w="9525" cap="flat">
            <a:noFill/>
            <a:prstDash val="solid"/>
            <a:miter/>
          </a:ln>
        </p:spPr>
        <p:txBody>
          <a:bodyPr rtlCol="0" anchor="ctr"/>
          <a:lstStyle/>
          <a:p>
            <a:endParaRPr lang="en-US"/>
          </a:p>
        </p:txBody>
      </p:sp>
      <p:sp>
        <p:nvSpPr>
          <p:cNvPr id="956" name="צורה חופשית: צורה 929">
            <a:extLst>
              <a:ext uri="{FF2B5EF4-FFF2-40B4-BE49-F238E27FC236}">
                <a16:creationId xmlns:a16="http://schemas.microsoft.com/office/drawing/2014/main" id="{8BB53C66-C245-46E3-AF3D-C09C7F9EE2D9}"/>
              </a:ext>
            </a:extLst>
          </p:cNvPr>
          <p:cNvSpPr/>
          <p:nvPr userDrawn="1"/>
        </p:nvSpPr>
        <p:spPr>
          <a:xfrm>
            <a:off x="5805396" y="578643"/>
            <a:ext cx="1710" cy="1428"/>
          </a:xfrm>
          <a:custGeom>
            <a:avLst/>
            <a:gdLst>
              <a:gd name="connsiteX0" fmla="*/ 1710 w 1710"/>
              <a:gd name="connsiteY0" fmla="*/ 1429 h 1428"/>
              <a:gd name="connsiteX1" fmla="*/ 282 w 1710"/>
              <a:gd name="connsiteY1" fmla="*/ 0 h 1428"/>
              <a:gd name="connsiteX2" fmla="*/ 1710 w 1710"/>
              <a:gd name="connsiteY2" fmla="*/ 1429 h 1428"/>
            </a:gdLst>
            <a:ahLst/>
            <a:cxnLst>
              <a:cxn ang="0">
                <a:pos x="connsiteX0" y="connsiteY0"/>
              </a:cxn>
              <a:cxn ang="0">
                <a:pos x="connsiteX1" y="connsiteY1"/>
              </a:cxn>
              <a:cxn ang="0">
                <a:pos x="connsiteX2" y="connsiteY2"/>
              </a:cxn>
            </a:cxnLst>
            <a:rect l="l" t="t" r="r" b="b"/>
            <a:pathLst>
              <a:path w="1710" h="1428">
                <a:moveTo>
                  <a:pt x="1710" y="1429"/>
                </a:moveTo>
                <a:cubicBezTo>
                  <a:pt x="1520" y="572"/>
                  <a:pt x="663" y="0"/>
                  <a:pt x="282" y="0"/>
                </a:cubicBezTo>
                <a:cubicBezTo>
                  <a:pt x="-671" y="1238"/>
                  <a:pt x="1043" y="1333"/>
                  <a:pt x="1710" y="1429"/>
                </a:cubicBezTo>
                <a:close/>
              </a:path>
            </a:pathLst>
          </a:custGeom>
          <a:solidFill>
            <a:srgbClr val="1A2D6F"/>
          </a:solidFill>
          <a:ln w="9525" cap="flat">
            <a:noFill/>
            <a:prstDash val="solid"/>
            <a:miter/>
          </a:ln>
        </p:spPr>
        <p:txBody>
          <a:bodyPr rtlCol="0" anchor="ctr"/>
          <a:lstStyle/>
          <a:p>
            <a:endParaRPr lang="en-US"/>
          </a:p>
        </p:txBody>
      </p:sp>
      <p:sp>
        <p:nvSpPr>
          <p:cNvPr id="957" name="צורה חופשית: צורה 930">
            <a:extLst>
              <a:ext uri="{FF2B5EF4-FFF2-40B4-BE49-F238E27FC236}">
                <a16:creationId xmlns:a16="http://schemas.microsoft.com/office/drawing/2014/main" id="{7CC9F1CB-9852-40E0-8C10-29C2B5A11BB3}"/>
              </a:ext>
            </a:extLst>
          </p:cNvPr>
          <p:cNvSpPr/>
          <p:nvPr userDrawn="1"/>
        </p:nvSpPr>
        <p:spPr>
          <a:xfrm>
            <a:off x="5859398" y="674301"/>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620" y="259"/>
                  <a:pt x="191" y="-599"/>
                  <a:pt x="0" y="640"/>
                </a:cubicBezTo>
                <a:close/>
              </a:path>
            </a:pathLst>
          </a:custGeom>
          <a:solidFill>
            <a:srgbClr val="1A2D6F"/>
          </a:solidFill>
          <a:ln w="9525" cap="flat">
            <a:noFill/>
            <a:prstDash val="solid"/>
            <a:miter/>
          </a:ln>
        </p:spPr>
        <p:txBody>
          <a:bodyPr rtlCol="0" anchor="ctr"/>
          <a:lstStyle/>
          <a:p>
            <a:endParaRPr lang="en-US"/>
          </a:p>
        </p:txBody>
      </p:sp>
      <p:sp>
        <p:nvSpPr>
          <p:cNvPr id="958" name="צורה חופשית: צורה 931">
            <a:extLst>
              <a:ext uri="{FF2B5EF4-FFF2-40B4-BE49-F238E27FC236}">
                <a16:creationId xmlns:a16="http://schemas.microsoft.com/office/drawing/2014/main" id="{5C1A7688-6307-4C2C-8175-C84B9D414525}"/>
              </a:ext>
            </a:extLst>
          </p:cNvPr>
          <p:cNvSpPr/>
          <p:nvPr userDrawn="1"/>
        </p:nvSpPr>
        <p:spPr>
          <a:xfrm>
            <a:off x="5672387" y="529113"/>
            <a:ext cx="2417" cy="1611"/>
          </a:xfrm>
          <a:custGeom>
            <a:avLst/>
            <a:gdLst>
              <a:gd name="connsiteX0" fmla="*/ 893 w 2417"/>
              <a:gd name="connsiteY0" fmla="*/ 1048 h 1611"/>
              <a:gd name="connsiteX1" fmla="*/ 2227 w 2417"/>
              <a:gd name="connsiteY1" fmla="*/ 1429 h 1611"/>
              <a:gd name="connsiteX2" fmla="*/ 2418 w 2417"/>
              <a:gd name="connsiteY2" fmla="*/ 0 h 1611"/>
              <a:gd name="connsiteX3" fmla="*/ 131 w 2417"/>
              <a:gd name="connsiteY3" fmla="*/ 476 h 1611"/>
              <a:gd name="connsiteX4" fmla="*/ 893 w 2417"/>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 h="1611">
                <a:moveTo>
                  <a:pt x="893" y="1048"/>
                </a:moveTo>
                <a:cubicBezTo>
                  <a:pt x="1369" y="1333"/>
                  <a:pt x="1846" y="1905"/>
                  <a:pt x="2227" y="1429"/>
                </a:cubicBezTo>
                <a:cubicBezTo>
                  <a:pt x="2322" y="953"/>
                  <a:pt x="2322" y="572"/>
                  <a:pt x="2418" y="0"/>
                </a:cubicBezTo>
                <a:cubicBezTo>
                  <a:pt x="1655" y="1048"/>
                  <a:pt x="1084" y="762"/>
                  <a:pt x="131" y="476"/>
                </a:cubicBezTo>
                <a:cubicBezTo>
                  <a:pt x="-345" y="1048"/>
                  <a:pt x="608" y="857"/>
                  <a:pt x="893" y="1048"/>
                </a:cubicBezTo>
                <a:close/>
              </a:path>
            </a:pathLst>
          </a:custGeom>
          <a:solidFill>
            <a:srgbClr val="1A2D6F"/>
          </a:solidFill>
          <a:ln w="9525" cap="flat">
            <a:noFill/>
            <a:prstDash val="solid"/>
            <a:miter/>
          </a:ln>
        </p:spPr>
        <p:txBody>
          <a:bodyPr rtlCol="0" anchor="ctr"/>
          <a:lstStyle/>
          <a:p>
            <a:endParaRPr lang="en-US"/>
          </a:p>
        </p:txBody>
      </p:sp>
      <p:sp>
        <p:nvSpPr>
          <p:cNvPr id="959" name="צורה חופשית: צורה 932">
            <a:extLst>
              <a:ext uri="{FF2B5EF4-FFF2-40B4-BE49-F238E27FC236}">
                <a16:creationId xmlns:a16="http://schemas.microsoft.com/office/drawing/2014/main" id="{C82156FC-FFDA-44C7-AE71-3C75AC8541DE}"/>
              </a:ext>
            </a:extLst>
          </p:cNvPr>
          <p:cNvSpPr/>
          <p:nvPr userDrawn="1"/>
        </p:nvSpPr>
        <p:spPr>
          <a:xfrm>
            <a:off x="5693759" y="535119"/>
            <a:ext cx="979" cy="1138"/>
          </a:xfrm>
          <a:custGeom>
            <a:avLst/>
            <a:gdLst>
              <a:gd name="connsiteX0" fmla="*/ 952 w 979"/>
              <a:gd name="connsiteY0" fmla="*/ 1138 h 1138"/>
              <a:gd name="connsiteX1" fmla="*/ 0 w 979"/>
              <a:gd name="connsiteY1" fmla="*/ 186 h 1138"/>
              <a:gd name="connsiteX2" fmla="*/ 952 w 979"/>
              <a:gd name="connsiteY2" fmla="*/ 1138 h 1138"/>
            </a:gdLst>
            <a:ahLst/>
            <a:cxnLst>
              <a:cxn ang="0">
                <a:pos x="connsiteX0" y="connsiteY0"/>
              </a:cxn>
              <a:cxn ang="0">
                <a:pos x="connsiteX1" y="connsiteY1"/>
              </a:cxn>
              <a:cxn ang="0">
                <a:pos x="connsiteX2" y="connsiteY2"/>
              </a:cxn>
            </a:cxnLst>
            <a:rect l="l" t="t" r="r" b="b"/>
            <a:pathLst>
              <a:path w="979" h="1138">
                <a:moveTo>
                  <a:pt x="952" y="1138"/>
                </a:moveTo>
                <a:cubicBezTo>
                  <a:pt x="1143" y="-386"/>
                  <a:pt x="285" y="-5"/>
                  <a:pt x="0" y="186"/>
                </a:cubicBezTo>
                <a:cubicBezTo>
                  <a:pt x="95" y="757"/>
                  <a:pt x="667" y="662"/>
                  <a:pt x="952" y="1138"/>
                </a:cubicBezTo>
                <a:close/>
              </a:path>
            </a:pathLst>
          </a:custGeom>
          <a:solidFill>
            <a:srgbClr val="1A2D6F"/>
          </a:solidFill>
          <a:ln w="9525" cap="flat">
            <a:noFill/>
            <a:prstDash val="solid"/>
            <a:miter/>
          </a:ln>
        </p:spPr>
        <p:txBody>
          <a:bodyPr rtlCol="0" anchor="ctr"/>
          <a:lstStyle/>
          <a:p>
            <a:endParaRPr lang="en-US"/>
          </a:p>
        </p:txBody>
      </p:sp>
      <p:sp>
        <p:nvSpPr>
          <p:cNvPr id="960" name="צורה חופשית: צורה 933">
            <a:extLst>
              <a:ext uri="{FF2B5EF4-FFF2-40B4-BE49-F238E27FC236}">
                <a16:creationId xmlns:a16="http://schemas.microsoft.com/office/drawing/2014/main" id="{B94A6E40-152B-41B4-B381-5CAA3C30E3A2}"/>
              </a:ext>
            </a:extLst>
          </p:cNvPr>
          <p:cNvSpPr/>
          <p:nvPr userDrawn="1"/>
        </p:nvSpPr>
        <p:spPr>
          <a:xfrm>
            <a:off x="5695926" y="533685"/>
            <a:ext cx="2023" cy="3085"/>
          </a:xfrm>
          <a:custGeom>
            <a:avLst/>
            <a:gdLst>
              <a:gd name="connsiteX0" fmla="*/ 2023 w 2023"/>
              <a:gd name="connsiteY0" fmla="*/ 1619 h 3085"/>
              <a:gd name="connsiteX1" fmla="*/ 214 w 2023"/>
              <a:gd name="connsiteY1" fmla="*/ 0 h 3085"/>
              <a:gd name="connsiteX2" fmla="*/ 785 w 2023"/>
              <a:gd name="connsiteY2" fmla="*/ 1238 h 3085"/>
              <a:gd name="connsiteX3" fmla="*/ 23 w 2023"/>
              <a:gd name="connsiteY3" fmla="*/ 2858 h 3085"/>
              <a:gd name="connsiteX4" fmla="*/ 1071 w 2023"/>
              <a:gd name="connsiteY4" fmla="*/ 2762 h 3085"/>
              <a:gd name="connsiteX5" fmla="*/ 690 w 2023"/>
              <a:gd name="connsiteY5" fmla="*/ 2286 h 3085"/>
              <a:gd name="connsiteX6" fmla="*/ 2023 w 2023"/>
              <a:gd name="connsiteY6" fmla="*/ 1619 h 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3" h="3085">
                <a:moveTo>
                  <a:pt x="2023" y="1619"/>
                </a:moveTo>
                <a:cubicBezTo>
                  <a:pt x="1547" y="857"/>
                  <a:pt x="975" y="953"/>
                  <a:pt x="214" y="0"/>
                </a:cubicBezTo>
                <a:cubicBezTo>
                  <a:pt x="-72" y="1333"/>
                  <a:pt x="785" y="381"/>
                  <a:pt x="785" y="1238"/>
                </a:cubicBezTo>
                <a:cubicBezTo>
                  <a:pt x="118" y="2381"/>
                  <a:pt x="-72" y="1905"/>
                  <a:pt x="23" y="2858"/>
                </a:cubicBezTo>
                <a:cubicBezTo>
                  <a:pt x="404" y="2191"/>
                  <a:pt x="594" y="3715"/>
                  <a:pt x="1071" y="2762"/>
                </a:cubicBezTo>
                <a:cubicBezTo>
                  <a:pt x="1261" y="2000"/>
                  <a:pt x="785" y="2477"/>
                  <a:pt x="690" y="2286"/>
                </a:cubicBezTo>
                <a:cubicBezTo>
                  <a:pt x="1166" y="1143"/>
                  <a:pt x="1452" y="2477"/>
                  <a:pt x="2023" y="1619"/>
                </a:cubicBezTo>
                <a:close/>
              </a:path>
            </a:pathLst>
          </a:custGeom>
          <a:solidFill>
            <a:srgbClr val="1A2D6F"/>
          </a:solidFill>
          <a:ln w="9525" cap="flat">
            <a:noFill/>
            <a:prstDash val="solid"/>
            <a:miter/>
          </a:ln>
        </p:spPr>
        <p:txBody>
          <a:bodyPr rtlCol="0" anchor="ctr"/>
          <a:lstStyle/>
          <a:p>
            <a:endParaRPr lang="en-US"/>
          </a:p>
        </p:txBody>
      </p:sp>
      <p:sp>
        <p:nvSpPr>
          <p:cNvPr id="961" name="צורה חופשית: צורה 934">
            <a:extLst>
              <a:ext uri="{FF2B5EF4-FFF2-40B4-BE49-F238E27FC236}">
                <a16:creationId xmlns:a16="http://schemas.microsoft.com/office/drawing/2014/main" id="{EF0441B1-70CA-4D94-8B2E-77DC6F9FB1A2}"/>
              </a:ext>
            </a:extLst>
          </p:cNvPr>
          <p:cNvSpPr/>
          <p:nvPr userDrawn="1"/>
        </p:nvSpPr>
        <p:spPr>
          <a:xfrm>
            <a:off x="5667661" y="524541"/>
            <a:ext cx="2263" cy="1333"/>
          </a:xfrm>
          <a:custGeom>
            <a:avLst/>
            <a:gdLst>
              <a:gd name="connsiteX0" fmla="*/ 571 w 2263"/>
              <a:gd name="connsiteY0" fmla="*/ 191 h 1333"/>
              <a:gd name="connsiteX1" fmla="*/ 0 w 2263"/>
              <a:gd name="connsiteY1" fmla="*/ 0 h 1333"/>
              <a:gd name="connsiteX2" fmla="*/ 2191 w 2263"/>
              <a:gd name="connsiteY2" fmla="*/ 1333 h 1333"/>
              <a:gd name="connsiteX3" fmla="*/ 571 w 2263"/>
              <a:gd name="connsiteY3" fmla="*/ 191 h 1333"/>
            </a:gdLst>
            <a:ahLst/>
            <a:cxnLst>
              <a:cxn ang="0">
                <a:pos x="connsiteX0" y="connsiteY0"/>
              </a:cxn>
              <a:cxn ang="0">
                <a:pos x="connsiteX1" y="connsiteY1"/>
              </a:cxn>
              <a:cxn ang="0">
                <a:pos x="connsiteX2" y="connsiteY2"/>
              </a:cxn>
              <a:cxn ang="0">
                <a:pos x="connsiteX3" y="connsiteY3"/>
              </a:cxn>
            </a:cxnLst>
            <a:rect l="l" t="t" r="r" b="b"/>
            <a:pathLst>
              <a:path w="2263" h="1333">
                <a:moveTo>
                  <a:pt x="571" y="191"/>
                </a:moveTo>
                <a:cubicBezTo>
                  <a:pt x="381" y="95"/>
                  <a:pt x="190" y="95"/>
                  <a:pt x="0" y="0"/>
                </a:cubicBezTo>
                <a:cubicBezTo>
                  <a:pt x="762" y="1048"/>
                  <a:pt x="1714" y="762"/>
                  <a:pt x="2191" y="1333"/>
                </a:cubicBezTo>
                <a:cubicBezTo>
                  <a:pt x="2667" y="95"/>
                  <a:pt x="666" y="476"/>
                  <a:pt x="571" y="191"/>
                </a:cubicBezTo>
                <a:close/>
              </a:path>
            </a:pathLst>
          </a:custGeom>
          <a:solidFill>
            <a:srgbClr val="1A2D6F"/>
          </a:solidFill>
          <a:ln w="9525" cap="flat">
            <a:noFill/>
            <a:prstDash val="solid"/>
            <a:miter/>
          </a:ln>
        </p:spPr>
        <p:txBody>
          <a:bodyPr rtlCol="0" anchor="ctr"/>
          <a:lstStyle/>
          <a:p>
            <a:endParaRPr lang="en-US"/>
          </a:p>
        </p:txBody>
      </p:sp>
      <p:sp>
        <p:nvSpPr>
          <p:cNvPr id="962" name="צורה חופשית: צורה 935">
            <a:extLst>
              <a:ext uri="{FF2B5EF4-FFF2-40B4-BE49-F238E27FC236}">
                <a16:creationId xmlns:a16="http://schemas.microsoft.com/office/drawing/2014/main" id="{7A44285E-7630-48ED-8B6B-16A0AA4AC1E8}"/>
              </a:ext>
            </a:extLst>
          </p:cNvPr>
          <p:cNvSpPr/>
          <p:nvPr userDrawn="1"/>
        </p:nvSpPr>
        <p:spPr>
          <a:xfrm>
            <a:off x="5671844" y="526065"/>
            <a:ext cx="11723" cy="7905"/>
          </a:xfrm>
          <a:custGeom>
            <a:avLst/>
            <a:gdLst>
              <a:gd name="connsiteX0" fmla="*/ 1246 w 11723"/>
              <a:gd name="connsiteY0" fmla="*/ 1429 h 7905"/>
              <a:gd name="connsiteX1" fmla="*/ 11723 w 11723"/>
              <a:gd name="connsiteY1" fmla="*/ 7906 h 7905"/>
              <a:gd name="connsiteX2" fmla="*/ 7 w 11723"/>
              <a:gd name="connsiteY2" fmla="*/ 0 h 7905"/>
              <a:gd name="connsiteX3" fmla="*/ 1246 w 11723"/>
              <a:gd name="connsiteY3" fmla="*/ 1429 h 7905"/>
            </a:gdLst>
            <a:ahLst/>
            <a:cxnLst>
              <a:cxn ang="0">
                <a:pos x="connsiteX0" y="connsiteY0"/>
              </a:cxn>
              <a:cxn ang="0">
                <a:pos x="connsiteX1" y="connsiteY1"/>
              </a:cxn>
              <a:cxn ang="0">
                <a:pos x="connsiteX2" y="connsiteY2"/>
              </a:cxn>
              <a:cxn ang="0">
                <a:pos x="connsiteX3" y="connsiteY3"/>
              </a:cxn>
            </a:cxnLst>
            <a:rect l="l" t="t" r="r" b="b"/>
            <a:pathLst>
              <a:path w="11723" h="7905">
                <a:moveTo>
                  <a:pt x="1246" y="1429"/>
                </a:moveTo>
                <a:cubicBezTo>
                  <a:pt x="4770" y="3715"/>
                  <a:pt x="8485" y="6096"/>
                  <a:pt x="11723" y="7906"/>
                </a:cubicBezTo>
                <a:cubicBezTo>
                  <a:pt x="8771" y="4286"/>
                  <a:pt x="3627" y="2762"/>
                  <a:pt x="7" y="0"/>
                </a:cubicBezTo>
                <a:cubicBezTo>
                  <a:pt x="-88" y="1238"/>
                  <a:pt x="769" y="1143"/>
                  <a:pt x="1246" y="1429"/>
                </a:cubicBezTo>
                <a:close/>
              </a:path>
            </a:pathLst>
          </a:custGeom>
          <a:solidFill>
            <a:srgbClr val="1A2D6F"/>
          </a:solidFill>
          <a:ln w="9525" cap="flat">
            <a:noFill/>
            <a:prstDash val="solid"/>
            <a:miter/>
          </a:ln>
        </p:spPr>
        <p:txBody>
          <a:bodyPr rtlCol="0" anchor="ctr"/>
          <a:lstStyle/>
          <a:p>
            <a:endParaRPr lang="en-US"/>
          </a:p>
        </p:txBody>
      </p:sp>
      <p:sp>
        <p:nvSpPr>
          <p:cNvPr id="963" name="צורה חופשית: צורה 936">
            <a:extLst>
              <a:ext uri="{FF2B5EF4-FFF2-40B4-BE49-F238E27FC236}">
                <a16:creationId xmlns:a16="http://schemas.microsoft.com/office/drawing/2014/main" id="{52A94254-479B-42D8-A851-B81E8C376990}"/>
              </a:ext>
            </a:extLst>
          </p:cNvPr>
          <p:cNvSpPr/>
          <p:nvPr userDrawn="1"/>
        </p:nvSpPr>
        <p:spPr>
          <a:xfrm>
            <a:off x="5680390" y="533876"/>
            <a:ext cx="1488" cy="1428"/>
          </a:xfrm>
          <a:custGeom>
            <a:avLst/>
            <a:gdLst>
              <a:gd name="connsiteX0" fmla="*/ 34 w 1488"/>
              <a:gd name="connsiteY0" fmla="*/ 0 h 1428"/>
              <a:gd name="connsiteX1" fmla="*/ 1367 w 1488"/>
              <a:gd name="connsiteY1" fmla="*/ 1429 h 1428"/>
              <a:gd name="connsiteX2" fmla="*/ 34 w 1488"/>
              <a:gd name="connsiteY2" fmla="*/ 0 h 1428"/>
            </a:gdLst>
            <a:ahLst/>
            <a:cxnLst>
              <a:cxn ang="0">
                <a:pos x="connsiteX0" y="connsiteY0"/>
              </a:cxn>
              <a:cxn ang="0">
                <a:pos x="connsiteX1" y="connsiteY1"/>
              </a:cxn>
              <a:cxn ang="0">
                <a:pos x="connsiteX2" y="connsiteY2"/>
              </a:cxn>
            </a:cxnLst>
            <a:rect l="l" t="t" r="r" b="b"/>
            <a:pathLst>
              <a:path w="1488" h="1428">
                <a:moveTo>
                  <a:pt x="34" y="0"/>
                </a:moveTo>
                <a:cubicBezTo>
                  <a:pt x="-252" y="1810"/>
                  <a:pt x="1367" y="191"/>
                  <a:pt x="1367" y="1429"/>
                </a:cubicBezTo>
                <a:cubicBezTo>
                  <a:pt x="1939" y="-476"/>
                  <a:pt x="320" y="1048"/>
                  <a:pt x="34" y="0"/>
                </a:cubicBezTo>
                <a:close/>
              </a:path>
            </a:pathLst>
          </a:custGeom>
          <a:solidFill>
            <a:srgbClr val="1A2D6F"/>
          </a:solidFill>
          <a:ln w="9525" cap="flat">
            <a:noFill/>
            <a:prstDash val="solid"/>
            <a:miter/>
          </a:ln>
        </p:spPr>
        <p:txBody>
          <a:bodyPr rtlCol="0" anchor="ctr"/>
          <a:lstStyle/>
          <a:p>
            <a:endParaRPr lang="en-US"/>
          </a:p>
        </p:txBody>
      </p:sp>
      <p:sp>
        <p:nvSpPr>
          <p:cNvPr id="964" name="צורה חופשית: צורה 937">
            <a:extLst>
              <a:ext uri="{FF2B5EF4-FFF2-40B4-BE49-F238E27FC236}">
                <a16:creationId xmlns:a16="http://schemas.microsoft.com/office/drawing/2014/main" id="{9DE71F37-8021-4033-AB0E-02EB760A9392}"/>
              </a:ext>
            </a:extLst>
          </p:cNvPr>
          <p:cNvSpPr/>
          <p:nvPr userDrawn="1"/>
        </p:nvSpPr>
        <p:spPr>
          <a:xfrm>
            <a:off x="5678777" y="532066"/>
            <a:ext cx="1265" cy="2000"/>
          </a:xfrm>
          <a:custGeom>
            <a:avLst/>
            <a:gdLst>
              <a:gd name="connsiteX0" fmla="*/ 27 w 1265"/>
              <a:gd name="connsiteY0" fmla="*/ 1048 h 2000"/>
              <a:gd name="connsiteX1" fmla="*/ 884 w 1265"/>
              <a:gd name="connsiteY1" fmla="*/ 2000 h 2000"/>
              <a:gd name="connsiteX2" fmla="*/ 884 w 1265"/>
              <a:gd name="connsiteY2" fmla="*/ 1238 h 2000"/>
              <a:gd name="connsiteX3" fmla="*/ 1266 w 1265"/>
              <a:gd name="connsiteY3" fmla="*/ 952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4" y="2000"/>
                </a:cubicBezTo>
                <a:cubicBezTo>
                  <a:pt x="884" y="1715"/>
                  <a:pt x="980" y="1333"/>
                  <a:pt x="884" y="1238"/>
                </a:cubicBezTo>
                <a:cubicBezTo>
                  <a:pt x="980" y="857"/>
                  <a:pt x="1170" y="952"/>
                  <a:pt x="1266" y="952"/>
                </a:cubicBezTo>
                <a:cubicBezTo>
                  <a:pt x="1266" y="95"/>
                  <a:pt x="504" y="762"/>
                  <a:pt x="504" y="0"/>
                </a:cubicBezTo>
                <a:cubicBezTo>
                  <a:pt x="313" y="1143"/>
                  <a:pt x="504" y="1143"/>
                  <a:pt x="27" y="1048"/>
                </a:cubicBezTo>
                <a:close/>
              </a:path>
            </a:pathLst>
          </a:custGeom>
          <a:solidFill>
            <a:srgbClr val="1A2D6F"/>
          </a:solidFill>
          <a:ln w="9525" cap="flat">
            <a:noFill/>
            <a:prstDash val="solid"/>
            <a:miter/>
          </a:ln>
        </p:spPr>
        <p:txBody>
          <a:bodyPr rtlCol="0" anchor="ctr"/>
          <a:lstStyle/>
          <a:p>
            <a:endParaRPr lang="en-US"/>
          </a:p>
        </p:txBody>
      </p:sp>
      <p:sp>
        <p:nvSpPr>
          <p:cNvPr id="965" name="צורה חופשית: צורה 938">
            <a:extLst>
              <a:ext uri="{FF2B5EF4-FFF2-40B4-BE49-F238E27FC236}">
                <a16:creationId xmlns:a16="http://schemas.microsoft.com/office/drawing/2014/main" id="{89948916-452A-4249-9F2F-425AC0A14DF9}"/>
              </a:ext>
            </a:extLst>
          </p:cNvPr>
          <p:cNvSpPr/>
          <p:nvPr userDrawn="1"/>
        </p:nvSpPr>
        <p:spPr>
          <a:xfrm>
            <a:off x="5697473" y="534923"/>
            <a:ext cx="18002" cy="7953"/>
          </a:xfrm>
          <a:custGeom>
            <a:avLst/>
            <a:gdLst>
              <a:gd name="connsiteX0" fmla="*/ 14764 w 18002"/>
              <a:gd name="connsiteY0" fmla="*/ 7429 h 7953"/>
              <a:gd name="connsiteX1" fmla="*/ 18002 w 18002"/>
              <a:gd name="connsiteY1" fmla="*/ 7525 h 7953"/>
              <a:gd name="connsiteX2" fmla="*/ 6001 w 18002"/>
              <a:gd name="connsiteY2" fmla="*/ 2857 h 7953"/>
              <a:gd name="connsiteX3" fmla="*/ 6001 w 18002"/>
              <a:gd name="connsiteY3" fmla="*/ 3143 h 7953"/>
              <a:gd name="connsiteX4" fmla="*/ 667 w 18002"/>
              <a:gd name="connsiteY4" fmla="*/ 0 h 7953"/>
              <a:gd name="connsiteX5" fmla="*/ 1524 w 18002"/>
              <a:gd name="connsiteY5" fmla="*/ 1333 h 7953"/>
              <a:gd name="connsiteX6" fmla="*/ 0 w 18002"/>
              <a:gd name="connsiteY6" fmla="*/ 1619 h 7953"/>
              <a:gd name="connsiteX7" fmla="*/ 8573 w 18002"/>
              <a:gd name="connsiteY7" fmla="*/ 4667 h 7953"/>
              <a:gd name="connsiteX8" fmla="*/ 14002 w 18002"/>
              <a:gd name="connsiteY8" fmla="*/ 6096 h 7953"/>
              <a:gd name="connsiteX9" fmla="*/ 13050 w 18002"/>
              <a:gd name="connsiteY9" fmla="*/ 5144 h 7953"/>
              <a:gd name="connsiteX10" fmla="*/ 16003 w 18002"/>
              <a:gd name="connsiteY10" fmla="*/ 6286 h 7953"/>
              <a:gd name="connsiteX11" fmla="*/ 14764 w 18002"/>
              <a:gd name="connsiteY11" fmla="*/ 7429 h 7953"/>
              <a:gd name="connsiteX12" fmla="*/ 2096 w 18002"/>
              <a:gd name="connsiteY12" fmla="*/ 1905 h 7953"/>
              <a:gd name="connsiteX13" fmla="*/ 3525 w 18002"/>
              <a:gd name="connsiteY13" fmla="*/ 2667 h 7953"/>
              <a:gd name="connsiteX14" fmla="*/ 2096 w 18002"/>
              <a:gd name="connsiteY14" fmla="*/ 190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14764" y="7429"/>
                </a:moveTo>
                <a:cubicBezTo>
                  <a:pt x="15431" y="8953"/>
                  <a:pt x="17336" y="6572"/>
                  <a:pt x="18002" y="7525"/>
                </a:cubicBezTo>
                <a:cubicBezTo>
                  <a:pt x="15716" y="3905"/>
                  <a:pt x="10192" y="4381"/>
                  <a:pt x="6001" y="2857"/>
                </a:cubicBezTo>
                <a:cubicBezTo>
                  <a:pt x="6001" y="3048"/>
                  <a:pt x="6001" y="3143"/>
                  <a:pt x="6001" y="3143"/>
                </a:cubicBezTo>
                <a:cubicBezTo>
                  <a:pt x="4953" y="2381"/>
                  <a:pt x="2381" y="1048"/>
                  <a:pt x="667" y="0"/>
                </a:cubicBezTo>
                <a:cubicBezTo>
                  <a:pt x="477" y="1238"/>
                  <a:pt x="1334" y="762"/>
                  <a:pt x="1524" y="1333"/>
                </a:cubicBezTo>
                <a:cubicBezTo>
                  <a:pt x="858" y="2667"/>
                  <a:pt x="667" y="762"/>
                  <a:pt x="0" y="1619"/>
                </a:cubicBezTo>
                <a:cubicBezTo>
                  <a:pt x="2763" y="3429"/>
                  <a:pt x="5334" y="5048"/>
                  <a:pt x="8573" y="4667"/>
                </a:cubicBezTo>
                <a:cubicBezTo>
                  <a:pt x="9335" y="6191"/>
                  <a:pt x="12002" y="5620"/>
                  <a:pt x="14002" y="6096"/>
                </a:cubicBezTo>
                <a:cubicBezTo>
                  <a:pt x="14383" y="5239"/>
                  <a:pt x="12954" y="6001"/>
                  <a:pt x="13050" y="5144"/>
                </a:cubicBezTo>
                <a:cubicBezTo>
                  <a:pt x="14288" y="4763"/>
                  <a:pt x="14859" y="6286"/>
                  <a:pt x="16003" y="6286"/>
                </a:cubicBezTo>
                <a:cubicBezTo>
                  <a:pt x="15621" y="7715"/>
                  <a:pt x="15145" y="6953"/>
                  <a:pt x="14764" y="7429"/>
                </a:cubicBezTo>
                <a:close/>
                <a:moveTo>
                  <a:pt x="2096" y="1905"/>
                </a:moveTo>
                <a:cubicBezTo>
                  <a:pt x="2667" y="1619"/>
                  <a:pt x="3429" y="1619"/>
                  <a:pt x="3525" y="2667"/>
                </a:cubicBezTo>
                <a:cubicBezTo>
                  <a:pt x="2953" y="3239"/>
                  <a:pt x="2381" y="2381"/>
                  <a:pt x="2096" y="1905"/>
                </a:cubicBezTo>
                <a:close/>
              </a:path>
            </a:pathLst>
          </a:custGeom>
          <a:solidFill>
            <a:srgbClr val="1A2D6F"/>
          </a:solidFill>
          <a:ln w="9525" cap="flat">
            <a:noFill/>
            <a:prstDash val="solid"/>
            <a:miter/>
          </a:ln>
        </p:spPr>
        <p:txBody>
          <a:bodyPr rtlCol="0" anchor="ctr"/>
          <a:lstStyle/>
          <a:p>
            <a:endParaRPr lang="en-US"/>
          </a:p>
        </p:txBody>
      </p:sp>
      <p:sp>
        <p:nvSpPr>
          <p:cNvPr id="966" name="צורה חופשית: צורה 939">
            <a:extLst>
              <a:ext uri="{FF2B5EF4-FFF2-40B4-BE49-F238E27FC236}">
                <a16:creationId xmlns:a16="http://schemas.microsoft.com/office/drawing/2014/main" id="{1828B989-E658-40CA-9D40-8730F5B88789}"/>
              </a:ext>
            </a:extLst>
          </p:cNvPr>
          <p:cNvSpPr/>
          <p:nvPr userDrawn="1"/>
        </p:nvSpPr>
        <p:spPr>
          <a:xfrm>
            <a:off x="5631942" y="590356"/>
            <a:ext cx="856" cy="3050"/>
          </a:xfrm>
          <a:custGeom>
            <a:avLst/>
            <a:gdLst>
              <a:gd name="connsiteX0" fmla="*/ 857 w 856"/>
              <a:gd name="connsiteY0" fmla="*/ 3 h 3050"/>
              <a:gd name="connsiteX1" fmla="*/ 0 w 856"/>
              <a:gd name="connsiteY1" fmla="*/ 3051 h 3050"/>
              <a:gd name="connsiteX2" fmla="*/ 857 w 856"/>
              <a:gd name="connsiteY2" fmla="*/ 3 h 3050"/>
            </a:gdLst>
            <a:ahLst/>
            <a:cxnLst>
              <a:cxn ang="0">
                <a:pos x="connsiteX0" y="connsiteY0"/>
              </a:cxn>
              <a:cxn ang="0">
                <a:pos x="connsiteX1" y="connsiteY1"/>
              </a:cxn>
              <a:cxn ang="0">
                <a:pos x="connsiteX2" y="connsiteY2"/>
              </a:cxn>
            </a:cxnLst>
            <a:rect l="l" t="t" r="r" b="b"/>
            <a:pathLst>
              <a:path w="856" h="3050">
                <a:moveTo>
                  <a:pt x="857" y="3"/>
                </a:moveTo>
                <a:cubicBezTo>
                  <a:pt x="476" y="-92"/>
                  <a:pt x="285" y="2194"/>
                  <a:pt x="0" y="3051"/>
                </a:cubicBezTo>
                <a:cubicBezTo>
                  <a:pt x="666" y="2479"/>
                  <a:pt x="285" y="1622"/>
                  <a:pt x="857" y="3"/>
                </a:cubicBezTo>
                <a:close/>
              </a:path>
            </a:pathLst>
          </a:custGeom>
          <a:solidFill>
            <a:srgbClr val="1A2D6F"/>
          </a:solidFill>
          <a:ln w="9525" cap="flat">
            <a:noFill/>
            <a:prstDash val="solid"/>
            <a:miter/>
          </a:ln>
        </p:spPr>
        <p:txBody>
          <a:bodyPr rtlCol="0" anchor="ctr"/>
          <a:lstStyle/>
          <a:p>
            <a:endParaRPr lang="en-US"/>
          </a:p>
        </p:txBody>
      </p:sp>
      <p:sp>
        <p:nvSpPr>
          <p:cNvPr id="967" name="צורה חופשית: צורה 940">
            <a:extLst>
              <a:ext uri="{FF2B5EF4-FFF2-40B4-BE49-F238E27FC236}">
                <a16:creationId xmlns:a16="http://schemas.microsoft.com/office/drawing/2014/main" id="{83D8262A-7FC6-4D24-971E-15ADA8FEF7CB}"/>
              </a:ext>
            </a:extLst>
          </p:cNvPr>
          <p:cNvSpPr/>
          <p:nvPr userDrawn="1"/>
        </p:nvSpPr>
        <p:spPr>
          <a:xfrm>
            <a:off x="5654557" y="520467"/>
            <a:ext cx="1006" cy="1502"/>
          </a:xfrm>
          <a:custGeom>
            <a:avLst/>
            <a:gdLst>
              <a:gd name="connsiteX0" fmla="*/ 1007 w 1006"/>
              <a:gd name="connsiteY0" fmla="*/ 169 h 1502"/>
              <a:gd name="connsiteX1" fmla="*/ 54 w 1006"/>
              <a:gd name="connsiteY1" fmla="*/ 1026 h 1502"/>
              <a:gd name="connsiteX2" fmla="*/ 531 w 1006"/>
              <a:gd name="connsiteY2" fmla="*/ 1502 h 1502"/>
              <a:gd name="connsiteX3" fmla="*/ 1007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7" y="169"/>
                </a:moveTo>
                <a:cubicBezTo>
                  <a:pt x="1007" y="-498"/>
                  <a:pt x="244" y="1026"/>
                  <a:pt x="54" y="1026"/>
                </a:cubicBezTo>
                <a:cubicBezTo>
                  <a:pt x="-232" y="2264"/>
                  <a:pt x="721" y="264"/>
                  <a:pt x="531" y="1502"/>
                </a:cubicBezTo>
                <a:cubicBezTo>
                  <a:pt x="721" y="1217"/>
                  <a:pt x="625" y="169"/>
                  <a:pt x="1007" y="169"/>
                </a:cubicBezTo>
                <a:close/>
              </a:path>
            </a:pathLst>
          </a:custGeom>
          <a:solidFill>
            <a:srgbClr val="1A2D6F"/>
          </a:solidFill>
          <a:ln w="9525" cap="flat">
            <a:noFill/>
            <a:prstDash val="solid"/>
            <a:miter/>
          </a:ln>
        </p:spPr>
        <p:txBody>
          <a:bodyPr rtlCol="0" anchor="ctr"/>
          <a:lstStyle/>
          <a:p>
            <a:endParaRPr lang="en-US"/>
          </a:p>
        </p:txBody>
      </p:sp>
      <p:sp>
        <p:nvSpPr>
          <p:cNvPr id="968" name="צורה חופשית: צורה 941">
            <a:extLst>
              <a:ext uri="{FF2B5EF4-FFF2-40B4-BE49-F238E27FC236}">
                <a16:creationId xmlns:a16="http://schemas.microsoft.com/office/drawing/2014/main" id="{53B90298-736B-4B0F-A07A-5BCB5F7F499F}"/>
              </a:ext>
            </a:extLst>
          </p:cNvPr>
          <p:cNvSpPr/>
          <p:nvPr userDrawn="1"/>
        </p:nvSpPr>
        <p:spPr>
          <a:xfrm>
            <a:off x="5651809" y="525875"/>
            <a:ext cx="897" cy="1238"/>
          </a:xfrm>
          <a:custGeom>
            <a:avLst/>
            <a:gdLst>
              <a:gd name="connsiteX0" fmla="*/ 231 w 897"/>
              <a:gd name="connsiteY0" fmla="*/ 0 h 1238"/>
              <a:gd name="connsiteX1" fmla="*/ 898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8" y="1238"/>
                </a:cubicBezTo>
                <a:cubicBezTo>
                  <a:pt x="802" y="381"/>
                  <a:pt x="421" y="0"/>
                  <a:pt x="231" y="0"/>
                </a:cubicBezTo>
                <a:close/>
              </a:path>
            </a:pathLst>
          </a:custGeom>
          <a:solidFill>
            <a:srgbClr val="1A2D6F"/>
          </a:solidFill>
          <a:ln w="9525" cap="flat">
            <a:noFill/>
            <a:prstDash val="solid"/>
            <a:miter/>
          </a:ln>
        </p:spPr>
        <p:txBody>
          <a:bodyPr rtlCol="0" anchor="ctr"/>
          <a:lstStyle/>
          <a:p>
            <a:endParaRPr lang="en-US"/>
          </a:p>
        </p:txBody>
      </p:sp>
      <p:sp>
        <p:nvSpPr>
          <p:cNvPr id="969" name="צורה חופשית: צורה 942">
            <a:extLst>
              <a:ext uri="{FF2B5EF4-FFF2-40B4-BE49-F238E27FC236}">
                <a16:creationId xmlns:a16="http://schemas.microsoft.com/office/drawing/2014/main" id="{8A3FC706-C08B-4CF6-B9C5-BF849D44805E}"/>
              </a:ext>
            </a:extLst>
          </p:cNvPr>
          <p:cNvSpPr/>
          <p:nvPr userDrawn="1"/>
        </p:nvSpPr>
        <p:spPr>
          <a:xfrm>
            <a:off x="5653364" y="52587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199" y="286"/>
                  <a:pt x="9" y="0"/>
                </a:cubicBezTo>
                <a:cubicBezTo>
                  <a:pt x="-86" y="857"/>
                  <a:pt x="581" y="286"/>
                  <a:pt x="771" y="572"/>
                </a:cubicBezTo>
                <a:close/>
              </a:path>
            </a:pathLst>
          </a:custGeom>
          <a:solidFill>
            <a:srgbClr val="1A2D6F"/>
          </a:solidFill>
          <a:ln w="9525" cap="flat">
            <a:noFill/>
            <a:prstDash val="solid"/>
            <a:miter/>
          </a:ln>
        </p:spPr>
        <p:txBody>
          <a:bodyPr rtlCol="0" anchor="ctr"/>
          <a:lstStyle/>
          <a:p>
            <a:endParaRPr lang="en-US"/>
          </a:p>
        </p:txBody>
      </p:sp>
      <p:sp>
        <p:nvSpPr>
          <p:cNvPr id="970" name="צורה חופשית: צורה 943">
            <a:extLst>
              <a:ext uri="{FF2B5EF4-FFF2-40B4-BE49-F238E27FC236}">
                <a16:creationId xmlns:a16="http://schemas.microsoft.com/office/drawing/2014/main" id="{0EA66499-4475-4CA2-86AA-B75C5C52F58F}"/>
              </a:ext>
            </a:extLst>
          </p:cNvPr>
          <p:cNvSpPr/>
          <p:nvPr userDrawn="1"/>
        </p:nvSpPr>
        <p:spPr>
          <a:xfrm>
            <a:off x="5660067" y="527113"/>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1A2D6F"/>
          </a:solidFill>
          <a:ln w="9525" cap="flat">
            <a:noFill/>
            <a:prstDash val="solid"/>
            <a:miter/>
          </a:ln>
        </p:spPr>
        <p:txBody>
          <a:bodyPr rtlCol="0" anchor="ctr"/>
          <a:lstStyle/>
          <a:p>
            <a:endParaRPr lang="en-US"/>
          </a:p>
        </p:txBody>
      </p:sp>
      <p:sp>
        <p:nvSpPr>
          <p:cNvPr id="971" name="צורה חופשית: צורה 944">
            <a:extLst>
              <a:ext uri="{FF2B5EF4-FFF2-40B4-BE49-F238E27FC236}">
                <a16:creationId xmlns:a16="http://schemas.microsoft.com/office/drawing/2014/main" id="{97AD5AA7-8918-43C9-9B25-7A5F5266D4DB}"/>
              </a:ext>
            </a:extLst>
          </p:cNvPr>
          <p:cNvSpPr/>
          <p:nvPr userDrawn="1"/>
        </p:nvSpPr>
        <p:spPr>
          <a:xfrm>
            <a:off x="5657945" y="521758"/>
            <a:ext cx="1354" cy="954"/>
          </a:xfrm>
          <a:custGeom>
            <a:avLst/>
            <a:gdLst>
              <a:gd name="connsiteX0" fmla="*/ 1334 w 1354"/>
              <a:gd name="connsiteY0" fmla="*/ 593 h 954"/>
              <a:gd name="connsiteX1" fmla="*/ 0 w 1354"/>
              <a:gd name="connsiteY1" fmla="*/ 593 h 954"/>
              <a:gd name="connsiteX2" fmla="*/ 1334 w 1354"/>
              <a:gd name="connsiteY2" fmla="*/ 593 h 954"/>
            </a:gdLst>
            <a:ahLst/>
            <a:cxnLst>
              <a:cxn ang="0">
                <a:pos x="connsiteX0" y="connsiteY0"/>
              </a:cxn>
              <a:cxn ang="0">
                <a:pos x="connsiteX1" y="connsiteY1"/>
              </a:cxn>
              <a:cxn ang="0">
                <a:pos x="connsiteX2" y="connsiteY2"/>
              </a:cxn>
            </a:cxnLst>
            <a:rect l="l" t="t" r="r" b="b"/>
            <a:pathLst>
              <a:path w="1354" h="954">
                <a:moveTo>
                  <a:pt x="1334" y="593"/>
                </a:moveTo>
                <a:cubicBezTo>
                  <a:pt x="1524" y="-741"/>
                  <a:pt x="381" y="593"/>
                  <a:pt x="0" y="593"/>
                </a:cubicBezTo>
                <a:cubicBezTo>
                  <a:pt x="95" y="1640"/>
                  <a:pt x="952" y="21"/>
                  <a:pt x="1334" y="593"/>
                </a:cubicBezTo>
                <a:close/>
              </a:path>
            </a:pathLst>
          </a:custGeom>
          <a:solidFill>
            <a:srgbClr val="1A2D6F"/>
          </a:solidFill>
          <a:ln w="9525" cap="flat">
            <a:noFill/>
            <a:prstDash val="solid"/>
            <a:miter/>
          </a:ln>
        </p:spPr>
        <p:txBody>
          <a:bodyPr rtlCol="0" anchor="ctr"/>
          <a:lstStyle/>
          <a:p>
            <a:endParaRPr lang="en-US"/>
          </a:p>
        </p:txBody>
      </p:sp>
      <p:sp>
        <p:nvSpPr>
          <p:cNvPr id="972" name="צורה חופשית: צורה 945">
            <a:extLst>
              <a:ext uri="{FF2B5EF4-FFF2-40B4-BE49-F238E27FC236}">
                <a16:creationId xmlns:a16="http://schemas.microsoft.com/office/drawing/2014/main" id="{D4C95C2B-D910-4314-BF0C-2A95991490F4}"/>
              </a:ext>
            </a:extLst>
          </p:cNvPr>
          <p:cNvSpPr/>
          <p:nvPr userDrawn="1"/>
        </p:nvSpPr>
        <p:spPr>
          <a:xfrm>
            <a:off x="5650316" y="604055"/>
            <a:ext cx="866" cy="686"/>
          </a:xfrm>
          <a:custGeom>
            <a:avLst/>
            <a:gdLst>
              <a:gd name="connsiteX0" fmla="*/ 866 w 866"/>
              <a:gd name="connsiteY0" fmla="*/ 687 h 686"/>
              <a:gd name="connsiteX1" fmla="*/ 9 w 866"/>
              <a:gd name="connsiteY1" fmla="*/ 115 h 686"/>
              <a:gd name="connsiteX2" fmla="*/ 866 w 866"/>
              <a:gd name="connsiteY2" fmla="*/ 687 h 686"/>
            </a:gdLst>
            <a:ahLst/>
            <a:cxnLst>
              <a:cxn ang="0">
                <a:pos x="connsiteX0" y="connsiteY0"/>
              </a:cxn>
              <a:cxn ang="0">
                <a:pos x="connsiteX1" y="connsiteY1"/>
              </a:cxn>
              <a:cxn ang="0">
                <a:pos x="connsiteX2" y="connsiteY2"/>
              </a:cxn>
            </a:cxnLst>
            <a:rect l="l" t="t" r="r" b="b"/>
            <a:pathLst>
              <a:path w="866" h="686">
                <a:moveTo>
                  <a:pt x="866" y="687"/>
                </a:moveTo>
                <a:cubicBezTo>
                  <a:pt x="866" y="-266"/>
                  <a:pt x="390" y="20"/>
                  <a:pt x="9" y="115"/>
                </a:cubicBezTo>
                <a:cubicBezTo>
                  <a:pt x="-86" y="877"/>
                  <a:pt x="581" y="401"/>
                  <a:pt x="866" y="687"/>
                </a:cubicBezTo>
                <a:close/>
              </a:path>
            </a:pathLst>
          </a:custGeom>
          <a:solidFill>
            <a:srgbClr val="1A2D6F"/>
          </a:solidFill>
          <a:ln w="9525" cap="flat">
            <a:noFill/>
            <a:prstDash val="solid"/>
            <a:miter/>
          </a:ln>
        </p:spPr>
        <p:txBody>
          <a:bodyPr rtlCol="0" anchor="ctr"/>
          <a:lstStyle/>
          <a:p>
            <a:endParaRPr lang="en-US"/>
          </a:p>
        </p:txBody>
      </p:sp>
      <p:sp>
        <p:nvSpPr>
          <p:cNvPr id="973" name="צורה חופשית: צורה 946">
            <a:extLst>
              <a:ext uri="{FF2B5EF4-FFF2-40B4-BE49-F238E27FC236}">
                <a16:creationId xmlns:a16="http://schemas.microsoft.com/office/drawing/2014/main" id="{A0A08195-10FD-4C7B-9006-353441839F8D}"/>
              </a:ext>
            </a:extLst>
          </p:cNvPr>
          <p:cNvSpPr/>
          <p:nvPr userDrawn="1"/>
        </p:nvSpPr>
        <p:spPr>
          <a:xfrm>
            <a:off x="5632513" y="521920"/>
            <a:ext cx="85639" cy="96460"/>
          </a:xfrm>
          <a:custGeom>
            <a:avLst/>
            <a:gdLst>
              <a:gd name="connsiteX0" fmla="*/ 83344 w 85639"/>
              <a:gd name="connsiteY0" fmla="*/ 23577 h 96460"/>
              <a:gd name="connsiteX1" fmla="*/ 78676 w 85639"/>
              <a:gd name="connsiteY1" fmla="*/ 21195 h 96460"/>
              <a:gd name="connsiteX2" fmla="*/ 78962 w 85639"/>
              <a:gd name="connsiteY2" fmla="*/ 20910 h 96460"/>
              <a:gd name="connsiteX3" fmla="*/ 68961 w 85639"/>
              <a:gd name="connsiteY3" fmla="*/ 19671 h 96460"/>
              <a:gd name="connsiteX4" fmla="*/ 69342 w 85639"/>
              <a:gd name="connsiteY4" fmla="*/ 20148 h 96460"/>
              <a:gd name="connsiteX5" fmla="*/ 68485 w 85639"/>
              <a:gd name="connsiteY5" fmla="*/ 19862 h 96460"/>
              <a:gd name="connsiteX6" fmla="*/ 64770 w 85639"/>
              <a:gd name="connsiteY6" fmla="*/ 18528 h 96460"/>
              <a:gd name="connsiteX7" fmla="*/ 65246 w 85639"/>
              <a:gd name="connsiteY7" fmla="*/ 17957 h 96460"/>
              <a:gd name="connsiteX8" fmla="*/ 53911 w 85639"/>
              <a:gd name="connsiteY8" fmla="*/ 12337 h 96460"/>
              <a:gd name="connsiteX9" fmla="*/ 53721 w 85639"/>
              <a:gd name="connsiteY9" fmla="*/ 13004 h 96460"/>
              <a:gd name="connsiteX10" fmla="*/ 51625 w 85639"/>
              <a:gd name="connsiteY10" fmla="*/ 11766 h 96460"/>
              <a:gd name="connsiteX11" fmla="*/ 56292 w 85639"/>
              <a:gd name="connsiteY11" fmla="*/ 15195 h 96460"/>
              <a:gd name="connsiteX12" fmla="*/ 51911 w 85639"/>
              <a:gd name="connsiteY12" fmla="*/ 14718 h 96460"/>
              <a:gd name="connsiteX13" fmla="*/ 54673 w 85639"/>
              <a:gd name="connsiteY13" fmla="*/ 16147 h 96460"/>
              <a:gd name="connsiteX14" fmla="*/ 49911 w 85639"/>
              <a:gd name="connsiteY14" fmla="*/ 15195 h 96460"/>
              <a:gd name="connsiteX15" fmla="*/ 51530 w 85639"/>
              <a:gd name="connsiteY15" fmla="*/ 15290 h 96460"/>
              <a:gd name="connsiteX16" fmla="*/ 50387 w 85639"/>
              <a:gd name="connsiteY16" fmla="*/ 13861 h 96460"/>
              <a:gd name="connsiteX17" fmla="*/ 38385 w 85639"/>
              <a:gd name="connsiteY17" fmla="*/ 9575 h 96460"/>
              <a:gd name="connsiteX18" fmla="*/ 37719 w 85639"/>
              <a:gd name="connsiteY18" fmla="*/ 8718 h 96460"/>
              <a:gd name="connsiteX19" fmla="*/ 27337 w 85639"/>
              <a:gd name="connsiteY19" fmla="*/ 6336 h 96460"/>
              <a:gd name="connsiteX20" fmla="*/ 27622 w 85639"/>
              <a:gd name="connsiteY20" fmla="*/ 6051 h 96460"/>
              <a:gd name="connsiteX21" fmla="*/ 25050 w 85639"/>
              <a:gd name="connsiteY21" fmla="*/ 4241 h 96460"/>
              <a:gd name="connsiteX22" fmla="*/ 26003 w 85639"/>
              <a:gd name="connsiteY22" fmla="*/ 3765 h 96460"/>
              <a:gd name="connsiteX23" fmla="*/ 24574 w 85639"/>
              <a:gd name="connsiteY23" fmla="*/ 3384 h 96460"/>
              <a:gd name="connsiteX24" fmla="*/ 25050 w 85639"/>
              <a:gd name="connsiteY24" fmla="*/ 3098 h 96460"/>
              <a:gd name="connsiteX25" fmla="*/ 24289 w 85639"/>
              <a:gd name="connsiteY25" fmla="*/ 1098 h 96460"/>
              <a:gd name="connsiteX26" fmla="*/ 24669 w 85639"/>
              <a:gd name="connsiteY26" fmla="*/ 431 h 96460"/>
              <a:gd name="connsiteX27" fmla="*/ 24098 w 85639"/>
              <a:gd name="connsiteY27" fmla="*/ 240 h 96460"/>
              <a:gd name="connsiteX28" fmla="*/ 24669 w 85639"/>
              <a:gd name="connsiteY28" fmla="*/ 2526 h 96460"/>
              <a:gd name="connsiteX29" fmla="*/ 22669 w 85639"/>
              <a:gd name="connsiteY29" fmla="*/ 3860 h 96460"/>
              <a:gd name="connsiteX30" fmla="*/ 25146 w 85639"/>
              <a:gd name="connsiteY30" fmla="*/ 5670 h 96460"/>
              <a:gd name="connsiteX31" fmla="*/ 24765 w 85639"/>
              <a:gd name="connsiteY31" fmla="*/ 6336 h 96460"/>
              <a:gd name="connsiteX32" fmla="*/ 25241 w 85639"/>
              <a:gd name="connsiteY32" fmla="*/ 6051 h 96460"/>
              <a:gd name="connsiteX33" fmla="*/ 24955 w 85639"/>
              <a:gd name="connsiteY33" fmla="*/ 7765 h 96460"/>
              <a:gd name="connsiteX34" fmla="*/ 20860 w 85639"/>
              <a:gd name="connsiteY34" fmla="*/ 5193 h 96460"/>
              <a:gd name="connsiteX35" fmla="*/ 21621 w 85639"/>
              <a:gd name="connsiteY35" fmla="*/ 6146 h 96460"/>
              <a:gd name="connsiteX36" fmla="*/ 21241 w 85639"/>
              <a:gd name="connsiteY36" fmla="*/ 6432 h 96460"/>
              <a:gd name="connsiteX37" fmla="*/ 23336 w 85639"/>
              <a:gd name="connsiteY37" fmla="*/ 7670 h 96460"/>
              <a:gd name="connsiteX38" fmla="*/ 20288 w 85639"/>
              <a:gd name="connsiteY38" fmla="*/ 6812 h 96460"/>
              <a:gd name="connsiteX39" fmla="*/ 20669 w 85639"/>
              <a:gd name="connsiteY39" fmla="*/ 6527 h 96460"/>
              <a:gd name="connsiteX40" fmla="*/ 19145 w 85639"/>
              <a:gd name="connsiteY40" fmla="*/ 6812 h 96460"/>
              <a:gd name="connsiteX41" fmla="*/ 20002 w 85639"/>
              <a:gd name="connsiteY41" fmla="*/ 7003 h 96460"/>
              <a:gd name="connsiteX42" fmla="*/ 19145 w 85639"/>
              <a:gd name="connsiteY42" fmla="*/ 7479 h 96460"/>
              <a:gd name="connsiteX43" fmla="*/ 17240 w 85639"/>
              <a:gd name="connsiteY43" fmla="*/ 8813 h 96460"/>
              <a:gd name="connsiteX44" fmla="*/ 17906 w 85639"/>
              <a:gd name="connsiteY44" fmla="*/ 7860 h 96460"/>
              <a:gd name="connsiteX45" fmla="*/ 18669 w 85639"/>
              <a:gd name="connsiteY45" fmla="*/ 8432 h 96460"/>
              <a:gd name="connsiteX46" fmla="*/ 18573 w 85639"/>
              <a:gd name="connsiteY46" fmla="*/ 7670 h 96460"/>
              <a:gd name="connsiteX47" fmla="*/ 18859 w 85639"/>
              <a:gd name="connsiteY47" fmla="*/ 7384 h 96460"/>
              <a:gd name="connsiteX48" fmla="*/ 17145 w 85639"/>
              <a:gd name="connsiteY48" fmla="*/ 7670 h 96460"/>
              <a:gd name="connsiteX49" fmla="*/ 16954 w 85639"/>
              <a:gd name="connsiteY49" fmla="*/ 9480 h 96460"/>
              <a:gd name="connsiteX50" fmla="*/ 13811 w 85639"/>
              <a:gd name="connsiteY50" fmla="*/ 15957 h 96460"/>
              <a:gd name="connsiteX51" fmla="*/ 16192 w 85639"/>
              <a:gd name="connsiteY51" fmla="*/ 12623 h 96460"/>
              <a:gd name="connsiteX52" fmla="*/ 14288 w 85639"/>
              <a:gd name="connsiteY52" fmla="*/ 16528 h 96460"/>
              <a:gd name="connsiteX53" fmla="*/ 14288 w 85639"/>
              <a:gd name="connsiteY53" fmla="*/ 17290 h 96460"/>
              <a:gd name="connsiteX54" fmla="*/ 14859 w 85639"/>
              <a:gd name="connsiteY54" fmla="*/ 17100 h 96460"/>
              <a:gd name="connsiteX55" fmla="*/ 15621 w 85639"/>
              <a:gd name="connsiteY55" fmla="*/ 15861 h 96460"/>
              <a:gd name="connsiteX56" fmla="*/ 14382 w 85639"/>
              <a:gd name="connsiteY56" fmla="*/ 18052 h 96460"/>
              <a:gd name="connsiteX57" fmla="*/ 13906 w 85639"/>
              <a:gd name="connsiteY57" fmla="*/ 20433 h 96460"/>
              <a:gd name="connsiteX58" fmla="*/ 15240 w 85639"/>
              <a:gd name="connsiteY58" fmla="*/ 17861 h 96460"/>
              <a:gd name="connsiteX59" fmla="*/ 14288 w 85639"/>
              <a:gd name="connsiteY59" fmla="*/ 20529 h 96460"/>
              <a:gd name="connsiteX60" fmla="*/ 13811 w 85639"/>
              <a:gd name="connsiteY60" fmla="*/ 20433 h 96460"/>
              <a:gd name="connsiteX61" fmla="*/ 12287 w 85639"/>
              <a:gd name="connsiteY61" fmla="*/ 24053 h 96460"/>
              <a:gd name="connsiteX62" fmla="*/ 11620 w 85639"/>
              <a:gd name="connsiteY62" fmla="*/ 26053 h 96460"/>
              <a:gd name="connsiteX63" fmla="*/ 11716 w 85639"/>
              <a:gd name="connsiteY63" fmla="*/ 27196 h 96460"/>
              <a:gd name="connsiteX64" fmla="*/ 10001 w 85639"/>
              <a:gd name="connsiteY64" fmla="*/ 31101 h 96460"/>
              <a:gd name="connsiteX65" fmla="*/ 10191 w 85639"/>
              <a:gd name="connsiteY65" fmla="*/ 31863 h 96460"/>
              <a:gd name="connsiteX66" fmla="*/ 9144 w 85639"/>
              <a:gd name="connsiteY66" fmla="*/ 34816 h 96460"/>
              <a:gd name="connsiteX67" fmla="*/ 9620 w 85639"/>
              <a:gd name="connsiteY67" fmla="*/ 35673 h 96460"/>
              <a:gd name="connsiteX68" fmla="*/ 8667 w 85639"/>
              <a:gd name="connsiteY68" fmla="*/ 37197 h 96460"/>
              <a:gd name="connsiteX69" fmla="*/ 7715 w 85639"/>
              <a:gd name="connsiteY69" fmla="*/ 39864 h 96460"/>
              <a:gd name="connsiteX70" fmla="*/ 6953 w 85639"/>
              <a:gd name="connsiteY70" fmla="*/ 39674 h 96460"/>
              <a:gd name="connsiteX71" fmla="*/ 7334 w 85639"/>
              <a:gd name="connsiteY71" fmla="*/ 40531 h 96460"/>
              <a:gd name="connsiteX72" fmla="*/ 6382 w 85639"/>
              <a:gd name="connsiteY72" fmla="*/ 41769 h 96460"/>
              <a:gd name="connsiteX73" fmla="*/ 6477 w 85639"/>
              <a:gd name="connsiteY73" fmla="*/ 43293 h 96460"/>
              <a:gd name="connsiteX74" fmla="*/ 2953 w 85639"/>
              <a:gd name="connsiteY74" fmla="*/ 51485 h 96460"/>
              <a:gd name="connsiteX75" fmla="*/ 2191 w 85639"/>
              <a:gd name="connsiteY75" fmla="*/ 53485 h 96460"/>
              <a:gd name="connsiteX76" fmla="*/ 2857 w 85639"/>
              <a:gd name="connsiteY76" fmla="*/ 53676 h 96460"/>
              <a:gd name="connsiteX77" fmla="*/ 2095 w 85639"/>
              <a:gd name="connsiteY77" fmla="*/ 54914 h 96460"/>
              <a:gd name="connsiteX78" fmla="*/ 2667 w 85639"/>
              <a:gd name="connsiteY78" fmla="*/ 54723 h 96460"/>
              <a:gd name="connsiteX79" fmla="*/ 2476 w 85639"/>
              <a:gd name="connsiteY79" fmla="*/ 56819 h 96460"/>
              <a:gd name="connsiteX80" fmla="*/ 3238 w 85639"/>
              <a:gd name="connsiteY80" fmla="*/ 59581 h 96460"/>
              <a:gd name="connsiteX81" fmla="*/ 2476 w 85639"/>
              <a:gd name="connsiteY81" fmla="*/ 60438 h 96460"/>
              <a:gd name="connsiteX82" fmla="*/ 2667 w 85639"/>
              <a:gd name="connsiteY82" fmla="*/ 59772 h 96460"/>
              <a:gd name="connsiteX83" fmla="*/ 1714 w 85639"/>
              <a:gd name="connsiteY83" fmla="*/ 62058 h 96460"/>
              <a:gd name="connsiteX84" fmla="*/ 857 w 85639"/>
              <a:gd name="connsiteY84" fmla="*/ 62534 h 96460"/>
              <a:gd name="connsiteX85" fmla="*/ 1428 w 85639"/>
              <a:gd name="connsiteY85" fmla="*/ 62724 h 96460"/>
              <a:gd name="connsiteX86" fmla="*/ 1238 w 85639"/>
              <a:gd name="connsiteY86" fmla="*/ 64534 h 96460"/>
              <a:gd name="connsiteX87" fmla="*/ 571 w 85639"/>
              <a:gd name="connsiteY87" fmla="*/ 66534 h 96460"/>
              <a:gd name="connsiteX88" fmla="*/ 0 w 85639"/>
              <a:gd name="connsiteY88" fmla="*/ 67106 h 96460"/>
              <a:gd name="connsiteX89" fmla="*/ 1428 w 85639"/>
              <a:gd name="connsiteY89" fmla="*/ 67487 h 96460"/>
              <a:gd name="connsiteX90" fmla="*/ 1333 w 85639"/>
              <a:gd name="connsiteY90" fmla="*/ 68154 h 96460"/>
              <a:gd name="connsiteX91" fmla="*/ 762 w 85639"/>
              <a:gd name="connsiteY91" fmla="*/ 69868 h 96460"/>
              <a:gd name="connsiteX92" fmla="*/ 952 w 85639"/>
              <a:gd name="connsiteY92" fmla="*/ 70630 h 96460"/>
              <a:gd name="connsiteX93" fmla="*/ 95 w 85639"/>
              <a:gd name="connsiteY93" fmla="*/ 72249 h 96460"/>
              <a:gd name="connsiteX94" fmla="*/ 2000 w 85639"/>
              <a:gd name="connsiteY94" fmla="*/ 71297 h 96460"/>
              <a:gd name="connsiteX95" fmla="*/ 2000 w 85639"/>
              <a:gd name="connsiteY95" fmla="*/ 70249 h 96460"/>
              <a:gd name="connsiteX96" fmla="*/ 3524 w 85639"/>
              <a:gd name="connsiteY96" fmla="*/ 75393 h 96460"/>
              <a:gd name="connsiteX97" fmla="*/ 3905 w 85639"/>
              <a:gd name="connsiteY97" fmla="*/ 76917 h 96460"/>
              <a:gd name="connsiteX98" fmla="*/ 6286 w 85639"/>
              <a:gd name="connsiteY98" fmla="*/ 77583 h 96460"/>
              <a:gd name="connsiteX99" fmla="*/ 5048 w 85639"/>
              <a:gd name="connsiteY99" fmla="*/ 78726 h 96460"/>
              <a:gd name="connsiteX100" fmla="*/ 6477 w 85639"/>
              <a:gd name="connsiteY100" fmla="*/ 80250 h 96460"/>
              <a:gd name="connsiteX101" fmla="*/ 6953 w 85639"/>
              <a:gd name="connsiteY101" fmla="*/ 79679 h 96460"/>
              <a:gd name="connsiteX102" fmla="*/ 6667 w 85639"/>
              <a:gd name="connsiteY102" fmla="*/ 79965 h 96460"/>
              <a:gd name="connsiteX103" fmla="*/ 13906 w 85639"/>
              <a:gd name="connsiteY103" fmla="*/ 81489 h 96460"/>
              <a:gd name="connsiteX104" fmla="*/ 14097 w 85639"/>
              <a:gd name="connsiteY104" fmla="*/ 80441 h 96460"/>
              <a:gd name="connsiteX105" fmla="*/ 14288 w 85639"/>
              <a:gd name="connsiteY105" fmla="*/ 81203 h 96460"/>
              <a:gd name="connsiteX106" fmla="*/ 15335 w 85639"/>
              <a:gd name="connsiteY106" fmla="*/ 82632 h 96460"/>
              <a:gd name="connsiteX107" fmla="*/ 16002 w 85639"/>
              <a:gd name="connsiteY107" fmla="*/ 81012 h 96460"/>
              <a:gd name="connsiteX108" fmla="*/ 17050 w 85639"/>
              <a:gd name="connsiteY108" fmla="*/ 82060 h 96460"/>
              <a:gd name="connsiteX109" fmla="*/ 16669 w 85639"/>
              <a:gd name="connsiteY109" fmla="*/ 81203 h 96460"/>
              <a:gd name="connsiteX110" fmla="*/ 17526 w 85639"/>
              <a:gd name="connsiteY110" fmla="*/ 81489 h 96460"/>
              <a:gd name="connsiteX111" fmla="*/ 17145 w 85639"/>
              <a:gd name="connsiteY111" fmla="*/ 81774 h 96460"/>
              <a:gd name="connsiteX112" fmla="*/ 17621 w 85639"/>
              <a:gd name="connsiteY112" fmla="*/ 82251 h 96460"/>
              <a:gd name="connsiteX113" fmla="*/ 17716 w 85639"/>
              <a:gd name="connsiteY113" fmla="*/ 81584 h 96460"/>
              <a:gd name="connsiteX114" fmla="*/ 19907 w 85639"/>
              <a:gd name="connsiteY114" fmla="*/ 82536 h 96460"/>
              <a:gd name="connsiteX115" fmla="*/ 19621 w 85639"/>
              <a:gd name="connsiteY115" fmla="*/ 83584 h 96460"/>
              <a:gd name="connsiteX116" fmla="*/ 20478 w 85639"/>
              <a:gd name="connsiteY116" fmla="*/ 83870 h 96460"/>
              <a:gd name="connsiteX117" fmla="*/ 19907 w 85639"/>
              <a:gd name="connsiteY117" fmla="*/ 83013 h 96460"/>
              <a:gd name="connsiteX118" fmla="*/ 22003 w 85639"/>
              <a:gd name="connsiteY118" fmla="*/ 83584 h 96460"/>
              <a:gd name="connsiteX119" fmla="*/ 21050 w 85639"/>
              <a:gd name="connsiteY119" fmla="*/ 84060 h 96460"/>
              <a:gd name="connsiteX120" fmla="*/ 22574 w 85639"/>
              <a:gd name="connsiteY120" fmla="*/ 84822 h 96460"/>
              <a:gd name="connsiteX121" fmla="*/ 23336 w 85639"/>
              <a:gd name="connsiteY121" fmla="*/ 84251 h 96460"/>
              <a:gd name="connsiteX122" fmla="*/ 23146 w 85639"/>
              <a:gd name="connsiteY122" fmla="*/ 85299 h 96460"/>
              <a:gd name="connsiteX123" fmla="*/ 24955 w 85639"/>
              <a:gd name="connsiteY123" fmla="*/ 86156 h 96460"/>
              <a:gd name="connsiteX124" fmla="*/ 24479 w 85639"/>
              <a:gd name="connsiteY124" fmla="*/ 85299 h 96460"/>
              <a:gd name="connsiteX125" fmla="*/ 25908 w 85639"/>
              <a:gd name="connsiteY125" fmla="*/ 86061 h 96460"/>
              <a:gd name="connsiteX126" fmla="*/ 24955 w 85639"/>
              <a:gd name="connsiteY126" fmla="*/ 86918 h 96460"/>
              <a:gd name="connsiteX127" fmla="*/ 25336 w 85639"/>
              <a:gd name="connsiteY127" fmla="*/ 87775 h 96460"/>
              <a:gd name="connsiteX128" fmla="*/ 25527 w 85639"/>
              <a:gd name="connsiteY128" fmla="*/ 86727 h 96460"/>
              <a:gd name="connsiteX129" fmla="*/ 32004 w 85639"/>
              <a:gd name="connsiteY129" fmla="*/ 90251 h 96460"/>
              <a:gd name="connsiteX130" fmla="*/ 31909 w 85639"/>
              <a:gd name="connsiteY130" fmla="*/ 89871 h 96460"/>
              <a:gd name="connsiteX131" fmla="*/ 40100 w 85639"/>
              <a:gd name="connsiteY131" fmla="*/ 92061 h 96460"/>
              <a:gd name="connsiteX132" fmla="*/ 39433 w 85639"/>
              <a:gd name="connsiteY132" fmla="*/ 92633 h 96460"/>
              <a:gd name="connsiteX133" fmla="*/ 41243 w 85639"/>
              <a:gd name="connsiteY133" fmla="*/ 92728 h 96460"/>
              <a:gd name="connsiteX134" fmla="*/ 41053 w 85639"/>
              <a:gd name="connsiteY134" fmla="*/ 93776 h 96460"/>
              <a:gd name="connsiteX135" fmla="*/ 42291 w 85639"/>
              <a:gd name="connsiteY135" fmla="*/ 94157 h 96460"/>
              <a:gd name="connsiteX136" fmla="*/ 42005 w 85639"/>
              <a:gd name="connsiteY136" fmla="*/ 93395 h 96460"/>
              <a:gd name="connsiteX137" fmla="*/ 52578 w 85639"/>
              <a:gd name="connsiteY137" fmla="*/ 95490 h 96460"/>
              <a:gd name="connsiteX138" fmla="*/ 52292 w 85639"/>
              <a:gd name="connsiteY138" fmla="*/ 95776 h 96460"/>
              <a:gd name="connsiteX139" fmla="*/ 60864 w 85639"/>
              <a:gd name="connsiteY139" fmla="*/ 94443 h 96460"/>
              <a:gd name="connsiteX140" fmla="*/ 61150 w 85639"/>
              <a:gd name="connsiteY140" fmla="*/ 95586 h 96460"/>
              <a:gd name="connsiteX141" fmla="*/ 60864 w 85639"/>
              <a:gd name="connsiteY141" fmla="*/ 96252 h 96460"/>
              <a:gd name="connsiteX142" fmla="*/ 61722 w 85639"/>
              <a:gd name="connsiteY142" fmla="*/ 95776 h 96460"/>
              <a:gd name="connsiteX143" fmla="*/ 61150 w 85639"/>
              <a:gd name="connsiteY143" fmla="*/ 94157 h 96460"/>
              <a:gd name="connsiteX144" fmla="*/ 65531 w 85639"/>
              <a:gd name="connsiteY144" fmla="*/ 93871 h 96460"/>
              <a:gd name="connsiteX145" fmla="*/ 66770 w 85639"/>
              <a:gd name="connsiteY145" fmla="*/ 93109 h 96460"/>
              <a:gd name="connsiteX146" fmla="*/ 66104 w 85639"/>
              <a:gd name="connsiteY146" fmla="*/ 91871 h 96460"/>
              <a:gd name="connsiteX147" fmla="*/ 68008 w 85639"/>
              <a:gd name="connsiteY147" fmla="*/ 92347 h 96460"/>
              <a:gd name="connsiteX148" fmla="*/ 68103 w 85639"/>
              <a:gd name="connsiteY148" fmla="*/ 91966 h 96460"/>
              <a:gd name="connsiteX149" fmla="*/ 68389 w 85639"/>
              <a:gd name="connsiteY149" fmla="*/ 91680 h 96460"/>
              <a:gd name="connsiteX150" fmla="*/ 68008 w 85639"/>
              <a:gd name="connsiteY150" fmla="*/ 91204 h 96460"/>
              <a:gd name="connsiteX151" fmla="*/ 68580 w 85639"/>
              <a:gd name="connsiteY151" fmla="*/ 91014 h 96460"/>
              <a:gd name="connsiteX152" fmla="*/ 69532 w 85639"/>
              <a:gd name="connsiteY152" fmla="*/ 89775 h 96460"/>
              <a:gd name="connsiteX153" fmla="*/ 69818 w 85639"/>
              <a:gd name="connsiteY153" fmla="*/ 87299 h 96460"/>
              <a:gd name="connsiteX154" fmla="*/ 69818 w 85639"/>
              <a:gd name="connsiteY154" fmla="*/ 84727 h 96460"/>
              <a:gd name="connsiteX155" fmla="*/ 71247 w 85639"/>
              <a:gd name="connsiteY155" fmla="*/ 80727 h 96460"/>
              <a:gd name="connsiteX156" fmla="*/ 72294 w 85639"/>
              <a:gd name="connsiteY156" fmla="*/ 81393 h 96460"/>
              <a:gd name="connsiteX157" fmla="*/ 72104 w 85639"/>
              <a:gd name="connsiteY157" fmla="*/ 80250 h 96460"/>
              <a:gd name="connsiteX158" fmla="*/ 73437 w 85639"/>
              <a:gd name="connsiteY158" fmla="*/ 76631 h 96460"/>
              <a:gd name="connsiteX159" fmla="*/ 73819 w 85639"/>
              <a:gd name="connsiteY159" fmla="*/ 75964 h 96460"/>
              <a:gd name="connsiteX160" fmla="*/ 73819 w 85639"/>
              <a:gd name="connsiteY160" fmla="*/ 77012 h 96460"/>
              <a:gd name="connsiteX161" fmla="*/ 73628 w 85639"/>
              <a:gd name="connsiteY161" fmla="*/ 74726 h 96460"/>
              <a:gd name="connsiteX162" fmla="*/ 74771 w 85639"/>
              <a:gd name="connsiteY162" fmla="*/ 73583 h 96460"/>
              <a:gd name="connsiteX163" fmla="*/ 74295 w 85639"/>
              <a:gd name="connsiteY163" fmla="*/ 73107 h 96460"/>
              <a:gd name="connsiteX164" fmla="*/ 75152 w 85639"/>
              <a:gd name="connsiteY164" fmla="*/ 72630 h 96460"/>
              <a:gd name="connsiteX165" fmla="*/ 74580 w 85639"/>
              <a:gd name="connsiteY165" fmla="*/ 72154 h 96460"/>
              <a:gd name="connsiteX166" fmla="*/ 75056 w 85639"/>
              <a:gd name="connsiteY166" fmla="*/ 70440 h 96460"/>
              <a:gd name="connsiteX167" fmla="*/ 75056 w 85639"/>
              <a:gd name="connsiteY167" fmla="*/ 69392 h 96460"/>
              <a:gd name="connsiteX168" fmla="*/ 75629 w 85639"/>
              <a:gd name="connsiteY168" fmla="*/ 68439 h 96460"/>
              <a:gd name="connsiteX169" fmla="*/ 75342 w 85639"/>
              <a:gd name="connsiteY169" fmla="*/ 67963 h 96460"/>
              <a:gd name="connsiteX170" fmla="*/ 76676 w 85639"/>
              <a:gd name="connsiteY170" fmla="*/ 66153 h 96460"/>
              <a:gd name="connsiteX171" fmla="*/ 76009 w 85639"/>
              <a:gd name="connsiteY171" fmla="*/ 65582 h 96460"/>
              <a:gd name="connsiteX172" fmla="*/ 76295 w 85639"/>
              <a:gd name="connsiteY172" fmla="*/ 63486 h 96460"/>
              <a:gd name="connsiteX173" fmla="*/ 76676 w 85639"/>
              <a:gd name="connsiteY173" fmla="*/ 63201 h 96460"/>
              <a:gd name="connsiteX174" fmla="*/ 76771 w 85639"/>
              <a:gd name="connsiteY174" fmla="*/ 61772 h 96460"/>
              <a:gd name="connsiteX175" fmla="*/ 77152 w 85639"/>
              <a:gd name="connsiteY175" fmla="*/ 60819 h 96460"/>
              <a:gd name="connsiteX176" fmla="*/ 78295 w 85639"/>
              <a:gd name="connsiteY176" fmla="*/ 60057 h 96460"/>
              <a:gd name="connsiteX177" fmla="*/ 77057 w 85639"/>
              <a:gd name="connsiteY177" fmla="*/ 60057 h 96460"/>
              <a:gd name="connsiteX178" fmla="*/ 77628 w 85639"/>
              <a:gd name="connsiteY178" fmla="*/ 56533 h 96460"/>
              <a:gd name="connsiteX179" fmla="*/ 78486 w 85639"/>
              <a:gd name="connsiteY179" fmla="*/ 57105 h 96460"/>
              <a:gd name="connsiteX180" fmla="*/ 78010 w 85639"/>
              <a:gd name="connsiteY180" fmla="*/ 58819 h 96460"/>
              <a:gd name="connsiteX181" fmla="*/ 78581 w 85639"/>
              <a:gd name="connsiteY181" fmla="*/ 56819 h 96460"/>
              <a:gd name="connsiteX182" fmla="*/ 79247 w 85639"/>
              <a:gd name="connsiteY182" fmla="*/ 56247 h 96460"/>
              <a:gd name="connsiteX183" fmla="*/ 80486 w 85639"/>
              <a:gd name="connsiteY183" fmla="*/ 48913 h 96460"/>
              <a:gd name="connsiteX184" fmla="*/ 81343 w 85639"/>
              <a:gd name="connsiteY184" fmla="*/ 48723 h 96460"/>
              <a:gd name="connsiteX185" fmla="*/ 80676 w 85639"/>
              <a:gd name="connsiteY185" fmla="*/ 48151 h 96460"/>
              <a:gd name="connsiteX186" fmla="*/ 82200 w 85639"/>
              <a:gd name="connsiteY186" fmla="*/ 46056 h 96460"/>
              <a:gd name="connsiteX187" fmla="*/ 81915 w 85639"/>
              <a:gd name="connsiteY187" fmla="*/ 45294 h 96460"/>
              <a:gd name="connsiteX188" fmla="*/ 83534 w 85639"/>
              <a:gd name="connsiteY188" fmla="*/ 43865 h 96460"/>
              <a:gd name="connsiteX189" fmla="*/ 82677 w 85639"/>
              <a:gd name="connsiteY189" fmla="*/ 40722 h 96460"/>
              <a:gd name="connsiteX190" fmla="*/ 82582 w 85639"/>
              <a:gd name="connsiteY190" fmla="*/ 40722 h 96460"/>
              <a:gd name="connsiteX191" fmla="*/ 82772 w 85639"/>
              <a:gd name="connsiteY191" fmla="*/ 37483 h 96460"/>
              <a:gd name="connsiteX192" fmla="*/ 84010 w 85639"/>
              <a:gd name="connsiteY192" fmla="*/ 29101 h 96460"/>
              <a:gd name="connsiteX193" fmla="*/ 85630 w 85639"/>
              <a:gd name="connsiteY193" fmla="*/ 27006 h 96460"/>
              <a:gd name="connsiteX194" fmla="*/ 83344 w 85639"/>
              <a:gd name="connsiteY194" fmla="*/ 23577 h 96460"/>
              <a:gd name="connsiteX195" fmla="*/ 3047 w 85639"/>
              <a:gd name="connsiteY195" fmla="*/ 56057 h 96460"/>
              <a:gd name="connsiteX196" fmla="*/ 2667 w 85639"/>
              <a:gd name="connsiteY196" fmla="*/ 56724 h 96460"/>
              <a:gd name="connsiteX197" fmla="*/ 3238 w 85639"/>
              <a:gd name="connsiteY197" fmla="*/ 54723 h 96460"/>
              <a:gd name="connsiteX198" fmla="*/ 3047 w 85639"/>
              <a:gd name="connsiteY198" fmla="*/ 56057 h 96460"/>
              <a:gd name="connsiteX199" fmla="*/ 3714 w 85639"/>
              <a:gd name="connsiteY199" fmla="*/ 54057 h 96460"/>
              <a:gd name="connsiteX200" fmla="*/ 3619 w 85639"/>
              <a:gd name="connsiteY200" fmla="*/ 52533 h 96460"/>
              <a:gd name="connsiteX201" fmla="*/ 3714 w 85639"/>
              <a:gd name="connsiteY201" fmla="*/ 54057 h 96460"/>
              <a:gd name="connsiteX202" fmla="*/ 4476 w 85639"/>
              <a:gd name="connsiteY202" fmla="*/ 52437 h 96460"/>
              <a:gd name="connsiteX203" fmla="*/ 4000 w 85639"/>
              <a:gd name="connsiteY203" fmla="*/ 52342 h 96460"/>
              <a:gd name="connsiteX204" fmla="*/ 4763 w 85639"/>
              <a:gd name="connsiteY204" fmla="*/ 51771 h 96460"/>
              <a:gd name="connsiteX205" fmla="*/ 4476 w 85639"/>
              <a:gd name="connsiteY205" fmla="*/ 52437 h 96460"/>
              <a:gd name="connsiteX206" fmla="*/ 16192 w 85639"/>
              <a:gd name="connsiteY206" fmla="*/ 14433 h 96460"/>
              <a:gd name="connsiteX207" fmla="*/ 15525 w 85639"/>
              <a:gd name="connsiteY207" fmla="*/ 14623 h 96460"/>
              <a:gd name="connsiteX208" fmla="*/ 16287 w 85639"/>
              <a:gd name="connsiteY208" fmla="*/ 13766 h 96460"/>
              <a:gd name="connsiteX209" fmla="*/ 16097 w 85639"/>
              <a:gd name="connsiteY209" fmla="*/ 14052 h 96460"/>
              <a:gd name="connsiteX210" fmla="*/ 16192 w 85639"/>
              <a:gd name="connsiteY210" fmla="*/ 14433 h 96460"/>
              <a:gd name="connsiteX211" fmla="*/ 15716 w 85639"/>
              <a:gd name="connsiteY211" fmla="*/ 12813 h 96460"/>
              <a:gd name="connsiteX212" fmla="*/ 17906 w 85639"/>
              <a:gd name="connsiteY212" fmla="*/ 10527 h 96460"/>
              <a:gd name="connsiteX213" fmla="*/ 15716 w 85639"/>
              <a:gd name="connsiteY213" fmla="*/ 12813 h 96460"/>
              <a:gd name="connsiteX214" fmla="*/ 26955 w 85639"/>
              <a:gd name="connsiteY214" fmla="*/ 7098 h 96460"/>
              <a:gd name="connsiteX215" fmla="*/ 28575 w 85639"/>
              <a:gd name="connsiteY215" fmla="*/ 9003 h 96460"/>
              <a:gd name="connsiteX216" fmla="*/ 29527 w 85639"/>
              <a:gd name="connsiteY216" fmla="*/ 9289 h 96460"/>
              <a:gd name="connsiteX217" fmla="*/ 27717 w 85639"/>
              <a:gd name="connsiteY217" fmla="*/ 9575 h 96460"/>
              <a:gd name="connsiteX218" fmla="*/ 27241 w 85639"/>
              <a:gd name="connsiteY218" fmla="*/ 9099 h 96460"/>
              <a:gd name="connsiteX219" fmla="*/ 27813 w 85639"/>
              <a:gd name="connsiteY219" fmla="*/ 8527 h 96460"/>
              <a:gd name="connsiteX220" fmla="*/ 26955 w 85639"/>
              <a:gd name="connsiteY220" fmla="*/ 7098 h 96460"/>
              <a:gd name="connsiteX221" fmla="*/ 28956 w 85639"/>
              <a:gd name="connsiteY221" fmla="*/ 86346 h 96460"/>
              <a:gd name="connsiteX222" fmla="*/ 28098 w 85639"/>
              <a:gd name="connsiteY222" fmla="*/ 85394 h 96460"/>
              <a:gd name="connsiteX223" fmla="*/ 28956 w 85639"/>
              <a:gd name="connsiteY223" fmla="*/ 86346 h 96460"/>
              <a:gd name="connsiteX224" fmla="*/ 25146 w 85639"/>
              <a:gd name="connsiteY224" fmla="*/ 84156 h 96460"/>
              <a:gd name="connsiteX225" fmla="*/ 26098 w 85639"/>
              <a:gd name="connsiteY225" fmla="*/ 84441 h 96460"/>
              <a:gd name="connsiteX226" fmla="*/ 25146 w 85639"/>
              <a:gd name="connsiteY226" fmla="*/ 84156 h 96460"/>
              <a:gd name="connsiteX227" fmla="*/ 27337 w 85639"/>
              <a:gd name="connsiteY227" fmla="*/ 86632 h 96460"/>
              <a:gd name="connsiteX228" fmla="*/ 26575 w 85639"/>
              <a:gd name="connsiteY228" fmla="*/ 86442 h 96460"/>
              <a:gd name="connsiteX229" fmla="*/ 26289 w 85639"/>
              <a:gd name="connsiteY229" fmla="*/ 85965 h 96460"/>
              <a:gd name="connsiteX230" fmla="*/ 29813 w 85639"/>
              <a:gd name="connsiteY230" fmla="*/ 86918 h 96460"/>
              <a:gd name="connsiteX231" fmla="*/ 29432 w 85639"/>
              <a:gd name="connsiteY231" fmla="*/ 86442 h 96460"/>
              <a:gd name="connsiteX232" fmla="*/ 31813 w 85639"/>
              <a:gd name="connsiteY232" fmla="*/ 88537 h 96460"/>
              <a:gd name="connsiteX233" fmla="*/ 27337 w 85639"/>
              <a:gd name="connsiteY233" fmla="*/ 86632 h 96460"/>
              <a:gd name="connsiteX234" fmla="*/ 37814 w 85639"/>
              <a:gd name="connsiteY234" fmla="*/ 10337 h 96460"/>
              <a:gd name="connsiteX235" fmla="*/ 39052 w 85639"/>
              <a:gd name="connsiteY235" fmla="*/ 11004 h 96460"/>
              <a:gd name="connsiteX236" fmla="*/ 37814 w 85639"/>
              <a:gd name="connsiteY236" fmla="*/ 10337 h 96460"/>
              <a:gd name="connsiteX237" fmla="*/ 40386 w 85639"/>
              <a:gd name="connsiteY237" fmla="*/ 11385 h 96460"/>
              <a:gd name="connsiteX238" fmla="*/ 41434 w 85639"/>
              <a:gd name="connsiteY238" fmla="*/ 12432 h 96460"/>
              <a:gd name="connsiteX239" fmla="*/ 40386 w 85639"/>
              <a:gd name="connsiteY239" fmla="*/ 11385 h 96460"/>
              <a:gd name="connsiteX240" fmla="*/ 59531 w 85639"/>
              <a:gd name="connsiteY240" fmla="*/ 16909 h 96460"/>
              <a:gd name="connsiteX241" fmla="*/ 60293 w 85639"/>
              <a:gd name="connsiteY241" fmla="*/ 17861 h 96460"/>
              <a:gd name="connsiteX242" fmla="*/ 59531 w 85639"/>
              <a:gd name="connsiteY242" fmla="*/ 16909 h 96460"/>
              <a:gd name="connsiteX243" fmla="*/ 61626 w 85639"/>
              <a:gd name="connsiteY243" fmla="*/ 17766 h 96460"/>
              <a:gd name="connsiteX244" fmla="*/ 62865 w 85639"/>
              <a:gd name="connsiteY244" fmla="*/ 18433 h 96460"/>
              <a:gd name="connsiteX245" fmla="*/ 61626 w 85639"/>
              <a:gd name="connsiteY245" fmla="*/ 17766 h 96460"/>
              <a:gd name="connsiteX246" fmla="*/ 73914 w 85639"/>
              <a:gd name="connsiteY246" fmla="*/ 21767 h 96460"/>
              <a:gd name="connsiteX247" fmla="*/ 76390 w 85639"/>
              <a:gd name="connsiteY247" fmla="*/ 22815 h 96460"/>
              <a:gd name="connsiteX248" fmla="*/ 73914 w 85639"/>
              <a:gd name="connsiteY248" fmla="*/ 21767 h 9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460">
                <a:moveTo>
                  <a:pt x="83344" y="23577"/>
                </a:moveTo>
                <a:cubicBezTo>
                  <a:pt x="81629" y="23862"/>
                  <a:pt x="79534" y="23100"/>
                  <a:pt x="78676" y="21195"/>
                </a:cubicBezTo>
                <a:cubicBezTo>
                  <a:pt x="78771" y="20814"/>
                  <a:pt x="78867" y="20814"/>
                  <a:pt x="78962" y="20910"/>
                </a:cubicBezTo>
                <a:cubicBezTo>
                  <a:pt x="76200" y="19671"/>
                  <a:pt x="72199" y="21195"/>
                  <a:pt x="68961" y="19671"/>
                </a:cubicBezTo>
                <a:cubicBezTo>
                  <a:pt x="68294" y="19481"/>
                  <a:pt x="69246" y="20338"/>
                  <a:pt x="69342" y="20148"/>
                </a:cubicBezTo>
                <a:cubicBezTo>
                  <a:pt x="69056" y="21291"/>
                  <a:pt x="68294" y="19767"/>
                  <a:pt x="68485" y="19862"/>
                </a:cubicBezTo>
                <a:cubicBezTo>
                  <a:pt x="67627" y="19195"/>
                  <a:pt x="65531" y="18528"/>
                  <a:pt x="64770" y="18528"/>
                </a:cubicBezTo>
                <a:cubicBezTo>
                  <a:pt x="64960" y="17766"/>
                  <a:pt x="65055" y="17957"/>
                  <a:pt x="65246" y="17957"/>
                </a:cubicBezTo>
                <a:cubicBezTo>
                  <a:pt x="62103" y="15576"/>
                  <a:pt x="56292" y="15671"/>
                  <a:pt x="53911" y="12337"/>
                </a:cubicBezTo>
                <a:cubicBezTo>
                  <a:pt x="53816" y="12528"/>
                  <a:pt x="53816" y="12813"/>
                  <a:pt x="53721" y="13004"/>
                </a:cubicBezTo>
                <a:cubicBezTo>
                  <a:pt x="53435" y="11385"/>
                  <a:pt x="52292" y="11956"/>
                  <a:pt x="51625" y="11766"/>
                </a:cubicBezTo>
                <a:cubicBezTo>
                  <a:pt x="52388" y="13575"/>
                  <a:pt x="54959" y="13671"/>
                  <a:pt x="56292" y="15195"/>
                </a:cubicBezTo>
                <a:cubicBezTo>
                  <a:pt x="54769" y="15480"/>
                  <a:pt x="53054" y="14718"/>
                  <a:pt x="51911" y="14718"/>
                </a:cubicBezTo>
                <a:cubicBezTo>
                  <a:pt x="52673" y="15480"/>
                  <a:pt x="53625" y="15957"/>
                  <a:pt x="54673" y="16147"/>
                </a:cubicBezTo>
                <a:cubicBezTo>
                  <a:pt x="52959" y="17195"/>
                  <a:pt x="51625" y="15480"/>
                  <a:pt x="49911" y="15195"/>
                </a:cubicBezTo>
                <a:cubicBezTo>
                  <a:pt x="50482" y="14528"/>
                  <a:pt x="50959" y="15385"/>
                  <a:pt x="51530" y="15290"/>
                </a:cubicBezTo>
                <a:cubicBezTo>
                  <a:pt x="51625" y="13385"/>
                  <a:pt x="50863" y="13956"/>
                  <a:pt x="50387" y="13861"/>
                </a:cubicBezTo>
                <a:cubicBezTo>
                  <a:pt x="46005" y="13385"/>
                  <a:pt x="42386" y="11004"/>
                  <a:pt x="38385" y="9575"/>
                </a:cubicBezTo>
                <a:cubicBezTo>
                  <a:pt x="38100" y="9480"/>
                  <a:pt x="38005" y="8908"/>
                  <a:pt x="37719" y="8718"/>
                </a:cubicBezTo>
                <a:cubicBezTo>
                  <a:pt x="34766" y="6241"/>
                  <a:pt x="30575" y="7289"/>
                  <a:pt x="27337" y="6336"/>
                </a:cubicBezTo>
                <a:cubicBezTo>
                  <a:pt x="27431" y="6051"/>
                  <a:pt x="27527" y="6146"/>
                  <a:pt x="27622" y="6051"/>
                </a:cubicBezTo>
                <a:cubicBezTo>
                  <a:pt x="26860" y="5384"/>
                  <a:pt x="25432" y="5860"/>
                  <a:pt x="25050" y="4241"/>
                </a:cubicBezTo>
                <a:cubicBezTo>
                  <a:pt x="25432" y="3193"/>
                  <a:pt x="25527" y="5670"/>
                  <a:pt x="26003" y="3765"/>
                </a:cubicBezTo>
                <a:cubicBezTo>
                  <a:pt x="25622" y="4146"/>
                  <a:pt x="25146" y="3288"/>
                  <a:pt x="24574" y="3384"/>
                </a:cubicBezTo>
                <a:cubicBezTo>
                  <a:pt x="24955" y="1955"/>
                  <a:pt x="24765" y="3288"/>
                  <a:pt x="25050" y="3098"/>
                </a:cubicBezTo>
                <a:cubicBezTo>
                  <a:pt x="25050" y="1764"/>
                  <a:pt x="24574" y="2145"/>
                  <a:pt x="24289" y="1098"/>
                </a:cubicBezTo>
                <a:cubicBezTo>
                  <a:pt x="24384" y="526"/>
                  <a:pt x="24574" y="431"/>
                  <a:pt x="24669" y="431"/>
                </a:cubicBezTo>
                <a:cubicBezTo>
                  <a:pt x="24860" y="-522"/>
                  <a:pt x="24289" y="431"/>
                  <a:pt x="24098" y="240"/>
                </a:cubicBezTo>
                <a:cubicBezTo>
                  <a:pt x="24003" y="1383"/>
                  <a:pt x="24003" y="2526"/>
                  <a:pt x="24669" y="2526"/>
                </a:cubicBezTo>
                <a:cubicBezTo>
                  <a:pt x="24003" y="3384"/>
                  <a:pt x="23336" y="4241"/>
                  <a:pt x="22669" y="3860"/>
                </a:cubicBezTo>
                <a:cubicBezTo>
                  <a:pt x="22764" y="5670"/>
                  <a:pt x="24098" y="4717"/>
                  <a:pt x="25146" y="5670"/>
                </a:cubicBezTo>
                <a:cubicBezTo>
                  <a:pt x="25050" y="5955"/>
                  <a:pt x="24860" y="6241"/>
                  <a:pt x="24765" y="6336"/>
                </a:cubicBezTo>
                <a:cubicBezTo>
                  <a:pt x="24574" y="7194"/>
                  <a:pt x="25146" y="6051"/>
                  <a:pt x="25241" y="6051"/>
                </a:cubicBezTo>
                <a:cubicBezTo>
                  <a:pt x="25432" y="6146"/>
                  <a:pt x="25241" y="7003"/>
                  <a:pt x="24955" y="7765"/>
                </a:cubicBezTo>
                <a:cubicBezTo>
                  <a:pt x="23050" y="7765"/>
                  <a:pt x="22669" y="4241"/>
                  <a:pt x="20860" y="5193"/>
                </a:cubicBezTo>
                <a:cubicBezTo>
                  <a:pt x="20860" y="6146"/>
                  <a:pt x="21241" y="5765"/>
                  <a:pt x="21621" y="6146"/>
                </a:cubicBezTo>
                <a:cubicBezTo>
                  <a:pt x="21526" y="6527"/>
                  <a:pt x="21336" y="6432"/>
                  <a:pt x="21241" y="6432"/>
                </a:cubicBezTo>
                <a:cubicBezTo>
                  <a:pt x="21717" y="7194"/>
                  <a:pt x="22479" y="7479"/>
                  <a:pt x="23336" y="7670"/>
                </a:cubicBezTo>
                <a:cubicBezTo>
                  <a:pt x="21907" y="8622"/>
                  <a:pt x="20669" y="7860"/>
                  <a:pt x="20288" y="6812"/>
                </a:cubicBezTo>
                <a:cubicBezTo>
                  <a:pt x="20383" y="6432"/>
                  <a:pt x="20574" y="6527"/>
                  <a:pt x="20669" y="6527"/>
                </a:cubicBezTo>
                <a:cubicBezTo>
                  <a:pt x="20860" y="4527"/>
                  <a:pt x="19716" y="6051"/>
                  <a:pt x="19145" y="6812"/>
                </a:cubicBezTo>
                <a:cubicBezTo>
                  <a:pt x="19050" y="7289"/>
                  <a:pt x="19716" y="6717"/>
                  <a:pt x="20002" y="7003"/>
                </a:cubicBezTo>
                <a:cubicBezTo>
                  <a:pt x="19621" y="7670"/>
                  <a:pt x="19335" y="8146"/>
                  <a:pt x="19145" y="7479"/>
                </a:cubicBezTo>
                <a:cubicBezTo>
                  <a:pt x="19050" y="9099"/>
                  <a:pt x="17526" y="9194"/>
                  <a:pt x="17240" y="8813"/>
                </a:cubicBezTo>
                <a:cubicBezTo>
                  <a:pt x="17526" y="7479"/>
                  <a:pt x="17430" y="9099"/>
                  <a:pt x="17906" y="7860"/>
                </a:cubicBezTo>
                <a:cubicBezTo>
                  <a:pt x="17526" y="9099"/>
                  <a:pt x="18192" y="8051"/>
                  <a:pt x="18669" y="8432"/>
                </a:cubicBezTo>
                <a:cubicBezTo>
                  <a:pt x="18859" y="7765"/>
                  <a:pt x="18669" y="7765"/>
                  <a:pt x="18573" y="7670"/>
                </a:cubicBezTo>
                <a:cubicBezTo>
                  <a:pt x="18669" y="7384"/>
                  <a:pt x="18764" y="7479"/>
                  <a:pt x="18859" y="7384"/>
                </a:cubicBezTo>
                <a:cubicBezTo>
                  <a:pt x="18192" y="7289"/>
                  <a:pt x="17621" y="7384"/>
                  <a:pt x="17145" y="7670"/>
                </a:cubicBezTo>
                <a:cubicBezTo>
                  <a:pt x="17430" y="7575"/>
                  <a:pt x="17145" y="8527"/>
                  <a:pt x="16954" y="9480"/>
                </a:cubicBezTo>
                <a:cubicBezTo>
                  <a:pt x="15907" y="11099"/>
                  <a:pt x="14859" y="12051"/>
                  <a:pt x="13811" y="15957"/>
                </a:cubicBezTo>
                <a:cubicBezTo>
                  <a:pt x="14668" y="14337"/>
                  <a:pt x="15525" y="11861"/>
                  <a:pt x="16192" y="12623"/>
                </a:cubicBezTo>
                <a:cubicBezTo>
                  <a:pt x="15907" y="13956"/>
                  <a:pt x="14859" y="16433"/>
                  <a:pt x="14288" y="16528"/>
                </a:cubicBezTo>
                <a:cubicBezTo>
                  <a:pt x="14097" y="17004"/>
                  <a:pt x="14859" y="16337"/>
                  <a:pt x="14288" y="17290"/>
                </a:cubicBezTo>
                <a:cubicBezTo>
                  <a:pt x="14097" y="17957"/>
                  <a:pt x="14668" y="17100"/>
                  <a:pt x="14859" y="17100"/>
                </a:cubicBezTo>
                <a:cubicBezTo>
                  <a:pt x="14668" y="16528"/>
                  <a:pt x="15240" y="15766"/>
                  <a:pt x="15621" y="15861"/>
                </a:cubicBezTo>
                <a:cubicBezTo>
                  <a:pt x="15240" y="16814"/>
                  <a:pt x="14764" y="18147"/>
                  <a:pt x="14382" y="18052"/>
                </a:cubicBezTo>
                <a:cubicBezTo>
                  <a:pt x="14478" y="18814"/>
                  <a:pt x="14001" y="19576"/>
                  <a:pt x="13906" y="20433"/>
                </a:cubicBezTo>
                <a:cubicBezTo>
                  <a:pt x="14382" y="20148"/>
                  <a:pt x="14859" y="18147"/>
                  <a:pt x="15240" y="17861"/>
                </a:cubicBezTo>
                <a:cubicBezTo>
                  <a:pt x="15240" y="19005"/>
                  <a:pt x="14288" y="19195"/>
                  <a:pt x="14288" y="20529"/>
                </a:cubicBezTo>
                <a:cubicBezTo>
                  <a:pt x="14288" y="20338"/>
                  <a:pt x="13430" y="21672"/>
                  <a:pt x="13811" y="20433"/>
                </a:cubicBezTo>
                <a:cubicBezTo>
                  <a:pt x="13621" y="21767"/>
                  <a:pt x="12954" y="23577"/>
                  <a:pt x="12287" y="24053"/>
                </a:cubicBezTo>
                <a:cubicBezTo>
                  <a:pt x="11906" y="25101"/>
                  <a:pt x="11620" y="27291"/>
                  <a:pt x="11620" y="26053"/>
                </a:cubicBezTo>
                <a:cubicBezTo>
                  <a:pt x="11239" y="26434"/>
                  <a:pt x="11335" y="28053"/>
                  <a:pt x="11716" y="27196"/>
                </a:cubicBezTo>
                <a:cubicBezTo>
                  <a:pt x="11144" y="28434"/>
                  <a:pt x="10573" y="30244"/>
                  <a:pt x="10001" y="31101"/>
                </a:cubicBezTo>
                <a:cubicBezTo>
                  <a:pt x="9906" y="31673"/>
                  <a:pt x="9906" y="31959"/>
                  <a:pt x="10191" y="31863"/>
                </a:cubicBezTo>
                <a:cubicBezTo>
                  <a:pt x="9620" y="33864"/>
                  <a:pt x="9525" y="34149"/>
                  <a:pt x="9144" y="34816"/>
                </a:cubicBezTo>
                <a:cubicBezTo>
                  <a:pt x="9430" y="34816"/>
                  <a:pt x="9239" y="35769"/>
                  <a:pt x="9620" y="35673"/>
                </a:cubicBezTo>
                <a:cubicBezTo>
                  <a:pt x="9144" y="36911"/>
                  <a:pt x="9048" y="37007"/>
                  <a:pt x="8667" y="37197"/>
                </a:cubicBezTo>
                <a:cubicBezTo>
                  <a:pt x="8858" y="38150"/>
                  <a:pt x="7905" y="39007"/>
                  <a:pt x="7715" y="39864"/>
                </a:cubicBezTo>
                <a:cubicBezTo>
                  <a:pt x="7525" y="39388"/>
                  <a:pt x="7334" y="39388"/>
                  <a:pt x="6953" y="39674"/>
                </a:cubicBezTo>
                <a:cubicBezTo>
                  <a:pt x="6572" y="40436"/>
                  <a:pt x="7525" y="39293"/>
                  <a:pt x="7334" y="40531"/>
                </a:cubicBezTo>
                <a:cubicBezTo>
                  <a:pt x="7048" y="41293"/>
                  <a:pt x="6762" y="40912"/>
                  <a:pt x="6382" y="41769"/>
                </a:cubicBezTo>
                <a:cubicBezTo>
                  <a:pt x="6382" y="42341"/>
                  <a:pt x="6762" y="42150"/>
                  <a:pt x="6477" y="43293"/>
                </a:cubicBezTo>
                <a:cubicBezTo>
                  <a:pt x="5239" y="45770"/>
                  <a:pt x="4096" y="50818"/>
                  <a:pt x="2953" y="51485"/>
                </a:cubicBezTo>
                <a:cubicBezTo>
                  <a:pt x="2762" y="51866"/>
                  <a:pt x="2571" y="52818"/>
                  <a:pt x="2191" y="53485"/>
                </a:cubicBezTo>
                <a:cubicBezTo>
                  <a:pt x="2476" y="53009"/>
                  <a:pt x="2857" y="53104"/>
                  <a:pt x="2857" y="53676"/>
                </a:cubicBezTo>
                <a:cubicBezTo>
                  <a:pt x="2571" y="54533"/>
                  <a:pt x="2381" y="54914"/>
                  <a:pt x="2095" y="54914"/>
                </a:cubicBezTo>
                <a:cubicBezTo>
                  <a:pt x="1905" y="55961"/>
                  <a:pt x="2476" y="54723"/>
                  <a:pt x="2667" y="54723"/>
                </a:cubicBezTo>
                <a:cubicBezTo>
                  <a:pt x="2857" y="55295"/>
                  <a:pt x="2667" y="56057"/>
                  <a:pt x="2476" y="56819"/>
                </a:cubicBezTo>
                <a:cubicBezTo>
                  <a:pt x="3143" y="57009"/>
                  <a:pt x="3619" y="57295"/>
                  <a:pt x="3238" y="59581"/>
                </a:cubicBezTo>
                <a:cubicBezTo>
                  <a:pt x="2953" y="60534"/>
                  <a:pt x="2762" y="60534"/>
                  <a:pt x="2476" y="60438"/>
                </a:cubicBezTo>
                <a:cubicBezTo>
                  <a:pt x="2381" y="60343"/>
                  <a:pt x="2571" y="59772"/>
                  <a:pt x="2667" y="59772"/>
                </a:cubicBezTo>
                <a:cubicBezTo>
                  <a:pt x="2667" y="59105"/>
                  <a:pt x="1619" y="61105"/>
                  <a:pt x="1714" y="62058"/>
                </a:cubicBezTo>
                <a:cubicBezTo>
                  <a:pt x="1428" y="61772"/>
                  <a:pt x="1143" y="62724"/>
                  <a:pt x="857" y="62534"/>
                </a:cubicBezTo>
                <a:cubicBezTo>
                  <a:pt x="476" y="64153"/>
                  <a:pt x="1238" y="61867"/>
                  <a:pt x="1428" y="62724"/>
                </a:cubicBezTo>
                <a:cubicBezTo>
                  <a:pt x="762" y="63201"/>
                  <a:pt x="1238" y="63772"/>
                  <a:pt x="1238" y="64534"/>
                </a:cubicBezTo>
                <a:cubicBezTo>
                  <a:pt x="952" y="65391"/>
                  <a:pt x="571" y="65582"/>
                  <a:pt x="571" y="66534"/>
                </a:cubicBezTo>
                <a:cubicBezTo>
                  <a:pt x="285" y="67392"/>
                  <a:pt x="381" y="65582"/>
                  <a:pt x="0" y="67106"/>
                </a:cubicBezTo>
                <a:cubicBezTo>
                  <a:pt x="381" y="68058"/>
                  <a:pt x="1048" y="66725"/>
                  <a:pt x="1428" y="67487"/>
                </a:cubicBezTo>
                <a:cubicBezTo>
                  <a:pt x="1048" y="68344"/>
                  <a:pt x="857" y="68439"/>
                  <a:pt x="1333" y="68154"/>
                </a:cubicBezTo>
                <a:cubicBezTo>
                  <a:pt x="1333" y="68439"/>
                  <a:pt x="1048" y="69773"/>
                  <a:pt x="762" y="69868"/>
                </a:cubicBezTo>
                <a:cubicBezTo>
                  <a:pt x="666" y="70344"/>
                  <a:pt x="762" y="70535"/>
                  <a:pt x="952" y="70630"/>
                </a:cubicBezTo>
                <a:cubicBezTo>
                  <a:pt x="666" y="71297"/>
                  <a:pt x="381" y="71106"/>
                  <a:pt x="95" y="72249"/>
                </a:cubicBezTo>
                <a:cubicBezTo>
                  <a:pt x="762" y="72916"/>
                  <a:pt x="1333" y="70440"/>
                  <a:pt x="2000" y="71297"/>
                </a:cubicBezTo>
                <a:cubicBezTo>
                  <a:pt x="2286" y="70535"/>
                  <a:pt x="1810" y="70821"/>
                  <a:pt x="2000" y="70249"/>
                </a:cubicBezTo>
                <a:cubicBezTo>
                  <a:pt x="2857" y="71392"/>
                  <a:pt x="2476" y="74631"/>
                  <a:pt x="3524" y="75393"/>
                </a:cubicBezTo>
                <a:cubicBezTo>
                  <a:pt x="3810" y="73773"/>
                  <a:pt x="4476" y="75297"/>
                  <a:pt x="3905" y="76917"/>
                </a:cubicBezTo>
                <a:cubicBezTo>
                  <a:pt x="5429" y="76631"/>
                  <a:pt x="5048" y="76059"/>
                  <a:pt x="6286" y="77583"/>
                </a:cubicBezTo>
                <a:cubicBezTo>
                  <a:pt x="5905" y="78441"/>
                  <a:pt x="5429" y="78917"/>
                  <a:pt x="5048" y="78726"/>
                </a:cubicBezTo>
                <a:cubicBezTo>
                  <a:pt x="4763" y="80917"/>
                  <a:pt x="5810" y="79965"/>
                  <a:pt x="6477" y="80250"/>
                </a:cubicBezTo>
                <a:cubicBezTo>
                  <a:pt x="6382" y="79488"/>
                  <a:pt x="6572" y="79488"/>
                  <a:pt x="6953" y="79679"/>
                </a:cubicBezTo>
                <a:cubicBezTo>
                  <a:pt x="6858" y="79965"/>
                  <a:pt x="6762" y="79869"/>
                  <a:pt x="6667" y="79965"/>
                </a:cubicBezTo>
                <a:cubicBezTo>
                  <a:pt x="8572" y="81393"/>
                  <a:pt x="11430" y="80631"/>
                  <a:pt x="13906" y="81489"/>
                </a:cubicBezTo>
                <a:cubicBezTo>
                  <a:pt x="14097" y="80917"/>
                  <a:pt x="14001" y="80917"/>
                  <a:pt x="14097" y="80441"/>
                </a:cubicBezTo>
                <a:cubicBezTo>
                  <a:pt x="15335" y="80060"/>
                  <a:pt x="15621" y="81774"/>
                  <a:pt x="14288" y="81203"/>
                </a:cubicBezTo>
                <a:cubicBezTo>
                  <a:pt x="14192" y="81774"/>
                  <a:pt x="15144" y="82060"/>
                  <a:pt x="15335" y="82632"/>
                </a:cubicBezTo>
                <a:cubicBezTo>
                  <a:pt x="15144" y="82060"/>
                  <a:pt x="15621" y="81584"/>
                  <a:pt x="16002" y="81012"/>
                </a:cubicBezTo>
                <a:cubicBezTo>
                  <a:pt x="15811" y="82632"/>
                  <a:pt x="16573" y="81774"/>
                  <a:pt x="17050" y="82060"/>
                </a:cubicBezTo>
                <a:cubicBezTo>
                  <a:pt x="17240" y="80917"/>
                  <a:pt x="16669" y="82060"/>
                  <a:pt x="16669" y="81203"/>
                </a:cubicBezTo>
                <a:cubicBezTo>
                  <a:pt x="17050" y="80441"/>
                  <a:pt x="17430" y="81203"/>
                  <a:pt x="17526" y="81489"/>
                </a:cubicBezTo>
                <a:cubicBezTo>
                  <a:pt x="17430" y="81870"/>
                  <a:pt x="17240" y="81774"/>
                  <a:pt x="17145" y="81774"/>
                </a:cubicBezTo>
                <a:cubicBezTo>
                  <a:pt x="16954" y="82536"/>
                  <a:pt x="17526" y="82060"/>
                  <a:pt x="17621" y="82251"/>
                </a:cubicBezTo>
                <a:cubicBezTo>
                  <a:pt x="17716" y="81965"/>
                  <a:pt x="17621" y="81870"/>
                  <a:pt x="17716" y="81584"/>
                </a:cubicBezTo>
                <a:cubicBezTo>
                  <a:pt x="18764" y="81774"/>
                  <a:pt x="19050" y="82155"/>
                  <a:pt x="19907" y="82536"/>
                </a:cubicBezTo>
                <a:cubicBezTo>
                  <a:pt x="20002" y="82727"/>
                  <a:pt x="19716" y="82917"/>
                  <a:pt x="19621" y="83584"/>
                </a:cubicBezTo>
                <a:cubicBezTo>
                  <a:pt x="20288" y="82727"/>
                  <a:pt x="19812" y="84346"/>
                  <a:pt x="20478" y="83870"/>
                </a:cubicBezTo>
                <a:cubicBezTo>
                  <a:pt x="20574" y="82822"/>
                  <a:pt x="20288" y="83394"/>
                  <a:pt x="19907" y="83013"/>
                </a:cubicBezTo>
                <a:cubicBezTo>
                  <a:pt x="20669" y="82727"/>
                  <a:pt x="21717" y="82441"/>
                  <a:pt x="22003" y="83584"/>
                </a:cubicBezTo>
                <a:cubicBezTo>
                  <a:pt x="21717" y="84251"/>
                  <a:pt x="21336" y="83489"/>
                  <a:pt x="21050" y="84060"/>
                </a:cubicBezTo>
                <a:cubicBezTo>
                  <a:pt x="21145" y="85203"/>
                  <a:pt x="22097" y="84727"/>
                  <a:pt x="22574" y="84822"/>
                </a:cubicBezTo>
                <a:cubicBezTo>
                  <a:pt x="22669" y="82917"/>
                  <a:pt x="22860" y="85680"/>
                  <a:pt x="23336" y="84251"/>
                </a:cubicBezTo>
                <a:cubicBezTo>
                  <a:pt x="23526" y="84537"/>
                  <a:pt x="23050" y="84727"/>
                  <a:pt x="23146" y="85299"/>
                </a:cubicBezTo>
                <a:cubicBezTo>
                  <a:pt x="23907" y="85203"/>
                  <a:pt x="24193" y="86156"/>
                  <a:pt x="24955" y="86156"/>
                </a:cubicBezTo>
                <a:cubicBezTo>
                  <a:pt x="25050" y="85108"/>
                  <a:pt x="24574" y="86061"/>
                  <a:pt x="24479" y="85299"/>
                </a:cubicBezTo>
                <a:cubicBezTo>
                  <a:pt x="25241" y="84441"/>
                  <a:pt x="25050" y="86251"/>
                  <a:pt x="25908" y="86061"/>
                </a:cubicBezTo>
                <a:cubicBezTo>
                  <a:pt x="25432" y="86918"/>
                  <a:pt x="25336" y="85870"/>
                  <a:pt x="24955" y="86918"/>
                </a:cubicBezTo>
                <a:cubicBezTo>
                  <a:pt x="24955" y="87394"/>
                  <a:pt x="25050" y="87680"/>
                  <a:pt x="25336" y="87775"/>
                </a:cubicBezTo>
                <a:cubicBezTo>
                  <a:pt x="25336" y="87489"/>
                  <a:pt x="25432" y="87204"/>
                  <a:pt x="25527" y="86727"/>
                </a:cubicBezTo>
                <a:cubicBezTo>
                  <a:pt x="28289" y="87966"/>
                  <a:pt x="29337" y="88918"/>
                  <a:pt x="32004" y="90251"/>
                </a:cubicBezTo>
                <a:cubicBezTo>
                  <a:pt x="32099" y="89966"/>
                  <a:pt x="32004" y="89966"/>
                  <a:pt x="31909" y="89871"/>
                </a:cubicBezTo>
                <a:cubicBezTo>
                  <a:pt x="35242" y="87489"/>
                  <a:pt x="37147" y="91871"/>
                  <a:pt x="40100" y="92061"/>
                </a:cubicBezTo>
                <a:cubicBezTo>
                  <a:pt x="39910" y="92538"/>
                  <a:pt x="39719" y="92728"/>
                  <a:pt x="39433" y="92633"/>
                </a:cubicBezTo>
                <a:cubicBezTo>
                  <a:pt x="39719" y="93966"/>
                  <a:pt x="40671" y="92442"/>
                  <a:pt x="41243" y="92728"/>
                </a:cubicBezTo>
                <a:cubicBezTo>
                  <a:pt x="40291" y="94347"/>
                  <a:pt x="42005" y="91680"/>
                  <a:pt x="41053" y="93776"/>
                </a:cubicBezTo>
                <a:cubicBezTo>
                  <a:pt x="41434" y="93871"/>
                  <a:pt x="41910" y="93966"/>
                  <a:pt x="42291" y="94157"/>
                </a:cubicBezTo>
                <a:cubicBezTo>
                  <a:pt x="42386" y="93680"/>
                  <a:pt x="42291" y="93395"/>
                  <a:pt x="42005" y="93395"/>
                </a:cubicBezTo>
                <a:cubicBezTo>
                  <a:pt x="45529" y="93585"/>
                  <a:pt x="49339" y="95967"/>
                  <a:pt x="52578" y="95490"/>
                </a:cubicBezTo>
                <a:cubicBezTo>
                  <a:pt x="52482" y="95776"/>
                  <a:pt x="52388" y="95681"/>
                  <a:pt x="52292" y="95776"/>
                </a:cubicBezTo>
                <a:cubicBezTo>
                  <a:pt x="54007" y="97014"/>
                  <a:pt x="59055" y="93204"/>
                  <a:pt x="60864" y="94443"/>
                </a:cubicBezTo>
                <a:cubicBezTo>
                  <a:pt x="61150" y="94633"/>
                  <a:pt x="60864" y="95967"/>
                  <a:pt x="61150" y="95586"/>
                </a:cubicBezTo>
                <a:cubicBezTo>
                  <a:pt x="61055" y="95967"/>
                  <a:pt x="60960" y="96157"/>
                  <a:pt x="60864" y="96252"/>
                </a:cubicBezTo>
                <a:cubicBezTo>
                  <a:pt x="60769" y="97300"/>
                  <a:pt x="61817" y="93966"/>
                  <a:pt x="61722" y="95776"/>
                </a:cubicBezTo>
                <a:cubicBezTo>
                  <a:pt x="62007" y="95109"/>
                  <a:pt x="61341" y="94728"/>
                  <a:pt x="61150" y="94157"/>
                </a:cubicBezTo>
                <a:cubicBezTo>
                  <a:pt x="62865" y="92633"/>
                  <a:pt x="64389" y="92728"/>
                  <a:pt x="65531" y="93871"/>
                </a:cubicBezTo>
                <a:cubicBezTo>
                  <a:pt x="65341" y="92347"/>
                  <a:pt x="66389" y="93014"/>
                  <a:pt x="66770" y="93109"/>
                </a:cubicBezTo>
                <a:cubicBezTo>
                  <a:pt x="67056" y="92633"/>
                  <a:pt x="66008" y="92728"/>
                  <a:pt x="66104" y="91871"/>
                </a:cubicBezTo>
                <a:cubicBezTo>
                  <a:pt x="66675" y="90918"/>
                  <a:pt x="68008" y="91204"/>
                  <a:pt x="68008" y="92347"/>
                </a:cubicBezTo>
                <a:cubicBezTo>
                  <a:pt x="68103" y="92347"/>
                  <a:pt x="68103" y="92061"/>
                  <a:pt x="68103" y="91966"/>
                </a:cubicBezTo>
                <a:cubicBezTo>
                  <a:pt x="68199" y="91680"/>
                  <a:pt x="68294" y="91776"/>
                  <a:pt x="68389" y="91680"/>
                </a:cubicBezTo>
                <a:cubicBezTo>
                  <a:pt x="68580" y="90918"/>
                  <a:pt x="68103" y="91395"/>
                  <a:pt x="68008" y="91204"/>
                </a:cubicBezTo>
                <a:cubicBezTo>
                  <a:pt x="68199" y="90442"/>
                  <a:pt x="68389" y="91109"/>
                  <a:pt x="68580" y="91014"/>
                </a:cubicBezTo>
                <a:cubicBezTo>
                  <a:pt x="68389" y="89871"/>
                  <a:pt x="69246" y="89490"/>
                  <a:pt x="69532" y="89775"/>
                </a:cubicBezTo>
                <a:cubicBezTo>
                  <a:pt x="69628" y="89871"/>
                  <a:pt x="69056" y="87870"/>
                  <a:pt x="69818" y="87299"/>
                </a:cubicBezTo>
                <a:cubicBezTo>
                  <a:pt x="69722" y="86632"/>
                  <a:pt x="69628" y="85965"/>
                  <a:pt x="69818" y="84727"/>
                </a:cubicBezTo>
                <a:cubicBezTo>
                  <a:pt x="70294" y="83298"/>
                  <a:pt x="70771" y="83013"/>
                  <a:pt x="71247" y="80727"/>
                </a:cubicBezTo>
                <a:cubicBezTo>
                  <a:pt x="71532" y="80250"/>
                  <a:pt x="71818" y="81489"/>
                  <a:pt x="72294" y="81393"/>
                </a:cubicBezTo>
                <a:cubicBezTo>
                  <a:pt x="72390" y="80822"/>
                  <a:pt x="72104" y="80727"/>
                  <a:pt x="72104" y="80250"/>
                </a:cubicBezTo>
                <a:cubicBezTo>
                  <a:pt x="72675" y="79012"/>
                  <a:pt x="73342" y="78250"/>
                  <a:pt x="73437" y="76631"/>
                </a:cubicBezTo>
                <a:cubicBezTo>
                  <a:pt x="73533" y="76250"/>
                  <a:pt x="73723" y="76440"/>
                  <a:pt x="73819" y="75964"/>
                </a:cubicBezTo>
                <a:cubicBezTo>
                  <a:pt x="74104" y="75774"/>
                  <a:pt x="73819" y="76726"/>
                  <a:pt x="73819" y="77012"/>
                </a:cubicBezTo>
                <a:cubicBezTo>
                  <a:pt x="74295" y="76059"/>
                  <a:pt x="74295" y="74440"/>
                  <a:pt x="73628" y="74726"/>
                </a:cubicBezTo>
                <a:cubicBezTo>
                  <a:pt x="74009" y="73488"/>
                  <a:pt x="74390" y="73392"/>
                  <a:pt x="74771" y="73583"/>
                </a:cubicBezTo>
                <a:cubicBezTo>
                  <a:pt x="75152" y="73107"/>
                  <a:pt x="74485" y="73202"/>
                  <a:pt x="74295" y="73107"/>
                </a:cubicBezTo>
                <a:cubicBezTo>
                  <a:pt x="74580" y="72440"/>
                  <a:pt x="74866" y="73107"/>
                  <a:pt x="75152" y="72630"/>
                </a:cubicBezTo>
                <a:cubicBezTo>
                  <a:pt x="75342" y="71868"/>
                  <a:pt x="74771" y="72345"/>
                  <a:pt x="74580" y="72154"/>
                </a:cubicBezTo>
                <a:cubicBezTo>
                  <a:pt x="74580" y="71583"/>
                  <a:pt x="74580" y="70344"/>
                  <a:pt x="75056" y="70440"/>
                </a:cubicBezTo>
                <a:cubicBezTo>
                  <a:pt x="75247" y="69773"/>
                  <a:pt x="74866" y="70154"/>
                  <a:pt x="75056" y="69392"/>
                </a:cubicBezTo>
                <a:cubicBezTo>
                  <a:pt x="75629" y="68916"/>
                  <a:pt x="75056" y="68249"/>
                  <a:pt x="75629" y="68439"/>
                </a:cubicBezTo>
                <a:cubicBezTo>
                  <a:pt x="75723" y="67963"/>
                  <a:pt x="75438" y="68058"/>
                  <a:pt x="75342" y="67963"/>
                </a:cubicBezTo>
                <a:cubicBezTo>
                  <a:pt x="75819" y="65677"/>
                  <a:pt x="76295" y="66630"/>
                  <a:pt x="76676" y="66153"/>
                </a:cubicBezTo>
                <a:cubicBezTo>
                  <a:pt x="76771" y="65391"/>
                  <a:pt x="76200" y="65868"/>
                  <a:pt x="76009" y="65582"/>
                </a:cubicBezTo>
                <a:cubicBezTo>
                  <a:pt x="75819" y="65010"/>
                  <a:pt x="76390" y="64153"/>
                  <a:pt x="76295" y="63486"/>
                </a:cubicBezTo>
                <a:cubicBezTo>
                  <a:pt x="76581" y="62724"/>
                  <a:pt x="76295" y="63963"/>
                  <a:pt x="76676" y="63201"/>
                </a:cubicBezTo>
                <a:cubicBezTo>
                  <a:pt x="76676" y="62724"/>
                  <a:pt x="76771" y="62153"/>
                  <a:pt x="76771" y="61772"/>
                </a:cubicBezTo>
                <a:cubicBezTo>
                  <a:pt x="77343" y="60724"/>
                  <a:pt x="78200" y="61200"/>
                  <a:pt x="77152" y="60819"/>
                </a:cubicBezTo>
                <a:cubicBezTo>
                  <a:pt x="77533" y="60057"/>
                  <a:pt x="77914" y="60438"/>
                  <a:pt x="78295" y="60057"/>
                </a:cubicBezTo>
                <a:cubicBezTo>
                  <a:pt x="78200" y="59295"/>
                  <a:pt x="77438" y="60057"/>
                  <a:pt x="77057" y="60057"/>
                </a:cubicBezTo>
                <a:cubicBezTo>
                  <a:pt x="76866" y="59295"/>
                  <a:pt x="77248" y="58343"/>
                  <a:pt x="77628" y="56533"/>
                </a:cubicBezTo>
                <a:cubicBezTo>
                  <a:pt x="78105" y="55771"/>
                  <a:pt x="78486" y="56533"/>
                  <a:pt x="78486" y="57105"/>
                </a:cubicBezTo>
                <a:cubicBezTo>
                  <a:pt x="78295" y="57676"/>
                  <a:pt x="78200" y="58248"/>
                  <a:pt x="78010" y="58819"/>
                </a:cubicBezTo>
                <a:cubicBezTo>
                  <a:pt x="78295" y="58438"/>
                  <a:pt x="78581" y="57390"/>
                  <a:pt x="78581" y="56819"/>
                </a:cubicBezTo>
                <a:cubicBezTo>
                  <a:pt x="78771" y="56152"/>
                  <a:pt x="78962" y="56819"/>
                  <a:pt x="79247" y="56247"/>
                </a:cubicBezTo>
                <a:cubicBezTo>
                  <a:pt x="78486" y="57390"/>
                  <a:pt x="79343" y="51009"/>
                  <a:pt x="80486" y="48913"/>
                </a:cubicBezTo>
                <a:cubicBezTo>
                  <a:pt x="80772" y="48246"/>
                  <a:pt x="80963" y="49485"/>
                  <a:pt x="81343" y="48723"/>
                </a:cubicBezTo>
                <a:cubicBezTo>
                  <a:pt x="81534" y="48437"/>
                  <a:pt x="80963" y="47961"/>
                  <a:pt x="80676" y="48151"/>
                </a:cubicBezTo>
                <a:cubicBezTo>
                  <a:pt x="81153" y="46056"/>
                  <a:pt x="81724" y="45960"/>
                  <a:pt x="82200" y="46056"/>
                </a:cubicBezTo>
                <a:cubicBezTo>
                  <a:pt x="82391" y="45294"/>
                  <a:pt x="82200" y="45294"/>
                  <a:pt x="81915" y="45294"/>
                </a:cubicBezTo>
                <a:cubicBezTo>
                  <a:pt x="82486" y="43389"/>
                  <a:pt x="82962" y="44341"/>
                  <a:pt x="83534" y="43865"/>
                </a:cubicBezTo>
                <a:cubicBezTo>
                  <a:pt x="82962" y="43674"/>
                  <a:pt x="81915" y="43293"/>
                  <a:pt x="82677" y="40722"/>
                </a:cubicBezTo>
                <a:cubicBezTo>
                  <a:pt x="82867" y="40531"/>
                  <a:pt x="82677" y="40150"/>
                  <a:pt x="82582" y="40722"/>
                </a:cubicBezTo>
                <a:cubicBezTo>
                  <a:pt x="82105" y="40245"/>
                  <a:pt x="82867" y="38340"/>
                  <a:pt x="82772" y="37483"/>
                </a:cubicBezTo>
                <a:cubicBezTo>
                  <a:pt x="84391" y="33292"/>
                  <a:pt x="83915" y="31673"/>
                  <a:pt x="84010" y="29101"/>
                </a:cubicBezTo>
                <a:cubicBezTo>
                  <a:pt x="84581" y="27768"/>
                  <a:pt x="85058" y="27672"/>
                  <a:pt x="85630" y="27006"/>
                </a:cubicBezTo>
                <a:cubicBezTo>
                  <a:pt x="85820" y="23862"/>
                  <a:pt x="83248" y="27006"/>
                  <a:pt x="83344" y="23577"/>
                </a:cubicBezTo>
                <a:close/>
                <a:moveTo>
                  <a:pt x="3047" y="56057"/>
                </a:moveTo>
                <a:cubicBezTo>
                  <a:pt x="2953" y="56057"/>
                  <a:pt x="2762" y="56628"/>
                  <a:pt x="2667" y="56724"/>
                </a:cubicBezTo>
                <a:cubicBezTo>
                  <a:pt x="2667" y="55390"/>
                  <a:pt x="2953" y="55771"/>
                  <a:pt x="3238" y="54723"/>
                </a:cubicBezTo>
                <a:cubicBezTo>
                  <a:pt x="3047" y="55295"/>
                  <a:pt x="3334" y="55104"/>
                  <a:pt x="3047" y="56057"/>
                </a:cubicBezTo>
                <a:close/>
                <a:moveTo>
                  <a:pt x="3714" y="54057"/>
                </a:moveTo>
                <a:cubicBezTo>
                  <a:pt x="3524" y="53771"/>
                  <a:pt x="3429" y="53485"/>
                  <a:pt x="3619" y="52533"/>
                </a:cubicBezTo>
                <a:cubicBezTo>
                  <a:pt x="4000" y="52533"/>
                  <a:pt x="4000" y="53104"/>
                  <a:pt x="3714" y="54057"/>
                </a:cubicBezTo>
                <a:close/>
                <a:moveTo>
                  <a:pt x="4476" y="52437"/>
                </a:moveTo>
                <a:cubicBezTo>
                  <a:pt x="4286" y="52437"/>
                  <a:pt x="4191" y="52342"/>
                  <a:pt x="4000" y="52342"/>
                </a:cubicBezTo>
                <a:cubicBezTo>
                  <a:pt x="4191" y="51390"/>
                  <a:pt x="4857" y="51294"/>
                  <a:pt x="4763" y="51771"/>
                </a:cubicBezTo>
                <a:cubicBezTo>
                  <a:pt x="4667" y="51866"/>
                  <a:pt x="4572" y="52056"/>
                  <a:pt x="4476" y="52437"/>
                </a:cubicBezTo>
                <a:close/>
                <a:moveTo>
                  <a:pt x="16192" y="14433"/>
                </a:moveTo>
                <a:cubicBezTo>
                  <a:pt x="16002" y="13766"/>
                  <a:pt x="15430" y="15766"/>
                  <a:pt x="15525" y="14623"/>
                </a:cubicBezTo>
                <a:cubicBezTo>
                  <a:pt x="15716" y="14433"/>
                  <a:pt x="16383" y="12623"/>
                  <a:pt x="16287" y="13766"/>
                </a:cubicBezTo>
                <a:cubicBezTo>
                  <a:pt x="16192" y="13766"/>
                  <a:pt x="16192" y="13766"/>
                  <a:pt x="16097" y="14052"/>
                </a:cubicBezTo>
                <a:cubicBezTo>
                  <a:pt x="16192" y="14052"/>
                  <a:pt x="16287" y="14052"/>
                  <a:pt x="16192" y="14433"/>
                </a:cubicBezTo>
                <a:close/>
                <a:moveTo>
                  <a:pt x="15716" y="12813"/>
                </a:moveTo>
                <a:cubicBezTo>
                  <a:pt x="16383" y="10908"/>
                  <a:pt x="17526" y="10527"/>
                  <a:pt x="17906" y="10527"/>
                </a:cubicBezTo>
                <a:cubicBezTo>
                  <a:pt x="16954" y="11766"/>
                  <a:pt x="16573" y="11861"/>
                  <a:pt x="15716" y="12813"/>
                </a:cubicBezTo>
                <a:close/>
                <a:moveTo>
                  <a:pt x="26955" y="7098"/>
                </a:moveTo>
                <a:cubicBezTo>
                  <a:pt x="27908" y="7670"/>
                  <a:pt x="28480" y="7194"/>
                  <a:pt x="28575" y="9003"/>
                </a:cubicBezTo>
                <a:cubicBezTo>
                  <a:pt x="28956" y="8241"/>
                  <a:pt x="29527" y="8336"/>
                  <a:pt x="29527" y="9289"/>
                </a:cubicBezTo>
                <a:cubicBezTo>
                  <a:pt x="28480" y="10051"/>
                  <a:pt x="28098" y="7860"/>
                  <a:pt x="27717" y="9575"/>
                </a:cubicBezTo>
                <a:cubicBezTo>
                  <a:pt x="27337" y="9765"/>
                  <a:pt x="27527" y="9099"/>
                  <a:pt x="27241" y="9099"/>
                </a:cubicBezTo>
                <a:cubicBezTo>
                  <a:pt x="26003" y="8622"/>
                  <a:pt x="27146" y="8908"/>
                  <a:pt x="27813" y="8527"/>
                </a:cubicBezTo>
                <a:cubicBezTo>
                  <a:pt x="27813" y="7670"/>
                  <a:pt x="26670" y="9099"/>
                  <a:pt x="26955" y="7098"/>
                </a:cubicBezTo>
                <a:close/>
                <a:moveTo>
                  <a:pt x="28956" y="86346"/>
                </a:moveTo>
                <a:cubicBezTo>
                  <a:pt x="28860" y="85775"/>
                  <a:pt x="27908" y="86823"/>
                  <a:pt x="28098" y="85394"/>
                </a:cubicBezTo>
                <a:cubicBezTo>
                  <a:pt x="28765" y="84918"/>
                  <a:pt x="29051" y="85108"/>
                  <a:pt x="28956" y="86346"/>
                </a:cubicBezTo>
                <a:close/>
                <a:moveTo>
                  <a:pt x="25146" y="84156"/>
                </a:moveTo>
                <a:cubicBezTo>
                  <a:pt x="25717" y="83679"/>
                  <a:pt x="25908" y="84156"/>
                  <a:pt x="26098" y="84441"/>
                </a:cubicBezTo>
                <a:cubicBezTo>
                  <a:pt x="25622" y="84918"/>
                  <a:pt x="25241" y="84537"/>
                  <a:pt x="25146" y="84156"/>
                </a:cubicBezTo>
                <a:close/>
                <a:moveTo>
                  <a:pt x="27337" y="86632"/>
                </a:moveTo>
                <a:cubicBezTo>
                  <a:pt x="27051" y="86537"/>
                  <a:pt x="26860" y="86537"/>
                  <a:pt x="26575" y="86442"/>
                </a:cubicBezTo>
                <a:cubicBezTo>
                  <a:pt x="26384" y="86537"/>
                  <a:pt x="25812" y="86061"/>
                  <a:pt x="26289" y="85965"/>
                </a:cubicBezTo>
                <a:cubicBezTo>
                  <a:pt x="27717" y="85680"/>
                  <a:pt x="28575" y="87966"/>
                  <a:pt x="29813" y="86918"/>
                </a:cubicBezTo>
                <a:cubicBezTo>
                  <a:pt x="29718" y="86727"/>
                  <a:pt x="29241" y="87204"/>
                  <a:pt x="29432" y="86442"/>
                </a:cubicBezTo>
                <a:cubicBezTo>
                  <a:pt x="30480" y="87204"/>
                  <a:pt x="31337" y="87204"/>
                  <a:pt x="31813" y="88537"/>
                </a:cubicBezTo>
                <a:cubicBezTo>
                  <a:pt x="30099" y="87966"/>
                  <a:pt x="28670" y="87870"/>
                  <a:pt x="27337" y="86632"/>
                </a:cubicBezTo>
                <a:close/>
                <a:moveTo>
                  <a:pt x="37814" y="10337"/>
                </a:moveTo>
                <a:cubicBezTo>
                  <a:pt x="38195" y="10051"/>
                  <a:pt x="39052" y="10432"/>
                  <a:pt x="39052" y="11004"/>
                </a:cubicBezTo>
                <a:cubicBezTo>
                  <a:pt x="38576" y="10813"/>
                  <a:pt x="38005" y="11385"/>
                  <a:pt x="37814" y="10337"/>
                </a:cubicBezTo>
                <a:close/>
                <a:moveTo>
                  <a:pt x="40386" y="11385"/>
                </a:moveTo>
                <a:cubicBezTo>
                  <a:pt x="40671" y="11766"/>
                  <a:pt x="41719" y="11004"/>
                  <a:pt x="41434" y="12432"/>
                </a:cubicBezTo>
                <a:cubicBezTo>
                  <a:pt x="41243" y="11289"/>
                  <a:pt x="40195" y="12813"/>
                  <a:pt x="40386" y="11385"/>
                </a:cubicBezTo>
                <a:close/>
                <a:moveTo>
                  <a:pt x="59531" y="16909"/>
                </a:moveTo>
                <a:cubicBezTo>
                  <a:pt x="59912" y="17004"/>
                  <a:pt x="60484" y="17481"/>
                  <a:pt x="60293" y="17861"/>
                </a:cubicBezTo>
                <a:cubicBezTo>
                  <a:pt x="59912" y="17481"/>
                  <a:pt x="59531" y="17957"/>
                  <a:pt x="59531" y="16909"/>
                </a:cubicBezTo>
                <a:close/>
                <a:moveTo>
                  <a:pt x="61626" y="17766"/>
                </a:moveTo>
                <a:cubicBezTo>
                  <a:pt x="62198" y="17195"/>
                  <a:pt x="62674" y="17861"/>
                  <a:pt x="62865" y="18433"/>
                </a:cubicBezTo>
                <a:cubicBezTo>
                  <a:pt x="62389" y="18719"/>
                  <a:pt x="61913" y="18433"/>
                  <a:pt x="61626" y="17766"/>
                </a:cubicBezTo>
                <a:close/>
                <a:moveTo>
                  <a:pt x="73914" y="21767"/>
                </a:moveTo>
                <a:cubicBezTo>
                  <a:pt x="74676" y="20910"/>
                  <a:pt x="76009" y="23577"/>
                  <a:pt x="76390" y="22815"/>
                </a:cubicBezTo>
                <a:cubicBezTo>
                  <a:pt x="75723" y="23958"/>
                  <a:pt x="74200" y="21481"/>
                  <a:pt x="73914" y="21767"/>
                </a:cubicBezTo>
                <a:close/>
              </a:path>
            </a:pathLst>
          </a:custGeom>
          <a:solidFill>
            <a:srgbClr val="1A2D6F"/>
          </a:solidFill>
          <a:ln w="9525" cap="flat">
            <a:noFill/>
            <a:prstDash val="solid"/>
            <a:miter/>
          </a:ln>
        </p:spPr>
        <p:txBody>
          <a:bodyPr rtlCol="0" anchor="ctr"/>
          <a:lstStyle/>
          <a:p>
            <a:endParaRPr lang="en-US"/>
          </a:p>
        </p:txBody>
      </p:sp>
      <p:sp>
        <p:nvSpPr>
          <p:cNvPr id="974" name="צורה חופשית: צורה 947">
            <a:extLst>
              <a:ext uri="{FF2B5EF4-FFF2-40B4-BE49-F238E27FC236}">
                <a16:creationId xmlns:a16="http://schemas.microsoft.com/office/drawing/2014/main" id="{F82C6278-168F-4BB1-9B0C-335C81A09F59}"/>
              </a:ext>
            </a:extLst>
          </p:cNvPr>
          <p:cNvSpPr/>
          <p:nvPr userDrawn="1"/>
        </p:nvSpPr>
        <p:spPr>
          <a:xfrm>
            <a:off x="5711380" y="542925"/>
            <a:ext cx="286" cy="95"/>
          </a:xfrm>
          <a:custGeom>
            <a:avLst/>
            <a:gdLst>
              <a:gd name="connsiteX0" fmla="*/ 0 w 286"/>
              <a:gd name="connsiteY0" fmla="*/ 0 h 95"/>
              <a:gd name="connsiteX1" fmla="*/ 286 w 286"/>
              <a:gd name="connsiteY1" fmla="*/ 95 h 95"/>
              <a:gd name="connsiteX2" fmla="*/ 0 w 286"/>
              <a:gd name="connsiteY2" fmla="*/ 0 h 95"/>
            </a:gdLst>
            <a:ahLst/>
            <a:cxnLst>
              <a:cxn ang="0">
                <a:pos x="connsiteX0" y="connsiteY0"/>
              </a:cxn>
              <a:cxn ang="0">
                <a:pos x="connsiteX1" y="connsiteY1"/>
              </a:cxn>
              <a:cxn ang="0">
                <a:pos x="connsiteX2" y="connsiteY2"/>
              </a:cxn>
            </a:cxnLst>
            <a:rect l="l" t="t" r="r" b="b"/>
            <a:pathLst>
              <a:path w="286" h="95">
                <a:moveTo>
                  <a:pt x="0" y="0"/>
                </a:moveTo>
                <a:cubicBezTo>
                  <a:pt x="95" y="0"/>
                  <a:pt x="191" y="0"/>
                  <a:pt x="286" y="95"/>
                </a:cubicBezTo>
                <a:cubicBezTo>
                  <a:pt x="191" y="95"/>
                  <a:pt x="95" y="0"/>
                  <a:pt x="0" y="0"/>
                </a:cubicBezTo>
                <a:close/>
              </a:path>
            </a:pathLst>
          </a:custGeom>
          <a:solidFill>
            <a:srgbClr val="1A2D6F"/>
          </a:solidFill>
          <a:ln w="9525" cap="flat">
            <a:noFill/>
            <a:prstDash val="solid"/>
            <a:miter/>
          </a:ln>
        </p:spPr>
        <p:txBody>
          <a:bodyPr rtlCol="0" anchor="ctr"/>
          <a:lstStyle/>
          <a:p>
            <a:endParaRPr lang="en-US"/>
          </a:p>
        </p:txBody>
      </p:sp>
      <p:sp>
        <p:nvSpPr>
          <p:cNvPr id="975" name="צורה חופשית: צורה 948">
            <a:extLst>
              <a:ext uri="{FF2B5EF4-FFF2-40B4-BE49-F238E27FC236}">
                <a16:creationId xmlns:a16="http://schemas.microsoft.com/office/drawing/2014/main" id="{E847C0E1-F0E7-4885-96AB-69007EEF4B2A}"/>
              </a:ext>
            </a:extLst>
          </p:cNvPr>
          <p:cNvSpPr/>
          <p:nvPr userDrawn="1"/>
        </p:nvSpPr>
        <p:spPr>
          <a:xfrm>
            <a:off x="5670327" y="613559"/>
            <a:ext cx="960" cy="732"/>
          </a:xfrm>
          <a:custGeom>
            <a:avLst/>
            <a:gdLst>
              <a:gd name="connsiteX0" fmla="*/ 0 w 960"/>
              <a:gd name="connsiteY0" fmla="*/ 707 h 732"/>
              <a:gd name="connsiteX1" fmla="*/ 952 w 960"/>
              <a:gd name="connsiteY1" fmla="*/ 612 h 732"/>
              <a:gd name="connsiteX2" fmla="*/ 0 w 960"/>
              <a:gd name="connsiteY2" fmla="*/ 707 h 732"/>
            </a:gdLst>
            <a:ahLst/>
            <a:cxnLst>
              <a:cxn ang="0">
                <a:pos x="connsiteX0" y="connsiteY0"/>
              </a:cxn>
              <a:cxn ang="0">
                <a:pos x="connsiteX1" y="connsiteY1"/>
              </a:cxn>
              <a:cxn ang="0">
                <a:pos x="connsiteX2" y="connsiteY2"/>
              </a:cxn>
            </a:cxnLst>
            <a:rect l="l" t="t" r="r" b="b"/>
            <a:pathLst>
              <a:path w="960" h="732">
                <a:moveTo>
                  <a:pt x="0" y="707"/>
                </a:moveTo>
                <a:cubicBezTo>
                  <a:pt x="476" y="-55"/>
                  <a:pt x="571" y="1088"/>
                  <a:pt x="952" y="612"/>
                </a:cubicBezTo>
                <a:cubicBezTo>
                  <a:pt x="1048" y="136"/>
                  <a:pt x="286" y="-531"/>
                  <a:pt x="0" y="707"/>
                </a:cubicBezTo>
                <a:close/>
              </a:path>
            </a:pathLst>
          </a:custGeom>
          <a:solidFill>
            <a:srgbClr val="1A2D6F"/>
          </a:solidFill>
          <a:ln w="9525" cap="flat">
            <a:noFill/>
            <a:prstDash val="solid"/>
            <a:miter/>
          </a:ln>
        </p:spPr>
        <p:txBody>
          <a:bodyPr rtlCol="0" anchor="ctr"/>
          <a:lstStyle/>
          <a:p>
            <a:endParaRPr lang="en-US"/>
          </a:p>
        </p:txBody>
      </p:sp>
      <p:sp>
        <p:nvSpPr>
          <p:cNvPr id="976" name="צורה חופשית: צורה 949">
            <a:extLst>
              <a:ext uri="{FF2B5EF4-FFF2-40B4-BE49-F238E27FC236}">
                <a16:creationId xmlns:a16="http://schemas.microsoft.com/office/drawing/2014/main" id="{B22532E1-3C1F-46E1-AE6D-4E9D44C0BB91}"/>
              </a:ext>
            </a:extLst>
          </p:cNvPr>
          <p:cNvSpPr/>
          <p:nvPr userDrawn="1"/>
        </p:nvSpPr>
        <p:spPr>
          <a:xfrm>
            <a:off x="5667937" y="612612"/>
            <a:ext cx="896" cy="893"/>
          </a:xfrm>
          <a:custGeom>
            <a:avLst/>
            <a:gdLst>
              <a:gd name="connsiteX0" fmla="*/ 867 w 896"/>
              <a:gd name="connsiteY0" fmla="*/ 893 h 893"/>
              <a:gd name="connsiteX1" fmla="*/ 9 w 896"/>
              <a:gd name="connsiteY1" fmla="*/ 321 h 893"/>
              <a:gd name="connsiteX2" fmla="*/ 867 w 896"/>
              <a:gd name="connsiteY2" fmla="*/ 893 h 893"/>
            </a:gdLst>
            <a:ahLst/>
            <a:cxnLst>
              <a:cxn ang="0">
                <a:pos x="connsiteX0" y="connsiteY0"/>
              </a:cxn>
              <a:cxn ang="0">
                <a:pos x="connsiteX1" y="connsiteY1"/>
              </a:cxn>
              <a:cxn ang="0">
                <a:pos x="connsiteX2" y="connsiteY2"/>
              </a:cxn>
            </a:cxnLst>
            <a:rect l="l" t="t" r="r" b="b"/>
            <a:pathLst>
              <a:path w="896" h="893">
                <a:moveTo>
                  <a:pt x="867" y="893"/>
                </a:moveTo>
                <a:cubicBezTo>
                  <a:pt x="1057" y="-60"/>
                  <a:pt x="295" y="-250"/>
                  <a:pt x="9" y="321"/>
                </a:cubicBezTo>
                <a:cubicBezTo>
                  <a:pt x="-86" y="1083"/>
                  <a:pt x="581" y="607"/>
                  <a:pt x="867" y="893"/>
                </a:cubicBezTo>
                <a:close/>
              </a:path>
            </a:pathLst>
          </a:custGeom>
          <a:solidFill>
            <a:srgbClr val="1A2D6F"/>
          </a:solidFill>
          <a:ln w="9525" cap="flat">
            <a:noFill/>
            <a:prstDash val="solid"/>
            <a:miter/>
          </a:ln>
        </p:spPr>
        <p:txBody>
          <a:bodyPr rtlCol="0" anchor="ctr"/>
          <a:lstStyle/>
          <a:p>
            <a:endParaRPr lang="en-US"/>
          </a:p>
        </p:txBody>
      </p:sp>
      <p:sp>
        <p:nvSpPr>
          <p:cNvPr id="977" name="צורה חופשית: צורה 950">
            <a:extLst>
              <a:ext uri="{FF2B5EF4-FFF2-40B4-BE49-F238E27FC236}">
                <a16:creationId xmlns:a16="http://schemas.microsoft.com/office/drawing/2014/main" id="{3013FC2B-9919-4EB1-9EB7-D8A63949905A}"/>
              </a:ext>
            </a:extLst>
          </p:cNvPr>
          <p:cNvSpPr/>
          <p:nvPr userDrawn="1"/>
        </p:nvSpPr>
        <p:spPr>
          <a:xfrm>
            <a:off x="5664703" y="611536"/>
            <a:ext cx="1909" cy="955"/>
          </a:xfrm>
          <a:custGeom>
            <a:avLst/>
            <a:gdLst>
              <a:gd name="connsiteX0" fmla="*/ 4 w 1909"/>
              <a:gd name="connsiteY0" fmla="*/ 445 h 955"/>
              <a:gd name="connsiteX1" fmla="*/ 1910 w 1909"/>
              <a:gd name="connsiteY1" fmla="*/ 921 h 955"/>
              <a:gd name="connsiteX2" fmla="*/ 4 w 1909"/>
              <a:gd name="connsiteY2" fmla="*/ 445 h 955"/>
            </a:gdLst>
            <a:ahLst/>
            <a:cxnLst>
              <a:cxn ang="0">
                <a:pos x="connsiteX0" y="connsiteY0"/>
              </a:cxn>
              <a:cxn ang="0">
                <a:pos x="connsiteX1" y="connsiteY1"/>
              </a:cxn>
              <a:cxn ang="0">
                <a:pos x="connsiteX2" y="connsiteY2"/>
              </a:cxn>
            </a:cxnLst>
            <a:rect l="l" t="t" r="r" b="b"/>
            <a:pathLst>
              <a:path w="1909" h="955">
                <a:moveTo>
                  <a:pt x="4" y="445"/>
                </a:moveTo>
                <a:cubicBezTo>
                  <a:pt x="-90" y="1492"/>
                  <a:pt x="1338" y="540"/>
                  <a:pt x="1910" y="921"/>
                </a:cubicBezTo>
                <a:cubicBezTo>
                  <a:pt x="1814" y="-603"/>
                  <a:pt x="957" y="159"/>
                  <a:pt x="4" y="445"/>
                </a:cubicBezTo>
                <a:close/>
              </a:path>
            </a:pathLst>
          </a:custGeom>
          <a:solidFill>
            <a:srgbClr val="1A2D6F"/>
          </a:solidFill>
          <a:ln w="9525" cap="flat">
            <a:noFill/>
            <a:prstDash val="solid"/>
            <a:miter/>
          </a:ln>
        </p:spPr>
        <p:txBody>
          <a:bodyPr rtlCol="0" anchor="ctr"/>
          <a:lstStyle/>
          <a:p>
            <a:endParaRPr lang="en-US"/>
          </a:p>
        </p:txBody>
      </p:sp>
      <p:sp>
        <p:nvSpPr>
          <p:cNvPr id="978" name="צורה חופשית: צורה 951">
            <a:extLst>
              <a:ext uri="{FF2B5EF4-FFF2-40B4-BE49-F238E27FC236}">
                <a16:creationId xmlns:a16="http://schemas.microsoft.com/office/drawing/2014/main" id="{B9F476CB-13F6-401B-9A17-7D9B175846E2}"/>
              </a:ext>
            </a:extLst>
          </p:cNvPr>
          <p:cNvSpPr/>
          <p:nvPr userDrawn="1"/>
        </p:nvSpPr>
        <p:spPr>
          <a:xfrm>
            <a:off x="5869495" y="511763"/>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2" y="-271"/>
                  <a:pt x="0" y="205"/>
                </a:cubicBezTo>
                <a:cubicBezTo>
                  <a:pt x="95" y="1062"/>
                  <a:pt x="1238" y="681"/>
                  <a:pt x="1810" y="1062"/>
                </a:cubicBezTo>
                <a:close/>
              </a:path>
            </a:pathLst>
          </a:custGeom>
          <a:solidFill>
            <a:srgbClr val="1A2D6F"/>
          </a:solidFill>
          <a:ln w="9525" cap="flat">
            <a:noFill/>
            <a:prstDash val="solid"/>
            <a:miter/>
          </a:ln>
        </p:spPr>
        <p:txBody>
          <a:bodyPr rtlCol="0" anchor="ctr"/>
          <a:lstStyle/>
          <a:p>
            <a:endParaRPr lang="en-US"/>
          </a:p>
        </p:txBody>
      </p:sp>
      <p:sp>
        <p:nvSpPr>
          <p:cNvPr id="979" name="צורה חופשית: צורה 952">
            <a:extLst>
              <a:ext uri="{FF2B5EF4-FFF2-40B4-BE49-F238E27FC236}">
                <a16:creationId xmlns:a16="http://schemas.microsoft.com/office/drawing/2014/main" id="{8D4470DA-39C7-47AD-9A77-FEB74353FDFB}"/>
              </a:ext>
            </a:extLst>
          </p:cNvPr>
          <p:cNvSpPr/>
          <p:nvPr userDrawn="1"/>
        </p:nvSpPr>
        <p:spPr>
          <a:xfrm>
            <a:off x="5835491" y="498157"/>
            <a:ext cx="1714" cy="952"/>
          </a:xfrm>
          <a:custGeom>
            <a:avLst/>
            <a:gdLst>
              <a:gd name="connsiteX0" fmla="*/ 0 w 1714"/>
              <a:gd name="connsiteY0" fmla="*/ 0 h 952"/>
              <a:gd name="connsiteX1" fmla="*/ 1714 w 1714"/>
              <a:gd name="connsiteY1" fmla="*/ 953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2"/>
                  <a:pt x="1714" y="953"/>
                </a:cubicBezTo>
                <a:cubicBezTo>
                  <a:pt x="1524" y="-191"/>
                  <a:pt x="762" y="95"/>
                  <a:pt x="0" y="0"/>
                </a:cubicBezTo>
                <a:close/>
              </a:path>
            </a:pathLst>
          </a:custGeom>
          <a:solidFill>
            <a:srgbClr val="1A2D6F"/>
          </a:solidFill>
          <a:ln w="9525" cap="flat">
            <a:noFill/>
            <a:prstDash val="solid"/>
            <a:miter/>
          </a:ln>
        </p:spPr>
        <p:txBody>
          <a:bodyPr rtlCol="0" anchor="ctr"/>
          <a:lstStyle/>
          <a:p>
            <a:endParaRPr lang="en-US"/>
          </a:p>
        </p:txBody>
      </p:sp>
      <p:sp>
        <p:nvSpPr>
          <p:cNvPr id="980" name="צורה חופשית: צורה 953">
            <a:extLst>
              <a:ext uri="{FF2B5EF4-FFF2-40B4-BE49-F238E27FC236}">
                <a16:creationId xmlns:a16="http://schemas.microsoft.com/office/drawing/2014/main" id="{31B58DBD-8659-47CC-AC0C-05A8EE91C441}"/>
              </a:ext>
            </a:extLst>
          </p:cNvPr>
          <p:cNvSpPr/>
          <p:nvPr userDrawn="1"/>
        </p:nvSpPr>
        <p:spPr>
          <a:xfrm>
            <a:off x="5801011" y="477381"/>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190" y="1535"/>
                  <a:pt x="1143" y="11"/>
                </a:cubicBezTo>
                <a:close/>
              </a:path>
            </a:pathLst>
          </a:custGeom>
          <a:solidFill>
            <a:srgbClr val="1A2D6F"/>
          </a:solidFill>
          <a:ln w="9525" cap="flat">
            <a:noFill/>
            <a:prstDash val="solid"/>
            <a:miter/>
          </a:ln>
        </p:spPr>
        <p:txBody>
          <a:bodyPr rtlCol="0" anchor="ctr"/>
          <a:lstStyle/>
          <a:p>
            <a:endParaRPr lang="en-US"/>
          </a:p>
        </p:txBody>
      </p:sp>
      <p:sp>
        <p:nvSpPr>
          <p:cNvPr id="981" name="צורה חופשית: צורה 954">
            <a:extLst>
              <a:ext uri="{FF2B5EF4-FFF2-40B4-BE49-F238E27FC236}">
                <a16:creationId xmlns:a16="http://schemas.microsoft.com/office/drawing/2014/main" id="{DE2594AF-04A9-4012-AD5F-8053D62C9BE2}"/>
              </a:ext>
            </a:extLst>
          </p:cNvPr>
          <p:cNvSpPr/>
          <p:nvPr userDrawn="1"/>
        </p:nvSpPr>
        <p:spPr>
          <a:xfrm>
            <a:off x="5830627" y="415861"/>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8" y="476"/>
                  <a:pt x="1340" y="857"/>
                </a:cubicBezTo>
                <a:close/>
              </a:path>
            </a:pathLst>
          </a:custGeom>
          <a:solidFill>
            <a:srgbClr val="1A2D6F"/>
          </a:solidFill>
          <a:ln w="9525" cap="flat">
            <a:noFill/>
            <a:prstDash val="solid"/>
            <a:miter/>
          </a:ln>
        </p:spPr>
        <p:txBody>
          <a:bodyPr rtlCol="0" anchor="ctr"/>
          <a:lstStyle/>
          <a:p>
            <a:endParaRPr lang="en-US"/>
          </a:p>
        </p:txBody>
      </p:sp>
      <p:sp>
        <p:nvSpPr>
          <p:cNvPr id="982" name="צורה חופשית: צורה 955">
            <a:extLst>
              <a:ext uri="{FF2B5EF4-FFF2-40B4-BE49-F238E27FC236}">
                <a16:creationId xmlns:a16="http://schemas.microsoft.com/office/drawing/2014/main" id="{A0F497DB-06CC-471A-B43A-8114BB50CD31}"/>
              </a:ext>
            </a:extLst>
          </p:cNvPr>
          <p:cNvSpPr/>
          <p:nvPr userDrawn="1"/>
        </p:nvSpPr>
        <p:spPr>
          <a:xfrm>
            <a:off x="5828097" y="415480"/>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6" y="1333"/>
                  <a:pt x="1488" y="1524"/>
                </a:cubicBezTo>
                <a:cubicBezTo>
                  <a:pt x="1393" y="667"/>
                  <a:pt x="631" y="95"/>
                  <a:pt x="345" y="0"/>
                </a:cubicBezTo>
                <a:close/>
              </a:path>
            </a:pathLst>
          </a:custGeom>
          <a:solidFill>
            <a:srgbClr val="1A2D6F"/>
          </a:solidFill>
          <a:ln w="9525" cap="flat">
            <a:noFill/>
            <a:prstDash val="solid"/>
            <a:miter/>
          </a:ln>
        </p:spPr>
        <p:txBody>
          <a:bodyPr rtlCol="0" anchor="ctr"/>
          <a:lstStyle/>
          <a:p>
            <a:endParaRPr lang="en-US"/>
          </a:p>
        </p:txBody>
      </p:sp>
      <p:sp>
        <p:nvSpPr>
          <p:cNvPr id="983" name="צורה חופשית: צורה 956">
            <a:extLst>
              <a:ext uri="{FF2B5EF4-FFF2-40B4-BE49-F238E27FC236}">
                <a16:creationId xmlns:a16="http://schemas.microsoft.com/office/drawing/2014/main" id="{938E1D68-F604-4608-81B1-2C24E0D1DFAD}"/>
              </a:ext>
            </a:extLst>
          </p:cNvPr>
          <p:cNvSpPr/>
          <p:nvPr userDrawn="1"/>
        </p:nvSpPr>
        <p:spPr>
          <a:xfrm>
            <a:off x="5863495" y="510142"/>
            <a:ext cx="3618" cy="1159"/>
          </a:xfrm>
          <a:custGeom>
            <a:avLst/>
            <a:gdLst>
              <a:gd name="connsiteX0" fmla="*/ 0 w 3618"/>
              <a:gd name="connsiteY0" fmla="*/ 207 h 1159"/>
              <a:gd name="connsiteX1" fmla="*/ 3619 w 3618"/>
              <a:gd name="connsiteY1" fmla="*/ 1159 h 1159"/>
              <a:gd name="connsiteX2" fmla="*/ 0 w 3618"/>
              <a:gd name="connsiteY2" fmla="*/ 207 h 1159"/>
            </a:gdLst>
            <a:ahLst/>
            <a:cxnLst>
              <a:cxn ang="0">
                <a:pos x="connsiteX0" y="connsiteY0"/>
              </a:cxn>
              <a:cxn ang="0">
                <a:pos x="connsiteX1" y="connsiteY1"/>
              </a:cxn>
              <a:cxn ang="0">
                <a:pos x="connsiteX2" y="connsiteY2"/>
              </a:cxn>
            </a:cxnLst>
            <a:rect l="l" t="t" r="r" b="b"/>
            <a:pathLst>
              <a:path w="3618" h="1159">
                <a:moveTo>
                  <a:pt x="0" y="207"/>
                </a:moveTo>
                <a:cubicBezTo>
                  <a:pt x="95" y="1350"/>
                  <a:pt x="2571" y="588"/>
                  <a:pt x="3619" y="1159"/>
                </a:cubicBezTo>
                <a:cubicBezTo>
                  <a:pt x="2953" y="-555"/>
                  <a:pt x="1714" y="112"/>
                  <a:pt x="0" y="207"/>
                </a:cubicBezTo>
                <a:close/>
              </a:path>
            </a:pathLst>
          </a:custGeom>
          <a:solidFill>
            <a:srgbClr val="1A2D6F"/>
          </a:solidFill>
          <a:ln w="9525" cap="flat">
            <a:noFill/>
            <a:prstDash val="solid"/>
            <a:miter/>
          </a:ln>
        </p:spPr>
        <p:txBody>
          <a:bodyPr rtlCol="0" anchor="ctr"/>
          <a:lstStyle/>
          <a:p>
            <a:endParaRPr lang="en-US"/>
          </a:p>
        </p:txBody>
      </p:sp>
      <p:sp>
        <p:nvSpPr>
          <p:cNvPr id="984" name="צורה חופשית: צורה 957">
            <a:extLst>
              <a:ext uri="{FF2B5EF4-FFF2-40B4-BE49-F238E27FC236}">
                <a16:creationId xmlns:a16="http://schemas.microsoft.com/office/drawing/2014/main" id="{AF22C1FD-312A-4C43-9145-18BCBA372EA5}"/>
              </a:ext>
            </a:extLst>
          </p:cNvPr>
          <p:cNvSpPr/>
          <p:nvPr userDrawn="1"/>
        </p:nvSpPr>
        <p:spPr>
          <a:xfrm>
            <a:off x="5928931" y="444778"/>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190" y="39"/>
                  <a:pt x="381" y="135"/>
                </a:cubicBezTo>
                <a:cubicBezTo>
                  <a:pt x="285" y="39"/>
                  <a:pt x="95" y="-56"/>
                  <a:pt x="0" y="39"/>
                </a:cubicBezTo>
                <a:close/>
              </a:path>
            </a:pathLst>
          </a:custGeom>
          <a:solidFill>
            <a:srgbClr val="1A2D6F"/>
          </a:solidFill>
          <a:ln w="9525" cap="flat">
            <a:noFill/>
            <a:prstDash val="solid"/>
            <a:miter/>
          </a:ln>
        </p:spPr>
        <p:txBody>
          <a:bodyPr rtlCol="0" anchor="ctr"/>
          <a:lstStyle/>
          <a:p>
            <a:endParaRPr lang="en-US"/>
          </a:p>
        </p:txBody>
      </p:sp>
      <p:sp>
        <p:nvSpPr>
          <p:cNvPr id="985" name="צורה חופשית: צורה 958">
            <a:extLst>
              <a:ext uri="{FF2B5EF4-FFF2-40B4-BE49-F238E27FC236}">
                <a16:creationId xmlns:a16="http://schemas.microsoft.com/office/drawing/2014/main" id="{91CB293D-A8FC-43D3-A846-3C619A134EFF}"/>
              </a:ext>
            </a:extLst>
          </p:cNvPr>
          <p:cNvSpPr/>
          <p:nvPr userDrawn="1"/>
        </p:nvSpPr>
        <p:spPr>
          <a:xfrm>
            <a:off x="5929312" y="44491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95"/>
                  <a:pt x="286" y="95"/>
                  <a:pt x="381" y="95"/>
                </a:cubicBezTo>
                <a:cubicBezTo>
                  <a:pt x="191" y="0"/>
                  <a:pt x="95" y="0"/>
                  <a:pt x="0" y="0"/>
                </a:cubicBezTo>
                <a:close/>
              </a:path>
            </a:pathLst>
          </a:custGeom>
          <a:solidFill>
            <a:srgbClr val="1A2D6F"/>
          </a:solidFill>
          <a:ln w="9525" cap="flat">
            <a:noFill/>
            <a:prstDash val="solid"/>
            <a:miter/>
          </a:ln>
        </p:spPr>
        <p:txBody>
          <a:bodyPr rtlCol="0" anchor="ctr"/>
          <a:lstStyle/>
          <a:p>
            <a:endParaRPr lang="en-US"/>
          </a:p>
        </p:txBody>
      </p:sp>
      <p:sp>
        <p:nvSpPr>
          <p:cNvPr id="986" name="צורה חופשית: צורה 959">
            <a:extLst>
              <a:ext uri="{FF2B5EF4-FFF2-40B4-BE49-F238E27FC236}">
                <a16:creationId xmlns:a16="http://schemas.microsoft.com/office/drawing/2014/main" id="{D9963F40-4977-46FF-8806-2B417B9C0091}"/>
              </a:ext>
            </a:extLst>
          </p:cNvPr>
          <p:cNvSpPr/>
          <p:nvPr userDrawn="1"/>
        </p:nvSpPr>
        <p:spPr>
          <a:xfrm>
            <a:off x="5832119" y="410816"/>
            <a:ext cx="1562" cy="1425"/>
          </a:xfrm>
          <a:custGeom>
            <a:avLst/>
            <a:gdLst>
              <a:gd name="connsiteX0" fmla="*/ 800 w 1562"/>
              <a:gd name="connsiteY0" fmla="*/ 1426 h 1425"/>
              <a:gd name="connsiteX1" fmla="*/ 1562 w 1562"/>
              <a:gd name="connsiteY1" fmla="*/ 187 h 1425"/>
              <a:gd name="connsiteX2" fmla="*/ 38 w 1562"/>
              <a:gd name="connsiteY2" fmla="*/ 759 h 1425"/>
              <a:gd name="connsiteX3" fmla="*/ 800 w 1562"/>
              <a:gd name="connsiteY3" fmla="*/ 1426 h 1425"/>
            </a:gdLst>
            <a:ahLst/>
            <a:cxnLst>
              <a:cxn ang="0">
                <a:pos x="connsiteX0" y="connsiteY0"/>
              </a:cxn>
              <a:cxn ang="0">
                <a:pos x="connsiteX1" y="connsiteY1"/>
              </a:cxn>
              <a:cxn ang="0">
                <a:pos x="connsiteX2" y="connsiteY2"/>
              </a:cxn>
              <a:cxn ang="0">
                <a:pos x="connsiteX3" y="connsiteY3"/>
              </a:cxn>
            </a:cxnLst>
            <a:rect l="l" t="t" r="r" b="b"/>
            <a:pathLst>
              <a:path w="1562" h="1425">
                <a:moveTo>
                  <a:pt x="800" y="1426"/>
                </a:moveTo>
                <a:cubicBezTo>
                  <a:pt x="1276" y="1235"/>
                  <a:pt x="991" y="92"/>
                  <a:pt x="1562" y="187"/>
                </a:cubicBezTo>
                <a:cubicBezTo>
                  <a:pt x="1562" y="-479"/>
                  <a:pt x="514" y="854"/>
                  <a:pt x="38" y="759"/>
                </a:cubicBezTo>
                <a:cubicBezTo>
                  <a:pt x="-247" y="1997"/>
                  <a:pt x="1181" y="187"/>
                  <a:pt x="800" y="1426"/>
                </a:cubicBezTo>
                <a:close/>
              </a:path>
            </a:pathLst>
          </a:custGeom>
          <a:solidFill>
            <a:srgbClr val="1A2D6F"/>
          </a:solidFill>
          <a:ln w="9525" cap="flat">
            <a:noFill/>
            <a:prstDash val="solid"/>
            <a:miter/>
          </a:ln>
        </p:spPr>
        <p:txBody>
          <a:bodyPr rtlCol="0" anchor="ctr"/>
          <a:lstStyle/>
          <a:p>
            <a:endParaRPr lang="en-US"/>
          </a:p>
        </p:txBody>
      </p:sp>
      <p:sp>
        <p:nvSpPr>
          <p:cNvPr id="987" name="צורה חופשית: צורה 960">
            <a:extLst>
              <a:ext uri="{FF2B5EF4-FFF2-40B4-BE49-F238E27FC236}">
                <a16:creationId xmlns:a16="http://schemas.microsoft.com/office/drawing/2014/main" id="{66F7ED8F-9237-4B8B-BACB-877A04FF3D2C}"/>
              </a:ext>
            </a:extLst>
          </p:cNvPr>
          <p:cNvSpPr/>
          <p:nvPr userDrawn="1"/>
        </p:nvSpPr>
        <p:spPr>
          <a:xfrm>
            <a:off x="5801391" y="413021"/>
            <a:ext cx="142017" cy="108395"/>
          </a:xfrm>
          <a:custGeom>
            <a:avLst/>
            <a:gdLst>
              <a:gd name="connsiteX0" fmla="*/ 142018 w 142017"/>
              <a:gd name="connsiteY0" fmla="*/ 55609 h 108395"/>
              <a:gd name="connsiteX1" fmla="*/ 139636 w 142017"/>
              <a:gd name="connsiteY1" fmla="*/ 52275 h 108395"/>
              <a:gd name="connsiteX2" fmla="*/ 139446 w 142017"/>
              <a:gd name="connsiteY2" fmla="*/ 52275 h 108395"/>
              <a:gd name="connsiteX3" fmla="*/ 138875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6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5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4 w 142017"/>
              <a:gd name="connsiteY33" fmla="*/ 173 h 108395"/>
              <a:gd name="connsiteX34" fmla="*/ 35243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3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5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1 w 142017"/>
              <a:gd name="connsiteY59" fmla="*/ 15127 h 108395"/>
              <a:gd name="connsiteX60" fmla="*/ 20098 w 142017"/>
              <a:gd name="connsiteY60" fmla="*/ 15032 h 108395"/>
              <a:gd name="connsiteX61" fmla="*/ 21145 w 142017"/>
              <a:gd name="connsiteY61" fmla="*/ 13889 h 108395"/>
              <a:gd name="connsiteX62" fmla="*/ 19241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1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7 w 142017"/>
              <a:gd name="connsiteY96" fmla="*/ 64657 h 108395"/>
              <a:gd name="connsiteX97" fmla="*/ 1714 w 142017"/>
              <a:gd name="connsiteY97" fmla="*/ 66277 h 108395"/>
              <a:gd name="connsiteX98" fmla="*/ 2095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1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7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0 w 142017"/>
              <a:gd name="connsiteY129" fmla="*/ 91137 h 108395"/>
              <a:gd name="connsiteX130" fmla="*/ 46958 w 142017"/>
              <a:gd name="connsiteY130" fmla="*/ 90089 h 108395"/>
              <a:gd name="connsiteX131" fmla="*/ 49720 w 142017"/>
              <a:gd name="connsiteY131" fmla="*/ 91232 h 108395"/>
              <a:gd name="connsiteX132" fmla="*/ 48101 w 142017"/>
              <a:gd name="connsiteY132" fmla="*/ 91804 h 108395"/>
              <a:gd name="connsiteX133" fmla="*/ 48959 w 142017"/>
              <a:gd name="connsiteY133" fmla="*/ 92756 h 108395"/>
              <a:gd name="connsiteX134" fmla="*/ 49053 w 142017"/>
              <a:gd name="connsiteY134" fmla="*/ 91708 h 108395"/>
              <a:gd name="connsiteX135" fmla="*/ 61626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4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8 w 142017"/>
              <a:gd name="connsiteY155" fmla="*/ 104186 h 108395"/>
              <a:gd name="connsiteX156" fmla="*/ 128207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1 w 142017"/>
              <a:gd name="connsiteY167" fmla="*/ 87136 h 108395"/>
              <a:gd name="connsiteX168" fmla="*/ 135255 w 142017"/>
              <a:gd name="connsiteY168" fmla="*/ 85993 h 108395"/>
              <a:gd name="connsiteX169" fmla="*/ 134302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4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7 w 142017"/>
              <a:gd name="connsiteY179" fmla="*/ 75325 h 108395"/>
              <a:gd name="connsiteX180" fmla="*/ 135541 w 142017"/>
              <a:gd name="connsiteY180" fmla="*/ 73801 h 108395"/>
              <a:gd name="connsiteX181" fmla="*/ 135922 w 142017"/>
              <a:gd name="connsiteY181" fmla="*/ 72754 h 108395"/>
              <a:gd name="connsiteX182" fmla="*/ 137732 w 142017"/>
              <a:gd name="connsiteY182" fmla="*/ 71991 h 108395"/>
              <a:gd name="connsiteX183" fmla="*/ 135541 w 142017"/>
              <a:gd name="connsiteY183" fmla="*/ 71991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6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180 h 108395"/>
              <a:gd name="connsiteX196" fmla="*/ 3620 w 142017"/>
              <a:gd name="connsiteY196" fmla="*/ 52751 h 108395"/>
              <a:gd name="connsiteX197" fmla="*/ 4382 w 142017"/>
              <a:gd name="connsiteY197" fmla="*/ 50751 h 108395"/>
              <a:gd name="connsiteX198" fmla="*/ 4191 w 142017"/>
              <a:gd name="connsiteY198" fmla="*/ 52180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286 w 142017"/>
              <a:gd name="connsiteY202" fmla="*/ 48846 h 108395"/>
              <a:gd name="connsiteX203" fmla="*/ 5525 w 142017"/>
              <a:gd name="connsiteY203" fmla="*/ 48560 h 108395"/>
              <a:gd name="connsiteX204" fmla="*/ 6763 w 142017"/>
              <a:gd name="connsiteY204" fmla="*/ 48274 h 108395"/>
              <a:gd name="connsiteX205" fmla="*/ 6286 w 142017"/>
              <a:gd name="connsiteY205" fmla="*/ 48846 h 108395"/>
              <a:gd name="connsiteX206" fmla="*/ 22574 w 142017"/>
              <a:gd name="connsiteY206" fmla="*/ 12460 h 108395"/>
              <a:gd name="connsiteX207" fmla="*/ 21527 w 142017"/>
              <a:gd name="connsiteY207" fmla="*/ 12460 h 108395"/>
              <a:gd name="connsiteX208" fmla="*/ 22670 w 142017"/>
              <a:gd name="connsiteY208" fmla="*/ 11793 h 108395"/>
              <a:gd name="connsiteX209" fmla="*/ 22384 w 142017"/>
              <a:gd name="connsiteY209" fmla="*/ 12079 h 108395"/>
              <a:gd name="connsiteX210" fmla="*/ 22574 w 142017"/>
              <a:gd name="connsiteY210" fmla="*/ 12460 h 108395"/>
              <a:gd name="connsiteX211" fmla="*/ 21527 w 142017"/>
              <a:gd name="connsiteY211" fmla="*/ 10555 h 108395"/>
              <a:gd name="connsiteX212" fmla="*/ 24860 w 142017"/>
              <a:gd name="connsiteY212" fmla="*/ 8841 h 108395"/>
              <a:gd name="connsiteX213" fmla="*/ 21527 w 142017"/>
              <a:gd name="connsiteY213" fmla="*/ 10555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2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413 h 108395"/>
              <a:gd name="connsiteX222" fmla="*/ 57817 w 142017"/>
              <a:gd name="connsiteY222" fmla="*/ 14365 h 108395"/>
              <a:gd name="connsiteX223" fmla="*/ 60007 w 142017"/>
              <a:gd name="connsiteY223" fmla="*/ 15413 h 108395"/>
              <a:gd name="connsiteX224" fmla="*/ 55340 w 142017"/>
              <a:gd name="connsiteY224" fmla="*/ 92566 h 108395"/>
              <a:gd name="connsiteX225" fmla="*/ 53530 w 142017"/>
              <a:gd name="connsiteY225" fmla="*/ 91327 h 108395"/>
              <a:gd name="connsiteX226" fmla="*/ 55340 w 142017"/>
              <a:gd name="connsiteY226" fmla="*/ 92566 h 108395"/>
              <a:gd name="connsiteX227" fmla="*/ 47910 w 142017"/>
              <a:gd name="connsiteY227" fmla="*/ 89327 h 108395"/>
              <a:gd name="connsiteX228" fmla="*/ 49720 w 142017"/>
              <a:gd name="connsiteY228" fmla="*/ 89899 h 108395"/>
              <a:gd name="connsiteX229" fmla="*/ 47910 w 142017"/>
              <a:gd name="connsiteY229" fmla="*/ 89327 h 108395"/>
              <a:gd name="connsiteX230" fmla="*/ 52483 w 142017"/>
              <a:gd name="connsiteY230" fmla="*/ 92470 h 108395"/>
              <a:gd name="connsiteX231" fmla="*/ 51149 w 142017"/>
              <a:gd name="connsiteY231" fmla="*/ 92089 h 108395"/>
              <a:gd name="connsiteX232" fmla="*/ 50578 w 142017"/>
              <a:gd name="connsiteY232" fmla="*/ 91518 h 108395"/>
              <a:gd name="connsiteX233" fmla="*/ 57150 w 142017"/>
              <a:gd name="connsiteY233" fmla="*/ 93423 h 108395"/>
              <a:gd name="connsiteX234" fmla="*/ 56388 w 142017"/>
              <a:gd name="connsiteY234" fmla="*/ 92851 h 108395"/>
              <a:gd name="connsiteX235" fmla="*/ 61150 w 142017"/>
              <a:gd name="connsiteY235" fmla="*/ 95614 h 108395"/>
              <a:gd name="connsiteX236" fmla="*/ 52483 w 142017"/>
              <a:gd name="connsiteY236" fmla="*/ 92470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748 h 108395"/>
              <a:gd name="connsiteX244" fmla="*/ 100584 w 142017"/>
              <a:gd name="connsiteY244" fmla="*/ 27605 h 108395"/>
              <a:gd name="connsiteX245" fmla="*/ 98393 w 142017"/>
              <a:gd name="connsiteY245" fmla="*/ 26748 h 108395"/>
              <a:gd name="connsiteX246" fmla="*/ 119634 w 142017"/>
              <a:gd name="connsiteY246" fmla="*/ 32272 h 108395"/>
              <a:gd name="connsiteX247" fmla="*/ 124110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6" y="52275"/>
                </a:cubicBezTo>
                <a:cubicBezTo>
                  <a:pt x="140018" y="52084"/>
                  <a:pt x="139541" y="51703"/>
                  <a:pt x="139446" y="52275"/>
                </a:cubicBezTo>
                <a:cubicBezTo>
                  <a:pt x="138589" y="51703"/>
                  <a:pt x="139255" y="49798"/>
                  <a:pt x="138875" y="48941"/>
                </a:cubicBezTo>
                <a:cubicBezTo>
                  <a:pt x="140589" y="44750"/>
                  <a:pt x="139255" y="42940"/>
                  <a:pt x="138589" y="40273"/>
                </a:cubicBezTo>
                <a:cubicBezTo>
                  <a:pt x="139160" y="38940"/>
                  <a:pt x="140018"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395"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19" y="19223"/>
                  <a:pt x="80676"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5"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1"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8"/>
                  <a:pt x="34480" y="1030"/>
                </a:cubicBezTo>
                <a:cubicBezTo>
                  <a:pt x="34671" y="459"/>
                  <a:pt x="34861" y="459"/>
                  <a:pt x="35052" y="459"/>
                </a:cubicBezTo>
                <a:cubicBezTo>
                  <a:pt x="35243" y="-494"/>
                  <a:pt x="34385" y="364"/>
                  <a:pt x="34194" y="173"/>
                </a:cubicBezTo>
                <a:cubicBezTo>
                  <a:pt x="34194" y="1411"/>
                  <a:pt x="34290" y="2554"/>
                  <a:pt x="35243"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1" y="7984"/>
                  <a:pt x="32099" y="4174"/>
                  <a:pt x="29146" y="4555"/>
                </a:cubicBezTo>
                <a:cubicBezTo>
                  <a:pt x="29242" y="5507"/>
                  <a:pt x="29813" y="5316"/>
                  <a:pt x="30575" y="5793"/>
                </a:cubicBezTo>
                <a:cubicBezTo>
                  <a:pt x="30385" y="6174"/>
                  <a:pt x="30194" y="5983"/>
                  <a:pt x="30003" y="5983"/>
                </a:cubicBezTo>
                <a:cubicBezTo>
                  <a:pt x="30956" y="6936"/>
                  <a:pt x="32195" y="7507"/>
                  <a:pt x="33528" y="7984"/>
                </a:cubicBezTo>
                <a:cubicBezTo>
                  <a:pt x="31337" y="8555"/>
                  <a:pt x="29242" y="7412"/>
                  <a:pt x="28480" y="6174"/>
                </a:cubicBezTo>
                <a:cubicBezTo>
                  <a:pt x="28670" y="5793"/>
                  <a:pt x="28860"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5" y="6555"/>
                </a:cubicBezTo>
                <a:cubicBezTo>
                  <a:pt x="24098" y="7698"/>
                  <a:pt x="25146" y="6841"/>
                  <a:pt x="25813" y="7412"/>
                </a:cubicBezTo>
                <a:cubicBezTo>
                  <a:pt x="26098" y="6745"/>
                  <a:pt x="25813" y="6745"/>
                  <a:pt x="25622" y="6555"/>
                </a:cubicBezTo>
                <a:cubicBezTo>
                  <a:pt x="25718"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1" y="15127"/>
                </a:cubicBezTo>
                <a:cubicBezTo>
                  <a:pt x="19050" y="15794"/>
                  <a:pt x="19907" y="15032"/>
                  <a:pt x="20098" y="15032"/>
                </a:cubicBezTo>
                <a:cubicBezTo>
                  <a:pt x="19717" y="14365"/>
                  <a:pt x="20669" y="13794"/>
                  <a:pt x="21145" y="13889"/>
                </a:cubicBezTo>
                <a:cubicBezTo>
                  <a:pt x="20574" y="14841"/>
                  <a:pt x="19907" y="16080"/>
                  <a:pt x="19241" y="15794"/>
                </a:cubicBezTo>
                <a:cubicBezTo>
                  <a:pt x="19431" y="16651"/>
                  <a:pt x="18764" y="17318"/>
                  <a:pt x="18669" y="18175"/>
                </a:cubicBezTo>
                <a:cubicBezTo>
                  <a:pt x="19431" y="17985"/>
                  <a:pt x="20002" y="16080"/>
                  <a:pt x="20669" y="15889"/>
                </a:cubicBezTo>
                <a:cubicBezTo>
                  <a:pt x="20764" y="17032"/>
                  <a:pt x="19241" y="17032"/>
                  <a:pt x="19431" y="18461"/>
                </a:cubicBezTo>
                <a:cubicBezTo>
                  <a:pt x="19431" y="18271"/>
                  <a:pt x="18192" y="19414"/>
                  <a:pt x="18669" y="18175"/>
                </a:cubicBezTo>
                <a:cubicBezTo>
                  <a:pt x="18383" y="19509"/>
                  <a:pt x="17526" y="21223"/>
                  <a:pt x="16383" y="21509"/>
                </a:cubicBezTo>
                <a:cubicBezTo>
                  <a:pt x="15907" y="22462"/>
                  <a:pt x="15526" y="24748"/>
                  <a:pt x="15526" y="23414"/>
                </a:cubicBezTo>
                <a:cubicBezTo>
                  <a:pt x="14954" y="23700"/>
                  <a:pt x="15144" y="25510"/>
                  <a:pt x="15811"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2" y="34082"/>
                  <a:pt x="11430" y="34177"/>
                </a:cubicBezTo>
                <a:cubicBezTo>
                  <a:pt x="11811" y="35225"/>
                  <a:pt x="10382" y="35797"/>
                  <a:pt x="10096" y="36749"/>
                </a:cubicBezTo>
                <a:cubicBezTo>
                  <a:pt x="9810" y="36178"/>
                  <a:pt x="9430" y="36082"/>
                  <a:pt x="8858" y="36273"/>
                </a:cubicBezTo>
                <a:cubicBezTo>
                  <a:pt x="8287" y="36940"/>
                  <a:pt x="9810"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7" y="50846"/>
                  <a:pt x="2000" y="50656"/>
                </a:cubicBezTo>
                <a:cubicBezTo>
                  <a:pt x="1810" y="51703"/>
                  <a:pt x="2667" y="50656"/>
                  <a:pt x="2953" y="50656"/>
                </a:cubicBezTo>
                <a:cubicBezTo>
                  <a:pt x="3334" y="51417"/>
                  <a:pt x="3048" y="52084"/>
                  <a:pt x="2857" y="52846"/>
                </a:cubicBezTo>
                <a:cubicBezTo>
                  <a:pt x="4096" y="53323"/>
                  <a:pt x="4858" y="53799"/>
                  <a:pt x="4572" y="56085"/>
                </a:cubicBezTo>
                <a:cubicBezTo>
                  <a:pt x="4286" y="57037"/>
                  <a:pt x="3810" y="56847"/>
                  <a:pt x="3429" y="56752"/>
                </a:cubicBezTo>
                <a:cubicBezTo>
                  <a:pt x="3238" y="56561"/>
                  <a:pt x="3524" y="55990"/>
                  <a:pt x="3715" y="56085"/>
                </a:cubicBezTo>
                <a:cubicBezTo>
                  <a:pt x="3715" y="55418"/>
                  <a:pt x="2095" y="57133"/>
                  <a:pt x="2191" y="58180"/>
                </a:cubicBezTo>
                <a:cubicBezTo>
                  <a:pt x="1714" y="57704"/>
                  <a:pt x="1334" y="58657"/>
                  <a:pt x="857" y="58466"/>
                </a:cubicBezTo>
                <a:cubicBezTo>
                  <a:pt x="285" y="59990"/>
                  <a:pt x="1524" y="57895"/>
                  <a:pt x="1810" y="58847"/>
                </a:cubicBezTo>
                <a:cubicBezTo>
                  <a:pt x="667" y="59133"/>
                  <a:pt x="1524" y="59895"/>
                  <a:pt x="1714" y="60657"/>
                </a:cubicBezTo>
                <a:cubicBezTo>
                  <a:pt x="1334" y="61419"/>
                  <a:pt x="667" y="61514"/>
                  <a:pt x="857" y="62562"/>
                </a:cubicBezTo>
                <a:cubicBezTo>
                  <a:pt x="381" y="63324"/>
                  <a:pt x="476" y="61514"/>
                  <a:pt x="0" y="62943"/>
                </a:cubicBezTo>
                <a:cubicBezTo>
                  <a:pt x="857" y="64086"/>
                  <a:pt x="1905" y="62943"/>
                  <a:pt x="2572" y="63895"/>
                </a:cubicBezTo>
                <a:cubicBezTo>
                  <a:pt x="2000" y="64657"/>
                  <a:pt x="1619" y="64753"/>
                  <a:pt x="2477" y="64657"/>
                </a:cubicBezTo>
                <a:cubicBezTo>
                  <a:pt x="2477" y="64943"/>
                  <a:pt x="2191" y="66277"/>
                  <a:pt x="1714" y="66277"/>
                </a:cubicBezTo>
                <a:cubicBezTo>
                  <a:pt x="1619" y="66753"/>
                  <a:pt x="1810" y="67039"/>
                  <a:pt x="2095" y="67134"/>
                </a:cubicBezTo>
                <a:cubicBezTo>
                  <a:pt x="1714" y="67705"/>
                  <a:pt x="1143" y="67420"/>
                  <a:pt x="857" y="68563"/>
                </a:cubicBezTo>
                <a:cubicBezTo>
                  <a:pt x="2095" y="69515"/>
                  <a:pt x="2857" y="67134"/>
                  <a:pt x="4096" y="68277"/>
                </a:cubicBezTo>
                <a:cubicBezTo>
                  <a:pt x="4382" y="67515"/>
                  <a:pt x="3715" y="67705"/>
                  <a:pt x="4000" y="67134"/>
                </a:cubicBezTo>
                <a:cubicBezTo>
                  <a:pt x="5619" y="68658"/>
                  <a:pt x="5429" y="71991"/>
                  <a:pt x="7334" y="73230"/>
                </a:cubicBezTo>
                <a:cubicBezTo>
                  <a:pt x="7620" y="71515"/>
                  <a:pt x="9049" y="73420"/>
                  <a:pt x="8191" y="75040"/>
                </a:cubicBezTo>
                <a:cubicBezTo>
                  <a:pt x="10859" y="75230"/>
                  <a:pt x="10192" y="74563"/>
                  <a:pt x="12478" y="76564"/>
                </a:cubicBezTo>
                <a:cubicBezTo>
                  <a:pt x="11811" y="77326"/>
                  <a:pt x="11144" y="77707"/>
                  <a:pt x="10382" y="77326"/>
                </a:cubicBezTo>
                <a:cubicBezTo>
                  <a:pt x="10096" y="79612"/>
                  <a:pt x="12002" y="78945"/>
                  <a:pt x="13240" y="79421"/>
                </a:cubicBezTo>
                <a:cubicBezTo>
                  <a:pt x="12954" y="78564"/>
                  <a:pt x="13335" y="78659"/>
                  <a:pt x="14001" y="78945"/>
                </a:cubicBezTo>
                <a:cubicBezTo>
                  <a:pt x="13907" y="79231"/>
                  <a:pt x="13716" y="79135"/>
                  <a:pt x="13525" y="79135"/>
                </a:cubicBezTo>
                <a:cubicBezTo>
                  <a:pt x="17240" y="81421"/>
                  <a:pt x="22288" y="81516"/>
                  <a:pt x="26765" y="83231"/>
                </a:cubicBezTo>
                <a:cubicBezTo>
                  <a:pt x="26956" y="82660"/>
                  <a:pt x="26765" y="82564"/>
                  <a:pt x="26956" y="82183"/>
                </a:cubicBezTo>
                <a:cubicBezTo>
                  <a:pt x="29146" y="82183"/>
                  <a:pt x="30003" y="84088"/>
                  <a:pt x="27432" y="83041"/>
                </a:cubicBezTo>
                <a:cubicBezTo>
                  <a:pt x="27337" y="83612"/>
                  <a:pt x="29051" y="84184"/>
                  <a:pt x="29623" y="84850"/>
                </a:cubicBezTo>
                <a:cubicBezTo>
                  <a:pt x="29242" y="84184"/>
                  <a:pt x="30003" y="83803"/>
                  <a:pt x="30480" y="83326"/>
                </a:cubicBezTo>
                <a:cubicBezTo>
                  <a:pt x="30480" y="85041"/>
                  <a:pt x="31528" y="84279"/>
                  <a:pt x="32575" y="84755"/>
                </a:cubicBezTo>
                <a:cubicBezTo>
                  <a:pt x="32671" y="83517"/>
                  <a:pt x="31909" y="84565"/>
                  <a:pt x="31813" y="83803"/>
                </a:cubicBezTo>
                <a:cubicBezTo>
                  <a:pt x="32385" y="83136"/>
                  <a:pt x="33147" y="83993"/>
                  <a:pt x="33528" y="84374"/>
                </a:cubicBezTo>
                <a:cubicBezTo>
                  <a:pt x="33338" y="84755"/>
                  <a:pt x="33147" y="84565"/>
                  <a:pt x="32957" y="84565"/>
                </a:cubicBezTo>
                <a:cubicBezTo>
                  <a:pt x="32766" y="85327"/>
                  <a:pt x="33623" y="84946"/>
                  <a:pt x="33814" y="85231"/>
                </a:cubicBezTo>
                <a:cubicBezTo>
                  <a:pt x="33909" y="84946"/>
                  <a:pt x="33718"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4" y="86565"/>
                  <a:pt x="38957" y="87041"/>
                  <a:pt x="38195" y="86565"/>
                </a:cubicBezTo>
                <a:cubicBezTo>
                  <a:pt x="39528"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1"/>
                  <a:pt x="47910" y="91137"/>
                </a:cubicBezTo>
                <a:cubicBezTo>
                  <a:pt x="47816" y="89994"/>
                  <a:pt x="47149" y="90851"/>
                  <a:pt x="46958" y="90089"/>
                </a:cubicBezTo>
                <a:cubicBezTo>
                  <a:pt x="48101" y="89422"/>
                  <a:pt x="48196" y="91232"/>
                  <a:pt x="49720" y="91232"/>
                </a:cubicBezTo>
                <a:cubicBezTo>
                  <a:pt x="48959" y="91994"/>
                  <a:pt x="48577" y="90851"/>
                  <a:pt x="48101" y="91804"/>
                </a:cubicBezTo>
                <a:cubicBezTo>
                  <a:pt x="48196" y="92375"/>
                  <a:pt x="48482" y="92661"/>
                  <a:pt x="48959" y="92756"/>
                </a:cubicBezTo>
                <a:cubicBezTo>
                  <a:pt x="48959" y="92470"/>
                  <a:pt x="48959" y="92185"/>
                  <a:pt x="49053" y="91708"/>
                </a:cubicBezTo>
                <a:cubicBezTo>
                  <a:pt x="54293" y="93709"/>
                  <a:pt x="56388" y="95042"/>
                  <a:pt x="61626" y="97138"/>
                </a:cubicBezTo>
                <a:cubicBezTo>
                  <a:pt x="61722" y="96852"/>
                  <a:pt x="61532" y="96852"/>
                  <a:pt x="61341" y="96661"/>
                </a:cubicBezTo>
                <a:cubicBezTo>
                  <a:pt x="66866"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3" y="106567"/>
                  <a:pt x="100298" y="106663"/>
                </a:cubicBezTo>
                <a:cubicBezTo>
                  <a:pt x="103917" y="108282"/>
                  <a:pt x="112014" y="104853"/>
                  <a:pt x="115634" y="106282"/>
                </a:cubicBezTo>
                <a:cubicBezTo>
                  <a:pt x="116110" y="106472"/>
                  <a:pt x="116014" y="107806"/>
                  <a:pt x="116491" y="107520"/>
                </a:cubicBezTo>
                <a:cubicBezTo>
                  <a:pt x="116395" y="107901"/>
                  <a:pt x="116300" y="108091"/>
                  <a:pt x="116205" y="108187"/>
                </a:cubicBezTo>
                <a:cubicBezTo>
                  <a:pt x="116395"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8" y="104186"/>
                </a:cubicBezTo>
                <a:cubicBezTo>
                  <a:pt x="129159" y="103424"/>
                  <a:pt x="128397" y="103900"/>
                  <a:pt x="128207" y="103710"/>
                </a:cubicBezTo>
                <a:cubicBezTo>
                  <a:pt x="128301"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4" y="88089"/>
                  <a:pt x="134398" y="89041"/>
                  <a:pt x="134493" y="89422"/>
                </a:cubicBezTo>
                <a:cubicBezTo>
                  <a:pt x="134969" y="88470"/>
                  <a:pt x="134493" y="86755"/>
                  <a:pt x="133541" y="87136"/>
                </a:cubicBezTo>
                <a:cubicBezTo>
                  <a:pt x="133921" y="85898"/>
                  <a:pt x="134493" y="85708"/>
                  <a:pt x="135255" y="85993"/>
                </a:cubicBezTo>
                <a:cubicBezTo>
                  <a:pt x="135827" y="85517"/>
                  <a:pt x="134588" y="85517"/>
                  <a:pt x="134302" y="85517"/>
                </a:cubicBezTo>
                <a:cubicBezTo>
                  <a:pt x="134684" y="84850"/>
                  <a:pt x="135350" y="85517"/>
                  <a:pt x="135731" y="85041"/>
                </a:cubicBezTo>
                <a:cubicBezTo>
                  <a:pt x="135827" y="84279"/>
                  <a:pt x="134969" y="84755"/>
                  <a:pt x="134588" y="84469"/>
                </a:cubicBezTo>
                <a:cubicBezTo>
                  <a:pt x="134398" y="83898"/>
                  <a:pt x="134017" y="82564"/>
                  <a:pt x="134874" y="82755"/>
                </a:cubicBezTo>
                <a:cubicBezTo>
                  <a:pt x="134969" y="82088"/>
                  <a:pt x="134398" y="82374"/>
                  <a:pt x="134588" y="81612"/>
                </a:cubicBezTo>
                <a:cubicBezTo>
                  <a:pt x="135445" y="81136"/>
                  <a:pt x="134302" y="80469"/>
                  <a:pt x="135255" y="80659"/>
                </a:cubicBezTo>
                <a:cubicBezTo>
                  <a:pt x="135255" y="80183"/>
                  <a:pt x="134874" y="80278"/>
                  <a:pt x="134684" y="80183"/>
                </a:cubicBezTo>
                <a:cubicBezTo>
                  <a:pt x="134874" y="77897"/>
                  <a:pt x="135922" y="78850"/>
                  <a:pt x="136588" y="78373"/>
                </a:cubicBezTo>
                <a:cubicBezTo>
                  <a:pt x="136588" y="77611"/>
                  <a:pt x="135636" y="78088"/>
                  <a:pt x="135350" y="77802"/>
                </a:cubicBezTo>
                <a:cubicBezTo>
                  <a:pt x="134778" y="77230"/>
                  <a:pt x="135636" y="76373"/>
                  <a:pt x="135255" y="75611"/>
                </a:cubicBezTo>
                <a:cubicBezTo>
                  <a:pt x="135445" y="74849"/>
                  <a:pt x="135445" y="76087"/>
                  <a:pt x="135827" y="75325"/>
                </a:cubicBezTo>
                <a:cubicBezTo>
                  <a:pt x="135731" y="74849"/>
                  <a:pt x="135731" y="74278"/>
                  <a:pt x="135541" y="73801"/>
                </a:cubicBezTo>
                <a:cubicBezTo>
                  <a:pt x="136207" y="72754"/>
                  <a:pt x="137826" y="73325"/>
                  <a:pt x="135922" y="72754"/>
                </a:cubicBezTo>
                <a:cubicBezTo>
                  <a:pt x="136398" y="71991"/>
                  <a:pt x="137160" y="72373"/>
                  <a:pt x="137732" y="71991"/>
                </a:cubicBezTo>
                <a:cubicBezTo>
                  <a:pt x="137446" y="71230"/>
                  <a:pt x="136207" y="71991"/>
                  <a:pt x="135541" y="71991"/>
                </a:cubicBezTo>
                <a:cubicBezTo>
                  <a:pt x="135064" y="71134"/>
                  <a:pt x="135445"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6"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8" y="55037"/>
                  <a:pt x="141256" y="56085"/>
                  <a:pt x="142018" y="55609"/>
                </a:cubicBezTo>
                <a:close/>
                <a:moveTo>
                  <a:pt x="4191" y="52180"/>
                </a:moveTo>
                <a:cubicBezTo>
                  <a:pt x="4000" y="52084"/>
                  <a:pt x="3810" y="52656"/>
                  <a:pt x="3620" y="52751"/>
                </a:cubicBezTo>
                <a:cubicBezTo>
                  <a:pt x="3429" y="51322"/>
                  <a:pt x="4000" y="51799"/>
                  <a:pt x="4382" y="50751"/>
                </a:cubicBezTo>
                <a:cubicBezTo>
                  <a:pt x="4096" y="51417"/>
                  <a:pt x="4667" y="51322"/>
                  <a:pt x="4191" y="52180"/>
                </a:cubicBezTo>
                <a:close/>
                <a:moveTo>
                  <a:pt x="5239" y="50275"/>
                </a:moveTo>
                <a:cubicBezTo>
                  <a:pt x="4953" y="49893"/>
                  <a:pt x="4667" y="49513"/>
                  <a:pt x="4953" y="48655"/>
                </a:cubicBezTo>
                <a:cubicBezTo>
                  <a:pt x="5525" y="48751"/>
                  <a:pt x="5525" y="49322"/>
                  <a:pt x="5239" y="50275"/>
                </a:cubicBezTo>
                <a:close/>
                <a:moveTo>
                  <a:pt x="6286" y="48846"/>
                </a:moveTo>
                <a:lnTo>
                  <a:pt x="5525" y="48560"/>
                </a:lnTo>
                <a:cubicBezTo>
                  <a:pt x="5715" y="47703"/>
                  <a:pt x="6858" y="47798"/>
                  <a:pt x="6763" y="48274"/>
                </a:cubicBezTo>
                <a:cubicBezTo>
                  <a:pt x="6572" y="48274"/>
                  <a:pt x="6477" y="48465"/>
                  <a:pt x="6286" y="48846"/>
                </a:cubicBezTo>
                <a:close/>
                <a:moveTo>
                  <a:pt x="22574" y="12460"/>
                </a:moveTo>
                <a:cubicBezTo>
                  <a:pt x="22288" y="11698"/>
                  <a:pt x="21431" y="13603"/>
                  <a:pt x="21527" y="12460"/>
                </a:cubicBezTo>
                <a:cubicBezTo>
                  <a:pt x="21812" y="12270"/>
                  <a:pt x="22765" y="10651"/>
                  <a:pt x="22670" y="11793"/>
                </a:cubicBezTo>
                <a:cubicBezTo>
                  <a:pt x="22574" y="11793"/>
                  <a:pt x="22479" y="11793"/>
                  <a:pt x="22384" y="12079"/>
                </a:cubicBezTo>
                <a:cubicBezTo>
                  <a:pt x="22479" y="12079"/>
                  <a:pt x="22670" y="12079"/>
                  <a:pt x="22574" y="12460"/>
                </a:cubicBezTo>
                <a:close/>
                <a:moveTo>
                  <a:pt x="21527" y="10555"/>
                </a:moveTo>
                <a:cubicBezTo>
                  <a:pt x="22479" y="8746"/>
                  <a:pt x="24289" y="8746"/>
                  <a:pt x="24860" y="8841"/>
                </a:cubicBezTo>
                <a:cubicBezTo>
                  <a:pt x="23526" y="9889"/>
                  <a:pt x="22860" y="9889"/>
                  <a:pt x="21527" y="10555"/>
                </a:cubicBezTo>
                <a:close/>
                <a:moveTo>
                  <a:pt x="41148" y="10746"/>
                </a:moveTo>
                <a:cubicBezTo>
                  <a:pt x="40577" y="10841"/>
                  <a:pt x="40672" y="10174"/>
                  <a:pt x="40386" y="10079"/>
                </a:cubicBezTo>
                <a:cubicBezTo>
                  <a:pt x="38291" y="9222"/>
                  <a:pt x="40195" y="9889"/>
                  <a:pt x="41243" y="9603"/>
                </a:cubicBezTo>
                <a:cubicBezTo>
                  <a:pt x="41148" y="8746"/>
                  <a:pt x="39338" y="9984"/>
                  <a:pt x="39624" y="7888"/>
                </a:cubicBezTo>
                <a:cubicBezTo>
                  <a:pt x="41243" y="8746"/>
                  <a:pt x="42196" y="8365"/>
                  <a:pt x="42482" y="10365"/>
                </a:cubicBezTo>
                <a:cubicBezTo>
                  <a:pt x="43053" y="9698"/>
                  <a:pt x="43910" y="9889"/>
                  <a:pt x="44101" y="10936"/>
                </a:cubicBezTo>
                <a:cubicBezTo>
                  <a:pt x="42386" y="11508"/>
                  <a:pt x="41624" y="9127"/>
                  <a:pt x="41148" y="10746"/>
                </a:cubicBezTo>
                <a:close/>
                <a:moveTo>
                  <a:pt x="60007" y="15413"/>
                </a:moveTo>
                <a:cubicBezTo>
                  <a:pt x="59055" y="15032"/>
                  <a:pt x="58293" y="15508"/>
                  <a:pt x="57817" y="14365"/>
                </a:cubicBezTo>
                <a:cubicBezTo>
                  <a:pt x="58484" y="14175"/>
                  <a:pt x="59912" y="14746"/>
                  <a:pt x="60007" y="15413"/>
                </a:cubicBezTo>
                <a:close/>
                <a:moveTo>
                  <a:pt x="55340" y="92566"/>
                </a:moveTo>
                <a:cubicBezTo>
                  <a:pt x="55054" y="91899"/>
                  <a:pt x="53435" y="92756"/>
                  <a:pt x="53530" y="91327"/>
                </a:cubicBezTo>
                <a:cubicBezTo>
                  <a:pt x="54673" y="90946"/>
                  <a:pt x="55150" y="91232"/>
                  <a:pt x="55340" y="92566"/>
                </a:cubicBezTo>
                <a:close/>
                <a:moveTo>
                  <a:pt x="47910" y="89327"/>
                </a:moveTo>
                <a:cubicBezTo>
                  <a:pt x="48863" y="89041"/>
                  <a:pt x="49339" y="89517"/>
                  <a:pt x="49720" y="89899"/>
                </a:cubicBezTo>
                <a:cubicBezTo>
                  <a:pt x="48959" y="90184"/>
                  <a:pt x="48292" y="89708"/>
                  <a:pt x="47910" y="89327"/>
                </a:cubicBezTo>
                <a:close/>
                <a:moveTo>
                  <a:pt x="52483" y="92470"/>
                </a:moveTo>
                <a:lnTo>
                  <a:pt x="51149" y="92089"/>
                </a:lnTo>
                <a:cubicBezTo>
                  <a:pt x="50768" y="92089"/>
                  <a:pt x="49625" y="91518"/>
                  <a:pt x="50578" y="91518"/>
                </a:cubicBezTo>
                <a:cubicBezTo>
                  <a:pt x="53054" y="91613"/>
                  <a:pt x="55245" y="94280"/>
                  <a:pt x="57150" y="93423"/>
                </a:cubicBezTo>
                <a:cubicBezTo>
                  <a:pt x="56959" y="93137"/>
                  <a:pt x="56197" y="93613"/>
                  <a:pt x="56388" y="92851"/>
                </a:cubicBezTo>
                <a:cubicBezTo>
                  <a:pt x="58484" y="93899"/>
                  <a:pt x="60103" y="94090"/>
                  <a:pt x="61150" y="95614"/>
                </a:cubicBezTo>
                <a:cubicBezTo>
                  <a:pt x="57721" y="94471"/>
                  <a:pt x="55150" y="94185"/>
                  <a:pt x="52483" y="92470"/>
                </a:cubicBezTo>
                <a:close/>
                <a:moveTo>
                  <a:pt x="62103" y="15985"/>
                </a:moveTo>
                <a:cubicBezTo>
                  <a:pt x="62675" y="16461"/>
                  <a:pt x="64198" y="15889"/>
                  <a:pt x="64008" y="17318"/>
                </a:cubicBezTo>
                <a:cubicBezTo>
                  <a:pt x="63532" y="16080"/>
                  <a:pt x="62008" y="17509"/>
                  <a:pt x="62103" y="15985"/>
                </a:cubicBezTo>
                <a:close/>
                <a:moveTo>
                  <a:pt x="94774" y="25414"/>
                </a:moveTo>
                <a:cubicBezTo>
                  <a:pt x="95345" y="25510"/>
                  <a:pt x="96488" y="26176"/>
                  <a:pt x="96298" y="26557"/>
                </a:cubicBezTo>
                <a:cubicBezTo>
                  <a:pt x="95441" y="26081"/>
                  <a:pt x="94964" y="26557"/>
                  <a:pt x="94774" y="25414"/>
                </a:cubicBezTo>
                <a:close/>
                <a:moveTo>
                  <a:pt x="98393" y="26748"/>
                </a:moveTo>
                <a:cubicBezTo>
                  <a:pt x="99250" y="26272"/>
                  <a:pt x="100108" y="27034"/>
                  <a:pt x="100584" y="27605"/>
                </a:cubicBezTo>
                <a:cubicBezTo>
                  <a:pt x="99822" y="27796"/>
                  <a:pt x="98965" y="27415"/>
                  <a:pt x="98393" y="26748"/>
                </a:cubicBezTo>
                <a:close/>
                <a:moveTo>
                  <a:pt x="119634" y="32272"/>
                </a:moveTo>
                <a:cubicBezTo>
                  <a:pt x="120682" y="31415"/>
                  <a:pt x="123444" y="34368"/>
                  <a:pt x="124110" y="33606"/>
                </a:cubicBezTo>
                <a:cubicBezTo>
                  <a:pt x="123254" y="34654"/>
                  <a:pt x="120015" y="32082"/>
                  <a:pt x="119634" y="32272"/>
                </a:cubicBezTo>
                <a:close/>
              </a:path>
            </a:pathLst>
          </a:custGeom>
          <a:solidFill>
            <a:srgbClr val="1A2D6F"/>
          </a:solidFill>
          <a:ln w="9525" cap="flat">
            <a:noFill/>
            <a:prstDash val="solid"/>
            <a:miter/>
          </a:ln>
        </p:spPr>
        <p:txBody>
          <a:bodyPr rtlCol="0" anchor="ctr"/>
          <a:lstStyle/>
          <a:p>
            <a:endParaRPr lang="en-US"/>
          </a:p>
        </p:txBody>
      </p:sp>
      <p:sp>
        <p:nvSpPr>
          <p:cNvPr id="988" name="צורה חופשית: צורה 961">
            <a:extLst>
              <a:ext uri="{FF2B5EF4-FFF2-40B4-BE49-F238E27FC236}">
                <a16:creationId xmlns:a16="http://schemas.microsoft.com/office/drawing/2014/main" id="{B76900BA-1E4B-4E18-9A59-E34A585935C9}"/>
              </a:ext>
            </a:extLst>
          </p:cNvPr>
          <p:cNvSpPr/>
          <p:nvPr userDrawn="1"/>
        </p:nvSpPr>
        <p:spPr>
          <a:xfrm>
            <a:off x="5874257" y="51323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5" y="259"/>
                  <a:pt x="191" y="-599"/>
                  <a:pt x="0" y="640"/>
                </a:cubicBezTo>
                <a:close/>
              </a:path>
            </a:pathLst>
          </a:custGeom>
          <a:solidFill>
            <a:srgbClr val="1A2D6F"/>
          </a:solidFill>
          <a:ln w="9525" cap="flat">
            <a:noFill/>
            <a:prstDash val="solid"/>
            <a:miter/>
          </a:ln>
        </p:spPr>
        <p:txBody>
          <a:bodyPr rtlCol="0" anchor="ctr"/>
          <a:lstStyle/>
          <a:p>
            <a:endParaRPr lang="en-US"/>
          </a:p>
        </p:txBody>
      </p:sp>
      <p:sp>
        <p:nvSpPr>
          <p:cNvPr id="989" name="צורה חופשית: צורה 962">
            <a:extLst>
              <a:ext uri="{FF2B5EF4-FFF2-40B4-BE49-F238E27FC236}">
                <a16:creationId xmlns:a16="http://schemas.microsoft.com/office/drawing/2014/main" id="{9C5903D1-49B3-4A20-9244-27E05E4E8CB9}"/>
              </a:ext>
            </a:extLst>
          </p:cNvPr>
          <p:cNvSpPr/>
          <p:nvPr userDrawn="1"/>
        </p:nvSpPr>
        <p:spPr>
          <a:xfrm>
            <a:off x="5876057" y="431291"/>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810"/>
                  <a:pt x="2297" y="476"/>
                  <a:pt x="2487" y="1810"/>
                </a:cubicBezTo>
                <a:close/>
              </a:path>
            </a:pathLst>
          </a:custGeom>
          <a:solidFill>
            <a:srgbClr val="1A2D6F"/>
          </a:solidFill>
          <a:ln w="9525" cap="flat">
            <a:noFill/>
            <a:prstDash val="solid"/>
            <a:miter/>
          </a:ln>
        </p:spPr>
        <p:txBody>
          <a:bodyPr rtlCol="0" anchor="ctr"/>
          <a:lstStyle/>
          <a:p>
            <a:endParaRPr lang="en-US"/>
          </a:p>
        </p:txBody>
      </p:sp>
      <p:sp>
        <p:nvSpPr>
          <p:cNvPr id="990" name="צורה חופשית: צורה 963">
            <a:extLst>
              <a:ext uri="{FF2B5EF4-FFF2-40B4-BE49-F238E27FC236}">
                <a16:creationId xmlns:a16="http://schemas.microsoft.com/office/drawing/2014/main" id="{63FC25F9-4A72-4E5B-8181-577F3A500948}"/>
              </a:ext>
            </a:extLst>
          </p:cNvPr>
          <p:cNvSpPr/>
          <p:nvPr userDrawn="1"/>
        </p:nvSpPr>
        <p:spPr>
          <a:xfrm>
            <a:off x="5862245" y="425005"/>
            <a:ext cx="3820" cy="1592"/>
          </a:xfrm>
          <a:custGeom>
            <a:avLst/>
            <a:gdLst>
              <a:gd name="connsiteX0" fmla="*/ 1439 w 3820"/>
              <a:gd name="connsiteY0" fmla="*/ 762 h 1592"/>
              <a:gd name="connsiteX1" fmla="*/ 3725 w 3820"/>
              <a:gd name="connsiteY1" fmla="*/ 1429 h 1592"/>
              <a:gd name="connsiteX2" fmla="*/ 3821 w 3820"/>
              <a:gd name="connsiteY2" fmla="*/ 0 h 1592"/>
              <a:gd name="connsiteX3" fmla="*/ 201 w 3820"/>
              <a:gd name="connsiteY3" fmla="*/ 0 h 1592"/>
              <a:gd name="connsiteX4" fmla="*/ 1439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39" y="762"/>
                </a:moveTo>
                <a:cubicBezTo>
                  <a:pt x="2297" y="1238"/>
                  <a:pt x="3154" y="1905"/>
                  <a:pt x="3725" y="1429"/>
                </a:cubicBezTo>
                <a:cubicBezTo>
                  <a:pt x="3821" y="857"/>
                  <a:pt x="3725" y="476"/>
                  <a:pt x="3821" y="0"/>
                </a:cubicBezTo>
                <a:cubicBezTo>
                  <a:pt x="2678" y="953"/>
                  <a:pt x="1725" y="572"/>
                  <a:pt x="201" y="0"/>
                </a:cubicBezTo>
                <a:cubicBezTo>
                  <a:pt x="-560" y="476"/>
                  <a:pt x="1059" y="572"/>
                  <a:pt x="1439" y="762"/>
                </a:cubicBezTo>
                <a:close/>
              </a:path>
            </a:pathLst>
          </a:custGeom>
          <a:solidFill>
            <a:srgbClr val="1A2D6F"/>
          </a:solidFill>
          <a:ln w="9525" cap="flat">
            <a:noFill/>
            <a:prstDash val="solid"/>
            <a:miter/>
          </a:ln>
        </p:spPr>
        <p:txBody>
          <a:bodyPr rtlCol="0" anchor="ctr"/>
          <a:lstStyle/>
          <a:p>
            <a:endParaRPr lang="en-US"/>
          </a:p>
        </p:txBody>
      </p:sp>
      <p:sp>
        <p:nvSpPr>
          <p:cNvPr id="991" name="צורה חופשית: צורה 964">
            <a:extLst>
              <a:ext uri="{FF2B5EF4-FFF2-40B4-BE49-F238E27FC236}">
                <a16:creationId xmlns:a16="http://schemas.microsoft.com/office/drawing/2014/main" id="{D120D57E-D026-423C-AEB7-CA613F61BE29}"/>
              </a:ext>
            </a:extLst>
          </p:cNvPr>
          <p:cNvSpPr/>
          <p:nvPr userDrawn="1"/>
        </p:nvSpPr>
        <p:spPr>
          <a:xfrm>
            <a:off x="5873286" y="429196"/>
            <a:ext cx="2018" cy="2190"/>
          </a:xfrm>
          <a:custGeom>
            <a:avLst/>
            <a:gdLst>
              <a:gd name="connsiteX0" fmla="*/ 2019 w 2018"/>
              <a:gd name="connsiteY0" fmla="*/ 1143 h 2190"/>
              <a:gd name="connsiteX1" fmla="*/ 590 w 2018"/>
              <a:gd name="connsiteY1" fmla="*/ 0 h 2190"/>
              <a:gd name="connsiteX2" fmla="*/ 19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4" y="286"/>
                  <a:pt x="685" y="762"/>
                  <a:pt x="590" y="0"/>
                </a:cubicBezTo>
                <a:cubicBezTo>
                  <a:pt x="399" y="1048"/>
                  <a:pt x="781" y="1143"/>
                  <a:pt x="19" y="952"/>
                </a:cubicBezTo>
                <a:cubicBezTo>
                  <a:pt x="-172" y="1429"/>
                  <a:pt x="1161" y="1810"/>
                  <a:pt x="1638" y="2191"/>
                </a:cubicBezTo>
                <a:cubicBezTo>
                  <a:pt x="1638" y="1905"/>
                  <a:pt x="1638" y="1524"/>
                  <a:pt x="1543" y="1429"/>
                </a:cubicBezTo>
                <a:cubicBezTo>
                  <a:pt x="1638" y="952"/>
                  <a:pt x="1828" y="1143"/>
                  <a:pt x="2019" y="1143"/>
                </a:cubicBezTo>
                <a:close/>
              </a:path>
            </a:pathLst>
          </a:custGeom>
          <a:solidFill>
            <a:srgbClr val="1A2D6F"/>
          </a:solidFill>
          <a:ln w="9525" cap="flat">
            <a:noFill/>
            <a:prstDash val="solid"/>
            <a:miter/>
          </a:ln>
        </p:spPr>
        <p:txBody>
          <a:bodyPr rtlCol="0" anchor="ctr"/>
          <a:lstStyle/>
          <a:p>
            <a:endParaRPr lang="en-US"/>
          </a:p>
        </p:txBody>
      </p:sp>
      <p:sp>
        <p:nvSpPr>
          <p:cNvPr id="992" name="צורה חופשית: צורה 965">
            <a:extLst>
              <a:ext uri="{FF2B5EF4-FFF2-40B4-BE49-F238E27FC236}">
                <a16:creationId xmlns:a16="http://schemas.microsoft.com/office/drawing/2014/main" id="{73579745-83C9-43EE-8E42-5CBD6E8E7AB0}"/>
              </a:ext>
            </a:extLst>
          </p:cNvPr>
          <p:cNvSpPr/>
          <p:nvPr userDrawn="1"/>
        </p:nvSpPr>
        <p:spPr>
          <a:xfrm>
            <a:off x="5898165" y="434922"/>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4" y="751"/>
                  <a:pt x="1810" y="1228"/>
                </a:cubicBezTo>
                <a:cubicBezTo>
                  <a:pt x="1810" y="-296"/>
                  <a:pt x="571" y="-11"/>
                  <a:pt x="0" y="85"/>
                </a:cubicBezTo>
                <a:close/>
              </a:path>
            </a:pathLst>
          </a:custGeom>
          <a:solidFill>
            <a:srgbClr val="1A2D6F"/>
          </a:solidFill>
          <a:ln w="9525" cap="flat">
            <a:noFill/>
            <a:prstDash val="solid"/>
            <a:miter/>
          </a:ln>
        </p:spPr>
        <p:txBody>
          <a:bodyPr rtlCol="0" anchor="ctr"/>
          <a:lstStyle/>
          <a:p>
            <a:endParaRPr lang="en-US"/>
          </a:p>
        </p:txBody>
      </p:sp>
      <p:sp>
        <p:nvSpPr>
          <p:cNvPr id="993" name="צורה חופשית: צורה 966">
            <a:extLst>
              <a:ext uri="{FF2B5EF4-FFF2-40B4-BE49-F238E27FC236}">
                <a16:creationId xmlns:a16="http://schemas.microsoft.com/office/drawing/2014/main" id="{25DCF5C8-A7E1-49EA-A995-AC87F0D6C018}"/>
              </a:ext>
            </a:extLst>
          </p:cNvPr>
          <p:cNvSpPr/>
          <p:nvPr userDrawn="1"/>
        </p:nvSpPr>
        <p:spPr>
          <a:xfrm>
            <a:off x="5904833" y="435197"/>
            <a:ext cx="31051" cy="9726"/>
          </a:xfrm>
          <a:custGeom>
            <a:avLst/>
            <a:gdLst>
              <a:gd name="connsiteX0" fmla="*/ 0 w 31051"/>
              <a:gd name="connsiteY0" fmla="*/ 1810 h 9726"/>
              <a:gd name="connsiteX1" fmla="*/ 14764 w 31051"/>
              <a:gd name="connsiteY1" fmla="*/ 5906 h 9726"/>
              <a:gd name="connsiteX2" fmla="*/ 24099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143 h 9726"/>
              <a:gd name="connsiteX13" fmla="*/ 3239 w 31051"/>
              <a:gd name="connsiteY13" fmla="*/ 2191 h 9726"/>
              <a:gd name="connsiteX14" fmla="*/ 5810 w 31051"/>
              <a:gd name="connsiteY14" fmla="*/ 3143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6"/>
                </a:cubicBezTo>
                <a:cubicBezTo>
                  <a:pt x="16383" y="7620"/>
                  <a:pt x="20669" y="7144"/>
                  <a:pt x="24099" y="7810"/>
                </a:cubicBezTo>
                <a:cubicBezTo>
                  <a:pt x="24479" y="6953"/>
                  <a:pt x="22289" y="7620"/>
                  <a:pt x="22193" y="6668"/>
                </a:cubicBezTo>
                <a:cubicBezTo>
                  <a:pt x="24193" y="6286"/>
                  <a:pt x="25432" y="8001"/>
                  <a:pt x="27432" y="8096"/>
                </a:cubicBezTo>
                <a:cubicBezTo>
                  <a:pt x="27051" y="9525"/>
                  <a:pt x="26194" y="8668"/>
                  <a:pt x="25622" y="9144"/>
                </a:cubicBezTo>
                <a:cubicBezTo>
                  <a:pt x="27147" y="10763"/>
                  <a:pt x="29623" y="8382"/>
                  <a:pt x="31052" y="9430"/>
                </a:cubicBezTo>
                <a:cubicBezTo>
                  <a:pt x="26289" y="5620"/>
                  <a:pt x="17336" y="5620"/>
                  <a:pt x="10096" y="3620"/>
                </a:cubicBezTo>
                <a:cubicBezTo>
                  <a:pt x="10096" y="3810"/>
                  <a:pt x="10096" y="3905"/>
                  <a:pt x="10192" y="3905"/>
                </a:cubicBezTo>
                <a:cubicBezTo>
                  <a:pt x="8287" y="2953"/>
                  <a:pt x="3715" y="1334"/>
                  <a:pt x="762" y="0"/>
                </a:cubicBezTo>
                <a:cubicBezTo>
                  <a:pt x="762" y="1238"/>
                  <a:pt x="2000" y="857"/>
                  <a:pt x="2477" y="1524"/>
                </a:cubicBezTo>
                <a:cubicBezTo>
                  <a:pt x="1619" y="2953"/>
                  <a:pt x="953" y="953"/>
                  <a:pt x="0" y="1810"/>
                </a:cubicBezTo>
                <a:close/>
                <a:moveTo>
                  <a:pt x="5810" y="3143"/>
                </a:moveTo>
                <a:cubicBezTo>
                  <a:pt x="4953" y="3715"/>
                  <a:pt x="3906" y="2762"/>
                  <a:pt x="3239" y="2191"/>
                </a:cubicBezTo>
                <a:cubicBezTo>
                  <a:pt x="4191" y="2000"/>
                  <a:pt x="5525" y="2000"/>
                  <a:pt x="5810" y="3143"/>
                </a:cubicBezTo>
                <a:close/>
              </a:path>
            </a:pathLst>
          </a:custGeom>
          <a:solidFill>
            <a:srgbClr val="1A2D6F"/>
          </a:solidFill>
          <a:ln w="9525" cap="flat">
            <a:noFill/>
            <a:prstDash val="solid"/>
            <a:miter/>
          </a:ln>
        </p:spPr>
        <p:txBody>
          <a:bodyPr rtlCol="0" anchor="ctr"/>
          <a:lstStyle/>
          <a:p>
            <a:endParaRPr lang="en-US"/>
          </a:p>
        </p:txBody>
      </p:sp>
      <p:sp>
        <p:nvSpPr>
          <p:cNvPr id="994" name="צורה חופשית: צורה 967">
            <a:extLst>
              <a:ext uri="{FF2B5EF4-FFF2-40B4-BE49-F238E27FC236}">
                <a16:creationId xmlns:a16="http://schemas.microsoft.com/office/drawing/2014/main" id="{406CCE0D-67A4-41A6-BA00-B2FC3C2DDCF5}"/>
              </a:ext>
            </a:extLst>
          </p:cNvPr>
          <p:cNvSpPr/>
          <p:nvPr userDrawn="1"/>
        </p:nvSpPr>
        <p:spPr>
          <a:xfrm>
            <a:off x="5841645" y="419100"/>
            <a:ext cx="1370" cy="1213"/>
          </a:xfrm>
          <a:custGeom>
            <a:avLst/>
            <a:gdLst>
              <a:gd name="connsiteX0" fmla="*/ 1370 w 1370"/>
              <a:gd name="connsiteY0" fmla="*/ 1143 h 1213"/>
              <a:gd name="connsiteX1" fmla="*/ 228 w 1370"/>
              <a:gd name="connsiteY1" fmla="*/ 0 h 1213"/>
              <a:gd name="connsiteX2" fmla="*/ 418 w 1370"/>
              <a:gd name="connsiteY2" fmla="*/ 857 h 1213"/>
              <a:gd name="connsiteX3" fmla="*/ 1370 w 1370"/>
              <a:gd name="connsiteY3" fmla="*/ 1143 h 1213"/>
            </a:gdLst>
            <a:ahLst/>
            <a:cxnLst>
              <a:cxn ang="0">
                <a:pos x="connsiteX0" y="connsiteY0"/>
              </a:cxn>
              <a:cxn ang="0">
                <a:pos x="connsiteX1" y="connsiteY1"/>
              </a:cxn>
              <a:cxn ang="0">
                <a:pos x="connsiteX2" y="connsiteY2"/>
              </a:cxn>
              <a:cxn ang="0">
                <a:pos x="connsiteX3" y="connsiteY3"/>
              </a:cxn>
            </a:cxnLst>
            <a:rect l="l" t="t" r="r" b="b"/>
            <a:pathLst>
              <a:path w="1370" h="1213">
                <a:moveTo>
                  <a:pt x="1370" y="1143"/>
                </a:moveTo>
                <a:cubicBezTo>
                  <a:pt x="1370" y="381"/>
                  <a:pt x="799" y="191"/>
                  <a:pt x="228" y="0"/>
                </a:cubicBezTo>
                <a:cubicBezTo>
                  <a:pt x="-630" y="286"/>
                  <a:pt x="1275" y="476"/>
                  <a:pt x="418" y="857"/>
                </a:cubicBezTo>
                <a:cubicBezTo>
                  <a:pt x="323" y="1810"/>
                  <a:pt x="1084" y="476"/>
                  <a:pt x="1370" y="1143"/>
                </a:cubicBezTo>
                <a:close/>
              </a:path>
            </a:pathLst>
          </a:custGeom>
          <a:solidFill>
            <a:srgbClr val="1A2D6F"/>
          </a:solidFill>
          <a:ln w="9525" cap="flat">
            <a:noFill/>
            <a:prstDash val="solid"/>
            <a:miter/>
          </a:ln>
        </p:spPr>
        <p:txBody>
          <a:bodyPr rtlCol="0" anchor="ctr"/>
          <a:lstStyle/>
          <a:p>
            <a:endParaRPr lang="en-US"/>
          </a:p>
        </p:txBody>
      </p:sp>
      <p:sp>
        <p:nvSpPr>
          <p:cNvPr id="995" name="צורה חופשית: צורה 968">
            <a:extLst>
              <a:ext uri="{FF2B5EF4-FFF2-40B4-BE49-F238E27FC236}">
                <a16:creationId xmlns:a16="http://schemas.microsoft.com/office/drawing/2014/main" id="{1D50AEA6-A9DA-4E56-BB94-84B7E4F49E34}"/>
              </a:ext>
            </a:extLst>
          </p:cNvPr>
          <p:cNvSpPr/>
          <p:nvPr userDrawn="1"/>
        </p:nvSpPr>
        <p:spPr>
          <a:xfrm>
            <a:off x="5853874" y="418623"/>
            <a:ext cx="3783" cy="1905"/>
          </a:xfrm>
          <a:custGeom>
            <a:avLst/>
            <a:gdLst>
              <a:gd name="connsiteX0" fmla="*/ 857 w 3783"/>
              <a:gd name="connsiteY0" fmla="*/ 286 h 1905"/>
              <a:gd name="connsiteX1" fmla="*/ 0 w 3783"/>
              <a:gd name="connsiteY1" fmla="*/ 0 h 1905"/>
              <a:gd name="connsiteX2" fmla="*/ 3714 w 3783"/>
              <a:gd name="connsiteY2" fmla="*/ 1905 h 1905"/>
              <a:gd name="connsiteX3" fmla="*/ 857 w 3783"/>
              <a:gd name="connsiteY3" fmla="*/ 286 h 1905"/>
            </a:gdLst>
            <a:ahLst/>
            <a:cxnLst>
              <a:cxn ang="0">
                <a:pos x="connsiteX0" y="connsiteY0"/>
              </a:cxn>
              <a:cxn ang="0">
                <a:pos x="connsiteX1" y="connsiteY1"/>
              </a:cxn>
              <a:cxn ang="0">
                <a:pos x="connsiteX2" y="connsiteY2"/>
              </a:cxn>
              <a:cxn ang="0">
                <a:pos x="connsiteX3" y="connsiteY3"/>
              </a:cxn>
            </a:cxnLst>
            <a:rect l="l" t="t" r="r" b="b"/>
            <a:pathLst>
              <a:path w="3783" h="1905">
                <a:moveTo>
                  <a:pt x="857" y="286"/>
                </a:moveTo>
                <a:lnTo>
                  <a:pt x="0" y="0"/>
                </a:lnTo>
                <a:cubicBezTo>
                  <a:pt x="1333" y="1333"/>
                  <a:pt x="2857" y="1238"/>
                  <a:pt x="3714" y="1905"/>
                </a:cubicBezTo>
                <a:cubicBezTo>
                  <a:pt x="4286" y="667"/>
                  <a:pt x="1143" y="667"/>
                  <a:pt x="857" y="286"/>
                </a:cubicBezTo>
                <a:close/>
              </a:path>
            </a:pathLst>
          </a:custGeom>
          <a:solidFill>
            <a:srgbClr val="1A2D6F"/>
          </a:solidFill>
          <a:ln w="9525" cap="flat">
            <a:noFill/>
            <a:prstDash val="solid"/>
            <a:miter/>
          </a:ln>
        </p:spPr>
        <p:txBody>
          <a:bodyPr rtlCol="0" anchor="ctr"/>
          <a:lstStyle/>
          <a:p>
            <a:endParaRPr lang="en-US"/>
          </a:p>
        </p:txBody>
      </p:sp>
      <p:sp>
        <p:nvSpPr>
          <p:cNvPr id="996" name="צורה חופשית: צורה 969">
            <a:extLst>
              <a:ext uri="{FF2B5EF4-FFF2-40B4-BE49-F238E27FC236}">
                <a16:creationId xmlns:a16="http://schemas.microsoft.com/office/drawing/2014/main" id="{76B0FCA4-2B7C-47D4-8F0E-315F53E5F084}"/>
              </a:ext>
            </a:extLst>
          </p:cNvPr>
          <p:cNvSpPr/>
          <p:nvPr userDrawn="1"/>
        </p:nvSpPr>
        <p:spPr>
          <a:xfrm>
            <a:off x="5837777" y="413273"/>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285" y="1445"/>
                  <a:pt x="1524" y="-79"/>
                  <a:pt x="2191" y="683"/>
                </a:cubicBezTo>
                <a:close/>
              </a:path>
            </a:pathLst>
          </a:custGeom>
          <a:solidFill>
            <a:srgbClr val="1A2D6F"/>
          </a:solidFill>
          <a:ln w="9525" cap="flat">
            <a:noFill/>
            <a:prstDash val="solid"/>
            <a:miter/>
          </a:ln>
        </p:spPr>
        <p:txBody>
          <a:bodyPr rtlCol="0" anchor="ctr"/>
          <a:lstStyle/>
          <a:p>
            <a:endParaRPr lang="en-US"/>
          </a:p>
        </p:txBody>
      </p:sp>
      <p:sp>
        <p:nvSpPr>
          <p:cNvPr id="997" name="צורה חופשית: צורה 970">
            <a:extLst>
              <a:ext uri="{FF2B5EF4-FFF2-40B4-BE49-F238E27FC236}">
                <a16:creationId xmlns:a16="http://schemas.microsoft.com/office/drawing/2014/main" id="{9B8E9A71-F6C2-4AB0-9A7B-9C1ACA38D6DF}"/>
              </a:ext>
            </a:extLst>
          </p:cNvPr>
          <p:cNvSpPr/>
          <p:nvPr userDrawn="1"/>
        </p:nvSpPr>
        <p:spPr>
          <a:xfrm>
            <a:off x="5901907" y="433768"/>
            <a:ext cx="3306" cy="3304"/>
          </a:xfrm>
          <a:custGeom>
            <a:avLst/>
            <a:gdLst>
              <a:gd name="connsiteX0" fmla="*/ 1116 w 3306"/>
              <a:gd name="connsiteY0" fmla="*/ 1333 h 3304"/>
              <a:gd name="connsiteX1" fmla="*/ 259 w 3306"/>
              <a:gd name="connsiteY1" fmla="*/ 2953 h 3304"/>
              <a:gd name="connsiteX2" fmla="*/ 2069 w 3306"/>
              <a:gd name="connsiteY2" fmla="*/ 3048 h 3304"/>
              <a:gd name="connsiteX3" fmla="*/ 1402 w 3306"/>
              <a:gd name="connsiteY3" fmla="*/ 2476 h 3304"/>
              <a:gd name="connsiteX4" fmla="*/ 3306 w 3306"/>
              <a:gd name="connsiteY4" fmla="*/ 1905 h 3304"/>
              <a:gd name="connsiteX5" fmla="*/ 68 w 3306"/>
              <a:gd name="connsiteY5" fmla="*/ 0 h 3304"/>
              <a:gd name="connsiteX6" fmla="*/ 1116 w 3306"/>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 h="3304">
                <a:moveTo>
                  <a:pt x="1116" y="1333"/>
                </a:moveTo>
                <a:cubicBezTo>
                  <a:pt x="259" y="2381"/>
                  <a:pt x="-218" y="1905"/>
                  <a:pt x="259" y="2953"/>
                </a:cubicBezTo>
                <a:cubicBezTo>
                  <a:pt x="735" y="2286"/>
                  <a:pt x="1307" y="3905"/>
                  <a:pt x="2069" y="3048"/>
                </a:cubicBezTo>
                <a:cubicBezTo>
                  <a:pt x="2259" y="2286"/>
                  <a:pt x="1592" y="2762"/>
                  <a:pt x="1402" y="2476"/>
                </a:cubicBezTo>
                <a:cubicBezTo>
                  <a:pt x="1973" y="1333"/>
                  <a:pt x="2545" y="2762"/>
                  <a:pt x="3306" y="1905"/>
                </a:cubicBezTo>
                <a:cubicBezTo>
                  <a:pt x="2449" y="1048"/>
                  <a:pt x="1402" y="1048"/>
                  <a:pt x="68" y="0"/>
                </a:cubicBezTo>
                <a:cubicBezTo>
                  <a:pt x="-313" y="1238"/>
                  <a:pt x="1020" y="476"/>
                  <a:pt x="1116" y="1333"/>
                </a:cubicBezTo>
                <a:close/>
              </a:path>
            </a:pathLst>
          </a:custGeom>
          <a:solidFill>
            <a:srgbClr val="1A2D6F"/>
          </a:solidFill>
          <a:ln w="9525" cap="flat">
            <a:noFill/>
            <a:prstDash val="solid"/>
            <a:miter/>
          </a:ln>
        </p:spPr>
        <p:txBody>
          <a:bodyPr rtlCol="0" anchor="ctr"/>
          <a:lstStyle/>
          <a:p>
            <a:endParaRPr lang="en-US"/>
          </a:p>
        </p:txBody>
      </p:sp>
      <p:sp>
        <p:nvSpPr>
          <p:cNvPr id="998" name="צורה חופשית: צורה 971">
            <a:extLst>
              <a:ext uri="{FF2B5EF4-FFF2-40B4-BE49-F238E27FC236}">
                <a16:creationId xmlns:a16="http://schemas.microsoft.com/office/drawing/2014/main" id="{0CA89880-CCFA-4312-877A-4F7E0CC9FACB}"/>
              </a:ext>
            </a:extLst>
          </p:cNvPr>
          <p:cNvSpPr/>
          <p:nvPr userDrawn="1"/>
        </p:nvSpPr>
        <p:spPr>
          <a:xfrm>
            <a:off x="5860918" y="421290"/>
            <a:ext cx="20388" cy="10667"/>
          </a:xfrm>
          <a:custGeom>
            <a:avLst/>
            <a:gdLst>
              <a:gd name="connsiteX0" fmla="*/ 5 w 20388"/>
              <a:gd name="connsiteY0" fmla="*/ 0 h 10667"/>
              <a:gd name="connsiteX1" fmla="*/ 2100 w 20388"/>
              <a:gd name="connsiteY1" fmla="*/ 1715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5"/>
                </a:cubicBezTo>
                <a:cubicBezTo>
                  <a:pt x="8101" y="4858"/>
                  <a:pt x="14578" y="8192"/>
                  <a:pt x="20388" y="10668"/>
                </a:cubicBezTo>
                <a:cubicBezTo>
                  <a:pt x="14959" y="6382"/>
                  <a:pt x="6291" y="3715"/>
                  <a:pt x="5" y="0"/>
                </a:cubicBezTo>
                <a:close/>
              </a:path>
            </a:pathLst>
          </a:custGeom>
          <a:solidFill>
            <a:srgbClr val="1A2D6F"/>
          </a:solidFill>
          <a:ln w="9525" cap="flat">
            <a:noFill/>
            <a:prstDash val="solid"/>
            <a:miter/>
          </a:ln>
        </p:spPr>
        <p:txBody>
          <a:bodyPr rtlCol="0" anchor="ctr"/>
          <a:lstStyle/>
          <a:p>
            <a:endParaRPr lang="en-US"/>
          </a:p>
        </p:txBody>
      </p:sp>
      <p:sp>
        <p:nvSpPr>
          <p:cNvPr id="999" name="צורה חופשית: צורה 972">
            <a:extLst>
              <a:ext uri="{FF2B5EF4-FFF2-40B4-BE49-F238E27FC236}">
                <a16:creationId xmlns:a16="http://schemas.microsoft.com/office/drawing/2014/main" id="{CAF927FC-DF08-4E6F-9FE2-AD4C36DB3766}"/>
              </a:ext>
            </a:extLst>
          </p:cNvPr>
          <p:cNvSpPr/>
          <p:nvPr userDrawn="1"/>
        </p:nvSpPr>
        <p:spPr>
          <a:xfrm>
            <a:off x="5861109" y="272795"/>
            <a:ext cx="2099" cy="1523"/>
          </a:xfrm>
          <a:custGeom>
            <a:avLst/>
            <a:gdLst>
              <a:gd name="connsiteX0" fmla="*/ 2099 w 2099"/>
              <a:gd name="connsiteY0" fmla="*/ 476 h 1523"/>
              <a:gd name="connsiteX1" fmla="*/ 194 w 2099"/>
              <a:gd name="connsiteY1" fmla="*/ 0 h 1523"/>
              <a:gd name="connsiteX2" fmla="*/ 4 w 2099"/>
              <a:gd name="connsiteY2" fmla="*/ 1048 h 1523"/>
              <a:gd name="connsiteX3" fmla="*/ 2099 w 2099"/>
              <a:gd name="connsiteY3" fmla="*/ 1524 h 1523"/>
              <a:gd name="connsiteX4" fmla="*/ 1623 w 2099"/>
              <a:gd name="connsiteY4" fmla="*/ 857 h 1523"/>
              <a:gd name="connsiteX5" fmla="*/ 2099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099" y="476"/>
                </a:moveTo>
                <a:cubicBezTo>
                  <a:pt x="1623" y="-286"/>
                  <a:pt x="670" y="667"/>
                  <a:pt x="194" y="0"/>
                </a:cubicBezTo>
                <a:cubicBezTo>
                  <a:pt x="480" y="1048"/>
                  <a:pt x="861" y="953"/>
                  <a:pt x="4" y="1048"/>
                </a:cubicBezTo>
                <a:cubicBezTo>
                  <a:pt x="-91" y="1524"/>
                  <a:pt x="1528" y="1334"/>
                  <a:pt x="2099" y="1524"/>
                </a:cubicBezTo>
                <a:cubicBezTo>
                  <a:pt x="2004" y="1238"/>
                  <a:pt x="1909" y="953"/>
                  <a:pt x="1623" y="857"/>
                </a:cubicBezTo>
                <a:cubicBezTo>
                  <a:pt x="1623" y="476"/>
                  <a:pt x="1909" y="572"/>
                  <a:pt x="2099" y="476"/>
                </a:cubicBezTo>
                <a:close/>
              </a:path>
            </a:pathLst>
          </a:custGeom>
          <a:solidFill>
            <a:srgbClr val="1A2D6F"/>
          </a:solidFill>
          <a:ln w="9525" cap="flat">
            <a:noFill/>
            <a:prstDash val="solid"/>
            <a:miter/>
          </a:ln>
        </p:spPr>
        <p:txBody>
          <a:bodyPr rtlCol="0" anchor="ctr"/>
          <a:lstStyle/>
          <a:p>
            <a:endParaRPr lang="en-US"/>
          </a:p>
        </p:txBody>
      </p:sp>
      <p:sp>
        <p:nvSpPr>
          <p:cNvPr id="1000" name="צורה חופשית: צורה 973">
            <a:extLst>
              <a:ext uri="{FF2B5EF4-FFF2-40B4-BE49-F238E27FC236}">
                <a16:creationId xmlns:a16="http://schemas.microsoft.com/office/drawing/2014/main" id="{7BCF8629-3EF8-4766-A2CA-FA707E2B51C5}"/>
              </a:ext>
            </a:extLst>
          </p:cNvPr>
          <p:cNvSpPr/>
          <p:nvPr userDrawn="1"/>
        </p:nvSpPr>
        <p:spPr>
          <a:xfrm>
            <a:off x="5864351" y="273472"/>
            <a:ext cx="3334" cy="939"/>
          </a:xfrm>
          <a:custGeom>
            <a:avLst/>
            <a:gdLst>
              <a:gd name="connsiteX0" fmla="*/ 0 w 3334"/>
              <a:gd name="connsiteY0" fmla="*/ 276 h 939"/>
              <a:gd name="connsiteX1" fmla="*/ 3334 w 3334"/>
              <a:gd name="connsiteY1" fmla="*/ 847 h 939"/>
              <a:gd name="connsiteX2" fmla="*/ 0 w 3334"/>
              <a:gd name="connsiteY2" fmla="*/ 276 h 939"/>
            </a:gdLst>
            <a:ahLst/>
            <a:cxnLst>
              <a:cxn ang="0">
                <a:pos x="connsiteX0" y="connsiteY0"/>
              </a:cxn>
              <a:cxn ang="0">
                <a:pos x="connsiteX1" y="connsiteY1"/>
              </a:cxn>
              <a:cxn ang="0">
                <a:pos x="connsiteX2" y="connsiteY2"/>
              </a:cxn>
            </a:cxnLst>
            <a:rect l="l" t="t" r="r" b="b"/>
            <a:pathLst>
              <a:path w="3334" h="939">
                <a:moveTo>
                  <a:pt x="0" y="276"/>
                </a:moveTo>
                <a:cubicBezTo>
                  <a:pt x="571" y="1990"/>
                  <a:pt x="2477" y="-296"/>
                  <a:pt x="3334" y="847"/>
                </a:cubicBezTo>
                <a:cubicBezTo>
                  <a:pt x="3143" y="-1153"/>
                  <a:pt x="1143" y="1133"/>
                  <a:pt x="0" y="276"/>
                </a:cubicBezTo>
                <a:close/>
              </a:path>
            </a:pathLst>
          </a:custGeom>
          <a:solidFill>
            <a:srgbClr val="1A2D6F"/>
          </a:solidFill>
          <a:ln w="9525" cap="flat">
            <a:noFill/>
            <a:prstDash val="solid"/>
            <a:miter/>
          </a:ln>
        </p:spPr>
        <p:txBody>
          <a:bodyPr rtlCol="0" anchor="ctr"/>
          <a:lstStyle/>
          <a:p>
            <a:endParaRPr lang="en-US"/>
          </a:p>
        </p:txBody>
      </p:sp>
      <p:sp>
        <p:nvSpPr>
          <p:cNvPr id="1001" name="צורה חופשית: צורה 974">
            <a:extLst>
              <a:ext uri="{FF2B5EF4-FFF2-40B4-BE49-F238E27FC236}">
                <a16:creationId xmlns:a16="http://schemas.microsoft.com/office/drawing/2014/main" id="{7288D6A1-F84E-4434-950C-1271CFFD705A}"/>
              </a:ext>
            </a:extLst>
          </p:cNvPr>
          <p:cNvSpPr/>
          <p:nvPr userDrawn="1"/>
        </p:nvSpPr>
        <p:spPr>
          <a:xfrm>
            <a:off x="5848414" y="272129"/>
            <a:ext cx="4031" cy="1688"/>
          </a:xfrm>
          <a:custGeom>
            <a:avLst/>
            <a:gdLst>
              <a:gd name="connsiteX0" fmla="*/ 1555 w 4031"/>
              <a:gd name="connsiteY0" fmla="*/ 1524 h 1688"/>
              <a:gd name="connsiteX1" fmla="*/ 4031 w 4031"/>
              <a:gd name="connsiteY1" fmla="*/ 1333 h 1688"/>
              <a:gd name="connsiteX2" fmla="*/ 3555 w 4031"/>
              <a:gd name="connsiteY2" fmla="*/ 0 h 1688"/>
              <a:gd name="connsiteX3" fmla="*/ 126 w 4031"/>
              <a:gd name="connsiteY3" fmla="*/ 1333 h 1688"/>
              <a:gd name="connsiteX4" fmla="*/ 1555 w 4031"/>
              <a:gd name="connsiteY4" fmla="*/ 1524 h 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 h="1688">
                <a:moveTo>
                  <a:pt x="1555" y="1524"/>
                </a:moveTo>
                <a:cubicBezTo>
                  <a:pt x="2603" y="1619"/>
                  <a:pt x="3651" y="1905"/>
                  <a:pt x="4031" y="1333"/>
                </a:cubicBezTo>
                <a:cubicBezTo>
                  <a:pt x="3936" y="857"/>
                  <a:pt x="3746" y="476"/>
                  <a:pt x="3555" y="0"/>
                </a:cubicBezTo>
                <a:cubicBezTo>
                  <a:pt x="2793" y="1238"/>
                  <a:pt x="1746" y="1238"/>
                  <a:pt x="126" y="1333"/>
                </a:cubicBezTo>
                <a:cubicBezTo>
                  <a:pt x="-445" y="2000"/>
                  <a:pt x="1079" y="1524"/>
                  <a:pt x="1555" y="1524"/>
                </a:cubicBezTo>
                <a:close/>
              </a:path>
            </a:pathLst>
          </a:custGeom>
          <a:solidFill>
            <a:srgbClr val="1A2D6F"/>
          </a:solidFill>
          <a:ln w="9525" cap="flat">
            <a:noFill/>
            <a:prstDash val="solid"/>
            <a:miter/>
          </a:ln>
        </p:spPr>
        <p:txBody>
          <a:bodyPr rtlCol="0" anchor="ctr"/>
          <a:lstStyle/>
          <a:p>
            <a:endParaRPr lang="en-US"/>
          </a:p>
        </p:txBody>
      </p:sp>
      <p:sp>
        <p:nvSpPr>
          <p:cNvPr id="1002" name="צורה חופשית: צורה 975">
            <a:extLst>
              <a:ext uri="{FF2B5EF4-FFF2-40B4-BE49-F238E27FC236}">
                <a16:creationId xmlns:a16="http://schemas.microsoft.com/office/drawing/2014/main" id="{EBA477AE-F937-46A9-BF0F-3FD35CD6F63D}"/>
              </a:ext>
            </a:extLst>
          </p:cNvPr>
          <p:cNvSpPr/>
          <p:nvPr userDrawn="1"/>
        </p:nvSpPr>
        <p:spPr>
          <a:xfrm>
            <a:off x="5845682" y="270509"/>
            <a:ext cx="24384" cy="1777"/>
          </a:xfrm>
          <a:custGeom>
            <a:avLst/>
            <a:gdLst>
              <a:gd name="connsiteX0" fmla="*/ 0 w 24384"/>
              <a:gd name="connsiteY0" fmla="*/ 0 h 1777"/>
              <a:gd name="connsiteX1" fmla="*/ 2667 w 24384"/>
              <a:gd name="connsiteY1" fmla="*/ 857 h 1777"/>
              <a:gd name="connsiteX2" fmla="*/ 7906 w 24384"/>
              <a:gd name="connsiteY2" fmla="*/ 1334 h 1777"/>
              <a:gd name="connsiteX3" fmla="*/ 13431 w 24384"/>
              <a:gd name="connsiteY3" fmla="*/ 1619 h 1777"/>
              <a:gd name="connsiteX4" fmla="*/ 24385 w 24384"/>
              <a:gd name="connsiteY4" fmla="*/ 1715 h 1777"/>
              <a:gd name="connsiteX5" fmla="*/ 0 w 24384"/>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4" h="1777">
                <a:moveTo>
                  <a:pt x="0" y="0"/>
                </a:moveTo>
                <a:cubicBezTo>
                  <a:pt x="286" y="1238"/>
                  <a:pt x="1620" y="762"/>
                  <a:pt x="2667" y="857"/>
                </a:cubicBezTo>
                <a:cubicBezTo>
                  <a:pt x="4382" y="1048"/>
                  <a:pt x="6191" y="1143"/>
                  <a:pt x="7906" y="1334"/>
                </a:cubicBezTo>
                <a:cubicBezTo>
                  <a:pt x="9716" y="1524"/>
                  <a:pt x="11621" y="1524"/>
                  <a:pt x="13431" y="1619"/>
                </a:cubicBezTo>
                <a:cubicBezTo>
                  <a:pt x="17050" y="1810"/>
                  <a:pt x="20860" y="1810"/>
                  <a:pt x="24385" y="1715"/>
                </a:cubicBezTo>
                <a:cubicBezTo>
                  <a:pt x="16764" y="191"/>
                  <a:pt x="7239" y="1238"/>
                  <a:pt x="0" y="0"/>
                </a:cubicBezTo>
                <a:close/>
              </a:path>
            </a:pathLst>
          </a:custGeom>
          <a:solidFill>
            <a:srgbClr val="1A2D6F"/>
          </a:solidFill>
          <a:ln w="9525" cap="flat">
            <a:noFill/>
            <a:prstDash val="solid"/>
            <a:miter/>
          </a:ln>
        </p:spPr>
        <p:txBody>
          <a:bodyPr rtlCol="0" anchor="ctr"/>
          <a:lstStyle/>
          <a:p>
            <a:endParaRPr lang="en-US"/>
          </a:p>
        </p:txBody>
      </p:sp>
      <p:sp>
        <p:nvSpPr>
          <p:cNvPr id="1003" name="צורה חופשית: צורה 976">
            <a:extLst>
              <a:ext uri="{FF2B5EF4-FFF2-40B4-BE49-F238E27FC236}">
                <a16:creationId xmlns:a16="http://schemas.microsoft.com/office/drawing/2014/main" id="{9EA3D7AE-0355-4761-9274-A712EE1382DB}"/>
              </a:ext>
            </a:extLst>
          </p:cNvPr>
          <p:cNvSpPr/>
          <p:nvPr userDrawn="1"/>
        </p:nvSpPr>
        <p:spPr>
          <a:xfrm>
            <a:off x="5892736" y="264604"/>
            <a:ext cx="4477" cy="2571"/>
          </a:xfrm>
          <a:custGeom>
            <a:avLst/>
            <a:gdLst>
              <a:gd name="connsiteX0" fmla="*/ 4477 w 4477"/>
              <a:gd name="connsiteY0" fmla="*/ 190 h 2571"/>
              <a:gd name="connsiteX1" fmla="*/ 0 w 4477"/>
              <a:gd name="connsiteY1" fmla="*/ 0 h 2571"/>
              <a:gd name="connsiteX2" fmla="*/ 1905 w 4477"/>
              <a:gd name="connsiteY2" fmla="*/ 762 h 2571"/>
              <a:gd name="connsiteX3" fmla="*/ 1715 w 4477"/>
              <a:gd name="connsiteY3" fmla="*/ 2572 h 2571"/>
              <a:gd name="connsiteX4" fmla="*/ 3715 w 4477"/>
              <a:gd name="connsiteY4" fmla="*/ 1810 h 2571"/>
              <a:gd name="connsiteX5" fmla="*/ 2667 w 4477"/>
              <a:gd name="connsiteY5" fmla="*/ 1619 h 2571"/>
              <a:gd name="connsiteX6" fmla="*/ 4477 w 4477"/>
              <a:gd name="connsiteY6" fmla="*/ 190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571">
                <a:moveTo>
                  <a:pt x="4477" y="190"/>
                </a:moveTo>
                <a:cubicBezTo>
                  <a:pt x="3048" y="-191"/>
                  <a:pt x="2000" y="286"/>
                  <a:pt x="0" y="0"/>
                </a:cubicBezTo>
                <a:cubicBezTo>
                  <a:pt x="286" y="1333"/>
                  <a:pt x="1429" y="-95"/>
                  <a:pt x="1905" y="762"/>
                </a:cubicBezTo>
                <a:cubicBezTo>
                  <a:pt x="1429" y="2095"/>
                  <a:pt x="762" y="1810"/>
                  <a:pt x="1715" y="2572"/>
                </a:cubicBezTo>
                <a:cubicBezTo>
                  <a:pt x="2000" y="1810"/>
                  <a:pt x="3334" y="2953"/>
                  <a:pt x="3715" y="1810"/>
                </a:cubicBezTo>
                <a:cubicBezTo>
                  <a:pt x="3620" y="1048"/>
                  <a:pt x="3048" y="1810"/>
                  <a:pt x="2667" y="1619"/>
                </a:cubicBezTo>
                <a:cubicBezTo>
                  <a:pt x="2667" y="381"/>
                  <a:pt x="4001" y="1333"/>
                  <a:pt x="4477" y="190"/>
                </a:cubicBezTo>
                <a:close/>
              </a:path>
            </a:pathLst>
          </a:custGeom>
          <a:solidFill>
            <a:srgbClr val="1A2D6F"/>
          </a:solidFill>
          <a:ln w="9525" cap="flat">
            <a:noFill/>
            <a:prstDash val="solid"/>
            <a:miter/>
          </a:ln>
        </p:spPr>
        <p:txBody>
          <a:bodyPr rtlCol="0" anchor="ctr"/>
          <a:lstStyle/>
          <a:p>
            <a:endParaRPr lang="en-US"/>
          </a:p>
        </p:txBody>
      </p:sp>
      <p:sp>
        <p:nvSpPr>
          <p:cNvPr id="1004" name="צורה חופשית: צורה 977">
            <a:extLst>
              <a:ext uri="{FF2B5EF4-FFF2-40B4-BE49-F238E27FC236}">
                <a16:creationId xmlns:a16="http://schemas.microsoft.com/office/drawing/2014/main" id="{14092010-3CFE-4EC0-8D67-AC3C00152346}"/>
              </a:ext>
            </a:extLst>
          </p:cNvPr>
          <p:cNvSpPr/>
          <p:nvPr userDrawn="1"/>
        </p:nvSpPr>
        <p:spPr>
          <a:xfrm>
            <a:off x="5796914" y="262985"/>
            <a:ext cx="159925" cy="89630"/>
          </a:xfrm>
          <a:custGeom>
            <a:avLst/>
            <a:gdLst>
              <a:gd name="connsiteX0" fmla="*/ 953 w 159925"/>
              <a:gd name="connsiteY0" fmla="*/ 58865 h 89630"/>
              <a:gd name="connsiteX1" fmla="*/ 0 w 159925"/>
              <a:gd name="connsiteY1" fmla="*/ 60865 h 89630"/>
              <a:gd name="connsiteX2" fmla="*/ 1524 w 159925"/>
              <a:gd name="connsiteY2" fmla="*/ 61150 h 89630"/>
              <a:gd name="connsiteX3" fmla="*/ 381 w 159925"/>
              <a:gd name="connsiteY3" fmla="*/ 62294 h 89630"/>
              <a:gd name="connsiteX4" fmla="*/ 1524 w 159925"/>
              <a:gd name="connsiteY4" fmla="*/ 62198 h 89630"/>
              <a:gd name="connsiteX5" fmla="*/ 1905 w 159925"/>
              <a:gd name="connsiteY5" fmla="*/ 64389 h 89630"/>
              <a:gd name="connsiteX6" fmla="*/ 4858 w 159925"/>
              <a:gd name="connsiteY6" fmla="*/ 67532 h 89630"/>
              <a:gd name="connsiteX7" fmla="*/ 3524 w 159925"/>
              <a:gd name="connsiteY7" fmla="*/ 68294 h 89630"/>
              <a:gd name="connsiteX8" fmla="*/ 3715 w 159925"/>
              <a:gd name="connsiteY8" fmla="*/ 67627 h 89630"/>
              <a:gd name="connsiteX9" fmla="*/ 2286 w 159925"/>
              <a:gd name="connsiteY9" fmla="*/ 69818 h 89630"/>
              <a:gd name="connsiteX10" fmla="*/ 571 w 159925"/>
              <a:gd name="connsiteY10" fmla="*/ 70199 h 89630"/>
              <a:gd name="connsiteX11" fmla="*/ 1905 w 159925"/>
              <a:gd name="connsiteY11" fmla="*/ 70485 h 89630"/>
              <a:gd name="connsiteX12" fmla="*/ 2191 w 159925"/>
              <a:gd name="connsiteY12" fmla="*/ 72390 h 89630"/>
              <a:gd name="connsiteX13" fmla="*/ 1524 w 159925"/>
              <a:gd name="connsiteY13" fmla="*/ 74390 h 89630"/>
              <a:gd name="connsiteX14" fmla="*/ 477 w 159925"/>
              <a:gd name="connsiteY14" fmla="*/ 74867 h 89630"/>
              <a:gd name="connsiteX15" fmla="*/ 4191 w 159925"/>
              <a:gd name="connsiteY15" fmla="*/ 75628 h 89630"/>
              <a:gd name="connsiteX16" fmla="*/ 4286 w 159925"/>
              <a:gd name="connsiteY16" fmla="*/ 76391 h 89630"/>
              <a:gd name="connsiteX17" fmla="*/ 3715 w 159925"/>
              <a:gd name="connsiteY17" fmla="*/ 78105 h 89630"/>
              <a:gd name="connsiteX18" fmla="*/ 4477 w 159925"/>
              <a:gd name="connsiteY18" fmla="*/ 78962 h 89630"/>
              <a:gd name="connsiteX19" fmla="*/ 3143 w 159925"/>
              <a:gd name="connsiteY19" fmla="*/ 80486 h 89630"/>
              <a:gd name="connsiteX20" fmla="*/ 7430 w 159925"/>
              <a:gd name="connsiteY20" fmla="*/ 79915 h 89630"/>
              <a:gd name="connsiteX21" fmla="*/ 6858 w 159925"/>
              <a:gd name="connsiteY21" fmla="*/ 78772 h 89630"/>
              <a:gd name="connsiteX22" fmla="*/ 13335 w 159925"/>
              <a:gd name="connsiteY22" fmla="*/ 84296 h 89630"/>
              <a:gd name="connsiteX23" fmla="*/ 15050 w 159925"/>
              <a:gd name="connsiteY23" fmla="*/ 85916 h 89630"/>
              <a:gd name="connsiteX24" fmla="*/ 21336 w 159925"/>
              <a:gd name="connsiteY24" fmla="*/ 86582 h 89630"/>
              <a:gd name="connsiteX25" fmla="*/ 18765 w 159925"/>
              <a:gd name="connsiteY25" fmla="*/ 87821 h 89630"/>
              <a:gd name="connsiteX26" fmla="*/ 23241 w 159925"/>
              <a:gd name="connsiteY26" fmla="*/ 89249 h 89630"/>
              <a:gd name="connsiteX27" fmla="*/ 24003 w 159925"/>
              <a:gd name="connsiteY27" fmla="*/ 88582 h 89630"/>
              <a:gd name="connsiteX28" fmla="*/ 23527 w 159925"/>
              <a:gd name="connsiteY28" fmla="*/ 88868 h 89630"/>
              <a:gd name="connsiteX29" fmla="*/ 32671 w 159925"/>
              <a:gd name="connsiteY29" fmla="*/ 89440 h 89630"/>
              <a:gd name="connsiteX30" fmla="*/ 42291 w 159925"/>
              <a:gd name="connsiteY30" fmla="*/ 89059 h 89630"/>
              <a:gd name="connsiteX31" fmla="*/ 42006 w 159925"/>
              <a:gd name="connsiteY31" fmla="*/ 88011 h 89630"/>
              <a:gd name="connsiteX32" fmla="*/ 42958 w 159925"/>
              <a:gd name="connsiteY32" fmla="*/ 88678 h 89630"/>
              <a:gd name="connsiteX33" fmla="*/ 46387 w 159925"/>
              <a:gd name="connsiteY33" fmla="*/ 89630 h 89630"/>
              <a:gd name="connsiteX34" fmla="*/ 46768 w 159925"/>
              <a:gd name="connsiteY34" fmla="*/ 87821 h 89630"/>
              <a:gd name="connsiteX35" fmla="*/ 50006 w 159925"/>
              <a:gd name="connsiteY35" fmla="*/ 88392 h 89630"/>
              <a:gd name="connsiteX36" fmla="*/ 48578 w 159925"/>
              <a:gd name="connsiteY36" fmla="*/ 87725 h 89630"/>
              <a:gd name="connsiteX37" fmla="*/ 50864 w 159925"/>
              <a:gd name="connsiteY37" fmla="*/ 87630 h 89630"/>
              <a:gd name="connsiteX38" fmla="*/ 50197 w 159925"/>
              <a:gd name="connsiteY38" fmla="*/ 88011 h 89630"/>
              <a:gd name="connsiteX39" fmla="*/ 51626 w 159925"/>
              <a:gd name="connsiteY39" fmla="*/ 88297 h 89630"/>
              <a:gd name="connsiteX40" fmla="*/ 51340 w 159925"/>
              <a:gd name="connsiteY40" fmla="*/ 87630 h 89630"/>
              <a:gd name="connsiteX41" fmla="*/ 56960 w 159925"/>
              <a:gd name="connsiteY41" fmla="*/ 87630 h 89630"/>
              <a:gd name="connsiteX42" fmla="*/ 57055 w 159925"/>
              <a:gd name="connsiteY42" fmla="*/ 88678 h 89630"/>
              <a:gd name="connsiteX43" fmla="*/ 59246 w 159925"/>
              <a:gd name="connsiteY43" fmla="*/ 88487 h 89630"/>
              <a:gd name="connsiteX44" fmla="*/ 57436 w 159925"/>
              <a:gd name="connsiteY44" fmla="*/ 87916 h 89630"/>
              <a:gd name="connsiteX45" fmla="*/ 62579 w 159925"/>
              <a:gd name="connsiteY45" fmla="*/ 87440 h 89630"/>
              <a:gd name="connsiteX46" fmla="*/ 60674 w 159925"/>
              <a:gd name="connsiteY46" fmla="*/ 88297 h 89630"/>
              <a:gd name="connsiteX47" fmla="*/ 64675 w 159925"/>
              <a:gd name="connsiteY47" fmla="*/ 88297 h 89630"/>
              <a:gd name="connsiteX48" fmla="*/ 65913 w 159925"/>
              <a:gd name="connsiteY48" fmla="*/ 87440 h 89630"/>
              <a:gd name="connsiteX49" fmla="*/ 66199 w 159925"/>
              <a:gd name="connsiteY49" fmla="*/ 88487 h 89630"/>
              <a:gd name="connsiteX50" fmla="*/ 70771 w 159925"/>
              <a:gd name="connsiteY50" fmla="*/ 88297 h 89630"/>
              <a:gd name="connsiteX51" fmla="*/ 69152 w 159925"/>
              <a:gd name="connsiteY51" fmla="*/ 87821 h 89630"/>
              <a:gd name="connsiteX52" fmla="*/ 72866 w 159925"/>
              <a:gd name="connsiteY52" fmla="*/ 87725 h 89630"/>
              <a:gd name="connsiteX53" fmla="*/ 71247 w 159925"/>
              <a:gd name="connsiteY53" fmla="*/ 88964 h 89630"/>
              <a:gd name="connsiteX54" fmla="*/ 72676 w 159925"/>
              <a:gd name="connsiteY54" fmla="*/ 89535 h 89630"/>
              <a:gd name="connsiteX55" fmla="*/ 72295 w 159925"/>
              <a:gd name="connsiteY55" fmla="*/ 88487 h 89630"/>
              <a:gd name="connsiteX56" fmla="*/ 76867 w 159925"/>
              <a:gd name="connsiteY56" fmla="*/ 88297 h 89630"/>
              <a:gd name="connsiteX57" fmla="*/ 80582 w 159925"/>
              <a:gd name="connsiteY57" fmla="*/ 88201 h 89630"/>
              <a:gd name="connsiteX58" fmla="*/ 88773 w 159925"/>
              <a:gd name="connsiteY58" fmla="*/ 87821 h 89630"/>
              <a:gd name="connsiteX59" fmla="*/ 88297 w 159925"/>
              <a:gd name="connsiteY59" fmla="*/ 87535 h 89630"/>
              <a:gd name="connsiteX60" fmla="*/ 97155 w 159925"/>
              <a:gd name="connsiteY60" fmla="*/ 84963 h 89630"/>
              <a:gd name="connsiteX61" fmla="*/ 106585 w 159925"/>
              <a:gd name="connsiteY61" fmla="*/ 84201 h 89630"/>
              <a:gd name="connsiteX62" fmla="*/ 105728 w 159925"/>
              <a:gd name="connsiteY62" fmla="*/ 85058 h 89630"/>
              <a:gd name="connsiteX63" fmla="*/ 109347 w 159925"/>
              <a:gd name="connsiteY63" fmla="*/ 84011 h 89630"/>
              <a:gd name="connsiteX64" fmla="*/ 109728 w 159925"/>
              <a:gd name="connsiteY64" fmla="*/ 85058 h 89630"/>
              <a:gd name="connsiteX65" fmla="*/ 112395 w 159925"/>
              <a:gd name="connsiteY65" fmla="*/ 84582 h 89630"/>
              <a:gd name="connsiteX66" fmla="*/ 111347 w 159925"/>
              <a:gd name="connsiteY66" fmla="*/ 84106 h 89630"/>
              <a:gd name="connsiteX67" fmla="*/ 122587 w 159925"/>
              <a:gd name="connsiteY67" fmla="*/ 81820 h 89630"/>
              <a:gd name="connsiteX68" fmla="*/ 128016 w 159925"/>
              <a:gd name="connsiteY68" fmla="*/ 80772 h 89630"/>
              <a:gd name="connsiteX69" fmla="*/ 132684 w 159925"/>
              <a:gd name="connsiteY69" fmla="*/ 79343 h 89630"/>
              <a:gd name="connsiteX70" fmla="*/ 132398 w 159925"/>
              <a:gd name="connsiteY70" fmla="*/ 79724 h 89630"/>
              <a:gd name="connsiteX71" fmla="*/ 146876 w 159925"/>
              <a:gd name="connsiteY71" fmla="*/ 73723 h 89630"/>
              <a:gd name="connsiteX72" fmla="*/ 148019 w 159925"/>
              <a:gd name="connsiteY72" fmla="*/ 74581 h 89630"/>
              <a:gd name="connsiteX73" fmla="*/ 147924 w 159925"/>
              <a:gd name="connsiteY73" fmla="*/ 75343 h 89630"/>
              <a:gd name="connsiteX74" fmla="*/ 149162 w 159925"/>
              <a:gd name="connsiteY74" fmla="*/ 74486 h 89630"/>
              <a:gd name="connsiteX75" fmla="*/ 147257 w 159925"/>
              <a:gd name="connsiteY75" fmla="*/ 73343 h 89630"/>
              <a:gd name="connsiteX76" fmla="*/ 154781 w 159925"/>
              <a:gd name="connsiteY76" fmla="*/ 70866 h 89630"/>
              <a:gd name="connsiteX77" fmla="*/ 156496 w 159925"/>
              <a:gd name="connsiteY77" fmla="*/ 69628 h 89630"/>
              <a:gd name="connsiteX78" fmla="*/ 154686 w 159925"/>
              <a:gd name="connsiteY78" fmla="*/ 68771 h 89630"/>
              <a:gd name="connsiteX79" fmla="*/ 158211 w 159925"/>
              <a:gd name="connsiteY79" fmla="*/ 68390 h 89630"/>
              <a:gd name="connsiteX80" fmla="*/ 158211 w 159925"/>
              <a:gd name="connsiteY80" fmla="*/ 68008 h 89630"/>
              <a:gd name="connsiteX81" fmla="*/ 158496 w 159925"/>
              <a:gd name="connsiteY81" fmla="*/ 67627 h 89630"/>
              <a:gd name="connsiteX82" fmla="*/ 157639 w 159925"/>
              <a:gd name="connsiteY82" fmla="*/ 67342 h 89630"/>
              <a:gd name="connsiteX83" fmla="*/ 158401 w 159925"/>
              <a:gd name="connsiteY83" fmla="*/ 66866 h 89630"/>
              <a:gd name="connsiteX84" fmla="*/ 159449 w 159925"/>
              <a:gd name="connsiteY84" fmla="*/ 65342 h 89630"/>
              <a:gd name="connsiteX85" fmla="*/ 158496 w 159925"/>
              <a:gd name="connsiteY85" fmla="*/ 62960 h 89630"/>
              <a:gd name="connsiteX86" fmla="*/ 156972 w 159925"/>
              <a:gd name="connsiteY86" fmla="*/ 60674 h 89630"/>
              <a:gd name="connsiteX87" fmla="*/ 157163 w 159925"/>
              <a:gd name="connsiteY87" fmla="*/ 56388 h 89630"/>
              <a:gd name="connsiteX88" fmla="*/ 159449 w 159925"/>
              <a:gd name="connsiteY88" fmla="*/ 56483 h 89630"/>
              <a:gd name="connsiteX89" fmla="*/ 158496 w 159925"/>
              <a:gd name="connsiteY89" fmla="*/ 55531 h 89630"/>
              <a:gd name="connsiteX90" fmla="*/ 158782 w 159925"/>
              <a:gd name="connsiteY90" fmla="*/ 51625 h 89630"/>
              <a:gd name="connsiteX91" fmla="*/ 159068 w 159925"/>
              <a:gd name="connsiteY91" fmla="*/ 50864 h 89630"/>
              <a:gd name="connsiteX92" fmla="*/ 159734 w 159925"/>
              <a:gd name="connsiteY92" fmla="*/ 51816 h 89630"/>
              <a:gd name="connsiteX93" fmla="*/ 158115 w 159925"/>
              <a:gd name="connsiteY93" fmla="*/ 49911 h 89630"/>
              <a:gd name="connsiteX94" fmla="*/ 159639 w 159925"/>
              <a:gd name="connsiteY94" fmla="*/ 48292 h 89630"/>
              <a:gd name="connsiteX95" fmla="*/ 158496 w 159925"/>
              <a:gd name="connsiteY95" fmla="*/ 48101 h 89630"/>
              <a:gd name="connsiteX96" fmla="*/ 159925 w 159925"/>
              <a:gd name="connsiteY96" fmla="*/ 47244 h 89630"/>
              <a:gd name="connsiteX97" fmla="*/ 158591 w 159925"/>
              <a:gd name="connsiteY97" fmla="*/ 47053 h 89630"/>
              <a:gd name="connsiteX98" fmla="*/ 158401 w 159925"/>
              <a:gd name="connsiteY98" fmla="*/ 45339 h 89630"/>
              <a:gd name="connsiteX99" fmla="*/ 157734 w 159925"/>
              <a:gd name="connsiteY99" fmla="*/ 44387 h 89630"/>
              <a:gd name="connsiteX100" fmla="*/ 158211 w 159925"/>
              <a:gd name="connsiteY100" fmla="*/ 43244 h 89630"/>
              <a:gd name="connsiteX101" fmla="*/ 157449 w 159925"/>
              <a:gd name="connsiteY101" fmla="*/ 42958 h 89630"/>
              <a:gd name="connsiteX102" fmla="*/ 158878 w 159925"/>
              <a:gd name="connsiteY102" fmla="*/ 40672 h 89630"/>
              <a:gd name="connsiteX103" fmla="*/ 157353 w 159925"/>
              <a:gd name="connsiteY103" fmla="*/ 40481 h 89630"/>
              <a:gd name="connsiteX104" fmla="*/ 156591 w 159925"/>
              <a:gd name="connsiteY104" fmla="*/ 38481 h 89630"/>
              <a:gd name="connsiteX105" fmla="*/ 157163 w 159925"/>
              <a:gd name="connsiteY105" fmla="*/ 38100 h 89630"/>
              <a:gd name="connsiteX106" fmla="*/ 156496 w 159925"/>
              <a:gd name="connsiteY106" fmla="*/ 36766 h 89630"/>
              <a:gd name="connsiteX107" fmla="*/ 156591 w 159925"/>
              <a:gd name="connsiteY107" fmla="*/ 35719 h 89630"/>
              <a:gd name="connsiteX108" fmla="*/ 158401 w 159925"/>
              <a:gd name="connsiteY108" fmla="*/ 34480 h 89630"/>
              <a:gd name="connsiteX109" fmla="*/ 155924 w 159925"/>
              <a:gd name="connsiteY109" fmla="*/ 35147 h 89630"/>
              <a:gd name="connsiteX110" fmla="*/ 154781 w 159925"/>
              <a:gd name="connsiteY110" fmla="*/ 31718 h 89630"/>
              <a:gd name="connsiteX111" fmla="*/ 156972 w 159925"/>
              <a:gd name="connsiteY111" fmla="*/ 31814 h 89630"/>
              <a:gd name="connsiteX112" fmla="*/ 157163 w 159925"/>
              <a:gd name="connsiteY112" fmla="*/ 33528 h 89630"/>
              <a:gd name="connsiteX113" fmla="*/ 156972 w 159925"/>
              <a:gd name="connsiteY113" fmla="*/ 31432 h 89630"/>
              <a:gd name="connsiteX114" fmla="*/ 157829 w 159925"/>
              <a:gd name="connsiteY114" fmla="*/ 30670 h 89630"/>
              <a:gd name="connsiteX115" fmla="*/ 155543 w 159925"/>
              <a:gd name="connsiteY115" fmla="*/ 23527 h 89630"/>
              <a:gd name="connsiteX116" fmla="*/ 157068 w 159925"/>
              <a:gd name="connsiteY116" fmla="*/ 23051 h 89630"/>
              <a:gd name="connsiteX117" fmla="*/ 155448 w 159925"/>
              <a:gd name="connsiteY117" fmla="*/ 22860 h 89630"/>
              <a:gd name="connsiteX118" fmla="*/ 157163 w 159925"/>
              <a:gd name="connsiteY118" fmla="*/ 20193 h 89630"/>
              <a:gd name="connsiteX119" fmla="*/ 156115 w 159925"/>
              <a:gd name="connsiteY119" fmla="*/ 19621 h 89630"/>
              <a:gd name="connsiteX120" fmla="*/ 158591 w 159925"/>
              <a:gd name="connsiteY120" fmla="*/ 17621 h 89630"/>
              <a:gd name="connsiteX121" fmla="*/ 154686 w 159925"/>
              <a:gd name="connsiteY121" fmla="*/ 15240 h 89630"/>
              <a:gd name="connsiteX122" fmla="*/ 154496 w 159925"/>
              <a:gd name="connsiteY122" fmla="*/ 15240 h 89630"/>
              <a:gd name="connsiteX123" fmla="*/ 152686 w 159925"/>
              <a:gd name="connsiteY123" fmla="*/ 12287 h 89630"/>
              <a:gd name="connsiteX124" fmla="*/ 149447 w 159925"/>
              <a:gd name="connsiteY124" fmla="*/ 4191 h 89630"/>
              <a:gd name="connsiteX125" fmla="*/ 151543 w 159925"/>
              <a:gd name="connsiteY125" fmla="*/ 1524 h 89630"/>
              <a:gd name="connsiteX126" fmla="*/ 143828 w 159925"/>
              <a:gd name="connsiteY126" fmla="*/ 0 h 89630"/>
              <a:gd name="connsiteX127" fmla="*/ 132207 w 159925"/>
              <a:gd name="connsiteY127" fmla="*/ 667 h 89630"/>
              <a:gd name="connsiteX128" fmla="*/ 132493 w 159925"/>
              <a:gd name="connsiteY128" fmla="*/ 286 h 89630"/>
              <a:gd name="connsiteX129" fmla="*/ 111443 w 159925"/>
              <a:gd name="connsiteY129" fmla="*/ 5429 h 89630"/>
              <a:gd name="connsiteX130" fmla="*/ 112490 w 159925"/>
              <a:gd name="connsiteY130" fmla="*/ 5620 h 89630"/>
              <a:gd name="connsiteX131" fmla="*/ 110586 w 159925"/>
              <a:gd name="connsiteY131" fmla="*/ 6001 h 89630"/>
              <a:gd name="connsiteX132" fmla="*/ 102489 w 159925"/>
              <a:gd name="connsiteY132" fmla="*/ 7239 h 89630"/>
              <a:gd name="connsiteX133" fmla="*/ 102965 w 159925"/>
              <a:gd name="connsiteY133" fmla="*/ 6477 h 89630"/>
              <a:gd name="connsiteX134" fmla="*/ 78105 w 159925"/>
              <a:gd name="connsiteY134" fmla="*/ 8572 h 89630"/>
              <a:gd name="connsiteX135" fmla="*/ 78200 w 159925"/>
              <a:gd name="connsiteY135" fmla="*/ 9239 h 89630"/>
              <a:gd name="connsiteX136" fmla="*/ 73629 w 159925"/>
              <a:gd name="connsiteY136" fmla="*/ 9239 h 89630"/>
              <a:gd name="connsiteX137" fmla="*/ 84297 w 159925"/>
              <a:gd name="connsiteY137" fmla="*/ 9525 h 89630"/>
              <a:gd name="connsiteX138" fmla="*/ 76010 w 159925"/>
              <a:gd name="connsiteY138" fmla="*/ 11716 h 89630"/>
              <a:gd name="connsiteX139" fmla="*/ 82011 w 159925"/>
              <a:gd name="connsiteY139" fmla="*/ 11430 h 89630"/>
              <a:gd name="connsiteX140" fmla="*/ 72771 w 159925"/>
              <a:gd name="connsiteY140" fmla="*/ 13335 h 89630"/>
              <a:gd name="connsiteX141" fmla="*/ 75724 w 159925"/>
              <a:gd name="connsiteY141" fmla="*/ 12573 h 89630"/>
              <a:gd name="connsiteX142" fmla="*/ 72771 w 159925"/>
              <a:gd name="connsiteY142" fmla="*/ 12002 h 89630"/>
              <a:gd name="connsiteX143" fmla="*/ 49625 w 159925"/>
              <a:gd name="connsiteY143" fmla="*/ 13716 h 89630"/>
              <a:gd name="connsiteX144" fmla="*/ 48102 w 159925"/>
              <a:gd name="connsiteY144" fmla="*/ 13049 h 89630"/>
              <a:gd name="connsiteX145" fmla="*/ 30575 w 159925"/>
              <a:gd name="connsiteY145" fmla="*/ 13430 h 89630"/>
              <a:gd name="connsiteX146" fmla="*/ 30861 w 159925"/>
              <a:gd name="connsiteY146" fmla="*/ 13049 h 89630"/>
              <a:gd name="connsiteX147" fmla="*/ 26289 w 159925"/>
              <a:gd name="connsiteY147" fmla="*/ 11716 h 89630"/>
              <a:gd name="connsiteX148" fmla="*/ 27623 w 159925"/>
              <a:gd name="connsiteY148" fmla="*/ 11049 h 89630"/>
              <a:gd name="connsiteX149" fmla="*/ 25337 w 159925"/>
              <a:gd name="connsiteY149" fmla="*/ 10858 h 89630"/>
              <a:gd name="connsiteX150" fmla="*/ 25908 w 159925"/>
              <a:gd name="connsiteY150" fmla="*/ 10573 h 89630"/>
              <a:gd name="connsiteX151" fmla="*/ 24384 w 159925"/>
              <a:gd name="connsiteY151" fmla="*/ 8572 h 89630"/>
              <a:gd name="connsiteX152" fmla="*/ 24765 w 159925"/>
              <a:gd name="connsiteY152" fmla="*/ 7906 h 89630"/>
              <a:gd name="connsiteX153" fmla="*/ 24003 w 159925"/>
              <a:gd name="connsiteY153" fmla="*/ 7810 h 89630"/>
              <a:gd name="connsiteX154" fmla="*/ 25337 w 159925"/>
              <a:gd name="connsiteY154" fmla="*/ 10096 h 89630"/>
              <a:gd name="connsiteX155" fmla="*/ 22765 w 159925"/>
              <a:gd name="connsiteY155" fmla="*/ 11525 h 89630"/>
              <a:gd name="connsiteX156" fmla="*/ 27051 w 159925"/>
              <a:gd name="connsiteY156" fmla="*/ 13144 h 89630"/>
              <a:gd name="connsiteX157" fmla="*/ 26670 w 159925"/>
              <a:gd name="connsiteY157" fmla="*/ 13811 h 89630"/>
              <a:gd name="connsiteX158" fmla="*/ 27337 w 159925"/>
              <a:gd name="connsiteY158" fmla="*/ 13526 h 89630"/>
              <a:gd name="connsiteX159" fmla="*/ 27527 w 159925"/>
              <a:gd name="connsiteY159" fmla="*/ 15335 h 89630"/>
              <a:gd name="connsiteX160" fmla="*/ 23813 w 159925"/>
              <a:gd name="connsiteY160" fmla="*/ 13906 h 89630"/>
              <a:gd name="connsiteX161" fmla="*/ 20479 w 159925"/>
              <a:gd name="connsiteY161" fmla="*/ 13049 h 89630"/>
              <a:gd name="connsiteX162" fmla="*/ 21908 w 159925"/>
              <a:gd name="connsiteY162" fmla="*/ 13906 h 89630"/>
              <a:gd name="connsiteX163" fmla="*/ 21431 w 159925"/>
              <a:gd name="connsiteY163" fmla="*/ 14192 h 89630"/>
              <a:gd name="connsiteX164" fmla="*/ 24955 w 159925"/>
              <a:gd name="connsiteY164" fmla="*/ 15335 h 89630"/>
              <a:gd name="connsiteX165" fmla="*/ 20098 w 159925"/>
              <a:gd name="connsiteY165" fmla="*/ 14668 h 89630"/>
              <a:gd name="connsiteX166" fmla="*/ 20574 w 159925"/>
              <a:gd name="connsiteY166" fmla="*/ 14383 h 89630"/>
              <a:gd name="connsiteX167" fmla="*/ 18288 w 159925"/>
              <a:gd name="connsiteY167" fmla="*/ 14764 h 89630"/>
              <a:gd name="connsiteX168" fmla="*/ 19527 w 159925"/>
              <a:gd name="connsiteY168" fmla="*/ 14954 h 89630"/>
              <a:gd name="connsiteX169" fmla="*/ 18384 w 159925"/>
              <a:gd name="connsiteY169" fmla="*/ 15526 h 89630"/>
              <a:gd name="connsiteX170" fmla="*/ 15812 w 159925"/>
              <a:gd name="connsiteY170" fmla="*/ 16764 h 89630"/>
              <a:gd name="connsiteX171" fmla="*/ 16574 w 159925"/>
              <a:gd name="connsiteY171" fmla="*/ 15811 h 89630"/>
              <a:gd name="connsiteX172" fmla="*/ 17812 w 159925"/>
              <a:gd name="connsiteY172" fmla="*/ 16478 h 89630"/>
              <a:gd name="connsiteX173" fmla="*/ 17526 w 159925"/>
              <a:gd name="connsiteY173" fmla="*/ 15716 h 89630"/>
              <a:gd name="connsiteX174" fmla="*/ 17907 w 159925"/>
              <a:gd name="connsiteY174" fmla="*/ 15430 h 89630"/>
              <a:gd name="connsiteX175" fmla="*/ 15430 w 159925"/>
              <a:gd name="connsiteY175" fmla="*/ 15621 h 89630"/>
              <a:gd name="connsiteX176" fmla="*/ 15526 w 159925"/>
              <a:gd name="connsiteY176" fmla="*/ 17431 h 89630"/>
              <a:gd name="connsiteX177" fmla="*/ 11811 w 159925"/>
              <a:gd name="connsiteY177" fmla="*/ 23908 h 89630"/>
              <a:gd name="connsiteX178" fmla="*/ 14859 w 159925"/>
              <a:gd name="connsiteY178" fmla="*/ 20574 h 89630"/>
              <a:gd name="connsiteX179" fmla="*/ 12668 w 159925"/>
              <a:gd name="connsiteY179" fmla="*/ 24479 h 89630"/>
              <a:gd name="connsiteX180" fmla="*/ 12859 w 159925"/>
              <a:gd name="connsiteY180" fmla="*/ 25241 h 89630"/>
              <a:gd name="connsiteX181" fmla="*/ 13716 w 159925"/>
              <a:gd name="connsiteY181" fmla="*/ 25051 h 89630"/>
              <a:gd name="connsiteX182" fmla="*/ 14574 w 159925"/>
              <a:gd name="connsiteY182" fmla="*/ 23813 h 89630"/>
              <a:gd name="connsiteX183" fmla="*/ 13049 w 159925"/>
              <a:gd name="connsiteY183" fmla="*/ 26003 h 89630"/>
              <a:gd name="connsiteX184" fmla="*/ 12859 w 159925"/>
              <a:gd name="connsiteY184" fmla="*/ 28480 h 89630"/>
              <a:gd name="connsiteX185" fmla="*/ 14478 w 159925"/>
              <a:gd name="connsiteY185" fmla="*/ 25908 h 89630"/>
              <a:gd name="connsiteX186" fmla="*/ 13621 w 159925"/>
              <a:gd name="connsiteY186" fmla="*/ 28575 h 89630"/>
              <a:gd name="connsiteX187" fmla="*/ 12859 w 159925"/>
              <a:gd name="connsiteY187" fmla="*/ 28384 h 89630"/>
              <a:gd name="connsiteX188" fmla="*/ 11145 w 159925"/>
              <a:gd name="connsiteY188" fmla="*/ 32004 h 89630"/>
              <a:gd name="connsiteX189" fmla="*/ 10573 w 159925"/>
              <a:gd name="connsiteY189" fmla="*/ 34004 h 89630"/>
              <a:gd name="connsiteX190" fmla="*/ 11049 w 159925"/>
              <a:gd name="connsiteY190" fmla="*/ 35147 h 89630"/>
              <a:gd name="connsiteX191" fmla="*/ 8954 w 159925"/>
              <a:gd name="connsiteY191" fmla="*/ 39052 h 89630"/>
              <a:gd name="connsiteX192" fmla="*/ 9525 w 159925"/>
              <a:gd name="connsiteY192" fmla="*/ 39910 h 89630"/>
              <a:gd name="connsiteX193" fmla="*/ 8287 w 159925"/>
              <a:gd name="connsiteY193" fmla="*/ 42863 h 89630"/>
              <a:gd name="connsiteX194" fmla="*/ 9430 w 159925"/>
              <a:gd name="connsiteY194" fmla="*/ 43815 h 89630"/>
              <a:gd name="connsiteX195" fmla="*/ 8001 w 159925"/>
              <a:gd name="connsiteY195" fmla="*/ 45339 h 89630"/>
              <a:gd name="connsiteX196" fmla="*/ 7049 w 159925"/>
              <a:gd name="connsiteY196" fmla="*/ 48006 h 89630"/>
              <a:gd name="connsiteX197" fmla="*/ 5525 w 159925"/>
              <a:gd name="connsiteY197" fmla="*/ 47720 h 89630"/>
              <a:gd name="connsiteX198" fmla="*/ 6478 w 159925"/>
              <a:gd name="connsiteY198" fmla="*/ 48673 h 89630"/>
              <a:gd name="connsiteX199" fmla="*/ 5049 w 159925"/>
              <a:gd name="connsiteY199" fmla="*/ 49816 h 89630"/>
              <a:gd name="connsiteX200" fmla="*/ 5715 w 159925"/>
              <a:gd name="connsiteY200" fmla="*/ 51435 h 89630"/>
              <a:gd name="connsiteX201" fmla="*/ 953 w 159925"/>
              <a:gd name="connsiteY201" fmla="*/ 58865 h 89630"/>
              <a:gd name="connsiteX202" fmla="*/ 128969 w 159925"/>
              <a:gd name="connsiteY202" fmla="*/ 3048 h 89630"/>
              <a:gd name="connsiteX203" fmla="*/ 123063 w 159925"/>
              <a:gd name="connsiteY203" fmla="*/ 3715 h 89630"/>
              <a:gd name="connsiteX204" fmla="*/ 128969 w 159925"/>
              <a:gd name="connsiteY204" fmla="*/ 3048 h 89630"/>
              <a:gd name="connsiteX205" fmla="*/ 99156 w 159925"/>
              <a:gd name="connsiteY205" fmla="*/ 7810 h 89630"/>
              <a:gd name="connsiteX206" fmla="*/ 96298 w 159925"/>
              <a:gd name="connsiteY206" fmla="*/ 8001 h 89630"/>
              <a:gd name="connsiteX207" fmla="*/ 99156 w 159925"/>
              <a:gd name="connsiteY207" fmla="*/ 7810 h 89630"/>
              <a:gd name="connsiteX208" fmla="*/ 93822 w 159925"/>
              <a:gd name="connsiteY208" fmla="*/ 8763 h 89630"/>
              <a:gd name="connsiteX209" fmla="*/ 91630 w 159925"/>
              <a:gd name="connsiteY209" fmla="*/ 8477 h 89630"/>
              <a:gd name="connsiteX210" fmla="*/ 93822 w 159925"/>
              <a:gd name="connsiteY210" fmla="*/ 8763 h 89630"/>
              <a:gd name="connsiteX211" fmla="*/ 80391 w 159925"/>
              <a:gd name="connsiteY211" fmla="*/ 86487 h 89630"/>
              <a:gd name="connsiteX212" fmla="*/ 77820 w 159925"/>
              <a:gd name="connsiteY212" fmla="*/ 86201 h 89630"/>
              <a:gd name="connsiteX213" fmla="*/ 80391 w 159925"/>
              <a:gd name="connsiteY213" fmla="*/ 86487 h 89630"/>
              <a:gd name="connsiteX214" fmla="*/ 74486 w 159925"/>
              <a:gd name="connsiteY214" fmla="*/ 87630 h 89630"/>
              <a:gd name="connsiteX215" fmla="*/ 82678 w 159925"/>
              <a:gd name="connsiteY215" fmla="*/ 86487 h 89630"/>
              <a:gd name="connsiteX216" fmla="*/ 81534 w 159925"/>
              <a:gd name="connsiteY216" fmla="*/ 86296 h 89630"/>
              <a:gd name="connsiteX217" fmla="*/ 88011 w 159925"/>
              <a:gd name="connsiteY217" fmla="*/ 86773 h 89630"/>
              <a:gd name="connsiteX218" fmla="*/ 77058 w 159925"/>
              <a:gd name="connsiteY218" fmla="*/ 87725 h 89630"/>
              <a:gd name="connsiteX219" fmla="*/ 75343 w 159925"/>
              <a:gd name="connsiteY219" fmla="*/ 87916 h 89630"/>
              <a:gd name="connsiteX220" fmla="*/ 74486 w 159925"/>
              <a:gd name="connsiteY220" fmla="*/ 87630 h 89630"/>
              <a:gd name="connsiteX221" fmla="*/ 72771 w 159925"/>
              <a:gd name="connsiteY221" fmla="*/ 86392 h 89630"/>
              <a:gd name="connsiteX222" fmla="*/ 70390 w 159925"/>
              <a:gd name="connsiteY222" fmla="*/ 86677 h 89630"/>
              <a:gd name="connsiteX223" fmla="*/ 72771 w 159925"/>
              <a:gd name="connsiteY223" fmla="*/ 86392 h 89630"/>
              <a:gd name="connsiteX224" fmla="*/ 56579 w 159925"/>
              <a:gd name="connsiteY224" fmla="*/ 14288 h 89630"/>
              <a:gd name="connsiteX225" fmla="*/ 54197 w 159925"/>
              <a:gd name="connsiteY225" fmla="*/ 13811 h 89630"/>
              <a:gd name="connsiteX226" fmla="*/ 56579 w 159925"/>
              <a:gd name="connsiteY226" fmla="*/ 14288 h 89630"/>
              <a:gd name="connsiteX227" fmla="*/ 51816 w 159925"/>
              <a:gd name="connsiteY227" fmla="*/ 14002 h 89630"/>
              <a:gd name="connsiteX228" fmla="*/ 49340 w 159925"/>
              <a:gd name="connsiteY228" fmla="*/ 13906 h 89630"/>
              <a:gd name="connsiteX229" fmla="*/ 51816 w 159925"/>
              <a:gd name="connsiteY229" fmla="*/ 14002 h 89630"/>
              <a:gd name="connsiteX230" fmla="*/ 33624 w 159925"/>
              <a:gd name="connsiteY230" fmla="*/ 15240 h 89630"/>
              <a:gd name="connsiteX231" fmla="*/ 35338 w 159925"/>
              <a:gd name="connsiteY231" fmla="*/ 15240 h 89630"/>
              <a:gd name="connsiteX232" fmla="*/ 32576 w 159925"/>
              <a:gd name="connsiteY232" fmla="*/ 15907 h 89630"/>
              <a:gd name="connsiteX233" fmla="*/ 31718 w 159925"/>
              <a:gd name="connsiteY233" fmla="*/ 15526 h 89630"/>
              <a:gd name="connsiteX234" fmla="*/ 32385 w 159925"/>
              <a:gd name="connsiteY234" fmla="*/ 14859 h 89630"/>
              <a:gd name="connsiteX235" fmla="*/ 30480 w 159925"/>
              <a:gd name="connsiteY235" fmla="*/ 13716 h 89630"/>
              <a:gd name="connsiteX236" fmla="*/ 33624 w 159925"/>
              <a:gd name="connsiteY236" fmla="*/ 15240 h 89630"/>
              <a:gd name="connsiteX237" fmla="*/ 14478 w 159925"/>
              <a:gd name="connsiteY237" fmla="*/ 20002 h 89630"/>
              <a:gd name="connsiteX238" fmla="*/ 17336 w 159925"/>
              <a:gd name="connsiteY238" fmla="*/ 17716 h 89630"/>
              <a:gd name="connsiteX239" fmla="*/ 14478 w 159925"/>
              <a:gd name="connsiteY239" fmla="*/ 20002 h 89630"/>
              <a:gd name="connsiteX240" fmla="*/ 14764 w 159925"/>
              <a:gd name="connsiteY240" fmla="*/ 21812 h 89630"/>
              <a:gd name="connsiteX241" fmla="*/ 15716 w 159925"/>
              <a:gd name="connsiteY241" fmla="*/ 20955 h 89630"/>
              <a:gd name="connsiteX242" fmla="*/ 15526 w 159925"/>
              <a:gd name="connsiteY242" fmla="*/ 21241 h 89630"/>
              <a:gd name="connsiteX243" fmla="*/ 15716 w 159925"/>
              <a:gd name="connsiteY243" fmla="*/ 21622 h 89630"/>
              <a:gd name="connsiteX244" fmla="*/ 14764 w 159925"/>
              <a:gd name="connsiteY244" fmla="*/ 21812 h 89630"/>
              <a:gd name="connsiteX245" fmla="*/ 5334 w 159925"/>
              <a:gd name="connsiteY245" fmla="*/ 59436 h 89630"/>
              <a:gd name="connsiteX246" fmla="*/ 4953 w 159925"/>
              <a:gd name="connsiteY246" fmla="*/ 60103 h 89630"/>
              <a:gd name="connsiteX247" fmla="*/ 3906 w 159925"/>
              <a:gd name="connsiteY247" fmla="*/ 59912 h 89630"/>
              <a:gd name="connsiteX248" fmla="*/ 5334 w 159925"/>
              <a:gd name="connsiteY248" fmla="*/ 59436 h 89630"/>
              <a:gd name="connsiteX249" fmla="*/ 4001 w 159925"/>
              <a:gd name="connsiteY249" fmla="*/ 61722 h 89630"/>
              <a:gd name="connsiteX250" fmla="*/ 3239 w 159925"/>
              <a:gd name="connsiteY250" fmla="*/ 60103 h 89630"/>
              <a:gd name="connsiteX251" fmla="*/ 4001 w 159925"/>
              <a:gd name="connsiteY251" fmla="*/ 61722 h 89630"/>
              <a:gd name="connsiteX252" fmla="*/ 3143 w 159925"/>
              <a:gd name="connsiteY252" fmla="*/ 63627 h 89630"/>
              <a:gd name="connsiteX253" fmla="*/ 2572 w 159925"/>
              <a:gd name="connsiteY253" fmla="*/ 64198 h 89630"/>
              <a:gd name="connsiteX254" fmla="*/ 3048 w 159925"/>
              <a:gd name="connsiteY254" fmla="*/ 62103 h 89630"/>
              <a:gd name="connsiteX255" fmla="*/ 3143 w 159925"/>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59925" h="89630">
                <a:moveTo>
                  <a:pt x="953" y="58865"/>
                </a:moveTo>
                <a:cubicBezTo>
                  <a:pt x="762" y="59246"/>
                  <a:pt x="571" y="60198"/>
                  <a:pt x="0" y="60865"/>
                </a:cubicBezTo>
                <a:cubicBezTo>
                  <a:pt x="381" y="60484"/>
                  <a:pt x="1334" y="60674"/>
                  <a:pt x="1524" y="61150"/>
                </a:cubicBezTo>
                <a:cubicBezTo>
                  <a:pt x="1334" y="62008"/>
                  <a:pt x="858" y="62389"/>
                  <a:pt x="381" y="62294"/>
                </a:cubicBezTo>
                <a:cubicBezTo>
                  <a:pt x="381" y="63341"/>
                  <a:pt x="1238" y="62198"/>
                  <a:pt x="1524" y="62198"/>
                </a:cubicBezTo>
                <a:cubicBezTo>
                  <a:pt x="2096" y="62865"/>
                  <a:pt x="2000" y="63532"/>
                  <a:pt x="1905" y="64389"/>
                </a:cubicBezTo>
                <a:cubicBezTo>
                  <a:pt x="3524" y="64770"/>
                  <a:pt x="4668" y="65151"/>
                  <a:pt x="4858" y="67532"/>
                </a:cubicBezTo>
                <a:cubicBezTo>
                  <a:pt x="4668" y="68485"/>
                  <a:pt x="4096" y="68390"/>
                  <a:pt x="3524" y="68294"/>
                </a:cubicBezTo>
                <a:cubicBezTo>
                  <a:pt x="3239" y="68199"/>
                  <a:pt x="3429" y="67532"/>
                  <a:pt x="3715" y="67627"/>
                </a:cubicBezTo>
                <a:cubicBezTo>
                  <a:pt x="3524" y="66961"/>
                  <a:pt x="1905" y="68866"/>
                  <a:pt x="2286" y="69818"/>
                </a:cubicBezTo>
                <a:cubicBezTo>
                  <a:pt x="1524" y="69437"/>
                  <a:pt x="1238" y="70390"/>
                  <a:pt x="571" y="70199"/>
                </a:cubicBezTo>
                <a:cubicBezTo>
                  <a:pt x="191" y="71819"/>
                  <a:pt x="1238" y="69628"/>
                  <a:pt x="1905" y="70485"/>
                </a:cubicBezTo>
                <a:cubicBezTo>
                  <a:pt x="477" y="70866"/>
                  <a:pt x="1810" y="71533"/>
                  <a:pt x="2191" y="72390"/>
                </a:cubicBezTo>
                <a:cubicBezTo>
                  <a:pt x="1905" y="73247"/>
                  <a:pt x="1048" y="73343"/>
                  <a:pt x="1524" y="74390"/>
                </a:cubicBezTo>
                <a:cubicBezTo>
                  <a:pt x="1048" y="75152"/>
                  <a:pt x="762" y="73343"/>
                  <a:pt x="477" y="74867"/>
                </a:cubicBezTo>
                <a:cubicBezTo>
                  <a:pt x="1905" y="76009"/>
                  <a:pt x="2953" y="74771"/>
                  <a:pt x="4191" y="75628"/>
                </a:cubicBezTo>
                <a:cubicBezTo>
                  <a:pt x="3715" y="76486"/>
                  <a:pt x="3239" y="76581"/>
                  <a:pt x="4286" y="76391"/>
                </a:cubicBezTo>
                <a:cubicBezTo>
                  <a:pt x="4286" y="76676"/>
                  <a:pt x="4382" y="78010"/>
                  <a:pt x="3715" y="78105"/>
                </a:cubicBezTo>
                <a:cubicBezTo>
                  <a:pt x="3810" y="78581"/>
                  <a:pt x="4096" y="78867"/>
                  <a:pt x="4477" y="78962"/>
                </a:cubicBezTo>
                <a:cubicBezTo>
                  <a:pt x="4096" y="79629"/>
                  <a:pt x="3334" y="79343"/>
                  <a:pt x="3143" y="80486"/>
                </a:cubicBezTo>
                <a:cubicBezTo>
                  <a:pt x="5049" y="81344"/>
                  <a:pt x="5429" y="78867"/>
                  <a:pt x="7430" y="79915"/>
                </a:cubicBezTo>
                <a:cubicBezTo>
                  <a:pt x="7620" y="79153"/>
                  <a:pt x="6858" y="79439"/>
                  <a:pt x="6858" y="78772"/>
                </a:cubicBezTo>
                <a:cubicBezTo>
                  <a:pt x="9525" y="80105"/>
                  <a:pt x="10192" y="83439"/>
                  <a:pt x="13335" y="84296"/>
                </a:cubicBezTo>
                <a:cubicBezTo>
                  <a:pt x="13145" y="82582"/>
                  <a:pt x="15716" y="84201"/>
                  <a:pt x="15050" y="85916"/>
                </a:cubicBezTo>
                <a:cubicBezTo>
                  <a:pt x="18669" y="85630"/>
                  <a:pt x="17622" y="85249"/>
                  <a:pt x="21336" y="86582"/>
                </a:cubicBezTo>
                <a:cubicBezTo>
                  <a:pt x="20765" y="87535"/>
                  <a:pt x="20003" y="88011"/>
                  <a:pt x="18765" y="87821"/>
                </a:cubicBezTo>
                <a:cubicBezTo>
                  <a:pt x="19241" y="90106"/>
                  <a:pt x="21527" y="89059"/>
                  <a:pt x="23241" y="89249"/>
                </a:cubicBezTo>
                <a:cubicBezTo>
                  <a:pt x="22479" y="88487"/>
                  <a:pt x="23146" y="88487"/>
                  <a:pt x="24003" y="88582"/>
                </a:cubicBezTo>
                <a:cubicBezTo>
                  <a:pt x="24003" y="88964"/>
                  <a:pt x="23718" y="88868"/>
                  <a:pt x="23527" y="88868"/>
                </a:cubicBezTo>
                <a:cubicBezTo>
                  <a:pt x="26384" y="89440"/>
                  <a:pt x="29528" y="89630"/>
                  <a:pt x="32671" y="89440"/>
                </a:cubicBezTo>
                <a:cubicBezTo>
                  <a:pt x="35814" y="89249"/>
                  <a:pt x="39053" y="88964"/>
                  <a:pt x="42291" y="89059"/>
                </a:cubicBezTo>
                <a:cubicBezTo>
                  <a:pt x="42386" y="88487"/>
                  <a:pt x="42101" y="88487"/>
                  <a:pt x="42006" y="88011"/>
                </a:cubicBezTo>
                <a:cubicBezTo>
                  <a:pt x="44768" y="87344"/>
                  <a:pt x="46482" y="88773"/>
                  <a:pt x="42958" y="88678"/>
                </a:cubicBezTo>
                <a:cubicBezTo>
                  <a:pt x="43053" y="89249"/>
                  <a:pt x="45434" y="89154"/>
                  <a:pt x="46387" y="89630"/>
                </a:cubicBezTo>
                <a:cubicBezTo>
                  <a:pt x="45625" y="89154"/>
                  <a:pt x="46387" y="88487"/>
                  <a:pt x="46768" y="87821"/>
                </a:cubicBezTo>
                <a:cubicBezTo>
                  <a:pt x="47530" y="89440"/>
                  <a:pt x="48483" y="88392"/>
                  <a:pt x="50006" y="88392"/>
                </a:cubicBezTo>
                <a:cubicBezTo>
                  <a:pt x="49625" y="87249"/>
                  <a:pt x="49149" y="88487"/>
                  <a:pt x="48578" y="87725"/>
                </a:cubicBezTo>
                <a:cubicBezTo>
                  <a:pt x="48959" y="86868"/>
                  <a:pt x="50388" y="87440"/>
                  <a:pt x="50864" y="87630"/>
                </a:cubicBezTo>
                <a:cubicBezTo>
                  <a:pt x="50864" y="88011"/>
                  <a:pt x="50483" y="87916"/>
                  <a:pt x="50197" y="88011"/>
                </a:cubicBezTo>
                <a:cubicBezTo>
                  <a:pt x="50292" y="88773"/>
                  <a:pt x="51149" y="88106"/>
                  <a:pt x="51626" y="88297"/>
                </a:cubicBezTo>
                <a:cubicBezTo>
                  <a:pt x="51531" y="88011"/>
                  <a:pt x="51340" y="87916"/>
                  <a:pt x="51340" y="87630"/>
                </a:cubicBezTo>
                <a:cubicBezTo>
                  <a:pt x="53912" y="87440"/>
                  <a:pt x="54864" y="87725"/>
                  <a:pt x="56960" y="87630"/>
                </a:cubicBezTo>
                <a:cubicBezTo>
                  <a:pt x="57341" y="87725"/>
                  <a:pt x="56865" y="88106"/>
                  <a:pt x="57055" y="88678"/>
                </a:cubicBezTo>
                <a:cubicBezTo>
                  <a:pt x="58008" y="87630"/>
                  <a:pt x="58103" y="89249"/>
                  <a:pt x="59246" y="88487"/>
                </a:cubicBezTo>
                <a:cubicBezTo>
                  <a:pt x="58865" y="87535"/>
                  <a:pt x="58484" y="88106"/>
                  <a:pt x="57436" y="87916"/>
                </a:cubicBezTo>
                <a:cubicBezTo>
                  <a:pt x="58960" y="87344"/>
                  <a:pt x="61151" y="86582"/>
                  <a:pt x="62579" y="87440"/>
                </a:cubicBezTo>
                <a:cubicBezTo>
                  <a:pt x="62294" y="88201"/>
                  <a:pt x="61056" y="87725"/>
                  <a:pt x="60674" y="88297"/>
                </a:cubicBezTo>
                <a:cubicBezTo>
                  <a:pt x="61627" y="89249"/>
                  <a:pt x="63532" y="88487"/>
                  <a:pt x="64675" y="88297"/>
                </a:cubicBezTo>
                <a:cubicBezTo>
                  <a:pt x="63437" y="86487"/>
                  <a:pt x="66009" y="88964"/>
                  <a:pt x="65913" y="87440"/>
                </a:cubicBezTo>
                <a:cubicBezTo>
                  <a:pt x="66390" y="87535"/>
                  <a:pt x="65723" y="88011"/>
                  <a:pt x="66199" y="88487"/>
                </a:cubicBezTo>
                <a:cubicBezTo>
                  <a:pt x="67913" y="88011"/>
                  <a:pt x="69056" y="88678"/>
                  <a:pt x="70771" y="88297"/>
                </a:cubicBezTo>
                <a:cubicBezTo>
                  <a:pt x="70199" y="87344"/>
                  <a:pt x="69723" y="88392"/>
                  <a:pt x="69152" y="87821"/>
                </a:cubicBezTo>
                <a:cubicBezTo>
                  <a:pt x="70199" y="86677"/>
                  <a:pt x="71057" y="88392"/>
                  <a:pt x="72866" y="87725"/>
                </a:cubicBezTo>
                <a:cubicBezTo>
                  <a:pt x="72295" y="88678"/>
                  <a:pt x="71343" y="87916"/>
                  <a:pt x="71247" y="88964"/>
                </a:cubicBezTo>
                <a:cubicBezTo>
                  <a:pt x="71533" y="89440"/>
                  <a:pt x="72104" y="89535"/>
                  <a:pt x="72676" y="89535"/>
                </a:cubicBezTo>
                <a:cubicBezTo>
                  <a:pt x="72486" y="89249"/>
                  <a:pt x="72390" y="88964"/>
                  <a:pt x="72295" y="88487"/>
                </a:cubicBezTo>
                <a:cubicBezTo>
                  <a:pt x="74009" y="88392"/>
                  <a:pt x="75534" y="88297"/>
                  <a:pt x="76867" y="88297"/>
                </a:cubicBezTo>
                <a:cubicBezTo>
                  <a:pt x="78200" y="88297"/>
                  <a:pt x="79439" y="88201"/>
                  <a:pt x="80582" y="88201"/>
                </a:cubicBezTo>
                <a:cubicBezTo>
                  <a:pt x="82963" y="88106"/>
                  <a:pt x="85440" y="88106"/>
                  <a:pt x="88773" y="87821"/>
                </a:cubicBezTo>
                <a:cubicBezTo>
                  <a:pt x="88678" y="87440"/>
                  <a:pt x="88488" y="87630"/>
                  <a:pt x="88297" y="87535"/>
                </a:cubicBezTo>
                <a:cubicBezTo>
                  <a:pt x="90869" y="85439"/>
                  <a:pt x="93917" y="85058"/>
                  <a:pt x="97155" y="84963"/>
                </a:cubicBezTo>
                <a:cubicBezTo>
                  <a:pt x="100299" y="84868"/>
                  <a:pt x="103537" y="85058"/>
                  <a:pt x="106585" y="84201"/>
                </a:cubicBezTo>
                <a:cubicBezTo>
                  <a:pt x="106490" y="84772"/>
                  <a:pt x="106204" y="85058"/>
                  <a:pt x="105728" y="85058"/>
                </a:cubicBezTo>
                <a:cubicBezTo>
                  <a:pt x="107156" y="86106"/>
                  <a:pt x="108109" y="84106"/>
                  <a:pt x="109347" y="84011"/>
                </a:cubicBezTo>
                <a:cubicBezTo>
                  <a:pt x="108776" y="86011"/>
                  <a:pt x="110014" y="82677"/>
                  <a:pt x="109728" y="85058"/>
                </a:cubicBezTo>
                <a:lnTo>
                  <a:pt x="112395" y="84582"/>
                </a:lnTo>
                <a:cubicBezTo>
                  <a:pt x="112109" y="84106"/>
                  <a:pt x="111729" y="83915"/>
                  <a:pt x="111347" y="84106"/>
                </a:cubicBezTo>
                <a:cubicBezTo>
                  <a:pt x="114871" y="83058"/>
                  <a:pt x="118872" y="82391"/>
                  <a:pt x="122587" y="81820"/>
                </a:cubicBezTo>
                <a:cubicBezTo>
                  <a:pt x="124492" y="81534"/>
                  <a:pt x="126302" y="81153"/>
                  <a:pt x="128016" y="80772"/>
                </a:cubicBezTo>
                <a:cubicBezTo>
                  <a:pt x="129730" y="80391"/>
                  <a:pt x="131255" y="79915"/>
                  <a:pt x="132684" y="79343"/>
                </a:cubicBezTo>
                <a:cubicBezTo>
                  <a:pt x="132779" y="79724"/>
                  <a:pt x="132493" y="79629"/>
                  <a:pt x="132398" y="79724"/>
                </a:cubicBezTo>
                <a:cubicBezTo>
                  <a:pt x="136493" y="79724"/>
                  <a:pt x="142875" y="73628"/>
                  <a:pt x="146876" y="73723"/>
                </a:cubicBezTo>
                <a:cubicBezTo>
                  <a:pt x="147352" y="73723"/>
                  <a:pt x="147733" y="75057"/>
                  <a:pt x="148019" y="74581"/>
                </a:cubicBezTo>
                <a:cubicBezTo>
                  <a:pt x="148114" y="74962"/>
                  <a:pt x="148114" y="75247"/>
                  <a:pt x="147924" y="75343"/>
                </a:cubicBezTo>
                <a:cubicBezTo>
                  <a:pt x="148495" y="76295"/>
                  <a:pt x="148209" y="72866"/>
                  <a:pt x="149162" y="74486"/>
                </a:cubicBezTo>
                <a:cubicBezTo>
                  <a:pt x="149257" y="73723"/>
                  <a:pt x="147828" y="73723"/>
                  <a:pt x="147257" y="73343"/>
                </a:cubicBezTo>
                <a:cubicBezTo>
                  <a:pt x="149353" y="71152"/>
                  <a:pt x="152115" y="70390"/>
                  <a:pt x="154781" y="70866"/>
                </a:cubicBezTo>
                <a:cubicBezTo>
                  <a:pt x="153638" y="69532"/>
                  <a:pt x="155734" y="69723"/>
                  <a:pt x="156496" y="69628"/>
                </a:cubicBezTo>
                <a:cubicBezTo>
                  <a:pt x="156591" y="69056"/>
                  <a:pt x="154972" y="69532"/>
                  <a:pt x="154686" y="68771"/>
                </a:cubicBezTo>
                <a:cubicBezTo>
                  <a:pt x="155067" y="67627"/>
                  <a:pt x="157544" y="67342"/>
                  <a:pt x="158211" y="68390"/>
                </a:cubicBezTo>
                <a:cubicBezTo>
                  <a:pt x="158401" y="68294"/>
                  <a:pt x="158305" y="68008"/>
                  <a:pt x="158211" y="68008"/>
                </a:cubicBezTo>
                <a:cubicBezTo>
                  <a:pt x="158211" y="67627"/>
                  <a:pt x="158401" y="67723"/>
                  <a:pt x="158496" y="67627"/>
                </a:cubicBezTo>
                <a:cubicBezTo>
                  <a:pt x="158401" y="66866"/>
                  <a:pt x="157925" y="67532"/>
                  <a:pt x="157639" y="67342"/>
                </a:cubicBezTo>
                <a:cubicBezTo>
                  <a:pt x="157544" y="66580"/>
                  <a:pt x="158211" y="67151"/>
                  <a:pt x="158401" y="66866"/>
                </a:cubicBezTo>
                <a:cubicBezTo>
                  <a:pt x="157449" y="65913"/>
                  <a:pt x="158687" y="65246"/>
                  <a:pt x="159449" y="65342"/>
                </a:cubicBezTo>
                <a:cubicBezTo>
                  <a:pt x="159639" y="65342"/>
                  <a:pt x="157449" y="63913"/>
                  <a:pt x="158496" y="62960"/>
                </a:cubicBezTo>
                <a:cubicBezTo>
                  <a:pt x="157925" y="62484"/>
                  <a:pt x="157353" y="61913"/>
                  <a:pt x="156972" y="60674"/>
                </a:cubicBezTo>
                <a:cubicBezTo>
                  <a:pt x="156972" y="59150"/>
                  <a:pt x="157734" y="58674"/>
                  <a:pt x="157163" y="56388"/>
                </a:cubicBezTo>
                <a:cubicBezTo>
                  <a:pt x="157449" y="55817"/>
                  <a:pt x="158687" y="56864"/>
                  <a:pt x="159449" y="56483"/>
                </a:cubicBezTo>
                <a:cubicBezTo>
                  <a:pt x="159258" y="55912"/>
                  <a:pt x="158782" y="55912"/>
                  <a:pt x="158496" y="55531"/>
                </a:cubicBezTo>
                <a:cubicBezTo>
                  <a:pt x="158782" y="54197"/>
                  <a:pt x="159639" y="53054"/>
                  <a:pt x="158782" y="51625"/>
                </a:cubicBezTo>
                <a:cubicBezTo>
                  <a:pt x="158782" y="51245"/>
                  <a:pt x="159068" y="51340"/>
                  <a:pt x="159068" y="50864"/>
                </a:cubicBezTo>
                <a:cubicBezTo>
                  <a:pt x="159544" y="50578"/>
                  <a:pt x="159449" y="51530"/>
                  <a:pt x="159734" y="51816"/>
                </a:cubicBezTo>
                <a:cubicBezTo>
                  <a:pt x="160020" y="50768"/>
                  <a:pt x="158972" y="49244"/>
                  <a:pt x="158115" y="49911"/>
                </a:cubicBezTo>
                <a:cubicBezTo>
                  <a:pt x="158115" y="48673"/>
                  <a:pt x="158782" y="48292"/>
                  <a:pt x="159639" y="48292"/>
                </a:cubicBezTo>
                <a:cubicBezTo>
                  <a:pt x="160115" y="47720"/>
                  <a:pt x="158782" y="48101"/>
                  <a:pt x="158496" y="48101"/>
                </a:cubicBezTo>
                <a:cubicBezTo>
                  <a:pt x="158687" y="47434"/>
                  <a:pt x="159544" y="47816"/>
                  <a:pt x="159925" y="47244"/>
                </a:cubicBezTo>
                <a:cubicBezTo>
                  <a:pt x="159734" y="46482"/>
                  <a:pt x="158972" y="47244"/>
                  <a:pt x="158591" y="47053"/>
                </a:cubicBezTo>
                <a:cubicBezTo>
                  <a:pt x="158211" y="46577"/>
                  <a:pt x="157449" y="45434"/>
                  <a:pt x="158401" y="45339"/>
                </a:cubicBezTo>
                <a:cubicBezTo>
                  <a:pt x="158305" y="44672"/>
                  <a:pt x="157734" y="45148"/>
                  <a:pt x="157734" y="44387"/>
                </a:cubicBezTo>
                <a:cubicBezTo>
                  <a:pt x="158496" y="43720"/>
                  <a:pt x="157068" y="43339"/>
                  <a:pt x="158211" y="43244"/>
                </a:cubicBezTo>
                <a:cubicBezTo>
                  <a:pt x="158115" y="42767"/>
                  <a:pt x="157734" y="43053"/>
                  <a:pt x="157449" y="42958"/>
                </a:cubicBezTo>
                <a:cubicBezTo>
                  <a:pt x="156972" y="40672"/>
                  <a:pt x="158401" y="41339"/>
                  <a:pt x="158878" y="40672"/>
                </a:cubicBezTo>
                <a:cubicBezTo>
                  <a:pt x="158687" y="39910"/>
                  <a:pt x="157829" y="40672"/>
                  <a:pt x="157353" y="40481"/>
                </a:cubicBezTo>
                <a:cubicBezTo>
                  <a:pt x="156591" y="40100"/>
                  <a:pt x="157258" y="39052"/>
                  <a:pt x="156591" y="38481"/>
                </a:cubicBezTo>
                <a:cubicBezTo>
                  <a:pt x="156591" y="37719"/>
                  <a:pt x="156972" y="38862"/>
                  <a:pt x="157163" y="38100"/>
                </a:cubicBezTo>
                <a:cubicBezTo>
                  <a:pt x="156972" y="37624"/>
                  <a:pt x="156782" y="37052"/>
                  <a:pt x="156496" y="36766"/>
                </a:cubicBezTo>
                <a:cubicBezTo>
                  <a:pt x="156972" y="35528"/>
                  <a:pt x="158878" y="35623"/>
                  <a:pt x="156591" y="35719"/>
                </a:cubicBezTo>
                <a:cubicBezTo>
                  <a:pt x="156877" y="34862"/>
                  <a:pt x="157829" y="34957"/>
                  <a:pt x="158401" y="34480"/>
                </a:cubicBezTo>
                <a:cubicBezTo>
                  <a:pt x="157829" y="33814"/>
                  <a:pt x="156686" y="34957"/>
                  <a:pt x="155924" y="35147"/>
                </a:cubicBezTo>
                <a:cubicBezTo>
                  <a:pt x="155067" y="34480"/>
                  <a:pt x="155258" y="33528"/>
                  <a:pt x="154781" y="31718"/>
                </a:cubicBezTo>
                <a:cubicBezTo>
                  <a:pt x="155163" y="30766"/>
                  <a:pt x="156496" y="31337"/>
                  <a:pt x="156972" y="31814"/>
                </a:cubicBezTo>
                <a:lnTo>
                  <a:pt x="157163" y="33528"/>
                </a:lnTo>
                <a:cubicBezTo>
                  <a:pt x="157639" y="33052"/>
                  <a:pt x="157353" y="32004"/>
                  <a:pt x="156972" y="31432"/>
                </a:cubicBezTo>
                <a:cubicBezTo>
                  <a:pt x="156972" y="30670"/>
                  <a:pt x="157829" y="31242"/>
                  <a:pt x="157829" y="30670"/>
                </a:cubicBezTo>
                <a:cubicBezTo>
                  <a:pt x="156972" y="32099"/>
                  <a:pt x="154781" y="25908"/>
                  <a:pt x="155543" y="23527"/>
                </a:cubicBezTo>
                <a:cubicBezTo>
                  <a:pt x="155734" y="22765"/>
                  <a:pt x="156782" y="23813"/>
                  <a:pt x="157068" y="23051"/>
                </a:cubicBezTo>
                <a:cubicBezTo>
                  <a:pt x="157163" y="22765"/>
                  <a:pt x="155734" y="22574"/>
                  <a:pt x="155448" y="22860"/>
                </a:cubicBezTo>
                <a:cubicBezTo>
                  <a:pt x="155163" y="20669"/>
                  <a:pt x="156115" y="20383"/>
                  <a:pt x="157163" y="20193"/>
                </a:cubicBezTo>
                <a:cubicBezTo>
                  <a:pt x="157068" y="19431"/>
                  <a:pt x="156591" y="19526"/>
                  <a:pt x="156115" y="19621"/>
                </a:cubicBezTo>
                <a:cubicBezTo>
                  <a:pt x="155924" y="17621"/>
                  <a:pt x="157734" y="18288"/>
                  <a:pt x="158591" y="17621"/>
                </a:cubicBezTo>
                <a:cubicBezTo>
                  <a:pt x="157353" y="17716"/>
                  <a:pt x="154877" y="17907"/>
                  <a:pt x="154686" y="15240"/>
                </a:cubicBezTo>
                <a:cubicBezTo>
                  <a:pt x="155067" y="14954"/>
                  <a:pt x="154400" y="14764"/>
                  <a:pt x="154496" y="15240"/>
                </a:cubicBezTo>
                <a:cubicBezTo>
                  <a:pt x="153258" y="14954"/>
                  <a:pt x="153448" y="12954"/>
                  <a:pt x="152686" y="12287"/>
                </a:cubicBezTo>
                <a:cubicBezTo>
                  <a:pt x="153353" y="7715"/>
                  <a:pt x="151162" y="6477"/>
                  <a:pt x="149447" y="4191"/>
                </a:cubicBezTo>
                <a:cubicBezTo>
                  <a:pt x="149733" y="2762"/>
                  <a:pt x="150876" y="2381"/>
                  <a:pt x="151543" y="1524"/>
                </a:cubicBezTo>
                <a:cubicBezTo>
                  <a:pt x="149353" y="-1143"/>
                  <a:pt x="146018" y="2953"/>
                  <a:pt x="143828" y="0"/>
                </a:cubicBezTo>
                <a:cubicBezTo>
                  <a:pt x="140304" y="1238"/>
                  <a:pt x="135350" y="1715"/>
                  <a:pt x="132207" y="667"/>
                </a:cubicBezTo>
                <a:cubicBezTo>
                  <a:pt x="132112" y="286"/>
                  <a:pt x="132302" y="286"/>
                  <a:pt x="132493" y="286"/>
                </a:cubicBezTo>
                <a:cubicBezTo>
                  <a:pt x="125730" y="857"/>
                  <a:pt x="118777" y="4667"/>
                  <a:pt x="111443" y="5429"/>
                </a:cubicBezTo>
                <a:cubicBezTo>
                  <a:pt x="109919" y="5715"/>
                  <a:pt x="112490" y="5810"/>
                  <a:pt x="112490" y="5620"/>
                </a:cubicBezTo>
                <a:cubicBezTo>
                  <a:pt x="112681" y="6763"/>
                  <a:pt x="110109" y="6001"/>
                  <a:pt x="110586" y="6001"/>
                </a:cubicBezTo>
                <a:cubicBezTo>
                  <a:pt x="108490" y="6001"/>
                  <a:pt x="103823" y="6667"/>
                  <a:pt x="102489" y="7239"/>
                </a:cubicBezTo>
                <a:cubicBezTo>
                  <a:pt x="102299" y="6477"/>
                  <a:pt x="102584" y="6572"/>
                  <a:pt x="102965" y="6477"/>
                </a:cubicBezTo>
                <a:cubicBezTo>
                  <a:pt x="95250" y="6477"/>
                  <a:pt x="84392" y="10096"/>
                  <a:pt x="78105" y="8572"/>
                </a:cubicBezTo>
                <a:lnTo>
                  <a:pt x="78200" y="9239"/>
                </a:lnTo>
                <a:cubicBezTo>
                  <a:pt x="76581" y="8001"/>
                  <a:pt x="74962" y="9144"/>
                  <a:pt x="73629" y="9239"/>
                </a:cubicBezTo>
                <a:cubicBezTo>
                  <a:pt x="76200" y="10477"/>
                  <a:pt x="80963" y="8953"/>
                  <a:pt x="84297" y="9525"/>
                </a:cubicBezTo>
                <a:cubicBezTo>
                  <a:pt x="81725" y="10668"/>
                  <a:pt x="78010" y="10954"/>
                  <a:pt x="76010" y="11716"/>
                </a:cubicBezTo>
                <a:cubicBezTo>
                  <a:pt x="77915" y="12002"/>
                  <a:pt x="79915" y="11716"/>
                  <a:pt x="82011" y="11430"/>
                </a:cubicBezTo>
                <a:cubicBezTo>
                  <a:pt x="79629" y="13335"/>
                  <a:pt x="76010" y="12668"/>
                  <a:pt x="72771" y="13335"/>
                </a:cubicBezTo>
                <a:cubicBezTo>
                  <a:pt x="73247" y="12478"/>
                  <a:pt x="74772" y="12954"/>
                  <a:pt x="75724" y="12573"/>
                </a:cubicBezTo>
                <a:cubicBezTo>
                  <a:pt x="74676" y="10858"/>
                  <a:pt x="73629" y="11716"/>
                  <a:pt x="72771" y="12002"/>
                </a:cubicBezTo>
                <a:cubicBezTo>
                  <a:pt x="64675" y="14002"/>
                  <a:pt x="56960" y="13430"/>
                  <a:pt x="49625" y="13716"/>
                </a:cubicBezTo>
                <a:cubicBezTo>
                  <a:pt x="49149" y="13716"/>
                  <a:pt x="48673" y="13240"/>
                  <a:pt x="48102" y="13049"/>
                </a:cubicBezTo>
                <a:cubicBezTo>
                  <a:pt x="42101" y="11716"/>
                  <a:pt x="35909" y="14002"/>
                  <a:pt x="30575" y="13430"/>
                </a:cubicBezTo>
                <a:cubicBezTo>
                  <a:pt x="30575" y="13049"/>
                  <a:pt x="30766" y="13144"/>
                  <a:pt x="30861" y="13049"/>
                </a:cubicBezTo>
                <a:cubicBezTo>
                  <a:pt x="29528" y="12478"/>
                  <a:pt x="27432" y="13240"/>
                  <a:pt x="26289" y="11716"/>
                </a:cubicBezTo>
                <a:cubicBezTo>
                  <a:pt x="26575" y="10573"/>
                  <a:pt x="27432" y="13049"/>
                  <a:pt x="27623" y="11049"/>
                </a:cubicBezTo>
                <a:cubicBezTo>
                  <a:pt x="27147" y="11430"/>
                  <a:pt x="26194" y="10668"/>
                  <a:pt x="25337" y="10858"/>
                </a:cubicBezTo>
                <a:cubicBezTo>
                  <a:pt x="25432" y="9430"/>
                  <a:pt x="25622" y="10668"/>
                  <a:pt x="25908" y="10573"/>
                </a:cubicBezTo>
                <a:cubicBezTo>
                  <a:pt x="25528" y="9239"/>
                  <a:pt x="24955" y="9620"/>
                  <a:pt x="24384" y="8572"/>
                </a:cubicBezTo>
                <a:cubicBezTo>
                  <a:pt x="24384" y="8001"/>
                  <a:pt x="24575" y="7906"/>
                  <a:pt x="24765" y="7906"/>
                </a:cubicBezTo>
                <a:cubicBezTo>
                  <a:pt x="24765" y="6858"/>
                  <a:pt x="24194" y="7906"/>
                  <a:pt x="24003" y="7810"/>
                </a:cubicBezTo>
                <a:cubicBezTo>
                  <a:pt x="24194" y="8953"/>
                  <a:pt x="24479" y="10096"/>
                  <a:pt x="25337" y="10096"/>
                </a:cubicBezTo>
                <a:cubicBezTo>
                  <a:pt x="24575" y="11049"/>
                  <a:pt x="23908" y="12002"/>
                  <a:pt x="22765" y="11525"/>
                </a:cubicBezTo>
                <a:cubicBezTo>
                  <a:pt x="23336" y="13335"/>
                  <a:pt x="25051" y="12382"/>
                  <a:pt x="27051" y="13144"/>
                </a:cubicBezTo>
                <a:cubicBezTo>
                  <a:pt x="26956" y="13430"/>
                  <a:pt x="26861" y="13811"/>
                  <a:pt x="26670" y="13811"/>
                </a:cubicBezTo>
                <a:cubicBezTo>
                  <a:pt x="26670" y="14668"/>
                  <a:pt x="27147" y="13430"/>
                  <a:pt x="27337" y="13526"/>
                </a:cubicBezTo>
                <a:cubicBezTo>
                  <a:pt x="27623" y="13621"/>
                  <a:pt x="27623" y="14383"/>
                  <a:pt x="27527" y="15335"/>
                </a:cubicBezTo>
                <a:cubicBezTo>
                  <a:pt x="26004" y="15526"/>
                  <a:pt x="24861" y="14668"/>
                  <a:pt x="23813" y="13906"/>
                </a:cubicBezTo>
                <a:cubicBezTo>
                  <a:pt x="22765" y="13144"/>
                  <a:pt x="21813" y="12573"/>
                  <a:pt x="20479" y="13049"/>
                </a:cubicBezTo>
                <a:cubicBezTo>
                  <a:pt x="20670" y="14002"/>
                  <a:pt x="21146" y="13621"/>
                  <a:pt x="21908" y="13906"/>
                </a:cubicBezTo>
                <a:cubicBezTo>
                  <a:pt x="21813" y="14288"/>
                  <a:pt x="21622" y="14192"/>
                  <a:pt x="21431" y="14192"/>
                </a:cubicBezTo>
                <a:cubicBezTo>
                  <a:pt x="22384" y="14859"/>
                  <a:pt x="23622" y="15240"/>
                  <a:pt x="24955" y="15335"/>
                </a:cubicBezTo>
                <a:cubicBezTo>
                  <a:pt x="23051" y="16383"/>
                  <a:pt x="20955" y="15716"/>
                  <a:pt x="20098" y="14668"/>
                </a:cubicBezTo>
                <a:cubicBezTo>
                  <a:pt x="20193" y="14288"/>
                  <a:pt x="20384" y="14383"/>
                  <a:pt x="20574" y="14383"/>
                </a:cubicBezTo>
                <a:cubicBezTo>
                  <a:pt x="20288" y="12287"/>
                  <a:pt x="19050" y="14002"/>
                  <a:pt x="18288" y="14764"/>
                </a:cubicBezTo>
                <a:cubicBezTo>
                  <a:pt x="18288" y="15240"/>
                  <a:pt x="19145" y="14668"/>
                  <a:pt x="19527" y="14954"/>
                </a:cubicBezTo>
                <a:cubicBezTo>
                  <a:pt x="19145" y="15621"/>
                  <a:pt x="18765" y="16192"/>
                  <a:pt x="18384" y="15526"/>
                </a:cubicBezTo>
                <a:cubicBezTo>
                  <a:pt x="18574" y="17240"/>
                  <a:pt x="16383" y="17240"/>
                  <a:pt x="15812" y="16764"/>
                </a:cubicBezTo>
                <a:cubicBezTo>
                  <a:pt x="16003" y="15430"/>
                  <a:pt x="16193" y="17050"/>
                  <a:pt x="16574" y="15811"/>
                </a:cubicBezTo>
                <a:cubicBezTo>
                  <a:pt x="16288" y="17050"/>
                  <a:pt x="17145" y="16002"/>
                  <a:pt x="17812" y="16478"/>
                </a:cubicBezTo>
                <a:cubicBezTo>
                  <a:pt x="18002" y="15716"/>
                  <a:pt x="17717" y="15811"/>
                  <a:pt x="17526" y="15716"/>
                </a:cubicBezTo>
                <a:cubicBezTo>
                  <a:pt x="17622" y="15335"/>
                  <a:pt x="17717" y="15526"/>
                  <a:pt x="17907" y="15430"/>
                </a:cubicBezTo>
                <a:cubicBezTo>
                  <a:pt x="16955" y="15240"/>
                  <a:pt x="16003" y="15335"/>
                  <a:pt x="15430" y="15621"/>
                </a:cubicBezTo>
                <a:cubicBezTo>
                  <a:pt x="15907" y="15526"/>
                  <a:pt x="15621" y="16478"/>
                  <a:pt x="15526" y="17431"/>
                </a:cubicBezTo>
                <a:cubicBezTo>
                  <a:pt x="14288" y="19050"/>
                  <a:pt x="12764" y="19907"/>
                  <a:pt x="11811" y="23908"/>
                </a:cubicBezTo>
                <a:cubicBezTo>
                  <a:pt x="12859" y="22289"/>
                  <a:pt x="13716" y="19812"/>
                  <a:pt x="14859" y="20574"/>
                </a:cubicBezTo>
                <a:cubicBezTo>
                  <a:pt x="14764" y="22003"/>
                  <a:pt x="13621" y="24384"/>
                  <a:pt x="12668" y="24479"/>
                </a:cubicBezTo>
                <a:cubicBezTo>
                  <a:pt x="12478" y="24955"/>
                  <a:pt x="13621" y="24384"/>
                  <a:pt x="12859" y="25241"/>
                </a:cubicBezTo>
                <a:cubicBezTo>
                  <a:pt x="12764" y="25908"/>
                  <a:pt x="13526" y="25051"/>
                  <a:pt x="13716" y="25051"/>
                </a:cubicBezTo>
                <a:cubicBezTo>
                  <a:pt x="13240" y="24384"/>
                  <a:pt x="14097" y="23717"/>
                  <a:pt x="14574" y="23813"/>
                </a:cubicBezTo>
                <a:cubicBezTo>
                  <a:pt x="14097" y="24765"/>
                  <a:pt x="13716" y="26194"/>
                  <a:pt x="13049" y="26003"/>
                </a:cubicBezTo>
                <a:cubicBezTo>
                  <a:pt x="13431" y="26860"/>
                  <a:pt x="12764" y="27527"/>
                  <a:pt x="12859" y="28480"/>
                </a:cubicBezTo>
                <a:cubicBezTo>
                  <a:pt x="13526" y="28194"/>
                  <a:pt x="13811" y="26194"/>
                  <a:pt x="14478" y="25908"/>
                </a:cubicBezTo>
                <a:cubicBezTo>
                  <a:pt x="14764" y="27051"/>
                  <a:pt x="13240" y="27241"/>
                  <a:pt x="13621" y="28575"/>
                </a:cubicBezTo>
                <a:cubicBezTo>
                  <a:pt x="13621" y="28384"/>
                  <a:pt x="12478" y="29718"/>
                  <a:pt x="12859" y="28384"/>
                </a:cubicBezTo>
                <a:cubicBezTo>
                  <a:pt x="12859" y="29813"/>
                  <a:pt x="12192" y="31528"/>
                  <a:pt x="11145" y="32004"/>
                </a:cubicBezTo>
                <a:cubicBezTo>
                  <a:pt x="10763" y="33052"/>
                  <a:pt x="10859" y="35338"/>
                  <a:pt x="10573" y="34004"/>
                </a:cubicBezTo>
                <a:cubicBezTo>
                  <a:pt x="10002" y="34385"/>
                  <a:pt x="10573" y="36100"/>
                  <a:pt x="11049" y="35147"/>
                </a:cubicBezTo>
                <a:cubicBezTo>
                  <a:pt x="10383" y="36290"/>
                  <a:pt x="9811" y="38195"/>
                  <a:pt x="8954" y="39052"/>
                </a:cubicBezTo>
                <a:cubicBezTo>
                  <a:pt x="8859" y="39624"/>
                  <a:pt x="9049" y="39910"/>
                  <a:pt x="9525" y="39910"/>
                </a:cubicBezTo>
                <a:cubicBezTo>
                  <a:pt x="9049" y="41910"/>
                  <a:pt x="8954" y="42291"/>
                  <a:pt x="8287" y="42863"/>
                </a:cubicBezTo>
                <a:cubicBezTo>
                  <a:pt x="8859" y="42958"/>
                  <a:pt x="8668" y="43910"/>
                  <a:pt x="9430" y="43815"/>
                </a:cubicBezTo>
                <a:cubicBezTo>
                  <a:pt x="8763" y="45053"/>
                  <a:pt x="8668" y="45148"/>
                  <a:pt x="8001" y="45339"/>
                </a:cubicBezTo>
                <a:cubicBezTo>
                  <a:pt x="8668" y="46387"/>
                  <a:pt x="7049" y="47053"/>
                  <a:pt x="7049" y="48006"/>
                </a:cubicBezTo>
                <a:cubicBezTo>
                  <a:pt x="6572" y="47530"/>
                  <a:pt x="6191" y="47434"/>
                  <a:pt x="5525" y="47720"/>
                </a:cubicBezTo>
                <a:cubicBezTo>
                  <a:pt x="5049" y="48387"/>
                  <a:pt x="6572" y="47434"/>
                  <a:pt x="6478" y="48673"/>
                </a:cubicBezTo>
                <a:cubicBezTo>
                  <a:pt x="6096" y="49340"/>
                  <a:pt x="5334" y="48958"/>
                  <a:pt x="5049" y="49816"/>
                </a:cubicBezTo>
                <a:cubicBezTo>
                  <a:pt x="5144" y="50482"/>
                  <a:pt x="6001" y="50292"/>
                  <a:pt x="5715" y="51435"/>
                </a:cubicBezTo>
                <a:cubicBezTo>
                  <a:pt x="3906" y="53245"/>
                  <a:pt x="3334" y="58483"/>
                  <a:pt x="953" y="58865"/>
                </a:cubicBezTo>
                <a:close/>
                <a:moveTo>
                  <a:pt x="128969" y="3048"/>
                </a:moveTo>
                <a:cubicBezTo>
                  <a:pt x="128493" y="4381"/>
                  <a:pt x="123444" y="3239"/>
                  <a:pt x="123063" y="3715"/>
                </a:cubicBezTo>
                <a:cubicBezTo>
                  <a:pt x="123825" y="2381"/>
                  <a:pt x="128588" y="4001"/>
                  <a:pt x="128969" y="3048"/>
                </a:cubicBezTo>
                <a:close/>
                <a:moveTo>
                  <a:pt x="99156" y="7810"/>
                </a:moveTo>
                <a:cubicBezTo>
                  <a:pt x="98393" y="8287"/>
                  <a:pt x="97250" y="8382"/>
                  <a:pt x="96298" y="8001"/>
                </a:cubicBezTo>
                <a:cubicBezTo>
                  <a:pt x="96965" y="7144"/>
                  <a:pt x="98298" y="7429"/>
                  <a:pt x="99156" y="7810"/>
                </a:cubicBezTo>
                <a:close/>
                <a:moveTo>
                  <a:pt x="93822" y="8763"/>
                </a:moveTo>
                <a:cubicBezTo>
                  <a:pt x="92679" y="8668"/>
                  <a:pt x="92393" y="9334"/>
                  <a:pt x="91630" y="8477"/>
                </a:cubicBezTo>
                <a:cubicBezTo>
                  <a:pt x="92393" y="8287"/>
                  <a:pt x="93917" y="8287"/>
                  <a:pt x="93822" y="8763"/>
                </a:cubicBezTo>
                <a:close/>
                <a:moveTo>
                  <a:pt x="80391" y="86487"/>
                </a:moveTo>
                <a:cubicBezTo>
                  <a:pt x="79724" y="86011"/>
                  <a:pt x="78486" y="87535"/>
                  <a:pt x="77820" y="86201"/>
                </a:cubicBezTo>
                <a:cubicBezTo>
                  <a:pt x="78867" y="85344"/>
                  <a:pt x="79629" y="85344"/>
                  <a:pt x="80391" y="86487"/>
                </a:cubicBezTo>
                <a:close/>
                <a:moveTo>
                  <a:pt x="74486" y="87630"/>
                </a:moveTo>
                <a:cubicBezTo>
                  <a:pt x="77438" y="86677"/>
                  <a:pt x="80963" y="88106"/>
                  <a:pt x="82678" y="86487"/>
                </a:cubicBezTo>
                <a:cubicBezTo>
                  <a:pt x="82391" y="86296"/>
                  <a:pt x="81629" y="87058"/>
                  <a:pt x="81534" y="86296"/>
                </a:cubicBezTo>
                <a:cubicBezTo>
                  <a:pt x="84297" y="86296"/>
                  <a:pt x="86202" y="85820"/>
                  <a:pt x="88011" y="86773"/>
                </a:cubicBezTo>
                <a:cubicBezTo>
                  <a:pt x="83725" y="87249"/>
                  <a:pt x="80772" y="88106"/>
                  <a:pt x="77058" y="87725"/>
                </a:cubicBezTo>
                <a:lnTo>
                  <a:pt x="75343" y="87916"/>
                </a:lnTo>
                <a:cubicBezTo>
                  <a:pt x="75057" y="88106"/>
                  <a:pt x="73438" y="88011"/>
                  <a:pt x="74486" y="87630"/>
                </a:cubicBezTo>
                <a:close/>
                <a:moveTo>
                  <a:pt x="72771" y="86392"/>
                </a:moveTo>
                <a:cubicBezTo>
                  <a:pt x="72104" y="87058"/>
                  <a:pt x="70961" y="86868"/>
                  <a:pt x="70390" y="86677"/>
                </a:cubicBezTo>
                <a:cubicBezTo>
                  <a:pt x="71438" y="86011"/>
                  <a:pt x="72200" y="86296"/>
                  <a:pt x="72771" y="86392"/>
                </a:cubicBezTo>
                <a:close/>
                <a:moveTo>
                  <a:pt x="56579" y="14288"/>
                </a:moveTo>
                <a:cubicBezTo>
                  <a:pt x="55626" y="13335"/>
                  <a:pt x="54674" y="15145"/>
                  <a:pt x="54197" y="13811"/>
                </a:cubicBezTo>
                <a:cubicBezTo>
                  <a:pt x="54959" y="14002"/>
                  <a:pt x="56198" y="12859"/>
                  <a:pt x="56579" y="14288"/>
                </a:cubicBezTo>
                <a:close/>
                <a:moveTo>
                  <a:pt x="51816" y="14002"/>
                </a:moveTo>
                <a:cubicBezTo>
                  <a:pt x="50768" y="14002"/>
                  <a:pt x="50197" y="14764"/>
                  <a:pt x="49340" y="13906"/>
                </a:cubicBezTo>
                <a:cubicBezTo>
                  <a:pt x="49911" y="13430"/>
                  <a:pt x="51531" y="13430"/>
                  <a:pt x="51816" y="14002"/>
                </a:cubicBezTo>
                <a:close/>
                <a:moveTo>
                  <a:pt x="33624" y="15240"/>
                </a:moveTo>
                <a:cubicBezTo>
                  <a:pt x="34004" y="14383"/>
                  <a:pt x="34862" y="14383"/>
                  <a:pt x="35338" y="15240"/>
                </a:cubicBezTo>
                <a:cubicBezTo>
                  <a:pt x="33909" y="16288"/>
                  <a:pt x="32576" y="14192"/>
                  <a:pt x="32576" y="15907"/>
                </a:cubicBezTo>
                <a:cubicBezTo>
                  <a:pt x="32099" y="16097"/>
                  <a:pt x="32004" y="15526"/>
                  <a:pt x="31718" y="15526"/>
                </a:cubicBezTo>
                <a:cubicBezTo>
                  <a:pt x="29528" y="15240"/>
                  <a:pt x="31528" y="15335"/>
                  <a:pt x="32385" y="14859"/>
                </a:cubicBezTo>
                <a:cubicBezTo>
                  <a:pt x="32099" y="14097"/>
                  <a:pt x="30766" y="15716"/>
                  <a:pt x="30480" y="13716"/>
                </a:cubicBezTo>
                <a:cubicBezTo>
                  <a:pt x="32195" y="13906"/>
                  <a:pt x="32861" y="13335"/>
                  <a:pt x="33624" y="15240"/>
                </a:cubicBezTo>
                <a:close/>
                <a:moveTo>
                  <a:pt x="14478" y="20002"/>
                </a:moveTo>
                <a:cubicBezTo>
                  <a:pt x="15145" y="18097"/>
                  <a:pt x="16764" y="17716"/>
                  <a:pt x="17336" y="17716"/>
                </a:cubicBezTo>
                <a:cubicBezTo>
                  <a:pt x="16193" y="19050"/>
                  <a:pt x="15621" y="19145"/>
                  <a:pt x="14478" y="20002"/>
                </a:cubicBezTo>
                <a:close/>
                <a:moveTo>
                  <a:pt x="14764" y="21812"/>
                </a:moveTo>
                <a:cubicBezTo>
                  <a:pt x="15050" y="21622"/>
                  <a:pt x="15621" y="19812"/>
                  <a:pt x="15716" y="20955"/>
                </a:cubicBezTo>
                <a:cubicBezTo>
                  <a:pt x="15621" y="20955"/>
                  <a:pt x="15526" y="20955"/>
                  <a:pt x="15526" y="21241"/>
                </a:cubicBezTo>
                <a:cubicBezTo>
                  <a:pt x="15621" y="21336"/>
                  <a:pt x="15812" y="21336"/>
                  <a:pt x="15716" y="21622"/>
                </a:cubicBezTo>
                <a:cubicBezTo>
                  <a:pt x="15336" y="21050"/>
                  <a:pt x="14764" y="23051"/>
                  <a:pt x="14764" y="21812"/>
                </a:cubicBezTo>
                <a:close/>
                <a:moveTo>
                  <a:pt x="5334" y="59436"/>
                </a:moveTo>
                <a:cubicBezTo>
                  <a:pt x="5144" y="59436"/>
                  <a:pt x="5049" y="59722"/>
                  <a:pt x="4953" y="60103"/>
                </a:cubicBezTo>
                <a:lnTo>
                  <a:pt x="3906" y="59912"/>
                </a:lnTo>
                <a:cubicBezTo>
                  <a:pt x="4096" y="58960"/>
                  <a:pt x="5429" y="58960"/>
                  <a:pt x="5334" y="59436"/>
                </a:cubicBezTo>
                <a:close/>
                <a:moveTo>
                  <a:pt x="4001" y="61722"/>
                </a:moveTo>
                <a:cubicBezTo>
                  <a:pt x="3524" y="61436"/>
                  <a:pt x="3143" y="61055"/>
                  <a:pt x="3239" y="60103"/>
                </a:cubicBezTo>
                <a:cubicBezTo>
                  <a:pt x="4001" y="60103"/>
                  <a:pt x="4191" y="60674"/>
                  <a:pt x="4001" y="61722"/>
                </a:cubicBezTo>
                <a:close/>
                <a:moveTo>
                  <a:pt x="3143" y="63627"/>
                </a:moveTo>
                <a:cubicBezTo>
                  <a:pt x="2858" y="63532"/>
                  <a:pt x="2858" y="64198"/>
                  <a:pt x="2572" y="64198"/>
                </a:cubicBezTo>
                <a:cubicBezTo>
                  <a:pt x="2000" y="62770"/>
                  <a:pt x="2763" y="63246"/>
                  <a:pt x="3048" y="62103"/>
                </a:cubicBezTo>
                <a:cubicBezTo>
                  <a:pt x="2858" y="62865"/>
                  <a:pt x="3524" y="62770"/>
                  <a:pt x="3143" y="63627"/>
                </a:cubicBezTo>
                <a:close/>
              </a:path>
            </a:pathLst>
          </a:custGeom>
          <a:solidFill>
            <a:srgbClr val="1A2D6F"/>
          </a:solidFill>
          <a:ln w="9525" cap="flat">
            <a:noFill/>
            <a:prstDash val="solid"/>
            <a:miter/>
          </a:ln>
        </p:spPr>
        <p:txBody>
          <a:bodyPr rtlCol="0" anchor="ctr"/>
          <a:lstStyle/>
          <a:p>
            <a:endParaRPr lang="en-US"/>
          </a:p>
        </p:txBody>
      </p:sp>
      <p:sp>
        <p:nvSpPr>
          <p:cNvPr id="1005" name="צורה חופשית: צורה 978">
            <a:extLst>
              <a:ext uri="{FF2B5EF4-FFF2-40B4-BE49-F238E27FC236}">
                <a16:creationId xmlns:a16="http://schemas.microsoft.com/office/drawing/2014/main" id="{37E8CDC0-B49E-4FFC-960D-4C3B1B8EDF03}"/>
              </a:ext>
            </a:extLst>
          </p:cNvPr>
          <p:cNvSpPr/>
          <p:nvPr userDrawn="1"/>
        </p:nvSpPr>
        <p:spPr>
          <a:xfrm>
            <a:off x="5889212" y="266850"/>
            <a:ext cx="2571" cy="802"/>
          </a:xfrm>
          <a:custGeom>
            <a:avLst/>
            <a:gdLst>
              <a:gd name="connsiteX0" fmla="*/ 0 w 2571"/>
              <a:gd name="connsiteY0" fmla="*/ 517 h 802"/>
              <a:gd name="connsiteX1" fmla="*/ 2572 w 2571"/>
              <a:gd name="connsiteY1" fmla="*/ 802 h 802"/>
              <a:gd name="connsiteX2" fmla="*/ 0 w 2571"/>
              <a:gd name="connsiteY2" fmla="*/ 517 h 802"/>
            </a:gdLst>
            <a:ahLst/>
            <a:cxnLst>
              <a:cxn ang="0">
                <a:pos x="connsiteX0" y="connsiteY0"/>
              </a:cxn>
              <a:cxn ang="0">
                <a:pos x="connsiteX1" y="connsiteY1"/>
              </a:cxn>
              <a:cxn ang="0">
                <a:pos x="connsiteX2" y="connsiteY2"/>
              </a:cxn>
            </a:cxnLst>
            <a:rect l="l" t="t" r="r" b="b"/>
            <a:pathLst>
              <a:path w="2571" h="802">
                <a:moveTo>
                  <a:pt x="0" y="517"/>
                </a:moveTo>
                <a:cubicBezTo>
                  <a:pt x="667" y="993"/>
                  <a:pt x="1714" y="517"/>
                  <a:pt x="2572" y="802"/>
                </a:cubicBezTo>
                <a:cubicBezTo>
                  <a:pt x="1714" y="-626"/>
                  <a:pt x="477" y="231"/>
                  <a:pt x="0" y="517"/>
                </a:cubicBezTo>
                <a:close/>
              </a:path>
            </a:pathLst>
          </a:custGeom>
          <a:solidFill>
            <a:srgbClr val="1A2D6F"/>
          </a:solidFill>
          <a:ln w="9525" cap="flat">
            <a:noFill/>
            <a:prstDash val="solid"/>
            <a:miter/>
          </a:ln>
        </p:spPr>
        <p:txBody>
          <a:bodyPr rtlCol="0" anchor="ctr"/>
          <a:lstStyle/>
          <a:p>
            <a:endParaRPr lang="en-US"/>
          </a:p>
        </p:txBody>
      </p:sp>
      <p:sp>
        <p:nvSpPr>
          <p:cNvPr id="1006" name="צורה חופשית: צורה 979">
            <a:extLst>
              <a:ext uri="{FF2B5EF4-FFF2-40B4-BE49-F238E27FC236}">
                <a16:creationId xmlns:a16="http://schemas.microsoft.com/office/drawing/2014/main" id="{3BD6CCB3-0CBD-48A2-93C0-3DE81AF36CA2}"/>
              </a:ext>
            </a:extLst>
          </p:cNvPr>
          <p:cNvSpPr/>
          <p:nvPr userDrawn="1"/>
        </p:nvSpPr>
        <p:spPr>
          <a:xfrm>
            <a:off x="5897594" y="259699"/>
            <a:ext cx="40481" cy="6524"/>
          </a:xfrm>
          <a:custGeom>
            <a:avLst/>
            <a:gdLst>
              <a:gd name="connsiteX0" fmla="*/ 33433 w 40481"/>
              <a:gd name="connsiteY0" fmla="*/ 2238 h 6524"/>
              <a:gd name="connsiteX1" fmla="*/ 40481 w 40481"/>
              <a:gd name="connsiteY1" fmla="*/ 523 h 6524"/>
              <a:gd name="connsiteX2" fmla="*/ 12382 w 40481"/>
              <a:gd name="connsiteY2" fmla="*/ 3762 h 6524"/>
              <a:gd name="connsiteX3" fmla="*/ 12668 w 40481"/>
              <a:gd name="connsiteY3" fmla="*/ 4048 h 6524"/>
              <a:gd name="connsiteX4" fmla="*/ 0 w 40481"/>
              <a:gd name="connsiteY4" fmla="*/ 4714 h 6524"/>
              <a:gd name="connsiteX5" fmla="*/ 2667 w 40481"/>
              <a:gd name="connsiteY5" fmla="*/ 5286 h 6524"/>
              <a:gd name="connsiteX6" fmla="*/ 0 w 40481"/>
              <a:gd name="connsiteY6" fmla="*/ 6524 h 6524"/>
              <a:gd name="connsiteX7" fmla="*/ 9620 w 40481"/>
              <a:gd name="connsiteY7" fmla="*/ 5952 h 6524"/>
              <a:gd name="connsiteX8" fmla="*/ 18955 w 40481"/>
              <a:gd name="connsiteY8" fmla="*/ 3666 h 6524"/>
              <a:gd name="connsiteX9" fmla="*/ 24384 w 40481"/>
              <a:gd name="connsiteY9" fmla="*/ 3190 h 6524"/>
              <a:gd name="connsiteX10" fmla="*/ 31147 w 40481"/>
              <a:gd name="connsiteY10" fmla="*/ 1571 h 6524"/>
              <a:gd name="connsiteX11" fmla="*/ 28385 w 40481"/>
              <a:gd name="connsiteY11" fmla="*/ 1285 h 6524"/>
              <a:gd name="connsiteX12" fmla="*/ 35433 w 40481"/>
              <a:gd name="connsiteY12" fmla="*/ 523 h 6524"/>
              <a:gd name="connsiteX13" fmla="*/ 33433 w 40481"/>
              <a:gd name="connsiteY13" fmla="*/ 2238 h 6524"/>
              <a:gd name="connsiteX14" fmla="*/ 3810 w 40481"/>
              <a:gd name="connsiteY14" fmla="*/ 5381 h 6524"/>
              <a:gd name="connsiteX15" fmla="*/ 7144 w 40481"/>
              <a:gd name="connsiteY15" fmla="*/ 5095 h 6524"/>
              <a:gd name="connsiteX16" fmla="*/ 3810 w 40481"/>
              <a:gd name="connsiteY16" fmla="*/ 5381 h 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481" h="6524">
                <a:moveTo>
                  <a:pt x="33433" y="2238"/>
                </a:moveTo>
                <a:cubicBezTo>
                  <a:pt x="36005" y="3190"/>
                  <a:pt x="38291" y="47"/>
                  <a:pt x="40481" y="523"/>
                </a:cubicBezTo>
                <a:cubicBezTo>
                  <a:pt x="32766" y="-1382"/>
                  <a:pt x="21622" y="2428"/>
                  <a:pt x="12382" y="3762"/>
                </a:cubicBezTo>
                <a:cubicBezTo>
                  <a:pt x="12478" y="3952"/>
                  <a:pt x="12573" y="3952"/>
                  <a:pt x="12668" y="4048"/>
                </a:cubicBezTo>
                <a:cubicBezTo>
                  <a:pt x="10001" y="4048"/>
                  <a:pt x="4001" y="4619"/>
                  <a:pt x="0" y="4714"/>
                </a:cubicBezTo>
                <a:cubicBezTo>
                  <a:pt x="571" y="5857"/>
                  <a:pt x="1810" y="4905"/>
                  <a:pt x="2667" y="5286"/>
                </a:cubicBezTo>
                <a:cubicBezTo>
                  <a:pt x="2286" y="6810"/>
                  <a:pt x="667" y="5286"/>
                  <a:pt x="0" y="6524"/>
                </a:cubicBezTo>
                <a:cubicBezTo>
                  <a:pt x="3239" y="6429"/>
                  <a:pt x="6477" y="6334"/>
                  <a:pt x="9620" y="5952"/>
                </a:cubicBezTo>
                <a:cubicBezTo>
                  <a:pt x="12668" y="5572"/>
                  <a:pt x="15812" y="4905"/>
                  <a:pt x="18955" y="3666"/>
                </a:cubicBezTo>
                <a:cubicBezTo>
                  <a:pt x="20288" y="4048"/>
                  <a:pt x="22193" y="3762"/>
                  <a:pt x="24384" y="3190"/>
                </a:cubicBezTo>
                <a:cubicBezTo>
                  <a:pt x="26575" y="2619"/>
                  <a:pt x="28956" y="1952"/>
                  <a:pt x="31147" y="1571"/>
                </a:cubicBezTo>
                <a:cubicBezTo>
                  <a:pt x="31338" y="619"/>
                  <a:pt x="28861" y="2142"/>
                  <a:pt x="28385" y="1285"/>
                </a:cubicBezTo>
                <a:cubicBezTo>
                  <a:pt x="30671" y="142"/>
                  <a:pt x="32861" y="1190"/>
                  <a:pt x="35433" y="523"/>
                </a:cubicBezTo>
                <a:cubicBezTo>
                  <a:pt x="35433" y="1952"/>
                  <a:pt x="33909" y="1476"/>
                  <a:pt x="33433" y="2238"/>
                </a:cubicBezTo>
                <a:close/>
                <a:moveTo>
                  <a:pt x="3810" y="5381"/>
                </a:moveTo>
                <a:cubicBezTo>
                  <a:pt x="4667" y="4810"/>
                  <a:pt x="6287" y="4238"/>
                  <a:pt x="7144" y="5095"/>
                </a:cubicBezTo>
                <a:cubicBezTo>
                  <a:pt x="6477" y="5952"/>
                  <a:pt x="4763" y="5572"/>
                  <a:pt x="3810" y="5381"/>
                </a:cubicBezTo>
                <a:close/>
              </a:path>
            </a:pathLst>
          </a:custGeom>
          <a:solidFill>
            <a:srgbClr val="1A2D6F"/>
          </a:solidFill>
          <a:ln w="9525" cap="flat">
            <a:noFill/>
            <a:prstDash val="solid"/>
            <a:miter/>
          </a:ln>
        </p:spPr>
        <p:txBody>
          <a:bodyPr rtlCol="0" anchor="ctr"/>
          <a:lstStyle/>
          <a:p>
            <a:endParaRPr lang="en-US"/>
          </a:p>
        </p:txBody>
      </p:sp>
      <p:sp>
        <p:nvSpPr>
          <p:cNvPr id="1007" name="צורה חופשית: צורה 980">
            <a:extLst>
              <a:ext uri="{FF2B5EF4-FFF2-40B4-BE49-F238E27FC236}">
                <a16:creationId xmlns:a16="http://schemas.microsoft.com/office/drawing/2014/main" id="{3D9921DD-2DE4-47B8-BC50-16E94A22945F}"/>
              </a:ext>
            </a:extLst>
          </p:cNvPr>
          <p:cNvSpPr/>
          <p:nvPr userDrawn="1"/>
        </p:nvSpPr>
        <p:spPr>
          <a:xfrm>
            <a:off x="5838253" y="270250"/>
            <a:ext cx="4009" cy="736"/>
          </a:xfrm>
          <a:custGeom>
            <a:avLst/>
            <a:gdLst>
              <a:gd name="connsiteX0" fmla="*/ 952 w 4009"/>
              <a:gd name="connsiteY0" fmla="*/ 165 h 736"/>
              <a:gd name="connsiteX1" fmla="*/ 0 w 4009"/>
              <a:gd name="connsiteY1" fmla="*/ 260 h 736"/>
              <a:gd name="connsiteX2" fmla="*/ 4000 w 4009"/>
              <a:gd name="connsiteY2" fmla="*/ 736 h 736"/>
              <a:gd name="connsiteX3" fmla="*/ 952 w 4009"/>
              <a:gd name="connsiteY3" fmla="*/ 165 h 736"/>
            </a:gdLst>
            <a:ahLst/>
            <a:cxnLst>
              <a:cxn ang="0">
                <a:pos x="connsiteX0" y="connsiteY0"/>
              </a:cxn>
              <a:cxn ang="0">
                <a:pos x="connsiteX1" y="connsiteY1"/>
              </a:cxn>
              <a:cxn ang="0">
                <a:pos x="connsiteX2" y="connsiteY2"/>
              </a:cxn>
              <a:cxn ang="0">
                <a:pos x="connsiteX3" y="connsiteY3"/>
              </a:cxn>
            </a:cxnLst>
            <a:rect l="l" t="t" r="r" b="b"/>
            <a:pathLst>
              <a:path w="4009" h="736">
                <a:moveTo>
                  <a:pt x="952" y="165"/>
                </a:moveTo>
                <a:lnTo>
                  <a:pt x="0" y="260"/>
                </a:lnTo>
                <a:cubicBezTo>
                  <a:pt x="1619" y="1022"/>
                  <a:pt x="3048" y="450"/>
                  <a:pt x="4000" y="736"/>
                </a:cubicBezTo>
                <a:cubicBezTo>
                  <a:pt x="4191" y="-693"/>
                  <a:pt x="1334" y="450"/>
                  <a:pt x="952" y="165"/>
                </a:cubicBezTo>
                <a:close/>
              </a:path>
            </a:pathLst>
          </a:custGeom>
          <a:solidFill>
            <a:srgbClr val="1A2D6F"/>
          </a:solidFill>
          <a:ln w="9525" cap="flat">
            <a:noFill/>
            <a:prstDash val="solid"/>
            <a:miter/>
          </a:ln>
        </p:spPr>
        <p:txBody>
          <a:bodyPr rtlCol="0" anchor="ctr"/>
          <a:lstStyle/>
          <a:p>
            <a:endParaRPr lang="en-US"/>
          </a:p>
        </p:txBody>
      </p:sp>
      <p:sp>
        <p:nvSpPr>
          <p:cNvPr id="1008" name="צורה חופשית: צורה 981">
            <a:extLst>
              <a:ext uri="{FF2B5EF4-FFF2-40B4-BE49-F238E27FC236}">
                <a16:creationId xmlns:a16="http://schemas.microsoft.com/office/drawing/2014/main" id="{9FA120DA-2554-4780-8416-B9F1FB4CF956}"/>
              </a:ext>
            </a:extLst>
          </p:cNvPr>
          <p:cNvSpPr/>
          <p:nvPr userDrawn="1"/>
        </p:nvSpPr>
        <p:spPr>
          <a:xfrm>
            <a:off x="5929693" y="262794"/>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1" y="95"/>
                  <a:pt x="477" y="0"/>
                  <a:pt x="667" y="0"/>
                </a:cubicBezTo>
                <a:cubicBezTo>
                  <a:pt x="477" y="95"/>
                  <a:pt x="191" y="0"/>
                  <a:pt x="0" y="95"/>
                </a:cubicBezTo>
                <a:close/>
              </a:path>
            </a:pathLst>
          </a:custGeom>
          <a:solidFill>
            <a:srgbClr val="1A2D6F"/>
          </a:solidFill>
          <a:ln w="9525" cap="flat">
            <a:noFill/>
            <a:prstDash val="solid"/>
            <a:miter/>
          </a:ln>
        </p:spPr>
        <p:txBody>
          <a:bodyPr rtlCol="0" anchor="ctr"/>
          <a:lstStyle/>
          <a:p>
            <a:endParaRPr lang="en-US"/>
          </a:p>
        </p:txBody>
      </p:sp>
      <p:sp>
        <p:nvSpPr>
          <p:cNvPr id="1009" name="צורה חופשית: צורה 982">
            <a:extLst>
              <a:ext uri="{FF2B5EF4-FFF2-40B4-BE49-F238E27FC236}">
                <a16:creationId xmlns:a16="http://schemas.microsoft.com/office/drawing/2014/main" id="{E22C91C8-42C1-4113-93CC-5B60B3E37848}"/>
              </a:ext>
            </a:extLst>
          </p:cNvPr>
          <p:cNvSpPr/>
          <p:nvPr userDrawn="1"/>
        </p:nvSpPr>
        <p:spPr>
          <a:xfrm>
            <a:off x="5894069" y="348955"/>
            <a:ext cx="2285" cy="930"/>
          </a:xfrm>
          <a:custGeom>
            <a:avLst/>
            <a:gdLst>
              <a:gd name="connsiteX0" fmla="*/ 0 w 2285"/>
              <a:gd name="connsiteY0" fmla="*/ 612 h 930"/>
              <a:gd name="connsiteX1" fmla="*/ 2286 w 2285"/>
              <a:gd name="connsiteY1" fmla="*/ 612 h 930"/>
              <a:gd name="connsiteX2" fmla="*/ 0 w 2285"/>
              <a:gd name="connsiteY2" fmla="*/ 612 h 930"/>
            </a:gdLst>
            <a:ahLst/>
            <a:cxnLst>
              <a:cxn ang="0">
                <a:pos x="connsiteX0" y="connsiteY0"/>
              </a:cxn>
              <a:cxn ang="0">
                <a:pos x="connsiteX1" y="connsiteY1"/>
              </a:cxn>
              <a:cxn ang="0">
                <a:pos x="connsiteX2" y="connsiteY2"/>
              </a:cxn>
            </a:cxnLst>
            <a:rect l="l" t="t" r="r" b="b"/>
            <a:pathLst>
              <a:path w="2285" h="930">
                <a:moveTo>
                  <a:pt x="0" y="612"/>
                </a:moveTo>
                <a:cubicBezTo>
                  <a:pt x="476" y="1374"/>
                  <a:pt x="1619" y="517"/>
                  <a:pt x="2286" y="612"/>
                </a:cubicBezTo>
                <a:cubicBezTo>
                  <a:pt x="1905" y="-341"/>
                  <a:pt x="381" y="-55"/>
                  <a:pt x="0" y="612"/>
                </a:cubicBezTo>
                <a:close/>
              </a:path>
            </a:pathLst>
          </a:custGeom>
          <a:solidFill>
            <a:srgbClr val="1A2D6F"/>
          </a:solidFill>
          <a:ln w="9525" cap="flat">
            <a:noFill/>
            <a:prstDash val="solid"/>
            <a:miter/>
          </a:ln>
        </p:spPr>
        <p:txBody>
          <a:bodyPr rtlCol="0" anchor="ctr"/>
          <a:lstStyle/>
          <a:p>
            <a:endParaRPr lang="en-US"/>
          </a:p>
        </p:txBody>
      </p:sp>
      <p:sp>
        <p:nvSpPr>
          <p:cNvPr id="1010" name="צורה חופשית: צורה 983">
            <a:extLst>
              <a:ext uri="{FF2B5EF4-FFF2-40B4-BE49-F238E27FC236}">
                <a16:creationId xmlns:a16="http://schemas.microsoft.com/office/drawing/2014/main" id="{33CD8966-D3F1-46A7-8687-B2D7AFFC693D}"/>
              </a:ext>
            </a:extLst>
          </p:cNvPr>
          <p:cNvSpPr/>
          <p:nvPr userDrawn="1"/>
        </p:nvSpPr>
        <p:spPr>
          <a:xfrm>
            <a:off x="5886926" y="349499"/>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7" y="545"/>
                  <a:pt x="4286" y="545"/>
                </a:cubicBezTo>
                <a:cubicBezTo>
                  <a:pt x="2857" y="-694"/>
                  <a:pt x="1714" y="449"/>
                  <a:pt x="0" y="1307"/>
                </a:cubicBezTo>
                <a:close/>
              </a:path>
            </a:pathLst>
          </a:custGeom>
          <a:solidFill>
            <a:srgbClr val="1A2D6F"/>
          </a:solidFill>
          <a:ln w="9525" cap="flat">
            <a:noFill/>
            <a:prstDash val="solid"/>
            <a:miter/>
          </a:ln>
        </p:spPr>
        <p:txBody>
          <a:bodyPr rtlCol="0" anchor="ctr"/>
          <a:lstStyle/>
          <a:p>
            <a:endParaRPr lang="en-US"/>
          </a:p>
        </p:txBody>
      </p:sp>
      <p:sp>
        <p:nvSpPr>
          <p:cNvPr id="1011" name="צורה חופשית: צורה 984">
            <a:extLst>
              <a:ext uri="{FF2B5EF4-FFF2-40B4-BE49-F238E27FC236}">
                <a16:creationId xmlns:a16="http://schemas.microsoft.com/office/drawing/2014/main" id="{7A6D7516-8788-4704-BD58-5A91AB19781F}"/>
              </a:ext>
            </a:extLst>
          </p:cNvPr>
          <p:cNvSpPr/>
          <p:nvPr userDrawn="1"/>
        </p:nvSpPr>
        <p:spPr>
          <a:xfrm>
            <a:off x="5798057" y="339269"/>
            <a:ext cx="666" cy="3154"/>
          </a:xfrm>
          <a:custGeom>
            <a:avLst/>
            <a:gdLst>
              <a:gd name="connsiteX0" fmla="*/ 0 w 666"/>
              <a:gd name="connsiteY0" fmla="*/ 3154 h 3154"/>
              <a:gd name="connsiteX1" fmla="*/ 667 w 666"/>
              <a:gd name="connsiteY1" fmla="*/ 11 h 3154"/>
              <a:gd name="connsiteX2" fmla="*/ 0 w 666"/>
              <a:gd name="connsiteY2" fmla="*/ 3154 h 3154"/>
            </a:gdLst>
            <a:ahLst/>
            <a:cxnLst>
              <a:cxn ang="0">
                <a:pos x="connsiteX0" y="connsiteY0"/>
              </a:cxn>
              <a:cxn ang="0">
                <a:pos x="connsiteX1" y="connsiteY1"/>
              </a:cxn>
              <a:cxn ang="0">
                <a:pos x="connsiteX2" y="connsiteY2"/>
              </a:cxn>
            </a:cxnLst>
            <a:rect l="l" t="t" r="r" b="b"/>
            <a:pathLst>
              <a:path w="666" h="3154">
                <a:moveTo>
                  <a:pt x="0" y="3154"/>
                </a:moveTo>
                <a:cubicBezTo>
                  <a:pt x="1238" y="2773"/>
                  <a:pt x="-95" y="1630"/>
                  <a:pt x="667" y="11"/>
                </a:cubicBezTo>
                <a:cubicBezTo>
                  <a:pt x="-285" y="-180"/>
                  <a:pt x="286" y="2202"/>
                  <a:pt x="0" y="3154"/>
                </a:cubicBezTo>
                <a:close/>
              </a:path>
            </a:pathLst>
          </a:custGeom>
          <a:solidFill>
            <a:srgbClr val="1A2D6F"/>
          </a:solidFill>
          <a:ln w="9525" cap="flat">
            <a:noFill/>
            <a:prstDash val="solid"/>
            <a:miter/>
          </a:ln>
        </p:spPr>
        <p:txBody>
          <a:bodyPr rtlCol="0" anchor="ctr"/>
          <a:lstStyle/>
          <a:p>
            <a:endParaRPr lang="en-US"/>
          </a:p>
        </p:txBody>
      </p:sp>
      <p:sp>
        <p:nvSpPr>
          <p:cNvPr id="1012" name="צורה חופשית: צורה 985">
            <a:extLst>
              <a:ext uri="{FF2B5EF4-FFF2-40B4-BE49-F238E27FC236}">
                <a16:creationId xmlns:a16="http://schemas.microsoft.com/office/drawing/2014/main" id="{AAB8763F-A3D7-45F9-8DBA-5048AB0DD8D0}"/>
              </a:ext>
            </a:extLst>
          </p:cNvPr>
          <p:cNvSpPr/>
          <p:nvPr userDrawn="1"/>
        </p:nvSpPr>
        <p:spPr>
          <a:xfrm>
            <a:off x="5899927" y="348260"/>
            <a:ext cx="1953" cy="925"/>
          </a:xfrm>
          <a:custGeom>
            <a:avLst/>
            <a:gdLst>
              <a:gd name="connsiteX0" fmla="*/ 1953 w 1953"/>
              <a:gd name="connsiteY0" fmla="*/ 259 h 925"/>
              <a:gd name="connsiteX1" fmla="*/ 48 w 1953"/>
              <a:gd name="connsiteY1" fmla="*/ 926 h 925"/>
              <a:gd name="connsiteX2" fmla="*/ 1953 w 1953"/>
              <a:gd name="connsiteY2" fmla="*/ 259 h 925"/>
            </a:gdLst>
            <a:ahLst/>
            <a:cxnLst>
              <a:cxn ang="0">
                <a:pos x="connsiteX0" y="connsiteY0"/>
              </a:cxn>
              <a:cxn ang="0">
                <a:pos x="connsiteX1" y="connsiteY1"/>
              </a:cxn>
              <a:cxn ang="0">
                <a:pos x="connsiteX2" y="connsiteY2"/>
              </a:cxn>
            </a:cxnLst>
            <a:rect l="l" t="t" r="r" b="b"/>
            <a:pathLst>
              <a:path w="1953" h="925">
                <a:moveTo>
                  <a:pt x="1953" y="259"/>
                </a:moveTo>
                <a:cubicBezTo>
                  <a:pt x="1668" y="-122"/>
                  <a:pt x="-333" y="-217"/>
                  <a:pt x="48" y="926"/>
                </a:cubicBezTo>
                <a:cubicBezTo>
                  <a:pt x="429" y="-122"/>
                  <a:pt x="1477" y="831"/>
                  <a:pt x="1953" y="259"/>
                </a:cubicBezTo>
                <a:close/>
              </a:path>
            </a:pathLst>
          </a:custGeom>
          <a:solidFill>
            <a:srgbClr val="1A2D6F"/>
          </a:solidFill>
          <a:ln w="9525" cap="flat">
            <a:noFill/>
            <a:prstDash val="solid"/>
            <a:miter/>
          </a:ln>
        </p:spPr>
        <p:txBody>
          <a:bodyPr rtlCol="0" anchor="ctr"/>
          <a:lstStyle/>
          <a:p>
            <a:endParaRPr lang="en-US"/>
          </a:p>
        </p:txBody>
      </p:sp>
      <p:sp>
        <p:nvSpPr>
          <p:cNvPr id="1013" name="צורה חופשית: צורה 986">
            <a:extLst>
              <a:ext uri="{FF2B5EF4-FFF2-40B4-BE49-F238E27FC236}">
                <a16:creationId xmlns:a16="http://schemas.microsoft.com/office/drawing/2014/main" id="{90A798F0-1E92-4D15-A4D0-F8C5082B9B16}"/>
              </a:ext>
            </a:extLst>
          </p:cNvPr>
          <p:cNvSpPr/>
          <p:nvPr userDrawn="1"/>
        </p:nvSpPr>
        <p:spPr>
          <a:xfrm>
            <a:off x="5827714" y="274487"/>
            <a:ext cx="1395" cy="1066"/>
          </a:xfrm>
          <a:custGeom>
            <a:avLst/>
            <a:gdLst>
              <a:gd name="connsiteX0" fmla="*/ 1395 w 1395"/>
              <a:gd name="connsiteY0" fmla="*/ 785 h 1066"/>
              <a:gd name="connsiteX1" fmla="*/ 157 w 1395"/>
              <a:gd name="connsiteY1" fmla="*/ 23 h 1066"/>
              <a:gd name="connsiteX2" fmla="*/ 538 w 1395"/>
              <a:gd name="connsiteY2" fmla="*/ 785 h 1066"/>
              <a:gd name="connsiteX3" fmla="*/ 1395 w 1395"/>
              <a:gd name="connsiteY3" fmla="*/ 785 h 1066"/>
            </a:gdLst>
            <a:ahLst/>
            <a:cxnLst>
              <a:cxn ang="0">
                <a:pos x="connsiteX0" y="connsiteY0"/>
              </a:cxn>
              <a:cxn ang="0">
                <a:pos x="connsiteX1" y="connsiteY1"/>
              </a:cxn>
              <a:cxn ang="0">
                <a:pos x="connsiteX2" y="connsiteY2"/>
              </a:cxn>
              <a:cxn ang="0">
                <a:pos x="connsiteX3" y="connsiteY3"/>
              </a:cxn>
            </a:cxnLst>
            <a:rect l="l" t="t" r="r" b="b"/>
            <a:pathLst>
              <a:path w="1395" h="1066">
                <a:moveTo>
                  <a:pt x="1395" y="785"/>
                </a:moveTo>
                <a:cubicBezTo>
                  <a:pt x="1205" y="118"/>
                  <a:pt x="728" y="-72"/>
                  <a:pt x="157" y="23"/>
                </a:cubicBezTo>
                <a:cubicBezTo>
                  <a:pt x="-509" y="594"/>
                  <a:pt x="1205" y="214"/>
                  <a:pt x="538" y="785"/>
                </a:cubicBezTo>
                <a:cubicBezTo>
                  <a:pt x="538" y="1642"/>
                  <a:pt x="1014" y="214"/>
                  <a:pt x="1395" y="785"/>
                </a:cubicBezTo>
                <a:close/>
              </a:path>
            </a:pathLst>
          </a:custGeom>
          <a:solidFill>
            <a:srgbClr val="1A2D6F"/>
          </a:solidFill>
          <a:ln w="9525" cap="flat">
            <a:noFill/>
            <a:prstDash val="solid"/>
            <a:miter/>
          </a:ln>
        </p:spPr>
        <p:txBody>
          <a:bodyPr rtlCol="0" anchor="ctr"/>
          <a:lstStyle/>
          <a:p>
            <a:endParaRPr lang="en-US"/>
          </a:p>
        </p:txBody>
      </p:sp>
      <p:sp>
        <p:nvSpPr>
          <p:cNvPr id="1014" name="צורה חופשית: צורה 987">
            <a:extLst>
              <a:ext uri="{FF2B5EF4-FFF2-40B4-BE49-F238E27FC236}">
                <a16:creationId xmlns:a16="http://schemas.microsoft.com/office/drawing/2014/main" id="{1924565F-CBED-4F7D-B909-01765D408300}"/>
              </a:ext>
            </a:extLst>
          </p:cNvPr>
          <p:cNvSpPr/>
          <p:nvPr userDrawn="1"/>
        </p:nvSpPr>
        <p:spPr>
          <a:xfrm>
            <a:off x="5849207" y="351072"/>
            <a:ext cx="2571" cy="674"/>
          </a:xfrm>
          <a:custGeom>
            <a:avLst/>
            <a:gdLst>
              <a:gd name="connsiteX0" fmla="*/ 0 w 2571"/>
              <a:gd name="connsiteY0" fmla="*/ 305 h 674"/>
              <a:gd name="connsiteX1" fmla="*/ 2571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1" y="495"/>
                </a:cubicBezTo>
                <a:cubicBezTo>
                  <a:pt x="1810" y="-362"/>
                  <a:pt x="1048" y="114"/>
                  <a:pt x="0" y="305"/>
                </a:cubicBezTo>
                <a:close/>
              </a:path>
            </a:pathLst>
          </a:custGeom>
          <a:solidFill>
            <a:srgbClr val="1A2D6F"/>
          </a:solidFill>
          <a:ln w="9525" cap="flat">
            <a:noFill/>
            <a:prstDash val="solid"/>
            <a:miter/>
          </a:ln>
        </p:spPr>
        <p:txBody>
          <a:bodyPr rtlCol="0" anchor="ctr"/>
          <a:lstStyle/>
          <a:p>
            <a:endParaRPr lang="en-US"/>
          </a:p>
        </p:txBody>
      </p:sp>
      <p:sp>
        <p:nvSpPr>
          <p:cNvPr id="1015" name="צורה חופשית: צורה 988">
            <a:extLst>
              <a:ext uri="{FF2B5EF4-FFF2-40B4-BE49-F238E27FC236}">
                <a16:creationId xmlns:a16="http://schemas.microsoft.com/office/drawing/2014/main" id="{0CCFE295-D1DC-4505-8E5D-6D3F46225E0D}"/>
              </a:ext>
            </a:extLst>
          </p:cNvPr>
          <p:cNvSpPr/>
          <p:nvPr userDrawn="1"/>
        </p:nvSpPr>
        <p:spPr>
          <a:xfrm>
            <a:off x="5823108" y="269486"/>
            <a:ext cx="1905" cy="1083"/>
          </a:xfrm>
          <a:custGeom>
            <a:avLst/>
            <a:gdLst>
              <a:gd name="connsiteX0" fmla="*/ 1905 w 1905"/>
              <a:gd name="connsiteY0" fmla="*/ 547 h 1083"/>
              <a:gd name="connsiteX1" fmla="*/ 0 w 1905"/>
              <a:gd name="connsiteY1" fmla="*/ 738 h 1083"/>
              <a:gd name="connsiteX2" fmla="*/ 1905 w 1905"/>
              <a:gd name="connsiteY2" fmla="*/ 547 h 1083"/>
            </a:gdLst>
            <a:ahLst/>
            <a:cxnLst>
              <a:cxn ang="0">
                <a:pos x="connsiteX0" y="connsiteY0"/>
              </a:cxn>
              <a:cxn ang="0">
                <a:pos x="connsiteX1" y="connsiteY1"/>
              </a:cxn>
              <a:cxn ang="0">
                <a:pos x="connsiteX2" y="connsiteY2"/>
              </a:cxn>
            </a:cxnLst>
            <a:rect l="l" t="t" r="r" b="b"/>
            <a:pathLst>
              <a:path w="1905" h="1083">
                <a:moveTo>
                  <a:pt x="1905" y="547"/>
                </a:moveTo>
                <a:cubicBezTo>
                  <a:pt x="1715" y="-786"/>
                  <a:pt x="477" y="738"/>
                  <a:pt x="0" y="738"/>
                </a:cubicBezTo>
                <a:cubicBezTo>
                  <a:pt x="381" y="1785"/>
                  <a:pt x="1143" y="71"/>
                  <a:pt x="1905" y="547"/>
                </a:cubicBezTo>
                <a:close/>
              </a:path>
            </a:pathLst>
          </a:custGeom>
          <a:solidFill>
            <a:srgbClr val="1A2D6F"/>
          </a:solidFill>
          <a:ln w="9525" cap="flat">
            <a:noFill/>
            <a:prstDash val="solid"/>
            <a:miter/>
          </a:ln>
        </p:spPr>
        <p:txBody>
          <a:bodyPr rtlCol="0" anchor="ctr"/>
          <a:lstStyle/>
          <a:p>
            <a:endParaRPr lang="en-US"/>
          </a:p>
        </p:txBody>
      </p:sp>
      <p:sp>
        <p:nvSpPr>
          <p:cNvPr id="1016" name="צורה חופשית: צורה 989">
            <a:extLst>
              <a:ext uri="{FF2B5EF4-FFF2-40B4-BE49-F238E27FC236}">
                <a16:creationId xmlns:a16="http://schemas.microsoft.com/office/drawing/2014/main" id="{241915B8-C692-4D3F-8AC3-2A54E86F0A4F}"/>
              </a:ext>
            </a:extLst>
          </p:cNvPr>
          <p:cNvSpPr/>
          <p:nvPr userDrawn="1"/>
        </p:nvSpPr>
        <p:spPr>
          <a:xfrm>
            <a:off x="5815078" y="274129"/>
            <a:ext cx="1362" cy="1333"/>
          </a:xfrm>
          <a:custGeom>
            <a:avLst/>
            <a:gdLst>
              <a:gd name="connsiteX0" fmla="*/ 220 w 1362"/>
              <a:gd name="connsiteY0" fmla="*/ 0 h 1333"/>
              <a:gd name="connsiteX1" fmla="*/ 1363 w 1362"/>
              <a:gd name="connsiteY1" fmla="*/ 1333 h 1333"/>
              <a:gd name="connsiteX2" fmla="*/ 220 w 1362"/>
              <a:gd name="connsiteY2" fmla="*/ 0 h 1333"/>
            </a:gdLst>
            <a:ahLst/>
            <a:cxnLst>
              <a:cxn ang="0">
                <a:pos x="connsiteX0" y="connsiteY0"/>
              </a:cxn>
              <a:cxn ang="0">
                <a:pos x="connsiteX1" y="connsiteY1"/>
              </a:cxn>
              <a:cxn ang="0">
                <a:pos x="connsiteX2" y="connsiteY2"/>
              </a:cxn>
            </a:cxnLst>
            <a:rect l="l" t="t" r="r" b="b"/>
            <a:pathLst>
              <a:path w="1362" h="1333">
                <a:moveTo>
                  <a:pt x="220" y="0"/>
                </a:moveTo>
                <a:cubicBezTo>
                  <a:pt x="-543" y="1238"/>
                  <a:pt x="886" y="1238"/>
                  <a:pt x="1363" y="1333"/>
                </a:cubicBezTo>
                <a:cubicBezTo>
                  <a:pt x="1172" y="476"/>
                  <a:pt x="505" y="0"/>
                  <a:pt x="220" y="0"/>
                </a:cubicBezTo>
                <a:close/>
              </a:path>
            </a:pathLst>
          </a:custGeom>
          <a:solidFill>
            <a:srgbClr val="1A2D6F"/>
          </a:solidFill>
          <a:ln w="9525" cap="flat">
            <a:noFill/>
            <a:prstDash val="solid"/>
            <a:miter/>
          </a:ln>
        </p:spPr>
        <p:txBody>
          <a:bodyPr rtlCol="0" anchor="ctr"/>
          <a:lstStyle/>
          <a:p>
            <a:endParaRPr lang="en-US"/>
          </a:p>
        </p:txBody>
      </p:sp>
      <p:sp>
        <p:nvSpPr>
          <p:cNvPr id="1017" name="צורה חופשית: צורה 990">
            <a:extLst>
              <a:ext uri="{FF2B5EF4-FFF2-40B4-BE49-F238E27FC236}">
                <a16:creationId xmlns:a16="http://schemas.microsoft.com/office/drawing/2014/main" id="{B1B3A4F2-DDCD-430A-9CF8-DE151396A344}"/>
              </a:ext>
            </a:extLst>
          </p:cNvPr>
          <p:cNvSpPr/>
          <p:nvPr userDrawn="1"/>
        </p:nvSpPr>
        <p:spPr>
          <a:xfrm>
            <a:off x="5817958" y="268539"/>
            <a:ext cx="1245" cy="1494"/>
          </a:xfrm>
          <a:custGeom>
            <a:avLst/>
            <a:gdLst>
              <a:gd name="connsiteX0" fmla="*/ 769 w 1245"/>
              <a:gd name="connsiteY0" fmla="*/ 1495 h 1494"/>
              <a:gd name="connsiteX1" fmla="*/ 1245 w 1245"/>
              <a:gd name="connsiteY1" fmla="*/ 161 h 1494"/>
              <a:gd name="connsiteX2" fmla="*/ 7 w 1245"/>
              <a:gd name="connsiteY2" fmla="*/ 1114 h 1494"/>
              <a:gd name="connsiteX3" fmla="*/ 769 w 1245"/>
              <a:gd name="connsiteY3" fmla="*/ 1495 h 1494"/>
            </a:gdLst>
            <a:ahLst/>
            <a:cxnLst>
              <a:cxn ang="0">
                <a:pos x="connsiteX0" y="connsiteY0"/>
              </a:cxn>
              <a:cxn ang="0">
                <a:pos x="connsiteX1" y="connsiteY1"/>
              </a:cxn>
              <a:cxn ang="0">
                <a:pos x="connsiteX2" y="connsiteY2"/>
              </a:cxn>
              <a:cxn ang="0">
                <a:pos x="connsiteX3" y="connsiteY3"/>
              </a:cxn>
            </a:cxnLst>
            <a:rect l="l" t="t" r="r" b="b"/>
            <a:pathLst>
              <a:path w="1245" h="1494">
                <a:moveTo>
                  <a:pt x="769" y="1495"/>
                </a:moveTo>
                <a:cubicBezTo>
                  <a:pt x="1150" y="1209"/>
                  <a:pt x="674" y="161"/>
                  <a:pt x="1245" y="161"/>
                </a:cubicBezTo>
                <a:cubicBezTo>
                  <a:pt x="1150" y="-506"/>
                  <a:pt x="388" y="1114"/>
                  <a:pt x="7" y="1114"/>
                </a:cubicBezTo>
                <a:cubicBezTo>
                  <a:pt x="-89" y="2257"/>
                  <a:pt x="864" y="256"/>
                  <a:pt x="769" y="1495"/>
                </a:cubicBezTo>
                <a:close/>
              </a:path>
            </a:pathLst>
          </a:custGeom>
          <a:solidFill>
            <a:srgbClr val="1A2D6F"/>
          </a:solidFill>
          <a:ln w="9525" cap="flat">
            <a:noFill/>
            <a:prstDash val="solid"/>
            <a:miter/>
          </a:ln>
        </p:spPr>
        <p:txBody>
          <a:bodyPr rtlCol="0" anchor="ctr"/>
          <a:lstStyle/>
          <a:p>
            <a:endParaRPr lang="en-US"/>
          </a:p>
        </p:txBody>
      </p:sp>
      <p:sp>
        <p:nvSpPr>
          <p:cNvPr id="1018" name="צורה חופשית: צורה 991">
            <a:extLst>
              <a:ext uri="{FF2B5EF4-FFF2-40B4-BE49-F238E27FC236}">
                <a16:creationId xmlns:a16="http://schemas.microsoft.com/office/drawing/2014/main" id="{3BB2AB25-74A2-48D4-BF68-BD887503FB64}"/>
              </a:ext>
            </a:extLst>
          </p:cNvPr>
          <p:cNvSpPr/>
          <p:nvPr userDrawn="1"/>
        </p:nvSpPr>
        <p:spPr>
          <a:xfrm>
            <a:off x="5817298" y="27411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0" y="775"/>
                  <a:pt x="953" y="204"/>
                  <a:pt x="1334" y="489"/>
                </a:cubicBezTo>
                <a:close/>
              </a:path>
            </a:pathLst>
          </a:custGeom>
          <a:solidFill>
            <a:srgbClr val="1A2D6F"/>
          </a:solidFill>
          <a:ln w="9525" cap="flat">
            <a:noFill/>
            <a:prstDash val="solid"/>
            <a:miter/>
          </a:ln>
        </p:spPr>
        <p:txBody>
          <a:bodyPr rtlCol="0" anchor="ctr"/>
          <a:lstStyle/>
          <a:p>
            <a:endParaRPr lang="en-US"/>
          </a:p>
        </p:txBody>
      </p:sp>
      <p:sp>
        <p:nvSpPr>
          <p:cNvPr id="1019" name="צורה חופשית: צורה 992">
            <a:extLst>
              <a:ext uri="{FF2B5EF4-FFF2-40B4-BE49-F238E27FC236}">
                <a16:creationId xmlns:a16="http://schemas.microsoft.com/office/drawing/2014/main" id="{65EBCD2A-0A23-4F72-AB0A-76E305BFFE5E}"/>
              </a:ext>
            </a:extLst>
          </p:cNvPr>
          <p:cNvSpPr/>
          <p:nvPr userDrawn="1"/>
        </p:nvSpPr>
        <p:spPr>
          <a:xfrm>
            <a:off x="5859780" y="148397"/>
            <a:ext cx="2952" cy="1144"/>
          </a:xfrm>
          <a:custGeom>
            <a:avLst/>
            <a:gdLst>
              <a:gd name="connsiteX0" fmla="*/ 0 w 2952"/>
              <a:gd name="connsiteY0" fmla="*/ 288 h 1144"/>
              <a:gd name="connsiteX1" fmla="*/ 2953 w 2952"/>
              <a:gd name="connsiteY1" fmla="*/ 1145 h 1144"/>
              <a:gd name="connsiteX2" fmla="*/ 0 w 2952"/>
              <a:gd name="connsiteY2" fmla="*/ 288 h 1144"/>
            </a:gdLst>
            <a:ahLst/>
            <a:cxnLst>
              <a:cxn ang="0">
                <a:pos x="connsiteX0" y="connsiteY0"/>
              </a:cxn>
              <a:cxn ang="0">
                <a:pos x="connsiteX1" y="connsiteY1"/>
              </a:cxn>
              <a:cxn ang="0">
                <a:pos x="connsiteX2" y="connsiteY2"/>
              </a:cxn>
            </a:cxnLst>
            <a:rect l="l" t="t" r="r" b="b"/>
            <a:pathLst>
              <a:path w="2952" h="1144">
                <a:moveTo>
                  <a:pt x="0" y="288"/>
                </a:moveTo>
                <a:cubicBezTo>
                  <a:pt x="0" y="1335"/>
                  <a:pt x="2095" y="669"/>
                  <a:pt x="2953" y="1145"/>
                </a:cubicBezTo>
                <a:cubicBezTo>
                  <a:pt x="2571" y="-570"/>
                  <a:pt x="1428" y="97"/>
                  <a:pt x="0" y="288"/>
                </a:cubicBezTo>
                <a:close/>
              </a:path>
            </a:pathLst>
          </a:custGeom>
          <a:solidFill>
            <a:srgbClr val="1A2D6F"/>
          </a:solidFill>
          <a:ln w="9525" cap="flat">
            <a:noFill/>
            <a:prstDash val="solid"/>
            <a:miter/>
          </a:ln>
        </p:spPr>
        <p:txBody>
          <a:bodyPr rtlCol="0" anchor="ctr"/>
          <a:lstStyle/>
          <a:p>
            <a:endParaRPr lang="en-US"/>
          </a:p>
        </p:txBody>
      </p:sp>
      <p:sp>
        <p:nvSpPr>
          <p:cNvPr id="1020" name="צורה חופשית: צורה 993">
            <a:extLst>
              <a:ext uri="{FF2B5EF4-FFF2-40B4-BE49-F238E27FC236}">
                <a16:creationId xmlns:a16="http://schemas.microsoft.com/office/drawing/2014/main" id="{B5BD2DFE-9698-4FDD-B01E-0A07B9B136C8}"/>
              </a:ext>
            </a:extLst>
          </p:cNvPr>
          <p:cNvSpPr/>
          <p:nvPr userDrawn="1"/>
        </p:nvSpPr>
        <p:spPr>
          <a:xfrm>
            <a:off x="5864828" y="149887"/>
            <a:ext cx="1435" cy="988"/>
          </a:xfrm>
          <a:custGeom>
            <a:avLst/>
            <a:gdLst>
              <a:gd name="connsiteX0" fmla="*/ 0 w 1435"/>
              <a:gd name="connsiteY0" fmla="*/ 226 h 988"/>
              <a:gd name="connsiteX1" fmla="*/ 1429 w 1435"/>
              <a:gd name="connsiteY1" fmla="*/ 988 h 988"/>
              <a:gd name="connsiteX2" fmla="*/ 0 w 1435"/>
              <a:gd name="connsiteY2" fmla="*/ 226 h 988"/>
            </a:gdLst>
            <a:ahLst/>
            <a:cxnLst>
              <a:cxn ang="0">
                <a:pos x="connsiteX0" y="connsiteY0"/>
              </a:cxn>
              <a:cxn ang="0">
                <a:pos x="connsiteX1" y="connsiteY1"/>
              </a:cxn>
              <a:cxn ang="0">
                <a:pos x="connsiteX2" y="connsiteY2"/>
              </a:cxn>
            </a:cxnLst>
            <a:rect l="l" t="t" r="r" b="b"/>
            <a:pathLst>
              <a:path w="1435" h="988">
                <a:moveTo>
                  <a:pt x="0" y="226"/>
                </a:moveTo>
                <a:cubicBezTo>
                  <a:pt x="0" y="1083"/>
                  <a:pt x="1048" y="702"/>
                  <a:pt x="1429" y="988"/>
                </a:cubicBezTo>
                <a:cubicBezTo>
                  <a:pt x="1524" y="36"/>
                  <a:pt x="477" y="-250"/>
                  <a:pt x="0" y="226"/>
                </a:cubicBezTo>
                <a:close/>
              </a:path>
            </a:pathLst>
          </a:custGeom>
          <a:solidFill>
            <a:srgbClr val="1A2D6F"/>
          </a:solidFill>
          <a:ln w="9525" cap="flat">
            <a:noFill/>
            <a:prstDash val="solid"/>
            <a:miter/>
          </a:ln>
        </p:spPr>
        <p:txBody>
          <a:bodyPr rtlCol="0" anchor="ctr"/>
          <a:lstStyle/>
          <a:p>
            <a:endParaRPr lang="en-US"/>
          </a:p>
        </p:txBody>
      </p:sp>
      <p:sp>
        <p:nvSpPr>
          <p:cNvPr id="1021" name="צורה חופשית: צורה 994">
            <a:extLst>
              <a:ext uri="{FF2B5EF4-FFF2-40B4-BE49-F238E27FC236}">
                <a16:creationId xmlns:a16="http://schemas.microsoft.com/office/drawing/2014/main" id="{0D20F1FA-3FFC-4496-A572-8109B7388A06}"/>
              </a:ext>
            </a:extLst>
          </p:cNvPr>
          <p:cNvSpPr/>
          <p:nvPr userDrawn="1"/>
        </p:nvSpPr>
        <p:spPr>
          <a:xfrm>
            <a:off x="5868733" y="151257"/>
            <a:ext cx="1523" cy="836"/>
          </a:xfrm>
          <a:custGeom>
            <a:avLst/>
            <a:gdLst>
              <a:gd name="connsiteX0" fmla="*/ 0 w 1523"/>
              <a:gd name="connsiteY0" fmla="*/ 666 h 836"/>
              <a:gd name="connsiteX1" fmla="*/ 1524 w 1523"/>
              <a:gd name="connsiteY1" fmla="*/ 761 h 836"/>
              <a:gd name="connsiteX2" fmla="*/ 0 w 1523"/>
              <a:gd name="connsiteY2" fmla="*/ 666 h 836"/>
            </a:gdLst>
            <a:ahLst/>
            <a:cxnLst>
              <a:cxn ang="0">
                <a:pos x="connsiteX0" y="connsiteY0"/>
              </a:cxn>
              <a:cxn ang="0">
                <a:pos x="connsiteX1" y="connsiteY1"/>
              </a:cxn>
              <a:cxn ang="0">
                <a:pos x="connsiteX2" y="connsiteY2"/>
              </a:cxn>
            </a:cxnLst>
            <a:rect l="l" t="t" r="r" b="b"/>
            <a:pathLst>
              <a:path w="1523" h="836">
                <a:moveTo>
                  <a:pt x="0" y="666"/>
                </a:moveTo>
                <a:cubicBezTo>
                  <a:pt x="667" y="-96"/>
                  <a:pt x="1048" y="1142"/>
                  <a:pt x="1524" y="761"/>
                </a:cubicBezTo>
                <a:cubicBezTo>
                  <a:pt x="1524" y="190"/>
                  <a:pt x="285" y="-572"/>
                  <a:pt x="0" y="666"/>
                </a:cubicBezTo>
                <a:close/>
              </a:path>
            </a:pathLst>
          </a:custGeom>
          <a:solidFill>
            <a:srgbClr val="1A2D6F"/>
          </a:solidFill>
          <a:ln w="9525" cap="flat">
            <a:noFill/>
            <a:prstDash val="solid"/>
            <a:miter/>
          </a:ln>
        </p:spPr>
        <p:txBody>
          <a:bodyPr rtlCol="0" anchor="ctr"/>
          <a:lstStyle/>
          <a:p>
            <a:endParaRPr lang="en-US"/>
          </a:p>
        </p:txBody>
      </p:sp>
      <p:sp>
        <p:nvSpPr>
          <p:cNvPr id="1022" name="צורה חופשית: צורה 995">
            <a:extLst>
              <a:ext uri="{FF2B5EF4-FFF2-40B4-BE49-F238E27FC236}">
                <a16:creationId xmlns:a16="http://schemas.microsoft.com/office/drawing/2014/main" id="{69300834-1BE5-4634-8A0B-9B9B9B0C23B2}"/>
              </a:ext>
            </a:extLst>
          </p:cNvPr>
          <p:cNvSpPr/>
          <p:nvPr userDrawn="1"/>
        </p:nvSpPr>
        <p:spPr>
          <a:xfrm>
            <a:off x="5898546" y="73151"/>
            <a:ext cx="24193" cy="8510"/>
          </a:xfrm>
          <a:custGeom>
            <a:avLst/>
            <a:gdLst>
              <a:gd name="connsiteX0" fmla="*/ 0 w 24193"/>
              <a:gd name="connsiteY0" fmla="*/ 1810 h 8510"/>
              <a:gd name="connsiteX1" fmla="*/ 11620 w 24193"/>
              <a:gd name="connsiteY1" fmla="*/ 5239 h 8510"/>
              <a:gd name="connsiteX2" fmla="*/ 18859 w 24193"/>
              <a:gd name="connsiteY2" fmla="*/ 6763 h 8510"/>
              <a:gd name="connsiteX3" fmla="*/ 17430 w 24193"/>
              <a:gd name="connsiteY3" fmla="*/ 5715 h 8510"/>
              <a:gd name="connsiteX4" fmla="*/ 21431 w 24193"/>
              <a:gd name="connsiteY4" fmla="*/ 6858 h 8510"/>
              <a:gd name="connsiteX5" fmla="*/ 20002 w 24193"/>
              <a:gd name="connsiteY5" fmla="*/ 8001 h 8510"/>
              <a:gd name="connsiteX6" fmla="*/ 24193 w 24193"/>
              <a:gd name="connsiteY6" fmla="*/ 8001 h 8510"/>
              <a:gd name="connsiteX7" fmla="*/ 7905 w 24193"/>
              <a:gd name="connsiteY7" fmla="*/ 3239 h 8510"/>
              <a:gd name="connsiteX8" fmla="*/ 8001 w 24193"/>
              <a:gd name="connsiteY8" fmla="*/ 3524 h 8510"/>
              <a:gd name="connsiteX9" fmla="*/ 571 w 24193"/>
              <a:gd name="connsiteY9" fmla="*/ 0 h 8510"/>
              <a:gd name="connsiteX10" fmla="*/ 1905 w 24193"/>
              <a:gd name="connsiteY10" fmla="*/ 1429 h 8510"/>
              <a:gd name="connsiteX11" fmla="*/ 0 w 24193"/>
              <a:gd name="connsiteY11" fmla="*/ 1810 h 8510"/>
              <a:gd name="connsiteX12" fmla="*/ 4572 w 24193"/>
              <a:gd name="connsiteY12" fmla="*/ 2953 h 8510"/>
              <a:gd name="connsiteX13" fmla="*/ 2571 w 24193"/>
              <a:gd name="connsiteY13" fmla="*/ 2096 h 8510"/>
              <a:gd name="connsiteX14" fmla="*/ 4572 w 24193"/>
              <a:gd name="connsiteY14" fmla="*/ 2953 h 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93" h="8510">
                <a:moveTo>
                  <a:pt x="0" y="1810"/>
                </a:moveTo>
                <a:cubicBezTo>
                  <a:pt x="3905" y="3905"/>
                  <a:pt x="7429" y="5620"/>
                  <a:pt x="11620" y="5239"/>
                </a:cubicBezTo>
                <a:cubicBezTo>
                  <a:pt x="12859" y="6858"/>
                  <a:pt x="16287" y="6191"/>
                  <a:pt x="18859" y="6763"/>
                </a:cubicBezTo>
                <a:cubicBezTo>
                  <a:pt x="19240" y="5906"/>
                  <a:pt x="17430" y="6668"/>
                  <a:pt x="17430" y="5715"/>
                </a:cubicBezTo>
                <a:cubicBezTo>
                  <a:pt x="18955" y="5239"/>
                  <a:pt x="19907" y="6953"/>
                  <a:pt x="21431" y="6858"/>
                </a:cubicBezTo>
                <a:cubicBezTo>
                  <a:pt x="21145" y="8287"/>
                  <a:pt x="20478" y="7525"/>
                  <a:pt x="20002" y="8001"/>
                </a:cubicBezTo>
                <a:cubicBezTo>
                  <a:pt x="21145" y="9525"/>
                  <a:pt x="23146" y="7049"/>
                  <a:pt x="24193" y="8001"/>
                </a:cubicBezTo>
                <a:cubicBezTo>
                  <a:pt x="20669" y="4572"/>
                  <a:pt x="13525" y="4953"/>
                  <a:pt x="7905" y="3239"/>
                </a:cubicBezTo>
                <a:cubicBezTo>
                  <a:pt x="7905" y="3429"/>
                  <a:pt x="7905" y="3524"/>
                  <a:pt x="8001" y="3524"/>
                </a:cubicBezTo>
                <a:cubicBezTo>
                  <a:pt x="6477" y="2667"/>
                  <a:pt x="2953" y="1238"/>
                  <a:pt x="571" y="0"/>
                </a:cubicBezTo>
                <a:cubicBezTo>
                  <a:pt x="476" y="1238"/>
                  <a:pt x="1524" y="857"/>
                  <a:pt x="1905" y="1429"/>
                </a:cubicBezTo>
                <a:cubicBezTo>
                  <a:pt x="1238" y="2858"/>
                  <a:pt x="857" y="953"/>
                  <a:pt x="0" y="1810"/>
                </a:cubicBezTo>
                <a:close/>
                <a:moveTo>
                  <a:pt x="4572" y="2953"/>
                </a:moveTo>
                <a:cubicBezTo>
                  <a:pt x="3810" y="3524"/>
                  <a:pt x="3048" y="2572"/>
                  <a:pt x="2571" y="2096"/>
                </a:cubicBezTo>
                <a:cubicBezTo>
                  <a:pt x="3334" y="1810"/>
                  <a:pt x="4381" y="1810"/>
                  <a:pt x="4572" y="2953"/>
                </a:cubicBezTo>
                <a:close/>
              </a:path>
            </a:pathLst>
          </a:custGeom>
          <a:solidFill>
            <a:srgbClr val="1A2D6F"/>
          </a:solidFill>
          <a:ln w="9525" cap="flat">
            <a:noFill/>
            <a:prstDash val="solid"/>
            <a:miter/>
          </a:ln>
        </p:spPr>
        <p:txBody>
          <a:bodyPr rtlCol="0" anchor="ctr"/>
          <a:lstStyle/>
          <a:p>
            <a:endParaRPr lang="en-US"/>
          </a:p>
        </p:txBody>
      </p:sp>
      <p:sp>
        <p:nvSpPr>
          <p:cNvPr id="1023" name="צורה חופשית: צורה 996">
            <a:extLst>
              <a:ext uri="{FF2B5EF4-FFF2-40B4-BE49-F238E27FC236}">
                <a16:creationId xmlns:a16="http://schemas.microsoft.com/office/drawing/2014/main" id="{E8910F78-F49C-4822-91EB-4AEE7C6A5B9F}"/>
              </a:ext>
            </a:extLst>
          </p:cNvPr>
          <p:cNvSpPr/>
          <p:nvPr userDrawn="1"/>
        </p:nvSpPr>
        <p:spPr>
          <a:xfrm>
            <a:off x="5837015" y="137636"/>
            <a:ext cx="1428" cy="857"/>
          </a:xfrm>
          <a:custGeom>
            <a:avLst/>
            <a:gdLst>
              <a:gd name="connsiteX0" fmla="*/ 0 w 1428"/>
              <a:gd name="connsiteY0" fmla="*/ 0 h 857"/>
              <a:gd name="connsiteX1" fmla="*/ 1429 w 1428"/>
              <a:gd name="connsiteY1" fmla="*/ 857 h 857"/>
              <a:gd name="connsiteX2" fmla="*/ 0 w 1428"/>
              <a:gd name="connsiteY2" fmla="*/ 0 h 857"/>
            </a:gdLst>
            <a:ahLst/>
            <a:cxnLst>
              <a:cxn ang="0">
                <a:pos x="connsiteX0" y="connsiteY0"/>
              </a:cxn>
              <a:cxn ang="0">
                <a:pos x="connsiteX1" y="connsiteY1"/>
              </a:cxn>
              <a:cxn ang="0">
                <a:pos x="connsiteX2" y="connsiteY2"/>
              </a:cxn>
            </a:cxnLst>
            <a:rect l="l" t="t" r="r" b="b"/>
            <a:pathLst>
              <a:path w="1428" h="857">
                <a:moveTo>
                  <a:pt x="0" y="0"/>
                </a:moveTo>
                <a:cubicBezTo>
                  <a:pt x="0" y="857"/>
                  <a:pt x="952" y="476"/>
                  <a:pt x="1429" y="857"/>
                </a:cubicBezTo>
                <a:cubicBezTo>
                  <a:pt x="1238" y="-190"/>
                  <a:pt x="667" y="95"/>
                  <a:pt x="0" y="0"/>
                </a:cubicBezTo>
                <a:close/>
              </a:path>
            </a:pathLst>
          </a:custGeom>
          <a:solidFill>
            <a:srgbClr val="1A2D6F"/>
          </a:solidFill>
          <a:ln w="9525" cap="flat">
            <a:noFill/>
            <a:prstDash val="solid"/>
            <a:miter/>
          </a:ln>
        </p:spPr>
        <p:txBody>
          <a:bodyPr rtlCol="0" anchor="ctr"/>
          <a:lstStyle/>
          <a:p>
            <a:endParaRPr lang="en-US"/>
          </a:p>
        </p:txBody>
      </p:sp>
      <p:sp>
        <p:nvSpPr>
          <p:cNvPr id="1024" name="צורה חופשית: צורה 997">
            <a:extLst>
              <a:ext uri="{FF2B5EF4-FFF2-40B4-BE49-F238E27FC236}">
                <a16:creationId xmlns:a16="http://schemas.microsoft.com/office/drawing/2014/main" id="{0BE8A249-0140-4CDD-B37A-043D556DA840}"/>
              </a:ext>
            </a:extLst>
          </p:cNvPr>
          <p:cNvSpPr/>
          <p:nvPr userDrawn="1"/>
        </p:nvSpPr>
        <p:spPr>
          <a:xfrm>
            <a:off x="5857017" y="58578"/>
            <a:ext cx="3151" cy="1714"/>
          </a:xfrm>
          <a:custGeom>
            <a:avLst/>
            <a:gdLst>
              <a:gd name="connsiteX0" fmla="*/ 762 w 3151"/>
              <a:gd name="connsiteY0" fmla="*/ 286 h 1714"/>
              <a:gd name="connsiteX1" fmla="*/ 0 w 3151"/>
              <a:gd name="connsiteY1" fmla="*/ 0 h 1714"/>
              <a:gd name="connsiteX2" fmla="*/ 3048 w 3151"/>
              <a:gd name="connsiteY2" fmla="*/ 1714 h 1714"/>
              <a:gd name="connsiteX3" fmla="*/ 762 w 3151"/>
              <a:gd name="connsiteY3" fmla="*/ 286 h 1714"/>
            </a:gdLst>
            <a:ahLst/>
            <a:cxnLst>
              <a:cxn ang="0">
                <a:pos x="connsiteX0" y="connsiteY0"/>
              </a:cxn>
              <a:cxn ang="0">
                <a:pos x="connsiteX1" y="connsiteY1"/>
              </a:cxn>
              <a:cxn ang="0">
                <a:pos x="connsiteX2" y="connsiteY2"/>
              </a:cxn>
              <a:cxn ang="0">
                <a:pos x="connsiteX3" y="connsiteY3"/>
              </a:cxn>
            </a:cxnLst>
            <a:rect l="l" t="t" r="r" b="b"/>
            <a:pathLst>
              <a:path w="3151" h="1714">
                <a:moveTo>
                  <a:pt x="762" y="286"/>
                </a:moveTo>
                <a:lnTo>
                  <a:pt x="0" y="0"/>
                </a:lnTo>
                <a:cubicBezTo>
                  <a:pt x="1048" y="1238"/>
                  <a:pt x="2381" y="1143"/>
                  <a:pt x="3048" y="1714"/>
                </a:cubicBezTo>
                <a:cubicBezTo>
                  <a:pt x="3715" y="476"/>
                  <a:pt x="953" y="571"/>
                  <a:pt x="762" y="286"/>
                </a:cubicBezTo>
                <a:close/>
              </a:path>
            </a:pathLst>
          </a:custGeom>
          <a:solidFill>
            <a:srgbClr val="1A2D6F"/>
          </a:solidFill>
          <a:ln w="9525" cap="flat">
            <a:noFill/>
            <a:prstDash val="solid"/>
            <a:miter/>
          </a:ln>
        </p:spPr>
        <p:txBody>
          <a:bodyPr rtlCol="0" anchor="ctr"/>
          <a:lstStyle/>
          <a:p>
            <a:endParaRPr lang="en-US"/>
          </a:p>
        </p:txBody>
      </p:sp>
      <p:sp>
        <p:nvSpPr>
          <p:cNvPr id="1025" name="צורה חופשית: צורה 998">
            <a:extLst>
              <a:ext uri="{FF2B5EF4-FFF2-40B4-BE49-F238E27FC236}">
                <a16:creationId xmlns:a16="http://schemas.microsoft.com/office/drawing/2014/main" id="{07053FE6-323E-423E-9405-C19F0C015511}"/>
              </a:ext>
            </a:extLst>
          </p:cNvPr>
          <p:cNvSpPr/>
          <p:nvPr userDrawn="1"/>
        </p:nvSpPr>
        <p:spPr>
          <a:xfrm>
            <a:off x="5836913" y="57054"/>
            <a:ext cx="1156" cy="762"/>
          </a:xfrm>
          <a:custGeom>
            <a:avLst/>
            <a:gdLst>
              <a:gd name="connsiteX0" fmla="*/ 1150 w 1156"/>
              <a:gd name="connsiteY0" fmla="*/ 762 h 762"/>
              <a:gd name="connsiteX1" fmla="*/ 7 w 1156"/>
              <a:gd name="connsiteY1" fmla="*/ 0 h 762"/>
              <a:gd name="connsiteX2" fmla="*/ 1150 w 1156"/>
              <a:gd name="connsiteY2" fmla="*/ 762 h 762"/>
            </a:gdLst>
            <a:ahLst/>
            <a:cxnLst>
              <a:cxn ang="0">
                <a:pos x="connsiteX0" y="connsiteY0"/>
              </a:cxn>
              <a:cxn ang="0">
                <a:pos x="connsiteX1" y="connsiteY1"/>
              </a:cxn>
              <a:cxn ang="0">
                <a:pos x="connsiteX2" y="connsiteY2"/>
              </a:cxn>
            </a:cxnLst>
            <a:rect l="l" t="t" r="r" b="b"/>
            <a:pathLst>
              <a:path w="1156" h="762">
                <a:moveTo>
                  <a:pt x="1150" y="762"/>
                </a:moveTo>
                <a:cubicBezTo>
                  <a:pt x="1245" y="-95"/>
                  <a:pt x="293" y="381"/>
                  <a:pt x="7" y="0"/>
                </a:cubicBezTo>
                <a:cubicBezTo>
                  <a:pt x="-89" y="857"/>
                  <a:pt x="864" y="476"/>
                  <a:pt x="1150" y="762"/>
                </a:cubicBezTo>
                <a:close/>
              </a:path>
            </a:pathLst>
          </a:custGeom>
          <a:solidFill>
            <a:srgbClr val="1A2D6F"/>
          </a:solidFill>
          <a:ln w="9525" cap="flat">
            <a:noFill/>
            <a:prstDash val="solid"/>
            <a:miter/>
          </a:ln>
        </p:spPr>
        <p:txBody>
          <a:bodyPr rtlCol="0" anchor="ctr"/>
          <a:lstStyle/>
          <a:p>
            <a:endParaRPr lang="en-US"/>
          </a:p>
        </p:txBody>
      </p:sp>
      <p:sp>
        <p:nvSpPr>
          <p:cNvPr id="1026" name="צורה חופשית: צורה 999">
            <a:extLst>
              <a:ext uri="{FF2B5EF4-FFF2-40B4-BE49-F238E27FC236}">
                <a16:creationId xmlns:a16="http://schemas.microsoft.com/office/drawing/2014/main" id="{A59F5D8A-DF0F-4497-9877-42762EB9C0C9}"/>
              </a:ext>
            </a:extLst>
          </p:cNvPr>
          <p:cNvSpPr/>
          <p:nvPr userDrawn="1"/>
        </p:nvSpPr>
        <p:spPr>
          <a:xfrm>
            <a:off x="5838305" y="51923"/>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7" y="178"/>
                </a:cubicBezTo>
                <a:cubicBezTo>
                  <a:pt x="1377" y="-489"/>
                  <a:pt x="424" y="940"/>
                  <a:pt x="43" y="845"/>
                </a:cubicBezTo>
                <a:cubicBezTo>
                  <a:pt x="-243" y="1988"/>
                  <a:pt x="995" y="178"/>
                  <a:pt x="710" y="1416"/>
                </a:cubicBezTo>
                <a:close/>
              </a:path>
            </a:pathLst>
          </a:custGeom>
          <a:solidFill>
            <a:srgbClr val="1A2D6F"/>
          </a:solidFill>
          <a:ln w="9525" cap="flat">
            <a:noFill/>
            <a:prstDash val="solid"/>
            <a:miter/>
          </a:ln>
        </p:spPr>
        <p:txBody>
          <a:bodyPr rtlCol="0" anchor="ctr"/>
          <a:lstStyle/>
          <a:p>
            <a:endParaRPr lang="en-US"/>
          </a:p>
        </p:txBody>
      </p:sp>
      <p:sp>
        <p:nvSpPr>
          <p:cNvPr id="1027" name="צורה חופשית: צורה 1000">
            <a:extLst>
              <a:ext uri="{FF2B5EF4-FFF2-40B4-BE49-F238E27FC236}">
                <a16:creationId xmlns:a16="http://schemas.microsoft.com/office/drawing/2014/main" id="{0AB44DDD-5FB1-4267-B3DE-7A0C2901E08B}"/>
              </a:ext>
            </a:extLst>
          </p:cNvPr>
          <p:cNvSpPr/>
          <p:nvPr userDrawn="1"/>
        </p:nvSpPr>
        <p:spPr>
          <a:xfrm>
            <a:off x="5834694" y="56769"/>
            <a:ext cx="1273" cy="1428"/>
          </a:xfrm>
          <a:custGeom>
            <a:avLst/>
            <a:gdLst>
              <a:gd name="connsiteX0" fmla="*/ 320 w 1273"/>
              <a:gd name="connsiteY0" fmla="*/ 0 h 1428"/>
              <a:gd name="connsiteX1" fmla="*/ 1273 w 1273"/>
              <a:gd name="connsiteY1" fmla="*/ 1429 h 1428"/>
              <a:gd name="connsiteX2" fmla="*/ 320 w 1273"/>
              <a:gd name="connsiteY2" fmla="*/ 0 h 1428"/>
            </a:gdLst>
            <a:ahLst/>
            <a:cxnLst>
              <a:cxn ang="0">
                <a:pos x="connsiteX0" y="connsiteY0"/>
              </a:cxn>
              <a:cxn ang="0">
                <a:pos x="connsiteX1" y="connsiteY1"/>
              </a:cxn>
              <a:cxn ang="0">
                <a:pos x="connsiteX2" y="connsiteY2"/>
              </a:cxn>
            </a:cxnLst>
            <a:rect l="l" t="t" r="r" b="b"/>
            <a:pathLst>
              <a:path w="1273" h="1428">
                <a:moveTo>
                  <a:pt x="320" y="0"/>
                </a:moveTo>
                <a:cubicBezTo>
                  <a:pt x="-632" y="1143"/>
                  <a:pt x="797" y="1238"/>
                  <a:pt x="1273" y="1429"/>
                </a:cubicBezTo>
                <a:cubicBezTo>
                  <a:pt x="1178" y="571"/>
                  <a:pt x="511" y="95"/>
                  <a:pt x="320" y="0"/>
                </a:cubicBezTo>
                <a:close/>
              </a:path>
            </a:pathLst>
          </a:custGeom>
          <a:solidFill>
            <a:srgbClr val="1A2D6F"/>
          </a:solidFill>
          <a:ln w="9525" cap="flat">
            <a:noFill/>
            <a:prstDash val="solid"/>
            <a:miter/>
          </a:ln>
        </p:spPr>
        <p:txBody>
          <a:bodyPr rtlCol="0" anchor="ctr"/>
          <a:lstStyle/>
          <a:p>
            <a:endParaRPr lang="en-US"/>
          </a:p>
        </p:txBody>
      </p:sp>
      <p:sp>
        <p:nvSpPr>
          <p:cNvPr id="1028" name="צורה חופשית: צורה 1001">
            <a:extLst>
              <a:ext uri="{FF2B5EF4-FFF2-40B4-BE49-F238E27FC236}">
                <a16:creationId xmlns:a16="http://schemas.microsoft.com/office/drawing/2014/main" id="{C72A0943-BF38-4965-9BAC-358651B15BB5}"/>
              </a:ext>
            </a:extLst>
          </p:cNvPr>
          <p:cNvSpPr/>
          <p:nvPr userDrawn="1"/>
        </p:nvSpPr>
        <p:spPr>
          <a:xfrm>
            <a:off x="5843301" y="54022"/>
            <a:ext cx="1921" cy="788"/>
          </a:xfrm>
          <a:custGeom>
            <a:avLst/>
            <a:gdLst>
              <a:gd name="connsiteX0" fmla="*/ 1905 w 1921"/>
              <a:gd name="connsiteY0" fmla="*/ 651 h 788"/>
              <a:gd name="connsiteX1" fmla="*/ 0 w 1921"/>
              <a:gd name="connsiteY1" fmla="*/ 366 h 788"/>
              <a:gd name="connsiteX2" fmla="*/ 1905 w 1921"/>
              <a:gd name="connsiteY2" fmla="*/ 651 h 788"/>
            </a:gdLst>
            <a:ahLst/>
            <a:cxnLst>
              <a:cxn ang="0">
                <a:pos x="connsiteX0" y="connsiteY0"/>
              </a:cxn>
              <a:cxn ang="0">
                <a:pos x="connsiteX1" y="connsiteY1"/>
              </a:cxn>
              <a:cxn ang="0">
                <a:pos x="connsiteX2" y="connsiteY2"/>
              </a:cxn>
            </a:cxnLst>
            <a:rect l="l" t="t" r="r" b="b"/>
            <a:pathLst>
              <a:path w="1921" h="788">
                <a:moveTo>
                  <a:pt x="1905" y="651"/>
                </a:moveTo>
                <a:cubicBezTo>
                  <a:pt x="2096" y="-682"/>
                  <a:pt x="572" y="461"/>
                  <a:pt x="0" y="366"/>
                </a:cubicBezTo>
                <a:cubicBezTo>
                  <a:pt x="191" y="1509"/>
                  <a:pt x="1334" y="-111"/>
                  <a:pt x="1905" y="651"/>
                </a:cubicBezTo>
                <a:close/>
              </a:path>
            </a:pathLst>
          </a:custGeom>
          <a:solidFill>
            <a:srgbClr val="1A2D6F"/>
          </a:solidFill>
          <a:ln w="9525" cap="flat">
            <a:noFill/>
            <a:prstDash val="solid"/>
            <a:miter/>
          </a:ln>
        </p:spPr>
        <p:txBody>
          <a:bodyPr rtlCol="0" anchor="ctr"/>
          <a:lstStyle/>
          <a:p>
            <a:endParaRPr lang="en-US"/>
          </a:p>
        </p:txBody>
      </p:sp>
      <p:sp>
        <p:nvSpPr>
          <p:cNvPr id="1029" name="צורה חופשית: צורה 1002">
            <a:extLst>
              <a:ext uri="{FF2B5EF4-FFF2-40B4-BE49-F238E27FC236}">
                <a16:creationId xmlns:a16="http://schemas.microsoft.com/office/drawing/2014/main" id="{1A27C07A-7CF4-441C-B170-6CB00DE5B520}"/>
              </a:ext>
            </a:extLst>
          </p:cNvPr>
          <p:cNvSpPr/>
          <p:nvPr userDrawn="1"/>
        </p:nvSpPr>
        <p:spPr>
          <a:xfrm>
            <a:off x="5809583" y="119527"/>
            <a:ext cx="1047" cy="2963"/>
          </a:xfrm>
          <a:custGeom>
            <a:avLst/>
            <a:gdLst>
              <a:gd name="connsiteX0" fmla="*/ 1048 w 1047"/>
              <a:gd name="connsiteY0" fmla="*/ 11 h 2963"/>
              <a:gd name="connsiteX1" fmla="*/ 0 w 1047"/>
              <a:gd name="connsiteY1" fmla="*/ 2964 h 2963"/>
              <a:gd name="connsiteX2" fmla="*/ 1048 w 1047"/>
              <a:gd name="connsiteY2" fmla="*/ 11 h 2963"/>
            </a:gdLst>
            <a:ahLst/>
            <a:cxnLst>
              <a:cxn ang="0">
                <a:pos x="connsiteX0" y="connsiteY0"/>
              </a:cxn>
              <a:cxn ang="0">
                <a:pos x="connsiteX1" y="connsiteY1"/>
              </a:cxn>
              <a:cxn ang="0">
                <a:pos x="connsiteX2" y="connsiteY2"/>
              </a:cxn>
            </a:cxnLst>
            <a:rect l="l" t="t" r="r" b="b"/>
            <a:pathLst>
              <a:path w="1047" h="2963">
                <a:moveTo>
                  <a:pt x="1048" y="11"/>
                </a:moveTo>
                <a:cubicBezTo>
                  <a:pt x="476" y="-179"/>
                  <a:pt x="381" y="2107"/>
                  <a:pt x="0" y="2964"/>
                </a:cubicBezTo>
                <a:cubicBezTo>
                  <a:pt x="858" y="2583"/>
                  <a:pt x="286" y="1535"/>
                  <a:pt x="1048" y="11"/>
                </a:cubicBezTo>
                <a:close/>
              </a:path>
            </a:pathLst>
          </a:custGeom>
          <a:solidFill>
            <a:srgbClr val="1A2D6F"/>
          </a:solidFill>
          <a:ln w="9525" cap="flat">
            <a:noFill/>
            <a:prstDash val="solid"/>
            <a:miter/>
          </a:ln>
        </p:spPr>
        <p:txBody>
          <a:bodyPr rtlCol="0" anchor="ctr"/>
          <a:lstStyle/>
          <a:p>
            <a:endParaRPr lang="en-US"/>
          </a:p>
        </p:txBody>
      </p:sp>
      <p:sp>
        <p:nvSpPr>
          <p:cNvPr id="1030" name="צורה חופשית: צורה 1003">
            <a:extLst>
              <a:ext uri="{FF2B5EF4-FFF2-40B4-BE49-F238E27FC236}">
                <a16:creationId xmlns:a16="http://schemas.microsoft.com/office/drawing/2014/main" id="{B2C3CC34-DCCA-45C1-99C1-E4A0516523D4}"/>
              </a:ext>
            </a:extLst>
          </p:cNvPr>
          <p:cNvSpPr/>
          <p:nvPr userDrawn="1"/>
        </p:nvSpPr>
        <p:spPr>
          <a:xfrm>
            <a:off x="5810059" y="54309"/>
            <a:ext cx="118681" cy="104204"/>
          </a:xfrm>
          <a:custGeom>
            <a:avLst/>
            <a:gdLst>
              <a:gd name="connsiteX0" fmla="*/ 0 w 118681"/>
              <a:gd name="connsiteY0" fmla="*/ 63895 h 104204"/>
              <a:gd name="connsiteX1" fmla="*/ 2096 w 118681"/>
              <a:gd name="connsiteY1" fmla="*/ 64657 h 104204"/>
              <a:gd name="connsiteX2" fmla="*/ 2000 w 118681"/>
              <a:gd name="connsiteY2" fmla="*/ 65324 h 104204"/>
              <a:gd name="connsiteX3" fmla="*/ 1334 w 118681"/>
              <a:gd name="connsiteY3" fmla="*/ 66943 h 104204"/>
              <a:gd name="connsiteX4" fmla="*/ 1620 w 118681"/>
              <a:gd name="connsiteY4" fmla="*/ 67801 h 104204"/>
              <a:gd name="connsiteX5" fmla="*/ 571 w 118681"/>
              <a:gd name="connsiteY5" fmla="*/ 69325 h 104204"/>
              <a:gd name="connsiteX6" fmla="*/ 3239 w 118681"/>
              <a:gd name="connsiteY6" fmla="*/ 68753 h 104204"/>
              <a:gd name="connsiteX7" fmla="*/ 3143 w 118681"/>
              <a:gd name="connsiteY7" fmla="*/ 67610 h 104204"/>
              <a:gd name="connsiteX8" fmla="*/ 5620 w 118681"/>
              <a:gd name="connsiteY8" fmla="*/ 73325 h 104204"/>
              <a:gd name="connsiteX9" fmla="*/ 6191 w 118681"/>
              <a:gd name="connsiteY9" fmla="*/ 75040 h 104204"/>
              <a:gd name="connsiteX10" fmla="*/ 9620 w 118681"/>
              <a:gd name="connsiteY10" fmla="*/ 76183 h 104204"/>
              <a:gd name="connsiteX11" fmla="*/ 7811 w 118681"/>
              <a:gd name="connsiteY11" fmla="*/ 77040 h 104204"/>
              <a:gd name="connsiteX12" fmla="*/ 10002 w 118681"/>
              <a:gd name="connsiteY12" fmla="*/ 78850 h 104204"/>
              <a:gd name="connsiteX13" fmla="*/ 10668 w 118681"/>
              <a:gd name="connsiteY13" fmla="*/ 78278 h 104204"/>
              <a:gd name="connsiteX14" fmla="*/ 10287 w 118681"/>
              <a:gd name="connsiteY14" fmla="*/ 78564 h 104204"/>
              <a:gd name="connsiteX15" fmla="*/ 20955 w 118681"/>
              <a:gd name="connsiteY15" fmla="*/ 81802 h 104204"/>
              <a:gd name="connsiteX16" fmla="*/ 21146 w 118681"/>
              <a:gd name="connsiteY16" fmla="*/ 80755 h 104204"/>
              <a:gd name="connsiteX17" fmla="*/ 21431 w 118681"/>
              <a:gd name="connsiteY17" fmla="*/ 81612 h 104204"/>
              <a:gd name="connsiteX18" fmla="*/ 23146 w 118681"/>
              <a:gd name="connsiteY18" fmla="*/ 83326 h 104204"/>
              <a:gd name="connsiteX19" fmla="*/ 24003 w 118681"/>
              <a:gd name="connsiteY19" fmla="*/ 81707 h 104204"/>
              <a:gd name="connsiteX20" fmla="*/ 25718 w 118681"/>
              <a:gd name="connsiteY20" fmla="*/ 83041 h 104204"/>
              <a:gd name="connsiteX21" fmla="*/ 25146 w 118681"/>
              <a:gd name="connsiteY21" fmla="*/ 82088 h 104204"/>
              <a:gd name="connsiteX22" fmla="*/ 26480 w 118681"/>
              <a:gd name="connsiteY22" fmla="*/ 82564 h 104204"/>
              <a:gd name="connsiteX23" fmla="*/ 26004 w 118681"/>
              <a:gd name="connsiteY23" fmla="*/ 82755 h 104204"/>
              <a:gd name="connsiteX24" fmla="*/ 26670 w 118681"/>
              <a:gd name="connsiteY24" fmla="*/ 83326 h 104204"/>
              <a:gd name="connsiteX25" fmla="*/ 26765 w 118681"/>
              <a:gd name="connsiteY25" fmla="*/ 82660 h 104204"/>
              <a:gd name="connsiteX26" fmla="*/ 30099 w 118681"/>
              <a:gd name="connsiteY26" fmla="*/ 84088 h 104204"/>
              <a:gd name="connsiteX27" fmla="*/ 29813 w 118681"/>
              <a:gd name="connsiteY27" fmla="*/ 85136 h 104204"/>
              <a:gd name="connsiteX28" fmla="*/ 31147 w 118681"/>
              <a:gd name="connsiteY28" fmla="*/ 85612 h 104204"/>
              <a:gd name="connsiteX29" fmla="*/ 30289 w 118681"/>
              <a:gd name="connsiteY29" fmla="*/ 84565 h 104204"/>
              <a:gd name="connsiteX30" fmla="*/ 33433 w 118681"/>
              <a:gd name="connsiteY30" fmla="*/ 85612 h 104204"/>
              <a:gd name="connsiteX31" fmla="*/ 32004 w 118681"/>
              <a:gd name="connsiteY31" fmla="*/ 85898 h 104204"/>
              <a:gd name="connsiteX32" fmla="*/ 34386 w 118681"/>
              <a:gd name="connsiteY32" fmla="*/ 87041 h 104204"/>
              <a:gd name="connsiteX33" fmla="*/ 35433 w 118681"/>
              <a:gd name="connsiteY33" fmla="*/ 86660 h 104204"/>
              <a:gd name="connsiteX34" fmla="*/ 35243 w 118681"/>
              <a:gd name="connsiteY34" fmla="*/ 87708 h 104204"/>
              <a:gd name="connsiteX35" fmla="*/ 38005 w 118681"/>
              <a:gd name="connsiteY35" fmla="*/ 88946 h 104204"/>
              <a:gd name="connsiteX36" fmla="*/ 37243 w 118681"/>
              <a:gd name="connsiteY36" fmla="*/ 87994 h 104204"/>
              <a:gd name="connsiteX37" fmla="*/ 39529 w 118681"/>
              <a:gd name="connsiteY37" fmla="*/ 89041 h 104204"/>
              <a:gd name="connsiteX38" fmla="*/ 38100 w 118681"/>
              <a:gd name="connsiteY38" fmla="*/ 89708 h 104204"/>
              <a:gd name="connsiteX39" fmla="*/ 38767 w 118681"/>
              <a:gd name="connsiteY39" fmla="*/ 90661 h 104204"/>
              <a:gd name="connsiteX40" fmla="*/ 38958 w 118681"/>
              <a:gd name="connsiteY40" fmla="*/ 89613 h 104204"/>
              <a:gd name="connsiteX41" fmla="*/ 49245 w 118681"/>
              <a:gd name="connsiteY41" fmla="*/ 94566 h 104204"/>
              <a:gd name="connsiteX42" fmla="*/ 49054 w 118681"/>
              <a:gd name="connsiteY42" fmla="*/ 94185 h 104204"/>
              <a:gd name="connsiteX43" fmla="*/ 62103 w 118681"/>
              <a:gd name="connsiteY43" fmla="*/ 97804 h 104204"/>
              <a:gd name="connsiteX44" fmla="*/ 61246 w 118681"/>
              <a:gd name="connsiteY44" fmla="*/ 98281 h 104204"/>
              <a:gd name="connsiteX45" fmla="*/ 64104 w 118681"/>
              <a:gd name="connsiteY45" fmla="*/ 98662 h 104204"/>
              <a:gd name="connsiteX46" fmla="*/ 64008 w 118681"/>
              <a:gd name="connsiteY46" fmla="*/ 99709 h 104204"/>
              <a:gd name="connsiteX47" fmla="*/ 66104 w 118681"/>
              <a:gd name="connsiteY47" fmla="*/ 100186 h 104204"/>
              <a:gd name="connsiteX48" fmla="*/ 65532 w 118681"/>
              <a:gd name="connsiteY48" fmla="*/ 99328 h 104204"/>
              <a:gd name="connsiteX49" fmla="*/ 82677 w 118681"/>
              <a:gd name="connsiteY49" fmla="*/ 102662 h 104204"/>
              <a:gd name="connsiteX50" fmla="*/ 82296 w 118681"/>
              <a:gd name="connsiteY50" fmla="*/ 102948 h 104204"/>
              <a:gd name="connsiteX51" fmla="*/ 95727 w 118681"/>
              <a:gd name="connsiteY51" fmla="*/ 102091 h 104204"/>
              <a:gd name="connsiteX52" fmla="*/ 96488 w 118681"/>
              <a:gd name="connsiteY52" fmla="*/ 103329 h 104204"/>
              <a:gd name="connsiteX53" fmla="*/ 96203 w 118681"/>
              <a:gd name="connsiteY53" fmla="*/ 103996 h 104204"/>
              <a:gd name="connsiteX54" fmla="*/ 97536 w 118681"/>
              <a:gd name="connsiteY54" fmla="*/ 103519 h 104204"/>
              <a:gd name="connsiteX55" fmla="*/ 96298 w 118681"/>
              <a:gd name="connsiteY55" fmla="*/ 101900 h 104204"/>
              <a:gd name="connsiteX56" fmla="*/ 103347 w 118681"/>
              <a:gd name="connsiteY56" fmla="*/ 101710 h 104204"/>
              <a:gd name="connsiteX57" fmla="*/ 105156 w 118681"/>
              <a:gd name="connsiteY57" fmla="*/ 100948 h 104204"/>
              <a:gd name="connsiteX58" fmla="*/ 103823 w 118681"/>
              <a:gd name="connsiteY58" fmla="*/ 99709 h 104204"/>
              <a:gd name="connsiteX59" fmla="*/ 106966 w 118681"/>
              <a:gd name="connsiteY59" fmla="*/ 100186 h 104204"/>
              <a:gd name="connsiteX60" fmla="*/ 107061 w 118681"/>
              <a:gd name="connsiteY60" fmla="*/ 99805 h 104204"/>
              <a:gd name="connsiteX61" fmla="*/ 107442 w 118681"/>
              <a:gd name="connsiteY61" fmla="*/ 99519 h 104204"/>
              <a:gd name="connsiteX62" fmla="*/ 106775 w 118681"/>
              <a:gd name="connsiteY62" fmla="*/ 99043 h 104204"/>
              <a:gd name="connsiteX63" fmla="*/ 107633 w 118681"/>
              <a:gd name="connsiteY63" fmla="*/ 98852 h 104204"/>
              <a:gd name="connsiteX64" fmla="*/ 108871 w 118681"/>
              <a:gd name="connsiteY64" fmla="*/ 97614 h 104204"/>
              <a:gd name="connsiteX65" fmla="*/ 108681 w 118681"/>
              <a:gd name="connsiteY65" fmla="*/ 95042 h 104204"/>
              <a:gd name="connsiteX66" fmla="*/ 108014 w 118681"/>
              <a:gd name="connsiteY66" fmla="*/ 92470 h 104204"/>
              <a:gd name="connsiteX67" fmla="*/ 109252 w 118681"/>
              <a:gd name="connsiteY67" fmla="*/ 88375 h 104204"/>
              <a:gd name="connsiteX68" fmla="*/ 111062 w 118681"/>
              <a:gd name="connsiteY68" fmla="*/ 89041 h 104204"/>
              <a:gd name="connsiteX69" fmla="*/ 110490 w 118681"/>
              <a:gd name="connsiteY69" fmla="*/ 87898 h 104204"/>
              <a:gd name="connsiteX70" fmla="*/ 111633 w 118681"/>
              <a:gd name="connsiteY70" fmla="*/ 84184 h 104204"/>
              <a:gd name="connsiteX71" fmla="*/ 112014 w 118681"/>
              <a:gd name="connsiteY71" fmla="*/ 83517 h 104204"/>
              <a:gd name="connsiteX72" fmla="*/ 112300 w 118681"/>
              <a:gd name="connsiteY72" fmla="*/ 84660 h 104204"/>
              <a:gd name="connsiteX73" fmla="*/ 111443 w 118681"/>
              <a:gd name="connsiteY73" fmla="*/ 82374 h 104204"/>
              <a:gd name="connsiteX74" fmla="*/ 112967 w 118681"/>
              <a:gd name="connsiteY74" fmla="*/ 81136 h 104204"/>
              <a:gd name="connsiteX75" fmla="*/ 112205 w 118681"/>
              <a:gd name="connsiteY75" fmla="*/ 80659 h 104204"/>
              <a:gd name="connsiteX76" fmla="*/ 113443 w 118681"/>
              <a:gd name="connsiteY76" fmla="*/ 80183 h 104204"/>
              <a:gd name="connsiteX77" fmla="*/ 112490 w 118681"/>
              <a:gd name="connsiteY77" fmla="*/ 79707 h 104204"/>
              <a:gd name="connsiteX78" fmla="*/ 112776 w 118681"/>
              <a:gd name="connsiteY78" fmla="*/ 77992 h 104204"/>
              <a:gd name="connsiteX79" fmla="*/ 112490 w 118681"/>
              <a:gd name="connsiteY79" fmla="*/ 76849 h 104204"/>
              <a:gd name="connsiteX80" fmla="*/ 113062 w 118681"/>
              <a:gd name="connsiteY80" fmla="*/ 75897 h 104204"/>
              <a:gd name="connsiteX81" fmla="*/ 112586 w 118681"/>
              <a:gd name="connsiteY81" fmla="*/ 75421 h 104204"/>
              <a:gd name="connsiteX82" fmla="*/ 114205 w 118681"/>
              <a:gd name="connsiteY82" fmla="*/ 73516 h 104204"/>
              <a:gd name="connsiteX83" fmla="*/ 113157 w 118681"/>
              <a:gd name="connsiteY83" fmla="*/ 73039 h 104204"/>
              <a:gd name="connsiteX84" fmla="*/ 113062 w 118681"/>
              <a:gd name="connsiteY84" fmla="*/ 70849 h 104204"/>
              <a:gd name="connsiteX85" fmla="*/ 113538 w 118681"/>
              <a:gd name="connsiteY85" fmla="*/ 70563 h 104204"/>
              <a:gd name="connsiteX86" fmla="*/ 113348 w 118681"/>
              <a:gd name="connsiteY86" fmla="*/ 69134 h 104204"/>
              <a:gd name="connsiteX87" fmla="*/ 113633 w 118681"/>
              <a:gd name="connsiteY87" fmla="*/ 68086 h 104204"/>
              <a:gd name="connsiteX88" fmla="*/ 115158 w 118681"/>
              <a:gd name="connsiteY88" fmla="*/ 67229 h 104204"/>
              <a:gd name="connsiteX89" fmla="*/ 113348 w 118681"/>
              <a:gd name="connsiteY89" fmla="*/ 67324 h 104204"/>
              <a:gd name="connsiteX90" fmla="*/ 113348 w 118681"/>
              <a:gd name="connsiteY90" fmla="*/ 63800 h 104204"/>
              <a:gd name="connsiteX91" fmla="*/ 114777 w 118681"/>
              <a:gd name="connsiteY91" fmla="*/ 64372 h 104204"/>
              <a:gd name="connsiteX92" fmla="*/ 114491 w 118681"/>
              <a:gd name="connsiteY92" fmla="*/ 66086 h 104204"/>
              <a:gd name="connsiteX93" fmla="*/ 114777 w 118681"/>
              <a:gd name="connsiteY93" fmla="*/ 63991 h 104204"/>
              <a:gd name="connsiteX94" fmla="*/ 115538 w 118681"/>
              <a:gd name="connsiteY94" fmla="*/ 63419 h 104204"/>
              <a:gd name="connsiteX95" fmla="*/ 115538 w 118681"/>
              <a:gd name="connsiteY95" fmla="*/ 55894 h 104204"/>
              <a:gd name="connsiteX96" fmla="*/ 116681 w 118681"/>
              <a:gd name="connsiteY96" fmla="*/ 55704 h 104204"/>
              <a:gd name="connsiteX97" fmla="*/ 115634 w 118681"/>
              <a:gd name="connsiteY97" fmla="*/ 55228 h 104204"/>
              <a:gd name="connsiteX98" fmla="*/ 117348 w 118681"/>
              <a:gd name="connsiteY98" fmla="*/ 53037 h 104204"/>
              <a:gd name="connsiteX99" fmla="*/ 116777 w 118681"/>
              <a:gd name="connsiteY99" fmla="*/ 52275 h 104204"/>
              <a:gd name="connsiteX100" fmla="*/ 118682 w 118681"/>
              <a:gd name="connsiteY100" fmla="*/ 50751 h 104204"/>
              <a:gd name="connsiteX101" fmla="*/ 116777 w 118681"/>
              <a:gd name="connsiteY101" fmla="*/ 47608 h 104204"/>
              <a:gd name="connsiteX102" fmla="*/ 116681 w 118681"/>
              <a:gd name="connsiteY102" fmla="*/ 47608 h 104204"/>
              <a:gd name="connsiteX103" fmla="*/ 116300 w 118681"/>
              <a:gd name="connsiteY103" fmla="*/ 44369 h 104204"/>
              <a:gd name="connsiteX104" fmla="*/ 116205 w 118681"/>
              <a:gd name="connsiteY104" fmla="*/ 35797 h 104204"/>
              <a:gd name="connsiteX105" fmla="*/ 117920 w 118681"/>
              <a:gd name="connsiteY105" fmla="*/ 33606 h 104204"/>
              <a:gd name="connsiteX106" fmla="*/ 114015 w 118681"/>
              <a:gd name="connsiteY106" fmla="*/ 30463 h 104204"/>
              <a:gd name="connsiteX107" fmla="*/ 107538 w 118681"/>
              <a:gd name="connsiteY107" fmla="*/ 28177 h 104204"/>
              <a:gd name="connsiteX108" fmla="*/ 107823 w 118681"/>
              <a:gd name="connsiteY108" fmla="*/ 27891 h 104204"/>
              <a:gd name="connsiteX109" fmla="*/ 94488 w 118681"/>
              <a:gd name="connsiteY109" fmla="*/ 26462 h 104204"/>
              <a:gd name="connsiteX110" fmla="*/ 95060 w 118681"/>
              <a:gd name="connsiteY110" fmla="*/ 26938 h 104204"/>
              <a:gd name="connsiteX111" fmla="*/ 93822 w 118681"/>
              <a:gd name="connsiteY111" fmla="*/ 26653 h 104204"/>
              <a:gd name="connsiteX112" fmla="*/ 88773 w 118681"/>
              <a:gd name="connsiteY112" fmla="*/ 25033 h 104204"/>
              <a:gd name="connsiteX113" fmla="*/ 89345 w 118681"/>
              <a:gd name="connsiteY113" fmla="*/ 24462 h 104204"/>
              <a:gd name="connsiteX114" fmla="*/ 73533 w 118681"/>
              <a:gd name="connsiteY114" fmla="*/ 17699 h 104204"/>
              <a:gd name="connsiteX115" fmla="*/ 73343 w 118681"/>
              <a:gd name="connsiteY115" fmla="*/ 18366 h 104204"/>
              <a:gd name="connsiteX116" fmla="*/ 70390 w 118681"/>
              <a:gd name="connsiteY116" fmla="*/ 16747 h 104204"/>
              <a:gd name="connsiteX117" fmla="*/ 77058 w 118681"/>
              <a:gd name="connsiteY117" fmla="*/ 20842 h 104204"/>
              <a:gd name="connsiteX118" fmla="*/ 71057 w 118681"/>
              <a:gd name="connsiteY118" fmla="*/ 19890 h 104204"/>
              <a:gd name="connsiteX119" fmla="*/ 74962 w 118681"/>
              <a:gd name="connsiteY119" fmla="*/ 21700 h 104204"/>
              <a:gd name="connsiteX120" fmla="*/ 68389 w 118681"/>
              <a:gd name="connsiteY120" fmla="*/ 20176 h 104204"/>
              <a:gd name="connsiteX121" fmla="*/ 70581 w 118681"/>
              <a:gd name="connsiteY121" fmla="*/ 20461 h 104204"/>
              <a:gd name="connsiteX122" fmla="*/ 68866 w 118681"/>
              <a:gd name="connsiteY122" fmla="*/ 18842 h 104204"/>
              <a:gd name="connsiteX123" fmla="*/ 52102 w 118681"/>
              <a:gd name="connsiteY123" fmla="*/ 12556 h 104204"/>
              <a:gd name="connsiteX124" fmla="*/ 51149 w 118681"/>
              <a:gd name="connsiteY124" fmla="*/ 11508 h 104204"/>
              <a:gd name="connsiteX125" fmla="*/ 36576 w 118681"/>
              <a:gd name="connsiteY125" fmla="*/ 7031 h 104204"/>
              <a:gd name="connsiteX126" fmla="*/ 36957 w 118681"/>
              <a:gd name="connsiteY126" fmla="*/ 6745 h 104204"/>
              <a:gd name="connsiteX127" fmla="*/ 33147 w 118681"/>
              <a:gd name="connsiteY127" fmla="*/ 4364 h 104204"/>
              <a:gd name="connsiteX128" fmla="*/ 34576 w 118681"/>
              <a:gd name="connsiteY128" fmla="*/ 4078 h 104204"/>
              <a:gd name="connsiteX129" fmla="*/ 32481 w 118681"/>
              <a:gd name="connsiteY129" fmla="*/ 3412 h 104204"/>
              <a:gd name="connsiteX130" fmla="*/ 33147 w 118681"/>
              <a:gd name="connsiteY130" fmla="*/ 3221 h 104204"/>
              <a:gd name="connsiteX131" fmla="*/ 32004 w 118681"/>
              <a:gd name="connsiteY131" fmla="*/ 1030 h 104204"/>
              <a:gd name="connsiteX132" fmla="*/ 32481 w 118681"/>
              <a:gd name="connsiteY132" fmla="*/ 459 h 104204"/>
              <a:gd name="connsiteX133" fmla="*/ 31718 w 118681"/>
              <a:gd name="connsiteY133" fmla="*/ 173 h 104204"/>
              <a:gd name="connsiteX134" fmla="*/ 32576 w 118681"/>
              <a:gd name="connsiteY134" fmla="*/ 2650 h 104204"/>
              <a:gd name="connsiteX135" fmla="*/ 29813 w 118681"/>
              <a:gd name="connsiteY135" fmla="*/ 3602 h 104204"/>
              <a:gd name="connsiteX136" fmla="*/ 33433 w 118681"/>
              <a:gd name="connsiteY136" fmla="*/ 5983 h 104204"/>
              <a:gd name="connsiteX137" fmla="*/ 32957 w 118681"/>
              <a:gd name="connsiteY137" fmla="*/ 6555 h 104204"/>
              <a:gd name="connsiteX138" fmla="*/ 33624 w 118681"/>
              <a:gd name="connsiteY138" fmla="*/ 6364 h 104204"/>
              <a:gd name="connsiteX139" fmla="*/ 33338 w 118681"/>
              <a:gd name="connsiteY139" fmla="*/ 8079 h 104204"/>
              <a:gd name="connsiteX140" fmla="*/ 27337 w 118681"/>
              <a:gd name="connsiteY140" fmla="*/ 4555 h 104204"/>
              <a:gd name="connsiteX141" fmla="*/ 28480 w 118681"/>
              <a:gd name="connsiteY141" fmla="*/ 5698 h 104204"/>
              <a:gd name="connsiteX142" fmla="*/ 28004 w 118681"/>
              <a:gd name="connsiteY142" fmla="*/ 5888 h 104204"/>
              <a:gd name="connsiteX143" fmla="*/ 31052 w 118681"/>
              <a:gd name="connsiteY143" fmla="*/ 7603 h 104204"/>
              <a:gd name="connsiteX144" fmla="*/ 26670 w 118681"/>
              <a:gd name="connsiteY144" fmla="*/ 6079 h 104204"/>
              <a:gd name="connsiteX145" fmla="*/ 27147 w 118681"/>
              <a:gd name="connsiteY145" fmla="*/ 5888 h 104204"/>
              <a:gd name="connsiteX146" fmla="*/ 24955 w 118681"/>
              <a:gd name="connsiteY146" fmla="*/ 5888 h 104204"/>
              <a:gd name="connsiteX147" fmla="*/ 26098 w 118681"/>
              <a:gd name="connsiteY147" fmla="*/ 6269 h 104204"/>
              <a:gd name="connsiteX148" fmla="*/ 24955 w 118681"/>
              <a:gd name="connsiteY148" fmla="*/ 6650 h 104204"/>
              <a:gd name="connsiteX149" fmla="*/ 22289 w 118681"/>
              <a:gd name="connsiteY149" fmla="*/ 7603 h 104204"/>
              <a:gd name="connsiteX150" fmla="*/ 23146 w 118681"/>
              <a:gd name="connsiteY150" fmla="*/ 6745 h 104204"/>
              <a:gd name="connsiteX151" fmla="*/ 24194 w 118681"/>
              <a:gd name="connsiteY151" fmla="*/ 7507 h 104204"/>
              <a:gd name="connsiteX152" fmla="*/ 24003 w 118681"/>
              <a:gd name="connsiteY152" fmla="*/ 6745 h 104204"/>
              <a:gd name="connsiteX153" fmla="*/ 24384 w 118681"/>
              <a:gd name="connsiteY153" fmla="*/ 6460 h 104204"/>
              <a:gd name="connsiteX154" fmla="*/ 21908 w 118681"/>
              <a:gd name="connsiteY154" fmla="*/ 6364 h 104204"/>
              <a:gd name="connsiteX155" fmla="*/ 21717 w 118681"/>
              <a:gd name="connsiteY155" fmla="*/ 8174 h 104204"/>
              <a:gd name="connsiteX156" fmla="*/ 17526 w 118681"/>
              <a:gd name="connsiteY156" fmla="*/ 14175 h 104204"/>
              <a:gd name="connsiteX157" fmla="*/ 20764 w 118681"/>
              <a:gd name="connsiteY157" fmla="*/ 11222 h 104204"/>
              <a:gd name="connsiteX158" fmla="*/ 18193 w 118681"/>
              <a:gd name="connsiteY158" fmla="*/ 14842 h 104204"/>
              <a:gd name="connsiteX159" fmla="*/ 18193 w 118681"/>
              <a:gd name="connsiteY159" fmla="*/ 15604 h 104204"/>
              <a:gd name="connsiteX160" fmla="*/ 18955 w 118681"/>
              <a:gd name="connsiteY160" fmla="*/ 15508 h 104204"/>
              <a:gd name="connsiteX161" fmla="*/ 19908 w 118681"/>
              <a:gd name="connsiteY161" fmla="*/ 14365 h 104204"/>
              <a:gd name="connsiteX162" fmla="*/ 18193 w 118681"/>
              <a:gd name="connsiteY162" fmla="*/ 16366 h 104204"/>
              <a:gd name="connsiteX163" fmla="*/ 17622 w 118681"/>
              <a:gd name="connsiteY163" fmla="*/ 18747 h 104204"/>
              <a:gd name="connsiteX164" fmla="*/ 19431 w 118681"/>
              <a:gd name="connsiteY164" fmla="*/ 16366 h 104204"/>
              <a:gd name="connsiteX165" fmla="*/ 18288 w 118681"/>
              <a:gd name="connsiteY165" fmla="*/ 18937 h 104204"/>
              <a:gd name="connsiteX166" fmla="*/ 17622 w 118681"/>
              <a:gd name="connsiteY166" fmla="*/ 18747 h 104204"/>
              <a:gd name="connsiteX167" fmla="*/ 15621 w 118681"/>
              <a:gd name="connsiteY167" fmla="*/ 22176 h 104204"/>
              <a:gd name="connsiteX168" fmla="*/ 14764 w 118681"/>
              <a:gd name="connsiteY168" fmla="*/ 24176 h 104204"/>
              <a:gd name="connsiteX169" fmla="*/ 14954 w 118681"/>
              <a:gd name="connsiteY169" fmla="*/ 25319 h 104204"/>
              <a:gd name="connsiteX170" fmla="*/ 12668 w 118681"/>
              <a:gd name="connsiteY170" fmla="*/ 29034 h 104204"/>
              <a:gd name="connsiteX171" fmla="*/ 12954 w 118681"/>
              <a:gd name="connsiteY171" fmla="*/ 29891 h 104204"/>
              <a:gd name="connsiteX172" fmla="*/ 11525 w 118681"/>
              <a:gd name="connsiteY172" fmla="*/ 32749 h 104204"/>
              <a:gd name="connsiteX173" fmla="*/ 12192 w 118681"/>
              <a:gd name="connsiteY173" fmla="*/ 33701 h 104204"/>
              <a:gd name="connsiteX174" fmla="*/ 10859 w 118681"/>
              <a:gd name="connsiteY174" fmla="*/ 35130 h 104204"/>
              <a:gd name="connsiteX175" fmla="*/ 9716 w 118681"/>
              <a:gd name="connsiteY175" fmla="*/ 37702 h 104204"/>
              <a:gd name="connsiteX176" fmla="*/ 8668 w 118681"/>
              <a:gd name="connsiteY176" fmla="*/ 37321 h 104204"/>
              <a:gd name="connsiteX177" fmla="*/ 9240 w 118681"/>
              <a:gd name="connsiteY177" fmla="*/ 38273 h 104204"/>
              <a:gd name="connsiteX178" fmla="*/ 8001 w 118681"/>
              <a:gd name="connsiteY178" fmla="*/ 39321 h 104204"/>
              <a:gd name="connsiteX179" fmla="*/ 8192 w 118681"/>
              <a:gd name="connsiteY179" fmla="*/ 40845 h 104204"/>
              <a:gd name="connsiteX180" fmla="*/ 3524 w 118681"/>
              <a:gd name="connsiteY180" fmla="*/ 48560 h 104204"/>
              <a:gd name="connsiteX181" fmla="*/ 2572 w 118681"/>
              <a:gd name="connsiteY181" fmla="*/ 50465 h 104204"/>
              <a:gd name="connsiteX182" fmla="*/ 3524 w 118681"/>
              <a:gd name="connsiteY182" fmla="*/ 50751 h 104204"/>
              <a:gd name="connsiteX183" fmla="*/ 2572 w 118681"/>
              <a:gd name="connsiteY183" fmla="*/ 51894 h 104204"/>
              <a:gd name="connsiteX184" fmla="*/ 3334 w 118681"/>
              <a:gd name="connsiteY184" fmla="*/ 51799 h 104204"/>
              <a:gd name="connsiteX185" fmla="*/ 3143 w 118681"/>
              <a:gd name="connsiteY185" fmla="*/ 53989 h 104204"/>
              <a:gd name="connsiteX186" fmla="*/ 4477 w 118681"/>
              <a:gd name="connsiteY186" fmla="*/ 57037 h 104204"/>
              <a:gd name="connsiteX187" fmla="*/ 3524 w 118681"/>
              <a:gd name="connsiteY187" fmla="*/ 57799 h 104204"/>
              <a:gd name="connsiteX188" fmla="*/ 3715 w 118681"/>
              <a:gd name="connsiteY188" fmla="*/ 57133 h 104204"/>
              <a:gd name="connsiteX189" fmla="*/ 2381 w 118681"/>
              <a:gd name="connsiteY189" fmla="*/ 59323 h 104204"/>
              <a:gd name="connsiteX190" fmla="*/ 1238 w 118681"/>
              <a:gd name="connsiteY190" fmla="*/ 59704 h 104204"/>
              <a:gd name="connsiteX191" fmla="*/ 2000 w 118681"/>
              <a:gd name="connsiteY191" fmla="*/ 59990 h 104204"/>
              <a:gd name="connsiteX192" fmla="*/ 1810 w 118681"/>
              <a:gd name="connsiteY192" fmla="*/ 61800 h 104204"/>
              <a:gd name="connsiteX193" fmla="*/ 953 w 118681"/>
              <a:gd name="connsiteY193" fmla="*/ 63800 h 104204"/>
              <a:gd name="connsiteX194" fmla="*/ 0 w 118681"/>
              <a:gd name="connsiteY194" fmla="*/ 63895 h 104204"/>
              <a:gd name="connsiteX195" fmla="*/ 104490 w 118681"/>
              <a:gd name="connsiteY195" fmla="*/ 29320 h 104204"/>
              <a:gd name="connsiteX196" fmla="*/ 100965 w 118681"/>
              <a:gd name="connsiteY196" fmla="*/ 28272 h 104204"/>
              <a:gd name="connsiteX197" fmla="*/ 104490 w 118681"/>
              <a:gd name="connsiteY197" fmla="*/ 29320 h 104204"/>
              <a:gd name="connsiteX198" fmla="*/ 85916 w 118681"/>
              <a:gd name="connsiteY198" fmla="*/ 24367 h 104204"/>
              <a:gd name="connsiteX199" fmla="*/ 84106 w 118681"/>
              <a:gd name="connsiteY199" fmla="*/ 23605 h 104204"/>
              <a:gd name="connsiteX200" fmla="*/ 85916 w 118681"/>
              <a:gd name="connsiteY200" fmla="*/ 24367 h 104204"/>
              <a:gd name="connsiteX201" fmla="*/ 82487 w 118681"/>
              <a:gd name="connsiteY201" fmla="*/ 23414 h 104204"/>
              <a:gd name="connsiteX202" fmla="*/ 81344 w 118681"/>
              <a:gd name="connsiteY202" fmla="*/ 22366 h 104204"/>
              <a:gd name="connsiteX203" fmla="*/ 82487 w 118681"/>
              <a:gd name="connsiteY203" fmla="*/ 23414 h 104204"/>
              <a:gd name="connsiteX204" fmla="*/ 56198 w 118681"/>
              <a:gd name="connsiteY204" fmla="*/ 15413 h 104204"/>
              <a:gd name="connsiteX205" fmla="*/ 54673 w 118681"/>
              <a:gd name="connsiteY205" fmla="*/ 14175 h 104204"/>
              <a:gd name="connsiteX206" fmla="*/ 56198 w 118681"/>
              <a:gd name="connsiteY206" fmla="*/ 15413 h 104204"/>
              <a:gd name="connsiteX207" fmla="*/ 52864 w 118681"/>
              <a:gd name="connsiteY207" fmla="*/ 13603 h 104204"/>
              <a:gd name="connsiteX208" fmla="*/ 51054 w 118681"/>
              <a:gd name="connsiteY208" fmla="*/ 12651 h 104204"/>
              <a:gd name="connsiteX209" fmla="*/ 52864 w 118681"/>
              <a:gd name="connsiteY209" fmla="*/ 13603 h 104204"/>
              <a:gd name="connsiteX210" fmla="*/ 44387 w 118681"/>
              <a:gd name="connsiteY210" fmla="*/ 89803 h 104204"/>
              <a:gd name="connsiteX211" fmla="*/ 42863 w 118681"/>
              <a:gd name="connsiteY211" fmla="*/ 88660 h 104204"/>
              <a:gd name="connsiteX212" fmla="*/ 44387 w 118681"/>
              <a:gd name="connsiteY212" fmla="*/ 89803 h 104204"/>
              <a:gd name="connsiteX213" fmla="*/ 40291 w 118681"/>
              <a:gd name="connsiteY213" fmla="*/ 89041 h 104204"/>
              <a:gd name="connsiteX214" fmla="*/ 45720 w 118681"/>
              <a:gd name="connsiteY214" fmla="*/ 90661 h 104204"/>
              <a:gd name="connsiteX215" fmla="*/ 45148 w 118681"/>
              <a:gd name="connsiteY215" fmla="*/ 90089 h 104204"/>
              <a:gd name="connsiteX216" fmla="*/ 48959 w 118681"/>
              <a:gd name="connsiteY216" fmla="*/ 92661 h 104204"/>
              <a:gd name="connsiteX217" fmla="*/ 41815 w 118681"/>
              <a:gd name="connsiteY217" fmla="*/ 89803 h 104204"/>
              <a:gd name="connsiteX218" fmla="*/ 40672 w 118681"/>
              <a:gd name="connsiteY218" fmla="*/ 89422 h 104204"/>
              <a:gd name="connsiteX219" fmla="*/ 40291 w 118681"/>
              <a:gd name="connsiteY219" fmla="*/ 89041 h 104204"/>
              <a:gd name="connsiteX220" fmla="*/ 38291 w 118681"/>
              <a:gd name="connsiteY220" fmla="*/ 86851 h 104204"/>
              <a:gd name="connsiteX221" fmla="*/ 39814 w 118681"/>
              <a:gd name="connsiteY221" fmla="*/ 87327 h 104204"/>
              <a:gd name="connsiteX222" fmla="*/ 38291 w 118681"/>
              <a:gd name="connsiteY222" fmla="*/ 86851 h 104204"/>
              <a:gd name="connsiteX223" fmla="*/ 36957 w 118681"/>
              <a:gd name="connsiteY223" fmla="*/ 8746 h 104204"/>
              <a:gd name="connsiteX224" fmla="*/ 35623 w 118681"/>
              <a:gd name="connsiteY224" fmla="*/ 7222 h 104204"/>
              <a:gd name="connsiteX225" fmla="*/ 38005 w 118681"/>
              <a:gd name="connsiteY225" fmla="*/ 9508 h 104204"/>
              <a:gd name="connsiteX226" fmla="*/ 39434 w 118681"/>
              <a:gd name="connsiteY226" fmla="*/ 9984 h 104204"/>
              <a:gd name="connsiteX227" fmla="*/ 36862 w 118681"/>
              <a:gd name="connsiteY227" fmla="*/ 9889 h 104204"/>
              <a:gd name="connsiteX228" fmla="*/ 36195 w 118681"/>
              <a:gd name="connsiteY228" fmla="*/ 9317 h 104204"/>
              <a:gd name="connsiteX229" fmla="*/ 36957 w 118681"/>
              <a:gd name="connsiteY229" fmla="*/ 8746 h 104204"/>
              <a:gd name="connsiteX230" fmla="*/ 19908 w 118681"/>
              <a:gd name="connsiteY230" fmla="*/ 10746 h 104204"/>
              <a:gd name="connsiteX231" fmla="*/ 22860 w 118681"/>
              <a:gd name="connsiteY231" fmla="*/ 8841 h 104204"/>
              <a:gd name="connsiteX232" fmla="*/ 19908 w 118681"/>
              <a:gd name="connsiteY232" fmla="*/ 10746 h 104204"/>
              <a:gd name="connsiteX233" fmla="*/ 20860 w 118681"/>
              <a:gd name="connsiteY233" fmla="*/ 11889 h 104204"/>
              <a:gd name="connsiteX234" fmla="*/ 20574 w 118681"/>
              <a:gd name="connsiteY234" fmla="*/ 12175 h 104204"/>
              <a:gd name="connsiteX235" fmla="*/ 20764 w 118681"/>
              <a:gd name="connsiteY235" fmla="*/ 12556 h 104204"/>
              <a:gd name="connsiteX236" fmla="*/ 19908 w 118681"/>
              <a:gd name="connsiteY236" fmla="*/ 12651 h 104204"/>
              <a:gd name="connsiteX237" fmla="*/ 20860 w 118681"/>
              <a:gd name="connsiteY237" fmla="*/ 11889 h 104204"/>
              <a:gd name="connsiteX238" fmla="*/ 6191 w 118681"/>
              <a:gd name="connsiteY238" fmla="*/ 48846 h 104204"/>
              <a:gd name="connsiteX239" fmla="*/ 5811 w 118681"/>
              <a:gd name="connsiteY239" fmla="*/ 49513 h 104204"/>
              <a:gd name="connsiteX240" fmla="*/ 5144 w 118681"/>
              <a:gd name="connsiteY240" fmla="*/ 49322 h 104204"/>
              <a:gd name="connsiteX241" fmla="*/ 6191 w 118681"/>
              <a:gd name="connsiteY241" fmla="*/ 48846 h 104204"/>
              <a:gd name="connsiteX242" fmla="*/ 4667 w 118681"/>
              <a:gd name="connsiteY242" fmla="*/ 49513 h 104204"/>
              <a:gd name="connsiteX243" fmla="*/ 4858 w 118681"/>
              <a:gd name="connsiteY243" fmla="*/ 51037 h 104204"/>
              <a:gd name="connsiteX244" fmla="*/ 4667 w 118681"/>
              <a:gd name="connsiteY244" fmla="*/ 49513 h 104204"/>
              <a:gd name="connsiteX245" fmla="*/ 3906 w 118681"/>
              <a:gd name="connsiteY245" fmla="*/ 52942 h 104204"/>
              <a:gd name="connsiteX246" fmla="*/ 3429 w 118681"/>
              <a:gd name="connsiteY246" fmla="*/ 53513 h 104204"/>
              <a:gd name="connsiteX247" fmla="*/ 4096 w 118681"/>
              <a:gd name="connsiteY247" fmla="*/ 51513 h 104204"/>
              <a:gd name="connsiteX248" fmla="*/ 3906 w 118681"/>
              <a:gd name="connsiteY248" fmla="*/ 52942 h 10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104204">
                <a:moveTo>
                  <a:pt x="0" y="63895"/>
                </a:moveTo>
                <a:cubicBezTo>
                  <a:pt x="571" y="64943"/>
                  <a:pt x="1524" y="63705"/>
                  <a:pt x="2096" y="64657"/>
                </a:cubicBezTo>
                <a:cubicBezTo>
                  <a:pt x="1620" y="65419"/>
                  <a:pt x="1334" y="65515"/>
                  <a:pt x="2000" y="65324"/>
                </a:cubicBezTo>
                <a:cubicBezTo>
                  <a:pt x="2000" y="65610"/>
                  <a:pt x="1714" y="66943"/>
                  <a:pt x="1334" y="66943"/>
                </a:cubicBezTo>
                <a:cubicBezTo>
                  <a:pt x="1238" y="67420"/>
                  <a:pt x="1429" y="67705"/>
                  <a:pt x="1620" y="67801"/>
                </a:cubicBezTo>
                <a:cubicBezTo>
                  <a:pt x="1238" y="68467"/>
                  <a:pt x="858" y="68086"/>
                  <a:pt x="571" y="69325"/>
                </a:cubicBezTo>
                <a:cubicBezTo>
                  <a:pt x="1524" y="70182"/>
                  <a:pt x="2286" y="67705"/>
                  <a:pt x="3239" y="68753"/>
                </a:cubicBezTo>
                <a:cubicBezTo>
                  <a:pt x="3524" y="67991"/>
                  <a:pt x="2953" y="68277"/>
                  <a:pt x="3143" y="67610"/>
                </a:cubicBezTo>
                <a:cubicBezTo>
                  <a:pt x="4477" y="68944"/>
                  <a:pt x="4096" y="72277"/>
                  <a:pt x="5620" y="73325"/>
                </a:cubicBezTo>
                <a:cubicBezTo>
                  <a:pt x="6001" y="71706"/>
                  <a:pt x="7048" y="73420"/>
                  <a:pt x="6191" y="75040"/>
                </a:cubicBezTo>
                <a:cubicBezTo>
                  <a:pt x="8287" y="75040"/>
                  <a:pt x="7811" y="74468"/>
                  <a:pt x="9620" y="76183"/>
                </a:cubicBezTo>
                <a:cubicBezTo>
                  <a:pt x="9049" y="77040"/>
                  <a:pt x="8477" y="77421"/>
                  <a:pt x="7811" y="77040"/>
                </a:cubicBezTo>
                <a:cubicBezTo>
                  <a:pt x="7525" y="79231"/>
                  <a:pt x="9049" y="78564"/>
                  <a:pt x="10002" y="78850"/>
                </a:cubicBezTo>
                <a:cubicBezTo>
                  <a:pt x="9811" y="77992"/>
                  <a:pt x="10096" y="78088"/>
                  <a:pt x="10668" y="78278"/>
                </a:cubicBezTo>
                <a:cubicBezTo>
                  <a:pt x="10573" y="78564"/>
                  <a:pt x="10383" y="78469"/>
                  <a:pt x="10287" y="78564"/>
                </a:cubicBezTo>
                <a:cubicBezTo>
                  <a:pt x="13145" y="80469"/>
                  <a:pt x="17336" y="80374"/>
                  <a:pt x="20955" y="81802"/>
                </a:cubicBezTo>
                <a:cubicBezTo>
                  <a:pt x="21146" y="81231"/>
                  <a:pt x="21050" y="81231"/>
                  <a:pt x="21146" y="80755"/>
                </a:cubicBezTo>
                <a:cubicBezTo>
                  <a:pt x="22956" y="80659"/>
                  <a:pt x="23527" y="82469"/>
                  <a:pt x="21431" y="81612"/>
                </a:cubicBezTo>
                <a:cubicBezTo>
                  <a:pt x="21336" y="82183"/>
                  <a:pt x="22670" y="82660"/>
                  <a:pt x="23146" y="83326"/>
                </a:cubicBezTo>
                <a:cubicBezTo>
                  <a:pt x="22860" y="82660"/>
                  <a:pt x="23527" y="82279"/>
                  <a:pt x="24003" y="81707"/>
                </a:cubicBezTo>
                <a:cubicBezTo>
                  <a:pt x="23908" y="83422"/>
                  <a:pt x="24861" y="82660"/>
                  <a:pt x="25718" y="83041"/>
                </a:cubicBezTo>
                <a:cubicBezTo>
                  <a:pt x="25813" y="81898"/>
                  <a:pt x="25146" y="82945"/>
                  <a:pt x="25146" y="82088"/>
                </a:cubicBezTo>
                <a:cubicBezTo>
                  <a:pt x="25622" y="81326"/>
                  <a:pt x="26289" y="82279"/>
                  <a:pt x="26480" y="82564"/>
                </a:cubicBezTo>
                <a:cubicBezTo>
                  <a:pt x="26289" y="82945"/>
                  <a:pt x="26098" y="82755"/>
                  <a:pt x="26004" y="82755"/>
                </a:cubicBezTo>
                <a:cubicBezTo>
                  <a:pt x="25813" y="83517"/>
                  <a:pt x="26575" y="83041"/>
                  <a:pt x="26670" y="83326"/>
                </a:cubicBezTo>
                <a:cubicBezTo>
                  <a:pt x="26765" y="83041"/>
                  <a:pt x="26670" y="82945"/>
                  <a:pt x="26765" y="82660"/>
                </a:cubicBezTo>
                <a:cubicBezTo>
                  <a:pt x="28290" y="83041"/>
                  <a:pt x="28766" y="83612"/>
                  <a:pt x="30099" y="84088"/>
                </a:cubicBezTo>
                <a:cubicBezTo>
                  <a:pt x="30289" y="84279"/>
                  <a:pt x="29909" y="84469"/>
                  <a:pt x="29813" y="85136"/>
                </a:cubicBezTo>
                <a:cubicBezTo>
                  <a:pt x="30766" y="84469"/>
                  <a:pt x="30195" y="85993"/>
                  <a:pt x="31147" y="85612"/>
                </a:cubicBezTo>
                <a:cubicBezTo>
                  <a:pt x="31242" y="84565"/>
                  <a:pt x="30861" y="85041"/>
                  <a:pt x="30289" y="84565"/>
                </a:cubicBezTo>
                <a:cubicBezTo>
                  <a:pt x="31433" y="84469"/>
                  <a:pt x="32957" y="84279"/>
                  <a:pt x="33433" y="85612"/>
                </a:cubicBezTo>
                <a:cubicBezTo>
                  <a:pt x="32957" y="86279"/>
                  <a:pt x="32481" y="85422"/>
                  <a:pt x="32004" y="85898"/>
                </a:cubicBezTo>
                <a:cubicBezTo>
                  <a:pt x="32195" y="87136"/>
                  <a:pt x="33624" y="86851"/>
                  <a:pt x="34386" y="87041"/>
                </a:cubicBezTo>
                <a:cubicBezTo>
                  <a:pt x="34290" y="85041"/>
                  <a:pt x="34957" y="87994"/>
                  <a:pt x="35433" y="86660"/>
                </a:cubicBezTo>
                <a:cubicBezTo>
                  <a:pt x="35719" y="86946"/>
                  <a:pt x="35147" y="87136"/>
                  <a:pt x="35243" y="87708"/>
                </a:cubicBezTo>
                <a:cubicBezTo>
                  <a:pt x="36386" y="87803"/>
                  <a:pt x="36862" y="88851"/>
                  <a:pt x="38005" y="88946"/>
                </a:cubicBezTo>
                <a:cubicBezTo>
                  <a:pt x="38005" y="87803"/>
                  <a:pt x="37338" y="88756"/>
                  <a:pt x="37243" y="87994"/>
                </a:cubicBezTo>
                <a:cubicBezTo>
                  <a:pt x="38291" y="87327"/>
                  <a:pt x="38195" y="89137"/>
                  <a:pt x="39529" y="89041"/>
                </a:cubicBezTo>
                <a:cubicBezTo>
                  <a:pt x="38862" y="89803"/>
                  <a:pt x="38577" y="88756"/>
                  <a:pt x="38100" y="89708"/>
                </a:cubicBezTo>
                <a:cubicBezTo>
                  <a:pt x="38100" y="90280"/>
                  <a:pt x="38386" y="90470"/>
                  <a:pt x="38767" y="90661"/>
                </a:cubicBezTo>
                <a:cubicBezTo>
                  <a:pt x="38767" y="90375"/>
                  <a:pt x="38767" y="90089"/>
                  <a:pt x="38958" y="89613"/>
                </a:cubicBezTo>
                <a:cubicBezTo>
                  <a:pt x="43149" y="91423"/>
                  <a:pt x="44958" y="92661"/>
                  <a:pt x="49245" y="94566"/>
                </a:cubicBezTo>
                <a:cubicBezTo>
                  <a:pt x="49339" y="94280"/>
                  <a:pt x="49149" y="94280"/>
                  <a:pt x="49054" y="94185"/>
                </a:cubicBezTo>
                <a:cubicBezTo>
                  <a:pt x="53912" y="92280"/>
                  <a:pt x="57436" y="97138"/>
                  <a:pt x="62103" y="97804"/>
                </a:cubicBezTo>
                <a:cubicBezTo>
                  <a:pt x="61817" y="98281"/>
                  <a:pt x="61532" y="98471"/>
                  <a:pt x="61246" y="98281"/>
                </a:cubicBezTo>
                <a:cubicBezTo>
                  <a:pt x="61817" y="99709"/>
                  <a:pt x="63151" y="98281"/>
                  <a:pt x="64104" y="98662"/>
                </a:cubicBezTo>
                <a:cubicBezTo>
                  <a:pt x="62961" y="100281"/>
                  <a:pt x="65056" y="97709"/>
                  <a:pt x="64008" y="99709"/>
                </a:cubicBezTo>
                <a:lnTo>
                  <a:pt x="66104" y="100186"/>
                </a:lnTo>
                <a:cubicBezTo>
                  <a:pt x="66104" y="99614"/>
                  <a:pt x="65913" y="99328"/>
                  <a:pt x="65532" y="99328"/>
                </a:cubicBezTo>
                <a:cubicBezTo>
                  <a:pt x="71152" y="99995"/>
                  <a:pt x="77629" y="102948"/>
                  <a:pt x="82677" y="102662"/>
                </a:cubicBezTo>
                <a:cubicBezTo>
                  <a:pt x="82582" y="102948"/>
                  <a:pt x="82391" y="102853"/>
                  <a:pt x="82296" y="102948"/>
                </a:cubicBezTo>
                <a:cubicBezTo>
                  <a:pt x="85344" y="104472"/>
                  <a:pt x="92583" y="100757"/>
                  <a:pt x="95727" y="102091"/>
                </a:cubicBezTo>
                <a:cubicBezTo>
                  <a:pt x="96108" y="102281"/>
                  <a:pt x="96012" y="103615"/>
                  <a:pt x="96488" y="103329"/>
                </a:cubicBezTo>
                <a:cubicBezTo>
                  <a:pt x="96393" y="103710"/>
                  <a:pt x="96298" y="103900"/>
                  <a:pt x="96203" y="103996"/>
                </a:cubicBezTo>
                <a:cubicBezTo>
                  <a:pt x="96393" y="105043"/>
                  <a:pt x="97155" y="101710"/>
                  <a:pt x="97536" y="103519"/>
                </a:cubicBezTo>
                <a:cubicBezTo>
                  <a:pt x="97822" y="102853"/>
                  <a:pt x="96584" y="102376"/>
                  <a:pt x="96298" y="101900"/>
                </a:cubicBezTo>
                <a:cubicBezTo>
                  <a:pt x="98774" y="100376"/>
                  <a:pt x="101155" y="100471"/>
                  <a:pt x="103347" y="101710"/>
                </a:cubicBezTo>
                <a:cubicBezTo>
                  <a:pt x="102680" y="100186"/>
                  <a:pt x="104490" y="100852"/>
                  <a:pt x="105156" y="100948"/>
                </a:cubicBezTo>
                <a:cubicBezTo>
                  <a:pt x="105442" y="100376"/>
                  <a:pt x="103823" y="100567"/>
                  <a:pt x="103823" y="99709"/>
                </a:cubicBezTo>
                <a:cubicBezTo>
                  <a:pt x="104490" y="98662"/>
                  <a:pt x="106680" y="99043"/>
                  <a:pt x="106966" y="100186"/>
                </a:cubicBezTo>
                <a:cubicBezTo>
                  <a:pt x="107156" y="100186"/>
                  <a:pt x="107061" y="99900"/>
                  <a:pt x="107061" y="99805"/>
                </a:cubicBezTo>
                <a:cubicBezTo>
                  <a:pt x="107156" y="99424"/>
                  <a:pt x="107252" y="99519"/>
                  <a:pt x="107442" y="99519"/>
                </a:cubicBezTo>
                <a:cubicBezTo>
                  <a:pt x="107633" y="98757"/>
                  <a:pt x="106966" y="99233"/>
                  <a:pt x="106775" y="99043"/>
                </a:cubicBezTo>
                <a:cubicBezTo>
                  <a:pt x="106871" y="98281"/>
                  <a:pt x="107347" y="98947"/>
                  <a:pt x="107633" y="98852"/>
                </a:cubicBezTo>
                <a:cubicBezTo>
                  <a:pt x="107061" y="97709"/>
                  <a:pt x="108299" y="97328"/>
                  <a:pt x="108871" y="97614"/>
                </a:cubicBezTo>
                <a:cubicBezTo>
                  <a:pt x="109061" y="97709"/>
                  <a:pt x="107538" y="95709"/>
                  <a:pt x="108681" y="95042"/>
                </a:cubicBezTo>
                <a:cubicBezTo>
                  <a:pt x="108299" y="94375"/>
                  <a:pt x="108014" y="93709"/>
                  <a:pt x="108014" y="92470"/>
                </a:cubicBezTo>
                <a:cubicBezTo>
                  <a:pt x="108395" y="91042"/>
                  <a:pt x="109061" y="90756"/>
                  <a:pt x="109252" y="88375"/>
                </a:cubicBezTo>
                <a:cubicBezTo>
                  <a:pt x="109633" y="87898"/>
                  <a:pt x="110395" y="89137"/>
                  <a:pt x="111062" y="89041"/>
                </a:cubicBezTo>
                <a:cubicBezTo>
                  <a:pt x="111062" y="88375"/>
                  <a:pt x="110680" y="88375"/>
                  <a:pt x="110490" y="87898"/>
                </a:cubicBezTo>
                <a:cubicBezTo>
                  <a:pt x="111062" y="86660"/>
                  <a:pt x="111919" y="85803"/>
                  <a:pt x="111633" y="84184"/>
                </a:cubicBezTo>
                <a:cubicBezTo>
                  <a:pt x="111729" y="83803"/>
                  <a:pt x="111919" y="83993"/>
                  <a:pt x="112014" y="83517"/>
                </a:cubicBezTo>
                <a:cubicBezTo>
                  <a:pt x="112395" y="83326"/>
                  <a:pt x="112205" y="84279"/>
                  <a:pt x="112300" y="84660"/>
                </a:cubicBezTo>
                <a:cubicBezTo>
                  <a:pt x="112776" y="83707"/>
                  <a:pt x="112300" y="81993"/>
                  <a:pt x="111443" y="82374"/>
                </a:cubicBezTo>
                <a:cubicBezTo>
                  <a:pt x="111729" y="81136"/>
                  <a:pt x="112300" y="80945"/>
                  <a:pt x="112967" y="81136"/>
                </a:cubicBezTo>
                <a:cubicBezTo>
                  <a:pt x="113443" y="80659"/>
                  <a:pt x="112395" y="80755"/>
                  <a:pt x="112205" y="80659"/>
                </a:cubicBezTo>
                <a:cubicBezTo>
                  <a:pt x="112490" y="79993"/>
                  <a:pt x="113062" y="80564"/>
                  <a:pt x="113443" y="80183"/>
                </a:cubicBezTo>
                <a:cubicBezTo>
                  <a:pt x="113538" y="79421"/>
                  <a:pt x="112776" y="79897"/>
                  <a:pt x="112490" y="79707"/>
                </a:cubicBezTo>
                <a:cubicBezTo>
                  <a:pt x="112300" y="79135"/>
                  <a:pt x="112014" y="77897"/>
                  <a:pt x="112776" y="77992"/>
                </a:cubicBezTo>
                <a:cubicBezTo>
                  <a:pt x="112872" y="77326"/>
                  <a:pt x="112300" y="77707"/>
                  <a:pt x="112490" y="76849"/>
                </a:cubicBezTo>
                <a:cubicBezTo>
                  <a:pt x="113157" y="76373"/>
                  <a:pt x="112205" y="75706"/>
                  <a:pt x="113062" y="75897"/>
                </a:cubicBezTo>
                <a:cubicBezTo>
                  <a:pt x="113062" y="75421"/>
                  <a:pt x="112776" y="75516"/>
                  <a:pt x="112586" y="75421"/>
                </a:cubicBezTo>
                <a:cubicBezTo>
                  <a:pt x="112681" y="73135"/>
                  <a:pt x="113633" y="74087"/>
                  <a:pt x="114205" y="73516"/>
                </a:cubicBezTo>
                <a:cubicBezTo>
                  <a:pt x="114205" y="72754"/>
                  <a:pt x="113443" y="73230"/>
                  <a:pt x="113157" y="73039"/>
                </a:cubicBezTo>
                <a:cubicBezTo>
                  <a:pt x="112681" y="72468"/>
                  <a:pt x="113443" y="71611"/>
                  <a:pt x="113062" y="70849"/>
                </a:cubicBezTo>
                <a:cubicBezTo>
                  <a:pt x="113252" y="70087"/>
                  <a:pt x="113252" y="71325"/>
                  <a:pt x="113538" y="70563"/>
                </a:cubicBezTo>
                <a:cubicBezTo>
                  <a:pt x="113443" y="70087"/>
                  <a:pt x="113443" y="69515"/>
                  <a:pt x="113348" y="69134"/>
                </a:cubicBezTo>
                <a:cubicBezTo>
                  <a:pt x="113919" y="68086"/>
                  <a:pt x="115253" y="68563"/>
                  <a:pt x="113633" y="68086"/>
                </a:cubicBezTo>
                <a:cubicBezTo>
                  <a:pt x="114015" y="67324"/>
                  <a:pt x="114681" y="67610"/>
                  <a:pt x="115158" y="67229"/>
                </a:cubicBezTo>
                <a:cubicBezTo>
                  <a:pt x="114871" y="66467"/>
                  <a:pt x="113824" y="67229"/>
                  <a:pt x="113348" y="67324"/>
                </a:cubicBezTo>
                <a:cubicBezTo>
                  <a:pt x="112967" y="66562"/>
                  <a:pt x="113252" y="65610"/>
                  <a:pt x="113348" y="63800"/>
                </a:cubicBezTo>
                <a:cubicBezTo>
                  <a:pt x="113824" y="62943"/>
                  <a:pt x="114586" y="63800"/>
                  <a:pt x="114777" y="64372"/>
                </a:cubicBezTo>
                <a:lnTo>
                  <a:pt x="114491" y="66086"/>
                </a:lnTo>
                <a:cubicBezTo>
                  <a:pt x="114871" y="65705"/>
                  <a:pt x="114967" y="64657"/>
                  <a:pt x="114777" y="63991"/>
                </a:cubicBezTo>
                <a:cubicBezTo>
                  <a:pt x="114871" y="63229"/>
                  <a:pt x="115348" y="63991"/>
                  <a:pt x="115538" y="63419"/>
                </a:cubicBezTo>
                <a:cubicBezTo>
                  <a:pt x="114681" y="64657"/>
                  <a:pt x="114586" y="58085"/>
                  <a:pt x="115538" y="55894"/>
                </a:cubicBezTo>
                <a:cubicBezTo>
                  <a:pt x="115824" y="55228"/>
                  <a:pt x="116300" y="56466"/>
                  <a:pt x="116681" y="55704"/>
                </a:cubicBezTo>
                <a:cubicBezTo>
                  <a:pt x="116777" y="55418"/>
                  <a:pt x="115920" y="54942"/>
                  <a:pt x="115634" y="55228"/>
                </a:cubicBezTo>
                <a:cubicBezTo>
                  <a:pt x="115920" y="53037"/>
                  <a:pt x="116586" y="53037"/>
                  <a:pt x="117348" y="53037"/>
                </a:cubicBezTo>
                <a:cubicBezTo>
                  <a:pt x="117443" y="52275"/>
                  <a:pt x="117158" y="52275"/>
                  <a:pt x="116777" y="52275"/>
                </a:cubicBezTo>
                <a:cubicBezTo>
                  <a:pt x="117063" y="50275"/>
                  <a:pt x="118110" y="51322"/>
                  <a:pt x="118682" y="50751"/>
                </a:cubicBezTo>
                <a:cubicBezTo>
                  <a:pt x="117920" y="50560"/>
                  <a:pt x="116300" y="50275"/>
                  <a:pt x="116777" y="47608"/>
                </a:cubicBezTo>
                <a:cubicBezTo>
                  <a:pt x="117063" y="47417"/>
                  <a:pt x="116681" y="47036"/>
                  <a:pt x="116681" y="47608"/>
                </a:cubicBezTo>
                <a:cubicBezTo>
                  <a:pt x="115920" y="47131"/>
                  <a:pt x="116491" y="45226"/>
                  <a:pt x="116300" y="44369"/>
                </a:cubicBezTo>
                <a:cubicBezTo>
                  <a:pt x="117729" y="40083"/>
                  <a:pt x="116681" y="38368"/>
                  <a:pt x="116205" y="35797"/>
                </a:cubicBezTo>
                <a:cubicBezTo>
                  <a:pt x="116681" y="34463"/>
                  <a:pt x="117348" y="34368"/>
                  <a:pt x="117920" y="33606"/>
                </a:cubicBezTo>
                <a:cubicBezTo>
                  <a:pt x="117348" y="30558"/>
                  <a:pt x="114586" y="33892"/>
                  <a:pt x="114015" y="30463"/>
                </a:cubicBezTo>
                <a:cubicBezTo>
                  <a:pt x="111823" y="30748"/>
                  <a:pt x="108966" y="30177"/>
                  <a:pt x="107538" y="28177"/>
                </a:cubicBezTo>
                <a:cubicBezTo>
                  <a:pt x="107633" y="27796"/>
                  <a:pt x="107728" y="27796"/>
                  <a:pt x="107823" y="27891"/>
                </a:cubicBezTo>
                <a:cubicBezTo>
                  <a:pt x="104013" y="26653"/>
                  <a:pt x="98965" y="28177"/>
                  <a:pt x="94488" y="26462"/>
                </a:cubicBezTo>
                <a:cubicBezTo>
                  <a:pt x="93536" y="26272"/>
                  <a:pt x="94965" y="27129"/>
                  <a:pt x="95060" y="26938"/>
                </a:cubicBezTo>
                <a:cubicBezTo>
                  <a:pt x="94774" y="28081"/>
                  <a:pt x="93536" y="26462"/>
                  <a:pt x="93822" y="26653"/>
                </a:cubicBezTo>
                <a:cubicBezTo>
                  <a:pt x="92583" y="25986"/>
                  <a:pt x="89726" y="25129"/>
                  <a:pt x="88773" y="25033"/>
                </a:cubicBezTo>
                <a:cubicBezTo>
                  <a:pt x="88868" y="24271"/>
                  <a:pt x="89154" y="24462"/>
                  <a:pt x="89345" y="24462"/>
                </a:cubicBezTo>
                <a:cubicBezTo>
                  <a:pt x="84868" y="21890"/>
                  <a:pt x="77058" y="21319"/>
                  <a:pt x="73533" y="17699"/>
                </a:cubicBezTo>
                <a:lnTo>
                  <a:pt x="73343" y="18366"/>
                </a:lnTo>
                <a:cubicBezTo>
                  <a:pt x="72866" y="16651"/>
                  <a:pt x="71342" y="17128"/>
                  <a:pt x="70390" y="16747"/>
                </a:cubicBezTo>
                <a:cubicBezTo>
                  <a:pt x="71628" y="18747"/>
                  <a:pt x="75057" y="19128"/>
                  <a:pt x="77058" y="20842"/>
                </a:cubicBezTo>
                <a:cubicBezTo>
                  <a:pt x="74962" y="21033"/>
                  <a:pt x="72580" y="19985"/>
                  <a:pt x="71057" y="19890"/>
                </a:cubicBezTo>
                <a:cubicBezTo>
                  <a:pt x="72104" y="20842"/>
                  <a:pt x="73533" y="21319"/>
                  <a:pt x="74962" y="21700"/>
                </a:cubicBezTo>
                <a:cubicBezTo>
                  <a:pt x="72676" y="22652"/>
                  <a:pt x="70771" y="20652"/>
                  <a:pt x="68389" y="20176"/>
                </a:cubicBezTo>
                <a:cubicBezTo>
                  <a:pt x="69056" y="19509"/>
                  <a:pt x="69914" y="20461"/>
                  <a:pt x="70581" y="20461"/>
                </a:cubicBezTo>
                <a:cubicBezTo>
                  <a:pt x="70581" y="18461"/>
                  <a:pt x="69533" y="18937"/>
                  <a:pt x="68866" y="18842"/>
                </a:cubicBezTo>
                <a:cubicBezTo>
                  <a:pt x="62865" y="17794"/>
                  <a:pt x="57627" y="14746"/>
                  <a:pt x="52102" y="12556"/>
                </a:cubicBezTo>
                <a:cubicBezTo>
                  <a:pt x="51721" y="12365"/>
                  <a:pt x="51531" y="11794"/>
                  <a:pt x="51149" y="11508"/>
                </a:cubicBezTo>
                <a:cubicBezTo>
                  <a:pt x="46958" y="8365"/>
                  <a:pt x="41148" y="8746"/>
                  <a:pt x="36576" y="7031"/>
                </a:cubicBezTo>
                <a:cubicBezTo>
                  <a:pt x="36672" y="6745"/>
                  <a:pt x="36862" y="6841"/>
                  <a:pt x="36957" y="6745"/>
                </a:cubicBezTo>
                <a:cubicBezTo>
                  <a:pt x="35909" y="5888"/>
                  <a:pt x="33909" y="6174"/>
                  <a:pt x="33147" y="4364"/>
                </a:cubicBezTo>
                <a:cubicBezTo>
                  <a:pt x="33624" y="3316"/>
                  <a:pt x="33909" y="5888"/>
                  <a:pt x="34576" y="4078"/>
                </a:cubicBezTo>
                <a:cubicBezTo>
                  <a:pt x="34004" y="4364"/>
                  <a:pt x="33338" y="3412"/>
                  <a:pt x="32481" y="3412"/>
                </a:cubicBezTo>
                <a:cubicBezTo>
                  <a:pt x="32861" y="2078"/>
                  <a:pt x="32766" y="3316"/>
                  <a:pt x="33147" y="3221"/>
                </a:cubicBezTo>
                <a:cubicBezTo>
                  <a:pt x="33052" y="1792"/>
                  <a:pt x="32481" y="2078"/>
                  <a:pt x="32004" y="1030"/>
                </a:cubicBezTo>
                <a:cubicBezTo>
                  <a:pt x="32195" y="459"/>
                  <a:pt x="32290" y="459"/>
                  <a:pt x="32481" y="459"/>
                </a:cubicBezTo>
                <a:cubicBezTo>
                  <a:pt x="32671" y="-494"/>
                  <a:pt x="31909" y="364"/>
                  <a:pt x="31718" y="173"/>
                </a:cubicBezTo>
                <a:cubicBezTo>
                  <a:pt x="31718" y="1411"/>
                  <a:pt x="31718" y="2554"/>
                  <a:pt x="32576" y="2650"/>
                </a:cubicBezTo>
                <a:cubicBezTo>
                  <a:pt x="31718" y="3412"/>
                  <a:pt x="30766" y="4174"/>
                  <a:pt x="29813" y="3602"/>
                </a:cubicBezTo>
                <a:cubicBezTo>
                  <a:pt x="30004" y="5507"/>
                  <a:pt x="31909" y="4840"/>
                  <a:pt x="33433" y="5983"/>
                </a:cubicBezTo>
                <a:cubicBezTo>
                  <a:pt x="33242" y="6269"/>
                  <a:pt x="33147" y="6555"/>
                  <a:pt x="32957" y="6555"/>
                </a:cubicBezTo>
                <a:cubicBezTo>
                  <a:pt x="32766" y="7317"/>
                  <a:pt x="33433" y="6269"/>
                  <a:pt x="33624" y="6364"/>
                </a:cubicBezTo>
                <a:cubicBezTo>
                  <a:pt x="33909" y="6460"/>
                  <a:pt x="33624" y="7317"/>
                  <a:pt x="33338" y="8079"/>
                </a:cubicBezTo>
                <a:cubicBezTo>
                  <a:pt x="30575" y="7698"/>
                  <a:pt x="29909" y="3983"/>
                  <a:pt x="27337" y="4555"/>
                </a:cubicBezTo>
                <a:cubicBezTo>
                  <a:pt x="27337" y="5507"/>
                  <a:pt x="27908" y="5221"/>
                  <a:pt x="28480" y="5698"/>
                </a:cubicBezTo>
                <a:cubicBezTo>
                  <a:pt x="28290" y="6079"/>
                  <a:pt x="28194" y="5888"/>
                  <a:pt x="28004" y="5888"/>
                </a:cubicBezTo>
                <a:cubicBezTo>
                  <a:pt x="28766" y="6745"/>
                  <a:pt x="29813" y="7222"/>
                  <a:pt x="31052" y="7603"/>
                </a:cubicBezTo>
                <a:cubicBezTo>
                  <a:pt x="29052" y="8269"/>
                  <a:pt x="27337" y="7222"/>
                  <a:pt x="26670" y="6079"/>
                </a:cubicBezTo>
                <a:cubicBezTo>
                  <a:pt x="26861" y="5698"/>
                  <a:pt x="26956" y="5888"/>
                  <a:pt x="27147" y="5888"/>
                </a:cubicBezTo>
                <a:cubicBezTo>
                  <a:pt x="27242" y="3793"/>
                  <a:pt x="25813" y="5126"/>
                  <a:pt x="24955" y="5888"/>
                </a:cubicBezTo>
                <a:cubicBezTo>
                  <a:pt x="24861" y="6364"/>
                  <a:pt x="25813" y="5888"/>
                  <a:pt x="26098" y="6269"/>
                </a:cubicBezTo>
                <a:cubicBezTo>
                  <a:pt x="25622" y="6841"/>
                  <a:pt x="25241" y="7317"/>
                  <a:pt x="24955" y="6650"/>
                </a:cubicBezTo>
                <a:cubicBezTo>
                  <a:pt x="24861" y="8269"/>
                  <a:pt x="22765" y="8174"/>
                  <a:pt x="22289" y="7603"/>
                </a:cubicBezTo>
                <a:cubicBezTo>
                  <a:pt x="22670" y="6269"/>
                  <a:pt x="22574" y="7888"/>
                  <a:pt x="23146" y="6745"/>
                </a:cubicBezTo>
                <a:cubicBezTo>
                  <a:pt x="22670" y="7888"/>
                  <a:pt x="23622" y="7031"/>
                  <a:pt x="24194" y="7507"/>
                </a:cubicBezTo>
                <a:cubicBezTo>
                  <a:pt x="24479" y="6841"/>
                  <a:pt x="24194" y="6841"/>
                  <a:pt x="24003" y="6745"/>
                </a:cubicBezTo>
                <a:cubicBezTo>
                  <a:pt x="24099" y="6460"/>
                  <a:pt x="24289" y="6555"/>
                  <a:pt x="24384" y="6460"/>
                </a:cubicBezTo>
                <a:cubicBezTo>
                  <a:pt x="23432" y="6174"/>
                  <a:pt x="22574" y="6174"/>
                  <a:pt x="21908" y="6364"/>
                </a:cubicBezTo>
                <a:cubicBezTo>
                  <a:pt x="22384" y="6364"/>
                  <a:pt x="22003" y="7222"/>
                  <a:pt x="21717" y="8174"/>
                </a:cubicBezTo>
                <a:cubicBezTo>
                  <a:pt x="20288" y="9603"/>
                  <a:pt x="18860" y="10365"/>
                  <a:pt x="17526" y="14175"/>
                </a:cubicBezTo>
                <a:cubicBezTo>
                  <a:pt x="18669" y="12651"/>
                  <a:pt x="19812" y="10270"/>
                  <a:pt x="20764" y="11222"/>
                </a:cubicBezTo>
                <a:cubicBezTo>
                  <a:pt x="20479" y="12556"/>
                  <a:pt x="19050" y="14842"/>
                  <a:pt x="18193" y="14842"/>
                </a:cubicBezTo>
                <a:cubicBezTo>
                  <a:pt x="18002" y="15318"/>
                  <a:pt x="19050" y="14842"/>
                  <a:pt x="18193" y="15604"/>
                </a:cubicBezTo>
                <a:cubicBezTo>
                  <a:pt x="18002" y="16270"/>
                  <a:pt x="18765" y="15508"/>
                  <a:pt x="18955" y="15508"/>
                </a:cubicBezTo>
                <a:cubicBezTo>
                  <a:pt x="18669" y="14842"/>
                  <a:pt x="19431" y="14270"/>
                  <a:pt x="19908" y="14365"/>
                </a:cubicBezTo>
                <a:cubicBezTo>
                  <a:pt x="19336" y="15318"/>
                  <a:pt x="18765" y="16556"/>
                  <a:pt x="18193" y="16366"/>
                </a:cubicBezTo>
                <a:cubicBezTo>
                  <a:pt x="18383" y="17223"/>
                  <a:pt x="17717" y="17890"/>
                  <a:pt x="17622" y="18747"/>
                </a:cubicBezTo>
                <a:cubicBezTo>
                  <a:pt x="18288" y="18556"/>
                  <a:pt x="18765" y="16556"/>
                  <a:pt x="19431" y="16366"/>
                </a:cubicBezTo>
                <a:cubicBezTo>
                  <a:pt x="19527" y="17509"/>
                  <a:pt x="18193" y="17509"/>
                  <a:pt x="18288" y="18937"/>
                </a:cubicBezTo>
                <a:cubicBezTo>
                  <a:pt x="18288" y="18747"/>
                  <a:pt x="17145" y="19985"/>
                  <a:pt x="17622" y="18747"/>
                </a:cubicBezTo>
                <a:cubicBezTo>
                  <a:pt x="17336" y="20080"/>
                  <a:pt x="16573" y="21795"/>
                  <a:pt x="15621" y="22176"/>
                </a:cubicBezTo>
                <a:cubicBezTo>
                  <a:pt x="15145" y="23128"/>
                  <a:pt x="14859" y="25414"/>
                  <a:pt x="14764" y="24176"/>
                </a:cubicBezTo>
                <a:cubicBezTo>
                  <a:pt x="14192" y="24557"/>
                  <a:pt x="14383" y="26176"/>
                  <a:pt x="14954" y="25319"/>
                </a:cubicBezTo>
                <a:cubicBezTo>
                  <a:pt x="14192" y="26462"/>
                  <a:pt x="13431" y="28177"/>
                  <a:pt x="12668" y="29034"/>
                </a:cubicBezTo>
                <a:cubicBezTo>
                  <a:pt x="12478" y="29605"/>
                  <a:pt x="12668" y="29891"/>
                  <a:pt x="12954" y="29891"/>
                </a:cubicBezTo>
                <a:cubicBezTo>
                  <a:pt x="12192" y="31796"/>
                  <a:pt x="12097" y="32177"/>
                  <a:pt x="11525" y="32749"/>
                </a:cubicBezTo>
                <a:cubicBezTo>
                  <a:pt x="12002" y="32844"/>
                  <a:pt x="11621" y="33796"/>
                  <a:pt x="12192" y="33701"/>
                </a:cubicBezTo>
                <a:cubicBezTo>
                  <a:pt x="11525" y="34844"/>
                  <a:pt x="11335" y="34939"/>
                  <a:pt x="10859" y="35130"/>
                </a:cubicBezTo>
                <a:cubicBezTo>
                  <a:pt x="11145" y="36178"/>
                  <a:pt x="9906" y="36844"/>
                  <a:pt x="9716" y="37702"/>
                </a:cubicBezTo>
                <a:cubicBezTo>
                  <a:pt x="9525" y="37225"/>
                  <a:pt x="9144" y="37130"/>
                  <a:pt x="8668" y="37321"/>
                </a:cubicBezTo>
                <a:cubicBezTo>
                  <a:pt x="8192" y="37987"/>
                  <a:pt x="9525" y="37035"/>
                  <a:pt x="9240" y="38273"/>
                </a:cubicBezTo>
                <a:cubicBezTo>
                  <a:pt x="8858" y="38940"/>
                  <a:pt x="8382" y="38559"/>
                  <a:pt x="8001" y="39321"/>
                </a:cubicBezTo>
                <a:cubicBezTo>
                  <a:pt x="8001" y="39892"/>
                  <a:pt x="8573" y="39797"/>
                  <a:pt x="8192" y="40845"/>
                </a:cubicBezTo>
                <a:cubicBezTo>
                  <a:pt x="6477" y="43131"/>
                  <a:pt x="5239" y="48179"/>
                  <a:pt x="3524" y="48560"/>
                </a:cubicBezTo>
                <a:cubicBezTo>
                  <a:pt x="3334" y="48941"/>
                  <a:pt x="3048" y="49798"/>
                  <a:pt x="2572" y="50465"/>
                </a:cubicBezTo>
                <a:cubicBezTo>
                  <a:pt x="2953" y="50084"/>
                  <a:pt x="3429" y="50275"/>
                  <a:pt x="3524" y="50751"/>
                </a:cubicBezTo>
                <a:cubicBezTo>
                  <a:pt x="3239" y="51608"/>
                  <a:pt x="2858" y="51989"/>
                  <a:pt x="2572" y="51894"/>
                </a:cubicBezTo>
                <a:cubicBezTo>
                  <a:pt x="2381" y="52942"/>
                  <a:pt x="3143" y="51799"/>
                  <a:pt x="3334" y="51799"/>
                </a:cubicBezTo>
                <a:cubicBezTo>
                  <a:pt x="3620" y="52465"/>
                  <a:pt x="3334" y="53132"/>
                  <a:pt x="3143" y="53989"/>
                </a:cubicBezTo>
                <a:cubicBezTo>
                  <a:pt x="4096" y="54370"/>
                  <a:pt x="4763" y="54751"/>
                  <a:pt x="4477" y="57037"/>
                </a:cubicBezTo>
                <a:cubicBezTo>
                  <a:pt x="4191" y="57990"/>
                  <a:pt x="3810" y="57895"/>
                  <a:pt x="3524" y="57799"/>
                </a:cubicBezTo>
                <a:cubicBezTo>
                  <a:pt x="3429" y="57704"/>
                  <a:pt x="3620" y="57133"/>
                  <a:pt x="3715" y="57133"/>
                </a:cubicBezTo>
                <a:cubicBezTo>
                  <a:pt x="3715" y="56466"/>
                  <a:pt x="2286" y="58371"/>
                  <a:pt x="2381" y="59323"/>
                </a:cubicBezTo>
                <a:cubicBezTo>
                  <a:pt x="2000" y="58942"/>
                  <a:pt x="1620" y="59895"/>
                  <a:pt x="1238" y="59704"/>
                </a:cubicBezTo>
                <a:cubicBezTo>
                  <a:pt x="762" y="61228"/>
                  <a:pt x="1810" y="59133"/>
                  <a:pt x="2000" y="59990"/>
                </a:cubicBezTo>
                <a:cubicBezTo>
                  <a:pt x="1048" y="60371"/>
                  <a:pt x="1714" y="61038"/>
                  <a:pt x="1810" y="61800"/>
                </a:cubicBezTo>
                <a:cubicBezTo>
                  <a:pt x="1524" y="62657"/>
                  <a:pt x="953" y="62752"/>
                  <a:pt x="953" y="63800"/>
                </a:cubicBezTo>
                <a:cubicBezTo>
                  <a:pt x="381" y="64181"/>
                  <a:pt x="477" y="62371"/>
                  <a:pt x="0" y="63895"/>
                </a:cubicBezTo>
                <a:close/>
                <a:moveTo>
                  <a:pt x="104490" y="29320"/>
                </a:moveTo>
                <a:cubicBezTo>
                  <a:pt x="103823" y="30463"/>
                  <a:pt x="101346" y="27986"/>
                  <a:pt x="100965" y="28272"/>
                </a:cubicBezTo>
                <a:cubicBezTo>
                  <a:pt x="101822" y="27415"/>
                  <a:pt x="104013" y="30177"/>
                  <a:pt x="104490" y="29320"/>
                </a:cubicBezTo>
                <a:close/>
                <a:moveTo>
                  <a:pt x="85916" y="24367"/>
                </a:moveTo>
                <a:cubicBezTo>
                  <a:pt x="85249" y="24557"/>
                  <a:pt x="84582" y="24271"/>
                  <a:pt x="84106" y="23605"/>
                </a:cubicBezTo>
                <a:cubicBezTo>
                  <a:pt x="84868" y="23033"/>
                  <a:pt x="85535" y="23700"/>
                  <a:pt x="85916" y="24367"/>
                </a:cubicBezTo>
                <a:close/>
                <a:moveTo>
                  <a:pt x="82487" y="23414"/>
                </a:moveTo>
                <a:cubicBezTo>
                  <a:pt x="81820" y="22938"/>
                  <a:pt x="81439" y="23509"/>
                  <a:pt x="81344" y="22366"/>
                </a:cubicBezTo>
                <a:cubicBezTo>
                  <a:pt x="81725" y="22557"/>
                  <a:pt x="82677" y="23033"/>
                  <a:pt x="82487" y="23414"/>
                </a:cubicBezTo>
                <a:close/>
                <a:moveTo>
                  <a:pt x="56198" y="15413"/>
                </a:moveTo>
                <a:cubicBezTo>
                  <a:pt x="55817" y="14270"/>
                  <a:pt x="54483" y="15604"/>
                  <a:pt x="54673" y="14175"/>
                </a:cubicBezTo>
                <a:cubicBezTo>
                  <a:pt x="55150" y="14651"/>
                  <a:pt x="56483" y="14080"/>
                  <a:pt x="56198" y="15413"/>
                </a:cubicBezTo>
                <a:close/>
                <a:moveTo>
                  <a:pt x="52864" y="13603"/>
                </a:moveTo>
                <a:cubicBezTo>
                  <a:pt x="52102" y="13222"/>
                  <a:pt x="51435" y="13794"/>
                  <a:pt x="51054" y="12651"/>
                </a:cubicBezTo>
                <a:cubicBezTo>
                  <a:pt x="51626" y="12460"/>
                  <a:pt x="52864" y="13032"/>
                  <a:pt x="52864" y="13603"/>
                </a:cubicBezTo>
                <a:close/>
                <a:moveTo>
                  <a:pt x="44387" y="89803"/>
                </a:moveTo>
                <a:cubicBezTo>
                  <a:pt x="44196" y="89137"/>
                  <a:pt x="42767" y="90089"/>
                  <a:pt x="42863" y="88660"/>
                </a:cubicBezTo>
                <a:cubicBezTo>
                  <a:pt x="43815" y="88279"/>
                  <a:pt x="44291" y="88565"/>
                  <a:pt x="44387" y="89803"/>
                </a:cubicBezTo>
                <a:close/>
                <a:moveTo>
                  <a:pt x="40291" y="89041"/>
                </a:moveTo>
                <a:cubicBezTo>
                  <a:pt x="42386" y="89041"/>
                  <a:pt x="44005" y="91613"/>
                  <a:pt x="45720" y="90661"/>
                </a:cubicBezTo>
                <a:cubicBezTo>
                  <a:pt x="45530" y="90375"/>
                  <a:pt x="44863" y="90851"/>
                  <a:pt x="45148" y="90089"/>
                </a:cubicBezTo>
                <a:cubicBezTo>
                  <a:pt x="46863" y="91042"/>
                  <a:pt x="48196" y="91232"/>
                  <a:pt x="48959" y="92661"/>
                </a:cubicBezTo>
                <a:cubicBezTo>
                  <a:pt x="46197" y="91708"/>
                  <a:pt x="44005" y="91423"/>
                  <a:pt x="41815" y="89803"/>
                </a:cubicBezTo>
                <a:lnTo>
                  <a:pt x="40672" y="89422"/>
                </a:lnTo>
                <a:cubicBezTo>
                  <a:pt x="40481" y="89518"/>
                  <a:pt x="39529" y="88946"/>
                  <a:pt x="40291" y="89041"/>
                </a:cubicBezTo>
                <a:close/>
                <a:moveTo>
                  <a:pt x="38291" y="86851"/>
                </a:moveTo>
                <a:cubicBezTo>
                  <a:pt x="39148" y="86470"/>
                  <a:pt x="39529" y="87041"/>
                  <a:pt x="39814" y="87327"/>
                </a:cubicBezTo>
                <a:cubicBezTo>
                  <a:pt x="39148" y="87708"/>
                  <a:pt x="38481" y="87232"/>
                  <a:pt x="38291" y="86851"/>
                </a:cubicBezTo>
                <a:close/>
                <a:moveTo>
                  <a:pt x="36957" y="8746"/>
                </a:moveTo>
                <a:cubicBezTo>
                  <a:pt x="36862" y="7984"/>
                  <a:pt x="35243" y="9222"/>
                  <a:pt x="35623" y="7222"/>
                </a:cubicBezTo>
                <a:cubicBezTo>
                  <a:pt x="37052" y="7984"/>
                  <a:pt x="37815" y="7603"/>
                  <a:pt x="38005" y="9508"/>
                </a:cubicBezTo>
                <a:cubicBezTo>
                  <a:pt x="38577" y="8841"/>
                  <a:pt x="39243" y="8936"/>
                  <a:pt x="39434" y="9984"/>
                </a:cubicBezTo>
                <a:cubicBezTo>
                  <a:pt x="38005" y="10555"/>
                  <a:pt x="37338" y="8269"/>
                  <a:pt x="36862" y="9889"/>
                </a:cubicBezTo>
                <a:cubicBezTo>
                  <a:pt x="36386" y="9984"/>
                  <a:pt x="36481" y="9412"/>
                  <a:pt x="36195" y="9317"/>
                </a:cubicBezTo>
                <a:cubicBezTo>
                  <a:pt x="34480" y="8460"/>
                  <a:pt x="36100" y="9031"/>
                  <a:pt x="36957" y="8746"/>
                </a:cubicBezTo>
                <a:close/>
                <a:moveTo>
                  <a:pt x="19908" y="10746"/>
                </a:moveTo>
                <a:cubicBezTo>
                  <a:pt x="20764" y="8841"/>
                  <a:pt x="22384" y="8746"/>
                  <a:pt x="22860" y="8841"/>
                </a:cubicBezTo>
                <a:cubicBezTo>
                  <a:pt x="21622" y="9984"/>
                  <a:pt x="21146" y="10079"/>
                  <a:pt x="19908" y="10746"/>
                </a:cubicBezTo>
                <a:close/>
                <a:moveTo>
                  <a:pt x="20860" y="11889"/>
                </a:moveTo>
                <a:cubicBezTo>
                  <a:pt x="20764" y="11889"/>
                  <a:pt x="20670" y="11889"/>
                  <a:pt x="20574" y="12175"/>
                </a:cubicBezTo>
                <a:cubicBezTo>
                  <a:pt x="20670" y="12270"/>
                  <a:pt x="20860" y="12270"/>
                  <a:pt x="20764" y="12556"/>
                </a:cubicBezTo>
                <a:cubicBezTo>
                  <a:pt x="20479" y="11889"/>
                  <a:pt x="19717" y="13794"/>
                  <a:pt x="19908" y="12651"/>
                </a:cubicBezTo>
                <a:cubicBezTo>
                  <a:pt x="20098" y="12460"/>
                  <a:pt x="20955" y="10746"/>
                  <a:pt x="20860" y="11889"/>
                </a:cubicBezTo>
                <a:close/>
                <a:moveTo>
                  <a:pt x="6191" y="48846"/>
                </a:moveTo>
                <a:cubicBezTo>
                  <a:pt x="6096" y="48846"/>
                  <a:pt x="5905" y="49036"/>
                  <a:pt x="5811" y="49513"/>
                </a:cubicBezTo>
                <a:lnTo>
                  <a:pt x="5144" y="49322"/>
                </a:lnTo>
                <a:cubicBezTo>
                  <a:pt x="5429" y="48370"/>
                  <a:pt x="6287" y="48370"/>
                  <a:pt x="6191" y="48846"/>
                </a:cubicBezTo>
                <a:close/>
                <a:moveTo>
                  <a:pt x="4667" y="49513"/>
                </a:moveTo>
                <a:cubicBezTo>
                  <a:pt x="5144" y="49608"/>
                  <a:pt x="5144" y="50084"/>
                  <a:pt x="4858" y="51037"/>
                </a:cubicBezTo>
                <a:cubicBezTo>
                  <a:pt x="4572" y="50751"/>
                  <a:pt x="4382" y="50370"/>
                  <a:pt x="4667" y="49513"/>
                </a:cubicBezTo>
                <a:close/>
                <a:moveTo>
                  <a:pt x="3906" y="52942"/>
                </a:moveTo>
                <a:cubicBezTo>
                  <a:pt x="3715" y="52846"/>
                  <a:pt x="3620" y="53513"/>
                  <a:pt x="3429" y="53513"/>
                </a:cubicBezTo>
                <a:cubicBezTo>
                  <a:pt x="3334" y="52084"/>
                  <a:pt x="3715" y="52561"/>
                  <a:pt x="4096" y="51513"/>
                </a:cubicBezTo>
                <a:cubicBezTo>
                  <a:pt x="3906" y="52180"/>
                  <a:pt x="4286" y="52084"/>
                  <a:pt x="3906" y="52942"/>
                </a:cubicBezTo>
                <a:close/>
              </a:path>
            </a:pathLst>
          </a:custGeom>
          <a:solidFill>
            <a:srgbClr val="1A2D6F"/>
          </a:solidFill>
          <a:ln w="9525" cap="flat">
            <a:noFill/>
            <a:prstDash val="solid"/>
            <a:miter/>
          </a:ln>
        </p:spPr>
        <p:txBody>
          <a:bodyPr rtlCol="0" anchor="ctr"/>
          <a:lstStyle/>
          <a:p>
            <a:endParaRPr lang="en-US"/>
          </a:p>
        </p:txBody>
      </p:sp>
      <p:sp>
        <p:nvSpPr>
          <p:cNvPr id="1031" name="צורה חופשית: צורה 1004">
            <a:extLst>
              <a:ext uri="{FF2B5EF4-FFF2-40B4-BE49-F238E27FC236}">
                <a16:creationId xmlns:a16="http://schemas.microsoft.com/office/drawing/2014/main" id="{9BC4B76B-E414-43D3-A3DD-7E0FBC35B4CC}"/>
              </a:ext>
            </a:extLst>
          </p:cNvPr>
          <p:cNvSpPr/>
          <p:nvPr userDrawn="1"/>
        </p:nvSpPr>
        <p:spPr>
          <a:xfrm>
            <a:off x="5896248" y="71913"/>
            <a:ext cx="2678" cy="3166"/>
          </a:xfrm>
          <a:custGeom>
            <a:avLst/>
            <a:gdLst>
              <a:gd name="connsiteX0" fmla="*/ 107 w 2678"/>
              <a:gd name="connsiteY0" fmla="*/ 2857 h 3166"/>
              <a:gd name="connsiteX1" fmla="*/ 1536 w 2678"/>
              <a:gd name="connsiteY1" fmla="*/ 2857 h 3166"/>
              <a:gd name="connsiteX2" fmla="*/ 1060 w 2678"/>
              <a:gd name="connsiteY2" fmla="*/ 2381 h 3166"/>
              <a:gd name="connsiteX3" fmla="*/ 2679 w 2678"/>
              <a:gd name="connsiteY3" fmla="*/ 1714 h 3166"/>
              <a:gd name="connsiteX4" fmla="*/ 107 w 2678"/>
              <a:gd name="connsiteY4" fmla="*/ 0 h 3166"/>
              <a:gd name="connsiteX5" fmla="*/ 965 w 2678"/>
              <a:gd name="connsiteY5" fmla="*/ 1333 h 3166"/>
              <a:gd name="connsiteX6" fmla="*/ 107 w 2678"/>
              <a:gd name="connsiteY6" fmla="*/ 2857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8" h="3166">
                <a:moveTo>
                  <a:pt x="107" y="2857"/>
                </a:moveTo>
                <a:cubicBezTo>
                  <a:pt x="584" y="2191"/>
                  <a:pt x="965" y="3810"/>
                  <a:pt x="1536" y="2857"/>
                </a:cubicBezTo>
                <a:cubicBezTo>
                  <a:pt x="1727" y="2095"/>
                  <a:pt x="1155" y="2572"/>
                  <a:pt x="1060" y="2381"/>
                </a:cubicBezTo>
                <a:cubicBezTo>
                  <a:pt x="1536" y="1238"/>
                  <a:pt x="1917" y="2572"/>
                  <a:pt x="2679" y="1714"/>
                </a:cubicBezTo>
                <a:cubicBezTo>
                  <a:pt x="2012" y="857"/>
                  <a:pt x="1250" y="952"/>
                  <a:pt x="107" y="0"/>
                </a:cubicBezTo>
                <a:cubicBezTo>
                  <a:pt x="-178" y="1333"/>
                  <a:pt x="965" y="476"/>
                  <a:pt x="965" y="1333"/>
                </a:cubicBezTo>
                <a:cubicBezTo>
                  <a:pt x="107" y="2286"/>
                  <a:pt x="-178" y="1810"/>
                  <a:pt x="107" y="2857"/>
                </a:cubicBezTo>
                <a:close/>
              </a:path>
            </a:pathLst>
          </a:custGeom>
          <a:solidFill>
            <a:srgbClr val="1A2D6F"/>
          </a:solidFill>
          <a:ln w="9525" cap="flat">
            <a:noFill/>
            <a:prstDash val="solid"/>
            <a:miter/>
          </a:ln>
        </p:spPr>
        <p:txBody>
          <a:bodyPr rtlCol="0" anchor="ctr"/>
          <a:lstStyle/>
          <a:p>
            <a:endParaRPr lang="en-US"/>
          </a:p>
        </p:txBody>
      </p:sp>
      <p:sp>
        <p:nvSpPr>
          <p:cNvPr id="1032" name="צורה חופשית: צורה 1005">
            <a:extLst>
              <a:ext uri="{FF2B5EF4-FFF2-40B4-BE49-F238E27FC236}">
                <a16:creationId xmlns:a16="http://schemas.microsoft.com/office/drawing/2014/main" id="{BF91E6AC-BD13-4DA5-9418-F6BAFE2CB19F}"/>
              </a:ext>
            </a:extLst>
          </p:cNvPr>
          <p:cNvSpPr/>
          <p:nvPr userDrawn="1"/>
        </p:nvSpPr>
        <p:spPr>
          <a:xfrm>
            <a:off x="5917501" y="81724"/>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5" y="0"/>
                  <a:pt x="381" y="95"/>
                </a:cubicBezTo>
                <a:cubicBezTo>
                  <a:pt x="285" y="95"/>
                  <a:pt x="191" y="0"/>
                  <a:pt x="0" y="0"/>
                </a:cubicBezTo>
                <a:close/>
              </a:path>
            </a:pathLst>
          </a:custGeom>
          <a:solidFill>
            <a:srgbClr val="1A2D6F"/>
          </a:solidFill>
          <a:ln w="9525" cap="flat">
            <a:noFill/>
            <a:prstDash val="solid"/>
            <a:miter/>
          </a:ln>
        </p:spPr>
        <p:txBody>
          <a:bodyPr rtlCol="0" anchor="ctr"/>
          <a:lstStyle/>
          <a:p>
            <a:endParaRPr lang="en-US"/>
          </a:p>
        </p:txBody>
      </p:sp>
      <p:sp>
        <p:nvSpPr>
          <p:cNvPr id="1033" name="צורה חופשית: צורה 1006">
            <a:extLst>
              <a:ext uri="{FF2B5EF4-FFF2-40B4-BE49-F238E27FC236}">
                <a16:creationId xmlns:a16="http://schemas.microsoft.com/office/drawing/2014/main" id="{85E08F76-DA32-4AFA-8A10-960E9FBF9267}"/>
              </a:ext>
            </a:extLst>
          </p:cNvPr>
          <p:cNvSpPr/>
          <p:nvPr userDrawn="1"/>
        </p:nvSpPr>
        <p:spPr>
          <a:xfrm>
            <a:off x="5846435" y="59626"/>
            <a:ext cx="1152" cy="1135"/>
          </a:xfrm>
          <a:custGeom>
            <a:avLst/>
            <a:gdLst>
              <a:gd name="connsiteX0" fmla="*/ 1152 w 1152"/>
              <a:gd name="connsiteY0" fmla="*/ 1048 h 1135"/>
              <a:gd name="connsiteX1" fmla="*/ 200 w 1152"/>
              <a:gd name="connsiteY1" fmla="*/ 0 h 1135"/>
              <a:gd name="connsiteX2" fmla="*/ 391 w 1152"/>
              <a:gd name="connsiteY2" fmla="*/ 762 h 1135"/>
              <a:gd name="connsiteX3" fmla="*/ 1152 w 1152"/>
              <a:gd name="connsiteY3" fmla="*/ 1048 h 1135"/>
            </a:gdLst>
            <a:ahLst/>
            <a:cxnLst>
              <a:cxn ang="0">
                <a:pos x="connsiteX0" y="connsiteY0"/>
              </a:cxn>
              <a:cxn ang="0">
                <a:pos x="connsiteX1" y="connsiteY1"/>
              </a:cxn>
              <a:cxn ang="0">
                <a:pos x="connsiteX2" y="connsiteY2"/>
              </a:cxn>
              <a:cxn ang="0">
                <a:pos x="connsiteX3" y="connsiteY3"/>
              </a:cxn>
            </a:cxnLst>
            <a:rect l="l" t="t" r="r" b="b"/>
            <a:pathLst>
              <a:path w="1152" h="1135">
                <a:moveTo>
                  <a:pt x="1152" y="1048"/>
                </a:moveTo>
                <a:cubicBezTo>
                  <a:pt x="1152" y="286"/>
                  <a:pt x="772" y="95"/>
                  <a:pt x="200" y="0"/>
                </a:cubicBezTo>
                <a:cubicBezTo>
                  <a:pt x="-562" y="381"/>
                  <a:pt x="1152" y="476"/>
                  <a:pt x="391" y="762"/>
                </a:cubicBezTo>
                <a:cubicBezTo>
                  <a:pt x="200" y="1714"/>
                  <a:pt x="962" y="476"/>
                  <a:pt x="1152" y="1048"/>
                </a:cubicBezTo>
                <a:close/>
              </a:path>
            </a:pathLst>
          </a:custGeom>
          <a:solidFill>
            <a:srgbClr val="1A2D6F"/>
          </a:solidFill>
          <a:ln w="9525" cap="flat">
            <a:noFill/>
            <a:prstDash val="solid"/>
            <a:miter/>
          </a:ln>
        </p:spPr>
        <p:txBody>
          <a:bodyPr rtlCol="0" anchor="ctr"/>
          <a:lstStyle/>
          <a:p>
            <a:endParaRPr lang="en-US"/>
          </a:p>
        </p:txBody>
      </p:sp>
      <p:sp>
        <p:nvSpPr>
          <p:cNvPr id="1034" name="צורה חופשית: צורה 1007">
            <a:extLst>
              <a:ext uri="{FF2B5EF4-FFF2-40B4-BE49-F238E27FC236}">
                <a16:creationId xmlns:a16="http://schemas.microsoft.com/office/drawing/2014/main" id="{DC92948C-E070-4B37-9221-CDE0387CFB53}"/>
              </a:ext>
            </a:extLst>
          </p:cNvPr>
          <p:cNvSpPr/>
          <p:nvPr userDrawn="1"/>
        </p:nvSpPr>
        <p:spPr>
          <a:xfrm>
            <a:off x="5875183" y="70199"/>
            <a:ext cx="2057" cy="1714"/>
          </a:xfrm>
          <a:custGeom>
            <a:avLst/>
            <a:gdLst>
              <a:gd name="connsiteX0" fmla="*/ 1932 w 2057"/>
              <a:gd name="connsiteY0" fmla="*/ 1715 h 1714"/>
              <a:gd name="connsiteX1" fmla="*/ 27 w 2057"/>
              <a:gd name="connsiteY1" fmla="*/ 0 h 1714"/>
              <a:gd name="connsiteX2" fmla="*/ 1932 w 2057"/>
              <a:gd name="connsiteY2" fmla="*/ 1715 h 1714"/>
            </a:gdLst>
            <a:ahLst/>
            <a:cxnLst>
              <a:cxn ang="0">
                <a:pos x="connsiteX0" y="connsiteY0"/>
              </a:cxn>
              <a:cxn ang="0">
                <a:pos x="connsiteX1" y="connsiteY1"/>
              </a:cxn>
              <a:cxn ang="0">
                <a:pos x="connsiteX2" y="connsiteY2"/>
              </a:cxn>
            </a:cxnLst>
            <a:rect l="l" t="t" r="r" b="b"/>
            <a:pathLst>
              <a:path w="2057" h="1714">
                <a:moveTo>
                  <a:pt x="1932" y="1715"/>
                </a:moveTo>
                <a:cubicBezTo>
                  <a:pt x="2599" y="-190"/>
                  <a:pt x="408" y="1143"/>
                  <a:pt x="27" y="0"/>
                </a:cubicBezTo>
                <a:cubicBezTo>
                  <a:pt x="-259" y="1905"/>
                  <a:pt x="1837" y="476"/>
                  <a:pt x="1932" y="1715"/>
                </a:cubicBezTo>
                <a:close/>
              </a:path>
            </a:pathLst>
          </a:custGeom>
          <a:solidFill>
            <a:srgbClr val="1A2D6F"/>
          </a:solidFill>
          <a:ln w="9525" cap="flat">
            <a:noFill/>
            <a:prstDash val="solid"/>
            <a:miter/>
          </a:ln>
        </p:spPr>
        <p:txBody>
          <a:bodyPr rtlCol="0" anchor="ctr"/>
          <a:lstStyle/>
          <a:p>
            <a:endParaRPr lang="en-US"/>
          </a:p>
        </p:txBody>
      </p:sp>
      <p:sp>
        <p:nvSpPr>
          <p:cNvPr id="1035" name="צורה חופשית: צורה 1008">
            <a:extLst>
              <a:ext uri="{FF2B5EF4-FFF2-40B4-BE49-F238E27FC236}">
                <a16:creationId xmlns:a16="http://schemas.microsoft.com/office/drawing/2014/main" id="{E392CD46-EAC9-4BD3-8F36-838C2B054378}"/>
              </a:ext>
            </a:extLst>
          </p:cNvPr>
          <p:cNvSpPr/>
          <p:nvPr userDrawn="1"/>
        </p:nvSpPr>
        <p:spPr>
          <a:xfrm>
            <a:off x="5872903" y="68198"/>
            <a:ext cx="1735" cy="2095"/>
          </a:xfrm>
          <a:custGeom>
            <a:avLst/>
            <a:gdLst>
              <a:gd name="connsiteX0" fmla="*/ 1736 w 1735"/>
              <a:gd name="connsiteY0" fmla="*/ 1143 h 2095"/>
              <a:gd name="connsiteX1" fmla="*/ 593 w 1735"/>
              <a:gd name="connsiteY1" fmla="*/ 0 h 2095"/>
              <a:gd name="connsiteX2" fmla="*/ 21 w 1735"/>
              <a:gd name="connsiteY2" fmla="*/ 953 h 2095"/>
              <a:gd name="connsiteX3" fmla="*/ 1354 w 1735"/>
              <a:gd name="connsiteY3" fmla="*/ 2096 h 2095"/>
              <a:gd name="connsiteX4" fmla="*/ 1354 w 1735"/>
              <a:gd name="connsiteY4" fmla="*/ 1334 h 2095"/>
              <a:gd name="connsiteX5" fmla="*/ 1736 w 1735"/>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95">
                <a:moveTo>
                  <a:pt x="1736" y="1143"/>
                </a:moveTo>
                <a:cubicBezTo>
                  <a:pt x="1736" y="286"/>
                  <a:pt x="688" y="762"/>
                  <a:pt x="593" y="0"/>
                </a:cubicBezTo>
                <a:cubicBezTo>
                  <a:pt x="402" y="1048"/>
                  <a:pt x="688" y="1143"/>
                  <a:pt x="21" y="953"/>
                </a:cubicBezTo>
                <a:cubicBezTo>
                  <a:pt x="-169" y="1429"/>
                  <a:pt x="974" y="1810"/>
                  <a:pt x="1354" y="2096"/>
                </a:cubicBezTo>
                <a:cubicBezTo>
                  <a:pt x="1354" y="1810"/>
                  <a:pt x="1450" y="1429"/>
                  <a:pt x="1354" y="1334"/>
                </a:cubicBezTo>
                <a:cubicBezTo>
                  <a:pt x="1354" y="1048"/>
                  <a:pt x="1545" y="1143"/>
                  <a:pt x="1736" y="1143"/>
                </a:cubicBezTo>
                <a:close/>
              </a:path>
            </a:pathLst>
          </a:custGeom>
          <a:solidFill>
            <a:srgbClr val="1A2D6F"/>
          </a:solidFill>
          <a:ln w="9525" cap="flat">
            <a:noFill/>
            <a:prstDash val="solid"/>
            <a:miter/>
          </a:ln>
        </p:spPr>
        <p:txBody>
          <a:bodyPr rtlCol="0" anchor="ctr"/>
          <a:lstStyle/>
          <a:p>
            <a:endParaRPr lang="en-US"/>
          </a:p>
        </p:txBody>
      </p:sp>
      <p:sp>
        <p:nvSpPr>
          <p:cNvPr id="1036" name="צורה חופשית: צורה 1009">
            <a:extLst>
              <a:ext uri="{FF2B5EF4-FFF2-40B4-BE49-F238E27FC236}">
                <a16:creationId xmlns:a16="http://schemas.microsoft.com/office/drawing/2014/main" id="{97CA3FFB-B1CB-4218-AE9D-1C2699DC791A}"/>
              </a:ext>
            </a:extLst>
          </p:cNvPr>
          <p:cNvSpPr/>
          <p:nvPr userDrawn="1"/>
        </p:nvSpPr>
        <p:spPr>
          <a:xfrm>
            <a:off x="5863881" y="64389"/>
            <a:ext cx="3232" cy="1593"/>
          </a:xfrm>
          <a:custGeom>
            <a:avLst/>
            <a:gdLst>
              <a:gd name="connsiteX0" fmla="*/ 1137 w 3232"/>
              <a:gd name="connsiteY0" fmla="*/ 857 h 1593"/>
              <a:gd name="connsiteX1" fmla="*/ 3042 w 3232"/>
              <a:gd name="connsiteY1" fmla="*/ 1429 h 1593"/>
              <a:gd name="connsiteX2" fmla="*/ 3232 w 3232"/>
              <a:gd name="connsiteY2" fmla="*/ 0 h 1593"/>
              <a:gd name="connsiteX3" fmla="*/ 185 w 3232"/>
              <a:gd name="connsiteY3" fmla="*/ 95 h 1593"/>
              <a:gd name="connsiteX4" fmla="*/ 1137 w 3232"/>
              <a:gd name="connsiteY4" fmla="*/ 857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 h="1593">
                <a:moveTo>
                  <a:pt x="1137" y="857"/>
                </a:moveTo>
                <a:cubicBezTo>
                  <a:pt x="1899" y="1238"/>
                  <a:pt x="2470" y="1905"/>
                  <a:pt x="3042" y="1429"/>
                </a:cubicBezTo>
                <a:cubicBezTo>
                  <a:pt x="3137" y="952"/>
                  <a:pt x="3137" y="476"/>
                  <a:pt x="3232" y="0"/>
                </a:cubicBezTo>
                <a:cubicBezTo>
                  <a:pt x="2184" y="952"/>
                  <a:pt x="1423" y="571"/>
                  <a:pt x="185" y="95"/>
                </a:cubicBezTo>
                <a:cubicBezTo>
                  <a:pt x="-482" y="667"/>
                  <a:pt x="851" y="762"/>
                  <a:pt x="1137" y="857"/>
                </a:cubicBezTo>
                <a:close/>
              </a:path>
            </a:pathLst>
          </a:custGeom>
          <a:solidFill>
            <a:srgbClr val="1A2D6F"/>
          </a:solidFill>
          <a:ln w="9525" cap="flat">
            <a:noFill/>
            <a:prstDash val="solid"/>
            <a:miter/>
          </a:ln>
        </p:spPr>
        <p:txBody>
          <a:bodyPr rtlCol="0" anchor="ctr"/>
          <a:lstStyle/>
          <a:p>
            <a:endParaRPr lang="en-US"/>
          </a:p>
        </p:txBody>
      </p:sp>
      <p:sp>
        <p:nvSpPr>
          <p:cNvPr id="1037" name="צורה חופשית: צורה 1010">
            <a:extLst>
              <a:ext uri="{FF2B5EF4-FFF2-40B4-BE49-F238E27FC236}">
                <a16:creationId xmlns:a16="http://schemas.microsoft.com/office/drawing/2014/main" id="{8F058120-C3E8-486F-ADA0-9FA3EE9D68A7}"/>
              </a:ext>
            </a:extLst>
          </p:cNvPr>
          <p:cNvSpPr/>
          <p:nvPr userDrawn="1"/>
        </p:nvSpPr>
        <p:spPr>
          <a:xfrm>
            <a:off x="5893212" y="73067"/>
            <a:ext cx="1428" cy="1227"/>
          </a:xfrm>
          <a:custGeom>
            <a:avLst/>
            <a:gdLst>
              <a:gd name="connsiteX0" fmla="*/ 0 w 1428"/>
              <a:gd name="connsiteY0" fmla="*/ 85 h 1227"/>
              <a:gd name="connsiteX1" fmla="*/ 1428 w 1428"/>
              <a:gd name="connsiteY1" fmla="*/ 1228 h 1227"/>
              <a:gd name="connsiteX2" fmla="*/ 0 w 1428"/>
              <a:gd name="connsiteY2" fmla="*/ 85 h 1227"/>
            </a:gdLst>
            <a:ahLst/>
            <a:cxnLst>
              <a:cxn ang="0">
                <a:pos x="connsiteX0" y="connsiteY0"/>
              </a:cxn>
              <a:cxn ang="0">
                <a:pos x="connsiteX1" y="connsiteY1"/>
              </a:cxn>
              <a:cxn ang="0">
                <a:pos x="connsiteX2" y="connsiteY2"/>
              </a:cxn>
            </a:cxnLst>
            <a:rect l="l" t="t" r="r" b="b"/>
            <a:pathLst>
              <a:path w="1428" h="1227">
                <a:moveTo>
                  <a:pt x="0" y="85"/>
                </a:moveTo>
                <a:cubicBezTo>
                  <a:pt x="190" y="847"/>
                  <a:pt x="1048" y="751"/>
                  <a:pt x="1428" y="1228"/>
                </a:cubicBezTo>
                <a:cubicBezTo>
                  <a:pt x="1428" y="-296"/>
                  <a:pt x="476" y="-11"/>
                  <a:pt x="0" y="85"/>
                </a:cubicBezTo>
                <a:close/>
              </a:path>
            </a:pathLst>
          </a:custGeom>
          <a:solidFill>
            <a:srgbClr val="1A2D6F"/>
          </a:solidFill>
          <a:ln w="9525" cap="flat">
            <a:noFill/>
            <a:prstDash val="solid"/>
            <a:miter/>
          </a:ln>
        </p:spPr>
        <p:txBody>
          <a:bodyPr rtlCol="0" anchor="ctr"/>
          <a:lstStyle/>
          <a:p>
            <a:endParaRPr lang="en-US"/>
          </a:p>
        </p:txBody>
      </p:sp>
      <p:sp>
        <p:nvSpPr>
          <p:cNvPr id="1038" name="צורה חופשית: צורה 1011">
            <a:extLst>
              <a:ext uri="{FF2B5EF4-FFF2-40B4-BE49-F238E27FC236}">
                <a16:creationId xmlns:a16="http://schemas.microsoft.com/office/drawing/2014/main" id="{35A6C2BE-88D2-4800-9E44-C1F454E07C05}"/>
              </a:ext>
            </a:extLst>
          </p:cNvPr>
          <p:cNvSpPr/>
          <p:nvPr userDrawn="1"/>
        </p:nvSpPr>
        <p:spPr>
          <a:xfrm>
            <a:off x="5862902" y="60960"/>
            <a:ext cx="16594" cy="9905"/>
          </a:xfrm>
          <a:custGeom>
            <a:avLst/>
            <a:gdLst>
              <a:gd name="connsiteX0" fmla="*/ 21 w 16594"/>
              <a:gd name="connsiteY0" fmla="*/ 0 h 9905"/>
              <a:gd name="connsiteX1" fmla="*/ 1736 w 16594"/>
              <a:gd name="connsiteY1" fmla="*/ 1619 h 9905"/>
              <a:gd name="connsiteX2" fmla="*/ 16595 w 16594"/>
              <a:gd name="connsiteY2" fmla="*/ 9906 h 9905"/>
              <a:gd name="connsiteX3" fmla="*/ 21 w 16594"/>
              <a:gd name="connsiteY3" fmla="*/ 0 h 9905"/>
            </a:gdLst>
            <a:ahLst/>
            <a:cxnLst>
              <a:cxn ang="0">
                <a:pos x="connsiteX0" y="connsiteY0"/>
              </a:cxn>
              <a:cxn ang="0">
                <a:pos x="connsiteX1" y="connsiteY1"/>
              </a:cxn>
              <a:cxn ang="0">
                <a:pos x="connsiteX2" y="connsiteY2"/>
              </a:cxn>
              <a:cxn ang="0">
                <a:pos x="connsiteX3" y="connsiteY3"/>
              </a:cxn>
            </a:cxnLst>
            <a:rect l="l" t="t" r="r" b="b"/>
            <a:pathLst>
              <a:path w="16594" h="9905">
                <a:moveTo>
                  <a:pt x="21" y="0"/>
                </a:moveTo>
                <a:cubicBezTo>
                  <a:pt x="-170" y="1238"/>
                  <a:pt x="973" y="1238"/>
                  <a:pt x="1736" y="1619"/>
                </a:cubicBezTo>
                <a:cubicBezTo>
                  <a:pt x="6688" y="4572"/>
                  <a:pt x="11927" y="7620"/>
                  <a:pt x="16595" y="9906"/>
                </a:cubicBezTo>
                <a:cubicBezTo>
                  <a:pt x="12308" y="5715"/>
                  <a:pt x="5164" y="3429"/>
                  <a:pt x="21" y="0"/>
                </a:cubicBezTo>
                <a:close/>
              </a:path>
            </a:pathLst>
          </a:custGeom>
          <a:solidFill>
            <a:srgbClr val="1A2D6F"/>
          </a:solidFill>
          <a:ln w="9525" cap="flat">
            <a:noFill/>
            <a:prstDash val="solid"/>
            <a:miter/>
          </a:ln>
        </p:spPr>
        <p:txBody>
          <a:bodyPr rtlCol="0" anchor="ctr"/>
          <a:lstStyle/>
          <a:p>
            <a:endParaRPr lang="en-US"/>
          </a:p>
        </p:txBody>
      </p:sp>
      <p:sp>
        <p:nvSpPr>
          <p:cNvPr id="1039" name="צורה חופשית: צורה 1012">
            <a:extLst>
              <a:ext uri="{FF2B5EF4-FFF2-40B4-BE49-F238E27FC236}">
                <a16:creationId xmlns:a16="http://schemas.microsoft.com/office/drawing/2014/main" id="{8B3DE64E-6C04-4DF7-AAC1-4BA514102804}"/>
              </a:ext>
            </a:extLst>
          </p:cNvPr>
          <p:cNvSpPr/>
          <p:nvPr userDrawn="1"/>
        </p:nvSpPr>
        <p:spPr>
          <a:xfrm>
            <a:off x="5649261" y="79438"/>
            <a:ext cx="2396" cy="1904"/>
          </a:xfrm>
          <a:custGeom>
            <a:avLst/>
            <a:gdLst>
              <a:gd name="connsiteX0" fmla="*/ 2397 w 2396"/>
              <a:gd name="connsiteY0" fmla="*/ 952 h 1904"/>
              <a:gd name="connsiteX1" fmla="*/ 492 w 2396"/>
              <a:gd name="connsiteY1" fmla="*/ 0 h 1904"/>
              <a:gd name="connsiteX2" fmla="*/ 15 w 2396"/>
              <a:gd name="connsiteY2" fmla="*/ 952 h 1904"/>
              <a:gd name="connsiteX3" fmla="*/ 2111 w 2396"/>
              <a:gd name="connsiteY3" fmla="*/ 1905 h 1904"/>
              <a:gd name="connsiteX4" fmla="*/ 1825 w 2396"/>
              <a:gd name="connsiteY4" fmla="*/ 1143 h 1904"/>
              <a:gd name="connsiteX5" fmla="*/ 2397 w 2396"/>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6" h="1904">
                <a:moveTo>
                  <a:pt x="2397" y="952"/>
                </a:moveTo>
                <a:cubicBezTo>
                  <a:pt x="2111" y="95"/>
                  <a:pt x="873" y="762"/>
                  <a:pt x="492" y="0"/>
                </a:cubicBezTo>
                <a:cubicBezTo>
                  <a:pt x="492" y="1143"/>
                  <a:pt x="968" y="1143"/>
                  <a:pt x="15" y="952"/>
                </a:cubicBezTo>
                <a:cubicBezTo>
                  <a:pt x="-175" y="1429"/>
                  <a:pt x="1444" y="1619"/>
                  <a:pt x="2111" y="1905"/>
                </a:cubicBezTo>
                <a:cubicBezTo>
                  <a:pt x="2111" y="1619"/>
                  <a:pt x="2016" y="1238"/>
                  <a:pt x="1825" y="1143"/>
                </a:cubicBezTo>
                <a:cubicBezTo>
                  <a:pt x="1921" y="857"/>
                  <a:pt x="2207" y="952"/>
                  <a:pt x="2397" y="952"/>
                </a:cubicBezTo>
                <a:close/>
              </a:path>
            </a:pathLst>
          </a:custGeom>
          <a:solidFill>
            <a:srgbClr val="1A2D6F"/>
          </a:solidFill>
          <a:ln w="9525" cap="flat">
            <a:noFill/>
            <a:prstDash val="solid"/>
            <a:miter/>
          </a:ln>
        </p:spPr>
        <p:txBody>
          <a:bodyPr rtlCol="0" anchor="ctr"/>
          <a:lstStyle/>
          <a:p>
            <a:endParaRPr lang="en-US"/>
          </a:p>
        </p:txBody>
      </p:sp>
      <p:sp>
        <p:nvSpPr>
          <p:cNvPr id="1040" name="צורה חופשית: צורה 1013">
            <a:extLst>
              <a:ext uri="{FF2B5EF4-FFF2-40B4-BE49-F238E27FC236}">
                <a16:creationId xmlns:a16="http://schemas.microsoft.com/office/drawing/2014/main" id="{BF69FCDD-04BC-42CB-8169-BA8DD49CAF54}"/>
              </a:ext>
            </a:extLst>
          </p:cNvPr>
          <p:cNvSpPr/>
          <p:nvPr userDrawn="1"/>
        </p:nvSpPr>
        <p:spPr>
          <a:xfrm>
            <a:off x="5652706" y="81248"/>
            <a:ext cx="3086" cy="1428"/>
          </a:xfrm>
          <a:custGeom>
            <a:avLst/>
            <a:gdLst>
              <a:gd name="connsiteX0" fmla="*/ 0 w 3086"/>
              <a:gd name="connsiteY0" fmla="*/ 0 h 1428"/>
              <a:gd name="connsiteX1" fmla="*/ 3048 w 3086"/>
              <a:gd name="connsiteY1" fmla="*/ 1429 h 1428"/>
              <a:gd name="connsiteX2" fmla="*/ 0 w 3086"/>
              <a:gd name="connsiteY2" fmla="*/ 0 h 1428"/>
            </a:gdLst>
            <a:ahLst/>
            <a:cxnLst>
              <a:cxn ang="0">
                <a:pos x="connsiteX0" y="connsiteY0"/>
              </a:cxn>
              <a:cxn ang="0">
                <a:pos x="connsiteX1" y="connsiteY1"/>
              </a:cxn>
              <a:cxn ang="0">
                <a:pos x="connsiteX2" y="connsiteY2"/>
              </a:cxn>
            </a:cxnLst>
            <a:rect l="l" t="t" r="r" b="b"/>
            <a:pathLst>
              <a:path w="3086" h="1428">
                <a:moveTo>
                  <a:pt x="0" y="0"/>
                </a:moveTo>
                <a:cubicBezTo>
                  <a:pt x="95" y="1810"/>
                  <a:pt x="2667" y="191"/>
                  <a:pt x="3048" y="1429"/>
                </a:cubicBezTo>
                <a:cubicBezTo>
                  <a:pt x="3429" y="-571"/>
                  <a:pt x="857" y="1048"/>
                  <a:pt x="0" y="0"/>
                </a:cubicBezTo>
                <a:close/>
              </a:path>
            </a:pathLst>
          </a:custGeom>
          <a:solidFill>
            <a:srgbClr val="1A2D6F"/>
          </a:solidFill>
          <a:ln w="9525" cap="flat">
            <a:noFill/>
            <a:prstDash val="solid"/>
            <a:miter/>
          </a:ln>
        </p:spPr>
        <p:txBody>
          <a:bodyPr rtlCol="0" anchor="ctr"/>
          <a:lstStyle/>
          <a:p>
            <a:endParaRPr lang="en-US"/>
          </a:p>
        </p:txBody>
      </p:sp>
      <p:sp>
        <p:nvSpPr>
          <p:cNvPr id="1041" name="צורה חופשית: צורה 1014">
            <a:extLst>
              <a:ext uri="{FF2B5EF4-FFF2-40B4-BE49-F238E27FC236}">
                <a16:creationId xmlns:a16="http://schemas.microsoft.com/office/drawing/2014/main" id="{CD1F3DA1-6FE8-41BC-9373-1BD4CBA69A5A}"/>
              </a:ext>
            </a:extLst>
          </p:cNvPr>
          <p:cNvSpPr/>
          <p:nvPr userDrawn="1"/>
        </p:nvSpPr>
        <p:spPr>
          <a:xfrm>
            <a:off x="5598890" y="68704"/>
            <a:ext cx="1523" cy="1495"/>
          </a:xfrm>
          <a:custGeom>
            <a:avLst/>
            <a:gdLst>
              <a:gd name="connsiteX0" fmla="*/ 1524 w 1523"/>
              <a:gd name="connsiteY0" fmla="*/ 162 h 1495"/>
              <a:gd name="connsiteX1" fmla="*/ 0 w 1523"/>
              <a:gd name="connsiteY1" fmla="*/ 1019 h 1495"/>
              <a:gd name="connsiteX2" fmla="*/ 1048 w 1523"/>
              <a:gd name="connsiteY2" fmla="*/ 1495 h 1495"/>
              <a:gd name="connsiteX3" fmla="*/ 1524 w 1523"/>
              <a:gd name="connsiteY3" fmla="*/ 162 h 1495"/>
            </a:gdLst>
            <a:ahLst/>
            <a:cxnLst>
              <a:cxn ang="0">
                <a:pos x="connsiteX0" y="connsiteY0"/>
              </a:cxn>
              <a:cxn ang="0">
                <a:pos x="connsiteX1" y="connsiteY1"/>
              </a:cxn>
              <a:cxn ang="0">
                <a:pos x="connsiteX2" y="connsiteY2"/>
              </a:cxn>
              <a:cxn ang="0">
                <a:pos x="connsiteX3" y="connsiteY3"/>
              </a:cxn>
            </a:cxnLst>
            <a:rect l="l" t="t" r="r" b="b"/>
            <a:pathLst>
              <a:path w="1523" h="1495">
                <a:moveTo>
                  <a:pt x="1524" y="162"/>
                </a:moveTo>
                <a:cubicBezTo>
                  <a:pt x="1334" y="-505"/>
                  <a:pt x="476" y="1114"/>
                  <a:pt x="0" y="1019"/>
                </a:cubicBezTo>
                <a:cubicBezTo>
                  <a:pt x="0" y="2257"/>
                  <a:pt x="1048" y="257"/>
                  <a:pt x="1048" y="1495"/>
                </a:cubicBezTo>
                <a:cubicBezTo>
                  <a:pt x="1619" y="1305"/>
                  <a:pt x="858" y="257"/>
                  <a:pt x="1524" y="162"/>
                </a:cubicBezTo>
                <a:close/>
              </a:path>
            </a:pathLst>
          </a:custGeom>
          <a:solidFill>
            <a:srgbClr val="1A2D6F"/>
          </a:solidFill>
          <a:ln w="9525" cap="flat">
            <a:noFill/>
            <a:prstDash val="solid"/>
            <a:miter/>
          </a:ln>
        </p:spPr>
        <p:txBody>
          <a:bodyPr rtlCol="0" anchor="ctr"/>
          <a:lstStyle/>
          <a:p>
            <a:endParaRPr lang="en-US"/>
          </a:p>
        </p:txBody>
      </p:sp>
      <p:sp>
        <p:nvSpPr>
          <p:cNvPr id="1042" name="צורה חופשית: צורה 1015">
            <a:extLst>
              <a:ext uri="{FF2B5EF4-FFF2-40B4-BE49-F238E27FC236}">
                <a16:creationId xmlns:a16="http://schemas.microsoft.com/office/drawing/2014/main" id="{7D224EAE-24FA-419A-9724-FBCBBAFEE243}"/>
              </a:ext>
            </a:extLst>
          </p:cNvPr>
          <p:cNvSpPr/>
          <p:nvPr userDrawn="1"/>
        </p:nvSpPr>
        <p:spPr>
          <a:xfrm>
            <a:off x="5585247" y="140967"/>
            <a:ext cx="466" cy="3146"/>
          </a:xfrm>
          <a:custGeom>
            <a:avLst/>
            <a:gdLst>
              <a:gd name="connsiteX0" fmla="*/ 402 w 466"/>
              <a:gd name="connsiteY0" fmla="*/ 3 h 3146"/>
              <a:gd name="connsiteX1" fmla="*/ 117 w 466"/>
              <a:gd name="connsiteY1" fmla="*/ 3146 h 3146"/>
              <a:gd name="connsiteX2" fmla="*/ 402 w 466"/>
              <a:gd name="connsiteY2" fmla="*/ 3 h 3146"/>
            </a:gdLst>
            <a:ahLst/>
            <a:cxnLst>
              <a:cxn ang="0">
                <a:pos x="connsiteX0" y="connsiteY0"/>
              </a:cxn>
              <a:cxn ang="0">
                <a:pos x="connsiteX1" y="connsiteY1"/>
              </a:cxn>
              <a:cxn ang="0">
                <a:pos x="connsiteX2" y="connsiteY2"/>
              </a:cxn>
            </a:cxnLst>
            <a:rect l="l" t="t" r="r" b="b"/>
            <a:pathLst>
              <a:path w="466" h="3146">
                <a:moveTo>
                  <a:pt x="402" y="3"/>
                </a:moveTo>
                <a:cubicBezTo>
                  <a:pt x="-359" y="-92"/>
                  <a:pt x="212" y="2194"/>
                  <a:pt x="117" y="3146"/>
                </a:cubicBezTo>
                <a:cubicBezTo>
                  <a:pt x="974" y="2575"/>
                  <a:pt x="-74" y="1717"/>
                  <a:pt x="402" y="3"/>
                </a:cubicBezTo>
                <a:close/>
              </a:path>
            </a:pathLst>
          </a:custGeom>
          <a:solidFill>
            <a:srgbClr val="1A2D6F"/>
          </a:solidFill>
          <a:ln w="9525" cap="flat">
            <a:noFill/>
            <a:prstDash val="solid"/>
            <a:miter/>
          </a:ln>
        </p:spPr>
        <p:txBody>
          <a:bodyPr rtlCol="0" anchor="ctr"/>
          <a:lstStyle/>
          <a:p>
            <a:endParaRPr lang="en-US"/>
          </a:p>
        </p:txBody>
      </p:sp>
      <p:sp>
        <p:nvSpPr>
          <p:cNvPr id="1043" name="צורה חופשית: צורה 1016">
            <a:extLst>
              <a:ext uri="{FF2B5EF4-FFF2-40B4-BE49-F238E27FC236}">
                <a16:creationId xmlns:a16="http://schemas.microsoft.com/office/drawing/2014/main" id="{DDD3F8FA-E528-4B58-85FD-D4FF942212A7}"/>
              </a:ext>
            </a:extLst>
          </p:cNvPr>
          <p:cNvSpPr/>
          <p:nvPr userDrawn="1"/>
        </p:nvSpPr>
        <p:spPr>
          <a:xfrm>
            <a:off x="5595753" y="74485"/>
            <a:ext cx="1898" cy="1238"/>
          </a:xfrm>
          <a:custGeom>
            <a:avLst/>
            <a:gdLst>
              <a:gd name="connsiteX0" fmla="*/ 184 w 1898"/>
              <a:gd name="connsiteY0" fmla="*/ 0 h 1238"/>
              <a:gd name="connsiteX1" fmla="*/ 1898 w 1898"/>
              <a:gd name="connsiteY1" fmla="*/ 1238 h 1238"/>
              <a:gd name="connsiteX2" fmla="*/ 184 w 1898"/>
              <a:gd name="connsiteY2" fmla="*/ 0 h 1238"/>
            </a:gdLst>
            <a:ahLst/>
            <a:cxnLst>
              <a:cxn ang="0">
                <a:pos x="connsiteX0" y="connsiteY0"/>
              </a:cxn>
              <a:cxn ang="0">
                <a:pos x="connsiteX1" y="connsiteY1"/>
              </a:cxn>
              <a:cxn ang="0">
                <a:pos x="connsiteX2" y="connsiteY2"/>
              </a:cxn>
            </a:cxnLst>
            <a:rect l="l" t="t" r="r" b="b"/>
            <a:pathLst>
              <a:path w="1898" h="1238">
                <a:moveTo>
                  <a:pt x="184" y="0"/>
                </a:moveTo>
                <a:cubicBezTo>
                  <a:pt x="-578" y="1333"/>
                  <a:pt x="1232" y="1143"/>
                  <a:pt x="1898" y="1238"/>
                </a:cubicBezTo>
                <a:cubicBezTo>
                  <a:pt x="1518" y="381"/>
                  <a:pt x="470" y="0"/>
                  <a:pt x="184" y="0"/>
                </a:cubicBezTo>
                <a:close/>
              </a:path>
            </a:pathLst>
          </a:custGeom>
          <a:solidFill>
            <a:srgbClr val="1A2D6F"/>
          </a:solidFill>
          <a:ln w="9525" cap="flat">
            <a:noFill/>
            <a:prstDash val="solid"/>
            <a:miter/>
          </a:ln>
        </p:spPr>
        <p:txBody>
          <a:bodyPr rtlCol="0" anchor="ctr"/>
          <a:lstStyle/>
          <a:p>
            <a:endParaRPr lang="en-US"/>
          </a:p>
        </p:txBody>
      </p:sp>
      <p:sp>
        <p:nvSpPr>
          <p:cNvPr id="1044" name="צורה חופשית: צורה 1017">
            <a:extLst>
              <a:ext uri="{FF2B5EF4-FFF2-40B4-BE49-F238E27FC236}">
                <a16:creationId xmlns:a16="http://schemas.microsoft.com/office/drawing/2014/main" id="{2B88FC61-D9D8-4924-AFD5-3807492A041A}"/>
              </a:ext>
            </a:extLst>
          </p:cNvPr>
          <p:cNvSpPr/>
          <p:nvPr userDrawn="1"/>
        </p:nvSpPr>
        <p:spPr>
          <a:xfrm>
            <a:off x="5714523" y="9058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190" y="95"/>
                  <a:pt x="285" y="95"/>
                  <a:pt x="381" y="95"/>
                </a:cubicBezTo>
                <a:cubicBezTo>
                  <a:pt x="285" y="0"/>
                  <a:pt x="190" y="0"/>
                  <a:pt x="0" y="0"/>
                </a:cubicBezTo>
                <a:close/>
              </a:path>
            </a:pathLst>
          </a:custGeom>
          <a:solidFill>
            <a:srgbClr val="1A2D6F"/>
          </a:solidFill>
          <a:ln w="9525" cap="flat">
            <a:noFill/>
            <a:prstDash val="solid"/>
            <a:miter/>
          </a:ln>
        </p:spPr>
        <p:txBody>
          <a:bodyPr rtlCol="0" anchor="ctr"/>
          <a:lstStyle/>
          <a:p>
            <a:endParaRPr lang="en-US"/>
          </a:p>
        </p:txBody>
      </p:sp>
      <p:sp>
        <p:nvSpPr>
          <p:cNvPr id="1045" name="צורה חופשית: צורה 1018">
            <a:extLst>
              <a:ext uri="{FF2B5EF4-FFF2-40B4-BE49-F238E27FC236}">
                <a16:creationId xmlns:a16="http://schemas.microsoft.com/office/drawing/2014/main" id="{04533746-4CEE-4BD1-8008-69FF7FBB4A40}"/>
              </a:ext>
            </a:extLst>
          </p:cNvPr>
          <p:cNvSpPr/>
          <p:nvPr userDrawn="1"/>
        </p:nvSpPr>
        <p:spPr>
          <a:xfrm>
            <a:off x="5686044" y="82200"/>
            <a:ext cx="35908" cy="8378"/>
          </a:xfrm>
          <a:custGeom>
            <a:avLst/>
            <a:gdLst>
              <a:gd name="connsiteX0" fmla="*/ 0 w 35908"/>
              <a:gd name="connsiteY0" fmla="*/ 1715 h 8378"/>
              <a:gd name="connsiteX1" fmla="*/ 17240 w 35908"/>
              <a:gd name="connsiteY1" fmla="*/ 4858 h 8378"/>
              <a:gd name="connsiteX2" fmla="*/ 27908 w 35908"/>
              <a:gd name="connsiteY2" fmla="*/ 6477 h 8378"/>
              <a:gd name="connsiteX3" fmla="*/ 25717 w 35908"/>
              <a:gd name="connsiteY3" fmla="*/ 5429 h 8378"/>
              <a:gd name="connsiteX4" fmla="*/ 31718 w 35908"/>
              <a:gd name="connsiteY4" fmla="*/ 6667 h 8378"/>
              <a:gd name="connsiteX5" fmla="*/ 29718 w 35908"/>
              <a:gd name="connsiteY5" fmla="*/ 7810 h 8378"/>
              <a:gd name="connsiteX6" fmla="*/ 35909 w 35908"/>
              <a:gd name="connsiteY6" fmla="*/ 8096 h 8378"/>
              <a:gd name="connsiteX7" fmla="*/ 11620 w 35908"/>
              <a:gd name="connsiteY7" fmla="*/ 3048 h 8378"/>
              <a:gd name="connsiteX8" fmla="*/ 11811 w 35908"/>
              <a:gd name="connsiteY8" fmla="*/ 3334 h 8378"/>
              <a:gd name="connsiteX9" fmla="*/ 571 w 35908"/>
              <a:gd name="connsiteY9" fmla="*/ 0 h 8378"/>
              <a:gd name="connsiteX10" fmla="*/ 2762 w 35908"/>
              <a:gd name="connsiteY10" fmla="*/ 1334 h 8378"/>
              <a:gd name="connsiteX11" fmla="*/ 0 w 35908"/>
              <a:gd name="connsiteY11" fmla="*/ 1715 h 8378"/>
              <a:gd name="connsiteX12" fmla="*/ 6762 w 35908"/>
              <a:gd name="connsiteY12" fmla="*/ 2667 h 8378"/>
              <a:gd name="connsiteX13" fmla="*/ 3810 w 35908"/>
              <a:gd name="connsiteY13" fmla="*/ 1905 h 8378"/>
              <a:gd name="connsiteX14" fmla="*/ 6762 w 35908"/>
              <a:gd name="connsiteY14" fmla="*/ 2667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08" h="8378">
                <a:moveTo>
                  <a:pt x="0" y="1715"/>
                </a:moveTo>
                <a:cubicBezTo>
                  <a:pt x="5905" y="3620"/>
                  <a:pt x="11239" y="5239"/>
                  <a:pt x="17240" y="4858"/>
                </a:cubicBezTo>
                <a:cubicBezTo>
                  <a:pt x="19240" y="6477"/>
                  <a:pt x="24098" y="5905"/>
                  <a:pt x="27908" y="6477"/>
                </a:cubicBezTo>
                <a:cubicBezTo>
                  <a:pt x="28289" y="5620"/>
                  <a:pt x="25908" y="6382"/>
                  <a:pt x="25717" y="5429"/>
                </a:cubicBezTo>
                <a:cubicBezTo>
                  <a:pt x="27908" y="5048"/>
                  <a:pt x="29432" y="6667"/>
                  <a:pt x="31718" y="6667"/>
                </a:cubicBezTo>
                <a:cubicBezTo>
                  <a:pt x="31432" y="8096"/>
                  <a:pt x="30289" y="7239"/>
                  <a:pt x="29718" y="7810"/>
                </a:cubicBezTo>
                <a:cubicBezTo>
                  <a:pt x="31528" y="9430"/>
                  <a:pt x="34290" y="6953"/>
                  <a:pt x="35909" y="8096"/>
                </a:cubicBezTo>
                <a:cubicBezTo>
                  <a:pt x="30289" y="4286"/>
                  <a:pt x="20002" y="4572"/>
                  <a:pt x="11620" y="3048"/>
                </a:cubicBezTo>
                <a:cubicBezTo>
                  <a:pt x="11620" y="3239"/>
                  <a:pt x="11716" y="3334"/>
                  <a:pt x="11811" y="3334"/>
                </a:cubicBezTo>
                <a:cubicBezTo>
                  <a:pt x="9525" y="2477"/>
                  <a:pt x="4191" y="1143"/>
                  <a:pt x="571" y="0"/>
                </a:cubicBezTo>
                <a:cubicBezTo>
                  <a:pt x="762" y="1238"/>
                  <a:pt x="2095" y="762"/>
                  <a:pt x="2762" y="1334"/>
                </a:cubicBezTo>
                <a:cubicBezTo>
                  <a:pt x="2000" y="2667"/>
                  <a:pt x="952" y="762"/>
                  <a:pt x="0" y="1715"/>
                </a:cubicBezTo>
                <a:close/>
                <a:moveTo>
                  <a:pt x="6762" y="2667"/>
                </a:moveTo>
                <a:cubicBezTo>
                  <a:pt x="5810" y="3239"/>
                  <a:pt x="4572" y="2381"/>
                  <a:pt x="3810" y="1905"/>
                </a:cubicBezTo>
                <a:cubicBezTo>
                  <a:pt x="4763" y="1619"/>
                  <a:pt x="6286" y="1524"/>
                  <a:pt x="6762" y="2667"/>
                </a:cubicBezTo>
                <a:close/>
              </a:path>
            </a:pathLst>
          </a:custGeom>
          <a:solidFill>
            <a:srgbClr val="1A2D6F"/>
          </a:solidFill>
          <a:ln w="9525" cap="flat">
            <a:noFill/>
            <a:prstDash val="solid"/>
            <a:miter/>
          </a:ln>
        </p:spPr>
        <p:txBody>
          <a:bodyPr rtlCol="0" anchor="ctr"/>
          <a:lstStyle/>
          <a:p>
            <a:endParaRPr lang="en-US"/>
          </a:p>
        </p:txBody>
      </p:sp>
      <p:sp>
        <p:nvSpPr>
          <p:cNvPr id="1046" name="צורה חופשית: צורה 1019">
            <a:extLst>
              <a:ext uri="{FF2B5EF4-FFF2-40B4-BE49-F238E27FC236}">
                <a16:creationId xmlns:a16="http://schemas.microsoft.com/office/drawing/2014/main" id="{B4C9D93F-5D3D-4B8D-8970-D18DDDE016EA}"/>
              </a:ext>
            </a:extLst>
          </p:cNvPr>
          <p:cNvSpPr/>
          <p:nvPr userDrawn="1"/>
        </p:nvSpPr>
        <p:spPr>
          <a:xfrm>
            <a:off x="5678233" y="82306"/>
            <a:ext cx="2190" cy="1227"/>
          </a:xfrm>
          <a:custGeom>
            <a:avLst/>
            <a:gdLst>
              <a:gd name="connsiteX0" fmla="*/ 0 w 2190"/>
              <a:gd name="connsiteY0" fmla="*/ 180 h 1227"/>
              <a:gd name="connsiteX1" fmla="*/ 2191 w 2190"/>
              <a:gd name="connsiteY1" fmla="*/ 1228 h 1227"/>
              <a:gd name="connsiteX2" fmla="*/ 0 w 2190"/>
              <a:gd name="connsiteY2" fmla="*/ 180 h 1227"/>
            </a:gdLst>
            <a:ahLst/>
            <a:cxnLst>
              <a:cxn ang="0">
                <a:pos x="connsiteX0" y="connsiteY0"/>
              </a:cxn>
              <a:cxn ang="0">
                <a:pos x="connsiteX1" y="connsiteY1"/>
              </a:cxn>
              <a:cxn ang="0">
                <a:pos x="connsiteX2" y="connsiteY2"/>
              </a:cxn>
            </a:cxnLst>
            <a:rect l="l" t="t" r="r" b="b"/>
            <a:pathLst>
              <a:path w="2190" h="1227">
                <a:moveTo>
                  <a:pt x="0" y="180"/>
                </a:moveTo>
                <a:cubicBezTo>
                  <a:pt x="476" y="847"/>
                  <a:pt x="1619" y="751"/>
                  <a:pt x="2191" y="1228"/>
                </a:cubicBezTo>
                <a:cubicBezTo>
                  <a:pt x="1905" y="-392"/>
                  <a:pt x="571" y="-11"/>
                  <a:pt x="0" y="180"/>
                </a:cubicBezTo>
                <a:close/>
              </a:path>
            </a:pathLst>
          </a:custGeom>
          <a:solidFill>
            <a:srgbClr val="1A2D6F"/>
          </a:solidFill>
          <a:ln w="9525" cap="flat">
            <a:noFill/>
            <a:prstDash val="solid"/>
            <a:miter/>
          </a:ln>
        </p:spPr>
        <p:txBody>
          <a:bodyPr rtlCol="0" anchor="ctr"/>
          <a:lstStyle/>
          <a:p>
            <a:endParaRPr lang="en-US"/>
          </a:p>
        </p:txBody>
      </p:sp>
      <p:sp>
        <p:nvSpPr>
          <p:cNvPr id="1047" name="צורה חופשית: צורה 1020">
            <a:extLst>
              <a:ext uri="{FF2B5EF4-FFF2-40B4-BE49-F238E27FC236}">
                <a16:creationId xmlns:a16="http://schemas.microsoft.com/office/drawing/2014/main" id="{31E9964B-14D9-4A95-858B-217A9EDDD080}"/>
              </a:ext>
            </a:extLst>
          </p:cNvPr>
          <p:cNvSpPr/>
          <p:nvPr userDrawn="1"/>
        </p:nvSpPr>
        <p:spPr>
          <a:xfrm>
            <a:off x="5682138" y="80867"/>
            <a:ext cx="4000" cy="3180"/>
          </a:xfrm>
          <a:custGeom>
            <a:avLst/>
            <a:gdLst>
              <a:gd name="connsiteX0" fmla="*/ 1524 w 4000"/>
              <a:gd name="connsiteY0" fmla="*/ 1334 h 3180"/>
              <a:gd name="connsiteX1" fmla="*/ 762 w 4000"/>
              <a:gd name="connsiteY1" fmla="*/ 2953 h 3180"/>
              <a:gd name="connsiteX2" fmla="*/ 2763 w 4000"/>
              <a:gd name="connsiteY2" fmla="*/ 2858 h 3180"/>
              <a:gd name="connsiteX3" fmla="*/ 1905 w 4000"/>
              <a:gd name="connsiteY3" fmla="*/ 2381 h 3180"/>
              <a:gd name="connsiteX4" fmla="*/ 4000 w 4000"/>
              <a:gd name="connsiteY4" fmla="*/ 1619 h 3180"/>
              <a:gd name="connsiteX5" fmla="*/ 0 w 4000"/>
              <a:gd name="connsiteY5" fmla="*/ 0 h 3180"/>
              <a:gd name="connsiteX6" fmla="*/ 1524 w 4000"/>
              <a:gd name="connsiteY6" fmla="*/ 1334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 h="3180">
                <a:moveTo>
                  <a:pt x="1524" y="1334"/>
                </a:moveTo>
                <a:cubicBezTo>
                  <a:pt x="667" y="2477"/>
                  <a:pt x="95" y="2000"/>
                  <a:pt x="762" y="2953"/>
                </a:cubicBezTo>
                <a:cubicBezTo>
                  <a:pt x="1238" y="2286"/>
                  <a:pt x="2096" y="3810"/>
                  <a:pt x="2763" y="2858"/>
                </a:cubicBezTo>
                <a:cubicBezTo>
                  <a:pt x="2857" y="2096"/>
                  <a:pt x="2191" y="2572"/>
                  <a:pt x="1905" y="2381"/>
                </a:cubicBezTo>
                <a:cubicBezTo>
                  <a:pt x="2381" y="1143"/>
                  <a:pt x="3239" y="2572"/>
                  <a:pt x="4000" y="1619"/>
                </a:cubicBezTo>
                <a:cubicBezTo>
                  <a:pt x="2857" y="762"/>
                  <a:pt x="1810" y="953"/>
                  <a:pt x="0" y="0"/>
                </a:cubicBezTo>
                <a:cubicBezTo>
                  <a:pt x="0" y="1334"/>
                  <a:pt x="1429" y="381"/>
                  <a:pt x="1524" y="1334"/>
                </a:cubicBezTo>
                <a:close/>
              </a:path>
            </a:pathLst>
          </a:custGeom>
          <a:solidFill>
            <a:srgbClr val="1A2D6F"/>
          </a:solidFill>
          <a:ln w="9525" cap="flat">
            <a:noFill/>
            <a:prstDash val="solid"/>
            <a:miter/>
          </a:ln>
        </p:spPr>
        <p:txBody>
          <a:bodyPr rtlCol="0" anchor="ctr"/>
          <a:lstStyle/>
          <a:p>
            <a:endParaRPr lang="en-US"/>
          </a:p>
        </p:txBody>
      </p:sp>
      <p:sp>
        <p:nvSpPr>
          <p:cNvPr id="1048" name="צורה חופשית: צורה 1021">
            <a:extLst>
              <a:ext uri="{FF2B5EF4-FFF2-40B4-BE49-F238E27FC236}">
                <a16:creationId xmlns:a16="http://schemas.microsoft.com/office/drawing/2014/main" id="{E4E72F36-36D3-48C0-B467-557A69B203BE}"/>
              </a:ext>
            </a:extLst>
          </p:cNvPr>
          <p:cNvSpPr/>
          <p:nvPr userDrawn="1"/>
        </p:nvSpPr>
        <p:spPr>
          <a:xfrm>
            <a:off x="5583078" y="70206"/>
            <a:ext cx="148494" cy="97070"/>
          </a:xfrm>
          <a:custGeom>
            <a:avLst/>
            <a:gdLst>
              <a:gd name="connsiteX0" fmla="*/ 0 w 148494"/>
              <a:gd name="connsiteY0" fmla="*/ 55714 h 97070"/>
              <a:gd name="connsiteX1" fmla="*/ 1238 w 148494"/>
              <a:gd name="connsiteY1" fmla="*/ 55810 h 97070"/>
              <a:gd name="connsiteX2" fmla="*/ 381 w 148494"/>
              <a:gd name="connsiteY2" fmla="*/ 57143 h 97070"/>
              <a:gd name="connsiteX3" fmla="*/ 1333 w 148494"/>
              <a:gd name="connsiteY3" fmla="*/ 56857 h 97070"/>
              <a:gd name="connsiteX4" fmla="*/ 1810 w 148494"/>
              <a:gd name="connsiteY4" fmla="*/ 59048 h 97070"/>
              <a:gd name="connsiteX5" fmla="*/ 4381 w 148494"/>
              <a:gd name="connsiteY5" fmla="*/ 61810 h 97070"/>
              <a:gd name="connsiteX6" fmla="*/ 3429 w 148494"/>
              <a:gd name="connsiteY6" fmla="*/ 62763 h 97070"/>
              <a:gd name="connsiteX7" fmla="*/ 3524 w 148494"/>
              <a:gd name="connsiteY7" fmla="*/ 62096 h 97070"/>
              <a:gd name="connsiteX8" fmla="*/ 2571 w 148494"/>
              <a:gd name="connsiteY8" fmla="*/ 64477 h 97070"/>
              <a:gd name="connsiteX9" fmla="*/ 1238 w 148494"/>
              <a:gd name="connsiteY9" fmla="*/ 65049 h 97070"/>
              <a:gd name="connsiteX10" fmla="*/ 2286 w 148494"/>
              <a:gd name="connsiteY10" fmla="*/ 65144 h 97070"/>
              <a:gd name="connsiteX11" fmla="*/ 2667 w 148494"/>
              <a:gd name="connsiteY11" fmla="*/ 66954 h 97070"/>
              <a:gd name="connsiteX12" fmla="*/ 2286 w 148494"/>
              <a:gd name="connsiteY12" fmla="*/ 69049 h 97070"/>
              <a:gd name="connsiteX13" fmla="*/ 1524 w 148494"/>
              <a:gd name="connsiteY13" fmla="*/ 69716 h 97070"/>
              <a:gd name="connsiteX14" fmla="*/ 4286 w 148494"/>
              <a:gd name="connsiteY14" fmla="*/ 70002 h 97070"/>
              <a:gd name="connsiteX15" fmla="*/ 4381 w 148494"/>
              <a:gd name="connsiteY15" fmla="*/ 70764 h 97070"/>
              <a:gd name="connsiteX16" fmla="*/ 4000 w 148494"/>
              <a:gd name="connsiteY16" fmla="*/ 72478 h 97070"/>
              <a:gd name="connsiteX17" fmla="*/ 4667 w 148494"/>
              <a:gd name="connsiteY17" fmla="*/ 73240 h 97070"/>
              <a:gd name="connsiteX18" fmla="*/ 3810 w 148494"/>
              <a:gd name="connsiteY18" fmla="*/ 74955 h 97070"/>
              <a:gd name="connsiteX19" fmla="*/ 6953 w 148494"/>
              <a:gd name="connsiteY19" fmla="*/ 73812 h 97070"/>
              <a:gd name="connsiteX20" fmla="*/ 6572 w 148494"/>
              <a:gd name="connsiteY20" fmla="*/ 72669 h 97070"/>
              <a:gd name="connsiteX21" fmla="*/ 11335 w 148494"/>
              <a:gd name="connsiteY21" fmla="*/ 77717 h 97070"/>
              <a:gd name="connsiteX22" fmla="*/ 12572 w 148494"/>
              <a:gd name="connsiteY22" fmla="*/ 79241 h 97070"/>
              <a:gd name="connsiteX23" fmla="*/ 17050 w 148494"/>
              <a:gd name="connsiteY23" fmla="*/ 79717 h 97070"/>
              <a:gd name="connsiteX24" fmla="*/ 15144 w 148494"/>
              <a:gd name="connsiteY24" fmla="*/ 80956 h 97070"/>
              <a:gd name="connsiteX25" fmla="*/ 18288 w 148494"/>
              <a:gd name="connsiteY25" fmla="*/ 82384 h 97070"/>
              <a:gd name="connsiteX26" fmla="*/ 18859 w 148494"/>
              <a:gd name="connsiteY26" fmla="*/ 81718 h 97070"/>
              <a:gd name="connsiteX27" fmla="*/ 18479 w 148494"/>
              <a:gd name="connsiteY27" fmla="*/ 82003 h 97070"/>
              <a:gd name="connsiteX28" fmla="*/ 32195 w 148494"/>
              <a:gd name="connsiteY28" fmla="*/ 83146 h 97070"/>
              <a:gd name="connsiteX29" fmla="*/ 32099 w 148494"/>
              <a:gd name="connsiteY29" fmla="*/ 82099 h 97070"/>
              <a:gd name="connsiteX30" fmla="*/ 32671 w 148494"/>
              <a:gd name="connsiteY30" fmla="*/ 82861 h 97070"/>
              <a:gd name="connsiteX31" fmla="*/ 35147 w 148494"/>
              <a:gd name="connsiteY31" fmla="*/ 84194 h 97070"/>
              <a:gd name="connsiteX32" fmla="*/ 35719 w 148494"/>
              <a:gd name="connsiteY32" fmla="*/ 82480 h 97070"/>
              <a:gd name="connsiteX33" fmla="*/ 38100 w 148494"/>
              <a:gd name="connsiteY33" fmla="*/ 83432 h 97070"/>
              <a:gd name="connsiteX34" fmla="*/ 37147 w 148494"/>
              <a:gd name="connsiteY34" fmla="*/ 82575 h 97070"/>
              <a:gd name="connsiteX35" fmla="*/ 38862 w 148494"/>
              <a:gd name="connsiteY35" fmla="*/ 82765 h 97070"/>
              <a:gd name="connsiteX36" fmla="*/ 38290 w 148494"/>
              <a:gd name="connsiteY36" fmla="*/ 83051 h 97070"/>
              <a:gd name="connsiteX37" fmla="*/ 39243 w 148494"/>
              <a:gd name="connsiteY37" fmla="*/ 83527 h 97070"/>
              <a:gd name="connsiteX38" fmla="*/ 39148 w 148494"/>
              <a:gd name="connsiteY38" fmla="*/ 82765 h 97070"/>
              <a:gd name="connsiteX39" fmla="*/ 43434 w 148494"/>
              <a:gd name="connsiteY39" fmla="*/ 83623 h 97070"/>
              <a:gd name="connsiteX40" fmla="*/ 43339 w 148494"/>
              <a:gd name="connsiteY40" fmla="*/ 84670 h 97070"/>
              <a:gd name="connsiteX41" fmla="*/ 45053 w 148494"/>
              <a:gd name="connsiteY41" fmla="*/ 84861 h 97070"/>
              <a:gd name="connsiteX42" fmla="*/ 43719 w 148494"/>
              <a:gd name="connsiteY42" fmla="*/ 84004 h 97070"/>
              <a:gd name="connsiteX43" fmla="*/ 47720 w 148494"/>
              <a:gd name="connsiteY43" fmla="*/ 84480 h 97070"/>
              <a:gd name="connsiteX44" fmla="*/ 46101 w 148494"/>
              <a:gd name="connsiteY44" fmla="*/ 84956 h 97070"/>
              <a:gd name="connsiteX45" fmla="*/ 49149 w 148494"/>
              <a:gd name="connsiteY45" fmla="*/ 85718 h 97070"/>
              <a:gd name="connsiteX46" fmla="*/ 50292 w 148494"/>
              <a:gd name="connsiteY46" fmla="*/ 85147 h 97070"/>
              <a:gd name="connsiteX47" fmla="*/ 50292 w 148494"/>
              <a:gd name="connsiteY47" fmla="*/ 86194 h 97070"/>
              <a:gd name="connsiteX48" fmla="*/ 53911 w 148494"/>
              <a:gd name="connsiteY48" fmla="*/ 86956 h 97070"/>
              <a:gd name="connsiteX49" fmla="*/ 52768 w 148494"/>
              <a:gd name="connsiteY49" fmla="*/ 86099 h 97070"/>
              <a:gd name="connsiteX50" fmla="*/ 55626 w 148494"/>
              <a:gd name="connsiteY50" fmla="*/ 86766 h 97070"/>
              <a:gd name="connsiteX51" fmla="*/ 54102 w 148494"/>
              <a:gd name="connsiteY51" fmla="*/ 87623 h 97070"/>
              <a:gd name="connsiteX52" fmla="*/ 55054 w 148494"/>
              <a:gd name="connsiteY52" fmla="*/ 88480 h 97070"/>
              <a:gd name="connsiteX53" fmla="*/ 55054 w 148494"/>
              <a:gd name="connsiteY53" fmla="*/ 87433 h 97070"/>
              <a:gd name="connsiteX54" fmla="*/ 68199 w 148494"/>
              <a:gd name="connsiteY54" fmla="*/ 90862 h 97070"/>
              <a:gd name="connsiteX55" fmla="*/ 67913 w 148494"/>
              <a:gd name="connsiteY55" fmla="*/ 90481 h 97070"/>
              <a:gd name="connsiteX56" fmla="*/ 83629 w 148494"/>
              <a:gd name="connsiteY56" fmla="*/ 92576 h 97070"/>
              <a:gd name="connsiteX57" fmla="*/ 82677 w 148494"/>
              <a:gd name="connsiteY57" fmla="*/ 93148 h 97070"/>
              <a:gd name="connsiteX58" fmla="*/ 86010 w 148494"/>
              <a:gd name="connsiteY58" fmla="*/ 93243 h 97070"/>
              <a:gd name="connsiteX59" fmla="*/ 86010 w 148494"/>
              <a:gd name="connsiteY59" fmla="*/ 94291 h 97070"/>
              <a:gd name="connsiteX60" fmla="*/ 88392 w 148494"/>
              <a:gd name="connsiteY60" fmla="*/ 94672 h 97070"/>
              <a:gd name="connsiteX61" fmla="*/ 87630 w 148494"/>
              <a:gd name="connsiteY61" fmla="*/ 93814 h 97070"/>
              <a:gd name="connsiteX62" fmla="*/ 107537 w 148494"/>
              <a:gd name="connsiteY62" fmla="*/ 95910 h 97070"/>
              <a:gd name="connsiteX63" fmla="*/ 107156 w 148494"/>
              <a:gd name="connsiteY63" fmla="*/ 96196 h 97070"/>
              <a:gd name="connsiteX64" fmla="*/ 122301 w 148494"/>
              <a:gd name="connsiteY64" fmla="*/ 94957 h 97070"/>
              <a:gd name="connsiteX65" fmla="*/ 123158 w 148494"/>
              <a:gd name="connsiteY65" fmla="*/ 96196 h 97070"/>
              <a:gd name="connsiteX66" fmla="*/ 122872 w 148494"/>
              <a:gd name="connsiteY66" fmla="*/ 96862 h 97070"/>
              <a:gd name="connsiteX67" fmla="*/ 124396 w 148494"/>
              <a:gd name="connsiteY67" fmla="*/ 96386 h 97070"/>
              <a:gd name="connsiteX68" fmla="*/ 122872 w 148494"/>
              <a:gd name="connsiteY68" fmla="*/ 94767 h 97070"/>
              <a:gd name="connsiteX69" fmla="*/ 130873 w 148494"/>
              <a:gd name="connsiteY69" fmla="*/ 94576 h 97070"/>
              <a:gd name="connsiteX70" fmla="*/ 132969 w 148494"/>
              <a:gd name="connsiteY70" fmla="*/ 93814 h 97070"/>
              <a:gd name="connsiteX71" fmla="*/ 131445 w 148494"/>
              <a:gd name="connsiteY71" fmla="*/ 92481 h 97070"/>
              <a:gd name="connsiteX72" fmla="*/ 135064 w 148494"/>
              <a:gd name="connsiteY72" fmla="*/ 93052 h 97070"/>
              <a:gd name="connsiteX73" fmla="*/ 135160 w 148494"/>
              <a:gd name="connsiteY73" fmla="*/ 92671 h 97070"/>
              <a:gd name="connsiteX74" fmla="*/ 135541 w 148494"/>
              <a:gd name="connsiteY74" fmla="*/ 92386 h 97070"/>
              <a:gd name="connsiteX75" fmla="*/ 134778 w 148494"/>
              <a:gd name="connsiteY75" fmla="*/ 91909 h 97070"/>
              <a:gd name="connsiteX76" fmla="*/ 135731 w 148494"/>
              <a:gd name="connsiteY76" fmla="*/ 91719 h 97070"/>
              <a:gd name="connsiteX77" fmla="*/ 137160 w 148494"/>
              <a:gd name="connsiteY77" fmla="*/ 90481 h 97070"/>
              <a:gd name="connsiteX78" fmla="*/ 136874 w 148494"/>
              <a:gd name="connsiteY78" fmla="*/ 87909 h 97070"/>
              <a:gd name="connsiteX79" fmla="*/ 136017 w 148494"/>
              <a:gd name="connsiteY79" fmla="*/ 85242 h 97070"/>
              <a:gd name="connsiteX80" fmla="*/ 137350 w 148494"/>
              <a:gd name="connsiteY80" fmla="*/ 81146 h 97070"/>
              <a:gd name="connsiteX81" fmla="*/ 139541 w 148494"/>
              <a:gd name="connsiteY81" fmla="*/ 81813 h 97070"/>
              <a:gd name="connsiteX82" fmla="*/ 138874 w 148494"/>
              <a:gd name="connsiteY82" fmla="*/ 80670 h 97070"/>
              <a:gd name="connsiteX83" fmla="*/ 140208 w 148494"/>
              <a:gd name="connsiteY83" fmla="*/ 76955 h 97070"/>
              <a:gd name="connsiteX84" fmla="*/ 140684 w 148494"/>
              <a:gd name="connsiteY84" fmla="*/ 76288 h 97070"/>
              <a:gd name="connsiteX85" fmla="*/ 141065 w 148494"/>
              <a:gd name="connsiteY85" fmla="*/ 77431 h 97070"/>
              <a:gd name="connsiteX86" fmla="*/ 140017 w 148494"/>
              <a:gd name="connsiteY86" fmla="*/ 75145 h 97070"/>
              <a:gd name="connsiteX87" fmla="*/ 141827 w 148494"/>
              <a:gd name="connsiteY87" fmla="*/ 74002 h 97070"/>
              <a:gd name="connsiteX88" fmla="*/ 140875 w 148494"/>
              <a:gd name="connsiteY88" fmla="*/ 73526 h 97070"/>
              <a:gd name="connsiteX89" fmla="*/ 142398 w 148494"/>
              <a:gd name="connsiteY89" fmla="*/ 73050 h 97070"/>
              <a:gd name="connsiteX90" fmla="*/ 141255 w 148494"/>
              <a:gd name="connsiteY90" fmla="*/ 72478 h 97070"/>
              <a:gd name="connsiteX91" fmla="*/ 141541 w 148494"/>
              <a:gd name="connsiteY91" fmla="*/ 70764 h 97070"/>
              <a:gd name="connsiteX92" fmla="*/ 141160 w 148494"/>
              <a:gd name="connsiteY92" fmla="*/ 69621 h 97070"/>
              <a:gd name="connsiteX93" fmla="*/ 141827 w 148494"/>
              <a:gd name="connsiteY93" fmla="*/ 68668 h 97070"/>
              <a:gd name="connsiteX94" fmla="*/ 141160 w 148494"/>
              <a:gd name="connsiteY94" fmla="*/ 68192 h 97070"/>
              <a:gd name="connsiteX95" fmla="*/ 143065 w 148494"/>
              <a:gd name="connsiteY95" fmla="*/ 66382 h 97070"/>
              <a:gd name="connsiteX96" fmla="*/ 141732 w 148494"/>
              <a:gd name="connsiteY96" fmla="*/ 65811 h 97070"/>
              <a:gd name="connsiteX97" fmla="*/ 141541 w 148494"/>
              <a:gd name="connsiteY97" fmla="*/ 63620 h 97070"/>
              <a:gd name="connsiteX98" fmla="*/ 142113 w 148494"/>
              <a:gd name="connsiteY98" fmla="*/ 63334 h 97070"/>
              <a:gd name="connsiteX99" fmla="*/ 141827 w 148494"/>
              <a:gd name="connsiteY99" fmla="*/ 61810 h 97070"/>
              <a:gd name="connsiteX100" fmla="*/ 142208 w 148494"/>
              <a:gd name="connsiteY100" fmla="*/ 60763 h 97070"/>
              <a:gd name="connsiteX101" fmla="*/ 144113 w 148494"/>
              <a:gd name="connsiteY101" fmla="*/ 60001 h 97070"/>
              <a:gd name="connsiteX102" fmla="*/ 141827 w 148494"/>
              <a:gd name="connsiteY102" fmla="*/ 60001 h 97070"/>
              <a:gd name="connsiteX103" fmla="*/ 141637 w 148494"/>
              <a:gd name="connsiteY103" fmla="*/ 56381 h 97070"/>
              <a:gd name="connsiteX104" fmla="*/ 143541 w 148494"/>
              <a:gd name="connsiteY104" fmla="*/ 57048 h 97070"/>
              <a:gd name="connsiteX105" fmla="*/ 143256 w 148494"/>
              <a:gd name="connsiteY105" fmla="*/ 58762 h 97070"/>
              <a:gd name="connsiteX106" fmla="*/ 143637 w 148494"/>
              <a:gd name="connsiteY106" fmla="*/ 56667 h 97070"/>
              <a:gd name="connsiteX107" fmla="*/ 144589 w 148494"/>
              <a:gd name="connsiteY107" fmla="*/ 56095 h 97070"/>
              <a:gd name="connsiteX108" fmla="*/ 144399 w 148494"/>
              <a:gd name="connsiteY108" fmla="*/ 48571 h 97070"/>
              <a:gd name="connsiteX109" fmla="*/ 145828 w 148494"/>
              <a:gd name="connsiteY109" fmla="*/ 48475 h 97070"/>
              <a:gd name="connsiteX110" fmla="*/ 144494 w 148494"/>
              <a:gd name="connsiteY110" fmla="*/ 47904 h 97070"/>
              <a:gd name="connsiteX111" fmla="*/ 146685 w 148494"/>
              <a:gd name="connsiteY111" fmla="*/ 45713 h 97070"/>
              <a:gd name="connsiteX112" fmla="*/ 145922 w 148494"/>
              <a:gd name="connsiteY112" fmla="*/ 44856 h 97070"/>
              <a:gd name="connsiteX113" fmla="*/ 148494 w 148494"/>
              <a:gd name="connsiteY113" fmla="*/ 43522 h 97070"/>
              <a:gd name="connsiteX114" fmla="*/ 145732 w 148494"/>
              <a:gd name="connsiteY114" fmla="*/ 40284 h 97070"/>
              <a:gd name="connsiteX115" fmla="*/ 145542 w 148494"/>
              <a:gd name="connsiteY115" fmla="*/ 40284 h 97070"/>
              <a:gd name="connsiteX116" fmla="*/ 144780 w 148494"/>
              <a:gd name="connsiteY116" fmla="*/ 36950 h 97070"/>
              <a:gd name="connsiteX117" fmla="*/ 144113 w 148494"/>
              <a:gd name="connsiteY117" fmla="*/ 28282 h 97070"/>
              <a:gd name="connsiteX118" fmla="*/ 146495 w 148494"/>
              <a:gd name="connsiteY118" fmla="*/ 26187 h 97070"/>
              <a:gd name="connsiteX119" fmla="*/ 140684 w 148494"/>
              <a:gd name="connsiteY119" fmla="*/ 22758 h 97070"/>
              <a:gd name="connsiteX120" fmla="*/ 131064 w 148494"/>
              <a:gd name="connsiteY120" fmla="*/ 20186 h 97070"/>
              <a:gd name="connsiteX121" fmla="*/ 131254 w 148494"/>
              <a:gd name="connsiteY121" fmla="*/ 19900 h 97070"/>
              <a:gd name="connsiteX122" fmla="*/ 112204 w 148494"/>
              <a:gd name="connsiteY122" fmla="*/ 18472 h 97070"/>
              <a:gd name="connsiteX123" fmla="*/ 112871 w 148494"/>
              <a:gd name="connsiteY123" fmla="*/ 19329 h 97070"/>
              <a:gd name="connsiteX124" fmla="*/ 111061 w 148494"/>
              <a:gd name="connsiteY124" fmla="*/ 19043 h 97070"/>
              <a:gd name="connsiteX125" fmla="*/ 103632 w 148494"/>
              <a:gd name="connsiteY125" fmla="*/ 17614 h 97070"/>
              <a:gd name="connsiteX126" fmla="*/ 104298 w 148494"/>
              <a:gd name="connsiteY126" fmla="*/ 16948 h 97070"/>
              <a:gd name="connsiteX127" fmla="*/ 80867 w 148494"/>
              <a:gd name="connsiteY127" fmla="*/ 11328 h 97070"/>
              <a:gd name="connsiteX128" fmla="*/ 80772 w 148494"/>
              <a:gd name="connsiteY128" fmla="*/ 11995 h 97070"/>
              <a:gd name="connsiteX129" fmla="*/ 76390 w 148494"/>
              <a:gd name="connsiteY129" fmla="*/ 10756 h 97070"/>
              <a:gd name="connsiteX130" fmla="*/ 86487 w 148494"/>
              <a:gd name="connsiteY130" fmla="*/ 14185 h 97070"/>
              <a:gd name="connsiteX131" fmla="*/ 78010 w 148494"/>
              <a:gd name="connsiteY131" fmla="*/ 13804 h 97070"/>
              <a:gd name="connsiteX132" fmla="*/ 83820 w 148494"/>
              <a:gd name="connsiteY132" fmla="*/ 15233 h 97070"/>
              <a:gd name="connsiteX133" fmla="*/ 74485 w 148494"/>
              <a:gd name="connsiteY133" fmla="*/ 14376 h 97070"/>
              <a:gd name="connsiteX134" fmla="*/ 77533 w 148494"/>
              <a:gd name="connsiteY134" fmla="*/ 14376 h 97070"/>
              <a:gd name="connsiteX135" fmla="*/ 74771 w 148494"/>
              <a:gd name="connsiteY135" fmla="*/ 12947 h 97070"/>
              <a:gd name="connsiteX136" fmla="*/ 50578 w 148494"/>
              <a:gd name="connsiteY136" fmla="*/ 8947 h 97070"/>
              <a:gd name="connsiteX137" fmla="*/ 49053 w 148494"/>
              <a:gd name="connsiteY137" fmla="*/ 8089 h 97070"/>
              <a:gd name="connsiteX138" fmla="*/ 28575 w 148494"/>
              <a:gd name="connsiteY138" fmla="*/ 6184 h 97070"/>
              <a:gd name="connsiteX139" fmla="*/ 28956 w 148494"/>
              <a:gd name="connsiteY139" fmla="*/ 5899 h 97070"/>
              <a:gd name="connsiteX140" fmla="*/ 23336 w 148494"/>
              <a:gd name="connsiteY140" fmla="*/ 4279 h 97070"/>
              <a:gd name="connsiteX141" fmla="*/ 25051 w 148494"/>
              <a:gd name="connsiteY141" fmla="*/ 3708 h 97070"/>
              <a:gd name="connsiteX142" fmla="*/ 22193 w 148494"/>
              <a:gd name="connsiteY142" fmla="*/ 3422 h 97070"/>
              <a:gd name="connsiteX143" fmla="*/ 22955 w 148494"/>
              <a:gd name="connsiteY143" fmla="*/ 3136 h 97070"/>
              <a:gd name="connsiteX144" fmla="*/ 20764 w 148494"/>
              <a:gd name="connsiteY144" fmla="*/ 1136 h 97070"/>
              <a:gd name="connsiteX145" fmla="*/ 21241 w 148494"/>
              <a:gd name="connsiteY145" fmla="*/ 469 h 97070"/>
              <a:gd name="connsiteX146" fmla="*/ 20193 w 148494"/>
              <a:gd name="connsiteY146" fmla="*/ 374 h 97070"/>
              <a:gd name="connsiteX147" fmla="*/ 22097 w 148494"/>
              <a:gd name="connsiteY147" fmla="*/ 2660 h 97070"/>
              <a:gd name="connsiteX148" fmla="*/ 18859 w 148494"/>
              <a:gd name="connsiteY148" fmla="*/ 4089 h 97070"/>
              <a:gd name="connsiteX149" fmla="*/ 24289 w 148494"/>
              <a:gd name="connsiteY149" fmla="*/ 5708 h 97070"/>
              <a:gd name="connsiteX150" fmla="*/ 23813 w 148494"/>
              <a:gd name="connsiteY150" fmla="*/ 6375 h 97070"/>
              <a:gd name="connsiteX151" fmla="*/ 24574 w 148494"/>
              <a:gd name="connsiteY151" fmla="*/ 6089 h 97070"/>
              <a:gd name="connsiteX152" fmla="*/ 24765 w 148494"/>
              <a:gd name="connsiteY152" fmla="*/ 7899 h 97070"/>
              <a:gd name="connsiteX153" fmla="*/ 15907 w 148494"/>
              <a:gd name="connsiteY153" fmla="*/ 5518 h 97070"/>
              <a:gd name="connsiteX154" fmla="*/ 17812 w 148494"/>
              <a:gd name="connsiteY154" fmla="*/ 6470 h 97070"/>
              <a:gd name="connsiteX155" fmla="*/ 17240 w 148494"/>
              <a:gd name="connsiteY155" fmla="*/ 6756 h 97070"/>
              <a:gd name="connsiteX156" fmla="*/ 21621 w 148494"/>
              <a:gd name="connsiteY156" fmla="*/ 7899 h 97070"/>
              <a:gd name="connsiteX157" fmla="*/ 15526 w 148494"/>
              <a:gd name="connsiteY157" fmla="*/ 7232 h 97070"/>
              <a:gd name="connsiteX158" fmla="*/ 16097 w 148494"/>
              <a:gd name="connsiteY158" fmla="*/ 6946 h 97070"/>
              <a:gd name="connsiteX159" fmla="*/ 13335 w 148494"/>
              <a:gd name="connsiteY159" fmla="*/ 7327 h 97070"/>
              <a:gd name="connsiteX160" fmla="*/ 14954 w 148494"/>
              <a:gd name="connsiteY160" fmla="*/ 7518 h 97070"/>
              <a:gd name="connsiteX161" fmla="*/ 13621 w 148494"/>
              <a:gd name="connsiteY161" fmla="*/ 8089 h 97070"/>
              <a:gd name="connsiteX162" fmla="*/ 10573 w 148494"/>
              <a:gd name="connsiteY162" fmla="*/ 9518 h 97070"/>
              <a:gd name="connsiteX163" fmla="*/ 11430 w 148494"/>
              <a:gd name="connsiteY163" fmla="*/ 8566 h 97070"/>
              <a:gd name="connsiteX164" fmla="*/ 13049 w 148494"/>
              <a:gd name="connsiteY164" fmla="*/ 9042 h 97070"/>
              <a:gd name="connsiteX165" fmla="*/ 12572 w 148494"/>
              <a:gd name="connsiteY165" fmla="*/ 8280 h 97070"/>
              <a:gd name="connsiteX166" fmla="*/ 12954 w 148494"/>
              <a:gd name="connsiteY166" fmla="*/ 7994 h 97070"/>
              <a:gd name="connsiteX167" fmla="*/ 9810 w 148494"/>
              <a:gd name="connsiteY167" fmla="*/ 8375 h 97070"/>
              <a:gd name="connsiteX168" fmla="*/ 10191 w 148494"/>
              <a:gd name="connsiteY168" fmla="*/ 10185 h 97070"/>
              <a:gd name="connsiteX169" fmla="*/ 6858 w 148494"/>
              <a:gd name="connsiteY169" fmla="*/ 16948 h 97070"/>
              <a:gd name="connsiteX170" fmla="*/ 9906 w 148494"/>
              <a:gd name="connsiteY170" fmla="*/ 13328 h 97070"/>
              <a:gd name="connsiteX171" fmla="*/ 7905 w 148494"/>
              <a:gd name="connsiteY171" fmla="*/ 17329 h 97070"/>
              <a:gd name="connsiteX172" fmla="*/ 8191 w 148494"/>
              <a:gd name="connsiteY172" fmla="*/ 18091 h 97070"/>
              <a:gd name="connsiteX173" fmla="*/ 9144 w 148494"/>
              <a:gd name="connsiteY173" fmla="*/ 17805 h 97070"/>
              <a:gd name="connsiteX174" fmla="*/ 10001 w 148494"/>
              <a:gd name="connsiteY174" fmla="*/ 16471 h 97070"/>
              <a:gd name="connsiteX175" fmla="*/ 8477 w 148494"/>
              <a:gd name="connsiteY175" fmla="*/ 18757 h 97070"/>
              <a:gd name="connsiteX176" fmla="*/ 8572 w 148494"/>
              <a:gd name="connsiteY176" fmla="*/ 21234 h 97070"/>
              <a:gd name="connsiteX177" fmla="*/ 10096 w 148494"/>
              <a:gd name="connsiteY177" fmla="*/ 18567 h 97070"/>
              <a:gd name="connsiteX178" fmla="*/ 9430 w 148494"/>
              <a:gd name="connsiteY178" fmla="*/ 21329 h 97070"/>
              <a:gd name="connsiteX179" fmla="*/ 8572 w 148494"/>
              <a:gd name="connsiteY179" fmla="*/ 21234 h 97070"/>
              <a:gd name="connsiteX180" fmla="*/ 7144 w 148494"/>
              <a:gd name="connsiteY180" fmla="*/ 24949 h 97070"/>
              <a:gd name="connsiteX181" fmla="*/ 6762 w 148494"/>
              <a:gd name="connsiteY181" fmla="*/ 27044 h 97070"/>
              <a:gd name="connsiteX182" fmla="*/ 7334 w 148494"/>
              <a:gd name="connsiteY182" fmla="*/ 28187 h 97070"/>
              <a:gd name="connsiteX183" fmla="*/ 5715 w 148494"/>
              <a:gd name="connsiteY183" fmla="*/ 32283 h 97070"/>
              <a:gd name="connsiteX184" fmla="*/ 6382 w 148494"/>
              <a:gd name="connsiteY184" fmla="*/ 33045 h 97070"/>
              <a:gd name="connsiteX185" fmla="*/ 5524 w 148494"/>
              <a:gd name="connsiteY185" fmla="*/ 36188 h 97070"/>
              <a:gd name="connsiteX186" fmla="*/ 6667 w 148494"/>
              <a:gd name="connsiteY186" fmla="*/ 37045 h 97070"/>
              <a:gd name="connsiteX187" fmla="*/ 5429 w 148494"/>
              <a:gd name="connsiteY187" fmla="*/ 38665 h 97070"/>
              <a:gd name="connsiteX188" fmla="*/ 4763 w 148494"/>
              <a:gd name="connsiteY188" fmla="*/ 41427 h 97070"/>
              <a:gd name="connsiteX189" fmla="*/ 3334 w 148494"/>
              <a:gd name="connsiteY189" fmla="*/ 41332 h 97070"/>
              <a:gd name="connsiteX190" fmla="*/ 4286 w 148494"/>
              <a:gd name="connsiteY190" fmla="*/ 42094 h 97070"/>
              <a:gd name="connsiteX191" fmla="*/ 3047 w 148494"/>
              <a:gd name="connsiteY191" fmla="*/ 43427 h 97070"/>
              <a:gd name="connsiteX192" fmla="*/ 3810 w 148494"/>
              <a:gd name="connsiteY192" fmla="*/ 44951 h 97070"/>
              <a:gd name="connsiteX193" fmla="*/ 476 w 148494"/>
              <a:gd name="connsiteY193" fmla="*/ 53428 h 97070"/>
              <a:gd name="connsiteX194" fmla="*/ 0 w 148494"/>
              <a:gd name="connsiteY194" fmla="*/ 55714 h 97070"/>
              <a:gd name="connsiteX195" fmla="*/ 127254 w 148494"/>
              <a:gd name="connsiteY195" fmla="*/ 22186 h 97070"/>
              <a:gd name="connsiteX196" fmla="*/ 122110 w 148494"/>
              <a:gd name="connsiteY196" fmla="*/ 21043 h 97070"/>
              <a:gd name="connsiteX197" fmla="*/ 127254 w 148494"/>
              <a:gd name="connsiteY197" fmla="*/ 22186 h 97070"/>
              <a:gd name="connsiteX198" fmla="*/ 100203 w 148494"/>
              <a:gd name="connsiteY198" fmla="*/ 17614 h 97070"/>
              <a:gd name="connsiteX199" fmla="*/ 97536 w 148494"/>
              <a:gd name="connsiteY199" fmla="*/ 16852 h 97070"/>
              <a:gd name="connsiteX200" fmla="*/ 100203 w 148494"/>
              <a:gd name="connsiteY200" fmla="*/ 17614 h 97070"/>
              <a:gd name="connsiteX201" fmla="*/ 95250 w 148494"/>
              <a:gd name="connsiteY201" fmla="*/ 16852 h 97070"/>
              <a:gd name="connsiteX202" fmla="*/ 93345 w 148494"/>
              <a:gd name="connsiteY202" fmla="*/ 15900 h 97070"/>
              <a:gd name="connsiteX203" fmla="*/ 95250 w 148494"/>
              <a:gd name="connsiteY203" fmla="*/ 16852 h 97070"/>
              <a:gd name="connsiteX204" fmla="*/ 62769 w 148494"/>
              <a:gd name="connsiteY204" fmla="*/ 87528 h 97070"/>
              <a:gd name="connsiteX205" fmla="*/ 67818 w 148494"/>
              <a:gd name="connsiteY205" fmla="*/ 89623 h 97070"/>
              <a:gd name="connsiteX206" fmla="*/ 58864 w 148494"/>
              <a:gd name="connsiteY206" fmla="*/ 87814 h 97070"/>
              <a:gd name="connsiteX207" fmla="*/ 57435 w 148494"/>
              <a:gd name="connsiteY207" fmla="*/ 87623 h 97070"/>
              <a:gd name="connsiteX208" fmla="*/ 56769 w 148494"/>
              <a:gd name="connsiteY208" fmla="*/ 87147 h 97070"/>
              <a:gd name="connsiteX209" fmla="*/ 63532 w 148494"/>
              <a:gd name="connsiteY209" fmla="*/ 88004 h 97070"/>
              <a:gd name="connsiteX210" fmla="*/ 62769 w 148494"/>
              <a:gd name="connsiteY210" fmla="*/ 87528 h 97070"/>
              <a:gd name="connsiteX211" fmla="*/ 61817 w 148494"/>
              <a:gd name="connsiteY211" fmla="*/ 87433 h 97070"/>
              <a:gd name="connsiteX212" fmla="*/ 59817 w 148494"/>
              <a:gd name="connsiteY212" fmla="*/ 86480 h 97070"/>
              <a:gd name="connsiteX213" fmla="*/ 61817 w 148494"/>
              <a:gd name="connsiteY213" fmla="*/ 87433 h 97070"/>
              <a:gd name="connsiteX214" fmla="*/ 57531 w 148494"/>
              <a:gd name="connsiteY214" fmla="*/ 11709 h 97070"/>
              <a:gd name="connsiteX215" fmla="*/ 55150 w 148494"/>
              <a:gd name="connsiteY215" fmla="*/ 10756 h 97070"/>
              <a:gd name="connsiteX216" fmla="*/ 57531 w 148494"/>
              <a:gd name="connsiteY216" fmla="*/ 11709 h 97070"/>
              <a:gd name="connsiteX217" fmla="*/ 55816 w 148494"/>
              <a:gd name="connsiteY217" fmla="*/ 85623 h 97070"/>
              <a:gd name="connsiteX218" fmla="*/ 53911 w 148494"/>
              <a:gd name="connsiteY218" fmla="*/ 85432 h 97070"/>
              <a:gd name="connsiteX219" fmla="*/ 55816 w 148494"/>
              <a:gd name="connsiteY219" fmla="*/ 85623 h 97070"/>
              <a:gd name="connsiteX220" fmla="*/ 52578 w 148494"/>
              <a:gd name="connsiteY220" fmla="*/ 10375 h 97070"/>
              <a:gd name="connsiteX221" fmla="*/ 49911 w 148494"/>
              <a:gd name="connsiteY221" fmla="*/ 9709 h 97070"/>
              <a:gd name="connsiteX222" fmla="*/ 52578 w 148494"/>
              <a:gd name="connsiteY222" fmla="*/ 10375 h 97070"/>
              <a:gd name="connsiteX223" fmla="*/ 31909 w 148494"/>
              <a:gd name="connsiteY223" fmla="*/ 8756 h 97070"/>
              <a:gd name="connsiteX224" fmla="*/ 33909 w 148494"/>
              <a:gd name="connsiteY224" fmla="*/ 8947 h 97070"/>
              <a:gd name="connsiteX225" fmla="*/ 30575 w 148494"/>
              <a:gd name="connsiteY225" fmla="*/ 9328 h 97070"/>
              <a:gd name="connsiteX226" fmla="*/ 29527 w 148494"/>
              <a:gd name="connsiteY226" fmla="*/ 8851 h 97070"/>
              <a:gd name="connsiteX227" fmla="*/ 30289 w 148494"/>
              <a:gd name="connsiteY227" fmla="*/ 8185 h 97070"/>
              <a:gd name="connsiteX228" fmla="*/ 28098 w 148494"/>
              <a:gd name="connsiteY228" fmla="*/ 6851 h 97070"/>
              <a:gd name="connsiteX229" fmla="*/ 31909 w 148494"/>
              <a:gd name="connsiteY229" fmla="*/ 8756 h 97070"/>
              <a:gd name="connsiteX230" fmla="*/ 9144 w 148494"/>
              <a:gd name="connsiteY230" fmla="*/ 13423 h 97070"/>
              <a:gd name="connsiteX231" fmla="*/ 12287 w 148494"/>
              <a:gd name="connsiteY231" fmla="*/ 10947 h 97070"/>
              <a:gd name="connsiteX232" fmla="*/ 9144 w 148494"/>
              <a:gd name="connsiteY232" fmla="*/ 13423 h 97070"/>
              <a:gd name="connsiteX233" fmla="*/ 9715 w 148494"/>
              <a:gd name="connsiteY233" fmla="*/ 15233 h 97070"/>
              <a:gd name="connsiteX234" fmla="*/ 10668 w 148494"/>
              <a:gd name="connsiteY234" fmla="*/ 14281 h 97070"/>
              <a:gd name="connsiteX235" fmla="*/ 10477 w 148494"/>
              <a:gd name="connsiteY235" fmla="*/ 14662 h 97070"/>
              <a:gd name="connsiteX236" fmla="*/ 10763 w 148494"/>
              <a:gd name="connsiteY236" fmla="*/ 15043 h 97070"/>
              <a:gd name="connsiteX237" fmla="*/ 9715 w 148494"/>
              <a:gd name="connsiteY237" fmla="*/ 15233 h 97070"/>
              <a:gd name="connsiteX238" fmla="*/ 4286 w 148494"/>
              <a:gd name="connsiteY238" fmla="*/ 53619 h 97070"/>
              <a:gd name="connsiteX239" fmla="*/ 4000 w 148494"/>
              <a:gd name="connsiteY239" fmla="*/ 54286 h 97070"/>
              <a:gd name="connsiteX240" fmla="*/ 3143 w 148494"/>
              <a:gd name="connsiteY240" fmla="*/ 54190 h 97070"/>
              <a:gd name="connsiteX241" fmla="*/ 4286 w 148494"/>
              <a:gd name="connsiteY241" fmla="*/ 53619 h 97070"/>
              <a:gd name="connsiteX242" fmla="*/ 3334 w 148494"/>
              <a:gd name="connsiteY242" fmla="*/ 56000 h 97070"/>
              <a:gd name="connsiteX243" fmla="*/ 2571 w 148494"/>
              <a:gd name="connsiteY243" fmla="*/ 54476 h 97070"/>
              <a:gd name="connsiteX244" fmla="*/ 3334 w 148494"/>
              <a:gd name="connsiteY244" fmla="*/ 56000 h 97070"/>
              <a:gd name="connsiteX245" fmla="*/ 2571 w 148494"/>
              <a:gd name="connsiteY245" fmla="*/ 56667 h 97070"/>
              <a:gd name="connsiteX246" fmla="*/ 2762 w 148494"/>
              <a:gd name="connsiteY246" fmla="*/ 58096 h 97070"/>
              <a:gd name="connsiteX247" fmla="*/ 2381 w 148494"/>
              <a:gd name="connsiteY247" fmla="*/ 58762 h 97070"/>
              <a:gd name="connsiteX248" fmla="*/ 2571 w 148494"/>
              <a:gd name="connsiteY248" fmla="*/ 56667 h 9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8494" h="97070">
                <a:moveTo>
                  <a:pt x="0" y="55714"/>
                </a:moveTo>
                <a:cubicBezTo>
                  <a:pt x="285" y="55238"/>
                  <a:pt x="1048" y="55333"/>
                  <a:pt x="1238" y="55810"/>
                </a:cubicBezTo>
                <a:cubicBezTo>
                  <a:pt x="1143" y="56667"/>
                  <a:pt x="857" y="57143"/>
                  <a:pt x="381" y="57143"/>
                </a:cubicBezTo>
                <a:cubicBezTo>
                  <a:pt x="476" y="58191"/>
                  <a:pt x="1048" y="56953"/>
                  <a:pt x="1333" y="56857"/>
                </a:cubicBezTo>
                <a:cubicBezTo>
                  <a:pt x="1905" y="57429"/>
                  <a:pt x="1810" y="58191"/>
                  <a:pt x="1810" y="59048"/>
                </a:cubicBezTo>
                <a:cubicBezTo>
                  <a:pt x="3143" y="59143"/>
                  <a:pt x="4096" y="59429"/>
                  <a:pt x="4381" y="61810"/>
                </a:cubicBezTo>
                <a:cubicBezTo>
                  <a:pt x="4286" y="62763"/>
                  <a:pt x="3810" y="62763"/>
                  <a:pt x="3429" y="62763"/>
                </a:cubicBezTo>
                <a:cubicBezTo>
                  <a:pt x="3238" y="62668"/>
                  <a:pt x="3334" y="62096"/>
                  <a:pt x="3524" y="62096"/>
                </a:cubicBezTo>
                <a:cubicBezTo>
                  <a:pt x="3334" y="61429"/>
                  <a:pt x="2191" y="63525"/>
                  <a:pt x="2571" y="64477"/>
                </a:cubicBezTo>
                <a:cubicBezTo>
                  <a:pt x="2000" y="64192"/>
                  <a:pt x="1810" y="65144"/>
                  <a:pt x="1238" y="65049"/>
                </a:cubicBezTo>
                <a:cubicBezTo>
                  <a:pt x="1143" y="66668"/>
                  <a:pt x="1714" y="64382"/>
                  <a:pt x="2286" y="65144"/>
                </a:cubicBezTo>
                <a:cubicBezTo>
                  <a:pt x="1238" y="65716"/>
                  <a:pt x="2286" y="66192"/>
                  <a:pt x="2667" y="66954"/>
                </a:cubicBezTo>
                <a:cubicBezTo>
                  <a:pt x="2571" y="67811"/>
                  <a:pt x="1905" y="68097"/>
                  <a:pt x="2286" y="69049"/>
                </a:cubicBezTo>
                <a:cubicBezTo>
                  <a:pt x="2000" y="69907"/>
                  <a:pt x="1619" y="68097"/>
                  <a:pt x="1524" y="69716"/>
                </a:cubicBezTo>
                <a:cubicBezTo>
                  <a:pt x="2667" y="70669"/>
                  <a:pt x="3334" y="69240"/>
                  <a:pt x="4286" y="70002"/>
                </a:cubicBezTo>
                <a:cubicBezTo>
                  <a:pt x="4000" y="70859"/>
                  <a:pt x="3620" y="71050"/>
                  <a:pt x="4381" y="70764"/>
                </a:cubicBezTo>
                <a:cubicBezTo>
                  <a:pt x="4381" y="71050"/>
                  <a:pt x="4476" y="72383"/>
                  <a:pt x="4000" y="72478"/>
                </a:cubicBezTo>
                <a:cubicBezTo>
                  <a:pt x="4096" y="72955"/>
                  <a:pt x="4286" y="73145"/>
                  <a:pt x="4667" y="73240"/>
                </a:cubicBezTo>
                <a:cubicBezTo>
                  <a:pt x="4381" y="73907"/>
                  <a:pt x="3810" y="73717"/>
                  <a:pt x="3810" y="74955"/>
                </a:cubicBezTo>
                <a:cubicBezTo>
                  <a:pt x="5239" y="75622"/>
                  <a:pt x="5429" y="73050"/>
                  <a:pt x="6953" y="73812"/>
                </a:cubicBezTo>
                <a:cubicBezTo>
                  <a:pt x="7048" y="73050"/>
                  <a:pt x="6477" y="73336"/>
                  <a:pt x="6572" y="72669"/>
                </a:cubicBezTo>
                <a:cubicBezTo>
                  <a:pt x="8572" y="73717"/>
                  <a:pt x="9144" y="77050"/>
                  <a:pt x="11335" y="77717"/>
                </a:cubicBezTo>
                <a:cubicBezTo>
                  <a:pt x="11239" y="76003"/>
                  <a:pt x="13049" y="77527"/>
                  <a:pt x="12572" y="79241"/>
                </a:cubicBezTo>
                <a:cubicBezTo>
                  <a:pt x="15144" y="78860"/>
                  <a:pt x="14382" y="78289"/>
                  <a:pt x="17050" y="79717"/>
                </a:cubicBezTo>
                <a:cubicBezTo>
                  <a:pt x="16573" y="80670"/>
                  <a:pt x="16002" y="81146"/>
                  <a:pt x="15144" y="80956"/>
                </a:cubicBezTo>
                <a:cubicBezTo>
                  <a:pt x="15430" y="83242"/>
                  <a:pt x="17050" y="82194"/>
                  <a:pt x="18288" y="82384"/>
                </a:cubicBezTo>
                <a:cubicBezTo>
                  <a:pt x="17812" y="81622"/>
                  <a:pt x="18192" y="81622"/>
                  <a:pt x="18859" y="81718"/>
                </a:cubicBezTo>
                <a:cubicBezTo>
                  <a:pt x="18859" y="82099"/>
                  <a:pt x="18573" y="82003"/>
                  <a:pt x="18479" y="82003"/>
                </a:cubicBezTo>
                <a:cubicBezTo>
                  <a:pt x="22574" y="83337"/>
                  <a:pt x="27432" y="82384"/>
                  <a:pt x="32195" y="83146"/>
                </a:cubicBezTo>
                <a:cubicBezTo>
                  <a:pt x="32289" y="82575"/>
                  <a:pt x="32099" y="82575"/>
                  <a:pt x="32099" y="82099"/>
                </a:cubicBezTo>
                <a:cubicBezTo>
                  <a:pt x="34290" y="81718"/>
                  <a:pt x="35433" y="83432"/>
                  <a:pt x="32671" y="82861"/>
                </a:cubicBezTo>
                <a:cubicBezTo>
                  <a:pt x="32671" y="83432"/>
                  <a:pt x="34480" y="83718"/>
                  <a:pt x="35147" y="84194"/>
                </a:cubicBezTo>
                <a:cubicBezTo>
                  <a:pt x="34576" y="83623"/>
                  <a:pt x="35337" y="83051"/>
                  <a:pt x="35719" y="82480"/>
                </a:cubicBezTo>
                <a:cubicBezTo>
                  <a:pt x="36004" y="84194"/>
                  <a:pt x="36957" y="83242"/>
                  <a:pt x="38100" y="83432"/>
                </a:cubicBezTo>
                <a:cubicBezTo>
                  <a:pt x="37909" y="82289"/>
                  <a:pt x="37433" y="83432"/>
                  <a:pt x="37147" y="82575"/>
                </a:cubicBezTo>
                <a:cubicBezTo>
                  <a:pt x="37529" y="81813"/>
                  <a:pt x="38576" y="82575"/>
                  <a:pt x="38862" y="82765"/>
                </a:cubicBezTo>
                <a:cubicBezTo>
                  <a:pt x="38766" y="83146"/>
                  <a:pt x="38481" y="83051"/>
                  <a:pt x="38290" y="83051"/>
                </a:cubicBezTo>
                <a:cubicBezTo>
                  <a:pt x="38195" y="83813"/>
                  <a:pt x="39052" y="83242"/>
                  <a:pt x="39243" y="83527"/>
                </a:cubicBezTo>
                <a:cubicBezTo>
                  <a:pt x="39243" y="83242"/>
                  <a:pt x="39148" y="83146"/>
                  <a:pt x="39148" y="82765"/>
                </a:cubicBezTo>
                <a:cubicBezTo>
                  <a:pt x="41053" y="82861"/>
                  <a:pt x="41814" y="83337"/>
                  <a:pt x="43434" y="83623"/>
                </a:cubicBezTo>
                <a:cubicBezTo>
                  <a:pt x="43719" y="83813"/>
                  <a:pt x="43339" y="84099"/>
                  <a:pt x="43339" y="84670"/>
                </a:cubicBezTo>
                <a:cubicBezTo>
                  <a:pt x="44291" y="83813"/>
                  <a:pt x="44101" y="85432"/>
                  <a:pt x="45053" y="84861"/>
                </a:cubicBezTo>
                <a:cubicBezTo>
                  <a:pt x="44958" y="83813"/>
                  <a:pt x="44577" y="84385"/>
                  <a:pt x="43719" y="84004"/>
                </a:cubicBezTo>
                <a:cubicBezTo>
                  <a:pt x="45053" y="83718"/>
                  <a:pt x="46767" y="83337"/>
                  <a:pt x="47720" y="84480"/>
                </a:cubicBezTo>
                <a:cubicBezTo>
                  <a:pt x="47339" y="85147"/>
                  <a:pt x="46482" y="84480"/>
                  <a:pt x="46101" y="84956"/>
                </a:cubicBezTo>
                <a:cubicBezTo>
                  <a:pt x="46672" y="86099"/>
                  <a:pt x="48196" y="85623"/>
                  <a:pt x="49149" y="85718"/>
                </a:cubicBezTo>
                <a:cubicBezTo>
                  <a:pt x="48577" y="83718"/>
                  <a:pt x="50006" y="86575"/>
                  <a:pt x="50292" y="85147"/>
                </a:cubicBezTo>
                <a:cubicBezTo>
                  <a:pt x="50672" y="85432"/>
                  <a:pt x="50006" y="85623"/>
                  <a:pt x="50292" y="86194"/>
                </a:cubicBezTo>
                <a:cubicBezTo>
                  <a:pt x="51721" y="86099"/>
                  <a:pt x="52482" y="87052"/>
                  <a:pt x="53911" y="86956"/>
                </a:cubicBezTo>
                <a:cubicBezTo>
                  <a:pt x="53626" y="85813"/>
                  <a:pt x="53149" y="86861"/>
                  <a:pt x="52768" y="86099"/>
                </a:cubicBezTo>
                <a:cubicBezTo>
                  <a:pt x="53816" y="85242"/>
                  <a:pt x="54102" y="87052"/>
                  <a:pt x="55626" y="86766"/>
                </a:cubicBezTo>
                <a:cubicBezTo>
                  <a:pt x="54959" y="87623"/>
                  <a:pt x="54387" y="86575"/>
                  <a:pt x="54102" y="87623"/>
                </a:cubicBezTo>
                <a:cubicBezTo>
                  <a:pt x="54292" y="88195"/>
                  <a:pt x="54578" y="88385"/>
                  <a:pt x="55054" y="88480"/>
                </a:cubicBezTo>
                <a:cubicBezTo>
                  <a:pt x="54959" y="88195"/>
                  <a:pt x="54959" y="87909"/>
                  <a:pt x="55054" y="87433"/>
                </a:cubicBezTo>
                <a:cubicBezTo>
                  <a:pt x="60484" y="88576"/>
                  <a:pt x="62769" y="89623"/>
                  <a:pt x="68199" y="90862"/>
                </a:cubicBezTo>
                <a:cubicBezTo>
                  <a:pt x="68199" y="90481"/>
                  <a:pt x="68008" y="90576"/>
                  <a:pt x="67913" y="90481"/>
                </a:cubicBezTo>
                <a:cubicBezTo>
                  <a:pt x="73152" y="87909"/>
                  <a:pt x="78200" y="92386"/>
                  <a:pt x="83629" y="92576"/>
                </a:cubicBezTo>
                <a:cubicBezTo>
                  <a:pt x="83439" y="93052"/>
                  <a:pt x="83058" y="93243"/>
                  <a:pt x="82677" y="93148"/>
                </a:cubicBezTo>
                <a:cubicBezTo>
                  <a:pt x="83629" y="94576"/>
                  <a:pt x="84963" y="92957"/>
                  <a:pt x="86010" y="93243"/>
                </a:cubicBezTo>
                <a:cubicBezTo>
                  <a:pt x="84963" y="94957"/>
                  <a:pt x="86963" y="92195"/>
                  <a:pt x="86010" y="94291"/>
                </a:cubicBezTo>
                <a:lnTo>
                  <a:pt x="88392" y="94672"/>
                </a:lnTo>
                <a:cubicBezTo>
                  <a:pt x="88296" y="94100"/>
                  <a:pt x="88106" y="93814"/>
                  <a:pt x="87630" y="93814"/>
                </a:cubicBezTo>
                <a:cubicBezTo>
                  <a:pt x="94202" y="94005"/>
                  <a:pt x="101917" y="96386"/>
                  <a:pt x="107537" y="95910"/>
                </a:cubicBezTo>
                <a:cubicBezTo>
                  <a:pt x="107442" y="96291"/>
                  <a:pt x="107251" y="96196"/>
                  <a:pt x="107156" y="96196"/>
                </a:cubicBezTo>
                <a:cubicBezTo>
                  <a:pt x="110776" y="97529"/>
                  <a:pt x="118681" y="93624"/>
                  <a:pt x="122301" y="94957"/>
                </a:cubicBezTo>
                <a:cubicBezTo>
                  <a:pt x="122777" y="95148"/>
                  <a:pt x="122777" y="96481"/>
                  <a:pt x="123158" y="96196"/>
                </a:cubicBezTo>
                <a:cubicBezTo>
                  <a:pt x="123158" y="96577"/>
                  <a:pt x="123063" y="96767"/>
                  <a:pt x="122872" y="96862"/>
                </a:cubicBezTo>
                <a:cubicBezTo>
                  <a:pt x="123063" y="97910"/>
                  <a:pt x="123920" y="94576"/>
                  <a:pt x="124396" y="96386"/>
                </a:cubicBezTo>
                <a:cubicBezTo>
                  <a:pt x="124777" y="95719"/>
                  <a:pt x="123254" y="95243"/>
                  <a:pt x="122872" y="94767"/>
                </a:cubicBezTo>
                <a:cubicBezTo>
                  <a:pt x="125539" y="93243"/>
                  <a:pt x="128397" y="93338"/>
                  <a:pt x="130873" y="94576"/>
                </a:cubicBezTo>
                <a:cubicBezTo>
                  <a:pt x="130111" y="93052"/>
                  <a:pt x="132207" y="93719"/>
                  <a:pt x="132969" y="93814"/>
                </a:cubicBezTo>
                <a:cubicBezTo>
                  <a:pt x="133255" y="93243"/>
                  <a:pt x="131540" y="93338"/>
                  <a:pt x="131445" y="92481"/>
                </a:cubicBezTo>
                <a:cubicBezTo>
                  <a:pt x="132207" y="91528"/>
                  <a:pt x="134683" y="91909"/>
                  <a:pt x="135064" y="93052"/>
                </a:cubicBezTo>
                <a:cubicBezTo>
                  <a:pt x="135255" y="93052"/>
                  <a:pt x="135255" y="92767"/>
                  <a:pt x="135160" y="92671"/>
                </a:cubicBezTo>
                <a:cubicBezTo>
                  <a:pt x="135255" y="92290"/>
                  <a:pt x="135445" y="92386"/>
                  <a:pt x="135541" y="92386"/>
                </a:cubicBezTo>
                <a:cubicBezTo>
                  <a:pt x="135731" y="91624"/>
                  <a:pt x="134969" y="92100"/>
                  <a:pt x="134778" y="91909"/>
                </a:cubicBezTo>
                <a:cubicBezTo>
                  <a:pt x="134874" y="91147"/>
                  <a:pt x="135445" y="91814"/>
                  <a:pt x="135731" y="91719"/>
                </a:cubicBezTo>
                <a:cubicBezTo>
                  <a:pt x="135064" y="90576"/>
                  <a:pt x="136397" y="90195"/>
                  <a:pt x="137160" y="90481"/>
                </a:cubicBezTo>
                <a:cubicBezTo>
                  <a:pt x="137350" y="90576"/>
                  <a:pt x="135541" y="88576"/>
                  <a:pt x="136874" y="87909"/>
                </a:cubicBezTo>
                <a:cubicBezTo>
                  <a:pt x="136397" y="87242"/>
                  <a:pt x="136017" y="86575"/>
                  <a:pt x="136017" y="85242"/>
                </a:cubicBezTo>
                <a:cubicBezTo>
                  <a:pt x="136397" y="83813"/>
                  <a:pt x="137255" y="83527"/>
                  <a:pt x="137350" y="81146"/>
                </a:cubicBezTo>
                <a:cubicBezTo>
                  <a:pt x="137826" y="80670"/>
                  <a:pt x="138684" y="82003"/>
                  <a:pt x="139541" y="81813"/>
                </a:cubicBezTo>
                <a:cubicBezTo>
                  <a:pt x="139446" y="81146"/>
                  <a:pt x="139065" y="81051"/>
                  <a:pt x="138874" y="80670"/>
                </a:cubicBezTo>
                <a:cubicBezTo>
                  <a:pt x="139541" y="79432"/>
                  <a:pt x="140589" y="78574"/>
                  <a:pt x="140208" y="76955"/>
                </a:cubicBezTo>
                <a:cubicBezTo>
                  <a:pt x="140303" y="76574"/>
                  <a:pt x="140589" y="76765"/>
                  <a:pt x="140684" y="76288"/>
                </a:cubicBezTo>
                <a:cubicBezTo>
                  <a:pt x="141160" y="76098"/>
                  <a:pt x="140875" y="77050"/>
                  <a:pt x="141065" y="77431"/>
                </a:cubicBezTo>
                <a:cubicBezTo>
                  <a:pt x="141541" y="76479"/>
                  <a:pt x="141065" y="74764"/>
                  <a:pt x="140017" y="75145"/>
                </a:cubicBezTo>
                <a:cubicBezTo>
                  <a:pt x="140303" y="73907"/>
                  <a:pt x="140970" y="73717"/>
                  <a:pt x="141827" y="74002"/>
                </a:cubicBezTo>
                <a:cubicBezTo>
                  <a:pt x="142398" y="73526"/>
                  <a:pt x="141160" y="73621"/>
                  <a:pt x="140875" y="73526"/>
                </a:cubicBezTo>
                <a:cubicBezTo>
                  <a:pt x="141255" y="72859"/>
                  <a:pt x="142018" y="73526"/>
                  <a:pt x="142398" y="73050"/>
                </a:cubicBezTo>
                <a:cubicBezTo>
                  <a:pt x="142494" y="72288"/>
                  <a:pt x="141541" y="72764"/>
                  <a:pt x="141255" y="72478"/>
                </a:cubicBezTo>
                <a:cubicBezTo>
                  <a:pt x="141065" y="71907"/>
                  <a:pt x="140684" y="70573"/>
                  <a:pt x="141541" y="70764"/>
                </a:cubicBezTo>
                <a:cubicBezTo>
                  <a:pt x="141637" y="70097"/>
                  <a:pt x="140970" y="70383"/>
                  <a:pt x="141160" y="69621"/>
                </a:cubicBezTo>
                <a:cubicBezTo>
                  <a:pt x="142018" y="69145"/>
                  <a:pt x="140779" y="68478"/>
                  <a:pt x="141827" y="68668"/>
                </a:cubicBezTo>
                <a:cubicBezTo>
                  <a:pt x="141827" y="68192"/>
                  <a:pt x="141446" y="68287"/>
                  <a:pt x="141160" y="68192"/>
                </a:cubicBezTo>
                <a:cubicBezTo>
                  <a:pt x="141255" y="65906"/>
                  <a:pt x="142398" y="66859"/>
                  <a:pt x="143065" y="66382"/>
                </a:cubicBezTo>
                <a:cubicBezTo>
                  <a:pt x="143065" y="65620"/>
                  <a:pt x="142113" y="66097"/>
                  <a:pt x="141732" y="65811"/>
                </a:cubicBezTo>
                <a:cubicBezTo>
                  <a:pt x="141160" y="65239"/>
                  <a:pt x="142018" y="64382"/>
                  <a:pt x="141541" y="63620"/>
                </a:cubicBezTo>
                <a:cubicBezTo>
                  <a:pt x="141732" y="62858"/>
                  <a:pt x="141732" y="64096"/>
                  <a:pt x="142113" y="63334"/>
                </a:cubicBezTo>
                <a:cubicBezTo>
                  <a:pt x="142018" y="62858"/>
                  <a:pt x="142018" y="62287"/>
                  <a:pt x="141827" y="61810"/>
                </a:cubicBezTo>
                <a:cubicBezTo>
                  <a:pt x="142589" y="60763"/>
                  <a:pt x="144208" y="61334"/>
                  <a:pt x="142208" y="60763"/>
                </a:cubicBezTo>
                <a:cubicBezTo>
                  <a:pt x="142684" y="60001"/>
                  <a:pt x="143541" y="60382"/>
                  <a:pt x="144113" y="60001"/>
                </a:cubicBezTo>
                <a:cubicBezTo>
                  <a:pt x="143732" y="59239"/>
                  <a:pt x="142494" y="60001"/>
                  <a:pt x="141827" y="60001"/>
                </a:cubicBezTo>
                <a:cubicBezTo>
                  <a:pt x="141255" y="59143"/>
                  <a:pt x="141637" y="58286"/>
                  <a:pt x="141637" y="56381"/>
                </a:cubicBezTo>
                <a:cubicBezTo>
                  <a:pt x="142208" y="55619"/>
                  <a:pt x="143256" y="56476"/>
                  <a:pt x="143541" y="57048"/>
                </a:cubicBezTo>
                <a:lnTo>
                  <a:pt x="143256" y="58762"/>
                </a:lnTo>
                <a:cubicBezTo>
                  <a:pt x="143732" y="58381"/>
                  <a:pt x="143827" y="57334"/>
                  <a:pt x="143637" y="56667"/>
                </a:cubicBezTo>
                <a:cubicBezTo>
                  <a:pt x="143827" y="56000"/>
                  <a:pt x="144399" y="56667"/>
                  <a:pt x="144589" y="56095"/>
                </a:cubicBezTo>
                <a:cubicBezTo>
                  <a:pt x="143541" y="57238"/>
                  <a:pt x="143065" y="50666"/>
                  <a:pt x="144399" y="48571"/>
                </a:cubicBezTo>
                <a:cubicBezTo>
                  <a:pt x="144780" y="47904"/>
                  <a:pt x="145446" y="49142"/>
                  <a:pt x="145828" y="48475"/>
                </a:cubicBezTo>
                <a:cubicBezTo>
                  <a:pt x="146018" y="48190"/>
                  <a:pt x="144780" y="47618"/>
                  <a:pt x="144494" y="47904"/>
                </a:cubicBezTo>
                <a:cubicBezTo>
                  <a:pt x="144780" y="45713"/>
                  <a:pt x="145732" y="45713"/>
                  <a:pt x="146685" y="45713"/>
                </a:cubicBezTo>
                <a:cubicBezTo>
                  <a:pt x="146780" y="44951"/>
                  <a:pt x="146399" y="44856"/>
                  <a:pt x="145922" y="44856"/>
                </a:cubicBezTo>
                <a:cubicBezTo>
                  <a:pt x="146304" y="42856"/>
                  <a:pt x="147638" y="43903"/>
                  <a:pt x="148494" y="43522"/>
                </a:cubicBezTo>
                <a:cubicBezTo>
                  <a:pt x="147447" y="43332"/>
                  <a:pt x="145256" y="42951"/>
                  <a:pt x="145732" y="40284"/>
                </a:cubicBezTo>
                <a:cubicBezTo>
                  <a:pt x="146113" y="40093"/>
                  <a:pt x="145637" y="39712"/>
                  <a:pt x="145542" y="40284"/>
                </a:cubicBezTo>
                <a:cubicBezTo>
                  <a:pt x="144494" y="39712"/>
                  <a:pt x="145161" y="37807"/>
                  <a:pt x="144780" y="36950"/>
                </a:cubicBezTo>
                <a:cubicBezTo>
                  <a:pt x="146495" y="32664"/>
                  <a:pt x="144970" y="30949"/>
                  <a:pt x="144113" y="28282"/>
                </a:cubicBezTo>
                <a:cubicBezTo>
                  <a:pt x="144685" y="26949"/>
                  <a:pt x="145637" y="26854"/>
                  <a:pt x="146495" y="26187"/>
                </a:cubicBezTo>
                <a:cubicBezTo>
                  <a:pt x="145446" y="23044"/>
                  <a:pt x="141732" y="26282"/>
                  <a:pt x="140684" y="22758"/>
                </a:cubicBezTo>
                <a:cubicBezTo>
                  <a:pt x="137446" y="22948"/>
                  <a:pt x="133350" y="22091"/>
                  <a:pt x="131064" y="20186"/>
                </a:cubicBezTo>
                <a:cubicBezTo>
                  <a:pt x="131064" y="19996"/>
                  <a:pt x="131159" y="19900"/>
                  <a:pt x="131254" y="19900"/>
                </a:cubicBezTo>
                <a:cubicBezTo>
                  <a:pt x="125539" y="18567"/>
                  <a:pt x="118681" y="20091"/>
                  <a:pt x="112204" y="18472"/>
                </a:cubicBezTo>
                <a:cubicBezTo>
                  <a:pt x="110680" y="18757"/>
                  <a:pt x="112871" y="19615"/>
                  <a:pt x="112871" y="19329"/>
                </a:cubicBezTo>
                <a:cubicBezTo>
                  <a:pt x="112680" y="20472"/>
                  <a:pt x="110680" y="18948"/>
                  <a:pt x="111061" y="19043"/>
                </a:cubicBezTo>
                <a:cubicBezTo>
                  <a:pt x="109251" y="18376"/>
                  <a:pt x="104965" y="17614"/>
                  <a:pt x="103632" y="17614"/>
                </a:cubicBezTo>
                <a:cubicBezTo>
                  <a:pt x="103632" y="16852"/>
                  <a:pt x="104013" y="16948"/>
                  <a:pt x="104298" y="16948"/>
                </a:cubicBezTo>
                <a:cubicBezTo>
                  <a:pt x="97536" y="14471"/>
                  <a:pt x="86582" y="14566"/>
                  <a:pt x="80867" y="11328"/>
                </a:cubicBezTo>
                <a:lnTo>
                  <a:pt x="80772" y="11995"/>
                </a:lnTo>
                <a:cubicBezTo>
                  <a:pt x="79629" y="10280"/>
                  <a:pt x="77724" y="10947"/>
                  <a:pt x="76390" y="10756"/>
                </a:cubicBezTo>
                <a:cubicBezTo>
                  <a:pt x="78581" y="12566"/>
                  <a:pt x="83439" y="12661"/>
                  <a:pt x="86487" y="14185"/>
                </a:cubicBezTo>
                <a:cubicBezTo>
                  <a:pt x="83725" y="14566"/>
                  <a:pt x="80105" y="13709"/>
                  <a:pt x="78010" y="13804"/>
                </a:cubicBezTo>
                <a:cubicBezTo>
                  <a:pt x="79724" y="14566"/>
                  <a:pt x="81724" y="15043"/>
                  <a:pt x="83820" y="15233"/>
                </a:cubicBezTo>
                <a:cubicBezTo>
                  <a:pt x="80963" y="16376"/>
                  <a:pt x="77819" y="14566"/>
                  <a:pt x="74485" y="14376"/>
                </a:cubicBezTo>
                <a:cubicBezTo>
                  <a:pt x="75247" y="13614"/>
                  <a:pt x="76581" y="14566"/>
                  <a:pt x="77533" y="14376"/>
                </a:cubicBezTo>
                <a:cubicBezTo>
                  <a:pt x="76962" y="12376"/>
                  <a:pt x="75723" y="13042"/>
                  <a:pt x="74771" y="12947"/>
                </a:cubicBezTo>
                <a:cubicBezTo>
                  <a:pt x="66389" y="12566"/>
                  <a:pt x="58578" y="10185"/>
                  <a:pt x="50578" y="8947"/>
                </a:cubicBezTo>
                <a:cubicBezTo>
                  <a:pt x="50006" y="8851"/>
                  <a:pt x="49625" y="8280"/>
                  <a:pt x="49053" y="8089"/>
                </a:cubicBezTo>
                <a:cubicBezTo>
                  <a:pt x="42576" y="5613"/>
                  <a:pt x="35052" y="6946"/>
                  <a:pt x="28575" y="6184"/>
                </a:cubicBezTo>
                <a:cubicBezTo>
                  <a:pt x="28575" y="5803"/>
                  <a:pt x="28860" y="5899"/>
                  <a:pt x="28956" y="5899"/>
                </a:cubicBezTo>
                <a:cubicBezTo>
                  <a:pt x="27337" y="5232"/>
                  <a:pt x="24765" y="5803"/>
                  <a:pt x="23336" y="4279"/>
                </a:cubicBezTo>
                <a:cubicBezTo>
                  <a:pt x="23622" y="3136"/>
                  <a:pt x="24765" y="5708"/>
                  <a:pt x="25051" y="3708"/>
                </a:cubicBezTo>
                <a:cubicBezTo>
                  <a:pt x="24479" y="4089"/>
                  <a:pt x="23241" y="3232"/>
                  <a:pt x="22193" y="3422"/>
                </a:cubicBezTo>
                <a:cubicBezTo>
                  <a:pt x="22288" y="1993"/>
                  <a:pt x="22574" y="3232"/>
                  <a:pt x="22955" y="3136"/>
                </a:cubicBezTo>
                <a:cubicBezTo>
                  <a:pt x="22384" y="1803"/>
                  <a:pt x="21717" y="2184"/>
                  <a:pt x="20764" y="1136"/>
                </a:cubicBezTo>
                <a:cubicBezTo>
                  <a:pt x="20764" y="565"/>
                  <a:pt x="20955" y="469"/>
                  <a:pt x="21241" y="469"/>
                </a:cubicBezTo>
                <a:cubicBezTo>
                  <a:pt x="21145" y="-578"/>
                  <a:pt x="20478" y="469"/>
                  <a:pt x="20193" y="374"/>
                </a:cubicBezTo>
                <a:cubicBezTo>
                  <a:pt x="20574" y="1517"/>
                  <a:pt x="20955" y="2755"/>
                  <a:pt x="22097" y="2660"/>
                </a:cubicBezTo>
                <a:cubicBezTo>
                  <a:pt x="21145" y="3613"/>
                  <a:pt x="20288" y="4565"/>
                  <a:pt x="18859" y="4089"/>
                </a:cubicBezTo>
                <a:cubicBezTo>
                  <a:pt x="19716" y="5899"/>
                  <a:pt x="21907" y="4851"/>
                  <a:pt x="24289" y="5708"/>
                </a:cubicBezTo>
                <a:cubicBezTo>
                  <a:pt x="24193" y="5994"/>
                  <a:pt x="24098" y="6280"/>
                  <a:pt x="23813" y="6375"/>
                </a:cubicBezTo>
                <a:cubicBezTo>
                  <a:pt x="23813" y="7232"/>
                  <a:pt x="24289" y="5994"/>
                  <a:pt x="24574" y="6089"/>
                </a:cubicBezTo>
                <a:cubicBezTo>
                  <a:pt x="24955" y="6184"/>
                  <a:pt x="24860" y="7042"/>
                  <a:pt x="24765" y="7899"/>
                </a:cubicBezTo>
                <a:cubicBezTo>
                  <a:pt x="21145" y="8089"/>
                  <a:pt x="18955" y="4565"/>
                  <a:pt x="15907" y="5518"/>
                </a:cubicBezTo>
                <a:cubicBezTo>
                  <a:pt x="16287" y="6470"/>
                  <a:pt x="16764" y="6089"/>
                  <a:pt x="17812" y="6470"/>
                </a:cubicBezTo>
                <a:cubicBezTo>
                  <a:pt x="17716" y="6851"/>
                  <a:pt x="17430" y="6756"/>
                  <a:pt x="17240" y="6756"/>
                </a:cubicBezTo>
                <a:cubicBezTo>
                  <a:pt x="18479" y="7423"/>
                  <a:pt x="20002" y="7804"/>
                  <a:pt x="21621" y="7899"/>
                </a:cubicBezTo>
                <a:cubicBezTo>
                  <a:pt x="19335" y="8947"/>
                  <a:pt x="16764" y="8280"/>
                  <a:pt x="15526" y="7232"/>
                </a:cubicBezTo>
                <a:cubicBezTo>
                  <a:pt x="15621" y="6851"/>
                  <a:pt x="15907" y="6946"/>
                  <a:pt x="16097" y="6946"/>
                </a:cubicBezTo>
                <a:cubicBezTo>
                  <a:pt x="15526" y="4851"/>
                  <a:pt x="14192" y="6470"/>
                  <a:pt x="13335" y="7327"/>
                </a:cubicBezTo>
                <a:cubicBezTo>
                  <a:pt x="13335" y="7804"/>
                  <a:pt x="14382" y="7137"/>
                  <a:pt x="14954" y="7518"/>
                </a:cubicBezTo>
                <a:cubicBezTo>
                  <a:pt x="14478" y="8185"/>
                  <a:pt x="14192" y="8756"/>
                  <a:pt x="13621" y="8089"/>
                </a:cubicBezTo>
                <a:cubicBezTo>
                  <a:pt x="14097" y="9709"/>
                  <a:pt x="11335" y="9994"/>
                  <a:pt x="10573" y="9518"/>
                </a:cubicBezTo>
                <a:cubicBezTo>
                  <a:pt x="10668" y="8185"/>
                  <a:pt x="11049" y="9709"/>
                  <a:pt x="11430" y="8566"/>
                </a:cubicBezTo>
                <a:cubicBezTo>
                  <a:pt x="11239" y="9804"/>
                  <a:pt x="12096" y="8756"/>
                  <a:pt x="13049" y="9042"/>
                </a:cubicBezTo>
                <a:cubicBezTo>
                  <a:pt x="13239" y="8280"/>
                  <a:pt x="12859" y="8375"/>
                  <a:pt x="12572" y="8280"/>
                </a:cubicBezTo>
                <a:cubicBezTo>
                  <a:pt x="12572" y="7899"/>
                  <a:pt x="12859" y="7994"/>
                  <a:pt x="12954" y="7994"/>
                </a:cubicBezTo>
                <a:cubicBezTo>
                  <a:pt x="11716" y="7899"/>
                  <a:pt x="10573" y="7994"/>
                  <a:pt x="9810" y="8375"/>
                </a:cubicBezTo>
                <a:cubicBezTo>
                  <a:pt x="10382" y="8280"/>
                  <a:pt x="10191" y="9232"/>
                  <a:pt x="10191" y="10185"/>
                </a:cubicBezTo>
                <a:cubicBezTo>
                  <a:pt x="8858" y="11899"/>
                  <a:pt x="7239" y="12947"/>
                  <a:pt x="6858" y="16948"/>
                </a:cubicBezTo>
                <a:cubicBezTo>
                  <a:pt x="7810" y="15233"/>
                  <a:pt x="8477" y="12661"/>
                  <a:pt x="9906" y="13328"/>
                </a:cubicBezTo>
                <a:cubicBezTo>
                  <a:pt x="9906" y="14757"/>
                  <a:pt x="8954" y="17233"/>
                  <a:pt x="7905" y="17329"/>
                </a:cubicBezTo>
                <a:cubicBezTo>
                  <a:pt x="7810" y="17805"/>
                  <a:pt x="8954" y="17138"/>
                  <a:pt x="8191" y="18091"/>
                </a:cubicBezTo>
                <a:cubicBezTo>
                  <a:pt x="8096" y="18757"/>
                  <a:pt x="8858" y="17900"/>
                  <a:pt x="9144" y="17805"/>
                </a:cubicBezTo>
                <a:cubicBezTo>
                  <a:pt x="8572" y="17233"/>
                  <a:pt x="9334" y="16471"/>
                  <a:pt x="10001" y="16471"/>
                </a:cubicBezTo>
                <a:cubicBezTo>
                  <a:pt x="9620" y="17519"/>
                  <a:pt x="9334" y="18853"/>
                  <a:pt x="8477" y="18757"/>
                </a:cubicBezTo>
                <a:cubicBezTo>
                  <a:pt x="8954" y="19519"/>
                  <a:pt x="8382" y="20281"/>
                  <a:pt x="8572" y="21234"/>
                </a:cubicBezTo>
                <a:cubicBezTo>
                  <a:pt x="9334" y="20853"/>
                  <a:pt x="9334" y="18853"/>
                  <a:pt x="10096" y="18567"/>
                </a:cubicBezTo>
                <a:cubicBezTo>
                  <a:pt x="10573" y="19710"/>
                  <a:pt x="8954" y="19996"/>
                  <a:pt x="9430" y="21329"/>
                </a:cubicBezTo>
                <a:cubicBezTo>
                  <a:pt x="9430" y="21139"/>
                  <a:pt x="8382" y="22567"/>
                  <a:pt x="8572" y="21234"/>
                </a:cubicBezTo>
                <a:cubicBezTo>
                  <a:pt x="8667" y="22663"/>
                  <a:pt x="8191" y="24472"/>
                  <a:pt x="7144" y="24949"/>
                </a:cubicBezTo>
                <a:cubicBezTo>
                  <a:pt x="6858" y="25996"/>
                  <a:pt x="7239" y="28282"/>
                  <a:pt x="6762" y="27044"/>
                </a:cubicBezTo>
                <a:cubicBezTo>
                  <a:pt x="6191" y="27520"/>
                  <a:pt x="6953" y="29140"/>
                  <a:pt x="7334" y="28187"/>
                </a:cubicBezTo>
                <a:cubicBezTo>
                  <a:pt x="6762" y="29425"/>
                  <a:pt x="6382" y="31330"/>
                  <a:pt x="5715" y="32283"/>
                </a:cubicBezTo>
                <a:cubicBezTo>
                  <a:pt x="5715" y="32950"/>
                  <a:pt x="5905" y="33140"/>
                  <a:pt x="6382" y="33045"/>
                </a:cubicBezTo>
                <a:cubicBezTo>
                  <a:pt x="6096" y="35140"/>
                  <a:pt x="6096" y="35426"/>
                  <a:pt x="5524" y="36188"/>
                </a:cubicBezTo>
                <a:cubicBezTo>
                  <a:pt x="6096" y="36188"/>
                  <a:pt x="6001" y="37141"/>
                  <a:pt x="6667" y="37045"/>
                </a:cubicBezTo>
                <a:cubicBezTo>
                  <a:pt x="6191" y="38284"/>
                  <a:pt x="6001" y="38474"/>
                  <a:pt x="5429" y="38665"/>
                </a:cubicBezTo>
                <a:cubicBezTo>
                  <a:pt x="6096" y="39617"/>
                  <a:pt x="4763" y="40474"/>
                  <a:pt x="4763" y="41427"/>
                </a:cubicBezTo>
                <a:cubicBezTo>
                  <a:pt x="4286" y="40951"/>
                  <a:pt x="3905" y="40951"/>
                  <a:pt x="3334" y="41332"/>
                </a:cubicBezTo>
                <a:cubicBezTo>
                  <a:pt x="2953" y="42094"/>
                  <a:pt x="4286" y="40951"/>
                  <a:pt x="4286" y="42094"/>
                </a:cubicBezTo>
                <a:cubicBezTo>
                  <a:pt x="4000" y="42856"/>
                  <a:pt x="3334" y="42570"/>
                  <a:pt x="3047" y="43427"/>
                </a:cubicBezTo>
                <a:cubicBezTo>
                  <a:pt x="3238" y="43999"/>
                  <a:pt x="3905" y="43808"/>
                  <a:pt x="3810" y="44951"/>
                </a:cubicBezTo>
                <a:cubicBezTo>
                  <a:pt x="2476" y="47523"/>
                  <a:pt x="2381" y="52762"/>
                  <a:pt x="476" y="53428"/>
                </a:cubicBezTo>
                <a:cubicBezTo>
                  <a:pt x="476" y="54000"/>
                  <a:pt x="381" y="54952"/>
                  <a:pt x="0" y="55714"/>
                </a:cubicBezTo>
                <a:close/>
                <a:moveTo>
                  <a:pt x="127254" y="22186"/>
                </a:moveTo>
                <a:cubicBezTo>
                  <a:pt x="126492" y="23329"/>
                  <a:pt x="122587" y="20758"/>
                  <a:pt x="122110" y="21043"/>
                </a:cubicBezTo>
                <a:cubicBezTo>
                  <a:pt x="123254" y="20186"/>
                  <a:pt x="126587" y="23044"/>
                  <a:pt x="127254" y="22186"/>
                </a:cubicBezTo>
                <a:close/>
                <a:moveTo>
                  <a:pt x="100203" y="17614"/>
                </a:moveTo>
                <a:cubicBezTo>
                  <a:pt x="99346" y="17900"/>
                  <a:pt x="98297" y="17519"/>
                  <a:pt x="97536" y="16852"/>
                </a:cubicBezTo>
                <a:cubicBezTo>
                  <a:pt x="98488" y="16281"/>
                  <a:pt x="99536" y="16948"/>
                  <a:pt x="100203" y="17614"/>
                </a:cubicBezTo>
                <a:close/>
                <a:moveTo>
                  <a:pt x="95250" y="16852"/>
                </a:moveTo>
                <a:cubicBezTo>
                  <a:pt x="94202" y="16471"/>
                  <a:pt x="93726" y="16948"/>
                  <a:pt x="93345" y="15900"/>
                </a:cubicBezTo>
                <a:cubicBezTo>
                  <a:pt x="94012" y="15995"/>
                  <a:pt x="95440" y="16471"/>
                  <a:pt x="95250" y="16852"/>
                </a:cubicBezTo>
                <a:close/>
                <a:moveTo>
                  <a:pt x="62769" y="87528"/>
                </a:moveTo>
                <a:cubicBezTo>
                  <a:pt x="64960" y="88290"/>
                  <a:pt x="66580" y="88195"/>
                  <a:pt x="67818" y="89623"/>
                </a:cubicBezTo>
                <a:cubicBezTo>
                  <a:pt x="64294" y="89052"/>
                  <a:pt x="61817" y="89052"/>
                  <a:pt x="58864" y="87814"/>
                </a:cubicBezTo>
                <a:lnTo>
                  <a:pt x="57435" y="87623"/>
                </a:lnTo>
                <a:cubicBezTo>
                  <a:pt x="57055" y="87718"/>
                  <a:pt x="55816" y="87242"/>
                  <a:pt x="56769" y="87147"/>
                </a:cubicBezTo>
                <a:cubicBezTo>
                  <a:pt x="59245" y="86861"/>
                  <a:pt x="61722" y="89147"/>
                  <a:pt x="63532" y="88004"/>
                </a:cubicBezTo>
                <a:cubicBezTo>
                  <a:pt x="63436" y="87718"/>
                  <a:pt x="62674" y="88290"/>
                  <a:pt x="62769" y="87528"/>
                </a:cubicBezTo>
                <a:close/>
                <a:moveTo>
                  <a:pt x="61817" y="87433"/>
                </a:moveTo>
                <a:cubicBezTo>
                  <a:pt x="61436" y="86861"/>
                  <a:pt x="60007" y="87909"/>
                  <a:pt x="59817" y="86480"/>
                </a:cubicBezTo>
                <a:cubicBezTo>
                  <a:pt x="60864" y="85909"/>
                  <a:pt x="61436" y="86194"/>
                  <a:pt x="61817" y="87433"/>
                </a:cubicBezTo>
                <a:close/>
                <a:moveTo>
                  <a:pt x="57531" y="11709"/>
                </a:moveTo>
                <a:cubicBezTo>
                  <a:pt x="56673" y="10566"/>
                  <a:pt x="55340" y="12185"/>
                  <a:pt x="55150" y="10756"/>
                </a:cubicBezTo>
                <a:cubicBezTo>
                  <a:pt x="55912" y="11042"/>
                  <a:pt x="57435" y="10280"/>
                  <a:pt x="57531" y="11709"/>
                </a:cubicBezTo>
                <a:close/>
                <a:moveTo>
                  <a:pt x="55816" y="85623"/>
                </a:moveTo>
                <a:cubicBezTo>
                  <a:pt x="55150" y="86099"/>
                  <a:pt x="54292" y="85718"/>
                  <a:pt x="53911" y="85432"/>
                </a:cubicBezTo>
                <a:cubicBezTo>
                  <a:pt x="54864" y="84861"/>
                  <a:pt x="55435" y="85337"/>
                  <a:pt x="55816" y="85623"/>
                </a:cubicBezTo>
                <a:close/>
                <a:moveTo>
                  <a:pt x="52578" y="10375"/>
                </a:moveTo>
                <a:cubicBezTo>
                  <a:pt x="51435" y="10185"/>
                  <a:pt x="50672" y="10756"/>
                  <a:pt x="49911" y="9709"/>
                </a:cubicBezTo>
                <a:cubicBezTo>
                  <a:pt x="50672" y="9423"/>
                  <a:pt x="52388" y="9804"/>
                  <a:pt x="52578" y="10375"/>
                </a:cubicBezTo>
                <a:close/>
                <a:moveTo>
                  <a:pt x="31909" y="8756"/>
                </a:moveTo>
                <a:cubicBezTo>
                  <a:pt x="32385" y="7994"/>
                  <a:pt x="33338" y="7994"/>
                  <a:pt x="33909" y="8947"/>
                </a:cubicBezTo>
                <a:cubicBezTo>
                  <a:pt x="32289" y="9804"/>
                  <a:pt x="30670" y="7613"/>
                  <a:pt x="30575" y="9328"/>
                </a:cubicBezTo>
                <a:cubicBezTo>
                  <a:pt x="30003" y="9518"/>
                  <a:pt x="30003" y="8947"/>
                  <a:pt x="29527" y="8851"/>
                </a:cubicBezTo>
                <a:cubicBezTo>
                  <a:pt x="26955" y="8375"/>
                  <a:pt x="29337" y="8661"/>
                  <a:pt x="30289" y="8185"/>
                </a:cubicBezTo>
                <a:cubicBezTo>
                  <a:pt x="29908" y="7423"/>
                  <a:pt x="28289" y="8947"/>
                  <a:pt x="28098" y="6851"/>
                </a:cubicBezTo>
                <a:cubicBezTo>
                  <a:pt x="30194" y="7423"/>
                  <a:pt x="31051" y="6851"/>
                  <a:pt x="31909" y="8756"/>
                </a:cubicBezTo>
                <a:close/>
                <a:moveTo>
                  <a:pt x="9144" y="13423"/>
                </a:moveTo>
                <a:cubicBezTo>
                  <a:pt x="9620" y="11423"/>
                  <a:pt x="11620" y="10947"/>
                  <a:pt x="12287" y="10947"/>
                </a:cubicBezTo>
                <a:cubicBezTo>
                  <a:pt x="11144" y="12280"/>
                  <a:pt x="10477" y="12471"/>
                  <a:pt x="9144" y="13423"/>
                </a:cubicBezTo>
                <a:close/>
                <a:moveTo>
                  <a:pt x="9715" y="15233"/>
                </a:moveTo>
                <a:cubicBezTo>
                  <a:pt x="10001" y="15043"/>
                  <a:pt x="10477" y="13138"/>
                  <a:pt x="10668" y="14281"/>
                </a:cubicBezTo>
                <a:cubicBezTo>
                  <a:pt x="10573" y="14281"/>
                  <a:pt x="10477" y="14281"/>
                  <a:pt x="10477" y="14662"/>
                </a:cubicBezTo>
                <a:cubicBezTo>
                  <a:pt x="10573" y="14757"/>
                  <a:pt x="10858" y="14662"/>
                  <a:pt x="10763" y="15043"/>
                </a:cubicBezTo>
                <a:cubicBezTo>
                  <a:pt x="10287" y="14376"/>
                  <a:pt x="9906" y="16471"/>
                  <a:pt x="9715" y="15233"/>
                </a:cubicBezTo>
                <a:close/>
                <a:moveTo>
                  <a:pt x="4286" y="53619"/>
                </a:moveTo>
                <a:cubicBezTo>
                  <a:pt x="4096" y="53714"/>
                  <a:pt x="4096" y="53905"/>
                  <a:pt x="4000" y="54286"/>
                </a:cubicBezTo>
                <a:lnTo>
                  <a:pt x="3143" y="54190"/>
                </a:lnTo>
                <a:cubicBezTo>
                  <a:pt x="3143" y="53333"/>
                  <a:pt x="4286" y="53143"/>
                  <a:pt x="4286" y="53619"/>
                </a:cubicBezTo>
                <a:close/>
                <a:moveTo>
                  <a:pt x="3334" y="56000"/>
                </a:moveTo>
                <a:cubicBezTo>
                  <a:pt x="2953" y="55714"/>
                  <a:pt x="2571" y="55429"/>
                  <a:pt x="2571" y="54476"/>
                </a:cubicBezTo>
                <a:cubicBezTo>
                  <a:pt x="3143" y="54476"/>
                  <a:pt x="3429" y="55048"/>
                  <a:pt x="3334" y="56000"/>
                </a:cubicBezTo>
                <a:close/>
                <a:moveTo>
                  <a:pt x="2571" y="56667"/>
                </a:moveTo>
                <a:cubicBezTo>
                  <a:pt x="2476" y="57334"/>
                  <a:pt x="3047" y="57143"/>
                  <a:pt x="2762" y="58096"/>
                </a:cubicBezTo>
                <a:cubicBezTo>
                  <a:pt x="2571" y="58096"/>
                  <a:pt x="2571" y="58667"/>
                  <a:pt x="2381" y="58762"/>
                </a:cubicBezTo>
                <a:cubicBezTo>
                  <a:pt x="1810" y="57334"/>
                  <a:pt x="2476" y="57810"/>
                  <a:pt x="2571" y="56667"/>
                </a:cubicBezTo>
                <a:close/>
              </a:path>
            </a:pathLst>
          </a:custGeom>
          <a:solidFill>
            <a:srgbClr val="1A2D6F"/>
          </a:solidFill>
          <a:ln w="9525" cap="flat">
            <a:noFill/>
            <a:prstDash val="solid"/>
            <a:miter/>
          </a:ln>
        </p:spPr>
        <p:txBody>
          <a:bodyPr rtlCol="0" anchor="ctr"/>
          <a:lstStyle/>
          <a:p>
            <a:endParaRPr lang="en-US"/>
          </a:p>
        </p:txBody>
      </p:sp>
      <p:sp>
        <p:nvSpPr>
          <p:cNvPr id="1049" name="צורה חופשית: צורה 1022">
            <a:extLst>
              <a:ext uri="{FF2B5EF4-FFF2-40B4-BE49-F238E27FC236}">
                <a16:creationId xmlns:a16="http://schemas.microsoft.com/office/drawing/2014/main" id="{628B6FD2-A74F-48E0-AAAE-283F080C4747}"/>
              </a:ext>
            </a:extLst>
          </p:cNvPr>
          <p:cNvSpPr/>
          <p:nvPr userDrawn="1"/>
        </p:nvSpPr>
        <p:spPr>
          <a:xfrm>
            <a:off x="5633561" y="73628"/>
            <a:ext cx="25050" cy="7715"/>
          </a:xfrm>
          <a:custGeom>
            <a:avLst/>
            <a:gdLst>
              <a:gd name="connsiteX0" fmla="*/ 0 w 25050"/>
              <a:gd name="connsiteY0" fmla="*/ 0 h 7715"/>
              <a:gd name="connsiteX1" fmla="*/ 2762 w 25050"/>
              <a:gd name="connsiteY1" fmla="*/ 1429 h 7715"/>
              <a:gd name="connsiteX2" fmla="*/ 25051 w 25050"/>
              <a:gd name="connsiteY2" fmla="*/ 7715 h 7715"/>
              <a:gd name="connsiteX3" fmla="*/ 0 w 25050"/>
              <a:gd name="connsiteY3" fmla="*/ 0 h 7715"/>
            </a:gdLst>
            <a:ahLst/>
            <a:cxnLst>
              <a:cxn ang="0">
                <a:pos x="connsiteX0" y="connsiteY0"/>
              </a:cxn>
              <a:cxn ang="0">
                <a:pos x="connsiteX1" y="connsiteY1"/>
              </a:cxn>
              <a:cxn ang="0">
                <a:pos x="connsiteX2" y="connsiteY2"/>
              </a:cxn>
              <a:cxn ang="0">
                <a:pos x="connsiteX3" y="connsiteY3"/>
              </a:cxn>
            </a:cxnLst>
            <a:rect l="l" t="t" r="r" b="b"/>
            <a:pathLst>
              <a:path w="25050" h="7715">
                <a:moveTo>
                  <a:pt x="0" y="0"/>
                </a:moveTo>
                <a:cubicBezTo>
                  <a:pt x="190" y="1238"/>
                  <a:pt x="1619" y="1048"/>
                  <a:pt x="2762" y="1429"/>
                </a:cubicBezTo>
                <a:cubicBezTo>
                  <a:pt x="10287" y="3619"/>
                  <a:pt x="18192" y="5906"/>
                  <a:pt x="25051" y="7715"/>
                </a:cubicBezTo>
                <a:cubicBezTo>
                  <a:pt x="18192" y="4000"/>
                  <a:pt x="7906" y="2667"/>
                  <a:pt x="0" y="0"/>
                </a:cubicBezTo>
                <a:close/>
              </a:path>
            </a:pathLst>
          </a:custGeom>
          <a:solidFill>
            <a:srgbClr val="1A2D6F"/>
          </a:solidFill>
          <a:ln w="9525" cap="flat">
            <a:noFill/>
            <a:prstDash val="solid"/>
            <a:miter/>
          </a:ln>
        </p:spPr>
        <p:txBody>
          <a:bodyPr rtlCol="0" anchor="ctr"/>
          <a:lstStyle/>
          <a:p>
            <a:endParaRPr lang="en-US"/>
          </a:p>
        </p:txBody>
      </p:sp>
      <p:sp>
        <p:nvSpPr>
          <p:cNvPr id="1050" name="צורה חופשית: צורה 1023">
            <a:extLst>
              <a:ext uri="{FF2B5EF4-FFF2-40B4-BE49-F238E27FC236}">
                <a16:creationId xmlns:a16="http://schemas.microsoft.com/office/drawing/2014/main" id="{57D342FB-088B-4A7E-B423-EBB29F641B48}"/>
              </a:ext>
            </a:extLst>
          </p:cNvPr>
          <p:cNvSpPr/>
          <p:nvPr userDrawn="1"/>
        </p:nvSpPr>
        <p:spPr>
          <a:xfrm>
            <a:off x="5714142" y="90487"/>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286" y="0"/>
                  <a:pt x="381" y="95"/>
                </a:cubicBezTo>
                <a:cubicBezTo>
                  <a:pt x="286" y="0"/>
                  <a:pt x="95" y="0"/>
                  <a:pt x="0" y="0"/>
                </a:cubicBezTo>
                <a:close/>
              </a:path>
            </a:pathLst>
          </a:custGeom>
          <a:solidFill>
            <a:srgbClr val="1A2D6F"/>
          </a:solidFill>
          <a:ln w="9525" cap="flat">
            <a:noFill/>
            <a:prstDash val="solid"/>
            <a:miter/>
          </a:ln>
        </p:spPr>
        <p:txBody>
          <a:bodyPr rtlCol="0" anchor="ctr"/>
          <a:lstStyle/>
          <a:p>
            <a:endParaRPr lang="en-US"/>
          </a:p>
        </p:txBody>
      </p:sp>
      <p:sp>
        <p:nvSpPr>
          <p:cNvPr id="1051" name="צורה חופשית: צורה 1024">
            <a:extLst>
              <a:ext uri="{FF2B5EF4-FFF2-40B4-BE49-F238E27FC236}">
                <a16:creationId xmlns:a16="http://schemas.microsoft.com/office/drawing/2014/main" id="{45F833F0-E909-49C5-88DE-DCEA64015D7A}"/>
              </a:ext>
            </a:extLst>
          </p:cNvPr>
          <p:cNvSpPr/>
          <p:nvPr userDrawn="1"/>
        </p:nvSpPr>
        <p:spPr>
          <a:xfrm>
            <a:off x="5635986" y="76485"/>
            <a:ext cx="4336" cy="1673"/>
          </a:xfrm>
          <a:custGeom>
            <a:avLst/>
            <a:gdLst>
              <a:gd name="connsiteX0" fmla="*/ 146 w 4336"/>
              <a:gd name="connsiteY0" fmla="*/ 572 h 1673"/>
              <a:gd name="connsiteX1" fmla="*/ 1670 w 4336"/>
              <a:gd name="connsiteY1" fmla="*/ 1143 h 1673"/>
              <a:gd name="connsiteX2" fmla="*/ 4337 w 4336"/>
              <a:gd name="connsiteY2" fmla="*/ 1429 h 1673"/>
              <a:gd name="connsiteX3" fmla="*/ 4147 w 4336"/>
              <a:gd name="connsiteY3" fmla="*/ 0 h 1673"/>
              <a:gd name="connsiteX4" fmla="*/ 146 w 4336"/>
              <a:gd name="connsiteY4" fmla="*/ 572 h 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1673">
                <a:moveTo>
                  <a:pt x="146" y="572"/>
                </a:moveTo>
                <a:cubicBezTo>
                  <a:pt x="-520" y="1143"/>
                  <a:pt x="1289" y="953"/>
                  <a:pt x="1670" y="1143"/>
                </a:cubicBezTo>
                <a:cubicBezTo>
                  <a:pt x="2813" y="1429"/>
                  <a:pt x="3765" y="2000"/>
                  <a:pt x="4337" y="1429"/>
                </a:cubicBezTo>
                <a:cubicBezTo>
                  <a:pt x="4337" y="857"/>
                  <a:pt x="4147" y="476"/>
                  <a:pt x="4147" y="0"/>
                </a:cubicBezTo>
                <a:cubicBezTo>
                  <a:pt x="3099" y="1143"/>
                  <a:pt x="1956" y="857"/>
                  <a:pt x="146" y="572"/>
                </a:cubicBezTo>
                <a:close/>
              </a:path>
            </a:pathLst>
          </a:custGeom>
          <a:solidFill>
            <a:srgbClr val="1A2D6F"/>
          </a:solidFill>
          <a:ln w="9525" cap="flat">
            <a:noFill/>
            <a:prstDash val="solid"/>
            <a:miter/>
          </a:ln>
        </p:spPr>
        <p:txBody>
          <a:bodyPr rtlCol="0" anchor="ctr"/>
          <a:lstStyle/>
          <a:p>
            <a:endParaRPr lang="en-US"/>
          </a:p>
        </p:txBody>
      </p:sp>
      <p:sp>
        <p:nvSpPr>
          <p:cNvPr id="1052" name="צורה חופשית: צורה 1025">
            <a:extLst>
              <a:ext uri="{FF2B5EF4-FFF2-40B4-BE49-F238E27FC236}">
                <a16:creationId xmlns:a16="http://schemas.microsoft.com/office/drawing/2014/main" id="{36A789C7-3F5D-47DE-91AA-F5A36D5E9504}"/>
              </a:ext>
            </a:extLst>
          </p:cNvPr>
          <p:cNvSpPr/>
          <p:nvPr userDrawn="1"/>
        </p:nvSpPr>
        <p:spPr>
          <a:xfrm>
            <a:off x="5652135" y="160870"/>
            <a:ext cx="3619" cy="993"/>
          </a:xfrm>
          <a:custGeom>
            <a:avLst/>
            <a:gdLst>
              <a:gd name="connsiteX0" fmla="*/ 3620 w 3619"/>
              <a:gd name="connsiteY0" fmla="*/ 959 h 993"/>
              <a:gd name="connsiteX1" fmla="*/ 0 w 3619"/>
              <a:gd name="connsiteY1" fmla="*/ 483 h 993"/>
              <a:gd name="connsiteX2" fmla="*/ 3620 w 3619"/>
              <a:gd name="connsiteY2" fmla="*/ 959 h 993"/>
            </a:gdLst>
            <a:ahLst/>
            <a:cxnLst>
              <a:cxn ang="0">
                <a:pos x="connsiteX0" y="connsiteY0"/>
              </a:cxn>
              <a:cxn ang="0">
                <a:pos x="connsiteX1" y="connsiteY1"/>
              </a:cxn>
              <a:cxn ang="0">
                <a:pos x="connsiteX2" y="connsiteY2"/>
              </a:cxn>
            </a:cxnLst>
            <a:rect l="l" t="t" r="r" b="b"/>
            <a:pathLst>
              <a:path w="3619" h="993">
                <a:moveTo>
                  <a:pt x="3620" y="959"/>
                </a:moveTo>
                <a:cubicBezTo>
                  <a:pt x="2762" y="-660"/>
                  <a:pt x="1619" y="197"/>
                  <a:pt x="0" y="483"/>
                </a:cubicBezTo>
                <a:cubicBezTo>
                  <a:pt x="190" y="1531"/>
                  <a:pt x="2476" y="578"/>
                  <a:pt x="3620" y="959"/>
                </a:cubicBezTo>
                <a:close/>
              </a:path>
            </a:pathLst>
          </a:custGeom>
          <a:solidFill>
            <a:srgbClr val="1A2D6F"/>
          </a:solidFill>
          <a:ln w="9525" cap="flat">
            <a:noFill/>
            <a:prstDash val="solid"/>
            <a:miter/>
          </a:ln>
        </p:spPr>
        <p:txBody>
          <a:bodyPr rtlCol="0" anchor="ctr"/>
          <a:lstStyle/>
          <a:p>
            <a:endParaRPr lang="en-US"/>
          </a:p>
        </p:txBody>
      </p:sp>
      <p:sp>
        <p:nvSpPr>
          <p:cNvPr id="1053" name="צורה חופשית: צורה 1026">
            <a:extLst>
              <a:ext uri="{FF2B5EF4-FFF2-40B4-BE49-F238E27FC236}">
                <a16:creationId xmlns:a16="http://schemas.microsoft.com/office/drawing/2014/main" id="{34091A3E-F954-4D79-8FFA-E52DAA63860B}"/>
              </a:ext>
            </a:extLst>
          </p:cNvPr>
          <p:cNvSpPr/>
          <p:nvPr userDrawn="1"/>
        </p:nvSpPr>
        <p:spPr>
          <a:xfrm>
            <a:off x="5658136" y="161863"/>
            <a:ext cx="1809" cy="919"/>
          </a:xfrm>
          <a:custGeom>
            <a:avLst/>
            <a:gdLst>
              <a:gd name="connsiteX0" fmla="*/ 0 w 1809"/>
              <a:gd name="connsiteY0" fmla="*/ 348 h 919"/>
              <a:gd name="connsiteX1" fmla="*/ 1809 w 1809"/>
              <a:gd name="connsiteY1" fmla="*/ 919 h 919"/>
              <a:gd name="connsiteX2" fmla="*/ 0 w 1809"/>
              <a:gd name="connsiteY2" fmla="*/ 348 h 919"/>
            </a:gdLst>
            <a:ahLst/>
            <a:cxnLst>
              <a:cxn ang="0">
                <a:pos x="connsiteX0" y="connsiteY0"/>
              </a:cxn>
              <a:cxn ang="0">
                <a:pos x="connsiteX1" y="connsiteY1"/>
              </a:cxn>
              <a:cxn ang="0">
                <a:pos x="connsiteX2" y="connsiteY2"/>
              </a:cxn>
            </a:cxnLst>
            <a:rect l="l" t="t" r="r" b="b"/>
            <a:pathLst>
              <a:path w="1809" h="919">
                <a:moveTo>
                  <a:pt x="0" y="348"/>
                </a:moveTo>
                <a:cubicBezTo>
                  <a:pt x="190" y="1205"/>
                  <a:pt x="1333" y="633"/>
                  <a:pt x="1809" y="919"/>
                </a:cubicBezTo>
                <a:cubicBezTo>
                  <a:pt x="1809" y="-129"/>
                  <a:pt x="476" y="-224"/>
                  <a:pt x="0" y="348"/>
                </a:cubicBezTo>
                <a:close/>
              </a:path>
            </a:pathLst>
          </a:custGeom>
          <a:solidFill>
            <a:srgbClr val="1A2D6F"/>
          </a:solidFill>
          <a:ln w="9525" cap="flat">
            <a:noFill/>
            <a:prstDash val="solid"/>
            <a:miter/>
          </a:ln>
        </p:spPr>
        <p:txBody>
          <a:bodyPr rtlCol="0" anchor="ctr"/>
          <a:lstStyle/>
          <a:p>
            <a:endParaRPr lang="en-US"/>
          </a:p>
        </p:txBody>
      </p:sp>
      <p:sp>
        <p:nvSpPr>
          <p:cNvPr id="1054" name="צורה חופשית: צורה 1027">
            <a:extLst>
              <a:ext uri="{FF2B5EF4-FFF2-40B4-BE49-F238E27FC236}">
                <a16:creationId xmlns:a16="http://schemas.microsoft.com/office/drawing/2014/main" id="{04B69786-C569-48ED-96EE-73250785A42B}"/>
              </a:ext>
            </a:extLst>
          </p:cNvPr>
          <p:cNvSpPr/>
          <p:nvPr userDrawn="1"/>
        </p:nvSpPr>
        <p:spPr>
          <a:xfrm>
            <a:off x="5622798" y="153753"/>
            <a:ext cx="1905" cy="646"/>
          </a:xfrm>
          <a:custGeom>
            <a:avLst/>
            <a:gdLst>
              <a:gd name="connsiteX0" fmla="*/ 0 w 1905"/>
              <a:gd name="connsiteY0" fmla="*/ 75 h 646"/>
              <a:gd name="connsiteX1" fmla="*/ 1905 w 1905"/>
              <a:gd name="connsiteY1" fmla="*/ 647 h 646"/>
              <a:gd name="connsiteX2" fmla="*/ 0 w 1905"/>
              <a:gd name="connsiteY2" fmla="*/ 75 h 646"/>
            </a:gdLst>
            <a:ahLst/>
            <a:cxnLst>
              <a:cxn ang="0">
                <a:pos x="connsiteX0" y="connsiteY0"/>
              </a:cxn>
              <a:cxn ang="0">
                <a:pos x="connsiteX1" y="connsiteY1"/>
              </a:cxn>
              <a:cxn ang="0">
                <a:pos x="connsiteX2" y="connsiteY2"/>
              </a:cxn>
            </a:cxnLst>
            <a:rect l="l" t="t" r="r" b="b"/>
            <a:pathLst>
              <a:path w="1905" h="646">
                <a:moveTo>
                  <a:pt x="0" y="75"/>
                </a:moveTo>
                <a:cubicBezTo>
                  <a:pt x="191" y="933"/>
                  <a:pt x="1334" y="361"/>
                  <a:pt x="1905" y="647"/>
                </a:cubicBezTo>
                <a:cubicBezTo>
                  <a:pt x="1428" y="-306"/>
                  <a:pt x="762" y="75"/>
                  <a:pt x="0" y="75"/>
                </a:cubicBezTo>
                <a:close/>
              </a:path>
            </a:pathLst>
          </a:custGeom>
          <a:solidFill>
            <a:srgbClr val="1A2D6F"/>
          </a:solidFill>
          <a:ln w="9525" cap="flat">
            <a:noFill/>
            <a:prstDash val="solid"/>
            <a:miter/>
          </a:ln>
        </p:spPr>
        <p:txBody>
          <a:bodyPr rtlCol="0" anchor="ctr"/>
          <a:lstStyle/>
          <a:p>
            <a:endParaRPr lang="en-US"/>
          </a:p>
        </p:txBody>
      </p:sp>
      <p:sp>
        <p:nvSpPr>
          <p:cNvPr id="1055" name="צורה חופשית: צורה 1028">
            <a:extLst>
              <a:ext uri="{FF2B5EF4-FFF2-40B4-BE49-F238E27FC236}">
                <a16:creationId xmlns:a16="http://schemas.microsoft.com/office/drawing/2014/main" id="{BB1EE2F9-63C9-43B8-BBAE-622DA59009D0}"/>
              </a:ext>
            </a:extLst>
          </p:cNvPr>
          <p:cNvSpPr/>
          <p:nvPr userDrawn="1"/>
        </p:nvSpPr>
        <p:spPr>
          <a:xfrm>
            <a:off x="5598509" y="74295"/>
            <a:ext cx="1714" cy="571"/>
          </a:xfrm>
          <a:custGeom>
            <a:avLst/>
            <a:gdLst>
              <a:gd name="connsiteX0" fmla="*/ 1714 w 1714"/>
              <a:gd name="connsiteY0" fmla="*/ 571 h 571"/>
              <a:gd name="connsiteX1" fmla="*/ 0 w 1714"/>
              <a:gd name="connsiteY1" fmla="*/ 0 h 571"/>
              <a:gd name="connsiteX2" fmla="*/ 1714 w 1714"/>
              <a:gd name="connsiteY2" fmla="*/ 571 h 571"/>
            </a:gdLst>
            <a:ahLst/>
            <a:cxnLst>
              <a:cxn ang="0">
                <a:pos x="connsiteX0" y="connsiteY0"/>
              </a:cxn>
              <a:cxn ang="0">
                <a:pos x="connsiteX1" y="connsiteY1"/>
              </a:cxn>
              <a:cxn ang="0">
                <a:pos x="connsiteX2" y="connsiteY2"/>
              </a:cxn>
            </a:cxnLst>
            <a:rect l="l" t="t" r="r" b="b"/>
            <a:pathLst>
              <a:path w="1714" h="571">
                <a:moveTo>
                  <a:pt x="1714" y="571"/>
                </a:moveTo>
                <a:cubicBezTo>
                  <a:pt x="1524" y="-286"/>
                  <a:pt x="476" y="286"/>
                  <a:pt x="0" y="0"/>
                </a:cubicBezTo>
                <a:cubicBezTo>
                  <a:pt x="95" y="857"/>
                  <a:pt x="1143" y="286"/>
                  <a:pt x="1714" y="571"/>
                </a:cubicBezTo>
                <a:close/>
              </a:path>
            </a:pathLst>
          </a:custGeom>
          <a:solidFill>
            <a:srgbClr val="1A2D6F"/>
          </a:solidFill>
          <a:ln w="9525" cap="flat">
            <a:noFill/>
            <a:prstDash val="solid"/>
            <a:miter/>
          </a:ln>
        </p:spPr>
        <p:txBody>
          <a:bodyPr rtlCol="0" anchor="ctr"/>
          <a:lstStyle/>
          <a:p>
            <a:endParaRPr lang="en-US"/>
          </a:p>
        </p:txBody>
      </p:sp>
      <p:sp>
        <p:nvSpPr>
          <p:cNvPr id="1056" name="צורה חופשית: צורה 1029">
            <a:extLst>
              <a:ext uri="{FF2B5EF4-FFF2-40B4-BE49-F238E27FC236}">
                <a16:creationId xmlns:a16="http://schemas.microsoft.com/office/drawing/2014/main" id="{92BECEE8-9BBD-41BA-BD1E-CAD30CBCEA14}"/>
              </a:ext>
            </a:extLst>
          </p:cNvPr>
          <p:cNvSpPr/>
          <p:nvPr userDrawn="1"/>
        </p:nvSpPr>
        <p:spPr>
          <a:xfrm>
            <a:off x="5662993" y="162836"/>
            <a:ext cx="1809" cy="725"/>
          </a:xfrm>
          <a:custGeom>
            <a:avLst/>
            <a:gdLst>
              <a:gd name="connsiteX0" fmla="*/ 1810 w 1809"/>
              <a:gd name="connsiteY0" fmla="*/ 612 h 725"/>
              <a:gd name="connsiteX1" fmla="*/ 0 w 1809"/>
              <a:gd name="connsiteY1" fmla="*/ 707 h 725"/>
              <a:gd name="connsiteX2" fmla="*/ 1810 w 1809"/>
              <a:gd name="connsiteY2" fmla="*/ 612 h 725"/>
            </a:gdLst>
            <a:ahLst/>
            <a:cxnLst>
              <a:cxn ang="0">
                <a:pos x="connsiteX0" y="connsiteY0"/>
              </a:cxn>
              <a:cxn ang="0">
                <a:pos x="connsiteX1" y="connsiteY1"/>
              </a:cxn>
              <a:cxn ang="0">
                <a:pos x="connsiteX2" y="connsiteY2"/>
              </a:cxn>
            </a:cxnLst>
            <a:rect l="l" t="t" r="r" b="b"/>
            <a:pathLst>
              <a:path w="1809" h="725">
                <a:moveTo>
                  <a:pt x="1810" y="612"/>
                </a:moveTo>
                <a:cubicBezTo>
                  <a:pt x="1714" y="136"/>
                  <a:pt x="95" y="-531"/>
                  <a:pt x="0" y="707"/>
                </a:cubicBezTo>
                <a:cubicBezTo>
                  <a:pt x="762" y="-150"/>
                  <a:pt x="1334" y="1088"/>
                  <a:pt x="1810" y="612"/>
                </a:cubicBezTo>
                <a:close/>
              </a:path>
            </a:pathLst>
          </a:custGeom>
          <a:solidFill>
            <a:srgbClr val="1A2D6F"/>
          </a:solidFill>
          <a:ln w="9525" cap="flat">
            <a:noFill/>
            <a:prstDash val="solid"/>
            <a:miter/>
          </a:ln>
        </p:spPr>
        <p:txBody>
          <a:bodyPr rtlCol="0" anchor="ctr"/>
          <a:lstStyle/>
          <a:p>
            <a:endParaRPr lang="en-US"/>
          </a:p>
        </p:txBody>
      </p:sp>
      <p:sp>
        <p:nvSpPr>
          <p:cNvPr id="1057" name="צורה חופשית: צורה 1030">
            <a:extLst>
              <a:ext uri="{FF2B5EF4-FFF2-40B4-BE49-F238E27FC236}">
                <a16:creationId xmlns:a16="http://schemas.microsoft.com/office/drawing/2014/main" id="{8DE1CCA3-7B16-4443-AAA2-C843EC8585E2}"/>
              </a:ext>
            </a:extLst>
          </p:cNvPr>
          <p:cNvSpPr/>
          <p:nvPr userDrawn="1"/>
        </p:nvSpPr>
        <p:spPr>
          <a:xfrm>
            <a:off x="5625083" y="72294"/>
            <a:ext cx="4599" cy="1238"/>
          </a:xfrm>
          <a:custGeom>
            <a:avLst/>
            <a:gdLst>
              <a:gd name="connsiteX0" fmla="*/ 1048 w 4599"/>
              <a:gd name="connsiteY0" fmla="*/ 95 h 1238"/>
              <a:gd name="connsiteX1" fmla="*/ 0 w 4599"/>
              <a:gd name="connsiteY1" fmla="*/ 0 h 1238"/>
              <a:gd name="connsiteX2" fmla="*/ 4572 w 4599"/>
              <a:gd name="connsiteY2" fmla="*/ 1238 h 1238"/>
              <a:gd name="connsiteX3" fmla="*/ 1048 w 4599"/>
              <a:gd name="connsiteY3" fmla="*/ 95 h 1238"/>
            </a:gdLst>
            <a:ahLst/>
            <a:cxnLst>
              <a:cxn ang="0">
                <a:pos x="connsiteX0" y="connsiteY0"/>
              </a:cxn>
              <a:cxn ang="0">
                <a:pos x="connsiteX1" y="connsiteY1"/>
              </a:cxn>
              <a:cxn ang="0">
                <a:pos x="connsiteX2" y="connsiteY2"/>
              </a:cxn>
              <a:cxn ang="0">
                <a:pos x="connsiteX3" y="connsiteY3"/>
              </a:cxn>
            </a:cxnLst>
            <a:rect l="l" t="t" r="r" b="b"/>
            <a:pathLst>
              <a:path w="4599" h="1238">
                <a:moveTo>
                  <a:pt x="1048" y="95"/>
                </a:moveTo>
                <a:lnTo>
                  <a:pt x="0" y="0"/>
                </a:lnTo>
                <a:cubicBezTo>
                  <a:pt x="1810" y="1048"/>
                  <a:pt x="3524" y="762"/>
                  <a:pt x="4572" y="1238"/>
                </a:cubicBezTo>
                <a:cubicBezTo>
                  <a:pt x="4953" y="-190"/>
                  <a:pt x="1334" y="381"/>
                  <a:pt x="1048" y="95"/>
                </a:cubicBezTo>
                <a:close/>
              </a:path>
            </a:pathLst>
          </a:custGeom>
          <a:solidFill>
            <a:srgbClr val="1A2D6F"/>
          </a:solidFill>
          <a:ln w="9525" cap="flat">
            <a:noFill/>
            <a:prstDash val="solid"/>
            <a:miter/>
          </a:ln>
        </p:spPr>
        <p:txBody>
          <a:bodyPr rtlCol="0" anchor="ctr"/>
          <a:lstStyle/>
          <a:p>
            <a:endParaRPr lang="en-US"/>
          </a:p>
        </p:txBody>
      </p:sp>
      <p:sp>
        <p:nvSpPr>
          <p:cNvPr id="1058" name="צורה חופשית: צורה 1031">
            <a:extLst>
              <a:ext uri="{FF2B5EF4-FFF2-40B4-BE49-F238E27FC236}">
                <a16:creationId xmlns:a16="http://schemas.microsoft.com/office/drawing/2014/main" id="{250D87E7-8EF5-4FF8-811F-601137609A2A}"/>
              </a:ext>
            </a:extLst>
          </p:cNvPr>
          <p:cNvSpPr/>
          <p:nvPr userDrawn="1"/>
        </p:nvSpPr>
        <p:spPr>
          <a:xfrm>
            <a:off x="5605748" y="69820"/>
            <a:ext cx="2571" cy="1011"/>
          </a:xfrm>
          <a:custGeom>
            <a:avLst/>
            <a:gdLst>
              <a:gd name="connsiteX0" fmla="*/ 2571 w 2571"/>
              <a:gd name="connsiteY0" fmla="*/ 569 h 1011"/>
              <a:gd name="connsiteX1" fmla="*/ 0 w 2571"/>
              <a:gd name="connsiteY1" fmla="*/ 664 h 1011"/>
              <a:gd name="connsiteX2" fmla="*/ 2571 w 2571"/>
              <a:gd name="connsiteY2" fmla="*/ 569 h 1011"/>
            </a:gdLst>
            <a:ahLst/>
            <a:cxnLst>
              <a:cxn ang="0">
                <a:pos x="connsiteX0" y="connsiteY0"/>
              </a:cxn>
              <a:cxn ang="0">
                <a:pos x="connsiteX1" y="connsiteY1"/>
              </a:cxn>
              <a:cxn ang="0">
                <a:pos x="connsiteX2" y="connsiteY2"/>
              </a:cxn>
            </a:cxnLst>
            <a:rect l="l" t="t" r="r" b="b"/>
            <a:pathLst>
              <a:path w="2571" h="1011">
                <a:moveTo>
                  <a:pt x="2571" y="569"/>
                </a:moveTo>
                <a:cubicBezTo>
                  <a:pt x="2381" y="-765"/>
                  <a:pt x="762" y="664"/>
                  <a:pt x="0" y="664"/>
                </a:cubicBezTo>
                <a:cubicBezTo>
                  <a:pt x="571" y="1712"/>
                  <a:pt x="1524" y="-3"/>
                  <a:pt x="2571" y="569"/>
                </a:cubicBezTo>
                <a:close/>
              </a:path>
            </a:pathLst>
          </a:custGeom>
          <a:solidFill>
            <a:srgbClr val="1A2D6F"/>
          </a:solidFill>
          <a:ln w="9525" cap="flat">
            <a:noFill/>
            <a:prstDash val="solid"/>
            <a:miter/>
          </a:ln>
        </p:spPr>
        <p:txBody>
          <a:bodyPr rtlCol="0" anchor="ctr"/>
          <a:lstStyle/>
          <a:p>
            <a:endParaRPr lang="en-US"/>
          </a:p>
        </p:txBody>
      </p:sp>
      <p:sp>
        <p:nvSpPr>
          <p:cNvPr id="1059" name="צורה חופשית: צורה 1032">
            <a:extLst>
              <a:ext uri="{FF2B5EF4-FFF2-40B4-BE49-F238E27FC236}">
                <a16:creationId xmlns:a16="http://schemas.microsoft.com/office/drawing/2014/main" id="{2EC78D14-4F44-42A7-A9A2-8B12338A4A74}"/>
              </a:ext>
            </a:extLst>
          </p:cNvPr>
          <p:cNvSpPr/>
          <p:nvPr userDrawn="1"/>
        </p:nvSpPr>
        <p:spPr>
          <a:xfrm>
            <a:off x="5611641" y="75057"/>
            <a:ext cx="1727" cy="1099"/>
          </a:xfrm>
          <a:custGeom>
            <a:avLst/>
            <a:gdLst>
              <a:gd name="connsiteX0" fmla="*/ 1727 w 1727"/>
              <a:gd name="connsiteY0" fmla="*/ 857 h 1099"/>
              <a:gd name="connsiteX1" fmla="*/ 203 w 1727"/>
              <a:gd name="connsiteY1" fmla="*/ 0 h 1099"/>
              <a:gd name="connsiteX2" fmla="*/ 679 w 1727"/>
              <a:gd name="connsiteY2" fmla="*/ 762 h 1099"/>
              <a:gd name="connsiteX3" fmla="*/ 1727 w 1727"/>
              <a:gd name="connsiteY3" fmla="*/ 857 h 1099"/>
            </a:gdLst>
            <a:ahLst/>
            <a:cxnLst>
              <a:cxn ang="0">
                <a:pos x="connsiteX0" y="connsiteY0"/>
              </a:cxn>
              <a:cxn ang="0">
                <a:pos x="connsiteX1" y="connsiteY1"/>
              </a:cxn>
              <a:cxn ang="0">
                <a:pos x="connsiteX2" y="connsiteY2"/>
              </a:cxn>
              <a:cxn ang="0">
                <a:pos x="connsiteX3" y="connsiteY3"/>
              </a:cxn>
            </a:cxnLst>
            <a:rect l="l" t="t" r="r" b="b"/>
            <a:pathLst>
              <a:path w="1727" h="1099">
                <a:moveTo>
                  <a:pt x="1727" y="857"/>
                </a:moveTo>
                <a:cubicBezTo>
                  <a:pt x="1536" y="190"/>
                  <a:pt x="870" y="0"/>
                  <a:pt x="203" y="0"/>
                </a:cubicBezTo>
                <a:cubicBezTo>
                  <a:pt x="-654" y="476"/>
                  <a:pt x="1536" y="286"/>
                  <a:pt x="679" y="762"/>
                </a:cubicBezTo>
                <a:cubicBezTo>
                  <a:pt x="679" y="1715"/>
                  <a:pt x="1251" y="286"/>
                  <a:pt x="1727" y="857"/>
                </a:cubicBezTo>
                <a:close/>
              </a:path>
            </a:pathLst>
          </a:custGeom>
          <a:solidFill>
            <a:srgbClr val="1A2D6F"/>
          </a:solidFill>
          <a:ln w="9525" cap="flat">
            <a:noFill/>
            <a:prstDash val="solid"/>
            <a:miter/>
          </a:ln>
        </p:spPr>
        <p:txBody>
          <a:bodyPr rtlCol="0" anchor="ctr"/>
          <a:lstStyle/>
          <a:p>
            <a:endParaRPr lang="en-US"/>
          </a:p>
        </p:txBody>
      </p:sp>
      <p:sp>
        <p:nvSpPr>
          <p:cNvPr id="1060" name="צורה חופשית: צורה 1033">
            <a:extLst>
              <a:ext uri="{FF2B5EF4-FFF2-40B4-BE49-F238E27FC236}">
                <a16:creationId xmlns:a16="http://schemas.microsoft.com/office/drawing/2014/main" id="{A96ABD7B-2540-4924-9792-98027CBE96BD}"/>
              </a:ext>
            </a:extLst>
          </p:cNvPr>
          <p:cNvSpPr/>
          <p:nvPr userDrawn="1"/>
        </p:nvSpPr>
        <p:spPr>
          <a:xfrm>
            <a:off x="5653447" y="225647"/>
            <a:ext cx="1735" cy="2000"/>
          </a:xfrm>
          <a:custGeom>
            <a:avLst/>
            <a:gdLst>
              <a:gd name="connsiteX0" fmla="*/ 1736 w 1735"/>
              <a:gd name="connsiteY0" fmla="*/ 953 h 2000"/>
              <a:gd name="connsiteX1" fmla="*/ 498 w 1735"/>
              <a:gd name="connsiteY1" fmla="*/ 0 h 2000"/>
              <a:gd name="connsiteX2" fmla="*/ 21 w 1735"/>
              <a:gd name="connsiteY2" fmla="*/ 953 h 2000"/>
              <a:gd name="connsiteX3" fmla="*/ 1355 w 1735"/>
              <a:gd name="connsiteY3" fmla="*/ 2000 h 2000"/>
              <a:gd name="connsiteX4" fmla="*/ 1259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1" y="95"/>
                  <a:pt x="688" y="667"/>
                  <a:pt x="498" y="0"/>
                </a:cubicBezTo>
                <a:cubicBezTo>
                  <a:pt x="403" y="1048"/>
                  <a:pt x="688" y="1143"/>
                  <a:pt x="21" y="953"/>
                </a:cubicBezTo>
                <a:cubicBezTo>
                  <a:pt x="-169" y="1429"/>
                  <a:pt x="974" y="1715"/>
                  <a:pt x="1355" y="2000"/>
                </a:cubicBezTo>
                <a:cubicBezTo>
                  <a:pt x="1355" y="1715"/>
                  <a:pt x="1355" y="1333"/>
                  <a:pt x="1259" y="1238"/>
                </a:cubicBezTo>
                <a:cubicBezTo>
                  <a:pt x="1450" y="762"/>
                  <a:pt x="1641" y="953"/>
                  <a:pt x="1736" y="953"/>
                </a:cubicBezTo>
                <a:close/>
              </a:path>
            </a:pathLst>
          </a:custGeom>
          <a:solidFill>
            <a:srgbClr val="1A2D6F"/>
          </a:solidFill>
          <a:ln w="9525" cap="flat">
            <a:noFill/>
            <a:prstDash val="solid"/>
            <a:miter/>
          </a:ln>
        </p:spPr>
        <p:txBody>
          <a:bodyPr rtlCol="0" anchor="ctr"/>
          <a:lstStyle/>
          <a:p>
            <a:endParaRPr lang="en-US"/>
          </a:p>
        </p:txBody>
      </p:sp>
      <p:sp>
        <p:nvSpPr>
          <p:cNvPr id="1061" name="צורה חופשית: צורה 1034">
            <a:extLst>
              <a:ext uri="{FF2B5EF4-FFF2-40B4-BE49-F238E27FC236}">
                <a16:creationId xmlns:a16="http://schemas.microsoft.com/office/drawing/2014/main" id="{4B201FA2-D8B1-44F0-8DFD-51384A38FFE8}"/>
              </a:ext>
            </a:extLst>
          </p:cNvPr>
          <p:cNvSpPr/>
          <p:nvPr userDrawn="1"/>
        </p:nvSpPr>
        <p:spPr>
          <a:xfrm>
            <a:off x="5657278" y="308664"/>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1A2D6F"/>
          </a:solidFill>
          <a:ln w="9525" cap="flat">
            <a:noFill/>
            <a:prstDash val="solid"/>
            <a:miter/>
          </a:ln>
        </p:spPr>
        <p:txBody>
          <a:bodyPr rtlCol="0" anchor="ctr"/>
          <a:lstStyle/>
          <a:p>
            <a:endParaRPr lang="en-US"/>
          </a:p>
        </p:txBody>
      </p:sp>
      <p:sp>
        <p:nvSpPr>
          <p:cNvPr id="1062" name="צורה חופשית: צורה 1035">
            <a:extLst>
              <a:ext uri="{FF2B5EF4-FFF2-40B4-BE49-F238E27FC236}">
                <a16:creationId xmlns:a16="http://schemas.microsoft.com/office/drawing/2014/main" id="{7F61E867-95D4-4E79-B682-5858DDA01F68}"/>
              </a:ext>
            </a:extLst>
          </p:cNvPr>
          <p:cNvSpPr/>
          <p:nvPr userDrawn="1"/>
        </p:nvSpPr>
        <p:spPr>
          <a:xfrm>
            <a:off x="5622512" y="297334"/>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512"/>
                  <a:pt x="1524" y="798"/>
                </a:cubicBezTo>
                <a:close/>
              </a:path>
            </a:pathLst>
          </a:custGeom>
          <a:solidFill>
            <a:srgbClr val="1A2D6F"/>
          </a:solidFill>
          <a:ln w="9525" cap="flat">
            <a:noFill/>
            <a:prstDash val="solid"/>
            <a:miter/>
          </a:ln>
        </p:spPr>
        <p:txBody>
          <a:bodyPr rtlCol="0" anchor="ctr"/>
          <a:lstStyle/>
          <a:p>
            <a:endParaRPr lang="en-US"/>
          </a:p>
        </p:txBody>
      </p:sp>
      <p:sp>
        <p:nvSpPr>
          <p:cNvPr id="1063" name="צורה חופשית: צורה 1036">
            <a:extLst>
              <a:ext uri="{FF2B5EF4-FFF2-40B4-BE49-F238E27FC236}">
                <a16:creationId xmlns:a16="http://schemas.microsoft.com/office/drawing/2014/main" id="{389B5484-6249-4046-844B-DC067F7A32AD}"/>
              </a:ext>
            </a:extLst>
          </p:cNvPr>
          <p:cNvSpPr/>
          <p:nvPr userDrawn="1"/>
        </p:nvSpPr>
        <p:spPr>
          <a:xfrm>
            <a:off x="5647562" y="306536"/>
            <a:ext cx="3238" cy="930"/>
          </a:xfrm>
          <a:custGeom>
            <a:avLst/>
            <a:gdLst>
              <a:gd name="connsiteX0" fmla="*/ 0 w 3238"/>
              <a:gd name="connsiteY0" fmla="*/ 359 h 930"/>
              <a:gd name="connsiteX1" fmla="*/ 3239 w 3238"/>
              <a:gd name="connsiteY1" fmla="*/ 931 h 930"/>
              <a:gd name="connsiteX2" fmla="*/ 0 w 3238"/>
              <a:gd name="connsiteY2" fmla="*/ 359 h 930"/>
            </a:gdLst>
            <a:ahLst/>
            <a:cxnLst>
              <a:cxn ang="0">
                <a:pos x="connsiteX0" y="connsiteY0"/>
              </a:cxn>
              <a:cxn ang="0">
                <a:pos x="connsiteX1" y="connsiteY1"/>
              </a:cxn>
              <a:cxn ang="0">
                <a:pos x="connsiteX2" y="connsiteY2"/>
              </a:cxn>
            </a:cxnLst>
            <a:rect l="l" t="t" r="r" b="b"/>
            <a:pathLst>
              <a:path w="3238" h="930">
                <a:moveTo>
                  <a:pt x="0" y="359"/>
                </a:moveTo>
                <a:cubicBezTo>
                  <a:pt x="191" y="1407"/>
                  <a:pt x="2286" y="550"/>
                  <a:pt x="3239" y="931"/>
                </a:cubicBezTo>
                <a:cubicBezTo>
                  <a:pt x="2572" y="-593"/>
                  <a:pt x="1524" y="169"/>
                  <a:pt x="0" y="359"/>
                </a:cubicBezTo>
                <a:close/>
              </a:path>
            </a:pathLst>
          </a:custGeom>
          <a:solidFill>
            <a:srgbClr val="1A2D6F"/>
          </a:solidFill>
          <a:ln w="9525" cap="flat">
            <a:noFill/>
            <a:prstDash val="solid"/>
            <a:miter/>
          </a:ln>
        </p:spPr>
        <p:txBody>
          <a:bodyPr rtlCol="0" anchor="ctr"/>
          <a:lstStyle/>
          <a:p>
            <a:endParaRPr lang="en-US"/>
          </a:p>
        </p:txBody>
      </p:sp>
      <p:sp>
        <p:nvSpPr>
          <p:cNvPr id="1064" name="צורה חופשית: צורה 1037">
            <a:extLst>
              <a:ext uri="{FF2B5EF4-FFF2-40B4-BE49-F238E27FC236}">
                <a16:creationId xmlns:a16="http://schemas.microsoft.com/office/drawing/2014/main" id="{B087A199-AEFE-4595-B4AF-E208A8ED7D98}"/>
              </a:ext>
            </a:extLst>
          </p:cNvPr>
          <p:cNvSpPr/>
          <p:nvPr userDrawn="1"/>
        </p:nvSpPr>
        <p:spPr>
          <a:xfrm>
            <a:off x="5592317" y="213382"/>
            <a:ext cx="121253" cy="99069"/>
          </a:xfrm>
          <a:custGeom>
            <a:avLst/>
            <a:gdLst>
              <a:gd name="connsiteX0" fmla="*/ 89345 w 121253"/>
              <a:gd name="connsiteY0" fmla="*/ 98847 h 99069"/>
              <a:gd name="connsiteX1" fmla="*/ 102775 w 121253"/>
              <a:gd name="connsiteY1" fmla="*/ 96752 h 99069"/>
              <a:gd name="connsiteX2" fmla="*/ 103632 w 121253"/>
              <a:gd name="connsiteY2" fmla="*/ 97895 h 99069"/>
              <a:gd name="connsiteX3" fmla="*/ 103441 w 121253"/>
              <a:gd name="connsiteY3" fmla="*/ 98561 h 99069"/>
              <a:gd name="connsiteX4" fmla="*/ 104775 w 121253"/>
              <a:gd name="connsiteY4" fmla="*/ 97990 h 99069"/>
              <a:gd name="connsiteX5" fmla="*/ 103346 w 121253"/>
              <a:gd name="connsiteY5" fmla="*/ 96466 h 99069"/>
              <a:gd name="connsiteX6" fmla="*/ 110395 w 121253"/>
              <a:gd name="connsiteY6" fmla="*/ 95609 h 99069"/>
              <a:gd name="connsiteX7" fmla="*/ 112109 w 121253"/>
              <a:gd name="connsiteY7" fmla="*/ 94656 h 99069"/>
              <a:gd name="connsiteX8" fmla="*/ 110680 w 121253"/>
              <a:gd name="connsiteY8" fmla="*/ 93513 h 99069"/>
              <a:gd name="connsiteX9" fmla="*/ 113919 w 121253"/>
              <a:gd name="connsiteY9" fmla="*/ 93704 h 99069"/>
              <a:gd name="connsiteX10" fmla="*/ 113919 w 121253"/>
              <a:gd name="connsiteY10" fmla="*/ 93323 h 99069"/>
              <a:gd name="connsiteX11" fmla="*/ 114205 w 121253"/>
              <a:gd name="connsiteY11" fmla="*/ 93037 h 99069"/>
              <a:gd name="connsiteX12" fmla="*/ 113443 w 121253"/>
              <a:gd name="connsiteY12" fmla="*/ 92656 h 99069"/>
              <a:gd name="connsiteX13" fmla="*/ 114205 w 121253"/>
              <a:gd name="connsiteY13" fmla="*/ 92370 h 99069"/>
              <a:gd name="connsiteX14" fmla="*/ 115348 w 121253"/>
              <a:gd name="connsiteY14" fmla="*/ 91037 h 99069"/>
              <a:gd name="connsiteX15" fmla="*/ 114871 w 121253"/>
              <a:gd name="connsiteY15" fmla="*/ 88560 h 99069"/>
              <a:gd name="connsiteX16" fmla="*/ 114015 w 121253"/>
              <a:gd name="connsiteY16" fmla="*/ 85988 h 99069"/>
              <a:gd name="connsiteX17" fmla="*/ 114871 w 121253"/>
              <a:gd name="connsiteY17" fmla="*/ 81797 h 99069"/>
              <a:gd name="connsiteX18" fmla="*/ 116777 w 121253"/>
              <a:gd name="connsiteY18" fmla="*/ 82274 h 99069"/>
              <a:gd name="connsiteX19" fmla="*/ 116110 w 121253"/>
              <a:gd name="connsiteY19" fmla="*/ 81131 h 99069"/>
              <a:gd name="connsiteX20" fmla="*/ 116967 w 121253"/>
              <a:gd name="connsiteY20" fmla="*/ 77321 h 99069"/>
              <a:gd name="connsiteX21" fmla="*/ 117348 w 121253"/>
              <a:gd name="connsiteY21" fmla="*/ 76654 h 99069"/>
              <a:gd name="connsiteX22" fmla="*/ 117729 w 121253"/>
              <a:gd name="connsiteY22" fmla="*/ 77702 h 99069"/>
              <a:gd name="connsiteX23" fmla="*/ 116681 w 121253"/>
              <a:gd name="connsiteY23" fmla="*/ 75511 h 99069"/>
              <a:gd name="connsiteX24" fmla="*/ 118110 w 121253"/>
              <a:gd name="connsiteY24" fmla="*/ 74178 h 99069"/>
              <a:gd name="connsiteX25" fmla="*/ 117253 w 121253"/>
              <a:gd name="connsiteY25" fmla="*/ 73796 h 99069"/>
              <a:gd name="connsiteX26" fmla="*/ 118491 w 121253"/>
              <a:gd name="connsiteY26" fmla="*/ 73130 h 99069"/>
              <a:gd name="connsiteX27" fmla="*/ 117539 w 121253"/>
              <a:gd name="connsiteY27" fmla="*/ 72749 h 99069"/>
              <a:gd name="connsiteX28" fmla="*/ 117634 w 121253"/>
              <a:gd name="connsiteY28" fmla="*/ 71034 h 99069"/>
              <a:gd name="connsiteX29" fmla="*/ 117253 w 121253"/>
              <a:gd name="connsiteY29" fmla="*/ 69986 h 99069"/>
              <a:gd name="connsiteX30" fmla="*/ 117729 w 121253"/>
              <a:gd name="connsiteY30" fmla="*/ 68939 h 99069"/>
              <a:gd name="connsiteX31" fmla="*/ 117157 w 121253"/>
              <a:gd name="connsiteY31" fmla="*/ 68558 h 99069"/>
              <a:gd name="connsiteX32" fmla="*/ 118586 w 121253"/>
              <a:gd name="connsiteY32" fmla="*/ 66557 h 99069"/>
              <a:gd name="connsiteX33" fmla="*/ 117443 w 121253"/>
              <a:gd name="connsiteY33" fmla="*/ 66176 h 99069"/>
              <a:gd name="connsiteX34" fmla="*/ 117157 w 121253"/>
              <a:gd name="connsiteY34" fmla="*/ 64081 h 99069"/>
              <a:gd name="connsiteX35" fmla="*/ 117634 w 121253"/>
              <a:gd name="connsiteY35" fmla="*/ 63795 h 99069"/>
              <a:gd name="connsiteX36" fmla="*/ 117253 w 121253"/>
              <a:gd name="connsiteY36" fmla="*/ 62367 h 99069"/>
              <a:gd name="connsiteX37" fmla="*/ 117443 w 121253"/>
              <a:gd name="connsiteY37" fmla="*/ 61319 h 99069"/>
              <a:gd name="connsiteX38" fmla="*/ 118967 w 121253"/>
              <a:gd name="connsiteY38" fmla="*/ 60366 h 99069"/>
              <a:gd name="connsiteX39" fmla="*/ 117062 w 121253"/>
              <a:gd name="connsiteY39" fmla="*/ 60557 h 99069"/>
              <a:gd name="connsiteX40" fmla="*/ 116777 w 121253"/>
              <a:gd name="connsiteY40" fmla="*/ 57032 h 99069"/>
              <a:gd name="connsiteX41" fmla="*/ 118300 w 121253"/>
              <a:gd name="connsiteY41" fmla="*/ 57509 h 99069"/>
              <a:gd name="connsiteX42" fmla="*/ 118206 w 121253"/>
              <a:gd name="connsiteY42" fmla="*/ 59223 h 99069"/>
              <a:gd name="connsiteX43" fmla="*/ 118300 w 121253"/>
              <a:gd name="connsiteY43" fmla="*/ 57128 h 99069"/>
              <a:gd name="connsiteX44" fmla="*/ 119063 w 121253"/>
              <a:gd name="connsiteY44" fmla="*/ 56461 h 99069"/>
              <a:gd name="connsiteX45" fmla="*/ 118396 w 121253"/>
              <a:gd name="connsiteY45" fmla="*/ 49031 h 99069"/>
              <a:gd name="connsiteX46" fmla="*/ 119539 w 121253"/>
              <a:gd name="connsiteY46" fmla="*/ 48746 h 99069"/>
              <a:gd name="connsiteX47" fmla="*/ 118491 w 121253"/>
              <a:gd name="connsiteY47" fmla="*/ 48365 h 99069"/>
              <a:gd name="connsiteX48" fmla="*/ 120015 w 121253"/>
              <a:gd name="connsiteY48" fmla="*/ 45983 h 99069"/>
              <a:gd name="connsiteX49" fmla="*/ 119349 w 121253"/>
              <a:gd name="connsiteY49" fmla="*/ 45221 h 99069"/>
              <a:gd name="connsiteX50" fmla="*/ 121253 w 121253"/>
              <a:gd name="connsiteY50" fmla="*/ 43602 h 99069"/>
              <a:gd name="connsiteX51" fmla="*/ 118967 w 121253"/>
              <a:gd name="connsiteY51" fmla="*/ 40649 h 99069"/>
              <a:gd name="connsiteX52" fmla="*/ 118872 w 121253"/>
              <a:gd name="connsiteY52" fmla="*/ 40649 h 99069"/>
              <a:gd name="connsiteX53" fmla="*/ 118110 w 121253"/>
              <a:gd name="connsiteY53" fmla="*/ 37411 h 99069"/>
              <a:gd name="connsiteX54" fmla="*/ 117253 w 121253"/>
              <a:gd name="connsiteY54" fmla="*/ 28838 h 99069"/>
              <a:gd name="connsiteX55" fmla="*/ 118872 w 121253"/>
              <a:gd name="connsiteY55" fmla="*/ 26457 h 99069"/>
              <a:gd name="connsiteX56" fmla="*/ 114491 w 121253"/>
              <a:gd name="connsiteY56" fmla="*/ 23695 h 99069"/>
              <a:gd name="connsiteX57" fmla="*/ 107442 w 121253"/>
              <a:gd name="connsiteY57" fmla="*/ 21980 h 99069"/>
              <a:gd name="connsiteX58" fmla="*/ 107728 w 121253"/>
              <a:gd name="connsiteY58" fmla="*/ 21695 h 99069"/>
              <a:gd name="connsiteX59" fmla="*/ 93821 w 121253"/>
              <a:gd name="connsiteY59" fmla="*/ 21504 h 99069"/>
              <a:gd name="connsiteX60" fmla="*/ 94393 w 121253"/>
              <a:gd name="connsiteY60" fmla="*/ 21980 h 99069"/>
              <a:gd name="connsiteX61" fmla="*/ 93059 w 121253"/>
              <a:gd name="connsiteY61" fmla="*/ 21790 h 99069"/>
              <a:gd name="connsiteX62" fmla="*/ 87725 w 121253"/>
              <a:gd name="connsiteY62" fmla="*/ 20647 h 99069"/>
              <a:gd name="connsiteX63" fmla="*/ 88202 w 121253"/>
              <a:gd name="connsiteY63" fmla="*/ 19980 h 99069"/>
              <a:gd name="connsiteX64" fmla="*/ 71628 w 121253"/>
              <a:gd name="connsiteY64" fmla="*/ 14646 h 99069"/>
              <a:gd name="connsiteX65" fmla="*/ 71533 w 121253"/>
              <a:gd name="connsiteY65" fmla="*/ 15313 h 99069"/>
              <a:gd name="connsiteX66" fmla="*/ 68485 w 121253"/>
              <a:gd name="connsiteY66" fmla="*/ 13979 h 99069"/>
              <a:gd name="connsiteX67" fmla="*/ 75438 w 121253"/>
              <a:gd name="connsiteY67" fmla="*/ 17408 h 99069"/>
              <a:gd name="connsiteX68" fmla="*/ 69342 w 121253"/>
              <a:gd name="connsiteY68" fmla="*/ 17027 h 99069"/>
              <a:gd name="connsiteX69" fmla="*/ 73438 w 121253"/>
              <a:gd name="connsiteY69" fmla="*/ 18456 h 99069"/>
              <a:gd name="connsiteX70" fmla="*/ 66675 w 121253"/>
              <a:gd name="connsiteY70" fmla="*/ 17504 h 99069"/>
              <a:gd name="connsiteX71" fmla="*/ 68961 w 121253"/>
              <a:gd name="connsiteY71" fmla="*/ 17599 h 99069"/>
              <a:gd name="connsiteX72" fmla="*/ 67151 w 121253"/>
              <a:gd name="connsiteY72" fmla="*/ 16170 h 99069"/>
              <a:gd name="connsiteX73" fmla="*/ 50197 w 121253"/>
              <a:gd name="connsiteY73" fmla="*/ 11312 h 99069"/>
              <a:gd name="connsiteX74" fmla="*/ 49244 w 121253"/>
              <a:gd name="connsiteY74" fmla="*/ 10360 h 99069"/>
              <a:gd name="connsiteX75" fmla="*/ 34957 w 121253"/>
              <a:gd name="connsiteY75" fmla="*/ 6836 h 99069"/>
              <a:gd name="connsiteX76" fmla="*/ 35338 w 121253"/>
              <a:gd name="connsiteY76" fmla="*/ 6550 h 99069"/>
              <a:gd name="connsiteX77" fmla="*/ 31718 w 121253"/>
              <a:gd name="connsiteY77" fmla="*/ 4359 h 99069"/>
              <a:gd name="connsiteX78" fmla="*/ 33052 w 121253"/>
              <a:gd name="connsiteY78" fmla="*/ 3978 h 99069"/>
              <a:gd name="connsiteX79" fmla="*/ 31052 w 121253"/>
              <a:gd name="connsiteY79" fmla="*/ 3407 h 99069"/>
              <a:gd name="connsiteX80" fmla="*/ 31623 w 121253"/>
              <a:gd name="connsiteY80" fmla="*/ 3216 h 99069"/>
              <a:gd name="connsiteX81" fmla="*/ 30575 w 121253"/>
              <a:gd name="connsiteY81" fmla="*/ 1025 h 99069"/>
              <a:gd name="connsiteX82" fmla="*/ 31052 w 121253"/>
              <a:gd name="connsiteY82" fmla="*/ 454 h 99069"/>
              <a:gd name="connsiteX83" fmla="*/ 30289 w 121253"/>
              <a:gd name="connsiteY83" fmla="*/ 263 h 99069"/>
              <a:gd name="connsiteX84" fmla="*/ 31147 w 121253"/>
              <a:gd name="connsiteY84" fmla="*/ 2740 h 99069"/>
              <a:gd name="connsiteX85" fmla="*/ 28575 w 121253"/>
              <a:gd name="connsiteY85" fmla="*/ 3788 h 99069"/>
              <a:gd name="connsiteX86" fmla="*/ 32099 w 121253"/>
              <a:gd name="connsiteY86" fmla="*/ 5978 h 99069"/>
              <a:gd name="connsiteX87" fmla="*/ 31623 w 121253"/>
              <a:gd name="connsiteY87" fmla="*/ 6550 h 99069"/>
              <a:gd name="connsiteX88" fmla="*/ 32195 w 121253"/>
              <a:gd name="connsiteY88" fmla="*/ 6359 h 99069"/>
              <a:gd name="connsiteX89" fmla="*/ 31909 w 121253"/>
              <a:gd name="connsiteY89" fmla="*/ 8074 h 99069"/>
              <a:gd name="connsiteX90" fmla="*/ 26098 w 121253"/>
              <a:gd name="connsiteY90" fmla="*/ 4835 h 99069"/>
              <a:gd name="connsiteX91" fmla="*/ 27241 w 121253"/>
              <a:gd name="connsiteY91" fmla="*/ 5978 h 99069"/>
              <a:gd name="connsiteX92" fmla="*/ 26765 w 121253"/>
              <a:gd name="connsiteY92" fmla="*/ 6169 h 99069"/>
              <a:gd name="connsiteX93" fmla="*/ 29623 w 121253"/>
              <a:gd name="connsiteY93" fmla="*/ 7788 h 99069"/>
              <a:gd name="connsiteX94" fmla="*/ 25432 w 121253"/>
              <a:gd name="connsiteY94" fmla="*/ 6455 h 99069"/>
              <a:gd name="connsiteX95" fmla="*/ 25908 w 121253"/>
              <a:gd name="connsiteY95" fmla="*/ 6264 h 99069"/>
              <a:gd name="connsiteX96" fmla="*/ 23813 w 121253"/>
              <a:gd name="connsiteY96" fmla="*/ 6359 h 99069"/>
              <a:gd name="connsiteX97" fmla="*/ 24955 w 121253"/>
              <a:gd name="connsiteY97" fmla="*/ 6740 h 99069"/>
              <a:gd name="connsiteX98" fmla="*/ 23908 w 121253"/>
              <a:gd name="connsiteY98" fmla="*/ 7121 h 99069"/>
              <a:gd name="connsiteX99" fmla="*/ 21431 w 121253"/>
              <a:gd name="connsiteY99" fmla="*/ 8169 h 99069"/>
              <a:gd name="connsiteX100" fmla="*/ 22289 w 121253"/>
              <a:gd name="connsiteY100" fmla="*/ 7312 h 99069"/>
              <a:gd name="connsiteX101" fmla="*/ 23336 w 121253"/>
              <a:gd name="connsiteY101" fmla="*/ 7979 h 99069"/>
              <a:gd name="connsiteX102" fmla="*/ 23146 w 121253"/>
              <a:gd name="connsiteY102" fmla="*/ 7217 h 99069"/>
              <a:gd name="connsiteX103" fmla="*/ 23527 w 121253"/>
              <a:gd name="connsiteY103" fmla="*/ 6931 h 99069"/>
              <a:gd name="connsiteX104" fmla="*/ 21241 w 121253"/>
              <a:gd name="connsiteY104" fmla="*/ 6931 h 99069"/>
              <a:gd name="connsiteX105" fmla="*/ 21050 w 121253"/>
              <a:gd name="connsiteY105" fmla="*/ 8741 h 99069"/>
              <a:gd name="connsiteX106" fmla="*/ 16955 w 121253"/>
              <a:gd name="connsiteY106" fmla="*/ 14837 h 99069"/>
              <a:gd name="connsiteX107" fmla="*/ 20098 w 121253"/>
              <a:gd name="connsiteY107" fmla="*/ 11789 h 99069"/>
              <a:gd name="connsiteX108" fmla="*/ 17621 w 121253"/>
              <a:gd name="connsiteY108" fmla="*/ 15408 h 99069"/>
              <a:gd name="connsiteX109" fmla="*/ 17621 w 121253"/>
              <a:gd name="connsiteY109" fmla="*/ 16170 h 99069"/>
              <a:gd name="connsiteX110" fmla="*/ 18383 w 121253"/>
              <a:gd name="connsiteY110" fmla="*/ 16075 h 99069"/>
              <a:gd name="connsiteX111" fmla="*/ 19336 w 121253"/>
              <a:gd name="connsiteY111" fmla="*/ 14932 h 99069"/>
              <a:gd name="connsiteX112" fmla="*/ 17716 w 121253"/>
              <a:gd name="connsiteY112" fmla="*/ 17027 h 99069"/>
              <a:gd name="connsiteX113" fmla="*/ 17240 w 121253"/>
              <a:gd name="connsiteY113" fmla="*/ 19409 h 99069"/>
              <a:gd name="connsiteX114" fmla="*/ 19050 w 121253"/>
              <a:gd name="connsiteY114" fmla="*/ 17027 h 99069"/>
              <a:gd name="connsiteX115" fmla="*/ 17907 w 121253"/>
              <a:gd name="connsiteY115" fmla="*/ 19599 h 99069"/>
              <a:gd name="connsiteX116" fmla="*/ 17240 w 121253"/>
              <a:gd name="connsiteY116" fmla="*/ 19409 h 99069"/>
              <a:gd name="connsiteX117" fmla="*/ 15240 w 121253"/>
              <a:gd name="connsiteY117" fmla="*/ 22838 h 99069"/>
              <a:gd name="connsiteX118" fmla="*/ 14478 w 121253"/>
              <a:gd name="connsiteY118" fmla="*/ 24838 h 99069"/>
              <a:gd name="connsiteX119" fmla="*/ 14668 w 121253"/>
              <a:gd name="connsiteY119" fmla="*/ 25981 h 99069"/>
              <a:gd name="connsiteX120" fmla="*/ 12382 w 121253"/>
              <a:gd name="connsiteY120" fmla="*/ 29696 h 99069"/>
              <a:gd name="connsiteX121" fmla="*/ 12668 w 121253"/>
              <a:gd name="connsiteY121" fmla="*/ 30553 h 99069"/>
              <a:gd name="connsiteX122" fmla="*/ 11239 w 121253"/>
              <a:gd name="connsiteY122" fmla="*/ 33410 h 99069"/>
              <a:gd name="connsiteX123" fmla="*/ 11906 w 121253"/>
              <a:gd name="connsiteY123" fmla="*/ 34363 h 99069"/>
              <a:gd name="connsiteX124" fmla="*/ 10573 w 121253"/>
              <a:gd name="connsiteY124" fmla="*/ 35792 h 99069"/>
              <a:gd name="connsiteX125" fmla="*/ 9430 w 121253"/>
              <a:gd name="connsiteY125" fmla="*/ 38363 h 99069"/>
              <a:gd name="connsiteX126" fmla="*/ 8382 w 121253"/>
              <a:gd name="connsiteY126" fmla="*/ 37982 h 99069"/>
              <a:gd name="connsiteX127" fmla="*/ 8954 w 121253"/>
              <a:gd name="connsiteY127" fmla="*/ 38935 h 99069"/>
              <a:gd name="connsiteX128" fmla="*/ 7715 w 121253"/>
              <a:gd name="connsiteY128" fmla="*/ 39983 h 99069"/>
              <a:gd name="connsiteX129" fmla="*/ 7906 w 121253"/>
              <a:gd name="connsiteY129" fmla="*/ 41507 h 99069"/>
              <a:gd name="connsiteX130" fmla="*/ 3143 w 121253"/>
              <a:gd name="connsiteY130" fmla="*/ 49222 h 99069"/>
              <a:gd name="connsiteX131" fmla="*/ 2191 w 121253"/>
              <a:gd name="connsiteY131" fmla="*/ 51127 h 99069"/>
              <a:gd name="connsiteX132" fmla="*/ 3143 w 121253"/>
              <a:gd name="connsiteY132" fmla="*/ 51413 h 99069"/>
              <a:gd name="connsiteX133" fmla="*/ 2096 w 121253"/>
              <a:gd name="connsiteY133" fmla="*/ 52556 h 99069"/>
              <a:gd name="connsiteX134" fmla="*/ 2857 w 121253"/>
              <a:gd name="connsiteY134" fmla="*/ 52460 h 99069"/>
              <a:gd name="connsiteX135" fmla="*/ 2762 w 121253"/>
              <a:gd name="connsiteY135" fmla="*/ 54651 h 99069"/>
              <a:gd name="connsiteX136" fmla="*/ 4191 w 121253"/>
              <a:gd name="connsiteY136" fmla="*/ 57699 h 99069"/>
              <a:gd name="connsiteX137" fmla="*/ 3143 w 121253"/>
              <a:gd name="connsiteY137" fmla="*/ 58461 h 99069"/>
              <a:gd name="connsiteX138" fmla="*/ 3334 w 121253"/>
              <a:gd name="connsiteY138" fmla="*/ 57794 h 99069"/>
              <a:gd name="connsiteX139" fmla="*/ 2000 w 121253"/>
              <a:gd name="connsiteY139" fmla="*/ 59985 h 99069"/>
              <a:gd name="connsiteX140" fmla="*/ 762 w 121253"/>
              <a:gd name="connsiteY140" fmla="*/ 60366 h 99069"/>
              <a:gd name="connsiteX141" fmla="*/ 1619 w 121253"/>
              <a:gd name="connsiteY141" fmla="*/ 60652 h 99069"/>
              <a:gd name="connsiteX142" fmla="*/ 1524 w 121253"/>
              <a:gd name="connsiteY142" fmla="*/ 62462 h 99069"/>
              <a:gd name="connsiteX143" fmla="*/ 762 w 121253"/>
              <a:gd name="connsiteY143" fmla="*/ 64462 h 99069"/>
              <a:gd name="connsiteX144" fmla="*/ 0 w 121253"/>
              <a:gd name="connsiteY144" fmla="*/ 64938 h 99069"/>
              <a:gd name="connsiteX145" fmla="*/ 2286 w 121253"/>
              <a:gd name="connsiteY145" fmla="*/ 65700 h 99069"/>
              <a:gd name="connsiteX146" fmla="*/ 2191 w 121253"/>
              <a:gd name="connsiteY146" fmla="*/ 66462 h 99069"/>
              <a:gd name="connsiteX147" fmla="*/ 1524 w 121253"/>
              <a:gd name="connsiteY147" fmla="*/ 68081 h 99069"/>
              <a:gd name="connsiteX148" fmla="*/ 1905 w 121253"/>
              <a:gd name="connsiteY148" fmla="*/ 68939 h 99069"/>
              <a:gd name="connsiteX149" fmla="*/ 762 w 121253"/>
              <a:gd name="connsiteY149" fmla="*/ 70463 h 99069"/>
              <a:gd name="connsiteX150" fmla="*/ 3620 w 121253"/>
              <a:gd name="connsiteY150" fmla="*/ 69891 h 99069"/>
              <a:gd name="connsiteX151" fmla="*/ 3524 w 121253"/>
              <a:gd name="connsiteY151" fmla="*/ 68748 h 99069"/>
              <a:gd name="connsiteX152" fmla="*/ 6477 w 121253"/>
              <a:gd name="connsiteY152" fmla="*/ 74463 h 99069"/>
              <a:gd name="connsiteX153" fmla="*/ 7239 w 121253"/>
              <a:gd name="connsiteY153" fmla="*/ 76178 h 99069"/>
              <a:gd name="connsiteX154" fmla="*/ 11049 w 121253"/>
              <a:gd name="connsiteY154" fmla="*/ 77321 h 99069"/>
              <a:gd name="connsiteX155" fmla="*/ 9144 w 121253"/>
              <a:gd name="connsiteY155" fmla="*/ 78273 h 99069"/>
              <a:gd name="connsiteX156" fmla="*/ 11621 w 121253"/>
              <a:gd name="connsiteY156" fmla="*/ 80083 h 99069"/>
              <a:gd name="connsiteX157" fmla="*/ 12287 w 121253"/>
              <a:gd name="connsiteY157" fmla="*/ 79511 h 99069"/>
              <a:gd name="connsiteX158" fmla="*/ 11906 w 121253"/>
              <a:gd name="connsiteY158" fmla="*/ 79797 h 99069"/>
              <a:gd name="connsiteX159" fmla="*/ 23717 w 121253"/>
              <a:gd name="connsiteY159" fmla="*/ 82750 h 99069"/>
              <a:gd name="connsiteX160" fmla="*/ 23813 w 121253"/>
              <a:gd name="connsiteY160" fmla="*/ 81702 h 99069"/>
              <a:gd name="connsiteX161" fmla="*/ 24193 w 121253"/>
              <a:gd name="connsiteY161" fmla="*/ 82559 h 99069"/>
              <a:gd name="connsiteX162" fmla="*/ 26194 w 121253"/>
              <a:gd name="connsiteY162" fmla="*/ 84179 h 99069"/>
              <a:gd name="connsiteX163" fmla="*/ 26956 w 121253"/>
              <a:gd name="connsiteY163" fmla="*/ 82559 h 99069"/>
              <a:gd name="connsiteX164" fmla="*/ 28861 w 121253"/>
              <a:gd name="connsiteY164" fmla="*/ 83798 h 99069"/>
              <a:gd name="connsiteX165" fmla="*/ 28099 w 121253"/>
              <a:gd name="connsiteY165" fmla="*/ 82845 h 99069"/>
              <a:gd name="connsiteX166" fmla="*/ 29623 w 121253"/>
              <a:gd name="connsiteY166" fmla="*/ 83226 h 99069"/>
              <a:gd name="connsiteX167" fmla="*/ 29051 w 121253"/>
              <a:gd name="connsiteY167" fmla="*/ 83417 h 99069"/>
              <a:gd name="connsiteX168" fmla="*/ 29813 w 121253"/>
              <a:gd name="connsiteY168" fmla="*/ 83988 h 99069"/>
              <a:gd name="connsiteX169" fmla="*/ 29813 w 121253"/>
              <a:gd name="connsiteY169" fmla="*/ 83226 h 99069"/>
              <a:gd name="connsiteX170" fmla="*/ 33433 w 121253"/>
              <a:gd name="connsiteY170" fmla="*/ 84464 h 99069"/>
              <a:gd name="connsiteX171" fmla="*/ 33147 w 121253"/>
              <a:gd name="connsiteY171" fmla="*/ 85512 h 99069"/>
              <a:gd name="connsiteX172" fmla="*/ 34671 w 121253"/>
              <a:gd name="connsiteY172" fmla="*/ 85893 h 99069"/>
              <a:gd name="connsiteX173" fmla="*/ 33624 w 121253"/>
              <a:gd name="connsiteY173" fmla="*/ 84941 h 99069"/>
              <a:gd name="connsiteX174" fmla="*/ 37052 w 121253"/>
              <a:gd name="connsiteY174" fmla="*/ 85798 h 99069"/>
              <a:gd name="connsiteX175" fmla="*/ 35528 w 121253"/>
              <a:gd name="connsiteY175" fmla="*/ 86179 h 99069"/>
              <a:gd name="connsiteX176" fmla="*/ 38195 w 121253"/>
              <a:gd name="connsiteY176" fmla="*/ 87131 h 99069"/>
              <a:gd name="connsiteX177" fmla="*/ 39243 w 121253"/>
              <a:gd name="connsiteY177" fmla="*/ 86655 h 99069"/>
              <a:gd name="connsiteX178" fmla="*/ 39148 w 121253"/>
              <a:gd name="connsiteY178" fmla="*/ 87703 h 99069"/>
              <a:gd name="connsiteX179" fmla="*/ 42196 w 121253"/>
              <a:gd name="connsiteY179" fmla="*/ 88751 h 99069"/>
              <a:gd name="connsiteX180" fmla="*/ 41339 w 121253"/>
              <a:gd name="connsiteY180" fmla="*/ 87798 h 99069"/>
              <a:gd name="connsiteX181" fmla="*/ 43815 w 121253"/>
              <a:gd name="connsiteY181" fmla="*/ 88751 h 99069"/>
              <a:gd name="connsiteX182" fmla="*/ 42386 w 121253"/>
              <a:gd name="connsiteY182" fmla="*/ 89513 h 99069"/>
              <a:gd name="connsiteX183" fmla="*/ 43149 w 121253"/>
              <a:gd name="connsiteY183" fmla="*/ 90370 h 99069"/>
              <a:gd name="connsiteX184" fmla="*/ 43243 w 121253"/>
              <a:gd name="connsiteY184" fmla="*/ 89322 h 99069"/>
              <a:gd name="connsiteX185" fmla="*/ 54578 w 121253"/>
              <a:gd name="connsiteY185" fmla="*/ 93513 h 99069"/>
              <a:gd name="connsiteX186" fmla="*/ 54388 w 121253"/>
              <a:gd name="connsiteY186" fmla="*/ 93132 h 99069"/>
              <a:gd name="connsiteX187" fmla="*/ 68294 w 121253"/>
              <a:gd name="connsiteY187" fmla="*/ 95609 h 99069"/>
              <a:gd name="connsiteX188" fmla="*/ 67437 w 121253"/>
              <a:gd name="connsiteY188" fmla="*/ 96180 h 99069"/>
              <a:gd name="connsiteX189" fmla="*/ 70390 w 121253"/>
              <a:gd name="connsiteY189" fmla="*/ 96275 h 99069"/>
              <a:gd name="connsiteX190" fmla="*/ 70390 w 121253"/>
              <a:gd name="connsiteY190" fmla="*/ 97323 h 99069"/>
              <a:gd name="connsiteX191" fmla="*/ 72580 w 121253"/>
              <a:gd name="connsiteY191" fmla="*/ 97609 h 99069"/>
              <a:gd name="connsiteX192" fmla="*/ 71914 w 121253"/>
              <a:gd name="connsiteY192" fmla="*/ 96752 h 99069"/>
              <a:gd name="connsiteX193" fmla="*/ 89725 w 121253"/>
              <a:gd name="connsiteY193" fmla="*/ 98466 h 99069"/>
              <a:gd name="connsiteX194" fmla="*/ 89345 w 121253"/>
              <a:gd name="connsiteY194" fmla="*/ 98847 h 99069"/>
              <a:gd name="connsiteX195" fmla="*/ 104680 w 121253"/>
              <a:gd name="connsiteY195" fmla="*/ 23695 h 99069"/>
              <a:gd name="connsiteX196" fmla="*/ 100965 w 121253"/>
              <a:gd name="connsiteY196" fmla="*/ 22933 h 99069"/>
              <a:gd name="connsiteX197" fmla="*/ 104680 w 121253"/>
              <a:gd name="connsiteY197" fmla="*/ 23695 h 99069"/>
              <a:gd name="connsiteX198" fmla="*/ 3620 w 121253"/>
              <a:gd name="connsiteY198" fmla="*/ 53889 h 99069"/>
              <a:gd name="connsiteX199" fmla="*/ 3143 w 121253"/>
              <a:gd name="connsiteY199" fmla="*/ 54461 h 99069"/>
              <a:gd name="connsiteX200" fmla="*/ 3810 w 121253"/>
              <a:gd name="connsiteY200" fmla="*/ 52460 h 99069"/>
              <a:gd name="connsiteX201" fmla="*/ 3620 w 121253"/>
              <a:gd name="connsiteY201" fmla="*/ 53889 h 99069"/>
              <a:gd name="connsiteX202" fmla="*/ 4572 w 121253"/>
              <a:gd name="connsiteY202" fmla="*/ 51984 h 99069"/>
              <a:gd name="connsiteX203" fmla="*/ 4286 w 121253"/>
              <a:gd name="connsiteY203" fmla="*/ 50460 h 99069"/>
              <a:gd name="connsiteX204" fmla="*/ 4572 w 121253"/>
              <a:gd name="connsiteY204" fmla="*/ 51984 h 99069"/>
              <a:gd name="connsiteX205" fmla="*/ 5525 w 121253"/>
              <a:gd name="connsiteY205" fmla="*/ 50460 h 99069"/>
              <a:gd name="connsiteX206" fmla="*/ 4858 w 121253"/>
              <a:gd name="connsiteY206" fmla="*/ 50270 h 99069"/>
              <a:gd name="connsiteX207" fmla="*/ 5905 w 121253"/>
              <a:gd name="connsiteY207" fmla="*/ 49889 h 99069"/>
              <a:gd name="connsiteX208" fmla="*/ 5525 w 121253"/>
              <a:gd name="connsiteY208" fmla="*/ 50460 h 99069"/>
              <a:gd name="connsiteX209" fmla="*/ 20098 w 121253"/>
              <a:gd name="connsiteY209" fmla="*/ 13408 h 99069"/>
              <a:gd name="connsiteX210" fmla="*/ 19241 w 121253"/>
              <a:gd name="connsiteY210" fmla="*/ 13503 h 99069"/>
              <a:gd name="connsiteX211" fmla="*/ 20193 w 121253"/>
              <a:gd name="connsiteY211" fmla="*/ 12741 h 99069"/>
              <a:gd name="connsiteX212" fmla="*/ 20002 w 121253"/>
              <a:gd name="connsiteY212" fmla="*/ 13027 h 99069"/>
              <a:gd name="connsiteX213" fmla="*/ 20098 w 121253"/>
              <a:gd name="connsiteY213" fmla="*/ 13408 h 99069"/>
              <a:gd name="connsiteX214" fmla="*/ 19241 w 121253"/>
              <a:gd name="connsiteY214" fmla="*/ 11598 h 99069"/>
              <a:gd name="connsiteX215" fmla="*/ 22098 w 121253"/>
              <a:gd name="connsiteY215" fmla="*/ 9598 h 99069"/>
              <a:gd name="connsiteX216" fmla="*/ 19241 w 121253"/>
              <a:gd name="connsiteY216" fmla="*/ 11598 h 99069"/>
              <a:gd name="connsiteX217" fmla="*/ 35623 w 121253"/>
              <a:gd name="connsiteY217" fmla="*/ 10074 h 99069"/>
              <a:gd name="connsiteX218" fmla="*/ 34957 w 121253"/>
              <a:gd name="connsiteY218" fmla="*/ 9503 h 99069"/>
              <a:gd name="connsiteX219" fmla="*/ 35623 w 121253"/>
              <a:gd name="connsiteY219" fmla="*/ 8931 h 99069"/>
              <a:gd name="connsiteX220" fmla="*/ 34290 w 121253"/>
              <a:gd name="connsiteY220" fmla="*/ 7407 h 99069"/>
              <a:gd name="connsiteX221" fmla="*/ 36671 w 121253"/>
              <a:gd name="connsiteY221" fmla="*/ 9598 h 99069"/>
              <a:gd name="connsiteX222" fmla="*/ 38005 w 121253"/>
              <a:gd name="connsiteY222" fmla="*/ 9979 h 99069"/>
              <a:gd name="connsiteX223" fmla="*/ 35623 w 121253"/>
              <a:gd name="connsiteY223" fmla="*/ 10074 h 99069"/>
              <a:gd name="connsiteX224" fmla="*/ 51340 w 121253"/>
              <a:gd name="connsiteY224" fmla="*/ 12741 h 99069"/>
              <a:gd name="connsiteX225" fmla="*/ 49530 w 121253"/>
              <a:gd name="connsiteY225" fmla="*/ 11979 h 99069"/>
              <a:gd name="connsiteX226" fmla="*/ 51340 w 121253"/>
              <a:gd name="connsiteY226" fmla="*/ 12741 h 99069"/>
              <a:gd name="connsiteX227" fmla="*/ 49149 w 121253"/>
              <a:gd name="connsiteY227" fmla="*/ 89418 h 99069"/>
              <a:gd name="connsiteX228" fmla="*/ 47434 w 121253"/>
              <a:gd name="connsiteY228" fmla="*/ 88370 h 99069"/>
              <a:gd name="connsiteX229" fmla="*/ 49149 w 121253"/>
              <a:gd name="connsiteY229" fmla="*/ 89418 h 99069"/>
              <a:gd name="connsiteX230" fmla="*/ 42482 w 121253"/>
              <a:gd name="connsiteY230" fmla="*/ 86941 h 99069"/>
              <a:gd name="connsiteX231" fmla="*/ 44101 w 121253"/>
              <a:gd name="connsiteY231" fmla="*/ 87322 h 99069"/>
              <a:gd name="connsiteX232" fmla="*/ 42482 w 121253"/>
              <a:gd name="connsiteY232" fmla="*/ 86941 h 99069"/>
              <a:gd name="connsiteX233" fmla="*/ 46577 w 121253"/>
              <a:gd name="connsiteY233" fmla="*/ 89608 h 99069"/>
              <a:gd name="connsiteX234" fmla="*/ 45339 w 121253"/>
              <a:gd name="connsiteY234" fmla="*/ 89322 h 99069"/>
              <a:gd name="connsiteX235" fmla="*/ 44768 w 121253"/>
              <a:gd name="connsiteY235" fmla="*/ 88846 h 99069"/>
              <a:gd name="connsiteX236" fmla="*/ 50673 w 121253"/>
              <a:gd name="connsiteY236" fmla="*/ 90084 h 99069"/>
              <a:gd name="connsiteX237" fmla="*/ 50006 w 121253"/>
              <a:gd name="connsiteY237" fmla="*/ 89608 h 99069"/>
              <a:gd name="connsiteX238" fmla="*/ 54293 w 121253"/>
              <a:gd name="connsiteY238" fmla="*/ 91894 h 99069"/>
              <a:gd name="connsiteX239" fmla="*/ 46577 w 121253"/>
              <a:gd name="connsiteY239" fmla="*/ 89608 h 99069"/>
              <a:gd name="connsiteX240" fmla="*/ 53054 w 121253"/>
              <a:gd name="connsiteY240" fmla="*/ 13122 h 99069"/>
              <a:gd name="connsiteX241" fmla="*/ 54673 w 121253"/>
              <a:gd name="connsiteY241" fmla="*/ 14265 h 99069"/>
              <a:gd name="connsiteX242" fmla="*/ 53054 w 121253"/>
              <a:gd name="connsiteY242" fmla="*/ 13122 h 99069"/>
              <a:gd name="connsiteX243" fmla="*/ 80296 w 121253"/>
              <a:gd name="connsiteY243" fmla="*/ 19028 h 99069"/>
              <a:gd name="connsiteX244" fmla="*/ 81629 w 121253"/>
              <a:gd name="connsiteY244" fmla="*/ 19980 h 99069"/>
              <a:gd name="connsiteX245" fmla="*/ 80296 w 121253"/>
              <a:gd name="connsiteY245" fmla="*/ 19028 h 99069"/>
              <a:gd name="connsiteX246" fmla="*/ 83248 w 121253"/>
              <a:gd name="connsiteY246" fmla="*/ 19885 h 99069"/>
              <a:gd name="connsiteX247" fmla="*/ 85154 w 121253"/>
              <a:gd name="connsiteY247" fmla="*/ 20552 h 99069"/>
              <a:gd name="connsiteX248" fmla="*/ 83248 w 121253"/>
              <a:gd name="connsiteY248" fmla="*/ 19885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89345" y="98847"/>
                </a:move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3" y="94751"/>
                  <a:pt x="108109" y="94656"/>
                  <a:pt x="110395" y="95609"/>
                </a:cubicBezTo>
                <a:cubicBezTo>
                  <a:pt x="109633" y="94180"/>
                  <a:pt x="111443" y="94656"/>
                  <a:pt x="112109" y="94656"/>
                </a:cubicBezTo>
                <a:cubicBezTo>
                  <a:pt x="112300" y="94085"/>
                  <a:pt x="110776" y="94371"/>
                  <a:pt x="110680" y="93513"/>
                </a:cubicBezTo>
                <a:cubicBezTo>
                  <a:pt x="111252" y="92466"/>
                  <a:pt x="113443" y="92561"/>
                  <a:pt x="113919" y="93704"/>
                </a:cubicBezTo>
                <a:cubicBezTo>
                  <a:pt x="114109" y="93608"/>
                  <a:pt x="114015" y="93323"/>
                  <a:pt x="113919" y="93323"/>
                </a:cubicBezTo>
                <a:cubicBezTo>
                  <a:pt x="113919" y="92942"/>
                  <a:pt x="114109" y="93037"/>
                  <a:pt x="114205" y="93037"/>
                </a:cubicBezTo>
                <a:cubicBezTo>
                  <a:pt x="114300" y="92275"/>
                  <a:pt x="113633" y="92847"/>
                  <a:pt x="113443" y="92656"/>
                </a:cubicBezTo>
                <a:cubicBezTo>
                  <a:pt x="113443" y="91894"/>
                  <a:pt x="114015" y="92561"/>
                  <a:pt x="114205" y="92370"/>
                </a:cubicBezTo>
                <a:cubicBezTo>
                  <a:pt x="113538" y="91322"/>
                  <a:pt x="114681" y="90751"/>
                  <a:pt x="115348" y="91037"/>
                </a:cubicBezTo>
                <a:cubicBezTo>
                  <a:pt x="115538" y="91037"/>
                  <a:pt x="113824" y="89227"/>
                  <a:pt x="114871" y="88560"/>
                </a:cubicBezTo>
                <a:cubicBezTo>
                  <a:pt x="114491" y="87989"/>
                  <a:pt x="114015" y="87322"/>
                  <a:pt x="114015" y="85988"/>
                </a:cubicBezTo>
                <a:cubicBezTo>
                  <a:pt x="114300" y="84560"/>
                  <a:pt x="114967" y="84179"/>
                  <a:pt x="114871" y="81797"/>
                </a:cubicBezTo>
                <a:cubicBezTo>
                  <a:pt x="115252"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3"/>
                  <a:pt x="117539" y="77416"/>
                  <a:pt x="117729" y="77702"/>
                </a:cubicBezTo>
                <a:cubicBezTo>
                  <a:pt x="118110" y="76749"/>
                  <a:pt x="117539" y="75035"/>
                  <a:pt x="116681" y="75511"/>
                </a:cubicBezTo>
                <a:cubicBezTo>
                  <a:pt x="116872" y="74273"/>
                  <a:pt x="117443" y="73987"/>
                  <a:pt x="118110" y="74178"/>
                </a:cubicBezTo>
                <a:cubicBezTo>
                  <a:pt x="118586" y="73701"/>
                  <a:pt x="117539" y="73796"/>
                  <a:pt x="117253" y="73796"/>
                </a:cubicBezTo>
                <a:cubicBezTo>
                  <a:pt x="117539" y="73130"/>
                  <a:pt x="118206" y="73701"/>
                  <a:pt x="118491" y="73130"/>
                </a:cubicBezTo>
                <a:cubicBezTo>
                  <a:pt x="118491" y="72368"/>
                  <a:pt x="117824" y="72939"/>
                  <a:pt x="117539" y="72749"/>
                </a:cubicBezTo>
                <a:cubicBezTo>
                  <a:pt x="117348" y="72177"/>
                  <a:pt x="116967" y="70939"/>
                  <a:pt x="117634" y="71034"/>
                </a:cubicBezTo>
                <a:cubicBezTo>
                  <a:pt x="117634" y="70368"/>
                  <a:pt x="117157" y="70748"/>
                  <a:pt x="117253" y="69986"/>
                </a:cubicBezTo>
                <a:cubicBezTo>
                  <a:pt x="117920" y="69415"/>
                  <a:pt x="116872" y="68843"/>
                  <a:pt x="117729" y="68939"/>
                </a:cubicBezTo>
                <a:cubicBezTo>
                  <a:pt x="117729" y="68462"/>
                  <a:pt x="117348" y="68653"/>
                  <a:pt x="117157" y="68558"/>
                </a:cubicBezTo>
                <a:cubicBezTo>
                  <a:pt x="117062" y="66272"/>
                  <a:pt x="118110" y="67129"/>
                  <a:pt x="118586" y="66557"/>
                </a:cubicBezTo>
                <a:cubicBezTo>
                  <a:pt x="118491" y="65795"/>
                  <a:pt x="117824" y="66367"/>
                  <a:pt x="117443" y="66176"/>
                </a:cubicBezTo>
                <a:cubicBezTo>
                  <a:pt x="116967" y="65700"/>
                  <a:pt x="117539" y="64748"/>
                  <a:pt x="117157" y="64081"/>
                </a:cubicBezTo>
                <a:cubicBezTo>
                  <a:pt x="117253" y="63319"/>
                  <a:pt x="117348" y="64557"/>
                  <a:pt x="117634" y="63795"/>
                </a:cubicBezTo>
                <a:cubicBezTo>
                  <a:pt x="117539"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6" y="59223"/>
                </a:lnTo>
                <a:cubicBezTo>
                  <a:pt x="118586" y="58842"/>
                  <a:pt x="118586" y="57699"/>
                  <a:pt x="118300" y="57128"/>
                </a:cubicBezTo>
                <a:cubicBezTo>
                  <a:pt x="118396" y="56366"/>
                  <a:pt x="118967" y="57032"/>
                  <a:pt x="119063" y="56461"/>
                </a:cubicBezTo>
                <a:cubicBezTo>
                  <a:pt x="118300" y="57699"/>
                  <a:pt x="117539" y="51222"/>
                  <a:pt x="118396" y="49031"/>
                </a:cubicBezTo>
                <a:cubicBezTo>
                  <a:pt x="118682" y="48365"/>
                  <a:pt x="119253" y="49508"/>
                  <a:pt x="119539" y="48746"/>
                </a:cubicBezTo>
                <a:cubicBezTo>
                  <a:pt x="119634" y="48460"/>
                  <a:pt x="118682" y="48079"/>
                  <a:pt x="118491" y="48365"/>
                </a:cubicBezTo>
                <a:cubicBezTo>
                  <a:pt x="118586" y="46174"/>
                  <a:pt x="119253" y="46079"/>
                  <a:pt x="120015" y="45983"/>
                </a:cubicBezTo>
                <a:cubicBezTo>
                  <a:pt x="120015" y="45221"/>
                  <a:pt x="119729" y="45221"/>
                  <a:pt x="119349"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30"/>
                  <a:pt x="117920" y="31410"/>
                  <a:pt x="117253" y="28838"/>
                </a:cubicBezTo>
                <a:cubicBezTo>
                  <a:pt x="117634" y="27505"/>
                  <a:pt x="118300" y="27314"/>
                  <a:pt x="118872" y="26457"/>
                </a:cubicBezTo>
                <a:cubicBezTo>
                  <a:pt x="118015" y="23505"/>
                  <a:pt x="115348" y="27029"/>
                  <a:pt x="114491" y="23695"/>
                </a:cubicBezTo>
                <a:cubicBezTo>
                  <a:pt x="112205" y="24171"/>
                  <a:pt x="109157"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89"/>
                  <a:pt x="75438" y="18075"/>
                  <a:pt x="71628" y="14646"/>
                </a:cubicBezTo>
                <a:lnTo>
                  <a:pt x="71533" y="15313"/>
                </a:lnTo>
                <a:cubicBezTo>
                  <a:pt x="70866" y="13598"/>
                  <a:pt x="69437" y="14265"/>
                  <a:pt x="68485" y="13979"/>
                </a:cubicBezTo>
                <a:cubicBezTo>
                  <a:pt x="69914" y="15884"/>
                  <a:pt x="73438" y="15884"/>
                  <a:pt x="75438" y="17408"/>
                </a:cubicBezTo>
                <a:cubicBezTo>
                  <a:pt x="73343" y="17789"/>
                  <a:pt x="70866" y="16932"/>
                  <a:pt x="69342" y="17027"/>
                </a:cubicBezTo>
                <a:cubicBezTo>
                  <a:pt x="70485" y="17789"/>
                  <a:pt x="71914" y="18266"/>
                  <a:pt x="73438" y="18456"/>
                </a:cubicBezTo>
                <a:cubicBezTo>
                  <a:pt x="71247" y="19599"/>
                  <a:pt x="69152" y="17789"/>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4" y="8264"/>
                  <a:pt x="34957" y="6836"/>
                </a:cubicBezTo>
                <a:cubicBezTo>
                  <a:pt x="35052" y="6550"/>
                  <a:pt x="35147" y="6645"/>
                  <a:pt x="35338" y="6550"/>
                </a:cubicBezTo>
                <a:cubicBezTo>
                  <a:pt x="34290" y="5788"/>
                  <a:pt x="32385" y="6074"/>
                  <a:pt x="31718" y="4359"/>
                </a:cubicBezTo>
                <a:cubicBezTo>
                  <a:pt x="32195" y="3311"/>
                  <a:pt x="32481"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3" y="4359"/>
                  <a:pt x="28575" y="3788"/>
                </a:cubicBezTo>
                <a:cubicBezTo>
                  <a:pt x="28766" y="5693"/>
                  <a:pt x="30575" y="4931"/>
                  <a:pt x="32099" y="5978"/>
                </a:cubicBezTo>
                <a:cubicBezTo>
                  <a:pt x="31909" y="6264"/>
                  <a:pt x="31814" y="6550"/>
                  <a:pt x="31623" y="6550"/>
                </a:cubicBezTo>
                <a:cubicBezTo>
                  <a:pt x="31432" y="7407"/>
                  <a:pt x="32099" y="6264"/>
                  <a:pt x="32195" y="6359"/>
                </a:cubicBezTo>
                <a:cubicBezTo>
                  <a:pt x="32481" y="6455"/>
                  <a:pt x="32195" y="7312"/>
                  <a:pt x="31909" y="8074"/>
                </a:cubicBezTo>
                <a:cubicBezTo>
                  <a:pt x="29242" y="7883"/>
                  <a:pt x="28575" y="4169"/>
                  <a:pt x="26098" y="4835"/>
                </a:cubicBezTo>
                <a:cubicBezTo>
                  <a:pt x="26098" y="5788"/>
                  <a:pt x="26575" y="5502"/>
                  <a:pt x="27241" y="5978"/>
                </a:cubicBezTo>
                <a:cubicBezTo>
                  <a:pt x="27146" y="6359"/>
                  <a:pt x="26956" y="6169"/>
                  <a:pt x="26765" y="6169"/>
                </a:cubicBezTo>
                <a:cubicBezTo>
                  <a:pt x="27527" y="7026"/>
                  <a:pt x="28575" y="7502"/>
                  <a:pt x="29623" y="7788"/>
                </a:cubicBezTo>
                <a:cubicBezTo>
                  <a:pt x="27718" y="8550"/>
                  <a:pt x="26098" y="7598"/>
                  <a:pt x="25432" y="6455"/>
                </a:cubicBezTo>
                <a:cubicBezTo>
                  <a:pt x="25622" y="6074"/>
                  <a:pt x="25718" y="6264"/>
                  <a:pt x="25908" y="6264"/>
                </a:cubicBezTo>
                <a:cubicBezTo>
                  <a:pt x="26003" y="4169"/>
                  <a:pt x="24670" y="5597"/>
                  <a:pt x="23813" y="6359"/>
                </a:cubicBezTo>
                <a:cubicBezTo>
                  <a:pt x="23717" y="6836"/>
                  <a:pt x="24575" y="6359"/>
                  <a:pt x="24955" y="6740"/>
                </a:cubicBezTo>
                <a:cubicBezTo>
                  <a:pt x="24479" y="7312"/>
                  <a:pt x="24099" y="7883"/>
                  <a:pt x="23908" y="7121"/>
                </a:cubicBezTo>
                <a:cubicBezTo>
                  <a:pt x="23813" y="8741"/>
                  <a:pt x="21812" y="8645"/>
                  <a:pt x="21431" y="8169"/>
                </a:cubicBezTo>
                <a:cubicBezTo>
                  <a:pt x="21812" y="6836"/>
                  <a:pt x="21717" y="8455"/>
                  <a:pt x="22289"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5" y="14837"/>
                </a:cubicBezTo>
                <a:cubicBezTo>
                  <a:pt x="18098"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8" y="15408"/>
                  <a:pt x="18859" y="14741"/>
                  <a:pt x="19336" y="14932"/>
                </a:cubicBezTo>
                <a:cubicBezTo>
                  <a:pt x="18765" y="15884"/>
                  <a:pt x="18288" y="17218"/>
                  <a:pt x="17716" y="17027"/>
                </a:cubicBezTo>
                <a:cubicBezTo>
                  <a:pt x="17907" y="17885"/>
                  <a:pt x="17240" y="18551"/>
                  <a:pt x="17240" y="19409"/>
                </a:cubicBezTo>
                <a:cubicBezTo>
                  <a:pt x="17812" y="19123"/>
                  <a:pt x="18383" y="17218"/>
                  <a:pt x="19050" y="17027"/>
                </a:cubicBezTo>
                <a:cubicBezTo>
                  <a:pt x="19145" y="18170"/>
                  <a:pt x="17812" y="18266"/>
                  <a:pt x="17907" y="19599"/>
                </a:cubicBezTo>
                <a:cubicBezTo>
                  <a:pt x="17907" y="19409"/>
                  <a:pt x="16859" y="20647"/>
                  <a:pt x="17240" y="19409"/>
                </a:cubicBezTo>
                <a:cubicBezTo>
                  <a:pt x="16955" y="20742"/>
                  <a:pt x="16193" y="22457"/>
                  <a:pt x="15240" y="22838"/>
                </a:cubicBezTo>
                <a:cubicBezTo>
                  <a:pt x="14764" y="23885"/>
                  <a:pt x="14478" y="26076"/>
                  <a:pt x="14478" y="24838"/>
                </a:cubicBezTo>
                <a:cubicBezTo>
                  <a:pt x="13907" y="25219"/>
                  <a:pt x="14097" y="26838"/>
                  <a:pt x="14668" y="25981"/>
                </a:cubicBezTo>
                <a:cubicBezTo>
                  <a:pt x="13907"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9" y="36839"/>
                  <a:pt x="9620" y="37506"/>
                  <a:pt x="9430" y="38363"/>
                </a:cubicBezTo>
                <a:cubicBezTo>
                  <a:pt x="9144" y="37887"/>
                  <a:pt x="8858" y="37792"/>
                  <a:pt x="8382" y="37982"/>
                </a:cubicBezTo>
                <a:cubicBezTo>
                  <a:pt x="7906" y="38649"/>
                  <a:pt x="9240" y="37697"/>
                  <a:pt x="8954" y="38935"/>
                </a:cubicBezTo>
                <a:cubicBezTo>
                  <a:pt x="8573"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3"/>
                  <a:pt x="2667" y="52460"/>
                  <a:pt x="2857" y="52460"/>
                </a:cubicBezTo>
                <a:cubicBezTo>
                  <a:pt x="3143" y="53127"/>
                  <a:pt x="2953" y="53794"/>
                  <a:pt x="2762" y="54651"/>
                </a:cubicBezTo>
                <a:cubicBezTo>
                  <a:pt x="3810" y="55032"/>
                  <a:pt x="4572" y="55413"/>
                  <a:pt x="4191" y="57699"/>
                </a:cubicBezTo>
                <a:cubicBezTo>
                  <a:pt x="3906" y="58652"/>
                  <a:pt x="3524" y="58556"/>
                  <a:pt x="3143" y="58461"/>
                </a:cubicBezTo>
                <a:cubicBezTo>
                  <a:pt x="2953" y="58366"/>
                  <a:pt x="3239" y="57794"/>
                  <a:pt x="3334" y="57794"/>
                </a:cubicBezTo>
                <a:cubicBezTo>
                  <a:pt x="3334" y="57128"/>
                  <a:pt x="1905" y="59033"/>
                  <a:pt x="2000" y="59985"/>
                </a:cubicBezTo>
                <a:cubicBezTo>
                  <a:pt x="1524" y="59604"/>
                  <a:pt x="1238" y="60557"/>
                  <a:pt x="762" y="60366"/>
                </a:cubicBezTo>
                <a:cubicBezTo>
                  <a:pt x="286" y="61890"/>
                  <a:pt x="1334" y="59795"/>
                  <a:pt x="1619" y="60652"/>
                </a:cubicBezTo>
                <a:cubicBezTo>
                  <a:pt x="571" y="61033"/>
                  <a:pt x="1429" y="61700"/>
                  <a:pt x="1524" y="62462"/>
                </a:cubicBezTo>
                <a:cubicBezTo>
                  <a:pt x="1238" y="63319"/>
                  <a:pt x="571" y="63414"/>
                  <a:pt x="762" y="64462"/>
                </a:cubicBezTo>
                <a:cubicBezTo>
                  <a:pt x="286" y="65224"/>
                  <a:pt x="476" y="63414"/>
                  <a:pt x="0" y="64938"/>
                </a:cubicBezTo>
                <a:cubicBezTo>
                  <a:pt x="667" y="66081"/>
                  <a:pt x="1619" y="64843"/>
                  <a:pt x="2286" y="65700"/>
                </a:cubicBezTo>
                <a:cubicBezTo>
                  <a:pt x="1810" y="66462"/>
                  <a:pt x="1524" y="66557"/>
                  <a:pt x="2191" y="66462"/>
                </a:cubicBezTo>
                <a:cubicBezTo>
                  <a:pt x="2191" y="66748"/>
                  <a:pt x="1905" y="68081"/>
                  <a:pt x="1524" y="68081"/>
                </a:cubicBezTo>
                <a:cubicBezTo>
                  <a:pt x="1429" y="68558"/>
                  <a:pt x="1619" y="68843"/>
                  <a:pt x="1905" y="68939"/>
                </a:cubicBezTo>
                <a:cubicBezTo>
                  <a:pt x="1524" y="69605"/>
                  <a:pt x="1048" y="69224"/>
                  <a:pt x="762" y="70463"/>
                </a:cubicBezTo>
                <a:cubicBezTo>
                  <a:pt x="1810" y="71320"/>
                  <a:pt x="2572" y="68843"/>
                  <a:pt x="3620" y="69891"/>
                </a:cubicBezTo>
                <a:cubicBezTo>
                  <a:pt x="3906" y="69129"/>
                  <a:pt x="3334" y="69415"/>
                  <a:pt x="3524" y="68748"/>
                </a:cubicBezTo>
                <a:cubicBezTo>
                  <a:pt x="4953" y="70082"/>
                  <a:pt x="4763" y="73416"/>
                  <a:pt x="6477" y="74463"/>
                </a:cubicBezTo>
                <a:cubicBezTo>
                  <a:pt x="6763" y="72749"/>
                  <a:pt x="8001" y="74558"/>
                  <a:pt x="7239" y="76178"/>
                </a:cubicBezTo>
                <a:cubicBezTo>
                  <a:pt x="9525" y="76178"/>
                  <a:pt x="9049" y="75606"/>
                  <a:pt x="11049" y="77321"/>
                </a:cubicBezTo>
                <a:cubicBezTo>
                  <a:pt x="10477" y="78178"/>
                  <a:pt x="9906" y="78559"/>
                  <a:pt x="9144" y="78273"/>
                </a:cubicBezTo>
                <a:cubicBezTo>
                  <a:pt x="8954" y="80559"/>
                  <a:pt x="10573" y="79797"/>
                  <a:pt x="11621" y="80083"/>
                </a:cubicBezTo>
                <a:cubicBezTo>
                  <a:pt x="11335" y="79226"/>
                  <a:pt x="11716" y="79321"/>
                  <a:pt x="12287" y="79511"/>
                </a:cubicBezTo>
                <a:cubicBezTo>
                  <a:pt x="12192" y="79797"/>
                  <a:pt x="12002" y="79702"/>
                  <a:pt x="11906" y="79797"/>
                </a:cubicBezTo>
                <a:cubicBezTo>
                  <a:pt x="15240" y="81702"/>
                  <a:pt x="19717" y="81417"/>
                  <a:pt x="23717" y="82750"/>
                </a:cubicBezTo>
                <a:cubicBezTo>
                  <a:pt x="23908" y="82179"/>
                  <a:pt x="23717" y="82083"/>
                  <a:pt x="23813" y="81702"/>
                </a:cubicBezTo>
                <a:cubicBezTo>
                  <a:pt x="25718" y="81512"/>
                  <a:pt x="26480" y="83321"/>
                  <a:pt x="24193" y="82559"/>
                </a:cubicBezTo>
                <a:cubicBezTo>
                  <a:pt x="24099" y="83131"/>
                  <a:pt x="25622" y="83607"/>
                  <a:pt x="26194" y="84179"/>
                </a:cubicBezTo>
                <a:cubicBezTo>
                  <a:pt x="25813" y="83512"/>
                  <a:pt x="26480" y="83131"/>
                  <a:pt x="26956" y="82559"/>
                </a:cubicBezTo>
                <a:cubicBezTo>
                  <a:pt x="26956" y="84274"/>
                  <a:pt x="27908" y="83417"/>
                  <a:pt x="28861" y="83798"/>
                </a:cubicBezTo>
                <a:cubicBezTo>
                  <a:pt x="28956" y="82655"/>
                  <a:pt x="28290" y="83703"/>
                  <a:pt x="28099" y="82845"/>
                </a:cubicBezTo>
                <a:cubicBezTo>
                  <a:pt x="28575" y="82083"/>
                  <a:pt x="29337" y="82941"/>
                  <a:pt x="29623" y="83226"/>
                </a:cubicBezTo>
                <a:cubicBezTo>
                  <a:pt x="29527" y="83607"/>
                  <a:pt x="29242" y="83417"/>
                  <a:pt x="29051" y="83417"/>
                </a:cubicBezTo>
                <a:cubicBezTo>
                  <a:pt x="28861" y="84179"/>
                  <a:pt x="29623" y="83703"/>
                  <a:pt x="29813" y="83988"/>
                </a:cubicBezTo>
                <a:cubicBezTo>
                  <a:pt x="29813" y="83703"/>
                  <a:pt x="29718" y="83607"/>
                  <a:pt x="29813" y="83226"/>
                </a:cubicBezTo>
                <a:cubicBezTo>
                  <a:pt x="31528" y="83607"/>
                  <a:pt x="32004" y="84083"/>
                  <a:pt x="33433" y="84464"/>
                </a:cubicBezTo>
                <a:cubicBezTo>
                  <a:pt x="33624" y="84655"/>
                  <a:pt x="33242" y="84845"/>
                  <a:pt x="33147" y="85512"/>
                </a:cubicBezTo>
                <a:cubicBezTo>
                  <a:pt x="34100" y="84750"/>
                  <a:pt x="33718" y="86369"/>
                  <a:pt x="34671" y="85893"/>
                </a:cubicBezTo>
                <a:cubicBezTo>
                  <a:pt x="34671" y="84845"/>
                  <a:pt x="34290" y="85322"/>
                  <a:pt x="33624" y="84941"/>
                </a:cubicBezTo>
                <a:cubicBezTo>
                  <a:pt x="34862" y="84750"/>
                  <a:pt x="36386" y="84560"/>
                  <a:pt x="37052" y="85798"/>
                </a:cubicBezTo>
                <a:cubicBezTo>
                  <a:pt x="36671" y="86465"/>
                  <a:pt x="36005" y="85703"/>
                  <a:pt x="35528" y="86179"/>
                </a:cubicBezTo>
                <a:cubicBezTo>
                  <a:pt x="35909" y="87322"/>
                  <a:pt x="37338" y="87036"/>
                  <a:pt x="38195" y="87131"/>
                </a:cubicBezTo>
                <a:cubicBezTo>
                  <a:pt x="37909" y="85131"/>
                  <a:pt x="38862" y="88084"/>
                  <a:pt x="39243" y="86655"/>
                </a:cubicBezTo>
                <a:cubicBezTo>
                  <a:pt x="39529" y="86941"/>
                  <a:pt x="38958" y="87131"/>
                  <a:pt x="39148" y="87703"/>
                </a:cubicBezTo>
                <a:cubicBezTo>
                  <a:pt x="40386" y="87703"/>
                  <a:pt x="40957" y="88655"/>
                  <a:pt x="42196" y="88751"/>
                </a:cubicBezTo>
                <a:cubicBezTo>
                  <a:pt x="42100" y="87608"/>
                  <a:pt x="41529" y="88560"/>
                  <a:pt x="41339" y="87798"/>
                </a:cubicBezTo>
                <a:cubicBezTo>
                  <a:pt x="42386" y="87036"/>
                  <a:pt x="42386" y="88846"/>
                  <a:pt x="43815" y="88751"/>
                </a:cubicBezTo>
                <a:cubicBezTo>
                  <a:pt x="43149" y="89513"/>
                  <a:pt x="42767" y="88465"/>
                  <a:pt x="42386" y="89513"/>
                </a:cubicBezTo>
                <a:cubicBezTo>
                  <a:pt x="42482" y="90084"/>
                  <a:pt x="42767" y="90275"/>
                  <a:pt x="43149" y="90370"/>
                </a:cubicBezTo>
                <a:cubicBezTo>
                  <a:pt x="43149" y="90084"/>
                  <a:pt x="43149" y="89798"/>
                  <a:pt x="43243" y="89322"/>
                </a:cubicBezTo>
                <a:cubicBezTo>
                  <a:pt x="47911" y="90846"/>
                  <a:pt x="49816" y="91894"/>
                  <a:pt x="54578" y="93513"/>
                </a:cubicBezTo>
                <a:cubicBezTo>
                  <a:pt x="54673" y="93132"/>
                  <a:pt x="54483" y="93227"/>
                  <a:pt x="54388" y="93132"/>
                </a:cubicBezTo>
                <a:cubicBezTo>
                  <a:pt x="59246" y="90751"/>
                  <a:pt x="63437" y="95418"/>
                  <a:pt x="68294" y="95609"/>
                </a:cubicBezTo>
                <a:cubicBezTo>
                  <a:pt x="68104" y="96085"/>
                  <a:pt x="67818" y="96275"/>
                  <a:pt x="67437" y="96180"/>
                </a:cubicBezTo>
                <a:cubicBezTo>
                  <a:pt x="68199" y="97609"/>
                  <a:pt x="69437" y="95990"/>
                  <a:pt x="70390" y="96275"/>
                </a:cubicBezTo>
                <a:cubicBezTo>
                  <a:pt x="69342" y="97990"/>
                  <a:pt x="71247" y="95228"/>
                  <a:pt x="70390" y="97323"/>
                </a:cubicBezTo>
                <a:lnTo>
                  <a:pt x="72580" y="97609"/>
                </a:lnTo>
                <a:cubicBezTo>
                  <a:pt x="72485" y="97037"/>
                  <a:pt x="72295" y="96847"/>
                  <a:pt x="71914" y="96752"/>
                </a:cubicBezTo>
                <a:cubicBezTo>
                  <a:pt x="77724" y="96942"/>
                  <a:pt x="84582" y="99133"/>
                  <a:pt x="89725" y="98466"/>
                </a:cubicBezTo>
                <a:cubicBezTo>
                  <a:pt x="89631" y="98847"/>
                  <a:pt x="89440" y="98752"/>
                  <a:pt x="89345" y="98847"/>
                </a:cubicBezTo>
                <a:close/>
                <a:moveTo>
                  <a:pt x="104680" y="23695"/>
                </a:moveTo>
                <a:cubicBezTo>
                  <a:pt x="104108" y="24838"/>
                  <a:pt x="101251" y="22647"/>
                  <a:pt x="100965" y="22933"/>
                </a:cubicBezTo>
                <a:cubicBezTo>
                  <a:pt x="101822" y="21980"/>
                  <a:pt x="104299" y="24552"/>
                  <a:pt x="104680" y="23695"/>
                </a:cubicBezTo>
                <a:close/>
                <a:moveTo>
                  <a:pt x="3620" y="53889"/>
                </a:moveTo>
                <a:cubicBezTo>
                  <a:pt x="3429" y="53794"/>
                  <a:pt x="3334" y="54461"/>
                  <a:pt x="3143" y="54461"/>
                </a:cubicBezTo>
                <a:cubicBezTo>
                  <a:pt x="3048" y="53032"/>
                  <a:pt x="3429" y="53508"/>
                  <a:pt x="3810" y="52460"/>
                </a:cubicBezTo>
                <a:cubicBezTo>
                  <a:pt x="3620" y="53127"/>
                  <a:pt x="4000" y="53032"/>
                  <a:pt x="3620" y="53889"/>
                </a:cubicBezTo>
                <a:close/>
                <a:moveTo>
                  <a:pt x="4572" y="51984"/>
                </a:moveTo>
                <a:cubicBezTo>
                  <a:pt x="4286" y="51698"/>
                  <a:pt x="4096" y="51318"/>
                  <a:pt x="4286" y="50460"/>
                </a:cubicBezTo>
                <a:cubicBezTo>
                  <a:pt x="4763" y="50460"/>
                  <a:pt x="4858" y="51032"/>
                  <a:pt x="4572" y="51984"/>
                </a:cubicBezTo>
                <a:close/>
                <a:moveTo>
                  <a:pt x="5525" y="50460"/>
                </a:moveTo>
                <a:lnTo>
                  <a:pt x="4858" y="50270"/>
                </a:lnTo>
                <a:cubicBezTo>
                  <a:pt x="5049" y="49317"/>
                  <a:pt x="6001" y="49412"/>
                  <a:pt x="5905" y="49889"/>
                </a:cubicBezTo>
                <a:cubicBezTo>
                  <a:pt x="5810" y="49889"/>
                  <a:pt x="5620" y="50079"/>
                  <a:pt x="5525" y="50460"/>
                </a:cubicBezTo>
                <a:close/>
                <a:moveTo>
                  <a:pt x="20098" y="13408"/>
                </a:moveTo>
                <a:cubicBezTo>
                  <a:pt x="19812" y="12741"/>
                  <a:pt x="19145" y="14646"/>
                  <a:pt x="19241" y="13503"/>
                </a:cubicBezTo>
                <a:cubicBezTo>
                  <a:pt x="19526" y="13313"/>
                  <a:pt x="20288" y="11598"/>
                  <a:pt x="20193" y="12741"/>
                </a:cubicBezTo>
                <a:cubicBezTo>
                  <a:pt x="20098" y="12741"/>
                  <a:pt x="20002" y="12741"/>
                  <a:pt x="20002" y="13027"/>
                </a:cubicBezTo>
                <a:cubicBezTo>
                  <a:pt x="20002" y="13027"/>
                  <a:pt x="20193" y="13027"/>
                  <a:pt x="20098" y="13408"/>
                </a:cubicBezTo>
                <a:close/>
                <a:moveTo>
                  <a:pt x="19241" y="11598"/>
                </a:moveTo>
                <a:cubicBezTo>
                  <a:pt x="20098" y="9693"/>
                  <a:pt x="21622" y="9598"/>
                  <a:pt x="22098" y="9598"/>
                </a:cubicBezTo>
                <a:cubicBezTo>
                  <a:pt x="20860" y="10741"/>
                  <a:pt x="20384" y="10836"/>
                  <a:pt x="19241" y="11598"/>
                </a:cubicBezTo>
                <a:close/>
                <a:moveTo>
                  <a:pt x="35623" y="10074"/>
                </a:moveTo>
                <a:cubicBezTo>
                  <a:pt x="35147" y="10169"/>
                  <a:pt x="35243" y="9598"/>
                  <a:pt x="34957" y="9503"/>
                </a:cubicBezTo>
                <a:cubicBezTo>
                  <a:pt x="33242" y="8836"/>
                  <a:pt x="34862" y="9312"/>
                  <a:pt x="35623" y="8931"/>
                </a:cubicBezTo>
                <a:cubicBezTo>
                  <a:pt x="35528" y="8169"/>
                  <a:pt x="34004" y="9503"/>
                  <a:pt x="34290" y="7407"/>
                </a:cubicBezTo>
                <a:cubicBezTo>
                  <a:pt x="35623" y="8074"/>
                  <a:pt x="36386" y="7693"/>
                  <a:pt x="36671" y="9598"/>
                </a:cubicBezTo>
                <a:cubicBezTo>
                  <a:pt x="37148" y="8931"/>
                  <a:pt x="37909" y="9026"/>
                  <a:pt x="38005" y="9979"/>
                </a:cubicBezTo>
                <a:cubicBezTo>
                  <a:pt x="36671" y="10646"/>
                  <a:pt x="36005" y="8360"/>
                  <a:pt x="35623" y="10074"/>
                </a:cubicBezTo>
                <a:close/>
                <a:moveTo>
                  <a:pt x="51340" y="12741"/>
                </a:moveTo>
                <a:cubicBezTo>
                  <a:pt x="50578" y="12455"/>
                  <a:pt x="49911" y="13027"/>
                  <a:pt x="49530" y="11979"/>
                </a:cubicBezTo>
                <a:cubicBezTo>
                  <a:pt x="50006" y="11693"/>
                  <a:pt x="51245" y="12074"/>
                  <a:pt x="51340" y="12741"/>
                </a:cubicBezTo>
                <a:close/>
                <a:moveTo>
                  <a:pt x="49149" y="89418"/>
                </a:moveTo>
                <a:cubicBezTo>
                  <a:pt x="48863" y="88846"/>
                  <a:pt x="47530" y="89798"/>
                  <a:pt x="47434" y="88370"/>
                </a:cubicBezTo>
                <a:cubicBezTo>
                  <a:pt x="48483" y="87989"/>
                  <a:pt x="48959" y="88179"/>
                  <a:pt x="49149" y="89418"/>
                </a:cubicBezTo>
                <a:close/>
                <a:moveTo>
                  <a:pt x="42482" y="86941"/>
                </a:moveTo>
                <a:cubicBezTo>
                  <a:pt x="43339" y="86560"/>
                  <a:pt x="43815" y="87036"/>
                  <a:pt x="44101" y="87322"/>
                </a:cubicBezTo>
                <a:cubicBezTo>
                  <a:pt x="43434" y="87703"/>
                  <a:pt x="42767" y="87227"/>
                  <a:pt x="42482" y="86941"/>
                </a:cubicBezTo>
                <a:close/>
                <a:moveTo>
                  <a:pt x="46577" y="89608"/>
                </a:moveTo>
                <a:lnTo>
                  <a:pt x="45339" y="89322"/>
                </a:lnTo>
                <a:cubicBezTo>
                  <a:pt x="45053" y="89418"/>
                  <a:pt x="44005" y="88846"/>
                  <a:pt x="44768" y="88846"/>
                </a:cubicBezTo>
                <a:cubicBezTo>
                  <a:pt x="46958" y="88751"/>
                  <a:pt x="48959" y="91132"/>
                  <a:pt x="50673" y="90084"/>
                </a:cubicBezTo>
                <a:cubicBezTo>
                  <a:pt x="50482" y="89894"/>
                  <a:pt x="49816" y="90370"/>
                  <a:pt x="50006" y="89608"/>
                </a:cubicBezTo>
                <a:cubicBezTo>
                  <a:pt x="51911" y="90465"/>
                  <a:pt x="53340" y="90465"/>
                  <a:pt x="54293" y="91894"/>
                </a:cubicBezTo>
                <a:cubicBezTo>
                  <a:pt x="51245" y="91132"/>
                  <a:pt x="48959" y="91037"/>
                  <a:pt x="46577" y="89608"/>
                </a:cubicBezTo>
                <a:close/>
                <a:moveTo>
                  <a:pt x="53054" y="13122"/>
                </a:moveTo>
                <a:cubicBezTo>
                  <a:pt x="53530" y="13503"/>
                  <a:pt x="54769" y="12836"/>
                  <a:pt x="54673" y="14265"/>
                </a:cubicBezTo>
                <a:cubicBezTo>
                  <a:pt x="54197" y="13122"/>
                  <a:pt x="52959" y="14551"/>
                  <a:pt x="53054" y="13122"/>
                </a:cubicBezTo>
                <a:close/>
                <a:moveTo>
                  <a:pt x="80296" y="19028"/>
                </a:moveTo>
                <a:cubicBezTo>
                  <a:pt x="80772" y="19123"/>
                  <a:pt x="81725" y="19599"/>
                  <a:pt x="81629" y="19980"/>
                </a:cubicBezTo>
                <a:cubicBezTo>
                  <a:pt x="80867" y="19504"/>
                  <a:pt x="80486" y="20075"/>
                  <a:pt x="80296" y="19028"/>
                </a:cubicBezTo>
                <a:close/>
                <a:moveTo>
                  <a:pt x="83248" y="19885"/>
                </a:moveTo>
                <a:cubicBezTo>
                  <a:pt x="83915" y="19313"/>
                  <a:pt x="84677" y="19980"/>
                  <a:pt x="85154" y="20552"/>
                </a:cubicBezTo>
                <a:cubicBezTo>
                  <a:pt x="84487" y="20742"/>
                  <a:pt x="83725" y="20456"/>
                  <a:pt x="83248" y="19885"/>
                </a:cubicBezTo>
                <a:close/>
              </a:path>
            </a:pathLst>
          </a:custGeom>
          <a:solidFill>
            <a:srgbClr val="1A2D6F"/>
          </a:solidFill>
          <a:ln w="9525" cap="flat">
            <a:noFill/>
            <a:prstDash val="solid"/>
            <a:miter/>
          </a:ln>
        </p:spPr>
        <p:txBody>
          <a:bodyPr rtlCol="0" anchor="ctr"/>
          <a:lstStyle/>
          <a:p>
            <a:endParaRPr lang="en-US"/>
          </a:p>
        </p:txBody>
      </p:sp>
      <p:sp>
        <p:nvSpPr>
          <p:cNvPr id="1065" name="צורה חופשית: צורה 1038">
            <a:extLst>
              <a:ext uri="{FF2B5EF4-FFF2-40B4-BE49-F238E27FC236}">
                <a16:creationId xmlns:a16="http://schemas.microsoft.com/office/drawing/2014/main" id="{226B5971-4106-4D0D-9A39-A64D31395E10}"/>
              </a:ext>
            </a:extLst>
          </p:cNvPr>
          <p:cNvSpPr/>
          <p:nvPr userDrawn="1"/>
        </p:nvSpPr>
        <p:spPr>
          <a:xfrm>
            <a:off x="5676989" y="227076"/>
            <a:ext cx="2768" cy="3180"/>
          </a:xfrm>
          <a:custGeom>
            <a:avLst/>
            <a:gdLst>
              <a:gd name="connsiteX0" fmla="*/ 1054 w 2768"/>
              <a:gd name="connsiteY0" fmla="*/ 1238 h 3180"/>
              <a:gd name="connsiteX1" fmla="*/ 387 w 2768"/>
              <a:gd name="connsiteY1" fmla="*/ 2953 h 3180"/>
              <a:gd name="connsiteX2" fmla="*/ 1816 w 2768"/>
              <a:gd name="connsiteY2" fmla="*/ 2857 h 3180"/>
              <a:gd name="connsiteX3" fmla="*/ 1244 w 2768"/>
              <a:gd name="connsiteY3" fmla="*/ 2381 h 3180"/>
              <a:gd name="connsiteX4" fmla="*/ 2768 w 2768"/>
              <a:gd name="connsiteY4" fmla="*/ 1524 h 3180"/>
              <a:gd name="connsiteX5" fmla="*/ 6 w 2768"/>
              <a:gd name="connsiteY5" fmla="*/ 0 h 3180"/>
              <a:gd name="connsiteX6" fmla="*/ 1054 w 2768"/>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 h="3180">
                <a:moveTo>
                  <a:pt x="1054" y="1238"/>
                </a:moveTo>
                <a:cubicBezTo>
                  <a:pt x="387" y="2381"/>
                  <a:pt x="6" y="1905"/>
                  <a:pt x="387" y="2953"/>
                </a:cubicBezTo>
                <a:cubicBezTo>
                  <a:pt x="768" y="2286"/>
                  <a:pt x="1340" y="3810"/>
                  <a:pt x="1816" y="2857"/>
                </a:cubicBezTo>
                <a:cubicBezTo>
                  <a:pt x="1911" y="2095"/>
                  <a:pt x="1435" y="2667"/>
                  <a:pt x="1244" y="2381"/>
                </a:cubicBezTo>
                <a:cubicBezTo>
                  <a:pt x="1625" y="1143"/>
                  <a:pt x="2197" y="2477"/>
                  <a:pt x="2768" y="1524"/>
                </a:cubicBezTo>
                <a:cubicBezTo>
                  <a:pt x="2006" y="762"/>
                  <a:pt x="1244" y="857"/>
                  <a:pt x="6" y="0"/>
                </a:cubicBezTo>
                <a:cubicBezTo>
                  <a:pt x="-89" y="1333"/>
                  <a:pt x="958" y="381"/>
                  <a:pt x="1054" y="1238"/>
                </a:cubicBezTo>
                <a:close/>
              </a:path>
            </a:pathLst>
          </a:custGeom>
          <a:solidFill>
            <a:srgbClr val="1A2D6F"/>
          </a:solidFill>
          <a:ln w="9525" cap="flat">
            <a:noFill/>
            <a:prstDash val="solid"/>
            <a:miter/>
          </a:ln>
        </p:spPr>
        <p:txBody>
          <a:bodyPr rtlCol="0" anchor="ctr"/>
          <a:lstStyle/>
          <a:p>
            <a:endParaRPr lang="en-US"/>
          </a:p>
        </p:txBody>
      </p:sp>
      <p:sp>
        <p:nvSpPr>
          <p:cNvPr id="1066" name="צורה חופשית: צורה 1039">
            <a:extLst>
              <a:ext uri="{FF2B5EF4-FFF2-40B4-BE49-F238E27FC236}">
                <a16:creationId xmlns:a16="http://schemas.microsoft.com/office/drawing/2014/main" id="{9F44B203-472C-44D6-938B-6A0293900A1D}"/>
              </a:ext>
            </a:extLst>
          </p:cNvPr>
          <p:cNvSpPr/>
          <p:nvPr userDrawn="1"/>
        </p:nvSpPr>
        <p:spPr>
          <a:xfrm>
            <a:off x="5679662" y="228314"/>
            <a:ext cx="25717" cy="6526"/>
          </a:xfrm>
          <a:custGeom>
            <a:avLst/>
            <a:gdLst>
              <a:gd name="connsiteX0" fmla="*/ 0 w 25717"/>
              <a:gd name="connsiteY0" fmla="*/ 1619 h 6526"/>
              <a:gd name="connsiteX1" fmla="*/ 12288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8 w 25717"/>
              <a:gd name="connsiteY6" fmla="*/ 5810 h 6526"/>
              <a:gd name="connsiteX7" fmla="*/ 8287 w 25717"/>
              <a:gd name="connsiteY7" fmla="*/ 2572 h 6526"/>
              <a:gd name="connsiteX8" fmla="*/ 8382 w 25717"/>
              <a:gd name="connsiteY8" fmla="*/ 2858 h 6526"/>
              <a:gd name="connsiteX9" fmla="*/ 477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3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8"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8" y="5810"/>
                </a:cubicBezTo>
                <a:cubicBezTo>
                  <a:pt x="21622" y="2667"/>
                  <a:pt x="14288" y="3715"/>
                  <a:pt x="8287" y="2572"/>
                </a:cubicBezTo>
                <a:cubicBezTo>
                  <a:pt x="8287" y="2762"/>
                  <a:pt x="8287" y="2858"/>
                  <a:pt x="8382" y="2858"/>
                </a:cubicBezTo>
                <a:cubicBezTo>
                  <a:pt x="6763" y="2096"/>
                  <a:pt x="2953" y="1048"/>
                  <a:pt x="477" y="0"/>
                </a:cubicBezTo>
                <a:cubicBezTo>
                  <a:pt x="571" y="1238"/>
                  <a:pt x="1524" y="762"/>
                  <a:pt x="2000" y="1334"/>
                </a:cubicBezTo>
                <a:cubicBezTo>
                  <a:pt x="1334" y="2572"/>
                  <a:pt x="762" y="667"/>
                  <a:pt x="0" y="1619"/>
                </a:cubicBezTo>
                <a:close/>
                <a:moveTo>
                  <a:pt x="4858" y="2286"/>
                </a:moveTo>
                <a:cubicBezTo>
                  <a:pt x="4191" y="2953"/>
                  <a:pt x="3239" y="2096"/>
                  <a:pt x="2763" y="1619"/>
                </a:cubicBezTo>
                <a:cubicBezTo>
                  <a:pt x="3429" y="1334"/>
                  <a:pt x="4477" y="1238"/>
                  <a:pt x="4858" y="2286"/>
                </a:cubicBezTo>
                <a:close/>
              </a:path>
            </a:pathLst>
          </a:custGeom>
          <a:solidFill>
            <a:srgbClr val="1A2D6F"/>
          </a:solidFill>
          <a:ln w="9525" cap="flat">
            <a:noFill/>
            <a:prstDash val="solid"/>
            <a:miter/>
          </a:ln>
        </p:spPr>
        <p:txBody>
          <a:bodyPr rtlCol="0" anchor="ctr"/>
          <a:lstStyle/>
          <a:p>
            <a:endParaRPr lang="en-US"/>
          </a:p>
        </p:txBody>
      </p:sp>
      <p:sp>
        <p:nvSpPr>
          <p:cNvPr id="1067" name="צורה חופשית: צורה 1040">
            <a:extLst>
              <a:ext uri="{FF2B5EF4-FFF2-40B4-BE49-F238E27FC236}">
                <a16:creationId xmlns:a16="http://schemas.microsoft.com/office/drawing/2014/main" id="{4F7378E4-E6AF-48CF-A7D9-138627965AA5}"/>
              </a:ext>
            </a:extLst>
          </p:cNvPr>
          <p:cNvSpPr/>
          <p:nvPr userDrawn="1"/>
        </p:nvSpPr>
        <p:spPr>
          <a:xfrm>
            <a:off x="5674137" y="228509"/>
            <a:ext cx="1523" cy="1138"/>
          </a:xfrm>
          <a:custGeom>
            <a:avLst/>
            <a:gdLst>
              <a:gd name="connsiteX0" fmla="*/ 0 w 1523"/>
              <a:gd name="connsiteY0" fmla="*/ 186 h 1138"/>
              <a:gd name="connsiteX1" fmla="*/ 1524 w 1523"/>
              <a:gd name="connsiteY1" fmla="*/ 1138 h 1138"/>
              <a:gd name="connsiteX2" fmla="*/ 0 w 1523"/>
              <a:gd name="connsiteY2" fmla="*/ 186 h 1138"/>
            </a:gdLst>
            <a:ahLst/>
            <a:cxnLst>
              <a:cxn ang="0">
                <a:pos x="connsiteX0" y="connsiteY0"/>
              </a:cxn>
              <a:cxn ang="0">
                <a:pos x="connsiteX1" y="connsiteY1"/>
              </a:cxn>
              <a:cxn ang="0">
                <a:pos x="connsiteX2" y="connsiteY2"/>
              </a:cxn>
            </a:cxnLst>
            <a:rect l="l" t="t" r="r" b="b"/>
            <a:pathLst>
              <a:path w="1523" h="1138">
                <a:moveTo>
                  <a:pt x="0" y="186"/>
                </a:moveTo>
                <a:cubicBezTo>
                  <a:pt x="285" y="853"/>
                  <a:pt x="1143" y="757"/>
                  <a:pt x="1524" y="1138"/>
                </a:cubicBezTo>
                <a:cubicBezTo>
                  <a:pt x="1428" y="-385"/>
                  <a:pt x="381" y="-5"/>
                  <a:pt x="0" y="186"/>
                </a:cubicBezTo>
                <a:close/>
              </a:path>
            </a:pathLst>
          </a:custGeom>
          <a:solidFill>
            <a:srgbClr val="1A2D6F"/>
          </a:solidFill>
          <a:ln w="9525" cap="flat">
            <a:noFill/>
            <a:prstDash val="solid"/>
            <a:miter/>
          </a:ln>
        </p:spPr>
        <p:txBody>
          <a:bodyPr rtlCol="0" anchor="ctr"/>
          <a:lstStyle/>
          <a:p>
            <a:endParaRPr lang="en-US"/>
          </a:p>
        </p:txBody>
      </p:sp>
      <p:sp>
        <p:nvSpPr>
          <p:cNvPr id="1068" name="צורה חופשית: צורה 1041">
            <a:extLst>
              <a:ext uri="{FF2B5EF4-FFF2-40B4-BE49-F238E27FC236}">
                <a16:creationId xmlns:a16="http://schemas.microsoft.com/office/drawing/2014/main" id="{A72FD56F-13EA-4C0E-A018-56FEE4EEF415}"/>
              </a:ext>
            </a:extLst>
          </p:cNvPr>
          <p:cNvSpPr/>
          <p:nvPr userDrawn="1"/>
        </p:nvSpPr>
        <p:spPr>
          <a:xfrm>
            <a:off x="5652896" y="307692"/>
            <a:ext cx="1619" cy="917"/>
          </a:xfrm>
          <a:custGeom>
            <a:avLst/>
            <a:gdLst>
              <a:gd name="connsiteX0" fmla="*/ 1620 w 1619"/>
              <a:gd name="connsiteY0" fmla="*/ 918 h 917"/>
              <a:gd name="connsiteX1" fmla="*/ 0 w 1619"/>
              <a:gd name="connsiteY1" fmla="*/ 251 h 917"/>
              <a:gd name="connsiteX2" fmla="*/ 1620 w 1619"/>
              <a:gd name="connsiteY2" fmla="*/ 918 h 917"/>
            </a:gdLst>
            <a:ahLst/>
            <a:cxnLst>
              <a:cxn ang="0">
                <a:pos x="connsiteX0" y="connsiteY0"/>
              </a:cxn>
              <a:cxn ang="0">
                <a:pos x="connsiteX1" y="connsiteY1"/>
              </a:cxn>
              <a:cxn ang="0">
                <a:pos x="connsiteX2" y="connsiteY2"/>
              </a:cxn>
            </a:cxnLst>
            <a:rect l="l" t="t" r="r" b="b"/>
            <a:pathLst>
              <a:path w="1619" h="917">
                <a:moveTo>
                  <a:pt x="1620" y="918"/>
                </a:moveTo>
                <a:cubicBezTo>
                  <a:pt x="1620" y="-35"/>
                  <a:pt x="477" y="-225"/>
                  <a:pt x="0" y="251"/>
                </a:cubicBezTo>
                <a:cubicBezTo>
                  <a:pt x="191" y="1108"/>
                  <a:pt x="1143" y="537"/>
                  <a:pt x="1620" y="918"/>
                </a:cubicBezTo>
                <a:close/>
              </a:path>
            </a:pathLst>
          </a:custGeom>
          <a:solidFill>
            <a:srgbClr val="1A2D6F"/>
          </a:solidFill>
          <a:ln w="9525" cap="flat">
            <a:noFill/>
            <a:prstDash val="solid"/>
            <a:miter/>
          </a:ln>
        </p:spPr>
        <p:txBody>
          <a:bodyPr rtlCol="0" anchor="ctr"/>
          <a:lstStyle/>
          <a:p>
            <a:endParaRPr lang="en-US"/>
          </a:p>
        </p:txBody>
      </p:sp>
      <p:sp>
        <p:nvSpPr>
          <p:cNvPr id="1069" name="צורה חופשית: צורה 1042">
            <a:extLst>
              <a:ext uri="{FF2B5EF4-FFF2-40B4-BE49-F238E27FC236}">
                <a16:creationId xmlns:a16="http://schemas.microsoft.com/office/drawing/2014/main" id="{6354A704-7720-47AB-AFC0-90323DC8B962}"/>
              </a:ext>
            </a:extLst>
          </p:cNvPr>
          <p:cNvSpPr/>
          <p:nvPr userDrawn="1"/>
        </p:nvSpPr>
        <p:spPr>
          <a:xfrm>
            <a:off x="5644330" y="222313"/>
            <a:ext cx="3136" cy="1609"/>
          </a:xfrm>
          <a:custGeom>
            <a:avLst/>
            <a:gdLst>
              <a:gd name="connsiteX0" fmla="*/ 1137 w 3136"/>
              <a:gd name="connsiteY0" fmla="*/ 953 h 1609"/>
              <a:gd name="connsiteX1" fmla="*/ 3042 w 3136"/>
              <a:gd name="connsiteY1" fmla="*/ 1429 h 1609"/>
              <a:gd name="connsiteX2" fmla="*/ 3137 w 3136"/>
              <a:gd name="connsiteY2" fmla="*/ 0 h 1609"/>
              <a:gd name="connsiteX3" fmla="*/ 184 w 3136"/>
              <a:gd name="connsiteY3" fmla="*/ 381 h 1609"/>
              <a:gd name="connsiteX4" fmla="*/ 1137 w 3136"/>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 h="1609">
                <a:moveTo>
                  <a:pt x="1137" y="953"/>
                </a:moveTo>
                <a:cubicBezTo>
                  <a:pt x="1899" y="1333"/>
                  <a:pt x="2566" y="1905"/>
                  <a:pt x="3042" y="1429"/>
                </a:cubicBezTo>
                <a:cubicBezTo>
                  <a:pt x="3137" y="857"/>
                  <a:pt x="3042" y="476"/>
                  <a:pt x="3137" y="0"/>
                </a:cubicBezTo>
                <a:cubicBezTo>
                  <a:pt x="2185" y="1048"/>
                  <a:pt x="1423" y="762"/>
                  <a:pt x="184" y="381"/>
                </a:cubicBezTo>
                <a:cubicBezTo>
                  <a:pt x="-482" y="953"/>
                  <a:pt x="851" y="857"/>
                  <a:pt x="1137" y="953"/>
                </a:cubicBezTo>
                <a:close/>
              </a:path>
            </a:pathLst>
          </a:custGeom>
          <a:solidFill>
            <a:srgbClr val="1A2D6F"/>
          </a:solidFill>
          <a:ln w="9525" cap="flat">
            <a:noFill/>
            <a:prstDash val="solid"/>
            <a:miter/>
          </a:ln>
        </p:spPr>
        <p:txBody>
          <a:bodyPr rtlCol="0" anchor="ctr"/>
          <a:lstStyle/>
          <a:p>
            <a:endParaRPr lang="en-US"/>
          </a:p>
        </p:txBody>
      </p:sp>
      <p:sp>
        <p:nvSpPr>
          <p:cNvPr id="1070" name="צורה חופשית: צורה 1043">
            <a:extLst>
              <a:ext uri="{FF2B5EF4-FFF2-40B4-BE49-F238E27FC236}">
                <a16:creationId xmlns:a16="http://schemas.microsoft.com/office/drawing/2014/main" id="{3FAC19E1-9DD4-4B08-BC8C-FAF7F5DCA070}"/>
              </a:ext>
            </a:extLst>
          </p:cNvPr>
          <p:cNvSpPr/>
          <p:nvPr userDrawn="1"/>
        </p:nvSpPr>
        <p:spPr>
          <a:xfrm>
            <a:off x="5618130" y="216789"/>
            <a:ext cx="1149" cy="761"/>
          </a:xfrm>
          <a:custGeom>
            <a:avLst/>
            <a:gdLst>
              <a:gd name="connsiteX0" fmla="*/ 1143 w 1149"/>
              <a:gd name="connsiteY0" fmla="*/ 762 h 761"/>
              <a:gd name="connsiteX1" fmla="*/ 0 w 1149"/>
              <a:gd name="connsiteY1" fmla="*/ 0 h 761"/>
              <a:gd name="connsiteX2" fmla="*/ 1143 w 1149"/>
              <a:gd name="connsiteY2" fmla="*/ 762 h 761"/>
            </a:gdLst>
            <a:ahLst/>
            <a:cxnLst>
              <a:cxn ang="0">
                <a:pos x="connsiteX0" y="connsiteY0"/>
              </a:cxn>
              <a:cxn ang="0">
                <a:pos x="connsiteX1" y="connsiteY1"/>
              </a:cxn>
              <a:cxn ang="0">
                <a:pos x="connsiteX2" y="connsiteY2"/>
              </a:cxn>
            </a:cxnLst>
            <a:rect l="l" t="t" r="r" b="b"/>
            <a:pathLst>
              <a:path w="1149" h="761">
                <a:moveTo>
                  <a:pt x="1143" y="762"/>
                </a:moveTo>
                <a:cubicBezTo>
                  <a:pt x="1238" y="-95"/>
                  <a:pt x="285" y="381"/>
                  <a:pt x="0" y="0"/>
                </a:cubicBezTo>
                <a:cubicBezTo>
                  <a:pt x="0" y="857"/>
                  <a:pt x="857" y="381"/>
                  <a:pt x="1143" y="762"/>
                </a:cubicBezTo>
                <a:close/>
              </a:path>
            </a:pathLst>
          </a:custGeom>
          <a:solidFill>
            <a:srgbClr val="1A2D6F"/>
          </a:solidFill>
          <a:ln w="9525" cap="flat">
            <a:noFill/>
            <a:prstDash val="solid"/>
            <a:miter/>
          </a:ln>
        </p:spPr>
        <p:txBody>
          <a:bodyPr rtlCol="0" anchor="ctr"/>
          <a:lstStyle/>
          <a:p>
            <a:endParaRPr lang="en-US"/>
          </a:p>
        </p:txBody>
      </p:sp>
      <p:sp>
        <p:nvSpPr>
          <p:cNvPr id="1071" name="צורה חופשית: צורה 1044">
            <a:extLst>
              <a:ext uri="{FF2B5EF4-FFF2-40B4-BE49-F238E27FC236}">
                <a16:creationId xmlns:a16="http://schemas.microsoft.com/office/drawing/2014/main" id="{3BACD6D7-2EFC-429A-9907-54187DCAA665}"/>
              </a:ext>
            </a:extLst>
          </p:cNvPr>
          <p:cNvSpPr/>
          <p:nvPr userDrawn="1"/>
        </p:nvSpPr>
        <p:spPr>
          <a:xfrm>
            <a:off x="5624226" y="213404"/>
            <a:ext cx="1827" cy="853"/>
          </a:xfrm>
          <a:custGeom>
            <a:avLst/>
            <a:gdLst>
              <a:gd name="connsiteX0" fmla="*/ 1810 w 1827"/>
              <a:gd name="connsiteY0" fmla="*/ 623 h 853"/>
              <a:gd name="connsiteX1" fmla="*/ 0 w 1827"/>
              <a:gd name="connsiteY1" fmla="*/ 432 h 853"/>
              <a:gd name="connsiteX2" fmla="*/ 1810 w 1827"/>
              <a:gd name="connsiteY2" fmla="*/ 623 h 853"/>
            </a:gdLst>
            <a:ahLst/>
            <a:cxnLst>
              <a:cxn ang="0">
                <a:pos x="connsiteX0" y="connsiteY0"/>
              </a:cxn>
              <a:cxn ang="0">
                <a:pos x="connsiteX1" y="connsiteY1"/>
              </a:cxn>
              <a:cxn ang="0">
                <a:pos x="connsiteX2" y="connsiteY2"/>
              </a:cxn>
            </a:cxnLst>
            <a:rect l="l" t="t" r="r" b="b"/>
            <a:pathLst>
              <a:path w="1827" h="853">
                <a:moveTo>
                  <a:pt x="1810" y="623"/>
                </a:moveTo>
                <a:cubicBezTo>
                  <a:pt x="2000" y="-711"/>
                  <a:pt x="572" y="527"/>
                  <a:pt x="0" y="432"/>
                </a:cubicBezTo>
                <a:cubicBezTo>
                  <a:pt x="95" y="1575"/>
                  <a:pt x="1238" y="-44"/>
                  <a:pt x="1810" y="623"/>
                </a:cubicBezTo>
                <a:close/>
              </a:path>
            </a:pathLst>
          </a:custGeom>
          <a:solidFill>
            <a:srgbClr val="1A2D6F"/>
          </a:solidFill>
          <a:ln w="9525" cap="flat">
            <a:noFill/>
            <a:prstDash val="solid"/>
            <a:miter/>
          </a:ln>
        </p:spPr>
        <p:txBody>
          <a:bodyPr rtlCol="0" anchor="ctr"/>
          <a:lstStyle/>
          <a:p>
            <a:endParaRPr lang="en-US"/>
          </a:p>
        </p:txBody>
      </p:sp>
      <p:sp>
        <p:nvSpPr>
          <p:cNvPr id="1072" name="צורה חופשית: צורה 1045">
            <a:extLst>
              <a:ext uri="{FF2B5EF4-FFF2-40B4-BE49-F238E27FC236}">
                <a16:creationId xmlns:a16="http://schemas.microsoft.com/office/drawing/2014/main" id="{630B0442-1094-410C-8637-1E0DDA70D1B7}"/>
              </a:ext>
            </a:extLst>
          </p:cNvPr>
          <p:cNvSpPr/>
          <p:nvPr userDrawn="1"/>
        </p:nvSpPr>
        <p:spPr>
          <a:xfrm>
            <a:off x="5627292" y="218884"/>
            <a:ext cx="1125" cy="1118"/>
          </a:xfrm>
          <a:custGeom>
            <a:avLst/>
            <a:gdLst>
              <a:gd name="connsiteX0" fmla="*/ 1125 w 1125"/>
              <a:gd name="connsiteY0" fmla="*/ 1048 h 1118"/>
              <a:gd name="connsiteX1" fmla="*/ 173 w 1125"/>
              <a:gd name="connsiteY1" fmla="*/ 0 h 1118"/>
              <a:gd name="connsiteX2" fmla="*/ 364 w 1125"/>
              <a:gd name="connsiteY2" fmla="*/ 762 h 1118"/>
              <a:gd name="connsiteX3" fmla="*/ 1125 w 1125"/>
              <a:gd name="connsiteY3" fmla="*/ 1048 h 1118"/>
            </a:gdLst>
            <a:ahLst/>
            <a:cxnLst>
              <a:cxn ang="0">
                <a:pos x="connsiteX0" y="connsiteY0"/>
              </a:cxn>
              <a:cxn ang="0">
                <a:pos x="connsiteX1" y="connsiteY1"/>
              </a:cxn>
              <a:cxn ang="0">
                <a:pos x="connsiteX2" y="connsiteY2"/>
              </a:cxn>
              <a:cxn ang="0">
                <a:pos x="connsiteX3" y="connsiteY3"/>
              </a:cxn>
            </a:cxnLst>
            <a:rect l="l" t="t" r="r" b="b"/>
            <a:pathLst>
              <a:path w="1125" h="1118">
                <a:moveTo>
                  <a:pt x="1125" y="1048"/>
                </a:moveTo>
                <a:cubicBezTo>
                  <a:pt x="1125" y="286"/>
                  <a:pt x="649" y="95"/>
                  <a:pt x="173" y="0"/>
                </a:cubicBezTo>
                <a:cubicBezTo>
                  <a:pt x="-494" y="381"/>
                  <a:pt x="1030" y="381"/>
                  <a:pt x="364" y="762"/>
                </a:cubicBezTo>
                <a:cubicBezTo>
                  <a:pt x="268" y="1715"/>
                  <a:pt x="935" y="381"/>
                  <a:pt x="1125" y="1048"/>
                </a:cubicBezTo>
                <a:close/>
              </a:path>
            </a:pathLst>
          </a:custGeom>
          <a:solidFill>
            <a:srgbClr val="1A2D6F"/>
          </a:solidFill>
          <a:ln w="9525" cap="flat">
            <a:noFill/>
            <a:prstDash val="solid"/>
            <a:miter/>
          </a:ln>
        </p:spPr>
        <p:txBody>
          <a:bodyPr rtlCol="0" anchor="ctr"/>
          <a:lstStyle/>
          <a:p>
            <a:endParaRPr lang="en-US"/>
          </a:p>
        </p:txBody>
      </p:sp>
      <p:sp>
        <p:nvSpPr>
          <p:cNvPr id="1073" name="צורה חופשית: צורה 1046">
            <a:extLst>
              <a:ext uri="{FF2B5EF4-FFF2-40B4-BE49-F238E27FC236}">
                <a16:creationId xmlns:a16="http://schemas.microsoft.com/office/drawing/2014/main" id="{2CBF34E6-EF3D-4EC8-951C-2F5FD21C9718}"/>
              </a:ext>
            </a:extLst>
          </p:cNvPr>
          <p:cNvSpPr/>
          <p:nvPr userDrawn="1"/>
        </p:nvSpPr>
        <p:spPr>
          <a:xfrm>
            <a:off x="5643181" y="219075"/>
            <a:ext cx="16954" cy="8477"/>
          </a:xfrm>
          <a:custGeom>
            <a:avLst/>
            <a:gdLst>
              <a:gd name="connsiteX0" fmla="*/ 1810 w 16954"/>
              <a:gd name="connsiteY0" fmla="*/ 1524 h 8477"/>
              <a:gd name="connsiteX1" fmla="*/ 16954 w 16954"/>
              <a:gd name="connsiteY1" fmla="*/ 8477 h 8477"/>
              <a:gd name="connsiteX2" fmla="*/ 0 w 16954"/>
              <a:gd name="connsiteY2" fmla="*/ 0 h 8477"/>
              <a:gd name="connsiteX3" fmla="*/ 1810 w 16954"/>
              <a:gd name="connsiteY3" fmla="*/ 1524 h 8477"/>
            </a:gdLst>
            <a:ahLst/>
            <a:cxnLst>
              <a:cxn ang="0">
                <a:pos x="connsiteX0" y="connsiteY0"/>
              </a:cxn>
              <a:cxn ang="0">
                <a:pos x="connsiteX1" y="connsiteY1"/>
              </a:cxn>
              <a:cxn ang="0">
                <a:pos x="connsiteX2" y="connsiteY2"/>
              </a:cxn>
              <a:cxn ang="0">
                <a:pos x="connsiteX3" y="connsiteY3"/>
              </a:cxn>
            </a:cxnLst>
            <a:rect l="l" t="t" r="r" b="b"/>
            <a:pathLst>
              <a:path w="16954" h="8477">
                <a:moveTo>
                  <a:pt x="1810" y="1524"/>
                </a:moveTo>
                <a:cubicBezTo>
                  <a:pt x="6762" y="4001"/>
                  <a:pt x="12192" y="6668"/>
                  <a:pt x="16954" y="8477"/>
                </a:cubicBezTo>
                <a:cubicBezTo>
                  <a:pt x="12382" y="4763"/>
                  <a:pt x="5143" y="3048"/>
                  <a:pt x="0" y="0"/>
                </a:cubicBezTo>
                <a:cubicBezTo>
                  <a:pt x="0" y="1333"/>
                  <a:pt x="1048" y="1238"/>
                  <a:pt x="1810" y="1524"/>
                </a:cubicBezTo>
                <a:close/>
              </a:path>
            </a:pathLst>
          </a:custGeom>
          <a:solidFill>
            <a:srgbClr val="1A2D6F"/>
          </a:solidFill>
          <a:ln w="9525" cap="flat">
            <a:noFill/>
            <a:prstDash val="solid"/>
            <a:miter/>
          </a:ln>
        </p:spPr>
        <p:txBody>
          <a:bodyPr rtlCol="0" anchor="ctr"/>
          <a:lstStyle/>
          <a:p>
            <a:endParaRPr lang="en-US"/>
          </a:p>
        </p:txBody>
      </p:sp>
      <p:sp>
        <p:nvSpPr>
          <p:cNvPr id="1074" name="צורה חופשית: צורה 1047">
            <a:extLst>
              <a:ext uri="{FF2B5EF4-FFF2-40B4-BE49-F238E27FC236}">
                <a16:creationId xmlns:a16="http://schemas.microsoft.com/office/drawing/2014/main" id="{1E44DE46-01B8-4FCC-B2E4-7D075998A6B3}"/>
              </a:ext>
            </a:extLst>
          </p:cNvPr>
          <p:cNvSpPr/>
          <p:nvPr userDrawn="1"/>
        </p:nvSpPr>
        <p:spPr>
          <a:xfrm>
            <a:off x="5619516" y="211562"/>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1" y="83"/>
                  <a:pt x="1377" y="178"/>
                </a:cubicBezTo>
                <a:cubicBezTo>
                  <a:pt x="1377" y="-489"/>
                  <a:pt x="424" y="940"/>
                  <a:pt x="43" y="845"/>
                </a:cubicBezTo>
                <a:cubicBezTo>
                  <a:pt x="-242" y="2083"/>
                  <a:pt x="996" y="178"/>
                  <a:pt x="710" y="1416"/>
                </a:cubicBezTo>
                <a:close/>
              </a:path>
            </a:pathLst>
          </a:custGeom>
          <a:solidFill>
            <a:srgbClr val="1A2D6F"/>
          </a:solidFill>
          <a:ln w="9525" cap="flat">
            <a:noFill/>
            <a:prstDash val="solid"/>
            <a:miter/>
          </a:ln>
        </p:spPr>
        <p:txBody>
          <a:bodyPr rtlCol="0" anchor="ctr"/>
          <a:lstStyle/>
          <a:p>
            <a:endParaRPr lang="en-US"/>
          </a:p>
        </p:txBody>
      </p:sp>
      <p:sp>
        <p:nvSpPr>
          <p:cNvPr id="1075" name="צורה חופשית: צורה 1048">
            <a:extLst>
              <a:ext uri="{FF2B5EF4-FFF2-40B4-BE49-F238E27FC236}">
                <a16:creationId xmlns:a16="http://schemas.microsoft.com/office/drawing/2014/main" id="{E299C996-CDDC-4E09-A160-5FE78FBD58F9}"/>
              </a:ext>
            </a:extLst>
          </p:cNvPr>
          <p:cNvSpPr/>
          <p:nvPr userDrawn="1"/>
        </p:nvSpPr>
        <p:spPr>
          <a:xfrm>
            <a:off x="5637371" y="217265"/>
            <a:ext cx="3106" cy="1523"/>
          </a:xfrm>
          <a:custGeom>
            <a:avLst/>
            <a:gdLst>
              <a:gd name="connsiteX0" fmla="*/ 762 w 3106"/>
              <a:gd name="connsiteY0" fmla="*/ 191 h 1523"/>
              <a:gd name="connsiteX1" fmla="*/ 0 w 3106"/>
              <a:gd name="connsiteY1" fmla="*/ 0 h 1523"/>
              <a:gd name="connsiteX2" fmla="*/ 3048 w 3106"/>
              <a:gd name="connsiteY2" fmla="*/ 1524 h 1523"/>
              <a:gd name="connsiteX3" fmla="*/ 762 w 3106"/>
              <a:gd name="connsiteY3" fmla="*/ 191 h 1523"/>
            </a:gdLst>
            <a:ahLst/>
            <a:cxnLst>
              <a:cxn ang="0">
                <a:pos x="connsiteX0" y="connsiteY0"/>
              </a:cxn>
              <a:cxn ang="0">
                <a:pos x="connsiteX1" y="connsiteY1"/>
              </a:cxn>
              <a:cxn ang="0">
                <a:pos x="connsiteX2" y="connsiteY2"/>
              </a:cxn>
              <a:cxn ang="0">
                <a:pos x="connsiteX3" y="connsiteY3"/>
              </a:cxn>
            </a:cxnLst>
            <a:rect l="l" t="t" r="r" b="b"/>
            <a:pathLst>
              <a:path w="3106" h="1523">
                <a:moveTo>
                  <a:pt x="762" y="191"/>
                </a:moveTo>
                <a:lnTo>
                  <a:pt x="0" y="0"/>
                </a:lnTo>
                <a:cubicBezTo>
                  <a:pt x="1048" y="1143"/>
                  <a:pt x="2381" y="953"/>
                  <a:pt x="3048" y="1524"/>
                </a:cubicBezTo>
                <a:cubicBezTo>
                  <a:pt x="3524" y="191"/>
                  <a:pt x="953" y="476"/>
                  <a:pt x="762" y="191"/>
                </a:cubicBezTo>
                <a:close/>
              </a:path>
            </a:pathLst>
          </a:custGeom>
          <a:solidFill>
            <a:srgbClr val="1A2D6F"/>
          </a:solidFill>
          <a:ln w="9525" cap="flat">
            <a:noFill/>
            <a:prstDash val="solid"/>
            <a:miter/>
          </a:ln>
        </p:spPr>
        <p:txBody>
          <a:bodyPr rtlCol="0" anchor="ctr"/>
          <a:lstStyle/>
          <a:p>
            <a:endParaRPr lang="en-US"/>
          </a:p>
        </p:txBody>
      </p:sp>
      <p:sp>
        <p:nvSpPr>
          <p:cNvPr id="1076" name="צורה חופשית: צורה 1049">
            <a:extLst>
              <a:ext uri="{FF2B5EF4-FFF2-40B4-BE49-F238E27FC236}">
                <a16:creationId xmlns:a16="http://schemas.microsoft.com/office/drawing/2014/main" id="{58C6AF4C-0AA6-447A-A9C4-EE762988E640}"/>
              </a:ext>
            </a:extLst>
          </p:cNvPr>
          <p:cNvSpPr/>
          <p:nvPr userDrawn="1"/>
        </p:nvSpPr>
        <p:spPr>
          <a:xfrm>
            <a:off x="5616038" y="216598"/>
            <a:ext cx="1139" cy="1428"/>
          </a:xfrm>
          <a:custGeom>
            <a:avLst/>
            <a:gdLst>
              <a:gd name="connsiteX0" fmla="*/ 282 w 1139"/>
              <a:gd name="connsiteY0" fmla="*/ 0 h 1428"/>
              <a:gd name="connsiteX1" fmla="*/ 1139 w 1139"/>
              <a:gd name="connsiteY1" fmla="*/ 1429 h 1428"/>
              <a:gd name="connsiteX2" fmla="*/ 282 w 1139"/>
              <a:gd name="connsiteY2" fmla="*/ 0 h 1428"/>
            </a:gdLst>
            <a:ahLst/>
            <a:cxnLst>
              <a:cxn ang="0">
                <a:pos x="connsiteX0" y="connsiteY0"/>
              </a:cxn>
              <a:cxn ang="0">
                <a:pos x="connsiteX1" y="connsiteY1"/>
              </a:cxn>
              <a:cxn ang="0">
                <a:pos x="connsiteX2" y="connsiteY2"/>
              </a:cxn>
            </a:cxnLst>
            <a:rect l="l" t="t" r="r" b="b"/>
            <a:pathLst>
              <a:path w="1139" h="1428">
                <a:moveTo>
                  <a:pt x="282" y="0"/>
                </a:moveTo>
                <a:cubicBezTo>
                  <a:pt x="-575" y="1143"/>
                  <a:pt x="758" y="1238"/>
                  <a:pt x="1139" y="1429"/>
                </a:cubicBezTo>
                <a:cubicBezTo>
                  <a:pt x="1139" y="476"/>
                  <a:pt x="568" y="0"/>
                  <a:pt x="282" y="0"/>
                </a:cubicBezTo>
                <a:close/>
              </a:path>
            </a:pathLst>
          </a:custGeom>
          <a:solidFill>
            <a:srgbClr val="1A2D6F"/>
          </a:solidFill>
          <a:ln w="9525" cap="flat">
            <a:noFill/>
            <a:prstDash val="solid"/>
            <a:miter/>
          </a:ln>
        </p:spPr>
        <p:txBody>
          <a:bodyPr rtlCol="0" anchor="ctr"/>
          <a:lstStyle/>
          <a:p>
            <a:endParaRPr lang="en-US"/>
          </a:p>
        </p:txBody>
      </p:sp>
      <p:sp>
        <p:nvSpPr>
          <p:cNvPr id="1077" name="צורה חופשית: צורה 1050">
            <a:extLst>
              <a:ext uri="{FF2B5EF4-FFF2-40B4-BE49-F238E27FC236}">
                <a16:creationId xmlns:a16="http://schemas.microsoft.com/office/drawing/2014/main" id="{295886B7-A8B7-4E5A-85FD-CFD1F7354A07}"/>
              </a:ext>
            </a:extLst>
          </p:cNvPr>
          <p:cNvSpPr/>
          <p:nvPr userDrawn="1"/>
        </p:nvSpPr>
        <p:spPr>
          <a:xfrm>
            <a:off x="5655751" y="227456"/>
            <a:ext cx="2168" cy="1524"/>
          </a:xfrm>
          <a:custGeom>
            <a:avLst/>
            <a:gdLst>
              <a:gd name="connsiteX0" fmla="*/ 2099 w 2168"/>
              <a:gd name="connsiteY0" fmla="*/ 1524 h 1524"/>
              <a:gd name="connsiteX1" fmla="*/ 3 w 2168"/>
              <a:gd name="connsiteY1" fmla="*/ 0 h 1524"/>
              <a:gd name="connsiteX2" fmla="*/ 2099 w 2168"/>
              <a:gd name="connsiteY2" fmla="*/ 1524 h 1524"/>
            </a:gdLst>
            <a:ahLst/>
            <a:cxnLst>
              <a:cxn ang="0">
                <a:pos x="connsiteX0" y="connsiteY0"/>
              </a:cxn>
              <a:cxn ang="0">
                <a:pos x="connsiteX1" y="connsiteY1"/>
              </a:cxn>
              <a:cxn ang="0">
                <a:pos x="connsiteX2" y="connsiteY2"/>
              </a:cxn>
            </a:cxnLst>
            <a:rect l="l" t="t" r="r" b="b"/>
            <a:pathLst>
              <a:path w="2168" h="1524">
                <a:moveTo>
                  <a:pt x="2099" y="1524"/>
                </a:moveTo>
                <a:cubicBezTo>
                  <a:pt x="2575" y="-476"/>
                  <a:pt x="479" y="1143"/>
                  <a:pt x="3" y="0"/>
                </a:cubicBezTo>
                <a:cubicBezTo>
                  <a:pt x="-92" y="1810"/>
                  <a:pt x="1908" y="191"/>
                  <a:pt x="2099" y="1524"/>
                </a:cubicBezTo>
                <a:close/>
              </a:path>
            </a:pathLst>
          </a:custGeom>
          <a:solidFill>
            <a:srgbClr val="1A2D6F"/>
          </a:solidFill>
          <a:ln w="9525" cap="flat">
            <a:noFill/>
            <a:prstDash val="solid"/>
            <a:miter/>
          </a:ln>
        </p:spPr>
        <p:txBody>
          <a:bodyPr rtlCol="0" anchor="ctr"/>
          <a:lstStyle/>
          <a:p>
            <a:endParaRPr lang="en-US"/>
          </a:p>
        </p:txBody>
      </p:sp>
      <p:sp>
        <p:nvSpPr>
          <p:cNvPr id="1078" name="צורה חופשית: צורה 1051">
            <a:extLst>
              <a:ext uri="{FF2B5EF4-FFF2-40B4-BE49-F238E27FC236}">
                <a16:creationId xmlns:a16="http://schemas.microsoft.com/office/drawing/2014/main" id="{BA81AF37-661E-4ECA-8B97-907A460FA134}"/>
              </a:ext>
            </a:extLst>
          </p:cNvPr>
          <p:cNvSpPr/>
          <p:nvPr userDrawn="1"/>
        </p:nvSpPr>
        <p:spPr>
          <a:xfrm>
            <a:off x="5591841" y="279642"/>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381" y="-179"/>
                  <a:pt x="285" y="2107"/>
                  <a:pt x="0" y="3059"/>
                </a:cubicBezTo>
                <a:cubicBezTo>
                  <a:pt x="857" y="2583"/>
                  <a:pt x="191" y="1535"/>
                  <a:pt x="952" y="11"/>
                </a:cubicBezTo>
                <a:close/>
              </a:path>
            </a:pathLst>
          </a:custGeom>
          <a:solidFill>
            <a:srgbClr val="1A2D6F"/>
          </a:solidFill>
          <a:ln w="9525" cap="flat">
            <a:noFill/>
            <a:prstDash val="solid"/>
            <a:miter/>
          </a:ln>
        </p:spPr>
        <p:txBody>
          <a:bodyPr rtlCol="0" anchor="ctr"/>
          <a:lstStyle/>
          <a:p>
            <a:endParaRPr lang="en-US"/>
          </a:p>
        </p:txBody>
      </p:sp>
      <p:sp>
        <p:nvSpPr>
          <p:cNvPr id="1079" name="צורה חופשית: צורה 1052">
            <a:extLst>
              <a:ext uri="{FF2B5EF4-FFF2-40B4-BE49-F238E27FC236}">
                <a16:creationId xmlns:a16="http://schemas.microsoft.com/office/drawing/2014/main" id="{1DAD13DC-FCBC-449D-9BF9-A86E97FDC0D4}"/>
              </a:ext>
            </a:extLst>
          </p:cNvPr>
          <p:cNvSpPr/>
          <p:nvPr userDrawn="1"/>
        </p:nvSpPr>
        <p:spPr>
          <a:xfrm>
            <a:off x="5699950" y="234886"/>
            <a:ext cx="381" cy="109"/>
          </a:xfrm>
          <a:custGeom>
            <a:avLst/>
            <a:gdLst>
              <a:gd name="connsiteX0" fmla="*/ 0 w 381"/>
              <a:gd name="connsiteY0" fmla="*/ 0 h 109"/>
              <a:gd name="connsiteX1" fmla="*/ 381 w 381"/>
              <a:gd name="connsiteY1" fmla="*/ 0 h 109"/>
              <a:gd name="connsiteX2" fmla="*/ 0 w 381"/>
              <a:gd name="connsiteY2" fmla="*/ 0 h 109"/>
            </a:gdLst>
            <a:ahLst/>
            <a:cxnLst>
              <a:cxn ang="0">
                <a:pos x="connsiteX0" y="connsiteY0"/>
              </a:cxn>
              <a:cxn ang="0">
                <a:pos x="connsiteX1" y="connsiteY1"/>
              </a:cxn>
              <a:cxn ang="0">
                <a:pos x="connsiteX2" y="connsiteY2"/>
              </a:cxn>
            </a:cxnLst>
            <a:rect l="l" t="t" r="r" b="b"/>
            <a:pathLst>
              <a:path w="381" h="109">
                <a:moveTo>
                  <a:pt x="0" y="0"/>
                </a:moveTo>
                <a:cubicBezTo>
                  <a:pt x="95" y="0"/>
                  <a:pt x="286" y="0"/>
                  <a:pt x="381" y="0"/>
                </a:cubicBezTo>
                <a:cubicBezTo>
                  <a:pt x="286" y="191"/>
                  <a:pt x="191" y="95"/>
                  <a:pt x="0" y="0"/>
                </a:cubicBezTo>
                <a:close/>
              </a:path>
            </a:pathLst>
          </a:custGeom>
          <a:solidFill>
            <a:srgbClr val="1A2D6F"/>
          </a:solidFill>
          <a:ln w="9525" cap="flat">
            <a:noFill/>
            <a:prstDash val="solid"/>
            <a:miter/>
          </a:ln>
        </p:spPr>
        <p:txBody>
          <a:bodyPr rtlCol="0" anchor="ctr"/>
          <a:lstStyle/>
          <a:p>
            <a:endParaRPr lang="en-US"/>
          </a:p>
        </p:txBody>
      </p:sp>
      <p:sp>
        <p:nvSpPr>
          <p:cNvPr id="1080" name="צורה חופשית: צורה 1053">
            <a:extLst>
              <a:ext uri="{FF2B5EF4-FFF2-40B4-BE49-F238E27FC236}">
                <a16:creationId xmlns:a16="http://schemas.microsoft.com/office/drawing/2014/main" id="{070F89B0-892F-474B-9178-B862EE99052A}"/>
              </a:ext>
            </a:extLst>
          </p:cNvPr>
          <p:cNvSpPr/>
          <p:nvPr userDrawn="1"/>
        </p:nvSpPr>
        <p:spPr>
          <a:xfrm>
            <a:off x="5537929" y="349925"/>
            <a:ext cx="141922" cy="103842"/>
          </a:xfrm>
          <a:custGeom>
            <a:avLst/>
            <a:gdLst>
              <a:gd name="connsiteX0" fmla="*/ 5049 w 141922"/>
              <a:gd name="connsiteY0" fmla="*/ 72032 h 103842"/>
              <a:gd name="connsiteX1" fmla="*/ 14097 w 141922"/>
              <a:gd name="connsiteY1" fmla="*/ 75557 h 103842"/>
              <a:gd name="connsiteX2" fmla="*/ 13907 w 141922"/>
              <a:gd name="connsiteY2" fmla="*/ 75842 h 103842"/>
              <a:gd name="connsiteX3" fmla="*/ 32195 w 141922"/>
              <a:gd name="connsiteY3" fmla="*/ 78986 h 103842"/>
              <a:gd name="connsiteX4" fmla="*/ 31433 w 141922"/>
              <a:gd name="connsiteY4" fmla="*/ 78414 h 103842"/>
              <a:gd name="connsiteX5" fmla="*/ 33147 w 141922"/>
              <a:gd name="connsiteY5" fmla="*/ 78795 h 103842"/>
              <a:gd name="connsiteX6" fmla="*/ 40196 w 141922"/>
              <a:gd name="connsiteY6" fmla="*/ 80795 h 103842"/>
              <a:gd name="connsiteX7" fmla="*/ 39529 w 141922"/>
              <a:gd name="connsiteY7" fmla="*/ 81367 h 103842"/>
              <a:gd name="connsiteX8" fmla="*/ 61722 w 141922"/>
              <a:gd name="connsiteY8" fmla="*/ 88796 h 103842"/>
              <a:gd name="connsiteX9" fmla="*/ 61913 w 141922"/>
              <a:gd name="connsiteY9" fmla="*/ 88130 h 103842"/>
              <a:gd name="connsiteX10" fmla="*/ 66104 w 141922"/>
              <a:gd name="connsiteY10" fmla="*/ 89749 h 103842"/>
              <a:gd name="connsiteX11" fmla="*/ 56579 w 141922"/>
              <a:gd name="connsiteY11" fmla="*/ 85558 h 103842"/>
              <a:gd name="connsiteX12" fmla="*/ 64770 w 141922"/>
              <a:gd name="connsiteY12" fmla="*/ 86606 h 103842"/>
              <a:gd name="connsiteX13" fmla="*/ 59246 w 141922"/>
              <a:gd name="connsiteY13" fmla="*/ 84701 h 103842"/>
              <a:gd name="connsiteX14" fmla="*/ 68199 w 141922"/>
              <a:gd name="connsiteY14" fmla="*/ 86225 h 103842"/>
              <a:gd name="connsiteX15" fmla="*/ 65247 w 141922"/>
              <a:gd name="connsiteY15" fmla="*/ 85939 h 103842"/>
              <a:gd name="connsiteX16" fmla="*/ 67819 w 141922"/>
              <a:gd name="connsiteY16" fmla="*/ 87558 h 103842"/>
              <a:gd name="connsiteX17" fmla="*/ 90964 w 141922"/>
              <a:gd name="connsiteY17" fmla="*/ 93178 h 103842"/>
              <a:gd name="connsiteX18" fmla="*/ 92393 w 141922"/>
              <a:gd name="connsiteY18" fmla="*/ 94130 h 103842"/>
              <a:gd name="connsiteX19" fmla="*/ 112109 w 141922"/>
              <a:gd name="connsiteY19" fmla="*/ 97178 h 103842"/>
              <a:gd name="connsiteX20" fmla="*/ 111729 w 141922"/>
              <a:gd name="connsiteY20" fmla="*/ 97464 h 103842"/>
              <a:gd name="connsiteX21" fmla="*/ 117063 w 141922"/>
              <a:gd name="connsiteY21" fmla="*/ 99369 h 103842"/>
              <a:gd name="connsiteX22" fmla="*/ 115348 w 141922"/>
              <a:gd name="connsiteY22" fmla="*/ 99845 h 103842"/>
              <a:gd name="connsiteX23" fmla="*/ 118110 w 141922"/>
              <a:gd name="connsiteY23" fmla="*/ 100322 h 103842"/>
              <a:gd name="connsiteX24" fmla="*/ 117348 w 141922"/>
              <a:gd name="connsiteY24" fmla="*/ 100607 h 103842"/>
              <a:gd name="connsiteX25" fmla="*/ 119349 w 141922"/>
              <a:gd name="connsiteY25" fmla="*/ 102703 h 103842"/>
              <a:gd name="connsiteX26" fmla="*/ 118872 w 141922"/>
              <a:gd name="connsiteY26" fmla="*/ 103370 h 103842"/>
              <a:gd name="connsiteX27" fmla="*/ 119920 w 141922"/>
              <a:gd name="connsiteY27" fmla="*/ 103560 h 103842"/>
              <a:gd name="connsiteX28" fmla="*/ 118110 w 141922"/>
              <a:gd name="connsiteY28" fmla="*/ 101179 h 103842"/>
              <a:gd name="connsiteX29" fmla="*/ 121349 w 141922"/>
              <a:gd name="connsiteY29" fmla="*/ 99845 h 103842"/>
              <a:gd name="connsiteX30" fmla="*/ 116110 w 141922"/>
              <a:gd name="connsiteY30" fmla="*/ 97940 h 103842"/>
              <a:gd name="connsiteX31" fmla="*/ 116586 w 141922"/>
              <a:gd name="connsiteY31" fmla="*/ 97274 h 103842"/>
              <a:gd name="connsiteX32" fmla="*/ 115824 w 141922"/>
              <a:gd name="connsiteY32" fmla="*/ 97464 h 103842"/>
              <a:gd name="connsiteX33" fmla="*/ 115729 w 141922"/>
              <a:gd name="connsiteY33" fmla="*/ 95654 h 103842"/>
              <a:gd name="connsiteX34" fmla="*/ 124206 w 141922"/>
              <a:gd name="connsiteY34" fmla="*/ 98417 h 103842"/>
              <a:gd name="connsiteX35" fmla="*/ 122397 w 141922"/>
              <a:gd name="connsiteY35" fmla="*/ 97464 h 103842"/>
              <a:gd name="connsiteX36" fmla="*/ 122968 w 141922"/>
              <a:gd name="connsiteY36" fmla="*/ 97178 h 103842"/>
              <a:gd name="connsiteX37" fmla="*/ 118777 w 141922"/>
              <a:gd name="connsiteY37" fmla="*/ 95845 h 103842"/>
              <a:gd name="connsiteX38" fmla="*/ 124683 w 141922"/>
              <a:gd name="connsiteY38" fmla="*/ 96702 h 103842"/>
              <a:gd name="connsiteX39" fmla="*/ 124111 w 141922"/>
              <a:gd name="connsiteY39" fmla="*/ 96988 h 103842"/>
              <a:gd name="connsiteX40" fmla="*/ 126778 w 141922"/>
              <a:gd name="connsiteY40" fmla="*/ 96702 h 103842"/>
              <a:gd name="connsiteX41" fmla="*/ 125254 w 141922"/>
              <a:gd name="connsiteY41" fmla="*/ 96512 h 103842"/>
              <a:gd name="connsiteX42" fmla="*/ 126588 w 141922"/>
              <a:gd name="connsiteY42" fmla="*/ 96035 h 103842"/>
              <a:gd name="connsiteX43" fmla="*/ 129636 w 141922"/>
              <a:gd name="connsiteY43" fmla="*/ 94702 h 103842"/>
              <a:gd name="connsiteX44" fmla="*/ 128778 w 141922"/>
              <a:gd name="connsiteY44" fmla="*/ 95654 h 103842"/>
              <a:gd name="connsiteX45" fmla="*/ 127254 w 141922"/>
              <a:gd name="connsiteY45" fmla="*/ 95083 h 103842"/>
              <a:gd name="connsiteX46" fmla="*/ 127635 w 141922"/>
              <a:gd name="connsiteY46" fmla="*/ 95845 h 103842"/>
              <a:gd name="connsiteX47" fmla="*/ 127254 w 141922"/>
              <a:gd name="connsiteY47" fmla="*/ 96131 h 103842"/>
              <a:gd name="connsiteX48" fmla="*/ 130303 w 141922"/>
              <a:gd name="connsiteY48" fmla="*/ 95845 h 103842"/>
              <a:gd name="connsiteX49" fmla="*/ 130016 w 141922"/>
              <a:gd name="connsiteY49" fmla="*/ 94035 h 103842"/>
              <a:gd name="connsiteX50" fmla="*/ 133636 w 141922"/>
              <a:gd name="connsiteY50" fmla="*/ 87463 h 103842"/>
              <a:gd name="connsiteX51" fmla="*/ 130493 w 141922"/>
              <a:gd name="connsiteY51" fmla="*/ 90892 h 103842"/>
              <a:gd name="connsiteX52" fmla="*/ 132684 w 141922"/>
              <a:gd name="connsiteY52" fmla="*/ 86891 h 103842"/>
              <a:gd name="connsiteX53" fmla="*/ 132398 w 141922"/>
              <a:gd name="connsiteY53" fmla="*/ 86129 h 103842"/>
              <a:gd name="connsiteX54" fmla="*/ 131445 w 141922"/>
              <a:gd name="connsiteY54" fmla="*/ 86320 h 103842"/>
              <a:gd name="connsiteX55" fmla="*/ 130588 w 141922"/>
              <a:gd name="connsiteY55" fmla="*/ 87653 h 103842"/>
              <a:gd name="connsiteX56" fmla="*/ 132112 w 141922"/>
              <a:gd name="connsiteY56" fmla="*/ 85367 h 103842"/>
              <a:gd name="connsiteX57" fmla="*/ 132112 w 141922"/>
              <a:gd name="connsiteY57" fmla="*/ 82891 h 103842"/>
              <a:gd name="connsiteX58" fmla="*/ 130493 w 141922"/>
              <a:gd name="connsiteY58" fmla="*/ 85463 h 103842"/>
              <a:gd name="connsiteX59" fmla="*/ 131255 w 141922"/>
              <a:gd name="connsiteY59" fmla="*/ 82700 h 103842"/>
              <a:gd name="connsiteX60" fmla="*/ 132112 w 141922"/>
              <a:gd name="connsiteY60" fmla="*/ 82796 h 103842"/>
              <a:gd name="connsiteX61" fmla="*/ 133731 w 141922"/>
              <a:gd name="connsiteY61" fmla="*/ 79081 h 103842"/>
              <a:gd name="connsiteX62" fmla="*/ 134208 w 141922"/>
              <a:gd name="connsiteY62" fmla="*/ 76985 h 103842"/>
              <a:gd name="connsiteX63" fmla="*/ 133636 w 141922"/>
              <a:gd name="connsiteY63" fmla="*/ 75842 h 103842"/>
              <a:gd name="connsiteX64" fmla="*/ 135446 w 141922"/>
              <a:gd name="connsiteY64" fmla="*/ 71842 h 103842"/>
              <a:gd name="connsiteX65" fmla="*/ 134874 w 141922"/>
              <a:gd name="connsiteY65" fmla="*/ 71080 h 103842"/>
              <a:gd name="connsiteX66" fmla="*/ 135827 w 141922"/>
              <a:gd name="connsiteY66" fmla="*/ 68032 h 103842"/>
              <a:gd name="connsiteX67" fmla="*/ 134779 w 141922"/>
              <a:gd name="connsiteY67" fmla="*/ 67175 h 103842"/>
              <a:gd name="connsiteX68" fmla="*/ 136017 w 141922"/>
              <a:gd name="connsiteY68" fmla="*/ 65555 h 103842"/>
              <a:gd name="connsiteX69" fmla="*/ 136779 w 141922"/>
              <a:gd name="connsiteY69" fmla="*/ 62793 h 103842"/>
              <a:gd name="connsiteX70" fmla="*/ 138113 w 141922"/>
              <a:gd name="connsiteY70" fmla="*/ 62984 h 103842"/>
              <a:gd name="connsiteX71" fmla="*/ 137160 w 141922"/>
              <a:gd name="connsiteY71" fmla="*/ 62126 h 103842"/>
              <a:gd name="connsiteX72" fmla="*/ 138399 w 141922"/>
              <a:gd name="connsiteY72" fmla="*/ 60888 h 103842"/>
              <a:gd name="connsiteX73" fmla="*/ 137732 w 141922"/>
              <a:gd name="connsiteY73" fmla="*/ 59364 h 103842"/>
              <a:gd name="connsiteX74" fmla="*/ 141256 w 141922"/>
              <a:gd name="connsiteY74" fmla="*/ 50982 h 103842"/>
              <a:gd name="connsiteX75" fmla="*/ 141923 w 141922"/>
              <a:gd name="connsiteY75" fmla="*/ 48982 h 103842"/>
              <a:gd name="connsiteX76" fmla="*/ 140780 w 141922"/>
              <a:gd name="connsiteY76" fmla="*/ 48791 h 103842"/>
              <a:gd name="connsiteX77" fmla="*/ 141637 w 141922"/>
              <a:gd name="connsiteY77" fmla="*/ 47458 h 103842"/>
              <a:gd name="connsiteX78" fmla="*/ 140780 w 141922"/>
              <a:gd name="connsiteY78" fmla="*/ 47648 h 103842"/>
              <a:gd name="connsiteX79" fmla="*/ 140399 w 141922"/>
              <a:gd name="connsiteY79" fmla="*/ 45458 h 103842"/>
              <a:gd name="connsiteX80" fmla="*/ 138113 w 141922"/>
              <a:gd name="connsiteY80" fmla="*/ 42600 h 103842"/>
              <a:gd name="connsiteX81" fmla="*/ 139065 w 141922"/>
              <a:gd name="connsiteY81" fmla="*/ 41648 h 103842"/>
              <a:gd name="connsiteX82" fmla="*/ 138970 w 141922"/>
              <a:gd name="connsiteY82" fmla="*/ 42314 h 103842"/>
              <a:gd name="connsiteX83" fmla="*/ 140018 w 141922"/>
              <a:gd name="connsiteY83" fmla="*/ 39933 h 103842"/>
              <a:gd name="connsiteX84" fmla="*/ 141256 w 141922"/>
              <a:gd name="connsiteY84" fmla="*/ 39362 h 103842"/>
              <a:gd name="connsiteX85" fmla="*/ 140304 w 141922"/>
              <a:gd name="connsiteY85" fmla="*/ 39171 h 103842"/>
              <a:gd name="connsiteX86" fmla="*/ 140018 w 141922"/>
              <a:gd name="connsiteY86" fmla="*/ 37361 h 103842"/>
              <a:gd name="connsiteX87" fmla="*/ 140494 w 141922"/>
              <a:gd name="connsiteY87" fmla="*/ 35266 h 103842"/>
              <a:gd name="connsiteX88" fmla="*/ 141256 w 141922"/>
              <a:gd name="connsiteY88" fmla="*/ 34694 h 103842"/>
              <a:gd name="connsiteX89" fmla="*/ 138684 w 141922"/>
              <a:gd name="connsiteY89" fmla="*/ 34313 h 103842"/>
              <a:gd name="connsiteX90" fmla="*/ 138589 w 141922"/>
              <a:gd name="connsiteY90" fmla="*/ 33551 h 103842"/>
              <a:gd name="connsiteX91" fmla="*/ 138970 w 141922"/>
              <a:gd name="connsiteY91" fmla="*/ 31837 h 103842"/>
              <a:gd name="connsiteX92" fmla="*/ 138399 w 141922"/>
              <a:gd name="connsiteY92" fmla="*/ 31075 h 103842"/>
              <a:gd name="connsiteX93" fmla="*/ 139256 w 141922"/>
              <a:gd name="connsiteY93" fmla="*/ 29456 h 103842"/>
              <a:gd name="connsiteX94" fmla="*/ 136303 w 141922"/>
              <a:gd name="connsiteY94" fmla="*/ 30408 h 103842"/>
              <a:gd name="connsiteX95" fmla="*/ 136589 w 141922"/>
              <a:gd name="connsiteY95" fmla="*/ 31551 h 103842"/>
              <a:gd name="connsiteX96" fmla="*/ 132398 w 141922"/>
              <a:gd name="connsiteY96" fmla="*/ 26312 h 103842"/>
              <a:gd name="connsiteX97" fmla="*/ 131350 w 141922"/>
              <a:gd name="connsiteY97" fmla="*/ 24693 h 103842"/>
              <a:gd name="connsiteX98" fmla="*/ 127159 w 141922"/>
              <a:gd name="connsiteY98" fmla="*/ 24026 h 103842"/>
              <a:gd name="connsiteX99" fmla="*/ 128969 w 141922"/>
              <a:gd name="connsiteY99" fmla="*/ 22883 h 103842"/>
              <a:gd name="connsiteX100" fmla="*/ 126111 w 141922"/>
              <a:gd name="connsiteY100" fmla="*/ 21359 h 103842"/>
              <a:gd name="connsiteX101" fmla="*/ 125540 w 141922"/>
              <a:gd name="connsiteY101" fmla="*/ 21931 h 103842"/>
              <a:gd name="connsiteX102" fmla="*/ 125921 w 141922"/>
              <a:gd name="connsiteY102" fmla="*/ 21645 h 103842"/>
              <a:gd name="connsiteX103" fmla="*/ 113157 w 141922"/>
              <a:gd name="connsiteY103" fmla="*/ 19835 h 103842"/>
              <a:gd name="connsiteX104" fmla="*/ 113157 w 141922"/>
              <a:gd name="connsiteY104" fmla="*/ 20883 h 103842"/>
              <a:gd name="connsiteX105" fmla="*/ 112681 w 141922"/>
              <a:gd name="connsiteY105" fmla="*/ 20121 h 103842"/>
              <a:gd name="connsiteX106" fmla="*/ 110490 w 141922"/>
              <a:gd name="connsiteY106" fmla="*/ 18692 h 103842"/>
              <a:gd name="connsiteX107" fmla="*/ 109824 w 141922"/>
              <a:gd name="connsiteY107" fmla="*/ 20407 h 103842"/>
              <a:gd name="connsiteX108" fmla="*/ 107728 w 141922"/>
              <a:gd name="connsiteY108" fmla="*/ 19264 h 103842"/>
              <a:gd name="connsiteX109" fmla="*/ 108585 w 141922"/>
              <a:gd name="connsiteY109" fmla="*/ 20121 h 103842"/>
              <a:gd name="connsiteX110" fmla="*/ 106966 w 141922"/>
              <a:gd name="connsiteY110" fmla="*/ 19835 h 103842"/>
              <a:gd name="connsiteX111" fmla="*/ 107538 w 141922"/>
              <a:gd name="connsiteY111" fmla="*/ 19550 h 103842"/>
              <a:gd name="connsiteX112" fmla="*/ 106680 w 141922"/>
              <a:gd name="connsiteY112" fmla="*/ 19073 h 103842"/>
              <a:gd name="connsiteX113" fmla="*/ 106680 w 141922"/>
              <a:gd name="connsiteY113" fmla="*/ 19835 h 103842"/>
              <a:gd name="connsiteX114" fmla="*/ 102775 w 141922"/>
              <a:gd name="connsiteY114" fmla="*/ 18788 h 103842"/>
              <a:gd name="connsiteX115" fmla="*/ 102965 w 141922"/>
              <a:gd name="connsiteY115" fmla="*/ 17740 h 103842"/>
              <a:gd name="connsiteX116" fmla="*/ 101346 w 141922"/>
              <a:gd name="connsiteY116" fmla="*/ 17454 h 103842"/>
              <a:gd name="connsiteX117" fmla="*/ 102489 w 141922"/>
              <a:gd name="connsiteY117" fmla="*/ 18407 h 103842"/>
              <a:gd name="connsiteX118" fmla="*/ 98775 w 141922"/>
              <a:gd name="connsiteY118" fmla="*/ 17740 h 103842"/>
              <a:gd name="connsiteX119" fmla="*/ 100394 w 141922"/>
              <a:gd name="connsiteY119" fmla="*/ 17359 h 103842"/>
              <a:gd name="connsiteX120" fmla="*/ 97536 w 141922"/>
              <a:gd name="connsiteY120" fmla="*/ 16502 h 103842"/>
              <a:gd name="connsiteX121" fmla="*/ 96488 w 141922"/>
              <a:gd name="connsiteY121" fmla="*/ 16978 h 103842"/>
              <a:gd name="connsiteX122" fmla="*/ 96488 w 141922"/>
              <a:gd name="connsiteY122" fmla="*/ 15930 h 103842"/>
              <a:gd name="connsiteX123" fmla="*/ 93155 w 141922"/>
              <a:gd name="connsiteY123" fmla="*/ 14882 h 103842"/>
              <a:gd name="connsiteX124" fmla="*/ 94107 w 141922"/>
              <a:gd name="connsiteY124" fmla="*/ 15835 h 103842"/>
              <a:gd name="connsiteX125" fmla="*/ 91440 w 141922"/>
              <a:gd name="connsiteY125" fmla="*/ 14978 h 103842"/>
              <a:gd name="connsiteX126" fmla="*/ 92964 w 141922"/>
              <a:gd name="connsiteY126" fmla="*/ 14216 h 103842"/>
              <a:gd name="connsiteX127" fmla="*/ 92107 w 141922"/>
              <a:gd name="connsiteY127" fmla="*/ 13358 h 103842"/>
              <a:gd name="connsiteX128" fmla="*/ 92107 w 141922"/>
              <a:gd name="connsiteY128" fmla="*/ 14406 h 103842"/>
              <a:gd name="connsiteX129" fmla="*/ 80201 w 141922"/>
              <a:gd name="connsiteY129" fmla="*/ 10215 h 103842"/>
              <a:gd name="connsiteX130" fmla="*/ 80486 w 141922"/>
              <a:gd name="connsiteY130" fmla="*/ 10596 h 103842"/>
              <a:gd name="connsiteX131" fmla="*/ 66009 w 141922"/>
              <a:gd name="connsiteY131" fmla="*/ 7453 h 103842"/>
              <a:gd name="connsiteX132" fmla="*/ 66961 w 141922"/>
              <a:gd name="connsiteY132" fmla="*/ 6977 h 103842"/>
              <a:gd name="connsiteX133" fmla="*/ 63913 w 141922"/>
              <a:gd name="connsiteY133" fmla="*/ 6691 h 103842"/>
              <a:gd name="connsiteX134" fmla="*/ 64008 w 141922"/>
              <a:gd name="connsiteY134" fmla="*/ 5643 h 103842"/>
              <a:gd name="connsiteX135" fmla="*/ 61818 w 141922"/>
              <a:gd name="connsiteY135" fmla="*/ 5167 h 103842"/>
              <a:gd name="connsiteX136" fmla="*/ 62484 w 141922"/>
              <a:gd name="connsiteY136" fmla="*/ 6024 h 103842"/>
              <a:gd name="connsiteX137" fmla="*/ 44196 w 141922"/>
              <a:gd name="connsiteY137" fmla="*/ 2405 h 103842"/>
              <a:gd name="connsiteX138" fmla="*/ 44578 w 141922"/>
              <a:gd name="connsiteY138" fmla="*/ 2119 h 103842"/>
              <a:gd name="connsiteX139" fmla="*/ 30290 w 141922"/>
              <a:gd name="connsiteY139" fmla="*/ 2119 h 103842"/>
              <a:gd name="connsiteX140" fmla="*/ 29623 w 141922"/>
              <a:gd name="connsiteY140" fmla="*/ 881 h 103842"/>
              <a:gd name="connsiteX141" fmla="*/ 30004 w 141922"/>
              <a:gd name="connsiteY141" fmla="*/ 214 h 103842"/>
              <a:gd name="connsiteX142" fmla="*/ 28575 w 141922"/>
              <a:gd name="connsiteY142" fmla="*/ 595 h 103842"/>
              <a:gd name="connsiteX143" fmla="*/ 29813 w 141922"/>
              <a:gd name="connsiteY143" fmla="*/ 2405 h 103842"/>
              <a:gd name="connsiteX144" fmla="*/ 22384 w 141922"/>
              <a:gd name="connsiteY144" fmla="*/ 1833 h 103842"/>
              <a:gd name="connsiteX145" fmla="*/ 20384 w 141922"/>
              <a:gd name="connsiteY145" fmla="*/ 2405 h 103842"/>
              <a:gd name="connsiteX146" fmla="*/ 21717 w 141922"/>
              <a:gd name="connsiteY146" fmla="*/ 3833 h 103842"/>
              <a:gd name="connsiteX147" fmla="*/ 18384 w 141922"/>
              <a:gd name="connsiteY147" fmla="*/ 2881 h 103842"/>
              <a:gd name="connsiteX148" fmla="*/ 18288 w 141922"/>
              <a:gd name="connsiteY148" fmla="*/ 3262 h 103842"/>
              <a:gd name="connsiteX149" fmla="*/ 17907 w 141922"/>
              <a:gd name="connsiteY149" fmla="*/ 3548 h 103842"/>
              <a:gd name="connsiteX150" fmla="*/ 18574 w 141922"/>
              <a:gd name="connsiteY150" fmla="*/ 4119 h 103842"/>
              <a:gd name="connsiteX151" fmla="*/ 17717 w 141922"/>
              <a:gd name="connsiteY151" fmla="*/ 4214 h 103842"/>
              <a:gd name="connsiteX152" fmla="*/ 16193 w 141922"/>
              <a:gd name="connsiteY152" fmla="*/ 5262 h 103842"/>
              <a:gd name="connsiteX153" fmla="*/ 16193 w 141922"/>
              <a:gd name="connsiteY153" fmla="*/ 7834 h 103842"/>
              <a:gd name="connsiteX154" fmla="*/ 16669 w 141922"/>
              <a:gd name="connsiteY154" fmla="*/ 10501 h 103842"/>
              <a:gd name="connsiteX155" fmla="*/ 14954 w 141922"/>
              <a:gd name="connsiteY155" fmla="*/ 14406 h 103842"/>
              <a:gd name="connsiteX156" fmla="*/ 12954 w 141922"/>
              <a:gd name="connsiteY156" fmla="*/ 13454 h 103842"/>
              <a:gd name="connsiteX157" fmla="*/ 13431 w 141922"/>
              <a:gd name="connsiteY157" fmla="*/ 14692 h 103842"/>
              <a:gd name="connsiteX158" fmla="*/ 11716 w 141922"/>
              <a:gd name="connsiteY158" fmla="*/ 18216 h 103842"/>
              <a:gd name="connsiteX159" fmla="*/ 11240 w 141922"/>
              <a:gd name="connsiteY159" fmla="*/ 18788 h 103842"/>
              <a:gd name="connsiteX160" fmla="*/ 11049 w 141922"/>
              <a:gd name="connsiteY160" fmla="*/ 17645 h 103842"/>
              <a:gd name="connsiteX161" fmla="*/ 11811 w 141922"/>
              <a:gd name="connsiteY161" fmla="*/ 20026 h 103842"/>
              <a:gd name="connsiteX162" fmla="*/ 10002 w 141922"/>
              <a:gd name="connsiteY162" fmla="*/ 20978 h 103842"/>
              <a:gd name="connsiteX163" fmla="*/ 10859 w 141922"/>
              <a:gd name="connsiteY163" fmla="*/ 21550 h 103842"/>
              <a:gd name="connsiteX164" fmla="*/ 9430 w 141922"/>
              <a:gd name="connsiteY164" fmla="*/ 21836 h 103842"/>
              <a:gd name="connsiteX165" fmla="*/ 10478 w 141922"/>
              <a:gd name="connsiteY165" fmla="*/ 22502 h 103842"/>
              <a:gd name="connsiteX166" fmla="*/ 10002 w 141922"/>
              <a:gd name="connsiteY166" fmla="*/ 24217 h 103842"/>
              <a:gd name="connsiteX167" fmla="*/ 10192 w 141922"/>
              <a:gd name="connsiteY167" fmla="*/ 25360 h 103842"/>
              <a:gd name="connsiteX168" fmla="*/ 9430 w 141922"/>
              <a:gd name="connsiteY168" fmla="*/ 26217 h 103842"/>
              <a:gd name="connsiteX169" fmla="*/ 10002 w 141922"/>
              <a:gd name="connsiteY169" fmla="*/ 26693 h 103842"/>
              <a:gd name="connsiteX170" fmla="*/ 8001 w 141922"/>
              <a:gd name="connsiteY170" fmla="*/ 28313 h 103842"/>
              <a:gd name="connsiteX171" fmla="*/ 9240 w 141922"/>
              <a:gd name="connsiteY171" fmla="*/ 28979 h 103842"/>
              <a:gd name="connsiteX172" fmla="*/ 9144 w 141922"/>
              <a:gd name="connsiteY172" fmla="*/ 31170 h 103842"/>
              <a:gd name="connsiteX173" fmla="*/ 8573 w 141922"/>
              <a:gd name="connsiteY173" fmla="*/ 31361 h 103842"/>
              <a:gd name="connsiteX174" fmla="*/ 8668 w 141922"/>
              <a:gd name="connsiteY174" fmla="*/ 32885 h 103842"/>
              <a:gd name="connsiteX175" fmla="*/ 8192 w 141922"/>
              <a:gd name="connsiteY175" fmla="*/ 33837 h 103842"/>
              <a:gd name="connsiteX176" fmla="*/ 6287 w 141922"/>
              <a:gd name="connsiteY176" fmla="*/ 34409 h 103842"/>
              <a:gd name="connsiteX177" fmla="*/ 8477 w 141922"/>
              <a:gd name="connsiteY177" fmla="*/ 34694 h 103842"/>
              <a:gd name="connsiteX178" fmla="*/ 8192 w 141922"/>
              <a:gd name="connsiteY178" fmla="*/ 38219 h 103842"/>
              <a:gd name="connsiteX179" fmla="*/ 6478 w 141922"/>
              <a:gd name="connsiteY179" fmla="*/ 37361 h 103842"/>
              <a:gd name="connsiteX180" fmla="*/ 6954 w 141922"/>
              <a:gd name="connsiteY180" fmla="*/ 35647 h 103842"/>
              <a:gd name="connsiteX181" fmla="*/ 6382 w 141922"/>
              <a:gd name="connsiteY181" fmla="*/ 37647 h 103842"/>
              <a:gd name="connsiteX182" fmla="*/ 5334 w 141922"/>
              <a:gd name="connsiteY182" fmla="*/ 38123 h 103842"/>
              <a:gd name="connsiteX183" fmla="*/ 4668 w 141922"/>
              <a:gd name="connsiteY183" fmla="*/ 45648 h 103842"/>
              <a:gd name="connsiteX184" fmla="*/ 3239 w 141922"/>
              <a:gd name="connsiteY184" fmla="*/ 45648 h 103842"/>
              <a:gd name="connsiteX185" fmla="*/ 4477 w 141922"/>
              <a:gd name="connsiteY185" fmla="*/ 46315 h 103842"/>
              <a:gd name="connsiteX186" fmla="*/ 2191 w 141922"/>
              <a:gd name="connsiteY186" fmla="*/ 48220 h 103842"/>
              <a:gd name="connsiteX187" fmla="*/ 2858 w 141922"/>
              <a:gd name="connsiteY187" fmla="*/ 49172 h 103842"/>
              <a:gd name="connsiteX188" fmla="*/ 191 w 141922"/>
              <a:gd name="connsiteY188" fmla="*/ 50315 h 103842"/>
              <a:gd name="connsiteX189" fmla="*/ 2381 w 141922"/>
              <a:gd name="connsiteY189" fmla="*/ 53840 h 103842"/>
              <a:gd name="connsiteX190" fmla="*/ 2572 w 141922"/>
              <a:gd name="connsiteY190" fmla="*/ 53840 h 103842"/>
              <a:gd name="connsiteX191" fmla="*/ 2858 w 141922"/>
              <a:gd name="connsiteY191" fmla="*/ 57173 h 103842"/>
              <a:gd name="connsiteX192" fmla="*/ 2477 w 141922"/>
              <a:gd name="connsiteY192" fmla="*/ 65841 h 103842"/>
              <a:gd name="connsiteX193" fmla="*/ 0 w 141922"/>
              <a:gd name="connsiteY193" fmla="*/ 67746 h 103842"/>
              <a:gd name="connsiteX194" fmla="*/ 5049 w 141922"/>
              <a:gd name="connsiteY194" fmla="*/ 72032 h 103842"/>
              <a:gd name="connsiteX195" fmla="*/ 140018 w 141922"/>
              <a:gd name="connsiteY195" fmla="*/ 45934 h 103842"/>
              <a:gd name="connsiteX196" fmla="*/ 139732 w 141922"/>
              <a:gd name="connsiteY196" fmla="*/ 48029 h 103842"/>
              <a:gd name="connsiteX197" fmla="*/ 139637 w 141922"/>
              <a:gd name="connsiteY197" fmla="*/ 46601 h 103842"/>
              <a:gd name="connsiteX198" fmla="*/ 140018 w 141922"/>
              <a:gd name="connsiteY198" fmla="*/ 45934 h 103842"/>
              <a:gd name="connsiteX199" fmla="*/ 139541 w 141922"/>
              <a:gd name="connsiteY199" fmla="*/ 50125 h 103842"/>
              <a:gd name="connsiteX200" fmla="*/ 138875 w 141922"/>
              <a:gd name="connsiteY200" fmla="*/ 48601 h 103842"/>
              <a:gd name="connsiteX201" fmla="*/ 139541 w 141922"/>
              <a:gd name="connsiteY201" fmla="*/ 50125 h 103842"/>
              <a:gd name="connsiteX202" fmla="*/ 138208 w 141922"/>
              <a:gd name="connsiteY202" fmla="*/ 50315 h 103842"/>
              <a:gd name="connsiteX203" fmla="*/ 139065 w 141922"/>
              <a:gd name="connsiteY203" fmla="*/ 50411 h 103842"/>
              <a:gd name="connsiteX204" fmla="*/ 138018 w 141922"/>
              <a:gd name="connsiteY204" fmla="*/ 50982 h 103842"/>
              <a:gd name="connsiteX205" fmla="*/ 138208 w 141922"/>
              <a:gd name="connsiteY205" fmla="*/ 50315 h 103842"/>
              <a:gd name="connsiteX206" fmla="*/ 130779 w 141922"/>
              <a:gd name="connsiteY206" fmla="*/ 89082 h 103842"/>
              <a:gd name="connsiteX207" fmla="*/ 129731 w 141922"/>
              <a:gd name="connsiteY207" fmla="*/ 90035 h 103842"/>
              <a:gd name="connsiteX208" fmla="*/ 129921 w 141922"/>
              <a:gd name="connsiteY208" fmla="*/ 89749 h 103842"/>
              <a:gd name="connsiteX209" fmla="*/ 129636 w 141922"/>
              <a:gd name="connsiteY209" fmla="*/ 89368 h 103842"/>
              <a:gd name="connsiteX210" fmla="*/ 130779 w 141922"/>
              <a:gd name="connsiteY210" fmla="*/ 89082 h 103842"/>
              <a:gd name="connsiteX211" fmla="*/ 131255 w 141922"/>
              <a:gd name="connsiteY211" fmla="*/ 90892 h 103842"/>
              <a:gd name="connsiteX212" fmla="*/ 128111 w 141922"/>
              <a:gd name="connsiteY212" fmla="*/ 93273 h 103842"/>
              <a:gd name="connsiteX213" fmla="*/ 131255 w 141922"/>
              <a:gd name="connsiteY213" fmla="*/ 90892 h 103842"/>
              <a:gd name="connsiteX214" fmla="*/ 110300 w 141922"/>
              <a:gd name="connsiteY214" fmla="*/ 94130 h 103842"/>
              <a:gd name="connsiteX215" fmla="*/ 111253 w 141922"/>
              <a:gd name="connsiteY215" fmla="*/ 94607 h 103842"/>
              <a:gd name="connsiteX216" fmla="*/ 110490 w 141922"/>
              <a:gd name="connsiteY216" fmla="*/ 95178 h 103842"/>
              <a:gd name="connsiteX217" fmla="*/ 112586 w 141922"/>
              <a:gd name="connsiteY217" fmla="*/ 96607 h 103842"/>
              <a:gd name="connsiteX218" fmla="*/ 108966 w 141922"/>
              <a:gd name="connsiteY218" fmla="*/ 94607 h 103842"/>
              <a:gd name="connsiteX219" fmla="*/ 107061 w 141922"/>
              <a:gd name="connsiteY219" fmla="*/ 94321 h 103842"/>
              <a:gd name="connsiteX220" fmla="*/ 110300 w 141922"/>
              <a:gd name="connsiteY220" fmla="*/ 94130 h 103842"/>
              <a:gd name="connsiteX221" fmla="*/ 84297 w 141922"/>
              <a:gd name="connsiteY221" fmla="*/ 90225 h 103842"/>
              <a:gd name="connsiteX222" fmla="*/ 86583 w 141922"/>
              <a:gd name="connsiteY222" fmla="*/ 91368 h 103842"/>
              <a:gd name="connsiteX223" fmla="*/ 84297 w 141922"/>
              <a:gd name="connsiteY223" fmla="*/ 90225 h 103842"/>
              <a:gd name="connsiteX224" fmla="*/ 86106 w 141922"/>
              <a:gd name="connsiteY224" fmla="*/ 14501 h 103842"/>
              <a:gd name="connsiteX225" fmla="*/ 87916 w 141922"/>
              <a:gd name="connsiteY225" fmla="*/ 15549 h 103842"/>
              <a:gd name="connsiteX226" fmla="*/ 86106 w 141922"/>
              <a:gd name="connsiteY226" fmla="*/ 14501 h 103842"/>
              <a:gd name="connsiteX227" fmla="*/ 93250 w 141922"/>
              <a:gd name="connsiteY227" fmla="*/ 16978 h 103842"/>
              <a:gd name="connsiteX228" fmla="*/ 91536 w 141922"/>
              <a:gd name="connsiteY228" fmla="*/ 16597 h 103842"/>
              <a:gd name="connsiteX229" fmla="*/ 93250 w 141922"/>
              <a:gd name="connsiteY229" fmla="*/ 16978 h 103842"/>
              <a:gd name="connsiteX230" fmla="*/ 91536 w 141922"/>
              <a:gd name="connsiteY230" fmla="*/ 92606 h 103842"/>
              <a:gd name="connsiteX231" fmla="*/ 89059 w 141922"/>
              <a:gd name="connsiteY231" fmla="*/ 91749 h 103842"/>
              <a:gd name="connsiteX232" fmla="*/ 91536 w 141922"/>
              <a:gd name="connsiteY232" fmla="*/ 92606 h 103842"/>
              <a:gd name="connsiteX233" fmla="*/ 88773 w 141922"/>
              <a:gd name="connsiteY233" fmla="*/ 14311 h 103842"/>
              <a:gd name="connsiteX234" fmla="*/ 90011 w 141922"/>
              <a:gd name="connsiteY234" fmla="*/ 14597 h 103842"/>
              <a:gd name="connsiteX235" fmla="*/ 90583 w 141922"/>
              <a:gd name="connsiteY235" fmla="*/ 15073 h 103842"/>
              <a:gd name="connsiteX236" fmla="*/ 84392 w 141922"/>
              <a:gd name="connsiteY236" fmla="*/ 13835 h 103842"/>
              <a:gd name="connsiteX237" fmla="*/ 85154 w 141922"/>
              <a:gd name="connsiteY237" fmla="*/ 14311 h 103842"/>
              <a:gd name="connsiteX238" fmla="*/ 80677 w 141922"/>
              <a:gd name="connsiteY238" fmla="*/ 11930 h 103842"/>
              <a:gd name="connsiteX239" fmla="*/ 88773 w 141922"/>
              <a:gd name="connsiteY239" fmla="*/ 14311 h 103842"/>
              <a:gd name="connsiteX240" fmla="*/ 50006 w 141922"/>
              <a:gd name="connsiteY240" fmla="*/ 83462 h 103842"/>
              <a:gd name="connsiteX241" fmla="*/ 48292 w 141922"/>
              <a:gd name="connsiteY241" fmla="*/ 82319 h 103842"/>
              <a:gd name="connsiteX242" fmla="*/ 50006 w 141922"/>
              <a:gd name="connsiteY242" fmla="*/ 83462 h 103842"/>
              <a:gd name="connsiteX243" fmla="*/ 46006 w 141922"/>
              <a:gd name="connsiteY243" fmla="*/ 82224 h 103842"/>
              <a:gd name="connsiteX244" fmla="*/ 43529 w 141922"/>
              <a:gd name="connsiteY244" fmla="*/ 81272 h 103842"/>
              <a:gd name="connsiteX245" fmla="*/ 46006 w 141922"/>
              <a:gd name="connsiteY245" fmla="*/ 82224 h 103842"/>
              <a:gd name="connsiteX246" fmla="*/ 22670 w 141922"/>
              <a:gd name="connsiteY246" fmla="*/ 75938 h 103842"/>
              <a:gd name="connsiteX247" fmla="*/ 17812 w 141922"/>
              <a:gd name="connsiteY247" fmla="*/ 74318 h 103842"/>
              <a:gd name="connsiteX248" fmla="*/ 22670 w 141922"/>
              <a:gd name="connsiteY248" fmla="*/ 75938 h 10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842">
                <a:moveTo>
                  <a:pt x="5049" y="72032"/>
                </a:moveTo>
                <a:cubicBezTo>
                  <a:pt x="8192" y="72128"/>
                  <a:pt x="12097" y="73366"/>
                  <a:pt x="14097" y="75557"/>
                </a:cubicBezTo>
                <a:cubicBezTo>
                  <a:pt x="14097" y="75747"/>
                  <a:pt x="14002" y="75842"/>
                  <a:pt x="13907" y="75842"/>
                </a:cubicBezTo>
                <a:cubicBezTo>
                  <a:pt x="19241" y="77652"/>
                  <a:pt x="26099" y="76795"/>
                  <a:pt x="32195" y="78986"/>
                </a:cubicBezTo>
                <a:cubicBezTo>
                  <a:pt x="33528" y="79271"/>
                  <a:pt x="31528" y="78224"/>
                  <a:pt x="31433" y="78414"/>
                </a:cubicBezTo>
                <a:cubicBezTo>
                  <a:pt x="31718" y="77271"/>
                  <a:pt x="33528" y="78986"/>
                  <a:pt x="33147" y="78795"/>
                </a:cubicBezTo>
                <a:cubicBezTo>
                  <a:pt x="34862" y="79652"/>
                  <a:pt x="38862" y="80795"/>
                  <a:pt x="40196" y="80795"/>
                </a:cubicBezTo>
                <a:cubicBezTo>
                  <a:pt x="40100" y="81557"/>
                  <a:pt x="39815" y="81367"/>
                  <a:pt x="39529" y="81367"/>
                </a:cubicBezTo>
                <a:cubicBezTo>
                  <a:pt x="45815" y="84320"/>
                  <a:pt x="56484" y="85177"/>
                  <a:pt x="61722" y="88796"/>
                </a:cubicBezTo>
                <a:lnTo>
                  <a:pt x="61913" y="88130"/>
                </a:lnTo>
                <a:cubicBezTo>
                  <a:pt x="62865" y="89939"/>
                  <a:pt x="64770" y="89368"/>
                  <a:pt x="66104" y="89749"/>
                </a:cubicBezTo>
                <a:cubicBezTo>
                  <a:pt x="64104" y="87749"/>
                  <a:pt x="59436" y="87368"/>
                  <a:pt x="56579" y="85558"/>
                </a:cubicBezTo>
                <a:cubicBezTo>
                  <a:pt x="59341" y="85367"/>
                  <a:pt x="62675" y="86510"/>
                  <a:pt x="64770" y="86606"/>
                </a:cubicBezTo>
                <a:cubicBezTo>
                  <a:pt x="63151" y="85653"/>
                  <a:pt x="61246" y="85177"/>
                  <a:pt x="59246" y="84701"/>
                </a:cubicBezTo>
                <a:cubicBezTo>
                  <a:pt x="62103" y="83748"/>
                  <a:pt x="64961" y="85748"/>
                  <a:pt x="68199" y="86225"/>
                </a:cubicBezTo>
                <a:cubicBezTo>
                  <a:pt x="67437" y="86891"/>
                  <a:pt x="66199" y="85939"/>
                  <a:pt x="65247" y="85939"/>
                </a:cubicBezTo>
                <a:cubicBezTo>
                  <a:pt x="65627" y="87939"/>
                  <a:pt x="66961" y="87463"/>
                  <a:pt x="67819" y="87558"/>
                </a:cubicBezTo>
                <a:cubicBezTo>
                  <a:pt x="75915" y="88511"/>
                  <a:pt x="83344" y="91368"/>
                  <a:pt x="90964" y="93178"/>
                </a:cubicBezTo>
                <a:cubicBezTo>
                  <a:pt x="91440" y="93273"/>
                  <a:pt x="91916" y="93940"/>
                  <a:pt x="92393" y="94130"/>
                </a:cubicBezTo>
                <a:cubicBezTo>
                  <a:pt x="98584" y="96988"/>
                  <a:pt x="105919" y="96035"/>
                  <a:pt x="112109" y="97178"/>
                </a:cubicBezTo>
                <a:cubicBezTo>
                  <a:pt x="112014" y="97559"/>
                  <a:pt x="111824" y="97369"/>
                  <a:pt x="111729" y="97464"/>
                </a:cubicBezTo>
                <a:cubicBezTo>
                  <a:pt x="113252" y="98226"/>
                  <a:pt x="115824" y="97750"/>
                  <a:pt x="117063" y="99369"/>
                </a:cubicBezTo>
                <a:cubicBezTo>
                  <a:pt x="116681" y="100512"/>
                  <a:pt x="115729" y="97940"/>
                  <a:pt x="115348" y="99845"/>
                </a:cubicBezTo>
                <a:cubicBezTo>
                  <a:pt x="115920" y="99464"/>
                  <a:pt x="117063" y="100417"/>
                  <a:pt x="118110" y="100322"/>
                </a:cubicBezTo>
                <a:cubicBezTo>
                  <a:pt x="117920" y="101750"/>
                  <a:pt x="117729" y="100417"/>
                  <a:pt x="117348" y="100607"/>
                </a:cubicBezTo>
                <a:cubicBezTo>
                  <a:pt x="117825" y="102036"/>
                  <a:pt x="118491" y="101655"/>
                  <a:pt x="119349" y="102703"/>
                </a:cubicBezTo>
                <a:cubicBezTo>
                  <a:pt x="119349" y="103274"/>
                  <a:pt x="119158" y="103370"/>
                  <a:pt x="118872" y="103370"/>
                </a:cubicBezTo>
                <a:cubicBezTo>
                  <a:pt x="118872" y="104417"/>
                  <a:pt x="119634" y="103370"/>
                  <a:pt x="119920" y="103560"/>
                </a:cubicBezTo>
                <a:cubicBezTo>
                  <a:pt x="119634" y="102322"/>
                  <a:pt x="119253" y="101179"/>
                  <a:pt x="118110" y="101179"/>
                </a:cubicBezTo>
                <a:cubicBezTo>
                  <a:pt x="119063" y="100322"/>
                  <a:pt x="119920" y="99369"/>
                  <a:pt x="121349" y="99845"/>
                </a:cubicBezTo>
                <a:cubicBezTo>
                  <a:pt x="120587" y="97940"/>
                  <a:pt x="118396" y="98893"/>
                  <a:pt x="116110" y="97940"/>
                </a:cubicBezTo>
                <a:cubicBezTo>
                  <a:pt x="116205" y="97655"/>
                  <a:pt x="116396" y="97369"/>
                  <a:pt x="116586" y="97274"/>
                </a:cubicBezTo>
                <a:cubicBezTo>
                  <a:pt x="116681" y="96416"/>
                  <a:pt x="116110" y="97559"/>
                  <a:pt x="115824" y="97464"/>
                </a:cubicBezTo>
                <a:cubicBezTo>
                  <a:pt x="115444" y="97369"/>
                  <a:pt x="115634" y="96512"/>
                  <a:pt x="115729" y="95654"/>
                </a:cubicBezTo>
                <a:cubicBezTo>
                  <a:pt x="119253" y="95654"/>
                  <a:pt x="121158" y="99274"/>
                  <a:pt x="124206" y="98417"/>
                </a:cubicBezTo>
                <a:cubicBezTo>
                  <a:pt x="123920" y="97464"/>
                  <a:pt x="123349" y="97845"/>
                  <a:pt x="122397" y="97464"/>
                </a:cubicBezTo>
                <a:cubicBezTo>
                  <a:pt x="122492" y="97083"/>
                  <a:pt x="122777" y="97178"/>
                  <a:pt x="122968" y="97178"/>
                </a:cubicBezTo>
                <a:cubicBezTo>
                  <a:pt x="121825" y="96416"/>
                  <a:pt x="120301" y="96035"/>
                  <a:pt x="118777" y="95845"/>
                </a:cubicBezTo>
                <a:cubicBezTo>
                  <a:pt x="121063" y="94892"/>
                  <a:pt x="123540" y="95654"/>
                  <a:pt x="124683" y="96702"/>
                </a:cubicBezTo>
                <a:cubicBezTo>
                  <a:pt x="124587" y="97083"/>
                  <a:pt x="124302" y="96988"/>
                  <a:pt x="124111" y="96988"/>
                </a:cubicBezTo>
                <a:cubicBezTo>
                  <a:pt x="124492" y="99083"/>
                  <a:pt x="125921" y="97559"/>
                  <a:pt x="126778" y="96702"/>
                </a:cubicBezTo>
                <a:cubicBezTo>
                  <a:pt x="126778" y="96226"/>
                  <a:pt x="125730" y="96797"/>
                  <a:pt x="125254" y="96512"/>
                </a:cubicBezTo>
                <a:cubicBezTo>
                  <a:pt x="125730" y="95845"/>
                  <a:pt x="126111" y="95273"/>
                  <a:pt x="126588" y="96035"/>
                </a:cubicBezTo>
                <a:cubicBezTo>
                  <a:pt x="126206" y="94321"/>
                  <a:pt x="128874" y="94226"/>
                  <a:pt x="129636" y="94702"/>
                </a:cubicBezTo>
                <a:cubicBezTo>
                  <a:pt x="129540" y="96035"/>
                  <a:pt x="129159" y="94416"/>
                  <a:pt x="128778" y="95654"/>
                </a:cubicBezTo>
                <a:cubicBezTo>
                  <a:pt x="128969" y="94416"/>
                  <a:pt x="128111" y="95464"/>
                  <a:pt x="127254" y="95083"/>
                </a:cubicBezTo>
                <a:cubicBezTo>
                  <a:pt x="127064" y="95845"/>
                  <a:pt x="127445" y="95750"/>
                  <a:pt x="127635" y="95845"/>
                </a:cubicBezTo>
                <a:cubicBezTo>
                  <a:pt x="127540" y="96226"/>
                  <a:pt x="127350" y="96131"/>
                  <a:pt x="127254" y="96131"/>
                </a:cubicBezTo>
                <a:cubicBezTo>
                  <a:pt x="128493" y="96226"/>
                  <a:pt x="129540" y="96226"/>
                  <a:pt x="130303" y="95845"/>
                </a:cubicBezTo>
                <a:cubicBezTo>
                  <a:pt x="129731" y="95940"/>
                  <a:pt x="130016" y="94988"/>
                  <a:pt x="130016" y="94035"/>
                </a:cubicBezTo>
                <a:cubicBezTo>
                  <a:pt x="131350" y="92416"/>
                  <a:pt x="132969" y="91463"/>
                  <a:pt x="133636" y="87463"/>
                </a:cubicBezTo>
                <a:cubicBezTo>
                  <a:pt x="132684" y="89082"/>
                  <a:pt x="131826" y="91654"/>
                  <a:pt x="130493" y="90892"/>
                </a:cubicBezTo>
                <a:cubicBezTo>
                  <a:pt x="130493" y="89463"/>
                  <a:pt x="131636" y="86987"/>
                  <a:pt x="132684" y="86891"/>
                </a:cubicBezTo>
                <a:cubicBezTo>
                  <a:pt x="132874" y="86415"/>
                  <a:pt x="131731" y="87082"/>
                  <a:pt x="132398" y="86129"/>
                </a:cubicBezTo>
                <a:cubicBezTo>
                  <a:pt x="132493" y="85463"/>
                  <a:pt x="131731" y="86320"/>
                  <a:pt x="131445" y="86320"/>
                </a:cubicBezTo>
                <a:cubicBezTo>
                  <a:pt x="132017" y="86987"/>
                  <a:pt x="131159" y="87653"/>
                  <a:pt x="130588" y="87653"/>
                </a:cubicBezTo>
                <a:cubicBezTo>
                  <a:pt x="131064" y="86606"/>
                  <a:pt x="131350" y="85272"/>
                  <a:pt x="132112" y="85367"/>
                </a:cubicBezTo>
                <a:cubicBezTo>
                  <a:pt x="131731" y="84510"/>
                  <a:pt x="132302" y="83843"/>
                  <a:pt x="132112" y="82891"/>
                </a:cubicBezTo>
                <a:cubicBezTo>
                  <a:pt x="131445" y="83177"/>
                  <a:pt x="131255" y="85272"/>
                  <a:pt x="130493" y="85463"/>
                </a:cubicBezTo>
                <a:cubicBezTo>
                  <a:pt x="130112" y="84320"/>
                  <a:pt x="131731" y="84129"/>
                  <a:pt x="131255" y="82700"/>
                </a:cubicBezTo>
                <a:cubicBezTo>
                  <a:pt x="131255" y="82891"/>
                  <a:pt x="132302" y="81557"/>
                  <a:pt x="132112" y="82796"/>
                </a:cubicBezTo>
                <a:cubicBezTo>
                  <a:pt x="132017" y="81367"/>
                  <a:pt x="132588" y="79557"/>
                  <a:pt x="133731" y="79081"/>
                </a:cubicBezTo>
                <a:cubicBezTo>
                  <a:pt x="134017" y="78033"/>
                  <a:pt x="133827" y="75747"/>
                  <a:pt x="134208" y="76985"/>
                </a:cubicBezTo>
                <a:cubicBezTo>
                  <a:pt x="134779" y="76604"/>
                  <a:pt x="134112" y="74890"/>
                  <a:pt x="133636" y="75842"/>
                </a:cubicBezTo>
                <a:cubicBezTo>
                  <a:pt x="134303" y="74604"/>
                  <a:pt x="134684" y="72794"/>
                  <a:pt x="135446" y="71842"/>
                </a:cubicBezTo>
                <a:cubicBezTo>
                  <a:pt x="135541" y="71270"/>
                  <a:pt x="135255" y="70985"/>
                  <a:pt x="134874" y="71080"/>
                </a:cubicBezTo>
                <a:cubicBezTo>
                  <a:pt x="135255" y="69080"/>
                  <a:pt x="135255" y="68699"/>
                  <a:pt x="135827" y="68032"/>
                </a:cubicBezTo>
                <a:cubicBezTo>
                  <a:pt x="135255" y="68032"/>
                  <a:pt x="135350" y="66984"/>
                  <a:pt x="134779" y="67175"/>
                </a:cubicBezTo>
                <a:cubicBezTo>
                  <a:pt x="135255" y="65936"/>
                  <a:pt x="135446" y="65841"/>
                  <a:pt x="136017" y="65555"/>
                </a:cubicBezTo>
                <a:cubicBezTo>
                  <a:pt x="135446" y="64603"/>
                  <a:pt x="136779" y="63746"/>
                  <a:pt x="136779" y="62793"/>
                </a:cubicBezTo>
                <a:cubicBezTo>
                  <a:pt x="137160" y="63269"/>
                  <a:pt x="137636" y="63365"/>
                  <a:pt x="138113" y="62984"/>
                </a:cubicBezTo>
                <a:cubicBezTo>
                  <a:pt x="138494" y="62222"/>
                  <a:pt x="137160" y="63365"/>
                  <a:pt x="137160" y="62126"/>
                </a:cubicBezTo>
                <a:cubicBezTo>
                  <a:pt x="137446" y="61364"/>
                  <a:pt x="138113" y="61745"/>
                  <a:pt x="138399" y="60888"/>
                </a:cubicBezTo>
                <a:cubicBezTo>
                  <a:pt x="138303" y="60317"/>
                  <a:pt x="137541" y="60507"/>
                  <a:pt x="137732" y="59364"/>
                </a:cubicBezTo>
                <a:cubicBezTo>
                  <a:pt x="139161" y="56888"/>
                  <a:pt x="139446" y="51649"/>
                  <a:pt x="141256" y="50982"/>
                </a:cubicBezTo>
                <a:cubicBezTo>
                  <a:pt x="141351" y="50601"/>
                  <a:pt x="141447" y="49649"/>
                  <a:pt x="141923" y="48982"/>
                </a:cubicBezTo>
                <a:cubicBezTo>
                  <a:pt x="141637" y="49458"/>
                  <a:pt x="140875" y="49363"/>
                  <a:pt x="140780" y="48791"/>
                </a:cubicBezTo>
                <a:cubicBezTo>
                  <a:pt x="140970" y="47934"/>
                  <a:pt x="141256" y="47458"/>
                  <a:pt x="141637" y="47458"/>
                </a:cubicBezTo>
                <a:cubicBezTo>
                  <a:pt x="141542" y="46410"/>
                  <a:pt x="140970" y="47648"/>
                  <a:pt x="140780" y="47648"/>
                </a:cubicBezTo>
                <a:cubicBezTo>
                  <a:pt x="140304" y="46982"/>
                  <a:pt x="140399" y="46315"/>
                  <a:pt x="140399" y="45458"/>
                </a:cubicBezTo>
                <a:cubicBezTo>
                  <a:pt x="139161" y="45267"/>
                  <a:pt x="138303" y="44981"/>
                  <a:pt x="138113" y="42600"/>
                </a:cubicBezTo>
                <a:cubicBezTo>
                  <a:pt x="138208" y="41648"/>
                  <a:pt x="138684" y="41648"/>
                  <a:pt x="139065" y="41648"/>
                </a:cubicBezTo>
                <a:cubicBezTo>
                  <a:pt x="139256" y="41743"/>
                  <a:pt x="139161" y="42410"/>
                  <a:pt x="138970" y="42314"/>
                </a:cubicBezTo>
                <a:cubicBezTo>
                  <a:pt x="139065" y="42981"/>
                  <a:pt x="140304" y="40886"/>
                  <a:pt x="140018" y="39933"/>
                </a:cubicBezTo>
                <a:cubicBezTo>
                  <a:pt x="140589" y="40219"/>
                  <a:pt x="140780" y="39266"/>
                  <a:pt x="141256" y="39362"/>
                </a:cubicBezTo>
                <a:cubicBezTo>
                  <a:pt x="141447" y="37742"/>
                  <a:pt x="140780" y="40028"/>
                  <a:pt x="140304" y="39171"/>
                </a:cubicBezTo>
                <a:cubicBezTo>
                  <a:pt x="141351" y="38695"/>
                  <a:pt x="140304" y="38123"/>
                  <a:pt x="140018" y="37361"/>
                </a:cubicBezTo>
                <a:cubicBezTo>
                  <a:pt x="140208" y="36504"/>
                  <a:pt x="140780" y="36314"/>
                  <a:pt x="140494" y="35266"/>
                </a:cubicBezTo>
                <a:cubicBezTo>
                  <a:pt x="140780" y="34409"/>
                  <a:pt x="141065" y="36218"/>
                  <a:pt x="141256" y="34694"/>
                </a:cubicBezTo>
                <a:cubicBezTo>
                  <a:pt x="140304" y="33742"/>
                  <a:pt x="139541" y="35075"/>
                  <a:pt x="138684" y="34313"/>
                </a:cubicBezTo>
                <a:cubicBezTo>
                  <a:pt x="139065" y="33456"/>
                  <a:pt x="139351" y="33266"/>
                  <a:pt x="138589" y="33551"/>
                </a:cubicBezTo>
                <a:cubicBezTo>
                  <a:pt x="138589" y="33266"/>
                  <a:pt x="138589" y="31932"/>
                  <a:pt x="138970" y="31837"/>
                </a:cubicBezTo>
                <a:cubicBezTo>
                  <a:pt x="138970" y="31361"/>
                  <a:pt x="138684" y="31170"/>
                  <a:pt x="138399" y="31075"/>
                </a:cubicBezTo>
                <a:cubicBezTo>
                  <a:pt x="138684" y="30408"/>
                  <a:pt x="139161" y="30599"/>
                  <a:pt x="139256" y="29456"/>
                </a:cubicBezTo>
                <a:cubicBezTo>
                  <a:pt x="137922" y="28789"/>
                  <a:pt x="137636" y="31265"/>
                  <a:pt x="136303" y="30408"/>
                </a:cubicBezTo>
                <a:cubicBezTo>
                  <a:pt x="136113" y="31170"/>
                  <a:pt x="136684" y="30884"/>
                  <a:pt x="136589" y="31551"/>
                </a:cubicBezTo>
                <a:cubicBezTo>
                  <a:pt x="134779" y="30408"/>
                  <a:pt x="134398" y="27074"/>
                  <a:pt x="132398" y="26312"/>
                </a:cubicBezTo>
                <a:cubicBezTo>
                  <a:pt x="132398" y="28027"/>
                  <a:pt x="130779" y="26408"/>
                  <a:pt x="131350" y="24693"/>
                </a:cubicBezTo>
                <a:cubicBezTo>
                  <a:pt x="128874" y="24979"/>
                  <a:pt x="129540" y="25550"/>
                  <a:pt x="127159" y="24026"/>
                </a:cubicBezTo>
                <a:cubicBezTo>
                  <a:pt x="127635" y="23169"/>
                  <a:pt x="128207" y="22693"/>
                  <a:pt x="128969" y="22883"/>
                </a:cubicBezTo>
                <a:cubicBezTo>
                  <a:pt x="128874" y="20597"/>
                  <a:pt x="127254" y="21550"/>
                  <a:pt x="126111" y="21359"/>
                </a:cubicBezTo>
                <a:cubicBezTo>
                  <a:pt x="126492" y="22121"/>
                  <a:pt x="126111" y="22121"/>
                  <a:pt x="125540" y="21931"/>
                </a:cubicBezTo>
                <a:cubicBezTo>
                  <a:pt x="125635" y="21550"/>
                  <a:pt x="125825" y="21740"/>
                  <a:pt x="125921" y="21645"/>
                </a:cubicBezTo>
                <a:cubicBezTo>
                  <a:pt x="122206" y="20121"/>
                  <a:pt x="117539" y="20883"/>
                  <a:pt x="113157" y="19835"/>
                </a:cubicBezTo>
                <a:cubicBezTo>
                  <a:pt x="112967" y="20407"/>
                  <a:pt x="113252" y="20502"/>
                  <a:pt x="113157" y="20883"/>
                </a:cubicBezTo>
                <a:cubicBezTo>
                  <a:pt x="111157" y="21169"/>
                  <a:pt x="110204" y="19454"/>
                  <a:pt x="112681" y="20121"/>
                </a:cubicBezTo>
                <a:cubicBezTo>
                  <a:pt x="112681" y="19550"/>
                  <a:pt x="111062" y="19169"/>
                  <a:pt x="110490" y="18692"/>
                </a:cubicBezTo>
                <a:cubicBezTo>
                  <a:pt x="110966" y="19264"/>
                  <a:pt x="110300" y="19835"/>
                  <a:pt x="109824" y="20407"/>
                </a:cubicBezTo>
                <a:cubicBezTo>
                  <a:pt x="109633" y="18692"/>
                  <a:pt x="108681" y="19550"/>
                  <a:pt x="107728" y="19264"/>
                </a:cubicBezTo>
                <a:cubicBezTo>
                  <a:pt x="107823" y="20407"/>
                  <a:pt x="108300" y="19359"/>
                  <a:pt x="108585" y="20121"/>
                </a:cubicBezTo>
                <a:cubicBezTo>
                  <a:pt x="108109" y="20883"/>
                  <a:pt x="107252" y="20121"/>
                  <a:pt x="106966" y="19835"/>
                </a:cubicBezTo>
                <a:cubicBezTo>
                  <a:pt x="107061" y="19454"/>
                  <a:pt x="107347" y="19550"/>
                  <a:pt x="107538" y="19550"/>
                </a:cubicBezTo>
                <a:cubicBezTo>
                  <a:pt x="107633" y="18788"/>
                  <a:pt x="106871" y="19264"/>
                  <a:pt x="106680" y="19073"/>
                </a:cubicBezTo>
                <a:cubicBezTo>
                  <a:pt x="106680" y="19359"/>
                  <a:pt x="106775" y="19454"/>
                  <a:pt x="106680" y="19835"/>
                </a:cubicBezTo>
                <a:cubicBezTo>
                  <a:pt x="104870" y="19645"/>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5" y="17740"/>
                </a:cubicBezTo>
                <a:cubicBezTo>
                  <a:pt x="99156" y="17073"/>
                  <a:pt x="99918" y="17835"/>
                  <a:pt x="100394" y="17359"/>
                </a:cubicBezTo>
                <a:cubicBezTo>
                  <a:pt x="99918" y="16216"/>
                  <a:pt x="98489" y="16597"/>
                  <a:pt x="97536" y="16502"/>
                </a:cubicBezTo>
                <a:cubicBezTo>
                  <a:pt x="97917" y="18502"/>
                  <a:pt x="96774" y="15644"/>
                  <a:pt x="96488" y="16978"/>
                </a:cubicBezTo>
                <a:cubicBezTo>
                  <a:pt x="96203" y="16692"/>
                  <a:pt x="96774" y="16502"/>
                  <a:pt x="96488" y="15930"/>
                </a:cubicBezTo>
                <a:cubicBezTo>
                  <a:pt x="95155" y="15930"/>
                  <a:pt x="94488" y="14978"/>
                  <a:pt x="93155" y="14882"/>
                </a:cubicBezTo>
                <a:cubicBezTo>
                  <a:pt x="93345" y="16025"/>
                  <a:pt x="93917"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3" y="13930"/>
                  <a:pt x="92107" y="14406"/>
                </a:cubicBezTo>
                <a:cubicBezTo>
                  <a:pt x="87154" y="12977"/>
                  <a:pt x="85154" y="11834"/>
                  <a:pt x="80201" y="10215"/>
                </a:cubicBezTo>
                <a:cubicBezTo>
                  <a:pt x="80106" y="10596"/>
                  <a:pt x="80296" y="10501"/>
                  <a:pt x="80486" y="10596"/>
                </a:cubicBezTo>
                <a:cubicBezTo>
                  <a:pt x="75438" y="12787"/>
                  <a:pt x="71057" y="8024"/>
                  <a:pt x="66009" y="7453"/>
                </a:cubicBezTo>
                <a:cubicBezTo>
                  <a:pt x="66294" y="6977"/>
                  <a:pt x="66580" y="6786"/>
                  <a:pt x="66961" y="6977"/>
                </a:cubicBezTo>
                <a:cubicBezTo>
                  <a:pt x="66199" y="5548"/>
                  <a:pt x="64865" y="6977"/>
                  <a:pt x="63913" y="6691"/>
                </a:cubicBezTo>
                <a:cubicBezTo>
                  <a:pt x="65056" y="5072"/>
                  <a:pt x="62961" y="7739"/>
                  <a:pt x="64008" y="5643"/>
                </a:cubicBezTo>
                <a:lnTo>
                  <a:pt x="61818" y="5167"/>
                </a:lnTo>
                <a:cubicBezTo>
                  <a:pt x="61818" y="5738"/>
                  <a:pt x="62008" y="6024"/>
                  <a:pt x="62484" y="6024"/>
                </a:cubicBezTo>
                <a:cubicBezTo>
                  <a:pt x="56388" y="5357"/>
                  <a:pt x="49530" y="2405"/>
                  <a:pt x="44196" y="2405"/>
                </a:cubicBezTo>
                <a:cubicBezTo>
                  <a:pt x="44291" y="2119"/>
                  <a:pt x="44482" y="2214"/>
                  <a:pt x="44578" y="2119"/>
                </a:cubicBezTo>
                <a:cubicBezTo>
                  <a:pt x="41339" y="500"/>
                  <a:pt x="33624" y="3738"/>
                  <a:pt x="30290" y="2119"/>
                </a:cubicBezTo>
                <a:cubicBezTo>
                  <a:pt x="29813" y="1928"/>
                  <a:pt x="30099" y="595"/>
                  <a:pt x="29623" y="881"/>
                </a:cubicBezTo>
                <a:cubicBezTo>
                  <a:pt x="29719" y="500"/>
                  <a:pt x="29813" y="309"/>
                  <a:pt x="30004" y="214"/>
                </a:cubicBezTo>
                <a:cubicBezTo>
                  <a:pt x="29909" y="-834"/>
                  <a:pt x="28766" y="2405"/>
                  <a:pt x="28575" y="595"/>
                </a:cubicBezTo>
                <a:cubicBezTo>
                  <a:pt x="28194" y="1262"/>
                  <a:pt x="29433" y="1833"/>
                  <a:pt x="29813" y="2405"/>
                </a:cubicBezTo>
                <a:cubicBezTo>
                  <a:pt x="27147" y="3643"/>
                  <a:pt x="24575" y="3357"/>
                  <a:pt x="22384" y="1833"/>
                </a:cubicBezTo>
                <a:cubicBezTo>
                  <a:pt x="22956" y="3452"/>
                  <a:pt x="21050" y="2500"/>
                  <a:pt x="20384" y="2405"/>
                </a:cubicBezTo>
                <a:cubicBezTo>
                  <a:pt x="20003" y="2881"/>
                  <a:pt x="21717" y="2976"/>
                  <a:pt x="21717" y="3833"/>
                </a:cubicBezTo>
                <a:cubicBezTo>
                  <a:pt x="20860" y="4786"/>
                  <a:pt x="18669" y="4119"/>
                  <a:pt x="18384" y="2881"/>
                </a:cubicBezTo>
                <a:cubicBezTo>
                  <a:pt x="18193" y="2881"/>
                  <a:pt x="18193" y="3167"/>
                  <a:pt x="18288" y="3262"/>
                </a:cubicBezTo>
                <a:cubicBezTo>
                  <a:pt x="18193" y="3548"/>
                  <a:pt x="18002" y="3452"/>
                  <a:pt x="17907" y="3548"/>
                </a:cubicBezTo>
                <a:cubicBezTo>
                  <a:pt x="17717" y="4310"/>
                  <a:pt x="18384" y="3833"/>
                  <a:pt x="18574" y="4119"/>
                </a:cubicBezTo>
                <a:cubicBezTo>
                  <a:pt x="18384" y="4881"/>
                  <a:pt x="18002" y="4119"/>
                  <a:pt x="17717" y="4214"/>
                </a:cubicBezTo>
                <a:cubicBezTo>
                  <a:pt x="18193" y="5453"/>
                  <a:pt x="16859" y="5643"/>
                  <a:pt x="16193" y="5262"/>
                </a:cubicBezTo>
                <a:cubicBezTo>
                  <a:pt x="16003" y="5167"/>
                  <a:pt x="17431" y="7358"/>
                  <a:pt x="16193" y="7834"/>
                </a:cubicBezTo>
                <a:cubicBezTo>
                  <a:pt x="16574" y="8501"/>
                  <a:pt x="16859" y="9263"/>
                  <a:pt x="16669" y="10501"/>
                </a:cubicBezTo>
                <a:cubicBezTo>
                  <a:pt x="16097" y="11930"/>
                  <a:pt x="15336" y="12025"/>
                  <a:pt x="14954" y="14406"/>
                </a:cubicBezTo>
                <a:cubicBezTo>
                  <a:pt x="14478" y="14787"/>
                  <a:pt x="13811" y="13454"/>
                  <a:pt x="12954" y="13454"/>
                </a:cubicBezTo>
                <a:cubicBezTo>
                  <a:pt x="12954" y="14120"/>
                  <a:pt x="13335" y="14216"/>
                  <a:pt x="13431" y="14692"/>
                </a:cubicBezTo>
                <a:cubicBezTo>
                  <a:pt x="12668" y="15835"/>
                  <a:pt x="11621" y="16597"/>
                  <a:pt x="11716" y="18216"/>
                </a:cubicBezTo>
                <a:cubicBezTo>
                  <a:pt x="11621" y="18597"/>
                  <a:pt x="11335" y="18311"/>
                  <a:pt x="11240" y="18788"/>
                </a:cubicBezTo>
                <a:cubicBezTo>
                  <a:pt x="10763" y="18883"/>
                  <a:pt x="11145" y="18026"/>
                  <a:pt x="11049" y="17645"/>
                </a:cubicBezTo>
                <a:cubicBezTo>
                  <a:pt x="10478" y="18502"/>
                  <a:pt x="10763" y="20312"/>
                  <a:pt x="11811" y="20026"/>
                </a:cubicBezTo>
                <a:cubicBezTo>
                  <a:pt x="11335" y="21169"/>
                  <a:pt x="10669" y="21359"/>
                  <a:pt x="10002" y="20978"/>
                </a:cubicBezTo>
                <a:cubicBezTo>
                  <a:pt x="9335" y="21359"/>
                  <a:pt x="10573" y="21455"/>
                  <a:pt x="10859" y="21550"/>
                </a:cubicBezTo>
                <a:cubicBezTo>
                  <a:pt x="10478" y="22121"/>
                  <a:pt x="9811" y="21455"/>
                  <a:pt x="9430" y="21836"/>
                </a:cubicBezTo>
                <a:cubicBezTo>
                  <a:pt x="9335" y="22598"/>
                  <a:pt x="10192" y="22217"/>
                  <a:pt x="10478" y="22502"/>
                </a:cubicBezTo>
                <a:cubicBezTo>
                  <a:pt x="10573" y="23074"/>
                  <a:pt x="10859" y="24407"/>
                  <a:pt x="10002" y="24217"/>
                </a:cubicBezTo>
                <a:cubicBezTo>
                  <a:pt x="9811" y="24884"/>
                  <a:pt x="10478" y="24598"/>
                  <a:pt x="10192" y="25360"/>
                </a:cubicBezTo>
                <a:cubicBezTo>
                  <a:pt x="9335" y="25741"/>
                  <a:pt x="10383" y="26503"/>
                  <a:pt x="9430" y="26217"/>
                </a:cubicBezTo>
                <a:cubicBezTo>
                  <a:pt x="9335" y="26693"/>
                  <a:pt x="9716" y="26598"/>
                  <a:pt x="10002" y="26693"/>
                </a:cubicBezTo>
                <a:cubicBezTo>
                  <a:pt x="9620" y="28979"/>
                  <a:pt x="8668" y="27932"/>
                  <a:pt x="8001" y="28313"/>
                </a:cubicBezTo>
                <a:cubicBezTo>
                  <a:pt x="7906" y="29075"/>
                  <a:pt x="8859" y="28694"/>
                  <a:pt x="9240" y="28979"/>
                </a:cubicBezTo>
                <a:cubicBezTo>
                  <a:pt x="9716" y="29646"/>
                  <a:pt x="8859" y="30408"/>
                  <a:pt x="9144" y="31170"/>
                </a:cubicBezTo>
                <a:cubicBezTo>
                  <a:pt x="8859" y="31932"/>
                  <a:pt x="9049" y="30694"/>
                  <a:pt x="8573" y="31361"/>
                </a:cubicBezTo>
                <a:cubicBezTo>
                  <a:pt x="8573" y="31837"/>
                  <a:pt x="8573" y="32504"/>
                  <a:pt x="8668" y="32885"/>
                </a:cubicBezTo>
                <a:cubicBezTo>
                  <a:pt x="7906" y="33837"/>
                  <a:pt x="6382" y="33170"/>
                  <a:pt x="8192" y="33837"/>
                </a:cubicBezTo>
                <a:cubicBezTo>
                  <a:pt x="7620" y="34504"/>
                  <a:pt x="6858" y="34123"/>
                  <a:pt x="6287" y="34409"/>
                </a:cubicBezTo>
                <a:cubicBezTo>
                  <a:pt x="6572" y="35266"/>
                  <a:pt x="7906" y="34599"/>
                  <a:pt x="8477" y="34694"/>
                </a:cubicBezTo>
                <a:cubicBezTo>
                  <a:pt x="8954" y="35552"/>
                  <a:pt x="8382" y="36409"/>
                  <a:pt x="8192" y="38219"/>
                </a:cubicBezTo>
                <a:cubicBezTo>
                  <a:pt x="7525" y="38981"/>
                  <a:pt x="6668" y="38028"/>
                  <a:pt x="6478" y="37361"/>
                </a:cubicBezTo>
                <a:lnTo>
                  <a:pt x="6954" y="35647"/>
                </a:lnTo>
                <a:cubicBezTo>
                  <a:pt x="6478" y="35933"/>
                  <a:pt x="6287" y="37076"/>
                  <a:pt x="6382" y="37647"/>
                </a:cubicBezTo>
                <a:cubicBezTo>
                  <a:pt x="6191" y="38314"/>
                  <a:pt x="5620" y="37552"/>
                  <a:pt x="5334" y="38123"/>
                </a:cubicBezTo>
                <a:cubicBezTo>
                  <a:pt x="6478" y="37076"/>
                  <a:pt x="6096" y="43648"/>
                  <a:pt x="4668" y="45648"/>
                </a:cubicBezTo>
                <a:cubicBezTo>
                  <a:pt x="4191" y="46220"/>
                  <a:pt x="3715" y="44981"/>
                  <a:pt x="3239" y="45648"/>
                </a:cubicBezTo>
                <a:cubicBezTo>
                  <a:pt x="3048" y="45934"/>
                  <a:pt x="4096" y="46601"/>
                  <a:pt x="4477" y="46315"/>
                </a:cubicBezTo>
                <a:cubicBezTo>
                  <a:pt x="4001" y="48410"/>
                  <a:pt x="3048" y="48410"/>
                  <a:pt x="2191" y="48220"/>
                </a:cubicBezTo>
                <a:cubicBezTo>
                  <a:pt x="2000" y="48982"/>
                  <a:pt x="2381" y="49077"/>
                  <a:pt x="2858" y="49172"/>
                </a:cubicBezTo>
                <a:cubicBezTo>
                  <a:pt x="2286" y="51077"/>
                  <a:pt x="1144" y="49934"/>
                  <a:pt x="191" y="50315"/>
                </a:cubicBezTo>
                <a:cubicBezTo>
                  <a:pt x="1238" y="50696"/>
                  <a:pt x="3239" y="51268"/>
                  <a:pt x="2381" y="53840"/>
                </a:cubicBezTo>
                <a:cubicBezTo>
                  <a:pt x="2000" y="54030"/>
                  <a:pt x="2381" y="54411"/>
                  <a:pt x="2572" y="53840"/>
                </a:cubicBezTo>
                <a:cubicBezTo>
                  <a:pt x="3429" y="54506"/>
                  <a:pt x="2572" y="56316"/>
                  <a:pt x="2858" y="57173"/>
                </a:cubicBezTo>
                <a:cubicBezTo>
                  <a:pt x="762" y="61174"/>
                  <a:pt x="2000" y="63079"/>
                  <a:pt x="2477" y="65841"/>
                </a:cubicBezTo>
                <a:cubicBezTo>
                  <a:pt x="1810" y="67079"/>
                  <a:pt x="762" y="67079"/>
                  <a:pt x="0" y="67746"/>
                </a:cubicBezTo>
                <a:cubicBezTo>
                  <a:pt x="477" y="71270"/>
                  <a:pt x="4382" y="68508"/>
                  <a:pt x="5049" y="72032"/>
                </a:cubicBezTo>
                <a:close/>
                <a:moveTo>
                  <a:pt x="140018" y="45934"/>
                </a:moveTo>
                <a:cubicBezTo>
                  <a:pt x="140494" y="47363"/>
                  <a:pt x="139922" y="46886"/>
                  <a:pt x="139732" y="48029"/>
                </a:cubicBezTo>
                <a:cubicBezTo>
                  <a:pt x="139828" y="47363"/>
                  <a:pt x="139351" y="47553"/>
                  <a:pt x="139637" y="46601"/>
                </a:cubicBezTo>
                <a:cubicBezTo>
                  <a:pt x="139732" y="46601"/>
                  <a:pt x="139828" y="46029"/>
                  <a:pt x="140018" y="45934"/>
                </a:cubicBezTo>
                <a:close/>
                <a:moveTo>
                  <a:pt x="139541" y="50125"/>
                </a:moveTo>
                <a:cubicBezTo>
                  <a:pt x="138970" y="50125"/>
                  <a:pt x="138779" y="49553"/>
                  <a:pt x="138875" y="48601"/>
                </a:cubicBezTo>
                <a:cubicBezTo>
                  <a:pt x="139256" y="48887"/>
                  <a:pt x="139637" y="49268"/>
                  <a:pt x="139541" y="50125"/>
                </a:cubicBezTo>
                <a:close/>
                <a:moveTo>
                  <a:pt x="138208" y="50315"/>
                </a:moveTo>
                <a:lnTo>
                  <a:pt x="139065" y="50411"/>
                </a:lnTo>
                <a:cubicBezTo>
                  <a:pt x="139065" y="51363"/>
                  <a:pt x="137922" y="51458"/>
                  <a:pt x="138018" y="50982"/>
                </a:cubicBezTo>
                <a:cubicBezTo>
                  <a:pt x="138018" y="50887"/>
                  <a:pt x="138113" y="50696"/>
                  <a:pt x="138208" y="50315"/>
                </a:cubicBezTo>
                <a:close/>
                <a:moveTo>
                  <a:pt x="130779" y="89082"/>
                </a:moveTo>
                <a:cubicBezTo>
                  <a:pt x="130493" y="89273"/>
                  <a:pt x="129921" y="91178"/>
                  <a:pt x="129731" y="90035"/>
                </a:cubicBezTo>
                <a:cubicBezTo>
                  <a:pt x="129826" y="90035"/>
                  <a:pt x="129921" y="90035"/>
                  <a:pt x="129921" y="89749"/>
                </a:cubicBezTo>
                <a:cubicBezTo>
                  <a:pt x="129826" y="89654"/>
                  <a:pt x="129540" y="89654"/>
                  <a:pt x="129636" y="89368"/>
                </a:cubicBezTo>
                <a:cubicBezTo>
                  <a:pt x="130207" y="89939"/>
                  <a:pt x="130683" y="87939"/>
                  <a:pt x="130779" y="89082"/>
                </a:cubicBezTo>
                <a:close/>
                <a:moveTo>
                  <a:pt x="131255" y="90892"/>
                </a:moveTo>
                <a:cubicBezTo>
                  <a:pt x="130683" y="92892"/>
                  <a:pt x="128778" y="93273"/>
                  <a:pt x="128111" y="93273"/>
                </a:cubicBezTo>
                <a:cubicBezTo>
                  <a:pt x="129350" y="92035"/>
                  <a:pt x="129921" y="91844"/>
                  <a:pt x="131255" y="90892"/>
                </a:cubicBezTo>
                <a:close/>
                <a:moveTo>
                  <a:pt x="110300" y="94130"/>
                </a:moveTo>
                <a:cubicBezTo>
                  <a:pt x="110871" y="93940"/>
                  <a:pt x="110871" y="94607"/>
                  <a:pt x="111253" y="94607"/>
                </a:cubicBezTo>
                <a:cubicBezTo>
                  <a:pt x="113729" y="95178"/>
                  <a:pt x="111443" y="94797"/>
                  <a:pt x="110490" y="95178"/>
                </a:cubicBezTo>
                <a:cubicBezTo>
                  <a:pt x="110776" y="95940"/>
                  <a:pt x="112490" y="94511"/>
                  <a:pt x="112586" y="96607"/>
                </a:cubicBezTo>
                <a:cubicBezTo>
                  <a:pt x="110586" y="96035"/>
                  <a:pt x="109728" y="96512"/>
                  <a:pt x="108966" y="94607"/>
                </a:cubicBezTo>
                <a:cubicBezTo>
                  <a:pt x="108395" y="95369"/>
                  <a:pt x="107538" y="95273"/>
                  <a:pt x="107061" y="94321"/>
                </a:cubicBezTo>
                <a:cubicBezTo>
                  <a:pt x="108681" y="93559"/>
                  <a:pt x="110109" y="95750"/>
                  <a:pt x="110300" y="94130"/>
                </a:cubicBezTo>
                <a:close/>
                <a:moveTo>
                  <a:pt x="84297" y="90225"/>
                </a:moveTo>
                <a:cubicBezTo>
                  <a:pt x="85059" y="91368"/>
                  <a:pt x="86487" y="89939"/>
                  <a:pt x="86583" y="91368"/>
                </a:cubicBezTo>
                <a:cubicBezTo>
                  <a:pt x="85916" y="90892"/>
                  <a:pt x="84297" y="91654"/>
                  <a:pt x="84297" y="90225"/>
                </a:cubicBezTo>
                <a:close/>
                <a:moveTo>
                  <a:pt x="86106" y="14501"/>
                </a:moveTo>
                <a:cubicBezTo>
                  <a:pt x="86392" y="15073"/>
                  <a:pt x="87821" y="14120"/>
                  <a:pt x="87916" y="15549"/>
                </a:cubicBezTo>
                <a:cubicBezTo>
                  <a:pt x="86869" y="16025"/>
                  <a:pt x="86296" y="15740"/>
                  <a:pt x="86106" y="14501"/>
                </a:cubicBezTo>
                <a:close/>
                <a:moveTo>
                  <a:pt x="93250" y="16978"/>
                </a:moveTo>
                <a:cubicBezTo>
                  <a:pt x="92393" y="17359"/>
                  <a:pt x="91916" y="16883"/>
                  <a:pt x="91536" y="16597"/>
                </a:cubicBezTo>
                <a:cubicBezTo>
                  <a:pt x="92203" y="16216"/>
                  <a:pt x="92869" y="16692"/>
                  <a:pt x="93250" y="16978"/>
                </a:cubicBezTo>
                <a:close/>
                <a:moveTo>
                  <a:pt x="91536" y="92606"/>
                </a:moveTo>
                <a:cubicBezTo>
                  <a:pt x="90869" y="92892"/>
                  <a:pt x="89250" y="92416"/>
                  <a:pt x="89059" y="91749"/>
                </a:cubicBezTo>
                <a:cubicBezTo>
                  <a:pt x="90107" y="92130"/>
                  <a:pt x="90869" y="91559"/>
                  <a:pt x="91536" y="92606"/>
                </a:cubicBezTo>
                <a:close/>
                <a:moveTo>
                  <a:pt x="88773" y="14311"/>
                </a:moveTo>
                <a:lnTo>
                  <a:pt x="90011" y="14597"/>
                </a:lnTo>
                <a:cubicBezTo>
                  <a:pt x="90393" y="14501"/>
                  <a:pt x="91440" y="14978"/>
                  <a:pt x="90583" y="15073"/>
                </a:cubicBezTo>
                <a:cubicBezTo>
                  <a:pt x="88297" y="15263"/>
                  <a:pt x="86106" y="12787"/>
                  <a:pt x="84392" y="13835"/>
                </a:cubicBezTo>
                <a:cubicBezTo>
                  <a:pt x="84582" y="14025"/>
                  <a:pt x="85344" y="13644"/>
                  <a:pt x="85154" y="14311"/>
                </a:cubicBezTo>
                <a:cubicBezTo>
                  <a:pt x="83154" y="13454"/>
                  <a:pt x="81629" y="13358"/>
                  <a:pt x="80677" y="11930"/>
                </a:cubicBezTo>
                <a:cubicBezTo>
                  <a:pt x="83820" y="12787"/>
                  <a:pt x="86202" y="12882"/>
                  <a:pt x="88773" y="14311"/>
                </a:cubicBezTo>
                <a:close/>
                <a:moveTo>
                  <a:pt x="50006" y="83462"/>
                </a:moveTo>
                <a:cubicBezTo>
                  <a:pt x="49340" y="83367"/>
                  <a:pt x="48006" y="82700"/>
                  <a:pt x="48292" y="82319"/>
                </a:cubicBezTo>
                <a:cubicBezTo>
                  <a:pt x="49245" y="82891"/>
                  <a:pt x="49721" y="82319"/>
                  <a:pt x="50006" y="83462"/>
                </a:cubicBezTo>
                <a:close/>
                <a:moveTo>
                  <a:pt x="46006" y="82224"/>
                </a:moveTo>
                <a:cubicBezTo>
                  <a:pt x="45149" y="82700"/>
                  <a:pt x="44101" y="81938"/>
                  <a:pt x="43529" y="81272"/>
                </a:cubicBezTo>
                <a:cubicBezTo>
                  <a:pt x="44291" y="81081"/>
                  <a:pt x="45339" y="81462"/>
                  <a:pt x="46006" y="82224"/>
                </a:cubicBezTo>
                <a:close/>
                <a:moveTo>
                  <a:pt x="22670" y="75938"/>
                </a:moveTo>
                <a:cubicBezTo>
                  <a:pt x="21527" y="76700"/>
                  <a:pt x="18479" y="73556"/>
                  <a:pt x="17812" y="74318"/>
                </a:cubicBezTo>
                <a:cubicBezTo>
                  <a:pt x="18669" y="73271"/>
                  <a:pt x="22193" y="76128"/>
                  <a:pt x="22670" y="75938"/>
                </a:cubicBezTo>
                <a:close/>
              </a:path>
            </a:pathLst>
          </a:custGeom>
          <a:solidFill>
            <a:srgbClr val="1A2D6F"/>
          </a:solidFill>
          <a:ln w="9525" cap="flat">
            <a:noFill/>
            <a:prstDash val="solid"/>
            <a:miter/>
          </a:ln>
        </p:spPr>
        <p:txBody>
          <a:bodyPr rtlCol="0" anchor="ctr"/>
          <a:lstStyle/>
          <a:p>
            <a:endParaRPr lang="en-US"/>
          </a:p>
        </p:txBody>
      </p:sp>
      <p:sp>
        <p:nvSpPr>
          <p:cNvPr id="1081" name="צורה חופשית: צורה 1054">
            <a:extLst>
              <a:ext uri="{FF2B5EF4-FFF2-40B4-BE49-F238E27FC236}">
                <a16:creationId xmlns:a16="http://schemas.microsoft.com/office/drawing/2014/main" id="{E82AD7CE-5A63-43DA-B0C3-6352D72E1A7F}"/>
              </a:ext>
            </a:extLst>
          </p:cNvPr>
          <p:cNvSpPr/>
          <p:nvPr userDrawn="1"/>
        </p:nvSpPr>
        <p:spPr>
          <a:xfrm>
            <a:off x="5551455" y="425672"/>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5" y="95"/>
                  <a:pt x="95" y="0"/>
                  <a:pt x="0" y="0"/>
                </a:cubicBezTo>
                <a:cubicBezTo>
                  <a:pt x="95" y="95"/>
                  <a:pt x="285" y="95"/>
                  <a:pt x="381" y="95"/>
                </a:cubicBezTo>
                <a:close/>
              </a:path>
            </a:pathLst>
          </a:custGeom>
          <a:solidFill>
            <a:srgbClr val="1A2D6F"/>
          </a:solidFill>
          <a:ln w="9525" cap="flat">
            <a:noFill/>
            <a:prstDash val="solid"/>
            <a:miter/>
          </a:ln>
        </p:spPr>
        <p:txBody>
          <a:bodyPr rtlCol="0" anchor="ctr"/>
          <a:lstStyle/>
          <a:p>
            <a:endParaRPr lang="en-US"/>
          </a:p>
        </p:txBody>
      </p:sp>
      <p:sp>
        <p:nvSpPr>
          <p:cNvPr id="1082" name="צורה חופשית: צורה 1055">
            <a:extLst>
              <a:ext uri="{FF2B5EF4-FFF2-40B4-BE49-F238E27FC236}">
                <a16:creationId xmlns:a16="http://schemas.microsoft.com/office/drawing/2014/main" id="{9B8796F8-4CFE-46AE-A263-8D3E1B55FDC6}"/>
              </a:ext>
            </a:extLst>
          </p:cNvPr>
          <p:cNvSpPr/>
          <p:nvPr userDrawn="1"/>
        </p:nvSpPr>
        <p:spPr>
          <a:xfrm>
            <a:off x="5551074" y="425537"/>
            <a:ext cx="381" cy="134"/>
          </a:xfrm>
          <a:custGeom>
            <a:avLst/>
            <a:gdLst>
              <a:gd name="connsiteX0" fmla="*/ 381 w 381"/>
              <a:gd name="connsiteY0" fmla="*/ 135 h 134"/>
              <a:gd name="connsiteX1" fmla="*/ 0 w 381"/>
              <a:gd name="connsiteY1" fmla="*/ 39 h 134"/>
              <a:gd name="connsiteX2" fmla="*/ 381 w 381"/>
              <a:gd name="connsiteY2" fmla="*/ 135 h 134"/>
            </a:gdLst>
            <a:ahLst/>
            <a:cxnLst>
              <a:cxn ang="0">
                <a:pos x="connsiteX0" y="connsiteY0"/>
              </a:cxn>
              <a:cxn ang="0">
                <a:pos x="connsiteX1" y="connsiteY1"/>
              </a:cxn>
              <a:cxn ang="0">
                <a:pos x="connsiteX2" y="connsiteY2"/>
              </a:cxn>
            </a:cxnLst>
            <a:rect l="l" t="t" r="r" b="b"/>
            <a:pathLst>
              <a:path w="381" h="134">
                <a:moveTo>
                  <a:pt x="381" y="135"/>
                </a:moveTo>
                <a:cubicBezTo>
                  <a:pt x="286" y="39"/>
                  <a:pt x="95" y="-56"/>
                  <a:pt x="0" y="39"/>
                </a:cubicBezTo>
                <a:cubicBezTo>
                  <a:pt x="95" y="39"/>
                  <a:pt x="286" y="135"/>
                  <a:pt x="381" y="135"/>
                </a:cubicBezTo>
                <a:close/>
              </a:path>
            </a:pathLst>
          </a:custGeom>
          <a:solidFill>
            <a:srgbClr val="1A2D6F"/>
          </a:solidFill>
          <a:ln w="9525" cap="flat">
            <a:noFill/>
            <a:prstDash val="solid"/>
            <a:miter/>
          </a:ln>
        </p:spPr>
        <p:txBody>
          <a:bodyPr rtlCol="0" anchor="ctr"/>
          <a:lstStyle/>
          <a:p>
            <a:endParaRPr lang="en-US"/>
          </a:p>
        </p:txBody>
      </p:sp>
      <p:sp>
        <p:nvSpPr>
          <p:cNvPr id="1083" name="צורה חופשית: צורה 1056">
            <a:extLst>
              <a:ext uri="{FF2B5EF4-FFF2-40B4-BE49-F238E27FC236}">
                <a16:creationId xmlns:a16="http://schemas.microsoft.com/office/drawing/2014/main" id="{57687F63-5822-4292-99AC-AF45CE01EBBB}"/>
              </a:ext>
            </a:extLst>
          </p:cNvPr>
          <p:cNvSpPr/>
          <p:nvPr userDrawn="1"/>
        </p:nvSpPr>
        <p:spPr>
          <a:xfrm>
            <a:off x="5607596" y="438340"/>
            <a:ext cx="2914" cy="1619"/>
          </a:xfrm>
          <a:custGeom>
            <a:avLst/>
            <a:gdLst>
              <a:gd name="connsiteX0" fmla="*/ 57 w 2914"/>
              <a:gd name="connsiteY0" fmla="*/ 0 h 1619"/>
              <a:gd name="connsiteX1" fmla="*/ 2915 w 2914"/>
              <a:gd name="connsiteY1" fmla="*/ 1619 h 1619"/>
              <a:gd name="connsiteX2" fmla="*/ 57 w 2914"/>
              <a:gd name="connsiteY2" fmla="*/ 0 h 1619"/>
            </a:gdLst>
            <a:ahLst/>
            <a:cxnLst>
              <a:cxn ang="0">
                <a:pos x="connsiteX0" y="connsiteY0"/>
              </a:cxn>
              <a:cxn ang="0">
                <a:pos x="connsiteX1" y="connsiteY1"/>
              </a:cxn>
              <a:cxn ang="0">
                <a:pos x="connsiteX2" y="connsiteY2"/>
              </a:cxn>
            </a:cxnLst>
            <a:rect l="l" t="t" r="r" b="b"/>
            <a:pathLst>
              <a:path w="2914" h="1619">
                <a:moveTo>
                  <a:pt x="57" y="0"/>
                </a:moveTo>
                <a:cubicBezTo>
                  <a:pt x="-420" y="2000"/>
                  <a:pt x="2248" y="476"/>
                  <a:pt x="2915" y="1619"/>
                </a:cubicBezTo>
                <a:cubicBezTo>
                  <a:pt x="2915" y="-191"/>
                  <a:pt x="438" y="1333"/>
                  <a:pt x="57" y="0"/>
                </a:cubicBezTo>
                <a:close/>
              </a:path>
            </a:pathLst>
          </a:custGeom>
          <a:solidFill>
            <a:srgbClr val="1A2D6F"/>
          </a:solidFill>
          <a:ln w="9525" cap="flat">
            <a:noFill/>
            <a:prstDash val="solid"/>
            <a:miter/>
          </a:ln>
        </p:spPr>
        <p:txBody>
          <a:bodyPr rtlCol="0" anchor="ctr"/>
          <a:lstStyle/>
          <a:p>
            <a:endParaRPr lang="en-US"/>
          </a:p>
        </p:txBody>
      </p:sp>
      <p:sp>
        <p:nvSpPr>
          <p:cNvPr id="1084" name="צורה חופשית: צורה 1057">
            <a:extLst>
              <a:ext uri="{FF2B5EF4-FFF2-40B4-BE49-F238E27FC236}">
                <a16:creationId xmlns:a16="http://schemas.microsoft.com/office/drawing/2014/main" id="{5A87E4AA-05D0-41AC-B31B-7390429B0235}"/>
              </a:ext>
            </a:extLst>
          </p:cNvPr>
          <p:cNvSpPr/>
          <p:nvPr userDrawn="1"/>
        </p:nvSpPr>
        <p:spPr>
          <a:xfrm>
            <a:off x="5604700" y="439578"/>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9" y="8096"/>
                  <a:pt x="21241" y="7715"/>
                </a:cubicBezTo>
                <a:cubicBezTo>
                  <a:pt x="14097" y="5048"/>
                  <a:pt x="6572" y="2286"/>
                  <a:pt x="0" y="0"/>
                </a:cubicBezTo>
                <a:cubicBezTo>
                  <a:pt x="6382" y="4096"/>
                  <a:pt x="16383" y="6096"/>
                  <a:pt x="23813" y="9239"/>
                </a:cubicBezTo>
                <a:close/>
              </a:path>
            </a:pathLst>
          </a:custGeom>
          <a:solidFill>
            <a:srgbClr val="1A2D6F"/>
          </a:solidFill>
          <a:ln w="9525" cap="flat">
            <a:noFill/>
            <a:prstDash val="solid"/>
            <a:miter/>
          </a:ln>
        </p:spPr>
        <p:txBody>
          <a:bodyPr rtlCol="0" anchor="ctr"/>
          <a:lstStyle/>
          <a:p>
            <a:endParaRPr lang="en-US"/>
          </a:p>
        </p:txBody>
      </p:sp>
      <p:sp>
        <p:nvSpPr>
          <p:cNvPr id="1085" name="צורה חופשית: צורה 1058">
            <a:extLst>
              <a:ext uri="{FF2B5EF4-FFF2-40B4-BE49-F238E27FC236}">
                <a16:creationId xmlns:a16="http://schemas.microsoft.com/office/drawing/2014/main" id="{A239089F-2643-41C0-9921-6F500B1DFCF5}"/>
              </a:ext>
            </a:extLst>
          </p:cNvPr>
          <p:cNvSpPr/>
          <p:nvPr userDrawn="1"/>
        </p:nvSpPr>
        <p:spPr>
          <a:xfrm>
            <a:off x="5622226" y="443874"/>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657"/>
                  <a:pt x="2286" y="943"/>
                  <a:pt x="4096" y="1324"/>
                </a:cubicBezTo>
                <a:close/>
              </a:path>
            </a:pathLst>
          </a:custGeom>
          <a:solidFill>
            <a:srgbClr val="1A2D6F"/>
          </a:solidFill>
          <a:ln w="9525" cap="flat">
            <a:noFill/>
            <a:prstDash val="solid"/>
            <a:miter/>
          </a:ln>
        </p:spPr>
        <p:txBody>
          <a:bodyPr rtlCol="0" anchor="ctr"/>
          <a:lstStyle/>
          <a:p>
            <a:endParaRPr lang="en-US"/>
          </a:p>
        </p:txBody>
      </p:sp>
      <p:sp>
        <p:nvSpPr>
          <p:cNvPr id="1086" name="צורה חופשית: צורה 1059">
            <a:extLst>
              <a:ext uri="{FF2B5EF4-FFF2-40B4-BE49-F238E27FC236}">
                <a16:creationId xmlns:a16="http://schemas.microsoft.com/office/drawing/2014/main" id="{7BCA0482-2444-4322-B808-16550C34B01B}"/>
              </a:ext>
            </a:extLst>
          </p:cNvPr>
          <p:cNvSpPr/>
          <p:nvPr userDrawn="1"/>
        </p:nvSpPr>
        <p:spPr>
          <a:xfrm>
            <a:off x="5610320" y="358235"/>
            <a:ext cx="1714" cy="1051"/>
          </a:xfrm>
          <a:custGeom>
            <a:avLst/>
            <a:gdLst>
              <a:gd name="connsiteX0" fmla="*/ 1714 w 1714"/>
              <a:gd name="connsiteY0" fmla="*/ 762 h 1051"/>
              <a:gd name="connsiteX1" fmla="*/ 0 w 1714"/>
              <a:gd name="connsiteY1" fmla="*/ 0 h 1051"/>
              <a:gd name="connsiteX2" fmla="*/ 1714 w 1714"/>
              <a:gd name="connsiteY2" fmla="*/ 762 h 1051"/>
            </a:gdLst>
            <a:ahLst/>
            <a:cxnLst>
              <a:cxn ang="0">
                <a:pos x="connsiteX0" y="connsiteY0"/>
              </a:cxn>
              <a:cxn ang="0">
                <a:pos x="connsiteX1" y="connsiteY1"/>
              </a:cxn>
              <a:cxn ang="0">
                <a:pos x="connsiteX2" y="connsiteY2"/>
              </a:cxn>
            </a:cxnLst>
            <a:rect l="l" t="t" r="r" b="b"/>
            <a:pathLst>
              <a:path w="1714" h="1051">
                <a:moveTo>
                  <a:pt x="1714" y="762"/>
                </a:moveTo>
                <a:cubicBezTo>
                  <a:pt x="1619" y="-95"/>
                  <a:pt x="571" y="381"/>
                  <a:pt x="0" y="0"/>
                </a:cubicBezTo>
                <a:cubicBezTo>
                  <a:pt x="0" y="1048"/>
                  <a:pt x="1238" y="1333"/>
                  <a:pt x="1714" y="762"/>
                </a:cubicBezTo>
                <a:close/>
              </a:path>
            </a:pathLst>
          </a:custGeom>
          <a:solidFill>
            <a:srgbClr val="1A2D6F"/>
          </a:solidFill>
          <a:ln w="9525" cap="flat">
            <a:noFill/>
            <a:prstDash val="solid"/>
            <a:miter/>
          </a:ln>
        </p:spPr>
        <p:txBody>
          <a:bodyPr rtlCol="0" anchor="ctr"/>
          <a:lstStyle/>
          <a:p>
            <a:endParaRPr lang="en-US"/>
          </a:p>
        </p:txBody>
      </p:sp>
      <p:sp>
        <p:nvSpPr>
          <p:cNvPr id="1087" name="צורה חופשית: צורה 1060">
            <a:extLst>
              <a:ext uri="{FF2B5EF4-FFF2-40B4-BE49-F238E27FC236}">
                <a16:creationId xmlns:a16="http://schemas.microsoft.com/office/drawing/2014/main" id="{3189FE1F-BF83-4D9D-BDD4-1D1E4FA03BE0}"/>
              </a:ext>
            </a:extLst>
          </p:cNvPr>
          <p:cNvSpPr/>
          <p:nvPr userDrawn="1"/>
        </p:nvSpPr>
        <p:spPr>
          <a:xfrm>
            <a:off x="5605938" y="357265"/>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1A2D6F"/>
          </a:solidFill>
          <a:ln w="9525" cap="flat">
            <a:noFill/>
            <a:prstDash val="solid"/>
            <a:miter/>
          </a:ln>
        </p:spPr>
        <p:txBody>
          <a:bodyPr rtlCol="0" anchor="ctr"/>
          <a:lstStyle/>
          <a:p>
            <a:endParaRPr lang="en-US"/>
          </a:p>
        </p:txBody>
      </p:sp>
      <p:sp>
        <p:nvSpPr>
          <p:cNvPr id="1088" name="צורה חופשית: צורה 1061">
            <a:extLst>
              <a:ext uri="{FF2B5EF4-FFF2-40B4-BE49-F238E27FC236}">
                <a16:creationId xmlns:a16="http://schemas.microsoft.com/office/drawing/2014/main" id="{32A82A1C-B1E1-4D2D-94DA-9FB5434E4634}"/>
              </a:ext>
            </a:extLst>
          </p:cNvPr>
          <p:cNvSpPr/>
          <p:nvPr userDrawn="1"/>
        </p:nvSpPr>
        <p:spPr>
          <a:xfrm>
            <a:off x="5611367" y="439864"/>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1" y="1905"/>
                  <a:pt x="1524" y="1333"/>
                  <a:pt x="1714" y="2096"/>
                </a:cubicBezTo>
                <a:cubicBezTo>
                  <a:pt x="1810" y="1048"/>
                  <a:pt x="1334" y="952"/>
                  <a:pt x="2286" y="1143"/>
                </a:cubicBezTo>
                <a:cubicBezTo>
                  <a:pt x="2477" y="667"/>
                  <a:pt x="952" y="381"/>
                  <a:pt x="381" y="0"/>
                </a:cubicBezTo>
                <a:cubicBezTo>
                  <a:pt x="381" y="286"/>
                  <a:pt x="381" y="667"/>
                  <a:pt x="571" y="762"/>
                </a:cubicBezTo>
                <a:cubicBezTo>
                  <a:pt x="476" y="1143"/>
                  <a:pt x="286" y="1048"/>
                  <a:pt x="0" y="1048"/>
                </a:cubicBezTo>
                <a:close/>
              </a:path>
            </a:pathLst>
          </a:custGeom>
          <a:solidFill>
            <a:srgbClr val="1A2D6F"/>
          </a:solidFill>
          <a:ln w="9525" cap="flat">
            <a:noFill/>
            <a:prstDash val="solid"/>
            <a:miter/>
          </a:ln>
        </p:spPr>
        <p:txBody>
          <a:bodyPr rtlCol="0" anchor="ctr"/>
          <a:lstStyle/>
          <a:p>
            <a:endParaRPr lang="en-US"/>
          </a:p>
        </p:txBody>
      </p:sp>
      <p:sp>
        <p:nvSpPr>
          <p:cNvPr id="1089" name="צורה חופשית: צורה 1062">
            <a:extLst>
              <a:ext uri="{FF2B5EF4-FFF2-40B4-BE49-F238E27FC236}">
                <a16:creationId xmlns:a16="http://schemas.microsoft.com/office/drawing/2014/main" id="{DC0D92AE-3FC9-4397-9997-22449163C882}"/>
              </a:ext>
            </a:extLst>
          </p:cNvPr>
          <p:cNvSpPr/>
          <p:nvPr userDrawn="1"/>
        </p:nvSpPr>
        <p:spPr>
          <a:xfrm>
            <a:off x="5583745" y="435768"/>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5" y="381"/>
                  <a:pt x="572" y="476"/>
                  <a:pt x="0" y="0"/>
                </a:cubicBezTo>
                <a:cubicBezTo>
                  <a:pt x="191" y="1524"/>
                  <a:pt x="1524" y="1238"/>
                  <a:pt x="2096" y="1143"/>
                </a:cubicBezTo>
                <a:close/>
              </a:path>
            </a:pathLst>
          </a:custGeom>
          <a:solidFill>
            <a:srgbClr val="1A2D6F"/>
          </a:solidFill>
          <a:ln w="9525" cap="flat">
            <a:noFill/>
            <a:prstDash val="solid"/>
            <a:miter/>
          </a:ln>
        </p:spPr>
        <p:txBody>
          <a:bodyPr rtlCol="0" anchor="ctr"/>
          <a:lstStyle/>
          <a:p>
            <a:endParaRPr lang="en-US"/>
          </a:p>
        </p:txBody>
      </p:sp>
      <p:sp>
        <p:nvSpPr>
          <p:cNvPr id="1090" name="צורה חופשית: צורה 1063">
            <a:extLst>
              <a:ext uri="{FF2B5EF4-FFF2-40B4-BE49-F238E27FC236}">
                <a16:creationId xmlns:a16="http://schemas.microsoft.com/office/drawing/2014/main" id="{028A4444-63D8-447E-B428-832A545C9EEE}"/>
              </a:ext>
            </a:extLst>
          </p:cNvPr>
          <p:cNvSpPr/>
          <p:nvPr userDrawn="1"/>
        </p:nvSpPr>
        <p:spPr>
          <a:xfrm>
            <a:off x="5578125" y="434749"/>
            <a:ext cx="3732" cy="3304"/>
          </a:xfrm>
          <a:custGeom>
            <a:avLst/>
            <a:gdLst>
              <a:gd name="connsiteX0" fmla="*/ 2381 w 3732"/>
              <a:gd name="connsiteY0" fmla="*/ 1971 h 3304"/>
              <a:gd name="connsiteX1" fmla="*/ 3334 w 3732"/>
              <a:gd name="connsiteY1" fmla="*/ 352 h 3304"/>
              <a:gd name="connsiteX2" fmla="*/ 1334 w 3732"/>
              <a:gd name="connsiteY2" fmla="*/ 257 h 3304"/>
              <a:gd name="connsiteX3" fmla="*/ 2095 w 3732"/>
              <a:gd name="connsiteY3" fmla="*/ 828 h 3304"/>
              <a:gd name="connsiteX4" fmla="*/ 0 w 3732"/>
              <a:gd name="connsiteY4" fmla="*/ 1400 h 3304"/>
              <a:gd name="connsiteX5" fmla="*/ 3715 w 3732"/>
              <a:gd name="connsiteY5" fmla="*/ 3305 h 3304"/>
              <a:gd name="connsiteX6" fmla="*/ 2381 w 3732"/>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 h="3304">
                <a:moveTo>
                  <a:pt x="2381" y="1971"/>
                </a:moveTo>
                <a:cubicBezTo>
                  <a:pt x="3334" y="924"/>
                  <a:pt x="3810" y="1495"/>
                  <a:pt x="3334" y="352"/>
                </a:cubicBezTo>
                <a:cubicBezTo>
                  <a:pt x="2857" y="1019"/>
                  <a:pt x="2095" y="-600"/>
                  <a:pt x="1334" y="257"/>
                </a:cubicBezTo>
                <a:cubicBezTo>
                  <a:pt x="1143" y="1019"/>
                  <a:pt x="1905" y="543"/>
                  <a:pt x="2095" y="828"/>
                </a:cubicBezTo>
                <a:cubicBezTo>
                  <a:pt x="1524" y="1971"/>
                  <a:pt x="857" y="543"/>
                  <a:pt x="0" y="1400"/>
                </a:cubicBezTo>
                <a:cubicBezTo>
                  <a:pt x="1048" y="2352"/>
                  <a:pt x="2095" y="2257"/>
                  <a:pt x="3715" y="3305"/>
                </a:cubicBezTo>
                <a:cubicBezTo>
                  <a:pt x="3905" y="2067"/>
                  <a:pt x="2477" y="2924"/>
                  <a:pt x="2381" y="1971"/>
                </a:cubicBezTo>
                <a:close/>
              </a:path>
            </a:pathLst>
          </a:custGeom>
          <a:solidFill>
            <a:srgbClr val="1A2D6F"/>
          </a:solidFill>
          <a:ln w="9525" cap="flat">
            <a:noFill/>
            <a:prstDash val="solid"/>
            <a:miter/>
          </a:ln>
        </p:spPr>
        <p:txBody>
          <a:bodyPr rtlCol="0" anchor="ctr"/>
          <a:lstStyle/>
          <a:p>
            <a:endParaRPr lang="en-US"/>
          </a:p>
        </p:txBody>
      </p:sp>
      <p:sp>
        <p:nvSpPr>
          <p:cNvPr id="1091" name="צורה חופשית: צורה 1064">
            <a:extLst>
              <a:ext uri="{FF2B5EF4-FFF2-40B4-BE49-F238E27FC236}">
                <a16:creationId xmlns:a16="http://schemas.microsoft.com/office/drawing/2014/main" id="{1BE80557-54DB-4577-93F5-A041D87471EB}"/>
              </a:ext>
            </a:extLst>
          </p:cNvPr>
          <p:cNvSpPr/>
          <p:nvPr userDrawn="1"/>
        </p:nvSpPr>
        <p:spPr>
          <a:xfrm>
            <a:off x="5544312" y="425195"/>
            <a:ext cx="34099" cy="11334"/>
          </a:xfrm>
          <a:custGeom>
            <a:avLst/>
            <a:gdLst>
              <a:gd name="connsiteX0" fmla="*/ 34099 w 34099"/>
              <a:gd name="connsiteY0" fmla="*/ 9620 h 11334"/>
              <a:gd name="connsiteX1" fmla="*/ 17716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5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2 w 34099"/>
              <a:gd name="connsiteY10" fmla="*/ 9811 h 11334"/>
              <a:gd name="connsiteX11" fmla="*/ 34099 w 34099"/>
              <a:gd name="connsiteY11" fmla="*/ 9620 h 11334"/>
              <a:gd name="connsiteX12" fmla="*/ 27622 w 34099"/>
              <a:gd name="connsiteY12" fmla="*/ 8096 h 11334"/>
              <a:gd name="connsiteX13" fmla="*/ 30480 w 34099"/>
              <a:gd name="connsiteY13" fmla="*/ 9144 h 11334"/>
              <a:gd name="connsiteX14" fmla="*/ 27622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099" y="9620"/>
                </a:moveTo>
                <a:cubicBezTo>
                  <a:pt x="28480" y="7239"/>
                  <a:pt x="23526" y="5144"/>
                  <a:pt x="17716" y="4953"/>
                </a:cubicBezTo>
                <a:cubicBezTo>
                  <a:pt x="15907" y="3143"/>
                  <a:pt x="11144" y="3334"/>
                  <a:pt x="7525" y="2381"/>
                </a:cubicBezTo>
                <a:cubicBezTo>
                  <a:pt x="7048" y="3143"/>
                  <a:pt x="9430" y="2667"/>
                  <a:pt x="9525" y="3620"/>
                </a:cubicBezTo>
                <a:cubicBezTo>
                  <a:pt x="7334" y="3810"/>
                  <a:pt x="6001" y="2000"/>
                  <a:pt x="3810" y="1810"/>
                </a:cubicBezTo>
                <a:cubicBezTo>
                  <a:pt x="4286" y="476"/>
                  <a:pt x="5239" y="1333"/>
                  <a:pt x="5905" y="857"/>
                </a:cubicBezTo>
                <a:cubicBezTo>
                  <a:pt x="4286" y="-952"/>
                  <a:pt x="1428" y="1238"/>
                  <a:pt x="0" y="0"/>
                </a:cubicBezTo>
                <a:cubicBezTo>
                  <a:pt x="5048" y="4381"/>
                  <a:pt x="15049" y="5048"/>
                  <a:pt x="22955" y="7334"/>
                </a:cubicBezTo>
                <a:cubicBezTo>
                  <a:pt x="22955" y="7144"/>
                  <a:pt x="22955" y="7049"/>
                  <a:pt x="22860" y="7049"/>
                </a:cubicBezTo>
                <a:cubicBezTo>
                  <a:pt x="25051" y="8096"/>
                  <a:pt x="30003" y="9906"/>
                  <a:pt x="33433" y="11335"/>
                </a:cubicBezTo>
                <a:cubicBezTo>
                  <a:pt x="33433" y="10097"/>
                  <a:pt x="32004" y="10382"/>
                  <a:pt x="31432" y="9811"/>
                </a:cubicBezTo>
                <a:cubicBezTo>
                  <a:pt x="32289" y="8477"/>
                  <a:pt x="33051" y="10478"/>
                  <a:pt x="34099" y="9620"/>
                </a:cubicBezTo>
                <a:close/>
                <a:moveTo>
                  <a:pt x="27622" y="8096"/>
                </a:moveTo>
                <a:cubicBezTo>
                  <a:pt x="28575" y="7525"/>
                  <a:pt x="29718" y="8573"/>
                  <a:pt x="30480" y="9144"/>
                </a:cubicBezTo>
                <a:cubicBezTo>
                  <a:pt x="29527" y="9334"/>
                  <a:pt x="28004" y="9239"/>
                  <a:pt x="27622" y="8096"/>
                </a:cubicBezTo>
                <a:close/>
              </a:path>
            </a:pathLst>
          </a:custGeom>
          <a:solidFill>
            <a:srgbClr val="1A2D6F"/>
          </a:solidFill>
          <a:ln w="9525" cap="flat">
            <a:noFill/>
            <a:prstDash val="solid"/>
            <a:miter/>
          </a:ln>
        </p:spPr>
        <p:txBody>
          <a:bodyPr rtlCol="0" anchor="ctr"/>
          <a:lstStyle/>
          <a:p>
            <a:endParaRPr lang="en-US"/>
          </a:p>
        </p:txBody>
      </p:sp>
      <p:sp>
        <p:nvSpPr>
          <p:cNvPr id="1092" name="צורה חופשית: צורה 1065">
            <a:extLst>
              <a:ext uri="{FF2B5EF4-FFF2-40B4-BE49-F238E27FC236}">
                <a16:creationId xmlns:a16="http://schemas.microsoft.com/office/drawing/2014/main" id="{8EDDA096-47BE-4E4D-8F1C-1564E6D5041D}"/>
              </a:ext>
            </a:extLst>
          </p:cNvPr>
          <p:cNvSpPr/>
          <p:nvPr userDrawn="1"/>
        </p:nvSpPr>
        <p:spPr>
          <a:xfrm>
            <a:off x="5652896" y="45294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4" y="348"/>
                  <a:pt x="2477" y="348"/>
                </a:cubicBezTo>
                <a:cubicBezTo>
                  <a:pt x="2000" y="-699"/>
                  <a:pt x="953" y="1015"/>
                  <a:pt x="0" y="348"/>
                </a:cubicBezTo>
                <a:close/>
              </a:path>
            </a:pathLst>
          </a:custGeom>
          <a:solidFill>
            <a:srgbClr val="1A2D6F"/>
          </a:solidFill>
          <a:ln w="9525" cap="flat">
            <a:noFill/>
            <a:prstDash val="solid"/>
            <a:miter/>
          </a:ln>
        </p:spPr>
        <p:txBody>
          <a:bodyPr rtlCol="0" anchor="ctr"/>
          <a:lstStyle/>
          <a:p>
            <a:endParaRPr lang="en-US"/>
          </a:p>
        </p:txBody>
      </p:sp>
      <p:sp>
        <p:nvSpPr>
          <p:cNvPr id="1093" name="צורה חופשית: צורה 1066">
            <a:extLst>
              <a:ext uri="{FF2B5EF4-FFF2-40B4-BE49-F238E27FC236}">
                <a16:creationId xmlns:a16="http://schemas.microsoft.com/office/drawing/2014/main" id="{E2242638-C8A7-4932-975C-075F3E302D07}"/>
              </a:ext>
            </a:extLst>
          </p:cNvPr>
          <p:cNvSpPr/>
          <p:nvPr userDrawn="1"/>
        </p:nvSpPr>
        <p:spPr>
          <a:xfrm>
            <a:off x="5614225" y="359473"/>
            <a:ext cx="3334" cy="1047"/>
          </a:xfrm>
          <a:custGeom>
            <a:avLst/>
            <a:gdLst>
              <a:gd name="connsiteX0" fmla="*/ 0 w 3334"/>
              <a:gd name="connsiteY0" fmla="*/ 0 h 1047"/>
              <a:gd name="connsiteX1" fmla="*/ 3334 w 3334"/>
              <a:gd name="connsiteY1" fmla="*/ 667 h 1047"/>
              <a:gd name="connsiteX2" fmla="*/ 0 w 3334"/>
              <a:gd name="connsiteY2" fmla="*/ 0 h 1047"/>
            </a:gdLst>
            <a:ahLst/>
            <a:cxnLst>
              <a:cxn ang="0">
                <a:pos x="connsiteX0" y="connsiteY0"/>
              </a:cxn>
              <a:cxn ang="0">
                <a:pos x="connsiteX1" y="connsiteY1"/>
              </a:cxn>
              <a:cxn ang="0">
                <a:pos x="connsiteX2" y="connsiteY2"/>
              </a:cxn>
            </a:cxnLst>
            <a:rect l="l" t="t" r="r" b="b"/>
            <a:pathLst>
              <a:path w="3334" h="1047">
                <a:moveTo>
                  <a:pt x="0" y="0"/>
                </a:moveTo>
                <a:cubicBezTo>
                  <a:pt x="667" y="1619"/>
                  <a:pt x="1810" y="952"/>
                  <a:pt x="3334" y="667"/>
                </a:cubicBezTo>
                <a:cubicBezTo>
                  <a:pt x="3239" y="-286"/>
                  <a:pt x="1048" y="476"/>
                  <a:pt x="0" y="0"/>
                </a:cubicBezTo>
                <a:close/>
              </a:path>
            </a:pathLst>
          </a:custGeom>
          <a:solidFill>
            <a:srgbClr val="1A2D6F"/>
          </a:solidFill>
          <a:ln w="9525" cap="flat">
            <a:noFill/>
            <a:prstDash val="solid"/>
            <a:miter/>
          </a:ln>
        </p:spPr>
        <p:txBody>
          <a:bodyPr rtlCol="0" anchor="ctr"/>
          <a:lstStyle/>
          <a:p>
            <a:endParaRPr lang="en-US"/>
          </a:p>
        </p:txBody>
      </p:sp>
      <p:sp>
        <p:nvSpPr>
          <p:cNvPr id="1094" name="צורה חופשית: צורה 1067">
            <a:extLst>
              <a:ext uri="{FF2B5EF4-FFF2-40B4-BE49-F238E27FC236}">
                <a16:creationId xmlns:a16="http://schemas.microsoft.com/office/drawing/2014/main" id="{1F5ACE82-B399-423B-B6D5-AAB2897C72B4}"/>
              </a:ext>
            </a:extLst>
          </p:cNvPr>
          <p:cNvSpPr/>
          <p:nvPr userDrawn="1"/>
        </p:nvSpPr>
        <p:spPr>
          <a:xfrm>
            <a:off x="5660517" y="453961"/>
            <a:ext cx="1523" cy="1462"/>
          </a:xfrm>
          <a:custGeom>
            <a:avLst/>
            <a:gdLst>
              <a:gd name="connsiteX0" fmla="*/ 1524 w 1523"/>
              <a:gd name="connsiteY0" fmla="*/ 476 h 1462"/>
              <a:gd name="connsiteX1" fmla="*/ 571 w 1523"/>
              <a:gd name="connsiteY1" fmla="*/ 0 h 1462"/>
              <a:gd name="connsiteX2" fmla="*/ 0 w 1523"/>
              <a:gd name="connsiteY2" fmla="*/ 1333 h 1462"/>
              <a:gd name="connsiteX3" fmla="*/ 1524 w 1523"/>
              <a:gd name="connsiteY3" fmla="*/ 476 h 1462"/>
            </a:gdLst>
            <a:ahLst/>
            <a:cxnLst>
              <a:cxn ang="0">
                <a:pos x="connsiteX0" y="connsiteY0"/>
              </a:cxn>
              <a:cxn ang="0">
                <a:pos x="connsiteX1" y="connsiteY1"/>
              </a:cxn>
              <a:cxn ang="0">
                <a:pos x="connsiteX2" y="connsiteY2"/>
              </a:cxn>
              <a:cxn ang="0">
                <a:pos x="connsiteX3" y="connsiteY3"/>
              </a:cxn>
            </a:cxnLst>
            <a:rect l="l" t="t" r="r" b="b"/>
            <a:pathLst>
              <a:path w="1523" h="1462">
                <a:moveTo>
                  <a:pt x="1524" y="476"/>
                </a:moveTo>
                <a:cubicBezTo>
                  <a:pt x="1524" y="-762"/>
                  <a:pt x="476" y="1238"/>
                  <a:pt x="571" y="0"/>
                </a:cubicBezTo>
                <a:cubicBezTo>
                  <a:pt x="95" y="286"/>
                  <a:pt x="762" y="1333"/>
                  <a:pt x="0" y="1333"/>
                </a:cubicBezTo>
                <a:cubicBezTo>
                  <a:pt x="190" y="1905"/>
                  <a:pt x="1048" y="381"/>
                  <a:pt x="1524" y="476"/>
                </a:cubicBezTo>
                <a:close/>
              </a:path>
            </a:pathLst>
          </a:custGeom>
          <a:solidFill>
            <a:srgbClr val="1A2D6F"/>
          </a:solidFill>
          <a:ln w="9525" cap="flat">
            <a:noFill/>
            <a:prstDash val="solid"/>
            <a:miter/>
          </a:ln>
        </p:spPr>
        <p:txBody>
          <a:bodyPr rtlCol="0" anchor="ctr"/>
          <a:lstStyle/>
          <a:p>
            <a:endParaRPr lang="en-US"/>
          </a:p>
        </p:txBody>
      </p:sp>
      <p:sp>
        <p:nvSpPr>
          <p:cNvPr id="1095" name="צורה חופשית: צורה 1068">
            <a:extLst>
              <a:ext uri="{FF2B5EF4-FFF2-40B4-BE49-F238E27FC236}">
                <a16:creationId xmlns:a16="http://schemas.microsoft.com/office/drawing/2014/main" id="{A797BD74-CCC0-41C1-8650-BF89750D56E1}"/>
              </a:ext>
            </a:extLst>
          </p:cNvPr>
          <p:cNvSpPr/>
          <p:nvPr userDrawn="1"/>
        </p:nvSpPr>
        <p:spPr>
          <a:xfrm>
            <a:off x="5661088" y="449294"/>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286"/>
                  <a:pt x="476" y="286"/>
                  <a:pt x="0" y="0"/>
                </a:cubicBezTo>
                <a:close/>
              </a:path>
            </a:pathLst>
          </a:custGeom>
          <a:solidFill>
            <a:srgbClr val="1A2D6F"/>
          </a:solidFill>
          <a:ln w="9525" cap="flat">
            <a:noFill/>
            <a:prstDash val="solid"/>
            <a:miter/>
          </a:ln>
        </p:spPr>
        <p:txBody>
          <a:bodyPr rtlCol="0" anchor="ctr"/>
          <a:lstStyle/>
          <a:p>
            <a:endParaRPr lang="en-US"/>
          </a:p>
        </p:txBody>
      </p:sp>
      <p:sp>
        <p:nvSpPr>
          <p:cNvPr id="1096" name="צורה חופשית: צורה 1069">
            <a:extLst>
              <a:ext uri="{FF2B5EF4-FFF2-40B4-BE49-F238E27FC236}">
                <a16:creationId xmlns:a16="http://schemas.microsoft.com/office/drawing/2014/main" id="{11C26CE3-05FA-4393-BBC1-096DC792FAF5}"/>
              </a:ext>
            </a:extLst>
          </p:cNvPr>
          <p:cNvSpPr/>
          <p:nvPr userDrawn="1"/>
        </p:nvSpPr>
        <p:spPr>
          <a:xfrm>
            <a:off x="5648325" y="447415"/>
            <a:ext cx="1639" cy="1116"/>
          </a:xfrm>
          <a:custGeom>
            <a:avLst/>
            <a:gdLst>
              <a:gd name="connsiteX0" fmla="*/ 0 w 1639"/>
              <a:gd name="connsiteY0" fmla="*/ 164 h 1116"/>
              <a:gd name="connsiteX1" fmla="*/ 1429 w 1639"/>
              <a:gd name="connsiteY1" fmla="*/ 1116 h 1116"/>
              <a:gd name="connsiteX2" fmla="*/ 1048 w 1639"/>
              <a:gd name="connsiteY2" fmla="*/ 354 h 1116"/>
              <a:gd name="connsiteX3" fmla="*/ 0 w 1639"/>
              <a:gd name="connsiteY3" fmla="*/ 164 h 1116"/>
            </a:gdLst>
            <a:ahLst/>
            <a:cxnLst>
              <a:cxn ang="0">
                <a:pos x="connsiteX0" y="connsiteY0"/>
              </a:cxn>
              <a:cxn ang="0">
                <a:pos x="connsiteX1" y="connsiteY1"/>
              </a:cxn>
              <a:cxn ang="0">
                <a:pos x="connsiteX2" y="connsiteY2"/>
              </a:cxn>
              <a:cxn ang="0">
                <a:pos x="connsiteX3" y="connsiteY3"/>
              </a:cxn>
            </a:cxnLst>
            <a:rect l="l" t="t" r="r" b="b"/>
            <a:pathLst>
              <a:path w="1639" h="1116">
                <a:moveTo>
                  <a:pt x="0" y="164"/>
                </a:moveTo>
                <a:cubicBezTo>
                  <a:pt x="191" y="926"/>
                  <a:pt x="762" y="1021"/>
                  <a:pt x="1429" y="1116"/>
                </a:cubicBezTo>
                <a:cubicBezTo>
                  <a:pt x="2286" y="640"/>
                  <a:pt x="191" y="831"/>
                  <a:pt x="1048" y="354"/>
                </a:cubicBezTo>
                <a:cubicBezTo>
                  <a:pt x="1048" y="-598"/>
                  <a:pt x="476" y="735"/>
                  <a:pt x="0" y="164"/>
                </a:cubicBezTo>
                <a:close/>
              </a:path>
            </a:pathLst>
          </a:custGeom>
          <a:solidFill>
            <a:srgbClr val="1A2D6F"/>
          </a:solidFill>
          <a:ln w="9525" cap="flat">
            <a:noFill/>
            <a:prstDash val="solid"/>
            <a:miter/>
          </a:ln>
        </p:spPr>
        <p:txBody>
          <a:bodyPr rtlCol="0" anchor="ctr"/>
          <a:lstStyle/>
          <a:p>
            <a:endParaRPr lang="en-US"/>
          </a:p>
        </p:txBody>
      </p:sp>
      <p:sp>
        <p:nvSpPr>
          <p:cNvPr id="1097" name="צורה חופשית: צורה 1070">
            <a:extLst>
              <a:ext uri="{FF2B5EF4-FFF2-40B4-BE49-F238E27FC236}">
                <a16:creationId xmlns:a16="http://schemas.microsoft.com/office/drawing/2014/main" id="{C2D5F67C-DF19-4148-80D9-B2284EAC3F36}"/>
              </a:ext>
            </a:extLst>
          </p:cNvPr>
          <p:cNvSpPr/>
          <p:nvPr userDrawn="1"/>
        </p:nvSpPr>
        <p:spPr>
          <a:xfrm>
            <a:off x="5632374" y="449103"/>
            <a:ext cx="4425" cy="1523"/>
          </a:xfrm>
          <a:custGeom>
            <a:avLst/>
            <a:gdLst>
              <a:gd name="connsiteX0" fmla="*/ 3378 w 4425"/>
              <a:gd name="connsiteY0" fmla="*/ 1333 h 1523"/>
              <a:gd name="connsiteX1" fmla="*/ 4425 w 4425"/>
              <a:gd name="connsiteY1" fmla="*/ 1524 h 1523"/>
              <a:gd name="connsiteX2" fmla="*/ 44 w 4425"/>
              <a:gd name="connsiteY2" fmla="*/ 0 h 1523"/>
              <a:gd name="connsiteX3" fmla="*/ 3378 w 4425"/>
              <a:gd name="connsiteY3" fmla="*/ 1333 h 1523"/>
            </a:gdLst>
            <a:ahLst/>
            <a:cxnLst>
              <a:cxn ang="0">
                <a:pos x="connsiteX0" y="connsiteY0"/>
              </a:cxn>
              <a:cxn ang="0">
                <a:pos x="connsiteX1" y="connsiteY1"/>
              </a:cxn>
              <a:cxn ang="0">
                <a:pos x="connsiteX2" y="connsiteY2"/>
              </a:cxn>
              <a:cxn ang="0">
                <a:pos x="connsiteX3" y="connsiteY3"/>
              </a:cxn>
            </a:cxnLst>
            <a:rect l="l" t="t" r="r" b="b"/>
            <a:pathLst>
              <a:path w="4425" h="1523">
                <a:moveTo>
                  <a:pt x="3378" y="1333"/>
                </a:moveTo>
                <a:lnTo>
                  <a:pt x="4425" y="1524"/>
                </a:lnTo>
                <a:cubicBezTo>
                  <a:pt x="2806" y="381"/>
                  <a:pt x="1092" y="571"/>
                  <a:pt x="44" y="0"/>
                </a:cubicBezTo>
                <a:cubicBezTo>
                  <a:pt x="-432" y="1429"/>
                  <a:pt x="3092" y="1048"/>
                  <a:pt x="3378" y="1333"/>
                </a:cubicBezTo>
                <a:close/>
              </a:path>
            </a:pathLst>
          </a:custGeom>
          <a:solidFill>
            <a:srgbClr val="1A2D6F"/>
          </a:solidFill>
          <a:ln w="9525" cap="flat">
            <a:noFill/>
            <a:prstDash val="solid"/>
            <a:miter/>
          </a:ln>
        </p:spPr>
        <p:txBody>
          <a:bodyPr rtlCol="0" anchor="ctr"/>
          <a:lstStyle/>
          <a:p>
            <a:endParaRPr lang="en-US"/>
          </a:p>
        </p:txBody>
      </p:sp>
      <p:sp>
        <p:nvSpPr>
          <p:cNvPr id="1098" name="צורה חופשית: צורה 1071">
            <a:extLst>
              <a:ext uri="{FF2B5EF4-FFF2-40B4-BE49-F238E27FC236}">
                <a16:creationId xmlns:a16="http://schemas.microsoft.com/office/drawing/2014/main" id="{59FAFEED-7368-432D-A8C9-F5385B78EE35}"/>
              </a:ext>
            </a:extLst>
          </p:cNvPr>
          <p:cNvSpPr/>
          <p:nvPr userDrawn="1"/>
        </p:nvSpPr>
        <p:spPr>
          <a:xfrm>
            <a:off x="5663660" y="448627"/>
            <a:ext cx="1803" cy="1333"/>
          </a:xfrm>
          <a:custGeom>
            <a:avLst/>
            <a:gdLst>
              <a:gd name="connsiteX0" fmla="*/ 0 w 1803"/>
              <a:gd name="connsiteY0" fmla="*/ 0 h 1333"/>
              <a:gd name="connsiteX1" fmla="*/ 1620 w 1803"/>
              <a:gd name="connsiteY1" fmla="*/ 1334 h 1333"/>
              <a:gd name="connsiteX2" fmla="*/ 0 w 1803"/>
              <a:gd name="connsiteY2" fmla="*/ 0 h 1333"/>
            </a:gdLst>
            <a:ahLst/>
            <a:cxnLst>
              <a:cxn ang="0">
                <a:pos x="connsiteX0" y="connsiteY0"/>
              </a:cxn>
              <a:cxn ang="0">
                <a:pos x="connsiteX1" y="connsiteY1"/>
              </a:cxn>
              <a:cxn ang="0">
                <a:pos x="connsiteX2" y="connsiteY2"/>
              </a:cxn>
            </a:cxnLst>
            <a:rect l="l" t="t" r="r" b="b"/>
            <a:pathLst>
              <a:path w="1803" h="1333">
                <a:moveTo>
                  <a:pt x="0" y="0"/>
                </a:moveTo>
                <a:cubicBezTo>
                  <a:pt x="286" y="857"/>
                  <a:pt x="1238" y="1238"/>
                  <a:pt x="1620" y="1334"/>
                </a:cubicBezTo>
                <a:cubicBezTo>
                  <a:pt x="2381" y="0"/>
                  <a:pt x="571" y="95"/>
                  <a:pt x="0" y="0"/>
                </a:cubicBezTo>
                <a:close/>
              </a:path>
            </a:pathLst>
          </a:custGeom>
          <a:solidFill>
            <a:srgbClr val="1A2D6F"/>
          </a:solidFill>
          <a:ln w="9525" cap="flat">
            <a:noFill/>
            <a:prstDash val="solid"/>
            <a:miter/>
          </a:ln>
        </p:spPr>
        <p:txBody>
          <a:bodyPr rtlCol="0" anchor="ctr"/>
          <a:lstStyle/>
          <a:p>
            <a:endParaRPr lang="en-US"/>
          </a:p>
        </p:txBody>
      </p:sp>
      <p:sp>
        <p:nvSpPr>
          <p:cNvPr id="1099" name="צורה חופשית: צורה 1072">
            <a:extLst>
              <a:ext uri="{FF2B5EF4-FFF2-40B4-BE49-F238E27FC236}">
                <a16:creationId xmlns:a16="http://schemas.microsoft.com/office/drawing/2014/main" id="{B601DD1B-40DB-47D2-8BBC-1667B9CE0893}"/>
              </a:ext>
            </a:extLst>
          </p:cNvPr>
          <p:cNvSpPr/>
          <p:nvPr userDrawn="1"/>
        </p:nvSpPr>
        <p:spPr>
          <a:xfrm>
            <a:off x="5678328" y="380714"/>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6" y="3239"/>
                  <a:pt x="285" y="952"/>
                  <a:pt x="476" y="0"/>
                </a:cubicBezTo>
                <a:cubicBezTo>
                  <a:pt x="-477" y="571"/>
                  <a:pt x="476" y="1429"/>
                  <a:pt x="0" y="3143"/>
                </a:cubicBezTo>
                <a:close/>
              </a:path>
            </a:pathLst>
          </a:custGeom>
          <a:solidFill>
            <a:srgbClr val="1A2D6F"/>
          </a:solidFill>
          <a:ln w="9525" cap="flat">
            <a:noFill/>
            <a:prstDash val="solid"/>
            <a:miter/>
          </a:ln>
        </p:spPr>
        <p:txBody>
          <a:bodyPr rtlCol="0" anchor="ctr"/>
          <a:lstStyle/>
          <a:p>
            <a:endParaRPr lang="en-US"/>
          </a:p>
        </p:txBody>
      </p:sp>
      <p:sp>
        <p:nvSpPr>
          <p:cNvPr id="1100" name="צורה חופשית: צורה 1073">
            <a:extLst>
              <a:ext uri="{FF2B5EF4-FFF2-40B4-BE49-F238E27FC236}">
                <a16:creationId xmlns:a16="http://schemas.microsoft.com/office/drawing/2014/main" id="{264BBCE8-8659-40F2-87BF-34CD464663E2}"/>
              </a:ext>
            </a:extLst>
          </p:cNvPr>
          <p:cNvSpPr/>
          <p:nvPr userDrawn="1"/>
        </p:nvSpPr>
        <p:spPr>
          <a:xfrm>
            <a:off x="5642610" y="368712"/>
            <a:ext cx="1714" cy="734"/>
          </a:xfrm>
          <a:custGeom>
            <a:avLst/>
            <a:gdLst>
              <a:gd name="connsiteX0" fmla="*/ 1714 w 1714"/>
              <a:gd name="connsiteY0" fmla="*/ 667 h 734"/>
              <a:gd name="connsiteX1" fmla="*/ 0 w 1714"/>
              <a:gd name="connsiteY1" fmla="*/ 0 h 734"/>
              <a:gd name="connsiteX2" fmla="*/ 1714 w 1714"/>
              <a:gd name="connsiteY2" fmla="*/ 667 h 734"/>
            </a:gdLst>
            <a:ahLst/>
            <a:cxnLst>
              <a:cxn ang="0">
                <a:pos x="connsiteX0" y="connsiteY0"/>
              </a:cxn>
              <a:cxn ang="0">
                <a:pos x="connsiteX1" y="connsiteY1"/>
              </a:cxn>
              <a:cxn ang="0">
                <a:pos x="connsiteX2" y="connsiteY2"/>
              </a:cxn>
            </a:cxnLst>
            <a:rect l="l" t="t" r="r" b="b"/>
            <a:pathLst>
              <a:path w="1714" h="734">
                <a:moveTo>
                  <a:pt x="1714" y="667"/>
                </a:moveTo>
                <a:cubicBezTo>
                  <a:pt x="1619" y="-191"/>
                  <a:pt x="476" y="286"/>
                  <a:pt x="0" y="0"/>
                </a:cubicBezTo>
                <a:cubicBezTo>
                  <a:pt x="381" y="1048"/>
                  <a:pt x="952" y="667"/>
                  <a:pt x="1714" y="667"/>
                </a:cubicBezTo>
                <a:close/>
              </a:path>
            </a:pathLst>
          </a:custGeom>
          <a:solidFill>
            <a:srgbClr val="1A2D6F"/>
          </a:solidFill>
          <a:ln w="9525" cap="flat">
            <a:noFill/>
            <a:prstDash val="solid"/>
            <a:miter/>
          </a:ln>
        </p:spPr>
        <p:txBody>
          <a:bodyPr rtlCol="0" anchor="ctr"/>
          <a:lstStyle/>
          <a:p>
            <a:endParaRPr lang="en-US"/>
          </a:p>
        </p:txBody>
      </p:sp>
      <p:sp>
        <p:nvSpPr>
          <p:cNvPr id="1101" name="צורה חופשית: צורה 1074">
            <a:extLst>
              <a:ext uri="{FF2B5EF4-FFF2-40B4-BE49-F238E27FC236}">
                <a16:creationId xmlns:a16="http://schemas.microsoft.com/office/drawing/2014/main" id="{21EBBBF0-5295-4367-A3BD-A77A9457C66C}"/>
              </a:ext>
            </a:extLst>
          </p:cNvPr>
          <p:cNvSpPr/>
          <p:nvPr userDrawn="1"/>
        </p:nvSpPr>
        <p:spPr>
          <a:xfrm>
            <a:off x="5374290" y="475868"/>
            <a:ext cx="9525" cy="42"/>
          </a:xfrm>
          <a:custGeom>
            <a:avLst/>
            <a:gdLst>
              <a:gd name="connsiteX0" fmla="*/ 0 w 9525"/>
              <a:gd name="connsiteY0" fmla="*/ 0 h 42"/>
              <a:gd name="connsiteX1" fmla="*/ 0 w 9525"/>
              <a:gd name="connsiteY1" fmla="*/ 0 h 42"/>
              <a:gd name="connsiteX2" fmla="*/ 0 w 9525"/>
              <a:gd name="connsiteY2" fmla="*/ 0 h 42"/>
              <a:gd name="connsiteX3" fmla="*/ 0 w 9525"/>
              <a:gd name="connsiteY3" fmla="*/ 0 h 42"/>
            </a:gdLst>
            <a:ahLst/>
            <a:cxnLst>
              <a:cxn ang="0">
                <a:pos x="connsiteX0" y="connsiteY0"/>
              </a:cxn>
              <a:cxn ang="0">
                <a:pos x="connsiteX1" y="connsiteY1"/>
              </a:cxn>
              <a:cxn ang="0">
                <a:pos x="connsiteX2" y="connsiteY2"/>
              </a:cxn>
              <a:cxn ang="0">
                <a:pos x="connsiteX3" y="connsiteY3"/>
              </a:cxn>
            </a:cxnLst>
            <a:rect l="l" t="t" r="r" b="b"/>
            <a:pathLst>
              <a:path w="9525" h="42">
                <a:moveTo>
                  <a:pt x="0" y="0"/>
                </a:moveTo>
                <a:cubicBezTo>
                  <a:pt x="0" y="0"/>
                  <a:pt x="0" y="0"/>
                  <a:pt x="0" y="0"/>
                </a:cubicBezTo>
                <a:cubicBezTo>
                  <a:pt x="0" y="95"/>
                  <a:pt x="0" y="0"/>
                  <a:pt x="0" y="0"/>
                </a:cubicBezTo>
                <a:lnTo>
                  <a:pt x="0" y="0"/>
                </a:lnTo>
                <a:close/>
              </a:path>
            </a:pathLst>
          </a:custGeom>
          <a:solidFill>
            <a:srgbClr val="1A2D6F"/>
          </a:solidFill>
          <a:ln w="9525" cap="flat">
            <a:noFill/>
            <a:prstDash val="solid"/>
            <a:miter/>
          </a:ln>
        </p:spPr>
        <p:txBody>
          <a:bodyPr rtlCol="0" anchor="ctr"/>
          <a:lstStyle/>
          <a:p>
            <a:endParaRPr lang="en-US"/>
          </a:p>
        </p:txBody>
      </p:sp>
      <p:sp>
        <p:nvSpPr>
          <p:cNvPr id="1102" name="צורה חופשית: צורה 1075">
            <a:extLst>
              <a:ext uri="{FF2B5EF4-FFF2-40B4-BE49-F238E27FC236}">
                <a16:creationId xmlns:a16="http://schemas.microsoft.com/office/drawing/2014/main" id="{E5ACF8A5-E562-4193-AE6A-3A9F35FFBE07}"/>
              </a:ext>
            </a:extLst>
          </p:cNvPr>
          <p:cNvSpPr/>
          <p:nvPr userDrawn="1"/>
        </p:nvSpPr>
        <p:spPr>
          <a:xfrm>
            <a:off x="5395620" y="475011"/>
            <a:ext cx="1625" cy="1809"/>
          </a:xfrm>
          <a:custGeom>
            <a:avLst/>
            <a:gdLst>
              <a:gd name="connsiteX0" fmla="*/ 1625 w 1625"/>
              <a:gd name="connsiteY0" fmla="*/ 762 h 1809"/>
              <a:gd name="connsiteX1" fmla="*/ 292 w 1625"/>
              <a:gd name="connsiteY1" fmla="*/ 0 h 1809"/>
              <a:gd name="connsiteX2" fmla="*/ 6 w 1625"/>
              <a:gd name="connsiteY2" fmla="*/ 1048 h 1809"/>
              <a:gd name="connsiteX3" fmla="*/ 1435 w 1625"/>
              <a:gd name="connsiteY3" fmla="*/ 1810 h 1809"/>
              <a:gd name="connsiteX4" fmla="*/ 1244 w 1625"/>
              <a:gd name="connsiteY4" fmla="*/ 1143 h 1809"/>
              <a:gd name="connsiteX5" fmla="*/ 1625 w 162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 h="1809">
                <a:moveTo>
                  <a:pt x="1625" y="762"/>
                </a:moveTo>
                <a:cubicBezTo>
                  <a:pt x="1435" y="0"/>
                  <a:pt x="578" y="762"/>
                  <a:pt x="292" y="0"/>
                </a:cubicBezTo>
                <a:cubicBezTo>
                  <a:pt x="387" y="1048"/>
                  <a:pt x="672" y="1048"/>
                  <a:pt x="6" y="1048"/>
                </a:cubicBezTo>
                <a:cubicBezTo>
                  <a:pt x="-89" y="1524"/>
                  <a:pt x="1054" y="1619"/>
                  <a:pt x="1435" y="1810"/>
                </a:cubicBezTo>
                <a:cubicBezTo>
                  <a:pt x="1435" y="1524"/>
                  <a:pt x="1339" y="1143"/>
                  <a:pt x="1244" y="1143"/>
                </a:cubicBezTo>
                <a:cubicBezTo>
                  <a:pt x="1244" y="667"/>
                  <a:pt x="1435" y="857"/>
                  <a:pt x="1625" y="762"/>
                </a:cubicBezTo>
                <a:close/>
              </a:path>
            </a:pathLst>
          </a:custGeom>
          <a:solidFill>
            <a:srgbClr val="1A2D6F"/>
          </a:solidFill>
          <a:ln w="9525" cap="flat">
            <a:noFill/>
            <a:prstDash val="solid"/>
            <a:miter/>
          </a:ln>
        </p:spPr>
        <p:txBody>
          <a:bodyPr rtlCol="0" anchor="ctr"/>
          <a:lstStyle/>
          <a:p>
            <a:endParaRPr lang="en-US"/>
          </a:p>
        </p:txBody>
      </p:sp>
      <p:sp>
        <p:nvSpPr>
          <p:cNvPr id="1103" name="צורה חופשית: צורה 1076">
            <a:extLst>
              <a:ext uri="{FF2B5EF4-FFF2-40B4-BE49-F238E27FC236}">
                <a16:creationId xmlns:a16="http://schemas.microsoft.com/office/drawing/2014/main" id="{D31DB80F-D40B-4E23-AAC4-5BAD4D4A8A84}"/>
              </a:ext>
            </a:extLst>
          </p:cNvPr>
          <p:cNvSpPr/>
          <p:nvPr userDrawn="1"/>
        </p:nvSpPr>
        <p:spPr>
          <a:xfrm>
            <a:off x="5374290" y="475392"/>
            <a:ext cx="95" cy="476"/>
          </a:xfrm>
          <a:custGeom>
            <a:avLst/>
            <a:gdLst>
              <a:gd name="connsiteX0" fmla="*/ 95 w 95"/>
              <a:gd name="connsiteY0" fmla="*/ 0 h 476"/>
              <a:gd name="connsiteX1" fmla="*/ 0 w 95"/>
              <a:gd name="connsiteY1" fmla="*/ 476 h 476"/>
              <a:gd name="connsiteX2" fmla="*/ 0 w 95"/>
              <a:gd name="connsiteY2" fmla="*/ 476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286"/>
                  <a:pt x="95" y="381"/>
                  <a:pt x="0" y="476"/>
                </a:cubicBezTo>
                <a:lnTo>
                  <a:pt x="0" y="476"/>
                </a:lnTo>
                <a:cubicBezTo>
                  <a:pt x="95" y="286"/>
                  <a:pt x="95" y="95"/>
                  <a:pt x="95" y="0"/>
                </a:cubicBezTo>
                <a:close/>
              </a:path>
            </a:pathLst>
          </a:custGeom>
          <a:solidFill>
            <a:srgbClr val="1A2D6F"/>
          </a:solidFill>
          <a:ln w="9525" cap="flat">
            <a:noFill/>
            <a:prstDash val="solid"/>
            <a:miter/>
          </a:ln>
        </p:spPr>
        <p:txBody>
          <a:bodyPr rtlCol="0" anchor="ctr"/>
          <a:lstStyle/>
          <a:p>
            <a:endParaRPr lang="en-US"/>
          </a:p>
        </p:txBody>
      </p:sp>
      <p:sp>
        <p:nvSpPr>
          <p:cNvPr id="1104" name="צורה חופשית: צורה 1077">
            <a:extLst>
              <a:ext uri="{FF2B5EF4-FFF2-40B4-BE49-F238E27FC236}">
                <a16:creationId xmlns:a16="http://schemas.microsoft.com/office/drawing/2014/main" id="{41D75DDC-A853-4F78-8809-0AC147A0BE43}"/>
              </a:ext>
            </a:extLst>
          </p:cNvPr>
          <p:cNvSpPr/>
          <p:nvPr userDrawn="1"/>
        </p:nvSpPr>
        <p:spPr>
          <a:xfrm>
            <a:off x="5397912" y="476535"/>
            <a:ext cx="2205" cy="1143"/>
          </a:xfrm>
          <a:custGeom>
            <a:avLst/>
            <a:gdLst>
              <a:gd name="connsiteX0" fmla="*/ 0 w 2205"/>
              <a:gd name="connsiteY0" fmla="*/ 0 h 1143"/>
              <a:gd name="connsiteX1" fmla="*/ 2191 w 2205"/>
              <a:gd name="connsiteY1" fmla="*/ 1143 h 1143"/>
              <a:gd name="connsiteX2" fmla="*/ 0 w 2205"/>
              <a:gd name="connsiteY2" fmla="*/ 0 h 1143"/>
            </a:gdLst>
            <a:ahLst/>
            <a:cxnLst>
              <a:cxn ang="0">
                <a:pos x="connsiteX0" y="connsiteY0"/>
              </a:cxn>
              <a:cxn ang="0">
                <a:pos x="connsiteX1" y="connsiteY1"/>
              </a:cxn>
              <a:cxn ang="0">
                <a:pos x="connsiteX2" y="connsiteY2"/>
              </a:cxn>
            </a:cxnLst>
            <a:rect l="l" t="t" r="r" b="b"/>
            <a:pathLst>
              <a:path w="2205" h="1143">
                <a:moveTo>
                  <a:pt x="0" y="0"/>
                </a:moveTo>
                <a:cubicBezTo>
                  <a:pt x="190" y="1810"/>
                  <a:pt x="1810" y="-95"/>
                  <a:pt x="2191" y="1143"/>
                </a:cubicBezTo>
                <a:cubicBezTo>
                  <a:pt x="2381" y="-952"/>
                  <a:pt x="667" y="953"/>
                  <a:pt x="0" y="0"/>
                </a:cubicBezTo>
                <a:close/>
              </a:path>
            </a:pathLst>
          </a:custGeom>
          <a:solidFill>
            <a:srgbClr val="1A2D6F"/>
          </a:solidFill>
          <a:ln w="9525" cap="flat">
            <a:noFill/>
            <a:prstDash val="solid"/>
            <a:miter/>
          </a:ln>
        </p:spPr>
        <p:txBody>
          <a:bodyPr rtlCol="0" anchor="ctr"/>
          <a:lstStyle/>
          <a:p>
            <a:endParaRPr lang="en-US"/>
          </a:p>
        </p:txBody>
      </p:sp>
      <p:sp>
        <p:nvSpPr>
          <p:cNvPr id="1105" name="צורה חופשית: צורה 1078">
            <a:extLst>
              <a:ext uri="{FF2B5EF4-FFF2-40B4-BE49-F238E27FC236}">
                <a16:creationId xmlns:a16="http://schemas.microsoft.com/office/drawing/2014/main" id="{FFFD5C6E-93F4-4927-A8A7-D31B7870D46B}"/>
              </a:ext>
            </a:extLst>
          </p:cNvPr>
          <p:cNvSpPr/>
          <p:nvPr userDrawn="1"/>
        </p:nvSpPr>
        <p:spPr>
          <a:xfrm>
            <a:off x="5374290" y="475964"/>
            <a:ext cx="9525" cy="380"/>
          </a:xfrm>
          <a:custGeom>
            <a:avLst/>
            <a:gdLst>
              <a:gd name="connsiteX0" fmla="*/ 0 w 9525"/>
              <a:gd name="connsiteY0" fmla="*/ 95 h 380"/>
              <a:gd name="connsiteX1" fmla="*/ 0 w 9525"/>
              <a:gd name="connsiteY1" fmla="*/ 0 h 380"/>
              <a:gd name="connsiteX2" fmla="*/ 0 w 9525"/>
              <a:gd name="connsiteY2" fmla="*/ 381 h 380"/>
              <a:gd name="connsiteX3" fmla="*/ 0 w 9525"/>
              <a:gd name="connsiteY3" fmla="*/ 95 h 380"/>
              <a:gd name="connsiteX4" fmla="*/ 0 w 9525"/>
              <a:gd name="connsiteY4" fmla="*/ 95 h 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0">
                <a:moveTo>
                  <a:pt x="0" y="95"/>
                </a:moveTo>
                <a:cubicBezTo>
                  <a:pt x="0" y="0"/>
                  <a:pt x="0" y="0"/>
                  <a:pt x="0" y="0"/>
                </a:cubicBezTo>
                <a:cubicBezTo>
                  <a:pt x="0" y="95"/>
                  <a:pt x="0" y="286"/>
                  <a:pt x="0" y="381"/>
                </a:cubicBezTo>
                <a:cubicBezTo>
                  <a:pt x="0" y="286"/>
                  <a:pt x="0" y="191"/>
                  <a:pt x="0" y="95"/>
                </a:cubicBezTo>
                <a:cubicBezTo>
                  <a:pt x="0" y="95"/>
                  <a:pt x="0" y="95"/>
                  <a:pt x="0" y="95"/>
                </a:cubicBezTo>
                <a:close/>
              </a:path>
            </a:pathLst>
          </a:custGeom>
          <a:solidFill>
            <a:srgbClr val="1A2D6F"/>
          </a:solidFill>
          <a:ln w="9525" cap="flat">
            <a:noFill/>
            <a:prstDash val="solid"/>
            <a:miter/>
          </a:ln>
        </p:spPr>
        <p:txBody>
          <a:bodyPr rtlCol="0" anchor="ctr"/>
          <a:lstStyle/>
          <a:p>
            <a:endParaRPr lang="en-US"/>
          </a:p>
        </p:txBody>
      </p:sp>
      <p:sp>
        <p:nvSpPr>
          <p:cNvPr id="1106" name="צורה חופשית: צורה 1079">
            <a:extLst>
              <a:ext uri="{FF2B5EF4-FFF2-40B4-BE49-F238E27FC236}">
                <a16:creationId xmlns:a16="http://schemas.microsoft.com/office/drawing/2014/main" id="{91D269F6-A742-49D7-B012-0EC3332B2D01}"/>
              </a:ext>
            </a:extLst>
          </p:cNvPr>
          <p:cNvSpPr/>
          <p:nvPr userDrawn="1"/>
        </p:nvSpPr>
        <p:spPr>
          <a:xfrm>
            <a:off x="5378481" y="470355"/>
            <a:ext cx="3249" cy="846"/>
          </a:xfrm>
          <a:custGeom>
            <a:avLst/>
            <a:gdLst>
              <a:gd name="connsiteX0" fmla="*/ 762 w 3249"/>
              <a:gd name="connsiteY0" fmla="*/ 84 h 846"/>
              <a:gd name="connsiteX1" fmla="*/ 0 w 3249"/>
              <a:gd name="connsiteY1" fmla="*/ 84 h 846"/>
              <a:gd name="connsiteX2" fmla="*/ 3239 w 3249"/>
              <a:gd name="connsiteY2" fmla="*/ 846 h 846"/>
              <a:gd name="connsiteX3" fmla="*/ 762 w 3249"/>
              <a:gd name="connsiteY3" fmla="*/ 84 h 846"/>
            </a:gdLst>
            <a:ahLst/>
            <a:cxnLst>
              <a:cxn ang="0">
                <a:pos x="connsiteX0" y="connsiteY0"/>
              </a:cxn>
              <a:cxn ang="0">
                <a:pos x="connsiteX1" y="connsiteY1"/>
              </a:cxn>
              <a:cxn ang="0">
                <a:pos x="connsiteX2" y="connsiteY2"/>
              </a:cxn>
              <a:cxn ang="0">
                <a:pos x="connsiteX3" y="connsiteY3"/>
              </a:cxn>
            </a:cxnLst>
            <a:rect l="l" t="t" r="r" b="b"/>
            <a:pathLst>
              <a:path w="3249" h="846">
                <a:moveTo>
                  <a:pt x="762" y="84"/>
                </a:moveTo>
                <a:lnTo>
                  <a:pt x="0" y="84"/>
                </a:lnTo>
                <a:cubicBezTo>
                  <a:pt x="1238" y="941"/>
                  <a:pt x="2381" y="465"/>
                  <a:pt x="3239" y="846"/>
                </a:cubicBezTo>
                <a:cubicBezTo>
                  <a:pt x="3429" y="-583"/>
                  <a:pt x="1048" y="275"/>
                  <a:pt x="762" y="84"/>
                </a:cubicBezTo>
                <a:close/>
              </a:path>
            </a:pathLst>
          </a:custGeom>
          <a:solidFill>
            <a:srgbClr val="1A2D6F"/>
          </a:solidFill>
          <a:ln w="9525" cap="flat">
            <a:noFill/>
            <a:prstDash val="solid"/>
            <a:miter/>
          </a:ln>
        </p:spPr>
        <p:txBody>
          <a:bodyPr rtlCol="0" anchor="ctr"/>
          <a:lstStyle/>
          <a:p>
            <a:endParaRPr lang="en-US"/>
          </a:p>
        </p:txBody>
      </p:sp>
      <p:sp>
        <p:nvSpPr>
          <p:cNvPr id="1107" name="צורה חופשית: צורה 1080">
            <a:extLst>
              <a:ext uri="{FF2B5EF4-FFF2-40B4-BE49-F238E27FC236}">
                <a16:creationId xmlns:a16="http://schemas.microsoft.com/office/drawing/2014/main" id="{79DBAA42-3C36-4368-8B7F-A9C70380B75F}"/>
              </a:ext>
            </a:extLst>
          </p:cNvPr>
          <p:cNvSpPr/>
          <p:nvPr userDrawn="1"/>
        </p:nvSpPr>
        <p:spPr>
          <a:xfrm>
            <a:off x="5384387" y="470820"/>
            <a:ext cx="17621" cy="5048"/>
          </a:xfrm>
          <a:custGeom>
            <a:avLst/>
            <a:gdLst>
              <a:gd name="connsiteX0" fmla="*/ 2000 w 17621"/>
              <a:gd name="connsiteY0" fmla="*/ 1143 h 5048"/>
              <a:gd name="connsiteX1" fmla="*/ 17622 w 17621"/>
              <a:gd name="connsiteY1" fmla="*/ 5048 h 5048"/>
              <a:gd name="connsiteX2" fmla="*/ 0 w 17621"/>
              <a:gd name="connsiteY2" fmla="*/ 0 h 5048"/>
              <a:gd name="connsiteX3" fmla="*/ 2000 w 17621"/>
              <a:gd name="connsiteY3" fmla="*/ 1143 h 5048"/>
            </a:gdLst>
            <a:ahLst/>
            <a:cxnLst>
              <a:cxn ang="0">
                <a:pos x="connsiteX0" y="connsiteY0"/>
              </a:cxn>
              <a:cxn ang="0">
                <a:pos x="connsiteX1" y="connsiteY1"/>
              </a:cxn>
              <a:cxn ang="0">
                <a:pos x="connsiteX2" y="connsiteY2"/>
              </a:cxn>
              <a:cxn ang="0">
                <a:pos x="connsiteX3" y="connsiteY3"/>
              </a:cxn>
            </a:cxnLst>
            <a:rect l="l" t="t" r="r" b="b"/>
            <a:pathLst>
              <a:path w="17621" h="5048">
                <a:moveTo>
                  <a:pt x="2000" y="1143"/>
                </a:moveTo>
                <a:cubicBezTo>
                  <a:pt x="7239" y="2572"/>
                  <a:pt x="12764" y="4096"/>
                  <a:pt x="17622" y="5048"/>
                </a:cubicBezTo>
                <a:cubicBezTo>
                  <a:pt x="12668" y="2191"/>
                  <a:pt x="5525" y="1905"/>
                  <a:pt x="0" y="0"/>
                </a:cubicBezTo>
                <a:cubicBezTo>
                  <a:pt x="286" y="1333"/>
                  <a:pt x="1238" y="952"/>
                  <a:pt x="2000" y="1143"/>
                </a:cubicBezTo>
                <a:close/>
              </a:path>
            </a:pathLst>
          </a:custGeom>
          <a:solidFill>
            <a:srgbClr val="1A2D6F"/>
          </a:solidFill>
          <a:ln w="9525" cap="flat">
            <a:noFill/>
            <a:prstDash val="solid"/>
            <a:miter/>
          </a:ln>
        </p:spPr>
        <p:txBody>
          <a:bodyPr rtlCol="0" anchor="ctr"/>
          <a:lstStyle/>
          <a:p>
            <a:endParaRPr lang="en-US"/>
          </a:p>
        </p:txBody>
      </p:sp>
      <p:sp>
        <p:nvSpPr>
          <p:cNvPr id="1108" name="צורה חופשית: צורה 1081">
            <a:extLst>
              <a:ext uri="{FF2B5EF4-FFF2-40B4-BE49-F238E27FC236}">
                <a16:creationId xmlns:a16="http://schemas.microsoft.com/office/drawing/2014/main" id="{8C49CABD-318E-4287-ABDE-E4BB1AD25663}"/>
              </a:ext>
            </a:extLst>
          </p:cNvPr>
          <p:cNvSpPr/>
          <p:nvPr userDrawn="1"/>
        </p:nvSpPr>
        <p:spPr>
          <a:xfrm>
            <a:off x="5440775" y="478250"/>
            <a:ext cx="380" cy="109"/>
          </a:xfrm>
          <a:custGeom>
            <a:avLst/>
            <a:gdLst>
              <a:gd name="connsiteX0" fmla="*/ 0 w 380"/>
              <a:gd name="connsiteY0" fmla="*/ 0 h 109"/>
              <a:gd name="connsiteX1" fmla="*/ 381 w 380"/>
              <a:gd name="connsiteY1" fmla="*/ 0 h 109"/>
              <a:gd name="connsiteX2" fmla="*/ 0 w 380"/>
              <a:gd name="connsiteY2" fmla="*/ 0 h 109"/>
            </a:gdLst>
            <a:ahLst/>
            <a:cxnLst>
              <a:cxn ang="0">
                <a:pos x="connsiteX0" y="connsiteY0"/>
              </a:cxn>
              <a:cxn ang="0">
                <a:pos x="connsiteX1" y="connsiteY1"/>
              </a:cxn>
              <a:cxn ang="0">
                <a:pos x="connsiteX2" y="connsiteY2"/>
              </a:cxn>
            </a:cxnLst>
            <a:rect l="l" t="t" r="r" b="b"/>
            <a:pathLst>
              <a:path w="380" h="109">
                <a:moveTo>
                  <a:pt x="0" y="0"/>
                </a:moveTo>
                <a:cubicBezTo>
                  <a:pt x="95" y="0"/>
                  <a:pt x="285" y="0"/>
                  <a:pt x="381" y="0"/>
                </a:cubicBezTo>
                <a:cubicBezTo>
                  <a:pt x="285" y="191"/>
                  <a:pt x="95" y="95"/>
                  <a:pt x="0" y="0"/>
                </a:cubicBezTo>
                <a:close/>
              </a:path>
            </a:pathLst>
          </a:custGeom>
          <a:solidFill>
            <a:srgbClr val="1A2D6F"/>
          </a:solidFill>
          <a:ln w="9525" cap="flat">
            <a:noFill/>
            <a:prstDash val="solid"/>
            <a:miter/>
          </a:ln>
        </p:spPr>
        <p:txBody>
          <a:bodyPr rtlCol="0" anchor="ctr"/>
          <a:lstStyle/>
          <a:p>
            <a:endParaRPr lang="en-US"/>
          </a:p>
        </p:txBody>
      </p:sp>
      <p:sp>
        <p:nvSpPr>
          <p:cNvPr id="1109" name="צורה חופשית: צורה 1082">
            <a:extLst>
              <a:ext uri="{FF2B5EF4-FFF2-40B4-BE49-F238E27FC236}">
                <a16:creationId xmlns:a16="http://schemas.microsoft.com/office/drawing/2014/main" id="{8DD50F46-FBE5-43D1-B305-24A2A723C786}"/>
              </a:ext>
            </a:extLst>
          </p:cNvPr>
          <p:cNvSpPr/>
          <p:nvPr userDrawn="1"/>
        </p:nvSpPr>
        <p:spPr>
          <a:xfrm>
            <a:off x="5386279" y="473106"/>
            <a:ext cx="3060" cy="1658"/>
          </a:xfrm>
          <a:custGeom>
            <a:avLst/>
            <a:gdLst>
              <a:gd name="connsiteX0" fmla="*/ 1155 w 3060"/>
              <a:gd name="connsiteY0" fmla="*/ 1334 h 1658"/>
              <a:gd name="connsiteX1" fmla="*/ 3061 w 3060"/>
              <a:gd name="connsiteY1" fmla="*/ 1429 h 1658"/>
              <a:gd name="connsiteX2" fmla="*/ 2870 w 3060"/>
              <a:gd name="connsiteY2" fmla="*/ 0 h 1658"/>
              <a:gd name="connsiteX3" fmla="*/ 108 w 3060"/>
              <a:gd name="connsiteY3" fmla="*/ 953 h 1658"/>
              <a:gd name="connsiteX4" fmla="*/ 1155 w 3060"/>
              <a:gd name="connsiteY4" fmla="*/ 1334 h 1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 h="1658">
                <a:moveTo>
                  <a:pt x="1155" y="1334"/>
                </a:moveTo>
                <a:cubicBezTo>
                  <a:pt x="1918" y="1524"/>
                  <a:pt x="2680" y="1905"/>
                  <a:pt x="3061" y="1429"/>
                </a:cubicBezTo>
                <a:cubicBezTo>
                  <a:pt x="2965" y="857"/>
                  <a:pt x="2870" y="572"/>
                  <a:pt x="2870" y="0"/>
                </a:cubicBezTo>
                <a:cubicBezTo>
                  <a:pt x="2203" y="1238"/>
                  <a:pt x="1441" y="1048"/>
                  <a:pt x="108" y="953"/>
                </a:cubicBezTo>
                <a:cubicBezTo>
                  <a:pt x="-368" y="1619"/>
                  <a:pt x="870" y="1334"/>
                  <a:pt x="1155" y="1334"/>
                </a:cubicBezTo>
                <a:close/>
              </a:path>
            </a:pathLst>
          </a:custGeom>
          <a:solidFill>
            <a:srgbClr val="1A2D6F"/>
          </a:solidFill>
          <a:ln w="9525" cap="flat">
            <a:noFill/>
            <a:prstDash val="solid"/>
            <a:miter/>
          </a:ln>
        </p:spPr>
        <p:txBody>
          <a:bodyPr rtlCol="0" anchor="ctr"/>
          <a:lstStyle/>
          <a:p>
            <a:endParaRPr lang="en-US"/>
          </a:p>
        </p:txBody>
      </p:sp>
      <p:sp>
        <p:nvSpPr>
          <p:cNvPr id="1110" name="צורה חופשית: צורה 1083">
            <a:extLst>
              <a:ext uri="{FF2B5EF4-FFF2-40B4-BE49-F238E27FC236}">
                <a16:creationId xmlns:a16="http://schemas.microsoft.com/office/drawing/2014/main" id="{7739AE8A-0377-4FDB-9164-E8425F251BF9}"/>
              </a:ext>
            </a:extLst>
          </p:cNvPr>
          <p:cNvSpPr/>
          <p:nvPr userDrawn="1"/>
        </p:nvSpPr>
        <p:spPr>
          <a:xfrm>
            <a:off x="5367908" y="498062"/>
            <a:ext cx="95" cy="190"/>
          </a:xfrm>
          <a:custGeom>
            <a:avLst/>
            <a:gdLst>
              <a:gd name="connsiteX0" fmla="*/ 0 w 95"/>
              <a:gd name="connsiteY0" fmla="*/ 191 h 190"/>
              <a:gd name="connsiteX1" fmla="*/ 0 w 95"/>
              <a:gd name="connsiteY1" fmla="*/ 191 h 190"/>
              <a:gd name="connsiteX2" fmla="*/ 95 w 95"/>
              <a:gd name="connsiteY2" fmla="*/ 0 h 190"/>
              <a:gd name="connsiteX3" fmla="*/ 95 w 95"/>
              <a:gd name="connsiteY3" fmla="*/ 0 h 190"/>
              <a:gd name="connsiteX4" fmla="*/ 0 w 95"/>
              <a:gd name="connsiteY4" fmla="*/ 191 h 190"/>
              <a:gd name="connsiteX5" fmla="*/ 0 w 95"/>
              <a:gd name="connsiteY5" fmla="*/ 191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190">
                <a:moveTo>
                  <a:pt x="0" y="191"/>
                </a:moveTo>
                <a:cubicBezTo>
                  <a:pt x="0" y="191"/>
                  <a:pt x="0" y="191"/>
                  <a:pt x="0" y="191"/>
                </a:cubicBezTo>
                <a:cubicBezTo>
                  <a:pt x="0" y="95"/>
                  <a:pt x="95" y="95"/>
                  <a:pt x="95" y="0"/>
                </a:cubicBezTo>
                <a:cubicBezTo>
                  <a:pt x="95" y="0"/>
                  <a:pt x="95" y="0"/>
                  <a:pt x="95" y="0"/>
                </a:cubicBezTo>
                <a:cubicBezTo>
                  <a:pt x="95" y="95"/>
                  <a:pt x="0" y="95"/>
                  <a:pt x="0" y="191"/>
                </a:cubicBezTo>
                <a:cubicBezTo>
                  <a:pt x="0" y="191"/>
                  <a:pt x="0" y="191"/>
                  <a:pt x="0" y="191"/>
                </a:cubicBezTo>
                <a:close/>
              </a:path>
            </a:pathLst>
          </a:custGeom>
          <a:solidFill>
            <a:srgbClr val="1A2D6F"/>
          </a:solidFill>
          <a:ln w="9525" cap="flat">
            <a:noFill/>
            <a:prstDash val="solid"/>
            <a:miter/>
          </a:ln>
        </p:spPr>
        <p:txBody>
          <a:bodyPr rtlCol="0" anchor="ctr"/>
          <a:lstStyle/>
          <a:p>
            <a:endParaRPr lang="en-US"/>
          </a:p>
        </p:txBody>
      </p:sp>
      <p:sp>
        <p:nvSpPr>
          <p:cNvPr id="1111" name="צורה חופשית: צורה 1084">
            <a:extLst>
              <a:ext uri="{FF2B5EF4-FFF2-40B4-BE49-F238E27FC236}">
                <a16:creationId xmlns:a16="http://schemas.microsoft.com/office/drawing/2014/main" id="{621F83D2-DBDD-4ED6-830F-E9DDCB6CB06F}"/>
              </a:ext>
            </a:extLst>
          </p:cNvPr>
          <p:cNvSpPr/>
          <p:nvPr userDrawn="1"/>
        </p:nvSpPr>
        <p:spPr>
          <a:xfrm>
            <a:off x="5368289" y="496919"/>
            <a:ext cx="286" cy="571"/>
          </a:xfrm>
          <a:custGeom>
            <a:avLst/>
            <a:gdLst>
              <a:gd name="connsiteX0" fmla="*/ 95 w 286"/>
              <a:gd name="connsiteY0" fmla="*/ 476 h 571"/>
              <a:gd name="connsiteX1" fmla="*/ 0 w 286"/>
              <a:gd name="connsiteY1" fmla="*/ 572 h 571"/>
              <a:gd name="connsiteX2" fmla="*/ 286 w 286"/>
              <a:gd name="connsiteY2" fmla="*/ 95 h 571"/>
              <a:gd name="connsiteX3" fmla="*/ 286 w 286"/>
              <a:gd name="connsiteY3" fmla="*/ 0 h 571"/>
              <a:gd name="connsiteX4" fmla="*/ 95 w 286"/>
              <a:gd name="connsiteY4" fmla="*/ 476 h 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 h="571">
                <a:moveTo>
                  <a:pt x="95" y="476"/>
                </a:moveTo>
                <a:cubicBezTo>
                  <a:pt x="95" y="476"/>
                  <a:pt x="95" y="572"/>
                  <a:pt x="0" y="572"/>
                </a:cubicBezTo>
                <a:cubicBezTo>
                  <a:pt x="95" y="381"/>
                  <a:pt x="191" y="286"/>
                  <a:pt x="286" y="95"/>
                </a:cubicBezTo>
                <a:cubicBezTo>
                  <a:pt x="286" y="95"/>
                  <a:pt x="286" y="0"/>
                  <a:pt x="286" y="0"/>
                </a:cubicBezTo>
                <a:cubicBezTo>
                  <a:pt x="191" y="286"/>
                  <a:pt x="95" y="381"/>
                  <a:pt x="95" y="476"/>
                </a:cubicBezTo>
                <a:close/>
              </a:path>
            </a:pathLst>
          </a:custGeom>
          <a:solidFill>
            <a:srgbClr val="1A2D6F"/>
          </a:solidFill>
          <a:ln w="9525" cap="flat">
            <a:noFill/>
            <a:prstDash val="solid"/>
            <a:miter/>
          </a:ln>
        </p:spPr>
        <p:txBody>
          <a:bodyPr rtlCol="0" anchor="ctr"/>
          <a:lstStyle/>
          <a:p>
            <a:endParaRPr lang="en-US"/>
          </a:p>
        </p:txBody>
      </p:sp>
      <p:sp>
        <p:nvSpPr>
          <p:cNvPr id="1112" name="צורה חופשית: צורה 1085">
            <a:extLst>
              <a:ext uri="{FF2B5EF4-FFF2-40B4-BE49-F238E27FC236}">
                <a16:creationId xmlns:a16="http://schemas.microsoft.com/office/drawing/2014/main" id="{867902B6-F150-41CD-B8B7-C30B688C2749}"/>
              </a:ext>
            </a:extLst>
          </p:cNvPr>
          <p:cNvSpPr/>
          <p:nvPr userDrawn="1"/>
        </p:nvSpPr>
        <p:spPr>
          <a:xfrm>
            <a:off x="5418194" y="472725"/>
            <a:ext cx="2864" cy="2953"/>
          </a:xfrm>
          <a:custGeom>
            <a:avLst/>
            <a:gdLst>
              <a:gd name="connsiteX0" fmla="*/ 1054 w 2864"/>
              <a:gd name="connsiteY0" fmla="*/ 1143 h 2953"/>
              <a:gd name="connsiteX1" fmla="*/ 673 w 2864"/>
              <a:gd name="connsiteY1" fmla="*/ 2857 h 2953"/>
              <a:gd name="connsiteX2" fmla="*/ 2007 w 2864"/>
              <a:gd name="connsiteY2" fmla="*/ 2572 h 2953"/>
              <a:gd name="connsiteX3" fmla="*/ 1435 w 2864"/>
              <a:gd name="connsiteY3" fmla="*/ 2191 h 2953"/>
              <a:gd name="connsiteX4" fmla="*/ 2864 w 2864"/>
              <a:gd name="connsiteY4" fmla="*/ 1143 h 2953"/>
              <a:gd name="connsiteX5" fmla="*/ 7 w 2864"/>
              <a:gd name="connsiteY5" fmla="*/ 0 h 2953"/>
              <a:gd name="connsiteX6" fmla="*/ 1054 w 2864"/>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 h="2953">
                <a:moveTo>
                  <a:pt x="1054" y="1143"/>
                </a:moveTo>
                <a:cubicBezTo>
                  <a:pt x="578" y="2381"/>
                  <a:pt x="197" y="1905"/>
                  <a:pt x="673" y="2857"/>
                </a:cubicBezTo>
                <a:cubicBezTo>
                  <a:pt x="959" y="2095"/>
                  <a:pt x="1626" y="3619"/>
                  <a:pt x="2007" y="2572"/>
                </a:cubicBezTo>
                <a:cubicBezTo>
                  <a:pt x="2007" y="1810"/>
                  <a:pt x="1530" y="2381"/>
                  <a:pt x="1435" y="2191"/>
                </a:cubicBezTo>
                <a:cubicBezTo>
                  <a:pt x="1626" y="952"/>
                  <a:pt x="2293" y="2191"/>
                  <a:pt x="2864" y="1143"/>
                </a:cubicBezTo>
                <a:cubicBezTo>
                  <a:pt x="2007" y="476"/>
                  <a:pt x="1340" y="762"/>
                  <a:pt x="7" y="0"/>
                </a:cubicBezTo>
                <a:cubicBezTo>
                  <a:pt x="-89" y="1429"/>
                  <a:pt x="864" y="286"/>
                  <a:pt x="1054" y="1143"/>
                </a:cubicBezTo>
                <a:close/>
              </a:path>
            </a:pathLst>
          </a:custGeom>
          <a:solidFill>
            <a:srgbClr val="1A2D6F"/>
          </a:solidFill>
          <a:ln w="9525" cap="flat">
            <a:noFill/>
            <a:prstDash val="solid"/>
            <a:miter/>
          </a:ln>
        </p:spPr>
        <p:txBody>
          <a:bodyPr rtlCol="0" anchor="ctr"/>
          <a:lstStyle/>
          <a:p>
            <a:endParaRPr lang="en-US"/>
          </a:p>
        </p:txBody>
      </p:sp>
      <p:sp>
        <p:nvSpPr>
          <p:cNvPr id="1113" name="צורה חופשית: צורה 1086">
            <a:extLst>
              <a:ext uri="{FF2B5EF4-FFF2-40B4-BE49-F238E27FC236}">
                <a16:creationId xmlns:a16="http://schemas.microsoft.com/office/drawing/2014/main" id="{8C194B7D-5CDA-4C25-8A04-739522540426}"/>
              </a:ext>
            </a:extLst>
          </p:cNvPr>
          <p:cNvSpPr/>
          <p:nvPr userDrawn="1"/>
        </p:nvSpPr>
        <p:spPr>
          <a:xfrm>
            <a:off x="5415438" y="474557"/>
            <a:ext cx="1619" cy="1025"/>
          </a:xfrm>
          <a:custGeom>
            <a:avLst/>
            <a:gdLst>
              <a:gd name="connsiteX0" fmla="*/ 0 w 1619"/>
              <a:gd name="connsiteY0" fmla="*/ 264 h 1025"/>
              <a:gd name="connsiteX1" fmla="*/ 1619 w 1619"/>
              <a:gd name="connsiteY1" fmla="*/ 1026 h 1025"/>
              <a:gd name="connsiteX2" fmla="*/ 0 w 1619"/>
              <a:gd name="connsiteY2" fmla="*/ 264 h 1025"/>
            </a:gdLst>
            <a:ahLst/>
            <a:cxnLst>
              <a:cxn ang="0">
                <a:pos x="connsiteX0" y="connsiteY0"/>
              </a:cxn>
              <a:cxn ang="0">
                <a:pos x="connsiteX1" y="connsiteY1"/>
              </a:cxn>
              <a:cxn ang="0">
                <a:pos x="connsiteX2" y="connsiteY2"/>
              </a:cxn>
            </a:cxnLst>
            <a:rect l="l" t="t" r="r" b="b"/>
            <a:pathLst>
              <a:path w="1619" h="1025">
                <a:moveTo>
                  <a:pt x="0" y="264"/>
                </a:moveTo>
                <a:cubicBezTo>
                  <a:pt x="381" y="931"/>
                  <a:pt x="1143" y="645"/>
                  <a:pt x="1619" y="1026"/>
                </a:cubicBezTo>
                <a:cubicBezTo>
                  <a:pt x="1334" y="-498"/>
                  <a:pt x="381" y="73"/>
                  <a:pt x="0" y="264"/>
                </a:cubicBezTo>
                <a:close/>
              </a:path>
            </a:pathLst>
          </a:custGeom>
          <a:solidFill>
            <a:srgbClr val="1A2D6F"/>
          </a:solidFill>
          <a:ln w="9525" cap="flat">
            <a:noFill/>
            <a:prstDash val="solid"/>
            <a:miter/>
          </a:ln>
        </p:spPr>
        <p:txBody>
          <a:bodyPr rtlCol="0" anchor="ctr"/>
          <a:lstStyle/>
          <a:p>
            <a:endParaRPr lang="en-US"/>
          </a:p>
        </p:txBody>
      </p:sp>
      <p:sp>
        <p:nvSpPr>
          <p:cNvPr id="1114" name="צורה חופשית: צורה 1087">
            <a:extLst>
              <a:ext uri="{FF2B5EF4-FFF2-40B4-BE49-F238E27FC236}">
                <a16:creationId xmlns:a16="http://schemas.microsoft.com/office/drawing/2014/main" id="{4BC41A40-4E5D-4888-BB2D-8EF24A4779CA}"/>
              </a:ext>
            </a:extLst>
          </p:cNvPr>
          <p:cNvSpPr/>
          <p:nvPr userDrawn="1"/>
        </p:nvSpPr>
        <p:spPr>
          <a:xfrm>
            <a:off x="5420867" y="473583"/>
            <a:ext cx="24955" cy="4370"/>
          </a:xfrm>
          <a:custGeom>
            <a:avLst/>
            <a:gdLst>
              <a:gd name="connsiteX0" fmla="*/ 0 w 24955"/>
              <a:gd name="connsiteY0" fmla="*/ 1715 h 4370"/>
              <a:gd name="connsiteX1" fmla="*/ 12002 w 24955"/>
              <a:gd name="connsiteY1" fmla="*/ 2762 h 4370"/>
              <a:gd name="connsiteX2" fmla="*/ 19431 w 24955"/>
              <a:gd name="connsiteY2" fmla="*/ 2953 h 4370"/>
              <a:gd name="connsiteX3" fmla="*/ 17812 w 24955"/>
              <a:gd name="connsiteY3" fmla="*/ 2191 h 4370"/>
              <a:gd name="connsiteX4" fmla="*/ 22003 w 24955"/>
              <a:gd name="connsiteY4" fmla="*/ 2667 h 4370"/>
              <a:gd name="connsiteX5" fmla="*/ 20764 w 24955"/>
              <a:gd name="connsiteY5" fmla="*/ 4000 h 4370"/>
              <a:gd name="connsiteX6" fmla="*/ 24955 w 24955"/>
              <a:gd name="connsiteY6" fmla="*/ 3429 h 4370"/>
              <a:gd name="connsiteX7" fmla="*/ 8001 w 24955"/>
              <a:gd name="connsiteY7" fmla="*/ 1619 h 4370"/>
              <a:gd name="connsiteX8" fmla="*/ 8096 w 24955"/>
              <a:gd name="connsiteY8" fmla="*/ 1905 h 4370"/>
              <a:gd name="connsiteX9" fmla="*/ 191 w 24955"/>
              <a:gd name="connsiteY9" fmla="*/ 0 h 4370"/>
              <a:gd name="connsiteX10" fmla="*/ 1810 w 24955"/>
              <a:gd name="connsiteY10" fmla="*/ 1143 h 4370"/>
              <a:gd name="connsiteX11" fmla="*/ 0 w 24955"/>
              <a:gd name="connsiteY11" fmla="*/ 1715 h 4370"/>
              <a:gd name="connsiteX12" fmla="*/ 4763 w 24955"/>
              <a:gd name="connsiteY12" fmla="*/ 1905 h 4370"/>
              <a:gd name="connsiteX13" fmla="*/ 2667 w 24955"/>
              <a:gd name="connsiteY13" fmla="*/ 1524 h 4370"/>
              <a:gd name="connsiteX14" fmla="*/ 4763 w 24955"/>
              <a:gd name="connsiteY14" fmla="*/ 1905 h 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 h="4370">
                <a:moveTo>
                  <a:pt x="0" y="1715"/>
                </a:moveTo>
                <a:cubicBezTo>
                  <a:pt x="4191" y="2857"/>
                  <a:pt x="7906" y="3810"/>
                  <a:pt x="12002" y="2762"/>
                </a:cubicBezTo>
                <a:cubicBezTo>
                  <a:pt x="13525" y="4096"/>
                  <a:pt x="16764" y="2857"/>
                  <a:pt x="19431" y="2953"/>
                </a:cubicBezTo>
                <a:cubicBezTo>
                  <a:pt x="19621" y="2095"/>
                  <a:pt x="18002" y="3143"/>
                  <a:pt x="17812" y="2191"/>
                </a:cubicBezTo>
                <a:cubicBezTo>
                  <a:pt x="19241" y="1524"/>
                  <a:pt x="20479" y="2953"/>
                  <a:pt x="22003" y="2667"/>
                </a:cubicBezTo>
                <a:cubicBezTo>
                  <a:pt x="21907" y="4096"/>
                  <a:pt x="21146" y="3429"/>
                  <a:pt x="20764" y="4000"/>
                </a:cubicBezTo>
                <a:cubicBezTo>
                  <a:pt x="22098" y="5334"/>
                  <a:pt x="23813" y="2572"/>
                  <a:pt x="24955" y="3429"/>
                </a:cubicBezTo>
                <a:cubicBezTo>
                  <a:pt x="20860" y="476"/>
                  <a:pt x="13811" y="2095"/>
                  <a:pt x="8001" y="1619"/>
                </a:cubicBezTo>
                <a:cubicBezTo>
                  <a:pt x="8001" y="1810"/>
                  <a:pt x="8096" y="1905"/>
                  <a:pt x="8096" y="1905"/>
                </a:cubicBezTo>
                <a:cubicBezTo>
                  <a:pt x="6477" y="1333"/>
                  <a:pt x="2762" y="667"/>
                  <a:pt x="191" y="0"/>
                </a:cubicBezTo>
                <a:cubicBezTo>
                  <a:pt x="381" y="1238"/>
                  <a:pt x="1334" y="571"/>
                  <a:pt x="1810" y="1143"/>
                </a:cubicBezTo>
                <a:cubicBezTo>
                  <a:pt x="1429" y="2476"/>
                  <a:pt x="667" y="667"/>
                  <a:pt x="0" y="1715"/>
                </a:cubicBezTo>
                <a:close/>
                <a:moveTo>
                  <a:pt x="4763" y="1905"/>
                </a:moveTo>
                <a:cubicBezTo>
                  <a:pt x="4191" y="2667"/>
                  <a:pt x="3239" y="1905"/>
                  <a:pt x="2667" y="1524"/>
                </a:cubicBezTo>
                <a:cubicBezTo>
                  <a:pt x="3239" y="1048"/>
                  <a:pt x="4286" y="857"/>
                  <a:pt x="4763" y="1905"/>
                </a:cubicBezTo>
                <a:close/>
              </a:path>
            </a:pathLst>
          </a:custGeom>
          <a:solidFill>
            <a:srgbClr val="1A2D6F"/>
          </a:solidFill>
          <a:ln w="9525" cap="flat">
            <a:noFill/>
            <a:prstDash val="solid"/>
            <a:miter/>
          </a:ln>
        </p:spPr>
        <p:txBody>
          <a:bodyPr rtlCol="0" anchor="ctr"/>
          <a:lstStyle/>
          <a:p>
            <a:endParaRPr lang="en-US"/>
          </a:p>
        </p:txBody>
      </p:sp>
      <p:sp>
        <p:nvSpPr>
          <p:cNvPr id="1115" name="צורה חופשית: צורה 1088">
            <a:extLst>
              <a:ext uri="{FF2B5EF4-FFF2-40B4-BE49-F238E27FC236}">
                <a16:creationId xmlns:a16="http://schemas.microsoft.com/office/drawing/2014/main" id="{A8E21930-D60E-429F-AA9F-E44ED3DECA4B}"/>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16" name="צורה חופשית: צורה 1089">
            <a:extLst>
              <a:ext uri="{FF2B5EF4-FFF2-40B4-BE49-F238E27FC236}">
                <a16:creationId xmlns:a16="http://schemas.microsoft.com/office/drawing/2014/main" id="{ED3512F1-C365-4B16-B2DB-33308BC40C9D}"/>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17" name="צורה חופשית: צורה 1090">
            <a:extLst>
              <a:ext uri="{FF2B5EF4-FFF2-40B4-BE49-F238E27FC236}">
                <a16:creationId xmlns:a16="http://schemas.microsoft.com/office/drawing/2014/main" id="{D4514918-4A05-4B66-8F39-216A8909B2B2}"/>
              </a:ext>
            </a:extLst>
          </p:cNvPr>
          <p:cNvSpPr/>
          <p:nvPr userDrawn="1"/>
        </p:nvSpPr>
        <p:spPr>
          <a:xfrm>
            <a:off x="5369718" y="491489"/>
            <a:ext cx="1142" cy="3047"/>
          </a:xfrm>
          <a:custGeom>
            <a:avLst/>
            <a:gdLst>
              <a:gd name="connsiteX0" fmla="*/ 0 w 1142"/>
              <a:gd name="connsiteY0" fmla="*/ 3048 h 3047"/>
              <a:gd name="connsiteX1" fmla="*/ 191 w 1142"/>
              <a:gd name="connsiteY1" fmla="*/ 2667 h 3047"/>
              <a:gd name="connsiteX2" fmla="*/ 191 w 1142"/>
              <a:gd name="connsiteY2" fmla="*/ 2667 h 3047"/>
              <a:gd name="connsiteX3" fmla="*/ 191 w 1142"/>
              <a:gd name="connsiteY3" fmla="*/ 2667 h 3047"/>
              <a:gd name="connsiteX4" fmla="*/ 381 w 1142"/>
              <a:gd name="connsiteY4" fmla="*/ 2096 h 3047"/>
              <a:gd name="connsiteX5" fmla="*/ 381 w 1142"/>
              <a:gd name="connsiteY5" fmla="*/ 2000 h 3047"/>
              <a:gd name="connsiteX6" fmla="*/ 381 w 1142"/>
              <a:gd name="connsiteY6" fmla="*/ 2000 h 3047"/>
              <a:gd name="connsiteX7" fmla="*/ 476 w 1142"/>
              <a:gd name="connsiteY7" fmla="*/ 1810 h 3047"/>
              <a:gd name="connsiteX8" fmla="*/ 476 w 1142"/>
              <a:gd name="connsiteY8" fmla="*/ 1810 h 3047"/>
              <a:gd name="connsiteX9" fmla="*/ 571 w 1142"/>
              <a:gd name="connsiteY9" fmla="*/ 1619 h 3047"/>
              <a:gd name="connsiteX10" fmla="*/ 1143 w 1142"/>
              <a:gd name="connsiteY10" fmla="*/ 0 h 3047"/>
              <a:gd name="connsiteX11" fmla="*/ 0 w 1142"/>
              <a:gd name="connsiteY11" fmla="*/ 3048 h 3047"/>
              <a:gd name="connsiteX12" fmla="*/ 95 w 1142"/>
              <a:gd name="connsiteY12" fmla="*/ 2858 h 3047"/>
              <a:gd name="connsiteX13" fmla="*/ 0 w 1142"/>
              <a:gd name="connsiteY13" fmla="*/ 3048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 h="3047">
                <a:moveTo>
                  <a:pt x="0" y="3048"/>
                </a:moveTo>
                <a:cubicBezTo>
                  <a:pt x="95" y="2953"/>
                  <a:pt x="95" y="2762"/>
                  <a:pt x="191" y="2667"/>
                </a:cubicBezTo>
                <a:cubicBezTo>
                  <a:pt x="191" y="2667"/>
                  <a:pt x="191" y="2667"/>
                  <a:pt x="191" y="2667"/>
                </a:cubicBezTo>
                <a:cubicBezTo>
                  <a:pt x="191" y="2667"/>
                  <a:pt x="191" y="2667"/>
                  <a:pt x="191" y="2667"/>
                </a:cubicBezTo>
                <a:cubicBezTo>
                  <a:pt x="286" y="2477"/>
                  <a:pt x="381" y="2286"/>
                  <a:pt x="381" y="2096"/>
                </a:cubicBezTo>
                <a:cubicBezTo>
                  <a:pt x="381" y="2096"/>
                  <a:pt x="381" y="2000"/>
                  <a:pt x="381" y="2000"/>
                </a:cubicBezTo>
                <a:cubicBezTo>
                  <a:pt x="381" y="2000"/>
                  <a:pt x="381" y="2000"/>
                  <a:pt x="381" y="2000"/>
                </a:cubicBezTo>
                <a:cubicBezTo>
                  <a:pt x="381" y="1905"/>
                  <a:pt x="476" y="1810"/>
                  <a:pt x="476" y="1810"/>
                </a:cubicBezTo>
                <a:cubicBezTo>
                  <a:pt x="476" y="1810"/>
                  <a:pt x="476" y="1810"/>
                  <a:pt x="476" y="1810"/>
                </a:cubicBezTo>
                <a:cubicBezTo>
                  <a:pt x="476" y="1715"/>
                  <a:pt x="476" y="1715"/>
                  <a:pt x="571" y="1619"/>
                </a:cubicBezTo>
                <a:cubicBezTo>
                  <a:pt x="762" y="1143"/>
                  <a:pt x="952" y="572"/>
                  <a:pt x="1143" y="0"/>
                </a:cubicBezTo>
                <a:cubicBezTo>
                  <a:pt x="762" y="1048"/>
                  <a:pt x="381" y="2096"/>
                  <a:pt x="0" y="3048"/>
                </a:cubicBezTo>
                <a:cubicBezTo>
                  <a:pt x="95" y="2953"/>
                  <a:pt x="95" y="2858"/>
                  <a:pt x="95" y="2858"/>
                </a:cubicBezTo>
                <a:cubicBezTo>
                  <a:pt x="0" y="2858"/>
                  <a:pt x="0" y="2953"/>
                  <a:pt x="0" y="3048"/>
                </a:cubicBezTo>
                <a:close/>
              </a:path>
            </a:pathLst>
          </a:custGeom>
          <a:solidFill>
            <a:srgbClr val="1A2D6F"/>
          </a:solidFill>
          <a:ln w="9525" cap="flat">
            <a:noFill/>
            <a:prstDash val="solid"/>
            <a:miter/>
          </a:ln>
        </p:spPr>
        <p:txBody>
          <a:bodyPr rtlCol="0" anchor="ctr"/>
          <a:lstStyle/>
          <a:p>
            <a:endParaRPr lang="en-US"/>
          </a:p>
        </p:txBody>
      </p:sp>
      <p:sp>
        <p:nvSpPr>
          <p:cNvPr id="1118" name="צורה חופשית: צורה 1091">
            <a:extLst>
              <a:ext uri="{FF2B5EF4-FFF2-40B4-BE49-F238E27FC236}">
                <a16:creationId xmlns:a16="http://schemas.microsoft.com/office/drawing/2014/main" id="{2F88CC16-58E0-4547-A094-403B37C57A06}"/>
              </a:ext>
            </a:extLst>
          </p:cNvPr>
          <p:cNvSpPr/>
          <p:nvPr userDrawn="1"/>
        </p:nvSpPr>
        <p:spPr>
          <a:xfrm>
            <a:off x="5369909" y="493680"/>
            <a:ext cx="95" cy="285"/>
          </a:xfrm>
          <a:custGeom>
            <a:avLst/>
            <a:gdLst>
              <a:gd name="connsiteX0" fmla="*/ 0 w 95"/>
              <a:gd name="connsiteY0" fmla="*/ 286 h 285"/>
              <a:gd name="connsiteX1" fmla="*/ 95 w 95"/>
              <a:gd name="connsiteY1" fmla="*/ 0 h 285"/>
              <a:gd name="connsiteX2" fmla="*/ 0 w 95"/>
              <a:gd name="connsiteY2" fmla="*/ 286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95" y="190"/>
                  <a:pt x="95" y="95"/>
                  <a:pt x="95" y="0"/>
                </a:cubicBezTo>
                <a:cubicBezTo>
                  <a:pt x="95" y="95"/>
                  <a:pt x="95" y="190"/>
                  <a:pt x="0" y="286"/>
                </a:cubicBez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1119" name="צורה חופשית: צורה 1092">
            <a:extLst>
              <a:ext uri="{FF2B5EF4-FFF2-40B4-BE49-F238E27FC236}">
                <a16:creationId xmlns:a16="http://schemas.microsoft.com/office/drawing/2014/main" id="{DA7C6CBC-3481-4B98-89D2-C21CB147BBD4}"/>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1A2D6F"/>
          </a:solidFill>
          <a:ln w="9525" cap="flat">
            <a:noFill/>
            <a:prstDash val="solid"/>
            <a:miter/>
          </a:ln>
        </p:spPr>
        <p:txBody>
          <a:bodyPr rtlCol="0" anchor="ctr"/>
          <a:lstStyle/>
          <a:p>
            <a:endParaRPr lang="en-US"/>
          </a:p>
        </p:txBody>
      </p:sp>
      <p:sp>
        <p:nvSpPr>
          <p:cNvPr id="1120" name="צורה חופשית: צורה 1093">
            <a:extLst>
              <a:ext uri="{FF2B5EF4-FFF2-40B4-BE49-F238E27FC236}">
                <a16:creationId xmlns:a16="http://schemas.microsoft.com/office/drawing/2014/main" id="{DDE50F19-1379-4196-8AA4-307FD8959225}"/>
              </a:ext>
            </a:extLst>
          </p:cNvPr>
          <p:cNvSpPr/>
          <p:nvPr userDrawn="1"/>
        </p:nvSpPr>
        <p:spPr>
          <a:xfrm>
            <a:off x="5364384" y="502348"/>
            <a:ext cx="285" cy="285"/>
          </a:xfrm>
          <a:custGeom>
            <a:avLst/>
            <a:gdLst>
              <a:gd name="connsiteX0" fmla="*/ 0 w 285"/>
              <a:gd name="connsiteY0" fmla="*/ 286 h 285"/>
              <a:gd name="connsiteX1" fmla="*/ 0 w 285"/>
              <a:gd name="connsiteY1" fmla="*/ 286 h 285"/>
              <a:gd name="connsiteX2" fmla="*/ 0 w 285"/>
              <a:gd name="connsiteY2" fmla="*/ 286 h 285"/>
              <a:gd name="connsiteX3" fmla="*/ 0 w 285"/>
              <a:gd name="connsiteY3" fmla="*/ 286 h 285"/>
              <a:gd name="connsiteX4" fmla="*/ 0 w 285"/>
              <a:gd name="connsiteY4" fmla="*/ 286 h 285"/>
              <a:gd name="connsiteX5" fmla="*/ 0 w 285"/>
              <a:gd name="connsiteY5" fmla="*/ 286 h 285"/>
              <a:gd name="connsiteX6" fmla="*/ 0 w 285"/>
              <a:gd name="connsiteY6" fmla="*/ 286 h 285"/>
              <a:gd name="connsiteX7" fmla="*/ 0 w 285"/>
              <a:gd name="connsiteY7" fmla="*/ 286 h 285"/>
              <a:gd name="connsiteX8" fmla="*/ 0 w 285"/>
              <a:gd name="connsiteY8" fmla="*/ 286 h 285"/>
              <a:gd name="connsiteX9" fmla="*/ 0 w 285"/>
              <a:gd name="connsiteY9" fmla="*/ 286 h 285"/>
              <a:gd name="connsiteX10" fmla="*/ 95 w 285"/>
              <a:gd name="connsiteY10" fmla="*/ 190 h 285"/>
              <a:gd name="connsiteX11" fmla="*/ 95 w 285"/>
              <a:gd name="connsiteY11" fmla="*/ 190 h 285"/>
              <a:gd name="connsiteX12" fmla="*/ 95 w 285"/>
              <a:gd name="connsiteY12" fmla="*/ 190 h 285"/>
              <a:gd name="connsiteX13" fmla="*/ 95 w 285"/>
              <a:gd name="connsiteY13" fmla="*/ 190 h 285"/>
              <a:gd name="connsiteX14" fmla="*/ 95 w 285"/>
              <a:gd name="connsiteY14" fmla="*/ 190 h 285"/>
              <a:gd name="connsiteX15" fmla="*/ 95 w 285"/>
              <a:gd name="connsiteY15" fmla="*/ 190 h 285"/>
              <a:gd name="connsiteX16" fmla="*/ 95 w 285"/>
              <a:gd name="connsiteY16" fmla="*/ 190 h 285"/>
              <a:gd name="connsiteX17" fmla="*/ 191 w 285"/>
              <a:gd name="connsiteY17" fmla="*/ 95 h 285"/>
              <a:gd name="connsiteX18" fmla="*/ 95 w 285"/>
              <a:gd name="connsiteY18" fmla="*/ 190 h 285"/>
              <a:gd name="connsiteX19" fmla="*/ 191 w 285"/>
              <a:gd name="connsiteY19" fmla="*/ 95 h 285"/>
              <a:gd name="connsiteX20" fmla="*/ 191 w 285"/>
              <a:gd name="connsiteY20" fmla="*/ 95 h 285"/>
              <a:gd name="connsiteX21" fmla="*/ 285 w 285"/>
              <a:gd name="connsiteY21" fmla="*/ 0 h 285"/>
              <a:gd name="connsiteX22" fmla="*/ 285 w 285"/>
              <a:gd name="connsiteY22" fmla="*/ 0 h 285"/>
              <a:gd name="connsiteX23" fmla="*/ 285 w 285"/>
              <a:gd name="connsiteY23" fmla="*/ 0 h 285"/>
              <a:gd name="connsiteX24" fmla="*/ 191 w 285"/>
              <a:gd name="connsiteY24" fmla="*/ 95 h 285"/>
              <a:gd name="connsiteX25" fmla="*/ 191 w 285"/>
              <a:gd name="connsiteY25" fmla="*/ 95 h 285"/>
              <a:gd name="connsiteX26" fmla="*/ 191 w 285"/>
              <a:gd name="connsiteY26" fmla="*/ 95 h 285"/>
              <a:gd name="connsiteX27" fmla="*/ 0 w 285"/>
              <a:gd name="connsiteY27" fmla="*/ 286 h 285"/>
              <a:gd name="connsiteX28" fmla="*/ 0 w 285"/>
              <a:gd name="connsiteY28" fmla="*/ 286 h 285"/>
              <a:gd name="connsiteX29" fmla="*/ 0 w 285"/>
              <a:gd name="connsiteY29" fmla="*/ 286 h 285"/>
              <a:gd name="connsiteX30" fmla="*/ 0 w 285"/>
              <a:gd name="connsiteY30" fmla="*/ 286 h 285"/>
              <a:gd name="connsiteX31" fmla="*/ 0 w 285"/>
              <a:gd name="connsiteY31"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5" h="285">
                <a:moveTo>
                  <a:pt x="0" y="286"/>
                </a:moveTo>
                <a:cubicBezTo>
                  <a:pt x="0" y="286"/>
                  <a:pt x="0" y="286"/>
                  <a:pt x="0" y="286"/>
                </a:cubicBezTo>
                <a:cubicBezTo>
                  <a:pt x="0" y="286"/>
                  <a:pt x="0" y="286"/>
                  <a:pt x="0" y="286"/>
                </a:cubicBezTo>
                <a:cubicBezTo>
                  <a:pt x="0" y="286"/>
                  <a:pt x="0" y="286"/>
                  <a:pt x="0" y="286"/>
                </a:cubicBezTo>
                <a:cubicBezTo>
                  <a:pt x="0" y="286"/>
                  <a:pt x="0" y="286"/>
                  <a:pt x="0" y="286"/>
                </a:cubicBezTo>
                <a:cubicBezTo>
                  <a:pt x="0" y="190"/>
                  <a:pt x="0" y="190"/>
                  <a:pt x="0" y="286"/>
                </a:cubicBezTo>
                <a:cubicBezTo>
                  <a:pt x="0" y="190"/>
                  <a:pt x="0" y="190"/>
                  <a:pt x="0" y="286"/>
                </a:cubicBezTo>
                <a:cubicBezTo>
                  <a:pt x="95" y="190"/>
                  <a:pt x="95" y="190"/>
                  <a:pt x="0" y="286"/>
                </a:cubicBezTo>
                <a:lnTo>
                  <a:pt x="0" y="286"/>
                </a:lnTo>
                <a:cubicBezTo>
                  <a:pt x="95" y="190"/>
                  <a:pt x="95" y="190"/>
                  <a:pt x="0" y="286"/>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191" y="95"/>
                  <a:pt x="191" y="95"/>
                </a:cubicBezTo>
                <a:cubicBezTo>
                  <a:pt x="95" y="190"/>
                  <a:pt x="191" y="95"/>
                  <a:pt x="95" y="190"/>
                </a:cubicBezTo>
                <a:cubicBezTo>
                  <a:pt x="95" y="190"/>
                  <a:pt x="191" y="190"/>
                  <a:pt x="191" y="95"/>
                </a:cubicBezTo>
                <a:cubicBezTo>
                  <a:pt x="191" y="95"/>
                  <a:pt x="191" y="95"/>
                  <a:pt x="191" y="95"/>
                </a:cubicBezTo>
                <a:cubicBezTo>
                  <a:pt x="191" y="95"/>
                  <a:pt x="285" y="95"/>
                  <a:pt x="285" y="0"/>
                </a:cubicBezTo>
                <a:cubicBezTo>
                  <a:pt x="285" y="0"/>
                  <a:pt x="285" y="0"/>
                  <a:pt x="285" y="0"/>
                </a:cubicBezTo>
                <a:cubicBezTo>
                  <a:pt x="285" y="0"/>
                  <a:pt x="285" y="0"/>
                  <a:pt x="285" y="0"/>
                </a:cubicBezTo>
                <a:cubicBezTo>
                  <a:pt x="285" y="0"/>
                  <a:pt x="191" y="0"/>
                  <a:pt x="191" y="95"/>
                </a:cubicBezTo>
                <a:cubicBezTo>
                  <a:pt x="191" y="95"/>
                  <a:pt x="191" y="95"/>
                  <a:pt x="191" y="95"/>
                </a:cubicBezTo>
                <a:cubicBezTo>
                  <a:pt x="191" y="95"/>
                  <a:pt x="191" y="95"/>
                  <a:pt x="191" y="95"/>
                </a:cubicBezTo>
                <a:cubicBezTo>
                  <a:pt x="191" y="95"/>
                  <a:pt x="95" y="190"/>
                  <a:pt x="0" y="286"/>
                </a:cubicBezTo>
                <a:cubicBezTo>
                  <a:pt x="0" y="190"/>
                  <a:pt x="0" y="286"/>
                  <a:pt x="0" y="286"/>
                </a:cubicBezTo>
                <a:lnTo>
                  <a:pt x="0" y="286"/>
                </a:lnTo>
                <a:lnTo>
                  <a:pt x="0" y="286"/>
                </a:lnTo>
                <a:cubicBezTo>
                  <a:pt x="0" y="286"/>
                  <a:pt x="0" y="286"/>
                  <a:pt x="0" y="286"/>
                </a:cubicBezTo>
                <a:close/>
              </a:path>
            </a:pathLst>
          </a:custGeom>
          <a:solidFill>
            <a:srgbClr val="1A2D6F"/>
          </a:solidFill>
          <a:ln w="9525" cap="flat">
            <a:noFill/>
            <a:prstDash val="solid"/>
            <a:miter/>
          </a:ln>
        </p:spPr>
        <p:txBody>
          <a:bodyPr rtlCol="0" anchor="ctr"/>
          <a:lstStyle/>
          <a:p>
            <a:endParaRPr lang="en-US"/>
          </a:p>
        </p:txBody>
      </p:sp>
      <p:sp>
        <p:nvSpPr>
          <p:cNvPr id="1121" name="צורה חופשית: צורה 1094">
            <a:extLst>
              <a:ext uri="{FF2B5EF4-FFF2-40B4-BE49-F238E27FC236}">
                <a16:creationId xmlns:a16="http://schemas.microsoft.com/office/drawing/2014/main" id="{4DCB36EF-15D8-4C62-B02E-059F3FBC596E}"/>
              </a:ext>
            </a:extLst>
          </p:cNvPr>
          <p:cNvSpPr/>
          <p:nvPr userDrawn="1"/>
        </p:nvSpPr>
        <p:spPr>
          <a:xfrm>
            <a:off x="5364289" y="502634"/>
            <a:ext cx="71" cy="0"/>
          </a:xfrm>
          <a:custGeom>
            <a:avLst/>
            <a:gdLst>
              <a:gd name="connsiteX0" fmla="*/ 0 w 71"/>
              <a:gd name="connsiteY0" fmla="*/ 0 h 0"/>
              <a:gd name="connsiteX1" fmla="*/ 0 w 71"/>
              <a:gd name="connsiteY1" fmla="*/ 0 h 0"/>
              <a:gd name="connsiteX2" fmla="*/ 0 w 71"/>
              <a:gd name="connsiteY2" fmla="*/ 0 h 0"/>
              <a:gd name="connsiteX3" fmla="*/ 0 w 71"/>
              <a:gd name="connsiteY3" fmla="*/ 0 h 0"/>
              <a:gd name="connsiteX4" fmla="*/ 0 w 71"/>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a:moveTo>
                  <a:pt x="0" y="0"/>
                </a:moveTo>
                <a:lnTo>
                  <a:pt x="0" y="0"/>
                </a:lnTo>
                <a:cubicBezTo>
                  <a:pt x="95" y="0"/>
                  <a:pt x="95" y="0"/>
                  <a:pt x="0" y="0"/>
                </a:cubicBezTo>
                <a:cubicBezTo>
                  <a:pt x="95" y="0"/>
                  <a:pt x="95" y="0"/>
                  <a:pt x="0" y="0"/>
                </a:cubicBezTo>
                <a:cubicBezTo>
                  <a:pt x="95" y="0"/>
                  <a:pt x="0" y="0"/>
                  <a:pt x="0" y="0"/>
                </a:cubicBezTo>
                <a:close/>
              </a:path>
            </a:pathLst>
          </a:custGeom>
          <a:solidFill>
            <a:srgbClr val="1A2D6F"/>
          </a:solidFill>
          <a:ln w="9525" cap="flat">
            <a:noFill/>
            <a:prstDash val="solid"/>
            <a:miter/>
          </a:ln>
        </p:spPr>
        <p:txBody>
          <a:bodyPr rtlCol="0" anchor="ctr"/>
          <a:lstStyle/>
          <a:p>
            <a:endParaRPr lang="en-US"/>
          </a:p>
        </p:txBody>
      </p:sp>
      <p:sp>
        <p:nvSpPr>
          <p:cNvPr id="1122" name="צורה חופשית: צורה 1095">
            <a:extLst>
              <a:ext uri="{FF2B5EF4-FFF2-40B4-BE49-F238E27FC236}">
                <a16:creationId xmlns:a16="http://schemas.microsoft.com/office/drawing/2014/main" id="{C0605830-6106-4E88-86EA-B4F43967D407}"/>
              </a:ext>
            </a:extLst>
          </p:cNvPr>
          <p:cNvSpPr/>
          <p:nvPr userDrawn="1"/>
        </p:nvSpPr>
        <p:spPr>
          <a:xfrm>
            <a:off x="5368480" y="495490"/>
            <a:ext cx="762" cy="1619"/>
          </a:xfrm>
          <a:custGeom>
            <a:avLst/>
            <a:gdLst>
              <a:gd name="connsiteX0" fmla="*/ 191 w 762"/>
              <a:gd name="connsiteY0" fmla="*/ 1238 h 1619"/>
              <a:gd name="connsiteX1" fmla="*/ 762 w 762"/>
              <a:gd name="connsiteY1" fmla="*/ 0 h 1619"/>
              <a:gd name="connsiteX2" fmla="*/ 0 w 762"/>
              <a:gd name="connsiteY2" fmla="*/ 1619 h 1619"/>
              <a:gd name="connsiteX3" fmla="*/ 191 w 762"/>
              <a:gd name="connsiteY3" fmla="*/ 1238 h 1619"/>
              <a:gd name="connsiteX4" fmla="*/ 191 w 762"/>
              <a:gd name="connsiteY4" fmla="*/ 1238 h 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1619">
                <a:moveTo>
                  <a:pt x="191" y="1238"/>
                </a:moveTo>
                <a:cubicBezTo>
                  <a:pt x="381" y="857"/>
                  <a:pt x="571" y="381"/>
                  <a:pt x="762" y="0"/>
                </a:cubicBezTo>
                <a:cubicBezTo>
                  <a:pt x="476" y="572"/>
                  <a:pt x="286" y="1143"/>
                  <a:pt x="0" y="1619"/>
                </a:cubicBezTo>
                <a:cubicBezTo>
                  <a:pt x="95" y="1524"/>
                  <a:pt x="95" y="1429"/>
                  <a:pt x="191" y="1238"/>
                </a:cubicBezTo>
                <a:cubicBezTo>
                  <a:pt x="191" y="1238"/>
                  <a:pt x="191" y="1238"/>
                  <a:pt x="191" y="1238"/>
                </a:cubicBezTo>
                <a:close/>
              </a:path>
            </a:pathLst>
          </a:custGeom>
          <a:solidFill>
            <a:srgbClr val="1A2D6F"/>
          </a:solidFill>
          <a:ln w="9525" cap="flat">
            <a:noFill/>
            <a:prstDash val="solid"/>
            <a:miter/>
          </a:ln>
        </p:spPr>
        <p:txBody>
          <a:bodyPr rtlCol="0" anchor="ctr"/>
          <a:lstStyle/>
          <a:p>
            <a:endParaRPr lang="en-US"/>
          </a:p>
        </p:txBody>
      </p:sp>
      <p:sp>
        <p:nvSpPr>
          <p:cNvPr id="1123" name="צורה חופשית: צורה 1096">
            <a:extLst>
              <a:ext uri="{FF2B5EF4-FFF2-40B4-BE49-F238E27FC236}">
                <a16:creationId xmlns:a16="http://schemas.microsoft.com/office/drawing/2014/main" id="{560B9764-FC24-4D45-ADEA-BB4565228746}"/>
              </a:ext>
            </a:extLst>
          </p:cNvPr>
          <p:cNvSpPr/>
          <p:nvPr userDrawn="1"/>
        </p:nvSpPr>
        <p:spPr>
          <a:xfrm>
            <a:off x="5366861" y="499110"/>
            <a:ext cx="571" cy="857"/>
          </a:xfrm>
          <a:custGeom>
            <a:avLst/>
            <a:gdLst>
              <a:gd name="connsiteX0" fmla="*/ 0 w 571"/>
              <a:gd name="connsiteY0" fmla="*/ 857 h 857"/>
              <a:gd name="connsiteX1" fmla="*/ 381 w 571"/>
              <a:gd name="connsiteY1" fmla="*/ 286 h 857"/>
              <a:gd name="connsiteX2" fmla="*/ 476 w 571"/>
              <a:gd name="connsiteY2" fmla="*/ 95 h 857"/>
              <a:gd name="connsiteX3" fmla="*/ 571 w 571"/>
              <a:gd name="connsiteY3" fmla="*/ 0 h 857"/>
              <a:gd name="connsiteX4" fmla="*/ 476 w 571"/>
              <a:gd name="connsiteY4" fmla="*/ 95 h 857"/>
              <a:gd name="connsiteX5" fmla="*/ 476 w 571"/>
              <a:gd name="connsiteY5" fmla="*/ 95 h 857"/>
              <a:gd name="connsiteX6" fmla="*/ 476 w 571"/>
              <a:gd name="connsiteY6" fmla="*/ 190 h 857"/>
              <a:gd name="connsiteX7" fmla="*/ 476 w 571"/>
              <a:gd name="connsiteY7" fmla="*/ 190 h 857"/>
              <a:gd name="connsiteX8" fmla="*/ 285 w 571"/>
              <a:gd name="connsiteY8" fmla="*/ 381 h 857"/>
              <a:gd name="connsiteX9" fmla="*/ 285 w 571"/>
              <a:gd name="connsiteY9" fmla="*/ 381 h 857"/>
              <a:gd name="connsiteX10" fmla="*/ 285 w 571"/>
              <a:gd name="connsiteY10" fmla="*/ 381 h 857"/>
              <a:gd name="connsiteX11" fmla="*/ 190 w 571"/>
              <a:gd name="connsiteY11" fmla="*/ 571 h 857"/>
              <a:gd name="connsiteX12" fmla="*/ 381 w 571"/>
              <a:gd name="connsiteY12" fmla="*/ 381 h 857"/>
              <a:gd name="connsiteX13" fmla="*/ 0 w 571"/>
              <a:gd name="connsiteY13"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 h="857">
                <a:moveTo>
                  <a:pt x="0" y="857"/>
                </a:moveTo>
                <a:cubicBezTo>
                  <a:pt x="95" y="667"/>
                  <a:pt x="285" y="476"/>
                  <a:pt x="381" y="286"/>
                </a:cubicBezTo>
                <a:cubicBezTo>
                  <a:pt x="381" y="190"/>
                  <a:pt x="476" y="190"/>
                  <a:pt x="476" y="95"/>
                </a:cubicBezTo>
                <a:cubicBezTo>
                  <a:pt x="476" y="0"/>
                  <a:pt x="571" y="0"/>
                  <a:pt x="571" y="0"/>
                </a:cubicBezTo>
                <a:cubicBezTo>
                  <a:pt x="571" y="95"/>
                  <a:pt x="476" y="95"/>
                  <a:pt x="476" y="95"/>
                </a:cubicBezTo>
                <a:cubicBezTo>
                  <a:pt x="476" y="95"/>
                  <a:pt x="476" y="95"/>
                  <a:pt x="476" y="95"/>
                </a:cubicBezTo>
                <a:cubicBezTo>
                  <a:pt x="476" y="95"/>
                  <a:pt x="476" y="95"/>
                  <a:pt x="476" y="190"/>
                </a:cubicBezTo>
                <a:cubicBezTo>
                  <a:pt x="476" y="190"/>
                  <a:pt x="476" y="190"/>
                  <a:pt x="476" y="190"/>
                </a:cubicBezTo>
                <a:cubicBezTo>
                  <a:pt x="381" y="286"/>
                  <a:pt x="285" y="381"/>
                  <a:pt x="285" y="381"/>
                </a:cubicBezTo>
                <a:cubicBezTo>
                  <a:pt x="285" y="381"/>
                  <a:pt x="285" y="381"/>
                  <a:pt x="285" y="381"/>
                </a:cubicBezTo>
                <a:cubicBezTo>
                  <a:pt x="285" y="381"/>
                  <a:pt x="285" y="381"/>
                  <a:pt x="285" y="381"/>
                </a:cubicBezTo>
                <a:cubicBezTo>
                  <a:pt x="285" y="476"/>
                  <a:pt x="190" y="571"/>
                  <a:pt x="190" y="571"/>
                </a:cubicBezTo>
                <a:cubicBezTo>
                  <a:pt x="285" y="476"/>
                  <a:pt x="285" y="381"/>
                  <a:pt x="381" y="381"/>
                </a:cubicBezTo>
                <a:cubicBezTo>
                  <a:pt x="190" y="476"/>
                  <a:pt x="95" y="667"/>
                  <a:pt x="0" y="857"/>
                </a:cubicBezTo>
                <a:close/>
              </a:path>
            </a:pathLst>
          </a:custGeom>
          <a:solidFill>
            <a:srgbClr val="1A2D6F"/>
          </a:solidFill>
          <a:ln w="9525" cap="flat">
            <a:noFill/>
            <a:prstDash val="solid"/>
            <a:miter/>
          </a:ln>
        </p:spPr>
        <p:txBody>
          <a:bodyPr rtlCol="0" anchor="ctr"/>
          <a:lstStyle/>
          <a:p>
            <a:endParaRPr lang="en-US"/>
          </a:p>
        </p:txBody>
      </p:sp>
      <p:sp>
        <p:nvSpPr>
          <p:cNvPr id="1124" name="צורה חופשית: צורה 1097">
            <a:extLst>
              <a:ext uri="{FF2B5EF4-FFF2-40B4-BE49-F238E27FC236}">
                <a16:creationId xmlns:a16="http://schemas.microsoft.com/office/drawing/2014/main" id="{F93BAF6A-CF3F-44AB-9C76-6CBCDC95B632}"/>
              </a:ext>
            </a:extLst>
          </p:cNvPr>
          <p:cNvSpPr/>
          <p:nvPr userDrawn="1"/>
        </p:nvSpPr>
        <p:spPr>
          <a:xfrm>
            <a:off x="5365146" y="501639"/>
            <a:ext cx="327" cy="328"/>
          </a:xfrm>
          <a:custGeom>
            <a:avLst/>
            <a:gdLst>
              <a:gd name="connsiteX0" fmla="*/ 285 w 327"/>
              <a:gd name="connsiteY0" fmla="*/ 42 h 328"/>
              <a:gd name="connsiteX1" fmla="*/ 285 w 327"/>
              <a:gd name="connsiteY1" fmla="*/ 42 h 328"/>
              <a:gd name="connsiteX2" fmla="*/ 0 w 327"/>
              <a:gd name="connsiteY2" fmla="*/ 328 h 328"/>
              <a:gd name="connsiteX3" fmla="*/ 190 w 327"/>
              <a:gd name="connsiteY3" fmla="*/ 138 h 328"/>
              <a:gd name="connsiteX4" fmla="*/ 285 w 327"/>
              <a:gd name="connsiteY4" fmla="*/ 42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 h="328">
                <a:moveTo>
                  <a:pt x="285" y="42"/>
                </a:moveTo>
                <a:cubicBezTo>
                  <a:pt x="285" y="42"/>
                  <a:pt x="381" y="-53"/>
                  <a:pt x="285" y="42"/>
                </a:cubicBezTo>
                <a:cubicBezTo>
                  <a:pt x="285" y="42"/>
                  <a:pt x="95" y="233"/>
                  <a:pt x="0" y="328"/>
                </a:cubicBezTo>
                <a:cubicBezTo>
                  <a:pt x="95" y="233"/>
                  <a:pt x="95" y="233"/>
                  <a:pt x="190" y="138"/>
                </a:cubicBezTo>
                <a:cubicBezTo>
                  <a:pt x="190" y="138"/>
                  <a:pt x="285" y="42"/>
                  <a:pt x="285" y="42"/>
                </a:cubicBezTo>
                <a:close/>
              </a:path>
            </a:pathLst>
          </a:custGeom>
          <a:solidFill>
            <a:srgbClr val="1A2D6F"/>
          </a:solidFill>
          <a:ln w="9525" cap="flat">
            <a:noFill/>
            <a:prstDash val="solid"/>
            <a:miter/>
          </a:ln>
        </p:spPr>
        <p:txBody>
          <a:bodyPr rtlCol="0" anchor="ctr"/>
          <a:lstStyle/>
          <a:p>
            <a:endParaRPr lang="en-US"/>
          </a:p>
        </p:txBody>
      </p:sp>
      <p:sp>
        <p:nvSpPr>
          <p:cNvPr id="1125" name="צורה חופשית: צורה 1098">
            <a:extLst>
              <a:ext uri="{FF2B5EF4-FFF2-40B4-BE49-F238E27FC236}">
                <a16:creationId xmlns:a16="http://schemas.microsoft.com/office/drawing/2014/main" id="{71A8AE5E-580C-4978-8B21-AA086B9F843B}"/>
              </a:ext>
            </a:extLst>
          </p:cNvPr>
          <p:cNvSpPr/>
          <p:nvPr userDrawn="1"/>
        </p:nvSpPr>
        <p:spPr>
          <a:xfrm>
            <a:off x="5364956" y="501967"/>
            <a:ext cx="190" cy="190"/>
          </a:xfrm>
          <a:custGeom>
            <a:avLst/>
            <a:gdLst>
              <a:gd name="connsiteX0" fmla="*/ 95 w 190"/>
              <a:gd name="connsiteY0" fmla="*/ 95 h 190"/>
              <a:gd name="connsiteX1" fmla="*/ 0 w 190"/>
              <a:gd name="connsiteY1" fmla="*/ 191 h 190"/>
              <a:gd name="connsiteX2" fmla="*/ 95 w 190"/>
              <a:gd name="connsiteY2" fmla="*/ 95 h 190"/>
              <a:gd name="connsiteX3" fmla="*/ 191 w 190"/>
              <a:gd name="connsiteY3" fmla="*/ 0 h 190"/>
              <a:gd name="connsiteX4" fmla="*/ 95 w 190"/>
              <a:gd name="connsiteY4" fmla="*/ 95 h 190"/>
              <a:gd name="connsiteX5" fmla="*/ 95 w 190"/>
              <a:gd name="connsiteY5" fmla="*/ 95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190">
                <a:moveTo>
                  <a:pt x="95" y="95"/>
                </a:moveTo>
                <a:cubicBezTo>
                  <a:pt x="95" y="95"/>
                  <a:pt x="0" y="191"/>
                  <a:pt x="0" y="191"/>
                </a:cubicBezTo>
                <a:cubicBezTo>
                  <a:pt x="95" y="95"/>
                  <a:pt x="95" y="95"/>
                  <a:pt x="95" y="95"/>
                </a:cubicBezTo>
                <a:cubicBezTo>
                  <a:pt x="191" y="0"/>
                  <a:pt x="191" y="0"/>
                  <a:pt x="191" y="0"/>
                </a:cubicBezTo>
                <a:cubicBezTo>
                  <a:pt x="191" y="0"/>
                  <a:pt x="191" y="0"/>
                  <a:pt x="95" y="95"/>
                </a:cubicBezTo>
                <a:cubicBezTo>
                  <a:pt x="95" y="95"/>
                  <a:pt x="95" y="95"/>
                  <a:pt x="95" y="95"/>
                </a:cubicBezTo>
                <a:close/>
              </a:path>
            </a:pathLst>
          </a:custGeom>
          <a:solidFill>
            <a:srgbClr val="1A2D6F"/>
          </a:solidFill>
          <a:ln w="9525" cap="flat">
            <a:noFill/>
            <a:prstDash val="solid"/>
            <a:miter/>
          </a:ln>
        </p:spPr>
        <p:txBody>
          <a:bodyPr rtlCol="0" anchor="ctr"/>
          <a:lstStyle/>
          <a:p>
            <a:endParaRPr lang="en-US"/>
          </a:p>
        </p:txBody>
      </p:sp>
      <p:sp>
        <p:nvSpPr>
          <p:cNvPr id="1126" name="צורה חופשית: צורה 1099">
            <a:extLst>
              <a:ext uri="{FF2B5EF4-FFF2-40B4-BE49-F238E27FC236}">
                <a16:creationId xmlns:a16="http://schemas.microsoft.com/office/drawing/2014/main" id="{D6581793-A677-499C-85A1-838EF239B7CF}"/>
              </a:ext>
            </a:extLst>
          </p:cNvPr>
          <p:cNvSpPr/>
          <p:nvPr userDrawn="1"/>
        </p:nvSpPr>
        <p:spPr>
          <a:xfrm>
            <a:off x="5364765" y="502253"/>
            <a:ext cx="95" cy="95"/>
          </a:xfrm>
          <a:custGeom>
            <a:avLst/>
            <a:gdLst>
              <a:gd name="connsiteX0" fmla="*/ 95 w 95"/>
              <a:gd name="connsiteY0" fmla="*/ 0 h 95"/>
              <a:gd name="connsiteX1" fmla="*/ 95 w 95"/>
              <a:gd name="connsiteY1" fmla="*/ 0 h 95"/>
              <a:gd name="connsiteX2" fmla="*/ 95 w 95"/>
              <a:gd name="connsiteY2" fmla="*/ 0 h 95"/>
              <a:gd name="connsiteX3" fmla="*/ 0 w 95"/>
              <a:gd name="connsiteY3" fmla="*/ 95 h 95"/>
              <a:gd name="connsiteX4" fmla="*/ 0 w 95"/>
              <a:gd name="connsiteY4" fmla="*/ 95 h 95"/>
              <a:gd name="connsiteX5" fmla="*/ 0 w 95"/>
              <a:gd name="connsiteY5" fmla="*/ 0 h 95"/>
              <a:gd name="connsiteX6" fmla="*/ 0 w 95"/>
              <a:gd name="connsiteY6" fmla="*/ 95 h 95"/>
              <a:gd name="connsiteX7" fmla="*/ 0 w 95"/>
              <a:gd name="connsiteY7" fmla="*/ 95 h 95"/>
              <a:gd name="connsiteX8" fmla="*/ 0 w 95"/>
              <a:gd name="connsiteY8" fmla="*/ 0 h 95"/>
              <a:gd name="connsiteX9" fmla="*/ 0 w 95"/>
              <a:gd name="connsiteY9" fmla="*/ 0 h 95"/>
              <a:gd name="connsiteX10" fmla="*/ 0 w 95"/>
              <a:gd name="connsiteY10" fmla="*/ 0 h 95"/>
              <a:gd name="connsiteX11" fmla="*/ 0 w 95"/>
              <a:gd name="connsiteY11" fmla="*/ 0 h 95"/>
              <a:gd name="connsiteX12" fmla="*/ 95 w 95"/>
              <a:gd name="connsiteY12" fmla="*/ 0 h 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 h="95">
                <a:moveTo>
                  <a:pt x="95" y="0"/>
                </a:moveTo>
                <a:lnTo>
                  <a:pt x="95" y="0"/>
                </a:lnTo>
                <a:lnTo>
                  <a:pt x="95" y="0"/>
                </a:lnTo>
                <a:lnTo>
                  <a:pt x="0" y="95"/>
                </a:lnTo>
                <a:lnTo>
                  <a:pt x="0" y="95"/>
                </a:lnTo>
                <a:lnTo>
                  <a:pt x="0" y="0"/>
                </a:lnTo>
                <a:lnTo>
                  <a:pt x="0" y="95"/>
                </a:lnTo>
                <a:lnTo>
                  <a:pt x="0" y="95"/>
                </a:lnTo>
                <a:lnTo>
                  <a:pt x="0" y="0"/>
                </a:lnTo>
                <a:lnTo>
                  <a:pt x="0" y="0"/>
                </a:lnTo>
                <a:lnTo>
                  <a:pt x="0" y="0"/>
                </a:lnTo>
                <a:lnTo>
                  <a:pt x="0" y="0"/>
                </a:lnTo>
                <a:lnTo>
                  <a:pt x="95" y="0"/>
                </a:lnTo>
                <a:close/>
              </a:path>
            </a:pathLst>
          </a:custGeom>
          <a:solidFill>
            <a:srgbClr val="1A2D6F"/>
          </a:solidFill>
          <a:ln w="9525" cap="flat">
            <a:noFill/>
            <a:prstDash val="solid"/>
            <a:miter/>
          </a:ln>
        </p:spPr>
        <p:txBody>
          <a:bodyPr rtlCol="0" anchor="ctr"/>
          <a:lstStyle/>
          <a:p>
            <a:endParaRPr lang="en-US"/>
          </a:p>
        </p:txBody>
      </p:sp>
      <p:sp>
        <p:nvSpPr>
          <p:cNvPr id="1127" name="צורה חופשית: צורה 1100">
            <a:extLst>
              <a:ext uri="{FF2B5EF4-FFF2-40B4-BE49-F238E27FC236}">
                <a16:creationId xmlns:a16="http://schemas.microsoft.com/office/drawing/2014/main" id="{32390E0E-34D0-4BCF-9BCA-5F23499880E2}"/>
              </a:ext>
            </a:extLst>
          </p:cNvPr>
          <p:cNvSpPr/>
          <p:nvPr userDrawn="1"/>
        </p:nvSpPr>
        <p:spPr>
          <a:xfrm>
            <a:off x="5406961" y="555965"/>
            <a:ext cx="1333" cy="771"/>
          </a:xfrm>
          <a:custGeom>
            <a:avLst/>
            <a:gdLst>
              <a:gd name="connsiteX0" fmla="*/ 1334 w 1333"/>
              <a:gd name="connsiteY0" fmla="*/ 771 h 771"/>
              <a:gd name="connsiteX1" fmla="*/ 0 w 1333"/>
              <a:gd name="connsiteY1" fmla="*/ 390 h 771"/>
              <a:gd name="connsiteX2" fmla="*/ 1334 w 1333"/>
              <a:gd name="connsiteY2" fmla="*/ 771 h 771"/>
            </a:gdLst>
            <a:ahLst/>
            <a:cxnLst>
              <a:cxn ang="0">
                <a:pos x="connsiteX0" y="connsiteY0"/>
              </a:cxn>
              <a:cxn ang="0">
                <a:pos x="connsiteX1" y="connsiteY1"/>
              </a:cxn>
              <a:cxn ang="0">
                <a:pos x="connsiteX2" y="connsiteY2"/>
              </a:cxn>
            </a:cxnLst>
            <a:rect l="l" t="t" r="r" b="b"/>
            <a:pathLst>
              <a:path w="1333" h="771">
                <a:moveTo>
                  <a:pt x="1334" y="771"/>
                </a:moveTo>
                <a:cubicBezTo>
                  <a:pt x="1238" y="-181"/>
                  <a:pt x="286" y="-181"/>
                  <a:pt x="0" y="390"/>
                </a:cubicBezTo>
                <a:cubicBezTo>
                  <a:pt x="191" y="1152"/>
                  <a:pt x="953" y="485"/>
                  <a:pt x="1334" y="771"/>
                </a:cubicBezTo>
                <a:close/>
              </a:path>
            </a:pathLst>
          </a:custGeom>
          <a:solidFill>
            <a:srgbClr val="1A2D6F"/>
          </a:solidFill>
          <a:ln w="9525" cap="flat">
            <a:noFill/>
            <a:prstDash val="solid"/>
            <a:miter/>
          </a:ln>
        </p:spPr>
        <p:txBody>
          <a:bodyPr rtlCol="0" anchor="ctr"/>
          <a:lstStyle/>
          <a:p>
            <a:endParaRPr lang="en-US"/>
          </a:p>
        </p:txBody>
      </p:sp>
      <p:sp>
        <p:nvSpPr>
          <p:cNvPr id="1128" name="צורה חופשית: צורה 1101">
            <a:extLst>
              <a:ext uri="{FF2B5EF4-FFF2-40B4-BE49-F238E27FC236}">
                <a16:creationId xmlns:a16="http://schemas.microsoft.com/office/drawing/2014/main" id="{86BAB697-8EEE-4037-B8B3-8D2A5612940F}"/>
              </a:ext>
            </a:extLst>
          </p:cNvPr>
          <p:cNvSpPr/>
          <p:nvPr userDrawn="1"/>
        </p:nvSpPr>
        <p:spPr>
          <a:xfrm>
            <a:off x="5410575" y="556329"/>
            <a:ext cx="1243" cy="787"/>
          </a:xfrm>
          <a:custGeom>
            <a:avLst/>
            <a:gdLst>
              <a:gd name="connsiteX0" fmla="*/ 6 w 1243"/>
              <a:gd name="connsiteY0" fmla="*/ 788 h 787"/>
              <a:gd name="connsiteX1" fmla="*/ 1244 w 1243"/>
              <a:gd name="connsiteY1" fmla="*/ 502 h 787"/>
              <a:gd name="connsiteX2" fmla="*/ 6 w 1243"/>
              <a:gd name="connsiteY2" fmla="*/ 788 h 787"/>
            </a:gdLst>
            <a:ahLst/>
            <a:cxnLst>
              <a:cxn ang="0">
                <a:pos x="connsiteX0" y="connsiteY0"/>
              </a:cxn>
              <a:cxn ang="0">
                <a:pos x="connsiteX1" y="connsiteY1"/>
              </a:cxn>
              <a:cxn ang="0">
                <a:pos x="connsiteX2" y="connsiteY2"/>
              </a:cxn>
            </a:cxnLst>
            <a:rect l="l" t="t" r="r" b="b"/>
            <a:pathLst>
              <a:path w="1243" h="787">
                <a:moveTo>
                  <a:pt x="6" y="788"/>
                </a:moveTo>
                <a:cubicBezTo>
                  <a:pt x="387" y="-69"/>
                  <a:pt x="958" y="1074"/>
                  <a:pt x="1244" y="502"/>
                </a:cubicBezTo>
                <a:cubicBezTo>
                  <a:pt x="1054" y="26"/>
                  <a:pt x="-89" y="-450"/>
                  <a:pt x="6" y="788"/>
                </a:cubicBezTo>
                <a:close/>
              </a:path>
            </a:pathLst>
          </a:custGeom>
          <a:solidFill>
            <a:srgbClr val="1A2D6F"/>
          </a:solidFill>
          <a:ln w="9525" cap="flat">
            <a:noFill/>
            <a:prstDash val="solid"/>
            <a:miter/>
          </a:ln>
        </p:spPr>
        <p:txBody>
          <a:bodyPr rtlCol="0" anchor="ctr"/>
          <a:lstStyle/>
          <a:p>
            <a:endParaRPr lang="en-US"/>
          </a:p>
        </p:txBody>
      </p:sp>
      <p:sp>
        <p:nvSpPr>
          <p:cNvPr id="1129" name="צורה חופשית: צורה 1102">
            <a:extLst>
              <a:ext uri="{FF2B5EF4-FFF2-40B4-BE49-F238E27FC236}">
                <a16:creationId xmlns:a16="http://schemas.microsoft.com/office/drawing/2014/main" id="{A38A8AF7-9F1C-4404-8041-D30F2A08B58E}"/>
              </a:ext>
            </a:extLst>
          </p:cNvPr>
          <p:cNvSpPr/>
          <p:nvPr userDrawn="1"/>
        </p:nvSpPr>
        <p:spPr>
          <a:xfrm>
            <a:off x="5381434" y="551580"/>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191" y="1060"/>
                  <a:pt x="953" y="394"/>
                  <a:pt x="1334" y="584"/>
                </a:cubicBezTo>
                <a:close/>
              </a:path>
            </a:pathLst>
          </a:custGeom>
          <a:solidFill>
            <a:srgbClr val="1A2D6F"/>
          </a:solidFill>
          <a:ln w="9525" cap="flat">
            <a:noFill/>
            <a:prstDash val="solid"/>
            <a:miter/>
          </a:ln>
        </p:spPr>
        <p:txBody>
          <a:bodyPr rtlCol="0" anchor="ctr"/>
          <a:lstStyle/>
          <a:p>
            <a:endParaRPr lang="en-US"/>
          </a:p>
        </p:txBody>
      </p:sp>
      <p:sp>
        <p:nvSpPr>
          <p:cNvPr id="1130" name="צורה חופשית: צורה 1103">
            <a:extLst>
              <a:ext uri="{FF2B5EF4-FFF2-40B4-BE49-F238E27FC236}">
                <a16:creationId xmlns:a16="http://schemas.microsoft.com/office/drawing/2014/main" id="{B20ECD94-4772-4C48-93DC-E6F13906E958}"/>
              </a:ext>
            </a:extLst>
          </p:cNvPr>
          <p:cNvSpPr/>
          <p:nvPr userDrawn="1"/>
        </p:nvSpPr>
        <p:spPr>
          <a:xfrm>
            <a:off x="5328189" y="519623"/>
            <a:ext cx="2762" cy="2997"/>
          </a:xfrm>
          <a:custGeom>
            <a:avLst/>
            <a:gdLst>
              <a:gd name="connsiteX0" fmla="*/ 0 w 2762"/>
              <a:gd name="connsiteY0" fmla="*/ 2251 h 2997"/>
              <a:gd name="connsiteX1" fmla="*/ 2762 w 2762"/>
              <a:gd name="connsiteY1" fmla="*/ 727 h 2997"/>
              <a:gd name="connsiteX2" fmla="*/ 0 w 2762"/>
              <a:gd name="connsiteY2" fmla="*/ 2251 h 2997"/>
            </a:gdLst>
            <a:ahLst/>
            <a:cxnLst>
              <a:cxn ang="0">
                <a:pos x="connsiteX0" y="connsiteY0"/>
              </a:cxn>
              <a:cxn ang="0">
                <a:pos x="connsiteX1" y="connsiteY1"/>
              </a:cxn>
              <a:cxn ang="0">
                <a:pos x="connsiteX2" y="connsiteY2"/>
              </a:cxn>
            </a:cxnLst>
            <a:rect l="l" t="t" r="r" b="b"/>
            <a:pathLst>
              <a:path w="2762" h="2997">
                <a:moveTo>
                  <a:pt x="0" y="2251"/>
                </a:moveTo>
                <a:cubicBezTo>
                  <a:pt x="2095" y="4633"/>
                  <a:pt x="667" y="537"/>
                  <a:pt x="2762" y="727"/>
                </a:cubicBezTo>
                <a:cubicBezTo>
                  <a:pt x="1619" y="-1463"/>
                  <a:pt x="857" y="1966"/>
                  <a:pt x="0" y="2251"/>
                </a:cubicBezTo>
                <a:close/>
              </a:path>
            </a:pathLst>
          </a:custGeom>
          <a:solidFill>
            <a:srgbClr val="1A2D6F"/>
          </a:solidFill>
          <a:ln w="9525" cap="flat">
            <a:noFill/>
            <a:prstDash val="solid"/>
            <a:miter/>
          </a:ln>
        </p:spPr>
        <p:txBody>
          <a:bodyPr rtlCol="0" anchor="ctr"/>
          <a:lstStyle/>
          <a:p>
            <a:endParaRPr lang="en-US"/>
          </a:p>
        </p:txBody>
      </p:sp>
      <p:sp>
        <p:nvSpPr>
          <p:cNvPr id="1131" name="צורה חופשית: צורה 1104">
            <a:extLst>
              <a:ext uri="{FF2B5EF4-FFF2-40B4-BE49-F238E27FC236}">
                <a16:creationId xmlns:a16="http://schemas.microsoft.com/office/drawing/2014/main" id="{42FD14D7-6785-41D9-AF2C-40698ECE898F}"/>
              </a:ext>
            </a:extLst>
          </p:cNvPr>
          <p:cNvSpPr/>
          <p:nvPr userDrawn="1"/>
        </p:nvSpPr>
        <p:spPr>
          <a:xfrm>
            <a:off x="5402675" y="555430"/>
            <a:ext cx="2571" cy="1162"/>
          </a:xfrm>
          <a:custGeom>
            <a:avLst/>
            <a:gdLst>
              <a:gd name="connsiteX0" fmla="*/ 0 w 2571"/>
              <a:gd name="connsiteY0" fmla="*/ 734 h 1162"/>
              <a:gd name="connsiteX1" fmla="*/ 2571 w 2571"/>
              <a:gd name="connsiteY1" fmla="*/ 829 h 1162"/>
              <a:gd name="connsiteX2" fmla="*/ 0 w 2571"/>
              <a:gd name="connsiteY2" fmla="*/ 734 h 1162"/>
            </a:gdLst>
            <a:ahLst/>
            <a:cxnLst>
              <a:cxn ang="0">
                <a:pos x="connsiteX0" y="connsiteY0"/>
              </a:cxn>
              <a:cxn ang="0">
                <a:pos x="connsiteX1" y="connsiteY1"/>
              </a:cxn>
              <a:cxn ang="0">
                <a:pos x="connsiteX2" y="connsiteY2"/>
              </a:cxn>
            </a:cxnLst>
            <a:rect l="l" t="t" r="r" b="b"/>
            <a:pathLst>
              <a:path w="2571" h="1162">
                <a:moveTo>
                  <a:pt x="0" y="734"/>
                </a:moveTo>
                <a:cubicBezTo>
                  <a:pt x="285" y="1782"/>
                  <a:pt x="1810" y="543"/>
                  <a:pt x="2571" y="829"/>
                </a:cubicBezTo>
                <a:cubicBezTo>
                  <a:pt x="1905" y="-695"/>
                  <a:pt x="1048" y="258"/>
                  <a:pt x="0" y="734"/>
                </a:cubicBezTo>
                <a:close/>
              </a:path>
            </a:pathLst>
          </a:custGeom>
          <a:solidFill>
            <a:srgbClr val="1A2D6F"/>
          </a:solidFill>
          <a:ln w="9525" cap="flat">
            <a:noFill/>
            <a:prstDash val="solid"/>
            <a:miter/>
          </a:ln>
        </p:spPr>
        <p:txBody>
          <a:bodyPr rtlCol="0" anchor="ctr"/>
          <a:lstStyle/>
          <a:p>
            <a:endParaRPr lang="en-US"/>
          </a:p>
        </p:txBody>
      </p:sp>
      <p:sp>
        <p:nvSpPr>
          <p:cNvPr id="1132" name="צורה חופשית: צורה 1105">
            <a:extLst>
              <a:ext uri="{FF2B5EF4-FFF2-40B4-BE49-F238E27FC236}">
                <a16:creationId xmlns:a16="http://schemas.microsoft.com/office/drawing/2014/main" id="{E845C379-3CA6-4720-B715-E159927726FD}"/>
              </a:ext>
            </a:extLst>
          </p:cNvPr>
          <p:cNvSpPr/>
          <p:nvPr userDrawn="1"/>
        </p:nvSpPr>
        <p:spPr>
          <a:xfrm>
            <a:off x="5329904" y="474840"/>
            <a:ext cx="124491" cy="82276"/>
          </a:xfrm>
          <a:custGeom>
            <a:avLst/>
            <a:gdLst>
              <a:gd name="connsiteX0" fmla="*/ 124492 w 124491"/>
              <a:gd name="connsiteY0" fmla="*/ 24555 h 82276"/>
              <a:gd name="connsiteX1" fmla="*/ 122301 w 124491"/>
              <a:gd name="connsiteY1" fmla="*/ 21697 h 82276"/>
              <a:gd name="connsiteX2" fmla="*/ 122206 w 124491"/>
              <a:gd name="connsiteY2" fmla="*/ 21697 h 82276"/>
              <a:gd name="connsiteX3" fmla="*/ 121444 w 124491"/>
              <a:gd name="connsiteY3" fmla="*/ 18459 h 82276"/>
              <a:gd name="connsiteX4" fmla="*/ 120301 w 124491"/>
              <a:gd name="connsiteY4" fmla="*/ 9982 h 82276"/>
              <a:gd name="connsiteX5" fmla="*/ 121729 w 124491"/>
              <a:gd name="connsiteY5" fmla="*/ 7505 h 82276"/>
              <a:gd name="connsiteX6" fmla="*/ 117443 w 124491"/>
              <a:gd name="connsiteY6" fmla="*/ 4933 h 82276"/>
              <a:gd name="connsiteX7" fmla="*/ 110680 w 124491"/>
              <a:gd name="connsiteY7" fmla="*/ 3695 h 82276"/>
              <a:gd name="connsiteX8" fmla="*/ 110871 w 124491"/>
              <a:gd name="connsiteY8" fmla="*/ 3314 h 82276"/>
              <a:gd name="connsiteX9" fmla="*/ 97631 w 124491"/>
              <a:gd name="connsiteY9" fmla="*/ 4362 h 82276"/>
              <a:gd name="connsiteX10" fmla="*/ 98203 w 124491"/>
              <a:gd name="connsiteY10" fmla="*/ 4743 h 82276"/>
              <a:gd name="connsiteX11" fmla="*/ 96964 w 124491"/>
              <a:gd name="connsiteY11" fmla="*/ 4743 h 82276"/>
              <a:gd name="connsiteX12" fmla="*/ 91726 w 124491"/>
              <a:gd name="connsiteY12" fmla="*/ 4267 h 82276"/>
              <a:gd name="connsiteX13" fmla="*/ 92107 w 124491"/>
              <a:gd name="connsiteY13" fmla="*/ 3600 h 82276"/>
              <a:gd name="connsiteX14" fmla="*/ 75724 w 124491"/>
              <a:gd name="connsiteY14" fmla="*/ 742 h 82276"/>
              <a:gd name="connsiteX15" fmla="*/ 75724 w 124491"/>
              <a:gd name="connsiteY15" fmla="*/ 1409 h 82276"/>
              <a:gd name="connsiteX16" fmla="*/ 72676 w 124491"/>
              <a:gd name="connsiteY16" fmla="*/ 647 h 82276"/>
              <a:gd name="connsiteX17" fmla="*/ 79820 w 124491"/>
              <a:gd name="connsiteY17" fmla="*/ 2933 h 82276"/>
              <a:gd name="connsiteX18" fmla="*/ 74009 w 124491"/>
              <a:gd name="connsiteY18" fmla="*/ 3505 h 82276"/>
              <a:gd name="connsiteX19" fmla="*/ 78105 w 124491"/>
              <a:gd name="connsiteY19" fmla="*/ 4267 h 82276"/>
              <a:gd name="connsiteX20" fmla="*/ 71628 w 124491"/>
              <a:gd name="connsiteY20" fmla="*/ 4457 h 82276"/>
              <a:gd name="connsiteX21" fmla="*/ 73723 w 124491"/>
              <a:gd name="connsiteY21" fmla="*/ 4171 h 82276"/>
              <a:gd name="connsiteX22" fmla="*/ 71723 w 124491"/>
              <a:gd name="connsiteY22" fmla="*/ 3028 h 82276"/>
              <a:gd name="connsiteX23" fmla="*/ 54864 w 124491"/>
              <a:gd name="connsiteY23" fmla="*/ 1504 h 82276"/>
              <a:gd name="connsiteX24" fmla="*/ 53721 w 124491"/>
              <a:gd name="connsiteY24" fmla="*/ 742 h 82276"/>
              <a:gd name="connsiteX25" fmla="*/ 46577 w 124491"/>
              <a:gd name="connsiteY25" fmla="*/ 171 h 82276"/>
              <a:gd name="connsiteX26" fmla="*/ 44768 w 124491"/>
              <a:gd name="connsiteY26" fmla="*/ 361 h 82276"/>
              <a:gd name="connsiteX27" fmla="*/ 44482 w 124491"/>
              <a:gd name="connsiteY27" fmla="*/ 647 h 82276"/>
              <a:gd name="connsiteX28" fmla="*/ 44291 w 124491"/>
              <a:gd name="connsiteY28" fmla="*/ 838 h 82276"/>
              <a:gd name="connsiteX29" fmla="*/ 44291 w 124491"/>
              <a:gd name="connsiteY29" fmla="*/ 838 h 82276"/>
              <a:gd name="connsiteX30" fmla="*/ 44291 w 124491"/>
              <a:gd name="connsiteY30" fmla="*/ 838 h 82276"/>
              <a:gd name="connsiteX31" fmla="*/ 44291 w 124491"/>
              <a:gd name="connsiteY31" fmla="*/ 1028 h 82276"/>
              <a:gd name="connsiteX32" fmla="*/ 44291 w 124491"/>
              <a:gd name="connsiteY32" fmla="*/ 1028 h 82276"/>
              <a:gd name="connsiteX33" fmla="*/ 44291 w 124491"/>
              <a:gd name="connsiteY33" fmla="*/ 1028 h 82276"/>
              <a:gd name="connsiteX34" fmla="*/ 44196 w 124491"/>
              <a:gd name="connsiteY34" fmla="*/ 1790 h 82276"/>
              <a:gd name="connsiteX35" fmla="*/ 44291 w 124491"/>
              <a:gd name="connsiteY35" fmla="*/ 1219 h 82276"/>
              <a:gd name="connsiteX36" fmla="*/ 44005 w 124491"/>
              <a:gd name="connsiteY36" fmla="*/ 3028 h 82276"/>
              <a:gd name="connsiteX37" fmla="*/ 43910 w 124491"/>
              <a:gd name="connsiteY37" fmla="*/ 3505 h 82276"/>
              <a:gd name="connsiteX38" fmla="*/ 42482 w 124491"/>
              <a:gd name="connsiteY38" fmla="*/ 10648 h 82276"/>
              <a:gd name="connsiteX39" fmla="*/ 41624 w 124491"/>
              <a:gd name="connsiteY39" fmla="*/ 13887 h 82276"/>
              <a:gd name="connsiteX40" fmla="*/ 41148 w 124491"/>
              <a:gd name="connsiteY40" fmla="*/ 15601 h 82276"/>
              <a:gd name="connsiteX41" fmla="*/ 40862 w 124491"/>
              <a:gd name="connsiteY41" fmla="*/ 16459 h 82276"/>
              <a:gd name="connsiteX42" fmla="*/ 41053 w 124491"/>
              <a:gd name="connsiteY42" fmla="*/ 15982 h 82276"/>
              <a:gd name="connsiteX43" fmla="*/ 41053 w 124491"/>
              <a:gd name="connsiteY43" fmla="*/ 16078 h 82276"/>
              <a:gd name="connsiteX44" fmla="*/ 40862 w 124491"/>
              <a:gd name="connsiteY44" fmla="*/ 16554 h 82276"/>
              <a:gd name="connsiteX45" fmla="*/ 40577 w 124491"/>
              <a:gd name="connsiteY45" fmla="*/ 17411 h 82276"/>
              <a:gd name="connsiteX46" fmla="*/ 40481 w 124491"/>
              <a:gd name="connsiteY46" fmla="*/ 17602 h 82276"/>
              <a:gd name="connsiteX47" fmla="*/ 40862 w 124491"/>
              <a:gd name="connsiteY47" fmla="*/ 16649 h 82276"/>
              <a:gd name="connsiteX48" fmla="*/ 40291 w 124491"/>
              <a:gd name="connsiteY48" fmla="*/ 18173 h 82276"/>
              <a:gd name="connsiteX49" fmla="*/ 40195 w 124491"/>
              <a:gd name="connsiteY49" fmla="*/ 18364 h 82276"/>
              <a:gd name="connsiteX50" fmla="*/ 40195 w 124491"/>
              <a:gd name="connsiteY50" fmla="*/ 18268 h 82276"/>
              <a:gd name="connsiteX51" fmla="*/ 40100 w 124491"/>
              <a:gd name="connsiteY51" fmla="*/ 18554 h 82276"/>
              <a:gd name="connsiteX52" fmla="*/ 40100 w 124491"/>
              <a:gd name="connsiteY52" fmla="*/ 18649 h 82276"/>
              <a:gd name="connsiteX53" fmla="*/ 40100 w 124491"/>
              <a:gd name="connsiteY53" fmla="*/ 18745 h 82276"/>
              <a:gd name="connsiteX54" fmla="*/ 40100 w 124491"/>
              <a:gd name="connsiteY54" fmla="*/ 18745 h 82276"/>
              <a:gd name="connsiteX55" fmla="*/ 40100 w 124491"/>
              <a:gd name="connsiteY55" fmla="*/ 18745 h 82276"/>
              <a:gd name="connsiteX56" fmla="*/ 40100 w 124491"/>
              <a:gd name="connsiteY56" fmla="*/ 18649 h 82276"/>
              <a:gd name="connsiteX57" fmla="*/ 39910 w 124491"/>
              <a:gd name="connsiteY57" fmla="*/ 19030 h 82276"/>
              <a:gd name="connsiteX58" fmla="*/ 39814 w 124491"/>
              <a:gd name="connsiteY58" fmla="*/ 19221 h 82276"/>
              <a:gd name="connsiteX59" fmla="*/ 39814 w 124491"/>
              <a:gd name="connsiteY59" fmla="*/ 19126 h 82276"/>
              <a:gd name="connsiteX60" fmla="*/ 39719 w 124491"/>
              <a:gd name="connsiteY60" fmla="*/ 19221 h 82276"/>
              <a:gd name="connsiteX61" fmla="*/ 39624 w 124491"/>
              <a:gd name="connsiteY61" fmla="*/ 19411 h 82276"/>
              <a:gd name="connsiteX62" fmla="*/ 39528 w 124491"/>
              <a:gd name="connsiteY62" fmla="*/ 19602 h 82276"/>
              <a:gd name="connsiteX63" fmla="*/ 39528 w 124491"/>
              <a:gd name="connsiteY63" fmla="*/ 19507 h 82276"/>
              <a:gd name="connsiteX64" fmla="*/ 39528 w 124491"/>
              <a:gd name="connsiteY64" fmla="*/ 19602 h 82276"/>
              <a:gd name="connsiteX65" fmla="*/ 39528 w 124491"/>
              <a:gd name="connsiteY65" fmla="*/ 19602 h 82276"/>
              <a:gd name="connsiteX66" fmla="*/ 39624 w 124491"/>
              <a:gd name="connsiteY66" fmla="*/ 19411 h 82276"/>
              <a:gd name="connsiteX67" fmla="*/ 39148 w 124491"/>
              <a:gd name="connsiteY67" fmla="*/ 20459 h 82276"/>
              <a:gd name="connsiteX68" fmla="*/ 39434 w 124491"/>
              <a:gd name="connsiteY68" fmla="*/ 19792 h 82276"/>
              <a:gd name="connsiteX69" fmla="*/ 38862 w 124491"/>
              <a:gd name="connsiteY69" fmla="*/ 21031 h 82276"/>
              <a:gd name="connsiteX70" fmla="*/ 38576 w 124491"/>
              <a:gd name="connsiteY70" fmla="*/ 21602 h 82276"/>
              <a:gd name="connsiteX71" fmla="*/ 38576 w 124491"/>
              <a:gd name="connsiteY71" fmla="*/ 21602 h 82276"/>
              <a:gd name="connsiteX72" fmla="*/ 38385 w 124491"/>
              <a:gd name="connsiteY72" fmla="*/ 21888 h 82276"/>
              <a:gd name="connsiteX73" fmla="*/ 38100 w 124491"/>
              <a:gd name="connsiteY73" fmla="*/ 22459 h 82276"/>
              <a:gd name="connsiteX74" fmla="*/ 38195 w 124491"/>
              <a:gd name="connsiteY74" fmla="*/ 22364 h 82276"/>
              <a:gd name="connsiteX75" fmla="*/ 37909 w 124491"/>
              <a:gd name="connsiteY75" fmla="*/ 22936 h 82276"/>
              <a:gd name="connsiteX76" fmla="*/ 37909 w 124491"/>
              <a:gd name="connsiteY76" fmla="*/ 22936 h 82276"/>
              <a:gd name="connsiteX77" fmla="*/ 37909 w 124491"/>
              <a:gd name="connsiteY77" fmla="*/ 22936 h 82276"/>
              <a:gd name="connsiteX78" fmla="*/ 37909 w 124491"/>
              <a:gd name="connsiteY78" fmla="*/ 22936 h 82276"/>
              <a:gd name="connsiteX79" fmla="*/ 37814 w 124491"/>
              <a:gd name="connsiteY79" fmla="*/ 23031 h 82276"/>
              <a:gd name="connsiteX80" fmla="*/ 37814 w 124491"/>
              <a:gd name="connsiteY80" fmla="*/ 23031 h 82276"/>
              <a:gd name="connsiteX81" fmla="*/ 37814 w 124491"/>
              <a:gd name="connsiteY81" fmla="*/ 23031 h 82276"/>
              <a:gd name="connsiteX82" fmla="*/ 37719 w 124491"/>
              <a:gd name="connsiteY82" fmla="*/ 23221 h 82276"/>
              <a:gd name="connsiteX83" fmla="*/ 37814 w 124491"/>
              <a:gd name="connsiteY83" fmla="*/ 23031 h 82276"/>
              <a:gd name="connsiteX84" fmla="*/ 38291 w 124491"/>
              <a:gd name="connsiteY84" fmla="*/ 22174 h 82276"/>
              <a:gd name="connsiteX85" fmla="*/ 38385 w 124491"/>
              <a:gd name="connsiteY85" fmla="*/ 21888 h 82276"/>
              <a:gd name="connsiteX86" fmla="*/ 37147 w 124491"/>
              <a:gd name="connsiteY86" fmla="*/ 23983 h 82276"/>
              <a:gd name="connsiteX87" fmla="*/ 36957 w 124491"/>
              <a:gd name="connsiteY87" fmla="*/ 24174 h 82276"/>
              <a:gd name="connsiteX88" fmla="*/ 37147 w 124491"/>
              <a:gd name="connsiteY88" fmla="*/ 23983 h 82276"/>
              <a:gd name="connsiteX89" fmla="*/ 37147 w 124491"/>
              <a:gd name="connsiteY89" fmla="*/ 23983 h 82276"/>
              <a:gd name="connsiteX90" fmla="*/ 37242 w 124491"/>
              <a:gd name="connsiteY90" fmla="*/ 23793 h 82276"/>
              <a:gd name="connsiteX91" fmla="*/ 37433 w 124491"/>
              <a:gd name="connsiteY91" fmla="*/ 23507 h 82276"/>
              <a:gd name="connsiteX92" fmla="*/ 37338 w 124491"/>
              <a:gd name="connsiteY92" fmla="*/ 23602 h 82276"/>
              <a:gd name="connsiteX93" fmla="*/ 37147 w 124491"/>
              <a:gd name="connsiteY93" fmla="*/ 23888 h 82276"/>
              <a:gd name="connsiteX94" fmla="*/ 37242 w 124491"/>
              <a:gd name="connsiteY94" fmla="*/ 23793 h 82276"/>
              <a:gd name="connsiteX95" fmla="*/ 37242 w 124491"/>
              <a:gd name="connsiteY95" fmla="*/ 23793 h 82276"/>
              <a:gd name="connsiteX96" fmla="*/ 37338 w 124491"/>
              <a:gd name="connsiteY96" fmla="*/ 23602 h 82276"/>
              <a:gd name="connsiteX97" fmla="*/ 37147 w 124491"/>
              <a:gd name="connsiteY97" fmla="*/ 23888 h 82276"/>
              <a:gd name="connsiteX98" fmla="*/ 36671 w 124491"/>
              <a:gd name="connsiteY98" fmla="*/ 24650 h 82276"/>
              <a:gd name="connsiteX99" fmla="*/ 36862 w 124491"/>
              <a:gd name="connsiteY99" fmla="*/ 24364 h 82276"/>
              <a:gd name="connsiteX100" fmla="*/ 36671 w 124491"/>
              <a:gd name="connsiteY100" fmla="*/ 24745 h 82276"/>
              <a:gd name="connsiteX101" fmla="*/ 35909 w 124491"/>
              <a:gd name="connsiteY101" fmla="*/ 25698 h 82276"/>
              <a:gd name="connsiteX102" fmla="*/ 35338 w 124491"/>
              <a:gd name="connsiteY102" fmla="*/ 26365 h 82276"/>
              <a:gd name="connsiteX103" fmla="*/ 35528 w 124491"/>
              <a:gd name="connsiteY103" fmla="*/ 26174 h 82276"/>
              <a:gd name="connsiteX104" fmla="*/ 35433 w 124491"/>
              <a:gd name="connsiteY104" fmla="*/ 26269 h 82276"/>
              <a:gd name="connsiteX105" fmla="*/ 35243 w 124491"/>
              <a:gd name="connsiteY105" fmla="*/ 26460 h 82276"/>
              <a:gd name="connsiteX106" fmla="*/ 35243 w 124491"/>
              <a:gd name="connsiteY106" fmla="*/ 26460 h 82276"/>
              <a:gd name="connsiteX107" fmla="*/ 35147 w 124491"/>
              <a:gd name="connsiteY107" fmla="*/ 26555 h 82276"/>
              <a:gd name="connsiteX108" fmla="*/ 35052 w 124491"/>
              <a:gd name="connsiteY108" fmla="*/ 26650 h 82276"/>
              <a:gd name="connsiteX109" fmla="*/ 35243 w 124491"/>
              <a:gd name="connsiteY109" fmla="*/ 26460 h 82276"/>
              <a:gd name="connsiteX110" fmla="*/ 35243 w 124491"/>
              <a:gd name="connsiteY110" fmla="*/ 26460 h 82276"/>
              <a:gd name="connsiteX111" fmla="*/ 34861 w 124491"/>
              <a:gd name="connsiteY111" fmla="*/ 26841 h 82276"/>
              <a:gd name="connsiteX112" fmla="*/ 34861 w 124491"/>
              <a:gd name="connsiteY112" fmla="*/ 26841 h 82276"/>
              <a:gd name="connsiteX113" fmla="*/ 34766 w 124491"/>
              <a:gd name="connsiteY113" fmla="*/ 26936 h 82276"/>
              <a:gd name="connsiteX114" fmla="*/ 34766 w 124491"/>
              <a:gd name="connsiteY114" fmla="*/ 26936 h 82276"/>
              <a:gd name="connsiteX115" fmla="*/ 34671 w 124491"/>
              <a:gd name="connsiteY115" fmla="*/ 26936 h 82276"/>
              <a:gd name="connsiteX116" fmla="*/ 34861 w 124491"/>
              <a:gd name="connsiteY116" fmla="*/ 26746 h 82276"/>
              <a:gd name="connsiteX117" fmla="*/ 34861 w 124491"/>
              <a:gd name="connsiteY117" fmla="*/ 26746 h 82276"/>
              <a:gd name="connsiteX118" fmla="*/ 34957 w 124491"/>
              <a:gd name="connsiteY118" fmla="*/ 26650 h 82276"/>
              <a:gd name="connsiteX119" fmla="*/ 34480 w 124491"/>
              <a:gd name="connsiteY119" fmla="*/ 27031 h 82276"/>
              <a:gd name="connsiteX120" fmla="*/ 34290 w 124491"/>
              <a:gd name="connsiteY120" fmla="*/ 27127 h 82276"/>
              <a:gd name="connsiteX121" fmla="*/ 34385 w 124491"/>
              <a:gd name="connsiteY121" fmla="*/ 27127 h 82276"/>
              <a:gd name="connsiteX122" fmla="*/ 34480 w 124491"/>
              <a:gd name="connsiteY122" fmla="*/ 27127 h 82276"/>
              <a:gd name="connsiteX123" fmla="*/ 34480 w 124491"/>
              <a:gd name="connsiteY123" fmla="*/ 27127 h 82276"/>
              <a:gd name="connsiteX124" fmla="*/ 34480 w 124491"/>
              <a:gd name="connsiteY124" fmla="*/ 27127 h 82276"/>
              <a:gd name="connsiteX125" fmla="*/ 34480 w 124491"/>
              <a:gd name="connsiteY125" fmla="*/ 27127 h 82276"/>
              <a:gd name="connsiteX126" fmla="*/ 34480 w 124491"/>
              <a:gd name="connsiteY126" fmla="*/ 27127 h 82276"/>
              <a:gd name="connsiteX127" fmla="*/ 34480 w 124491"/>
              <a:gd name="connsiteY127" fmla="*/ 27127 h 82276"/>
              <a:gd name="connsiteX128" fmla="*/ 34480 w 124491"/>
              <a:gd name="connsiteY128" fmla="*/ 27127 h 82276"/>
              <a:gd name="connsiteX129" fmla="*/ 34480 w 124491"/>
              <a:gd name="connsiteY129" fmla="*/ 27127 h 82276"/>
              <a:gd name="connsiteX130" fmla="*/ 34480 w 124491"/>
              <a:gd name="connsiteY130" fmla="*/ 27127 h 82276"/>
              <a:gd name="connsiteX131" fmla="*/ 34480 w 124491"/>
              <a:gd name="connsiteY131" fmla="*/ 27127 h 82276"/>
              <a:gd name="connsiteX132" fmla="*/ 34385 w 124491"/>
              <a:gd name="connsiteY132" fmla="*/ 27127 h 82276"/>
              <a:gd name="connsiteX133" fmla="*/ 34290 w 124491"/>
              <a:gd name="connsiteY133" fmla="*/ 27222 h 82276"/>
              <a:gd name="connsiteX134" fmla="*/ 34290 w 124491"/>
              <a:gd name="connsiteY134" fmla="*/ 27222 h 82276"/>
              <a:gd name="connsiteX135" fmla="*/ 34290 w 124491"/>
              <a:gd name="connsiteY135" fmla="*/ 27222 h 82276"/>
              <a:gd name="connsiteX136" fmla="*/ 34290 w 124491"/>
              <a:gd name="connsiteY136" fmla="*/ 27222 h 82276"/>
              <a:gd name="connsiteX137" fmla="*/ 34290 w 124491"/>
              <a:gd name="connsiteY137" fmla="*/ 27222 h 82276"/>
              <a:gd name="connsiteX138" fmla="*/ 34290 w 124491"/>
              <a:gd name="connsiteY138" fmla="*/ 27222 h 82276"/>
              <a:gd name="connsiteX139" fmla="*/ 34290 w 124491"/>
              <a:gd name="connsiteY139" fmla="*/ 27222 h 82276"/>
              <a:gd name="connsiteX140" fmla="*/ 34290 w 124491"/>
              <a:gd name="connsiteY140" fmla="*/ 27222 h 82276"/>
              <a:gd name="connsiteX141" fmla="*/ 34290 w 124491"/>
              <a:gd name="connsiteY141" fmla="*/ 27222 h 82276"/>
              <a:gd name="connsiteX142" fmla="*/ 34290 w 124491"/>
              <a:gd name="connsiteY142" fmla="*/ 27222 h 82276"/>
              <a:gd name="connsiteX143" fmla="*/ 34290 w 124491"/>
              <a:gd name="connsiteY143" fmla="*/ 27222 h 82276"/>
              <a:gd name="connsiteX144" fmla="*/ 34290 w 124491"/>
              <a:gd name="connsiteY144" fmla="*/ 27222 h 82276"/>
              <a:gd name="connsiteX145" fmla="*/ 34290 w 124491"/>
              <a:gd name="connsiteY145" fmla="*/ 27222 h 82276"/>
              <a:gd name="connsiteX146" fmla="*/ 34194 w 124491"/>
              <a:gd name="connsiteY146" fmla="*/ 27317 h 82276"/>
              <a:gd name="connsiteX147" fmla="*/ 34194 w 124491"/>
              <a:gd name="connsiteY147" fmla="*/ 27317 h 82276"/>
              <a:gd name="connsiteX148" fmla="*/ 34194 w 124491"/>
              <a:gd name="connsiteY148" fmla="*/ 27317 h 82276"/>
              <a:gd name="connsiteX149" fmla="*/ 34194 w 124491"/>
              <a:gd name="connsiteY149" fmla="*/ 27317 h 82276"/>
              <a:gd name="connsiteX150" fmla="*/ 34194 w 124491"/>
              <a:gd name="connsiteY150" fmla="*/ 27317 h 82276"/>
              <a:gd name="connsiteX151" fmla="*/ 34194 w 124491"/>
              <a:gd name="connsiteY151" fmla="*/ 27317 h 82276"/>
              <a:gd name="connsiteX152" fmla="*/ 34194 w 124491"/>
              <a:gd name="connsiteY152" fmla="*/ 27317 h 82276"/>
              <a:gd name="connsiteX153" fmla="*/ 34194 w 124491"/>
              <a:gd name="connsiteY153" fmla="*/ 27317 h 82276"/>
              <a:gd name="connsiteX154" fmla="*/ 34194 w 124491"/>
              <a:gd name="connsiteY154" fmla="*/ 27317 h 82276"/>
              <a:gd name="connsiteX155" fmla="*/ 34194 w 124491"/>
              <a:gd name="connsiteY155" fmla="*/ 27317 h 82276"/>
              <a:gd name="connsiteX156" fmla="*/ 34194 w 124491"/>
              <a:gd name="connsiteY156" fmla="*/ 27317 h 82276"/>
              <a:gd name="connsiteX157" fmla="*/ 34194 w 124491"/>
              <a:gd name="connsiteY157" fmla="*/ 27317 h 82276"/>
              <a:gd name="connsiteX158" fmla="*/ 34194 w 124491"/>
              <a:gd name="connsiteY158" fmla="*/ 27317 h 82276"/>
              <a:gd name="connsiteX159" fmla="*/ 34194 w 124491"/>
              <a:gd name="connsiteY159" fmla="*/ 27317 h 82276"/>
              <a:gd name="connsiteX160" fmla="*/ 34004 w 124491"/>
              <a:gd name="connsiteY160" fmla="*/ 27508 h 82276"/>
              <a:gd name="connsiteX161" fmla="*/ 33909 w 124491"/>
              <a:gd name="connsiteY161" fmla="*/ 27508 h 82276"/>
              <a:gd name="connsiteX162" fmla="*/ 33909 w 124491"/>
              <a:gd name="connsiteY162" fmla="*/ 27508 h 82276"/>
              <a:gd name="connsiteX163" fmla="*/ 33909 w 124491"/>
              <a:gd name="connsiteY163" fmla="*/ 27508 h 82276"/>
              <a:gd name="connsiteX164" fmla="*/ 33909 w 124491"/>
              <a:gd name="connsiteY164" fmla="*/ 27508 h 82276"/>
              <a:gd name="connsiteX165" fmla="*/ 33909 w 124491"/>
              <a:gd name="connsiteY165" fmla="*/ 27508 h 82276"/>
              <a:gd name="connsiteX166" fmla="*/ 33909 w 124491"/>
              <a:gd name="connsiteY166" fmla="*/ 27508 h 82276"/>
              <a:gd name="connsiteX167" fmla="*/ 33909 w 124491"/>
              <a:gd name="connsiteY167" fmla="*/ 27508 h 82276"/>
              <a:gd name="connsiteX168" fmla="*/ 33909 w 124491"/>
              <a:gd name="connsiteY168" fmla="*/ 27508 h 82276"/>
              <a:gd name="connsiteX169" fmla="*/ 31147 w 124491"/>
              <a:gd name="connsiteY169" fmla="*/ 28841 h 82276"/>
              <a:gd name="connsiteX170" fmla="*/ 30766 w 124491"/>
              <a:gd name="connsiteY170" fmla="*/ 29508 h 82276"/>
              <a:gd name="connsiteX171" fmla="*/ 28956 w 124491"/>
              <a:gd name="connsiteY171" fmla="*/ 29984 h 82276"/>
              <a:gd name="connsiteX172" fmla="*/ 26289 w 124491"/>
              <a:gd name="connsiteY172" fmla="*/ 30937 h 82276"/>
              <a:gd name="connsiteX173" fmla="*/ 25908 w 124491"/>
              <a:gd name="connsiteY173" fmla="*/ 29984 h 82276"/>
              <a:gd name="connsiteX174" fmla="*/ 25527 w 124491"/>
              <a:gd name="connsiteY174" fmla="*/ 31032 h 82276"/>
              <a:gd name="connsiteX175" fmla="*/ 23908 w 124491"/>
              <a:gd name="connsiteY175" fmla="*/ 30651 h 82276"/>
              <a:gd name="connsiteX176" fmla="*/ 22860 w 124491"/>
              <a:gd name="connsiteY176" fmla="*/ 31984 h 82276"/>
              <a:gd name="connsiteX177" fmla="*/ 17621 w 124491"/>
              <a:gd name="connsiteY177" fmla="*/ 32461 h 82276"/>
              <a:gd name="connsiteX178" fmla="*/ 13430 w 124491"/>
              <a:gd name="connsiteY178" fmla="*/ 30841 h 82276"/>
              <a:gd name="connsiteX179" fmla="*/ 11239 w 124491"/>
              <a:gd name="connsiteY179" fmla="*/ 30460 h 82276"/>
              <a:gd name="connsiteX180" fmla="*/ 11716 w 124491"/>
              <a:gd name="connsiteY180" fmla="*/ 32842 h 82276"/>
              <a:gd name="connsiteX181" fmla="*/ 10001 w 124491"/>
              <a:gd name="connsiteY181" fmla="*/ 31699 h 82276"/>
              <a:gd name="connsiteX182" fmla="*/ 10763 w 124491"/>
              <a:gd name="connsiteY182" fmla="*/ 33413 h 82276"/>
              <a:gd name="connsiteX183" fmla="*/ 9144 w 124491"/>
              <a:gd name="connsiteY183" fmla="*/ 35509 h 82276"/>
              <a:gd name="connsiteX184" fmla="*/ 9906 w 124491"/>
              <a:gd name="connsiteY184" fmla="*/ 42843 h 82276"/>
              <a:gd name="connsiteX185" fmla="*/ 7811 w 124491"/>
              <a:gd name="connsiteY185" fmla="*/ 41414 h 82276"/>
              <a:gd name="connsiteX186" fmla="*/ 8477 w 124491"/>
              <a:gd name="connsiteY186" fmla="*/ 41128 h 82276"/>
              <a:gd name="connsiteX187" fmla="*/ 7144 w 124491"/>
              <a:gd name="connsiteY187" fmla="*/ 39985 h 82276"/>
              <a:gd name="connsiteX188" fmla="*/ 5429 w 124491"/>
              <a:gd name="connsiteY188" fmla="*/ 40557 h 82276"/>
              <a:gd name="connsiteX189" fmla="*/ 3524 w 124491"/>
              <a:gd name="connsiteY189" fmla="*/ 37509 h 82276"/>
              <a:gd name="connsiteX190" fmla="*/ 4572 w 124491"/>
              <a:gd name="connsiteY190" fmla="*/ 40366 h 82276"/>
              <a:gd name="connsiteX191" fmla="*/ 3620 w 124491"/>
              <a:gd name="connsiteY191" fmla="*/ 42557 h 82276"/>
              <a:gd name="connsiteX192" fmla="*/ 1524 w 124491"/>
              <a:gd name="connsiteY192" fmla="*/ 42938 h 82276"/>
              <a:gd name="connsiteX193" fmla="*/ 0 w 124491"/>
              <a:gd name="connsiteY193" fmla="*/ 41033 h 82276"/>
              <a:gd name="connsiteX194" fmla="*/ 2000 w 124491"/>
              <a:gd name="connsiteY194" fmla="*/ 45510 h 82276"/>
              <a:gd name="connsiteX195" fmla="*/ 4476 w 124491"/>
              <a:gd name="connsiteY195" fmla="*/ 49225 h 82276"/>
              <a:gd name="connsiteX196" fmla="*/ 4286 w 124491"/>
              <a:gd name="connsiteY196" fmla="*/ 50082 h 82276"/>
              <a:gd name="connsiteX197" fmla="*/ 2572 w 124491"/>
              <a:gd name="connsiteY197" fmla="*/ 50653 h 82276"/>
              <a:gd name="connsiteX198" fmla="*/ 3429 w 124491"/>
              <a:gd name="connsiteY198" fmla="*/ 52939 h 82276"/>
              <a:gd name="connsiteX199" fmla="*/ 571 w 124491"/>
              <a:gd name="connsiteY199" fmla="*/ 52082 h 82276"/>
              <a:gd name="connsiteX200" fmla="*/ 4382 w 124491"/>
              <a:gd name="connsiteY200" fmla="*/ 55511 h 82276"/>
              <a:gd name="connsiteX201" fmla="*/ 8287 w 124491"/>
              <a:gd name="connsiteY201" fmla="*/ 58273 h 82276"/>
              <a:gd name="connsiteX202" fmla="*/ 7811 w 124491"/>
              <a:gd name="connsiteY202" fmla="*/ 56368 h 82276"/>
              <a:gd name="connsiteX203" fmla="*/ 9239 w 124491"/>
              <a:gd name="connsiteY203" fmla="*/ 58178 h 82276"/>
              <a:gd name="connsiteX204" fmla="*/ 10287 w 124491"/>
              <a:gd name="connsiteY204" fmla="*/ 59702 h 82276"/>
              <a:gd name="connsiteX205" fmla="*/ 12097 w 124491"/>
              <a:gd name="connsiteY205" fmla="*/ 62750 h 82276"/>
              <a:gd name="connsiteX206" fmla="*/ 14001 w 124491"/>
              <a:gd name="connsiteY206" fmla="*/ 65417 h 82276"/>
              <a:gd name="connsiteX207" fmla="*/ 15335 w 124491"/>
              <a:gd name="connsiteY207" fmla="*/ 66655 h 82276"/>
              <a:gd name="connsiteX208" fmla="*/ 16859 w 124491"/>
              <a:gd name="connsiteY208" fmla="*/ 67703 h 82276"/>
              <a:gd name="connsiteX209" fmla="*/ 18574 w 124491"/>
              <a:gd name="connsiteY209" fmla="*/ 67798 h 82276"/>
              <a:gd name="connsiteX210" fmla="*/ 19145 w 124491"/>
              <a:gd name="connsiteY210" fmla="*/ 70180 h 82276"/>
              <a:gd name="connsiteX211" fmla="*/ 23432 w 124491"/>
              <a:gd name="connsiteY211" fmla="*/ 71037 h 82276"/>
              <a:gd name="connsiteX212" fmla="*/ 27337 w 124491"/>
              <a:gd name="connsiteY212" fmla="*/ 72847 h 82276"/>
              <a:gd name="connsiteX213" fmla="*/ 24003 w 124491"/>
              <a:gd name="connsiteY213" fmla="*/ 73418 h 82276"/>
              <a:gd name="connsiteX214" fmla="*/ 29337 w 124491"/>
              <a:gd name="connsiteY214" fmla="*/ 75799 h 82276"/>
              <a:gd name="connsiteX215" fmla="*/ 30289 w 124491"/>
              <a:gd name="connsiteY215" fmla="*/ 75228 h 82276"/>
              <a:gd name="connsiteX216" fmla="*/ 29718 w 124491"/>
              <a:gd name="connsiteY216" fmla="*/ 75514 h 82276"/>
              <a:gd name="connsiteX217" fmla="*/ 39434 w 124491"/>
              <a:gd name="connsiteY217" fmla="*/ 76847 h 82276"/>
              <a:gd name="connsiteX218" fmla="*/ 41815 w 124491"/>
              <a:gd name="connsiteY218" fmla="*/ 76752 h 82276"/>
              <a:gd name="connsiteX219" fmla="*/ 42958 w 124491"/>
              <a:gd name="connsiteY219" fmla="*/ 76752 h 82276"/>
              <a:gd name="connsiteX220" fmla="*/ 43625 w 124491"/>
              <a:gd name="connsiteY220" fmla="*/ 76657 h 82276"/>
              <a:gd name="connsiteX221" fmla="*/ 46196 w 124491"/>
              <a:gd name="connsiteY221" fmla="*/ 76657 h 82276"/>
              <a:gd name="connsiteX222" fmla="*/ 46101 w 124491"/>
              <a:gd name="connsiteY222" fmla="*/ 75609 h 82276"/>
              <a:gd name="connsiteX223" fmla="*/ 46577 w 124491"/>
              <a:gd name="connsiteY223" fmla="*/ 76371 h 82276"/>
              <a:gd name="connsiteX224" fmla="*/ 48387 w 124491"/>
              <a:gd name="connsiteY224" fmla="*/ 77514 h 82276"/>
              <a:gd name="connsiteX225" fmla="*/ 48673 w 124491"/>
              <a:gd name="connsiteY225" fmla="*/ 75799 h 82276"/>
              <a:gd name="connsiteX226" fmla="*/ 50387 w 124491"/>
              <a:gd name="connsiteY226" fmla="*/ 76561 h 82276"/>
              <a:gd name="connsiteX227" fmla="*/ 49625 w 124491"/>
              <a:gd name="connsiteY227" fmla="*/ 75799 h 82276"/>
              <a:gd name="connsiteX228" fmla="*/ 50863 w 124491"/>
              <a:gd name="connsiteY228" fmla="*/ 75799 h 82276"/>
              <a:gd name="connsiteX229" fmla="*/ 50482 w 124491"/>
              <a:gd name="connsiteY229" fmla="*/ 76180 h 82276"/>
              <a:gd name="connsiteX230" fmla="*/ 51245 w 124491"/>
              <a:gd name="connsiteY230" fmla="*/ 76561 h 82276"/>
              <a:gd name="connsiteX231" fmla="*/ 51149 w 124491"/>
              <a:gd name="connsiteY231" fmla="*/ 75895 h 82276"/>
              <a:gd name="connsiteX232" fmla="*/ 54197 w 124491"/>
              <a:gd name="connsiteY232" fmla="*/ 76371 h 82276"/>
              <a:gd name="connsiteX233" fmla="*/ 54197 w 124491"/>
              <a:gd name="connsiteY233" fmla="*/ 77419 h 82276"/>
              <a:gd name="connsiteX234" fmla="*/ 55436 w 124491"/>
              <a:gd name="connsiteY234" fmla="*/ 77419 h 82276"/>
              <a:gd name="connsiteX235" fmla="*/ 54483 w 124491"/>
              <a:gd name="connsiteY235" fmla="*/ 76657 h 82276"/>
              <a:gd name="connsiteX236" fmla="*/ 57341 w 124491"/>
              <a:gd name="connsiteY236" fmla="*/ 76752 h 82276"/>
              <a:gd name="connsiteX237" fmla="*/ 56197 w 124491"/>
              <a:gd name="connsiteY237" fmla="*/ 77419 h 82276"/>
              <a:gd name="connsiteX238" fmla="*/ 58388 w 124491"/>
              <a:gd name="connsiteY238" fmla="*/ 77800 h 82276"/>
              <a:gd name="connsiteX239" fmla="*/ 59150 w 124491"/>
              <a:gd name="connsiteY239" fmla="*/ 77133 h 82276"/>
              <a:gd name="connsiteX240" fmla="*/ 59245 w 124491"/>
              <a:gd name="connsiteY240" fmla="*/ 78181 h 82276"/>
              <a:gd name="connsiteX241" fmla="*/ 61817 w 124491"/>
              <a:gd name="connsiteY241" fmla="*/ 78562 h 82276"/>
              <a:gd name="connsiteX242" fmla="*/ 60960 w 124491"/>
              <a:gd name="connsiteY242" fmla="*/ 77800 h 82276"/>
              <a:gd name="connsiteX243" fmla="*/ 63055 w 124491"/>
              <a:gd name="connsiteY243" fmla="*/ 78181 h 82276"/>
              <a:gd name="connsiteX244" fmla="*/ 62008 w 124491"/>
              <a:gd name="connsiteY244" fmla="*/ 79228 h 82276"/>
              <a:gd name="connsiteX245" fmla="*/ 62769 w 124491"/>
              <a:gd name="connsiteY245" fmla="*/ 79990 h 82276"/>
              <a:gd name="connsiteX246" fmla="*/ 62675 w 124491"/>
              <a:gd name="connsiteY246" fmla="*/ 78943 h 82276"/>
              <a:gd name="connsiteX247" fmla="*/ 72200 w 124491"/>
              <a:gd name="connsiteY247" fmla="*/ 80943 h 82276"/>
              <a:gd name="connsiteX248" fmla="*/ 71914 w 124491"/>
              <a:gd name="connsiteY248" fmla="*/ 80562 h 82276"/>
              <a:gd name="connsiteX249" fmla="*/ 83153 w 124491"/>
              <a:gd name="connsiteY249" fmla="*/ 80848 h 82276"/>
              <a:gd name="connsiteX250" fmla="*/ 82486 w 124491"/>
              <a:gd name="connsiteY250" fmla="*/ 81514 h 82276"/>
              <a:gd name="connsiteX251" fmla="*/ 84867 w 124491"/>
              <a:gd name="connsiteY251" fmla="*/ 81229 h 82276"/>
              <a:gd name="connsiteX252" fmla="*/ 84963 w 124491"/>
              <a:gd name="connsiteY252" fmla="*/ 82276 h 82276"/>
              <a:gd name="connsiteX253" fmla="*/ 86677 w 124491"/>
              <a:gd name="connsiteY253" fmla="*/ 82276 h 82276"/>
              <a:gd name="connsiteX254" fmla="*/ 86106 w 124491"/>
              <a:gd name="connsiteY254" fmla="*/ 81514 h 82276"/>
              <a:gd name="connsiteX255" fmla="*/ 100393 w 124491"/>
              <a:gd name="connsiteY255" fmla="*/ 81133 h 82276"/>
              <a:gd name="connsiteX256" fmla="*/ 100108 w 124491"/>
              <a:gd name="connsiteY256" fmla="*/ 81514 h 82276"/>
              <a:gd name="connsiteX257" fmla="*/ 110680 w 124491"/>
              <a:gd name="connsiteY257" fmla="*/ 78276 h 82276"/>
              <a:gd name="connsiteX258" fmla="*/ 111443 w 124491"/>
              <a:gd name="connsiteY258" fmla="*/ 79324 h 82276"/>
              <a:gd name="connsiteX259" fmla="*/ 111347 w 124491"/>
              <a:gd name="connsiteY259" fmla="*/ 79990 h 82276"/>
              <a:gd name="connsiteX260" fmla="*/ 112395 w 124491"/>
              <a:gd name="connsiteY260" fmla="*/ 79324 h 82276"/>
              <a:gd name="connsiteX261" fmla="*/ 111157 w 124491"/>
              <a:gd name="connsiteY261" fmla="*/ 77895 h 82276"/>
              <a:gd name="connsiteX262" fmla="*/ 116777 w 124491"/>
              <a:gd name="connsiteY262" fmla="*/ 76657 h 82276"/>
              <a:gd name="connsiteX263" fmla="*/ 118205 w 124491"/>
              <a:gd name="connsiteY263" fmla="*/ 75609 h 82276"/>
              <a:gd name="connsiteX264" fmla="*/ 116967 w 124491"/>
              <a:gd name="connsiteY264" fmla="*/ 74561 h 82276"/>
              <a:gd name="connsiteX265" fmla="*/ 119539 w 124491"/>
              <a:gd name="connsiteY265" fmla="*/ 74656 h 82276"/>
              <a:gd name="connsiteX266" fmla="*/ 119539 w 124491"/>
              <a:gd name="connsiteY266" fmla="*/ 74275 h 82276"/>
              <a:gd name="connsiteX267" fmla="*/ 119825 w 124491"/>
              <a:gd name="connsiteY267" fmla="*/ 73894 h 82276"/>
              <a:gd name="connsiteX268" fmla="*/ 119253 w 124491"/>
              <a:gd name="connsiteY268" fmla="*/ 73513 h 82276"/>
              <a:gd name="connsiteX269" fmla="*/ 119919 w 124491"/>
              <a:gd name="connsiteY269" fmla="*/ 73132 h 82276"/>
              <a:gd name="connsiteX270" fmla="*/ 120777 w 124491"/>
              <a:gd name="connsiteY270" fmla="*/ 71704 h 82276"/>
              <a:gd name="connsiteX271" fmla="*/ 120301 w 124491"/>
              <a:gd name="connsiteY271" fmla="*/ 69227 h 82276"/>
              <a:gd name="connsiteX272" fmla="*/ 119539 w 124491"/>
              <a:gd name="connsiteY272" fmla="*/ 66751 h 82276"/>
              <a:gd name="connsiteX273" fmla="*/ 120110 w 124491"/>
              <a:gd name="connsiteY273" fmla="*/ 62560 h 82276"/>
              <a:gd name="connsiteX274" fmla="*/ 121729 w 124491"/>
              <a:gd name="connsiteY274" fmla="*/ 62941 h 82276"/>
              <a:gd name="connsiteX275" fmla="*/ 121158 w 124491"/>
              <a:gd name="connsiteY275" fmla="*/ 61893 h 82276"/>
              <a:gd name="connsiteX276" fmla="*/ 121729 w 124491"/>
              <a:gd name="connsiteY276" fmla="*/ 57988 h 82276"/>
              <a:gd name="connsiteX277" fmla="*/ 122015 w 124491"/>
              <a:gd name="connsiteY277" fmla="*/ 57321 h 82276"/>
              <a:gd name="connsiteX278" fmla="*/ 122396 w 124491"/>
              <a:gd name="connsiteY278" fmla="*/ 58369 h 82276"/>
              <a:gd name="connsiteX279" fmla="*/ 121444 w 124491"/>
              <a:gd name="connsiteY279" fmla="*/ 56178 h 82276"/>
              <a:gd name="connsiteX280" fmla="*/ 122587 w 124491"/>
              <a:gd name="connsiteY280" fmla="*/ 54844 h 82276"/>
              <a:gd name="connsiteX281" fmla="*/ 121825 w 124491"/>
              <a:gd name="connsiteY281" fmla="*/ 54463 h 82276"/>
              <a:gd name="connsiteX282" fmla="*/ 122872 w 124491"/>
              <a:gd name="connsiteY282" fmla="*/ 53797 h 82276"/>
              <a:gd name="connsiteX283" fmla="*/ 122015 w 124491"/>
              <a:gd name="connsiteY283" fmla="*/ 53416 h 82276"/>
              <a:gd name="connsiteX284" fmla="*/ 122015 w 124491"/>
              <a:gd name="connsiteY284" fmla="*/ 51701 h 82276"/>
              <a:gd name="connsiteX285" fmla="*/ 121634 w 124491"/>
              <a:gd name="connsiteY285" fmla="*/ 50653 h 82276"/>
              <a:gd name="connsiteX286" fmla="*/ 122015 w 124491"/>
              <a:gd name="connsiteY286" fmla="*/ 49606 h 82276"/>
              <a:gd name="connsiteX287" fmla="*/ 121539 w 124491"/>
              <a:gd name="connsiteY287" fmla="*/ 49225 h 82276"/>
              <a:gd name="connsiteX288" fmla="*/ 122682 w 124491"/>
              <a:gd name="connsiteY288" fmla="*/ 47129 h 82276"/>
              <a:gd name="connsiteX289" fmla="*/ 121729 w 124491"/>
              <a:gd name="connsiteY289" fmla="*/ 46748 h 82276"/>
              <a:gd name="connsiteX290" fmla="*/ 121444 w 124491"/>
              <a:gd name="connsiteY290" fmla="*/ 44653 h 82276"/>
              <a:gd name="connsiteX291" fmla="*/ 121825 w 124491"/>
              <a:gd name="connsiteY291" fmla="*/ 44272 h 82276"/>
              <a:gd name="connsiteX292" fmla="*/ 121444 w 124491"/>
              <a:gd name="connsiteY292" fmla="*/ 42843 h 82276"/>
              <a:gd name="connsiteX293" fmla="*/ 121634 w 124491"/>
              <a:gd name="connsiteY293" fmla="*/ 41795 h 82276"/>
              <a:gd name="connsiteX294" fmla="*/ 122872 w 124491"/>
              <a:gd name="connsiteY294" fmla="*/ 40747 h 82276"/>
              <a:gd name="connsiteX295" fmla="*/ 121253 w 124491"/>
              <a:gd name="connsiteY295" fmla="*/ 41033 h 82276"/>
              <a:gd name="connsiteX296" fmla="*/ 120872 w 124491"/>
              <a:gd name="connsiteY296" fmla="*/ 37509 h 82276"/>
              <a:gd name="connsiteX297" fmla="*/ 122206 w 124491"/>
              <a:gd name="connsiteY297" fmla="*/ 37890 h 82276"/>
              <a:gd name="connsiteX298" fmla="*/ 122206 w 124491"/>
              <a:gd name="connsiteY298" fmla="*/ 39604 h 82276"/>
              <a:gd name="connsiteX299" fmla="*/ 122301 w 124491"/>
              <a:gd name="connsiteY299" fmla="*/ 37509 h 82276"/>
              <a:gd name="connsiteX300" fmla="*/ 122967 w 124491"/>
              <a:gd name="connsiteY300" fmla="*/ 36842 h 82276"/>
              <a:gd name="connsiteX301" fmla="*/ 122206 w 124491"/>
              <a:gd name="connsiteY301" fmla="*/ 29413 h 82276"/>
              <a:gd name="connsiteX302" fmla="*/ 123158 w 124491"/>
              <a:gd name="connsiteY302" fmla="*/ 29127 h 82276"/>
              <a:gd name="connsiteX303" fmla="*/ 122206 w 124491"/>
              <a:gd name="connsiteY303" fmla="*/ 28746 h 82276"/>
              <a:gd name="connsiteX304" fmla="*/ 123539 w 124491"/>
              <a:gd name="connsiteY304" fmla="*/ 26269 h 82276"/>
              <a:gd name="connsiteX305" fmla="*/ 122967 w 124491"/>
              <a:gd name="connsiteY305" fmla="*/ 25507 h 82276"/>
              <a:gd name="connsiteX306" fmla="*/ 124492 w 124491"/>
              <a:gd name="connsiteY306" fmla="*/ 24555 h 82276"/>
              <a:gd name="connsiteX307" fmla="*/ 11239 w 124491"/>
              <a:gd name="connsiteY307" fmla="*/ 37414 h 82276"/>
              <a:gd name="connsiteX308" fmla="*/ 10287 w 124491"/>
              <a:gd name="connsiteY308" fmla="*/ 36937 h 82276"/>
              <a:gd name="connsiteX309" fmla="*/ 12287 w 124491"/>
              <a:gd name="connsiteY309" fmla="*/ 36175 h 82276"/>
              <a:gd name="connsiteX310" fmla="*/ 11239 w 124491"/>
              <a:gd name="connsiteY310" fmla="*/ 37414 h 82276"/>
              <a:gd name="connsiteX311" fmla="*/ 13525 w 124491"/>
              <a:gd name="connsiteY311" fmla="*/ 37318 h 82276"/>
              <a:gd name="connsiteX312" fmla="*/ 14192 w 124491"/>
              <a:gd name="connsiteY312" fmla="*/ 35128 h 82276"/>
              <a:gd name="connsiteX313" fmla="*/ 13525 w 124491"/>
              <a:gd name="connsiteY313" fmla="*/ 37318 h 82276"/>
              <a:gd name="connsiteX314" fmla="*/ 16288 w 124491"/>
              <a:gd name="connsiteY314" fmla="*/ 37414 h 82276"/>
              <a:gd name="connsiteX315" fmla="*/ 15526 w 124491"/>
              <a:gd name="connsiteY315" fmla="*/ 37414 h 82276"/>
              <a:gd name="connsiteX316" fmla="*/ 14859 w 124491"/>
              <a:gd name="connsiteY316" fmla="*/ 35890 h 82276"/>
              <a:gd name="connsiteX317" fmla="*/ 16288 w 124491"/>
              <a:gd name="connsiteY317" fmla="*/ 37414 h 82276"/>
              <a:gd name="connsiteX318" fmla="*/ 34385 w 124491"/>
              <a:gd name="connsiteY318" fmla="*/ 27793 h 82276"/>
              <a:gd name="connsiteX319" fmla="*/ 34385 w 124491"/>
              <a:gd name="connsiteY319" fmla="*/ 27793 h 82276"/>
              <a:gd name="connsiteX320" fmla="*/ 34385 w 124491"/>
              <a:gd name="connsiteY320" fmla="*/ 27793 h 82276"/>
              <a:gd name="connsiteX321" fmla="*/ 34385 w 124491"/>
              <a:gd name="connsiteY321" fmla="*/ 27793 h 82276"/>
              <a:gd name="connsiteX322" fmla="*/ 34385 w 124491"/>
              <a:gd name="connsiteY322" fmla="*/ 27793 h 82276"/>
              <a:gd name="connsiteX323" fmla="*/ 34385 w 124491"/>
              <a:gd name="connsiteY323" fmla="*/ 27793 h 82276"/>
              <a:gd name="connsiteX324" fmla="*/ 34385 w 124491"/>
              <a:gd name="connsiteY324" fmla="*/ 27793 h 82276"/>
              <a:gd name="connsiteX325" fmla="*/ 34480 w 124491"/>
              <a:gd name="connsiteY325" fmla="*/ 27698 h 82276"/>
              <a:gd name="connsiteX326" fmla="*/ 34385 w 124491"/>
              <a:gd name="connsiteY326" fmla="*/ 27793 h 82276"/>
              <a:gd name="connsiteX327" fmla="*/ 34385 w 124491"/>
              <a:gd name="connsiteY327" fmla="*/ 27793 h 82276"/>
              <a:gd name="connsiteX328" fmla="*/ 34861 w 124491"/>
              <a:gd name="connsiteY328" fmla="*/ 27412 h 82276"/>
              <a:gd name="connsiteX329" fmla="*/ 34861 w 124491"/>
              <a:gd name="connsiteY329" fmla="*/ 27412 h 82276"/>
              <a:gd name="connsiteX330" fmla="*/ 34861 w 124491"/>
              <a:gd name="connsiteY330" fmla="*/ 27412 h 82276"/>
              <a:gd name="connsiteX331" fmla="*/ 34861 w 124491"/>
              <a:gd name="connsiteY331" fmla="*/ 27412 h 82276"/>
              <a:gd name="connsiteX332" fmla="*/ 34861 w 124491"/>
              <a:gd name="connsiteY332" fmla="*/ 27412 h 82276"/>
              <a:gd name="connsiteX333" fmla="*/ 34861 w 124491"/>
              <a:gd name="connsiteY333" fmla="*/ 27412 h 82276"/>
              <a:gd name="connsiteX334" fmla="*/ 34861 w 124491"/>
              <a:gd name="connsiteY334" fmla="*/ 27412 h 82276"/>
              <a:gd name="connsiteX335" fmla="*/ 34766 w 124491"/>
              <a:gd name="connsiteY335" fmla="*/ 27508 h 82276"/>
              <a:gd name="connsiteX336" fmla="*/ 34861 w 124491"/>
              <a:gd name="connsiteY336" fmla="*/ 27412 h 82276"/>
              <a:gd name="connsiteX337" fmla="*/ 34861 w 124491"/>
              <a:gd name="connsiteY337" fmla="*/ 27412 h 82276"/>
              <a:gd name="connsiteX338" fmla="*/ 34861 w 124491"/>
              <a:gd name="connsiteY338" fmla="*/ 27412 h 82276"/>
              <a:gd name="connsiteX339" fmla="*/ 34861 w 124491"/>
              <a:gd name="connsiteY339" fmla="*/ 27412 h 82276"/>
              <a:gd name="connsiteX340" fmla="*/ 34861 w 124491"/>
              <a:gd name="connsiteY340" fmla="*/ 27412 h 82276"/>
              <a:gd name="connsiteX341" fmla="*/ 34861 w 124491"/>
              <a:gd name="connsiteY341" fmla="*/ 27412 h 82276"/>
              <a:gd name="connsiteX342" fmla="*/ 34861 w 124491"/>
              <a:gd name="connsiteY342" fmla="*/ 27412 h 82276"/>
              <a:gd name="connsiteX343" fmla="*/ 34861 w 124491"/>
              <a:gd name="connsiteY343" fmla="*/ 27412 h 82276"/>
              <a:gd name="connsiteX344" fmla="*/ 34861 w 124491"/>
              <a:gd name="connsiteY344" fmla="*/ 27412 h 82276"/>
              <a:gd name="connsiteX345" fmla="*/ 34861 w 124491"/>
              <a:gd name="connsiteY345" fmla="*/ 27412 h 82276"/>
              <a:gd name="connsiteX346" fmla="*/ 34861 w 124491"/>
              <a:gd name="connsiteY346" fmla="*/ 27412 h 82276"/>
              <a:gd name="connsiteX347" fmla="*/ 34861 w 124491"/>
              <a:gd name="connsiteY347" fmla="*/ 27412 h 82276"/>
              <a:gd name="connsiteX348" fmla="*/ 34861 w 124491"/>
              <a:gd name="connsiteY348" fmla="*/ 27412 h 82276"/>
              <a:gd name="connsiteX349" fmla="*/ 34861 w 124491"/>
              <a:gd name="connsiteY349" fmla="*/ 27412 h 82276"/>
              <a:gd name="connsiteX350" fmla="*/ 35433 w 124491"/>
              <a:gd name="connsiteY350" fmla="*/ 26936 h 82276"/>
              <a:gd name="connsiteX351" fmla="*/ 35433 w 124491"/>
              <a:gd name="connsiteY351" fmla="*/ 26936 h 82276"/>
              <a:gd name="connsiteX352" fmla="*/ 35433 w 124491"/>
              <a:gd name="connsiteY352" fmla="*/ 26936 h 82276"/>
              <a:gd name="connsiteX353" fmla="*/ 35433 w 124491"/>
              <a:gd name="connsiteY353" fmla="*/ 26936 h 82276"/>
              <a:gd name="connsiteX354" fmla="*/ 35433 w 124491"/>
              <a:gd name="connsiteY354" fmla="*/ 26936 h 82276"/>
              <a:gd name="connsiteX355" fmla="*/ 35433 w 124491"/>
              <a:gd name="connsiteY355" fmla="*/ 26936 h 82276"/>
              <a:gd name="connsiteX356" fmla="*/ 35433 w 124491"/>
              <a:gd name="connsiteY356" fmla="*/ 26936 h 82276"/>
              <a:gd name="connsiteX357" fmla="*/ 35623 w 124491"/>
              <a:gd name="connsiteY357" fmla="*/ 26746 h 82276"/>
              <a:gd name="connsiteX358" fmla="*/ 35623 w 124491"/>
              <a:gd name="connsiteY358" fmla="*/ 26746 h 82276"/>
              <a:gd name="connsiteX359" fmla="*/ 35623 w 124491"/>
              <a:gd name="connsiteY359" fmla="*/ 26746 h 82276"/>
              <a:gd name="connsiteX360" fmla="*/ 35623 w 124491"/>
              <a:gd name="connsiteY360" fmla="*/ 26746 h 82276"/>
              <a:gd name="connsiteX361" fmla="*/ 35623 w 124491"/>
              <a:gd name="connsiteY361" fmla="*/ 26746 h 82276"/>
              <a:gd name="connsiteX362" fmla="*/ 35719 w 124491"/>
              <a:gd name="connsiteY362" fmla="*/ 26650 h 82276"/>
              <a:gd name="connsiteX363" fmla="*/ 35719 w 124491"/>
              <a:gd name="connsiteY363" fmla="*/ 26650 h 82276"/>
              <a:gd name="connsiteX364" fmla="*/ 35814 w 124491"/>
              <a:gd name="connsiteY364" fmla="*/ 26555 h 82276"/>
              <a:gd name="connsiteX365" fmla="*/ 35719 w 124491"/>
              <a:gd name="connsiteY365" fmla="*/ 26650 h 82276"/>
              <a:gd name="connsiteX366" fmla="*/ 36386 w 124491"/>
              <a:gd name="connsiteY366" fmla="*/ 25888 h 82276"/>
              <a:gd name="connsiteX367" fmla="*/ 36862 w 124491"/>
              <a:gd name="connsiteY367" fmla="*/ 25222 h 82276"/>
              <a:gd name="connsiteX368" fmla="*/ 36766 w 124491"/>
              <a:gd name="connsiteY368" fmla="*/ 25412 h 82276"/>
              <a:gd name="connsiteX369" fmla="*/ 36386 w 124491"/>
              <a:gd name="connsiteY369" fmla="*/ 25888 h 82276"/>
              <a:gd name="connsiteX370" fmla="*/ 42291 w 124491"/>
              <a:gd name="connsiteY370" fmla="*/ 12077 h 82276"/>
              <a:gd name="connsiteX371" fmla="*/ 42482 w 124491"/>
              <a:gd name="connsiteY371" fmla="*/ 11315 h 82276"/>
              <a:gd name="connsiteX372" fmla="*/ 42291 w 124491"/>
              <a:gd name="connsiteY372" fmla="*/ 12077 h 82276"/>
              <a:gd name="connsiteX373" fmla="*/ 42291 w 124491"/>
              <a:gd name="connsiteY373" fmla="*/ 12077 h 82276"/>
              <a:gd name="connsiteX374" fmla="*/ 42291 w 124491"/>
              <a:gd name="connsiteY374" fmla="*/ 12077 h 82276"/>
              <a:gd name="connsiteX375" fmla="*/ 42196 w 124491"/>
              <a:gd name="connsiteY375" fmla="*/ 12458 h 82276"/>
              <a:gd name="connsiteX376" fmla="*/ 42291 w 124491"/>
              <a:gd name="connsiteY376" fmla="*/ 12077 h 82276"/>
              <a:gd name="connsiteX377" fmla="*/ 42291 w 124491"/>
              <a:gd name="connsiteY377" fmla="*/ 12077 h 82276"/>
              <a:gd name="connsiteX378" fmla="*/ 42291 w 124491"/>
              <a:gd name="connsiteY378" fmla="*/ 12172 h 82276"/>
              <a:gd name="connsiteX379" fmla="*/ 42196 w 124491"/>
              <a:gd name="connsiteY379" fmla="*/ 12363 h 82276"/>
              <a:gd name="connsiteX380" fmla="*/ 42291 w 124491"/>
              <a:gd name="connsiteY380" fmla="*/ 12172 h 82276"/>
              <a:gd name="connsiteX381" fmla="*/ 42482 w 124491"/>
              <a:gd name="connsiteY381" fmla="*/ 11315 h 82276"/>
              <a:gd name="connsiteX382" fmla="*/ 42482 w 124491"/>
              <a:gd name="connsiteY382" fmla="*/ 11315 h 82276"/>
              <a:gd name="connsiteX383" fmla="*/ 42291 w 124491"/>
              <a:gd name="connsiteY383" fmla="*/ 12172 h 82276"/>
              <a:gd name="connsiteX384" fmla="*/ 42291 w 124491"/>
              <a:gd name="connsiteY384" fmla="*/ 12268 h 82276"/>
              <a:gd name="connsiteX385" fmla="*/ 42100 w 124491"/>
              <a:gd name="connsiteY385" fmla="*/ 13030 h 82276"/>
              <a:gd name="connsiteX386" fmla="*/ 42291 w 124491"/>
              <a:gd name="connsiteY386" fmla="*/ 12458 h 82276"/>
              <a:gd name="connsiteX387" fmla="*/ 42291 w 124491"/>
              <a:gd name="connsiteY387" fmla="*/ 12268 h 82276"/>
              <a:gd name="connsiteX388" fmla="*/ 42291 w 124491"/>
              <a:gd name="connsiteY388" fmla="*/ 12172 h 82276"/>
              <a:gd name="connsiteX389" fmla="*/ 42196 w 124491"/>
              <a:gd name="connsiteY389" fmla="*/ 12363 h 82276"/>
              <a:gd name="connsiteX390" fmla="*/ 42196 w 124491"/>
              <a:gd name="connsiteY390" fmla="*/ 12458 h 82276"/>
              <a:gd name="connsiteX391" fmla="*/ 42291 w 124491"/>
              <a:gd name="connsiteY391" fmla="*/ 12172 h 82276"/>
              <a:gd name="connsiteX392" fmla="*/ 42196 w 124491"/>
              <a:gd name="connsiteY392" fmla="*/ 12458 h 82276"/>
              <a:gd name="connsiteX393" fmla="*/ 42005 w 124491"/>
              <a:gd name="connsiteY393" fmla="*/ 13220 h 82276"/>
              <a:gd name="connsiteX394" fmla="*/ 41910 w 124491"/>
              <a:gd name="connsiteY394" fmla="*/ 13601 h 82276"/>
              <a:gd name="connsiteX395" fmla="*/ 42196 w 124491"/>
              <a:gd name="connsiteY395" fmla="*/ 12458 h 82276"/>
              <a:gd name="connsiteX396" fmla="*/ 41910 w 124491"/>
              <a:gd name="connsiteY396" fmla="*/ 13506 h 82276"/>
              <a:gd name="connsiteX397" fmla="*/ 41815 w 124491"/>
              <a:gd name="connsiteY397" fmla="*/ 13887 h 82276"/>
              <a:gd name="connsiteX398" fmla="*/ 41910 w 124491"/>
              <a:gd name="connsiteY398" fmla="*/ 13506 h 82276"/>
              <a:gd name="connsiteX399" fmla="*/ 40386 w 124491"/>
              <a:gd name="connsiteY399" fmla="*/ 18173 h 82276"/>
              <a:gd name="connsiteX400" fmla="*/ 40386 w 124491"/>
              <a:gd name="connsiteY400" fmla="*/ 18173 h 82276"/>
              <a:gd name="connsiteX401" fmla="*/ 40291 w 124491"/>
              <a:gd name="connsiteY401" fmla="*/ 18364 h 82276"/>
              <a:gd name="connsiteX402" fmla="*/ 40291 w 124491"/>
              <a:gd name="connsiteY402" fmla="*/ 18459 h 82276"/>
              <a:gd name="connsiteX403" fmla="*/ 40386 w 124491"/>
              <a:gd name="connsiteY403" fmla="*/ 18173 h 82276"/>
              <a:gd name="connsiteX404" fmla="*/ 40291 w 124491"/>
              <a:gd name="connsiteY404" fmla="*/ 18554 h 82276"/>
              <a:gd name="connsiteX405" fmla="*/ 40291 w 124491"/>
              <a:gd name="connsiteY405" fmla="*/ 18554 h 82276"/>
              <a:gd name="connsiteX406" fmla="*/ 40291 w 124491"/>
              <a:gd name="connsiteY406" fmla="*/ 18554 h 82276"/>
              <a:gd name="connsiteX407" fmla="*/ 40291 w 124491"/>
              <a:gd name="connsiteY407" fmla="*/ 18554 h 82276"/>
              <a:gd name="connsiteX408" fmla="*/ 42005 w 124491"/>
              <a:gd name="connsiteY408" fmla="*/ 13411 h 82276"/>
              <a:gd name="connsiteX409" fmla="*/ 42005 w 124491"/>
              <a:gd name="connsiteY409" fmla="*/ 13411 h 82276"/>
              <a:gd name="connsiteX410" fmla="*/ 41910 w 124491"/>
              <a:gd name="connsiteY410" fmla="*/ 13887 h 82276"/>
              <a:gd name="connsiteX411" fmla="*/ 42005 w 124491"/>
              <a:gd name="connsiteY411" fmla="*/ 13411 h 82276"/>
              <a:gd name="connsiteX412" fmla="*/ 44101 w 124491"/>
              <a:gd name="connsiteY412" fmla="*/ 3505 h 82276"/>
              <a:gd name="connsiteX413" fmla="*/ 44101 w 124491"/>
              <a:gd name="connsiteY413" fmla="*/ 3505 h 82276"/>
              <a:gd name="connsiteX414" fmla="*/ 44101 w 124491"/>
              <a:gd name="connsiteY414" fmla="*/ 3505 h 82276"/>
              <a:gd name="connsiteX415" fmla="*/ 44101 w 124491"/>
              <a:gd name="connsiteY415" fmla="*/ 3886 h 82276"/>
              <a:gd name="connsiteX416" fmla="*/ 44101 w 124491"/>
              <a:gd name="connsiteY416" fmla="*/ 3505 h 82276"/>
              <a:gd name="connsiteX417" fmla="*/ 44101 w 124491"/>
              <a:gd name="connsiteY417" fmla="*/ 3314 h 82276"/>
              <a:gd name="connsiteX418" fmla="*/ 44101 w 124491"/>
              <a:gd name="connsiteY418" fmla="*/ 3314 h 82276"/>
              <a:gd name="connsiteX419" fmla="*/ 44196 w 124491"/>
              <a:gd name="connsiteY419" fmla="*/ 2838 h 82276"/>
              <a:gd name="connsiteX420" fmla="*/ 44196 w 124491"/>
              <a:gd name="connsiteY420" fmla="*/ 2743 h 82276"/>
              <a:gd name="connsiteX421" fmla="*/ 44196 w 124491"/>
              <a:gd name="connsiteY421" fmla="*/ 2743 h 82276"/>
              <a:gd name="connsiteX422" fmla="*/ 44196 w 124491"/>
              <a:gd name="connsiteY422" fmla="*/ 2647 h 82276"/>
              <a:gd name="connsiteX423" fmla="*/ 44196 w 124491"/>
              <a:gd name="connsiteY423" fmla="*/ 2457 h 82276"/>
              <a:gd name="connsiteX424" fmla="*/ 44196 w 124491"/>
              <a:gd name="connsiteY424" fmla="*/ 2171 h 82276"/>
              <a:gd name="connsiteX425" fmla="*/ 44291 w 124491"/>
              <a:gd name="connsiteY425" fmla="*/ 1790 h 82276"/>
              <a:gd name="connsiteX426" fmla="*/ 44291 w 124491"/>
              <a:gd name="connsiteY426" fmla="*/ 1885 h 82276"/>
              <a:gd name="connsiteX427" fmla="*/ 44291 w 124491"/>
              <a:gd name="connsiteY427" fmla="*/ 3124 h 82276"/>
              <a:gd name="connsiteX428" fmla="*/ 44482 w 124491"/>
              <a:gd name="connsiteY428" fmla="*/ 3124 h 82276"/>
              <a:gd name="connsiteX429" fmla="*/ 44101 w 124491"/>
              <a:gd name="connsiteY429" fmla="*/ 3886 h 82276"/>
              <a:gd name="connsiteX430" fmla="*/ 54483 w 124491"/>
              <a:gd name="connsiteY430" fmla="*/ 2362 h 82276"/>
              <a:gd name="connsiteX431" fmla="*/ 56292 w 124491"/>
              <a:gd name="connsiteY431" fmla="*/ 2743 h 82276"/>
              <a:gd name="connsiteX432" fmla="*/ 54483 w 124491"/>
              <a:gd name="connsiteY432" fmla="*/ 2362 h 82276"/>
              <a:gd name="connsiteX433" fmla="*/ 58102 w 124491"/>
              <a:gd name="connsiteY433" fmla="*/ 2838 h 82276"/>
              <a:gd name="connsiteX434" fmla="*/ 59817 w 124491"/>
              <a:gd name="connsiteY434" fmla="*/ 3600 h 82276"/>
              <a:gd name="connsiteX435" fmla="*/ 58102 w 124491"/>
              <a:gd name="connsiteY435" fmla="*/ 2838 h 82276"/>
              <a:gd name="connsiteX436" fmla="*/ 61722 w 124491"/>
              <a:gd name="connsiteY436" fmla="*/ 77228 h 82276"/>
              <a:gd name="connsiteX437" fmla="*/ 63055 w 124491"/>
              <a:gd name="connsiteY437" fmla="*/ 77228 h 82276"/>
              <a:gd name="connsiteX438" fmla="*/ 61722 w 124491"/>
              <a:gd name="connsiteY438" fmla="*/ 77228 h 82276"/>
              <a:gd name="connsiteX439" fmla="*/ 67342 w 124491"/>
              <a:gd name="connsiteY439" fmla="*/ 78371 h 82276"/>
              <a:gd name="connsiteX440" fmla="*/ 65913 w 124491"/>
              <a:gd name="connsiteY440" fmla="*/ 77609 h 82276"/>
              <a:gd name="connsiteX441" fmla="*/ 67342 w 124491"/>
              <a:gd name="connsiteY441" fmla="*/ 78371 h 82276"/>
              <a:gd name="connsiteX442" fmla="*/ 65341 w 124491"/>
              <a:gd name="connsiteY442" fmla="*/ 79038 h 82276"/>
              <a:gd name="connsiteX443" fmla="*/ 64389 w 124491"/>
              <a:gd name="connsiteY443" fmla="*/ 79038 h 82276"/>
              <a:gd name="connsiteX444" fmla="*/ 63913 w 124491"/>
              <a:gd name="connsiteY444" fmla="*/ 78657 h 82276"/>
              <a:gd name="connsiteX445" fmla="*/ 68770 w 124491"/>
              <a:gd name="connsiteY445" fmla="*/ 78752 h 82276"/>
              <a:gd name="connsiteX446" fmla="*/ 68199 w 124491"/>
              <a:gd name="connsiteY446" fmla="*/ 78371 h 82276"/>
              <a:gd name="connsiteX447" fmla="*/ 71914 w 124491"/>
              <a:gd name="connsiteY447" fmla="*/ 79895 h 82276"/>
              <a:gd name="connsiteX448" fmla="*/ 65341 w 124491"/>
              <a:gd name="connsiteY448" fmla="*/ 79038 h 82276"/>
              <a:gd name="connsiteX449" fmla="*/ 84582 w 124491"/>
              <a:gd name="connsiteY449" fmla="*/ 3886 h 82276"/>
              <a:gd name="connsiteX450" fmla="*/ 85916 w 124491"/>
              <a:gd name="connsiteY450" fmla="*/ 4648 h 82276"/>
              <a:gd name="connsiteX451" fmla="*/ 84582 w 124491"/>
              <a:gd name="connsiteY451" fmla="*/ 3886 h 82276"/>
              <a:gd name="connsiteX452" fmla="*/ 87535 w 124491"/>
              <a:gd name="connsiteY452" fmla="*/ 4267 h 82276"/>
              <a:gd name="connsiteX453" fmla="*/ 89345 w 124491"/>
              <a:gd name="connsiteY453" fmla="*/ 4648 h 82276"/>
              <a:gd name="connsiteX454" fmla="*/ 87535 w 124491"/>
              <a:gd name="connsiteY454" fmla="*/ 4267 h 82276"/>
              <a:gd name="connsiteX455" fmla="*/ 104584 w 124491"/>
              <a:gd name="connsiteY455" fmla="*/ 5410 h 82276"/>
              <a:gd name="connsiteX456" fmla="*/ 108204 w 124491"/>
              <a:gd name="connsiteY456" fmla="*/ 5886 h 82276"/>
              <a:gd name="connsiteX457" fmla="*/ 104584 w 124491"/>
              <a:gd name="connsiteY457" fmla="*/ 5410 h 8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24491" h="82276">
                <a:moveTo>
                  <a:pt x="124492" y="24555"/>
                </a:moveTo>
                <a:cubicBezTo>
                  <a:pt x="123730" y="24460"/>
                  <a:pt x="122206" y="24364"/>
                  <a:pt x="122301" y="21697"/>
                </a:cubicBezTo>
                <a:cubicBezTo>
                  <a:pt x="122587" y="21412"/>
                  <a:pt x="122206" y="21126"/>
                  <a:pt x="122206" y="21697"/>
                </a:cubicBezTo>
                <a:cubicBezTo>
                  <a:pt x="121444" y="21316"/>
                  <a:pt x="121729" y="19316"/>
                  <a:pt x="121444" y="18459"/>
                </a:cubicBezTo>
                <a:cubicBezTo>
                  <a:pt x="122301" y="13982"/>
                  <a:pt x="121063" y="12458"/>
                  <a:pt x="120301" y="9982"/>
                </a:cubicBezTo>
                <a:cubicBezTo>
                  <a:pt x="120586" y="8553"/>
                  <a:pt x="121253" y="8362"/>
                  <a:pt x="121729" y="7505"/>
                </a:cubicBezTo>
                <a:cubicBezTo>
                  <a:pt x="120777" y="4552"/>
                  <a:pt x="118491" y="8267"/>
                  <a:pt x="117443" y="4933"/>
                </a:cubicBezTo>
                <a:cubicBezTo>
                  <a:pt x="115252" y="5600"/>
                  <a:pt x="112395" y="5314"/>
                  <a:pt x="110680" y="3695"/>
                </a:cubicBezTo>
                <a:cubicBezTo>
                  <a:pt x="110680" y="3314"/>
                  <a:pt x="110776" y="3314"/>
                  <a:pt x="110871" y="3314"/>
                </a:cubicBezTo>
                <a:cubicBezTo>
                  <a:pt x="106870" y="2743"/>
                  <a:pt x="102203" y="5219"/>
                  <a:pt x="97631" y="4362"/>
                </a:cubicBezTo>
                <a:cubicBezTo>
                  <a:pt x="96678" y="4362"/>
                  <a:pt x="98203" y="4933"/>
                  <a:pt x="98203" y="4743"/>
                </a:cubicBezTo>
                <a:cubicBezTo>
                  <a:pt x="98107" y="5886"/>
                  <a:pt x="96678" y="4648"/>
                  <a:pt x="96964" y="4743"/>
                </a:cubicBezTo>
                <a:cubicBezTo>
                  <a:pt x="95631" y="4267"/>
                  <a:pt x="92678" y="4076"/>
                  <a:pt x="91726" y="4267"/>
                </a:cubicBezTo>
                <a:cubicBezTo>
                  <a:pt x="91726" y="3505"/>
                  <a:pt x="91916" y="3600"/>
                  <a:pt x="92107" y="3600"/>
                </a:cubicBezTo>
                <a:cubicBezTo>
                  <a:pt x="87344" y="1981"/>
                  <a:pt x="79820" y="3409"/>
                  <a:pt x="75724" y="742"/>
                </a:cubicBezTo>
                <a:lnTo>
                  <a:pt x="75724" y="1409"/>
                </a:lnTo>
                <a:cubicBezTo>
                  <a:pt x="74866" y="-115"/>
                  <a:pt x="73533" y="742"/>
                  <a:pt x="72676" y="647"/>
                </a:cubicBezTo>
                <a:cubicBezTo>
                  <a:pt x="74295" y="2266"/>
                  <a:pt x="77628" y="1790"/>
                  <a:pt x="79820" y="2933"/>
                </a:cubicBezTo>
                <a:cubicBezTo>
                  <a:pt x="77914" y="3600"/>
                  <a:pt x="75438" y="3219"/>
                  <a:pt x="74009" y="3505"/>
                </a:cubicBezTo>
                <a:cubicBezTo>
                  <a:pt x="75247" y="4076"/>
                  <a:pt x="76676" y="4267"/>
                  <a:pt x="78105" y="4267"/>
                </a:cubicBezTo>
                <a:cubicBezTo>
                  <a:pt x="76200" y="5695"/>
                  <a:pt x="74009" y="4267"/>
                  <a:pt x="71628" y="4457"/>
                </a:cubicBezTo>
                <a:cubicBezTo>
                  <a:pt x="72104" y="3695"/>
                  <a:pt x="73057" y="4362"/>
                  <a:pt x="73723" y="4171"/>
                </a:cubicBezTo>
                <a:cubicBezTo>
                  <a:pt x="73247" y="2266"/>
                  <a:pt x="72390" y="3028"/>
                  <a:pt x="71723" y="3028"/>
                </a:cubicBezTo>
                <a:cubicBezTo>
                  <a:pt x="66008" y="3600"/>
                  <a:pt x="60484" y="2076"/>
                  <a:pt x="54864" y="1504"/>
                </a:cubicBezTo>
                <a:cubicBezTo>
                  <a:pt x="54483" y="1504"/>
                  <a:pt x="54102" y="933"/>
                  <a:pt x="53721" y="742"/>
                </a:cubicBezTo>
                <a:cubicBezTo>
                  <a:pt x="51435" y="-115"/>
                  <a:pt x="49053" y="-115"/>
                  <a:pt x="46577" y="171"/>
                </a:cubicBezTo>
                <a:lnTo>
                  <a:pt x="44768" y="361"/>
                </a:lnTo>
                <a:lnTo>
                  <a:pt x="44482" y="647"/>
                </a:lnTo>
                <a:cubicBezTo>
                  <a:pt x="44386" y="742"/>
                  <a:pt x="44291" y="838"/>
                  <a:pt x="44291" y="838"/>
                </a:cubicBezTo>
                <a:lnTo>
                  <a:pt x="44291" y="838"/>
                </a:lnTo>
                <a:lnTo>
                  <a:pt x="44291" y="838"/>
                </a:lnTo>
                <a:cubicBezTo>
                  <a:pt x="44291" y="933"/>
                  <a:pt x="44291" y="933"/>
                  <a:pt x="44291" y="1028"/>
                </a:cubicBezTo>
                <a:cubicBezTo>
                  <a:pt x="44291" y="1028"/>
                  <a:pt x="44291" y="1028"/>
                  <a:pt x="44291" y="1028"/>
                </a:cubicBezTo>
                <a:cubicBezTo>
                  <a:pt x="44291" y="1028"/>
                  <a:pt x="44291" y="1028"/>
                  <a:pt x="44291" y="1028"/>
                </a:cubicBezTo>
                <a:cubicBezTo>
                  <a:pt x="44291" y="1314"/>
                  <a:pt x="44196" y="1504"/>
                  <a:pt x="44196" y="1790"/>
                </a:cubicBezTo>
                <a:cubicBezTo>
                  <a:pt x="44196" y="1600"/>
                  <a:pt x="44291" y="1314"/>
                  <a:pt x="44291" y="1219"/>
                </a:cubicBezTo>
                <a:cubicBezTo>
                  <a:pt x="44196" y="1790"/>
                  <a:pt x="44101" y="2457"/>
                  <a:pt x="44005" y="3028"/>
                </a:cubicBezTo>
                <a:cubicBezTo>
                  <a:pt x="44005" y="3124"/>
                  <a:pt x="43910" y="3314"/>
                  <a:pt x="43910" y="3505"/>
                </a:cubicBezTo>
                <a:cubicBezTo>
                  <a:pt x="43529" y="5695"/>
                  <a:pt x="43053" y="8267"/>
                  <a:pt x="42482" y="10648"/>
                </a:cubicBezTo>
                <a:cubicBezTo>
                  <a:pt x="42196" y="11791"/>
                  <a:pt x="41910" y="12839"/>
                  <a:pt x="41624" y="13887"/>
                </a:cubicBezTo>
                <a:cubicBezTo>
                  <a:pt x="41434" y="14458"/>
                  <a:pt x="41338" y="15030"/>
                  <a:pt x="41148" y="15601"/>
                </a:cubicBezTo>
                <a:cubicBezTo>
                  <a:pt x="41053" y="15887"/>
                  <a:pt x="40957" y="16173"/>
                  <a:pt x="40862" y="16459"/>
                </a:cubicBezTo>
                <a:cubicBezTo>
                  <a:pt x="40957" y="16268"/>
                  <a:pt x="40957" y="16173"/>
                  <a:pt x="41053" y="15982"/>
                </a:cubicBezTo>
                <a:cubicBezTo>
                  <a:pt x="41053" y="15982"/>
                  <a:pt x="41053" y="15982"/>
                  <a:pt x="41053" y="16078"/>
                </a:cubicBezTo>
                <a:cubicBezTo>
                  <a:pt x="41053" y="16173"/>
                  <a:pt x="40957" y="16363"/>
                  <a:pt x="40862" y="16554"/>
                </a:cubicBezTo>
                <a:cubicBezTo>
                  <a:pt x="40767" y="16840"/>
                  <a:pt x="40672" y="17125"/>
                  <a:pt x="40577" y="17411"/>
                </a:cubicBezTo>
                <a:cubicBezTo>
                  <a:pt x="40577" y="17506"/>
                  <a:pt x="40481" y="17506"/>
                  <a:pt x="40481" y="17602"/>
                </a:cubicBezTo>
                <a:cubicBezTo>
                  <a:pt x="40577" y="17316"/>
                  <a:pt x="40672" y="17030"/>
                  <a:pt x="40862" y="16649"/>
                </a:cubicBezTo>
                <a:cubicBezTo>
                  <a:pt x="40672" y="17125"/>
                  <a:pt x="40481" y="17697"/>
                  <a:pt x="40291" y="18173"/>
                </a:cubicBezTo>
                <a:cubicBezTo>
                  <a:pt x="40291" y="18173"/>
                  <a:pt x="40291" y="18268"/>
                  <a:pt x="40195" y="18364"/>
                </a:cubicBezTo>
                <a:cubicBezTo>
                  <a:pt x="40195" y="18364"/>
                  <a:pt x="40195" y="18268"/>
                  <a:pt x="40195" y="18268"/>
                </a:cubicBezTo>
                <a:cubicBezTo>
                  <a:pt x="40195" y="18364"/>
                  <a:pt x="40100" y="18459"/>
                  <a:pt x="40100" y="18554"/>
                </a:cubicBezTo>
                <a:cubicBezTo>
                  <a:pt x="40100" y="18554"/>
                  <a:pt x="40100" y="18554"/>
                  <a:pt x="40100" y="18649"/>
                </a:cubicBezTo>
                <a:cubicBezTo>
                  <a:pt x="40100" y="18649"/>
                  <a:pt x="40100" y="18745"/>
                  <a:pt x="40100" y="18745"/>
                </a:cubicBezTo>
                <a:cubicBezTo>
                  <a:pt x="40100" y="18745"/>
                  <a:pt x="40100" y="18745"/>
                  <a:pt x="40100" y="18745"/>
                </a:cubicBezTo>
                <a:cubicBezTo>
                  <a:pt x="40100" y="18745"/>
                  <a:pt x="40100" y="18745"/>
                  <a:pt x="40100" y="18745"/>
                </a:cubicBezTo>
                <a:cubicBezTo>
                  <a:pt x="40100" y="18745"/>
                  <a:pt x="40100" y="18745"/>
                  <a:pt x="40100" y="18649"/>
                </a:cubicBezTo>
                <a:cubicBezTo>
                  <a:pt x="40005" y="18745"/>
                  <a:pt x="40005" y="18935"/>
                  <a:pt x="39910" y="19030"/>
                </a:cubicBezTo>
                <a:cubicBezTo>
                  <a:pt x="39910" y="19126"/>
                  <a:pt x="39910" y="19126"/>
                  <a:pt x="39814" y="19221"/>
                </a:cubicBezTo>
                <a:cubicBezTo>
                  <a:pt x="39814" y="19221"/>
                  <a:pt x="39814" y="19126"/>
                  <a:pt x="39814" y="19126"/>
                </a:cubicBezTo>
                <a:cubicBezTo>
                  <a:pt x="39814" y="19221"/>
                  <a:pt x="39814" y="19221"/>
                  <a:pt x="39719" y="19221"/>
                </a:cubicBezTo>
                <a:cubicBezTo>
                  <a:pt x="39719" y="19316"/>
                  <a:pt x="39624" y="19411"/>
                  <a:pt x="39624" y="19411"/>
                </a:cubicBezTo>
                <a:cubicBezTo>
                  <a:pt x="39624" y="19507"/>
                  <a:pt x="39528" y="19602"/>
                  <a:pt x="39528" y="19602"/>
                </a:cubicBezTo>
                <a:cubicBezTo>
                  <a:pt x="39528" y="19602"/>
                  <a:pt x="39528" y="19602"/>
                  <a:pt x="39528" y="19507"/>
                </a:cubicBezTo>
                <a:cubicBezTo>
                  <a:pt x="39528" y="19507"/>
                  <a:pt x="39528" y="19507"/>
                  <a:pt x="39528" y="19602"/>
                </a:cubicBezTo>
                <a:cubicBezTo>
                  <a:pt x="39528" y="19602"/>
                  <a:pt x="39528" y="19602"/>
                  <a:pt x="39528" y="19602"/>
                </a:cubicBezTo>
                <a:cubicBezTo>
                  <a:pt x="39528" y="19602"/>
                  <a:pt x="39528" y="19507"/>
                  <a:pt x="39624" y="19411"/>
                </a:cubicBezTo>
                <a:cubicBezTo>
                  <a:pt x="39434" y="19792"/>
                  <a:pt x="39338" y="20173"/>
                  <a:pt x="39148" y="20459"/>
                </a:cubicBezTo>
                <a:cubicBezTo>
                  <a:pt x="39243" y="20269"/>
                  <a:pt x="39338" y="20078"/>
                  <a:pt x="39434" y="19792"/>
                </a:cubicBezTo>
                <a:cubicBezTo>
                  <a:pt x="39243" y="20173"/>
                  <a:pt x="39052" y="20650"/>
                  <a:pt x="38862" y="21031"/>
                </a:cubicBezTo>
                <a:cubicBezTo>
                  <a:pt x="38767" y="21221"/>
                  <a:pt x="38671" y="21412"/>
                  <a:pt x="38576" y="21602"/>
                </a:cubicBezTo>
                <a:cubicBezTo>
                  <a:pt x="38576" y="21602"/>
                  <a:pt x="38576" y="21602"/>
                  <a:pt x="38576" y="21602"/>
                </a:cubicBezTo>
                <a:cubicBezTo>
                  <a:pt x="38481" y="21697"/>
                  <a:pt x="38481" y="21793"/>
                  <a:pt x="38385" y="21888"/>
                </a:cubicBezTo>
                <a:cubicBezTo>
                  <a:pt x="38291" y="21983"/>
                  <a:pt x="38195" y="22269"/>
                  <a:pt x="38100" y="22459"/>
                </a:cubicBezTo>
                <a:cubicBezTo>
                  <a:pt x="38100" y="22459"/>
                  <a:pt x="38100" y="22364"/>
                  <a:pt x="38195" y="22364"/>
                </a:cubicBezTo>
                <a:cubicBezTo>
                  <a:pt x="38100" y="22555"/>
                  <a:pt x="38005" y="22745"/>
                  <a:pt x="37909" y="22936"/>
                </a:cubicBezTo>
                <a:cubicBezTo>
                  <a:pt x="37909" y="22936"/>
                  <a:pt x="37909" y="22936"/>
                  <a:pt x="37909" y="22936"/>
                </a:cubicBezTo>
                <a:cubicBezTo>
                  <a:pt x="37909" y="22936"/>
                  <a:pt x="37909" y="22936"/>
                  <a:pt x="37909" y="22936"/>
                </a:cubicBezTo>
                <a:cubicBezTo>
                  <a:pt x="37909" y="22936"/>
                  <a:pt x="37909" y="22936"/>
                  <a:pt x="37909" y="22936"/>
                </a:cubicBezTo>
                <a:cubicBezTo>
                  <a:pt x="37909" y="23031"/>
                  <a:pt x="37814" y="23031"/>
                  <a:pt x="37814" y="23031"/>
                </a:cubicBezTo>
                <a:cubicBezTo>
                  <a:pt x="37814" y="23031"/>
                  <a:pt x="37814" y="23031"/>
                  <a:pt x="37814" y="23031"/>
                </a:cubicBezTo>
                <a:cubicBezTo>
                  <a:pt x="37814" y="23031"/>
                  <a:pt x="37814" y="23031"/>
                  <a:pt x="37814" y="23031"/>
                </a:cubicBezTo>
                <a:cubicBezTo>
                  <a:pt x="37814" y="23126"/>
                  <a:pt x="37719" y="23126"/>
                  <a:pt x="37719" y="23221"/>
                </a:cubicBezTo>
                <a:cubicBezTo>
                  <a:pt x="37719" y="23126"/>
                  <a:pt x="37814" y="23126"/>
                  <a:pt x="37814" y="23031"/>
                </a:cubicBezTo>
                <a:cubicBezTo>
                  <a:pt x="37909" y="22840"/>
                  <a:pt x="38100" y="22555"/>
                  <a:pt x="38291" y="22174"/>
                </a:cubicBezTo>
                <a:cubicBezTo>
                  <a:pt x="38291" y="22078"/>
                  <a:pt x="38385" y="21983"/>
                  <a:pt x="38385" y="21888"/>
                </a:cubicBezTo>
                <a:cubicBezTo>
                  <a:pt x="38005" y="22650"/>
                  <a:pt x="37624" y="23317"/>
                  <a:pt x="37147" y="23983"/>
                </a:cubicBezTo>
                <a:cubicBezTo>
                  <a:pt x="37147" y="24079"/>
                  <a:pt x="37052" y="24174"/>
                  <a:pt x="36957" y="24174"/>
                </a:cubicBezTo>
                <a:cubicBezTo>
                  <a:pt x="37052" y="24079"/>
                  <a:pt x="37052" y="23983"/>
                  <a:pt x="37147" y="23983"/>
                </a:cubicBezTo>
                <a:cubicBezTo>
                  <a:pt x="37147" y="23983"/>
                  <a:pt x="37147" y="23983"/>
                  <a:pt x="37147" y="23983"/>
                </a:cubicBezTo>
                <a:cubicBezTo>
                  <a:pt x="37147" y="23888"/>
                  <a:pt x="37242" y="23888"/>
                  <a:pt x="37242" y="23793"/>
                </a:cubicBezTo>
                <a:cubicBezTo>
                  <a:pt x="37338" y="23698"/>
                  <a:pt x="37338" y="23602"/>
                  <a:pt x="37433" y="23507"/>
                </a:cubicBezTo>
                <a:cubicBezTo>
                  <a:pt x="37433" y="23602"/>
                  <a:pt x="37433" y="23602"/>
                  <a:pt x="37338" y="23602"/>
                </a:cubicBezTo>
                <a:cubicBezTo>
                  <a:pt x="37242" y="23698"/>
                  <a:pt x="37242" y="23793"/>
                  <a:pt x="37147" y="23888"/>
                </a:cubicBezTo>
                <a:cubicBezTo>
                  <a:pt x="37147" y="23888"/>
                  <a:pt x="37242" y="23793"/>
                  <a:pt x="37242" y="23793"/>
                </a:cubicBezTo>
                <a:cubicBezTo>
                  <a:pt x="37242" y="23793"/>
                  <a:pt x="37242" y="23793"/>
                  <a:pt x="37242" y="23793"/>
                </a:cubicBezTo>
                <a:cubicBezTo>
                  <a:pt x="37338" y="23698"/>
                  <a:pt x="37338" y="23698"/>
                  <a:pt x="37338" y="23602"/>
                </a:cubicBezTo>
                <a:cubicBezTo>
                  <a:pt x="37242" y="23698"/>
                  <a:pt x="37242" y="23793"/>
                  <a:pt x="37147" y="23888"/>
                </a:cubicBezTo>
                <a:cubicBezTo>
                  <a:pt x="36957" y="24174"/>
                  <a:pt x="36766" y="24460"/>
                  <a:pt x="36671" y="24650"/>
                </a:cubicBezTo>
                <a:cubicBezTo>
                  <a:pt x="36766" y="24460"/>
                  <a:pt x="36766" y="24460"/>
                  <a:pt x="36862" y="24364"/>
                </a:cubicBezTo>
                <a:cubicBezTo>
                  <a:pt x="36766" y="24460"/>
                  <a:pt x="36671" y="24650"/>
                  <a:pt x="36671" y="24745"/>
                </a:cubicBezTo>
                <a:cubicBezTo>
                  <a:pt x="36481" y="25031"/>
                  <a:pt x="36290" y="25317"/>
                  <a:pt x="35909" y="25698"/>
                </a:cubicBezTo>
                <a:cubicBezTo>
                  <a:pt x="35719" y="25984"/>
                  <a:pt x="35528" y="26174"/>
                  <a:pt x="35338" y="26365"/>
                </a:cubicBezTo>
                <a:cubicBezTo>
                  <a:pt x="35433" y="26269"/>
                  <a:pt x="35433" y="26269"/>
                  <a:pt x="35528" y="26174"/>
                </a:cubicBezTo>
                <a:cubicBezTo>
                  <a:pt x="35528" y="26174"/>
                  <a:pt x="35528" y="26269"/>
                  <a:pt x="35433" y="26269"/>
                </a:cubicBezTo>
                <a:cubicBezTo>
                  <a:pt x="35338" y="26365"/>
                  <a:pt x="35338" y="26365"/>
                  <a:pt x="35243" y="26460"/>
                </a:cubicBezTo>
                <a:cubicBezTo>
                  <a:pt x="35243" y="26460"/>
                  <a:pt x="35243" y="26460"/>
                  <a:pt x="35243" y="26460"/>
                </a:cubicBezTo>
                <a:cubicBezTo>
                  <a:pt x="35243" y="26460"/>
                  <a:pt x="35243" y="26460"/>
                  <a:pt x="35147" y="26555"/>
                </a:cubicBezTo>
                <a:cubicBezTo>
                  <a:pt x="35147" y="26555"/>
                  <a:pt x="35052" y="26650"/>
                  <a:pt x="35052" y="26650"/>
                </a:cubicBezTo>
                <a:cubicBezTo>
                  <a:pt x="35147" y="26555"/>
                  <a:pt x="35147" y="26555"/>
                  <a:pt x="35243" y="26460"/>
                </a:cubicBezTo>
                <a:cubicBezTo>
                  <a:pt x="35243" y="26460"/>
                  <a:pt x="35243" y="26460"/>
                  <a:pt x="35243" y="26460"/>
                </a:cubicBezTo>
                <a:cubicBezTo>
                  <a:pt x="35052" y="26650"/>
                  <a:pt x="34957" y="26746"/>
                  <a:pt x="34861" y="26841"/>
                </a:cubicBezTo>
                <a:cubicBezTo>
                  <a:pt x="34861" y="26841"/>
                  <a:pt x="34861" y="26841"/>
                  <a:pt x="34861" y="26841"/>
                </a:cubicBezTo>
                <a:cubicBezTo>
                  <a:pt x="34861" y="26841"/>
                  <a:pt x="34766" y="26841"/>
                  <a:pt x="34766" y="26936"/>
                </a:cubicBezTo>
                <a:cubicBezTo>
                  <a:pt x="34766" y="26936"/>
                  <a:pt x="34766" y="26936"/>
                  <a:pt x="34766" y="26936"/>
                </a:cubicBezTo>
                <a:cubicBezTo>
                  <a:pt x="34766" y="26936"/>
                  <a:pt x="34766" y="26936"/>
                  <a:pt x="34671" y="26936"/>
                </a:cubicBezTo>
                <a:cubicBezTo>
                  <a:pt x="34766" y="26841"/>
                  <a:pt x="34861" y="26841"/>
                  <a:pt x="34861" y="26746"/>
                </a:cubicBezTo>
                <a:cubicBezTo>
                  <a:pt x="34861" y="26746"/>
                  <a:pt x="34861" y="26746"/>
                  <a:pt x="34861" y="26746"/>
                </a:cubicBezTo>
                <a:cubicBezTo>
                  <a:pt x="34861" y="26746"/>
                  <a:pt x="34957" y="26650"/>
                  <a:pt x="34957" y="26650"/>
                </a:cubicBezTo>
                <a:cubicBezTo>
                  <a:pt x="34766" y="26841"/>
                  <a:pt x="34576" y="26936"/>
                  <a:pt x="34480" y="27031"/>
                </a:cubicBezTo>
                <a:cubicBezTo>
                  <a:pt x="34385" y="27031"/>
                  <a:pt x="34385" y="27127"/>
                  <a:pt x="34290" y="27127"/>
                </a:cubicBezTo>
                <a:cubicBezTo>
                  <a:pt x="34290" y="27127"/>
                  <a:pt x="34290" y="27127"/>
                  <a:pt x="34385" y="27127"/>
                </a:cubicBezTo>
                <a:cubicBezTo>
                  <a:pt x="34385" y="27127"/>
                  <a:pt x="34385"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385" y="27222"/>
                  <a:pt x="34290" y="27317"/>
                  <a:pt x="34385" y="27127"/>
                </a:cubicBezTo>
                <a:cubicBezTo>
                  <a:pt x="34385" y="27127"/>
                  <a:pt x="34290" y="27127"/>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194" y="27317"/>
                  <a:pt x="34194" y="27317"/>
                </a:cubicBezTo>
                <a:lnTo>
                  <a:pt x="34194" y="27317"/>
                </a:ln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lnTo>
                  <a:pt x="34194" y="27317"/>
                </a:lnTo>
                <a:lnTo>
                  <a:pt x="34194" y="27317"/>
                </a:lnTo>
                <a:lnTo>
                  <a:pt x="34194" y="27317"/>
                </a:lnTo>
                <a:cubicBezTo>
                  <a:pt x="34100" y="27317"/>
                  <a:pt x="34100" y="27412"/>
                  <a:pt x="34004" y="27508"/>
                </a:cubicBezTo>
                <a:cubicBezTo>
                  <a:pt x="34004" y="27508"/>
                  <a:pt x="33909" y="27508"/>
                  <a:pt x="33909" y="27508"/>
                </a:cubicBezTo>
                <a:cubicBezTo>
                  <a:pt x="33909" y="27508"/>
                  <a:pt x="33909" y="27508"/>
                  <a:pt x="33909" y="27508"/>
                </a:cubicBezTo>
                <a:cubicBezTo>
                  <a:pt x="33909" y="27508"/>
                  <a:pt x="33909" y="27508"/>
                  <a:pt x="33909" y="27508"/>
                </a:cubicBezTo>
                <a:lnTo>
                  <a:pt x="33909" y="27508"/>
                </a:lnTo>
                <a:cubicBezTo>
                  <a:pt x="33909" y="27508"/>
                  <a:pt x="33909" y="27508"/>
                  <a:pt x="33909" y="27508"/>
                </a:cubicBezTo>
                <a:cubicBezTo>
                  <a:pt x="33909" y="27508"/>
                  <a:pt x="33909" y="27508"/>
                  <a:pt x="33909" y="27508"/>
                </a:cubicBezTo>
                <a:cubicBezTo>
                  <a:pt x="33909" y="27508"/>
                  <a:pt x="33909" y="27508"/>
                  <a:pt x="33909" y="27508"/>
                </a:cubicBezTo>
                <a:cubicBezTo>
                  <a:pt x="33909" y="27508"/>
                  <a:pt x="33909" y="27508"/>
                  <a:pt x="33909" y="27508"/>
                </a:cubicBezTo>
                <a:cubicBezTo>
                  <a:pt x="32290" y="28365"/>
                  <a:pt x="31813" y="28651"/>
                  <a:pt x="31147" y="28841"/>
                </a:cubicBezTo>
                <a:cubicBezTo>
                  <a:pt x="31242" y="28936"/>
                  <a:pt x="30385" y="29413"/>
                  <a:pt x="30766" y="29508"/>
                </a:cubicBezTo>
                <a:cubicBezTo>
                  <a:pt x="29623" y="30079"/>
                  <a:pt x="29432" y="30079"/>
                  <a:pt x="28956" y="29984"/>
                </a:cubicBezTo>
                <a:cubicBezTo>
                  <a:pt x="28384" y="30746"/>
                  <a:pt x="27146" y="30556"/>
                  <a:pt x="26289" y="30937"/>
                </a:cubicBezTo>
                <a:cubicBezTo>
                  <a:pt x="26479" y="30460"/>
                  <a:pt x="26384" y="30175"/>
                  <a:pt x="25908" y="29984"/>
                </a:cubicBezTo>
                <a:cubicBezTo>
                  <a:pt x="25051" y="29984"/>
                  <a:pt x="26670" y="30460"/>
                  <a:pt x="25527" y="31032"/>
                </a:cubicBezTo>
                <a:cubicBezTo>
                  <a:pt x="24765" y="31127"/>
                  <a:pt x="24765" y="30556"/>
                  <a:pt x="23908" y="30651"/>
                </a:cubicBezTo>
                <a:cubicBezTo>
                  <a:pt x="23432" y="31032"/>
                  <a:pt x="24003" y="31603"/>
                  <a:pt x="22860" y="31984"/>
                </a:cubicBezTo>
                <a:cubicBezTo>
                  <a:pt x="21431" y="31889"/>
                  <a:pt x="19431" y="32365"/>
                  <a:pt x="17621" y="32461"/>
                </a:cubicBezTo>
                <a:cubicBezTo>
                  <a:pt x="15907" y="32651"/>
                  <a:pt x="14192" y="32461"/>
                  <a:pt x="13430" y="30841"/>
                </a:cubicBezTo>
                <a:cubicBezTo>
                  <a:pt x="12954" y="30746"/>
                  <a:pt x="12097" y="31032"/>
                  <a:pt x="11239" y="30460"/>
                </a:cubicBezTo>
                <a:cubicBezTo>
                  <a:pt x="11811" y="30841"/>
                  <a:pt x="12097" y="32270"/>
                  <a:pt x="11716" y="32842"/>
                </a:cubicBezTo>
                <a:cubicBezTo>
                  <a:pt x="10859" y="33032"/>
                  <a:pt x="10287" y="32651"/>
                  <a:pt x="10001" y="31699"/>
                </a:cubicBezTo>
                <a:cubicBezTo>
                  <a:pt x="9049" y="32365"/>
                  <a:pt x="10573" y="33032"/>
                  <a:pt x="10763" y="33413"/>
                </a:cubicBezTo>
                <a:cubicBezTo>
                  <a:pt x="10477" y="34747"/>
                  <a:pt x="9906" y="35032"/>
                  <a:pt x="9144" y="35509"/>
                </a:cubicBezTo>
                <a:cubicBezTo>
                  <a:pt x="10096" y="38461"/>
                  <a:pt x="11144" y="40462"/>
                  <a:pt x="9906" y="42843"/>
                </a:cubicBezTo>
                <a:cubicBezTo>
                  <a:pt x="9144" y="43414"/>
                  <a:pt x="8477" y="42462"/>
                  <a:pt x="7811" y="41414"/>
                </a:cubicBezTo>
                <a:cubicBezTo>
                  <a:pt x="7620" y="40843"/>
                  <a:pt x="8191" y="40652"/>
                  <a:pt x="8477" y="41128"/>
                </a:cubicBezTo>
                <a:cubicBezTo>
                  <a:pt x="8572" y="40747"/>
                  <a:pt x="7906" y="40271"/>
                  <a:pt x="7144" y="39985"/>
                </a:cubicBezTo>
                <a:cubicBezTo>
                  <a:pt x="6382" y="39700"/>
                  <a:pt x="5525" y="39700"/>
                  <a:pt x="5429" y="40557"/>
                </a:cubicBezTo>
                <a:cubicBezTo>
                  <a:pt x="4953" y="38747"/>
                  <a:pt x="4000" y="39033"/>
                  <a:pt x="3524" y="37509"/>
                </a:cubicBezTo>
                <a:cubicBezTo>
                  <a:pt x="2000" y="38080"/>
                  <a:pt x="4572" y="38366"/>
                  <a:pt x="4572" y="40366"/>
                </a:cubicBezTo>
                <a:cubicBezTo>
                  <a:pt x="2857" y="37890"/>
                  <a:pt x="3715" y="41033"/>
                  <a:pt x="3620" y="42557"/>
                </a:cubicBezTo>
                <a:cubicBezTo>
                  <a:pt x="2762" y="42843"/>
                  <a:pt x="1714" y="41128"/>
                  <a:pt x="1524" y="42938"/>
                </a:cubicBezTo>
                <a:cubicBezTo>
                  <a:pt x="476" y="42652"/>
                  <a:pt x="1334" y="40366"/>
                  <a:pt x="0" y="41033"/>
                </a:cubicBezTo>
                <a:cubicBezTo>
                  <a:pt x="381" y="43033"/>
                  <a:pt x="1143" y="44367"/>
                  <a:pt x="2000" y="45510"/>
                </a:cubicBezTo>
                <a:cubicBezTo>
                  <a:pt x="2857" y="46653"/>
                  <a:pt x="3715" y="47701"/>
                  <a:pt x="4476" y="49225"/>
                </a:cubicBezTo>
                <a:cubicBezTo>
                  <a:pt x="3334" y="49129"/>
                  <a:pt x="2477" y="48367"/>
                  <a:pt x="4286" y="50082"/>
                </a:cubicBezTo>
                <a:cubicBezTo>
                  <a:pt x="4191" y="50368"/>
                  <a:pt x="3620" y="51892"/>
                  <a:pt x="2572" y="50653"/>
                </a:cubicBezTo>
                <a:cubicBezTo>
                  <a:pt x="2381" y="51225"/>
                  <a:pt x="2762" y="52082"/>
                  <a:pt x="3429" y="52939"/>
                </a:cubicBezTo>
                <a:cubicBezTo>
                  <a:pt x="2477" y="52939"/>
                  <a:pt x="1334" y="51225"/>
                  <a:pt x="571" y="52082"/>
                </a:cubicBezTo>
                <a:cubicBezTo>
                  <a:pt x="1905" y="54368"/>
                  <a:pt x="3238" y="54940"/>
                  <a:pt x="4382" y="55511"/>
                </a:cubicBezTo>
                <a:cubicBezTo>
                  <a:pt x="5525" y="55987"/>
                  <a:pt x="6668" y="56464"/>
                  <a:pt x="8287" y="58273"/>
                </a:cubicBezTo>
                <a:cubicBezTo>
                  <a:pt x="8954" y="57797"/>
                  <a:pt x="7334" y="56940"/>
                  <a:pt x="7811" y="56368"/>
                </a:cubicBezTo>
                <a:cubicBezTo>
                  <a:pt x="8287" y="56940"/>
                  <a:pt x="8763" y="57607"/>
                  <a:pt x="9239" y="58178"/>
                </a:cubicBezTo>
                <a:cubicBezTo>
                  <a:pt x="9620" y="58654"/>
                  <a:pt x="9906" y="59226"/>
                  <a:pt x="10287" y="59702"/>
                </a:cubicBezTo>
                <a:cubicBezTo>
                  <a:pt x="10859" y="60750"/>
                  <a:pt x="11525" y="61702"/>
                  <a:pt x="12097" y="62750"/>
                </a:cubicBezTo>
                <a:cubicBezTo>
                  <a:pt x="12668" y="63703"/>
                  <a:pt x="13240" y="64560"/>
                  <a:pt x="14001" y="65417"/>
                </a:cubicBezTo>
                <a:cubicBezTo>
                  <a:pt x="14383" y="65893"/>
                  <a:pt x="14859" y="66274"/>
                  <a:pt x="15335" y="66655"/>
                </a:cubicBezTo>
                <a:cubicBezTo>
                  <a:pt x="15811" y="67036"/>
                  <a:pt x="16288" y="67417"/>
                  <a:pt x="16859" y="67703"/>
                </a:cubicBezTo>
                <a:cubicBezTo>
                  <a:pt x="16954" y="66846"/>
                  <a:pt x="17812" y="67132"/>
                  <a:pt x="18574" y="67798"/>
                </a:cubicBezTo>
                <a:cubicBezTo>
                  <a:pt x="19335" y="68560"/>
                  <a:pt x="19717" y="69513"/>
                  <a:pt x="19145" y="70180"/>
                </a:cubicBezTo>
                <a:cubicBezTo>
                  <a:pt x="21717" y="70846"/>
                  <a:pt x="22670" y="70846"/>
                  <a:pt x="23432" y="71037"/>
                </a:cubicBezTo>
                <a:cubicBezTo>
                  <a:pt x="24193" y="71227"/>
                  <a:pt x="25146" y="71704"/>
                  <a:pt x="27337" y="72847"/>
                </a:cubicBezTo>
                <a:cubicBezTo>
                  <a:pt x="26575" y="73609"/>
                  <a:pt x="25527" y="73990"/>
                  <a:pt x="24003" y="73418"/>
                </a:cubicBezTo>
                <a:cubicBezTo>
                  <a:pt x="24384" y="75895"/>
                  <a:pt x="27337" y="75418"/>
                  <a:pt x="29337" y="75799"/>
                </a:cubicBezTo>
                <a:cubicBezTo>
                  <a:pt x="28575" y="74942"/>
                  <a:pt x="29242" y="75037"/>
                  <a:pt x="30289" y="75228"/>
                </a:cubicBezTo>
                <a:cubicBezTo>
                  <a:pt x="30194" y="75609"/>
                  <a:pt x="29909" y="75418"/>
                  <a:pt x="29718" y="75514"/>
                </a:cubicBezTo>
                <a:cubicBezTo>
                  <a:pt x="32957" y="76657"/>
                  <a:pt x="36195" y="76847"/>
                  <a:pt x="39434" y="76847"/>
                </a:cubicBezTo>
                <a:cubicBezTo>
                  <a:pt x="40195" y="76847"/>
                  <a:pt x="41053" y="76847"/>
                  <a:pt x="41815" y="76752"/>
                </a:cubicBezTo>
                <a:lnTo>
                  <a:pt x="42958" y="76752"/>
                </a:lnTo>
                <a:lnTo>
                  <a:pt x="43625" y="76657"/>
                </a:lnTo>
                <a:cubicBezTo>
                  <a:pt x="44482" y="76561"/>
                  <a:pt x="45339" y="76561"/>
                  <a:pt x="46196" y="76657"/>
                </a:cubicBezTo>
                <a:cubicBezTo>
                  <a:pt x="46291" y="76085"/>
                  <a:pt x="46101" y="76085"/>
                  <a:pt x="46101" y="75609"/>
                </a:cubicBezTo>
                <a:cubicBezTo>
                  <a:pt x="47625" y="75037"/>
                  <a:pt x="48482" y="76561"/>
                  <a:pt x="46577" y="76371"/>
                </a:cubicBezTo>
                <a:cubicBezTo>
                  <a:pt x="46577" y="76942"/>
                  <a:pt x="47910" y="77038"/>
                  <a:pt x="48387" y="77514"/>
                </a:cubicBezTo>
                <a:cubicBezTo>
                  <a:pt x="48006" y="76942"/>
                  <a:pt x="48482" y="76371"/>
                  <a:pt x="48673" y="75799"/>
                </a:cubicBezTo>
                <a:cubicBezTo>
                  <a:pt x="48959" y="77419"/>
                  <a:pt x="49625" y="76466"/>
                  <a:pt x="50387" y="76561"/>
                </a:cubicBezTo>
                <a:cubicBezTo>
                  <a:pt x="50197" y="75418"/>
                  <a:pt x="49911" y="76561"/>
                  <a:pt x="49625" y="75799"/>
                </a:cubicBezTo>
                <a:cubicBezTo>
                  <a:pt x="49911" y="74942"/>
                  <a:pt x="50578" y="75609"/>
                  <a:pt x="50863" y="75799"/>
                </a:cubicBezTo>
                <a:cubicBezTo>
                  <a:pt x="50863" y="76180"/>
                  <a:pt x="50673" y="76085"/>
                  <a:pt x="50482" y="76180"/>
                </a:cubicBezTo>
                <a:cubicBezTo>
                  <a:pt x="50482" y="76942"/>
                  <a:pt x="50959" y="76371"/>
                  <a:pt x="51245" y="76561"/>
                </a:cubicBezTo>
                <a:cubicBezTo>
                  <a:pt x="51245" y="76276"/>
                  <a:pt x="51149" y="76180"/>
                  <a:pt x="51149" y="75895"/>
                </a:cubicBezTo>
                <a:cubicBezTo>
                  <a:pt x="52483" y="75799"/>
                  <a:pt x="53054" y="76180"/>
                  <a:pt x="54197" y="76371"/>
                </a:cubicBezTo>
                <a:cubicBezTo>
                  <a:pt x="54388" y="76561"/>
                  <a:pt x="54102" y="76847"/>
                  <a:pt x="54197" y="77419"/>
                </a:cubicBezTo>
                <a:cubicBezTo>
                  <a:pt x="54769" y="76466"/>
                  <a:pt x="54769" y="78181"/>
                  <a:pt x="55436" y="77419"/>
                </a:cubicBezTo>
                <a:cubicBezTo>
                  <a:pt x="55245" y="76371"/>
                  <a:pt x="55054" y="76942"/>
                  <a:pt x="54483" y="76657"/>
                </a:cubicBezTo>
                <a:cubicBezTo>
                  <a:pt x="55436" y="76180"/>
                  <a:pt x="56674" y="75704"/>
                  <a:pt x="57341" y="76752"/>
                </a:cubicBezTo>
                <a:cubicBezTo>
                  <a:pt x="57150" y="77514"/>
                  <a:pt x="56483" y="76847"/>
                  <a:pt x="56197" y="77419"/>
                </a:cubicBezTo>
                <a:cubicBezTo>
                  <a:pt x="56674" y="78466"/>
                  <a:pt x="57721" y="77895"/>
                  <a:pt x="58388" y="77800"/>
                </a:cubicBezTo>
                <a:cubicBezTo>
                  <a:pt x="57912" y="75895"/>
                  <a:pt x="59055" y="78562"/>
                  <a:pt x="59150" y="77133"/>
                </a:cubicBezTo>
                <a:cubicBezTo>
                  <a:pt x="59436" y="77323"/>
                  <a:pt x="58960" y="77704"/>
                  <a:pt x="59245" y="78181"/>
                </a:cubicBezTo>
                <a:cubicBezTo>
                  <a:pt x="60293" y="77990"/>
                  <a:pt x="60865" y="78752"/>
                  <a:pt x="61817" y="78562"/>
                </a:cubicBezTo>
                <a:cubicBezTo>
                  <a:pt x="61532" y="77514"/>
                  <a:pt x="61246" y="78562"/>
                  <a:pt x="60960" y="77800"/>
                </a:cubicBezTo>
                <a:cubicBezTo>
                  <a:pt x="61626" y="76847"/>
                  <a:pt x="62008" y="78657"/>
                  <a:pt x="63055" y="78181"/>
                </a:cubicBezTo>
                <a:cubicBezTo>
                  <a:pt x="62675" y="79133"/>
                  <a:pt x="62198" y="78085"/>
                  <a:pt x="62008" y="79228"/>
                </a:cubicBezTo>
                <a:cubicBezTo>
                  <a:pt x="62103" y="79705"/>
                  <a:pt x="62389" y="79895"/>
                  <a:pt x="62769" y="79990"/>
                </a:cubicBezTo>
                <a:cubicBezTo>
                  <a:pt x="62675" y="79705"/>
                  <a:pt x="62675" y="79419"/>
                  <a:pt x="62675" y="78943"/>
                </a:cubicBezTo>
                <a:cubicBezTo>
                  <a:pt x="66580" y="79514"/>
                  <a:pt x="68294" y="80276"/>
                  <a:pt x="72200" y="80943"/>
                </a:cubicBezTo>
                <a:cubicBezTo>
                  <a:pt x="72200" y="80562"/>
                  <a:pt x="72009" y="80657"/>
                  <a:pt x="71914" y="80562"/>
                </a:cubicBezTo>
                <a:cubicBezTo>
                  <a:pt x="75438" y="77419"/>
                  <a:pt x="79343" y="81324"/>
                  <a:pt x="83153" y="80848"/>
                </a:cubicBezTo>
                <a:cubicBezTo>
                  <a:pt x="83058" y="81324"/>
                  <a:pt x="82868" y="81610"/>
                  <a:pt x="82486" y="81514"/>
                </a:cubicBezTo>
                <a:cubicBezTo>
                  <a:pt x="83248" y="82753"/>
                  <a:pt x="84106" y="81038"/>
                  <a:pt x="84867" y="81229"/>
                </a:cubicBezTo>
                <a:cubicBezTo>
                  <a:pt x="84201" y="83038"/>
                  <a:pt x="85439" y="79990"/>
                  <a:pt x="84963" y="82276"/>
                </a:cubicBezTo>
                <a:lnTo>
                  <a:pt x="86677" y="82276"/>
                </a:lnTo>
                <a:cubicBezTo>
                  <a:pt x="86582" y="81705"/>
                  <a:pt x="86392" y="81514"/>
                  <a:pt x="86106" y="81514"/>
                </a:cubicBezTo>
                <a:cubicBezTo>
                  <a:pt x="90773" y="80848"/>
                  <a:pt x="96393" y="82372"/>
                  <a:pt x="100393" y="81133"/>
                </a:cubicBezTo>
                <a:cubicBezTo>
                  <a:pt x="100393" y="81514"/>
                  <a:pt x="100203" y="81419"/>
                  <a:pt x="100108" y="81514"/>
                </a:cubicBezTo>
                <a:cubicBezTo>
                  <a:pt x="102775" y="82372"/>
                  <a:pt x="108013" y="77514"/>
                  <a:pt x="110680" y="78276"/>
                </a:cubicBezTo>
                <a:cubicBezTo>
                  <a:pt x="111061" y="78371"/>
                  <a:pt x="111157" y="79705"/>
                  <a:pt x="111443" y="79324"/>
                </a:cubicBezTo>
                <a:cubicBezTo>
                  <a:pt x="111443" y="79705"/>
                  <a:pt x="111443" y="79990"/>
                  <a:pt x="111347" y="79990"/>
                </a:cubicBezTo>
                <a:cubicBezTo>
                  <a:pt x="111633" y="81038"/>
                  <a:pt x="111823" y="77609"/>
                  <a:pt x="112395" y="79324"/>
                </a:cubicBezTo>
                <a:cubicBezTo>
                  <a:pt x="112586" y="78657"/>
                  <a:pt x="111538" y="78371"/>
                  <a:pt x="111157" y="77895"/>
                </a:cubicBezTo>
                <a:cubicBezTo>
                  <a:pt x="112966" y="75990"/>
                  <a:pt x="114871" y="75704"/>
                  <a:pt x="116777" y="76657"/>
                </a:cubicBezTo>
                <a:cubicBezTo>
                  <a:pt x="116110" y="75228"/>
                  <a:pt x="117634" y="75609"/>
                  <a:pt x="118205" y="75609"/>
                </a:cubicBezTo>
                <a:cubicBezTo>
                  <a:pt x="118396" y="75037"/>
                  <a:pt x="117157" y="75323"/>
                  <a:pt x="116967" y="74561"/>
                </a:cubicBezTo>
                <a:cubicBezTo>
                  <a:pt x="117443" y="73418"/>
                  <a:pt x="119158" y="73513"/>
                  <a:pt x="119539" y="74656"/>
                </a:cubicBezTo>
                <a:cubicBezTo>
                  <a:pt x="119634" y="74561"/>
                  <a:pt x="119634" y="74275"/>
                  <a:pt x="119539" y="74275"/>
                </a:cubicBezTo>
                <a:cubicBezTo>
                  <a:pt x="119539" y="73894"/>
                  <a:pt x="119729" y="73990"/>
                  <a:pt x="119825" y="73894"/>
                </a:cubicBezTo>
                <a:cubicBezTo>
                  <a:pt x="119825" y="73132"/>
                  <a:pt x="119348" y="73704"/>
                  <a:pt x="119253" y="73513"/>
                </a:cubicBezTo>
                <a:cubicBezTo>
                  <a:pt x="119253" y="72751"/>
                  <a:pt x="119729" y="73323"/>
                  <a:pt x="119919" y="73132"/>
                </a:cubicBezTo>
                <a:cubicBezTo>
                  <a:pt x="119348" y="72085"/>
                  <a:pt x="120301" y="71513"/>
                  <a:pt x="120777" y="71704"/>
                </a:cubicBezTo>
                <a:cubicBezTo>
                  <a:pt x="120872" y="71704"/>
                  <a:pt x="119539" y="69989"/>
                  <a:pt x="120301" y="69227"/>
                </a:cubicBezTo>
                <a:cubicBezTo>
                  <a:pt x="119919" y="68656"/>
                  <a:pt x="119634" y="67989"/>
                  <a:pt x="119539" y="66751"/>
                </a:cubicBezTo>
                <a:cubicBezTo>
                  <a:pt x="119729" y="65227"/>
                  <a:pt x="120205" y="64941"/>
                  <a:pt x="120110" y="62560"/>
                </a:cubicBezTo>
                <a:cubicBezTo>
                  <a:pt x="120396" y="62083"/>
                  <a:pt x="121063" y="63226"/>
                  <a:pt x="121729" y="62941"/>
                </a:cubicBezTo>
                <a:cubicBezTo>
                  <a:pt x="121634" y="62274"/>
                  <a:pt x="121348" y="62274"/>
                  <a:pt x="121158" y="61893"/>
                </a:cubicBezTo>
                <a:cubicBezTo>
                  <a:pt x="121539" y="60559"/>
                  <a:pt x="122206" y="59607"/>
                  <a:pt x="121729" y="57988"/>
                </a:cubicBezTo>
                <a:cubicBezTo>
                  <a:pt x="121729" y="57607"/>
                  <a:pt x="122015" y="57797"/>
                  <a:pt x="122015" y="57321"/>
                </a:cubicBezTo>
                <a:cubicBezTo>
                  <a:pt x="122396" y="57130"/>
                  <a:pt x="122206" y="58083"/>
                  <a:pt x="122396" y="58369"/>
                </a:cubicBezTo>
                <a:cubicBezTo>
                  <a:pt x="122682" y="57416"/>
                  <a:pt x="122111" y="55797"/>
                  <a:pt x="121444" y="56178"/>
                </a:cubicBezTo>
                <a:cubicBezTo>
                  <a:pt x="121539" y="54940"/>
                  <a:pt x="122015" y="54654"/>
                  <a:pt x="122587" y="54844"/>
                </a:cubicBezTo>
                <a:cubicBezTo>
                  <a:pt x="122967" y="54273"/>
                  <a:pt x="122015" y="54559"/>
                  <a:pt x="121825" y="54463"/>
                </a:cubicBezTo>
                <a:cubicBezTo>
                  <a:pt x="122015" y="53797"/>
                  <a:pt x="122587" y="54273"/>
                  <a:pt x="122872" y="53797"/>
                </a:cubicBezTo>
                <a:cubicBezTo>
                  <a:pt x="122872" y="53035"/>
                  <a:pt x="122301" y="53606"/>
                  <a:pt x="122015" y="53416"/>
                </a:cubicBezTo>
                <a:cubicBezTo>
                  <a:pt x="121825" y="52844"/>
                  <a:pt x="121444" y="51606"/>
                  <a:pt x="122015" y="51701"/>
                </a:cubicBezTo>
                <a:cubicBezTo>
                  <a:pt x="122015" y="51034"/>
                  <a:pt x="121634" y="51415"/>
                  <a:pt x="121634" y="50653"/>
                </a:cubicBezTo>
                <a:cubicBezTo>
                  <a:pt x="122206" y="50082"/>
                  <a:pt x="121253" y="49606"/>
                  <a:pt x="122015" y="49606"/>
                </a:cubicBezTo>
                <a:cubicBezTo>
                  <a:pt x="122015" y="49129"/>
                  <a:pt x="121729" y="49320"/>
                  <a:pt x="121539" y="49225"/>
                </a:cubicBezTo>
                <a:cubicBezTo>
                  <a:pt x="121444" y="46939"/>
                  <a:pt x="122301" y="47701"/>
                  <a:pt x="122682" y="47129"/>
                </a:cubicBezTo>
                <a:cubicBezTo>
                  <a:pt x="122587" y="46367"/>
                  <a:pt x="122015" y="46939"/>
                  <a:pt x="121729" y="46748"/>
                </a:cubicBezTo>
                <a:cubicBezTo>
                  <a:pt x="121253" y="46272"/>
                  <a:pt x="121825" y="45319"/>
                  <a:pt x="121444" y="44653"/>
                </a:cubicBezTo>
                <a:cubicBezTo>
                  <a:pt x="121539" y="43891"/>
                  <a:pt x="121634" y="45129"/>
                  <a:pt x="121825" y="44272"/>
                </a:cubicBezTo>
                <a:cubicBezTo>
                  <a:pt x="121729" y="43795"/>
                  <a:pt x="121634" y="43224"/>
                  <a:pt x="121444" y="42843"/>
                </a:cubicBezTo>
                <a:cubicBezTo>
                  <a:pt x="121825" y="41700"/>
                  <a:pt x="123063" y="41986"/>
                  <a:pt x="121634" y="41795"/>
                </a:cubicBezTo>
                <a:cubicBezTo>
                  <a:pt x="121920" y="40938"/>
                  <a:pt x="122491" y="41224"/>
                  <a:pt x="122872" y="40747"/>
                </a:cubicBezTo>
                <a:cubicBezTo>
                  <a:pt x="122587" y="39985"/>
                  <a:pt x="121729" y="40938"/>
                  <a:pt x="121253" y="41033"/>
                </a:cubicBezTo>
                <a:cubicBezTo>
                  <a:pt x="120777" y="40271"/>
                  <a:pt x="120968" y="39319"/>
                  <a:pt x="120872" y="37509"/>
                </a:cubicBezTo>
                <a:cubicBezTo>
                  <a:pt x="121253" y="36652"/>
                  <a:pt x="122015" y="37318"/>
                  <a:pt x="122206" y="37890"/>
                </a:cubicBezTo>
                <a:lnTo>
                  <a:pt x="122206" y="39604"/>
                </a:lnTo>
                <a:cubicBezTo>
                  <a:pt x="122491" y="39223"/>
                  <a:pt x="122491" y="38080"/>
                  <a:pt x="122301" y="37509"/>
                </a:cubicBezTo>
                <a:cubicBezTo>
                  <a:pt x="122396" y="36747"/>
                  <a:pt x="122872" y="37414"/>
                  <a:pt x="122967" y="36842"/>
                </a:cubicBezTo>
                <a:cubicBezTo>
                  <a:pt x="122301" y="38176"/>
                  <a:pt x="121444" y="31699"/>
                  <a:pt x="122206" y="29413"/>
                </a:cubicBezTo>
                <a:cubicBezTo>
                  <a:pt x="122396" y="28746"/>
                  <a:pt x="122967" y="29889"/>
                  <a:pt x="123158" y="29127"/>
                </a:cubicBezTo>
                <a:cubicBezTo>
                  <a:pt x="123254" y="28841"/>
                  <a:pt x="122396" y="28460"/>
                  <a:pt x="122206" y="28746"/>
                </a:cubicBezTo>
                <a:cubicBezTo>
                  <a:pt x="122206" y="26555"/>
                  <a:pt x="122872" y="26365"/>
                  <a:pt x="123539" y="26269"/>
                </a:cubicBezTo>
                <a:cubicBezTo>
                  <a:pt x="123539" y="25507"/>
                  <a:pt x="123254" y="25507"/>
                  <a:pt x="122967" y="25507"/>
                </a:cubicBezTo>
                <a:cubicBezTo>
                  <a:pt x="122872" y="24269"/>
                  <a:pt x="123920" y="25126"/>
                  <a:pt x="124492" y="24555"/>
                </a:cubicBezTo>
                <a:close/>
                <a:moveTo>
                  <a:pt x="11239" y="37414"/>
                </a:moveTo>
                <a:cubicBezTo>
                  <a:pt x="11049" y="36937"/>
                  <a:pt x="10573" y="37318"/>
                  <a:pt x="10287" y="36937"/>
                </a:cubicBezTo>
                <a:cubicBezTo>
                  <a:pt x="11049" y="35032"/>
                  <a:pt x="11239" y="36652"/>
                  <a:pt x="12287" y="36175"/>
                </a:cubicBezTo>
                <a:cubicBezTo>
                  <a:pt x="11620" y="36461"/>
                  <a:pt x="12192" y="37318"/>
                  <a:pt x="11239" y="37414"/>
                </a:cubicBezTo>
                <a:close/>
                <a:moveTo>
                  <a:pt x="13525" y="37318"/>
                </a:moveTo>
                <a:cubicBezTo>
                  <a:pt x="13430" y="36461"/>
                  <a:pt x="13335" y="35604"/>
                  <a:pt x="14192" y="35128"/>
                </a:cubicBezTo>
                <a:cubicBezTo>
                  <a:pt x="14573" y="36175"/>
                  <a:pt x="14383" y="36842"/>
                  <a:pt x="13525" y="37318"/>
                </a:cubicBezTo>
                <a:close/>
                <a:moveTo>
                  <a:pt x="16288" y="37414"/>
                </a:moveTo>
                <a:cubicBezTo>
                  <a:pt x="16097" y="37223"/>
                  <a:pt x="15811" y="37223"/>
                  <a:pt x="15526" y="37414"/>
                </a:cubicBezTo>
                <a:cubicBezTo>
                  <a:pt x="15240" y="36937"/>
                  <a:pt x="15050" y="36366"/>
                  <a:pt x="14859" y="35890"/>
                </a:cubicBezTo>
                <a:cubicBezTo>
                  <a:pt x="15621" y="35509"/>
                  <a:pt x="16669" y="37223"/>
                  <a:pt x="16288" y="37414"/>
                </a:cubicBezTo>
                <a:close/>
                <a:moveTo>
                  <a:pt x="34385" y="27793"/>
                </a:moveTo>
                <a:cubicBezTo>
                  <a:pt x="34385" y="27793"/>
                  <a:pt x="34385" y="27793"/>
                  <a:pt x="34385" y="27793"/>
                </a:cubicBezTo>
                <a:cubicBezTo>
                  <a:pt x="34385" y="27793"/>
                  <a:pt x="34385" y="27793"/>
                  <a:pt x="34385" y="27793"/>
                </a:cubicBezTo>
                <a:lnTo>
                  <a:pt x="34385" y="27793"/>
                </a:lnTo>
                <a:close/>
                <a:moveTo>
                  <a:pt x="34385" y="27793"/>
                </a:moveTo>
                <a:lnTo>
                  <a:pt x="34385" y="27793"/>
                </a:lnTo>
                <a:lnTo>
                  <a:pt x="34385" y="27793"/>
                </a:lnTo>
                <a:cubicBezTo>
                  <a:pt x="34480" y="27793"/>
                  <a:pt x="34480" y="27698"/>
                  <a:pt x="34480" y="27698"/>
                </a:cubicBezTo>
                <a:cubicBezTo>
                  <a:pt x="34480" y="27793"/>
                  <a:pt x="34385" y="27793"/>
                  <a:pt x="34385" y="27793"/>
                </a:cubicBezTo>
                <a:cubicBezTo>
                  <a:pt x="34385" y="27793"/>
                  <a:pt x="34385" y="27793"/>
                  <a:pt x="34385" y="27793"/>
                </a:cubicBezTo>
                <a:close/>
                <a:moveTo>
                  <a:pt x="34861" y="27412"/>
                </a:moveTo>
                <a:cubicBezTo>
                  <a:pt x="34861" y="27412"/>
                  <a:pt x="34861" y="27412"/>
                  <a:pt x="34861" y="27412"/>
                </a:cubicBezTo>
                <a:cubicBezTo>
                  <a:pt x="34861" y="27412"/>
                  <a:pt x="34861" y="27412"/>
                  <a:pt x="34861" y="27412"/>
                </a:cubicBezTo>
                <a:cubicBezTo>
                  <a:pt x="34861" y="27508"/>
                  <a:pt x="34861" y="27508"/>
                  <a:pt x="34861" y="27412"/>
                </a:cubicBezTo>
                <a:cubicBezTo>
                  <a:pt x="34861" y="27508"/>
                  <a:pt x="34861" y="27508"/>
                  <a:pt x="34861" y="27412"/>
                </a:cubicBezTo>
                <a:cubicBezTo>
                  <a:pt x="34861" y="27412"/>
                  <a:pt x="34861" y="27508"/>
                  <a:pt x="34861" y="27412"/>
                </a:cubicBezTo>
                <a:cubicBezTo>
                  <a:pt x="34861" y="27508"/>
                  <a:pt x="34861" y="27508"/>
                  <a:pt x="34861" y="27412"/>
                </a:cubicBezTo>
                <a:cubicBezTo>
                  <a:pt x="34766" y="27508"/>
                  <a:pt x="34766" y="27508"/>
                  <a:pt x="34766" y="27508"/>
                </a:cubicBezTo>
                <a:cubicBezTo>
                  <a:pt x="34766" y="27508"/>
                  <a:pt x="34766"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412"/>
                  <a:pt x="34861"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861" y="27412"/>
                  <a:pt x="34861" y="27412"/>
                  <a:pt x="34861" y="27412"/>
                </a:cubicBezTo>
                <a:close/>
                <a:moveTo>
                  <a:pt x="35433" y="26936"/>
                </a:moveTo>
                <a:cubicBezTo>
                  <a:pt x="35433" y="26936"/>
                  <a:pt x="35433" y="26936"/>
                  <a:pt x="35433" y="26936"/>
                </a:cubicBezTo>
                <a:cubicBezTo>
                  <a:pt x="35338" y="27031"/>
                  <a:pt x="35338" y="27031"/>
                  <a:pt x="35433" y="26936"/>
                </a:cubicBezTo>
                <a:close/>
                <a:moveTo>
                  <a:pt x="35433" y="26936"/>
                </a:moveTo>
                <a:cubicBezTo>
                  <a:pt x="35433" y="26936"/>
                  <a:pt x="35528" y="26936"/>
                  <a:pt x="35433" y="26936"/>
                </a:cubicBezTo>
                <a:cubicBezTo>
                  <a:pt x="35528" y="26841"/>
                  <a:pt x="35528" y="26841"/>
                  <a:pt x="35433" y="26936"/>
                </a:cubicBezTo>
                <a:cubicBezTo>
                  <a:pt x="35528" y="26841"/>
                  <a:pt x="35528" y="26841"/>
                  <a:pt x="35433" y="26936"/>
                </a:cubicBezTo>
                <a:close/>
                <a:moveTo>
                  <a:pt x="35623" y="26746"/>
                </a:moveTo>
                <a:cubicBezTo>
                  <a:pt x="35623" y="26746"/>
                  <a:pt x="35623" y="26746"/>
                  <a:pt x="35623" y="26746"/>
                </a:cubicBezTo>
                <a:cubicBezTo>
                  <a:pt x="35623" y="26746"/>
                  <a:pt x="35623" y="26746"/>
                  <a:pt x="35623" y="26746"/>
                </a:cubicBezTo>
                <a:cubicBezTo>
                  <a:pt x="35623" y="26746"/>
                  <a:pt x="35623" y="26746"/>
                  <a:pt x="35623" y="26746"/>
                </a:cubicBezTo>
                <a:cubicBezTo>
                  <a:pt x="35623" y="26746"/>
                  <a:pt x="35623" y="26746"/>
                  <a:pt x="35623" y="26746"/>
                </a:cubicBezTo>
                <a:close/>
                <a:moveTo>
                  <a:pt x="35719" y="26650"/>
                </a:moveTo>
                <a:cubicBezTo>
                  <a:pt x="35719" y="26650"/>
                  <a:pt x="35719" y="26555"/>
                  <a:pt x="35719" y="26650"/>
                </a:cubicBezTo>
                <a:cubicBezTo>
                  <a:pt x="35814" y="26555"/>
                  <a:pt x="35814" y="26555"/>
                  <a:pt x="35814" y="26555"/>
                </a:cubicBezTo>
                <a:cubicBezTo>
                  <a:pt x="35814" y="26555"/>
                  <a:pt x="35719" y="26555"/>
                  <a:pt x="35719" y="26650"/>
                </a:cubicBezTo>
                <a:close/>
                <a:moveTo>
                  <a:pt x="36386" y="25888"/>
                </a:moveTo>
                <a:cubicBezTo>
                  <a:pt x="36576" y="25698"/>
                  <a:pt x="36766" y="25412"/>
                  <a:pt x="36862" y="25222"/>
                </a:cubicBezTo>
                <a:cubicBezTo>
                  <a:pt x="36862" y="25317"/>
                  <a:pt x="36766" y="25317"/>
                  <a:pt x="36766" y="25412"/>
                </a:cubicBezTo>
                <a:cubicBezTo>
                  <a:pt x="36576" y="25603"/>
                  <a:pt x="36481" y="25698"/>
                  <a:pt x="36386" y="25888"/>
                </a:cubicBezTo>
                <a:close/>
                <a:moveTo>
                  <a:pt x="42291" y="12077"/>
                </a:moveTo>
                <a:cubicBezTo>
                  <a:pt x="42386" y="11791"/>
                  <a:pt x="42482" y="11506"/>
                  <a:pt x="42482" y="11315"/>
                </a:cubicBezTo>
                <a:cubicBezTo>
                  <a:pt x="42482" y="11601"/>
                  <a:pt x="42386" y="11791"/>
                  <a:pt x="42291" y="12077"/>
                </a:cubicBezTo>
                <a:cubicBezTo>
                  <a:pt x="42291" y="12077"/>
                  <a:pt x="42291" y="12077"/>
                  <a:pt x="42291" y="12077"/>
                </a:cubicBezTo>
                <a:close/>
                <a:moveTo>
                  <a:pt x="42291" y="12077"/>
                </a:moveTo>
                <a:cubicBezTo>
                  <a:pt x="42291" y="12268"/>
                  <a:pt x="42196" y="12363"/>
                  <a:pt x="42196" y="12458"/>
                </a:cubicBezTo>
                <a:cubicBezTo>
                  <a:pt x="42291" y="12363"/>
                  <a:pt x="42291" y="12268"/>
                  <a:pt x="42291" y="12077"/>
                </a:cubicBezTo>
                <a:cubicBezTo>
                  <a:pt x="42291" y="12077"/>
                  <a:pt x="42291" y="12077"/>
                  <a:pt x="42291" y="12077"/>
                </a:cubicBezTo>
                <a:close/>
                <a:moveTo>
                  <a:pt x="42291" y="12172"/>
                </a:moveTo>
                <a:cubicBezTo>
                  <a:pt x="42291" y="12268"/>
                  <a:pt x="42291" y="12268"/>
                  <a:pt x="42196" y="12363"/>
                </a:cubicBezTo>
                <a:cubicBezTo>
                  <a:pt x="42291" y="12268"/>
                  <a:pt x="42291" y="12172"/>
                  <a:pt x="42291" y="12172"/>
                </a:cubicBezTo>
                <a:cubicBezTo>
                  <a:pt x="42386" y="11791"/>
                  <a:pt x="42482" y="11506"/>
                  <a:pt x="42482" y="11315"/>
                </a:cubicBezTo>
                <a:cubicBezTo>
                  <a:pt x="42482" y="11315"/>
                  <a:pt x="42482" y="11315"/>
                  <a:pt x="42482" y="11315"/>
                </a:cubicBezTo>
                <a:cubicBezTo>
                  <a:pt x="42482" y="11696"/>
                  <a:pt x="42386" y="11887"/>
                  <a:pt x="42291" y="12172"/>
                </a:cubicBezTo>
                <a:close/>
                <a:moveTo>
                  <a:pt x="42291" y="12268"/>
                </a:moveTo>
                <a:cubicBezTo>
                  <a:pt x="42196" y="12553"/>
                  <a:pt x="42196" y="12744"/>
                  <a:pt x="42100" y="13030"/>
                </a:cubicBezTo>
                <a:cubicBezTo>
                  <a:pt x="42100" y="12839"/>
                  <a:pt x="42196" y="12649"/>
                  <a:pt x="42291" y="12458"/>
                </a:cubicBezTo>
                <a:cubicBezTo>
                  <a:pt x="42291" y="12363"/>
                  <a:pt x="42291" y="12268"/>
                  <a:pt x="42291" y="12268"/>
                </a:cubicBezTo>
                <a:close/>
                <a:moveTo>
                  <a:pt x="42291" y="12172"/>
                </a:moveTo>
                <a:cubicBezTo>
                  <a:pt x="42291" y="12268"/>
                  <a:pt x="42291" y="12268"/>
                  <a:pt x="42196" y="12363"/>
                </a:cubicBezTo>
                <a:cubicBezTo>
                  <a:pt x="42196" y="12363"/>
                  <a:pt x="42196" y="12458"/>
                  <a:pt x="42196" y="12458"/>
                </a:cubicBezTo>
                <a:cubicBezTo>
                  <a:pt x="42196" y="12363"/>
                  <a:pt x="42291" y="12363"/>
                  <a:pt x="42291" y="12172"/>
                </a:cubicBezTo>
                <a:close/>
                <a:moveTo>
                  <a:pt x="42196" y="12458"/>
                </a:moveTo>
                <a:cubicBezTo>
                  <a:pt x="42100" y="12744"/>
                  <a:pt x="42100" y="12839"/>
                  <a:pt x="42005" y="13220"/>
                </a:cubicBezTo>
                <a:cubicBezTo>
                  <a:pt x="42005" y="13315"/>
                  <a:pt x="41910" y="13506"/>
                  <a:pt x="41910" y="13601"/>
                </a:cubicBezTo>
                <a:cubicBezTo>
                  <a:pt x="42005" y="13220"/>
                  <a:pt x="42100" y="12839"/>
                  <a:pt x="42196" y="12458"/>
                </a:cubicBezTo>
                <a:close/>
                <a:moveTo>
                  <a:pt x="41910" y="13506"/>
                </a:moveTo>
                <a:cubicBezTo>
                  <a:pt x="41910" y="13601"/>
                  <a:pt x="41815" y="13792"/>
                  <a:pt x="41815" y="13887"/>
                </a:cubicBezTo>
                <a:cubicBezTo>
                  <a:pt x="41910" y="13792"/>
                  <a:pt x="41910" y="13696"/>
                  <a:pt x="41910" y="13506"/>
                </a:cubicBezTo>
                <a:close/>
                <a:moveTo>
                  <a:pt x="40386" y="18173"/>
                </a:moveTo>
                <a:cubicBezTo>
                  <a:pt x="40386" y="18173"/>
                  <a:pt x="40386" y="18173"/>
                  <a:pt x="40386" y="18173"/>
                </a:cubicBezTo>
                <a:cubicBezTo>
                  <a:pt x="40386" y="18173"/>
                  <a:pt x="40386" y="18268"/>
                  <a:pt x="40291" y="18364"/>
                </a:cubicBezTo>
                <a:cubicBezTo>
                  <a:pt x="40291" y="18364"/>
                  <a:pt x="40291" y="18364"/>
                  <a:pt x="40291" y="18459"/>
                </a:cubicBezTo>
                <a:cubicBezTo>
                  <a:pt x="40386" y="18364"/>
                  <a:pt x="40386" y="18268"/>
                  <a:pt x="40386" y="18173"/>
                </a:cubicBezTo>
                <a:close/>
                <a:moveTo>
                  <a:pt x="40291" y="18554"/>
                </a:moveTo>
                <a:cubicBezTo>
                  <a:pt x="40291" y="18554"/>
                  <a:pt x="40291" y="18459"/>
                  <a:pt x="40291" y="18554"/>
                </a:cubicBezTo>
                <a:cubicBezTo>
                  <a:pt x="40291" y="18459"/>
                  <a:pt x="40291" y="18459"/>
                  <a:pt x="40291" y="18554"/>
                </a:cubicBezTo>
                <a:cubicBezTo>
                  <a:pt x="40291" y="18554"/>
                  <a:pt x="40291" y="18554"/>
                  <a:pt x="40291" y="18554"/>
                </a:cubicBezTo>
                <a:close/>
                <a:moveTo>
                  <a:pt x="42005" y="13411"/>
                </a:moveTo>
                <a:cubicBezTo>
                  <a:pt x="42005" y="13411"/>
                  <a:pt x="42005" y="13411"/>
                  <a:pt x="42005" y="13411"/>
                </a:cubicBezTo>
                <a:cubicBezTo>
                  <a:pt x="42005" y="13506"/>
                  <a:pt x="41910" y="13696"/>
                  <a:pt x="41910" y="13887"/>
                </a:cubicBezTo>
                <a:cubicBezTo>
                  <a:pt x="41910" y="13696"/>
                  <a:pt x="41910" y="13506"/>
                  <a:pt x="42005" y="13411"/>
                </a:cubicBezTo>
                <a:close/>
                <a:moveTo>
                  <a:pt x="44101" y="3505"/>
                </a:moveTo>
                <a:cubicBezTo>
                  <a:pt x="44101" y="3505"/>
                  <a:pt x="44101" y="3505"/>
                  <a:pt x="44101" y="3505"/>
                </a:cubicBezTo>
                <a:cubicBezTo>
                  <a:pt x="44005" y="4076"/>
                  <a:pt x="44005" y="3886"/>
                  <a:pt x="44101" y="3505"/>
                </a:cubicBezTo>
                <a:close/>
                <a:moveTo>
                  <a:pt x="44101" y="3886"/>
                </a:moveTo>
                <a:cubicBezTo>
                  <a:pt x="44005" y="4171"/>
                  <a:pt x="44101" y="3505"/>
                  <a:pt x="44101" y="3505"/>
                </a:cubicBezTo>
                <a:cubicBezTo>
                  <a:pt x="44101" y="3409"/>
                  <a:pt x="44101" y="3409"/>
                  <a:pt x="44101" y="3314"/>
                </a:cubicBezTo>
                <a:cubicBezTo>
                  <a:pt x="44101" y="3314"/>
                  <a:pt x="44101" y="3314"/>
                  <a:pt x="44101" y="3314"/>
                </a:cubicBezTo>
                <a:cubicBezTo>
                  <a:pt x="44101" y="3219"/>
                  <a:pt x="44101" y="3124"/>
                  <a:pt x="44196" y="2838"/>
                </a:cubicBezTo>
                <a:cubicBezTo>
                  <a:pt x="44196" y="2457"/>
                  <a:pt x="44196" y="2743"/>
                  <a:pt x="44196" y="2743"/>
                </a:cubicBezTo>
                <a:cubicBezTo>
                  <a:pt x="44196" y="2743"/>
                  <a:pt x="44196" y="2743"/>
                  <a:pt x="44196" y="2743"/>
                </a:cubicBezTo>
                <a:cubicBezTo>
                  <a:pt x="44196" y="2743"/>
                  <a:pt x="44196" y="2647"/>
                  <a:pt x="44196" y="2647"/>
                </a:cubicBezTo>
                <a:cubicBezTo>
                  <a:pt x="44196" y="2552"/>
                  <a:pt x="44196" y="2552"/>
                  <a:pt x="44196" y="2457"/>
                </a:cubicBezTo>
                <a:cubicBezTo>
                  <a:pt x="44196" y="2362"/>
                  <a:pt x="44196" y="2266"/>
                  <a:pt x="44196" y="2171"/>
                </a:cubicBezTo>
                <a:cubicBezTo>
                  <a:pt x="44196" y="2076"/>
                  <a:pt x="44196" y="1885"/>
                  <a:pt x="44291" y="1790"/>
                </a:cubicBezTo>
                <a:cubicBezTo>
                  <a:pt x="44291" y="1790"/>
                  <a:pt x="44291" y="1790"/>
                  <a:pt x="44291" y="1885"/>
                </a:cubicBezTo>
                <a:cubicBezTo>
                  <a:pt x="44291" y="1981"/>
                  <a:pt x="44291" y="2266"/>
                  <a:pt x="44291" y="3124"/>
                </a:cubicBezTo>
                <a:cubicBezTo>
                  <a:pt x="44386" y="2266"/>
                  <a:pt x="44482" y="2266"/>
                  <a:pt x="44482" y="3124"/>
                </a:cubicBezTo>
                <a:cubicBezTo>
                  <a:pt x="44291" y="4171"/>
                  <a:pt x="44291" y="2171"/>
                  <a:pt x="44101" y="3886"/>
                </a:cubicBezTo>
                <a:close/>
                <a:moveTo>
                  <a:pt x="54483" y="2362"/>
                </a:moveTo>
                <a:cubicBezTo>
                  <a:pt x="54959" y="1981"/>
                  <a:pt x="56102" y="2171"/>
                  <a:pt x="56292" y="2743"/>
                </a:cubicBezTo>
                <a:cubicBezTo>
                  <a:pt x="55531" y="2647"/>
                  <a:pt x="55054" y="3314"/>
                  <a:pt x="54483" y="2362"/>
                </a:cubicBezTo>
                <a:close/>
                <a:moveTo>
                  <a:pt x="58102" y="2838"/>
                </a:moveTo>
                <a:cubicBezTo>
                  <a:pt x="58674" y="3124"/>
                  <a:pt x="59722" y="2171"/>
                  <a:pt x="59817" y="3600"/>
                </a:cubicBezTo>
                <a:cubicBezTo>
                  <a:pt x="59150" y="2552"/>
                  <a:pt x="58293" y="4267"/>
                  <a:pt x="58102" y="2838"/>
                </a:cubicBezTo>
                <a:close/>
                <a:moveTo>
                  <a:pt x="61722" y="77228"/>
                </a:moveTo>
                <a:cubicBezTo>
                  <a:pt x="62389" y="76657"/>
                  <a:pt x="62769" y="77038"/>
                  <a:pt x="63055" y="77228"/>
                </a:cubicBezTo>
                <a:cubicBezTo>
                  <a:pt x="62579" y="77800"/>
                  <a:pt x="62008" y="77514"/>
                  <a:pt x="61722" y="77228"/>
                </a:cubicBezTo>
                <a:close/>
                <a:moveTo>
                  <a:pt x="67342" y="78371"/>
                </a:moveTo>
                <a:cubicBezTo>
                  <a:pt x="67056" y="77800"/>
                  <a:pt x="66104" y="79038"/>
                  <a:pt x="65913" y="77609"/>
                </a:cubicBezTo>
                <a:cubicBezTo>
                  <a:pt x="66580" y="77038"/>
                  <a:pt x="67056" y="77228"/>
                  <a:pt x="67342" y="78371"/>
                </a:cubicBezTo>
                <a:close/>
                <a:moveTo>
                  <a:pt x="65341" y="79038"/>
                </a:moveTo>
                <a:lnTo>
                  <a:pt x="64389" y="79038"/>
                </a:lnTo>
                <a:cubicBezTo>
                  <a:pt x="64103" y="79228"/>
                  <a:pt x="63246" y="78847"/>
                  <a:pt x="63913" y="78657"/>
                </a:cubicBezTo>
                <a:cubicBezTo>
                  <a:pt x="65627" y="78085"/>
                  <a:pt x="67532" y="80086"/>
                  <a:pt x="68770" y="78752"/>
                </a:cubicBezTo>
                <a:cubicBezTo>
                  <a:pt x="68580" y="78562"/>
                  <a:pt x="68103" y="79133"/>
                  <a:pt x="68199" y="78371"/>
                </a:cubicBezTo>
                <a:cubicBezTo>
                  <a:pt x="69818" y="78847"/>
                  <a:pt x="70961" y="78657"/>
                  <a:pt x="71914" y="79895"/>
                </a:cubicBezTo>
                <a:cubicBezTo>
                  <a:pt x="69247" y="79705"/>
                  <a:pt x="67437" y="79990"/>
                  <a:pt x="65341" y="79038"/>
                </a:cubicBezTo>
                <a:close/>
                <a:moveTo>
                  <a:pt x="84582" y="3886"/>
                </a:moveTo>
                <a:cubicBezTo>
                  <a:pt x="85058" y="3886"/>
                  <a:pt x="86010" y="4171"/>
                  <a:pt x="85916" y="4648"/>
                </a:cubicBezTo>
                <a:cubicBezTo>
                  <a:pt x="85249" y="4267"/>
                  <a:pt x="84963" y="4933"/>
                  <a:pt x="84582" y="3886"/>
                </a:cubicBezTo>
                <a:close/>
                <a:moveTo>
                  <a:pt x="87535" y="4267"/>
                </a:moveTo>
                <a:cubicBezTo>
                  <a:pt x="88106" y="3600"/>
                  <a:pt x="88868" y="4171"/>
                  <a:pt x="89345" y="4648"/>
                </a:cubicBezTo>
                <a:cubicBezTo>
                  <a:pt x="88868" y="5029"/>
                  <a:pt x="88106" y="4838"/>
                  <a:pt x="87535" y="4267"/>
                </a:cubicBezTo>
                <a:close/>
                <a:moveTo>
                  <a:pt x="104584" y="5410"/>
                </a:moveTo>
                <a:cubicBezTo>
                  <a:pt x="105251" y="4362"/>
                  <a:pt x="107823" y="6743"/>
                  <a:pt x="108204" y="5886"/>
                </a:cubicBezTo>
                <a:cubicBezTo>
                  <a:pt x="107728" y="7029"/>
                  <a:pt x="104966" y="5029"/>
                  <a:pt x="104584" y="5410"/>
                </a:cubicBezTo>
                <a:close/>
              </a:path>
            </a:pathLst>
          </a:custGeom>
          <a:solidFill>
            <a:srgbClr val="1A2D6F"/>
          </a:solidFill>
          <a:ln w="9525" cap="flat">
            <a:noFill/>
            <a:prstDash val="solid"/>
            <a:miter/>
          </a:ln>
        </p:spPr>
        <p:txBody>
          <a:bodyPr rtlCol="0" anchor="ctr"/>
          <a:lstStyle/>
          <a:p>
            <a:endParaRPr lang="en-US"/>
          </a:p>
        </p:txBody>
      </p:sp>
      <p:sp>
        <p:nvSpPr>
          <p:cNvPr id="1133" name="צורה חופשית: צורה 1106">
            <a:extLst>
              <a:ext uri="{FF2B5EF4-FFF2-40B4-BE49-F238E27FC236}">
                <a16:creationId xmlns:a16="http://schemas.microsoft.com/office/drawing/2014/main" id="{AD4CA2D4-328C-47A5-B3B4-6ABFEB67BD53}"/>
              </a:ext>
            </a:extLst>
          </p:cNvPr>
          <p:cNvSpPr/>
          <p:nvPr userDrawn="1"/>
        </p:nvSpPr>
        <p:spPr>
          <a:xfrm>
            <a:off x="5370861" y="491299"/>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0" y="190"/>
                  <a:pt x="0" y="190"/>
                  <a:pt x="0" y="286"/>
                </a:cubicBezTo>
                <a:cubicBezTo>
                  <a:pt x="0" y="190"/>
                  <a:pt x="95" y="95"/>
                  <a:pt x="95" y="0"/>
                </a:cubicBezTo>
                <a:cubicBezTo>
                  <a:pt x="0" y="95"/>
                  <a:pt x="0" y="95"/>
                  <a:pt x="0" y="286"/>
                </a:cubicBezTo>
                <a:close/>
              </a:path>
            </a:pathLst>
          </a:custGeom>
          <a:solidFill>
            <a:srgbClr val="1A2D6F"/>
          </a:solidFill>
          <a:ln w="9525" cap="flat">
            <a:noFill/>
            <a:prstDash val="solid"/>
            <a:miter/>
          </a:ln>
        </p:spPr>
        <p:txBody>
          <a:bodyPr rtlCol="0" anchor="ctr"/>
          <a:lstStyle/>
          <a:p>
            <a:endParaRPr lang="en-US"/>
          </a:p>
        </p:txBody>
      </p:sp>
      <p:sp>
        <p:nvSpPr>
          <p:cNvPr id="1134" name="צורה חופשית: צורה 1107">
            <a:extLst>
              <a:ext uri="{FF2B5EF4-FFF2-40B4-BE49-F238E27FC236}">
                <a16:creationId xmlns:a16="http://schemas.microsoft.com/office/drawing/2014/main" id="{1039A16C-B141-4B4A-AD93-2FCCD66D2180}"/>
              </a:ext>
            </a:extLst>
          </p:cNvPr>
          <p:cNvSpPr/>
          <p:nvPr userDrawn="1"/>
        </p:nvSpPr>
        <p:spPr>
          <a:xfrm>
            <a:off x="5374100" y="477102"/>
            <a:ext cx="71" cy="290"/>
          </a:xfrm>
          <a:custGeom>
            <a:avLst/>
            <a:gdLst>
              <a:gd name="connsiteX0" fmla="*/ 0 w 71"/>
              <a:gd name="connsiteY0" fmla="*/ 290 h 290"/>
              <a:gd name="connsiteX1" fmla="*/ 0 w 71"/>
              <a:gd name="connsiteY1" fmla="*/ 290 h 290"/>
              <a:gd name="connsiteX2" fmla="*/ 0 w 71"/>
              <a:gd name="connsiteY2" fmla="*/ 290 h 290"/>
            </a:gdLst>
            <a:ahLst/>
            <a:cxnLst>
              <a:cxn ang="0">
                <a:pos x="connsiteX0" y="connsiteY0"/>
              </a:cxn>
              <a:cxn ang="0">
                <a:pos x="connsiteX1" y="connsiteY1"/>
              </a:cxn>
              <a:cxn ang="0">
                <a:pos x="connsiteX2" y="connsiteY2"/>
              </a:cxn>
            </a:cxnLst>
            <a:rect l="l" t="t" r="r" b="b"/>
            <a:pathLst>
              <a:path w="71" h="290">
                <a:moveTo>
                  <a:pt x="0" y="290"/>
                </a:moveTo>
                <a:cubicBezTo>
                  <a:pt x="0" y="290"/>
                  <a:pt x="0" y="290"/>
                  <a:pt x="0" y="290"/>
                </a:cubicBezTo>
                <a:cubicBezTo>
                  <a:pt x="95" y="-186"/>
                  <a:pt x="95" y="4"/>
                  <a:pt x="0" y="290"/>
                </a:cubicBezTo>
                <a:close/>
              </a:path>
            </a:pathLst>
          </a:custGeom>
          <a:solidFill>
            <a:srgbClr val="1A2D6F"/>
          </a:solidFill>
          <a:ln w="9525" cap="flat">
            <a:noFill/>
            <a:prstDash val="solid"/>
            <a:miter/>
          </a:ln>
        </p:spPr>
        <p:txBody>
          <a:bodyPr rtlCol="0" anchor="ctr"/>
          <a:lstStyle/>
          <a:p>
            <a:endParaRPr lang="en-US"/>
          </a:p>
        </p:txBody>
      </p:sp>
      <p:sp>
        <p:nvSpPr>
          <p:cNvPr id="1135" name="צורה חופשית: צורה 1108">
            <a:extLst>
              <a:ext uri="{FF2B5EF4-FFF2-40B4-BE49-F238E27FC236}">
                <a16:creationId xmlns:a16="http://schemas.microsoft.com/office/drawing/2014/main" id="{4129CB1C-F2EF-4062-A442-5A35C883C6E3}"/>
              </a:ext>
            </a:extLst>
          </p:cNvPr>
          <p:cNvSpPr/>
          <p:nvPr userDrawn="1"/>
        </p:nvSpPr>
        <p:spPr>
          <a:xfrm>
            <a:off x="5396483" y="416544"/>
            <a:ext cx="1238" cy="745"/>
          </a:xfrm>
          <a:custGeom>
            <a:avLst/>
            <a:gdLst>
              <a:gd name="connsiteX0" fmla="*/ 1238 w 1238"/>
              <a:gd name="connsiteY0" fmla="*/ 555 h 745"/>
              <a:gd name="connsiteX1" fmla="*/ 0 w 1238"/>
              <a:gd name="connsiteY1" fmla="*/ 746 h 745"/>
              <a:gd name="connsiteX2" fmla="*/ 1238 w 1238"/>
              <a:gd name="connsiteY2" fmla="*/ 555 h 745"/>
            </a:gdLst>
            <a:ahLst/>
            <a:cxnLst>
              <a:cxn ang="0">
                <a:pos x="connsiteX0" y="connsiteY0"/>
              </a:cxn>
              <a:cxn ang="0">
                <a:pos x="connsiteX1" y="connsiteY1"/>
              </a:cxn>
              <a:cxn ang="0">
                <a:pos x="connsiteX2" y="connsiteY2"/>
              </a:cxn>
            </a:cxnLst>
            <a:rect l="l" t="t" r="r" b="b"/>
            <a:pathLst>
              <a:path w="1238" h="745">
                <a:moveTo>
                  <a:pt x="1238" y="555"/>
                </a:moveTo>
                <a:cubicBezTo>
                  <a:pt x="1238" y="79"/>
                  <a:pt x="191" y="-492"/>
                  <a:pt x="0" y="746"/>
                </a:cubicBezTo>
                <a:cubicBezTo>
                  <a:pt x="571" y="-111"/>
                  <a:pt x="858" y="1032"/>
                  <a:pt x="1238" y="555"/>
                </a:cubicBezTo>
                <a:close/>
              </a:path>
            </a:pathLst>
          </a:custGeom>
          <a:solidFill>
            <a:srgbClr val="1A2D6F"/>
          </a:solidFill>
          <a:ln w="9525" cap="flat">
            <a:noFill/>
            <a:prstDash val="solid"/>
            <a:miter/>
          </a:ln>
        </p:spPr>
        <p:txBody>
          <a:bodyPr rtlCol="0" anchor="ctr"/>
          <a:lstStyle/>
          <a:p>
            <a:endParaRPr lang="en-US"/>
          </a:p>
        </p:txBody>
      </p:sp>
      <p:sp>
        <p:nvSpPr>
          <p:cNvPr id="1136" name="צורה חופשית: צורה 1109">
            <a:extLst>
              <a:ext uri="{FF2B5EF4-FFF2-40B4-BE49-F238E27FC236}">
                <a16:creationId xmlns:a16="http://schemas.microsoft.com/office/drawing/2014/main" id="{D54EBE58-199E-4C10-B10D-3E05FD875567}"/>
              </a:ext>
            </a:extLst>
          </p:cNvPr>
          <p:cNvSpPr/>
          <p:nvPr userDrawn="1"/>
        </p:nvSpPr>
        <p:spPr>
          <a:xfrm>
            <a:off x="5389340" y="414989"/>
            <a:ext cx="2381" cy="999"/>
          </a:xfrm>
          <a:custGeom>
            <a:avLst/>
            <a:gdLst>
              <a:gd name="connsiteX0" fmla="*/ 2381 w 2381"/>
              <a:gd name="connsiteY0" fmla="*/ 872 h 999"/>
              <a:gd name="connsiteX1" fmla="*/ 0 w 2381"/>
              <a:gd name="connsiteY1" fmla="*/ 587 h 999"/>
              <a:gd name="connsiteX2" fmla="*/ 2381 w 2381"/>
              <a:gd name="connsiteY2" fmla="*/ 872 h 999"/>
            </a:gdLst>
            <a:ahLst/>
            <a:cxnLst>
              <a:cxn ang="0">
                <a:pos x="connsiteX0" y="connsiteY0"/>
              </a:cxn>
              <a:cxn ang="0">
                <a:pos x="connsiteX1" y="connsiteY1"/>
              </a:cxn>
              <a:cxn ang="0">
                <a:pos x="connsiteX2" y="connsiteY2"/>
              </a:cxn>
            </a:cxnLst>
            <a:rect l="l" t="t" r="r" b="b"/>
            <a:pathLst>
              <a:path w="2381" h="999">
                <a:moveTo>
                  <a:pt x="2381" y="872"/>
                </a:moveTo>
                <a:cubicBezTo>
                  <a:pt x="1905" y="-652"/>
                  <a:pt x="1048" y="206"/>
                  <a:pt x="0" y="587"/>
                </a:cubicBezTo>
                <a:cubicBezTo>
                  <a:pt x="95" y="1539"/>
                  <a:pt x="1619" y="491"/>
                  <a:pt x="2381" y="872"/>
                </a:cubicBezTo>
                <a:close/>
              </a:path>
            </a:pathLst>
          </a:custGeom>
          <a:solidFill>
            <a:srgbClr val="1A2D6F"/>
          </a:solidFill>
          <a:ln w="9525" cap="flat">
            <a:noFill/>
            <a:prstDash val="solid"/>
            <a:miter/>
          </a:ln>
        </p:spPr>
        <p:txBody>
          <a:bodyPr rtlCol="0" anchor="ctr"/>
          <a:lstStyle/>
          <a:p>
            <a:endParaRPr lang="en-US"/>
          </a:p>
        </p:txBody>
      </p:sp>
      <p:sp>
        <p:nvSpPr>
          <p:cNvPr id="1137" name="צורה חופשית: צורה 1110">
            <a:extLst>
              <a:ext uri="{FF2B5EF4-FFF2-40B4-BE49-F238E27FC236}">
                <a16:creationId xmlns:a16="http://schemas.microsoft.com/office/drawing/2014/main" id="{7256DA32-D437-4039-A038-4C3FE7B6ABC7}"/>
              </a:ext>
            </a:extLst>
          </p:cNvPr>
          <p:cNvSpPr/>
          <p:nvPr userDrawn="1"/>
        </p:nvSpPr>
        <p:spPr>
          <a:xfrm>
            <a:off x="5369337" y="410038"/>
            <a:ext cx="1333" cy="584"/>
          </a:xfrm>
          <a:custGeom>
            <a:avLst/>
            <a:gdLst>
              <a:gd name="connsiteX0" fmla="*/ 1333 w 1333"/>
              <a:gd name="connsiteY0" fmla="*/ 584 h 584"/>
              <a:gd name="connsiteX1" fmla="*/ 0 w 1333"/>
              <a:gd name="connsiteY1" fmla="*/ 203 h 584"/>
              <a:gd name="connsiteX2" fmla="*/ 1333 w 1333"/>
              <a:gd name="connsiteY2" fmla="*/ 584 h 584"/>
            </a:gdLst>
            <a:ahLst/>
            <a:cxnLst>
              <a:cxn ang="0">
                <a:pos x="connsiteX0" y="connsiteY0"/>
              </a:cxn>
              <a:cxn ang="0">
                <a:pos x="connsiteX1" y="connsiteY1"/>
              </a:cxn>
              <a:cxn ang="0">
                <a:pos x="connsiteX2" y="connsiteY2"/>
              </a:cxn>
            </a:cxnLst>
            <a:rect l="l" t="t" r="r" b="b"/>
            <a:pathLst>
              <a:path w="1333" h="584">
                <a:moveTo>
                  <a:pt x="1333" y="584"/>
                </a:moveTo>
                <a:cubicBezTo>
                  <a:pt x="952" y="-368"/>
                  <a:pt x="571" y="108"/>
                  <a:pt x="0" y="203"/>
                </a:cubicBezTo>
                <a:cubicBezTo>
                  <a:pt x="285" y="965"/>
                  <a:pt x="952" y="298"/>
                  <a:pt x="1333" y="584"/>
                </a:cubicBezTo>
                <a:close/>
              </a:path>
            </a:pathLst>
          </a:custGeom>
          <a:solidFill>
            <a:srgbClr val="1A2D6F"/>
          </a:solidFill>
          <a:ln w="9525" cap="flat">
            <a:noFill/>
            <a:prstDash val="solid"/>
            <a:miter/>
          </a:ln>
        </p:spPr>
        <p:txBody>
          <a:bodyPr rtlCol="0" anchor="ctr"/>
          <a:lstStyle/>
          <a:p>
            <a:endParaRPr lang="en-US"/>
          </a:p>
        </p:txBody>
      </p:sp>
      <p:sp>
        <p:nvSpPr>
          <p:cNvPr id="1138" name="צורה חופשית: צורה 1111">
            <a:extLst>
              <a:ext uri="{FF2B5EF4-FFF2-40B4-BE49-F238E27FC236}">
                <a16:creationId xmlns:a16="http://schemas.microsoft.com/office/drawing/2014/main" id="{1C00254E-60B1-4CDB-AA65-CCD2FF7C8CB0}"/>
              </a:ext>
            </a:extLst>
          </p:cNvPr>
          <p:cNvSpPr/>
          <p:nvPr userDrawn="1"/>
        </p:nvSpPr>
        <p:spPr>
          <a:xfrm>
            <a:off x="5393340" y="415698"/>
            <a:ext cx="1238" cy="842"/>
          </a:xfrm>
          <a:custGeom>
            <a:avLst/>
            <a:gdLst>
              <a:gd name="connsiteX0" fmla="*/ 0 w 1238"/>
              <a:gd name="connsiteY0" fmla="*/ 354 h 842"/>
              <a:gd name="connsiteX1" fmla="*/ 1238 w 1238"/>
              <a:gd name="connsiteY1" fmla="*/ 830 h 842"/>
              <a:gd name="connsiteX2" fmla="*/ 0 w 1238"/>
              <a:gd name="connsiteY2" fmla="*/ 354 h 842"/>
            </a:gdLst>
            <a:ahLst/>
            <a:cxnLst>
              <a:cxn ang="0">
                <a:pos x="connsiteX0" y="connsiteY0"/>
              </a:cxn>
              <a:cxn ang="0">
                <a:pos x="connsiteX1" y="connsiteY1"/>
              </a:cxn>
              <a:cxn ang="0">
                <a:pos x="connsiteX2" y="connsiteY2"/>
              </a:cxn>
            </a:cxnLst>
            <a:rect l="l" t="t" r="r" b="b"/>
            <a:pathLst>
              <a:path w="1238" h="842">
                <a:moveTo>
                  <a:pt x="0" y="354"/>
                </a:moveTo>
                <a:cubicBezTo>
                  <a:pt x="95" y="1211"/>
                  <a:pt x="858" y="639"/>
                  <a:pt x="1238" y="830"/>
                </a:cubicBezTo>
                <a:cubicBezTo>
                  <a:pt x="1238" y="-123"/>
                  <a:pt x="286" y="-218"/>
                  <a:pt x="0" y="354"/>
                </a:cubicBezTo>
                <a:close/>
              </a:path>
            </a:pathLst>
          </a:custGeom>
          <a:solidFill>
            <a:srgbClr val="1A2D6F"/>
          </a:solidFill>
          <a:ln w="9525" cap="flat">
            <a:noFill/>
            <a:prstDash val="solid"/>
            <a:miter/>
          </a:ln>
        </p:spPr>
        <p:txBody>
          <a:bodyPr rtlCol="0" anchor="ctr"/>
          <a:lstStyle/>
          <a:p>
            <a:endParaRPr lang="en-US"/>
          </a:p>
        </p:txBody>
      </p:sp>
      <p:sp>
        <p:nvSpPr>
          <p:cNvPr id="1139" name="צורה חופשית: צורה 1112">
            <a:extLst>
              <a:ext uri="{FF2B5EF4-FFF2-40B4-BE49-F238E27FC236}">
                <a16:creationId xmlns:a16="http://schemas.microsoft.com/office/drawing/2014/main" id="{0344F32E-1DAC-4210-9D76-F2B774956F19}"/>
              </a:ext>
            </a:extLst>
          </p:cNvPr>
          <p:cNvSpPr/>
          <p:nvPr userDrawn="1"/>
        </p:nvSpPr>
        <p:spPr>
          <a:xfrm>
            <a:off x="5416862" y="335089"/>
            <a:ext cx="3529" cy="3166"/>
          </a:xfrm>
          <a:custGeom>
            <a:avLst/>
            <a:gdLst>
              <a:gd name="connsiteX0" fmla="*/ 1339 w 3529"/>
              <a:gd name="connsiteY0" fmla="*/ 1238 h 3166"/>
              <a:gd name="connsiteX1" fmla="*/ 481 w 3529"/>
              <a:gd name="connsiteY1" fmla="*/ 2857 h 3166"/>
              <a:gd name="connsiteX2" fmla="*/ 2291 w 3529"/>
              <a:gd name="connsiteY2" fmla="*/ 2857 h 3166"/>
              <a:gd name="connsiteX3" fmla="*/ 1529 w 3529"/>
              <a:gd name="connsiteY3" fmla="*/ 2381 h 3166"/>
              <a:gd name="connsiteX4" fmla="*/ 3529 w 3529"/>
              <a:gd name="connsiteY4" fmla="*/ 1715 h 3166"/>
              <a:gd name="connsiteX5" fmla="*/ 5 w 3529"/>
              <a:gd name="connsiteY5" fmla="*/ 0 h 3166"/>
              <a:gd name="connsiteX6" fmla="*/ 1339 w 3529"/>
              <a:gd name="connsiteY6" fmla="*/ 1238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3166">
                <a:moveTo>
                  <a:pt x="1339" y="1238"/>
                </a:moveTo>
                <a:cubicBezTo>
                  <a:pt x="481" y="2381"/>
                  <a:pt x="5" y="1810"/>
                  <a:pt x="481" y="2857"/>
                </a:cubicBezTo>
                <a:cubicBezTo>
                  <a:pt x="957" y="2191"/>
                  <a:pt x="1624" y="3810"/>
                  <a:pt x="2291" y="2857"/>
                </a:cubicBezTo>
                <a:cubicBezTo>
                  <a:pt x="2481" y="2096"/>
                  <a:pt x="1719" y="2572"/>
                  <a:pt x="1529" y="2381"/>
                </a:cubicBezTo>
                <a:cubicBezTo>
                  <a:pt x="2005" y="1238"/>
                  <a:pt x="2672" y="2572"/>
                  <a:pt x="3529" y="1715"/>
                </a:cubicBezTo>
                <a:cubicBezTo>
                  <a:pt x="2576" y="857"/>
                  <a:pt x="1529" y="952"/>
                  <a:pt x="5" y="0"/>
                </a:cubicBezTo>
                <a:cubicBezTo>
                  <a:pt x="-90" y="1238"/>
                  <a:pt x="1243" y="381"/>
                  <a:pt x="1339" y="1238"/>
                </a:cubicBezTo>
                <a:close/>
              </a:path>
            </a:pathLst>
          </a:custGeom>
          <a:solidFill>
            <a:srgbClr val="1A2D6F"/>
          </a:solidFill>
          <a:ln w="9525" cap="flat">
            <a:noFill/>
            <a:prstDash val="solid"/>
            <a:miter/>
          </a:ln>
        </p:spPr>
        <p:txBody>
          <a:bodyPr rtlCol="0" anchor="ctr"/>
          <a:lstStyle/>
          <a:p>
            <a:endParaRPr lang="en-US"/>
          </a:p>
        </p:txBody>
      </p:sp>
      <p:sp>
        <p:nvSpPr>
          <p:cNvPr id="1140" name="צורה חופשית: צורה 1113">
            <a:extLst>
              <a:ext uri="{FF2B5EF4-FFF2-40B4-BE49-F238E27FC236}">
                <a16:creationId xmlns:a16="http://schemas.microsoft.com/office/drawing/2014/main" id="{53F28618-88DA-439B-AFE3-B8BA06F8E845}"/>
              </a:ext>
            </a:extLst>
          </p:cNvPr>
          <p:cNvSpPr/>
          <p:nvPr userDrawn="1"/>
        </p:nvSpPr>
        <p:spPr>
          <a:xfrm>
            <a:off x="5374836" y="331565"/>
            <a:ext cx="4026" cy="1700"/>
          </a:xfrm>
          <a:custGeom>
            <a:avLst/>
            <a:gdLst>
              <a:gd name="connsiteX0" fmla="*/ 121 w 4026"/>
              <a:gd name="connsiteY0" fmla="*/ 952 h 1700"/>
              <a:gd name="connsiteX1" fmla="*/ 1550 w 4026"/>
              <a:gd name="connsiteY1" fmla="*/ 1333 h 1700"/>
              <a:gd name="connsiteX2" fmla="*/ 4026 w 4026"/>
              <a:gd name="connsiteY2" fmla="*/ 1429 h 1700"/>
              <a:gd name="connsiteX3" fmla="*/ 3740 w 4026"/>
              <a:gd name="connsiteY3" fmla="*/ 0 h 1700"/>
              <a:gd name="connsiteX4" fmla="*/ 121 w 4026"/>
              <a:gd name="connsiteY4" fmla="*/ 952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700">
                <a:moveTo>
                  <a:pt x="121" y="952"/>
                </a:moveTo>
                <a:cubicBezTo>
                  <a:pt x="-451" y="1619"/>
                  <a:pt x="1169" y="1333"/>
                  <a:pt x="1550" y="1333"/>
                </a:cubicBezTo>
                <a:cubicBezTo>
                  <a:pt x="2597" y="1524"/>
                  <a:pt x="3550" y="2000"/>
                  <a:pt x="4026" y="1429"/>
                </a:cubicBezTo>
                <a:cubicBezTo>
                  <a:pt x="3931" y="857"/>
                  <a:pt x="3836" y="571"/>
                  <a:pt x="3740" y="0"/>
                </a:cubicBezTo>
                <a:cubicBezTo>
                  <a:pt x="2884" y="1238"/>
                  <a:pt x="1835" y="1143"/>
                  <a:pt x="121" y="952"/>
                </a:cubicBezTo>
                <a:close/>
              </a:path>
            </a:pathLst>
          </a:custGeom>
          <a:solidFill>
            <a:srgbClr val="1A2D6F"/>
          </a:solidFill>
          <a:ln w="9525" cap="flat">
            <a:noFill/>
            <a:prstDash val="solid"/>
            <a:miter/>
          </a:ln>
        </p:spPr>
        <p:txBody>
          <a:bodyPr rtlCol="0" anchor="ctr"/>
          <a:lstStyle/>
          <a:p>
            <a:endParaRPr lang="en-US"/>
          </a:p>
        </p:txBody>
      </p:sp>
      <p:sp>
        <p:nvSpPr>
          <p:cNvPr id="1141" name="צורה חופשית: צורה 1114">
            <a:extLst>
              <a:ext uri="{FF2B5EF4-FFF2-40B4-BE49-F238E27FC236}">
                <a16:creationId xmlns:a16="http://schemas.microsoft.com/office/drawing/2014/main" id="{565F1419-33CE-40FE-9A8E-F8BBA9AC98BB}"/>
              </a:ext>
            </a:extLst>
          </p:cNvPr>
          <p:cNvSpPr/>
          <p:nvPr userDrawn="1"/>
        </p:nvSpPr>
        <p:spPr>
          <a:xfrm>
            <a:off x="5420201" y="336422"/>
            <a:ext cx="31623" cy="11048"/>
          </a:xfrm>
          <a:custGeom>
            <a:avLst/>
            <a:gdLst>
              <a:gd name="connsiteX0" fmla="*/ 0 w 31623"/>
              <a:gd name="connsiteY0" fmla="*/ 1715 h 11048"/>
              <a:gd name="connsiteX1" fmla="*/ 7525 w 31623"/>
              <a:gd name="connsiteY1" fmla="*/ 4572 h 11048"/>
              <a:gd name="connsiteX2" fmla="*/ 15240 w 31623"/>
              <a:gd name="connsiteY2" fmla="*/ 5905 h 11048"/>
              <a:gd name="connsiteX3" fmla="*/ 24670 w 31623"/>
              <a:gd name="connsiteY3" fmla="*/ 8477 h 11048"/>
              <a:gd name="connsiteX4" fmla="*/ 22860 w 31623"/>
              <a:gd name="connsiteY4" fmla="*/ 7239 h 11048"/>
              <a:gd name="connsiteX5" fmla="*/ 28099 w 31623"/>
              <a:gd name="connsiteY5" fmla="*/ 9144 h 11048"/>
              <a:gd name="connsiteX6" fmla="*/ 26098 w 31623"/>
              <a:gd name="connsiteY6" fmla="*/ 10001 h 11048"/>
              <a:gd name="connsiteX7" fmla="*/ 31623 w 31623"/>
              <a:gd name="connsiteY7" fmla="*/ 11049 h 11048"/>
              <a:gd name="connsiteX8" fmla="*/ 10478 w 31623"/>
              <a:gd name="connsiteY8" fmla="*/ 3620 h 11048"/>
              <a:gd name="connsiteX9" fmla="*/ 10573 w 31623"/>
              <a:gd name="connsiteY9" fmla="*/ 3905 h 11048"/>
              <a:gd name="connsiteX10" fmla="*/ 667 w 31623"/>
              <a:gd name="connsiteY10" fmla="*/ 0 h 11048"/>
              <a:gd name="connsiteX11" fmla="*/ 2572 w 31623"/>
              <a:gd name="connsiteY11" fmla="*/ 1429 h 11048"/>
              <a:gd name="connsiteX12" fmla="*/ 0 w 31623"/>
              <a:gd name="connsiteY12" fmla="*/ 1715 h 11048"/>
              <a:gd name="connsiteX13" fmla="*/ 6096 w 31623"/>
              <a:gd name="connsiteY13" fmla="*/ 3048 h 11048"/>
              <a:gd name="connsiteX14" fmla="*/ 3429 w 31623"/>
              <a:gd name="connsiteY14" fmla="*/ 2096 h 11048"/>
              <a:gd name="connsiteX15" fmla="*/ 6096 w 31623"/>
              <a:gd name="connsiteY15" fmla="*/ 304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0" y="1715"/>
                </a:moveTo>
                <a:cubicBezTo>
                  <a:pt x="2667" y="2762"/>
                  <a:pt x="5049" y="3810"/>
                  <a:pt x="7525" y="4572"/>
                </a:cubicBezTo>
                <a:cubicBezTo>
                  <a:pt x="10001" y="5334"/>
                  <a:pt x="12478" y="5810"/>
                  <a:pt x="15240" y="5905"/>
                </a:cubicBezTo>
                <a:cubicBezTo>
                  <a:pt x="16859" y="7620"/>
                  <a:pt x="21241" y="7525"/>
                  <a:pt x="24670" y="8477"/>
                </a:cubicBezTo>
                <a:cubicBezTo>
                  <a:pt x="25146" y="7715"/>
                  <a:pt x="22860" y="8192"/>
                  <a:pt x="22860" y="7239"/>
                </a:cubicBezTo>
                <a:cubicBezTo>
                  <a:pt x="24860" y="7049"/>
                  <a:pt x="26098" y="8858"/>
                  <a:pt x="28099" y="9144"/>
                </a:cubicBezTo>
                <a:cubicBezTo>
                  <a:pt x="27623" y="10477"/>
                  <a:pt x="26765" y="9525"/>
                  <a:pt x="26098" y="10001"/>
                </a:cubicBezTo>
                <a:cubicBezTo>
                  <a:pt x="27432" y="11811"/>
                  <a:pt x="30289" y="9716"/>
                  <a:pt x="31623" y="11049"/>
                </a:cubicBezTo>
                <a:cubicBezTo>
                  <a:pt x="27241" y="6477"/>
                  <a:pt x="17812" y="5810"/>
                  <a:pt x="10478" y="3620"/>
                </a:cubicBezTo>
                <a:cubicBezTo>
                  <a:pt x="10478" y="3810"/>
                  <a:pt x="10478" y="3905"/>
                  <a:pt x="10573" y="3905"/>
                </a:cubicBezTo>
                <a:cubicBezTo>
                  <a:pt x="8573" y="2953"/>
                  <a:pt x="3906" y="1238"/>
                  <a:pt x="667" y="0"/>
                </a:cubicBezTo>
                <a:cubicBezTo>
                  <a:pt x="762" y="1238"/>
                  <a:pt x="2000" y="857"/>
                  <a:pt x="2572" y="1429"/>
                </a:cubicBezTo>
                <a:cubicBezTo>
                  <a:pt x="1714" y="2857"/>
                  <a:pt x="953" y="857"/>
                  <a:pt x="0" y="1715"/>
                </a:cubicBezTo>
                <a:close/>
                <a:moveTo>
                  <a:pt x="6096" y="3048"/>
                </a:moveTo>
                <a:cubicBezTo>
                  <a:pt x="5239" y="3620"/>
                  <a:pt x="4096" y="2572"/>
                  <a:pt x="3429" y="2096"/>
                </a:cubicBezTo>
                <a:cubicBezTo>
                  <a:pt x="4286" y="1810"/>
                  <a:pt x="5715" y="1905"/>
                  <a:pt x="6096" y="3048"/>
                </a:cubicBezTo>
                <a:close/>
              </a:path>
            </a:pathLst>
          </a:custGeom>
          <a:solidFill>
            <a:srgbClr val="1A2D6F"/>
          </a:solidFill>
          <a:ln w="9525" cap="flat">
            <a:noFill/>
            <a:prstDash val="solid"/>
            <a:miter/>
          </a:ln>
        </p:spPr>
        <p:txBody>
          <a:bodyPr rtlCol="0" anchor="ctr"/>
          <a:lstStyle/>
          <a:p>
            <a:endParaRPr lang="en-US"/>
          </a:p>
        </p:txBody>
      </p:sp>
      <p:sp>
        <p:nvSpPr>
          <p:cNvPr id="1142" name="צורה חופשית: צורה 1115">
            <a:extLst>
              <a:ext uri="{FF2B5EF4-FFF2-40B4-BE49-F238E27FC236}">
                <a16:creationId xmlns:a16="http://schemas.microsoft.com/office/drawing/2014/main" id="{14D5E53E-B135-4787-8C09-F942E0944AEE}"/>
              </a:ext>
            </a:extLst>
          </p:cNvPr>
          <p:cNvSpPr/>
          <p:nvPr userDrawn="1"/>
        </p:nvSpPr>
        <p:spPr>
          <a:xfrm>
            <a:off x="5342417" y="402621"/>
            <a:ext cx="680" cy="3143"/>
          </a:xfrm>
          <a:custGeom>
            <a:avLst/>
            <a:gdLst>
              <a:gd name="connsiteX0" fmla="*/ 156 w 680"/>
              <a:gd name="connsiteY0" fmla="*/ 0 h 3143"/>
              <a:gd name="connsiteX1" fmla="*/ 536 w 680"/>
              <a:gd name="connsiteY1" fmla="*/ 3143 h 3143"/>
              <a:gd name="connsiteX2" fmla="*/ 156 w 680"/>
              <a:gd name="connsiteY2" fmla="*/ 0 h 3143"/>
            </a:gdLst>
            <a:ahLst/>
            <a:cxnLst>
              <a:cxn ang="0">
                <a:pos x="connsiteX0" y="connsiteY0"/>
              </a:cxn>
              <a:cxn ang="0">
                <a:pos x="connsiteX1" y="connsiteY1"/>
              </a:cxn>
              <a:cxn ang="0">
                <a:pos x="connsiteX2" y="connsiteY2"/>
              </a:cxn>
            </a:cxnLst>
            <a:rect l="l" t="t" r="r" b="b"/>
            <a:pathLst>
              <a:path w="680" h="3143">
                <a:moveTo>
                  <a:pt x="156" y="0"/>
                </a:moveTo>
                <a:cubicBezTo>
                  <a:pt x="-321" y="95"/>
                  <a:pt x="441" y="2191"/>
                  <a:pt x="536" y="3143"/>
                </a:cubicBezTo>
                <a:cubicBezTo>
                  <a:pt x="1012" y="2381"/>
                  <a:pt x="156" y="1715"/>
                  <a:pt x="156" y="0"/>
                </a:cubicBezTo>
                <a:close/>
              </a:path>
            </a:pathLst>
          </a:custGeom>
          <a:solidFill>
            <a:srgbClr val="1A2D6F"/>
          </a:solidFill>
          <a:ln w="9525" cap="flat">
            <a:noFill/>
            <a:prstDash val="solid"/>
            <a:miter/>
          </a:ln>
        </p:spPr>
        <p:txBody>
          <a:bodyPr rtlCol="0" anchor="ctr"/>
          <a:lstStyle/>
          <a:p>
            <a:endParaRPr lang="en-US"/>
          </a:p>
        </p:txBody>
      </p:sp>
      <p:sp>
        <p:nvSpPr>
          <p:cNvPr id="1143" name="צורה חופשית: צורה 1116">
            <a:extLst>
              <a:ext uri="{FF2B5EF4-FFF2-40B4-BE49-F238E27FC236}">
                <a16:creationId xmlns:a16="http://schemas.microsoft.com/office/drawing/2014/main" id="{9E656125-8D09-4BD2-B72A-EDA637624AD9}"/>
              </a:ext>
            </a:extLst>
          </p:cNvPr>
          <p:cNvSpPr/>
          <p:nvPr userDrawn="1"/>
        </p:nvSpPr>
        <p:spPr>
          <a:xfrm>
            <a:off x="5413152" y="336338"/>
            <a:ext cx="2000" cy="1227"/>
          </a:xfrm>
          <a:custGeom>
            <a:avLst/>
            <a:gdLst>
              <a:gd name="connsiteX0" fmla="*/ 0 w 2000"/>
              <a:gd name="connsiteY0" fmla="*/ 180 h 1227"/>
              <a:gd name="connsiteX1" fmla="*/ 2000 w 2000"/>
              <a:gd name="connsiteY1" fmla="*/ 1228 h 1227"/>
              <a:gd name="connsiteX2" fmla="*/ 0 w 2000"/>
              <a:gd name="connsiteY2" fmla="*/ 180 h 1227"/>
            </a:gdLst>
            <a:ahLst/>
            <a:cxnLst>
              <a:cxn ang="0">
                <a:pos x="connsiteX0" y="connsiteY0"/>
              </a:cxn>
              <a:cxn ang="0">
                <a:pos x="connsiteX1" y="connsiteY1"/>
              </a:cxn>
              <a:cxn ang="0">
                <a:pos x="connsiteX2" y="connsiteY2"/>
              </a:cxn>
            </a:cxnLst>
            <a:rect l="l" t="t" r="r" b="b"/>
            <a:pathLst>
              <a:path w="2000" h="1227">
                <a:moveTo>
                  <a:pt x="0" y="180"/>
                </a:moveTo>
                <a:cubicBezTo>
                  <a:pt x="381" y="847"/>
                  <a:pt x="1429" y="751"/>
                  <a:pt x="2000" y="1228"/>
                </a:cubicBezTo>
                <a:cubicBezTo>
                  <a:pt x="1810" y="-392"/>
                  <a:pt x="571" y="-11"/>
                  <a:pt x="0" y="180"/>
                </a:cubicBezTo>
                <a:close/>
              </a:path>
            </a:pathLst>
          </a:custGeom>
          <a:solidFill>
            <a:srgbClr val="1A2D6F"/>
          </a:solidFill>
          <a:ln w="9525" cap="flat">
            <a:noFill/>
            <a:prstDash val="solid"/>
            <a:miter/>
          </a:ln>
        </p:spPr>
        <p:txBody>
          <a:bodyPr rtlCol="0" anchor="ctr"/>
          <a:lstStyle/>
          <a:p>
            <a:endParaRPr lang="en-US"/>
          </a:p>
        </p:txBody>
      </p:sp>
      <p:sp>
        <p:nvSpPr>
          <p:cNvPr id="1144" name="צורה חופשית: צורה 1117">
            <a:extLst>
              <a:ext uri="{FF2B5EF4-FFF2-40B4-BE49-F238E27FC236}">
                <a16:creationId xmlns:a16="http://schemas.microsoft.com/office/drawing/2014/main" id="{3A7751DF-D2A7-4933-BD70-669897754708}"/>
              </a:ext>
            </a:extLst>
          </p:cNvPr>
          <p:cNvSpPr/>
          <p:nvPr userDrawn="1"/>
        </p:nvSpPr>
        <p:spPr>
          <a:xfrm>
            <a:off x="5364575" y="328790"/>
            <a:ext cx="4293" cy="774"/>
          </a:xfrm>
          <a:custGeom>
            <a:avLst/>
            <a:gdLst>
              <a:gd name="connsiteX0" fmla="*/ 952 w 4293"/>
              <a:gd name="connsiteY0" fmla="*/ 13 h 774"/>
              <a:gd name="connsiteX1" fmla="*/ 0 w 4293"/>
              <a:gd name="connsiteY1" fmla="*/ 13 h 774"/>
              <a:gd name="connsiteX2" fmla="*/ 4286 w 4293"/>
              <a:gd name="connsiteY2" fmla="*/ 775 h 774"/>
              <a:gd name="connsiteX3" fmla="*/ 952 w 4293"/>
              <a:gd name="connsiteY3" fmla="*/ 13 h 774"/>
            </a:gdLst>
            <a:ahLst/>
            <a:cxnLst>
              <a:cxn ang="0">
                <a:pos x="connsiteX0" y="connsiteY0"/>
              </a:cxn>
              <a:cxn ang="0">
                <a:pos x="connsiteX1" y="connsiteY1"/>
              </a:cxn>
              <a:cxn ang="0">
                <a:pos x="connsiteX2" y="connsiteY2"/>
              </a:cxn>
              <a:cxn ang="0">
                <a:pos x="connsiteX3" y="connsiteY3"/>
              </a:cxn>
            </a:cxnLst>
            <a:rect l="l" t="t" r="r" b="b"/>
            <a:pathLst>
              <a:path w="4293" h="774">
                <a:moveTo>
                  <a:pt x="952" y="13"/>
                </a:moveTo>
                <a:lnTo>
                  <a:pt x="0" y="13"/>
                </a:lnTo>
                <a:cubicBezTo>
                  <a:pt x="1714" y="870"/>
                  <a:pt x="3238" y="394"/>
                  <a:pt x="4286" y="775"/>
                </a:cubicBezTo>
                <a:cubicBezTo>
                  <a:pt x="4476" y="-559"/>
                  <a:pt x="1238" y="298"/>
                  <a:pt x="952" y="13"/>
                </a:cubicBezTo>
                <a:close/>
              </a:path>
            </a:pathLst>
          </a:custGeom>
          <a:solidFill>
            <a:srgbClr val="1A2D6F"/>
          </a:solidFill>
          <a:ln w="9525" cap="flat">
            <a:noFill/>
            <a:prstDash val="solid"/>
            <a:miter/>
          </a:ln>
        </p:spPr>
        <p:txBody>
          <a:bodyPr rtlCol="0" anchor="ctr"/>
          <a:lstStyle/>
          <a:p>
            <a:endParaRPr lang="en-US"/>
          </a:p>
        </p:txBody>
      </p:sp>
      <p:sp>
        <p:nvSpPr>
          <p:cNvPr id="1145" name="צורה חופשית: צורה 1118">
            <a:extLst>
              <a:ext uri="{FF2B5EF4-FFF2-40B4-BE49-F238E27FC236}">
                <a16:creationId xmlns:a16="http://schemas.microsoft.com/office/drawing/2014/main" id="{3F4E817D-F852-45C2-A4D2-BB32212633BE}"/>
              </a:ext>
            </a:extLst>
          </p:cNvPr>
          <p:cNvSpPr/>
          <p:nvPr userDrawn="1"/>
        </p:nvSpPr>
        <p:spPr>
          <a:xfrm>
            <a:off x="5387133" y="333946"/>
            <a:ext cx="2111" cy="1904"/>
          </a:xfrm>
          <a:custGeom>
            <a:avLst/>
            <a:gdLst>
              <a:gd name="connsiteX0" fmla="*/ 2112 w 2111"/>
              <a:gd name="connsiteY0" fmla="*/ 857 h 1904"/>
              <a:gd name="connsiteX1" fmla="*/ 397 w 2111"/>
              <a:gd name="connsiteY1" fmla="*/ 0 h 1904"/>
              <a:gd name="connsiteX2" fmla="*/ 16 w 2111"/>
              <a:gd name="connsiteY2" fmla="*/ 1048 h 1904"/>
              <a:gd name="connsiteX3" fmla="*/ 1922 w 2111"/>
              <a:gd name="connsiteY3" fmla="*/ 1905 h 1904"/>
              <a:gd name="connsiteX4" fmla="*/ 1635 w 2111"/>
              <a:gd name="connsiteY4" fmla="*/ 1143 h 1904"/>
              <a:gd name="connsiteX5" fmla="*/ 2112 w 2111"/>
              <a:gd name="connsiteY5" fmla="*/ 857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4">
                <a:moveTo>
                  <a:pt x="2112" y="857"/>
                </a:moveTo>
                <a:cubicBezTo>
                  <a:pt x="1826" y="0"/>
                  <a:pt x="683" y="762"/>
                  <a:pt x="397" y="0"/>
                </a:cubicBezTo>
                <a:cubicBezTo>
                  <a:pt x="493" y="1048"/>
                  <a:pt x="873" y="1048"/>
                  <a:pt x="16" y="1048"/>
                </a:cubicBezTo>
                <a:cubicBezTo>
                  <a:pt x="-174" y="1524"/>
                  <a:pt x="1349" y="1619"/>
                  <a:pt x="1922" y="1905"/>
                </a:cubicBezTo>
                <a:cubicBezTo>
                  <a:pt x="1922" y="1619"/>
                  <a:pt x="1826" y="1238"/>
                  <a:pt x="1635" y="1143"/>
                </a:cubicBezTo>
                <a:cubicBezTo>
                  <a:pt x="1635" y="762"/>
                  <a:pt x="1922" y="952"/>
                  <a:pt x="2112" y="857"/>
                </a:cubicBezTo>
                <a:close/>
              </a:path>
            </a:pathLst>
          </a:custGeom>
          <a:solidFill>
            <a:srgbClr val="1A2D6F"/>
          </a:solidFill>
          <a:ln w="9525" cap="flat">
            <a:noFill/>
            <a:prstDash val="solid"/>
            <a:miter/>
          </a:ln>
        </p:spPr>
        <p:txBody>
          <a:bodyPr rtlCol="0" anchor="ctr"/>
          <a:lstStyle/>
          <a:p>
            <a:endParaRPr lang="en-US"/>
          </a:p>
        </p:txBody>
      </p:sp>
      <p:sp>
        <p:nvSpPr>
          <p:cNvPr id="1146" name="צורה חופשית: צורה 1119">
            <a:extLst>
              <a:ext uri="{FF2B5EF4-FFF2-40B4-BE49-F238E27FC236}">
                <a16:creationId xmlns:a16="http://schemas.microsoft.com/office/drawing/2014/main" id="{D302D660-84A4-43A8-8F96-6921E3D1BC89}"/>
              </a:ext>
            </a:extLst>
          </p:cNvPr>
          <p:cNvSpPr/>
          <p:nvPr userDrawn="1"/>
        </p:nvSpPr>
        <p:spPr>
          <a:xfrm>
            <a:off x="5346858" y="328757"/>
            <a:ext cx="2286" cy="1268"/>
          </a:xfrm>
          <a:custGeom>
            <a:avLst/>
            <a:gdLst>
              <a:gd name="connsiteX0" fmla="*/ 2286 w 2286"/>
              <a:gd name="connsiteY0" fmla="*/ 522 h 1268"/>
              <a:gd name="connsiteX1" fmla="*/ 0 w 2286"/>
              <a:gd name="connsiteY1" fmla="*/ 998 h 1268"/>
              <a:gd name="connsiteX2" fmla="*/ 2286 w 2286"/>
              <a:gd name="connsiteY2" fmla="*/ 522 h 1268"/>
            </a:gdLst>
            <a:ahLst/>
            <a:cxnLst>
              <a:cxn ang="0">
                <a:pos x="connsiteX0" y="connsiteY0"/>
              </a:cxn>
              <a:cxn ang="0">
                <a:pos x="connsiteX1" y="connsiteY1"/>
              </a:cxn>
              <a:cxn ang="0">
                <a:pos x="connsiteX2" y="connsiteY2"/>
              </a:cxn>
            </a:cxnLst>
            <a:rect l="l" t="t" r="r" b="b"/>
            <a:pathLst>
              <a:path w="2286" h="1268">
                <a:moveTo>
                  <a:pt x="2286" y="522"/>
                </a:moveTo>
                <a:cubicBezTo>
                  <a:pt x="1905" y="-811"/>
                  <a:pt x="667" y="808"/>
                  <a:pt x="0" y="998"/>
                </a:cubicBezTo>
                <a:cubicBezTo>
                  <a:pt x="667" y="1951"/>
                  <a:pt x="1238" y="46"/>
                  <a:pt x="2286" y="522"/>
                </a:cubicBezTo>
                <a:close/>
              </a:path>
            </a:pathLst>
          </a:custGeom>
          <a:solidFill>
            <a:srgbClr val="1A2D6F"/>
          </a:solidFill>
          <a:ln w="9525" cap="flat">
            <a:noFill/>
            <a:prstDash val="solid"/>
            <a:miter/>
          </a:ln>
        </p:spPr>
        <p:txBody>
          <a:bodyPr rtlCol="0" anchor="ctr"/>
          <a:lstStyle/>
          <a:p>
            <a:endParaRPr lang="en-US"/>
          </a:p>
        </p:txBody>
      </p:sp>
      <p:sp>
        <p:nvSpPr>
          <p:cNvPr id="1147" name="צורה חופשית: צורה 1120">
            <a:extLst>
              <a:ext uri="{FF2B5EF4-FFF2-40B4-BE49-F238E27FC236}">
                <a16:creationId xmlns:a16="http://schemas.microsoft.com/office/drawing/2014/main" id="{401242A4-4D2C-4FD7-A92D-0E7F8F3A2276}"/>
              </a:ext>
            </a:extLst>
          </p:cNvPr>
          <p:cNvSpPr/>
          <p:nvPr userDrawn="1"/>
        </p:nvSpPr>
        <p:spPr>
          <a:xfrm>
            <a:off x="5340572" y="328972"/>
            <a:ext cx="1238" cy="1653"/>
          </a:xfrm>
          <a:custGeom>
            <a:avLst/>
            <a:gdLst>
              <a:gd name="connsiteX0" fmla="*/ 0 w 1238"/>
              <a:gd name="connsiteY0" fmla="*/ 1260 h 1653"/>
              <a:gd name="connsiteX1" fmla="*/ 1048 w 1238"/>
              <a:gd name="connsiteY1" fmla="*/ 1545 h 1653"/>
              <a:gd name="connsiteX2" fmla="*/ 1238 w 1238"/>
              <a:gd name="connsiteY2" fmla="*/ 117 h 1653"/>
              <a:gd name="connsiteX3" fmla="*/ 0 w 1238"/>
              <a:gd name="connsiteY3" fmla="*/ 1260 h 1653"/>
            </a:gdLst>
            <a:ahLst/>
            <a:cxnLst>
              <a:cxn ang="0">
                <a:pos x="connsiteX0" y="connsiteY0"/>
              </a:cxn>
              <a:cxn ang="0">
                <a:pos x="connsiteX1" y="connsiteY1"/>
              </a:cxn>
              <a:cxn ang="0">
                <a:pos x="connsiteX2" y="connsiteY2"/>
              </a:cxn>
              <a:cxn ang="0">
                <a:pos x="connsiteX3" y="connsiteY3"/>
              </a:cxn>
            </a:cxnLst>
            <a:rect l="l" t="t" r="r" b="b"/>
            <a:pathLst>
              <a:path w="1238" h="1653">
                <a:moveTo>
                  <a:pt x="0" y="1260"/>
                </a:moveTo>
                <a:cubicBezTo>
                  <a:pt x="285" y="2498"/>
                  <a:pt x="762" y="307"/>
                  <a:pt x="1048" y="1545"/>
                </a:cubicBezTo>
                <a:cubicBezTo>
                  <a:pt x="1429" y="1164"/>
                  <a:pt x="571" y="307"/>
                  <a:pt x="1238" y="117"/>
                </a:cubicBezTo>
                <a:cubicBezTo>
                  <a:pt x="858" y="-455"/>
                  <a:pt x="476" y="1260"/>
                  <a:pt x="0" y="1260"/>
                </a:cubicBezTo>
                <a:close/>
              </a:path>
            </a:pathLst>
          </a:custGeom>
          <a:solidFill>
            <a:srgbClr val="1A2D6F"/>
          </a:solidFill>
          <a:ln w="9525" cap="flat">
            <a:noFill/>
            <a:prstDash val="solid"/>
            <a:miter/>
          </a:ln>
        </p:spPr>
        <p:txBody>
          <a:bodyPr rtlCol="0" anchor="ctr"/>
          <a:lstStyle/>
          <a:p>
            <a:endParaRPr lang="en-US"/>
          </a:p>
        </p:txBody>
      </p:sp>
      <p:sp>
        <p:nvSpPr>
          <p:cNvPr id="1148" name="צורה חופשית: צורה 1121">
            <a:extLst>
              <a:ext uri="{FF2B5EF4-FFF2-40B4-BE49-F238E27FC236}">
                <a16:creationId xmlns:a16="http://schemas.microsoft.com/office/drawing/2014/main" id="{E716141C-C667-4221-A9C4-45D8FBC46F7E}"/>
              </a:ext>
            </a:extLst>
          </p:cNvPr>
          <p:cNvSpPr/>
          <p:nvPr userDrawn="1"/>
        </p:nvSpPr>
        <p:spPr>
          <a:xfrm>
            <a:off x="5352715" y="333343"/>
            <a:ext cx="1668" cy="1033"/>
          </a:xfrm>
          <a:custGeom>
            <a:avLst/>
            <a:gdLst>
              <a:gd name="connsiteX0" fmla="*/ 1669 w 1668"/>
              <a:gd name="connsiteY0" fmla="*/ 698 h 1033"/>
              <a:gd name="connsiteX1" fmla="*/ 144 w 1668"/>
              <a:gd name="connsiteY1" fmla="*/ 31 h 1033"/>
              <a:gd name="connsiteX2" fmla="*/ 621 w 1668"/>
              <a:gd name="connsiteY2" fmla="*/ 698 h 1033"/>
              <a:gd name="connsiteX3" fmla="*/ 1669 w 1668"/>
              <a:gd name="connsiteY3" fmla="*/ 698 h 1033"/>
            </a:gdLst>
            <a:ahLst/>
            <a:cxnLst>
              <a:cxn ang="0">
                <a:pos x="connsiteX0" y="connsiteY0"/>
              </a:cxn>
              <a:cxn ang="0">
                <a:pos x="connsiteX1" y="connsiteY1"/>
              </a:cxn>
              <a:cxn ang="0">
                <a:pos x="connsiteX2" y="connsiteY2"/>
              </a:cxn>
              <a:cxn ang="0">
                <a:pos x="connsiteX3" y="connsiteY3"/>
              </a:cxn>
            </a:cxnLst>
            <a:rect l="l" t="t" r="r" b="b"/>
            <a:pathLst>
              <a:path w="1668" h="1033">
                <a:moveTo>
                  <a:pt x="1669" y="698"/>
                </a:moveTo>
                <a:cubicBezTo>
                  <a:pt x="1383" y="31"/>
                  <a:pt x="811" y="-64"/>
                  <a:pt x="144" y="31"/>
                </a:cubicBezTo>
                <a:cubicBezTo>
                  <a:pt x="-523" y="603"/>
                  <a:pt x="1383" y="127"/>
                  <a:pt x="621" y="698"/>
                </a:cubicBezTo>
                <a:cubicBezTo>
                  <a:pt x="906" y="1651"/>
                  <a:pt x="1192" y="222"/>
                  <a:pt x="1669" y="698"/>
                </a:cubicBezTo>
                <a:close/>
              </a:path>
            </a:pathLst>
          </a:custGeom>
          <a:solidFill>
            <a:srgbClr val="1A2D6F"/>
          </a:solidFill>
          <a:ln w="9525" cap="flat">
            <a:noFill/>
            <a:prstDash val="solid"/>
            <a:miter/>
          </a:ln>
        </p:spPr>
        <p:txBody>
          <a:bodyPr rtlCol="0" anchor="ctr"/>
          <a:lstStyle/>
          <a:p>
            <a:endParaRPr lang="en-US"/>
          </a:p>
        </p:txBody>
      </p:sp>
      <p:sp>
        <p:nvSpPr>
          <p:cNvPr id="1149" name="צורה חופשית: צורה 1122">
            <a:extLst>
              <a:ext uri="{FF2B5EF4-FFF2-40B4-BE49-F238E27FC236}">
                <a16:creationId xmlns:a16="http://schemas.microsoft.com/office/drawing/2014/main" id="{798C8143-4205-4E59-9643-579C9DA17C9A}"/>
              </a:ext>
            </a:extLst>
          </p:cNvPr>
          <p:cNvSpPr/>
          <p:nvPr userDrawn="1"/>
        </p:nvSpPr>
        <p:spPr>
          <a:xfrm>
            <a:off x="5340953" y="334648"/>
            <a:ext cx="1619" cy="501"/>
          </a:xfrm>
          <a:custGeom>
            <a:avLst/>
            <a:gdLst>
              <a:gd name="connsiteX0" fmla="*/ 0 w 1619"/>
              <a:gd name="connsiteY0" fmla="*/ 156 h 501"/>
              <a:gd name="connsiteX1" fmla="*/ 1620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6" y="918"/>
                  <a:pt x="1143" y="156"/>
                  <a:pt x="1620" y="346"/>
                </a:cubicBezTo>
                <a:cubicBezTo>
                  <a:pt x="1334" y="-416"/>
                  <a:pt x="477" y="346"/>
                  <a:pt x="0" y="156"/>
                </a:cubicBezTo>
                <a:close/>
              </a:path>
            </a:pathLst>
          </a:custGeom>
          <a:solidFill>
            <a:srgbClr val="1A2D6F"/>
          </a:solidFill>
          <a:ln w="9525" cap="flat">
            <a:noFill/>
            <a:prstDash val="solid"/>
            <a:miter/>
          </a:ln>
        </p:spPr>
        <p:txBody>
          <a:bodyPr rtlCol="0" anchor="ctr"/>
          <a:lstStyle/>
          <a:p>
            <a:endParaRPr lang="en-US"/>
          </a:p>
        </p:txBody>
      </p:sp>
      <p:sp>
        <p:nvSpPr>
          <p:cNvPr id="1150" name="צורה חופשית: צורה 1123">
            <a:extLst>
              <a:ext uri="{FF2B5EF4-FFF2-40B4-BE49-F238E27FC236}">
                <a16:creationId xmlns:a16="http://schemas.microsoft.com/office/drawing/2014/main" id="{6456D661-CD12-4502-AC6E-865255DD79A9}"/>
              </a:ext>
            </a:extLst>
          </p:cNvPr>
          <p:cNvSpPr/>
          <p:nvPr userDrawn="1"/>
        </p:nvSpPr>
        <p:spPr>
          <a:xfrm>
            <a:off x="5372480" y="329279"/>
            <a:ext cx="23050" cy="6191"/>
          </a:xfrm>
          <a:custGeom>
            <a:avLst/>
            <a:gdLst>
              <a:gd name="connsiteX0" fmla="*/ 0 w 23050"/>
              <a:gd name="connsiteY0" fmla="*/ 0 h 6191"/>
              <a:gd name="connsiteX1" fmla="*/ 2572 w 23050"/>
              <a:gd name="connsiteY1" fmla="*/ 1143 h 6191"/>
              <a:gd name="connsiteX2" fmla="*/ 23051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6" y="1238"/>
                  <a:pt x="1620" y="857"/>
                  <a:pt x="2572" y="1143"/>
                </a:cubicBezTo>
                <a:cubicBezTo>
                  <a:pt x="9525" y="2667"/>
                  <a:pt x="16764" y="4572"/>
                  <a:pt x="23051" y="6191"/>
                </a:cubicBezTo>
                <a:cubicBezTo>
                  <a:pt x="16764" y="2572"/>
                  <a:pt x="7334" y="2000"/>
                  <a:pt x="0" y="0"/>
                </a:cubicBezTo>
                <a:close/>
              </a:path>
            </a:pathLst>
          </a:custGeom>
          <a:solidFill>
            <a:srgbClr val="1A2D6F"/>
          </a:solidFill>
          <a:ln w="9525" cap="flat">
            <a:noFill/>
            <a:prstDash val="solid"/>
            <a:miter/>
          </a:ln>
        </p:spPr>
        <p:txBody>
          <a:bodyPr rtlCol="0" anchor="ctr"/>
          <a:lstStyle/>
          <a:p>
            <a:endParaRPr lang="en-US"/>
          </a:p>
        </p:txBody>
      </p:sp>
      <p:sp>
        <p:nvSpPr>
          <p:cNvPr id="1151" name="צורה חופשית: צורה 1124">
            <a:extLst>
              <a:ext uri="{FF2B5EF4-FFF2-40B4-BE49-F238E27FC236}">
                <a16:creationId xmlns:a16="http://schemas.microsoft.com/office/drawing/2014/main" id="{F0996EB3-BE0A-455B-83AA-9299F5185F49}"/>
              </a:ext>
            </a:extLst>
          </p:cNvPr>
          <p:cNvSpPr/>
          <p:nvPr userDrawn="1"/>
        </p:nvSpPr>
        <p:spPr>
          <a:xfrm>
            <a:off x="5444775" y="34680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191" y="95"/>
                  <a:pt x="381" y="95"/>
                </a:cubicBezTo>
                <a:cubicBezTo>
                  <a:pt x="285" y="0"/>
                  <a:pt x="95" y="0"/>
                  <a:pt x="0" y="0"/>
                </a:cubicBezTo>
                <a:close/>
              </a:path>
            </a:pathLst>
          </a:custGeom>
          <a:solidFill>
            <a:srgbClr val="1A2D6F"/>
          </a:solidFill>
          <a:ln w="9525" cap="flat">
            <a:noFill/>
            <a:prstDash val="solid"/>
            <a:miter/>
          </a:ln>
        </p:spPr>
        <p:txBody>
          <a:bodyPr rtlCol="0" anchor="ctr"/>
          <a:lstStyle/>
          <a:p>
            <a:endParaRPr lang="en-US"/>
          </a:p>
        </p:txBody>
      </p:sp>
      <p:sp>
        <p:nvSpPr>
          <p:cNvPr id="1152" name="צורה חופשית: צורה 1125">
            <a:extLst>
              <a:ext uri="{FF2B5EF4-FFF2-40B4-BE49-F238E27FC236}">
                <a16:creationId xmlns:a16="http://schemas.microsoft.com/office/drawing/2014/main" id="{60E38CF5-F61C-4EE4-94CF-B4E8E9C7D4BE}"/>
              </a:ext>
            </a:extLst>
          </p:cNvPr>
          <p:cNvSpPr/>
          <p:nvPr userDrawn="1"/>
        </p:nvSpPr>
        <p:spPr>
          <a:xfrm>
            <a:off x="5445156" y="346900"/>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95" y="95"/>
                  <a:pt x="286" y="191"/>
                  <a:pt x="381" y="95"/>
                </a:cubicBezTo>
                <a:cubicBezTo>
                  <a:pt x="191" y="95"/>
                  <a:pt x="95" y="95"/>
                  <a:pt x="0" y="0"/>
                </a:cubicBezTo>
                <a:close/>
              </a:path>
            </a:pathLst>
          </a:custGeom>
          <a:solidFill>
            <a:srgbClr val="1A2D6F"/>
          </a:solidFill>
          <a:ln w="9525" cap="flat">
            <a:noFill/>
            <a:prstDash val="solid"/>
            <a:miter/>
          </a:ln>
        </p:spPr>
        <p:txBody>
          <a:bodyPr rtlCol="0" anchor="ctr"/>
          <a:lstStyle/>
          <a:p>
            <a:endParaRPr lang="en-US"/>
          </a:p>
        </p:txBody>
      </p:sp>
      <p:sp>
        <p:nvSpPr>
          <p:cNvPr id="1153" name="צורה חופשית: צורה 1126">
            <a:extLst>
              <a:ext uri="{FF2B5EF4-FFF2-40B4-BE49-F238E27FC236}">
                <a16:creationId xmlns:a16="http://schemas.microsoft.com/office/drawing/2014/main" id="{84156B99-6FEA-4124-BCF5-078BC67C2849}"/>
              </a:ext>
            </a:extLst>
          </p:cNvPr>
          <p:cNvSpPr/>
          <p:nvPr userDrawn="1"/>
        </p:nvSpPr>
        <p:spPr>
          <a:xfrm>
            <a:off x="5390102" y="335565"/>
            <a:ext cx="2804" cy="1333"/>
          </a:xfrm>
          <a:custGeom>
            <a:avLst/>
            <a:gdLst>
              <a:gd name="connsiteX0" fmla="*/ 0 w 2804"/>
              <a:gd name="connsiteY0" fmla="*/ 0 h 1333"/>
              <a:gd name="connsiteX1" fmla="*/ 2762 w 2804"/>
              <a:gd name="connsiteY1" fmla="*/ 1333 h 1333"/>
              <a:gd name="connsiteX2" fmla="*/ 0 w 2804"/>
              <a:gd name="connsiteY2" fmla="*/ 0 h 1333"/>
            </a:gdLst>
            <a:ahLst/>
            <a:cxnLst>
              <a:cxn ang="0">
                <a:pos x="connsiteX0" y="connsiteY0"/>
              </a:cxn>
              <a:cxn ang="0">
                <a:pos x="connsiteX1" y="connsiteY1"/>
              </a:cxn>
              <a:cxn ang="0">
                <a:pos x="connsiteX2" y="connsiteY2"/>
              </a:cxn>
            </a:cxnLst>
            <a:rect l="l" t="t" r="r" b="b"/>
            <a:pathLst>
              <a:path w="2804" h="1333">
                <a:moveTo>
                  <a:pt x="0" y="0"/>
                </a:moveTo>
                <a:cubicBezTo>
                  <a:pt x="95" y="1810"/>
                  <a:pt x="2381" y="95"/>
                  <a:pt x="2762" y="1333"/>
                </a:cubicBezTo>
                <a:cubicBezTo>
                  <a:pt x="3143" y="-572"/>
                  <a:pt x="857" y="1143"/>
                  <a:pt x="0" y="0"/>
                </a:cubicBezTo>
                <a:close/>
              </a:path>
            </a:pathLst>
          </a:custGeom>
          <a:solidFill>
            <a:srgbClr val="1A2D6F"/>
          </a:solidFill>
          <a:ln w="9525" cap="flat">
            <a:noFill/>
            <a:prstDash val="solid"/>
            <a:miter/>
          </a:ln>
        </p:spPr>
        <p:txBody>
          <a:bodyPr rtlCol="0" anchor="ctr"/>
          <a:lstStyle/>
          <a:p>
            <a:endParaRPr lang="en-US"/>
          </a:p>
        </p:txBody>
      </p:sp>
      <p:sp>
        <p:nvSpPr>
          <p:cNvPr id="1154" name="צורה חופשית: צורה 1127">
            <a:extLst>
              <a:ext uri="{FF2B5EF4-FFF2-40B4-BE49-F238E27FC236}">
                <a16:creationId xmlns:a16="http://schemas.microsoft.com/office/drawing/2014/main" id="{4672FD10-5000-45C9-97C0-5EEF232AF8E8}"/>
              </a:ext>
            </a:extLst>
          </p:cNvPr>
          <p:cNvSpPr/>
          <p:nvPr userDrawn="1"/>
        </p:nvSpPr>
        <p:spPr>
          <a:xfrm>
            <a:off x="5335639" y="329755"/>
            <a:ext cx="121614" cy="91559"/>
          </a:xfrm>
          <a:custGeom>
            <a:avLst/>
            <a:gdLst>
              <a:gd name="connsiteX0" fmla="*/ 117137 w 121614"/>
              <a:gd name="connsiteY0" fmla="*/ 21051 h 91559"/>
              <a:gd name="connsiteX1" fmla="*/ 108946 w 121614"/>
              <a:gd name="connsiteY1" fmla="*/ 17336 h 91559"/>
              <a:gd name="connsiteX2" fmla="*/ 109137 w 121614"/>
              <a:gd name="connsiteY2" fmla="*/ 17050 h 91559"/>
              <a:gd name="connsiteX3" fmla="*/ 92277 w 121614"/>
              <a:gd name="connsiteY3" fmla="*/ 14002 h 91559"/>
              <a:gd name="connsiteX4" fmla="*/ 92944 w 121614"/>
              <a:gd name="connsiteY4" fmla="*/ 14478 h 91559"/>
              <a:gd name="connsiteX5" fmla="*/ 91420 w 121614"/>
              <a:gd name="connsiteY5" fmla="*/ 14097 h 91559"/>
              <a:gd name="connsiteX6" fmla="*/ 84848 w 121614"/>
              <a:gd name="connsiteY6" fmla="*/ 12288 h 91559"/>
              <a:gd name="connsiteX7" fmla="*/ 85420 w 121614"/>
              <a:gd name="connsiteY7" fmla="*/ 11716 h 91559"/>
              <a:gd name="connsiteX8" fmla="*/ 64560 w 121614"/>
              <a:gd name="connsiteY8" fmla="*/ 5811 h 91559"/>
              <a:gd name="connsiteX9" fmla="*/ 64464 w 121614"/>
              <a:gd name="connsiteY9" fmla="*/ 6477 h 91559"/>
              <a:gd name="connsiteX10" fmla="*/ 60464 w 121614"/>
              <a:gd name="connsiteY10" fmla="*/ 5334 h 91559"/>
              <a:gd name="connsiteX11" fmla="*/ 69512 w 121614"/>
              <a:gd name="connsiteY11" fmla="*/ 8573 h 91559"/>
              <a:gd name="connsiteX12" fmla="*/ 61893 w 121614"/>
              <a:gd name="connsiteY12" fmla="*/ 8287 h 91559"/>
              <a:gd name="connsiteX13" fmla="*/ 67036 w 121614"/>
              <a:gd name="connsiteY13" fmla="*/ 9716 h 91559"/>
              <a:gd name="connsiteX14" fmla="*/ 58654 w 121614"/>
              <a:gd name="connsiteY14" fmla="*/ 9049 h 91559"/>
              <a:gd name="connsiteX15" fmla="*/ 61416 w 121614"/>
              <a:gd name="connsiteY15" fmla="*/ 8954 h 91559"/>
              <a:gd name="connsiteX16" fmla="*/ 58940 w 121614"/>
              <a:gd name="connsiteY16" fmla="*/ 7620 h 91559"/>
              <a:gd name="connsiteX17" fmla="*/ 37032 w 121614"/>
              <a:gd name="connsiteY17" fmla="*/ 5049 h 91559"/>
              <a:gd name="connsiteX18" fmla="*/ 35603 w 121614"/>
              <a:gd name="connsiteY18" fmla="*/ 4287 h 91559"/>
              <a:gd name="connsiteX19" fmla="*/ 17125 w 121614"/>
              <a:gd name="connsiteY19" fmla="*/ 4858 h 91559"/>
              <a:gd name="connsiteX20" fmla="*/ 17411 w 121614"/>
              <a:gd name="connsiteY20" fmla="*/ 4477 h 91559"/>
              <a:gd name="connsiteX21" fmla="*/ 12172 w 121614"/>
              <a:gd name="connsiteY21" fmla="*/ 3715 h 91559"/>
              <a:gd name="connsiteX22" fmla="*/ 13601 w 121614"/>
              <a:gd name="connsiteY22" fmla="*/ 2953 h 91559"/>
              <a:gd name="connsiteX23" fmla="*/ 11029 w 121614"/>
              <a:gd name="connsiteY23" fmla="*/ 3144 h 91559"/>
              <a:gd name="connsiteX24" fmla="*/ 11696 w 121614"/>
              <a:gd name="connsiteY24" fmla="*/ 2763 h 91559"/>
              <a:gd name="connsiteX25" fmla="*/ 9410 w 121614"/>
              <a:gd name="connsiteY25" fmla="*/ 1144 h 91559"/>
              <a:gd name="connsiteX26" fmla="*/ 9696 w 121614"/>
              <a:gd name="connsiteY26" fmla="*/ 381 h 91559"/>
              <a:gd name="connsiteX27" fmla="*/ 8743 w 121614"/>
              <a:gd name="connsiteY27" fmla="*/ 477 h 91559"/>
              <a:gd name="connsiteX28" fmla="*/ 10839 w 121614"/>
              <a:gd name="connsiteY28" fmla="*/ 2477 h 91559"/>
              <a:gd name="connsiteX29" fmla="*/ 8172 w 121614"/>
              <a:gd name="connsiteY29" fmla="*/ 4477 h 91559"/>
              <a:gd name="connsiteX30" fmla="*/ 13315 w 121614"/>
              <a:gd name="connsiteY30" fmla="*/ 5144 h 91559"/>
              <a:gd name="connsiteX31" fmla="*/ 13029 w 121614"/>
              <a:gd name="connsiteY31" fmla="*/ 5811 h 91559"/>
              <a:gd name="connsiteX32" fmla="*/ 13696 w 121614"/>
              <a:gd name="connsiteY32" fmla="*/ 5430 h 91559"/>
              <a:gd name="connsiteX33" fmla="*/ 14077 w 121614"/>
              <a:gd name="connsiteY33" fmla="*/ 7144 h 91559"/>
              <a:gd name="connsiteX34" fmla="*/ 5885 w 121614"/>
              <a:gd name="connsiteY34" fmla="*/ 6287 h 91559"/>
              <a:gd name="connsiteX35" fmla="*/ 7695 w 121614"/>
              <a:gd name="connsiteY35" fmla="*/ 6858 h 91559"/>
              <a:gd name="connsiteX36" fmla="*/ 7219 w 121614"/>
              <a:gd name="connsiteY36" fmla="*/ 7239 h 91559"/>
              <a:gd name="connsiteX37" fmla="*/ 11315 w 121614"/>
              <a:gd name="connsiteY37" fmla="*/ 7620 h 91559"/>
              <a:gd name="connsiteX38" fmla="*/ 5885 w 121614"/>
              <a:gd name="connsiteY38" fmla="*/ 8001 h 91559"/>
              <a:gd name="connsiteX39" fmla="*/ 6362 w 121614"/>
              <a:gd name="connsiteY39" fmla="*/ 7620 h 91559"/>
              <a:gd name="connsiteX40" fmla="*/ 3981 w 121614"/>
              <a:gd name="connsiteY40" fmla="*/ 8478 h 91559"/>
              <a:gd name="connsiteX41" fmla="*/ 5409 w 121614"/>
              <a:gd name="connsiteY41" fmla="*/ 8382 h 91559"/>
              <a:gd name="connsiteX42" fmla="*/ 4362 w 121614"/>
              <a:gd name="connsiteY42" fmla="*/ 9145 h 91559"/>
              <a:gd name="connsiteX43" fmla="*/ 1980 w 121614"/>
              <a:gd name="connsiteY43" fmla="*/ 11145 h 91559"/>
              <a:gd name="connsiteX44" fmla="*/ 2552 w 121614"/>
              <a:gd name="connsiteY44" fmla="*/ 10002 h 91559"/>
              <a:gd name="connsiteX45" fmla="*/ 3981 w 121614"/>
              <a:gd name="connsiteY45" fmla="*/ 10192 h 91559"/>
              <a:gd name="connsiteX46" fmla="*/ 3409 w 121614"/>
              <a:gd name="connsiteY46" fmla="*/ 9525 h 91559"/>
              <a:gd name="connsiteX47" fmla="*/ 3695 w 121614"/>
              <a:gd name="connsiteY47" fmla="*/ 9145 h 91559"/>
              <a:gd name="connsiteX48" fmla="*/ 1028 w 121614"/>
              <a:gd name="connsiteY48" fmla="*/ 10097 h 91559"/>
              <a:gd name="connsiteX49" fmla="*/ 1694 w 121614"/>
              <a:gd name="connsiteY49" fmla="*/ 11811 h 91559"/>
              <a:gd name="connsiteX50" fmla="*/ 75 w 121614"/>
              <a:gd name="connsiteY50" fmla="*/ 19050 h 91559"/>
              <a:gd name="connsiteX51" fmla="*/ 1980 w 121614"/>
              <a:gd name="connsiteY51" fmla="*/ 14955 h 91559"/>
              <a:gd name="connsiteX52" fmla="*/ 1028 w 121614"/>
              <a:gd name="connsiteY52" fmla="*/ 19336 h 91559"/>
              <a:gd name="connsiteX53" fmla="*/ 1409 w 121614"/>
              <a:gd name="connsiteY53" fmla="*/ 20003 h 91559"/>
              <a:gd name="connsiteX54" fmla="*/ 2171 w 121614"/>
              <a:gd name="connsiteY54" fmla="*/ 19527 h 91559"/>
              <a:gd name="connsiteX55" fmla="*/ 2647 w 121614"/>
              <a:gd name="connsiteY55" fmla="*/ 18098 h 91559"/>
              <a:gd name="connsiteX56" fmla="*/ 1790 w 121614"/>
              <a:gd name="connsiteY56" fmla="*/ 20670 h 91559"/>
              <a:gd name="connsiteX57" fmla="*/ 2361 w 121614"/>
              <a:gd name="connsiteY57" fmla="*/ 23051 h 91559"/>
              <a:gd name="connsiteX58" fmla="*/ 3123 w 121614"/>
              <a:gd name="connsiteY58" fmla="*/ 20098 h 91559"/>
              <a:gd name="connsiteX59" fmla="*/ 3123 w 121614"/>
              <a:gd name="connsiteY59" fmla="*/ 22956 h 91559"/>
              <a:gd name="connsiteX60" fmla="*/ 2361 w 121614"/>
              <a:gd name="connsiteY60" fmla="*/ 23051 h 91559"/>
              <a:gd name="connsiteX61" fmla="*/ 1885 w 121614"/>
              <a:gd name="connsiteY61" fmla="*/ 26956 h 91559"/>
              <a:gd name="connsiteX62" fmla="*/ 1980 w 121614"/>
              <a:gd name="connsiteY62" fmla="*/ 29052 h 91559"/>
              <a:gd name="connsiteX63" fmla="*/ 2647 w 121614"/>
              <a:gd name="connsiteY63" fmla="*/ 30004 h 91559"/>
              <a:gd name="connsiteX64" fmla="*/ 2076 w 121614"/>
              <a:gd name="connsiteY64" fmla="*/ 34290 h 91559"/>
              <a:gd name="connsiteX65" fmla="*/ 2743 w 121614"/>
              <a:gd name="connsiteY65" fmla="*/ 34957 h 91559"/>
              <a:gd name="connsiteX66" fmla="*/ 2647 w 121614"/>
              <a:gd name="connsiteY66" fmla="*/ 38196 h 91559"/>
              <a:gd name="connsiteX67" fmla="*/ 3695 w 121614"/>
              <a:gd name="connsiteY67" fmla="*/ 38767 h 91559"/>
              <a:gd name="connsiteX68" fmla="*/ 3028 w 121614"/>
              <a:gd name="connsiteY68" fmla="*/ 40577 h 91559"/>
              <a:gd name="connsiteX69" fmla="*/ 3028 w 121614"/>
              <a:gd name="connsiteY69" fmla="*/ 43434 h 91559"/>
              <a:gd name="connsiteX70" fmla="*/ 1885 w 121614"/>
              <a:gd name="connsiteY70" fmla="*/ 43530 h 91559"/>
              <a:gd name="connsiteX71" fmla="*/ 2837 w 121614"/>
              <a:gd name="connsiteY71" fmla="*/ 44101 h 91559"/>
              <a:gd name="connsiteX72" fmla="*/ 2171 w 121614"/>
              <a:gd name="connsiteY72" fmla="*/ 45625 h 91559"/>
              <a:gd name="connsiteX73" fmla="*/ 3028 w 121614"/>
              <a:gd name="connsiteY73" fmla="*/ 46959 h 91559"/>
              <a:gd name="connsiteX74" fmla="*/ 2171 w 121614"/>
              <a:gd name="connsiteY74" fmla="*/ 55912 h 91559"/>
              <a:gd name="connsiteX75" fmla="*/ 2171 w 121614"/>
              <a:gd name="connsiteY75" fmla="*/ 58008 h 91559"/>
              <a:gd name="connsiteX76" fmla="*/ 3123 w 121614"/>
              <a:gd name="connsiteY76" fmla="*/ 57912 h 91559"/>
              <a:gd name="connsiteX77" fmla="*/ 2743 w 121614"/>
              <a:gd name="connsiteY77" fmla="*/ 59341 h 91559"/>
              <a:gd name="connsiteX78" fmla="*/ 3314 w 121614"/>
              <a:gd name="connsiteY78" fmla="*/ 58960 h 91559"/>
              <a:gd name="connsiteX79" fmla="*/ 4076 w 121614"/>
              <a:gd name="connsiteY79" fmla="*/ 60960 h 91559"/>
              <a:gd name="connsiteX80" fmla="*/ 6362 w 121614"/>
              <a:gd name="connsiteY80" fmla="*/ 63151 h 91559"/>
              <a:gd name="connsiteX81" fmla="*/ 5791 w 121614"/>
              <a:gd name="connsiteY81" fmla="*/ 64294 h 91559"/>
              <a:gd name="connsiteX82" fmla="*/ 5695 w 121614"/>
              <a:gd name="connsiteY82" fmla="*/ 63627 h 91559"/>
              <a:gd name="connsiteX83" fmla="*/ 5409 w 121614"/>
              <a:gd name="connsiteY83" fmla="*/ 66104 h 91559"/>
              <a:gd name="connsiteX84" fmla="*/ 4647 w 121614"/>
              <a:gd name="connsiteY84" fmla="*/ 66866 h 91559"/>
              <a:gd name="connsiteX85" fmla="*/ 5409 w 121614"/>
              <a:gd name="connsiteY85" fmla="*/ 66771 h 91559"/>
              <a:gd name="connsiteX86" fmla="*/ 5981 w 121614"/>
              <a:gd name="connsiteY86" fmla="*/ 68485 h 91559"/>
              <a:gd name="connsiteX87" fmla="*/ 6076 w 121614"/>
              <a:gd name="connsiteY87" fmla="*/ 70581 h 91559"/>
              <a:gd name="connsiteX88" fmla="*/ 5695 w 121614"/>
              <a:gd name="connsiteY88" fmla="*/ 71343 h 91559"/>
              <a:gd name="connsiteX89" fmla="*/ 7695 w 121614"/>
              <a:gd name="connsiteY89" fmla="*/ 71152 h 91559"/>
              <a:gd name="connsiteX90" fmla="*/ 7886 w 121614"/>
              <a:gd name="connsiteY90" fmla="*/ 71819 h 91559"/>
              <a:gd name="connsiteX91" fmla="*/ 7981 w 121614"/>
              <a:gd name="connsiteY91" fmla="*/ 73629 h 91559"/>
              <a:gd name="connsiteX92" fmla="*/ 8553 w 121614"/>
              <a:gd name="connsiteY92" fmla="*/ 74295 h 91559"/>
              <a:gd name="connsiteX93" fmla="*/ 8267 w 121614"/>
              <a:gd name="connsiteY93" fmla="*/ 76105 h 91559"/>
              <a:gd name="connsiteX94" fmla="*/ 10172 w 121614"/>
              <a:gd name="connsiteY94" fmla="*/ 74486 h 91559"/>
              <a:gd name="connsiteX95" fmla="*/ 9696 w 121614"/>
              <a:gd name="connsiteY95" fmla="*/ 73438 h 91559"/>
              <a:gd name="connsiteX96" fmla="*/ 13696 w 121614"/>
              <a:gd name="connsiteY96" fmla="*/ 77724 h 91559"/>
              <a:gd name="connsiteX97" fmla="*/ 14744 w 121614"/>
              <a:gd name="connsiteY97" fmla="*/ 79058 h 91559"/>
              <a:gd name="connsiteX98" fmla="*/ 17792 w 121614"/>
              <a:gd name="connsiteY98" fmla="*/ 78868 h 91559"/>
              <a:gd name="connsiteX99" fmla="*/ 16649 w 121614"/>
              <a:gd name="connsiteY99" fmla="*/ 80296 h 91559"/>
              <a:gd name="connsiteX100" fmla="*/ 18935 w 121614"/>
              <a:gd name="connsiteY100" fmla="*/ 81249 h 91559"/>
              <a:gd name="connsiteX101" fmla="*/ 19221 w 121614"/>
              <a:gd name="connsiteY101" fmla="*/ 80487 h 91559"/>
              <a:gd name="connsiteX102" fmla="*/ 19030 w 121614"/>
              <a:gd name="connsiteY102" fmla="*/ 80868 h 91559"/>
              <a:gd name="connsiteX103" fmla="*/ 28365 w 121614"/>
              <a:gd name="connsiteY103" fmla="*/ 80296 h 91559"/>
              <a:gd name="connsiteX104" fmla="*/ 28270 w 121614"/>
              <a:gd name="connsiteY104" fmla="*/ 79248 h 91559"/>
              <a:gd name="connsiteX105" fmla="*/ 28746 w 121614"/>
              <a:gd name="connsiteY105" fmla="*/ 79915 h 91559"/>
              <a:gd name="connsiteX106" fmla="*/ 30555 w 121614"/>
              <a:gd name="connsiteY106" fmla="*/ 80963 h 91559"/>
              <a:gd name="connsiteX107" fmla="*/ 30841 w 121614"/>
              <a:gd name="connsiteY107" fmla="*/ 79248 h 91559"/>
              <a:gd name="connsiteX108" fmla="*/ 32461 w 121614"/>
              <a:gd name="connsiteY108" fmla="*/ 80010 h 91559"/>
              <a:gd name="connsiteX109" fmla="*/ 31794 w 121614"/>
              <a:gd name="connsiteY109" fmla="*/ 79344 h 91559"/>
              <a:gd name="connsiteX110" fmla="*/ 32937 w 121614"/>
              <a:gd name="connsiteY110" fmla="*/ 79344 h 91559"/>
              <a:gd name="connsiteX111" fmla="*/ 32556 w 121614"/>
              <a:gd name="connsiteY111" fmla="*/ 79725 h 91559"/>
              <a:gd name="connsiteX112" fmla="*/ 33222 w 121614"/>
              <a:gd name="connsiteY112" fmla="*/ 80106 h 91559"/>
              <a:gd name="connsiteX113" fmla="*/ 33127 w 121614"/>
              <a:gd name="connsiteY113" fmla="*/ 79439 h 91559"/>
              <a:gd name="connsiteX114" fmla="*/ 36080 w 121614"/>
              <a:gd name="connsiteY114" fmla="*/ 79820 h 91559"/>
              <a:gd name="connsiteX115" fmla="*/ 36080 w 121614"/>
              <a:gd name="connsiteY115" fmla="*/ 80868 h 91559"/>
              <a:gd name="connsiteX116" fmla="*/ 37223 w 121614"/>
              <a:gd name="connsiteY116" fmla="*/ 80963 h 91559"/>
              <a:gd name="connsiteX117" fmla="*/ 36270 w 121614"/>
              <a:gd name="connsiteY117" fmla="*/ 80201 h 91559"/>
              <a:gd name="connsiteX118" fmla="*/ 39033 w 121614"/>
              <a:gd name="connsiteY118" fmla="*/ 80296 h 91559"/>
              <a:gd name="connsiteX119" fmla="*/ 37890 w 121614"/>
              <a:gd name="connsiteY119" fmla="*/ 80963 h 91559"/>
              <a:gd name="connsiteX120" fmla="*/ 39985 w 121614"/>
              <a:gd name="connsiteY120" fmla="*/ 81439 h 91559"/>
              <a:gd name="connsiteX121" fmla="*/ 40747 w 121614"/>
              <a:gd name="connsiteY121" fmla="*/ 80772 h 91559"/>
              <a:gd name="connsiteX122" fmla="*/ 40843 w 121614"/>
              <a:gd name="connsiteY122" fmla="*/ 81820 h 91559"/>
              <a:gd name="connsiteX123" fmla="*/ 43319 w 121614"/>
              <a:gd name="connsiteY123" fmla="*/ 82392 h 91559"/>
              <a:gd name="connsiteX124" fmla="*/ 42557 w 121614"/>
              <a:gd name="connsiteY124" fmla="*/ 81630 h 91559"/>
              <a:gd name="connsiteX125" fmla="*/ 44557 w 121614"/>
              <a:gd name="connsiteY125" fmla="*/ 82106 h 91559"/>
              <a:gd name="connsiteX126" fmla="*/ 43509 w 121614"/>
              <a:gd name="connsiteY126" fmla="*/ 83058 h 91559"/>
              <a:gd name="connsiteX127" fmla="*/ 44176 w 121614"/>
              <a:gd name="connsiteY127" fmla="*/ 83820 h 91559"/>
              <a:gd name="connsiteX128" fmla="*/ 44176 w 121614"/>
              <a:gd name="connsiteY128" fmla="*/ 82773 h 91559"/>
              <a:gd name="connsiteX129" fmla="*/ 52939 w 121614"/>
              <a:gd name="connsiteY129" fmla="*/ 85345 h 91559"/>
              <a:gd name="connsiteX130" fmla="*/ 52749 w 121614"/>
              <a:gd name="connsiteY130" fmla="*/ 84963 h 91559"/>
              <a:gd name="connsiteX131" fmla="*/ 63226 w 121614"/>
              <a:gd name="connsiteY131" fmla="*/ 86487 h 91559"/>
              <a:gd name="connsiteX132" fmla="*/ 62559 w 121614"/>
              <a:gd name="connsiteY132" fmla="*/ 87059 h 91559"/>
              <a:gd name="connsiteX133" fmla="*/ 64845 w 121614"/>
              <a:gd name="connsiteY133" fmla="*/ 87059 h 91559"/>
              <a:gd name="connsiteX134" fmla="*/ 64750 w 121614"/>
              <a:gd name="connsiteY134" fmla="*/ 88107 h 91559"/>
              <a:gd name="connsiteX135" fmla="*/ 66370 w 121614"/>
              <a:gd name="connsiteY135" fmla="*/ 88393 h 91559"/>
              <a:gd name="connsiteX136" fmla="*/ 65893 w 121614"/>
              <a:gd name="connsiteY136" fmla="*/ 87630 h 91559"/>
              <a:gd name="connsiteX137" fmla="*/ 79133 w 121614"/>
              <a:gd name="connsiteY137" fmla="*/ 89821 h 91559"/>
              <a:gd name="connsiteX138" fmla="*/ 78847 w 121614"/>
              <a:gd name="connsiteY138" fmla="*/ 90107 h 91559"/>
              <a:gd name="connsiteX139" fmla="*/ 89420 w 121614"/>
              <a:gd name="connsiteY139" fmla="*/ 89440 h 91559"/>
              <a:gd name="connsiteX140" fmla="*/ 89801 w 121614"/>
              <a:gd name="connsiteY140" fmla="*/ 90678 h 91559"/>
              <a:gd name="connsiteX141" fmla="*/ 89515 w 121614"/>
              <a:gd name="connsiteY141" fmla="*/ 91345 h 91559"/>
              <a:gd name="connsiteX142" fmla="*/ 90658 w 121614"/>
              <a:gd name="connsiteY142" fmla="*/ 90964 h 91559"/>
              <a:gd name="connsiteX143" fmla="*/ 89991 w 121614"/>
              <a:gd name="connsiteY143" fmla="*/ 89250 h 91559"/>
              <a:gd name="connsiteX144" fmla="*/ 95516 w 121614"/>
              <a:gd name="connsiteY144" fmla="*/ 89535 h 91559"/>
              <a:gd name="connsiteX145" fmla="*/ 97135 w 121614"/>
              <a:gd name="connsiteY145" fmla="*/ 88964 h 91559"/>
              <a:gd name="connsiteX146" fmla="*/ 96373 w 121614"/>
              <a:gd name="connsiteY146" fmla="*/ 87535 h 91559"/>
              <a:gd name="connsiteX147" fmla="*/ 98754 w 121614"/>
              <a:gd name="connsiteY147" fmla="*/ 88393 h 91559"/>
              <a:gd name="connsiteX148" fmla="*/ 98850 w 121614"/>
              <a:gd name="connsiteY148" fmla="*/ 88107 h 91559"/>
              <a:gd name="connsiteX149" fmla="*/ 99231 w 121614"/>
              <a:gd name="connsiteY149" fmla="*/ 87821 h 91559"/>
              <a:gd name="connsiteX150" fmla="*/ 98754 w 121614"/>
              <a:gd name="connsiteY150" fmla="*/ 87249 h 91559"/>
              <a:gd name="connsiteX151" fmla="*/ 99421 w 121614"/>
              <a:gd name="connsiteY151" fmla="*/ 87154 h 91559"/>
              <a:gd name="connsiteX152" fmla="*/ 100659 w 121614"/>
              <a:gd name="connsiteY152" fmla="*/ 86106 h 91559"/>
              <a:gd name="connsiteX153" fmla="*/ 101041 w 121614"/>
              <a:gd name="connsiteY153" fmla="*/ 83630 h 91559"/>
              <a:gd name="connsiteX154" fmla="*/ 101041 w 121614"/>
              <a:gd name="connsiteY154" fmla="*/ 81058 h 91559"/>
              <a:gd name="connsiteX155" fmla="*/ 102945 w 121614"/>
              <a:gd name="connsiteY155" fmla="*/ 77248 h 91559"/>
              <a:gd name="connsiteX156" fmla="*/ 104374 w 121614"/>
              <a:gd name="connsiteY156" fmla="*/ 78105 h 91559"/>
              <a:gd name="connsiteX157" fmla="*/ 104088 w 121614"/>
              <a:gd name="connsiteY157" fmla="*/ 76867 h 91559"/>
              <a:gd name="connsiteX158" fmla="*/ 105898 w 121614"/>
              <a:gd name="connsiteY158" fmla="*/ 73438 h 91559"/>
              <a:gd name="connsiteX159" fmla="*/ 106375 w 121614"/>
              <a:gd name="connsiteY159" fmla="*/ 72867 h 91559"/>
              <a:gd name="connsiteX160" fmla="*/ 106375 w 121614"/>
              <a:gd name="connsiteY160" fmla="*/ 74010 h 91559"/>
              <a:gd name="connsiteX161" fmla="*/ 106089 w 121614"/>
              <a:gd name="connsiteY161" fmla="*/ 71628 h 91559"/>
              <a:gd name="connsiteX162" fmla="*/ 107708 w 121614"/>
              <a:gd name="connsiteY162" fmla="*/ 70676 h 91559"/>
              <a:gd name="connsiteX163" fmla="*/ 107041 w 121614"/>
              <a:gd name="connsiteY163" fmla="*/ 70104 h 91559"/>
              <a:gd name="connsiteX164" fmla="*/ 108279 w 121614"/>
              <a:gd name="connsiteY164" fmla="*/ 69819 h 91559"/>
              <a:gd name="connsiteX165" fmla="*/ 107518 w 121614"/>
              <a:gd name="connsiteY165" fmla="*/ 69152 h 91559"/>
              <a:gd name="connsiteX166" fmla="*/ 108089 w 121614"/>
              <a:gd name="connsiteY166" fmla="*/ 67533 h 91559"/>
              <a:gd name="connsiteX167" fmla="*/ 108089 w 121614"/>
              <a:gd name="connsiteY167" fmla="*/ 66390 h 91559"/>
              <a:gd name="connsiteX168" fmla="*/ 108851 w 121614"/>
              <a:gd name="connsiteY168" fmla="*/ 65532 h 91559"/>
              <a:gd name="connsiteX169" fmla="*/ 108470 w 121614"/>
              <a:gd name="connsiteY169" fmla="*/ 65056 h 91559"/>
              <a:gd name="connsiteX170" fmla="*/ 110375 w 121614"/>
              <a:gd name="connsiteY170" fmla="*/ 63437 h 91559"/>
              <a:gd name="connsiteX171" fmla="*/ 109422 w 121614"/>
              <a:gd name="connsiteY171" fmla="*/ 62770 h 91559"/>
              <a:gd name="connsiteX172" fmla="*/ 109708 w 121614"/>
              <a:gd name="connsiteY172" fmla="*/ 60675 h 91559"/>
              <a:gd name="connsiteX173" fmla="*/ 110184 w 121614"/>
              <a:gd name="connsiteY173" fmla="*/ 60484 h 91559"/>
              <a:gd name="connsiteX174" fmla="*/ 110280 w 121614"/>
              <a:gd name="connsiteY174" fmla="*/ 59055 h 91559"/>
              <a:gd name="connsiteX175" fmla="*/ 110756 w 121614"/>
              <a:gd name="connsiteY175" fmla="*/ 58103 h 91559"/>
              <a:gd name="connsiteX176" fmla="*/ 112470 w 121614"/>
              <a:gd name="connsiteY176" fmla="*/ 57627 h 91559"/>
              <a:gd name="connsiteX177" fmla="*/ 110660 w 121614"/>
              <a:gd name="connsiteY177" fmla="*/ 57341 h 91559"/>
              <a:gd name="connsiteX178" fmla="*/ 111327 w 121614"/>
              <a:gd name="connsiteY178" fmla="*/ 53817 h 91559"/>
              <a:gd name="connsiteX179" fmla="*/ 112661 w 121614"/>
              <a:gd name="connsiteY179" fmla="*/ 54674 h 91559"/>
              <a:gd name="connsiteX180" fmla="*/ 112089 w 121614"/>
              <a:gd name="connsiteY180" fmla="*/ 56293 h 91559"/>
              <a:gd name="connsiteX181" fmla="*/ 112852 w 121614"/>
              <a:gd name="connsiteY181" fmla="*/ 54293 h 91559"/>
              <a:gd name="connsiteX182" fmla="*/ 113804 w 121614"/>
              <a:gd name="connsiteY182" fmla="*/ 53912 h 91559"/>
              <a:gd name="connsiteX183" fmla="*/ 115233 w 121614"/>
              <a:gd name="connsiteY183" fmla="*/ 46578 h 91559"/>
              <a:gd name="connsiteX184" fmla="*/ 116471 w 121614"/>
              <a:gd name="connsiteY184" fmla="*/ 46673 h 91559"/>
              <a:gd name="connsiteX185" fmla="*/ 115518 w 121614"/>
              <a:gd name="connsiteY185" fmla="*/ 45911 h 91559"/>
              <a:gd name="connsiteX186" fmla="*/ 117709 w 121614"/>
              <a:gd name="connsiteY186" fmla="*/ 44101 h 91559"/>
              <a:gd name="connsiteX187" fmla="*/ 117233 w 121614"/>
              <a:gd name="connsiteY187" fmla="*/ 43149 h 91559"/>
              <a:gd name="connsiteX188" fmla="*/ 119709 w 121614"/>
              <a:gd name="connsiteY188" fmla="*/ 42196 h 91559"/>
              <a:gd name="connsiteX189" fmla="*/ 118090 w 121614"/>
              <a:gd name="connsiteY189" fmla="*/ 38672 h 91559"/>
              <a:gd name="connsiteX190" fmla="*/ 117900 w 121614"/>
              <a:gd name="connsiteY190" fmla="*/ 38577 h 91559"/>
              <a:gd name="connsiteX191" fmla="*/ 117995 w 121614"/>
              <a:gd name="connsiteY191" fmla="*/ 35243 h 91559"/>
              <a:gd name="connsiteX192" fmla="*/ 119138 w 121614"/>
              <a:gd name="connsiteY192" fmla="*/ 26670 h 91559"/>
              <a:gd name="connsiteX193" fmla="*/ 121614 w 121614"/>
              <a:gd name="connsiteY193" fmla="*/ 24956 h 91559"/>
              <a:gd name="connsiteX194" fmla="*/ 117137 w 121614"/>
              <a:gd name="connsiteY194" fmla="*/ 21051 h 91559"/>
              <a:gd name="connsiteX195" fmla="*/ 2361 w 121614"/>
              <a:gd name="connsiteY195" fmla="*/ 17050 h 91559"/>
              <a:gd name="connsiteX196" fmla="*/ 3028 w 121614"/>
              <a:gd name="connsiteY196" fmla="*/ 15907 h 91559"/>
              <a:gd name="connsiteX197" fmla="*/ 2933 w 121614"/>
              <a:gd name="connsiteY197" fmla="*/ 16288 h 91559"/>
              <a:gd name="connsiteX198" fmla="*/ 3314 w 121614"/>
              <a:gd name="connsiteY198" fmla="*/ 16574 h 91559"/>
              <a:gd name="connsiteX199" fmla="*/ 2361 w 121614"/>
              <a:gd name="connsiteY199" fmla="*/ 17050 h 91559"/>
              <a:gd name="connsiteX200" fmla="*/ 1600 w 121614"/>
              <a:gd name="connsiteY200" fmla="*/ 15336 h 91559"/>
              <a:gd name="connsiteX201" fmla="*/ 3886 w 121614"/>
              <a:gd name="connsiteY201" fmla="*/ 12288 h 91559"/>
              <a:gd name="connsiteX202" fmla="*/ 1600 w 121614"/>
              <a:gd name="connsiteY202" fmla="*/ 15336 h 91559"/>
              <a:gd name="connsiteX203" fmla="*/ 4647 w 121614"/>
              <a:gd name="connsiteY203" fmla="*/ 61056 h 91559"/>
              <a:gd name="connsiteX204" fmla="*/ 4457 w 121614"/>
              <a:gd name="connsiteY204" fmla="*/ 58960 h 91559"/>
              <a:gd name="connsiteX205" fmla="*/ 4838 w 121614"/>
              <a:gd name="connsiteY205" fmla="*/ 60294 h 91559"/>
              <a:gd name="connsiteX206" fmla="*/ 4647 w 121614"/>
              <a:gd name="connsiteY206" fmla="*/ 61056 h 91559"/>
              <a:gd name="connsiteX207" fmla="*/ 4076 w 121614"/>
              <a:gd name="connsiteY207" fmla="*/ 56865 h 91559"/>
              <a:gd name="connsiteX208" fmla="*/ 4933 w 121614"/>
              <a:gd name="connsiteY208" fmla="*/ 58198 h 91559"/>
              <a:gd name="connsiteX209" fmla="*/ 4076 w 121614"/>
              <a:gd name="connsiteY209" fmla="*/ 56865 h 91559"/>
              <a:gd name="connsiteX210" fmla="*/ 5029 w 121614"/>
              <a:gd name="connsiteY210" fmla="*/ 56388 h 91559"/>
              <a:gd name="connsiteX211" fmla="*/ 4362 w 121614"/>
              <a:gd name="connsiteY211" fmla="*/ 56484 h 91559"/>
              <a:gd name="connsiteX212" fmla="*/ 5124 w 121614"/>
              <a:gd name="connsiteY212" fmla="*/ 55722 h 91559"/>
              <a:gd name="connsiteX213" fmla="*/ 5029 w 121614"/>
              <a:gd name="connsiteY213" fmla="*/ 56388 h 91559"/>
              <a:gd name="connsiteX214" fmla="*/ 19602 w 121614"/>
              <a:gd name="connsiteY214" fmla="*/ 7716 h 91559"/>
              <a:gd name="connsiteX215" fmla="*/ 18649 w 121614"/>
              <a:gd name="connsiteY215" fmla="*/ 7430 h 91559"/>
              <a:gd name="connsiteX216" fmla="*/ 19221 w 121614"/>
              <a:gd name="connsiteY216" fmla="*/ 6668 h 91559"/>
              <a:gd name="connsiteX217" fmla="*/ 17030 w 121614"/>
              <a:gd name="connsiteY217" fmla="*/ 5715 h 91559"/>
              <a:gd name="connsiteX218" fmla="*/ 20650 w 121614"/>
              <a:gd name="connsiteY218" fmla="*/ 6954 h 91559"/>
              <a:gd name="connsiteX219" fmla="*/ 22459 w 121614"/>
              <a:gd name="connsiteY219" fmla="*/ 6954 h 91559"/>
              <a:gd name="connsiteX220" fmla="*/ 19602 w 121614"/>
              <a:gd name="connsiteY220" fmla="*/ 7716 h 91559"/>
              <a:gd name="connsiteX221" fmla="*/ 36842 w 121614"/>
              <a:gd name="connsiteY221" fmla="*/ 5906 h 91559"/>
              <a:gd name="connsiteX222" fmla="*/ 39223 w 121614"/>
              <a:gd name="connsiteY222" fmla="*/ 6382 h 91559"/>
              <a:gd name="connsiteX223" fmla="*/ 36842 w 121614"/>
              <a:gd name="connsiteY223" fmla="*/ 5906 h 91559"/>
              <a:gd name="connsiteX224" fmla="*/ 41509 w 121614"/>
              <a:gd name="connsiteY224" fmla="*/ 6382 h 91559"/>
              <a:gd name="connsiteX225" fmla="*/ 43700 w 121614"/>
              <a:gd name="connsiteY225" fmla="*/ 7144 h 91559"/>
              <a:gd name="connsiteX226" fmla="*/ 41509 w 121614"/>
              <a:gd name="connsiteY226" fmla="*/ 6382 h 91559"/>
              <a:gd name="connsiteX227" fmla="*/ 43509 w 121614"/>
              <a:gd name="connsiteY227" fmla="*/ 80868 h 91559"/>
              <a:gd name="connsiteX228" fmla="*/ 44843 w 121614"/>
              <a:gd name="connsiteY228" fmla="*/ 80963 h 91559"/>
              <a:gd name="connsiteX229" fmla="*/ 43509 w 121614"/>
              <a:gd name="connsiteY229" fmla="*/ 80868 h 91559"/>
              <a:gd name="connsiteX230" fmla="*/ 48843 w 121614"/>
              <a:gd name="connsiteY230" fmla="*/ 82392 h 91559"/>
              <a:gd name="connsiteX231" fmla="*/ 47510 w 121614"/>
              <a:gd name="connsiteY231" fmla="*/ 81534 h 91559"/>
              <a:gd name="connsiteX232" fmla="*/ 48843 w 121614"/>
              <a:gd name="connsiteY232" fmla="*/ 82392 h 91559"/>
              <a:gd name="connsiteX233" fmla="*/ 46843 w 121614"/>
              <a:gd name="connsiteY233" fmla="*/ 82963 h 91559"/>
              <a:gd name="connsiteX234" fmla="*/ 45891 w 121614"/>
              <a:gd name="connsiteY234" fmla="*/ 82868 h 91559"/>
              <a:gd name="connsiteX235" fmla="*/ 45414 w 121614"/>
              <a:gd name="connsiteY235" fmla="*/ 82487 h 91559"/>
              <a:gd name="connsiteX236" fmla="*/ 49986 w 121614"/>
              <a:gd name="connsiteY236" fmla="*/ 82868 h 91559"/>
              <a:gd name="connsiteX237" fmla="*/ 49415 w 121614"/>
              <a:gd name="connsiteY237" fmla="*/ 82487 h 91559"/>
              <a:gd name="connsiteX238" fmla="*/ 52749 w 121614"/>
              <a:gd name="connsiteY238" fmla="*/ 84297 h 91559"/>
              <a:gd name="connsiteX239" fmla="*/ 46843 w 121614"/>
              <a:gd name="connsiteY239" fmla="*/ 82963 h 91559"/>
              <a:gd name="connsiteX240" fmla="*/ 75799 w 121614"/>
              <a:gd name="connsiteY240" fmla="*/ 10383 h 91559"/>
              <a:gd name="connsiteX241" fmla="*/ 77418 w 121614"/>
              <a:gd name="connsiteY241" fmla="*/ 11335 h 91559"/>
              <a:gd name="connsiteX242" fmla="*/ 75799 w 121614"/>
              <a:gd name="connsiteY242" fmla="*/ 10383 h 91559"/>
              <a:gd name="connsiteX243" fmla="*/ 79514 w 121614"/>
              <a:gd name="connsiteY243" fmla="*/ 11430 h 91559"/>
              <a:gd name="connsiteX244" fmla="*/ 81800 w 121614"/>
              <a:gd name="connsiteY244" fmla="*/ 12193 h 91559"/>
              <a:gd name="connsiteX245" fmla="*/ 79514 w 121614"/>
              <a:gd name="connsiteY245" fmla="*/ 11430 h 91559"/>
              <a:gd name="connsiteX246" fmla="*/ 101041 w 121614"/>
              <a:gd name="connsiteY246" fmla="*/ 16955 h 91559"/>
              <a:gd name="connsiteX247" fmla="*/ 105422 w 121614"/>
              <a:gd name="connsiteY247" fmla="*/ 18574 h 91559"/>
              <a:gd name="connsiteX248" fmla="*/ 101041 w 121614"/>
              <a:gd name="connsiteY248" fmla="*/ 16955 h 9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614" h="91559">
                <a:moveTo>
                  <a:pt x="117137" y="21051"/>
                </a:moveTo>
                <a:cubicBezTo>
                  <a:pt x="114280" y="20860"/>
                  <a:pt x="110756" y="19527"/>
                  <a:pt x="108946" y="17336"/>
                </a:cubicBezTo>
                <a:cubicBezTo>
                  <a:pt x="109041" y="17145"/>
                  <a:pt x="109041" y="17050"/>
                  <a:pt x="109137" y="17050"/>
                </a:cubicBezTo>
                <a:cubicBezTo>
                  <a:pt x="104184" y="15145"/>
                  <a:pt x="97897" y="16002"/>
                  <a:pt x="92277" y="14002"/>
                </a:cubicBezTo>
                <a:cubicBezTo>
                  <a:pt x="91039" y="13716"/>
                  <a:pt x="92944" y="14764"/>
                  <a:pt x="92944" y="14478"/>
                </a:cubicBezTo>
                <a:cubicBezTo>
                  <a:pt x="92659" y="15621"/>
                  <a:pt x="91039" y="14002"/>
                  <a:pt x="91420" y="14097"/>
                </a:cubicBezTo>
                <a:cubicBezTo>
                  <a:pt x="89801" y="13335"/>
                  <a:pt x="86181" y="12288"/>
                  <a:pt x="84848" y="12288"/>
                </a:cubicBezTo>
                <a:cubicBezTo>
                  <a:pt x="84943" y="11526"/>
                  <a:pt x="85229" y="11716"/>
                  <a:pt x="85420" y="11716"/>
                </a:cubicBezTo>
                <a:cubicBezTo>
                  <a:pt x="79514" y="8954"/>
                  <a:pt x="69608" y="8954"/>
                  <a:pt x="64560" y="5811"/>
                </a:cubicBezTo>
                <a:lnTo>
                  <a:pt x="64464" y="6477"/>
                </a:lnTo>
                <a:cubicBezTo>
                  <a:pt x="63417" y="4763"/>
                  <a:pt x="61702" y="5525"/>
                  <a:pt x="60464" y="5334"/>
                </a:cubicBezTo>
                <a:cubicBezTo>
                  <a:pt x="62464" y="7049"/>
                  <a:pt x="66846" y="7144"/>
                  <a:pt x="69512" y="8573"/>
                </a:cubicBezTo>
                <a:cubicBezTo>
                  <a:pt x="67036" y="8954"/>
                  <a:pt x="63798" y="8192"/>
                  <a:pt x="61893" y="8287"/>
                </a:cubicBezTo>
                <a:cubicBezTo>
                  <a:pt x="63417" y="9049"/>
                  <a:pt x="65227" y="9430"/>
                  <a:pt x="67036" y="9716"/>
                </a:cubicBezTo>
                <a:cubicBezTo>
                  <a:pt x="64464" y="10859"/>
                  <a:pt x="61702" y="9145"/>
                  <a:pt x="58654" y="9049"/>
                </a:cubicBezTo>
                <a:cubicBezTo>
                  <a:pt x="59321" y="8287"/>
                  <a:pt x="60559" y="9145"/>
                  <a:pt x="61416" y="8954"/>
                </a:cubicBezTo>
                <a:cubicBezTo>
                  <a:pt x="60940" y="6954"/>
                  <a:pt x="59797" y="7620"/>
                  <a:pt x="58940" y="7620"/>
                </a:cubicBezTo>
                <a:cubicBezTo>
                  <a:pt x="51415" y="7430"/>
                  <a:pt x="44367" y="5715"/>
                  <a:pt x="37032" y="5049"/>
                </a:cubicBezTo>
                <a:cubicBezTo>
                  <a:pt x="36556" y="5049"/>
                  <a:pt x="36080" y="4477"/>
                  <a:pt x="35603" y="4287"/>
                </a:cubicBezTo>
                <a:cubicBezTo>
                  <a:pt x="29508" y="2477"/>
                  <a:pt x="22936" y="4668"/>
                  <a:pt x="17125" y="4858"/>
                </a:cubicBezTo>
                <a:cubicBezTo>
                  <a:pt x="17125" y="4477"/>
                  <a:pt x="17316" y="4572"/>
                  <a:pt x="17411" y="4477"/>
                </a:cubicBezTo>
                <a:cubicBezTo>
                  <a:pt x="15887" y="4096"/>
                  <a:pt x="13696" y="5049"/>
                  <a:pt x="12172" y="3715"/>
                </a:cubicBezTo>
                <a:cubicBezTo>
                  <a:pt x="12268" y="2572"/>
                  <a:pt x="13696" y="4858"/>
                  <a:pt x="13601" y="2953"/>
                </a:cubicBezTo>
                <a:cubicBezTo>
                  <a:pt x="13125" y="3429"/>
                  <a:pt x="11886" y="2763"/>
                  <a:pt x="11029" y="3144"/>
                </a:cubicBezTo>
                <a:cubicBezTo>
                  <a:pt x="10839" y="1715"/>
                  <a:pt x="11315" y="2953"/>
                  <a:pt x="11696" y="2763"/>
                </a:cubicBezTo>
                <a:cubicBezTo>
                  <a:pt x="11029" y="1524"/>
                  <a:pt x="10458" y="2001"/>
                  <a:pt x="9410" y="1144"/>
                </a:cubicBezTo>
                <a:cubicBezTo>
                  <a:pt x="9315" y="572"/>
                  <a:pt x="9505" y="477"/>
                  <a:pt x="9696" y="381"/>
                </a:cubicBezTo>
                <a:cubicBezTo>
                  <a:pt x="9505" y="-571"/>
                  <a:pt x="9029" y="572"/>
                  <a:pt x="8743" y="477"/>
                </a:cubicBezTo>
                <a:cubicBezTo>
                  <a:pt x="9315" y="1620"/>
                  <a:pt x="9791" y="2668"/>
                  <a:pt x="10839" y="2477"/>
                </a:cubicBezTo>
                <a:cubicBezTo>
                  <a:pt x="10172" y="3525"/>
                  <a:pt x="9505" y="4668"/>
                  <a:pt x="8172" y="4477"/>
                </a:cubicBezTo>
                <a:cubicBezTo>
                  <a:pt x="9220" y="6192"/>
                  <a:pt x="11029" y="4763"/>
                  <a:pt x="13315" y="5144"/>
                </a:cubicBezTo>
                <a:cubicBezTo>
                  <a:pt x="13220" y="5430"/>
                  <a:pt x="13220" y="5811"/>
                  <a:pt x="13029" y="5811"/>
                </a:cubicBezTo>
                <a:cubicBezTo>
                  <a:pt x="13125" y="6668"/>
                  <a:pt x="13411" y="5430"/>
                  <a:pt x="13696" y="5430"/>
                </a:cubicBezTo>
                <a:cubicBezTo>
                  <a:pt x="14077" y="5430"/>
                  <a:pt x="14077" y="6287"/>
                  <a:pt x="14077" y="7144"/>
                </a:cubicBezTo>
                <a:cubicBezTo>
                  <a:pt x="10934" y="7811"/>
                  <a:pt x="8457" y="4763"/>
                  <a:pt x="5885" y="6287"/>
                </a:cubicBezTo>
                <a:cubicBezTo>
                  <a:pt x="6362" y="7144"/>
                  <a:pt x="6743" y="6668"/>
                  <a:pt x="7695" y="6858"/>
                </a:cubicBezTo>
                <a:cubicBezTo>
                  <a:pt x="7695" y="7239"/>
                  <a:pt x="7410" y="7144"/>
                  <a:pt x="7219" y="7239"/>
                </a:cubicBezTo>
                <a:cubicBezTo>
                  <a:pt x="8457" y="7716"/>
                  <a:pt x="9886" y="7716"/>
                  <a:pt x="11315" y="7620"/>
                </a:cubicBezTo>
                <a:cubicBezTo>
                  <a:pt x="9505" y="9049"/>
                  <a:pt x="7124" y="8859"/>
                  <a:pt x="5885" y="8001"/>
                </a:cubicBezTo>
                <a:cubicBezTo>
                  <a:pt x="5885" y="7620"/>
                  <a:pt x="6172" y="7716"/>
                  <a:pt x="6362" y="7620"/>
                </a:cubicBezTo>
                <a:cubicBezTo>
                  <a:pt x="5505" y="5620"/>
                  <a:pt x="4552" y="7525"/>
                  <a:pt x="3981" y="8478"/>
                </a:cubicBezTo>
                <a:cubicBezTo>
                  <a:pt x="4076" y="8954"/>
                  <a:pt x="4838" y="8097"/>
                  <a:pt x="5409" y="8382"/>
                </a:cubicBezTo>
                <a:cubicBezTo>
                  <a:pt x="5124" y="9145"/>
                  <a:pt x="4933" y="9716"/>
                  <a:pt x="4362" y="9145"/>
                </a:cubicBezTo>
                <a:cubicBezTo>
                  <a:pt x="5029" y="10669"/>
                  <a:pt x="2743" y="11430"/>
                  <a:pt x="1980" y="11145"/>
                </a:cubicBezTo>
                <a:cubicBezTo>
                  <a:pt x="1790" y="9811"/>
                  <a:pt x="2457" y="11240"/>
                  <a:pt x="2552" y="10002"/>
                </a:cubicBezTo>
                <a:cubicBezTo>
                  <a:pt x="2647" y="11240"/>
                  <a:pt x="3219" y="10002"/>
                  <a:pt x="3981" y="10192"/>
                </a:cubicBezTo>
                <a:cubicBezTo>
                  <a:pt x="3981" y="9430"/>
                  <a:pt x="3695" y="9525"/>
                  <a:pt x="3409" y="9525"/>
                </a:cubicBezTo>
                <a:cubicBezTo>
                  <a:pt x="3409" y="9145"/>
                  <a:pt x="3600" y="9240"/>
                  <a:pt x="3695" y="9145"/>
                </a:cubicBezTo>
                <a:cubicBezTo>
                  <a:pt x="2552" y="9335"/>
                  <a:pt x="1600" y="9621"/>
                  <a:pt x="1028" y="10097"/>
                </a:cubicBezTo>
                <a:cubicBezTo>
                  <a:pt x="1504" y="9906"/>
                  <a:pt x="1504" y="10859"/>
                  <a:pt x="1694" y="11811"/>
                </a:cubicBezTo>
                <a:cubicBezTo>
                  <a:pt x="838" y="13716"/>
                  <a:pt x="-305" y="15050"/>
                  <a:pt x="75" y="19050"/>
                </a:cubicBezTo>
                <a:cubicBezTo>
                  <a:pt x="551" y="17241"/>
                  <a:pt x="647" y="14574"/>
                  <a:pt x="1980" y="14955"/>
                </a:cubicBezTo>
                <a:cubicBezTo>
                  <a:pt x="2266" y="16288"/>
                  <a:pt x="1885" y="18955"/>
                  <a:pt x="1028" y="19336"/>
                </a:cubicBezTo>
                <a:cubicBezTo>
                  <a:pt x="1028" y="19812"/>
                  <a:pt x="1885" y="18955"/>
                  <a:pt x="1409" y="20003"/>
                </a:cubicBezTo>
                <a:cubicBezTo>
                  <a:pt x="1504" y="20670"/>
                  <a:pt x="1980" y="19622"/>
                  <a:pt x="2171" y="19527"/>
                </a:cubicBezTo>
                <a:cubicBezTo>
                  <a:pt x="1600" y="19050"/>
                  <a:pt x="2076" y="18098"/>
                  <a:pt x="2647" y="18098"/>
                </a:cubicBezTo>
                <a:cubicBezTo>
                  <a:pt x="2457" y="19146"/>
                  <a:pt x="2552" y="20574"/>
                  <a:pt x="1790" y="20670"/>
                </a:cubicBezTo>
                <a:cubicBezTo>
                  <a:pt x="2361" y="21336"/>
                  <a:pt x="1980" y="22194"/>
                  <a:pt x="2361" y="23051"/>
                </a:cubicBezTo>
                <a:cubicBezTo>
                  <a:pt x="2933" y="22575"/>
                  <a:pt x="2552" y="20574"/>
                  <a:pt x="3123" y="20098"/>
                </a:cubicBezTo>
                <a:cubicBezTo>
                  <a:pt x="3695" y="21146"/>
                  <a:pt x="2361" y="21718"/>
                  <a:pt x="3123" y="22956"/>
                </a:cubicBezTo>
                <a:cubicBezTo>
                  <a:pt x="3028" y="22765"/>
                  <a:pt x="2457" y="24384"/>
                  <a:pt x="2361" y="23051"/>
                </a:cubicBezTo>
                <a:cubicBezTo>
                  <a:pt x="2743" y="24384"/>
                  <a:pt x="2647" y="26289"/>
                  <a:pt x="1885" y="26956"/>
                </a:cubicBezTo>
                <a:cubicBezTo>
                  <a:pt x="1885" y="28099"/>
                  <a:pt x="2552" y="30195"/>
                  <a:pt x="1980" y="29052"/>
                </a:cubicBezTo>
                <a:cubicBezTo>
                  <a:pt x="1600" y="29623"/>
                  <a:pt x="2552" y="31052"/>
                  <a:pt x="2647" y="30004"/>
                </a:cubicBezTo>
                <a:cubicBezTo>
                  <a:pt x="2361" y="31338"/>
                  <a:pt x="2457" y="33243"/>
                  <a:pt x="2076" y="34290"/>
                </a:cubicBezTo>
                <a:cubicBezTo>
                  <a:pt x="2171" y="34862"/>
                  <a:pt x="2457" y="35052"/>
                  <a:pt x="2743" y="34957"/>
                </a:cubicBezTo>
                <a:cubicBezTo>
                  <a:pt x="2933" y="37053"/>
                  <a:pt x="2933" y="37338"/>
                  <a:pt x="2647" y="38196"/>
                </a:cubicBezTo>
                <a:cubicBezTo>
                  <a:pt x="3123" y="38100"/>
                  <a:pt x="3219" y="39053"/>
                  <a:pt x="3695" y="38767"/>
                </a:cubicBezTo>
                <a:cubicBezTo>
                  <a:pt x="3504" y="40101"/>
                  <a:pt x="3504" y="40291"/>
                  <a:pt x="3028" y="40577"/>
                </a:cubicBezTo>
                <a:cubicBezTo>
                  <a:pt x="3695" y="41339"/>
                  <a:pt x="2837" y="42482"/>
                  <a:pt x="3028" y="43434"/>
                </a:cubicBezTo>
                <a:cubicBezTo>
                  <a:pt x="2552" y="43053"/>
                  <a:pt x="2266" y="43149"/>
                  <a:pt x="1885" y="43530"/>
                </a:cubicBezTo>
                <a:cubicBezTo>
                  <a:pt x="1694" y="44387"/>
                  <a:pt x="2552" y="42958"/>
                  <a:pt x="2837" y="44101"/>
                </a:cubicBezTo>
                <a:cubicBezTo>
                  <a:pt x="2743" y="44863"/>
                  <a:pt x="2171" y="44768"/>
                  <a:pt x="2171" y="45625"/>
                </a:cubicBezTo>
                <a:cubicBezTo>
                  <a:pt x="2457" y="46197"/>
                  <a:pt x="2933" y="45816"/>
                  <a:pt x="3028" y="46959"/>
                </a:cubicBezTo>
                <a:cubicBezTo>
                  <a:pt x="2457" y="49721"/>
                  <a:pt x="3409" y="54864"/>
                  <a:pt x="2171" y="55912"/>
                </a:cubicBezTo>
                <a:cubicBezTo>
                  <a:pt x="2171" y="56388"/>
                  <a:pt x="2266" y="57246"/>
                  <a:pt x="2171" y="58008"/>
                </a:cubicBezTo>
                <a:cubicBezTo>
                  <a:pt x="2266" y="57531"/>
                  <a:pt x="2837" y="57436"/>
                  <a:pt x="3123" y="57912"/>
                </a:cubicBezTo>
                <a:cubicBezTo>
                  <a:pt x="3219" y="58770"/>
                  <a:pt x="3123" y="59246"/>
                  <a:pt x="2743" y="59341"/>
                </a:cubicBezTo>
                <a:cubicBezTo>
                  <a:pt x="3028" y="60389"/>
                  <a:pt x="3219" y="59055"/>
                  <a:pt x="3314" y="58960"/>
                </a:cubicBezTo>
                <a:cubicBezTo>
                  <a:pt x="3790" y="59436"/>
                  <a:pt x="3886" y="60198"/>
                  <a:pt x="4076" y="60960"/>
                </a:cubicBezTo>
                <a:cubicBezTo>
                  <a:pt x="5029" y="60865"/>
                  <a:pt x="5791" y="60960"/>
                  <a:pt x="6362" y="63151"/>
                </a:cubicBezTo>
                <a:cubicBezTo>
                  <a:pt x="6457" y="64104"/>
                  <a:pt x="6172" y="64199"/>
                  <a:pt x="5791" y="64294"/>
                </a:cubicBezTo>
                <a:cubicBezTo>
                  <a:pt x="5600" y="64199"/>
                  <a:pt x="5600" y="63627"/>
                  <a:pt x="5695" y="63627"/>
                </a:cubicBezTo>
                <a:cubicBezTo>
                  <a:pt x="5505" y="63056"/>
                  <a:pt x="5029" y="65342"/>
                  <a:pt x="5409" y="66104"/>
                </a:cubicBezTo>
                <a:cubicBezTo>
                  <a:pt x="4933" y="65913"/>
                  <a:pt x="5029" y="66866"/>
                  <a:pt x="4647" y="66866"/>
                </a:cubicBezTo>
                <a:cubicBezTo>
                  <a:pt x="4838" y="68485"/>
                  <a:pt x="4838" y="66104"/>
                  <a:pt x="5409" y="66771"/>
                </a:cubicBezTo>
                <a:cubicBezTo>
                  <a:pt x="4743" y="67533"/>
                  <a:pt x="5600" y="67819"/>
                  <a:pt x="5981" y="68485"/>
                </a:cubicBezTo>
                <a:cubicBezTo>
                  <a:pt x="6076" y="69343"/>
                  <a:pt x="5600" y="69723"/>
                  <a:pt x="6076" y="70581"/>
                </a:cubicBezTo>
                <a:cubicBezTo>
                  <a:pt x="5981" y="71438"/>
                  <a:pt x="5505" y="69819"/>
                  <a:pt x="5695" y="71343"/>
                </a:cubicBezTo>
                <a:cubicBezTo>
                  <a:pt x="6648" y="72105"/>
                  <a:pt x="6838" y="70581"/>
                  <a:pt x="7695" y="71152"/>
                </a:cubicBezTo>
                <a:cubicBezTo>
                  <a:pt x="7600" y="72105"/>
                  <a:pt x="7410" y="72295"/>
                  <a:pt x="7886" y="71819"/>
                </a:cubicBezTo>
                <a:cubicBezTo>
                  <a:pt x="7981" y="72105"/>
                  <a:pt x="8267" y="73438"/>
                  <a:pt x="7981" y="73629"/>
                </a:cubicBezTo>
                <a:cubicBezTo>
                  <a:pt x="8077" y="74105"/>
                  <a:pt x="8267" y="74295"/>
                  <a:pt x="8553" y="74295"/>
                </a:cubicBezTo>
                <a:cubicBezTo>
                  <a:pt x="8457" y="74962"/>
                  <a:pt x="8077" y="74867"/>
                  <a:pt x="8267" y="76105"/>
                </a:cubicBezTo>
                <a:cubicBezTo>
                  <a:pt x="9315" y="76486"/>
                  <a:pt x="9029" y="73915"/>
                  <a:pt x="10172" y="74486"/>
                </a:cubicBezTo>
                <a:cubicBezTo>
                  <a:pt x="10172" y="73629"/>
                  <a:pt x="9791" y="74105"/>
                  <a:pt x="9696" y="73438"/>
                </a:cubicBezTo>
                <a:cubicBezTo>
                  <a:pt x="11219" y="74105"/>
                  <a:pt x="12172" y="77344"/>
                  <a:pt x="13696" y="77724"/>
                </a:cubicBezTo>
                <a:cubicBezTo>
                  <a:pt x="13411" y="76105"/>
                  <a:pt x="14839" y="77248"/>
                  <a:pt x="14744" y="79058"/>
                </a:cubicBezTo>
                <a:cubicBezTo>
                  <a:pt x="16459" y="78296"/>
                  <a:pt x="15887" y="77820"/>
                  <a:pt x="17792" y="78868"/>
                </a:cubicBezTo>
                <a:cubicBezTo>
                  <a:pt x="17602" y="79820"/>
                  <a:pt x="17316" y="80392"/>
                  <a:pt x="16649" y="80296"/>
                </a:cubicBezTo>
                <a:cubicBezTo>
                  <a:pt x="17125" y="82487"/>
                  <a:pt x="18078" y="81249"/>
                  <a:pt x="18935" y="81249"/>
                </a:cubicBezTo>
                <a:cubicBezTo>
                  <a:pt x="18459" y="80582"/>
                  <a:pt x="18840" y="80487"/>
                  <a:pt x="19221" y="80487"/>
                </a:cubicBezTo>
                <a:cubicBezTo>
                  <a:pt x="19221" y="80868"/>
                  <a:pt x="19125" y="80772"/>
                  <a:pt x="19030" y="80868"/>
                </a:cubicBezTo>
                <a:cubicBezTo>
                  <a:pt x="21887" y="81630"/>
                  <a:pt x="25031" y="80106"/>
                  <a:pt x="28365" y="80296"/>
                </a:cubicBezTo>
                <a:cubicBezTo>
                  <a:pt x="28365" y="79725"/>
                  <a:pt x="28270" y="79725"/>
                  <a:pt x="28270" y="79248"/>
                </a:cubicBezTo>
                <a:cubicBezTo>
                  <a:pt x="29698" y="78582"/>
                  <a:pt x="30555" y="80201"/>
                  <a:pt x="28746" y="79915"/>
                </a:cubicBezTo>
                <a:cubicBezTo>
                  <a:pt x="28841" y="80487"/>
                  <a:pt x="30079" y="80582"/>
                  <a:pt x="30555" y="80963"/>
                </a:cubicBezTo>
                <a:cubicBezTo>
                  <a:pt x="30175" y="80487"/>
                  <a:pt x="30555" y="79820"/>
                  <a:pt x="30841" y="79248"/>
                </a:cubicBezTo>
                <a:cubicBezTo>
                  <a:pt x="31127" y="80868"/>
                  <a:pt x="31698" y="79820"/>
                  <a:pt x="32461" y="80010"/>
                </a:cubicBezTo>
                <a:cubicBezTo>
                  <a:pt x="32270" y="78868"/>
                  <a:pt x="31984" y="80010"/>
                  <a:pt x="31794" y="79344"/>
                </a:cubicBezTo>
                <a:cubicBezTo>
                  <a:pt x="31984" y="78486"/>
                  <a:pt x="32746" y="79153"/>
                  <a:pt x="32937" y="79344"/>
                </a:cubicBezTo>
                <a:cubicBezTo>
                  <a:pt x="32937" y="79725"/>
                  <a:pt x="32746" y="79629"/>
                  <a:pt x="32556" y="79725"/>
                </a:cubicBezTo>
                <a:cubicBezTo>
                  <a:pt x="32556" y="80487"/>
                  <a:pt x="33032" y="79915"/>
                  <a:pt x="33222" y="80106"/>
                </a:cubicBezTo>
                <a:cubicBezTo>
                  <a:pt x="33222" y="79820"/>
                  <a:pt x="33127" y="79725"/>
                  <a:pt x="33127" y="79439"/>
                </a:cubicBezTo>
                <a:cubicBezTo>
                  <a:pt x="34460" y="79344"/>
                  <a:pt x="34937" y="79725"/>
                  <a:pt x="36080" y="79820"/>
                </a:cubicBezTo>
                <a:cubicBezTo>
                  <a:pt x="36270" y="80010"/>
                  <a:pt x="35985" y="80296"/>
                  <a:pt x="36080" y="80868"/>
                </a:cubicBezTo>
                <a:cubicBezTo>
                  <a:pt x="36652" y="79915"/>
                  <a:pt x="36556" y="81630"/>
                  <a:pt x="37223" y="80963"/>
                </a:cubicBezTo>
                <a:cubicBezTo>
                  <a:pt x="37128" y="79915"/>
                  <a:pt x="36842" y="80487"/>
                  <a:pt x="36270" y="80201"/>
                </a:cubicBezTo>
                <a:cubicBezTo>
                  <a:pt x="37128" y="79725"/>
                  <a:pt x="38366" y="79248"/>
                  <a:pt x="39033" y="80296"/>
                </a:cubicBezTo>
                <a:cubicBezTo>
                  <a:pt x="38842" y="81058"/>
                  <a:pt x="38175" y="80392"/>
                  <a:pt x="37890" y="80963"/>
                </a:cubicBezTo>
                <a:cubicBezTo>
                  <a:pt x="38271" y="82011"/>
                  <a:pt x="39318" y="81439"/>
                  <a:pt x="39985" y="81439"/>
                </a:cubicBezTo>
                <a:cubicBezTo>
                  <a:pt x="39604" y="79534"/>
                  <a:pt x="40652" y="82201"/>
                  <a:pt x="40747" y="80772"/>
                </a:cubicBezTo>
                <a:cubicBezTo>
                  <a:pt x="41033" y="80963"/>
                  <a:pt x="40557" y="81344"/>
                  <a:pt x="40843" y="81820"/>
                </a:cubicBezTo>
                <a:cubicBezTo>
                  <a:pt x="41795" y="81630"/>
                  <a:pt x="42366" y="82487"/>
                  <a:pt x="43319" y="82392"/>
                </a:cubicBezTo>
                <a:cubicBezTo>
                  <a:pt x="43129" y="81344"/>
                  <a:pt x="42747" y="82296"/>
                  <a:pt x="42557" y="81630"/>
                </a:cubicBezTo>
                <a:cubicBezTo>
                  <a:pt x="43224" y="80677"/>
                  <a:pt x="43509" y="82487"/>
                  <a:pt x="44557" y="82106"/>
                </a:cubicBezTo>
                <a:cubicBezTo>
                  <a:pt x="44176" y="82963"/>
                  <a:pt x="43700" y="82011"/>
                  <a:pt x="43509" y="83058"/>
                </a:cubicBezTo>
                <a:cubicBezTo>
                  <a:pt x="43605" y="83535"/>
                  <a:pt x="43891" y="83725"/>
                  <a:pt x="44176" y="83820"/>
                </a:cubicBezTo>
                <a:cubicBezTo>
                  <a:pt x="44176" y="83535"/>
                  <a:pt x="44081" y="83249"/>
                  <a:pt x="44176" y="82773"/>
                </a:cubicBezTo>
                <a:cubicBezTo>
                  <a:pt x="47796" y="83440"/>
                  <a:pt x="49319" y="84392"/>
                  <a:pt x="52939" y="85345"/>
                </a:cubicBezTo>
                <a:cubicBezTo>
                  <a:pt x="52939" y="84963"/>
                  <a:pt x="52844" y="85059"/>
                  <a:pt x="52749" y="84963"/>
                </a:cubicBezTo>
                <a:cubicBezTo>
                  <a:pt x="56368" y="82201"/>
                  <a:pt x="59607" y="86392"/>
                  <a:pt x="63226" y="86487"/>
                </a:cubicBezTo>
                <a:cubicBezTo>
                  <a:pt x="63035" y="86964"/>
                  <a:pt x="62845" y="87154"/>
                  <a:pt x="62559" y="87059"/>
                </a:cubicBezTo>
                <a:cubicBezTo>
                  <a:pt x="63035" y="88393"/>
                  <a:pt x="64084" y="86773"/>
                  <a:pt x="64845" y="87059"/>
                </a:cubicBezTo>
                <a:cubicBezTo>
                  <a:pt x="63988" y="88773"/>
                  <a:pt x="65607" y="86011"/>
                  <a:pt x="64750" y="88107"/>
                </a:cubicBezTo>
                <a:lnTo>
                  <a:pt x="66370" y="88393"/>
                </a:lnTo>
                <a:cubicBezTo>
                  <a:pt x="66370" y="87821"/>
                  <a:pt x="66179" y="87630"/>
                  <a:pt x="65893" y="87630"/>
                </a:cubicBezTo>
                <a:cubicBezTo>
                  <a:pt x="70370" y="87726"/>
                  <a:pt x="75228" y="90107"/>
                  <a:pt x="79133" y="89821"/>
                </a:cubicBezTo>
                <a:cubicBezTo>
                  <a:pt x="79037" y="90107"/>
                  <a:pt x="78943" y="90012"/>
                  <a:pt x="78847" y="90107"/>
                </a:cubicBezTo>
                <a:cubicBezTo>
                  <a:pt x="81038" y="91441"/>
                  <a:pt x="87039" y="88011"/>
                  <a:pt x="89420" y="89440"/>
                </a:cubicBezTo>
                <a:cubicBezTo>
                  <a:pt x="89706" y="89631"/>
                  <a:pt x="89420" y="90964"/>
                  <a:pt x="89801" y="90678"/>
                </a:cubicBezTo>
                <a:cubicBezTo>
                  <a:pt x="89706" y="91059"/>
                  <a:pt x="89611" y="91250"/>
                  <a:pt x="89515" y="91345"/>
                </a:cubicBezTo>
                <a:cubicBezTo>
                  <a:pt x="89420" y="92393"/>
                  <a:pt x="90658" y="89154"/>
                  <a:pt x="90658" y="90964"/>
                </a:cubicBezTo>
                <a:cubicBezTo>
                  <a:pt x="91039" y="90297"/>
                  <a:pt x="90087" y="89821"/>
                  <a:pt x="89991" y="89250"/>
                </a:cubicBezTo>
                <a:cubicBezTo>
                  <a:pt x="92087" y="87916"/>
                  <a:pt x="94087" y="88202"/>
                  <a:pt x="95516" y="89535"/>
                </a:cubicBezTo>
                <a:cubicBezTo>
                  <a:pt x="95325" y="88011"/>
                  <a:pt x="96564" y="88773"/>
                  <a:pt x="97135" y="88964"/>
                </a:cubicBezTo>
                <a:cubicBezTo>
                  <a:pt x="97421" y="88488"/>
                  <a:pt x="96183" y="88393"/>
                  <a:pt x="96373" y="87535"/>
                </a:cubicBezTo>
                <a:cubicBezTo>
                  <a:pt x="97135" y="86583"/>
                  <a:pt x="98754" y="87249"/>
                  <a:pt x="98754" y="88393"/>
                </a:cubicBezTo>
                <a:cubicBezTo>
                  <a:pt x="98945" y="88393"/>
                  <a:pt x="98945" y="88107"/>
                  <a:pt x="98850" y="88107"/>
                </a:cubicBezTo>
                <a:cubicBezTo>
                  <a:pt x="98945" y="87821"/>
                  <a:pt x="99040" y="87916"/>
                  <a:pt x="99231" y="87821"/>
                </a:cubicBezTo>
                <a:cubicBezTo>
                  <a:pt x="99516" y="87059"/>
                  <a:pt x="98850" y="87535"/>
                  <a:pt x="98754" y="87249"/>
                </a:cubicBezTo>
                <a:cubicBezTo>
                  <a:pt x="98945" y="86487"/>
                  <a:pt x="99231" y="87249"/>
                  <a:pt x="99421" y="87154"/>
                </a:cubicBezTo>
                <a:cubicBezTo>
                  <a:pt x="99231" y="86011"/>
                  <a:pt x="100279" y="85725"/>
                  <a:pt x="100659" y="86106"/>
                </a:cubicBezTo>
                <a:cubicBezTo>
                  <a:pt x="100755" y="86202"/>
                  <a:pt x="99993" y="84106"/>
                  <a:pt x="101041" y="83630"/>
                </a:cubicBezTo>
                <a:cubicBezTo>
                  <a:pt x="100850" y="82963"/>
                  <a:pt x="100755" y="82296"/>
                  <a:pt x="101041" y="81058"/>
                </a:cubicBezTo>
                <a:cubicBezTo>
                  <a:pt x="101707" y="79725"/>
                  <a:pt x="102278" y="79534"/>
                  <a:pt x="102945" y="77248"/>
                </a:cubicBezTo>
                <a:cubicBezTo>
                  <a:pt x="103422" y="76867"/>
                  <a:pt x="103707" y="78201"/>
                  <a:pt x="104374" y="78105"/>
                </a:cubicBezTo>
                <a:cubicBezTo>
                  <a:pt x="104470" y="77534"/>
                  <a:pt x="104184" y="77344"/>
                  <a:pt x="104088" y="76867"/>
                </a:cubicBezTo>
                <a:cubicBezTo>
                  <a:pt x="104850" y="75724"/>
                  <a:pt x="105803" y="75057"/>
                  <a:pt x="105898" y="73438"/>
                </a:cubicBezTo>
                <a:cubicBezTo>
                  <a:pt x="106089" y="73057"/>
                  <a:pt x="106184" y="73343"/>
                  <a:pt x="106375" y="72867"/>
                </a:cubicBezTo>
                <a:cubicBezTo>
                  <a:pt x="106755" y="72771"/>
                  <a:pt x="106375" y="73629"/>
                  <a:pt x="106375" y="74010"/>
                </a:cubicBezTo>
                <a:cubicBezTo>
                  <a:pt x="106946" y="73152"/>
                  <a:pt x="106946" y="71438"/>
                  <a:pt x="106089" y="71628"/>
                </a:cubicBezTo>
                <a:cubicBezTo>
                  <a:pt x="106565" y="70485"/>
                  <a:pt x="107136" y="70390"/>
                  <a:pt x="107708" y="70676"/>
                </a:cubicBezTo>
                <a:cubicBezTo>
                  <a:pt x="108279" y="70295"/>
                  <a:pt x="107232" y="70200"/>
                  <a:pt x="107041" y="70104"/>
                </a:cubicBezTo>
                <a:cubicBezTo>
                  <a:pt x="107422" y="69533"/>
                  <a:pt x="107898" y="70200"/>
                  <a:pt x="108279" y="69819"/>
                </a:cubicBezTo>
                <a:cubicBezTo>
                  <a:pt x="108470" y="69057"/>
                  <a:pt x="107708" y="69438"/>
                  <a:pt x="107518" y="69152"/>
                </a:cubicBezTo>
                <a:cubicBezTo>
                  <a:pt x="107518" y="68580"/>
                  <a:pt x="107518" y="67247"/>
                  <a:pt x="108089" y="67533"/>
                </a:cubicBezTo>
                <a:cubicBezTo>
                  <a:pt x="108279" y="66866"/>
                  <a:pt x="107803" y="67152"/>
                  <a:pt x="108089" y="66390"/>
                </a:cubicBezTo>
                <a:cubicBezTo>
                  <a:pt x="108851" y="66009"/>
                  <a:pt x="108089" y="65247"/>
                  <a:pt x="108851" y="65532"/>
                </a:cubicBezTo>
                <a:cubicBezTo>
                  <a:pt x="108946" y="65056"/>
                  <a:pt x="108661" y="65151"/>
                  <a:pt x="108470" y="65056"/>
                </a:cubicBezTo>
                <a:cubicBezTo>
                  <a:pt x="109041" y="62865"/>
                  <a:pt x="109708" y="63913"/>
                  <a:pt x="110375" y="63437"/>
                </a:cubicBezTo>
                <a:cubicBezTo>
                  <a:pt x="110566" y="62675"/>
                  <a:pt x="109708" y="63056"/>
                  <a:pt x="109422" y="62770"/>
                </a:cubicBezTo>
                <a:cubicBezTo>
                  <a:pt x="109137" y="62103"/>
                  <a:pt x="109899" y="61437"/>
                  <a:pt x="109708" y="60675"/>
                </a:cubicBezTo>
                <a:cubicBezTo>
                  <a:pt x="110089" y="59913"/>
                  <a:pt x="109804" y="61151"/>
                  <a:pt x="110184" y="60484"/>
                </a:cubicBezTo>
                <a:cubicBezTo>
                  <a:pt x="110184" y="60008"/>
                  <a:pt x="110375" y="59436"/>
                  <a:pt x="110280" y="59055"/>
                </a:cubicBezTo>
                <a:cubicBezTo>
                  <a:pt x="111042" y="58103"/>
                  <a:pt x="112280" y="58865"/>
                  <a:pt x="110756" y="58103"/>
                </a:cubicBezTo>
                <a:cubicBezTo>
                  <a:pt x="111327" y="57436"/>
                  <a:pt x="111899" y="57912"/>
                  <a:pt x="112470" y="57627"/>
                </a:cubicBezTo>
                <a:cubicBezTo>
                  <a:pt x="112375" y="56865"/>
                  <a:pt x="111137" y="57436"/>
                  <a:pt x="110660" y="57341"/>
                </a:cubicBezTo>
                <a:cubicBezTo>
                  <a:pt x="110375" y="56484"/>
                  <a:pt x="110947" y="55626"/>
                  <a:pt x="111327" y="53817"/>
                </a:cubicBezTo>
                <a:cubicBezTo>
                  <a:pt x="111994" y="53150"/>
                  <a:pt x="112661" y="54102"/>
                  <a:pt x="112661" y="54674"/>
                </a:cubicBezTo>
                <a:lnTo>
                  <a:pt x="112089" y="56293"/>
                </a:lnTo>
                <a:cubicBezTo>
                  <a:pt x="112566" y="56007"/>
                  <a:pt x="112852" y="54960"/>
                  <a:pt x="112852" y="54293"/>
                </a:cubicBezTo>
                <a:cubicBezTo>
                  <a:pt x="113137" y="53626"/>
                  <a:pt x="113423" y="54388"/>
                  <a:pt x="113804" y="53912"/>
                </a:cubicBezTo>
                <a:cubicBezTo>
                  <a:pt x="112661" y="54864"/>
                  <a:pt x="113804" y="48483"/>
                  <a:pt x="115233" y="46578"/>
                </a:cubicBezTo>
                <a:cubicBezTo>
                  <a:pt x="115709" y="46006"/>
                  <a:pt x="115900" y="47340"/>
                  <a:pt x="116471" y="46673"/>
                </a:cubicBezTo>
                <a:cubicBezTo>
                  <a:pt x="116661" y="46387"/>
                  <a:pt x="115804" y="45720"/>
                  <a:pt x="115518" y="45911"/>
                </a:cubicBezTo>
                <a:cubicBezTo>
                  <a:pt x="116185" y="43815"/>
                  <a:pt x="116947" y="43911"/>
                  <a:pt x="117709" y="44101"/>
                </a:cubicBezTo>
                <a:cubicBezTo>
                  <a:pt x="117995" y="43339"/>
                  <a:pt x="117614" y="43244"/>
                  <a:pt x="117233" y="43149"/>
                </a:cubicBezTo>
                <a:cubicBezTo>
                  <a:pt x="117995" y="41244"/>
                  <a:pt x="118852" y="42482"/>
                  <a:pt x="119709" y="42196"/>
                </a:cubicBezTo>
                <a:cubicBezTo>
                  <a:pt x="118852" y="41815"/>
                  <a:pt x="117137" y="41148"/>
                  <a:pt x="118090" y="38672"/>
                </a:cubicBezTo>
                <a:cubicBezTo>
                  <a:pt x="118471" y="38577"/>
                  <a:pt x="118090" y="38100"/>
                  <a:pt x="117900" y="38577"/>
                </a:cubicBezTo>
                <a:cubicBezTo>
                  <a:pt x="117137" y="37910"/>
                  <a:pt x="118090" y="36195"/>
                  <a:pt x="117995" y="35243"/>
                </a:cubicBezTo>
                <a:cubicBezTo>
                  <a:pt x="120281" y="31338"/>
                  <a:pt x="119424" y="29433"/>
                  <a:pt x="119138" y="26670"/>
                </a:cubicBezTo>
                <a:cubicBezTo>
                  <a:pt x="119900" y="25432"/>
                  <a:pt x="120757" y="25527"/>
                  <a:pt x="121614" y="24956"/>
                </a:cubicBezTo>
                <a:cubicBezTo>
                  <a:pt x="121328" y="22003"/>
                  <a:pt x="117423" y="24575"/>
                  <a:pt x="117137" y="21051"/>
                </a:cubicBezTo>
                <a:close/>
                <a:moveTo>
                  <a:pt x="2361" y="17050"/>
                </a:moveTo>
                <a:cubicBezTo>
                  <a:pt x="2552" y="16764"/>
                  <a:pt x="2647" y="14859"/>
                  <a:pt x="3028" y="15907"/>
                </a:cubicBezTo>
                <a:cubicBezTo>
                  <a:pt x="2933" y="15907"/>
                  <a:pt x="2837" y="16002"/>
                  <a:pt x="2933" y="16288"/>
                </a:cubicBezTo>
                <a:cubicBezTo>
                  <a:pt x="3028" y="16383"/>
                  <a:pt x="3219" y="16288"/>
                  <a:pt x="3314" y="16574"/>
                </a:cubicBezTo>
                <a:cubicBezTo>
                  <a:pt x="2743" y="16098"/>
                  <a:pt x="2743" y="18098"/>
                  <a:pt x="2361" y="17050"/>
                </a:cubicBezTo>
                <a:close/>
                <a:moveTo>
                  <a:pt x="1600" y="15336"/>
                </a:moveTo>
                <a:cubicBezTo>
                  <a:pt x="1600" y="13240"/>
                  <a:pt x="3314" y="12478"/>
                  <a:pt x="3886" y="12288"/>
                </a:cubicBezTo>
                <a:cubicBezTo>
                  <a:pt x="3028" y="13812"/>
                  <a:pt x="2552" y="14193"/>
                  <a:pt x="1600" y="15336"/>
                </a:cubicBezTo>
                <a:close/>
                <a:moveTo>
                  <a:pt x="4647" y="61056"/>
                </a:moveTo>
                <a:cubicBezTo>
                  <a:pt x="3981" y="59818"/>
                  <a:pt x="4552" y="60103"/>
                  <a:pt x="4457" y="58960"/>
                </a:cubicBezTo>
                <a:cubicBezTo>
                  <a:pt x="4552" y="59627"/>
                  <a:pt x="4838" y="59341"/>
                  <a:pt x="4838" y="60294"/>
                </a:cubicBezTo>
                <a:cubicBezTo>
                  <a:pt x="4647" y="60294"/>
                  <a:pt x="4838" y="60960"/>
                  <a:pt x="4647" y="61056"/>
                </a:cubicBezTo>
                <a:close/>
                <a:moveTo>
                  <a:pt x="4076" y="56865"/>
                </a:moveTo>
                <a:cubicBezTo>
                  <a:pt x="4457" y="56770"/>
                  <a:pt x="4743" y="57246"/>
                  <a:pt x="4933" y="58198"/>
                </a:cubicBezTo>
                <a:cubicBezTo>
                  <a:pt x="4552" y="58008"/>
                  <a:pt x="4171" y="57817"/>
                  <a:pt x="4076" y="56865"/>
                </a:cubicBezTo>
                <a:close/>
                <a:moveTo>
                  <a:pt x="5029" y="56388"/>
                </a:moveTo>
                <a:lnTo>
                  <a:pt x="4362" y="56484"/>
                </a:lnTo>
                <a:cubicBezTo>
                  <a:pt x="4171" y="55531"/>
                  <a:pt x="5029" y="55245"/>
                  <a:pt x="5124" y="55722"/>
                </a:cubicBezTo>
                <a:cubicBezTo>
                  <a:pt x="5029" y="55722"/>
                  <a:pt x="5029" y="56007"/>
                  <a:pt x="5029" y="56388"/>
                </a:cubicBezTo>
                <a:close/>
                <a:moveTo>
                  <a:pt x="19602" y="7716"/>
                </a:moveTo>
                <a:cubicBezTo>
                  <a:pt x="19125" y="8001"/>
                  <a:pt x="19030" y="7430"/>
                  <a:pt x="18649" y="7430"/>
                </a:cubicBezTo>
                <a:cubicBezTo>
                  <a:pt x="16363" y="7335"/>
                  <a:pt x="18459" y="7335"/>
                  <a:pt x="19221" y="6668"/>
                </a:cubicBezTo>
                <a:cubicBezTo>
                  <a:pt x="18840" y="5906"/>
                  <a:pt x="17506" y="7716"/>
                  <a:pt x="17030" y="5715"/>
                </a:cubicBezTo>
                <a:cubicBezTo>
                  <a:pt x="18935" y="5906"/>
                  <a:pt x="19602" y="5239"/>
                  <a:pt x="20650" y="6954"/>
                </a:cubicBezTo>
                <a:cubicBezTo>
                  <a:pt x="21030" y="6096"/>
                  <a:pt x="21887" y="6001"/>
                  <a:pt x="22459" y="6954"/>
                </a:cubicBezTo>
                <a:cubicBezTo>
                  <a:pt x="21126" y="8001"/>
                  <a:pt x="19411" y="6096"/>
                  <a:pt x="19602" y="7716"/>
                </a:cubicBezTo>
                <a:close/>
                <a:moveTo>
                  <a:pt x="36842" y="5906"/>
                </a:moveTo>
                <a:cubicBezTo>
                  <a:pt x="37413" y="5525"/>
                  <a:pt x="38938" y="5811"/>
                  <a:pt x="39223" y="6382"/>
                </a:cubicBezTo>
                <a:cubicBezTo>
                  <a:pt x="38175" y="6192"/>
                  <a:pt x="37604" y="6858"/>
                  <a:pt x="36842" y="5906"/>
                </a:cubicBezTo>
                <a:close/>
                <a:moveTo>
                  <a:pt x="41509" y="6382"/>
                </a:moveTo>
                <a:cubicBezTo>
                  <a:pt x="42271" y="6668"/>
                  <a:pt x="43605" y="5811"/>
                  <a:pt x="43700" y="7144"/>
                </a:cubicBezTo>
                <a:cubicBezTo>
                  <a:pt x="42938" y="6192"/>
                  <a:pt x="41700" y="7906"/>
                  <a:pt x="41509" y="6382"/>
                </a:cubicBezTo>
                <a:close/>
                <a:moveTo>
                  <a:pt x="43509" y="80868"/>
                </a:moveTo>
                <a:cubicBezTo>
                  <a:pt x="44176" y="80296"/>
                  <a:pt x="44462" y="80772"/>
                  <a:pt x="44843" y="80963"/>
                </a:cubicBezTo>
                <a:cubicBezTo>
                  <a:pt x="44272" y="81534"/>
                  <a:pt x="43795" y="81153"/>
                  <a:pt x="43509" y="80868"/>
                </a:cubicBezTo>
                <a:close/>
                <a:moveTo>
                  <a:pt x="48843" y="82392"/>
                </a:moveTo>
                <a:cubicBezTo>
                  <a:pt x="48558" y="81820"/>
                  <a:pt x="47605" y="82963"/>
                  <a:pt x="47510" y="81534"/>
                </a:cubicBezTo>
                <a:cubicBezTo>
                  <a:pt x="48177" y="80963"/>
                  <a:pt x="48558" y="81249"/>
                  <a:pt x="48843" y="82392"/>
                </a:cubicBezTo>
                <a:close/>
                <a:moveTo>
                  <a:pt x="46843" y="82963"/>
                </a:moveTo>
                <a:lnTo>
                  <a:pt x="45891" y="82868"/>
                </a:lnTo>
                <a:cubicBezTo>
                  <a:pt x="45605" y="82963"/>
                  <a:pt x="44843" y="82677"/>
                  <a:pt x="45414" y="82487"/>
                </a:cubicBezTo>
                <a:cubicBezTo>
                  <a:pt x="47129" y="82011"/>
                  <a:pt x="48748" y="84201"/>
                  <a:pt x="49986" y="82868"/>
                </a:cubicBezTo>
                <a:cubicBezTo>
                  <a:pt x="49796" y="82677"/>
                  <a:pt x="49319" y="83249"/>
                  <a:pt x="49415" y="82487"/>
                </a:cubicBezTo>
                <a:cubicBezTo>
                  <a:pt x="50844" y="83058"/>
                  <a:pt x="51987" y="82963"/>
                  <a:pt x="52749" y="84297"/>
                </a:cubicBezTo>
                <a:cubicBezTo>
                  <a:pt x="50558" y="83916"/>
                  <a:pt x="48843" y="84011"/>
                  <a:pt x="46843" y="82963"/>
                </a:cubicBezTo>
                <a:close/>
                <a:moveTo>
                  <a:pt x="75799" y="10383"/>
                </a:moveTo>
                <a:cubicBezTo>
                  <a:pt x="76371" y="10478"/>
                  <a:pt x="77609" y="10954"/>
                  <a:pt x="77418" y="11335"/>
                </a:cubicBezTo>
                <a:cubicBezTo>
                  <a:pt x="76561" y="10954"/>
                  <a:pt x="76085" y="11526"/>
                  <a:pt x="75799" y="10383"/>
                </a:cubicBezTo>
                <a:close/>
                <a:moveTo>
                  <a:pt x="79514" y="11430"/>
                </a:moveTo>
                <a:cubicBezTo>
                  <a:pt x="80276" y="10954"/>
                  <a:pt x="81324" y="11621"/>
                  <a:pt x="81800" y="12193"/>
                </a:cubicBezTo>
                <a:cubicBezTo>
                  <a:pt x="81038" y="12383"/>
                  <a:pt x="80181" y="12097"/>
                  <a:pt x="79514" y="11430"/>
                </a:cubicBezTo>
                <a:close/>
                <a:moveTo>
                  <a:pt x="101041" y="16955"/>
                </a:moveTo>
                <a:cubicBezTo>
                  <a:pt x="102184" y="16098"/>
                  <a:pt x="104755" y="19336"/>
                  <a:pt x="105422" y="18574"/>
                </a:cubicBezTo>
                <a:cubicBezTo>
                  <a:pt x="104565" y="19527"/>
                  <a:pt x="101517" y="16669"/>
                  <a:pt x="101041" y="16955"/>
                </a:cubicBezTo>
                <a:close/>
              </a:path>
            </a:pathLst>
          </a:custGeom>
          <a:solidFill>
            <a:srgbClr val="1A2D6F"/>
          </a:solidFill>
          <a:ln w="9525" cap="flat">
            <a:noFill/>
            <a:prstDash val="solid"/>
            <a:miter/>
          </a:ln>
        </p:spPr>
        <p:txBody>
          <a:bodyPr rtlCol="0" anchor="ctr"/>
          <a:lstStyle/>
          <a:p>
            <a:endParaRPr lang="en-US"/>
          </a:p>
        </p:txBody>
      </p:sp>
      <p:sp>
        <p:nvSpPr>
          <p:cNvPr id="1155" name="צורה חופשית: צורה 1128">
            <a:extLst>
              <a:ext uri="{FF2B5EF4-FFF2-40B4-BE49-F238E27FC236}">
                <a16:creationId xmlns:a16="http://schemas.microsoft.com/office/drawing/2014/main" id="{8BC7EF4C-04D3-417C-9F5A-CE7CCA0ED2A8}"/>
              </a:ext>
            </a:extLst>
          </p:cNvPr>
          <p:cNvSpPr/>
          <p:nvPr userDrawn="1"/>
        </p:nvSpPr>
        <p:spPr>
          <a:xfrm>
            <a:off x="5338580" y="335352"/>
            <a:ext cx="1800" cy="1032"/>
          </a:xfrm>
          <a:custGeom>
            <a:avLst/>
            <a:gdLst>
              <a:gd name="connsiteX0" fmla="*/ 86 w 1800"/>
              <a:gd name="connsiteY0" fmla="*/ 23 h 1032"/>
              <a:gd name="connsiteX1" fmla="*/ 1801 w 1800"/>
              <a:gd name="connsiteY1" fmla="*/ 880 h 1032"/>
              <a:gd name="connsiteX2" fmla="*/ 86 w 1800"/>
              <a:gd name="connsiteY2" fmla="*/ 23 h 1032"/>
            </a:gdLst>
            <a:ahLst/>
            <a:cxnLst>
              <a:cxn ang="0">
                <a:pos x="connsiteX0" y="connsiteY0"/>
              </a:cxn>
              <a:cxn ang="0">
                <a:pos x="connsiteX1" y="connsiteY1"/>
              </a:cxn>
              <a:cxn ang="0">
                <a:pos x="connsiteX2" y="connsiteY2"/>
              </a:cxn>
            </a:cxnLst>
            <a:rect l="l" t="t" r="r" b="b"/>
            <a:pathLst>
              <a:path w="1800" h="1032">
                <a:moveTo>
                  <a:pt x="86" y="23"/>
                </a:moveTo>
                <a:cubicBezTo>
                  <a:pt x="-390" y="1451"/>
                  <a:pt x="1229" y="975"/>
                  <a:pt x="1801" y="880"/>
                </a:cubicBezTo>
                <a:cubicBezTo>
                  <a:pt x="1325" y="118"/>
                  <a:pt x="468" y="-73"/>
                  <a:pt x="86" y="23"/>
                </a:cubicBezTo>
                <a:close/>
              </a:path>
            </a:pathLst>
          </a:custGeom>
          <a:solidFill>
            <a:srgbClr val="1A2D6F"/>
          </a:solidFill>
          <a:ln w="9525" cap="flat">
            <a:noFill/>
            <a:prstDash val="solid"/>
            <a:miter/>
          </a:ln>
        </p:spPr>
        <p:txBody>
          <a:bodyPr rtlCol="0" anchor="ctr"/>
          <a:lstStyle/>
          <a:p>
            <a:endParaRPr lang="en-US"/>
          </a:p>
        </p:txBody>
      </p:sp>
      <p:sp>
        <p:nvSpPr>
          <p:cNvPr id="1156" name="צורה חופשית: צורה 1129">
            <a:extLst>
              <a:ext uri="{FF2B5EF4-FFF2-40B4-BE49-F238E27FC236}">
                <a16:creationId xmlns:a16="http://schemas.microsoft.com/office/drawing/2014/main" id="{F5A6EA28-CBE6-4DE7-93DA-0200578C087D}"/>
              </a:ext>
            </a:extLst>
          </p:cNvPr>
          <p:cNvSpPr/>
          <p:nvPr userDrawn="1"/>
        </p:nvSpPr>
        <p:spPr>
          <a:xfrm>
            <a:off x="5342667" y="192545"/>
            <a:ext cx="118205" cy="97975"/>
          </a:xfrm>
          <a:custGeom>
            <a:avLst/>
            <a:gdLst>
              <a:gd name="connsiteX0" fmla="*/ 118206 w 118205"/>
              <a:gd name="connsiteY0" fmla="*/ 42150 h 97975"/>
              <a:gd name="connsiteX1" fmla="*/ 116015 w 118205"/>
              <a:gd name="connsiteY1" fmla="*/ 39102 h 97975"/>
              <a:gd name="connsiteX2" fmla="*/ 115920 w 118205"/>
              <a:gd name="connsiteY2" fmla="*/ 39102 h 97975"/>
              <a:gd name="connsiteX3" fmla="*/ 115253 w 118205"/>
              <a:gd name="connsiteY3" fmla="*/ 35864 h 97975"/>
              <a:gd name="connsiteX4" fmla="*/ 114586 w 118205"/>
              <a:gd name="connsiteY4" fmla="*/ 27291 h 97975"/>
              <a:gd name="connsiteX5" fmla="*/ 116300 w 118205"/>
              <a:gd name="connsiteY5" fmla="*/ 25005 h 97975"/>
              <a:gd name="connsiteX6" fmla="*/ 111919 w 118205"/>
              <a:gd name="connsiteY6" fmla="*/ 22053 h 97975"/>
              <a:gd name="connsiteX7" fmla="*/ 104775 w 118205"/>
              <a:gd name="connsiteY7" fmla="*/ 20243 h 97975"/>
              <a:gd name="connsiteX8" fmla="*/ 105061 w 118205"/>
              <a:gd name="connsiteY8" fmla="*/ 19957 h 97975"/>
              <a:gd name="connsiteX9" fmla="*/ 90869 w 118205"/>
              <a:gd name="connsiteY9" fmla="*/ 19576 h 97975"/>
              <a:gd name="connsiteX10" fmla="*/ 91440 w 118205"/>
              <a:gd name="connsiteY10" fmla="*/ 20052 h 97975"/>
              <a:gd name="connsiteX11" fmla="*/ 90107 w 118205"/>
              <a:gd name="connsiteY11" fmla="*/ 19862 h 97975"/>
              <a:gd name="connsiteX12" fmla="*/ 84677 w 118205"/>
              <a:gd name="connsiteY12" fmla="*/ 18719 h 97975"/>
              <a:gd name="connsiteX13" fmla="*/ 85154 w 118205"/>
              <a:gd name="connsiteY13" fmla="*/ 18052 h 97975"/>
              <a:gd name="connsiteX14" fmla="*/ 68199 w 118205"/>
              <a:gd name="connsiteY14" fmla="*/ 12909 h 97975"/>
              <a:gd name="connsiteX15" fmla="*/ 68104 w 118205"/>
              <a:gd name="connsiteY15" fmla="*/ 13575 h 97975"/>
              <a:gd name="connsiteX16" fmla="*/ 64961 w 118205"/>
              <a:gd name="connsiteY16" fmla="*/ 12337 h 97975"/>
              <a:gd name="connsiteX17" fmla="*/ 72200 w 118205"/>
              <a:gd name="connsiteY17" fmla="*/ 15671 h 97975"/>
              <a:gd name="connsiteX18" fmla="*/ 65913 w 118205"/>
              <a:gd name="connsiteY18" fmla="*/ 15385 h 97975"/>
              <a:gd name="connsiteX19" fmla="*/ 70104 w 118205"/>
              <a:gd name="connsiteY19" fmla="*/ 16814 h 97975"/>
              <a:gd name="connsiteX20" fmla="*/ 63246 w 118205"/>
              <a:gd name="connsiteY20" fmla="*/ 16052 h 97975"/>
              <a:gd name="connsiteX21" fmla="*/ 65532 w 118205"/>
              <a:gd name="connsiteY21" fmla="*/ 16052 h 97975"/>
              <a:gd name="connsiteX22" fmla="*/ 63628 w 118205"/>
              <a:gd name="connsiteY22" fmla="*/ 14623 h 97975"/>
              <a:gd name="connsiteX23" fmla="*/ 46197 w 118205"/>
              <a:gd name="connsiteY23" fmla="*/ 10242 h 97975"/>
              <a:gd name="connsiteX24" fmla="*/ 45149 w 118205"/>
              <a:gd name="connsiteY24" fmla="*/ 9289 h 97975"/>
              <a:gd name="connsiteX25" fmla="*/ 30385 w 118205"/>
              <a:gd name="connsiteY25" fmla="*/ 6527 h 97975"/>
              <a:gd name="connsiteX26" fmla="*/ 30766 w 118205"/>
              <a:gd name="connsiteY26" fmla="*/ 6241 h 97975"/>
              <a:gd name="connsiteX27" fmla="*/ 26861 w 118205"/>
              <a:gd name="connsiteY27" fmla="*/ 4241 h 97975"/>
              <a:gd name="connsiteX28" fmla="*/ 28194 w 118205"/>
              <a:gd name="connsiteY28" fmla="*/ 3860 h 97975"/>
              <a:gd name="connsiteX29" fmla="*/ 26099 w 118205"/>
              <a:gd name="connsiteY29" fmla="*/ 3384 h 97975"/>
              <a:gd name="connsiteX30" fmla="*/ 26670 w 118205"/>
              <a:gd name="connsiteY30" fmla="*/ 3193 h 97975"/>
              <a:gd name="connsiteX31" fmla="*/ 25432 w 118205"/>
              <a:gd name="connsiteY31" fmla="*/ 1098 h 97975"/>
              <a:gd name="connsiteX32" fmla="*/ 25813 w 118205"/>
              <a:gd name="connsiteY32" fmla="*/ 431 h 97975"/>
              <a:gd name="connsiteX33" fmla="*/ 25051 w 118205"/>
              <a:gd name="connsiteY33" fmla="*/ 240 h 97975"/>
              <a:gd name="connsiteX34" fmla="*/ 26099 w 118205"/>
              <a:gd name="connsiteY34" fmla="*/ 2622 h 97975"/>
              <a:gd name="connsiteX35" fmla="*/ 23527 w 118205"/>
              <a:gd name="connsiteY35" fmla="*/ 3860 h 97975"/>
              <a:gd name="connsiteX36" fmla="*/ 27242 w 118205"/>
              <a:gd name="connsiteY36" fmla="*/ 5860 h 97975"/>
              <a:gd name="connsiteX37" fmla="*/ 26861 w 118205"/>
              <a:gd name="connsiteY37" fmla="*/ 6527 h 97975"/>
              <a:gd name="connsiteX38" fmla="*/ 27432 w 118205"/>
              <a:gd name="connsiteY38" fmla="*/ 6336 h 97975"/>
              <a:gd name="connsiteX39" fmla="*/ 27337 w 118205"/>
              <a:gd name="connsiteY39" fmla="*/ 8146 h 97975"/>
              <a:gd name="connsiteX40" fmla="*/ 21241 w 118205"/>
              <a:gd name="connsiteY40" fmla="*/ 5289 h 97975"/>
              <a:gd name="connsiteX41" fmla="*/ 22479 w 118205"/>
              <a:gd name="connsiteY41" fmla="*/ 6336 h 97975"/>
              <a:gd name="connsiteX42" fmla="*/ 22003 w 118205"/>
              <a:gd name="connsiteY42" fmla="*/ 6622 h 97975"/>
              <a:gd name="connsiteX43" fmla="*/ 25051 w 118205"/>
              <a:gd name="connsiteY43" fmla="*/ 8051 h 97975"/>
              <a:gd name="connsiteX44" fmla="*/ 20670 w 118205"/>
              <a:gd name="connsiteY44" fmla="*/ 7003 h 97975"/>
              <a:gd name="connsiteX45" fmla="*/ 21146 w 118205"/>
              <a:gd name="connsiteY45" fmla="*/ 6717 h 97975"/>
              <a:gd name="connsiteX46" fmla="*/ 19050 w 118205"/>
              <a:gd name="connsiteY46" fmla="*/ 6908 h 97975"/>
              <a:gd name="connsiteX47" fmla="*/ 20194 w 118205"/>
              <a:gd name="connsiteY47" fmla="*/ 7194 h 97975"/>
              <a:gd name="connsiteX48" fmla="*/ 19145 w 118205"/>
              <a:gd name="connsiteY48" fmla="*/ 7670 h 97975"/>
              <a:gd name="connsiteX49" fmla="*/ 16669 w 118205"/>
              <a:gd name="connsiteY49" fmla="*/ 8908 h 97975"/>
              <a:gd name="connsiteX50" fmla="*/ 17431 w 118205"/>
              <a:gd name="connsiteY50" fmla="*/ 8051 h 97975"/>
              <a:gd name="connsiteX51" fmla="*/ 18479 w 118205"/>
              <a:gd name="connsiteY51" fmla="*/ 8718 h 97975"/>
              <a:gd name="connsiteX52" fmla="*/ 18288 w 118205"/>
              <a:gd name="connsiteY52" fmla="*/ 7956 h 97975"/>
              <a:gd name="connsiteX53" fmla="*/ 18669 w 118205"/>
              <a:gd name="connsiteY53" fmla="*/ 7670 h 97975"/>
              <a:gd name="connsiteX54" fmla="*/ 16288 w 118205"/>
              <a:gd name="connsiteY54" fmla="*/ 7765 h 97975"/>
              <a:gd name="connsiteX55" fmla="*/ 16288 w 118205"/>
              <a:gd name="connsiteY55" fmla="*/ 9575 h 97975"/>
              <a:gd name="connsiteX56" fmla="*/ 12668 w 118205"/>
              <a:gd name="connsiteY56" fmla="*/ 15957 h 97975"/>
              <a:gd name="connsiteX57" fmla="*/ 15526 w 118205"/>
              <a:gd name="connsiteY57" fmla="*/ 12718 h 97975"/>
              <a:gd name="connsiteX58" fmla="*/ 13335 w 118205"/>
              <a:gd name="connsiteY58" fmla="*/ 16528 h 97975"/>
              <a:gd name="connsiteX59" fmla="*/ 13431 w 118205"/>
              <a:gd name="connsiteY59" fmla="*/ 17290 h 97975"/>
              <a:gd name="connsiteX60" fmla="*/ 14193 w 118205"/>
              <a:gd name="connsiteY60" fmla="*/ 17100 h 97975"/>
              <a:gd name="connsiteX61" fmla="*/ 15050 w 118205"/>
              <a:gd name="connsiteY61" fmla="*/ 15861 h 97975"/>
              <a:gd name="connsiteX62" fmla="*/ 13526 w 118205"/>
              <a:gd name="connsiteY62" fmla="*/ 18052 h 97975"/>
              <a:gd name="connsiteX63" fmla="*/ 13240 w 118205"/>
              <a:gd name="connsiteY63" fmla="*/ 20529 h 97975"/>
              <a:gd name="connsiteX64" fmla="*/ 14859 w 118205"/>
              <a:gd name="connsiteY64" fmla="*/ 18052 h 97975"/>
              <a:gd name="connsiteX65" fmla="*/ 13907 w 118205"/>
              <a:gd name="connsiteY65" fmla="*/ 20719 h 97975"/>
              <a:gd name="connsiteX66" fmla="*/ 13240 w 118205"/>
              <a:gd name="connsiteY66" fmla="*/ 20529 h 97975"/>
              <a:gd name="connsiteX67" fmla="*/ 11525 w 118205"/>
              <a:gd name="connsiteY67" fmla="*/ 24053 h 97975"/>
              <a:gd name="connsiteX68" fmla="*/ 10859 w 118205"/>
              <a:gd name="connsiteY68" fmla="*/ 26053 h 97975"/>
              <a:gd name="connsiteX69" fmla="*/ 11145 w 118205"/>
              <a:gd name="connsiteY69" fmla="*/ 27196 h 97975"/>
              <a:gd name="connsiteX70" fmla="*/ 9240 w 118205"/>
              <a:gd name="connsiteY70" fmla="*/ 31101 h 97975"/>
              <a:gd name="connsiteX71" fmla="*/ 9620 w 118205"/>
              <a:gd name="connsiteY71" fmla="*/ 31959 h 97975"/>
              <a:gd name="connsiteX72" fmla="*/ 8477 w 118205"/>
              <a:gd name="connsiteY72" fmla="*/ 34911 h 97975"/>
              <a:gd name="connsiteX73" fmla="*/ 9240 w 118205"/>
              <a:gd name="connsiteY73" fmla="*/ 35864 h 97975"/>
              <a:gd name="connsiteX74" fmla="*/ 8001 w 118205"/>
              <a:gd name="connsiteY74" fmla="*/ 37388 h 97975"/>
              <a:gd name="connsiteX75" fmla="*/ 7049 w 118205"/>
              <a:gd name="connsiteY75" fmla="*/ 40055 h 97975"/>
              <a:gd name="connsiteX76" fmla="*/ 6001 w 118205"/>
              <a:gd name="connsiteY76" fmla="*/ 39769 h 97975"/>
              <a:gd name="connsiteX77" fmla="*/ 6668 w 118205"/>
              <a:gd name="connsiteY77" fmla="*/ 40626 h 97975"/>
              <a:gd name="connsiteX78" fmla="*/ 5525 w 118205"/>
              <a:gd name="connsiteY78" fmla="*/ 41769 h 97975"/>
              <a:gd name="connsiteX79" fmla="*/ 5906 w 118205"/>
              <a:gd name="connsiteY79" fmla="*/ 43293 h 97975"/>
              <a:gd name="connsiteX80" fmla="*/ 1905 w 118205"/>
              <a:gd name="connsiteY80" fmla="*/ 51390 h 97975"/>
              <a:gd name="connsiteX81" fmla="*/ 1144 w 118205"/>
              <a:gd name="connsiteY81" fmla="*/ 53390 h 97975"/>
              <a:gd name="connsiteX82" fmla="*/ 2096 w 118205"/>
              <a:gd name="connsiteY82" fmla="*/ 53580 h 97975"/>
              <a:gd name="connsiteX83" fmla="*/ 1238 w 118205"/>
              <a:gd name="connsiteY83" fmla="*/ 54819 h 97975"/>
              <a:gd name="connsiteX84" fmla="*/ 2000 w 118205"/>
              <a:gd name="connsiteY84" fmla="*/ 54628 h 97975"/>
              <a:gd name="connsiteX85" fmla="*/ 2000 w 118205"/>
              <a:gd name="connsiteY85" fmla="*/ 56819 h 97975"/>
              <a:gd name="connsiteX86" fmla="*/ 3620 w 118205"/>
              <a:gd name="connsiteY86" fmla="*/ 59772 h 97975"/>
              <a:gd name="connsiteX87" fmla="*/ 2667 w 118205"/>
              <a:gd name="connsiteY87" fmla="*/ 60629 h 97975"/>
              <a:gd name="connsiteX88" fmla="*/ 2858 w 118205"/>
              <a:gd name="connsiteY88" fmla="*/ 59962 h 97975"/>
              <a:gd name="connsiteX89" fmla="*/ 1715 w 118205"/>
              <a:gd name="connsiteY89" fmla="*/ 62248 h 97975"/>
              <a:gd name="connsiteX90" fmla="*/ 571 w 118205"/>
              <a:gd name="connsiteY90" fmla="*/ 62724 h 97975"/>
              <a:gd name="connsiteX91" fmla="*/ 1429 w 118205"/>
              <a:gd name="connsiteY91" fmla="*/ 62915 h 97975"/>
              <a:gd name="connsiteX92" fmla="*/ 1429 w 118205"/>
              <a:gd name="connsiteY92" fmla="*/ 64725 h 97975"/>
              <a:gd name="connsiteX93" fmla="*/ 762 w 118205"/>
              <a:gd name="connsiteY93" fmla="*/ 66725 h 97975"/>
              <a:gd name="connsiteX94" fmla="*/ 0 w 118205"/>
              <a:gd name="connsiteY94" fmla="*/ 67296 h 97975"/>
              <a:gd name="connsiteX95" fmla="*/ 2286 w 118205"/>
              <a:gd name="connsiteY95" fmla="*/ 67868 h 97975"/>
              <a:gd name="connsiteX96" fmla="*/ 2286 w 118205"/>
              <a:gd name="connsiteY96" fmla="*/ 68630 h 97975"/>
              <a:gd name="connsiteX97" fmla="*/ 1715 w 118205"/>
              <a:gd name="connsiteY97" fmla="*/ 70344 h 97975"/>
              <a:gd name="connsiteX98" fmla="*/ 2096 w 118205"/>
              <a:gd name="connsiteY98" fmla="*/ 71202 h 97975"/>
              <a:gd name="connsiteX99" fmla="*/ 1144 w 118205"/>
              <a:gd name="connsiteY99" fmla="*/ 72821 h 97975"/>
              <a:gd name="connsiteX100" fmla="*/ 3906 w 118205"/>
              <a:gd name="connsiteY100" fmla="*/ 72059 h 97975"/>
              <a:gd name="connsiteX101" fmla="*/ 3715 w 118205"/>
              <a:gd name="connsiteY101" fmla="*/ 70916 h 97975"/>
              <a:gd name="connsiteX102" fmla="*/ 6858 w 118205"/>
              <a:gd name="connsiteY102" fmla="*/ 76345 h 97975"/>
              <a:gd name="connsiteX103" fmla="*/ 7715 w 118205"/>
              <a:gd name="connsiteY103" fmla="*/ 77964 h 97975"/>
              <a:gd name="connsiteX104" fmla="*/ 11430 w 118205"/>
              <a:gd name="connsiteY104" fmla="*/ 78822 h 97975"/>
              <a:gd name="connsiteX105" fmla="*/ 9716 w 118205"/>
              <a:gd name="connsiteY105" fmla="*/ 79869 h 97975"/>
              <a:gd name="connsiteX106" fmla="*/ 12192 w 118205"/>
              <a:gd name="connsiteY106" fmla="*/ 81489 h 97975"/>
              <a:gd name="connsiteX107" fmla="*/ 12764 w 118205"/>
              <a:gd name="connsiteY107" fmla="*/ 80917 h 97975"/>
              <a:gd name="connsiteX108" fmla="*/ 12383 w 118205"/>
              <a:gd name="connsiteY108" fmla="*/ 81203 h 97975"/>
              <a:gd name="connsiteX109" fmla="*/ 23718 w 118205"/>
              <a:gd name="connsiteY109" fmla="*/ 83394 h 97975"/>
              <a:gd name="connsiteX110" fmla="*/ 23813 w 118205"/>
              <a:gd name="connsiteY110" fmla="*/ 82346 h 97975"/>
              <a:gd name="connsiteX111" fmla="*/ 24194 w 118205"/>
              <a:gd name="connsiteY111" fmla="*/ 83203 h 97975"/>
              <a:gd name="connsiteX112" fmla="*/ 26099 w 118205"/>
              <a:gd name="connsiteY112" fmla="*/ 84727 h 97975"/>
              <a:gd name="connsiteX113" fmla="*/ 26765 w 118205"/>
              <a:gd name="connsiteY113" fmla="*/ 83108 h 97975"/>
              <a:gd name="connsiteX114" fmla="*/ 28670 w 118205"/>
              <a:gd name="connsiteY114" fmla="*/ 84251 h 97975"/>
              <a:gd name="connsiteX115" fmla="*/ 27909 w 118205"/>
              <a:gd name="connsiteY115" fmla="*/ 83394 h 97975"/>
              <a:gd name="connsiteX116" fmla="*/ 29337 w 118205"/>
              <a:gd name="connsiteY116" fmla="*/ 83679 h 97975"/>
              <a:gd name="connsiteX117" fmla="*/ 28861 w 118205"/>
              <a:gd name="connsiteY117" fmla="*/ 83965 h 97975"/>
              <a:gd name="connsiteX118" fmla="*/ 29623 w 118205"/>
              <a:gd name="connsiteY118" fmla="*/ 84441 h 97975"/>
              <a:gd name="connsiteX119" fmla="*/ 29623 w 118205"/>
              <a:gd name="connsiteY119" fmla="*/ 83679 h 97975"/>
              <a:gd name="connsiteX120" fmla="*/ 33147 w 118205"/>
              <a:gd name="connsiteY120" fmla="*/ 84727 h 97975"/>
              <a:gd name="connsiteX121" fmla="*/ 32957 w 118205"/>
              <a:gd name="connsiteY121" fmla="*/ 85775 h 97975"/>
              <a:gd name="connsiteX122" fmla="*/ 34386 w 118205"/>
              <a:gd name="connsiteY122" fmla="*/ 86061 h 97975"/>
              <a:gd name="connsiteX123" fmla="*/ 33338 w 118205"/>
              <a:gd name="connsiteY123" fmla="*/ 85108 h 97975"/>
              <a:gd name="connsiteX124" fmla="*/ 36672 w 118205"/>
              <a:gd name="connsiteY124" fmla="*/ 85775 h 97975"/>
              <a:gd name="connsiteX125" fmla="*/ 35243 w 118205"/>
              <a:gd name="connsiteY125" fmla="*/ 86251 h 97975"/>
              <a:gd name="connsiteX126" fmla="*/ 37719 w 118205"/>
              <a:gd name="connsiteY126" fmla="*/ 87108 h 97975"/>
              <a:gd name="connsiteX127" fmla="*/ 38671 w 118205"/>
              <a:gd name="connsiteY127" fmla="*/ 86632 h 97975"/>
              <a:gd name="connsiteX128" fmla="*/ 38577 w 118205"/>
              <a:gd name="connsiteY128" fmla="*/ 87680 h 97975"/>
              <a:gd name="connsiteX129" fmla="*/ 41529 w 118205"/>
              <a:gd name="connsiteY129" fmla="*/ 88632 h 97975"/>
              <a:gd name="connsiteX130" fmla="*/ 40672 w 118205"/>
              <a:gd name="connsiteY130" fmla="*/ 87775 h 97975"/>
              <a:gd name="connsiteX131" fmla="*/ 43053 w 118205"/>
              <a:gd name="connsiteY131" fmla="*/ 88537 h 97975"/>
              <a:gd name="connsiteX132" fmla="*/ 41720 w 118205"/>
              <a:gd name="connsiteY132" fmla="*/ 89394 h 97975"/>
              <a:gd name="connsiteX133" fmla="*/ 42482 w 118205"/>
              <a:gd name="connsiteY133" fmla="*/ 90252 h 97975"/>
              <a:gd name="connsiteX134" fmla="*/ 42577 w 118205"/>
              <a:gd name="connsiteY134" fmla="*/ 89204 h 97975"/>
              <a:gd name="connsiteX135" fmla="*/ 53436 w 118205"/>
              <a:gd name="connsiteY135" fmla="*/ 92919 h 97975"/>
              <a:gd name="connsiteX136" fmla="*/ 53245 w 118205"/>
              <a:gd name="connsiteY136" fmla="*/ 92538 h 97975"/>
              <a:gd name="connsiteX137" fmla="*/ 66485 w 118205"/>
              <a:gd name="connsiteY137" fmla="*/ 94633 h 97975"/>
              <a:gd name="connsiteX138" fmla="*/ 65627 w 118205"/>
              <a:gd name="connsiteY138" fmla="*/ 95205 h 97975"/>
              <a:gd name="connsiteX139" fmla="*/ 68485 w 118205"/>
              <a:gd name="connsiteY139" fmla="*/ 95300 h 97975"/>
              <a:gd name="connsiteX140" fmla="*/ 68485 w 118205"/>
              <a:gd name="connsiteY140" fmla="*/ 96348 h 97975"/>
              <a:gd name="connsiteX141" fmla="*/ 70485 w 118205"/>
              <a:gd name="connsiteY141" fmla="*/ 96633 h 97975"/>
              <a:gd name="connsiteX142" fmla="*/ 69818 w 118205"/>
              <a:gd name="connsiteY142" fmla="*/ 95871 h 97975"/>
              <a:gd name="connsiteX143" fmla="*/ 86678 w 118205"/>
              <a:gd name="connsiteY143" fmla="*/ 97491 h 97975"/>
              <a:gd name="connsiteX144" fmla="*/ 86296 w 118205"/>
              <a:gd name="connsiteY144" fmla="*/ 97776 h 97975"/>
              <a:gd name="connsiteX145" fmla="*/ 99060 w 118205"/>
              <a:gd name="connsiteY145" fmla="*/ 95776 h 97975"/>
              <a:gd name="connsiteX146" fmla="*/ 99822 w 118205"/>
              <a:gd name="connsiteY146" fmla="*/ 96919 h 97975"/>
              <a:gd name="connsiteX147" fmla="*/ 99632 w 118205"/>
              <a:gd name="connsiteY147" fmla="*/ 97586 h 97975"/>
              <a:gd name="connsiteX148" fmla="*/ 100870 w 118205"/>
              <a:gd name="connsiteY148" fmla="*/ 97014 h 97975"/>
              <a:gd name="connsiteX149" fmla="*/ 99536 w 118205"/>
              <a:gd name="connsiteY149" fmla="*/ 95490 h 97975"/>
              <a:gd name="connsiteX150" fmla="*/ 106204 w 118205"/>
              <a:gd name="connsiteY150" fmla="*/ 94824 h 97975"/>
              <a:gd name="connsiteX151" fmla="*/ 107918 w 118205"/>
              <a:gd name="connsiteY151" fmla="*/ 93966 h 97975"/>
              <a:gd name="connsiteX152" fmla="*/ 106585 w 118205"/>
              <a:gd name="connsiteY152" fmla="*/ 92728 h 97975"/>
              <a:gd name="connsiteX153" fmla="*/ 109633 w 118205"/>
              <a:gd name="connsiteY153" fmla="*/ 93014 h 97975"/>
              <a:gd name="connsiteX154" fmla="*/ 109633 w 118205"/>
              <a:gd name="connsiteY154" fmla="*/ 92633 h 97975"/>
              <a:gd name="connsiteX155" fmla="*/ 109919 w 118205"/>
              <a:gd name="connsiteY155" fmla="*/ 92347 h 97975"/>
              <a:gd name="connsiteX156" fmla="*/ 109252 w 118205"/>
              <a:gd name="connsiteY156" fmla="*/ 91966 h 97975"/>
              <a:gd name="connsiteX157" fmla="*/ 110014 w 118205"/>
              <a:gd name="connsiteY157" fmla="*/ 91680 h 97975"/>
              <a:gd name="connsiteX158" fmla="*/ 111157 w 118205"/>
              <a:gd name="connsiteY158" fmla="*/ 90347 h 97975"/>
              <a:gd name="connsiteX159" fmla="*/ 110776 w 118205"/>
              <a:gd name="connsiteY159" fmla="*/ 87870 h 97975"/>
              <a:gd name="connsiteX160" fmla="*/ 110014 w 118205"/>
              <a:gd name="connsiteY160" fmla="*/ 85299 h 97975"/>
              <a:gd name="connsiteX161" fmla="*/ 110966 w 118205"/>
              <a:gd name="connsiteY161" fmla="*/ 81108 h 97975"/>
              <a:gd name="connsiteX162" fmla="*/ 112776 w 118205"/>
              <a:gd name="connsiteY162" fmla="*/ 81679 h 97975"/>
              <a:gd name="connsiteX163" fmla="*/ 112205 w 118205"/>
              <a:gd name="connsiteY163" fmla="*/ 80536 h 97975"/>
              <a:gd name="connsiteX164" fmla="*/ 113157 w 118205"/>
              <a:gd name="connsiteY164" fmla="*/ 76726 h 97975"/>
              <a:gd name="connsiteX165" fmla="*/ 113538 w 118205"/>
              <a:gd name="connsiteY165" fmla="*/ 76059 h 97975"/>
              <a:gd name="connsiteX166" fmla="*/ 113824 w 118205"/>
              <a:gd name="connsiteY166" fmla="*/ 77107 h 97975"/>
              <a:gd name="connsiteX167" fmla="*/ 112872 w 118205"/>
              <a:gd name="connsiteY167" fmla="*/ 74916 h 97975"/>
              <a:gd name="connsiteX168" fmla="*/ 114300 w 118205"/>
              <a:gd name="connsiteY168" fmla="*/ 73678 h 97975"/>
              <a:gd name="connsiteX169" fmla="*/ 113443 w 118205"/>
              <a:gd name="connsiteY169" fmla="*/ 73297 h 97975"/>
              <a:gd name="connsiteX170" fmla="*/ 114681 w 118205"/>
              <a:gd name="connsiteY170" fmla="*/ 72726 h 97975"/>
              <a:gd name="connsiteX171" fmla="*/ 113729 w 118205"/>
              <a:gd name="connsiteY171" fmla="*/ 72249 h 97975"/>
              <a:gd name="connsiteX172" fmla="*/ 113919 w 118205"/>
              <a:gd name="connsiteY172" fmla="*/ 70535 h 97975"/>
              <a:gd name="connsiteX173" fmla="*/ 113634 w 118205"/>
              <a:gd name="connsiteY173" fmla="*/ 69487 h 97975"/>
              <a:gd name="connsiteX174" fmla="*/ 114110 w 118205"/>
              <a:gd name="connsiteY174" fmla="*/ 68439 h 97975"/>
              <a:gd name="connsiteX175" fmla="*/ 113538 w 118205"/>
              <a:gd name="connsiteY175" fmla="*/ 68058 h 97975"/>
              <a:gd name="connsiteX176" fmla="*/ 114967 w 118205"/>
              <a:gd name="connsiteY176" fmla="*/ 66058 h 97975"/>
              <a:gd name="connsiteX177" fmla="*/ 113919 w 118205"/>
              <a:gd name="connsiteY177" fmla="*/ 65582 h 97975"/>
              <a:gd name="connsiteX178" fmla="*/ 113729 w 118205"/>
              <a:gd name="connsiteY178" fmla="*/ 63391 h 97975"/>
              <a:gd name="connsiteX179" fmla="*/ 114205 w 118205"/>
              <a:gd name="connsiteY179" fmla="*/ 63105 h 97975"/>
              <a:gd name="connsiteX180" fmla="*/ 113919 w 118205"/>
              <a:gd name="connsiteY180" fmla="*/ 61677 h 97975"/>
              <a:gd name="connsiteX181" fmla="*/ 114205 w 118205"/>
              <a:gd name="connsiteY181" fmla="*/ 60629 h 97975"/>
              <a:gd name="connsiteX182" fmla="*/ 115729 w 118205"/>
              <a:gd name="connsiteY182" fmla="*/ 59676 h 97975"/>
              <a:gd name="connsiteX183" fmla="*/ 113919 w 118205"/>
              <a:gd name="connsiteY183" fmla="*/ 59867 h 97975"/>
              <a:gd name="connsiteX184" fmla="*/ 113729 w 118205"/>
              <a:gd name="connsiteY184" fmla="*/ 56343 h 97975"/>
              <a:gd name="connsiteX185" fmla="*/ 115253 w 118205"/>
              <a:gd name="connsiteY185" fmla="*/ 56819 h 97975"/>
              <a:gd name="connsiteX186" fmla="*/ 115062 w 118205"/>
              <a:gd name="connsiteY186" fmla="*/ 58533 h 97975"/>
              <a:gd name="connsiteX187" fmla="*/ 115253 w 118205"/>
              <a:gd name="connsiteY187" fmla="*/ 56438 h 97975"/>
              <a:gd name="connsiteX188" fmla="*/ 116015 w 118205"/>
              <a:gd name="connsiteY188" fmla="*/ 55771 h 97975"/>
              <a:gd name="connsiteX189" fmla="*/ 115634 w 118205"/>
              <a:gd name="connsiteY189" fmla="*/ 48342 h 97975"/>
              <a:gd name="connsiteX190" fmla="*/ 116777 w 118205"/>
              <a:gd name="connsiteY190" fmla="*/ 48056 h 97975"/>
              <a:gd name="connsiteX191" fmla="*/ 115729 w 118205"/>
              <a:gd name="connsiteY191" fmla="*/ 47580 h 97975"/>
              <a:gd name="connsiteX192" fmla="*/ 117348 w 118205"/>
              <a:gd name="connsiteY192" fmla="*/ 45294 h 97975"/>
              <a:gd name="connsiteX193" fmla="*/ 116777 w 118205"/>
              <a:gd name="connsiteY193" fmla="*/ 44532 h 97975"/>
              <a:gd name="connsiteX194" fmla="*/ 118206 w 118205"/>
              <a:gd name="connsiteY194" fmla="*/ 42150 h 97975"/>
              <a:gd name="connsiteX195" fmla="*/ 2667 w 118205"/>
              <a:gd name="connsiteY195" fmla="*/ 55676 h 97975"/>
              <a:gd name="connsiteX196" fmla="*/ 2191 w 118205"/>
              <a:gd name="connsiteY196" fmla="*/ 56247 h 97975"/>
              <a:gd name="connsiteX197" fmla="*/ 2667 w 118205"/>
              <a:gd name="connsiteY197" fmla="*/ 54152 h 97975"/>
              <a:gd name="connsiteX198" fmla="*/ 2667 w 118205"/>
              <a:gd name="connsiteY198" fmla="*/ 55676 h 97975"/>
              <a:gd name="connsiteX199" fmla="*/ 3429 w 118205"/>
              <a:gd name="connsiteY199" fmla="*/ 53771 h 97975"/>
              <a:gd name="connsiteX200" fmla="*/ 3048 w 118205"/>
              <a:gd name="connsiteY200" fmla="*/ 52247 h 97975"/>
              <a:gd name="connsiteX201" fmla="*/ 3429 w 118205"/>
              <a:gd name="connsiteY201" fmla="*/ 53771 h 97975"/>
              <a:gd name="connsiteX202" fmla="*/ 4286 w 118205"/>
              <a:gd name="connsiteY202" fmla="*/ 52152 h 97975"/>
              <a:gd name="connsiteX203" fmla="*/ 3620 w 118205"/>
              <a:gd name="connsiteY203" fmla="*/ 51961 h 97975"/>
              <a:gd name="connsiteX204" fmla="*/ 4572 w 118205"/>
              <a:gd name="connsiteY204" fmla="*/ 51485 h 97975"/>
              <a:gd name="connsiteX205" fmla="*/ 4286 w 118205"/>
              <a:gd name="connsiteY205" fmla="*/ 52152 h 97975"/>
              <a:gd name="connsiteX206" fmla="*/ 15907 w 118205"/>
              <a:gd name="connsiteY206" fmla="*/ 14052 h 97975"/>
              <a:gd name="connsiteX207" fmla="*/ 15050 w 118205"/>
              <a:gd name="connsiteY207" fmla="*/ 14242 h 97975"/>
              <a:gd name="connsiteX208" fmla="*/ 15907 w 118205"/>
              <a:gd name="connsiteY208" fmla="*/ 13385 h 97975"/>
              <a:gd name="connsiteX209" fmla="*/ 15716 w 118205"/>
              <a:gd name="connsiteY209" fmla="*/ 13671 h 97975"/>
              <a:gd name="connsiteX210" fmla="*/ 15907 w 118205"/>
              <a:gd name="connsiteY210" fmla="*/ 14052 h 97975"/>
              <a:gd name="connsiteX211" fmla="*/ 14954 w 118205"/>
              <a:gd name="connsiteY211" fmla="*/ 12337 h 97975"/>
              <a:gd name="connsiteX212" fmla="*/ 17717 w 118205"/>
              <a:gd name="connsiteY212" fmla="*/ 10146 h 97975"/>
              <a:gd name="connsiteX213" fmla="*/ 14954 w 118205"/>
              <a:gd name="connsiteY213" fmla="*/ 12337 h 97975"/>
              <a:gd name="connsiteX214" fmla="*/ 31433 w 118205"/>
              <a:gd name="connsiteY214" fmla="*/ 9670 h 97975"/>
              <a:gd name="connsiteX215" fmla="*/ 30766 w 118205"/>
              <a:gd name="connsiteY215" fmla="*/ 9194 h 97975"/>
              <a:gd name="connsiteX216" fmla="*/ 31433 w 118205"/>
              <a:gd name="connsiteY216" fmla="*/ 8622 h 97975"/>
              <a:gd name="connsiteX217" fmla="*/ 30004 w 118205"/>
              <a:gd name="connsiteY217" fmla="*/ 7194 h 97975"/>
              <a:gd name="connsiteX218" fmla="*/ 32576 w 118205"/>
              <a:gd name="connsiteY218" fmla="*/ 9194 h 97975"/>
              <a:gd name="connsiteX219" fmla="*/ 34004 w 118205"/>
              <a:gd name="connsiteY219" fmla="*/ 9480 h 97975"/>
              <a:gd name="connsiteX220" fmla="*/ 31433 w 118205"/>
              <a:gd name="connsiteY220" fmla="*/ 9670 h 97975"/>
              <a:gd name="connsiteX221" fmla="*/ 51054 w 118205"/>
              <a:gd name="connsiteY221" fmla="*/ 13099 h 97975"/>
              <a:gd name="connsiteX222" fmla="*/ 49340 w 118205"/>
              <a:gd name="connsiteY222" fmla="*/ 12051 h 97975"/>
              <a:gd name="connsiteX223" fmla="*/ 51054 w 118205"/>
              <a:gd name="connsiteY223" fmla="*/ 13099 h 97975"/>
              <a:gd name="connsiteX224" fmla="*/ 47530 w 118205"/>
              <a:gd name="connsiteY224" fmla="*/ 11670 h 97975"/>
              <a:gd name="connsiteX225" fmla="*/ 45625 w 118205"/>
              <a:gd name="connsiteY225" fmla="*/ 10908 h 97975"/>
              <a:gd name="connsiteX226" fmla="*/ 47530 w 118205"/>
              <a:gd name="connsiteY226" fmla="*/ 11670 h 97975"/>
              <a:gd name="connsiteX227" fmla="*/ 47816 w 118205"/>
              <a:gd name="connsiteY227" fmla="*/ 88347 h 97975"/>
              <a:gd name="connsiteX228" fmla="*/ 46197 w 118205"/>
              <a:gd name="connsiteY228" fmla="*/ 87394 h 97975"/>
              <a:gd name="connsiteX229" fmla="*/ 47816 w 118205"/>
              <a:gd name="connsiteY229" fmla="*/ 88347 h 97975"/>
              <a:gd name="connsiteX230" fmla="*/ 41339 w 118205"/>
              <a:gd name="connsiteY230" fmla="*/ 86156 h 97975"/>
              <a:gd name="connsiteX231" fmla="*/ 42958 w 118205"/>
              <a:gd name="connsiteY231" fmla="*/ 86442 h 97975"/>
              <a:gd name="connsiteX232" fmla="*/ 41339 w 118205"/>
              <a:gd name="connsiteY232" fmla="*/ 86156 h 97975"/>
              <a:gd name="connsiteX233" fmla="*/ 45339 w 118205"/>
              <a:gd name="connsiteY233" fmla="*/ 88632 h 97975"/>
              <a:gd name="connsiteX234" fmla="*/ 44196 w 118205"/>
              <a:gd name="connsiteY234" fmla="*/ 88442 h 97975"/>
              <a:gd name="connsiteX235" fmla="*/ 43720 w 118205"/>
              <a:gd name="connsiteY235" fmla="*/ 87966 h 97975"/>
              <a:gd name="connsiteX236" fmla="*/ 49340 w 118205"/>
              <a:gd name="connsiteY236" fmla="*/ 89013 h 97975"/>
              <a:gd name="connsiteX237" fmla="*/ 48673 w 118205"/>
              <a:gd name="connsiteY237" fmla="*/ 88537 h 97975"/>
              <a:gd name="connsiteX238" fmla="*/ 52769 w 118205"/>
              <a:gd name="connsiteY238" fmla="*/ 90728 h 97975"/>
              <a:gd name="connsiteX239" fmla="*/ 45339 w 118205"/>
              <a:gd name="connsiteY239" fmla="*/ 88632 h 97975"/>
              <a:gd name="connsiteX240" fmla="*/ 77153 w 118205"/>
              <a:gd name="connsiteY240" fmla="*/ 17290 h 97975"/>
              <a:gd name="connsiteX241" fmla="*/ 78486 w 118205"/>
              <a:gd name="connsiteY241" fmla="*/ 18243 h 97975"/>
              <a:gd name="connsiteX242" fmla="*/ 77153 w 118205"/>
              <a:gd name="connsiteY242" fmla="*/ 17290 h 97975"/>
              <a:gd name="connsiteX243" fmla="*/ 80296 w 118205"/>
              <a:gd name="connsiteY243" fmla="*/ 18052 h 97975"/>
              <a:gd name="connsiteX244" fmla="*/ 82201 w 118205"/>
              <a:gd name="connsiteY244" fmla="*/ 18719 h 97975"/>
              <a:gd name="connsiteX245" fmla="*/ 80296 w 118205"/>
              <a:gd name="connsiteY245" fmla="*/ 18052 h 97975"/>
              <a:gd name="connsiteX246" fmla="*/ 98298 w 118205"/>
              <a:gd name="connsiteY246" fmla="*/ 21291 h 97975"/>
              <a:gd name="connsiteX247" fmla="*/ 102108 w 118205"/>
              <a:gd name="connsiteY247" fmla="*/ 22148 h 97975"/>
              <a:gd name="connsiteX248" fmla="*/ 98298 w 118205"/>
              <a:gd name="connsiteY248" fmla="*/ 21291 h 9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205" h="97975">
                <a:moveTo>
                  <a:pt x="118206" y="42150"/>
                </a:moveTo>
                <a:cubicBezTo>
                  <a:pt x="117348" y="42055"/>
                  <a:pt x="115729" y="41865"/>
                  <a:pt x="116015" y="39102"/>
                </a:cubicBezTo>
                <a:cubicBezTo>
                  <a:pt x="116300" y="38912"/>
                  <a:pt x="115920" y="38531"/>
                  <a:pt x="115920" y="39102"/>
                </a:cubicBezTo>
                <a:cubicBezTo>
                  <a:pt x="115158" y="38626"/>
                  <a:pt x="115634" y="36721"/>
                  <a:pt x="115253" y="35864"/>
                </a:cubicBezTo>
                <a:cubicBezTo>
                  <a:pt x="116396" y="31482"/>
                  <a:pt x="115253" y="29863"/>
                  <a:pt x="114586" y="27291"/>
                </a:cubicBezTo>
                <a:cubicBezTo>
                  <a:pt x="114967" y="25958"/>
                  <a:pt x="115729" y="25767"/>
                  <a:pt x="116300" y="25005"/>
                </a:cubicBezTo>
                <a:cubicBezTo>
                  <a:pt x="115444" y="21957"/>
                  <a:pt x="112776" y="25482"/>
                  <a:pt x="111919" y="22053"/>
                </a:cubicBezTo>
                <a:cubicBezTo>
                  <a:pt x="109538" y="22529"/>
                  <a:pt x="106490" y="22053"/>
                  <a:pt x="104775" y="20243"/>
                </a:cubicBezTo>
                <a:cubicBezTo>
                  <a:pt x="104775" y="19862"/>
                  <a:pt x="104966" y="19862"/>
                  <a:pt x="105061" y="19957"/>
                </a:cubicBezTo>
                <a:cubicBezTo>
                  <a:pt x="100870" y="19005"/>
                  <a:pt x="95727" y="20910"/>
                  <a:pt x="90869" y="19576"/>
                </a:cubicBezTo>
                <a:cubicBezTo>
                  <a:pt x="89821" y="19481"/>
                  <a:pt x="91440" y="20243"/>
                  <a:pt x="91440" y="20052"/>
                </a:cubicBezTo>
                <a:cubicBezTo>
                  <a:pt x="91250" y="21195"/>
                  <a:pt x="89821" y="19767"/>
                  <a:pt x="90107" y="19862"/>
                </a:cubicBezTo>
                <a:cubicBezTo>
                  <a:pt x="88773" y="19290"/>
                  <a:pt x="85630" y="18719"/>
                  <a:pt x="84677" y="18719"/>
                </a:cubicBezTo>
                <a:cubicBezTo>
                  <a:pt x="84677" y="17957"/>
                  <a:pt x="84963" y="18052"/>
                  <a:pt x="85154" y="18052"/>
                </a:cubicBezTo>
                <a:cubicBezTo>
                  <a:pt x="80296" y="15861"/>
                  <a:pt x="72104" y="16147"/>
                  <a:pt x="68199" y="12909"/>
                </a:cubicBezTo>
                <a:lnTo>
                  <a:pt x="68104" y="13575"/>
                </a:lnTo>
                <a:cubicBezTo>
                  <a:pt x="67437" y="11956"/>
                  <a:pt x="65913" y="12623"/>
                  <a:pt x="64961" y="12337"/>
                </a:cubicBezTo>
                <a:cubicBezTo>
                  <a:pt x="66390" y="14242"/>
                  <a:pt x="70009" y="14147"/>
                  <a:pt x="72200" y="15671"/>
                </a:cubicBezTo>
                <a:cubicBezTo>
                  <a:pt x="70104" y="16052"/>
                  <a:pt x="67533" y="15290"/>
                  <a:pt x="65913" y="15385"/>
                </a:cubicBezTo>
                <a:cubicBezTo>
                  <a:pt x="67152" y="16147"/>
                  <a:pt x="68580" y="16528"/>
                  <a:pt x="70104" y="16814"/>
                </a:cubicBezTo>
                <a:cubicBezTo>
                  <a:pt x="67913" y="17957"/>
                  <a:pt x="65723" y="16242"/>
                  <a:pt x="63246" y="16052"/>
                </a:cubicBezTo>
                <a:cubicBezTo>
                  <a:pt x="63913" y="15385"/>
                  <a:pt x="64770" y="16242"/>
                  <a:pt x="65532" y="16052"/>
                </a:cubicBezTo>
                <a:cubicBezTo>
                  <a:pt x="65247" y="14052"/>
                  <a:pt x="64294" y="14718"/>
                  <a:pt x="63628" y="14623"/>
                </a:cubicBezTo>
                <a:cubicBezTo>
                  <a:pt x="57436" y="14242"/>
                  <a:pt x="51911" y="11766"/>
                  <a:pt x="46197" y="10242"/>
                </a:cubicBezTo>
                <a:cubicBezTo>
                  <a:pt x="45815" y="10146"/>
                  <a:pt x="45530" y="9575"/>
                  <a:pt x="45149" y="9289"/>
                </a:cubicBezTo>
                <a:cubicBezTo>
                  <a:pt x="40672" y="6622"/>
                  <a:pt x="35053" y="7670"/>
                  <a:pt x="30385" y="6527"/>
                </a:cubicBezTo>
                <a:cubicBezTo>
                  <a:pt x="30480" y="6146"/>
                  <a:pt x="30575" y="6336"/>
                  <a:pt x="30766" y="6241"/>
                </a:cubicBezTo>
                <a:cubicBezTo>
                  <a:pt x="29623" y="5479"/>
                  <a:pt x="27718" y="5955"/>
                  <a:pt x="26861" y="4241"/>
                </a:cubicBezTo>
                <a:cubicBezTo>
                  <a:pt x="27242" y="3193"/>
                  <a:pt x="27718" y="5670"/>
                  <a:pt x="28194" y="3860"/>
                </a:cubicBezTo>
                <a:cubicBezTo>
                  <a:pt x="27718" y="4241"/>
                  <a:pt x="26956" y="3288"/>
                  <a:pt x="26099" y="3384"/>
                </a:cubicBezTo>
                <a:cubicBezTo>
                  <a:pt x="26384" y="1955"/>
                  <a:pt x="26384" y="3288"/>
                  <a:pt x="26670" y="3193"/>
                </a:cubicBezTo>
                <a:cubicBezTo>
                  <a:pt x="26480" y="1764"/>
                  <a:pt x="25908" y="2145"/>
                  <a:pt x="25432" y="1098"/>
                </a:cubicBezTo>
                <a:cubicBezTo>
                  <a:pt x="25528" y="526"/>
                  <a:pt x="25718" y="431"/>
                  <a:pt x="25813" y="431"/>
                </a:cubicBezTo>
                <a:cubicBezTo>
                  <a:pt x="25908" y="-522"/>
                  <a:pt x="25241" y="431"/>
                  <a:pt x="25051" y="240"/>
                </a:cubicBezTo>
                <a:cubicBezTo>
                  <a:pt x="25146" y="1479"/>
                  <a:pt x="25241" y="2622"/>
                  <a:pt x="26099" y="2622"/>
                </a:cubicBezTo>
                <a:cubicBezTo>
                  <a:pt x="25337" y="3479"/>
                  <a:pt x="24479" y="4336"/>
                  <a:pt x="23527" y="3860"/>
                </a:cubicBezTo>
                <a:cubicBezTo>
                  <a:pt x="23813" y="5765"/>
                  <a:pt x="25622" y="4908"/>
                  <a:pt x="27242" y="5860"/>
                </a:cubicBezTo>
                <a:cubicBezTo>
                  <a:pt x="27147" y="6146"/>
                  <a:pt x="26956" y="6432"/>
                  <a:pt x="26861" y="6527"/>
                </a:cubicBezTo>
                <a:cubicBezTo>
                  <a:pt x="26670" y="7384"/>
                  <a:pt x="27337" y="6241"/>
                  <a:pt x="27432" y="6336"/>
                </a:cubicBezTo>
                <a:cubicBezTo>
                  <a:pt x="27718" y="6432"/>
                  <a:pt x="27527" y="7289"/>
                  <a:pt x="27337" y="8146"/>
                </a:cubicBezTo>
                <a:cubicBezTo>
                  <a:pt x="24670" y="8051"/>
                  <a:pt x="23622" y="4431"/>
                  <a:pt x="21241" y="5289"/>
                </a:cubicBezTo>
                <a:cubicBezTo>
                  <a:pt x="21336" y="6241"/>
                  <a:pt x="21813" y="5860"/>
                  <a:pt x="22479" y="6336"/>
                </a:cubicBezTo>
                <a:cubicBezTo>
                  <a:pt x="22384" y="6717"/>
                  <a:pt x="22193" y="6527"/>
                  <a:pt x="22003" y="6622"/>
                </a:cubicBezTo>
                <a:cubicBezTo>
                  <a:pt x="22860" y="7384"/>
                  <a:pt x="23908" y="7765"/>
                  <a:pt x="25051" y="8051"/>
                </a:cubicBezTo>
                <a:cubicBezTo>
                  <a:pt x="23241" y="8908"/>
                  <a:pt x="21431" y="8051"/>
                  <a:pt x="20670" y="7003"/>
                </a:cubicBezTo>
                <a:cubicBezTo>
                  <a:pt x="20765" y="6622"/>
                  <a:pt x="20955" y="6813"/>
                  <a:pt x="21146" y="6717"/>
                </a:cubicBezTo>
                <a:cubicBezTo>
                  <a:pt x="21050" y="4622"/>
                  <a:pt x="19812" y="6146"/>
                  <a:pt x="19050" y="6908"/>
                </a:cubicBezTo>
                <a:cubicBezTo>
                  <a:pt x="18955" y="7384"/>
                  <a:pt x="19812" y="6813"/>
                  <a:pt x="20194" y="7194"/>
                </a:cubicBezTo>
                <a:cubicBezTo>
                  <a:pt x="19717" y="7860"/>
                  <a:pt x="19431" y="8337"/>
                  <a:pt x="19145" y="7670"/>
                </a:cubicBezTo>
                <a:cubicBezTo>
                  <a:pt x="19241" y="9289"/>
                  <a:pt x="17145" y="9384"/>
                  <a:pt x="16669" y="8908"/>
                </a:cubicBezTo>
                <a:cubicBezTo>
                  <a:pt x="16955" y="7575"/>
                  <a:pt x="17050" y="9194"/>
                  <a:pt x="17431" y="8051"/>
                </a:cubicBezTo>
                <a:cubicBezTo>
                  <a:pt x="17050" y="9289"/>
                  <a:pt x="17907" y="8241"/>
                  <a:pt x="18479" y="8718"/>
                </a:cubicBezTo>
                <a:cubicBezTo>
                  <a:pt x="18669" y="7956"/>
                  <a:pt x="18479" y="8051"/>
                  <a:pt x="18288" y="7956"/>
                </a:cubicBezTo>
                <a:cubicBezTo>
                  <a:pt x="18384" y="7670"/>
                  <a:pt x="18479" y="7765"/>
                  <a:pt x="18669" y="7670"/>
                </a:cubicBezTo>
                <a:cubicBezTo>
                  <a:pt x="17717" y="7479"/>
                  <a:pt x="16955" y="7575"/>
                  <a:pt x="16288" y="7765"/>
                </a:cubicBezTo>
                <a:cubicBezTo>
                  <a:pt x="16764" y="7670"/>
                  <a:pt x="16383" y="8622"/>
                  <a:pt x="16288" y="9575"/>
                </a:cubicBezTo>
                <a:cubicBezTo>
                  <a:pt x="15050" y="11194"/>
                  <a:pt x="13621" y="12051"/>
                  <a:pt x="12668" y="15957"/>
                </a:cubicBezTo>
                <a:cubicBezTo>
                  <a:pt x="13621" y="14337"/>
                  <a:pt x="14574" y="11861"/>
                  <a:pt x="15526" y="12718"/>
                </a:cubicBezTo>
                <a:cubicBezTo>
                  <a:pt x="15336" y="14147"/>
                  <a:pt x="14097" y="16528"/>
                  <a:pt x="13335" y="16528"/>
                </a:cubicBezTo>
                <a:cubicBezTo>
                  <a:pt x="13145" y="17004"/>
                  <a:pt x="14097" y="16433"/>
                  <a:pt x="13431" y="17290"/>
                </a:cubicBezTo>
                <a:cubicBezTo>
                  <a:pt x="13240" y="17957"/>
                  <a:pt x="14002" y="17100"/>
                  <a:pt x="14193" y="17100"/>
                </a:cubicBezTo>
                <a:cubicBezTo>
                  <a:pt x="13811" y="16433"/>
                  <a:pt x="14574" y="15766"/>
                  <a:pt x="15050" y="15861"/>
                </a:cubicBezTo>
                <a:cubicBezTo>
                  <a:pt x="14574" y="16814"/>
                  <a:pt x="14193" y="18147"/>
                  <a:pt x="13526" y="18052"/>
                </a:cubicBezTo>
                <a:cubicBezTo>
                  <a:pt x="13716" y="18909"/>
                  <a:pt x="13145" y="19576"/>
                  <a:pt x="13240" y="20529"/>
                </a:cubicBezTo>
                <a:cubicBezTo>
                  <a:pt x="13811" y="20243"/>
                  <a:pt x="14193" y="18243"/>
                  <a:pt x="14859" y="18052"/>
                </a:cubicBezTo>
                <a:cubicBezTo>
                  <a:pt x="15050" y="19195"/>
                  <a:pt x="13716" y="19386"/>
                  <a:pt x="13907" y="20719"/>
                </a:cubicBezTo>
                <a:cubicBezTo>
                  <a:pt x="13907" y="20529"/>
                  <a:pt x="12859" y="21862"/>
                  <a:pt x="13240" y="20529"/>
                </a:cubicBezTo>
                <a:cubicBezTo>
                  <a:pt x="13145" y="21862"/>
                  <a:pt x="12383" y="23672"/>
                  <a:pt x="11525" y="24053"/>
                </a:cubicBezTo>
                <a:cubicBezTo>
                  <a:pt x="11145" y="25101"/>
                  <a:pt x="11049" y="27291"/>
                  <a:pt x="10859" y="26053"/>
                </a:cubicBezTo>
                <a:cubicBezTo>
                  <a:pt x="10383" y="26434"/>
                  <a:pt x="10669" y="28149"/>
                  <a:pt x="11145" y="27196"/>
                </a:cubicBezTo>
                <a:cubicBezTo>
                  <a:pt x="10478" y="28339"/>
                  <a:pt x="9906" y="30149"/>
                  <a:pt x="9240" y="31101"/>
                </a:cubicBezTo>
                <a:cubicBezTo>
                  <a:pt x="9144" y="31673"/>
                  <a:pt x="9240" y="31959"/>
                  <a:pt x="9620" y="31959"/>
                </a:cubicBezTo>
                <a:cubicBezTo>
                  <a:pt x="9049" y="33959"/>
                  <a:pt x="8954" y="34245"/>
                  <a:pt x="8477" y="34911"/>
                </a:cubicBezTo>
                <a:cubicBezTo>
                  <a:pt x="8954" y="35007"/>
                  <a:pt x="8668" y="35959"/>
                  <a:pt x="9240" y="35864"/>
                </a:cubicBezTo>
                <a:cubicBezTo>
                  <a:pt x="8668" y="37102"/>
                  <a:pt x="8573" y="37197"/>
                  <a:pt x="8001" y="37388"/>
                </a:cubicBezTo>
                <a:cubicBezTo>
                  <a:pt x="8382" y="38340"/>
                  <a:pt x="7144" y="39102"/>
                  <a:pt x="7049" y="40055"/>
                </a:cubicBezTo>
                <a:cubicBezTo>
                  <a:pt x="6763" y="39579"/>
                  <a:pt x="6478" y="39483"/>
                  <a:pt x="6001" y="39769"/>
                </a:cubicBezTo>
                <a:cubicBezTo>
                  <a:pt x="5620" y="40436"/>
                  <a:pt x="6858" y="39483"/>
                  <a:pt x="6668" y="40626"/>
                </a:cubicBezTo>
                <a:cubicBezTo>
                  <a:pt x="6287" y="41388"/>
                  <a:pt x="5811" y="41007"/>
                  <a:pt x="5525" y="41769"/>
                </a:cubicBezTo>
                <a:cubicBezTo>
                  <a:pt x="5525" y="42341"/>
                  <a:pt x="6191" y="42246"/>
                  <a:pt x="5906" y="43293"/>
                </a:cubicBezTo>
                <a:cubicBezTo>
                  <a:pt x="4382" y="45675"/>
                  <a:pt x="3525" y="50818"/>
                  <a:pt x="1905" y="51390"/>
                </a:cubicBezTo>
                <a:cubicBezTo>
                  <a:pt x="1715" y="51771"/>
                  <a:pt x="1524" y="52723"/>
                  <a:pt x="1144" y="53390"/>
                </a:cubicBezTo>
                <a:cubicBezTo>
                  <a:pt x="1429" y="52914"/>
                  <a:pt x="2000" y="53104"/>
                  <a:pt x="2096" y="53580"/>
                </a:cubicBezTo>
                <a:cubicBezTo>
                  <a:pt x="1905" y="54438"/>
                  <a:pt x="1524" y="54819"/>
                  <a:pt x="1238" y="54819"/>
                </a:cubicBezTo>
                <a:cubicBezTo>
                  <a:pt x="1144" y="55866"/>
                  <a:pt x="1810" y="54723"/>
                  <a:pt x="2000" y="54628"/>
                </a:cubicBezTo>
                <a:cubicBezTo>
                  <a:pt x="2381" y="55295"/>
                  <a:pt x="2191" y="55962"/>
                  <a:pt x="2000" y="56819"/>
                </a:cubicBezTo>
                <a:cubicBezTo>
                  <a:pt x="3048" y="57105"/>
                  <a:pt x="3810" y="57486"/>
                  <a:pt x="3620" y="59772"/>
                </a:cubicBezTo>
                <a:cubicBezTo>
                  <a:pt x="3429" y="60724"/>
                  <a:pt x="3048" y="60629"/>
                  <a:pt x="2667" y="60629"/>
                </a:cubicBezTo>
                <a:cubicBezTo>
                  <a:pt x="2477" y="60534"/>
                  <a:pt x="2667" y="59962"/>
                  <a:pt x="2858" y="59962"/>
                </a:cubicBezTo>
                <a:cubicBezTo>
                  <a:pt x="2858" y="59295"/>
                  <a:pt x="1524" y="61296"/>
                  <a:pt x="1715" y="62248"/>
                </a:cubicBezTo>
                <a:cubicBezTo>
                  <a:pt x="1238" y="61867"/>
                  <a:pt x="953" y="62820"/>
                  <a:pt x="571" y="62724"/>
                </a:cubicBezTo>
                <a:cubicBezTo>
                  <a:pt x="191" y="64344"/>
                  <a:pt x="1048" y="62058"/>
                  <a:pt x="1429" y="62915"/>
                </a:cubicBezTo>
                <a:cubicBezTo>
                  <a:pt x="477" y="63391"/>
                  <a:pt x="1238" y="63963"/>
                  <a:pt x="1429" y="64725"/>
                </a:cubicBezTo>
                <a:cubicBezTo>
                  <a:pt x="1144" y="65582"/>
                  <a:pt x="667" y="65772"/>
                  <a:pt x="762" y="66725"/>
                </a:cubicBezTo>
                <a:cubicBezTo>
                  <a:pt x="381" y="67487"/>
                  <a:pt x="381" y="65772"/>
                  <a:pt x="0" y="67296"/>
                </a:cubicBezTo>
                <a:cubicBezTo>
                  <a:pt x="762" y="68344"/>
                  <a:pt x="1524" y="67011"/>
                  <a:pt x="2286" y="67868"/>
                </a:cubicBezTo>
                <a:cubicBezTo>
                  <a:pt x="1905" y="68725"/>
                  <a:pt x="1524" y="68820"/>
                  <a:pt x="2286" y="68630"/>
                </a:cubicBezTo>
                <a:cubicBezTo>
                  <a:pt x="2286" y="68916"/>
                  <a:pt x="2191" y="70249"/>
                  <a:pt x="1715" y="70344"/>
                </a:cubicBezTo>
                <a:cubicBezTo>
                  <a:pt x="1715" y="70821"/>
                  <a:pt x="1905" y="71011"/>
                  <a:pt x="2096" y="71202"/>
                </a:cubicBezTo>
                <a:cubicBezTo>
                  <a:pt x="1810" y="71868"/>
                  <a:pt x="1334" y="71583"/>
                  <a:pt x="1144" y="72821"/>
                </a:cubicBezTo>
                <a:cubicBezTo>
                  <a:pt x="2191" y="73583"/>
                  <a:pt x="2763" y="71106"/>
                  <a:pt x="3906" y="72059"/>
                </a:cubicBezTo>
                <a:cubicBezTo>
                  <a:pt x="4096" y="71297"/>
                  <a:pt x="3620" y="71583"/>
                  <a:pt x="3715" y="70916"/>
                </a:cubicBezTo>
                <a:cubicBezTo>
                  <a:pt x="5239" y="72154"/>
                  <a:pt x="5144" y="75488"/>
                  <a:pt x="6858" y="76345"/>
                </a:cubicBezTo>
                <a:cubicBezTo>
                  <a:pt x="7049" y="74631"/>
                  <a:pt x="8382" y="76345"/>
                  <a:pt x="7715" y="77964"/>
                </a:cubicBezTo>
                <a:cubicBezTo>
                  <a:pt x="9906" y="77774"/>
                  <a:pt x="9335" y="77202"/>
                  <a:pt x="11430" y="78822"/>
                </a:cubicBezTo>
                <a:cubicBezTo>
                  <a:pt x="10954" y="79679"/>
                  <a:pt x="10383" y="80155"/>
                  <a:pt x="9716" y="79869"/>
                </a:cubicBezTo>
                <a:cubicBezTo>
                  <a:pt x="9620" y="82155"/>
                  <a:pt x="11145" y="81298"/>
                  <a:pt x="12192" y="81489"/>
                </a:cubicBezTo>
                <a:cubicBezTo>
                  <a:pt x="11906" y="80727"/>
                  <a:pt x="12288" y="80727"/>
                  <a:pt x="12764" y="80917"/>
                </a:cubicBezTo>
                <a:cubicBezTo>
                  <a:pt x="12668" y="81203"/>
                  <a:pt x="12573" y="81108"/>
                  <a:pt x="12383" y="81203"/>
                </a:cubicBezTo>
                <a:cubicBezTo>
                  <a:pt x="15621" y="82917"/>
                  <a:pt x="19812" y="82346"/>
                  <a:pt x="23718" y="83394"/>
                </a:cubicBezTo>
                <a:cubicBezTo>
                  <a:pt x="23908" y="82822"/>
                  <a:pt x="23718" y="82727"/>
                  <a:pt x="23813" y="82346"/>
                </a:cubicBezTo>
                <a:cubicBezTo>
                  <a:pt x="25622" y="82060"/>
                  <a:pt x="26480" y="83870"/>
                  <a:pt x="24194" y="83203"/>
                </a:cubicBezTo>
                <a:cubicBezTo>
                  <a:pt x="24099" y="83775"/>
                  <a:pt x="25622" y="84156"/>
                  <a:pt x="26099" y="84727"/>
                </a:cubicBezTo>
                <a:cubicBezTo>
                  <a:pt x="25718" y="84156"/>
                  <a:pt x="26384" y="83584"/>
                  <a:pt x="26765" y="83108"/>
                </a:cubicBezTo>
                <a:cubicBezTo>
                  <a:pt x="26861" y="84822"/>
                  <a:pt x="27718" y="83965"/>
                  <a:pt x="28670" y="84251"/>
                </a:cubicBezTo>
                <a:cubicBezTo>
                  <a:pt x="28670" y="83108"/>
                  <a:pt x="28099" y="84156"/>
                  <a:pt x="27909" y="83394"/>
                </a:cubicBezTo>
                <a:cubicBezTo>
                  <a:pt x="28385" y="82632"/>
                  <a:pt x="29052" y="83394"/>
                  <a:pt x="29337" y="83679"/>
                </a:cubicBezTo>
                <a:cubicBezTo>
                  <a:pt x="29242" y="84060"/>
                  <a:pt x="29052" y="83870"/>
                  <a:pt x="28861" y="83965"/>
                </a:cubicBezTo>
                <a:cubicBezTo>
                  <a:pt x="28766" y="84727"/>
                  <a:pt x="29433" y="84251"/>
                  <a:pt x="29623" y="84441"/>
                </a:cubicBezTo>
                <a:cubicBezTo>
                  <a:pt x="29623" y="84156"/>
                  <a:pt x="29528" y="84060"/>
                  <a:pt x="29623" y="83679"/>
                </a:cubicBezTo>
                <a:cubicBezTo>
                  <a:pt x="31242" y="83965"/>
                  <a:pt x="31718" y="84346"/>
                  <a:pt x="33147" y="84727"/>
                </a:cubicBezTo>
                <a:cubicBezTo>
                  <a:pt x="33338" y="84918"/>
                  <a:pt x="32957" y="85108"/>
                  <a:pt x="32957" y="85775"/>
                </a:cubicBezTo>
                <a:cubicBezTo>
                  <a:pt x="33814" y="85013"/>
                  <a:pt x="33528" y="86632"/>
                  <a:pt x="34386" y="86061"/>
                </a:cubicBezTo>
                <a:cubicBezTo>
                  <a:pt x="34386" y="85013"/>
                  <a:pt x="34004" y="85489"/>
                  <a:pt x="33338" y="85108"/>
                </a:cubicBezTo>
                <a:cubicBezTo>
                  <a:pt x="34481" y="84822"/>
                  <a:pt x="36005" y="84537"/>
                  <a:pt x="36672" y="85775"/>
                </a:cubicBezTo>
                <a:cubicBezTo>
                  <a:pt x="36290" y="86442"/>
                  <a:pt x="35624" y="85680"/>
                  <a:pt x="35243" y="86251"/>
                </a:cubicBezTo>
                <a:cubicBezTo>
                  <a:pt x="35624" y="87394"/>
                  <a:pt x="36957" y="87013"/>
                  <a:pt x="37719" y="87108"/>
                </a:cubicBezTo>
                <a:cubicBezTo>
                  <a:pt x="37434" y="85108"/>
                  <a:pt x="38386" y="87966"/>
                  <a:pt x="38671" y="86632"/>
                </a:cubicBezTo>
                <a:cubicBezTo>
                  <a:pt x="38958" y="86918"/>
                  <a:pt x="38386" y="87108"/>
                  <a:pt x="38577" y="87680"/>
                </a:cubicBezTo>
                <a:cubicBezTo>
                  <a:pt x="39815" y="87680"/>
                  <a:pt x="40386" y="88632"/>
                  <a:pt x="41529" y="88632"/>
                </a:cubicBezTo>
                <a:cubicBezTo>
                  <a:pt x="41434" y="87489"/>
                  <a:pt x="40863" y="88442"/>
                  <a:pt x="40672" y="87775"/>
                </a:cubicBezTo>
                <a:cubicBezTo>
                  <a:pt x="41625" y="86918"/>
                  <a:pt x="41720" y="88823"/>
                  <a:pt x="43053" y="88537"/>
                </a:cubicBezTo>
                <a:cubicBezTo>
                  <a:pt x="42482" y="89394"/>
                  <a:pt x="42101" y="88347"/>
                  <a:pt x="41720" y="89394"/>
                </a:cubicBezTo>
                <a:cubicBezTo>
                  <a:pt x="41815" y="89966"/>
                  <a:pt x="42101" y="90156"/>
                  <a:pt x="42482" y="90252"/>
                </a:cubicBezTo>
                <a:cubicBezTo>
                  <a:pt x="42482" y="89966"/>
                  <a:pt x="42482" y="89680"/>
                  <a:pt x="42577" y="89204"/>
                </a:cubicBezTo>
                <a:cubicBezTo>
                  <a:pt x="47054" y="90537"/>
                  <a:pt x="48863" y="91585"/>
                  <a:pt x="53436" y="92919"/>
                </a:cubicBezTo>
                <a:cubicBezTo>
                  <a:pt x="53531" y="92538"/>
                  <a:pt x="53340" y="92633"/>
                  <a:pt x="53245" y="92538"/>
                </a:cubicBezTo>
                <a:cubicBezTo>
                  <a:pt x="57817" y="90061"/>
                  <a:pt x="61818" y="94538"/>
                  <a:pt x="66485" y="94633"/>
                </a:cubicBezTo>
                <a:cubicBezTo>
                  <a:pt x="66294" y="95109"/>
                  <a:pt x="66009" y="95300"/>
                  <a:pt x="65627" y="95205"/>
                </a:cubicBezTo>
                <a:cubicBezTo>
                  <a:pt x="66390" y="96633"/>
                  <a:pt x="67533" y="95014"/>
                  <a:pt x="68485" y="95300"/>
                </a:cubicBezTo>
                <a:cubicBezTo>
                  <a:pt x="67533" y="97014"/>
                  <a:pt x="69342" y="94157"/>
                  <a:pt x="68485" y="96348"/>
                </a:cubicBezTo>
                <a:lnTo>
                  <a:pt x="70485" y="96633"/>
                </a:lnTo>
                <a:cubicBezTo>
                  <a:pt x="70390" y="96062"/>
                  <a:pt x="70200" y="95871"/>
                  <a:pt x="69818" y="95871"/>
                </a:cubicBezTo>
                <a:cubicBezTo>
                  <a:pt x="75343" y="95967"/>
                  <a:pt x="81820" y="98157"/>
                  <a:pt x="86678" y="97491"/>
                </a:cubicBezTo>
                <a:cubicBezTo>
                  <a:pt x="86678" y="97872"/>
                  <a:pt x="86487" y="97776"/>
                  <a:pt x="86296" y="97776"/>
                </a:cubicBezTo>
                <a:cubicBezTo>
                  <a:pt x="89345" y="98919"/>
                  <a:pt x="96012" y="94728"/>
                  <a:pt x="99060" y="95776"/>
                </a:cubicBezTo>
                <a:cubicBezTo>
                  <a:pt x="99441" y="95871"/>
                  <a:pt x="99441" y="97300"/>
                  <a:pt x="99822" y="96919"/>
                </a:cubicBezTo>
                <a:cubicBezTo>
                  <a:pt x="99822" y="97300"/>
                  <a:pt x="99727" y="97491"/>
                  <a:pt x="99632" y="97586"/>
                </a:cubicBezTo>
                <a:cubicBezTo>
                  <a:pt x="99822" y="98634"/>
                  <a:pt x="100394" y="95205"/>
                  <a:pt x="100870" y="97014"/>
                </a:cubicBezTo>
                <a:cubicBezTo>
                  <a:pt x="101156" y="96348"/>
                  <a:pt x="99918" y="95967"/>
                  <a:pt x="99536" y="95490"/>
                </a:cubicBezTo>
                <a:cubicBezTo>
                  <a:pt x="101728" y="93776"/>
                  <a:pt x="104109" y="93681"/>
                  <a:pt x="106204" y="94824"/>
                </a:cubicBezTo>
                <a:cubicBezTo>
                  <a:pt x="105537" y="93300"/>
                  <a:pt x="107252" y="93871"/>
                  <a:pt x="107918" y="93966"/>
                </a:cubicBezTo>
                <a:cubicBezTo>
                  <a:pt x="108109" y="93395"/>
                  <a:pt x="106680" y="93585"/>
                  <a:pt x="106585" y="92728"/>
                </a:cubicBezTo>
                <a:cubicBezTo>
                  <a:pt x="107156" y="91680"/>
                  <a:pt x="109252" y="91871"/>
                  <a:pt x="109633" y="93014"/>
                </a:cubicBezTo>
                <a:cubicBezTo>
                  <a:pt x="109824" y="92919"/>
                  <a:pt x="109728" y="92633"/>
                  <a:pt x="109633" y="92633"/>
                </a:cubicBezTo>
                <a:cubicBezTo>
                  <a:pt x="109633" y="92252"/>
                  <a:pt x="109824" y="92347"/>
                  <a:pt x="109919" y="92347"/>
                </a:cubicBezTo>
                <a:cubicBezTo>
                  <a:pt x="110014" y="91585"/>
                  <a:pt x="109443" y="92157"/>
                  <a:pt x="109252" y="91966"/>
                </a:cubicBezTo>
                <a:cubicBezTo>
                  <a:pt x="109347" y="91204"/>
                  <a:pt x="109824" y="91871"/>
                  <a:pt x="110014" y="91680"/>
                </a:cubicBezTo>
                <a:cubicBezTo>
                  <a:pt x="109347" y="90537"/>
                  <a:pt x="110490" y="90156"/>
                  <a:pt x="111157" y="90347"/>
                </a:cubicBezTo>
                <a:cubicBezTo>
                  <a:pt x="111347" y="90347"/>
                  <a:pt x="109824" y="88537"/>
                  <a:pt x="110776" y="87870"/>
                </a:cubicBezTo>
                <a:cubicBezTo>
                  <a:pt x="110395" y="87299"/>
                  <a:pt x="110014" y="86632"/>
                  <a:pt x="110014" y="85299"/>
                </a:cubicBezTo>
                <a:cubicBezTo>
                  <a:pt x="110300" y="83870"/>
                  <a:pt x="110966" y="83489"/>
                  <a:pt x="110966" y="81108"/>
                </a:cubicBezTo>
                <a:cubicBezTo>
                  <a:pt x="111347" y="80631"/>
                  <a:pt x="112109" y="81870"/>
                  <a:pt x="112776" y="81679"/>
                </a:cubicBezTo>
                <a:cubicBezTo>
                  <a:pt x="112681" y="81012"/>
                  <a:pt x="112300" y="81012"/>
                  <a:pt x="112205" y="80536"/>
                </a:cubicBezTo>
                <a:cubicBezTo>
                  <a:pt x="112681" y="79298"/>
                  <a:pt x="113538" y="78345"/>
                  <a:pt x="113157" y="76726"/>
                </a:cubicBezTo>
                <a:cubicBezTo>
                  <a:pt x="113252" y="76345"/>
                  <a:pt x="113443" y="76536"/>
                  <a:pt x="113538" y="76059"/>
                </a:cubicBezTo>
                <a:cubicBezTo>
                  <a:pt x="113919" y="75869"/>
                  <a:pt x="113729" y="76821"/>
                  <a:pt x="113824" y="77107"/>
                </a:cubicBezTo>
                <a:cubicBezTo>
                  <a:pt x="114205" y="76155"/>
                  <a:pt x="113729" y="74440"/>
                  <a:pt x="112872" y="74916"/>
                </a:cubicBezTo>
                <a:cubicBezTo>
                  <a:pt x="113062" y="73678"/>
                  <a:pt x="113634" y="73488"/>
                  <a:pt x="114300" y="73678"/>
                </a:cubicBezTo>
                <a:cubicBezTo>
                  <a:pt x="114777" y="73202"/>
                  <a:pt x="113729" y="73297"/>
                  <a:pt x="113443" y="73297"/>
                </a:cubicBezTo>
                <a:cubicBezTo>
                  <a:pt x="113729" y="72630"/>
                  <a:pt x="114300" y="73202"/>
                  <a:pt x="114681" y="72726"/>
                </a:cubicBezTo>
                <a:cubicBezTo>
                  <a:pt x="114681" y="71964"/>
                  <a:pt x="114015" y="72535"/>
                  <a:pt x="113729" y="72249"/>
                </a:cubicBezTo>
                <a:cubicBezTo>
                  <a:pt x="113538" y="71678"/>
                  <a:pt x="113157" y="70440"/>
                  <a:pt x="113919" y="70535"/>
                </a:cubicBezTo>
                <a:cubicBezTo>
                  <a:pt x="114015" y="69868"/>
                  <a:pt x="113443" y="70249"/>
                  <a:pt x="113634" y="69487"/>
                </a:cubicBezTo>
                <a:cubicBezTo>
                  <a:pt x="114300" y="69011"/>
                  <a:pt x="113348" y="68344"/>
                  <a:pt x="114110" y="68439"/>
                </a:cubicBezTo>
                <a:cubicBezTo>
                  <a:pt x="114110" y="67963"/>
                  <a:pt x="113824" y="68154"/>
                  <a:pt x="113538" y="68058"/>
                </a:cubicBezTo>
                <a:cubicBezTo>
                  <a:pt x="113538" y="65772"/>
                  <a:pt x="114491" y="66630"/>
                  <a:pt x="114967" y="66058"/>
                </a:cubicBezTo>
                <a:cubicBezTo>
                  <a:pt x="114967" y="65296"/>
                  <a:pt x="114205" y="65868"/>
                  <a:pt x="113919" y="65582"/>
                </a:cubicBezTo>
                <a:cubicBezTo>
                  <a:pt x="113443" y="65010"/>
                  <a:pt x="114110" y="64153"/>
                  <a:pt x="113729" y="63391"/>
                </a:cubicBezTo>
                <a:cubicBezTo>
                  <a:pt x="113919" y="62629"/>
                  <a:pt x="113919" y="63867"/>
                  <a:pt x="114205" y="63105"/>
                </a:cubicBezTo>
                <a:cubicBezTo>
                  <a:pt x="114110" y="62629"/>
                  <a:pt x="114110" y="62058"/>
                  <a:pt x="113919" y="61677"/>
                </a:cubicBezTo>
                <a:cubicBezTo>
                  <a:pt x="114491" y="60534"/>
                  <a:pt x="115824" y="61010"/>
                  <a:pt x="114205" y="60629"/>
                </a:cubicBezTo>
                <a:cubicBezTo>
                  <a:pt x="114586" y="59867"/>
                  <a:pt x="115253" y="60153"/>
                  <a:pt x="115729" y="59676"/>
                </a:cubicBezTo>
                <a:cubicBezTo>
                  <a:pt x="115444" y="58914"/>
                  <a:pt x="114395" y="59772"/>
                  <a:pt x="113919" y="59867"/>
                </a:cubicBezTo>
                <a:cubicBezTo>
                  <a:pt x="113443" y="59105"/>
                  <a:pt x="113729" y="58152"/>
                  <a:pt x="113729" y="56343"/>
                </a:cubicBezTo>
                <a:cubicBezTo>
                  <a:pt x="114205" y="55485"/>
                  <a:pt x="115062" y="56247"/>
                  <a:pt x="115253" y="56819"/>
                </a:cubicBezTo>
                <a:lnTo>
                  <a:pt x="115062" y="58533"/>
                </a:lnTo>
                <a:cubicBezTo>
                  <a:pt x="115444" y="58152"/>
                  <a:pt x="115444" y="57009"/>
                  <a:pt x="115253" y="56438"/>
                </a:cubicBezTo>
                <a:cubicBezTo>
                  <a:pt x="115348" y="55676"/>
                  <a:pt x="115824" y="56438"/>
                  <a:pt x="116015" y="55771"/>
                </a:cubicBezTo>
                <a:cubicBezTo>
                  <a:pt x="115158" y="57009"/>
                  <a:pt x="114681" y="50532"/>
                  <a:pt x="115634" y="48342"/>
                </a:cubicBezTo>
                <a:cubicBezTo>
                  <a:pt x="115920" y="47675"/>
                  <a:pt x="116396" y="48818"/>
                  <a:pt x="116777" y="48056"/>
                </a:cubicBezTo>
                <a:cubicBezTo>
                  <a:pt x="116872" y="47770"/>
                  <a:pt x="115920" y="47294"/>
                  <a:pt x="115729" y="47580"/>
                </a:cubicBezTo>
                <a:cubicBezTo>
                  <a:pt x="115824" y="45389"/>
                  <a:pt x="116586" y="45294"/>
                  <a:pt x="117348" y="45294"/>
                </a:cubicBezTo>
                <a:cubicBezTo>
                  <a:pt x="117443" y="44532"/>
                  <a:pt x="117063" y="44532"/>
                  <a:pt x="116777" y="44532"/>
                </a:cubicBezTo>
                <a:cubicBezTo>
                  <a:pt x="116491" y="41769"/>
                  <a:pt x="117539" y="42722"/>
                  <a:pt x="118206" y="42150"/>
                </a:cubicBezTo>
                <a:close/>
                <a:moveTo>
                  <a:pt x="2667" y="55676"/>
                </a:moveTo>
                <a:cubicBezTo>
                  <a:pt x="2477" y="55676"/>
                  <a:pt x="2381" y="56247"/>
                  <a:pt x="2191" y="56247"/>
                </a:cubicBezTo>
                <a:cubicBezTo>
                  <a:pt x="2000" y="54819"/>
                  <a:pt x="2381" y="55295"/>
                  <a:pt x="2667" y="54152"/>
                </a:cubicBezTo>
                <a:cubicBezTo>
                  <a:pt x="2572" y="54914"/>
                  <a:pt x="2953" y="54819"/>
                  <a:pt x="2667" y="55676"/>
                </a:cubicBezTo>
                <a:close/>
                <a:moveTo>
                  <a:pt x="3429" y="53771"/>
                </a:moveTo>
                <a:cubicBezTo>
                  <a:pt x="3143" y="53485"/>
                  <a:pt x="2858" y="53199"/>
                  <a:pt x="3048" y="52247"/>
                </a:cubicBezTo>
                <a:cubicBezTo>
                  <a:pt x="3525" y="52247"/>
                  <a:pt x="3620" y="52723"/>
                  <a:pt x="3429" y="53771"/>
                </a:cubicBezTo>
                <a:close/>
                <a:moveTo>
                  <a:pt x="4286" y="52152"/>
                </a:moveTo>
                <a:lnTo>
                  <a:pt x="3620" y="51961"/>
                </a:lnTo>
                <a:cubicBezTo>
                  <a:pt x="3810" y="51009"/>
                  <a:pt x="4668" y="51009"/>
                  <a:pt x="4572" y="51485"/>
                </a:cubicBezTo>
                <a:cubicBezTo>
                  <a:pt x="4477" y="51485"/>
                  <a:pt x="4286" y="51771"/>
                  <a:pt x="4286" y="52152"/>
                </a:cubicBezTo>
                <a:close/>
                <a:moveTo>
                  <a:pt x="15907" y="14052"/>
                </a:moveTo>
                <a:cubicBezTo>
                  <a:pt x="15621" y="13385"/>
                  <a:pt x="14954" y="15385"/>
                  <a:pt x="15050" y="14242"/>
                </a:cubicBezTo>
                <a:cubicBezTo>
                  <a:pt x="15336" y="14052"/>
                  <a:pt x="16003" y="12242"/>
                  <a:pt x="15907" y="13385"/>
                </a:cubicBezTo>
                <a:cubicBezTo>
                  <a:pt x="15812" y="13385"/>
                  <a:pt x="15716" y="13385"/>
                  <a:pt x="15716" y="13671"/>
                </a:cubicBezTo>
                <a:cubicBezTo>
                  <a:pt x="15812" y="13766"/>
                  <a:pt x="16003" y="13671"/>
                  <a:pt x="15907" y="14052"/>
                </a:cubicBezTo>
                <a:close/>
                <a:moveTo>
                  <a:pt x="14954" y="12337"/>
                </a:moveTo>
                <a:cubicBezTo>
                  <a:pt x="15621" y="10432"/>
                  <a:pt x="17240" y="10146"/>
                  <a:pt x="17717" y="10146"/>
                </a:cubicBezTo>
                <a:cubicBezTo>
                  <a:pt x="16574" y="11385"/>
                  <a:pt x="16003" y="11480"/>
                  <a:pt x="14954" y="12337"/>
                </a:cubicBezTo>
                <a:close/>
                <a:moveTo>
                  <a:pt x="31433" y="9670"/>
                </a:moveTo>
                <a:cubicBezTo>
                  <a:pt x="30956" y="9861"/>
                  <a:pt x="31052" y="9194"/>
                  <a:pt x="30766" y="9194"/>
                </a:cubicBezTo>
                <a:cubicBezTo>
                  <a:pt x="28956" y="8622"/>
                  <a:pt x="30575" y="9003"/>
                  <a:pt x="31433" y="8622"/>
                </a:cubicBezTo>
                <a:cubicBezTo>
                  <a:pt x="31242" y="7860"/>
                  <a:pt x="29813" y="9289"/>
                  <a:pt x="30004" y="7194"/>
                </a:cubicBezTo>
                <a:cubicBezTo>
                  <a:pt x="31433" y="7765"/>
                  <a:pt x="32195" y="7289"/>
                  <a:pt x="32576" y="9194"/>
                </a:cubicBezTo>
                <a:cubicBezTo>
                  <a:pt x="33052" y="8432"/>
                  <a:pt x="33719" y="8527"/>
                  <a:pt x="34004" y="9480"/>
                </a:cubicBezTo>
                <a:cubicBezTo>
                  <a:pt x="32576" y="10242"/>
                  <a:pt x="31718" y="8051"/>
                  <a:pt x="31433" y="9670"/>
                </a:cubicBezTo>
                <a:close/>
                <a:moveTo>
                  <a:pt x="51054" y="13099"/>
                </a:moveTo>
                <a:cubicBezTo>
                  <a:pt x="50578" y="11956"/>
                  <a:pt x="49340" y="13480"/>
                  <a:pt x="49340" y="12051"/>
                </a:cubicBezTo>
                <a:cubicBezTo>
                  <a:pt x="49911" y="12432"/>
                  <a:pt x="51054" y="11670"/>
                  <a:pt x="51054" y="13099"/>
                </a:cubicBezTo>
                <a:close/>
                <a:moveTo>
                  <a:pt x="47530" y="11670"/>
                </a:moveTo>
                <a:cubicBezTo>
                  <a:pt x="46673" y="11385"/>
                  <a:pt x="46101" y="12051"/>
                  <a:pt x="45625" y="10908"/>
                </a:cubicBezTo>
                <a:cubicBezTo>
                  <a:pt x="46197" y="10623"/>
                  <a:pt x="47435" y="11099"/>
                  <a:pt x="47530" y="11670"/>
                </a:cubicBezTo>
                <a:close/>
                <a:moveTo>
                  <a:pt x="47816" y="88347"/>
                </a:moveTo>
                <a:cubicBezTo>
                  <a:pt x="47530" y="87775"/>
                  <a:pt x="46292" y="88823"/>
                  <a:pt x="46197" y="87394"/>
                </a:cubicBezTo>
                <a:cubicBezTo>
                  <a:pt x="47054" y="86918"/>
                  <a:pt x="47530" y="87108"/>
                  <a:pt x="47816" y="88347"/>
                </a:cubicBezTo>
                <a:close/>
                <a:moveTo>
                  <a:pt x="41339" y="86156"/>
                </a:moveTo>
                <a:cubicBezTo>
                  <a:pt x="42196" y="85680"/>
                  <a:pt x="42577" y="86156"/>
                  <a:pt x="42958" y="86442"/>
                </a:cubicBezTo>
                <a:cubicBezTo>
                  <a:pt x="42291" y="86823"/>
                  <a:pt x="41625" y="86442"/>
                  <a:pt x="41339" y="86156"/>
                </a:cubicBezTo>
                <a:close/>
                <a:moveTo>
                  <a:pt x="45339" y="88632"/>
                </a:moveTo>
                <a:lnTo>
                  <a:pt x="44196" y="88442"/>
                </a:lnTo>
                <a:cubicBezTo>
                  <a:pt x="43911" y="88537"/>
                  <a:pt x="42863" y="88061"/>
                  <a:pt x="43720" y="87966"/>
                </a:cubicBezTo>
                <a:cubicBezTo>
                  <a:pt x="45815" y="87775"/>
                  <a:pt x="47720" y="90061"/>
                  <a:pt x="49340" y="89013"/>
                </a:cubicBezTo>
                <a:cubicBezTo>
                  <a:pt x="49149" y="88823"/>
                  <a:pt x="48483" y="89299"/>
                  <a:pt x="48673" y="88537"/>
                </a:cubicBezTo>
                <a:cubicBezTo>
                  <a:pt x="50483" y="89299"/>
                  <a:pt x="51816" y="89299"/>
                  <a:pt x="52769" y="90728"/>
                </a:cubicBezTo>
                <a:cubicBezTo>
                  <a:pt x="49816" y="90061"/>
                  <a:pt x="47625" y="89966"/>
                  <a:pt x="45339" y="88632"/>
                </a:cubicBezTo>
                <a:close/>
                <a:moveTo>
                  <a:pt x="77153" y="17290"/>
                </a:moveTo>
                <a:cubicBezTo>
                  <a:pt x="77629" y="17385"/>
                  <a:pt x="78677" y="17766"/>
                  <a:pt x="78486" y="18243"/>
                </a:cubicBezTo>
                <a:cubicBezTo>
                  <a:pt x="77820" y="17766"/>
                  <a:pt x="77438" y="18338"/>
                  <a:pt x="77153" y="17290"/>
                </a:cubicBezTo>
                <a:close/>
                <a:moveTo>
                  <a:pt x="80296" y="18052"/>
                </a:moveTo>
                <a:cubicBezTo>
                  <a:pt x="80963" y="17481"/>
                  <a:pt x="81725" y="18147"/>
                  <a:pt x="82201" y="18719"/>
                </a:cubicBezTo>
                <a:cubicBezTo>
                  <a:pt x="81534" y="19005"/>
                  <a:pt x="80772" y="18719"/>
                  <a:pt x="80296" y="18052"/>
                </a:cubicBezTo>
                <a:close/>
                <a:moveTo>
                  <a:pt x="98298" y="21291"/>
                </a:moveTo>
                <a:cubicBezTo>
                  <a:pt x="99156" y="20338"/>
                  <a:pt x="101632" y="23005"/>
                  <a:pt x="102108" y="22148"/>
                </a:cubicBezTo>
                <a:cubicBezTo>
                  <a:pt x="101441" y="23196"/>
                  <a:pt x="98584" y="20910"/>
                  <a:pt x="98298" y="21291"/>
                </a:cubicBezTo>
                <a:close/>
              </a:path>
            </a:pathLst>
          </a:custGeom>
          <a:solidFill>
            <a:srgbClr val="1A2D6F"/>
          </a:solidFill>
          <a:ln w="9525" cap="flat">
            <a:noFill/>
            <a:prstDash val="solid"/>
            <a:miter/>
          </a:ln>
        </p:spPr>
        <p:txBody>
          <a:bodyPr rtlCol="0" anchor="ctr"/>
          <a:lstStyle/>
          <a:p>
            <a:endParaRPr lang="en-US"/>
          </a:p>
        </p:txBody>
      </p:sp>
      <p:sp>
        <p:nvSpPr>
          <p:cNvPr id="1157" name="צורה חופשית: צורה 1130">
            <a:extLst>
              <a:ext uri="{FF2B5EF4-FFF2-40B4-BE49-F238E27FC236}">
                <a16:creationId xmlns:a16="http://schemas.microsoft.com/office/drawing/2014/main" id="{F0887AA3-3FED-430C-965D-A302146505C8}"/>
              </a:ext>
            </a:extLst>
          </p:cNvPr>
          <p:cNvSpPr/>
          <p:nvPr userDrawn="1"/>
        </p:nvSpPr>
        <p:spPr>
          <a:xfrm>
            <a:off x="5447728" y="212502"/>
            <a:ext cx="476" cy="95"/>
          </a:xfrm>
          <a:custGeom>
            <a:avLst/>
            <a:gdLst>
              <a:gd name="connsiteX0" fmla="*/ 0 w 476"/>
              <a:gd name="connsiteY0" fmla="*/ 0 h 95"/>
              <a:gd name="connsiteX1" fmla="*/ 476 w 476"/>
              <a:gd name="connsiteY1" fmla="*/ 95 h 95"/>
              <a:gd name="connsiteX2" fmla="*/ 0 w 476"/>
              <a:gd name="connsiteY2" fmla="*/ 0 h 95"/>
            </a:gdLst>
            <a:ahLst/>
            <a:cxnLst>
              <a:cxn ang="0">
                <a:pos x="connsiteX0" y="connsiteY0"/>
              </a:cxn>
              <a:cxn ang="0">
                <a:pos x="connsiteX1" y="connsiteY1"/>
              </a:cxn>
              <a:cxn ang="0">
                <a:pos x="connsiteX2" y="connsiteY2"/>
              </a:cxn>
            </a:cxnLst>
            <a:rect l="l" t="t" r="r" b="b"/>
            <a:pathLst>
              <a:path w="476" h="95">
                <a:moveTo>
                  <a:pt x="0" y="0"/>
                </a:moveTo>
                <a:cubicBezTo>
                  <a:pt x="95" y="0"/>
                  <a:pt x="285" y="0"/>
                  <a:pt x="476" y="95"/>
                </a:cubicBezTo>
                <a:cubicBezTo>
                  <a:pt x="285" y="95"/>
                  <a:pt x="191" y="0"/>
                  <a:pt x="0" y="0"/>
                </a:cubicBezTo>
                <a:close/>
              </a:path>
            </a:pathLst>
          </a:custGeom>
          <a:solidFill>
            <a:srgbClr val="1A2D6F"/>
          </a:solidFill>
          <a:ln w="9525" cap="flat">
            <a:noFill/>
            <a:prstDash val="solid"/>
            <a:miter/>
          </a:ln>
        </p:spPr>
        <p:txBody>
          <a:bodyPr rtlCol="0" anchor="ctr"/>
          <a:lstStyle/>
          <a:p>
            <a:endParaRPr lang="en-US"/>
          </a:p>
        </p:txBody>
      </p:sp>
      <p:sp>
        <p:nvSpPr>
          <p:cNvPr id="1158" name="צורה חופשית: צורה 1131">
            <a:extLst>
              <a:ext uri="{FF2B5EF4-FFF2-40B4-BE49-F238E27FC236}">
                <a16:creationId xmlns:a16="http://schemas.microsoft.com/office/drawing/2014/main" id="{0F026BCF-C382-430A-9B4D-11C0E11C66CF}"/>
              </a:ext>
            </a:extLst>
          </p:cNvPr>
          <p:cNvSpPr/>
          <p:nvPr userDrawn="1"/>
        </p:nvSpPr>
        <p:spPr>
          <a:xfrm>
            <a:off x="5400179" y="203358"/>
            <a:ext cx="1829" cy="1904"/>
          </a:xfrm>
          <a:custGeom>
            <a:avLst/>
            <a:gdLst>
              <a:gd name="connsiteX0" fmla="*/ 1830 w 1829"/>
              <a:gd name="connsiteY0" fmla="*/ 953 h 1904"/>
              <a:gd name="connsiteX1" fmla="*/ 496 w 1829"/>
              <a:gd name="connsiteY1" fmla="*/ 0 h 1904"/>
              <a:gd name="connsiteX2" fmla="*/ 20 w 1829"/>
              <a:gd name="connsiteY2" fmla="*/ 953 h 1904"/>
              <a:gd name="connsiteX3" fmla="*/ 1448 w 1829"/>
              <a:gd name="connsiteY3" fmla="*/ 1905 h 1904"/>
              <a:gd name="connsiteX4" fmla="*/ 1353 w 1829"/>
              <a:gd name="connsiteY4" fmla="*/ 1143 h 1904"/>
              <a:gd name="connsiteX5" fmla="*/ 1830 w 1829"/>
              <a:gd name="connsiteY5" fmla="*/ 95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4">
                <a:moveTo>
                  <a:pt x="1830" y="953"/>
                </a:moveTo>
                <a:cubicBezTo>
                  <a:pt x="1734" y="95"/>
                  <a:pt x="687" y="762"/>
                  <a:pt x="496" y="0"/>
                </a:cubicBezTo>
                <a:cubicBezTo>
                  <a:pt x="401" y="1048"/>
                  <a:pt x="782" y="1143"/>
                  <a:pt x="20" y="953"/>
                </a:cubicBezTo>
                <a:cubicBezTo>
                  <a:pt x="-171" y="1429"/>
                  <a:pt x="1067" y="1619"/>
                  <a:pt x="1448" y="1905"/>
                </a:cubicBezTo>
                <a:cubicBezTo>
                  <a:pt x="1448" y="1619"/>
                  <a:pt x="1448" y="1238"/>
                  <a:pt x="1353" y="1143"/>
                </a:cubicBezTo>
                <a:cubicBezTo>
                  <a:pt x="1448" y="857"/>
                  <a:pt x="1639" y="953"/>
                  <a:pt x="1830" y="953"/>
                </a:cubicBezTo>
                <a:close/>
              </a:path>
            </a:pathLst>
          </a:custGeom>
          <a:solidFill>
            <a:srgbClr val="1A2D6F"/>
          </a:solidFill>
          <a:ln w="9525" cap="flat">
            <a:noFill/>
            <a:prstDash val="solid"/>
            <a:miter/>
          </a:ln>
        </p:spPr>
        <p:txBody>
          <a:bodyPr rtlCol="0" anchor="ctr"/>
          <a:lstStyle/>
          <a:p>
            <a:endParaRPr lang="en-US"/>
          </a:p>
        </p:txBody>
      </p:sp>
      <p:sp>
        <p:nvSpPr>
          <p:cNvPr id="1159" name="צורה חופשית: צורה 1132">
            <a:extLst>
              <a:ext uri="{FF2B5EF4-FFF2-40B4-BE49-F238E27FC236}">
                <a16:creationId xmlns:a16="http://schemas.microsoft.com/office/drawing/2014/main" id="{1B93D659-5FB1-45CE-9590-A0A5D1D71418}"/>
              </a:ext>
            </a:extLst>
          </p:cNvPr>
          <p:cNvSpPr/>
          <p:nvPr userDrawn="1"/>
        </p:nvSpPr>
        <p:spPr>
          <a:xfrm>
            <a:off x="5369528" y="192358"/>
            <a:ext cx="1909" cy="927"/>
          </a:xfrm>
          <a:custGeom>
            <a:avLst/>
            <a:gdLst>
              <a:gd name="connsiteX0" fmla="*/ 1905 w 1909"/>
              <a:gd name="connsiteY0" fmla="*/ 618 h 927"/>
              <a:gd name="connsiteX1" fmla="*/ 0 w 1909"/>
              <a:gd name="connsiteY1" fmla="*/ 523 h 927"/>
              <a:gd name="connsiteX2" fmla="*/ 1905 w 1909"/>
              <a:gd name="connsiteY2" fmla="*/ 618 h 927"/>
            </a:gdLst>
            <a:ahLst/>
            <a:cxnLst>
              <a:cxn ang="0">
                <a:pos x="connsiteX0" y="connsiteY0"/>
              </a:cxn>
              <a:cxn ang="0">
                <a:pos x="connsiteX1" y="connsiteY1"/>
              </a:cxn>
              <a:cxn ang="0">
                <a:pos x="connsiteX2" y="connsiteY2"/>
              </a:cxn>
            </a:cxnLst>
            <a:rect l="l" t="t" r="r" b="b"/>
            <a:pathLst>
              <a:path w="1909" h="927">
                <a:moveTo>
                  <a:pt x="1905" y="618"/>
                </a:moveTo>
                <a:cubicBezTo>
                  <a:pt x="2000" y="-715"/>
                  <a:pt x="571" y="523"/>
                  <a:pt x="0" y="523"/>
                </a:cubicBezTo>
                <a:cubicBezTo>
                  <a:pt x="286" y="1666"/>
                  <a:pt x="1334" y="-48"/>
                  <a:pt x="1905" y="618"/>
                </a:cubicBezTo>
                <a:close/>
              </a:path>
            </a:pathLst>
          </a:custGeom>
          <a:solidFill>
            <a:srgbClr val="1A2D6F"/>
          </a:solidFill>
          <a:ln w="9525" cap="flat">
            <a:noFill/>
            <a:prstDash val="solid"/>
            <a:miter/>
          </a:ln>
        </p:spPr>
        <p:txBody>
          <a:bodyPr rtlCol="0" anchor="ctr"/>
          <a:lstStyle/>
          <a:p>
            <a:endParaRPr lang="en-US"/>
          </a:p>
        </p:txBody>
      </p:sp>
      <p:sp>
        <p:nvSpPr>
          <p:cNvPr id="1160" name="צורה חופשית: צורה 1133">
            <a:extLst>
              <a:ext uri="{FF2B5EF4-FFF2-40B4-BE49-F238E27FC236}">
                <a16:creationId xmlns:a16="http://schemas.microsoft.com/office/drawing/2014/main" id="{36C26F66-09F4-4DE8-A491-AD5C694FA6C7}"/>
              </a:ext>
            </a:extLst>
          </p:cNvPr>
          <p:cNvSpPr/>
          <p:nvPr userDrawn="1"/>
        </p:nvSpPr>
        <p:spPr>
          <a:xfrm>
            <a:off x="5402672" y="205168"/>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0"/>
                  <a:pt x="2194" y="1429"/>
                </a:cubicBezTo>
                <a:cubicBezTo>
                  <a:pt x="2575" y="-572"/>
                  <a:pt x="479" y="1048"/>
                  <a:pt x="3" y="0"/>
                </a:cubicBezTo>
                <a:close/>
              </a:path>
            </a:pathLst>
          </a:custGeom>
          <a:solidFill>
            <a:srgbClr val="1A2D6F"/>
          </a:solidFill>
          <a:ln w="9525" cap="flat">
            <a:noFill/>
            <a:prstDash val="solid"/>
            <a:miter/>
          </a:ln>
        </p:spPr>
        <p:txBody>
          <a:bodyPr rtlCol="0" anchor="ctr"/>
          <a:lstStyle/>
          <a:p>
            <a:endParaRPr lang="en-US"/>
          </a:p>
        </p:txBody>
      </p:sp>
      <p:sp>
        <p:nvSpPr>
          <p:cNvPr id="1161" name="צורה חופשית: צורה 1134">
            <a:extLst>
              <a:ext uri="{FF2B5EF4-FFF2-40B4-BE49-F238E27FC236}">
                <a16:creationId xmlns:a16="http://schemas.microsoft.com/office/drawing/2014/main" id="{A64A9296-CF35-448A-BC47-4EAE298305BF}"/>
              </a:ext>
            </a:extLst>
          </p:cNvPr>
          <p:cNvSpPr/>
          <p:nvPr userDrawn="1"/>
        </p:nvSpPr>
        <p:spPr>
          <a:xfrm>
            <a:off x="5390723" y="200310"/>
            <a:ext cx="3188" cy="1611"/>
          </a:xfrm>
          <a:custGeom>
            <a:avLst/>
            <a:gdLst>
              <a:gd name="connsiteX0" fmla="*/ 1284 w 3188"/>
              <a:gd name="connsiteY0" fmla="*/ 1048 h 1611"/>
              <a:gd name="connsiteX1" fmla="*/ 3188 w 3188"/>
              <a:gd name="connsiteY1" fmla="*/ 1429 h 1611"/>
              <a:gd name="connsiteX2" fmla="*/ 3188 w 3188"/>
              <a:gd name="connsiteY2" fmla="*/ 0 h 1611"/>
              <a:gd name="connsiteX3" fmla="*/ 140 w 3188"/>
              <a:gd name="connsiteY3" fmla="*/ 476 h 1611"/>
              <a:gd name="connsiteX4" fmla="*/ 1284 w 318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 h="1611">
                <a:moveTo>
                  <a:pt x="1284" y="1048"/>
                </a:moveTo>
                <a:cubicBezTo>
                  <a:pt x="2045" y="1333"/>
                  <a:pt x="2808" y="1905"/>
                  <a:pt x="3188" y="1429"/>
                </a:cubicBezTo>
                <a:cubicBezTo>
                  <a:pt x="3188" y="857"/>
                  <a:pt x="3188" y="476"/>
                  <a:pt x="3188" y="0"/>
                </a:cubicBezTo>
                <a:cubicBezTo>
                  <a:pt x="2236" y="1048"/>
                  <a:pt x="1474" y="762"/>
                  <a:pt x="140" y="476"/>
                </a:cubicBezTo>
                <a:cubicBezTo>
                  <a:pt x="-431" y="1048"/>
                  <a:pt x="903" y="857"/>
                  <a:pt x="1284" y="1048"/>
                </a:cubicBezTo>
                <a:close/>
              </a:path>
            </a:pathLst>
          </a:custGeom>
          <a:solidFill>
            <a:srgbClr val="1A2D6F"/>
          </a:solidFill>
          <a:ln w="9525" cap="flat">
            <a:noFill/>
            <a:prstDash val="solid"/>
            <a:miter/>
          </a:ln>
        </p:spPr>
        <p:txBody>
          <a:bodyPr rtlCol="0" anchor="ctr"/>
          <a:lstStyle/>
          <a:p>
            <a:endParaRPr lang="en-US"/>
          </a:p>
        </p:txBody>
      </p:sp>
      <p:sp>
        <p:nvSpPr>
          <p:cNvPr id="1162" name="צורה חופשית: צורה 1135">
            <a:extLst>
              <a:ext uri="{FF2B5EF4-FFF2-40B4-BE49-F238E27FC236}">
                <a16:creationId xmlns:a16="http://schemas.microsoft.com/office/drawing/2014/main" id="{4820396A-2519-4712-9B88-67611BD220A1}"/>
              </a:ext>
            </a:extLst>
          </p:cNvPr>
          <p:cNvSpPr/>
          <p:nvPr userDrawn="1"/>
        </p:nvSpPr>
        <p:spPr>
          <a:xfrm>
            <a:off x="5383339" y="195548"/>
            <a:ext cx="3275" cy="1428"/>
          </a:xfrm>
          <a:custGeom>
            <a:avLst/>
            <a:gdLst>
              <a:gd name="connsiteX0" fmla="*/ 762 w 3275"/>
              <a:gd name="connsiteY0" fmla="*/ 190 h 1428"/>
              <a:gd name="connsiteX1" fmla="*/ 0 w 3275"/>
              <a:gd name="connsiteY1" fmla="*/ 0 h 1428"/>
              <a:gd name="connsiteX2" fmla="*/ 3239 w 3275"/>
              <a:gd name="connsiteY2" fmla="*/ 1429 h 1428"/>
              <a:gd name="connsiteX3" fmla="*/ 762 w 3275"/>
              <a:gd name="connsiteY3" fmla="*/ 190 h 1428"/>
            </a:gdLst>
            <a:ahLst/>
            <a:cxnLst>
              <a:cxn ang="0">
                <a:pos x="connsiteX0" y="connsiteY0"/>
              </a:cxn>
              <a:cxn ang="0">
                <a:pos x="connsiteX1" y="connsiteY1"/>
              </a:cxn>
              <a:cxn ang="0">
                <a:pos x="connsiteX2" y="connsiteY2"/>
              </a:cxn>
              <a:cxn ang="0">
                <a:pos x="connsiteX3" y="connsiteY3"/>
              </a:cxn>
            </a:cxnLst>
            <a:rect l="l" t="t" r="r" b="b"/>
            <a:pathLst>
              <a:path w="3275" h="1428">
                <a:moveTo>
                  <a:pt x="762" y="190"/>
                </a:moveTo>
                <a:lnTo>
                  <a:pt x="0" y="0"/>
                </a:lnTo>
                <a:cubicBezTo>
                  <a:pt x="1143" y="1143"/>
                  <a:pt x="2477" y="857"/>
                  <a:pt x="3239" y="1429"/>
                </a:cubicBezTo>
                <a:cubicBezTo>
                  <a:pt x="3620" y="95"/>
                  <a:pt x="953" y="571"/>
                  <a:pt x="762" y="190"/>
                </a:cubicBezTo>
                <a:close/>
              </a:path>
            </a:pathLst>
          </a:custGeom>
          <a:solidFill>
            <a:srgbClr val="1A2D6F"/>
          </a:solidFill>
          <a:ln w="9525" cap="flat">
            <a:noFill/>
            <a:prstDash val="solid"/>
            <a:miter/>
          </a:ln>
        </p:spPr>
        <p:txBody>
          <a:bodyPr rtlCol="0" anchor="ctr"/>
          <a:lstStyle/>
          <a:p>
            <a:endParaRPr lang="en-US"/>
          </a:p>
        </p:txBody>
      </p:sp>
      <p:sp>
        <p:nvSpPr>
          <p:cNvPr id="1163" name="צורה חופשית: צורה 1136">
            <a:extLst>
              <a:ext uri="{FF2B5EF4-FFF2-40B4-BE49-F238E27FC236}">
                <a16:creationId xmlns:a16="http://schemas.microsoft.com/office/drawing/2014/main" id="{A6E7C06C-D684-4253-AED2-8EB0B1A6A975}"/>
              </a:ext>
            </a:extLst>
          </p:cNvPr>
          <p:cNvSpPr/>
          <p:nvPr userDrawn="1"/>
        </p:nvSpPr>
        <p:spPr>
          <a:xfrm>
            <a:off x="5389435" y="197262"/>
            <a:ext cx="17621" cy="7905"/>
          </a:xfrm>
          <a:custGeom>
            <a:avLst/>
            <a:gdLst>
              <a:gd name="connsiteX0" fmla="*/ 0 w 17621"/>
              <a:gd name="connsiteY0" fmla="*/ 0 h 7905"/>
              <a:gd name="connsiteX1" fmla="*/ 1810 w 17621"/>
              <a:gd name="connsiteY1" fmla="*/ 1429 h 7905"/>
              <a:gd name="connsiteX2" fmla="*/ 17621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8" y="3715"/>
                  <a:pt x="12573" y="6191"/>
                  <a:pt x="17621" y="7906"/>
                </a:cubicBezTo>
                <a:cubicBezTo>
                  <a:pt x="12859" y="4286"/>
                  <a:pt x="5429" y="2858"/>
                  <a:pt x="0" y="0"/>
                </a:cubicBezTo>
                <a:close/>
              </a:path>
            </a:pathLst>
          </a:custGeom>
          <a:solidFill>
            <a:srgbClr val="1A2D6F"/>
          </a:solidFill>
          <a:ln w="9525" cap="flat">
            <a:noFill/>
            <a:prstDash val="solid"/>
            <a:miter/>
          </a:ln>
        </p:spPr>
        <p:txBody>
          <a:bodyPr rtlCol="0" anchor="ctr"/>
          <a:lstStyle/>
          <a:p>
            <a:endParaRPr lang="en-US"/>
          </a:p>
        </p:txBody>
      </p:sp>
      <p:sp>
        <p:nvSpPr>
          <p:cNvPr id="1164" name="צורה חופשית: צורה 1137">
            <a:extLst>
              <a:ext uri="{FF2B5EF4-FFF2-40B4-BE49-F238E27FC236}">
                <a16:creationId xmlns:a16="http://schemas.microsoft.com/office/drawing/2014/main" id="{B474B9B0-EF02-4EBB-903C-4FC297CF9A8B}"/>
              </a:ext>
            </a:extLst>
          </p:cNvPr>
          <p:cNvSpPr/>
          <p:nvPr userDrawn="1"/>
        </p:nvSpPr>
        <p:spPr>
          <a:xfrm>
            <a:off x="5421344" y="205935"/>
            <a:ext cx="1619" cy="1138"/>
          </a:xfrm>
          <a:custGeom>
            <a:avLst/>
            <a:gdLst>
              <a:gd name="connsiteX0" fmla="*/ 0 w 1619"/>
              <a:gd name="connsiteY0" fmla="*/ 186 h 1138"/>
              <a:gd name="connsiteX1" fmla="*/ 1620 w 1619"/>
              <a:gd name="connsiteY1" fmla="*/ 1138 h 1138"/>
              <a:gd name="connsiteX2" fmla="*/ 0 w 1619"/>
              <a:gd name="connsiteY2" fmla="*/ 186 h 1138"/>
            </a:gdLst>
            <a:ahLst/>
            <a:cxnLst>
              <a:cxn ang="0">
                <a:pos x="connsiteX0" y="connsiteY0"/>
              </a:cxn>
              <a:cxn ang="0">
                <a:pos x="connsiteX1" y="connsiteY1"/>
              </a:cxn>
              <a:cxn ang="0">
                <a:pos x="connsiteX2" y="connsiteY2"/>
              </a:cxn>
            </a:cxnLst>
            <a:rect l="l" t="t" r="r" b="b"/>
            <a:pathLst>
              <a:path w="1619" h="1138">
                <a:moveTo>
                  <a:pt x="0" y="186"/>
                </a:moveTo>
                <a:cubicBezTo>
                  <a:pt x="286" y="853"/>
                  <a:pt x="1143" y="662"/>
                  <a:pt x="1620" y="1138"/>
                </a:cubicBezTo>
                <a:cubicBezTo>
                  <a:pt x="1429" y="-386"/>
                  <a:pt x="476" y="-4"/>
                  <a:pt x="0" y="186"/>
                </a:cubicBezTo>
                <a:close/>
              </a:path>
            </a:pathLst>
          </a:custGeom>
          <a:solidFill>
            <a:srgbClr val="1A2D6F"/>
          </a:solidFill>
          <a:ln w="9525" cap="flat">
            <a:noFill/>
            <a:prstDash val="solid"/>
            <a:miter/>
          </a:ln>
        </p:spPr>
        <p:txBody>
          <a:bodyPr rtlCol="0" anchor="ctr"/>
          <a:lstStyle/>
          <a:p>
            <a:endParaRPr lang="en-US"/>
          </a:p>
        </p:txBody>
      </p:sp>
      <p:sp>
        <p:nvSpPr>
          <p:cNvPr id="1165" name="צורה חופשית: צורה 1138">
            <a:extLst>
              <a:ext uri="{FF2B5EF4-FFF2-40B4-BE49-F238E27FC236}">
                <a16:creationId xmlns:a16="http://schemas.microsoft.com/office/drawing/2014/main" id="{6101CF68-3FF3-4540-9783-6AB25970BF7D}"/>
              </a:ext>
            </a:extLst>
          </p:cNvPr>
          <p:cNvSpPr/>
          <p:nvPr userDrawn="1"/>
        </p:nvSpPr>
        <p:spPr>
          <a:xfrm>
            <a:off x="5342286" y="260783"/>
            <a:ext cx="762" cy="3058"/>
          </a:xfrm>
          <a:custGeom>
            <a:avLst/>
            <a:gdLst>
              <a:gd name="connsiteX0" fmla="*/ 0 w 762"/>
              <a:gd name="connsiteY0" fmla="*/ 3059 h 3058"/>
              <a:gd name="connsiteX1" fmla="*/ 762 w 762"/>
              <a:gd name="connsiteY1" fmla="*/ 11 h 3058"/>
              <a:gd name="connsiteX2" fmla="*/ 0 w 762"/>
              <a:gd name="connsiteY2" fmla="*/ 3059 h 3058"/>
            </a:gdLst>
            <a:ahLst/>
            <a:cxnLst>
              <a:cxn ang="0">
                <a:pos x="connsiteX0" y="connsiteY0"/>
              </a:cxn>
              <a:cxn ang="0">
                <a:pos x="connsiteX1" y="connsiteY1"/>
              </a:cxn>
              <a:cxn ang="0">
                <a:pos x="connsiteX2" y="connsiteY2"/>
              </a:cxn>
            </a:cxnLst>
            <a:rect l="l" t="t" r="r" b="b"/>
            <a:pathLst>
              <a:path w="762" h="3058">
                <a:moveTo>
                  <a:pt x="0" y="3059"/>
                </a:moveTo>
                <a:cubicBezTo>
                  <a:pt x="858" y="2583"/>
                  <a:pt x="95" y="1630"/>
                  <a:pt x="762" y="11"/>
                </a:cubicBezTo>
                <a:cubicBezTo>
                  <a:pt x="191" y="-180"/>
                  <a:pt x="286" y="2202"/>
                  <a:pt x="0" y="3059"/>
                </a:cubicBezTo>
                <a:close/>
              </a:path>
            </a:pathLst>
          </a:custGeom>
          <a:solidFill>
            <a:srgbClr val="1A2D6F"/>
          </a:solidFill>
          <a:ln w="9525" cap="flat">
            <a:noFill/>
            <a:prstDash val="solid"/>
            <a:miter/>
          </a:ln>
        </p:spPr>
        <p:txBody>
          <a:bodyPr rtlCol="0" anchor="ctr"/>
          <a:lstStyle/>
          <a:p>
            <a:endParaRPr lang="en-US"/>
          </a:p>
        </p:txBody>
      </p:sp>
      <p:sp>
        <p:nvSpPr>
          <p:cNvPr id="1166" name="צורה חופשית: צורה 1139">
            <a:extLst>
              <a:ext uri="{FF2B5EF4-FFF2-40B4-BE49-F238E27FC236}">
                <a16:creationId xmlns:a16="http://schemas.microsoft.com/office/drawing/2014/main" id="{90A95586-9062-4389-BFED-737321AE9744}"/>
              </a:ext>
            </a:extLst>
          </p:cNvPr>
          <p:cNvSpPr/>
          <p:nvPr userDrawn="1"/>
        </p:nvSpPr>
        <p:spPr>
          <a:xfrm>
            <a:off x="5426964" y="205549"/>
            <a:ext cx="26289" cy="6768"/>
          </a:xfrm>
          <a:custGeom>
            <a:avLst/>
            <a:gdLst>
              <a:gd name="connsiteX0" fmla="*/ 2095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4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2 w 26289"/>
              <a:gd name="connsiteY8" fmla="*/ 2572 h 6768"/>
              <a:gd name="connsiteX9" fmla="*/ 8667 w 26289"/>
              <a:gd name="connsiteY9" fmla="*/ 2857 h 6768"/>
              <a:gd name="connsiteX10" fmla="*/ 571 w 26289"/>
              <a:gd name="connsiteY10" fmla="*/ 0 h 6768"/>
              <a:gd name="connsiteX11" fmla="*/ 2095 w 26289"/>
              <a:gd name="connsiteY11" fmla="*/ 1333 h 6768"/>
              <a:gd name="connsiteX12" fmla="*/ 5048 w 26289"/>
              <a:gd name="connsiteY12" fmla="*/ 2477 h 6768"/>
              <a:gd name="connsiteX13" fmla="*/ 2857 w 26289"/>
              <a:gd name="connsiteY13" fmla="*/ 1810 h 6768"/>
              <a:gd name="connsiteX14" fmla="*/ 5048 w 26289"/>
              <a:gd name="connsiteY14" fmla="*/ 2477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5" y="1333"/>
                </a:moveTo>
                <a:cubicBezTo>
                  <a:pt x="1428" y="2667"/>
                  <a:pt x="857" y="762"/>
                  <a:pt x="0" y="1715"/>
                </a:cubicBezTo>
                <a:cubicBezTo>
                  <a:pt x="4286" y="3429"/>
                  <a:pt x="8191" y="4858"/>
                  <a:pt x="12573" y="4096"/>
                </a:cubicBezTo>
                <a:cubicBezTo>
                  <a:pt x="14001" y="5620"/>
                  <a:pt x="17621" y="4763"/>
                  <a:pt x="20384" y="5048"/>
                </a:cubicBezTo>
                <a:cubicBezTo>
                  <a:pt x="20669" y="4191"/>
                  <a:pt x="18859" y="5048"/>
                  <a:pt x="18764" y="4191"/>
                </a:cubicBezTo>
                <a:cubicBezTo>
                  <a:pt x="20384" y="3619"/>
                  <a:pt x="21527" y="5239"/>
                  <a:pt x="23146" y="5048"/>
                </a:cubicBezTo>
                <a:cubicBezTo>
                  <a:pt x="22955" y="6477"/>
                  <a:pt x="22098" y="5715"/>
                  <a:pt x="21717" y="6286"/>
                </a:cubicBezTo>
                <a:cubicBezTo>
                  <a:pt x="23050" y="7810"/>
                  <a:pt x="25051" y="5144"/>
                  <a:pt x="26289" y="6096"/>
                </a:cubicBezTo>
                <a:cubicBezTo>
                  <a:pt x="22098" y="2762"/>
                  <a:pt x="14573" y="3715"/>
                  <a:pt x="8572" y="2572"/>
                </a:cubicBezTo>
                <a:cubicBezTo>
                  <a:pt x="8572" y="2762"/>
                  <a:pt x="8572" y="2857"/>
                  <a:pt x="8667" y="2857"/>
                </a:cubicBezTo>
                <a:cubicBezTo>
                  <a:pt x="6953" y="2095"/>
                  <a:pt x="3143" y="1048"/>
                  <a:pt x="571" y="0"/>
                </a:cubicBezTo>
                <a:cubicBezTo>
                  <a:pt x="667" y="1333"/>
                  <a:pt x="1619" y="762"/>
                  <a:pt x="2095" y="1333"/>
                </a:cubicBezTo>
                <a:close/>
                <a:moveTo>
                  <a:pt x="5048" y="2477"/>
                </a:moveTo>
                <a:cubicBezTo>
                  <a:pt x="4381" y="3143"/>
                  <a:pt x="3429" y="2286"/>
                  <a:pt x="2857" y="1810"/>
                </a:cubicBezTo>
                <a:cubicBezTo>
                  <a:pt x="3524" y="1524"/>
                  <a:pt x="4667" y="1429"/>
                  <a:pt x="5048" y="2477"/>
                </a:cubicBezTo>
                <a:close/>
              </a:path>
            </a:pathLst>
          </a:custGeom>
          <a:solidFill>
            <a:srgbClr val="1A2D6F"/>
          </a:solidFill>
          <a:ln w="9525" cap="flat">
            <a:noFill/>
            <a:prstDash val="solid"/>
            <a:miter/>
          </a:ln>
        </p:spPr>
        <p:txBody>
          <a:bodyPr rtlCol="0" anchor="ctr"/>
          <a:lstStyle/>
          <a:p>
            <a:endParaRPr lang="en-US"/>
          </a:p>
        </p:txBody>
      </p:sp>
      <p:sp>
        <p:nvSpPr>
          <p:cNvPr id="1167" name="צורה חופשית: צורה 1140">
            <a:extLst>
              <a:ext uri="{FF2B5EF4-FFF2-40B4-BE49-F238E27FC236}">
                <a16:creationId xmlns:a16="http://schemas.microsoft.com/office/drawing/2014/main" id="{CAB9BD6A-7B48-4ACB-BD8A-269A8201B4D0}"/>
              </a:ext>
            </a:extLst>
          </p:cNvPr>
          <p:cNvSpPr/>
          <p:nvPr userDrawn="1"/>
        </p:nvSpPr>
        <p:spPr>
          <a:xfrm>
            <a:off x="5424441" y="204406"/>
            <a:ext cx="2903" cy="3180"/>
          </a:xfrm>
          <a:custGeom>
            <a:avLst/>
            <a:gdLst>
              <a:gd name="connsiteX0" fmla="*/ 998 w 2903"/>
              <a:gd name="connsiteY0" fmla="*/ 1238 h 3180"/>
              <a:gd name="connsiteX1" fmla="*/ 332 w 2903"/>
              <a:gd name="connsiteY1" fmla="*/ 2953 h 3180"/>
              <a:gd name="connsiteX2" fmla="*/ 1856 w 2903"/>
              <a:gd name="connsiteY2" fmla="*/ 2858 h 3180"/>
              <a:gd name="connsiteX3" fmla="*/ 1284 w 2903"/>
              <a:gd name="connsiteY3" fmla="*/ 2381 h 3180"/>
              <a:gd name="connsiteX4" fmla="*/ 2903 w 2903"/>
              <a:gd name="connsiteY4" fmla="*/ 1524 h 3180"/>
              <a:gd name="connsiteX5" fmla="*/ 46 w 2903"/>
              <a:gd name="connsiteY5" fmla="*/ 0 h 3180"/>
              <a:gd name="connsiteX6" fmla="*/ 998 w 2903"/>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3" h="3180">
                <a:moveTo>
                  <a:pt x="998" y="1238"/>
                </a:moveTo>
                <a:cubicBezTo>
                  <a:pt x="332" y="2381"/>
                  <a:pt x="-50" y="1905"/>
                  <a:pt x="332" y="2953"/>
                </a:cubicBezTo>
                <a:cubicBezTo>
                  <a:pt x="713" y="2286"/>
                  <a:pt x="1284" y="3810"/>
                  <a:pt x="1856" y="2858"/>
                </a:cubicBezTo>
                <a:cubicBezTo>
                  <a:pt x="1951" y="2096"/>
                  <a:pt x="1379" y="2667"/>
                  <a:pt x="1284" y="2381"/>
                </a:cubicBezTo>
                <a:cubicBezTo>
                  <a:pt x="1665" y="1143"/>
                  <a:pt x="2236" y="2477"/>
                  <a:pt x="2903" y="1524"/>
                </a:cubicBezTo>
                <a:cubicBezTo>
                  <a:pt x="2141" y="762"/>
                  <a:pt x="1284" y="953"/>
                  <a:pt x="46" y="0"/>
                </a:cubicBezTo>
                <a:cubicBezTo>
                  <a:pt x="-240" y="1334"/>
                  <a:pt x="903" y="381"/>
                  <a:pt x="998" y="1238"/>
                </a:cubicBezTo>
                <a:close/>
              </a:path>
            </a:pathLst>
          </a:custGeom>
          <a:solidFill>
            <a:srgbClr val="1A2D6F"/>
          </a:solidFill>
          <a:ln w="9525" cap="flat">
            <a:noFill/>
            <a:prstDash val="solid"/>
            <a:miter/>
          </a:ln>
        </p:spPr>
        <p:txBody>
          <a:bodyPr rtlCol="0" anchor="ctr"/>
          <a:lstStyle/>
          <a:p>
            <a:endParaRPr lang="en-US"/>
          </a:p>
        </p:txBody>
      </p:sp>
      <p:sp>
        <p:nvSpPr>
          <p:cNvPr id="1168" name="צורה חופשית: צורה 1141">
            <a:extLst>
              <a:ext uri="{FF2B5EF4-FFF2-40B4-BE49-F238E27FC236}">
                <a16:creationId xmlns:a16="http://schemas.microsoft.com/office/drawing/2014/main" id="{BE1E0422-BD3F-4BAA-AD75-F561F6BE8FDE}"/>
              </a:ext>
            </a:extLst>
          </p:cNvPr>
          <p:cNvSpPr/>
          <p:nvPr userDrawn="1"/>
        </p:nvSpPr>
        <p:spPr>
          <a:xfrm>
            <a:off x="5373077" y="197739"/>
            <a:ext cx="1212" cy="1116"/>
          </a:xfrm>
          <a:custGeom>
            <a:avLst/>
            <a:gdLst>
              <a:gd name="connsiteX0" fmla="*/ 1213 w 1212"/>
              <a:gd name="connsiteY0" fmla="*/ 953 h 1116"/>
              <a:gd name="connsiteX1" fmla="*/ 165 w 1212"/>
              <a:gd name="connsiteY1" fmla="*/ 0 h 1116"/>
              <a:gd name="connsiteX2" fmla="*/ 356 w 1212"/>
              <a:gd name="connsiteY2" fmla="*/ 762 h 1116"/>
              <a:gd name="connsiteX3" fmla="*/ 1213 w 1212"/>
              <a:gd name="connsiteY3" fmla="*/ 953 h 1116"/>
            </a:gdLst>
            <a:ahLst/>
            <a:cxnLst>
              <a:cxn ang="0">
                <a:pos x="connsiteX0" y="connsiteY0"/>
              </a:cxn>
              <a:cxn ang="0">
                <a:pos x="connsiteX1" y="connsiteY1"/>
              </a:cxn>
              <a:cxn ang="0">
                <a:pos x="connsiteX2" y="connsiteY2"/>
              </a:cxn>
              <a:cxn ang="0">
                <a:pos x="connsiteX3" y="connsiteY3"/>
              </a:cxn>
            </a:cxnLst>
            <a:rect l="l" t="t" r="r" b="b"/>
            <a:pathLst>
              <a:path w="1212" h="1116">
                <a:moveTo>
                  <a:pt x="1213" y="953"/>
                </a:moveTo>
                <a:cubicBezTo>
                  <a:pt x="1117" y="191"/>
                  <a:pt x="737" y="95"/>
                  <a:pt x="165" y="0"/>
                </a:cubicBezTo>
                <a:cubicBezTo>
                  <a:pt x="-502" y="476"/>
                  <a:pt x="1117" y="286"/>
                  <a:pt x="356" y="762"/>
                </a:cubicBezTo>
                <a:cubicBezTo>
                  <a:pt x="356" y="1715"/>
                  <a:pt x="1023" y="381"/>
                  <a:pt x="1213" y="953"/>
                </a:cubicBezTo>
                <a:close/>
              </a:path>
            </a:pathLst>
          </a:custGeom>
          <a:solidFill>
            <a:srgbClr val="1A2D6F"/>
          </a:solidFill>
          <a:ln w="9525" cap="flat">
            <a:noFill/>
            <a:prstDash val="solid"/>
            <a:miter/>
          </a:ln>
        </p:spPr>
        <p:txBody>
          <a:bodyPr rtlCol="0" anchor="ctr"/>
          <a:lstStyle/>
          <a:p>
            <a:endParaRPr lang="en-US"/>
          </a:p>
        </p:txBody>
      </p:sp>
      <p:sp>
        <p:nvSpPr>
          <p:cNvPr id="1169" name="צורה חופשית: צורה 1142">
            <a:extLst>
              <a:ext uri="{FF2B5EF4-FFF2-40B4-BE49-F238E27FC236}">
                <a16:creationId xmlns:a16="http://schemas.microsoft.com/office/drawing/2014/main" id="{BFF54C8B-C4E9-4DDD-90D2-51E06FE66C99}"/>
              </a:ext>
            </a:extLst>
          </p:cNvPr>
          <p:cNvSpPr/>
          <p:nvPr userDrawn="1"/>
        </p:nvSpPr>
        <p:spPr>
          <a:xfrm>
            <a:off x="5405532" y="286280"/>
            <a:ext cx="1523" cy="732"/>
          </a:xfrm>
          <a:custGeom>
            <a:avLst/>
            <a:gdLst>
              <a:gd name="connsiteX0" fmla="*/ 1524 w 1523"/>
              <a:gd name="connsiteY0" fmla="*/ 612 h 732"/>
              <a:gd name="connsiteX1" fmla="*/ 0 w 1523"/>
              <a:gd name="connsiteY1" fmla="*/ 707 h 732"/>
              <a:gd name="connsiteX2" fmla="*/ 1524 w 1523"/>
              <a:gd name="connsiteY2" fmla="*/ 612 h 732"/>
            </a:gdLst>
            <a:ahLst/>
            <a:cxnLst>
              <a:cxn ang="0">
                <a:pos x="connsiteX0" y="connsiteY0"/>
              </a:cxn>
              <a:cxn ang="0">
                <a:pos x="connsiteX1" y="connsiteY1"/>
              </a:cxn>
              <a:cxn ang="0">
                <a:pos x="connsiteX2" y="connsiteY2"/>
              </a:cxn>
            </a:cxnLst>
            <a:rect l="l" t="t" r="r" b="b"/>
            <a:pathLst>
              <a:path w="1523" h="732">
                <a:moveTo>
                  <a:pt x="1524" y="612"/>
                </a:moveTo>
                <a:cubicBezTo>
                  <a:pt x="1428" y="136"/>
                  <a:pt x="95" y="-531"/>
                  <a:pt x="0" y="707"/>
                </a:cubicBezTo>
                <a:cubicBezTo>
                  <a:pt x="571" y="-55"/>
                  <a:pt x="1048" y="1088"/>
                  <a:pt x="1524" y="612"/>
                </a:cubicBezTo>
                <a:close/>
              </a:path>
            </a:pathLst>
          </a:custGeom>
          <a:solidFill>
            <a:srgbClr val="1A2D6F"/>
          </a:solidFill>
          <a:ln w="9525" cap="flat">
            <a:noFill/>
            <a:prstDash val="solid"/>
            <a:miter/>
          </a:ln>
        </p:spPr>
        <p:txBody>
          <a:bodyPr rtlCol="0" anchor="ctr"/>
          <a:lstStyle/>
          <a:p>
            <a:endParaRPr lang="en-US"/>
          </a:p>
        </p:txBody>
      </p:sp>
      <p:sp>
        <p:nvSpPr>
          <p:cNvPr id="1170" name="צורה חופשית: צורה 1143">
            <a:extLst>
              <a:ext uri="{FF2B5EF4-FFF2-40B4-BE49-F238E27FC236}">
                <a16:creationId xmlns:a16="http://schemas.microsoft.com/office/drawing/2014/main" id="{9BDEE486-86FE-4E41-8FDD-C7917DD8E9D2}"/>
              </a:ext>
            </a:extLst>
          </p:cNvPr>
          <p:cNvSpPr/>
          <p:nvPr userDrawn="1"/>
        </p:nvSpPr>
        <p:spPr>
          <a:xfrm>
            <a:off x="5396293" y="284281"/>
            <a:ext cx="3048" cy="1026"/>
          </a:xfrm>
          <a:custGeom>
            <a:avLst/>
            <a:gdLst>
              <a:gd name="connsiteX0" fmla="*/ 3048 w 3048"/>
              <a:gd name="connsiteY0" fmla="*/ 992 h 1026"/>
              <a:gd name="connsiteX1" fmla="*/ 0 w 3048"/>
              <a:gd name="connsiteY1" fmla="*/ 516 h 1026"/>
              <a:gd name="connsiteX2" fmla="*/ 3048 w 3048"/>
              <a:gd name="connsiteY2" fmla="*/ 992 h 1026"/>
            </a:gdLst>
            <a:ahLst/>
            <a:cxnLst>
              <a:cxn ang="0">
                <a:pos x="connsiteX0" y="connsiteY0"/>
              </a:cxn>
              <a:cxn ang="0">
                <a:pos x="connsiteX1" y="connsiteY1"/>
              </a:cxn>
              <a:cxn ang="0">
                <a:pos x="connsiteX2" y="connsiteY2"/>
              </a:cxn>
            </a:cxnLst>
            <a:rect l="l" t="t" r="r" b="b"/>
            <a:pathLst>
              <a:path w="3048" h="1026">
                <a:moveTo>
                  <a:pt x="3048" y="992"/>
                </a:moveTo>
                <a:cubicBezTo>
                  <a:pt x="2477" y="-627"/>
                  <a:pt x="1429" y="135"/>
                  <a:pt x="0" y="516"/>
                </a:cubicBezTo>
                <a:cubicBezTo>
                  <a:pt x="191" y="1563"/>
                  <a:pt x="2191" y="611"/>
                  <a:pt x="3048" y="992"/>
                </a:cubicBezTo>
                <a:close/>
              </a:path>
            </a:pathLst>
          </a:custGeom>
          <a:solidFill>
            <a:srgbClr val="1A2D6F"/>
          </a:solidFill>
          <a:ln w="9525" cap="flat">
            <a:noFill/>
            <a:prstDash val="solid"/>
            <a:miter/>
          </a:ln>
        </p:spPr>
        <p:txBody>
          <a:bodyPr rtlCol="0" anchor="ctr"/>
          <a:lstStyle/>
          <a:p>
            <a:endParaRPr lang="en-US"/>
          </a:p>
        </p:txBody>
      </p:sp>
      <p:sp>
        <p:nvSpPr>
          <p:cNvPr id="1171" name="צורה חופשית: צורה 1144">
            <a:extLst>
              <a:ext uri="{FF2B5EF4-FFF2-40B4-BE49-F238E27FC236}">
                <a16:creationId xmlns:a16="http://schemas.microsoft.com/office/drawing/2014/main" id="{A741100F-C1BC-407C-A957-86561F9489B3}"/>
              </a:ext>
            </a:extLst>
          </p:cNvPr>
          <p:cNvSpPr/>
          <p:nvPr userDrawn="1"/>
        </p:nvSpPr>
        <p:spPr>
          <a:xfrm>
            <a:off x="5401437" y="285375"/>
            <a:ext cx="1523" cy="851"/>
          </a:xfrm>
          <a:custGeom>
            <a:avLst/>
            <a:gdLst>
              <a:gd name="connsiteX0" fmla="*/ 0 w 1523"/>
              <a:gd name="connsiteY0" fmla="*/ 280 h 851"/>
              <a:gd name="connsiteX1" fmla="*/ 1524 w 1523"/>
              <a:gd name="connsiteY1" fmla="*/ 851 h 851"/>
              <a:gd name="connsiteX2" fmla="*/ 0 w 1523"/>
              <a:gd name="connsiteY2" fmla="*/ 280 h 851"/>
            </a:gdLst>
            <a:ahLst/>
            <a:cxnLst>
              <a:cxn ang="0">
                <a:pos x="connsiteX0" y="connsiteY0"/>
              </a:cxn>
              <a:cxn ang="0">
                <a:pos x="connsiteX1" y="connsiteY1"/>
              </a:cxn>
              <a:cxn ang="0">
                <a:pos x="connsiteX2" y="connsiteY2"/>
              </a:cxn>
            </a:cxnLst>
            <a:rect l="l" t="t" r="r" b="b"/>
            <a:pathLst>
              <a:path w="1523" h="851">
                <a:moveTo>
                  <a:pt x="0" y="280"/>
                </a:moveTo>
                <a:cubicBezTo>
                  <a:pt x="95" y="1137"/>
                  <a:pt x="1048" y="565"/>
                  <a:pt x="1524" y="851"/>
                </a:cubicBezTo>
                <a:cubicBezTo>
                  <a:pt x="1524" y="-101"/>
                  <a:pt x="381" y="-197"/>
                  <a:pt x="0" y="280"/>
                </a:cubicBezTo>
                <a:close/>
              </a:path>
            </a:pathLst>
          </a:custGeom>
          <a:solidFill>
            <a:srgbClr val="1A2D6F"/>
          </a:solidFill>
          <a:ln w="9525" cap="flat">
            <a:noFill/>
            <a:prstDash val="solid"/>
            <a:miter/>
          </a:ln>
        </p:spPr>
        <p:txBody>
          <a:bodyPr rtlCol="0" anchor="ctr"/>
          <a:lstStyle/>
          <a:p>
            <a:endParaRPr lang="en-US"/>
          </a:p>
        </p:txBody>
      </p:sp>
      <p:sp>
        <p:nvSpPr>
          <p:cNvPr id="1172" name="צורה חופשית: צורה 1145">
            <a:extLst>
              <a:ext uri="{FF2B5EF4-FFF2-40B4-BE49-F238E27FC236}">
                <a16:creationId xmlns:a16="http://schemas.microsoft.com/office/drawing/2014/main" id="{8CDB714B-BA31-41DD-BF67-01DF6CC25608}"/>
              </a:ext>
            </a:extLst>
          </p:cNvPr>
          <p:cNvSpPr/>
          <p:nvPr userDrawn="1"/>
        </p:nvSpPr>
        <p:spPr>
          <a:xfrm>
            <a:off x="5372195" y="276280"/>
            <a:ext cx="1523" cy="706"/>
          </a:xfrm>
          <a:custGeom>
            <a:avLst/>
            <a:gdLst>
              <a:gd name="connsiteX0" fmla="*/ 0 w 1523"/>
              <a:gd name="connsiteY0" fmla="*/ 40 h 706"/>
              <a:gd name="connsiteX1" fmla="*/ 1524 w 1523"/>
              <a:gd name="connsiteY1" fmla="*/ 707 h 706"/>
              <a:gd name="connsiteX2" fmla="*/ 0 w 1523"/>
              <a:gd name="connsiteY2" fmla="*/ 40 h 706"/>
            </a:gdLst>
            <a:ahLst/>
            <a:cxnLst>
              <a:cxn ang="0">
                <a:pos x="connsiteX0" y="connsiteY0"/>
              </a:cxn>
              <a:cxn ang="0">
                <a:pos x="connsiteX1" y="connsiteY1"/>
              </a:cxn>
              <a:cxn ang="0">
                <a:pos x="connsiteX2" y="connsiteY2"/>
              </a:cxn>
            </a:cxnLst>
            <a:rect l="l" t="t" r="r" b="b"/>
            <a:pathLst>
              <a:path w="1523" h="706">
                <a:moveTo>
                  <a:pt x="0" y="40"/>
                </a:moveTo>
                <a:cubicBezTo>
                  <a:pt x="95" y="897"/>
                  <a:pt x="1048" y="421"/>
                  <a:pt x="1524" y="707"/>
                </a:cubicBezTo>
                <a:cubicBezTo>
                  <a:pt x="1238" y="-246"/>
                  <a:pt x="762" y="40"/>
                  <a:pt x="0" y="40"/>
                </a:cubicBezTo>
                <a:close/>
              </a:path>
            </a:pathLst>
          </a:custGeom>
          <a:solidFill>
            <a:srgbClr val="1A2D6F"/>
          </a:solidFill>
          <a:ln w="9525" cap="flat">
            <a:noFill/>
            <a:prstDash val="solid"/>
            <a:miter/>
          </a:ln>
        </p:spPr>
        <p:txBody>
          <a:bodyPr rtlCol="0" anchor="ctr"/>
          <a:lstStyle/>
          <a:p>
            <a:endParaRPr lang="en-US"/>
          </a:p>
        </p:txBody>
      </p:sp>
      <p:sp>
        <p:nvSpPr>
          <p:cNvPr id="1173" name="צורה חופשית: צורה 1146">
            <a:extLst>
              <a:ext uri="{FF2B5EF4-FFF2-40B4-BE49-F238E27FC236}">
                <a16:creationId xmlns:a16="http://schemas.microsoft.com/office/drawing/2014/main" id="{68178D84-99E7-4770-9305-7C8638219D29}"/>
              </a:ext>
            </a:extLst>
          </p:cNvPr>
          <p:cNvSpPr/>
          <p:nvPr userDrawn="1"/>
        </p:nvSpPr>
        <p:spPr>
          <a:xfrm>
            <a:off x="5364742" y="190806"/>
            <a:ext cx="1261" cy="1502"/>
          </a:xfrm>
          <a:custGeom>
            <a:avLst/>
            <a:gdLst>
              <a:gd name="connsiteX0" fmla="*/ 690 w 1261"/>
              <a:gd name="connsiteY0" fmla="*/ 1503 h 1502"/>
              <a:gd name="connsiteX1" fmla="*/ 1261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1" y="169"/>
                </a:cubicBezTo>
                <a:cubicBezTo>
                  <a:pt x="1166" y="-497"/>
                  <a:pt x="405" y="1027"/>
                  <a:pt x="23" y="931"/>
                </a:cubicBezTo>
                <a:cubicBezTo>
                  <a:pt x="-167" y="2170"/>
                  <a:pt x="881" y="265"/>
                  <a:pt x="690" y="1503"/>
                </a:cubicBezTo>
                <a:close/>
              </a:path>
            </a:pathLst>
          </a:custGeom>
          <a:solidFill>
            <a:srgbClr val="1A2D6F"/>
          </a:solidFill>
          <a:ln w="9525" cap="flat">
            <a:noFill/>
            <a:prstDash val="solid"/>
            <a:miter/>
          </a:ln>
        </p:spPr>
        <p:txBody>
          <a:bodyPr rtlCol="0" anchor="ctr"/>
          <a:lstStyle/>
          <a:p>
            <a:endParaRPr lang="en-US"/>
          </a:p>
        </p:txBody>
      </p:sp>
      <p:sp>
        <p:nvSpPr>
          <p:cNvPr id="1174" name="צורה חופשית: צורה 1147">
            <a:extLst>
              <a:ext uri="{FF2B5EF4-FFF2-40B4-BE49-F238E27FC236}">
                <a16:creationId xmlns:a16="http://schemas.microsoft.com/office/drawing/2014/main" id="{30171458-59E2-4405-997C-C5F4C8FDE4F2}"/>
              </a:ext>
            </a:extLst>
          </p:cNvPr>
          <p:cNvSpPr/>
          <p:nvPr userDrawn="1"/>
        </p:nvSpPr>
        <p:spPr>
          <a:xfrm>
            <a:off x="5363622" y="196215"/>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8" y="381"/>
                  <a:pt x="1238" y="667"/>
                </a:cubicBezTo>
                <a:cubicBezTo>
                  <a:pt x="1238" y="-191"/>
                  <a:pt x="381" y="286"/>
                  <a:pt x="0" y="0"/>
                </a:cubicBezTo>
                <a:close/>
              </a:path>
            </a:pathLst>
          </a:custGeom>
          <a:solidFill>
            <a:srgbClr val="1A2D6F"/>
          </a:solidFill>
          <a:ln w="9525" cap="flat">
            <a:noFill/>
            <a:prstDash val="solid"/>
            <a:miter/>
          </a:ln>
        </p:spPr>
        <p:txBody>
          <a:bodyPr rtlCol="0" anchor="ctr"/>
          <a:lstStyle/>
          <a:p>
            <a:endParaRPr lang="en-US"/>
          </a:p>
        </p:txBody>
      </p:sp>
      <p:sp>
        <p:nvSpPr>
          <p:cNvPr id="1175" name="צורה חופשית: צורה 1148">
            <a:extLst>
              <a:ext uri="{FF2B5EF4-FFF2-40B4-BE49-F238E27FC236}">
                <a16:creationId xmlns:a16="http://schemas.microsoft.com/office/drawing/2014/main" id="{A8906D79-7D55-48AE-866A-29A6C17386B9}"/>
              </a:ext>
            </a:extLst>
          </p:cNvPr>
          <p:cNvSpPr/>
          <p:nvPr userDrawn="1"/>
        </p:nvSpPr>
        <p:spPr>
          <a:xfrm>
            <a:off x="5361544" y="196119"/>
            <a:ext cx="1316" cy="1333"/>
          </a:xfrm>
          <a:custGeom>
            <a:avLst/>
            <a:gdLst>
              <a:gd name="connsiteX0" fmla="*/ 1316 w 1316"/>
              <a:gd name="connsiteY0" fmla="*/ 1333 h 1333"/>
              <a:gd name="connsiteX1" fmla="*/ 268 w 1316"/>
              <a:gd name="connsiteY1" fmla="*/ 0 h 1333"/>
              <a:gd name="connsiteX2" fmla="*/ 1316 w 1316"/>
              <a:gd name="connsiteY2" fmla="*/ 1333 h 1333"/>
            </a:gdLst>
            <a:ahLst/>
            <a:cxnLst>
              <a:cxn ang="0">
                <a:pos x="connsiteX0" y="connsiteY0"/>
              </a:cxn>
              <a:cxn ang="0">
                <a:pos x="connsiteX1" y="connsiteY1"/>
              </a:cxn>
              <a:cxn ang="0">
                <a:pos x="connsiteX2" y="connsiteY2"/>
              </a:cxn>
            </a:cxnLst>
            <a:rect l="l" t="t" r="r" b="b"/>
            <a:pathLst>
              <a:path w="1316" h="1333">
                <a:moveTo>
                  <a:pt x="1316" y="1333"/>
                </a:moveTo>
                <a:cubicBezTo>
                  <a:pt x="1221" y="476"/>
                  <a:pt x="554" y="0"/>
                  <a:pt x="268" y="0"/>
                </a:cubicBezTo>
                <a:cubicBezTo>
                  <a:pt x="-589" y="1238"/>
                  <a:pt x="840" y="1238"/>
                  <a:pt x="1316" y="1333"/>
                </a:cubicBezTo>
                <a:close/>
              </a:path>
            </a:pathLst>
          </a:custGeom>
          <a:solidFill>
            <a:srgbClr val="1A2D6F"/>
          </a:solidFill>
          <a:ln w="9525" cap="flat">
            <a:noFill/>
            <a:prstDash val="solid"/>
            <a:miter/>
          </a:ln>
        </p:spPr>
        <p:txBody>
          <a:bodyPr rtlCol="0" anchor="ctr"/>
          <a:lstStyle/>
          <a:p>
            <a:endParaRPr lang="en-US"/>
          </a:p>
        </p:txBody>
      </p:sp>
      <p:sp>
        <p:nvSpPr>
          <p:cNvPr id="1176" name="צורה חופשית: צורה 1149">
            <a:extLst>
              <a:ext uri="{FF2B5EF4-FFF2-40B4-BE49-F238E27FC236}">
                <a16:creationId xmlns:a16="http://schemas.microsoft.com/office/drawing/2014/main" id="{BDE154D2-BB64-49EF-B5FA-338FD7F88404}"/>
              </a:ext>
            </a:extLst>
          </p:cNvPr>
          <p:cNvSpPr/>
          <p:nvPr userDrawn="1"/>
        </p:nvSpPr>
        <p:spPr>
          <a:xfrm>
            <a:off x="5350478" y="52622"/>
            <a:ext cx="3048" cy="838"/>
          </a:xfrm>
          <a:custGeom>
            <a:avLst/>
            <a:gdLst>
              <a:gd name="connsiteX0" fmla="*/ 3048 w 3048"/>
              <a:gd name="connsiteY0" fmla="*/ 623 h 838"/>
              <a:gd name="connsiteX1" fmla="*/ 0 w 3048"/>
              <a:gd name="connsiteY1" fmla="*/ 432 h 838"/>
              <a:gd name="connsiteX2" fmla="*/ 3048 w 3048"/>
              <a:gd name="connsiteY2" fmla="*/ 623 h 838"/>
            </a:gdLst>
            <a:ahLst/>
            <a:cxnLst>
              <a:cxn ang="0">
                <a:pos x="connsiteX0" y="connsiteY0"/>
              </a:cxn>
              <a:cxn ang="0">
                <a:pos x="connsiteX1" y="connsiteY1"/>
              </a:cxn>
              <a:cxn ang="0">
                <a:pos x="connsiteX2" y="connsiteY2"/>
              </a:cxn>
            </a:cxnLst>
            <a:rect l="l" t="t" r="r" b="b"/>
            <a:pathLst>
              <a:path w="3048" h="838">
                <a:moveTo>
                  <a:pt x="3048" y="623"/>
                </a:moveTo>
                <a:cubicBezTo>
                  <a:pt x="2858" y="-711"/>
                  <a:pt x="953" y="527"/>
                  <a:pt x="0" y="432"/>
                </a:cubicBezTo>
                <a:cubicBezTo>
                  <a:pt x="667" y="1575"/>
                  <a:pt x="1905" y="-139"/>
                  <a:pt x="3048" y="623"/>
                </a:cubicBezTo>
                <a:close/>
              </a:path>
            </a:pathLst>
          </a:custGeom>
          <a:solidFill>
            <a:srgbClr val="1A2D6F"/>
          </a:solidFill>
          <a:ln w="9525" cap="flat">
            <a:noFill/>
            <a:prstDash val="solid"/>
            <a:miter/>
          </a:ln>
        </p:spPr>
        <p:txBody>
          <a:bodyPr rtlCol="0" anchor="ctr"/>
          <a:lstStyle/>
          <a:p>
            <a:endParaRPr lang="en-US"/>
          </a:p>
        </p:txBody>
      </p:sp>
      <p:sp>
        <p:nvSpPr>
          <p:cNvPr id="1177" name="צורה חופשית: צורה 1150">
            <a:extLst>
              <a:ext uri="{FF2B5EF4-FFF2-40B4-BE49-F238E27FC236}">
                <a16:creationId xmlns:a16="http://schemas.microsoft.com/office/drawing/2014/main" id="{01530C27-AAE2-4A00-90E0-5E79193EB17F}"/>
              </a:ext>
            </a:extLst>
          </p:cNvPr>
          <p:cNvSpPr/>
          <p:nvPr userDrawn="1"/>
        </p:nvSpPr>
        <p:spPr>
          <a:xfrm>
            <a:off x="5373147" y="56483"/>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6" y="1143"/>
                  <a:pt x="4096" y="857"/>
                  <a:pt x="5429" y="1429"/>
                </a:cubicBezTo>
                <a:cubicBezTo>
                  <a:pt x="5810" y="95"/>
                  <a:pt x="1620" y="476"/>
                  <a:pt x="1238" y="190"/>
                </a:cubicBezTo>
                <a:close/>
              </a:path>
            </a:pathLst>
          </a:custGeom>
          <a:solidFill>
            <a:srgbClr val="1A2D6F"/>
          </a:solidFill>
          <a:ln w="9525" cap="flat">
            <a:noFill/>
            <a:prstDash val="solid"/>
            <a:miter/>
          </a:ln>
        </p:spPr>
        <p:txBody>
          <a:bodyPr rtlCol="0" anchor="ctr"/>
          <a:lstStyle/>
          <a:p>
            <a:endParaRPr lang="en-US"/>
          </a:p>
        </p:txBody>
      </p:sp>
      <p:sp>
        <p:nvSpPr>
          <p:cNvPr id="1178" name="צורה חופשית: צורה 1151">
            <a:extLst>
              <a:ext uri="{FF2B5EF4-FFF2-40B4-BE49-F238E27FC236}">
                <a16:creationId xmlns:a16="http://schemas.microsoft.com/office/drawing/2014/main" id="{A93492C7-D7E9-45E1-9BC5-EC9BAB4A66B7}"/>
              </a:ext>
            </a:extLst>
          </p:cNvPr>
          <p:cNvSpPr/>
          <p:nvPr userDrawn="1"/>
        </p:nvSpPr>
        <p:spPr>
          <a:xfrm>
            <a:off x="5357080" y="58197"/>
            <a:ext cx="2066" cy="1160"/>
          </a:xfrm>
          <a:custGeom>
            <a:avLst/>
            <a:gdLst>
              <a:gd name="connsiteX0" fmla="*/ 2066 w 2066"/>
              <a:gd name="connsiteY0" fmla="*/ 1048 h 1160"/>
              <a:gd name="connsiteX1" fmla="*/ 256 w 2066"/>
              <a:gd name="connsiteY1" fmla="*/ 0 h 1160"/>
              <a:gd name="connsiteX2" fmla="*/ 732 w 2066"/>
              <a:gd name="connsiteY2" fmla="*/ 762 h 1160"/>
              <a:gd name="connsiteX3" fmla="*/ 2066 w 2066"/>
              <a:gd name="connsiteY3" fmla="*/ 1048 h 1160"/>
            </a:gdLst>
            <a:ahLst/>
            <a:cxnLst>
              <a:cxn ang="0">
                <a:pos x="connsiteX0" y="connsiteY0"/>
              </a:cxn>
              <a:cxn ang="0">
                <a:pos x="connsiteX1" y="connsiteY1"/>
              </a:cxn>
              <a:cxn ang="0">
                <a:pos x="connsiteX2" y="connsiteY2"/>
              </a:cxn>
              <a:cxn ang="0">
                <a:pos x="connsiteX3" y="connsiteY3"/>
              </a:cxn>
            </a:cxnLst>
            <a:rect l="l" t="t" r="r" b="b"/>
            <a:pathLst>
              <a:path w="2066" h="1160">
                <a:moveTo>
                  <a:pt x="2066" y="1048"/>
                </a:moveTo>
                <a:cubicBezTo>
                  <a:pt x="1780" y="286"/>
                  <a:pt x="1113" y="95"/>
                  <a:pt x="256" y="0"/>
                </a:cubicBezTo>
                <a:cubicBezTo>
                  <a:pt x="-791" y="381"/>
                  <a:pt x="1780" y="381"/>
                  <a:pt x="732" y="762"/>
                </a:cubicBezTo>
                <a:cubicBezTo>
                  <a:pt x="828" y="1810"/>
                  <a:pt x="1590" y="381"/>
                  <a:pt x="2066" y="1048"/>
                </a:cubicBezTo>
                <a:close/>
              </a:path>
            </a:pathLst>
          </a:custGeom>
          <a:solidFill>
            <a:srgbClr val="1A2D6F"/>
          </a:solidFill>
          <a:ln w="9525" cap="flat">
            <a:noFill/>
            <a:prstDash val="solid"/>
            <a:miter/>
          </a:ln>
        </p:spPr>
        <p:txBody>
          <a:bodyPr rtlCol="0" anchor="ctr"/>
          <a:lstStyle/>
          <a:p>
            <a:endParaRPr lang="en-US"/>
          </a:p>
        </p:txBody>
      </p:sp>
      <p:sp>
        <p:nvSpPr>
          <p:cNvPr id="1179" name="צורה חופשית: צורה 1152">
            <a:extLst>
              <a:ext uri="{FF2B5EF4-FFF2-40B4-BE49-F238E27FC236}">
                <a16:creationId xmlns:a16="http://schemas.microsoft.com/office/drawing/2014/main" id="{DFF9D182-5A77-4870-B680-3DEC871EB3D8}"/>
              </a:ext>
            </a:extLst>
          </p:cNvPr>
          <p:cNvSpPr/>
          <p:nvPr userDrawn="1"/>
        </p:nvSpPr>
        <p:spPr>
          <a:xfrm>
            <a:off x="5342477" y="50598"/>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334" y="169"/>
                  <a:pt x="1238" y="1503"/>
                </a:cubicBezTo>
                <a:close/>
              </a:path>
            </a:pathLst>
          </a:custGeom>
          <a:solidFill>
            <a:srgbClr val="1A2D6F"/>
          </a:solidFill>
          <a:ln w="9525" cap="flat">
            <a:noFill/>
            <a:prstDash val="solid"/>
            <a:miter/>
          </a:ln>
        </p:spPr>
        <p:txBody>
          <a:bodyPr rtlCol="0" anchor="ctr"/>
          <a:lstStyle/>
          <a:p>
            <a:endParaRPr lang="en-US"/>
          </a:p>
        </p:txBody>
      </p:sp>
      <p:sp>
        <p:nvSpPr>
          <p:cNvPr id="1180" name="צורה חופשית: צורה 1153">
            <a:extLst>
              <a:ext uri="{FF2B5EF4-FFF2-40B4-BE49-F238E27FC236}">
                <a16:creationId xmlns:a16="http://schemas.microsoft.com/office/drawing/2014/main" id="{C961BB8A-3DE6-4001-9CDE-2B56A09422F7}"/>
              </a:ext>
            </a:extLst>
          </p:cNvPr>
          <p:cNvSpPr/>
          <p:nvPr userDrawn="1"/>
        </p:nvSpPr>
        <p:spPr>
          <a:xfrm>
            <a:off x="5338293" y="55721"/>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98" y="571"/>
                  <a:pt x="755" y="95"/>
                  <a:pt x="279" y="0"/>
                </a:cubicBezTo>
                <a:close/>
              </a:path>
            </a:pathLst>
          </a:custGeom>
          <a:solidFill>
            <a:srgbClr val="1A2D6F"/>
          </a:solidFill>
          <a:ln w="9525" cap="flat">
            <a:noFill/>
            <a:prstDash val="solid"/>
            <a:miter/>
          </a:ln>
        </p:spPr>
        <p:txBody>
          <a:bodyPr rtlCol="0" anchor="ctr"/>
          <a:lstStyle/>
          <a:p>
            <a:endParaRPr lang="en-US"/>
          </a:p>
        </p:txBody>
      </p:sp>
      <p:sp>
        <p:nvSpPr>
          <p:cNvPr id="1181" name="צורה חופשית: צורה 1154">
            <a:extLst>
              <a:ext uri="{FF2B5EF4-FFF2-40B4-BE49-F238E27FC236}">
                <a16:creationId xmlns:a16="http://schemas.microsoft.com/office/drawing/2014/main" id="{37D084A5-B630-4174-AFC8-8A93DF585C70}"/>
              </a:ext>
            </a:extLst>
          </p:cNvPr>
          <p:cNvSpPr/>
          <p:nvPr userDrawn="1"/>
        </p:nvSpPr>
        <p:spPr>
          <a:xfrm>
            <a:off x="5341715" y="56007"/>
            <a:ext cx="2000" cy="761"/>
          </a:xfrm>
          <a:custGeom>
            <a:avLst/>
            <a:gdLst>
              <a:gd name="connsiteX0" fmla="*/ 2000 w 2000"/>
              <a:gd name="connsiteY0" fmla="*/ 762 h 761"/>
              <a:gd name="connsiteX1" fmla="*/ 0 w 2000"/>
              <a:gd name="connsiteY1" fmla="*/ 0 h 761"/>
              <a:gd name="connsiteX2" fmla="*/ 2000 w 2000"/>
              <a:gd name="connsiteY2" fmla="*/ 762 h 761"/>
            </a:gdLst>
            <a:ahLst/>
            <a:cxnLst>
              <a:cxn ang="0">
                <a:pos x="connsiteX0" y="connsiteY0"/>
              </a:cxn>
              <a:cxn ang="0">
                <a:pos x="connsiteX1" y="connsiteY1"/>
              </a:cxn>
              <a:cxn ang="0">
                <a:pos x="connsiteX2" y="connsiteY2"/>
              </a:cxn>
            </a:cxnLst>
            <a:rect l="l" t="t" r="r" b="b"/>
            <a:pathLst>
              <a:path w="2000" h="761">
                <a:moveTo>
                  <a:pt x="2000" y="762"/>
                </a:moveTo>
                <a:cubicBezTo>
                  <a:pt x="1905" y="-95"/>
                  <a:pt x="571" y="381"/>
                  <a:pt x="0" y="0"/>
                </a:cubicBezTo>
                <a:cubicBezTo>
                  <a:pt x="0" y="857"/>
                  <a:pt x="1334" y="381"/>
                  <a:pt x="2000" y="762"/>
                </a:cubicBezTo>
                <a:close/>
              </a:path>
            </a:pathLst>
          </a:custGeom>
          <a:solidFill>
            <a:srgbClr val="1A2D6F"/>
          </a:solidFill>
          <a:ln w="9525" cap="flat">
            <a:noFill/>
            <a:prstDash val="solid"/>
            <a:miter/>
          </a:ln>
        </p:spPr>
        <p:txBody>
          <a:bodyPr rtlCol="0" anchor="ctr"/>
          <a:lstStyle/>
          <a:p>
            <a:endParaRPr lang="en-US"/>
          </a:p>
        </p:txBody>
      </p:sp>
      <p:sp>
        <p:nvSpPr>
          <p:cNvPr id="1182" name="צורה חופשית: צורה 1155">
            <a:extLst>
              <a:ext uri="{FF2B5EF4-FFF2-40B4-BE49-F238E27FC236}">
                <a16:creationId xmlns:a16="http://schemas.microsoft.com/office/drawing/2014/main" id="{B70AA661-C20D-4CF9-A411-11DE255B292F}"/>
              </a:ext>
            </a:extLst>
          </p:cNvPr>
          <p:cNvSpPr/>
          <p:nvPr userDrawn="1"/>
        </p:nvSpPr>
        <p:spPr>
          <a:xfrm>
            <a:off x="5406008" y="66103"/>
            <a:ext cx="3829" cy="1333"/>
          </a:xfrm>
          <a:custGeom>
            <a:avLst/>
            <a:gdLst>
              <a:gd name="connsiteX0" fmla="*/ 0 w 3829"/>
              <a:gd name="connsiteY0" fmla="*/ 0 h 1333"/>
              <a:gd name="connsiteX1" fmla="*/ 3810 w 3829"/>
              <a:gd name="connsiteY1" fmla="*/ 1333 h 1333"/>
              <a:gd name="connsiteX2" fmla="*/ 0 w 3829"/>
              <a:gd name="connsiteY2" fmla="*/ 0 h 1333"/>
            </a:gdLst>
            <a:ahLst/>
            <a:cxnLst>
              <a:cxn ang="0">
                <a:pos x="connsiteX0" y="connsiteY0"/>
              </a:cxn>
              <a:cxn ang="0">
                <a:pos x="connsiteX1" y="connsiteY1"/>
              </a:cxn>
              <a:cxn ang="0">
                <a:pos x="connsiteX2" y="connsiteY2"/>
              </a:cxn>
            </a:cxnLst>
            <a:rect l="l" t="t" r="r" b="b"/>
            <a:pathLst>
              <a:path w="3829" h="1333">
                <a:moveTo>
                  <a:pt x="0" y="0"/>
                </a:moveTo>
                <a:cubicBezTo>
                  <a:pt x="191" y="1810"/>
                  <a:pt x="3143" y="95"/>
                  <a:pt x="3810" y="1333"/>
                </a:cubicBezTo>
                <a:cubicBezTo>
                  <a:pt x="4096" y="-571"/>
                  <a:pt x="1143" y="1048"/>
                  <a:pt x="0" y="0"/>
                </a:cubicBezTo>
                <a:close/>
              </a:path>
            </a:pathLst>
          </a:custGeom>
          <a:solidFill>
            <a:srgbClr val="1A2D6F"/>
          </a:solidFill>
          <a:ln w="9525" cap="flat">
            <a:noFill/>
            <a:prstDash val="solid"/>
            <a:miter/>
          </a:ln>
        </p:spPr>
        <p:txBody>
          <a:bodyPr rtlCol="0" anchor="ctr"/>
          <a:lstStyle/>
          <a:p>
            <a:endParaRPr lang="en-US"/>
          </a:p>
        </p:txBody>
      </p:sp>
      <p:sp>
        <p:nvSpPr>
          <p:cNvPr id="1183" name="צורה חופשית: צורה 1156">
            <a:extLst>
              <a:ext uri="{FF2B5EF4-FFF2-40B4-BE49-F238E27FC236}">
                <a16:creationId xmlns:a16="http://schemas.microsoft.com/office/drawing/2014/main" id="{EAA2B53D-AA49-46D9-A0F9-8761E7147F8E}"/>
              </a:ext>
            </a:extLst>
          </p:cNvPr>
          <p:cNvSpPr/>
          <p:nvPr userDrawn="1"/>
        </p:nvSpPr>
        <p:spPr>
          <a:xfrm>
            <a:off x="5436489" y="65880"/>
            <a:ext cx="2762" cy="1079"/>
          </a:xfrm>
          <a:custGeom>
            <a:avLst/>
            <a:gdLst>
              <a:gd name="connsiteX0" fmla="*/ 0 w 2762"/>
              <a:gd name="connsiteY0" fmla="*/ 223 h 1079"/>
              <a:gd name="connsiteX1" fmla="*/ 2762 w 2762"/>
              <a:gd name="connsiteY1" fmla="*/ 1080 h 1079"/>
              <a:gd name="connsiteX2" fmla="*/ 0 w 2762"/>
              <a:gd name="connsiteY2" fmla="*/ 223 h 1079"/>
            </a:gdLst>
            <a:ahLst/>
            <a:cxnLst>
              <a:cxn ang="0">
                <a:pos x="connsiteX0" y="connsiteY0"/>
              </a:cxn>
              <a:cxn ang="0">
                <a:pos x="connsiteX1" y="connsiteY1"/>
              </a:cxn>
              <a:cxn ang="0">
                <a:pos x="connsiteX2" y="connsiteY2"/>
              </a:cxn>
            </a:cxnLst>
            <a:rect l="l" t="t" r="r" b="b"/>
            <a:pathLst>
              <a:path w="2762" h="1079">
                <a:moveTo>
                  <a:pt x="0" y="223"/>
                </a:moveTo>
                <a:cubicBezTo>
                  <a:pt x="667" y="889"/>
                  <a:pt x="1905" y="699"/>
                  <a:pt x="2762" y="1080"/>
                </a:cubicBezTo>
                <a:cubicBezTo>
                  <a:pt x="2191" y="-444"/>
                  <a:pt x="667" y="32"/>
                  <a:pt x="0" y="223"/>
                </a:cubicBezTo>
                <a:close/>
              </a:path>
            </a:pathLst>
          </a:custGeom>
          <a:solidFill>
            <a:srgbClr val="1A2D6F"/>
          </a:solidFill>
          <a:ln w="9525" cap="flat">
            <a:noFill/>
            <a:prstDash val="solid"/>
            <a:miter/>
          </a:ln>
        </p:spPr>
        <p:txBody>
          <a:bodyPr rtlCol="0" anchor="ctr"/>
          <a:lstStyle/>
          <a:p>
            <a:endParaRPr lang="en-US"/>
          </a:p>
        </p:txBody>
      </p:sp>
      <p:sp>
        <p:nvSpPr>
          <p:cNvPr id="1184" name="צורה חופשית: צורה 1157">
            <a:extLst>
              <a:ext uri="{FF2B5EF4-FFF2-40B4-BE49-F238E27FC236}">
                <a16:creationId xmlns:a16="http://schemas.microsoft.com/office/drawing/2014/main" id="{E7813DB7-A730-44D2-9006-A9BB740D6191}"/>
              </a:ext>
            </a:extLst>
          </p:cNvPr>
          <p:cNvSpPr/>
          <p:nvPr userDrawn="1"/>
        </p:nvSpPr>
        <p:spPr>
          <a:xfrm>
            <a:off x="5441151" y="64198"/>
            <a:ext cx="4862" cy="2953"/>
          </a:xfrm>
          <a:custGeom>
            <a:avLst/>
            <a:gdLst>
              <a:gd name="connsiteX0" fmla="*/ 1814 w 4862"/>
              <a:gd name="connsiteY0" fmla="*/ 1143 h 2953"/>
              <a:gd name="connsiteX1" fmla="*/ 1147 w 4862"/>
              <a:gd name="connsiteY1" fmla="*/ 2858 h 2953"/>
              <a:gd name="connsiteX2" fmla="*/ 3528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7" y="2858"/>
                </a:cubicBezTo>
                <a:cubicBezTo>
                  <a:pt x="1623" y="2096"/>
                  <a:pt x="2862" y="3620"/>
                  <a:pt x="3528" y="2572"/>
                </a:cubicBezTo>
                <a:cubicBezTo>
                  <a:pt x="3624" y="1810"/>
                  <a:pt x="2766" y="2381"/>
                  <a:pt x="2481" y="2191"/>
                </a:cubicBezTo>
                <a:cubicBezTo>
                  <a:pt x="2862" y="953"/>
                  <a:pt x="4005" y="2191"/>
                  <a:pt x="4862" y="1238"/>
                </a:cubicBezTo>
                <a:cubicBezTo>
                  <a:pt x="3433" y="572"/>
                  <a:pt x="2100" y="762"/>
                  <a:pt x="4" y="0"/>
                </a:cubicBezTo>
                <a:cubicBezTo>
                  <a:pt x="-91" y="1334"/>
                  <a:pt x="1433" y="286"/>
                  <a:pt x="1814" y="1143"/>
                </a:cubicBezTo>
                <a:close/>
              </a:path>
            </a:pathLst>
          </a:custGeom>
          <a:solidFill>
            <a:srgbClr val="1A2D6F"/>
          </a:solidFill>
          <a:ln w="9525" cap="flat">
            <a:noFill/>
            <a:prstDash val="solid"/>
            <a:miter/>
          </a:ln>
        </p:spPr>
        <p:txBody>
          <a:bodyPr rtlCol="0" anchor="ctr"/>
          <a:lstStyle/>
          <a:p>
            <a:endParaRPr lang="en-US"/>
          </a:p>
        </p:txBody>
      </p:sp>
      <p:sp>
        <p:nvSpPr>
          <p:cNvPr id="1185" name="צורה חופשית: צורה 1158">
            <a:extLst>
              <a:ext uri="{FF2B5EF4-FFF2-40B4-BE49-F238E27FC236}">
                <a16:creationId xmlns:a16="http://schemas.microsoft.com/office/drawing/2014/main" id="{A9973EB2-539C-472A-970A-A97001D34B94}"/>
              </a:ext>
            </a:extLst>
          </p:cNvPr>
          <p:cNvSpPr/>
          <p:nvPr userDrawn="1"/>
        </p:nvSpPr>
        <p:spPr>
          <a:xfrm>
            <a:off x="5386000" y="61341"/>
            <a:ext cx="5340" cy="1611"/>
          </a:xfrm>
          <a:custGeom>
            <a:avLst/>
            <a:gdLst>
              <a:gd name="connsiteX0" fmla="*/ 196 w 5340"/>
              <a:gd name="connsiteY0" fmla="*/ 476 h 1611"/>
              <a:gd name="connsiteX1" fmla="*/ 2102 w 5340"/>
              <a:gd name="connsiteY1" fmla="*/ 1048 h 1611"/>
              <a:gd name="connsiteX2" fmla="*/ 5340 w 5340"/>
              <a:gd name="connsiteY2" fmla="*/ 1429 h 1611"/>
              <a:gd name="connsiteX3" fmla="*/ 5054 w 5340"/>
              <a:gd name="connsiteY3" fmla="*/ 0 h 1611"/>
              <a:gd name="connsiteX4" fmla="*/ 196 w 5340"/>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0" h="1611">
                <a:moveTo>
                  <a:pt x="196" y="476"/>
                </a:moveTo>
                <a:cubicBezTo>
                  <a:pt x="-661" y="1048"/>
                  <a:pt x="1530" y="952"/>
                  <a:pt x="2102" y="1048"/>
                </a:cubicBezTo>
                <a:cubicBezTo>
                  <a:pt x="3435" y="1333"/>
                  <a:pt x="4673" y="1905"/>
                  <a:pt x="5340" y="1429"/>
                </a:cubicBezTo>
                <a:cubicBezTo>
                  <a:pt x="5245" y="857"/>
                  <a:pt x="5150" y="476"/>
                  <a:pt x="5054" y="0"/>
                </a:cubicBezTo>
                <a:cubicBezTo>
                  <a:pt x="3721" y="1048"/>
                  <a:pt x="2388" y="762"/>
                  <a:pt x="196" y="476"/>
                </a:cubicBezTo>
                <a:close/>
              </a:path>
            </a:pathLst>
          </a:custGeom>
          <a:solidFill>
            <a:srgbClr val="1A2D6F"/>
          </a:solidFill>
          <a:ln w="9525" cap="flat">
            <a:noFill/>
            <a:prstDash val="solid"/>
            <a:miter/>
          </a:ln>
        </p:spPr>
        <p:txBody>
          <a:bodyPr rtlCol="0" anchor="ctr"/>
          <a:lstStyle/>
          <a:p>
            <a:endParaRPr lang="en-US"/>
          </a:p>
        </p:txBody>
      </p:sp>
      <p:sp>
        <p:nvSpPr>
          <p:cNvPr id="1186" name="צורה חופשית: צורה 1159">
            <a:extLst>
              <a:ext uri="{FF2B5EF4-FFF2-40B4-BE49-F238E27FC236}">
                <a16:creationId xmlns:a16="http://schemas.microsoft.com/office/drawing/2014/main" id="{08EE2CAD-8EBE-47F7-9748-C97D45FF2E50}"/>
              </a:ext>
            </a:extLst>
          </p:cNvPr>
          <p:cNvSpPr/>
          <p:nvPr userDrawn="1"/>
        </p:nvSpPr>
        <p:spPr>
          <a:xfrm>
            <a:off x="5383148" y="58197"/>
            <a:ext cx="30003" cy="7810"/>
          </a:xfrm>
          <a:custGeom>
            <a:avLst/>
            <a:gdLst>
              <a:gd name="connsiteX0" fmla="*/ 0 w 30003"/>
              <a:gd name="connsiteY0" fmla="*/ 0 h 7810"/>
              <a:gd name="connsiteX1" fmla="*/ 3239 w 30003"/>
              <a:gd name="connsiteY1" fmla="*/ 1524 h 7810"/>
              <a:gd name="connsiteX2" fmla="*/ 30004 w 30003"/>
              <a:gd name="connsiteY2" fmla="*/ 7810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9" y="1524"/>
                </a:cubicBezTo>
                <a:cubicBezTo>
                  <a:pt x="12097" y="3905"/>
                  <a:pt x="21622" y="6286"/>
                  <a:pt x="30004" y="7810"/>
                </a:cubicBezTo>
                <a:cubicBezTo>
                  <a:pt x="21527" y="4382"/>
                  <a:pt x="9335" y="2953"/>
                  <a:pt x="0" y="0"/>
                </a:cubicBezTo>
                <a:close/>
              </a:path>
            </a:pathLst>
          </a:custGeom>
          <a:solidFill>
            <a:srgbClr val="1A2D6F"/>
          </a:solidFill>
          <a:ln w="9525" cap="flat">
            <a:noFill/>
            <a:prstDash val="solid"/>
            <a:miter/>
          </a:ln>
        </p:spPr>
        <p:txBody>
          <a:bodyPr rtlCol="0" anchor="ctr"/>
          <a:lstStyle/>
          <a:p>
            <a:endParaRPr lang="en-US"/>
          </a:p>
        </p:txBody>
      </p:sp>
      <p:sp>
        <p:nvSpPr>
          <p:cNvPr id="1187" name="צורה חופשית: צורה 1160">
            <a:extLst>
              <a:ext uri="{FF2B5EF4-FFF2-40B4-BE49-F238E27FC236}">
                <a16:creationId xmlns:a16="http://schemas.microsoft.com/office/drawing/2014/main" id="{A31BA252-A9F1-4FA5-AF5B-E1357C67A2E6}"/>
              </a:ext>
            </a:extLst>
          </p:cNvPr>
          <p:cNvSpPr/>
          <p:nvPr userDrawn="1"/>
        </p:nvSpPr>
        <p:spPr>
          <a:xfrm>
            <a:off x="5401995" y="64293"/>
            <a:ext cx="2870" cy="2000"/>
          </a:xfrm>
          <a:custGeom>
            <a:avLst/>
            <a:gdLst>
              <a:gd name="connsiteX0" fmla="*/ 2870 w 2870"/>
              <a:gd name="connsiteY0" fmla="*/ 952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2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2"/>
                </a:moveTo>
                <a:cubicBezTo>
                  <a:pt x="2489" y="95"/>
                  <a:pt x="1060" y="762"/>
                  <a:pt x="584" y="0"/>
                </a:cubicBezTo>
                <a:cubicBezTo>
                  <a:pt x="680" y="1143"/>
                  <a:pt x="1251" y="1143"/>
                  <a:pt x="13" y="1048"/>
                </a:cubicBezTo>
                <a:cubicBezTo>
                  <a:pt x="-178" y="1524"/>
                  <a:pt x="1823" y="1714"/>
                  <a:pt x="2489" y="2000"/>
                </a:cubicBezTo>
                <a:cubicBezTo>
                  <a:pt x="2394" y="1714"/>
                  <a:pt x="2394" y="1333"/>
                  <a:pt x="2108" y="1238"/>
                </a:cubicBezTo>
                <a:cubicBezTo>
                  <a:pt x="2203" y="857"/>
                  <a:pt x="2584" y="1048"/>
                  <a:pt x="2870" y="952"/>
                </a:cubicBezTo>
                <a:close/>
              </a:path>
            </a:pathLst>
          </a:custGeom>
          <a:solidFill>
            <a:srgbClr val="1A2D6F"/>
          </a:solidFill>
          <a:ln w="9525" cap="flat">
            <a:noFill/>
            <a:prstDash val="solid"/>
            <a:miter/>
          </a:ln>
        </p:spPr>
        <p:txBody>
          <a:bodyPr rtlCol="0" anchor="ctr"/>
          <a:lstStyle/>
          <a:p>
            <a:endParaRPr lang="en-US"/>
          </a:p>
        </p:txBody>
      </p:sp>
      <p:sp>
        <p:nvSpPr>
          <p:cNvPr id="1188" name="צורה חופשית: צורה 1161">
            <a:extLst>
              <a:ext uri="{FF2B5EF4-FFF2-40B4-BE49-F238E27FC236}">
                <a16:creationId xmlns:a16="http://schemas.microsoft.com/office/drawing/2014/main" id="{4A26E850-6E66-4DD7-A4CE-6B0C17E91983}"/>
              </a:ext>
            </a:extLst>
          </p:cNvPr>
          <p:cNvSpPr/>
          <p:nvPr userDrawn="1"/>
        </p:nvSpPr>
        <p:spPr>
          <a:xfrm>
            <a:off x="5318283" y="52553"/>
            <a:ext cx="188309" cy="96417"/>
          </a:xfrm>
          <a:custGeom>
            <a:avLst/>
            <a:gdLst>
              <a:gd name="connsiteX0" fmla="*/ 953 w 188309"/>
              <a:gd name="connsiteY0" fmla="*/ 50507 h 96417"/>
              <a:gd name="connsiteX1" fmla="*/ 0 w 188309"/>
              <a:gd name="connsiteY1" fmla="*/ 52507 h 96417"/>
              <a:gd name="connsiteX2" fmla="*/ 1620 w 188309"/>
              <a:gd name="connsiteY2" fmla="*/ 52888 h 96417"/>
              <a:gd name="connsiteX3" fmla="*/ 381 w 188309"/>
              <a:gd name="connsiteY3" fmla="*/ 54031 h 96417"/>
              <a:gd name="connsiteX4" fmla="*/ 1620 w 188309"/>
              <a:gd name="connsiteY4" fmla="*/ 53936 h 96417"/>
              <a:gd name="connsiteX5" fmla="*/ 2096 w 188309"/>
              <a:gd name="connsiteY5" fmla="*/ 56222 h 96417"/>
              <a:gd name="connsiteX6" fmla="*/ 5239 w 188309"/>
              <a:gd name="connsiteY6" fmla="*/ 59365 h 96417"/>
              <a:gd name="connsiteX7" fmla="*/ 3906 w 188309"/>
              <a:gd name="connsiteY7" fmla="*/ 60127 h 96417"/>
              <a:gd name="connsiteX8" fmla="*/ 4096 w 188309"/>
              <a:gd name="connsiteY8" fmla="*/ 59460 h 96417"/>
              <a:gd name="connsiteX9" fmla="*/ 2667 w 188309"/>
              <a:gd name="connsiteY9" fmla="*/ 61651 h 96417"/>
              <a:gd name="connsiteX10" fmla="*/ 858 w 188309"/>
              <a:gd name="connsiteY10" fmla="*/ 62032 h 96417"/>
              <a:gd name="connsiteX11" fmla="*/ 2286 w 188309"/>
              <a:gd name="connsiteY11" fmla="*/ 62318 h 96417"/>
              <a:gd name="connsiteX12" fmla="*/ 2572 w 188309"/>
              <a:gd name="connsiteY12" fmla="*/ 64223 h 96417"/>
              <a:gd name="connsiteX13" fmla="*/ 1905 w 188309"/>
              <a:gd name="connsiteY13" fmla="*/ 66223 h 96417"/>
              <a:gd name="connsiteX14" fmla="*/ 858 w 188309"/>
              <a:gd name="connsiteY14" fmla="*/ 66699 h 96417"/>
              <a:gd name="connsiteX15" fmla="*/ 4572 w 188309"/>
              <a:gd name="connsiteY15" fmla="*/ 67461 h 96417"/>
              <a:gd name="connsiteX16" fmla="*/ 4668 w 188309"/>
              <a:gd name="connsiteY16" fmla="*/ 68223 h 96417"/>
              <a:gd name="connsiteX17" fmla="*/ 4096 w 188309"/>
              <a:gd name="connsiteY17" fmla="*/ 69938 h 96417"/>
              <a:gd name="connsiteX18" fmla="*/ 4858 w 188309"/>
              <a:gd name="connsiteY18" fmla="*/ 70795 h 96417"/>
              <a:gd name="connsiteX19" fmla="*/ 3524 w 188309"/>
              <a:gd name="connsiteY19" fmla="*/ 72319 h 96417"/>
              <a:gd name="connsiteX20" fmla="*/ 7811 w 188309"/>
              <a:gd name="connsiteY20" fmla="*/ 71748 h 96417"/>
              <a:gd name="connsiteX21" fmla="*/ 7334 w 188309"/>
              <a:gd name="connsiteY21" fmla="*/ 70605 h 96417"/>
              <a:gd name="connsiteX22" fmla="*/ 13526 w 188309"/>
              <a:gd name="connsiteY22" fmla="*/ 76510 h 96417"/>
              <a:gd name="connsiteX23" fmla="*/ 15145 w 188309"/>
              <a:gd name="connsiteY23" fmla="*/ 78225 h 96417"/>
              <a:gd name="connsiteX24" fmla="*/ 21336 w 188309"/>
              <a:gd name="connsiteY24" fmla="*/ 79368 h 96417"/>
              <a:gd name="connsiteX25" fmla="*/ 18669 w 188309"/>
              <a:gd name="connsiteY25" fmla="*/ 80320 h 96417"/>
              <a:gd name="connsiteX26" fmla="*/ 22956 w 188309"/>
              <a:gd name="connsiteY26" fmla="*/ 82130 h 96417"/>
              <a:gd name="connsiteX27" fmla="*/ 23813 w 188309"/>
              <a:gd name="connsiteY27" fmla="*/ 81558 h 96417"/>
              <a:gd name="connsiteX28" fmla="*/ 23241 w 188309"/>
              <a:gd name="connsiteY28" fmla="*/ 81844 h 96417"/>
              <a:gd name="connsiteX29" fmla="*/ 42101 w 188309"/>
              <a:gd name="connsiteY29" fmla="*/ 84606 h 96417"/>
              <a:gd name="connsiteX30" fmla="*/ 42006 w 188309"/>
              <a:gd name="connsiteY30" fmla="*/ 83559 h 96417"/>
              <a:gd name="connsiteX31" fmla="*/ 42863 w 188309"/>
              <a:gd name="connsiteY31" fmla="*/ 84416 h 96417"/>
              <a:gd name="connsiteX32" fmla="*/ 46292 w 188309"/>
              <a:gd name="connsiteY32" fmla="*/ 85940 h 96417"/>
              <a:gd name="connsiteX33" fmla="*/ 47054 w 188309"/>
              <a:gd name="connsiteY33" fmla="*/ 84225 h 96417"/>
              <a:gd name="connsiteX34" fmla="*/ 50292 w 188309"/>
              <a:gd name="connsiteY34" fmla="*/ 85368 h 96417"/>
              <a:gd name="connsiteX35" fmla="*/ 48959 w 188309"/>
              <a:gd name="connsiteY35" fmla="*/ 84511 h 96417"/>
              <a:gd name="connsiteX36" fmla="*/ 51340 w 188309"/>
              <a:gd name="connsiteY36" fmla="*/ 84797 h 96417"/>
              <a:gd name="connsiteX37" fmla="*/ 50578 w 188309"/>
              <a:gd name="connsiteY37" fmla="*/ 85083 h 96417"/>
              <a:gd name="connsiteX38" fmla="*/ 52007 w 188309"/>
              <a:gd name="connsiteY38" fmla="*/ 85654 h 96417"/>
              <a:gd name="connsiteX39" fmla="*/ 51816 w 188309"/>
              <a:gd name="connsiteY39" fmla="*/ 84892 h 96417"/>
              <a:gd name="connsiteX40" fmla="*/ 57721 w 188309"/>
              <a:gd name="connsiteY40" fmla="*/ 86035 h 96417"/>
              <a:gd name="connsiteX41" fmla="*/ 57627 w 188309"/>
              <a:gd name="connsiteY41" fmla="*/ 87083 h 96417"/>
              <a:gd name="connsiteX42" fmla="*/ 60008 w 188309"/>
              <a:gd name="connsiteY42" fmla="*/ 87369 h 96417"/>
              <a:gd name="connsiteX43" fmla="*/ 58198 w 188309"/>
              <a:gd name="connsiteY43" fmla="*/ 86416 h 96417"/>
              <a:gd name="connsiteX44" fmla="*/ 63722 w 188309"/>
              <a:gd name="connsiteY44" fmla="*/ 87083 h 96417"/>
              <a:gd name="connsiteX45" fmla="*/ 61436 w 188309"/>
              <a:gd name="connsiteY45" fmla="*/ 87559 h 96417"/>
              <a:gd name="connsiteX46" fmla="*/ 65723 w 188309"/>
              <a:gd name="connsiteY46" fmla="*/ 88416 h 96417"/>
              <a:gd name="connsiteX47" fmla="*/ 67246 w 188309"/>
              <a:gd name="connsiteY47" fmla="*/ 87845 h 96417"/>
              <a:gd name="connsiteX48" fmla="*/ 67342 w 188309"/>
              <a:gd name="connsiteY48" fmla="*/ 88893 h 96417"/>
              <a:gd name="connsiteX49" fmla="*/ 72390 w 188309"/>
              <a:gd name="connsiteY49" fmla="*/ 89750 h 96417"/>
              <a:gd name="connsiteX50" fmla="*/ 70771 w 188309"/>
              <a:gd name="connsiteY50" fmla="*/ 88893 h 96417"/>
              <a:gd name="connsiteX51" fmla="*/ 74772 w 188309"/>
              <a:gd name="connsiteY51" fmla="*/ 89655 h 96417"/>
              <a:gd name="connsiteX52" fmla="*/ 72771 w 188309"/>
              <a:gd name="connsiteY52" fmla="*/ 90512 h 96417"/>
              <a:gd name="connsiteX53" fmla="*/ 74105 w 188309"/>
              <a:gd name="connsiteY53" fmla="*/ 91369 h 96417"/>
              <a:gd name="connsiteX54" fmla="*/ 74009 w 188309"/>
              <a:gd name="connsiteY54" fmla="*/ 90321 h 96417"/>
              <a:gd name="connsiteX55" fmla="*/ 92393 w 188309"/>
              <a:gd name="connsiteY55" fmla="*/ 93750 h 96417"/>
              <a:gd name="connsiteX56" fmla="*/ 91916 w 188309"/>
              <a:gd name="connsiteY56" fmla="*/ 93369 h 96417"/>
              <a:gd name="connsiteX57" fmla="*/ 113919 w 188309"/>
              <a:gd name="connsiteY57" fmla="*/ 94703 h 96417"/>
              <a:gd name="connsiteX58" fmla="*/ 112681 w 188309"/>
              <a:gd name="connsiteY58" fmla="*/ 95370 h 96417"/>
              <a:gd name="connsiteX59" fmla="*/ 117253 w 188309"/>
              <a:gd name="connsiteY59" fmla="*/ 95274 h 96417"/>
              <a:gd name="connsiteX60" fmla="*/ 117443 w 188309"/>
              <a:gd name="connsiteY60" fmla="*/ 96322 h 96417"/>
              <a:gd name="connsiteX61" fmla="*/ 120872 w 188309"/>
              <a:gd name="connsiteY61" fmla="*/ 96417 h 96417"/>
              <a:gd name="connsiteX62" fmla="*/ 119729 w 188309"/>
              <a:gd name="connsiteY62" fmla="*/ 95655 h 96417"/>
              <a:gd name="connsiteX63" fmla="*/ 147638 w 188309"/>
              <a:gd name="connsiteY63" fmla="*/ 95465 h 96417"/>
              <a:gd name="connsiteX64" fmla="*/ 147161 w 188309"/>
              <a:gd name="connsiteY64" fmla="*/ 95846 h 96417"/>
              <a:gd name="connsiteX65" fmla="*/ 167640 w 188309"/>
              <a:gd name="connsiteY65" fmla="*/ 92036 h 96417"/>
              <a:gd name="connsiteX66" fmla="*/ 169164 w 188309"/>
              <a:gd name="connsiteY66" fmla="*/ 93084 h 96417"/>
              <a:gd name="connsiteX67" fmla="*/ 168974 w 188309"/>
              <a:gd name="connsiteY67" fmla="*/ 93750 h 96417"/>
              <a:gd name="connsiteX68" fmla="*/ 170879 w 188309"/>
              <a:gd name="connsiteY68" fmla="*/ 92988 h 96417"/>
              <a:gd name="connsiteX69" fmla="*/ 168403 w 188309"/>
              <a:gd name="connsiteY69" fmla="*/ 91655 h 96417"/>
              <a:gd name="connsiteX70" fmla="*/ 179165 w 188309"/>
              <a:gd name="connsiteY70" fmla="*/ 89845 h 96417"/>
              <a:gd name="connsiteX71" fmla="*/ 181737 w 188309"/>
              <a:gd name="connsiteY71" fmla="*/ 88607 h 96417"/>
              <a:gd name="connsiteX72" fmla="*/ 179261 w 188309"/>
              <a:gd name="connsiteY72" fmla="*/ 87654 h 96417"/>
              <a:gd name="connsiteX73" fmla="*/ 184309 w 188309"/>
              <a:gd name="connsiteY73" fmla="*/ 87369 h 96417"/>
              <a:gd name="connsiteX74" fmla="*/ 184309 w 188309"/>
              <a:gd name="connsiteY74" fmla="*/ 86988 h 96417"/>
              <a:gd name="connsiteX75" fmla="*/ 184785 w 188309"/>
              <a:gd name="connsiteY75" fmla="*/ 86607 h 96417"/>
              <a:gd name="connsiteX76" fmla="*/ 183547 w 188309"/>
              <a:gd name="connsiteY76" fmla="*/ 86321 h 96417"/>
              <a:gd name="connsiteX77" fmla="*/ 184690 w 188309"/>
              <a:gd name="connsiteY77" fmla="*/ 85940 h 96417"/>
              <a:gd name="connsiteX78" fmla="*/ 186309 w 188309"/>
              <a:gd name="connsiteY78" fmla="*/ 84416 h 96417"/>
              <a:gd name="connsiteX79" fmla="*/ 185261 w 188309"/>
              <a:gd name="connsiteY79" fmla="*/ 82035 h 96417"/>
              <a:gd name="connsiteX80" fmla="*/ 183452 w 188309"/>
              <a:gd name="connsiteY80" fmla="*/ 79653 h 96417"/>
              <a:gd name="connsiteX81" fmla="*/ 184214 w 188309"/>
              <a:gd name="connsiteY81" fmla="*/ 75367 h 96417"/>
              <a:gd name="connsiteX82" fmla="*/ 187262 w 188309"/>
              <a:gd name="connsiteY82" fmla="*/ 75558 h 96417"/>
              <a:gd name="connsiteX83" fmla="*/ 186024 w 188309"/>
              <a:gd name="connsiteY83" fmla="*/ 74605 h 96417"/>
              <a:gd name="connsiteX84" fmla="*/ 186786 w 188309"/>
              <a:gd name="connsiteY84" fmla="*/ 70700 h 96417"/>
              <a:gd name="connsiteX85" fmla="*/ 187166 w 188309"/>
              <a:gd name="connsiteY85" fmla="*/ 69938 h 96417"/>
              <a:gd name="connsiteX86" fmla="*/ 187929 w 188309"/>
              <a:gd name="connsiteY86" fmla="*/ 70986 h 96417"/>
              <a:gd name="connsiteX87" fmla="*/ 185928 w 188309"/>
              <a:gd name="connsiteY87" fmla="*/ 68985 h 96417"/>
              <a:gd name="connsiteX88" fmla="*/ 187929 w 188309"/>
              <a:gd name="connsiteY88" fmla="*/ 67461 h 96417"/>
              <a:gd name="connsiteX89" fmla="*/ 186500 w 188309"/>
              <a:gd name="connsiteY89" fmla="*/ 67176 h 96417"/>
              <a:gd name="connsiteX90" fmla="*/ 188309 w 188309"/>
              <a:gd name="connsiteY90" fmla="*/ 66414 h 96417"/>
              <a:gd name="connsiteX91" fmla="*/ 186690 w 188309"/>
              <a:gd name="connsiteY91" fmla="*/ 66128 h 96417"/>
              <a:gd name="connsiteX92" fmla="*/ 186595 w 188309"/>
              <a:gd name="connsiteY92" fmla="*/ 64413 h 96417"/>
              <a:gd name="connsiteX93" fmla="*/ 185833 w 188309"/>
              <a:gd name="connsiteY93" fmla="*/ 63366 h 96417"/>
              <a:gd name="connsiteX94" fmla="*/ 186500 w 188309"/>
              <a:gd name="connsiteY94" fmla="*/ 62318 h 96417"/>
              <a:gd name="connsiteX95" fmla="*/ 185547 w 188309"/>
              <a:gd name="connsiteY95" fmla="*/ 62032 h 96417"/>
              <a:gd name="connsiteX96" fmla="*/ 187547 w 188309"/>
              <a:gd name="connsiteY96" fmla="*/ 59841 h 96417"/>
              <a:gd name="connsiteX97" fmla="*/ 185643 w 188309"/>
              <a:gd name="connsiteY97" fmla="*/ 59556 h 96417"/>
              <a:gd name="connsiteX98" fmla="*/ 184881 w 188309"/>
              <a:gd name="connsiteY98" fmla="*/ 57460 h 96417"/>
              <a:gd name="connsiteX99" fmla="*/ 185547 w 188309"/>
              <a:gd name="connsiteY99" fmla="*/ 57079 h 96417"/>
              <a:gd name="connsiteX100" fmla="*/ 184785 w 188309"/>
              <a:gd name="connsiteY100" fmla="*/ 55746 h 96417"/>
              <a:gd name="connsiteX101" fmla="*/ 184976 w 188309"/>
              <a:gd name="connsiteY101" fmla="*/ 54698 h 96417"/>
              <a:gd name="connsiteX102" fmla="*/ 187166 w 188309"/>
              <a:gd name="connsiteY102" fmla="*/ 53555 h 96417"/>
              <a:gd name="connsiteX103" fmla="*/ 184214 w 188309"/>
              <a:gd name="connsiteY103" fmla="*/ 54031 h 96417"/>
              <a:gd name="connsiteX104" fmla="*/ 183071 w 188309"/>
              <a:gd name="connsiteY104" fmla="*/ 50602 h 96417"/>
              <a:gd name="connsiteX105" fmla="*/ 185547 w 188309"/>
              <a:gd name="connsiteY105" fmla="*/ 50793 h 96417"/>
              <a:gd name="connsiteX106" fmla="*/ 185643 w 188309"/>
              <a:gd name="connsiteY106" fmla="*/ 52507 h 96417"/>
              <a:gd name="connsiteX107" fmla="*/ 185547 w 188309"/>
              <a:gd name="connsiteY107" fmla="*/ 50412 h 96417"/>
              <a:gd name="connsiteX108" fmla="*/ 186595 w 188309"/>
              <a:gd name="connsiteY108" fmla="*/ 49650 h 96417"/>
              <a:gd name="connsiteX109" fmla="*/ 184404 w 188309"/>
              <a:gd name="connsiteY109" fmla="*/ 42315 h 96417"/>
              <a:gd name="connsiteX110" fmla="*/ 186214 w 188309"/>
              <a:gd name="connsiteY110" fmla="*/ 41839 h 96417"/>
              <a:gd name="connsiteX111" fmla="*/ 184404 w 188309"/>
              <a:gd name="connsiteY111" fmla="*/ 41553 h 96417"/>
              <a:gd name="connsiteX112" fmla="*/ 186500 w 188309"/>
              <a:gd name="connsiteY112" fmla="*/ 38982 h 96417"/>
              <a:gd name="connsiteX113" fmla="*/ 185357 w 188309"/>
              <a:gd name="connsiteY113" fmla="*/ 38315 h 96417"/>
              <a:gd name="connsiteX114" fmla="*/ 188119 w 188309"/>
              <a:gd name="connsiteY114" fmla="*/ 36410 h 96417"/>
              <a:gd name="connsiteX115" fmla="*/ 183928 w 188309"/>
              <a:gd name="connsiteY115" fmla="*/ 33838 h 96417"/>
              <a:gd name="connsiteX116" fmla="*/ 183738 w 188309"/>
              <a:gd name="connsiteY116" fmla="*/ 33838 h 96417"/>
              <a:gd name="connsiteX117" fmla="*/ 182023 w 188309"/>
              <a:gd name="connsiteY117" fmla="*/ 30790 h 96417"/>
              <a:gd name="connsiteX118" fmla="*/ 179165 w 188309"/>
              <a:gd name="connsiteY118" fmla="*/ 22503 h 96417"/>
              <a:gd name="connsiteX119" fmla="*/ 181452 w 188309"/>
              <a:gd name="connsiteY119" fmla="*/ 19932 h 96417"/>
              <a:gd name="connsiteX120" fmla="*/ 173736 w 188309"/>
              <a:gd name="connsiteY120" fmla="*/ 17836 h 96417"/>
              <a:gd name="connsiteX121" fmla="*/ 161830 w 188309"/>
              <a:gd name="connsiteY121" fmla="*/ 17169 h 96417"/>
              <a:gd name="connsiteX122" fmla="*/ 162211 w 188309"/>
              <a:gd name="connsiteY122" fmla="*/ 16788 h 96417"/>
              <a:gd name="connsiteX123" fmla="*/ 139161 w 188309"/>
              <a:gd name="connsiteY123" fmla="*/ 18312 h 96417"/>
              <a:gd name="connsiteX124" fmla="*/ 140208 w 188309"/>
              <a:gd name="connsiteY124" fmla="*/ 18693 h 96417"/>
              <a:gd name="connsiteX125" fmla="*/ 138018 w 188309"/>
              <a:gd name="connsiteY125" fmla="*/ 18693 h 96417"/>
              <a:gd name="connsiteX126" fmla="*/ 128969 w 188309"/>
              <a:gd name="connsiteY126" fmla="*/ 18122 h 96417"/>
              <a:gd name="connsiteX127" fmla="*/ 129636 w 188309"/>
              <a:gd name="connsiteY127" fmla="*/ 17455 h 96417"/>
              <a:gd name="connsiteX128" fmla="*/ 101155 w 188309"/>
              <a:gd name="connsiteY128" fmla="*/ 13550 h 96417"/>
              <a:gd name="connsiteX129" fmla="*/ 101061 w 188309"/>
              <a:gd name="connsiteY129" fmla="*/ 14217 h 96417"/>
              <a:gd name="connsiteX130" fmla="*/ 95727 w 188309"/>
              <a:gd name="connsiteY130" fmla="*/ 13074 h 96417"/>
              <a:gd name="connsiteX131" fmla="*/ 108014 w 188309"/>
              <a:gd name="connsiteY131" fmla="*/ 16122 h 96417"/>
              <a:gd name="connsiteX132" fmla="*/ 97822 w 188309"/>
              <a:gd name="connsiteY132" fmla="*/ 16122 h 96417"/>
              <a:gd name="connsiteX133" fmla="*/ 104870 w 188309"/>
              <a:gd name="connsiteY133" fmla="*/ 17360 h 96417"/>
              <a:gd name="connsiteX134" fmla="*/ 93631 w 188309"/>
              <a:gd name="connsiteY134" fmla="*/ 16884 h 96417"/>
              <a:gd name="connsiteX135" fmla="*/ 97346 w 188309"/>
              <a:gd name="connsiteY135" fmla="*/ 16884 h 96417"/>
              <a:gd name="connsiteX136" fmla="*/ 94012 w 188309"/>
              <a:gd name="connsiteY136" fmla="*/ 15550 h 96417"/>
              <a:gd name="connsiteX137" fmla="*/ 64961 w 188309"/>
              <a:gd name="connsiteY137" fmla="*/ 11359 h 96417"/>
              <a:gd name="connsiteX138" fmla="*/ 63151 w 188309"/>
              <a:gd name="connsiteY138" fmla="*/ 10407 h 96417"/>
              <a:gd name="connsiteX139" fmla="*/ 38862 w 188309"/>
              <a:gd name="connsiteY139" fmla="*/ 7073 h 96417"/>
              <a:gd name="connsiteX140" fmla="*/ 39338 w 188309"/>
              <a:gd name="connsiteY140" fmla="*/ 6787 h 96417"/>
              <a:gd name="connsiteX141" fmla="*/ 32766 w 188309"/>
              <a:gd name="connsiteY141" fmla="*/ 4596 h 96417"/>
              <a:gd name="connsiteX142" fmla="*/ 34766 w 188309"/>
              <a:gd name="connsiteY142" fmla="*/ 4215 h 96417"/>
              <a:gd name="connsiteX143" fmla="*/ 31433 w 188309"/>
              <a:gd name="connsiteY143" fmla="*/ 3549 h 96417"/>
              <a:gd name="connsiteX144" fmla="*/ 32385 w 188309"/>
              <a:gd name="connsiteY144" fmla="*/ 3358 h 96417"/>
              <a:gd name="connsiteX145" fmla="*/ 30004 w 188309"/>
              <a:gd name="connsiteY145" fmla="*/ 1072 h 96417"/>
              <a:gd name="connsiteX146" fmla="*/ 30575 w 188309"/>
              <a:gd name="connsiteY146" fmla="*/ 501 h 96417"/>
              <a:gd name="connsiteX147" fmla="*/ 29337 w 188309"/>
              <a:gd name="connsiteY147" fmla="*/ 215 h 96417"/>
              <a:gd name="connsiteX148" fmla="*/ 31433 w 188309"/>
              <a:gd name="connsiteY148" fmla="*/ 2787 h 96417"/>
              <a:gd name="connsiteX149" fmla="*/ 27527 w 188309"/>
              <a:gd name="connsiteY149" fmla="*/ 3834 h 96417"/>
              <a:gd name="connsiteX150" fmla="*/ 33909 w 188309"/>
              <a:gd name="connsiteY150" fmla="*/ 6120 h 96417"/>
              <a:gd name="connsiteX151" fmla="*/ 33338 w 188309"/>
              <a:gd name="connsiteY151" fmla="*/ 6692 h 96417"/>
              <a:gd name="connsiteX152" fmla="*/ 34290 w 188309"/>
              <a:gd name="connsiteY152" fmla="*/ 6501 h 96417"/>
              <a:gd name="connsiteX153" fmla="*/ 34386 w 188309"/>
              <a:gd name="connsiteY153" fmla="*/ 8311 h 96417"/>
              <a:gd name="connsiteX154" fmla="*/ 24003 w 188309"/>
              <a:gd name="connsiteY154" fmla="*/ 4882 h 96417"/>
              <a:gd name="connsiteX155" fmla="*/ 26194 w 188309"/>
              <a:gd name="connsiteY155" fmla="*/ 6025 h 96417"/>
              <a:gd name="connsiteX156" fmla="*/ 25528 w 188309"/>
              <a:gd name="connsiteY156" fmla="*/ 6216 h 96417"/>
              <a:gd name="connsiteX157" fmla="*/ 30671 w 188309"/>
              <a:gd name="connsiteY157" fmla="*/ 7930 h 96417"/>
              <a:gd name="connsiteX158" fmla="*/ 23432 w 188309"/>
              <a:gd name="connsiteY158" fmla="*/ 6501 h 96417"/>
              <a:gd name="connsiteX159" fmla="*/ 24099 w 188309"/>
              <a:gd name="connsiteY159" fmla="*/ 6311 h 96417"/>
              <a:gd name="connsiteX160" fmla="*/ 20765 w 188309"/>
              <a:gd name="connsiteY160" fmla="*/ 6406 h 96417"/>
              <a:gd name="connsiteX161" fmla="*/ 22670 w 188309"/>
              <a:gd name="connsiteY161" fmla="*/ 6787 h 96417"/>
              <a:gd name="connsiteX162" fmla="*/ 21050 w 188309"/>
              <a:gd name="connsiteY162" fmla="*/ 7168 h 96417"/>
              <a:gd name="connsiteX163" fmla="*/ 17336 w 188309"/>
              <a:gd name="connsiteY163" fmla="*/ 8216 h 96417"/>
              <a:gd name="connsiteX164" fmla="*/ 18384 w 188309"/>
              <a:gd name="connsiteY164" fmla="*/ 7359 h 96417"/>
              <a:gd name="connsiteX165" fmla="*/ 20193 w 188309"/>
              <a:gd name="connsiteY165" fmla="*/ 8121 h 96417"/>
              <a:gd name="connsiteX166" fmla="*/ 19717 w 188309"/>
              <a:gd name="connsiteY166" fmla="*/ 7263 h 96417"/>
              <a:gd name="connsiteX167" fmla="*/ 20193 w 188309"/>
              <a:gd name="connsiteY167" fmla="*/ 6978 h 96417"/>
              <a:gd name="connsiteX168" fmla="*/ 16479 w 188309"/>
              <a:gd name="connsiteY168" fmla="*/ 6882 h 96417"/>
              <a:gd name="connsiteX169" fmla="*/ 16764 w 188309"/>
              <a:gd name="connsiteY169" fmla="*/ 8787 h 96417"/>
              <a:gd name="connsiteX170" fmla="*/ 12097 w 188309"/>
              <a:gd name="connsiteY170" fmla="*/ 14979 h 96417"/>
              <a:gd name="connsiteX171" fmla="*/ 16097 w 188309"/>
              <a:gd name="connsiteY171" fmla="*/ 11835 h 96417"/>
              <a:gd name="connsiteX172" fmla="*/ 13335 w 188309"/>
              <a:gd name="connsiteY172" fmla="*/ 15550 h 96417"/>
              <a:gd name="connsiteX173" fmla="*/ 13621 w 188309"/>
              <a:gd name="connsiteY173" fmla="*/ 16312 h 96417"/>
              <a:gd name="connsiteX174" fmla="*/ 14764 w 188309"/>
              <a:gd name="connsiteY174" fmla="*/ 16217 h 96417"/>
              <a:gd name="connsiteX175" fmla="*/ 15907 w 188309"/>
              <a:gd name="connsiteY175" fmla="*/ 14979 h 96417"/>
              <a:gd name="connsiteX176" fmla="*/ 13907 w 188309"/>
              <a:gd name="connsiteY176" fmla="*/ 17074 h 96417"/>
              <a:gd name="connsiteX177" fmla="*/ 13811 w 188309"/>
              <a:gd name="connsiteY177" fmla="*/ 19551 h 96417"/>
              <a:gd name="connsiteX178" fmla="*/ 15907 w 188309"/>
              <a:gd name="connsiteY178" fmla="*/ 17074 h 96417"/>
              <a:gd name="connsiteX179" fmla="*/ 14859 w 188309"/>
              <a:gd name="connsiteY179" fmla="*/ 19741 h 96417"/>
              <a:gd name="connsiteX180" fmla="*/ 13811 w 188309"/>
              <a:gd name="connsiteY180" fmla="*/ 19551 h 96417"/>
              <a:gd name="connsiteX181" fmla="*/ 11716 w 188309"/>
              <a:gd name="connsiteY181" fmla="*/ 23075 h 96417"/>
              <a:gd name="connsiteX182" fmla="*/ 11049 w 188309"/>
              <a:gd name="connsiteY182" fmla="*/ 25075 h 96417"/>
              <a:gd name="connsiteX183" fmla="*/ 11716 w 188309"/>
              <a:gd name="connsiteY183" fmla="*/ 26313 h 96417"/>
              <a:gd name="connsiteX184" fmla="*/ 9335 w 188309"/>
              <a:gd name="connsiteY184" fmla="*/ 30123 h 96417"/>
              <a:gd name="connsiteX185" fmla="*/ 10096 w 188309"/>
              <a:gd name="connsiteY185" fmla="*/ 30981 h 96417"/>
              <a:gd name="connsiteX186" fmla="*/ 8763 w 188309"/>
              <a:gd name="connsiteY186" fmla="*/ 33933 h 96417"/>
              <a:gd name="connsiteX187" fmla="*/ 10192 w 188309"/>
              <a:gd name="connsiteY187" fmla="*/ 34981 h 96417"/>
              <a:gd name="connsiteX188" fmla="*/ 8477 w 188309"/>
              <a:gd name="connsiteY188" fmla="*/ 36410 h 96417"/>
              <a:gd name="connsiteX189" fmla="*/ 7430 w 188309"/>
              <a:gd name="connsiteY189" fmla="*/ 39077 h 96417"/>
              <a:gd name="connsiteX190" fmla="*/ 5620 w 188309"/>
              <a:gd name="connsiteY190" fmla="*/ 38696 h 96417"/>
              <a:gd name="connsiteX191" fmla="*/ 6858 w 188309"/>
              <a:gd name="connsiteY191" fmla="*/ 39648 h 96417"/>
              <a:gd name="connsiteX192" fmla="*/ 5239 w 188309"/>
              <a:gd name="connsiteY192" fmla="*/ 40696 h 96417"/>
              <a:gd name="connsiteX193" fmla="*/ 6096 w 188309"/>
              <a:gd name="connsiteY193" fmla="*/ 42315 h 96417"/>
              <a:gd name="connsiteX194" fmla="*/ 953 w 188309"/>
              <a:gd name="connsiteY194" fmla="*/ 50507 h 96417"/>
              <a:gd name="connsiteX195" fmla="*/ 157734 w 188309"/>
              <a:gd name="connsiteY195" fmla="*/ 19455 h 96417"/>
              <a:gd name="connsiteX196" fmla="*/ 151448 w 188309"/>
              <a:gd name="connsiteY196" fmla="*/ 19170 h 96417"/>
              <a:gd name="connsiteX197" fmla="*/ 157734 w 188309"/>
              <a:gd name="connsiteY197" fmla="*/ 19455 h 96417"/>
              <a:gd name="connsiteX198" fmla="*/ 124873 w 188309"/>
              <a:gd name="connsiteY198" fmla="*/ 18408 h 96417"/>
              <a:gd name="connsiteX199" fmla="*/ 121634 w 188309"/>
              <a:gd name="connsiteY199" fmla="*/ 17931 h 96417"/>
              <a:gd name="connsiteX200" fmla="*/ 124873 w 188309"/>
              <a:gd name="connsiteY200" fmla="*/ 18408 h 96417"/>
              <a:gd name="connsiteX201" fmla="*/ 118872 w 188309"/>
              <a:gd name="connsiteY201" fmla="*/ 18217 h 96417"/>
              <a:gd name="connsiteX202" fmla="*/ 116491 w 188309"/>
              <a:gd name="connsiteY202" fmla="*/ 17360 h 96417"/>
              <a:gd name="connsiteX203" fmla="*/ 118872 w 188309"/>
              <a:gd name="connsiteY203" fmla="*/ 18217 h 96417"/>
              <a:gd name="connsiteX204" fmla="*/ 82963 w 188309"/>
              <a:gd name="connsiteY204" fmla="*/ 90131 h 96417"/>
              <a:gd name="connsiteX205" fmla="*/ 80106 w 188309"/>
              <a:gd name="connsiteY205" fmla="*/ 89178 h 96417"/>
              <a:gd name="connsiteX206" fmla="*/ 82963 w 188309"/>
              <a:gd name="connsiteY206" fmla="*/ 90131 h 96417"/>
              <a:gd name="connsiteX207" fmla="*/ 76200 w 188309"/>
              <a:gd name="connsiteY207" fmla="*/ 89845 h 96417"/>
              <a:gd name="connsiteX208" fmla="*/ 85535 w 188309"/>
              <a:gd name="connsiteY208" fmla="*/ 90702 h 96417"/>
              <a:gd name="connsiteX209" fmla="*/ 84392 w 188309"/>
              <a:gd name="connsiteY209" fmla="*/ 90226 h 96417"/>
              <a:gd name="connsiteX210" fmla="*/ 91536 w 188309"/>
              <a:gd name="connsiteY210" fmla="*/ 92226 h 96417"/>
              <a:gd name="connsiteX211" fmla="*/ 79058 w 188309"/>
              <a:gd name="connsiteY211" fmla="*/ 90417 h 96417"/>
              <a:gd name="connsiteX212" fmla="*/ 77153 w 188309"/>
              <a:gd name="connsiteY212" fmla="*/ 90226 h 96417"/>
              <a:gd name="connsiteX213" fmla="*/ 76200 w 188309"/>
              <a:gd name="connsiteY213" fmla="*/ 89845 h 96417"/>
              <a:gd name="connsiteX214" fmla="*/ 74676 w 188309"/>
              <a:gd name="connsiteY214" fmla="*/ 88321 h 96417"/>
              <a:gd name="connsiteX215" fmla="*/ 72009 w 188309"/>
              <a:gd name="connsiteY215" fmla="*/ 88035 h 96417"/>
              <a:gd name="connsiteX216" fmla="*/ 74676 w 188309"/>
              <a:gd name="connsiteY216" fmla="*/ 88321 h 96417"/>
              <a:gd name="connsiteX217" fmla="*/ 73343 w 188309"/>
              <a:gd name="connsiteY217" fmla="*/ 14121 h 96417"/>
              <a:gd name="connsiteX218" fmla="*/ 70390 w 188309"/>
              <a:gd name="connsiteY218" fmla="*/ 13074 h 96417"/>
              <a:gd name="connsiteX219" fmla="*/ 73343 w 188309"/>
              <a:gd name="connsiteY219" fmla="*/ 14121 h 96417"/>
              <a:gd name="connsiteX220" fmla="*/ 67437 w 188309"/>
              <a:gd name="connsiteY220" fmla="*/ 12693 h 96417"/>
              <a:gd name="connsiteX221" fmla="*/ 64294 w 188309"/>
              <a:gd name="connsiteY221" fmla="*/ 11931 h 96417"/>
              <a:gd name="connsiteX222" fmla="*/ 67437 w 188309"/>
              <a:gd name="connsiteY222" fmla="*/ 12693 h 96417"/>
              <a:gd name="connsiteX223" fmla="*/ 42768 w 188309"/>
              <a:gd name="connsiteY223" fmla="*/ 9835 h 96417"/>
              <a:gd name="connsiteX224" fmla="*/ 45149 w 188309"/>
              <a:gd name="connsiteY224" fmla="*/ 10216 h 96417"/>
              <a:gd name="connsiteX225" fmla="*/ 41148 w 188309"/>
              <a:gd name="connsiteY225" fmla="*/ 10311 h 96417"/>
              <a:gd name="connsiteX226" fmla="*/ 39910 w 188309"/>
              <a:gd name="connsiteY226" fmla="*/ 9740 h 96417"/>
              <a:gd name="connsiteX227" fmla="*/ 40863 w 188309"/>
              <a:gd name="connsiteY227" fmla="*/ 9168 h 96417"/>
              <a:gd name="connsiteX228" fmla="*/ 38291 w 188309"/>
              <a:gd name="connsiteY228" fmla="*/ 7644 h 96417"/>
              <a:gd name="connsiteX229" fmla="*/ 42768 w 188309"/>
              <a:gd name="connsiteY229" fmla="*/ 9835 h 96417"/>
              <a:gd name="connsiteX230" fmla="*/ 15240 w 188309"/>
              <a:gd name="connsiteY230" fmla="*/ 11835 h 96417"/>
              <a:gd name="connsiteX231" fmla="*/ 19241 w 188309"/>
              <a:gd name="connsiteY231" fmla="*/ 9835 h 96417"/>
              <a:gd name="connsiteX232" fmla="*/ 15240 w 188309"/>
              <a:gd name="connsiteY232" fmla="*/ 11835 h 96417"/>
              <a:gd name="connsiteX233" fmla="*/ 15716 w 188309"/>
              <a:gd name="connsiteY233" fmla="*/ 13740 h 96417"/>
              <a:gd name="connsiteX234" fmla="*/ 16955 w 188309"/>
              <a:gd name="connsiteY234" fmla="*/ 12883 h 96417"/>
              <a:gd name="connsiteX235" fmla="*/ 16669 w 188309"/>
              <a:gd name="connsiteY235" fmla="*/ 13169 h 96417"/>
              <a:gd name="connsiteX236" fmla="*/ 17050 w 188309"/>
              <a:gd name="connsiteY236" fmla="*/ 13645 h 96417"/>
              <a:gd name="connsiteX237" fmla="*/ 15716 w 188309"/>
              <a:gd name="connsiteY237" fmla="*/ 13740 h 96417"/>
              <a:gd name="connsiteX238" fmla="*/ 5811 w 188309"/>
              <a:gd name="connsiteY238" fmla="*/ 51174 h 96417"/>
              <a:gd name="connsiteX239" fmla="*/ 5429 w 188309"/>
              <a:gd name="connsiteY239" fmla="*/ 51840 h 96417"/>
              <a:gd name="connsiteX240" fmla="*/ 4286 w 188309"/>
              <a:gd name="connsiteY240" fmla="*/ 51650 h 96417"/>
              <a:gd name="connsiteX241" fmla="*/ 5811 w 188309"/>
              <a:gd name="connsiteY241" fmla="*/ 51174 h 96417"/>
              <a:gd name="connsiteX242" fmla="*/ 4382 w 188309"/>
              <a:gd name="connsiteY242" fmla="*/ 53460 h 96417"/>
              <a:gd name="connsiteX243" fmla="*/ 3524 w 188309"/>
              <a:gd name="connsiteY243" fmla="*/ 51840 h 96417"/>
              <a:gd name="connsiteX244" fmla="*/ 4382 w 188309"/>
              <a:gd name="connsiteY244" fmla="*/ 53460 h 96417"/>
              <a:gd name="connsiteX245" fmla="*/ 3334 w 188309"/>
              <a:gd name="connsiteY245" fmla="*/ 53936 h 96417"/>
              <a:gd name="connsiteX246" fmla="*/ 3524 w 188309"/>
              <a:gd name="connsiteY246" fmla="*/ 55365 h 96417"/>
              <a:gd name="connsiteX247" fmla="*/ 2953 w 188309"/>
              <a:gd name="connsiteY247" fmla="*/ 55936 h 96417"/>
              <a:gd name="connsiteX248" fmla="*/ 3334 w 188309"/>
              <a:gd name="connsiteY248" fmla="*/ 53936 h 9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9" h="96417">
                <a:moveTo>
                  <a:pt x="953" y="50507"/>
                </a:moveTo>
                <a:cubicBezTo>
                  <a:pt x="762" y="50888"/>
                  <a:pt x="571" y="51840"/>
                  <a:pt x="0" y="52507"/>
                </a:cubicBezTo>
                <a:cubicBezTo>
                  <a:pt x="381" y="52126"/>
                  <a:pt x="1429" y="52317"/>
                  <a:pt x="1620" y="52888"/>
                </a:cubicBezTo>
                <a:cubicBezTo>
                  <a:pt x="1429" y="53745"/>
                  <a:pt x="953" y="54126"/>
                  <a:pt x="381" y="54031"/>
                </a:cubicBezTo>
                <a:cubicBezTo>
                  <a:pt x="477" y="55174"/>
                  <a:pt x="1334" y="53936"/>
                  <a:pt x="1620" y="53936"/>
                </a:cubicBezTo>
                <a:cubicBezTo>
                  <a:pt x="2286" y="54603"/>
                  <a:pt x="2096" y="55365"/>
                  <a:pt x="2096" y="56222"/>
                </a:cubicBezTo>
                <a:cubicBezTo>
                  <a:pt x="3810" y="56603"/>
                  <a:pt x="5049" y="57079"/>
                  <a:pt x="5239" y="59365"/>
                </a:cubicBezTo>
                <a:cubicBezTo>
                  <a:pt x="5049" y="60318"/>
                  <a:pt x="4477" y="60222"/>
                  <a:pt x="3906" y="60127"/>
                </a:cubicBezTo>
                <a:cubicBezTo>
                  <a:pt x="3620" y="59937"/>
                  <a:pt x="3810" y="59365"/>
                  <a:pt x="4096" y="59460"/>
                </a:cubicBezTo>
                <a:cubicBezTo>
                  <a:pt x="3906" y="58794"/>
                  <a:pt x="2191" y="60699"/>
                  <a:pt x="2667" y="61651"/>
                </a:cubicBezTo>
                <a:cubicBezTo>
                  <a:pt x="1905" y="61270"/>
                  <a:pt x="1620" y="62223"/>
                  <a:pt x="858" y="62032"/>
                </a:cubicBezTo>
                <a:cubicBezTo>
                  <a:pt x="571" y="63651"/>
                  <a:pt x="1524" y="61461"/>
                  <a:pt x="2286" y="62318"/>
                </a:cubicBezTo>
                <a:cubicBezTo>
                  <a:pt x="858" y="62699"/>
                  <a:pt x="2191" y="63366"/>
                  <a:pt x="2572" y="64223"/>
                </a:cubicBezTo>
                <a:cubicBezTo>
                  <a:pt x="2286" y="65080"/>
                  <a:pt x="1429" y="65175"/>
                  <a:pt x="1905" y="66223"/>
                </a:cubicBezTo>
                <a:cubicBezTo>
                  <a:pt x="1429" y="66985"/>
                  <a:pt x="1143" y="65175"/>
                  <a:pt x="858" y="66699"/>
                </a:cubicBezTo>
                <a:cubicBezTo>
                  <a:pt x="2286" y="67842"/>
                  <a:pt x="3334" y="66604"/>
                  <a:pt x="4572" y="67461"/>
                </a:cubicBezTo>
                <a:cubicBezTo>
                  <a:pt x="4096" y="68319"/>
                  <a:pt x="3620" y="68414"/>
                  <a:pt x="4668" y="68223"/>
                </a:cubicBezTo>
                <a:cubicBezTo>
                  <a:pt x="4668" y="68509"/>
                  <a:pt x="4763" y="69843"/>
                  <a:pt x="4096" y="69938"/>
                </a:cubicBezTo>
                <a:cubicBezTo>
                  <a:pt x="4191" y="70414"/>
                  <a:pt x="4477" y="70700"/>
                  <a:pt x="4858" y="70795"/>
                </a:cubicBezTo>
                <a:cubicBezTo>
                  <a:pt x="4477" y="71462"/>
                  <a:pt x="3715" y="71081"/>
                  <a:pt x="3524" y="72319"/>
                </a:cubicBezTo>
                <a:cubicBezTo>
                  <a:pt x="5429" y="73176"/>
                  <a:pt x="5811" y="70700"/>
                  <a:pt x="7811" y="71748"/>
                </a:cubicBezTo>
                <a:cubicBezTo>
                  <a:pt x="8001" y="70986"/>
                  <a:pt x="7239" y="71271"/>
                  <a:pt x="7334" y="70605"/>
                </a:cubicBezTo>
                <a:cubicBezTo>
                  <a:pt x="10002" y="72033"/>
                  <a:pt x="10573" y="75367"/>
                  <a:pt x="13526" y="76510"/>
                </a:cubicBezTo>
                <a:cubicBezTo>
                  <a:pt x="13431" y="74796"/>
                  <a:pt x="15907" y="76605"/>
                  <a:pt x="15145" y="78225"/>
                </a:cubicBezTo>
                <a:cubicBezTo>
                  <a:pt x="18669" y="78225"/>
                  <a:pt x="17717" y="77653"/>
                  <a:pt x="21336" y="79368"/>
                </a:cubicBezTo>
                <a:cubicBezTo>
                  <a:pt x="20670" y="80225"/>
                  <a:pt x="19908" y="80701"/>
                  <a:pt x="18669" y="80320"/>
                </a:cubicBezTo>
                <a:cubicBezTo>
                  <a:pt x="18955" y="82606"/>
                  <a:pt x="21241" y="81844"/>
                  <a:pt x="22956" y="82130"/>
                </a:cubicBezTo>
                <a:cubicBezTo>
                  <a:pt x="22289" y="81273"/>
                  <a:pt x="22860" y="81368"/>
                  <a:pt x="23813" y="81558"/>
                </a:cubicBezTo>
                <a:cubicBezTo>
                  <a:pt x="23718" y="81939"/>
                  <a:pt x="23432" y="81749"/>
                  <a:pt x="23241" y="81844"/>
                </a:cubicBezTo>
                <a:cubicBezTo>
                  <a:pt x="28766" y="83749"/>
                  <a:pt x="35529" y="83368"/>
                  <a:pt x="42101" y="84606"/>
                </a:cubicBezTo>
                <a:cubicBezTo>
                  <a:pt x="42291" y="84035"/>
                  <a:pt x="42006" y="83940"/>
                  <a:pt x="42006" y="83559"/>
                </a:cubicBezTo>
                <a:cubicBezTo>
                  <a:pt x="44958" y="83368"/>
                  <a:pt x="46577" y="85178"/>
                  <a:pt x="42863" y="84416"/>
                </a:cubicBezTo>
                <a:cubicBezTo>
                  <a:pt x="42863" y="84987"/>
                  <a:pt x="45339" y="85368"/>
                  <a:pt x="46292" y="85940"/>
                </a:cubicBezTo>
                <a:cubicBezTo>
                  <a:pt x="45530" y="85273"/>
                  <a:pt x="46482" y="84797"/>
                  <a:pt x="47054" y="84225"/>
                </a:cubicBezTo>
                <a:cubicBezTo>
                  <a:pt x="47530" y="85940"/>
                  <a:pt x="48768" y="85083"/>
                  <a:pt x="50292" y="85368"/>
                </a:cubicBezTo>
                <a:cubicBezTo>
                  <a:pt x="50102" y="84130"/>
                  <a:pt x="49435" y="85273"/>
                  <a:pt x="48959" y="84511"/>
                </a:cubicBezTo>
                <a:cubicBezTo>
                  <a:pt x="49530" y="83749"/>
                  <a:pt x="50864" y="84606"/>
                  <a:pt x="51340" y="84797"/>
                </a:cubicBezTo>
                <a:cubicBezTo>
                  <a:pt x="51245" y="85178"/>
                  <a:pt x="50864" y="84987"/>
                  <a:pt x="50578" y="85083"/>
                </a:cubicBezTo>
                <a:cubicBezTo>
                  <a:pt x="50483" y="85845"/>
                  <a:pt x="51531" y="85368"/>
                  <a:pt x="52007" y="85654"/>
                </a:cubicBezTo>
                <a:cubicBezTo>
                  <a:pt x="52007" y="85368"/>
                  <a:pt x="51816" y="85273"/>
                  <a:pt x="51816" y="84892"/>
                </a:cubicBezTo>
                <a:cubicBezTo>
                  <a:pt x="54483" y="85178"/>
                  <a:pt x="55436" y="85654"/>
                  <a:pt x="57721" y="86035"/>
                </a:cubicBezTo>
                <a:cubicBezTo>
                  <a:pt x="58103" y="86226"/>
                  <a:pt x="57531" y="86511"/>
                  <a:pt x="57627" y="87083"/>
                </a:cubicBezTo>
                <a:cubicBezTo>
                  <a:pt x="58865" y="86226"/>
                  <a:pt x="58674" y="87940"/>
                  <a:pt x="60008" y="87369"/>
                </a:cubicBezTo>
                <a:cubicBezTo>
                  <a:pt x="59817" y="86321"/>
                  <a:pt x="59246" y="86797"/>
                  <a:pt x="58198" y="86416"/>
                </a:cubicBezTo>
                <a:cubicBezTo>
                  <a:pt x="60008" y="86130"/>
                  <a:pt x="62389" y="85845"/>
                  <a:pt x="63722" y="87083"/>
                </a:cubicBezTo>
                <a:cubicBezTo>
                  <a:pt x="63246" y="87750"/>
                  <a:pt x="62008" y="86988"/>
                  <a:pt x="61436" y="87559"/>
                </a:cubicBezTo>
                <a:cubicBezTo>
                  <a:pt x="62294" y="88702"/>
                  <a:pt x="64389" y="88321"/>
                  <a:pt x="65723" y="88416"/>
                </a:cubicBezTo>
                <a:cubicBezTo>
                  <a:pt x="64865" y="86416"/>
                  <a:pt x="66961" y="89274"/>
                  <a:pt x="67246" y="87845"/>
                </a:cubicBezTo>
                <a:cubicBezTo>
                  <a:pt x="67723" y="88131"/>
                  <a:pt x="66866" y="88321"/>
                  <a:pt x="67342" y="88893"/>
                </a:cubicBezTo>
                <a:cubicBezTo>
                  <a:pt x="69342" y="88893"/>
                  <a:pt x="70390" y="89750"/>
                  <a:pt x="72390" y="89750"/>
                </a:cubicBezTo>
                <a:cubicBezTo>
                  <a:pt x="72009" y="88607"/>
                  <a:pt x="71247" y="89655"/>
                  <a:pt x="70771" y="88893"/>
                </a:cubicBezTo>
                <a:cubicBezTo>
                  <a:pt x="72104" y="88035"/>
                  <a:pt x="72676" y="89940"/>
                  <a:pt x="74772" y="89655"/>
                </a:cubicBezTo>
                <a:cubicBezTo>
                  <a:pt x="73914" y="90512"/>
                  <a:pt x="73153" y="89464"/>
                  <a:pt x="72771" y="90512"/>
                </a:cubicBezTo>
                <a:cubicBezTo>
                  <a:pt x="73057" y="91083"/>
                  <a:pt x="73533" y="91274"/>
                  <a:pt x="74105" y="91369"/>
                </a:cubicBezTo>
                <a:cubicBezTo>
                  <a:pt x="74009" y="91083"/>
                  <a:pt x="73914" y="90798"/>
                  <a:pt x="74009" y="90321"/>
                </a:cubicBezTo>
                <a:cubicBezTo>
                  <a:pt x="81534" y="91655"/>
                  <a:pt x="84773" y="92512"/>
                  <a:pt x="92393" y="93750"/>
                </a:cubicBezTo>
                <a:cubicBezTo>
                  <a:pt x="92393" y="93369"/>
                  <a:pt x="92107" y="93465"/>
                  <a:pt x="91916" y="93369"/>
                </a:cubicBezTo>
                <a:cubicBezTo>
                  <a:pt x="98870" y="90702"/>
                  <a:pt x="106299" y="94893"/>
                  <a:pt x="113919" y="94703"/>
                </a:cubicBezTo>
                <a:cubicBezTo>
                  <a:pt x="113729" y="95179"/>
                  <a:pt x="113252" y="95465"/>
                  <a:pt x="112681" y="95370"/>
                </a:cubicBezTo>
                <a:cubicBezTo>
                  <a:pt x="114110" y="96703"/>
                  <a:pt x="115729" y="95084"/>
                  <a:pt x="117253" y="95274"/>
                </a:cubicBezTo>
                <a:cubicBezTo>
                  <a:pt x="116015" y="97084"/>
                  <a:pt x="118396" y="94131"/>
                  <a:pt x="117443" y="96322"/>
                </a:cubicBezTo>
                <a:lnTo>
                  <a:pt x="120872" y="96417"/>
                </a:lnTo>
                <a:cubicBezTo>
                  <a:pt x="120682" y="95846"/>
                  <a:pt x="120301" y="95655"/>
                  <a:pt x="119729" y="95655"/>
                </a:cubicBezTo>
                <a:cubicBezTo>
                  <a:pt x="128778" y="95274"/>
                  <a:pt x="139828" y="96798"/>
                  <a:pt x="147638" y="95465"/>
                </a:cubicBezTo>
                <a:cubicBezTo>
                  <a:pt x="147638" y="95846"/>
                  <a:pt x="147352" y="95751"/>
                  <a:pt x="147161" y="95846"/>
                </a:cubicBezTo>
                <a:cubicBezTo>
                  <a:pt x="152400" y="96703"/>
                  <a:pt x="162402" y="91464"/>
                  <a:pt x="167640" y="92036"/>
                </a:cubicBezTo>
                <a:cubicBezTo>
                  <a:pt x="168307" y="92131"/>
                  <a:pt x="168593" y="93465"/>
                  <a:pt x="169164" y="93084"/>
                </a:cubicBezTo>
                <a:cubicBezTo>
                  <a:pt x="169259" y="93465"/>
                  <a:pt x="169164" y="93750"/>
                  <a:pt x="168974" y="93750"/>
                </a:cubicBezTo>
                <a:cubicBezTo>
                  <a:pt x="169545" y="94798"/>
                  <a:pt x="169831" y="91274"/>
                  <a:pt x="170879" y="92988"/>
                </a:cubicBezTo>
                <a:cubicBezTo>
                  <a:pt x="171165" y="92226"/>
                  <a:pt x="169069" y="92131"/>
                  <a:pt x="168403" y="91655"/>
                </a:cubicBezTo>
                <a:cubicBezTo>
                  <a:pt x="171736" y="89655"/>
                  <a:pt x="175451" y="89178"/>
                  <a:pt x="179165" y="89845"/>
                </a:cubicBezTo>
                <a:cubicBezTo>
                  <a:pt x="177737" y="88512"/>
                  <a:pt x="180690" y="88702"/>
                  <a:pt x="181737" y="88607"/>
                </a:cubicBezTo>
                <a:cubicBezTo>
                  <a:pt x="182023" y="88035"/>
                  <a:pt x="179642" y="88512"/>
                  <a:pt x="179261" y="87654"/>
                </a:cubicBezTo>
                <a:cubicBezTo>
                  <a:pt x="180023" y="86511"/>
                  <a:pt x="183452" y="86321"/>
                  <a:pt x="184309" y="87369"/>
                </a:cubicBezTo>
                <a:cubicBezTo>
                  <a:pt x="184595" y="87273"/>
                  <a:pt x="184404" y="86988"/>
                  <a:pt x="184309" y="86988"/>
                </a:cubicBezTo>
                <a:cubicBezTo>
                  <a:pt x="184309" y="86607"/>
                  <a:pt x="184595" y="86702"/>
                  <a:pt x="184785" y="86607"/>
                </a:cubicBezTo>
                <a:cubicBezTo>
                  <a:pt x="184785" y="85845"/>
                  <a:pt x="183928" y="86511"/>
                  <a:pt x="183547" y="86321"/>
                </a:cubicBezTo>
                <a:cubicBezTo>
                  <a:pt x="183452" y="85559"/>
                  <a:pt x="184404" y="86130"/>
                  <a:pt x="184690" y="85940"/>
                </a:cubicBezTo>
                <a:cubicBezTo>
                  <a:pt x="183452" y="84987"/>
                  <a:pt x="185261" y="84321"/>
                  <a:pt x="186309" y="84416"/>
                </a:cubicBezTo>
                <a:cubicBezTo>
                  <a:pt x="186595" y="84416"/>
                  <a:pt x="183642" y="82892"/>
                  <a:pt x="185261" y="82035"/>
                </a:cubicBezTo>
                <a:cubicBezTo>
                  <a:pt x="184499" y="81463"/>
                  <a:pt x="183738" y="80892"/>
                  <a:pt x="183452" y="79653"/>
                </a:cubicBezTo>
                <a:cubicBezTo>
                  <a:pt x="183642" y="78129"/>
                  <a:pt x="184595" y="77748"/>
                  <a:pt x="184214" y="75367"/>
                </a:cubicBezTo>
                <a:cubicBezTo>
                  <a:pt x="184690" y="74796"/>
                  <a:pt x="186214" y="75939"/>
                  <a:pt x="187262" y="75558"/>
                </a:cubicBezTo>
                <a:cubicBezTo>
                  <a:pt x="186976" y="74986"/>
                  <a:pt x="186404" y="74986"/>
                  <a:pt x="186024" y="74605"/>
                </a:cubicBezTo>
                <a:cubicBezTo>
                  <a:pt x="186500" y="73272"/>
                  <a:pt x="187643" y="72224"/>
                  <a:pt x="186786" y="70700"/>
                </a:cubicBezTo>
                <a:cubicBezTo>
                  <a:pt x="186786" y="70319"/>
                  <a:pt x="187262" y="70414"/>
                  <a:pt x="187166" y="69938"/>
                </a:cubicBezTo>
                <a:cubicBezTo>
                  <a:pt x="187738" y="69652"/>
                  <a:pt x="187643" y="70605"/>
                  <a:pt x="187929" y="70986"/>
                </a:cubicBezTo>
                <a:cubicBezTo>
                  <a:pt x="188405" y="69938"/>
                  <a:pt x="187166" y="68414"/>
                  <a:pt x="185928" y="68985"/>
                </a:cubicBezTo>
                <a:cubicBezTo>
                  <a:pt x="186024" y="67747"/>
                  <a:pt x="186880" y="67366"/>
                  <a:pt x="187929" y="67461"/>
                </a:cubicBezTo>
                <a:cubicBezTo>
                  <a:pt x="188595" y="66890"/>
                  <a:pt x="186880" y="67176"/>
                  <a:pt x="186500" y="67176"/>
                </a:cubicBezTo>
                <a:cubicBezTo>
                  <a:pt x="186786" y="66509"/>
                  <a:pt x="187929" y="66890"/>
                  <a:pt x="188309" y="66414"/>
                </a:cubicBezTo>
                <a:cubicBezTo>
                  <a:pt x="188119" y="65652"/>
                  <a:pt x="187166" y="66318"/>
                  <a:pt x="186690" y="66128"/>
                </a:cubicBezTo>
                <a:cubicBezTo>
                  <a:pt x="186309" y="65652"/>
                  <a:pt x="185452" y="64413"/>
                  <a:pt x="186595" y="64413"/>
                </a:cubicBezTo>
                <a:cubicBezTo>
                  <a:pt x="186500" y="63747"/>
                  <a:pt x="185833" y="64223"/>
                  <a:pt x="185833" y="63366"/>
                </a:cubicBezTo>
                <a:cubicBezTo>
                  <a:pt x="186786" y="62699"/>
                  <a:pt x="185071" y="62318"/>
                  <a:pt x="186500" y="62318"/>
                </a:cubicBezTo>
                <a:cubicBezTo>
                  <a:pt x="186404" y="61842"/>
                  <a:pt x="185928" y="62032"/>
                  <a:pt x="185547" y="62032"/>
                </a:cubicBezTo>
                <a:cubicBezTo>
                  <a:pt x="185071" y="59746"/>
                  <a:pt x="186786" y="60413"/>
                  <a:pt x="187547" y="59841"/>
                </a:cubicBezTo>
                <a:cubicBezTo>
                  <a:pt x="187357" y="59079"/>
                  <a:pt x="186214" y="59746"/>
                  <a:pt x="185643" y="59556"/>
                </a:cubicBezTo>
                <a:cubicBezTo>
                  <a:pt x="184785" y="59079"/>
                  <a:pt x="185643" y="58127"/>
                  <a:pt x="184881" y="57460"/>
                </a:cubicBezTo>
                <a:cubicBezTo>
                  <a:pt x="184976" y="56698"/>
                  <a:pt x="185261" y="57841"/>
                  <a:pt x="185547" y="57079"/>
                </a:cubicBezTo>
                <a:cubicBezTo>
                  <a:pt x="185261" y="56603"/>
                  <a:pt x="185071" y="56031"/>
                  <a:pt x="184785" y="55746"/>
                </a:cubicBezTo>
                <a:cubicBezTo>
                  <a:pt x="185452" y="54603"/>
                  <a:pt x="187643" y="54698"/>
                  <a:pt x="184976" y="54698"/>
                </a:cubicBezTo>
                <a:cubicBezTo>
                  <a:pt x="185357" y="53841"/>
                  <a:pt x="186500" y="54031"/>
                  <a:pt x="187166" y="53555"/>
                </a:cubicBezTo>
                <a:cubicBezTo>
                  <a:pt x="186500" y="52888"/>
                  <a:pt x="185071" y="53936"/>
                  <a:pt x="184214" y="54031"/>
                </a:cubicBezTo>
                <a:cubicBezTo>
                  <a:pt x="183261" y="53364"/>
                  <a:pt x="183547" y="52412"/>
                  <a:pt x="183071" y="50602"/>
                </a:cubicBezTo>
                <a:cubicBezTo>
                  <a:pt x="183642" y="49650"/>
                  <a:pt x="185166" y="50316"/>
                  <a:pt x="185547" y="50793"/>
                </a:cubicBezTo>
                <a:lnTo>
                  <a:pt x="185643" y="52507"/>
                </a:lnTo>
                <a:cubicBezTo>
                  <a:pt x="186214" y="52031"/>
                  <a:pt x="185928" y="50983"/>
                  <a:pt x="185547" y="50412"/>
                </a:cubicBezTo>
                <a:cubicBezTo>
                  <a:pt x="185547" y="49650"/>
                  <a:pt x="186500" y="50221"/>
                  <a:pt x="186595" y="49650"/>
                </a:cubicBezTo>
                <a:cubicBezTo>
                  <a:pt x="185547" y="50983"/>
                  <a:pt x="183356" y="44697"/>
                  <a:pt x="184404" y="42315"/>
                </a:cubicBezTo>
                <a:cubicBezTo>
                  <a:pt x="184690" y="41649"/>
                  <a:pt x="185833" y="42696"/>
                  <a:pt x="186214" y="41839"/>
                </a:cubicBezTo>
                <a:cubicBezTo>
                  <a:pt x="186309" y="41553"/>
                  <a:pt x="184690" y="41268"/>
                  <a:pt x="184404" y="41553"/>
                </a:cubicBezTo>
                <a:cubicBezTo>
                  <a:pt x="184214" y="39363"/>
                  <a:pt x="185357" y="39172"/>
                  <a:pt x="186500" y="38982"/>
                </a:cubicBezTo>
                <a:cubicBezTo>
                  <a:pt x="186404" y="38220"/>
                  <a:pt x="185928" y="38220"/>
                  <a:pt x="185357" y="38315"/>
                </a:cubicBezTo>
                <a:cubicBezTo>
                  <a:pt x="185261" y="36315"/>
                  <a:pt x="187262" y="37077"/>
                  <a:pt x="188119" y="36410"/>
                </a:cubicBezTo>
                <a:cubicBezTo>
                  <a:pt x="186690" y="36410"/>
                  <a:pt x="184023" y="36505"/>
                  <a:pt x="183928" y="33838"/>
                </a:cubicBezTo>
                <a:cubicBezTo>
                  <a:pt x="184309" y="33552"/>
                  <a:pt x="183642" y="33267"/>
                  <a:pt x="183738" y="33838"/>
                </a:cubicBezTo>
                <a:cubicBezTo>
                  <a:pt x="182404" y="33552"/>
                  <a:pt x="182690" y="31552"/>
                  <a:pt x="182023" y="30790"/>
                </a:cubicBezTo>
                <a:cubicBezTo>
                  <a:pt x="183071" y="26313"/>
                  <a:pt x="180785" y="24885"/>
                  <a:pt x="179165" y="22503"/>
                </a:cubicBezTo>
                <a:cubicBezTo>
                  <a:pt x="179547" y="21075"/>
                  <a:pt x="180690" y="20789"/>
                  <a:pt x="181452" y="19932"/>
                </a:cubicBezTo>
                <a:cubicBezTo>
                  <a:pt x="179451" y="17074"/>
                  <a:pt x="175832" y="21075"/>
                  <a:pt x="173736" y="17836"/>
                </a:cubicBezTo>
                <a:cubicBezTo>
                  <a:pt x="170022" y="18598"/>
                  <a:pt x="164973" y="18693"/>
                  <a:pt x="161830" y="17169"/>
                </a:cubicBezTo>
                <a:cubicBezTo>
                  <a:pt x="161830" y="16788"/>
                  <a:pt x="162020" y="16788"/>
                  <a:pt x="162211" y="16788"/>
                </a:cubicBezTo>
                <a:cubicBezTo>
                  <a:pt x="155163" y="16407"/>
                  <a:pt x="147257" y="19074"/>
                  <a:pt x="139161" y="18312"/>
                </a:cubicBezTo>
                <a:cubicBezTo>
                  <a:pt x="137541" y="18312"/>
                  <a:pt x="140208" y="18884"/>
                  <a:pt x="140208" y="18693"/>
                </a:cubicBezTo>
                <a:cubicBezTo>
                  <a:pt x="140113" y="19836"/>
                  <a:pt x="137541" y="18598"/>
                  <a:pt x="138018" y="18693"/>
                </a:cubicBezTo>
                <a:cubicBezTo>
                  <a:pt x="135731" y="18217"/>
                  <a:pt x="130588" y="18027"/>
                  <a:pt x="128969" y="18122"/>
                </a:cubicBezTo>
                <a:cubicBezTo>
                  <a:pt x="128874" y="17360"/>
                  <a:pt x="129254" y="17455"/>
                  <a:pt x="129636" y="17455"/>
                </a:cubicBezTo>
                <a:cubicBezTo>
                  <a:pt x="121254" y="15741"/>
                  <a:pt x="108204" y="16598"/>
                  <a:pt x="101155" y="13550"/>
                </a:cubicBezTo>
                <a:lnTo>
                  <a:pt x="101061" y="14217"/>
                </a:lnTo>
                <a:cubicBezTo>
                  <a:pt x="99536" y="12597"/>
                  <a:pt x="97346" y="13359"/>
                  <a:pt x="95727" y="13074"/>
                </a:cubicBezTo>
                <a:cubicBezTo>
                  <a:pt x="98489" y="14883"/>
                  <a:pt x="104299" y="14693"/>
                  <a:pt x="108014" y="16122"/>
                </a:cubicBezTo>
                <a:cubicBezTo>
                  <a:pt x="104680" y="16598"/>
                  <a:pt x="100394" y="15931"/>
                  <a:pt x="97822" y="16122"/>
                </a:cubicBezTo>
                <a:cubicBezTo>
                  <a:pt x="99918" y="16884"/>
                  <a:pt x="102394" y="17169"/>
                  <a:pt x="104870" y="17360"/>
                </a:cubicBezTo>
                <a:cubicBezTo>
                  <a:pt x="101537" y="18598"/>
                  <a:pt x="97631" y="17074"/>
                  <a:pt x="93631" y="16884"/>
                </a:cubicBezTo>
                <a:cubicBezTo>
                  <a:pt x="94488" y="16122"/>
                  <a:pt x="96108" y="16979"/>
                  <a:pt x="97346" y="16884"/>
                </a:cubicBezTo>
                <a:cubicBezTo>
                  <a:pt x="96584" y="14883"/>
                  <a:pt x="95060" y="15550"/>
                  <a:pt x="94012" y="15550"/>
                </a:cubicBezTo>
                <a:cubicBezTo>
                  <a:pt x="84011" y="15455"/>
                  <a:pt x="74486" y="12978"/>
                  <a:pt x="64961" y="11359"/>
                </a:cubicBezTo>
                <a:cubicBezTo>
                  <a:pt x="64294" y="11264"/>
                  <a:pt x="63722" y="10597"/>
                  <a:pt x="63151" y="10407"/>
                </a:cubicBezTo>
                <a:cubicBezTo>
                  <a:pt x="55436" y="7644"/>
                  <a:pt x="46577" y="8502"/>
                  <a:pt x="38862" y="7073"/>
                </a:cubicBezTo>
                <a:cubicBezTo>
                  <a:pt x="38958" y="6692"/>
                  <a:pt x="39148" y="6882"/>
                  <a:pt x="39338" y="6787"/>
                </a:cubicBezTo>
                <a:cubicBezTo>
                  <a:pt x="37434" y="5930"/>
                  <a:pt x="34386" y="6311"/>
                  <a:pt x="32766" y="4596"/>
                </a:cubicBezTo>
                <a:cubicBezTo>
                  <a:pt x="33147" y="3549"/>
                  <a:pt x="34386" y="6120"/>
                  <a:pt x="34766" y="4215"/>
                </a:cubicBezTo>
                <a:cubicBezTo>
                  <a:pt x="34004" y="4501"/>
                  <a:pt x="32671" y="3549"/>
                  <a:pt x="31433" y="3549"/>
                </a:cubicBezTo>
                <a:cubicBezTo>
                  <a:pt x="31623" y="2120"/>
                  <a:pt x="31909" y="3453"/>
                  <a:pt x="32385" y="3358"/>
                </a:cubicBezTo>
                <a:cubicBezTo>
                  <a:pt x="31814" y="1929"/>
                  <a:pt x="30956" y="2215"/>
                  <a:pt x="30004" y="1072"/>
                </a:cubicBezTo>
                <a:cubicBezTo>
                  <a:pt x="30004" y="501"/>
                  <a:pt x="30290" y="405"/>
                  <a:pt x="30575" y="501"/>
                </a:cubicBezTo>
                <a:cubicBezTo>
                  <a:pt x="30575" y="-547"/>
                  <a:pt x="29623" y="405"/>
                  <a:pt x="29337" y="215"/>
                </a:cubicBezTo>
                <a:cubicBezTo>
                  <a:pt x="29718" y="1453"/>
                  <a:pt x="30099" y="2691"/>
                  <a:pt x="31433" y="2787"/>
                </a:cubicBezTo>
                <a:cubicBezTo>
                  <a:pt x="30290" y="3549"/>
                  <a:pt x="29146" y="4406"/>
                  <a:pt x="27527" y="3834"/>
                </a:cubicBezTo>
                <a:cubicBezTo>
                  <a:pt x="28385" y="5739"/>
                  <a:pt x="31052" y="5073"/>
                  <a:pt x="33909" y="6120"/>
                </a:cubicBezTo>
                <a:cubicBezTo>
                  <a:pt x="33719" y="6406"/>
                  <a:pt x="33624" y="6692"/>
                  <a:pt x="33338" y="6692"/>
                </a:cubicBezTo>
                <a:cubicBezTo>
                  <a:pt x="33243" y="7549"/>
                  <a:pt x="34004" y="6406"/>
                  <a:pt x="34290" y="6501"/>
                </a:cubicBezTo>
                <a:cubicBezTo>
                  <a:pt x="34766" y="6597"/>
                  <a:pt x="34576" y="7454"/>
                  <a:pt x="34386" y="8311"/>
                </a:cubicBezTo>
                <a:cubicBezTo>
                  <a:pt x="30099" y="8121"/>
                  <a:pt x="27718" y="4215"/>
                  <a:pt x="24003" y="4882"/>
                </a:cubicBezTo>
                <a:cubicBezTo>
                  <a:pt x="24384" y="5835"/>
                  <a:pt x="25051" y="5549"/>
                  <a:pt x="26194" y="6025"/>
                </a:cubicBezTo>
                <a:cubicBezTo>
                  <a:pt x="26099" y="6406"/>
                  <a:pt x="25718" y="6216"/>
                  <a:pt x="25528" y="6216"/>
                </a:cubicBezTo>
                <a:cubicBezTo>
                  <a:pt x="26956" y="7073"/>
                  <a:pt x="28766" y="7549"/>
                  <a:pt x="30671" y="7930"/>
                </a:cubicBezTo>
                <a:cubicBezTo>
                  <a:pt x="27909" y="8692"/>
                  <a:pt x="24861" y="7740"/>
                  <a:pt x="23432" y="6501"/>
                </a:cubicBezTo>
                <a:cubicBezTo>
                  <a:pt x="23527" y="6120"/>
                  <a:pt x="23908" y="6311"/>
                  <a:pt x="24099" y="6311"/>
                </a:cubicBezTo>
                <a:cubicBezTo>
                  <a:pt x="23622" y="4120"/>
                  <a:pt x="21813" y="5644"/>
                  <a:pt x="20765" y="6406"/>
                </a:cubicBezTo>
                <a:cubicBezTo>
                  <a:pt x="20765" y="6882"/>
                  <a:pt x="22003" y="6406"/>
                  <a:pt x="22670" y="6787"/>
                </a:cubicBezTo>
                <a:cubicBezTo>
                  <a:pt x="22098" y="7454"/>
                  <a:pt x="21622" y="7930"/>
                  <a:pt x="21050" y="7168"/>
                </a:cubicBezTo>
                <a:cubicBezTo>
                  <a:pt x="21431" y="8883"/>
                  <a:pt x="18193" y="8692"/>
                  <a:pt x="17336" y="8216"/>
                </a:cubicBezTo>
                <a:cubicBezTo>
                  <a:pt x="17526" y="6882"/>
                  <a:pt x="17907" y="8502"/>
                  <a:pt x="18384" y="7359"/>
                </a:cubicBezTo>
                <a:cubicBezTo>
                  <a:pt x="18098" y="8597"/>
                  <a:pt x="19241" y="7644"/>
                  <a:pt x="20193" y="8121"/>
                </a:cubicBezTo>
                <a:cubicBezTo>
                  <a:pt x="20479" y="7359"/>
                  <a:pt x="20003" y="7359"/>
                  <a:pt x="19717" y="7263"/>
                </a:cubicBezTo>
                <a:cubicBezTo>
                  <a:pt x="19812" y="6882"/>
                  <a:pt x="20003" y="7073"/>
                  <a:pt x="20193" y="6978"/>
                </a:cubicBezTo>
                <a:cubicBezTo>
                  <a:pt x="18669" y="6692"/>
                  <a:pt x="17336" y="6692"/>
                  <a:pt x="16479" y="6882"/>
                </a:cubicBezTo>
                <a:cubicBezTo>
                  <a:pt x="17145" y="6882"/>
                  <a:pt x="16859" y="7740"/>
                  <a:pt x="16764" y="8787"/>
                </a:cubicBezTo>
                <a:cubicBezTo>
                  <a:pt x="15050" y="10311"/>
                  <a:pt x="12954" y="11073"/>
                  <a:pt x="12097" y="14979"/>
                </a:cubicBezTo>
                <a:cubicBezTo>
                  <a:pt x="13431" y="13455"/>
                  <a:pt x="14478" y="10978"/>
                  <a:pt x="16097" y="11835"/>
                </a:cubicBezTo>
                <a:cubicBezTo>
                  <a:pt x="16003" y="13264"/>
                  <a:pt x="14574" y="15645"/>
                  <a:pt x="13335" y="15550"/>
                </a:cubicBezTo>
                <a:cubicBezTo>
                  <a:pt x="13145" y="16026"/>
                  <a:pt x="14574" y="15455"/>
                  <a:pt x="13621" y="16312"/>
                </a:cubicBezTo>
                <a:cubicBezTo>
                  <a:pt x="13526" y="16979"/>
                  <a:pt x="14478" y="16217"/>
                  <a:pt x="14764" y="16217"/>
                </a:cubicBezTo>
                <a:cubicBezTo>
                  <a:pt x="14097" y="15550"/>
                  <a:pt x="15145" y="14883"/>
                  <a:pt x="15907" y="14979"/>
                </a:cubicBezTo>
                <a:cubicBezTo>
                  <a:pt x="15336" y="15931"/>
                  <a:pt x="14859" y="17265"/>
                  <a:pt x="13907" y="17074"/>
                </a:cubicBezTo>
                <a:cubicBezTo>
                  <a:pt x="14383" y="17931"/>
                  <a:pt x="13621" y="18598"/>
                  <a:pt x="13811" y="19551"/>
                </a:cubicBezTo>
                <a:cubicBezTo>
                  <a:pt x="14764" y="19265"/>
                  <a:pt x="14954" y="17265"/>
                  <a:pt x="15907" y="17074"/>
                </a:cubicBezTo>
                <a:cubicBezTo>
                  <a:pt x="16383" y="18312"/>
                  <a:pt x="14383" y="18312"/>
                  <a:pt x="14859" y="19741"/>
                </a:cubicBezTo>
                <a:cubicBezTo>
                  <a:pt x="14859" y="19551"/>
                  <a:pt x="13431" y="20789"/>
                  <a:pt x="13811" y="19551"/>
                </a:cubicBezTo>
                <a:cubicBezTo>
                  <a:pt x="13811" y="20979"/>
                  <a:pt x="13049" y="22694"/>
                  <a:pt x="11716" y="23075"/>
                </a:cubicBezTo>
                <a:cubicBezTo>
                  <a:pt x="11335" y="24123"/>
                  <a:pt x="11525" y="26409"/>
                  <a:pt x="11049" y="25075"/>
                </a:cubicBezTo>
                <a:cubicBezTo>
                  <a:pt x="10287" y="25456"/>
                  <a:pt x="11145" y="27171"/>
                  <a:pt x="11716" y="26313"/>
                </a:cubicBezTo>
                <a:cubicBezTo>
                  <a:pt x="10859" y="27456"/>
                  <a:pt x="10287" y="29266"/>
                  <a:pt x="9335" y="30123"/>
                </a:cubicBezTo>
                <a:cubicBezTo>
                  <a:pt x="9240" y="30695"/>
                  <a:pt x="9525" y="30981"/>
                  <a:pt x="10096" y="30981"/>
                </a:cubicBezTo>
                <a:cubicBezTo>
                  <a:pt x="9620" y="32981"/>
                  <a:pt x="9525" y="33362"/>
                  <a:pt x="8763" y="33933"/>
                </a:cubicBezTo>
                <a:cubicBezTo>
                  <a:pt x="9430" y="34029"/>
                  <a:pt x="9335" y="34981"/>
                  <a:pt x="10192" y="34981"/>
                </a:cubicBezTo>
                <a:cubicBezTo>
                  <a:pt x="9525" y="36124"/>
                  <a:pt x="9335" y="36315"/>
                  <a:pt x="8477" y="36410"/>
                </a:cubicBezTo>
                <a:cubicBezTo>
                  <a:pt x="9240" y="37458"/>
                  <a:pt x="7430" y="38124"/>
                  <a:pt x="7430" y="39077"/>
                </a:cubicBezTo>
                <a:cubicBezTo>
                  <a:pt x="6858" y="38505"/>
                  <a:pt x="6382" y="38410"/>
                  <a:pt x="5620" y="38696"/>
                </a:cubicBezTo>
                <a:cubicBezTo>
                  <a:pt x="5049" y="39363"/>
                  <a:pt x="6858" y="38410"/>
                  <a:pt x="6858" y="39648"/>
                </a:cubicBezTo>
                <a:cubicBezTo>
                  <a:pt x="6478" y="40315"/>
                  <a:pt x="5620" y="39934"/>
                  <a:pt x="5239" y="40696"/>
                </a:cubicBezTo>
                <a:cubicBezTo>
                  <a:pt x="5429" y="41363"/>
                  <a:pt x="6382" y="41172"/>
                  <a:pt x="6096" y="42315"/>
                </a:cubicBezTo>
                <a:cubicBezTo>
                  <a:pt x="4001" y="44982"/>
                  <a:pt x="3524" y="50126"/>
                  <a:pt x="953" y="50507"/>
                </a:cubicBezTo>
                <a:close/>
                <a:moveTo>
                  <a:pt x="157734" y="19455"/>
                </a:moveTo>
                <a:cubicBezTo>
                  <a:pt x="156972" y="20694"/>
                  <a:pt x="151924" y="18884"/>
                  <a:pt x="151448" y="19170"/>
                </a:cubicBezTo>
                <a:cubicBezTo>
                  <a:pt x="152591" y="18122"/>
                  <a:pt x="157258" y="20408"/>
                  <a:pt x="157734" y="19455"/>
                </a:cubicBezTo>
                <a:close/>
                <a:moveTo>
                  <a:pt x="124873" y="18408"/>
                </a:moveTo>
                <a:cubicBezTo>
                  <a:pt x="123920" y="18693"/>
                  <a:pt x="122587" y="18503"/>
                  <a:pt x="121634" y="17931"/>
                </a:cubicBezTo>
                <a:cubicBezTo>
                  <a:pt x="122587" y="17360"/>
                  <a:pt x="124016" y="17931"/>
                  <a:pt x="124873" y="18408"/>
                </a:cubicBezTo>
                <a:close/>
                <a:moveTo>
                  <a:pt x="118872" y="18217"/>
                </a:moveTo>
                <a:cubicBezTo>
                  <a:pt x="117634" y="17931"/>
                  <a:pt x="117158" y="18503"/>
                  <a:pt x="116491" y="17360"/>
                </a:cubicBezTo>
                <a:cubicBezTo>
                  <a:pt x="117253" y="17360"/>
                  <a:pt x="119063" y="17741"/>
                  <a:pt x="118872" y="18217"/>
                </a:cubicBezTo>
                <a:close/>
                <a:moveTo>
                  <a:pt x="82963" y="90131"/>
                </a:moveTo>
                <a:cubicBezTo>
                  <a:pt x="82391" y="89559"/>
                  <a:pt x="80582" y="90607"/>
                  <a:pt x="80106" y="89178"/>
                </a:cubicBezTo>
                <a:cubicBezTo>
                  <a:pt x="81534" y="88702"/>
                  <a:pt x="82391" y="88988"/>
                  <a:pt x="82963" y="90131"/>
                </a:cubicBezTo>
                <a:close/>
                <a:moveTo>
                  <a:pt x="76200" y="89845"/>
                </a:moveTo>
                <a:cubicBezTo>
                  <a:pt x="79534" y="89559"/>
                  <a:pt x="83154" y="91941"/>
                  <a:pt x="85535" y="90702"/>
                </a:cubicBezTo>
                <a:cubicBezTo>
                  <a:pt x="85249" y="90512"/>
                  <a:pt x="84297" y="90988"/>
                  <a:pt x="84392" y="90226"/>
                </a:cubicBezTo>
                <a:cubicBezTo>
                  <a:pt x="87440" y="90988"/>
                  <a:pt x="89631" y="90893"/>
                  <a:pt x="91536" y="92226"/>
                </a:cubicBezTo>
                <a:cubicBezTo>
                  <a:pt x="86678" y="91655"/>
                  <a:pt x="83154" y="91750"/>
                  <a:pt x="79058" y="90417"/>
                </a:cubicBezTo>
                <a:lnTo>
                  <a:pt x="77153" y="90226"/>
                </a:lnTo>
                <a:cubicBezTo>
                  <a:pt x="76677" y="90417"/>
                  <a:pt x="74962" y="89940"/>
                  <a:pt x="76200" y="89845"/>
                </a:cubicBezTo>
                <a:close/>
                <a:moveTo>
                  <a:pt x="74676" y="88321"/>
                </a:moveTo>
                <a:cubicBezTo>
                  <a:pt x="73724" y="88797"/>
                  <a:pt x="72580" y="88416"/>
                  <a:pt x="72009" y="88035"/>
                </a:cubicBezTo>
                <a:cubicBezTo>
                  <a:pt x="73247" y="87559"/>
                  <a:pt x="74009" y="88035"/>
                  <a:pt x="74676" y="88321"/>
                </a:cubicBezTo>
                <a:close/>
                <a:moveTo>
                  <a:pt x="73343" y="14121"/>
                </a:moveTo>
                <a:cubicBezTo>
                  <a:pt x="72295" y="12978"/>
                  <a:pt x="70676" y="14502"/>
                  <a:pt x="70390" y="13074"/>
                </a:cubicBezTo>
                <a:cubicBezTo>
                  <a:pt x="71438" y="13455"/>
                  <a:pt x="73247" y="12788"/>
                  <a:pt x="73343" y="14121"/>
                </a:cubicBezTo>
                <a:close/>
                <a:moveTo>
                  <a:pt x="67437" y="12693"/>
                </a:moveTo>
                <a:cubicBezTo>
                  <a:pt x="66104" y="12407"/>
                  <a:pt x="65151" y="13074"/>
                  <a:pt x="64294" y="11931"/>
                </a:cubicBezTo>
                <a:cubicBezTo>
                  <a:pt x="65151" y="11740"/>
                  <a:pt x="67152" y="12121"/>
                  <a:pt x="67437" y="12693"/>
                </a:cubicBezTo>
                <a:close/>
                <a:moveTo>
                  <a:pt x="42768" y="9835"/>
                </a:moveTo>
                <a:cubicBezTo>
                  <a:pt x="43434" y="9168"/>
                  <a:pt x="44578" y="9168"/>
                  <a:pt x="45149" y="10216"/>
                </a:cubicBezTo>
                <a:cubicBezTo>
                  <a:pt x="43149" y="10978"/>
                  <a:pt x="41339" y="8597"/>
                  <a:pt x="41148" y="10311"/>
                </a:cubicBezTo>
                <a:cubicBezTo>
                  <a:pt x="40481" y="10407"/>
                  <a:pt x="40386" y="9835"/>
                  <a:pt x="39910" y="9740"/>
                </a:cubicBezTo>
                <a:cubicBezTo>
                  <a:pt x="36862" y="9073"/>
                  <a:pt x="39624" y="9549"/>
                  <a:pt x="40863" y="9168"/>
                </a:cubicBezTo>
                <a:cubicBezTo>
                  <a:pt x="40481" y="8311"/>
                  <a:pt x="38481" y="9740"/>
                  <a:pt x="38291" y="7644"/>
                </a:cubicBezTo>
                <a:cubicBezTo>
                  <a:pt x="40767" y="8311"/>
                  <a:pt x="41815" y="7930"/>
                  <a:pt x="42768" y="9835"/>
                </a:cubicBezTo>
                <a:close/>
                <a:moveTo>
                  <a:pt x="15240" y="11835"/>
                </a:moveTo>
                <a:cubicBezTo>
                  <a:pt x="16003" y="9930"/>
                  <a:pt x="18384" y="9740"/>
                  <a:pt x="19241" y="9835"/>
                </a:cubicBezTo>
                <a:cubicBezTo>
                  <a:pt x="17622" y="10978"/>
                  <a:pt x="16859" y="11073"/>
                  <a:pt x="15240" y="11835"/>
                </a:cubicBezTo>
                <a:close/>
                <a:moveTo>
                  <a:pt x="15716" y="13740"/>
                </a:moveTo>
                <a:cubicBezTo>
                  <a:pt x="16097" y="13550"/>
                  <a:pt x="16859" y="11740"/>
                  <a:pt x="16955" y="12883"/>
                </a:cubicBezTo>
                <a:cubicBezTo>
                  <a:pt x="16859" y="12883"/>
                  <a:pt x="16669" y="12883"/>
                  <a:pt x="16669" y="13169"/>
                </a:cubicBezTo>
                <a:cubicBezTo>
                  <a:pt x="16859" y="13264"/>
                  <a:pt x="17050" y="13264"/>
                  <a:pt x="17050" y="13645"/>
                </a:cubicBezTo>
                <a:cubicBezTo>
                  <a:pt x="16479" y="12978"/>
                  <a:pt x="15812" y="14883"/>
                  <a:pt x="15716" y="13740"/>
                </a:cubicBezTo>
                <a:close/>
                <a:moveTo>
                  <a:pt x="5811" y="51174"/>
                </a:moveTo>
                <a:cubicBezTo>
                  <a:pt x="5620" y="51174"/>
                  <a:pt x="5525" y="51364"/>
                  <a:pt x="5429" y="51840"/>
                </a:cubicBezTo>
                <a:lnTo>
                  <a:pt x="4286" y="51650"/>
                </a:lnTo>
                <a:cubicBezTo>
                  <a:pt x="4382" y="50697"/>
                  <a:pt x="5811" y="50697"/>
                  <a:pt x="5811" y="51174"/>
                </a:cubicBezTo>
                <a:close/>
                <a:moveTo>
                  <a:pt x="4382" y="53460"/>
                </a:moveTo>
                <a:cubicBezTo>
                  <a:pt x="3906" y="53174"/>
                  <a:pt x="3429" y="52793"/>
                  <a:pt x="3524" y="51840"/>
                </a:cubicBezTo>
                <a:cubicBezTo>
                  <a:pt x="4286" y="51840"/>
                  <a:pt x="4477" y="52412"/>
                  <a:pt x="4382" y="53460"/>
                </a:cubicBezTo>
                <a:close/>
                <a:moveTo>
                  <a:pt x="3334" y="53936"/>
                </a:moveTo>
                <a:cubicBezTo>
                  <a:pt x="3143" y="54603"/>
                  <a:pt x="3906" y="54507"/>
                  <a:pt x="3524" y="55365"/>
                </a:cubicBezTo>
                <a:cubicBezTo>
                  <a:pt x="3239" y="55269"/>
                  <a:pt x="3143" y="55936"/>
                  <a:pt x="2953" y="55936"/>
                </a:cubicBezTo>
                <a:cubicBezTo>
                  <a:pt x="2286" y="54507"/>
                  <a:pt x="3048" y="54984"/>
                  <a:pt x="3334" y="53936"/>
                </a:cubicBezTo>
                <a:close/>
              </a:path>
            </a:pathLst>
          </a:custGeom>
          <a:solidFill>
            <a:srgbClr val="1A2D6F"/>
          </a:solidFill>
          <a:ln w="9525" cap="flat">
            <a:noFill/>
            <a:prstDash val="solid"/>
            <a:miter/>
          </a:ln>
        </p:spPr>
        <p:txBody>
          <a:bodyPr rtlCol="0" anchor="ctr"/>
          <a:lstStyle/>
          <a:p>
            <a:endParaRPr lang="en-US"/>
          </a:p>
        </p:txBody>
      </p:sp>
      <p:sp>
        <p:nvSpPr>
          <p:cNvPr id="1189" name="צורה חופשית: צורה 1162">
            <a:extLst>
              <a:ext uri="{FF2B5EF4-FFF2-40B4-BE49-F238E27FC236}">
                <a16:creationId xmlns:a16="http://schemas.microsoft.com/office/drawing/2014/main" id="{E5F00593-97FF-4456-8859-039050652833}"/>
              </a:ext>
            </a:extLst>
          </p:cNvPr>
          <p:cNvSpPr/>
          <p:nvPr userDrawn="1"/>
        </p:nvSpPr>
        <p:spPr>
          <a:xfrm>
            <a:off x="5445918" y="65055"/>
            <a:ext cx="43433" cy="3926"/>
          </a:xfrm>
          <a:custGeom>
            <a:avLst/>
            <a:gdLst>
              <a:gd name="connsiteX0" fmla="*/ 0 w 43433"/>
              <a:gd name="connsiteY0" fmla="*/ 1810 h 3926"/>
              <a:gd name="connsiteX1" fmla="*/ 10477 w 43433"/>
              <a:gd name="connsiteY1" fmla="*/ 3239 h 3926"/>
              <a:gd name="connsiteX2" fmla="*/ 20764 w 43433"/>
              <a:gd name="connsiteY2" fmla="*/ 2762 h 3926"/>
              <a:gd name="connsiteX3" fmla="*/ 33624 w 43433"/>
              <a:gd name="connsiteY3" fmla="*/ 2667 h 3926"/>
              <a:gd name="connsiteX4" fmla="*/ 30861 w 43433"/>
              <a:gd name="connsiteY4" fmla="*/ 2000 h 3926"/>
              <a:gd name="connsiteX5" fmla="*/ 38195 w 43433"/>
              <a:gd name="connsiteY5" fmla="*/ 2191 h 3926"/>
              <a:gd name="connsiteX6" fmla="*/ 36100 w 43433"/>
              <a:gd name="connsiteY6" fmla="*/ 3620 h 3926"/>
              <a:gd name="connsiteX7" fmla="*/ 43434 w 43433"/>
              <a:gd name="connsiteY7" fmla="*/ 2667 h 3926"/>
              <a:gd name="connsiteX8" fmla="*/ 14001 w 43433"/>
              <a:gd name="connsiteY8" fmla="*/ 1715 h 3926"/>
              <a:gd name="connsiteX9" fmla="*/ 14192 w 43433"/>
              <a:gd name="connsiteY9" fmla="*/ 2000 h 3926"/>
              <a:gd name="connsiteX10" fmla="*/ 476 w 43433"/>
              <a:gd name="connsiteY10" fmla="*/ 0 h 3926"/>
              <a:gd name="connsiteX11" fmla="*/ 3239 w 43433"/>
              <a:gd name="connsiteY11" fmla="*/ 1143 h 3926"/>
              <a:gd name="connsiteX12" fmla="*/ 0 w 43433"/>
              <a:gd name="connsiteY12" fmla="*/ 1810 h 3926"/>
              <a:gd name="connsiteX13" fmla="*/ 8096 w 43433"/>
              <a:gd name="connsiteY13" fmla="*/ 2000 h 3926"/>
              <a:gd name="connsiteX14" fmla="*/ 4476 w 43433"/>
              <a:gd name="connsiteY14" fmla="*/ 1619 h 3926"/>
              <a:gd name="connsiteX15" fmla="*/ 8096 w 43433"/>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3" h="3926">
                <a:moveTo>
                  <a:pt x="0" y="1810"/>
                </a:moveTo>
                <a:cubicBezTo>
                  <a:pt x="3620" y="2477"/>
                  <a:pt x="7048" y="3048"/>
                  <a:pt x="10477" y="3239"/>
                </a:cubicBezTo>
                <a:cubicBezTo>
                  <a:pt x="13907" y="3524"/>
                  <a:pt x="17336" y="3429"/>
                  <a:pt x="20764" y="2762"/>
                </a:cubicBezTo>
                <a:cubicBezTo>
                  <a:pt x="23432" y="4096"/>
                  <a:pt x="29051" y="2762"/>
                  <a:pt x="33624" y="2667"/>
                </a:cubicBezTo>
                <a:cubicBezTo>
                  <a:pt x="33909" y="1715"/>
                  <a:pt x="31242" y="2858"/>
                  <a:pt x="30861" y="2000"/>
                </a:cubicBezTo>
                <a:cubicBezTo>
                  <a:pt x="33338" y="1238"/>
                  <a:pt x="35528" y="2667"/>
                  <a:pt x="38195" y="2191"/>
                </a:cubicBezTo>
                <a:cubicBezTo>
                  <a:pt x="38100" y="3620"/>
                  <a:pt x="36671" y="3048"/>
                  <a:pt x="36100" y="3620"/>
                </a:cubicBezTo>
                <a:cubicBezTo>
                  <a:pt x="38576" y="4858"/>
                  <a:pt x="41243" y="1905"/>
                  <a:pt x="43434" y="2667"/>
                </a:cubicBezTo>
                <a:cubicBezTo>
                  <a:pt x="36005" y="190"/>
                  <a:pt x="24099" y="2096"/>
                  <a:pt x="14001" y="1715"/>
                </a:cubicBezTo>
                <a:cubicBezTo>
                  <a:pt x="14001" y="1905"/>
                  <a:pt x="14097" y="2000"/>
                  <a:pt x="14192" y="2000"/>
                </a:cubicBezTo>
                <a:cubicBezTo>
                  <a:pt x="11335" y="1429"/>
                  <a:pt x="4858" y="857"/>
                  <a:pt x="476" y="0"/>
                </a:cubicBezTo>
                <a:cubicBezTo>
                  <a:pt x="858" y="1238"/>
                  <a:pt x="2381" y="667"/>
                  <a:pt x="3239" y="1143"/>
                </a:cubicBezTo>
                <a:cubicBezTo>
                  <a:pt x="2477" y="2572"/>
                  <a:pt x="1048" y="762"/>
                  <a:pt x="0" y="1810"/>
                </a:cubicBezTo>
                <a:close/>
                <a:moveTo>
                  <a:pt x="8096" y="2000"/>
                </a:moveTo>
                <a:cubicBezTo>
                  <a:pt x="7144" y="2762"/>
                  <a:pt x="5429" y="2000"/>
                  <a:pt x="4476" y="1619"/>
                </a:cubicBezTo>
                <a:cubicBezTo>
                  <a:pt x="5525" y="1143"/>
                  <a:pt x="7334" y="952"/>
                  <a:pt x="8096" y="2000"/>
                </a:cubicBezTo>
                <a:close/>
              </a:path>
            </a:pathLst>
          </a:custGeom>
          <a:solidFill>
            <a:srgbClr val="1A2D6F"/>
          </a:solidFill>
          <a:ln w="9525" cap="flat">
            <a:noFill/>
            <a:prstDash val="solid"/>
            <a:miter/>
          </a:ln>
        </p:spPr>
        <p:txBody>
          <a:bodyPr rtlCol="0" anchor="ctr"/>
          <a:lstStyle/>
          <a:p>
            <a:endParaRPr lang="en-US"/>
          </a:p>
        </p:txBody>
      </p:sp>
      <p:sp>
        <p:nvSpPr>
          <p:cNvPr id="1190" name="צורה חופשית: צורה 1163">
            <a:extLst>
              <a:ext uri="{FF2B5EF4-FFF2-40B4-BE49-F238E27FC236}">
                <a16:creationId xmlns:a16="http://schemas.microsoft.com/office/drawing/2014/main" id="{087624D5-B7FE-421E-A249-E3EAB06336E5}"/>
              </a:ext>
            </a:extLst>
          </p:cNvPr>
          <p:cNvSpPr/>
          <p:nvPr userDrawn="1"/>
        </p:nvSpPr>
        <p:spPr>
          <a:xfrm>
            <a:off x="5319807" y="120583"/>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5" y="2289"/>
                  <a:pt x="0" y="3146"/>
                </a:cubicBezTo>
                <a:close/>
              </a:path>
            </a:pathLst>
          </a:custGeom>
          <a:solidFill>
            <a:srgbClr val="1A2D6F"/>
          </a:solidFill>
          <a:ln w="9525" cap="flat">
            <a:noFill/>
            <a:prstDash val="solid"/>
            <a:miter/>
          </a:ln>
        </p:spPr>
        <p:txBody>
          <a:bodyPr rtlCol="0" anchor="ctr"/>
          <a:lstStyle/>
          <a:p>
            <a:endParaRPr lang="en-US"/>
          </a:p>
        </p:txBody>
      </p:sp>
      <p:sp>
        <p:nvSpPr>
          <p:cNvPr id="1191" name="צורה חופשית: צורה 1164">
            <a:extLst>
              <a:ext uri="{FF2B5EF4-FFF2-40B4-BE49-F238E27FC236}">
                <a16:creationId xmlns:a16="http://schemas.microsoft.com/office/drawing/2014/main" id="{3355374B-FFD4-4293-86C5-4657C5055441}"/>
              </a:ext>
            </a:extLst>
          </p:cNvPr>
          <p:cNvSpPr/>
          <p:nvPr userDrawn="1"/>
        </p:nvSpPr>
        <p:spPr>
          <a:xfrm>
            <a:off x="5411628" y="145829"/>
            <a:ext cx="5047" cy="1093"/>
          </a:xfrm>
          <a:custGeom>
            <a:avLst/>
            <a:gdLst>
              <a:gd name="connsiteX0" fmla="*/ 5048 w 5047"/>
              <a:gd name="connsiteY0" fmla="*/ 951 h 1093"/>
              <a:gd name="connsiteX1" fmla="*/ 0 w 5047"/>
              <a:gd name="connsiteY1" fmla="*/ 570 h 1093"/>
              <a:gd name="connsiteX2" fmla="*/ 5048 w 5047"/>
              <a:gd name="connsiteY2" fmla="*/ 951 h 1093"/>
            </a:gdLst>
            <a:ahLst/>
            <a:cxnLst>
              <a:cxn ang="0">
                <a:pos x="connsiteX0" y="connsiteY0"/>
              </a:cxn>
              <a:cxn ang="0">
                <a:pos x="connsiteX1" y="connsiteY1"/>
              </a:cxn>
              <a:cxn ang="0">
                <a:pos x="connsiteX2" y="connsiteY2"/>
              </a:cxn>
            </a:cxnLst>
            <a:rect l="l" t="t" r="r" b="b"/>
            <a:pathLst>
              <a:path w="5047" h="1093">
                <a:moveTo>
                  <a:pt x="5048" y="951"/>
                </a:moveTo>
                <a:cubicBezTo>
                  <a:pt x="3714" y="-669"/>
                  <a:pt x="2191" y="189"/>
                  <a:pt x="0" y="570"/>
                </a:cubicBezTo>
                <a:cubicBezTo>
                  <a:pt x="476" y="1713"/>
                  <a:pt x="3524" y="570"/>
                  <a:pt x="5048" y="951"/>
                </a:cubicBezTo>
                <a:close/>
              </a:path>
            </a:pathLst>
          </a:custGeom>
          <a:solidFill>
            <a:srgbClr val="1A2D6F"/>
          </a:solidFill>
          <a:ln w="9525" cap="flat">
            <a:noFill/>
            <a:prstDash val="solid"/>
            <a:miter/>
          </a:ln>
        </p:spPr>
        <p:txBody>
          <a:bodyPr rtlCol="0" anchor="ctr"/>
          <a:lstStyle/>
          <a:p>
            <a:endParaRPr lang="en-US"/>
          </a:p>
        </p:txBody>
      </p:sp>
      <p:sp>
        <p:nvSpPr>
          <p:cNvPr id="1192" name="צורה חופשית: צורה 1165">
            <a:extLst>
              <a:ext uri="{FF2B5EF4-FFF2-40B4-BE49-F238E27FC236}">
                <a16:creationId xmlns:a16="http://schemas.microsoft.com/office/drawing/2014/main" id="{B4AC3549-BBE5-4BAF-9068-16826E5C07AA}"/>
              </a:ext>
            </a:extLst>
          </p:cNvPr>
          <p:cNvSpPr/>
          <p:nvPr userDrawn="1"/>
        </p:nvSpPr>
        <p:spPr>
          <a:xfrm>
            <a:off x="5420105" y="146691"/>
            <a:ext cx="2667" cy="851"/>
          </a:xfrm>
          <a:custGeom>
            <a:avLst/>
            <a:gdLst>
              <a:gd name="connsiteX0" fmla="*/ 0 w 2667"/>
              <a:gd name="connsiteY0" fmla="*/ 280 h 851"/>
              <a:gd name="connsiteX1" fmla="*/ 2667 w 2667"/>
              <a:gd name="connsiteY1" fmla="*/ 851 h 851"/>
              <a:gd name="connsiteX2" fmla="*/ 0 w 2667"/>
              <a:gd name="connsiteY2" fmla="*/ 280 h 851"/>
            </a:gdLst>
            <a:ahLst/>
            <a:cxnLst>
              <a:cxn ang="0">
                <a:pos x="connsiteX0" y="connsiteY0"/>
              </a:cxn>
              <a:cxn ang="0">
                <a:pos x="connsiteX1" y="connsiteY1"/>
              </a:cxn>
              <a:cxn ang="0">
                <a:pos x="connsiteX2" y="connsiteY2"/>
              </a:cxn>
            </a:cxnLst>
            <a:rect l="l" t="t" r="r" b="b"/>
            <a:pathLst>
              <a:path w="2667" h="851">
                <a:moveTo>
                  <a:pt x="0" y="280"/>
                </a:moveTo>
                <a:cubicBezTo>
                  <a:pt x="381" y="1137"/>
                  <a:pt x="1810" y="565"/>
                  <a:pt x="2667" y="851"/>
                </a:cubicBezTo>
                <a:cubicBezTo>
                  <a:pt x="2381" y="-101"/>
                  <a:pt x="571" y="-197"/>
                  <a:pt x="0" y="280"/>
                </a:cubicBezTo>
                <a:close/>
              </a:path>
            </a:pathLst>
          </a:custGeom>
          <a:solidFill>
            <a:srgbClr val="1A2D6F"/>
          </a:solidFill>
          <a:ln w="9525" cap="flat">
            <a:noFill/>
            <a:prstDash val="solid"/>
            <a:miter/>
          </a:ln>
        </p:spPr>
        <p:txBody>
          <a:bodyPr rtlCol="0" anchor="ctr"/>
          <a:lstStyle/>
          <a:p>
            <a:endParaRPr lang="en-US"/>
          </a:p>
        </p:txBody>
      </p:sp>
      <p:sp>
        <p:nvSpPr>
          <p:cNvPr id="1193" name="צורה חופשית: צורה 1166">
            <a:extLst>
              <a:ext uri="{FF2B5EF4-FFF2-40B4-BE49-F238E27FC236}">
                <a16:creationId xmlns:a16="http://schemas.microsoft.com/office/drawing/2014/main" id="{FB623131-C007-4FFC-A451-29E099D90DEC}"/>
              </a:ext>
            </a:extLst>
          </p:cNvPr>
          <p:cNvSpPr/>
          <p:nvPr userDrawn="1"/>
        </p:nvSpPr>
        <p:spPr>
          <a:xfrm>
            <a:off x="5370671" y="138167"/>
            <a:ext cx="2571" cy="706"/>
          </a:xfrm>
          <a:custGeom>
            <a:avLst/>
            <a:gdLst>
              <a:gd name="connsiteX0" fmla="*/ 0 w 2571"/>
              <a:gd name="connsiteY0" fmla="*/ 40 h 706"/>
              <a:gd name="connsiteX1" fmla="*/ 2572 w 2571"/>
              <a:gd name="connsiteY1" fmla="*/ 707 h 706"/>
              <a:gd name="connsiteX2" fmla="*/ 0 w 2571"/>
              <a:gd name="connsiteY2" fmla="*/ 40 h 706"/>
            </a:gdLst>
            <a:ahLst/>
            <a:cxnLst>
              <a:cxn ang="0">
                <a:pos x="connsiteX0" y="connsiteY0"/>
              </a:cxn>
              <a:cxn ang="0">
                <a:pos x="connsiteX1" y="connsiteY1"/>
              </a:cxn>
              <a:cxn ang="0">
                <a:pos x="connsiteX2" y="connsiteY2"/>
              </a:cxn>
            </a:cxnLst>
            <a:rect l="l" t="t" r="r" b="b"/>
            <a:pathLst>
              <a:path w="2571" h="706">
                <a:moveTo>
                  <a:pt x="0" y="40"/>
                </a:moveTo>
                <a:cubicBezTo>
                  <a:pt x="286" y="897"/>
                  <a:pt x="1810" y="421"/>
                  <a:pt x="2572" y="707"/>
                </a:cubicBezTo>
                <a:cubicBezTo>
                  <a:pt x="2000" y="-246"/>
                  <a:pt x="1143" y="40"/>
                  <a:pt x="0" y="40"/>
                </a:cubicBezTo>
                <a:close/>
              </a:path>
            </a:pathLst>
          </a:custGeom>
          <a:solidFill>
            <a:srgbClr val="1A2D6F"/>
          </a:solidFill>
          <a:ln w="9525" cap="flat">
            <a:noFill/>
            <a:prstDash val="solid"/>
            <a:miter/>
          </a:ln>
        </p:spPr>
        <p:txBody>
          <a:bodyPr rtlCol="0" anchor="ctr"/>
          <a:lstStyle/>
          <a:p>
            <a:endParaRPr lang="en-US"/>
          </a:p>
        </p:txBody>
      </p:sp>
      <p:sp>
        <p:nvSpPr>
          <p:cNvPr id="1194" name="צורה חופשית: צורה 1167">
            <a:extLst>
              <a:ext uri="{FF2B5EF4-FFF2-40B4-BE49-F238E27FC236}">
                <a16:creationId xmlns:a16="http://schemas.microsoft.com/office/drawing/2014/main" id="{CA340F01-5730-4D7F-BAD5-9D506C3C5288}"/>
              </a:ext>
            </a:extLst>
          </p:cNvPr>
          <p:cNvSpPr/>
          <p:nvPr userDrawn="1"/>
        </p:nvSpPr>
        <p:spPr>
          <a:xfrm>
            <a:off x="5480494" y="6943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6" y="0"/>
                  <a:pt x="667" y="0"/>
                </a:cubicBezTo>
                <a:cubicBezTo>
                  <a:pt x="476" y="95"/>
                  <a:pt x="191" y="0"/>
                  <a:pt x="0" y="0"/>
                </a:cubicBezTo>
                <a:close/>
              </a:path>
            </a:pathLst>
          </a:custGeom>
          <a:solidFill>
            <a:srgbClr val="1A2D6F"/>
          </a:solidFill>
          <a:ln w="9525" cap="flat">
            <a:noFill/>
            <a:prstDash val="solid"/>
            <a:miter/>
          </a:ln>
        </p:spPr>
        <p:txBody>
          <a:bodyPr rtlCol="0" anchor="ctr"/>
          <a:lstStyle/>
          <a:p>
            <a:endParaRPr lang="en-US"/>
          </a:p>
        </p:txBody>
      </p:sp>
      <p:sp>
        <p:nvSpPr>
          <p:cNvPr id="1195" name="צורה חופשית: צורה 1168">
            <a:extLst>
              <a:ext uri="{FF2B5EF4-FFF2-40B4-BE49-F238E27FC236}">
                <a16:creationId xmlns:a16="http://schemas.microsoft.com/office/drawing/2014/main" id="{76BF48A6-DF79-4BE5-BCB2-6AB62DAED5C5}"/>
              </a:ext>
            </a:extLst>
          </p:cNvPr>
          <p:cNvSpPr/>
          <p:nvPr userDrawn="1"/>
        </p:nvSpPr>
        <p:spPr>
          <a:xfrm>
            <a:off x="5427056" y="147367"/>
            <a:ext cx="2479" cy="745"/>
          </a:xfrm>
          <a:custGeom>
            <a:avLst/>
            <a:gdLst>
              <a:gd name="connsiteX0" fmla="*/ 3 w 2479"/>
              <a:gd name="connsiteY0" fmla="*/ 746 h 745"/>
              <a:gd name="connsiteX1" fmla="*/ 2479 w 2479"/>
              <a:gd name="connsiteY1" fmla="*/ 555 h 745"/>
              <a:gd name="connsiteX2" fmla="*/ 3 w 2479"/>
              <a:gd name="connsiteY2" fmla="*/ 746 h 745"/>
            </a:gdLst>
            <a:ahLst/>
            <a:cxnLst>
              <a:cxn ang="0">
                <a:pos x="connsiteX0" y="connsiteY0"/>
              </a:cxn>
              <a:cxn ang="0">
                <a:pos x="connsiteX1" y="connsiteY1"/>
              </a:cxn>
              <a:cxn ang="0">
                <a:pos x="connsiteX2" y="connsiteY2"/>
              </a:cxn>
            </a:cxnLst>
            <a:rect l="l" t="t" r="r" b="b"/>
            <a:pathLst>
              <a:path w="2479" h="745">
                <a:moveTo>
                  <a:pt x="3" y="746"/>
                </a:moveTo>
                <a:cubicBezTo>
                  <a:pt x="764" y="-111"/>
                  <a:pt x="1813" y="1032"/>
                  <a:pt x="2479" y="555"/>
                </a:cubicBezTo>
                <a:cubicBezTo>
                  <a:pt x="2193" y="79"/>
                  <a:pt x="-92" y="-492"/>
                  <a:pt x="3" y="746"/>
                </a:cubicBezTo>
                <a:close/>
              </a:path>
            </a:pathLst>
          </a:custGeom>
          <a:solidFill>
            <a:srgbClr val="1A2D6F"/>
          </a:solidFill>
          <a:ln w="9525" cap="flat">
            <a:noFill/>
            <a:prstDash val="solid"/>
            <a:miter/>
          </a:ln>
        </p:spPr>
        <p:txBody>
          <a:bodyPr rtlCol="0" anchor="ctr"/>
          <a:lstStyle/>
          <a:p>
            <a:endParaRPr lang="en-US"/>
          </a:p>
        </p:txBody>
      </p:sp>
      <p:sp>
        <p:nvSpPr>
          <p:cNvPr id="1196" name="צורה חופשית: צורה 1169">
            <a:extLst>
              <a:ext uri="{FF2B5EF4-FFF2-40B4-BE49-F238E27FC236}">
                <a16:creationId xmlns:a16="http://schemas.microsoft.com/office/drawing/2014/main" id="{A3230CBB-533E-402B-9360-2F77CF3206B7}"/>
              </a:ext>
            </a:extLst>
          </p:cNvPr>
          <p:cNvSpPr/>
          <p:nvPr userDrawn="1"/>
        </p:nvSpPr>
        <p:spPr>
          <a:xfrm>
            <a:off x="5089112" y="414528"/>
            <a:ext cx="3432" cy="1047"/>
          </a:xfrm>
          <a:custGeom>
            <a:avLst/>
            <a:gdLst>
              <a:gd name="connsiteX0" fmla="*/ 3429 w 3432"/>
              <a:gd name="connsiteY0" fmla="*/ 1048 h 1047"/>
              <a:gd name="connsiteX1" fmla="*/ 0 w 3432"/>
              <a:gd name="connsiteY1" fmla="*/ 0 h 1047"/>
              <a:gd name="connsiteX2" fmla="*/ 3429 w 3432"/>
              <a:gd name="connsiteY2" fmla="*/ 1048 h 1047"/>
            </a:gdLst>
            <a:ahLst/>
            <a:cxnLst>
              <a:cxn ang="0">
                <a:pos x="connsiteX0" y="connsiteY0"/>
              </a:cxn>
              <a:cxn ang="0">
                <a:pos x="connsiteX1" y="connsiteY1"/>
              </a:cxn>
              <a:cxn ang="0">
                <a:pos x="connsiteX2" y="connsiteY2"/>
              </a:cxn>
            </a:cxnLst>
            <a:rect l="l" t="t" r="r" b="b"/>
            <a:pathLst>
              <a:path w="3432" h="1047">
                <a:moveTo>
                  <a:pt x="3429" y="1048"/>
                </a:moveTo>
                <a:cubicBezTo>
                  <a:pt x="3524" y="-381"/>
                  <a:pt x="1048" y="286"/>
                  <a:pt x="0" y="0"/>
                </a:cubicBezTo>
                <a:cubicBezTo>
                  <a:pt x="571" y="1333"/>
                  <a:pt x="2286" y="95"/>
                  <a:pt x="3429" y="1048"/>
                </a:cubicBezTo>
                <a:close/>
              </a:path>
            </a:pathLst>
          </a:custGeom>
          <a:solidFill>
            <a:srgbClr val="1A2D6F"/>
          </a:solidFill>
          <a:ln w="9525" cap="flat">
            <a:noFill/>
            <a:prstDash val="solid"/>
            <a:miter/>
          </a:ln>
        </p:spPr>
        <p:txBody>
          <a:bodyPr rtlCol="0" anchor="ctr"/>
          <a:lstStyle/>
          <a:p>
            <a:endParaRPr lang="en-US"/>
          </a:p>
        </p:txBody>
      </p:sp>
      <p:sp>
        <p:nvSpPr>
          <p:cNvPr id="1197" name="צורה חופשית: צורה 1170">
            <a:extLst>
              <a:ext uri="{FF2B5EF4-FFF2-40B4-BE49-F238E27FC236}">
                <a16:creationId xmlns:a16="http://schemas.microsoft.com/office/drawing/2014/main" id="{D31D4305-03F7-4F5E-A646-B158AA3BDED5}"/>
              </a:ext>
            </a:extLst>
          </p:cNvPr>
          <p:cNvSpPr/>
          <p:nvPr userDrawn="1"/>
        </p:nvSpPr>
        <p:spPr>
          <a:xfrm>
            <a:off x="5080298" y="410260"/>
            <a:ext cx="2336" cy="1314"/>
          </a:xfrm>
          <a:custGeom>
            <a:avLst/>
            <a:gdLst>
              <a:gd name="connsiteX0" fmla="*/ 1289 w 2336"/>
              <a:gd name="connsiteY0" fmla="*/ 1314 h 1314"/>
              <a:gd name="connsiteX1" fmla="*/ 2336 w 2336"/>
              <a:gd name="connsiteY1" fmla="*/ 267 h 1314"/>
              <a:gd name="connsiteX2" fmla="*/ 51 w 2336"/>
              <a:gd name="connsiteY2" fmla="*/ 362 h 1314"/>
              <a:gd name="connsiteX3" fmla="*/ 1289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9" y="1314"/>
                </a:moveTo>
                <a:cubicBezTo>
                  <a:pt x="2051" y="1314"/>
                  <a:pt x="1384" y="-114"/>
                  <a:pt x="2336" y="267"/>
                </a:cubicBezTo>
                <a:cubicBezTo>
                  <a:pt x="2241" y="-495"/>
                  <a:pt x="717" y="648"/>
                  <a:pt x="51" y="362"/>
                </a:cubicBezTo>
                <a:cubicBezTo>
                  <a:pt x="-330" y="1600"/>
                  <a:pt x="1575" y="76"/>
                  <a:pt x="1289" y="1314"/>
                </a:cubicBezTo>
                <a:close/>
              </a:path>
            </a:pathLst>
          </a:custGeom>
          <a:solidFill>
            <a:srgbClr val="1A2D6F"/>
          </a:solidFill>
          <a:ln w="9525" cap="flat">
            <a:noFill/>
            <a:prstDash val="solid"/>
            <a:miter/>
          </a:ln>
        </p:spPr>
        <p:txBody>
          <a:bodyPr rtlCol="0" anchor="ctr"/>
          <a:lstStyle/>
          <a:p>
            <a:endParaRPr lang="en-US"/>
          </a:p>
        </p:txBody>
      </p:sp>
      <p:sp>
        <p:nvSpPr>
          <p:cNvPr id="1198" name="צורה חופשית: צורה 1171">
            <a:extLst>
              <a:ext uri="{FF2B5EF4-FFF2-40B4-BE49-F238E27FC236}">
                <a16:creationId xmlns:a16="http://schemas.microsoft.com/office/drawing/2014/main" id="{23BEE75F-DB08-4A4F-92D1-7A2DF5076248}"/>
              </a:ext>
            </a:extLst>
          </p:cNvPr>
          <p:cNvSpPr/>
          <p:nvPr userDrawn="1"/>
        </p:nvSpPr>
        <p:spPr>
          <a:xfrm>
            <a:off x="5095850" y="421671"/>
            <a:ext cx="2119" cy="1523"/>
          </a:xfrm>
          <a:custGeom>
            <a:avLst/>
            <a:gdLst>
              <a:gd name="connsiteX0" fmla="*/ 2119 w 2119"/>
              <a:gd name="connsiteY0" fmla="*/ 1524 h 1523"/>
              <a:gd name="connsiteX1" fmla="*/ 310 w 2119"/>
              <a:gd name="connsiteY1" fmla="*/ 0 h 1523"/>
              <a:gd name="connsiteX2" fmla="*/ 786 w 2119"/>
              <a:gd name="connsiteY2" fmla="*/ 952 h 1523"/>
              <a:gd name="connsiteX3" fmla="*/ 2119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19" y="1524"/>
                </a:moveTo>
                <a:cubicBezTo>
                  <a:pt x="2025" y="762"/>
                  <a:pt x="1167" y="286"/>
                  <a:pt x="310" y="0"/>
                </a:cubicBezTo>
                <a:cubicBezTo>
                  <a:pt x="-928" y="95"/>
                  <a:pt x="2025" y="857"/>
                  <a:pt x="786" y="952"/>
                </a:cubicBezTo>
                <a:cubicBezTo>
                  <a:pt x="500" y="1905"/>
                  <a:pt x="1643" y="857"/>
                  <a:pt x="2119" y="1524"/>
                </a:cubicBezTo>
                <a:close/>
              </a:path>
            </a:pathLst>
          </a:custGeom>
          <a:solidFill>
            <a:srgbClr val="1A2D6F"/>
          </a:solidFill>
          <a:ln w="9525" cap="flat">
            <a:noFill/>
            <a:prstDash val="solid"/>
            <a:miter/>
          </a:ln>
        </p:spPr>
        <p:txBody>
          <a:bodyPr rtlCol="0" anchor="ctr"/>
          <a:lstStyle/>
          <a:p>
            <a:endParaRPr lang="en-US"/>
          </a:p>
        </p:txBody>
      </p:sp>
      <p:sp>
        <p:nvSpPr>
          <p:cNvPr id="1199" name="צורה חופשית: צורה 1172">
            <a:extLst>
              <a:ext uri="{FF2B5EF4-FFF2-40B4-BE49-F238E27FC236}">
                <a16:creationId xmlns:a16="http://schemas.microsoft.com/office/drawing/2014/main" id="{2D334EED-F889-4A07-A461-63CBD13A23A7}"/>
              </a:ext>
            </a:extLst>
          </p:cNvPr>
          <p:cNvSpPr/>
          <p:nvPr userDrawn="1"/>
        </p:nvSpPr>
        <p:spPr>
          <a:xfrm>
            <a:off x="5078444" y="414813"/>
            <a:ext cx="2191" cy="1333"/>
          </a:xfrm>
          <a:custGeom>
            <a:avLst/>
            <a:gdLst>
              <a:gd name="connsiteX0" fmla="*/ 0 w 2191"/>
              <a:gd name="connsiteY0" fmla="*/ 0 h 1333"/>
              <a:gd name="connsiteX1" fmla="*/ 2191 w 2191"/>
              <a:gd name="connsiteY1" fmla="*/ 1333 h 1333"/>
              <a:gd name="connsiteX2" fmla="*/ 0 w 2191"/>
              <a:gd name="connsiteY2" fmla="*/ 0 h 1333"/>
            </a:gdLst>
            <a:ahLst/>
            <a:cxnLst>
              <a:cxn ang="0">
                <a:pos x="connsiteX0" y="connsiteY0"/>
              </a:cxn>
              <a:cxn ang="0">
                <a:pos x="connsiteX1" y="connsiteY1"/>
              </a:cxn>
              <a:cxn ang="0">
                <a:pos x="connsiteX2" y="connsiteY2"/>
              </a:cxn>
            </a:cxnLst>
            <a:rect l="l" t="t" r="r" b="b"/>
            <a:pathLst>
              <a:path w="2191" h="1333">
                <a:moveTo>
                  <a:pt x="0" y="0"/>
                </a:moveTo>
                <a:cubicBezTo>
                  <a:pt x="0" y="857"/>
                  <a:pt x="1620" y="857"/>
                  <a:pt x="2191" y="1333"/>
                </a:cubicBezTo>
                <a:cubicBezTo>
                  <a:pt x="2191" y="476"/>
                  <a:pt x="571" y="476"/>
                  <a:pt x="0" y="0"/>
                </a:cubicBezTo>
                <a:close/>
              </a:path>
            </a:pathLst>
          </a:custGeom>
          <a:solidFill>
            <a:srgbClr val="1A2D6F"/>
          </a:solidFill>
          <a:ln w="9525" cap="flat">
            <a:noFill/>
            <a:prstDash val="solid"/>
            <a:miter/>
          </a:ln>
        </p:spPr>
        <p:txBody>
          <a:bodyPr rtlCol="0" anchor="ctr"/>
          <a:lstStyle/>
          <a:p>
            <a:endParaRPr lang="en-US"/>
          </a:p>
        </p:txBody>
      </p:sp>
      <p:sp>
        <p:nvSpPr>
          <p:cNvPr id="1200" name="צורה חופשית: צורה 1173">
            <a:extLst>
              <a:ext uri="{FF2B5EF4-FFF2-40B4-BE49-F238E27FC236}">
                <a16:creationId xmlns:a16="http://schemas.microsoft.com/office/drawing/2014/main" id="{9D42DCC0-D349-4E0F-8A38-9EF06EB56B66}"/>
              </a:ext>
            </a:extLst>
          </p:cNvPr>
          <p:cNvSpPr/>
          <p:nvPr userDrawn="1"/>
        </p:nvSpPr>
        <p:spPr>
          <a:xfrm>
            <a:off x="5185600" y="452723"/>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3" y="0"/>
                  <a:pt x="858" y="0"/>
                  <a:pt x="0" y="0"/>
                </a:cubicBezTo>
                <a:cubicBezTo>
                  <a:pt x="667" y="857"/>
                  <a:pt x="2191" y="1048"/>
                  <a:pt x="3048" y="1619"/>
                </a:cubicBezTo>
                <a:close/>
              </a:path>
            </a:pathLst>
          </a:custGeom>
          <a:solidFill>
            <a:srgbClr val="1A2D6F"/>
          </a:solidFill>
          <a:ln w="9525" cap="flat">
            <a:noFill/>
            <a:prstDash val="solid"/>
            <a:miter/>
          </a:ln>
        </p:spPr>
        <p:txBody>
          <a:bodyPr rtlCol="0" anchor="ctr"/>
          <a:lstStyle/>
          <a:p>
            <a:endParaRPr lang="en-US"/>
          </a:p>
        </p:txBody>
      </p:sp>
      <p:sp>
        <p:nvSpPr>
          <p:cNvPr id="1201" name="צורה חופשית: צורה 1174">
            <a:extLst>
              <a:ext uri="{FF2B5EF4-FFF2-40B4-BE49-F238E27FC236}">
                <a16:creationId xmlns:a16="http://schemas.microsoft.com/office/drawing/2014/main" id="{67843B6B-AE2D-4A11-A564-81A532732164}"/>
              </a:ext>
            </a:extLst>
          </p:cNvPr>
          <p:cNvSpPr/>
          <p:nvPr userDrawn="1"/>
        </p:nvSpPr>
        <p:spPr>
          <a:xfrm>
            <a:off x="5150451" y="443864"/>
            <a:ext cx="4197" cy="2476"/>
          </a:xfrm>
          <a:custGeom>
            <a:avLst/>
            <a:gdLst>
              <a:gd name="connsiteX0" fmla="*/ 4097 w 4197"/>
              <a:gd name="connsiteY0" fmla="*/ 2477 h 2476"/>
              <a:gd name="connsiteX1" fmla="*/ 2 w 4197"/>
              <a:gd name="connsiteY1" fmla="*/ 0 h 2476"/>
              <a:gd name="connsiteX2" fmla="*/ 4097 w 4197"/>
              <a:gd name="connsiteY2" fmla="*/ 2477 h 2476"/>
            </a:gdLst>
            <a:ahLst/>
            <a:cxnLst>
              <a:cxn ang="0">
                <a:pos x="connsiteX0" y="connsiteY0"/>
              </a:cxn>
              <a:cxn ang="0">
                <a:pos x="connsiteX1" y="connsiteY1"/>
              </a:cxn>
              <a:cxn ang="0">
                <a:pos x="connsiteX2" y="connsiteY2"/>
              </a:cxn>
            </a:cxnLst>
            <a:rect l="l" t="t" r="r" b="b"/>
            <a:pathLst>
              <a:path w="4197" h="2476">
                <a:moveTo>
                  <a:pt x="4097" y="2477"/>
                </a:moveTo>
                <a:cubicBezTo>
                  <a:pt x="4860" y="572"/>
                  <a:pt x="1050" y="1429"/>
                  <a:pt x="2" y="0"/>
                </a:cubicBezTo>
                <a:cubicBezTo>
                  <a:pt x="-94" y="1905"/>
                  <a:pt x="3621" y="1048"/>
                  <a:pt x="4097" y="2477"/>
                </a:cubicBezTo>
                <a:close/>
              </a:path>
            </a:pathLst>
          </a:custGeom>
          <a:solidFill>
            <a:srgbClr val="1A2D6F"/>
          </a:solidFill>
          <a:ln w="9525" cap="flat">
            <a:noFill/>
            <a:prstDash val="solid"/>
            <a:miter/>
          </a:ln>
        </p:spPr>
        <p:txBody>
          <a:bodyPr rtlCol="0" anchor="ctr"/>
          <a:lstStyle/>
          <a:p>
            <a:endParaRPr lang="en-US"/>
          </a:p>
        </p:txBody>
      </p:sp>
      <p:sp>
        <p:nvSpPr>
          <p:cNvPr id="1202" name="צורה חופשית: צורה 1175">
            <a:extLst>
              <a:ext uri="{FF2B5EF4-FFF2-40B4-BE49-F238E27FC236}">
                <a16:creationId xmlns:a16="http://schemas.microsoft.com/office/drawing/2014/main" id="{B0D892DC-983F-4CC7-9BD2-ACE13367637F}"/>
              </a:ext>
            </a:extLst>
          </p:cNvPr>
          <p:cNvSpPr/>
          <p:nvPr userDrawn="1"/>
        </p:nvSpPr>
        <p:spPr>
          <a:xfrm>
            <a:off x="5145951" y="441102"/>
            <a:ext cx="3359" cy="2571"/>
          </a:xfrm>
          <a:custGeom>
            <a:avLst/>
            <a:gdLst>
              <a:gd name="connsiteX0" fmla="*/ 3359 w 3359"/>
              <a:gd name="connsiteY0" fmla="*/ 1619 h 2571"/>
              <a:gd name="connsiteX1" fmla="*/ 883 w 3359"/>
              <a:gd name="connsiteY1" fmla="*/ 0 h 2571"/>
              <a:gd name="connsiteX2" fmla="*/ 26 w 3359"/>
              <a:gd name="connsiteY2" fmla="*/ 857 h 2571"/>
              <a:gd name="connsiteX3" fmla="*/ 2692 w 3359"/>
              <a:gd name="connsiteY3" fmla="*/ 2572 h 2571"/>
              <a:gd name="connsiteX4" fmla="*/ 2407 w 3359"/>
              <a:gd name="connsiteY4" fmla="*/ 1715 h 2571"/>
              <a:gd name="connsiteX5" fmla="*/ 3359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59" y="1619"/>
                </a:moveTo>
                <a:cubicBezTo>
                  <a:pt x="3074" y="667"/>
                  <a:pt x="1264" y="857"/>
                  <a:pt x="883" y="0"/>
                </a:cubicBezTo>
                <a:cubicBezTo>
                  <a:pt x="692" y="1143"/>
                  <a:pt x="1359" y="1238"/>
                  <a:pt x="26" y="857"/>
                </a:cubicBezTo>
                <a:cubicBezTo>
                  <a:pt x="-260" y="1238"/>
                  <a:pt x="1931" y="2095"/>
                  <a:pt x="2692" y="2572"/>
                </a:cubicBezTo>
                <a:cubicBezTo>
                  <a:pt x="2692" y="2191"/>
                  <a:pt x="2692" y="1905"/>
                  <a:pt x="2407" y="1715"/>
                </a:cubicBezTo>
                <a:cubicBezTo>
                  <a:pt x="2692" y="1333"/>
                  <a:pt x="2978" y="1524"/>
                  <a:pt x="3359" y="1619"/>
                </a:cubicBezTo>
                <a:close/>
              </a:path>
            </a:pathLst>
          </a:custGeom>
          <a:solidFill>
            <a:srgbClr val="1A2D6F"/>
          </a:solidFill>
          <a:ln w="9525" cap="flat">
            <a:noFill/>
            <a:prstDash val="solid"/>
            <a:miter/>
          </a:ln>
        </p:spPr>
        <p:txBody>
          <a:bodyPr rtlCol="0" anchor="ctr"/>
          <a:lstStyle/>
          <a:p>
            <a:endParaRPr lang="en-US"/>
          </a:p>
        </p:txBody>
      </p:sp>
      <p:sp>
        <p:nvSpPr>
          <p:cNvPr id="1203" name="צורה חופשית: צורה 1176">
            <a:extLst>
              <a:ext uri="{FF2B5EF4-FFF2-40B4-BE49-F238E27FC236}">
                <a16:creationId xmlns:a16="http://schemas.microsoft.com/office/drawing/2014/main" id="{FD8E3A9A-3DC0-4CBE-A22A-A3CDE741D320}"/>
              </a:ext>
            </a:extLst>
          </p:cNvPr>
          <p:cNvSpPr/>
          <p:nvPr userDrawn="1"/>
        </p:nvSpPr>
        <p:spPr>
          <a:xfrm>
            <a:off x="5128248" y="433768"/>
            <a:ext cx="5944" cy="2528"/>
          </a:xfrm>
          <a:custGeom>
            <a:avLst/>
            <a:gdLst>
              <a:gd name="connsiteX0" fmla="*/ 2298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8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8" y="1143"/>
                </a:moveTo>
                <a:cubicBezTo>
                  <a:pt x="3726" y="1810"/>
                  <a:pt x="5060" y="2762"/>
                  <a:pt x="5917" y="2476"/>
                </a:cubicBezTo>
                <a:cubicBezTo>
                  <a:pt x="6012" y="1905"/>
                  <a:pt x="5822" y="1524"/>
                  <a:pt x="5917" y="952"/>
                </a:cubicBezTo>
                <a:cubicBezTo>
                  <a:pt x="4203" y="1619"/>
                  <a:pt x="2774" y="952"/>
                  <a:pt x="297" y="0"/>
                </a:cubicBezTo>
                <a:cubicBezTo>
                  <a:pt x="-846" y="381"/>
                  <a:pt x="1631" y="857"/>
                  <a:pt x="2298" y="1143"/>
                </a:cubicBezTo>
                <a:close/>
              </a:path>
            </a:pathLst>
          </a:custGeom>
          <a:solidFill>
            <a:srgbClr val="1A2D6F"/>
          </a:solidFill>
          <a:ln w="9525" cap="flat">
            <a:noFill/>
            <a:prstDash val="solid"/>
            <a:miter/>
          </a:ln>
        </p:spPr>
        <p:txBody>
          <a:bodyPr rtlCol="0" anchor="ctr"/>
          <a:lstStyle/>
          <a:p>
            <a:endParaRPr lang="en-US"/>
          </a:p>
        </p:txBody>
      </p:sp>
      <p:sp>
        <p:nvSpPr>
          <p:cNvPr id="1204" name="צורה חופשית: צורה 1177">
            <a:extLst>
              <a:ext uri="{FF2B5EF4-FFF2-40B4-BE49-F238E27FC236}">
                <a16:creationId xmlns:a16="http://schemas.microsoft.com/office/drawing/2014/main" id="{FD413CB7-F13E-45BB-BC5B-DFFFF16A46D7}"/>
              </a:ext>
            </a:extLst>
          </p:cNvPr>
          <p:cNvSpPr/>
          <p:nvPr userDrawn="1"/>
        </p:nvSpPr>
        <p:spPr>
          <a:xfrm>
            <a:off x="5125783" y="429387"/>
            <a:ext cx="32956" cy="16478"/>
          </a:xfrm>
          <a:custGeom>
            <a:avLst/>
            <a:gdLst>
              <a:gd name="connsiteX0" fmla="*/ 0 w 32956"/>
              <a:gd name="connsiteY0" fmla="*/ 0 h 16478"/>
              <a:gd name="connsiteX1" fmla="*/ 3429 w 32956"/>
              <a:gd name="connsiteY1" fmla="*/ 2381 h 16478"/>
              <a:gd name="connsiteX2" fmla="*/ 32956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4"/>
                  <a:pt x="3429" y="2381"/>
                </a:cubicBezTo>
                <a:cubicBezTo>
                  <a:pt x="13145" y="7334"/>
                  <a:pt x="23622" y="12478"/>
                  <a:pt x="32956" y="16478"/>
                </a:cubicBezTo>
                <a:cubicBezTo>
                  <a:pt x="23908" y="10668"/>
                  <a:pt x="10096" y="5620"/>
                  <a:pt x="0" y="0"/>
                </a:cubicBezTo>
                <a:close/>
              </a:path>
            </a:pathLst>
          </a:custGeom>
          <a:solidFill>
            <a:srgbClr val="1A2D6F"/>
          </a:solidFill>
          <a:ln w="9525" cap="flat">
            <a:noFill/>
            <a:prstDash val="solid"/>
            <a:miter/>
          </a:ln>
        </p:spPr>
        <p:txBody>
          <a:bodyPr rtlCol="0" anchor="ctr"/>
          <a:lstStyle/>
          <a:p>
            <a:endParaRPr lang="en-US"/>
          </a:p>
        </p:txBody>
      </p:sp>
      <p:sp>
        <p:nvSpPr>
          <p:cNvPr id="1205" name="צורה חופשית: צורה 1178">
            <a:extLst>
              <a:ext uri="{FF2B5EF4-FFF2-40B4-BE49-F238E27FC236}">
                <a16:creationId xmlns:a16="http://schemas.microsoft.com/office/drawing/2014/main" id="{F66D9581-31FB-43F4-856C-748B6705BACE}"/>
              </a:ext>
            </a:extLst>
          </p:cNvPr>
          <p:cNvSpPr/>
          <p:nvPr userDrawn="1"/>
        </p:nvSpPr>
        <p:spPr>
          <a:xfrm>
            <a:off x="5156453" y="529436"/>
            <a:ext cx="2762" cy="1072"/>
          </a:xfrm>
          <a:custGeom>
            <a:avLst/>
            <a:gdLst>
              <a:gd name="connsiteX0" fmla="*/ 2763 w 2762"/>
              <a:gd name="connsiteY0" fmla="*/ 1010 h 1072"/>
              <a:gd name="connsiteX1" fmla="*/ 0 w 2762"/>
              <a:gd name="connsiteY1" fmla="*/ 534 h 1072"/>
              <a:gd name="connsiteX2" fmla="*/ 2763 w 2762"/>
              <a:gd name="connsiteY2" fmla="*/ 1010 h 1072"/>
            </a:gdLst>
            <a:ahLst/>
            <a:cxnLst>
              <a:cxn ang="0">
                <a:pos x="connsiteX0" y="connsiteY0"/>
              </a:cxn>
              <a:cxn ang="0">
                <a:pos x="connsiteX1" y="connsiteY1"/>
              </a:cxn>
              <a:cxn ang="0">
                <a:pos x="connsiteX2" y="connsiteY2"/>
              </a:cxn>
            </a:cxnLst>
            <a:rect l="l" t="t" r="r" b="b"/>
            <a:pathLst>
              <a:path w="2762" h="1072">
                <a:moveTo>
                  <a:pt x="2763" y="1010"/>
                </a:moveTo>
                <a:cubicBezTo>
                  <a:pt x="2572" y="534"/>
                  <a:pt x="191" y="-704"/>
                  <a:pt x="0" y="534"/>
                </a:cubicBezTo>
                <a:cubicBezTo>
                  <a:pt x="1048" y="-133"/>
                  <a:pt x="1905" y="1391"/>
                  <a:pt x="2763" y="1010"/>
                </a:cubicBezTo>
                <a:close/>
              </a:path>
            </a:pathLst>
          </a:custGeom>
          <a:solidFill>
            <a:srgbClr val="1A2D6F"/>
          </a:solidFill>
          <a:ln w="9525" cap="flat">
            <a:noFill/>
            <a:prstDash val="solid"/>
            <a:miter/>
          </a:ln>
        </p:spPr>
        <p:txBody>
          <a:bodyPr rtlCol="0" anchor="ctr"/>
          <a:lstStyle/>
          <a:p>
            <a:endParaRPr lang="en-US"/>
          </a:p>
        </p:txBody>
      </p:sp>
      <p:sp>
        <p:nvSpPr>
          <p:cNvPr id="1206" name="צורה חופשית: צורה 1179">
            <a:extLst>
              <a:ext uri="{FF2B5EF4-FFF2-40B4-BE49-F238E27FC236}">
                <a16:creationId xmlns:a16="http://schemas.microsoft.com/office/drawing/2014/main" id="{779CA449-3021-4578-BA1B-EB50040A54C7}"/>
              </a:ext>
            </a:extLst>
          </p:cNvPr>
          <p:cNvSpPr/>
          <p:nvPr userDrawn="1"/>
        </p:nvSpPr>
        <p:spPr>
          <a:xfrm>
            <a:off x="5114448" y="424624"/>
            <a:ext cx="6004" cy="3047"/>
          </a:xfrm>
          <a:custGeom>
            <a:avLst/>
            <a:gdLst>
              <a:gd name="connsiteX0" fmla="*/ 0 w 6004"/>
              <a:gd name="connsiteY0" fmla="*/ 0 h 3047"/>
              <a:gd name="connsiteX1" fmla="*/ 5905 w 6004"/>
              <a:gd name="connsiteY1" fmla="*/ 3048 h 3047"/>
              <a:gd name="connsiteX2" fmla="*/ 1428 w 6004"/>
              <a:gd name="connsiteY2" fmla="*/ 571 h 3047"/>
              <a:gd name="connsiteX3" fmla="*/ 0 w 6004"/>
              <a:gd name="connsiteY3" fmla="*/ 0 h 3047"/>
            </a:gdLst>
            <a:ahLst/>
            <a:cxnLst>
              <a:cxn ang="0">
                <a:pos x="connsiteX0" y="connsiteY0"/>
              </a:cxn>
              <a:cxn ang="0">
                <a:pos x="connsiteX1" y="connsiteY1"/>
              </a:cxn>
              <a:cxn ang="0">
                <a:pos x="connsiteX2" y="connsiteY2"/>
              </a:cxn>
              <a:cxn ang="0">
                <a:pos x="connsiteX3" y="connsiteY3"/>
              </a:cxn>
            </a:cxnLst>
            <a:rect l="l" t="t" r="r" b="b"/>
            <a:pathLst>
              <a:path w="6004" h="3047">
                <a:moveTo>
                  <a:pt x="0" y="0"/>
                </a:moveTo>
                <a:cubicBezTo>
                  <a:pt x="2191" y="1714"/>
                  <a:pt x="4572" y="2095"/>
                  <a:pt x="5905" y="3048"/>
                </a:cubicBezTo>
                <a:cubicBezTo>
                  <a:pt x="6762" y="1810"/>
                  <a:pt x="1810" y="952"/>
                  <a:pt x="1428" y="571"/>
                </a:cubicBezTo>
                <a:lnTo>
                  <a:pt x="0" y="0"/>
                </a:lnTo>
                <a:close/>
              </a:path>
            </a:pathLst>
          </a:custGeom>
          <a:solidFill>
            <a:srgbClr val="1A2D6F"/>
          </a:solidFill>
          <a:ln w="9525" cap="flat">
            <a:noFill/>
            <a:prstDash val="solid"/>
            <a:miter/>
          </a:ln>
        </p:spPr>
        <p:txBody>
          <a:bodyPr rtlCol="0" anchor="ctr"/>
          <a:lstStyle/>
          <a:p>
            <a:endParaRPr lang="en-US"/>
          </a:p>
        </p:txBody>
      </p:sp>
      <p:sp>
        <p:nvSpPr>
          <p:cNvPr id="1207" name="צורה חופשית: צורה 1180">
            <a:extLst>
              <a:ext uri="{FF2B5EF4-FFF2-40B4-BE49-F238E27FC236}">
                <a16:creationId xmlns:a16="http://schemas.microsoft.com/office/drawing/2014/main" id="{B4E5EE77-07FD-4394-839F-724625127E61}"/>
              </a:ext>
            </a:extLst>
          </p:cNvPr>
          <p:cNvSpPr/>
          <p:nvPr userDrawn="1"/>
        </p:nvSpPr>
        <p:spPr>
          <a:xfrm>
            <a:off x="5074580" y="413575"/>
            <a:ext cx="2340" cy="2000"/>
          </a:xfrm>
          <a:custGeom>
            <a:avLst/>
            <a:gdLst>
              <a:gd name="connsiteX0" fmla="*/ 435 w 2340"/>
              <a:gd name="connsiteY0" fmla="*/ 0 h 2000"/>
              <a:gd name="connsiteX1" fmla="*/ 2340 w 2340"/>
              <a:gd name="connsiteY1" fmla="*/ 2000 h 2000"/>
              <a:gd name="connsiteX2" fmla="*/ 435 w 2340"/>
              <a:gd name="connsiteY2" fmla="*/ 0 h 2000"/>
            </a:gdLst>
            <a:ahLst/>
            <a:cxnLst>
              <a:cxn ang="0">
                <a:pos x="connsiteX0" y="connsiteY0"/>
              </a:cxn>
              <a:cxn ang="0">
                <a:pos x="connsiteX1" y="connsiteY1"/>
              </a:cxn>
              <a:cxn ang="0">
                <a:pos x="connsiteX2" y="connsiteY2"/>
              </a:cxn>
            </a:cxnLst>
            <a:rect l="l" t="t" r="r" b="b"/>
            <a:pathLst>
              <a:path w="2340" h="2000">
                <a:moveTo>
                  <a:pt x="435" y="0"/>
                </a:moveTo>
                <a:cubicBezTo>
                  <a:pt x="-994" y="857"/>
                  <a:pt x="1483" y="1619"/>
                  <a:pt x="2340" y="2000"/>
                </a:cubicBezTo>
                <a:cubicBezTo>
                  <a:pt x="2054" y="1048"/>
                  <a:pt x="911" y="191"/>
                  <a:pt x="435" y="0"/>
                </a:cubicBezTo>
                <a:close/>
              </a:path>
            </a:pathLst>
          </a:custGeom>
          <a:solidFill>
            <a:srgbClr val="1A2D6F"/>
          </a:solidFill>
          <a:ln w="9525" cap="flat">
            <a:noFill/>
            <a:prstDash val="solid"/>
            <a:miter/>
          </a:ln>
        </p:spPr>
        <p:txBody>
          <a:bodyPr rtlCol="0" anchor="ctr"/>
          <a:lstStyle/>
          <a:p>
            <a:endParaRPr lang="en-US"/>
          </a:p>
        </p:txBody>
      </p:sp>
      <p:sp>
        <p:nvSpPr>
          <p:cNvPr id="1208" name="צורה חופשית: צורה 1181">
            <a:extLst>
              <a:ext uri="{FF2B5EF4-FFF2-40B4-BE49-F238E27FC236}">
                <a16:creationId xmlns:a16="http://schemas.microsoft.com/office/drawing/2014/main" id="{1D2607AE-62CF-42FE-9E99-F53B6A147BCF}"/>
              </a:ext>
            </a:extLst>
          </p:cNvPr>
          <p:cNvSpPr/>
          <p:nvPr userDrawn="1"/>
        </p:nvSpPr>
        <p:spPr>
          <a:xfrm>
            <a:off x="5196363" y="454628"/>
            <a:ext cx="50101" cy="14859"/>
          </a:xfrm>
          <a:custGeom>
            <a:avLst/>
            <a:gdLst>
              <a:gd name="connsiteX0" fmla="*/ 41434 w 50101"/>
              <a:gd name="connsiteY0" fmla="*/ 13716 h 14859"/>
              <a:gd name="connsiteX1" fmla="*/ 50102 w 50101"/>
              <a:gd name="connsiteY1" fmla="*/ 14859 h 14859"/>
              <a:gd name="connsiteX2" fmla="*/ 16193 w 50101"/>
              <a:gd name="connsiteY2" fmla="*/ 5525 h 14859"/>
              <a:gd name="connsiteX3" fmla="*/ 16383 w 50101"/>
              <a:gd name="connsiteY3" fmla="*/ 5905 h 14859"/>
              <a:gd name="connsiteX4" fmla="*/ 953 w 50101"/>
              <a:gd name="connsiteY4" fmla="*/ 0 h 14859"/>
              <a:gd name="connsiteX5" fmla="*/ 3906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6" y="13526"/>
                  <a:pt x="50102" y="14859"/>
                </a:cubicBezTo>
                <a:cubicBezTo>
                  <a:pt x="42100" y="10287"/>
                  <a:pt x="27718" y="8763"/>
                  <a:pt x="16193" y="5525"/>
                </a:cubicBezTo>
                <a:cubicBezTo>
                  <a:pt x="16193" y="5715"/>
                  <a:pt x="16288" y="5810"/>
                  <a:pt x="16383" y="5905"/>
                </a:cubicBezTo>
                <a:cubicBezTo>
                  <a:pt x="13240" y="4572"/>
                  <a:pt x="5810" y="2096"/>
                  <a:pt x="953" y="0"/>
                </a:cubicBezTo>
                <a:cubicBezTo>
                  <a:pt x="1048" y="1333"/>
                  <a:pt x="3048" y="1143"/>
                  <a:pt x="3906" y="1905"/>
                </a:cubicBezTo>
                <a:cubicBezTo>
                  <a:pt x="2763" y="3048"/>
                  <a:pt x="1524" y="857"/>
                  <a:pt x="0" y="1524"/>
                </a:cubicBezTo>
                <a:cubicBezTo>
                  <a:pt x="8097" y="4858"/>
                  <a:pt x="15430" y="7715"/>
                  <a:pt x="23908" y="8477"/>
                </a:cubicBezTo>
                <a:cubicBezTo>
                  <a:pt x="26670" y="10573"/>
                  <a:pt x="33528" y="10763"/>
                  <a:pt x="38862" y="12002"/>
                </a:cubicBezTo>
                <a:cubicBezTo>
                  <a:pt x="39434" y="11240"/>
                  <a:pt x="36005" y="11525"/>
                  <a:pt x="35814" y="10573"/>
                </a:cubicBezTo>
                <a:cubicBezTo>
                  <a:pt x="38862" y="10573"/>
                  <a:pt x="41053" y="12478"/>
                  <a:pt x="44291" y="12859"/>
                </a:cubicBezTo>
                <a:cubicBezTo>
                  <a:pt x="43815" y="14288"/>
                  <a:pt x="42386" y="13335"/>
                  <a:pt x="41434" y="13716"/>
                </a:cubicBezTo>
                <a:close/>
                <a:moveTo>
                  <a:pt x="5334" y="2667"/>
                </a:moveTo>
                <a:cubicBezTo>
                  <a:pt x="6668" y="2572"/>
                  <a:pt x="8858" y="2953"/>
                  <a:pt x="9430" y="4096"/>
                </a:cubicBezTo>
                <a:cubicBezTo>
                  <a:pt x="8191" y="4477"/>
                  <a:pt x="6382" y="3239"/>
                  <a:pt x="5334" y="2667"/>
                </a:cubicBezTo>
                <a:close/>
              </a:path>
            </a:pathLst>
          </a:custGeom>
          <a:solidFill>
            <a:srgbClr val="1A2D6F"/>
          </a:solidFill>
          <a:ln w="9525" cap="flat">
            <a:noFill/>
            <a:prstDash val="solid"/>
            <a:miter/>
          </a:ln>
        </p:spPr>
        <p:txBody>
          <a:bodyPr rtlCol="0" anchor="ctr"/>
          <a:lstStyle/>
          <a:p>
            <a:endParaRPr lang="en-US"/>
          </a:p>
        </p:txBody>
      </p:sp>
      <p:sp>
        <p:nvSpPr>
          <p:cNvPr id="1209" name="צורה חופשית: צורה 1182">
            <a:extLst>
              <a:ext uri="{FF2B5EF4-FFF2-40B4-BE49-F238E27FC236}">
                <a16:creationId xmlns:a16="http://schemas.microsoft.com/office/drawing/2014/main" id="{7CFC3D33-851E-413B-9564-EE939DA3E390}"/>
              </a:ext>
            </a:extLst>
          </p:cNvPr>
          <p:cNvSpPr/>
          <p:nvPr userDrawn="1"/>
        </p:nvSpPr>
        <p:spPr>
          <a:xfrm>
            <a:off x="5148738" y="526813"/>
            <a:ext cx="2857" cy="1347"/>
          </a:xfrm>
          <a:custGeom>
            <a:avLst/>
            <a:gdLst>
              <a:gd name="connsiteX0" fmla="*/ 0 w 2857"/>
              <a:gd name="connsiteY0" fmla="*/ 109 h 1347"/>
              <a:gd name="connsiteX1" fmla="*/ 2857 w 2857"/>
              <a:gd name="connsiteY1" fmla="*/ 1347 h 1347"/>
              <a:gd name="connsiteX2" fmla="*/ 0 w 2857"/>
              <a:gd name="connsiteY2" fmla="*/ 109 h 1347"/>
            </a:gdLst>
            <a:ahLst/>
            <a:cxnLst>
              <a:cxn ang="0">
                <a:pos x="connsiteX0" y="connsiteY0"/>
              </a:cxn>
              <a:cxn ang="0">
                <a:pos x="connsiteX1" y="connsiteY1"/>
              </a:cxn>
              <a:cxn ang="0">
                <a:pos x="connsiteX2" y="connsiteY2"/>
              </a:cxn>
            </a:cxnLst>
            <a:rect l="l" t="t" r="r" b="b"/>
            <a:pathLst>
              <a:path w="2857" h="1347">
                <a:moveTo>
                  <a:pt x="0" y="109"/>
                </a:moveTo>
                <a:cubicBezTo>
                  <a:pt x="191" y="1062"/>
                  <a:pt x="2000" y="871"/>
                  <a:pt x="2857" y="1347"/>
                </a:cubicBezTo>
                <a:cubicBezTo>
                  <a:pt x="2857" y="395"/>
                  <a:pt x="858" y="-272"/>
                  <a:pt x="0" y="109"/>
                </a:cubicBezTo>
                <a:close/>
              </a:path>
            </a:pathLst>
          </a:custGeom>
          <a:solidFill>
            <a:srgbClr val="1A2D6F"/>
          </a:solidFill>
          <a:ln w="9525" cap="flat">
            <a:noFill/>
            <a:prstDash val="solid"/>
            <a:miter/>
          </a:ln>
        </p:spPr>
        <p:txBody>
          <a:bodyPr rtlCol="0" anchor="ctr"/>
          <a:lstStyle/>
          <a:p>
            <a:endParaRPr lang="en-US"/>
          </a:p>
        </p:txBody>
      </p:sp>
      <p:sp>
        <p:nvSpPr>
          <p:cNvPr id="1210" name="צורה חופשית: צורה 1183">
            <a:extLst>
              <a:ext uri="{FF2B5EF4-FFF2-40B4-BE49-F238E27FC236}">
                <a16:creationId xmlns:a16="http://schemas.microsoft.com/office/drawing/2014/main" id="{083B51AF-A037-46D0-B067-74E75EC57D9A}"/>
              </a:ext>
            </a:extLst>
          </p:cNvPr>
          <p:cNvSpPr/>
          <p:nvPr userDrawn="1"/>
        </p:nvSpPr>
        <p:spPr>
          <a:xfrm>
            <a:off x="5236178" y="468630"/>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95" y="95"/>
                  <a:pt x="0" y="0"/>
                </a:cubicBezTo>
                <a:close/>
              </a:path>
            </a:pathLst>
          </a:custGeom>
          <a:solidFill>
            <a:srgbClr val="1A2D6F"/>
          </a:solidFill>
          <a:ln w="9525" cap="flat">
            <a:noFill/>
            <a:prstDash val="solid"/>
            <a:miter/>
          </a:ln>
        </p:spPr>
        <p:txBody>
          <a:bodyPr rtlCol="0" anchor="ctr"/>
          <a:lstStyle/>
          <a:p>
            <a:endParaRPr lang="en-US"/>
          </a:p>
        </p:txBody>
      </p:sp>
      <p:sp>
        <p:nvSpPr>
          <p:cNvPr id="1211" name="צורה חופשית: צורה 1184">
            <a:extLst>
              <a:ext uri="{FF2B5EF4-FFF2-40B4-BE49-F238E27FC236}">
                <a16:creationId xmlns:a16="http://schemas.microsoft.com/office/drawing/2014/main" id="{39CCE48A-0306-416E-AD29-26E2FC05D11C}"/>
              </a:ext>
            </a:extLst>
          </p:cNvPr>
          <p:cNvSpPr/>
          <p:nvPr userDrawn="1"/>
        </p:nvSpPr>
        <p:spPr>
          <a:xfrm>
            <a:off x="5040725" y="413538"/>
            <a:ext cx="220122" cy="132018"/>
          </a:xfrm>
          <a:custGeom>
            <a:avLst/>
            <a:gdLst>
              <a:gd name="connsiteX0" fmla="*/ 1333 w 220122"/>
              <a:gd name="connsiteY0" fmla="*/ 56996 h 132018"/>
              <a:gd name="connsiteX1" fmla="*/ 0 w 220122"/>
              <a:gd name="connsiteY1" fmla="*/ 57187 h 132018"/>
              <a:gd name="connsiteX2" fmla="*/ 4000 w 220122"/>
              <a:gd name="connsiteY2" fmla="*/ 59092 h 132018"/>
              <a:gd name="connsiteX3" fmla="*/ 4000 w 220122"/>
              <a:gd name="connsiteY3" fmla="*/ 59854 h 132018"/>
              <a:gd name="connsiteX4" fmla="*/ 3048 w 220122"/>
              <a:gd name="connsiteY4" fmla="*/ 61378 h 132018"/>
              <a:gd name="connsiteX5" fmla="*/ 3810 w 220122"/>
              <a:gd name="connsiteY5" fmla="*/ 62521 h 132018"/>
              <a:gd name="connsiteX6" fmla="*/ 2095 w 220122"/>
              <a:gd name="connsiteY6" fmla="*/ 63664 h 132018"/>
              <a:gd name="connsiteX7" fmla="*/ 6953 w 220122"/>
              <a:gd name="connsiteY7" fmla="*/ 64330 h 132018"/>
              <a:gd name="connsiteX8" fmla="*/ 6667 w 220122"/>
              <a:gd name="connsiteY8" fmla="*/ 62997 h 132018"/>
              <a:gd name="connsiteX9" fmla="*/ 12478 w 220122"/>
              <a:gd name="connsiteY9" fmla="*/ 70617 h 132018"/>
              <a:gd name="connsiteX10" fmla="*/ 14001 w 220122"/>
              <a:gd name="connsiteY10" fmla="*/ 72808 h 132018"/>
              <a:gd name="connsiteX11" fmla="*/ 20669 w 220122"/>
              <a:gd name="connsiteY11" fmla="*/ 75760 h 132018"/>
              <a:gd name="connsiteX12" fmla="*/ 17526 w 220122"/>
              <a:gd name="connsiteY12" fmla="*/ 75951 h 132018"/>
              <a:gd name="connsiteX13" fmla="*/ 22003 w 220122"/>
              <a:gd name="connsiteY13" fmla="*/ 78999 h 132018"/>
              <a:gd name="connsiteX14" fmla="*/ 23050 w 220122"/>
              <a:gd name="connsiteY14" fmla="*/ 78713 h 132018"/>
              <a:gd name="connsiteX15" fmla="*/ 22384 w 220122"/>
              <a:gd name="connsiteY15" fmla="*/ 78808 h 132018"/>
              <a:gd name="connsiteX16" fmla="*/ 43053 w 220122"/>
              <a:gd name="connsiteY16" fmla="*/ 86905 h 132018"/>
              <a:gd name="connsiteX17" fmla="*/ 43148 w 220122"/>
              <a:gd name="connsiteY17" fmla="*/ 85857 h 132018"/>
              <a:gd name="connsiteX18" fmla="*/ 43910 w 220122"/>
              <a:gd name="connsiteY18" fmla="*/ 86905 h 132018"/>
              <a:gd name="connsiteX19" fmla="*/ 47434 w 220122"/>
              <a:gd name="connsiteY19" fmla="*/ 89381 h 132018"/>
              <a:gd name="connsiteX20" fmla="*/ 48577 w 220122"/>
              <a:gd name="connsiteY20" fmla="*/ 87952 h 132018"/>
              <a:gd name="connsiteX21" fmla="*/ 52006 w 220122"/>
              <a:gd name="connsiteY21" fmla="*/ 90048 h 132018"/>
              <a:gd name="connsiteX22" fmla="*/ 50673 w 220122"/>
              <a:gd name="connsiteY22" fmla="*/ 88810 h 132018"/>
              <a:gd name="connsiteX23" fmla="*/ 53244 w 220122"/>
              <a:gd name="connsiteY23" fmla="*/ 89857 h 132018"/>
              <a:gd name="connsiteX24" fmla="*/ 52292 w 220122"/>
              <a:gd name="connsiteY24" fmla="*/ 89857 h 132018"/>
              <a:gd name="connsiteX25" fmla="*/ 53721 w 220122"/>
              <a:gd name="connsiteY25" fmla="*/ 90810 h 132018"/>
              <a:gd name="connsiteX26" fmla="*/ 53721 w 220122"/>
              <a:gd name="connsiteY26" fmla="*/ 90048 h 132018"/>
              <a:gd name="connsiteX27" fmla="*/ 60103 w 220122"/>
              <a:gd name="connsiteY27" fmla="*/ 92905 h 132018"/>
              <a:gd name="connsiteX28" fmla="*/ 59721 w 220122"/>
              <a:gd name="connsiteY28" fmla="*/ 93858 h 132018"/>
              <a:gd name="connsiteX29" fmla="*/ 62389 w 220122"/>
              <a:gd name="connsiteY29" fmla="*/ 94810 h 132018"/>
              <a:gd name="connsiteX30" fmla="*/ 60484 w 220122"/>
              <a:gd name="connsiteY30" fmla="*/ 93382 h 132018"/>
              <a:gd name="connsiteX31" fmla="*/ 66580 w 220122"/>
              <a:gd name="connsiteY31" fmla="*/ 95572 h 132018"/>
              <a:gd name="connsiteX32" fmla="*/ 64008 w 220122"/>
              <a:gd name="connsiteY32" fmla="*/ 95382 h 132018"/>
              <a:gd name="connsiteX33" fmla="*/ 68675 w 220122"/>
              <a:gd name="connsiteY33" fmla="*/ 97477 h 132018"/>
              <a:gd name="connsiteX34" fmla="*/ 70485 w 220122"/>
              <a:gd name="connsiteY34" fmla="*/ 97382 h 132018"/>
              <a:gd name="connsiteX35" fmla="*/ 70389 w 220122"/>
              <a:gd name="connsiteY35" fmla="*/ 98430 h 132018"/>
              <a:gd name="connsiteX36" fmla="*/ 75819 w 220122"/>
              <a:gd name="connsiteY36" fmla="*/ 100716 h 132018"/>
              <a:gd name="connsiteX37" fmla="*/ 74200 w 220122"/>
              <a:gd name="connsiteY37" fmla="*/ 99382 h 132018"/>
              <a:gd name="connsiteX38" fmla="*/ 78581 w 220122"/>
              <a:gd name="connsiteY38" fmla="*/ 101287 h 132018"/>
              <a:gd name="connsiteX39" fmla="*/ 76105 w 220122"/>
              <a:gd name="connsiteY39" fmla="*/ 101573 h 132018"/>
              <a:gd name="connsiteX40" fmla="*/ 77438 w 220122"/>
              <a:gd name="connsiteY40" fmla="*/ 102811 h 132018"/>
              <a:gd name="connsiteX41" fmla="*/ 77533 w 220122"/>
              <a:gd name="connsiteY41" fmla="*/ 101764 h 132018"/>
              <a:gd name="connsiteX42" fmla="*/ 97536 w 220122"/>
              <a:gd name="connsiteY42" fmla="*/ 110336 h 132018"/>
              <a:gd name="connsiteX43" fmla="*/ 97155 w 220122"/>
              <a:gd name="connsiteY43" fmla="*/ 109860 h 132018"/>
              <a:gd name="connsiteX44" fmla="*/ 121634 w 220122"/>
              <a:gd name="connsiteY44" fmla="*/ 117385 h 132018"/>
              <a:gd name="connsiteX45" fmla="*/ 120110 w 220122"/>
              <a:gd name="connsiteY45" fmla="*/ 117670 h 132018"/>
              <a:gd name="connsiteX46" fmla="*/ 125349 w 220122"/>
              <a:gd name="connsiteY46" fmla="*/ 118813 h 132018"/>
              <a:gd name="connsiteX47" fmla="*/ 125349 w 220122"/>
              <a:gd name="connsiteY47" fmla="*/ 119861 h 132018"/>
              <a:gd name="connsiteX48" fmla="*/ 129159 w 220122"/>
              <a:gd name="connsiteY48" fmla="*/ 120909 h 132018"/>
              <a:gd name="connsiteX49" fmla="*/ 128016 w 220122"/>
              <a:gd name="connsiteY49" fmla="*/ 119861 h 132018"/>
              <a:gd name="connsiteX50" fmla="*/ 159448 w 220122"/>
              <a:gd name="connsiteY50" fmla="*/ 127481 h 132018"/>
              <a:gd name="connsiteX51" fmla="*/ 158782 w 220122"/>
              <a:gd name="connsiteY51" fmla="*/ 127672 h 132018"/>
              <a:gd name="connsiteX52" fmla="*/ 182785 w 220122"/>
              <a:gd name="connsiteY52" fmla="*/ 129672 h 132018"/>
              <a:gd name="connsiteX53" fmla="*/ 184213 w 220122"/>
              <a:gd name="connsiteY53" fmla="*/ 131101 h 132018"/>
              <a:gd name="connsiteX54" fmla="*/ 183832 w 220122"/>
              <a:gd name="connsiteY54" fmla="*/ 131767 h 132018"/>
              <a:gd name="connsiteX55" fmla="*/ 186214 w 220122"/>
              <a:gd name="connsiteY55" fmla="*/ 131577 h 132018"/>
              <a:gd name="connsiteX56" fmla="*/ 183737 w 220122"/>
              <a:gd name="connsiteY56" fmla="*/ 129577 h 132018"/>
              <a:gd name="connsiteX57" fmla="*/ 196310 w 220122"/>
              <a:gd name="connsiteY57" fmla="*/ 130815 h 132018"/>
              <a:gd name="connsiteX58" fmla="*/ 199548 w 220122"/>
              <a:gd name="connsiteY58" fmla="*/ 130339 h 132018"/>
              <a:gd name="connsiteX59" fmla="*/ 196977 w 220122"/>
              <a:gd name="connsiteY59" fmla="*/ 128719 h 132018"/>
              <a:gd name="connsiteX60" fmla="*/ 202692 w 220122"/>
              <a:gd name="connsiteY60" fmla="*/ 129862 h 132018"/>
              <a:gd name="connsiteX61" fmla="*/ 202787 w 220122"/>
              <a:gd name="connsiteY61" fmla="*/ 129481 h 132018"/>
              <a:gd name="connsiteX62" fmla="*/ 203359 w 220122"/>
              <a:gd name="connsiteY62" fmla="*/ 129291 h 132018"/>
              <a:gd name="connsiteX63" fmla="*/ 202025 w 220122"/>
              <a:gd name="connsiteY63" fmla="*/ 128719 h 132018"/>
              <a:gd name="connsiteX64" fmla="*/ 203454 w 220122"/>
              <a:gd name="connsiteY64" fmla="*/ 128624 h 132018"/>
              <a:gd name="connsiteX65" fmla="*/ 205644 w 220122"/>
              <a:gd name="connsiteY65" fmla="*/ 127576 h 132018"/>
              <a:gd name="connsiteX66" fmla="*/ 205073 w 220122"/>
              <a:gd name="connsiteY66" fmla="*/ 124909 h 132018"/>
              <a:gd name="connsiteX67" fmla="*/ 203645 w 220122"/>
              <a:gd name="connsiteY67" fmla="*/ 122147 h 132018"/>
              <a:gd name="connsiteX68" fmla="*/ 205549 w 220122"/>
              <a:gd name="connsiteY68" fmla="*/ 118242 h 132018"/>
              <a:gd name="connsiteX69" fmla="*/ 208979 w 220122"/>
              <a:gd name="connsiteY69" fmla="*/ 119290 h 132018"/>
              <a:gd name="connsiteX70" fmla="*/ 207836 w 220122"/>
              <a:gd name="connsiteY70" fmla="*/ 117956 h 132018"/>
              <a:gd name="connsiteX71" fmla="*/ 209645 w 220122"/>
              <a:gd name="connsiteY71" fmla="*/ 114337 h 132018"/>
              <a:gd name="connsiteX72" fmla="*/ 210312 w 220122"/>
              <a:gd name="connsiteY72" fmla="*/ 113765 h 132018"/>
              <a:gd name="connsiteX73" fmla="*/ 210883 w 220122"/>
              <a:gd name="connsiteY73" fmla="*/ 115003 h 132018"/>
              <a:gd name="connsiteX74" fmla="*/ 209169 w 220122"/>
              <a:gd name="connsiteY74" fmla="*/ 112527 h 132018"/>
              <a:gd name="connsiteX75" fmla="*/ 211836 w 220122"/>
              <a:gd name="connsiteY75" fmla="*/ 111574 h 132018"/>
              <a:gd name="connsiteX76" fmla="*/ 210312 w 220122"/>
              <a:gd name="connsiteY76" fmla="*/ 110908 h 132018"/>
              <a:gd name="connsiteX77" fmla="*/ 212598 w 220122"/>
              <a:gd name="connsiteY77" fmla="*/ 110622 h 132018"/>
              <a:gd name="connsiteX78" fmla="*/ 210788 w 220122"/>
              <a:gd name="connsiteY78" fmla="*/ 109860 h 132018"/>
              <a:gd name="connsiteX79" fmla="*/ 211169 w 220122"/>
              <a:gd name="connsiteY79" fmla="*/ 108145 h 132018"/>
              <a:gd name="connsiteX80" fmla="*/ 210598 w 220122"/>
              <a:gd name="connsiteY80" fmla="*/ 106907 h 132018"/>
              <a:gd name="connsiteX81" fmla="*/ 211645 w 220122"/>
              <a:gd name="connsiteY81" fmla="*/ 106050 h 132018"/>
              <a:gd name="connsiteX82" fmla="*/ 210693 w 220122"/>
              <a:gd name="connsiteY82" fmla="*/ 105478 h 132018"/>
              <a:gd name="connsiteX83" fmla="*/ 213455 w 220122"/>
              <a:gd name="connsiteY83" fmla="*/ 103859 h 132018"/>
              <a:gd name="connsiteX84" fmla="*/ 211360 w 220122"/>
              <a:gd name="connsiteY84" fmla="*/ 103097 h 132018"/>
              <a:gd name="connsiteX85" fmla="*/ 210978 w 220122"/>
              <a:gd name="connsiteY85" fmla="*/ 100906 h 132018"/>
              <a:gd name="connsiteX86" fmla="*/ 211836 w 220122"/>
              <a:gd name="connsiteY86" fmla="*/ 100716 h 132018"/>
              <a:gd name="connsiteX87" fmla="*/ 211264 w 220122"/>
              <a:gd name="connsiteY87" fmla="*/ 99192 h 132018"/>
              <a:gd name="connsiteX88" fmla="*/ 211741 w 220122"/>
              <a:gd name="connsiteY88" fmla="*/ 98239 h 132018"/>
              <a:gd name="connsiteX89" fmla="*/ 214598 w 220122"/>
              <a:gd name="connsiteY89" fmla="*/ 97763 h 132018"/>
              <a:gd name="connsiteX90" fmla="*/ 211074 w 220122"/>
              <a:gd name="connsiteY90" fmla="*/ 97477 h 132018"/>
              <a:gd name="connsiteX91" fmla="*/ 210693 w 220122"/>
              <a:gd name="connsiteY91" fmla="*/ 93858 h 132018"/>
              <a:gd name="connsiteX92" fmla="*/ 213550 w 220122"/>
              <a:gd name="connsiteY92" fmla="*/ 94810 h 132018"/>
              <a:gd name="connsiteX93" fmla="*/ 213170 w 220122"/>
              <a:gd name="connsiteY93" fmla="*/ 96525 h 132018"/>
              <a:gd name="connsiteX94" fmla="*/ 213550 w 220122"/>
              <a:gd name="connsiteY94" fmla="*/ 94429 h 132018"/>
              <a:gd name="connsiteX95" fmla="*/ 214979 w 220122"/>
              <a:gd name="connsiteY95" fmla="*/ 93953 h 132018"/>
              <a:gd name="connsiteX96" fmla="*/ 214313 w 220122"/>
              <a:gd name="connsiteY96" fmla="*/ 86238 h 132018"/>
              <a:gd name="connsiteX97" fmla="*/ 216503 w 220122"/>
              <a:gd name="connsiteY97" fmla="*/ 86333 h 132018"/>
              <a:gd name="connsiteX98" fmla="*/ 214503 w 220122"/>
              <a:gd name="connsiteY98" fmla="*/ 85571 h 132018"/>
              <a:gd name="connsiteX99" fmla="*/ 217551 w 220122"/>
              <a:gd name="connsiteY99" fmla="*/ 83666 h 132018"/>
              <a:gd name="connsiteX100" fmla="*/ 216408 w 220122"/>
              <a:gd name="connsiteY100" fmla="*/ 82714 h 132018"/>
              <a:gd name="connsiteX101" fmla="*/ 220123 w 220122"/>
              <a:gd name="connsiteY101" fmla="*/ 81666 h 132018"/>
              <a:gd name="connsiteX102" fmla="*/ 216027 w 220122"/>
              <a:gd name="connsiteY102" fmla="*/ 77951 h 132018"/>
              <a:gd name="connsiteX103" fmla="*/ 215741 w 220122"/>
              <a:gd name="connsiteY103" fmla="*/ 77856 h 132018"/>
              <a:gd name="connsiteX104" fmla="*/ 214598 w 220122"/>
              <a:gd name="connsiteY104" fmla="*/ 74427 h 132018"/>
              <a:gd name="connsiteX105" fmla="*/ 213455 w 220122"/>
              <a:gd name="connsiteY105" fmla="*/ 65569 h 132018"/>
              <a:gd name="connsiteX106" fmla="*/ 216694 w 220122"/>
              <a:gd name="connsiteY106" fmla="*/ 63664 h 132018"/>
              <a:gd name="connsiteX107" fmla="*/ 208312 w 220122"/>
              <a:gd name="connsiteY107" fmla="*/ 59473 h 132018"/>
              <a:gd name="connsiteX108" fmla="*/ 194691 w 220122"/>
              <a:gd name="connsiteY108" fmla="*/ 55472 h 132018"/>
              <a:gd name="connsiteX109" fmla="*/ 194881 w 220122"/>
              <a:gd name="connsiteY109" fmla="*/ 55186 h 132018"/>
              <a:gd name="connsiteX110" fmla="*/ 168116 w 220122"/>
              <a:gd name="connsiteY110" fmla="*/ 50138 h 132018"/>
              <a:gd name="connsiteX111" fmla="*/ 169259 w 220122"/>
              <a:gd name="connsiteY111" fmla="*/ 50805 h 132018"/>
              <a:gd name="connsiteX112" fmla="*/ 166782 w 220122"/>
              <a:gd name="connsiteY112" fmla="*/ 50138 h 132018"/>
              <a:gd name="connsiteX113" fmla="*/ 156400 w 220122"/>
              <a:gd name="connsiteY113" fmla="*/ 46995 h 132018"/>
              <a:gd name="connsiteX114" fmla="*/ 157353 w 220122"/>
              <a:gd name="connsiteY114" fmla="*/ 46519 h 132018"/>
              <a:gd name="connsiteX115" fmla="*/ 125253 w 220122"/>
              <a:gd name="connsiteY115" fmla="*/ 34422 h 132018"/>
              <a:gd name="connsiteX116" fmla="*/ 125063 w 220122"/>
              <a:gd name="connsiteY116" fmla="*/ 35089 h 132018"/>
              <a:gd name="connsiteX117" fmla="*/ 119157 w 220122"/>
              <a:gd name="connsiteY117" fmla="*/ 32422 h 132018"/>
              <a:gd name="connsiteX118" fmla="*/ 132683 w 220122"/>
              <a:gd name="connsiteY118" fmla="*/ 38899 h 132018"/>
              <a:gd name="connsiteX119" fmla="*/ 120967 w 220122"/>
              <a:gd name="connsiteY119" fmla="*/ 35946 h 132018"/>
              <a:gd name="connsiteX120" fmla="*/ 128873 w 220122"/>
              <a:gd name="connsiteY120" fmla="*/ 39184 h 132018"/>
              <a:gd name="connsiteX121" fmla="*/ 116014 w 220122"/>
              <a:gd name="connsiteY121" fmla="*/ 35470 h 132018"/>
              <a:gd name="connsiteX122" fmla="*/ 120301 w 220122"/>
              <a:gd name="connsiteY122" fmla="*/ 36517 h 132018"/>
              <a:gd name="connsiteX123" fmla="*/ 116681 w 220122"/>
              <a:gd name="connsiteY123" fmla="*/ 34231 h 132018"/>
              <a:gd name="connsiteX124" fmla="*/ 84011 w 220122"/>
              <a:gd name="connsiteY124" fmla="*/ 21658 h 132018"/>
              <a:gd name="connsiteX125" fmla="*/ 82105 w 220122"/>
              <a:gd name="connsiteY125" fmla="*/ 20134 h 132018"/>
              <a:gd name="connsiteX126" fmla="*/ 54864 w 220122"/>
              <a:gd name="connsiteY126" fmla="*/ 9562 h 132018"/>
              <a:gd name="connsiteX127" fmla="*/ 55436 w 220122"/>
              <a:gd name="connsiteY127" fmla="*/ 9466 h 132018"/>
              <a:gd name="connsiteX128" fmla="*/ 48292 w 220122"/>
              <a:gd name="connsiteY128" fmla="*/ 5275 h 132018"/>
              <a:gd name="connsiteX129" fmla="*/ 50673 w 220122"/>
              <a:gd name="connsiteY129" fmla="*/ 5561 h 132018"/>
              <a:gd name="connsiteX130" fmla="*/ 46958 w 220122"/>
              <a:gd name="connsiteY130" fmla="*/ 3942 h 132018"/>
              <a:gd name="connsiteX131" fmla="*/ 48006 w 220122"/>
              <a:gd name="connsiteY131" fmla="*/ 4037 h 132018"/>
              <a:gd name="connsiteX132" fmla="*/ 45720 w 220122"/>
              <a:gd name="connsiteY132" fmla="*/ 1084 h 132018"/>
              <a:gd name="connsiteX133" fmla="*/ 46482 w 220122"/>
              <a:gd name="connsiteY133" fmla="*/ 608 h 132018"/>
              <a:gd name="connsiteX134" fmla="*/ 45053 w 220122"/>
              <a:gd name="connsiteY134" fmla="*/ 37 h 132018"/>
              <a:gd name="connsiteX135" fmla="*/ 47054 w 220122"/>
              <a:gd name="connsiteY135" fmla="*/ 3180 h 132018"/>
              <a:gd name="connsiteX136" fmla="*/ 42386 w 220122"/>
              <a:gd name="connsiteY136" fmla="*/ 2989 h 132018"/>
              <a:gd name="connsiteX137" fmla="*/ 49244 w 220122"/>
              <a:gd name="connsiteY137" fmla="*/ 7180 h 132018"/>
              <a:gd name="connsiteX138" fmla="*/ 48482 w 220122"/>
              <a:gd name="connsiteY138" fmla="*/ 7657 h 132018"/>
              <a:gd name="connsiteX139" fmla="*/ 49530 w 220122"/>
              <a:gd name="connsiteY139" fmla="*/ 7752 h 132018"/>
              <a:gd name="connsiteX140" fmla="*/ 49339 w 220122"/>
              <a:gd name="connsiteY140" fmla="*/ 9562 h 132018"/>
              <a:gd name="connsiteX141" fmla="*/ 38100 w 220122"/>
              <a:gd name="connsiteY141" fmla="*/ 3085 h 132018"/>
              <a:gd name="connsiteX142" fmla="*/ 40386 w 220122"/>
              <a:gd name="connsiteY142" fmla="*/ 4894 h 132018"/>
              <a:gd name="connsiteX143" fmla="*/ 39528 w 220122"/>
              <a:gd name="connsiteY143" fmla="*/ 4894 h 132018"/>
              <a:gd name="connsiteX144" fmla="*/ 45148 w 220122"/>
              <a:gd name="connsiteY144" fmla="*/ 8133 h 132018"/>
              <a:gd name="connsiteX145" fmla="*/ 37147 w 220122"/>
              <a:gd name="connsiteY145" fmla="*/ 4609 h 132018"/>
              <a:gd name="connsiteX146" fmla="*/ 38005 w 220122"/>
              <a:gd name="connsiteY146" fmla="*/ 4609 h 132018"/>
              <a:gd name="connsiteX147" fmla="*/ 34194 w 220122"/>
              <a:gd name="connsiteY147" fmla="*/ 3656 h 132018"/>
              <a:gd name="connsiteX148" fmla="*/ 36290 w 220122"/>
              <a:gd name="connsiteY148" fmla="*/ 4609 h 132018"/>
              <a:gd name="connsiteX149" fmla="*/ 34385 w 220122"/>
              <a:gd name="connsiteY149" fmla="*/ 4513 h 132018"/>
              <a:gd name="connsiteX150" fmla="*/ 29908 w 220122"/>
              <a:gd name="connsiteY150" fmla="*/ 4418 h 132018"/>
              <a:gd name="connsiteX151" fmla="*/ 31242 w 220122"/>
              <a:gd name="connsiteY151" fmla="*/ 3847 h 132018"/>
              <a:gd name="connsiteX152" fmla="*/ 33242 w 220122"/>
              <a:gd name="connsiteY152" fmla="*/ 5180 h 132018"/>
              <a:gd name="connsiteX153" fmla="*/ 32861 w 220122"/>
              <a:gd name="connsiteY153" fmla="*/ 4228 h 132018"/>
              <a:gd name="connsiteX154" fmla="*/ 33432 w 220122"/>
              <a:gd name="connsiteY154" fmla="*/ 4132 h 132018"/>
              <a:gd name="connsiteX155" fmla="*/ 29146 w 220122"/>
              <a:gd name="connsiteY155" fmla="*/ 2894 h 132018"/>
              <a:gd name="connsiteX156" fmla="*/ 29146 w 220122"/>
              <a:gd name="connsiteY156" fmla="*/ 4799 h 132018"/>
              <a:gd name="connsiteX157" fmla="*/ 22670 w 220122"/>
              <a:gd name="connsiteY157" fmla="*/ 9562 h 132018"/>
              <a:gd name="connsiteX158" fmla="*/ 27813 w 220122"/>
              <a:gd name="connsiteY158" fmla="*/ 7657 h 132018"/>
              <a:gd name="connsiteX159" fmla="*/ 23907 w 220122"/>
              <a:gd name="connsiteY159" fmla="*/ 10514 h 132018"/>
              <a:gd name="connsiteX160" fmla="*/ 24098 w 220122"/>
              <a:gd name="connsiteY160" fmla="*/ 11371 h 132018"/>
              <a:gd name="connsiteX161" fmla="*/ 25432 w 220122"/>
              <a:gd name="connsiteY161" fmla="*/ 11562 h 132018"/>
              <a:gd name="connsiteX162" fmla="*/ 26955 w 220122"/>
              <a:gd name="connsiteY162" fmla="*/ 10705 h 132018"/>
              <a:gd name="connsiteX163" fmla="*/ 24289 w 220122"/>
              <a:gd name="connsiteY163" fmla="*/ 12133 h 132018"/>
              <a:gd name="connsiteX164" fmla="*/ 23717 w 220122"/>
              <a:gd name="connsiteY164" fmla="*/ 14610 h 132018"/>
              <a:gd name="connsiteX165" fmla="*/ 26575 w 220122"/>
              <a:gd name="connsiteY165" fmla="*/ 12800 h 132018"/>
              <a:gd name="connsiteX166" fmla="*/ 24955 w 220122"/>
              <a:gd name="connsiteY166" fmla="*/ 15181 h 132018"/>
              <a:gd name="connsiteX167" fmla="*/ 23813 w 220122"/>
              <a:gd name="connsiteY167" fmla="*/ 14610 h 132018"/>
              <a:gd name="connsiteX168" fmla="*/ 20764 w 220122"/>
              <a:gd name="connsiteY168" fmla="*/ 17467 h 132018"/>
              <a:gd name="connsiteX169" fmla="*/ 19621 w 220122"/>
              <a:gd name="connsiteY169" fmla="*/ 19277 h 132018"/>
              <a:gd name="connsiteX170" fmla="*/ 20098 w 220122"/>
              <a:gd name="connsiteY170" fmla="*/ 20706 h 132018"/>
              <a:gd name="connsiteX171" fmla="*/ 16669 w 220122"/>
              <a:gd name="connsiteY171" fmla="*/ 23754 h 132018"/>
              <a:gd name="connsiteX172" fmla="*/ 17336 w 220122"/>
              <a:gd name="connsiteY172" fmla="*/ 24802 h 132018"/>
              <a:gd name="connsiteX173" fmla="*/ 15240 w 220122"/>
              <a:gd name="connsiteY173" fmla="*/ 27373 h 132018"/>
              <a:gd name="connsiteX174" fmla="*/ 16669 w 220122"/>
              <a:gd name="connsiteY174" fmla="*/ 28802 h 132018"/>
              <a:gd name="connsiteX175" fmla="*/ 14478 w 220122"/>
              <a:gd name="connsiteY175" fmla="*/ 29755 h 132018"/>
              <a:gd name="connsiteX176" fmla="*/ 12763 w 220122"/>
              <a:gd name="connsiteY176" fmla="*/ 32041 h 132018"/>
              <a:gd name="connsiteX177" fmla="*/ 10858 w 220122"/>
              <a:gd name="connsiteY177" fmla="*/ 31183 h 132018"/>
              <a:gd name="connsiteX178" fmla="*/ 12001 w 220122"/>
              <a:gd name="connsiteY178" fmla="*/ 32517 h 132018"/>
              <a:gd name="connsiteX179" fmla="*/ 9906 w 220122"/>
              <a:gd name="connsiteY179" fmla="*/ 33088 h 132018"/>
              <a:gd name="connsiteX180" fmla="*/ 10573 w 220122"/>
              <a:gd name="connsiteY180" fmla="*/ 34898 h 132018"/>
              <a:gd name="connsiteX181" fmla="*/ 3429 w 220122"/>
              <a:gd name="connsiteY181" fmla="*/ 41280 h 132018"/>
              <a:gd name="connsiteX182" fmla="*/ 2000 w 220122"/>
              <a:gd name="connsiteY182" fmla="*/ 42994 h 132018"/>
              <a:gd name="connsiteX183" fmla="*/ 3714 w 220122"/>
              <a:gd name="connsiteY183" fmla="*/ 43756 h 132018"/>
              <a:gd name="connsiteX184" fmla="*/ 2095 w 220122"/>
              <a:gd name="connsiteY184" fmla="*/ 44518 h 132018"/>
              <a:gd name="connsiteX185" fmla="*/ 3524 w 220122"/>
              <a:gd name="connsiteY185" fmla="*/ 44804 h 132018"/>
              <a:gd name="connsiteX186" fmla="*/ 3620 w 220122"/>
              <a:gd name="connsiteY186" fmla="*/ 47185 h 132018"/>
              <a:gd name="connsiteX187" fmla="*/ 6572 w 220122"/>
              <a:gd name="connsiteY187" fmla="*/ 51281 h 132018"/>
              <a:gd name="connsiteX188" fmla="*/ 4857 w 220122"/>
              <a:gd name="connsiteY188" fmla="*/ 51662 h 132018"/>
              <a:gd name="connsiteX189" fmla="*/ 5143 w 220122"/>
              <a:gd name="connsiteY189" fmla="*/ 50995 h 132018"/>
              <a:gd name="connsiteX190" fmla="*/ 3143 w 220122"/>
              <a:gd name="connsiteY190" fmla="*/ 52805 h 132018"/>
              <a:gd name="connsiteX191" fmla="*/ 1048 w 220122"/>
              <a:gd name="connsiteY191" fmla="*/ 52615 h 132018"/>
              <a:gd name="connsiteX192" fmla="*/ 2571 w 220122"/>
              <a:gd name="connsiteY192" fmla="*/ 53281 h 132018"/>
              <a:gd name="connsiteX193" fmla="*/ 2571 w 220122"/>
              <a:gd name="connsiteY193" fmla="*/ 55186 h 132018"/>
              <a:gd name="connsiteX194" fmla="*/ 1333 w 220122"/>
              <a:gd name="connsiteY194" fmla="*/ 56996 h 132018"/>
              <a:gd name="connsiteX195" fmla="*/ 189357 w 220122"/>
              <a:gd name="connsiteY195" fmla="*/ 56234 h 132018"/>
              <a:gd name="connsiteX196" fmla="*/ 182118 w 220122"/>
              <a:gd name="connsiteY196" fmla="*/ 54139 h 132018"/>
              <a:gd name="connsiteX197" fmla="*/ 189357 w 220122"/>
              <a:gd name="connsiteY197" fmla="*/ 56234 h 132018"/>
              <a:gd name="connsiteX198" fmla="*/ 151543 w 220122"/>
              <a:gd name="connsiteY198" fmla="*/ 45852 h 132018"/>
              <a:gd name="connsiteX199" fmla="*/ 147923 w 220122"/>
              <a:gd name="connsiteY199" fmla="*/ 44518 h 132018"/>
              <a:gd name="connsiteX200" fmla="*/ 151543 w 220122"/>
              <a:gd name="connsiteY200" fmla="*/ 45852 h 132018"/>
              <a:gd name="connsiteX201" fmla="*/ 144685 w 220122"/>
              <a:gd name="connsiteY201" fmla="*/ 43852 h 132018"/>
              <a:gd name="connsiteX202" fmla="*/ 142208 w 220122"/>
              <a:gd name="connsiteY202" fmla="*/ 42328 h 132018"/>
              <a:gd name="connsiteX203" fmla="*/ 144685 w 220122"/>
              <a:gd name="connsiteY203" fmla="*/ 43852 h 132018"/>
              <a:gd name="connsiteX204" fmla="*/ 93059 w 220122"/>
              <a:gd name="connsiteY204" fmla="*/ 26707 h 132018"/>
              <a:gd name="connsiteX205" fmla="*/ 89916 w 220122"/>
              <a:gd name="connsiteY205" fmla="*/ 24802 h 132018"/>
              <a:gd name="connsiteX206" fmla="*/ 93059 w 220122"/>
              <a:gd name="connsiteY206" fmla="*/ 26707 h 132018"/>
              <a:gd name="connsiteX207" fmla="*/ 87820 w 220122"/>
              <a:gd name="connsiteY207" fmla="*/ 103859 h 132018"/>
              <a:gd name="connsiteX208" fmla="*/ 84867 w 220122"/>
              <a:gd name="connsiteY208" fmla="*/ 102145 h 132018"/>
              <a:gd name="connsiteX209" fmla="*/ 87820 w 220122"/>
              <a:gd name="connsiteY209" fmla="*/ 103859 h 132018"/>
              <a:gd name="connsiteX210" fmla="*/ 86582 w 220122"/>
              <a:gd name="connsiteY210" fmla="*/ 23563 h 132018"/>
              <a:gd name="connsiteX211" fmla="*/ 83058 w 220122"/>
              <a:gd name="connsiteY211" fmla="*/ 21849 h 132018"/>
              <a:gd name="connsiteX212" fmla="*/ 86582 w 220122"/>
              <a:gd name="connsiteY212" fmla="*/ 23563 h 132018"/>
              <a:gd name="connsiteX213" fmla="*/ 80200 w 220122"/>
              <a:gd name="connsiteY213" fmla="*/ 101668 h 132018"/>
              <a:gd name="connsiteX214" fmla="*/ 90582 w 220122"/>
              <a:gd name="connsiteY214" fmla="*/ 105193 h 132018"/>
              <a:gd name="connsiteX215" fmla="*/ 89345 w 220122"/>
              <a:gd name="connsiteY215" fmla="*/ 104431 h 132018"/>
              <a:gd name="connsiteX216" fmla="*/ 96869 w 220122"/>
              <a:gd name="connsiteY216" fmla="*/ 108431 h 132018"/>
              <a:gd name="connsiteX217" fmla="*/ 83248 w 220122"/>
              <a:gd name="connsiteY217" fmla="*/ 103192 h 132018"/>
              <a:gd name="connsiteX218" fmla="*/ 81153 w 220122"/>
              <a:gd name="connsiteY218" fmla="*/ 102430 h 132018"/>
              <a:gd name="connsiteX219" fmla="*/ 80200 w 220122"/>
              <a:gd name="connsiteY219" fmla="*/ 101668 h 132018"/>
              <a:gd name="connsiteX220" fmla="*/ 78867 w 220122"/>
              <a:gd name="connsiteY220" fmla="*/ 99668 h 132018"/>
              <a:gd name="connsiteX221" fmla="*/ 75914 w 220122"/>
              <a:gd name="connsiteY221" fmla="*/ 98620 h 132018"/>
              <a:gd name="connsiteX222" fmla="*/ 78867 w 220122"/>
              <a:gd name="connsiteY222" fmla="*/ 99668 h 132018"/>
              <a:gd name="connsiteX223" fmla="*/ 54102 w 220122"/>
              <a:gd name="connsiteY223" fmla="*/ 9847 h 132018"/>
              <a:gd name="connsiteX224" fmla="*/ 58769 w 220122"/>
              <a:gd name="connsiteY224" fmla="*/ 13372 h 132018"/>
              <a:gd name="connsiteX225" fmla="*/ 61436 w 220122"/>
              <a:gd name="connsiteY225" fmla="*/ 14419 h 132018"/>
              <a:gd name="connsiteX226" fmla="*/ 56864 w 220122"/>
              <a:gd name="connsiteY226" fmla="*/ 13276 h 132018"/>
              <a:gd name="connsiteX227" fmla="*/ 55530 w 220122"/>
              <a:gd name="connsiteY227" fmla="*/ 12324 h 132018"/>
              <a:gd name="connsiteX228" fmla="*/ 56769 w 220122"/>
              <a:gd name="connsiteY228" fmla="*/ 12038 h 132018"/>
              <a:gd name="connsiteX229" fmla="*/ 54102 w 220122"/>
              <a:gd name="connsiteY229" fmla="*/ 9847 h 132018"/>
              <a:gd name="connsiteX230" fmla="*/ 26861 w 220122"/>
              <a:gd name="connsiteY230" fmla="*/ 7085 h 132018"/>
              <a:gd name="connsiteX231" fmla="*/ 31813 w 220122"/>
              <a:gd name="connsiteY231" fmla="*/ 6228 h 132018"/>
              <a:gd name="connsiteX232" fmla="*/ 26861 w 220122"/>
              <a:gd name="connsiteY232" fmla="*/ 7085 h 132018"/>
              <a:gd name="connsiteX233" fmla="*/ 28670 w 220122"/>
              <a:gd name="connsiteY233" fmla="*/ 8704 h 132018"/>
              <a:gd name="connsiteX234" fmla="*/ 28289 w 220122"/>
              <a:gd name="connsiteY234" fmla="*/ 8895 h 132018"/>
              <a:gd name="connsiteX235" fmla="*/ 28575 w 220122"/>
              <a:gd name="connsiteY235" fmla="*/ 9466 h 132018"/>
              <a:gd name="connsiteX236" fmla="*/ 27051 w 220122"/>
              <a:gd name="connsiteY236" fmla="*/ 9085 h 132018"/>
              <a:gd name="connsiteX237" fmla="*/ 28670 w 220122"/>
              <a:gd name="connsiteY237" fmla="*/ 8704 h 132018"/>
              <a:gd name="connsiteX238" fmla="*/ 5239 w 220122"/>
              <a:gd name="connsiteY238" fmla="*/ 46709 h 132018"/>
              <a:gd name="connsiteX239" fmla="*/ 4476 w 220122"/>
              <a:gd name="connsiteY239" fmla="*/ 47090 h 132018"/>
              <a:gd name="connsiteX240" fmla="*/ 5334 w 220122"/>
              <a:gd name="connsiteY240" fmla="*/ 45185 h 132018"/>
              <a:gd name="connsiteX241" fmla="*/ 5239 w 220122"/>
              <a:gd name="connsiteY241" fmla="*/ 46709 h 132018"/>
              <a:gd name="connsiteX242" fmla="*/ 8667 w 220122"/>
              <a:gd name="connsiteY242" fmla="*/ 43280 h 132018"/>
              <a:gd name="connsiteX243" fmla="*/ 8096 w 220122"/>
              <a:gd name="connsiteY243" fmla="*/ 43756 h 132018"/>
              <a:gd name="connsiteX244" fmla="*/ 6858 w 220122"/>
              <a:gd name="connsiteY244" fmla="*/ 43185 h 132018"/>
              <a:gd name="connsiteX245" fmla="*/ 8667 w 220122"/>
              <a:gd name="connsiteY245" fmla="*/ 43280 h 132018"/>
              <a:gd name="connsiteX246" fmla="*/ 6001 w 220122"/>
              <a:gd name="connsiteY246" fmla="*/ 43185 h 132018"/>
              <a:gd name="connsiteX247" fmla="*/ 6667 w 220122"/>
              <a:gd name="connsiteY247" fmla="*/ 44995 h 132018"/>
              <a:gd name="connsiteX248" fmla="*/ 6001 w 220122"/>
              <a:gd name="connsiteY248" fmla="*/ 43185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20122" h="132018">
                <a:moveTo>
                  <a:pt x="1333" y="56996"/>
                </a:moveTo>
                <a:cubicBezTo>
                  <a:pt x="667" y="57663"/>
                  <a:pt x="667" y="55758"/>
                  <a:pt x="0" y="57187"/>
                </a:cubicBezTo>
                <a:cubicBezTo>
                  <a:pt x="1333" y="58711"/>
                  <a:pt x="2857" y="57758"/>
                  <a:pt x="4000" y="59092"/>
                </a:cubicBezTo>
                <a:cubicBezTo>
                  <a:pt x="3238" y="59758"/>
                  <a:pt x="2762" y="59758"/>
                  <a:pt x="4000" y="59854"/>
                </a:cubicBezTo>
                <a:cubicBezTo>
                  <a:pt x="4000" y="60139"/>
                  <a:pt x="3810" y="61473"/>
                  <a:pt x="3048" y="61378"/>
                </a:cubicBezTo>
                <a:cubicBezTo>
                  <a:pt x="3048" y="61854"/>
                  <a:pt x="3334" y="62235"/>
                  <a:pt x="3810" y="62521"/>
                </a:cubicBezTo>
                <a:cubicBezTo>
                  <a:pt x="3238" y="62997"/>
                  <a:pt x="2476" y="62521"/>
                  <a:pt x="2095" y="63664"/>
                </a:cubicBezTo>
                <a:cubicBezTo>
                  <a:pt x="4000" y="65092"/>
                  <a:pt x="5048" y="62711"/>
                  <a:pt x="6953" y="64330"/>
                </a:cubicBezTo>
                <a:cubicBezTo>
                  <a:pt x="7334" y="63664"/>
                  <a:pt x="6382" y="63664"/>
                  <a:pt x="6667" y="62997"/>
                </a:cubicBezTo>
                <a:cubicBezTo>
                  <a:pt x="9334" y="65188"/>
                  <a:pt x="9334" y="68617"/>
                  <a:pt x="12478" y="70617"/>
                </a:cubicBezTo>
                <a:cubicBezTo>
                  <a:pt x="12763" y="68902"/>
                  <a:pt x="15144" y="71379"/>
                  <a:pt x="14001" y="72808"/>
                </a:cubicBezTo>
                <a:cubicBezTo>
                  <a:pt x="18002" y="73855"/>
                  <a:pt x="16954" y="72998"/>
                  <a:pt x="20669" y="75760"/>
                </a:cubicBezTo>
                <a:cubicBezTo>
                  <a:pt x="19812" y="76427"/>
                  <a:pt x="18764" y="76618"/>
                  <a:pt x="17526" y="75951"/>
                </a:cubicBezTo>
                <a:cubicBezTo>
                  <a:pt x="17430" y="78332"/>
                  <a:pt x="20193" y="78142"/>
                  <a:pt x="22003" y="78999"/>
                </a:cubicBezTo>
                <a:cubicBezTo>
                  <a:pt x="21431" y="77951"/>
                  <a:pt x="22098" y="78237"/>
                  <a:pt x="23050" y="78713"/>
                </a:cubicBezTo>
                <a:cubicBezTo>
                  <a:pt x="22955" y="78999"/>
                  <a:pt x="22670" y="78808"/>
                  <a:pt x="22384" y="78808"/>
                </a:cubicBezTo>
                <a:cubicBezTo>
                  <a:pt x="28194" y="82333"/>
                  <a:pt x="35909" y="83857"/>
                  <a:pt x="43053" y="86905"/>
                </a:cubicBezTo>
                <a:cubicBezTo>
                  <a:pt x="43339" y="86428"/>
                  <a:pt x="43053" y="86238"/>
                  <a:pt x="43148" y="85857"/>
                </a:cubicBezTo>
                <a:cubicBezTo>
                  <a:pt x="46482" y="86524"/>
                  <a:pt x="47910" y="88714"/>
                  <a:pt x="43910" y="86905"/>
                </a:cubicBezTo>
                <a:cubicBezTo>
                  <a:pt x="43815" y="87476"/>
                  <a:pt x="46577" y="88619"/>
                  <a:pt x="47434" y="89381"/>
                </a:cubicBezTo>
                <a:cubicBezTo>
                  <a:pt x="46767" y="88524"/>
                  <a:pt x="47910" y="88333"/>
                  <a:pt x="48577" y="87952"/>
                </a:cubicBezTo>
                <a:cubicBezTo>
                  <a:pt x="48768" y="89762"/>
                  <a:pt x="50292" y="89286"/>
                  <a:pt x="52006" y="90048"/>
                </a:cubicBezTo>
                <a:cubicBezTo>
                  <a:pt x="52006" y="88810"/>
                  <a:pt x="51054" y="89762"/>
                  <a:pt x="50673" y="88810"/>
                </a:cubicBezTo>
                <a:cubicBezTo>
                  <a:pt x="51435" y="88238"/>
                  <a:pt x="52768" y="89381"/>
                  <a:pt x="53244" y="89857"/>
                </a:cubicBezTo>
                <a:cubicBezTo>
                  <a:pt x="53054" y="90238"/>
                  <a:pt x="52673" y="89953"/>
                  <a:pt x="52292" y="89857"/>
                </a:cubicBezTo>
                <a:cubicBezTo>
                  <a:pt x="52006" y="90619"/>
                  <a:pt x="53340" y="90429"/>
                  <a:pt x="53721" y="90810"/>
                </a:cubicBezTo>
                <a:cubicBezTo>
                  <a:pt x="53816" y="90524"/>
                  <a:pt x="53626" y="90429"/>
                  <a:pt x="53721" y="90048"/>
                </a:cubicBezTo>
                <a:cubicBezTo>
                  <a:pt x="56673" y="91096"/>
                  <a:pt x="57626" y="91858"/>
                  <a:pt x="60103" y="92905"/>
                </a:cubicBezTo>
                <a:cubicBezTo>
                  <a:pt x="60484" y="93191"/>
                  <a:pt x="59817" y="93286"/>
                  <a:pt x="59721" y="93858"/>
                </a:cubicBezTo>
                <a:cubicBezTo>
                  <a:pt x="61246" y="93382"/>
                  <a:pt x="60674" y="95001"/>
                  <a:pt x="62389" y="94810"/>
                </a:cubicBezTo>
                <a:cubicBezTo>
                  <a:pt x="62389" y="93763"/>
                  <a:pt x="61722" y="94048"/>
                  <a:pt x="60484" y="93382"/>
                </a:cubicBezTo>
                <a:cubicBezTo>
                  <a:pt x="62579" y="93667"/>
                  <a:pt x="65341" y="94048"/>
                  <a:pt x="66580" y="95572"/>
                </a:cubicBezTo>
                <a:cubicBezTo>
                  <a:pt x="65913" y="96144"/>
                  <a:pt x="64675" y="95001"/>
                  <a:pt x="64008" y="95382"/>
                </a:cubicBezTo>
                <a:cubicBezTo>
                  <a:pt x="64675" y="96811"/>
                  <a:pt x="67151" y="97001"/>
                  <a:pt x="68675" y="97477"/>
                </a:cubicBezTo>
                <a:cubicBezTo>
                  <a:pt x="68103" y="95287"/>
                  <a:pt x="69913" y="98716"/>
                  <a:pt x="70485" y="97382"/>
                </a:cubicBezTo>
                <a:cubicBezTo>
                  <a:pt x="71056" y="97763"/>
                  <a:pt x="70009" y="97763"/>
                  <a:pt x="70389" y="98430"/>
                </a:cubicBezTo>
                <a:cubicBezTo>
                  <a:pt x="72580" y="98906"/>
                  <a:pt x="73628" y="100144"/>
                  <a:pt x="75819" y="100716"/>
                </a:cubicBezTo>
                <a:cubicBezTo>
                  <a:pt x="75533" y="99478"/>
                  <a:pt x="74580" y="100240"/>
                  <a:pt x="74200" y="99382"/>
                </a:cubicBezTo>
                <a:cubicBezTo>
                  <a:pt x="75914" y="98906"/>
                  <a:pt x="76200" y="100906"/>
                  <a:pt x="78581" y="101287"/>
                </a:cubicBezTo>
                <a:cubicBezTo>
                  <a:pt x="77438" y="101859"/>
                  <a:pt x="76771" y="100621"/>
                  <a:pt x="76105" y="101573"/>
                </a:cubicBezTo>
                <a:cubicBezTo>
                  <a:pt x="76295" y="102145"/>
                  <a:pt x="76771" y="102526"/>
                  <a:pt x="77438" y="102811"/>
                </a:cubicBezTo>
                <a:cubicBezTo>
                  <a:pt x="77438" y="102526"/>
                  <a:pt x="77343" y="102145"/>
                  <a:pt x="77533" y="101764"/>
                </a:cubicBezTo>
                <a:cubicBezTo>
                  <a:pt x="85725" y="105193"/>
                  <a:pt x="89154" y="107002"/>
                  <a:pt x="97536" y="110336"/>
                </a:cubicBezTo>
                <a:cubicBezTo>
                  <a:pt x="97631" y="110050"/>
                  <a:pt x="97250" y="109955"/>
                  <a:pt x="97155" y="109860"/>
                </a:cubicBezTo>
                <a:cubicBezTo>
                  <a:pt x="105537" y="109193"/>
                  <a:pt x="113062" y="115480"/>
                  <a:pt x="121634" y="117385"/>
                </a:cubicBezTo>
                <a:cubicBezTo>
                  <a:pt x="121253" y="117861"/>
                  <a:pt x="120777" y="117956"/>
                  <a:pt x="120110" y="117670"/>
                </a:cubicBezTo>
                <a:cubicBezTo>
                  <a:pt x="121444" y="119385"/>
                  <a:pt x="123634" y="118242"/>
                  <a:pt x="125349" y="118813"/>
                </a:cubicBezTo>
                <a:cubicBezTo>
                  <a:pt x="123539" y="120242"/>
                  <a:pt x="126968" y="117956"/>
                  <a:pt x="125349" y="119861"/>
                </a:cubicBezTo>
                <a:lnTo>
                  <a:pt x="129159" y="120909"/>
                </a:lnTo>
                <a:cubicBezTo>
                  <a:pt x="129064" y="120337"/>
                  <a:pt x="128682" y="119956"/>
                  <a:pt x="128016" y="119861"/>
                </a:cubicBezTo>
                <a:cubicBezTo>
                  <a:pt x="138303" y="122052"/>
                  <a:pt x="150400" y="126624"/>
                  <a:pt x="159448" y="127481"/>
                </a:cubicBezTo>
                <a:cubicBezTo>
                  <a:pt x="159353" y="127767"/>
                  <a:pt x="159067" y="127672"/>
                  <a:pt x="158782" y="127672"/>
                </a:cubicBezTo>
                <a:cubicBezTo>
                  <a:pt x="164496" y="129958"/>
                  <a:pt x="176974" y="127672"/>
                  <a:pt x="182785" y="129672"/>
                </a:cubicBezTo>
                <a:cubicBezTo>
                  <a:pt x="183546" y="129958"/>
                  <a:pt x="183546" y="131291"/>
                  <a:pt x="184213" y="131101"/>
                </a:cubicBezTo>
                <a:cubicBezTo>
                  <a:pt x="184213" y="131482"/>
                  <a:pt x="184023" y="131672"/>
                  <a:pt x="183832" y="131767"/>
                </a:cubicBezTo>
                <a:cubicBezTo>
                  <a:pt x="184213" y="132910"/>
                  <a:pt x="185356" y="129672"/>
                  <a:pt x="186214" y="131577"/>
                </a:cubicBezTo>
                <a:cubicBezTo>
                  <a:pt x="186690" y="130910"/>
                  <a:pt x="184404" y="130243"/>
                  <a:pt x="183737" y="129577"/>
                </a:cubicBezTo>
                <a:cubicBezTo>
                  <a:pt x="187928" y="128529"/>
                  <a:pt x="192310" y="129100"/>
                  <a:pt x="196310" y="130815"/>
                </a:cubicBezTo>
                <a:cubicBezTo>
                  <a:pt x="195072" y="129100"/>
                  <a:pt x="198311" y="130148"/>
                  <a:pt x="199548" y="130339"/>
                </a:cubicBezTo>
                <a:cubicBezTo>
                  <a:pt x="200025" y="129862"/>
                  <a:pt x="197167" y="129672"/>
                  <a:pt x="196977" y="128719"/>
                </a:cubicBezTo>
                <a:cubicBezTo>
                  <a:pt x="198120" y="127862"/>
                  <a:pt x="202025" y="128624"/>
                  <a:pt x="202692" y="129862"/>
                </a:cubicBezTo>
                <a:cubicBezTo>
                  <a:pt x="202978" y="129862"/>
                  <a:pt x="202882" y="129577"/>
                  <a:pt x="202787" y="129481"/>
                </a:cubicBezTo>
                <a:cubicBezTo>
                  <a:pt x="202882" y="129100"/>
                  <a:pt x="203168" y="129291"/>
                  <a:pt x="203359" y="129291"/>
                </a:cubicBezTo>
                <a:cubicBezTo>
                  <a:pt x="203549" y="128529"/>
                  <a:pt x="202406" y="128910"/>
                  <a:pt x="202025" y="128719"/>
                </a:cubicBezTo>
                <a:cubicBezTo>
                  <a:pt x="202120" y="127957"/>
                  <a:pt x="203073" y="128719"/>
                  <a:pt x="203454" y="128624"/>
                </a:cubicBezTo>
                <a:cubicBezTo>
                  <a:pt x="202311" y="127291"/>
                  <a:pt x="204501" y="127195"/>
                  <a:pt x="205644" y="127576"/>
                </a:cubicBezTo>
                <a:cubicBezTo>
                  <a:pt x="205930" y="127672"/>
                  <a:pt x="203073" y="125386"/>
                  <a:pt x="205073" y="124909"/>
                </a:cubicBezTo>
                <a:cubicBezTo>
                  <a:pt x="204311" y="124147"/>
                  <a:pt x="203645" y="123385"/>
                  <a:pt x="203645" y="122147"/>
                </a:cubicBezTo>
                <a:cubicBezTo>
                  <a:pt x="204216" y="120718"/>
                  <a:pt x="205454" y="120623"/>
                  <a:pt x="205549" y="118242"/>
                </a:cubicBezTo>
                <a:cubicBezTo>
                  <a:pt x="206216" y="117861"/>
                  <a:pt x="207645" y="119290"/>
                  <a:pt x="208979" y="119290"/>
                </a:cubicBezTo>
                <a:cubicBezTo>
                  <a:pt x="208883" y="118623"/>
                  <a:pt x="208121" y="118432"/>
                  <a:pt x="207836" y="117956"/>
                </a:cubicBezTo>
                <a:cubicBezTo>
                  <a:pt x="208788" y="116813"/>
                  <a:pt x="210312" y="116146"/>
                  <a:pt x="209645" y="114337"/>
                </a:cubicBezTo>
                <a:cubicBezTo>
                  <a:pt x="209740" y="113956"/>
                  <a:pt x="210217" y="114241"/>
                  <a:pt x="210312" y="113765"/>
                </a:cubicBezTo>
                <a:cubicBezTo>
                  <a:pt x="211074" y="113670"/>
                  <a:pt x="210693" y="114622"/>
                  <a:pt x="210883" y="115003"/>
                </a:cubicBezTo>
                <a:cubicBezTo>
                  <a:pt x="211645" y="114146"/>
                  <a:pt x="210693" y="112336"/>
                  <a:pt x="209169" y="112527"/>
                </a:cubicBezTo>
                <a:cubicBezTo>
                  <a:pt x="209645" y="111289"/>
                  <a:pt x="210598" y="111289"/>
                  <a:pt x="211836" y="111574"/>
                </a:cubicBezTo>
                <a:cubicBezTo>
                  <a:pt x="212788" y="111193"/>
                  <a:pt x="210693" y="111003"/>
                  <a:pt x="210312" y="110908"/>
                </a:cubicBezTo>
                <a:cubicBezTo>
                  <a:pt x="210788" y="110336"/>
                  <a:pt x="212026" y="111003"/>
                  <a:pt x="212598" y="110622"/>
                </a:cubicBezTo>
                <a:cubicBezTo>
                  <a:pt x="212598" y="109860"/>
                  <a:pt x="211264" y="110241"/>
                  <a:pt x="210788" y="109860"/>
                </a:cubicBezTo>
                <a:cubicBezTo>
                  <a:pt x="210502" y="109288"/>
                  <a:pt x="209740" y="107860"/>
                  <a:pt x="211169" y="108145"/>
                </a:cubicBezTo>
                <a:cubicBezTo>
                  <a:pt x="211264" y="107479"/>
                  <a:pt x="210312" y="107764"/>
                  <a:pt x="210598" y="106907"/>
                </a:cubicBezTo>
                <a:cubicBezTo>
                  <a:pt x="211836" y="106621"/>
                  <a:pt x="210026" y="105669"/>
                  <a:pt x="211645" y="106050"/>
                </a:cubicBezTo>
                <a:cubicBezTo>
                  <a:pt x="211645" y="105574"/>
                  <a:pt x="211074" y="105669"/>
                  <a:pt x="210693" y="105478"/>
                </a:cubicBezTo>
                <a:cubicBezTo>
                  <a:pt x="210693" y="103192"/>
                  <a:pt x="212503" y="104335"/>
                  <a:pt x="213455" y="103859"/>
                </a:cubicBezTo>
                <a:cubicBezTo>
                  <a:pt x="213360" y="103002"/>
                  <a:pt x="212026" y="103478"/>
                  <a:pt x="211360" y="103097"/>
                </a:cubicBezTo>
                <a:cubicBezTo>
                  <a:pt x="210502" y="102430"/>
                  <a:pt x="211645" y="101668"/>
                  <a:pt x="210978" y="100906"/>
                </a:cubicBezTo>
                <a:cubicBezTo>
                  <a:pt x="211264" y="100144"/>
                  <a:pt x="211264" y="101383"/>
                  <a:pt x="211836" y="100716"/>
                </a:cubicBezTo>
                <a:cubicBezTo>
                  <a:pt x="211645" y="100240"/>
                  <a:pt x="211645" y="99573"/>
                  <a:pt x="211264" y="99192"/>
                </a:cubicBezTo>
                <a:cubicBezTo>
                  <a:pt x="212312" y="98239"/>
                  <a:pt x="214789" y="99001"/>
                  <a:pt x="211741" y="98239"/>
                </a:cubicBezTo>
                <a:cubicBezTo>
                  <a:pt x="212407" y="97573"/>
                  <a:pt x="213646" y="98049"/>
                  <a:pt x="214598" y="97763"/>
                </a:cubicBezTo>
                <a:cubicBezTo>
                  <a:pt x="214026" y="96906"/>
                  <a:pt x="212121" y="97477"/>
                  <a:pt x="211074" y="97477"/>
                </a:cubicBezTo>
                <a:cubicBezTo>
                  <a:pt x="210217" y="96525"/>
                  <a:pt x="210788" y="95668"/>
                  <a:pt x="210693" y="93858"/>
                </a:cubicBezTo>
                <a:cubicBezTo>
                  <a:pt x="211550" y="93096"/>
                  <a:pt x="213170" y="94144"/>
                  <a:pt x="213550" y="94810"/>
                </a:cubicBezTo>
                <a:lnTo>
                  <a:pt x="213170" y="96525"/>
                </a:lnTo>
                <a:cubicBezTo>
                  <a:pt x="213931" y="96239"/>
                  <a:pt x="213931" y="95096"/>
                  <a:pt x="213550" y="94429"/>
                </a:cubicBezTo>
                <a:cubicBezTo>
                  <a:pt x="213741" y="93763"/>
                  <a:pt x="214693" y="94525"/>
                  <a:pt x="214979" y="93953"/>
                </a:cubicBezTo>
                <a:cubicBezTo>
                  <a:pt x="213455" y="95001"/>
                  <a:pt x="212503" y="88238"/>
                  <a:pt x="214313" y="86238"/>
                </a:cubicBezTo>
                <a:cubicBezTo>
                  <a:pt x="214789" y="85666"/>
                  <a:pt x="215836" y="87000"/>
                  <a:pt x="216503" y="86333"/>
                </a:cubicBezTo>
                <a:cubicBezTo>
                  <a:pt x="216789" y="86047"/>
                  <a:pt x="214979" y="85381"/>
                  <a:pt x="214503" y="85571"/>
                </a:cubicBezTo>
                <a:cubicBezTo>
                  <a:pt x="214789" y="83380"/>
                  <a:pt x="216122" y="83476"/>
                  <a:pt x="217551" y="83666"/>
                </a:cubicBezTo>
                <a:cubicBezTo>
                  <a:pt x="217646" y="82904"/>
                  <a:pt x="217075" y="82809"/>
                  <a:pt x="216408" y="82714"/>
                </a:cubicBezTo>
                <a:cubicBezTo>
                  <a:pt x="216884" y="80713"/>
                  <a:pt x="218884" y="82047"/>
                  <a:pt x="220123" y="81666"/>
                </a:cubicBezTo>
                <a:cubicBezTo>
                  <a:pt x="218504" y="81285"/>
                  <a:pt x="215360" y="80618"/>
                  <a:pt x="216027" y="77951"/>
                </a:cubicBezTo>
                <a:cubicBezTo>
                  <a:pt x="216598" y="77761"/>
                  <a:pt x="215836" y="77380"/>
                  <a:pt x="215741" y="77856"/>
                </a:cubicBezTo>
                <a:cubicBezTo>
                  <a:pt x="214217" y="77189"/>
                  <a:pt x="215169" y="75379"/>
                  <a:pt x="214598" y="74427"/>
                </a:cubicBezTo>
                <a:cubicBezTo>
                  <a:pt x="216884" y="70331"/>
                  <a:pt x="214693" y="68426"/>
                  <a:pt x="213455" y="65569"/>
                </a:cubicBezTo>
                <a:cubicBezTo>
                  <a:pt x="214217" y="64330"/>
                  <a:pt x="215646" y="64330"/>
                  <a:pt x="216694" y="63664"/>
                </a:cubicBezTo>
                <a:cubicBezTo>
                  <a:pt x="215074" y="60425"/>
                  <a:pt x="209835" y="63187"/>
                  <a:pt x="208312" y="59473"/>
                </a:cubicBezTo>
                <a:cubicBezTo>
                  <a:pt x="203739" y="59187"/>
                  <a:pt x="197929" y="57853"/>
                  <a:pt x="194691" y="55472"/>
                </a:cubicBezTo>
                <a:cubicBezTo>
                  <a:pt x="194691" y="55282"/>
                  <a:pt x="194786" y="55186"/>
                  <a:pt x="194881" y="55186"/>
                </a:cubicBezTo>
                <a:cubicBezTo>
                  <a:pt x="186880" y="52900"/>
                  <a:pt x="177165" y="53186"/>
                  <a:pt x="168116" y="50138"/>
                </a:cubicBezTo>
                <a:cubicBezTo>
                  <a:pt x="166211" y="49662"/>
                  <a:pt x="169164" y="50995"/>
                  <a:pt x="169259" y="50805"/>
                </a:cubicBezTo>
                <a:cubicBezTo>
                  <a:pt x="168973" y="51948"/>
                  <a:pt x="166211" y="49948"/>
                  <a:pt x="166782" y="50138"/>
                </a:cubicBezTo>
                <a:cubicBezTo>
                  <a:pt x="164211" y="48995"/>
                  <a:pt x="158305" y="47376"/>
                  <a:pt x="156400" y="46995"/>
                </a:cubicBezTo>
                <a:cubicBezTo>
                  <a:pt x="156496" y="46233"/>
                  <a:pt x="156972" y="46423"/>
                  <a:pt x="157353" y="46519"/>
                </a:cubicBezTo>
                <a:cubicBezTo>
                  <a:pt x="148018" y="42423"/>
                  <a:pt x="132779" y="39565"/>
                  <a:pt x="125253" y="34422"/>
                </a:cubicBezTo>
                <a:lnTo>
                  <a:pt x="125063" y="35089"/>
                </a:lnTo>
                <a:cubicBezTo>
                  <a:pt x="123730" y="33088"/>
                  <a:pt x="120967" y="33184"/>
                  <a:pt x="119157" y="32422"/>
                </a:cubicBezTo>
                <a:cubicBezTo>
                  <a:pt x="121920" y="34993"/>
                  <a:pt x="128682" y="36517"/>
                  <a:pt x="132683" y="38899"/>
                </a:cubicBezTo>
                <a:cubicBezTo>
                  <a:pt x="128778" y="38422"/>
                  <a:pt x="123920" y="36517"/>
                  <a:pt x="120967" y="35946"/>
                </a:cubicBezTo>
                <a:cubicBezTo>
                  <a:pt x="123254" y="37279"/>
                  <a:pt x="126016" y="38232"/>
                  <a:pt x="128873" y="39184"/>
                </a:cubicBezTo>
                <a:cubicBezTo>
                  <a:pt x="124777" y="39470"/>
                  <a:pt x="120586" y="36803"/>
                  <a:pt x="116014" y="35470"/>
                </a:cubicBezTo>
                <a:cubicBezTo>
                  <a:pt x="117157" y="34993"/>
                  <a:pt x="118872" y="36327"/>
                  <a:pt x="120301" y="36517"/>
                </a:cubicBezTo>
                <a:cubicBezTo>
                  <a:pt x="119824" y="34327"/>
                  <a:pt x="117920" y="34517"/>
                  <a:pt x="116681" y="34231"/>
                </a:cubicBezTo>
                <a:cubicBezTo>
                  <a:pt x="105156" y="31183"/>
                  <a:pt x="94679" y="25945"/>
                  <a:pt x="84011" y="21658"/>
                </a:cubicBezTo>
                <a:cubicBezTo>
                  <a:pt x="83248" y="21373"/>
                  <a:pt x="82772" y="20611"/>
                  <a:pt x="82105" y="20134"/>
                </a:cubicBezTo>
                <a:cubicBezTo>
                  <a:pt x="73723" y="15181"/>
                  <a:pt x="63341" y="13276"/>
                  <a:pt x="54864" y="9562"/>
                </a:cubicBezTo>
                <a:cubicBezTo>
                  <a:pt x="54959" y="9276"/>
                  <a:pt x="55245" y="9466"/>
                  <a:pt x="55436" y="9466"/>
                </a:cubicBezTo>
                <a:cubicBezTo>
                  <a:pt x="53435" y="8038"/>
                  <a:pt x="49816" y="7561"/>
                  <a:pt x="48292" y="5275"/>
                </a:cubicBezTo>
                <a:cubicBezTo>
                  <a:pt x="48958" y="4323"/>
                  <a:pt x="49911" y="7276"/>
                  <a:pt x="50673" y="5561"/>
                </a:cubicBezTo>
                <a:cubicBezTo>
                  <a:pt x="49816" y="5656"/>
                  <a:pt x="48387" y="4323"/>
                  <a:pt x="46958" y="3942"/>
                </a:cubicBezTo>
                <a:cubicBezTo>
                  <a:pt x="47434" y="2608"/>
                  <a:pt x="47530" y="3942"/>
                  <a:pt x="48006" y="4037"/>
                </a:cubicBezTo>
                <a:cubicBezTo>
                  <a:pt x="47625" y="2418"/>
                  <a:pt x="46577" y="2513"/>
                  <a:pt x="45720" y="1084"/>
                </a:cubicBezTo>
                <a:cubicBezTo>
                  <a:pt x="45911" y="513"/>
                  <a:pt x="46196" y="513"/>
                  <a:pt x="46482" y="608"/>
                </a:cubicBezTo>
                <a:cubicBezTo>
                  <a:pt x="46672" y="-440"/>
                  <a:pt x="45434" y="227"/>
                  <a:pt x="45053" y="37"/>
                </a:cubicBezTo>
                <a:cubicBezTo>
                  <a:pt x="45244" y="1370"/>
                  <a:pt x="45434" y="2704"/>
                  <a:pt x="47054" y="3180"/>
                </a:cubicBezTo>
                <a:cubicBezTo>
                  <a:pt x="45625" y="3656"/>
                  <a:pt x="44196" y="4132"/>
                  <a:pt x="42386" y="2989"/>
                </a:cubicBezTo>
                <a:cubicBezTo>
                  <a:pt x="43053" y="5180"/>
                  <a:pt x="46196" y="5275"/>
                  <a:pt x="49244" y="7180"/>
                </a:cubicBezTo>
                <a:cubicBezTo>
                  <a:pt x="49053" y="7466"/>
                  <a:pt x="48768" y="7657"/>
                  <a:pt x="48482" y="7657"/>
                </a:cubicBezTo>
                <a:cubicBezTo>
                  <a:pt x="48196" y="8419"/>
                  <a:pt x="49244" y="7561"/>
                  <a:pt x="49530" y="7752"/>
                </a:cubicBezTo>
                <a:cubicBezTo>
                  <a:pt x="50006" y="8038"/>
                  <a:pt x="49720" y="8800"/>
                  <a:pt x="49339" y="9562"/>
                </a:cubicBezTo>
                <a:cubicBezTo>
                  <a:pt x="44386" y="8038"/>
                  <a:pt x="42481" y="3561"/>
                  <a:pt x="38100" y="3085"/>
                </a:cubicBezTo>
                <a:cubicBezTo>
                  <a:pt x="38290" y="4228"/>
                  <a:pt x="39148" y="4037"/>
                  <a:pt x="40386" y="4894"/>
                </a:cubicBezTo>
                <a:cubicBezTo>
                  <a:pt x="40195" y="5275"/>
                  <a:pt x="39814" y="4990"/>
                  <a:pt x="39528" y="4894"/>
                </a:cubicBezTo>
                <a:cubicBezTo>
                  <a:pt x="41053" y="6228"/>
                  <a:pt x="42957" y="7180"/>
                  <a:pt x="45148" y="8133"/>
                </a:cubicBezTo>
                <a:cubicBezTo>
                  <a:pt x="41814" y="8038"/>
                  <a:pt x="38576" y="6133"/>
                  <a:pt x="37147" y="4609"/>
                </a:cubicBezTo>
                <a:cubicBezTo>
                  <a:pt x="37338" y="4228"/>
                  <a:pt x="37719" y="4513"/>
                  <a:pt x="38005" y="4609"/>
                </a:cubicBezTo>
                <a:cubicBezTo>
                  <a:pt x="37909" y="2323"/>
                  <a:pt x="35528" y="3275"/>
                  <a:pt x="34194" y="3656"/>
                </a:cubicBezTo>
                <a:cubicBezTo>
                  <a:pt x="34099" y="4132"/>
                  <a:pt x="35623" y="4037"/>
                  <a:pt x="36290" y="4609"/>
                </a:cubicBezTo>
                <a:cubicBezTo>
                  <a:pt x="35528" y="5085"/>
                  <a:pt x="34861" y="5371"/>
                  <a:pt x="34385" y="4513"/>
                </a:cubicBezTo>
                <a:cubicBezTo>
                  <a:pt x="34480" y="6323"/>
                  <a:pt x="30766" y="5180"/>
                  <a:pt x="29908" y="4418"/>
                </a:cubicBezTo>
                <a:cubicBezTo>
                  <a:pt x="30385" y="3180"/>
                  <a:pt x="30575" y="4894"/>
                  <a:pt x="31242" y="3847"/>
                </a:cubicBezTo>
                <a:cubicBezTo>
                  <a:pt x="30670" y="4990"/>
                  <a:pt x="32099" y="4418"/>
                  <a:pt x="33242" y="5180"/>
                </a:cubicBezTo>
                <a:cubicBezTo>
                  <a:pt x="33623" y="4513"/>
                  <a:pt x="33147" y="4418"/>
                  <a:pt x="32861" y="4228"/>
                </a:cubicBezTo>
                <a:cubicBezTo>
                  <a:pt x="33051" y="3942"/>
                  <a:pt x="33242" y="4132"/>
                  <a:pt x="33432" y="4132"/>
                </a:cubicBezTo>
                <a:cubicBezTo>
                  <a:pt x="31813" y="3466"/>
                  <a:pt x="30289" y="2989"/>
                  <a:pt x="29146" y="2894"/>
                </a:cubicBezTo>
                <a:cubicBezTo>
                  <a:pt x="29908" y="3085"/>
                  <a:pt x="29432" y="3847"/>
                  <a:pt x="29146" y="4799"/>
                </a:cubicBezTo>
                <a:cubicBezTo>
                  <a:pt x="26861" y="5752"/>
                  <a:pt x="24384" y="5942"/>
                  <a:pt x="22670" y="9562"/>
                </a:cubicBezTo>
                <a:cubicBezTo>
                  <a:pt x="24479" y="8419"/>
                  <a:pt x="26098" y="6323"/>
                  <a:pt x="27813" y="7657"/>
                </a:cubicBezTo>
                <a:cubicBezTo>
                  <a:pt x="27432" y="8990"/>
                  <a:pt x="25336" y="10895"/>
                  <a:pt x="23907" y="10514"/>
                </a:cubicBezTo>
                <a:cubicBezTo>
                  <a:pt x="23622" y="10895"/>
                  <a:pt x="25336" y="10800"/>
                  <a:pt x="24098" y="11371"/>
                </a:cubicBezTo>
                <a:cubicBezTo>
                  <a:pt x="23813" y="11943"/>
                  <a:pt x="25051" y="11562"/>
                  <a:pt x="25432" y="11562"/>
                </a:cubicBezTo>
                <a:cubicBezTo>
                  <a:pt x="24765" y="10705"/>
                  <a:pt x="26098" y="10324"/>
                  <a:pt x="26955" y="10705"/>
                </a:cubicBezTo>
                <a:cubicBezTo>
                  <a:pt x="26098" y="11467"/>
                  <a:pt x="25336" y="12705"/>
                  <a:pt x="24289" y="12133"/>
                </a:cubicBezTo>
                <a:cubicBezTo>
                  <a:pt x="24669" y="13181"/>
                  <a:pt x="23717" y="13562"/>
                  <a:pt x="23717" y="14610"/>
                </a:cubicBezTo>
                <a:cubicBezTo>
                  <a:pt x="24765" y="14610"/>
                  <a:pt x="25432" y="12705"/>
                  <a:pt x="26575" y="12800"/>
                </a:cubicBezTo>
                <a:cubicBezTo>
                  <a:pt x="26861" y="14134"/>
                  <a:pt x="24574" y="13562"/>
                  <a:pt x="24955" y="15181"/>
                </a:cubicBezTo>
                <a:cubicBezTo>
                  <a:pt x="24955" y="14991"/>
                  <a:pt x="23146" y="15753"/>
                  <a:pt x="23813" y="14610"/>
                </a:cubicBezTo>
                <a:cubicBezTo>
                  <a:pt x="23622" y="16039"/>
                  <a:pt x="22384" y="17563"/>
                  <a:pt x="20764" y="17467"/>
                </a:cubicBezTo>
                <a:cubicBezTo>
                  <a:pt x="20098" y="18325"/>
                  <a:pt x="19907" y="20706"/>
                  <a:pt x="19621" y="19277"/>
                </a:cubicBezTo>
                <a:cubicBezTo>
                  <a:pt x="18764" y="19372"/>
                  <a:pt x="19335" y="21373"/>
                  <a:pt x="20098" y="20706"/>
                </a:cubicBezTo>
                <a:cubicBezTo>
                  <a:pt x="18955" y="21563"/>
                  <a:pt x="17907" y="23182"/>
                  <a:pt x="16669" y="23754"/>
                </a:cubicBezTo>
                <a:cubicBezTo>
                  <a:pt x="16478" y="24325"/>
                  <a:pt x="16764" y="24706"/>
                  <a:pt x="17336" y="24802"/>
                </a:cubicBezTo>
                <a:cubicBezTo>
                  <a:pt x="16383" y="26611"/>
                  <a:pt x="16192" y="26897"/>
                  <a:pt x="15240" y="27373"/>
                </a:cubicBezTo>
                <a:cubicBezTo>
                  <a:pt x="16002" y="27659"/>
                  <a:pt x="15621" y="28612"/>
                  <a:pt x="16669" y="28802"/>
                </a:cubicBezTo>
                <a:cubicBezTo>
                  <a:pt x="15621" y="29755"/>
                  <a:pt x="15430" y="29850"/>
                  <a:pt x="14478" y="29755"/>
                </a:cubicBezTo>
                <a:cubicBezTo>
                  <a:pt x="15144" y="30993"/>
                  <a:pt x="13049" y="31183"/>
                  <a:pt x="12763" y="32041"/>
                </a:cubicBezTo>
                <a:cubicBezTo>
                  <a:pt x="12287" y="31374"/>
                  <a:pt x="11620" y="31088"/>
                  <a:pt x="10858" y="31183"/>
                </a:cubicBezTo>
                <a:cubicBezTo>
                  <a:pt x="10096" y="31755"/>
                  <a:pt x="12287" y="31279"/>
                  <a:pt x="12001" y="32517"/>
                </a:cubicBezTo>
                <a:cubicBezTo>
                  <a:pt x="11430" y="33088"/>
                  <a:pt x="10477" y="32422"/>
                  <a:pt x="9906" y="33088"/>
                </a:cubicBezTo>
                <a:cubicBezTo>
                  <a:pt x="10001" y="33755"/>
                  <a:pt x="11049" y="33946"/>
                  <a:pt x="10573" y="34898"/>
                </a:cubicBezTo>
                <a:cubicBezTo>
                  <a:pt x="7905" y="36613"/>
                  <a:pt x="6382" y="41661"/>
                  <a:pt x="3429" y="41280"/>
                </a:cubicBezTo>
                <a:cubicBezTo>
                  <a:pt x="3143" y="41661"/>
                  <a:pt x="2762" y="42518"/>
                  <a:pt x="2000" y="42994"/>
                </a:cubicBezTo>
                <a:cubicBezTo>
                  <a:pt x="2571" y="42709"/>
                  <a:pt x="3620" y="43185"/>
                  <a:pt x="3714" y="43756"/>
                </a:cubicBezTo>
                <a:cubicBezTo>
                  <a:pt x="3334" y="44518"/>
                  <a:pt x="2762" y="44804"/>
                  <a:pt x="2095" y="44518"/>
                </a:cubicBezTo>
                <a:cubicBezTo>
                  <a:pt x="1905" y="45661"/>
                  <a:pt x="3143" y="44709"/>
                  <a:pt x="3524" y="44804"/>
                </a:cubicBezTo>
                <a:cubicBezTo>
                  <a:pt x="4096" y="45661"/>
                  <a:pt x="3810" y="46328"/>
                  <a:pt x="3620" y="47185"/>
                </a:cubicBezTo>
                <a:cubicBezTo>
                  <a:pt x="5429" y="48043"/>
                  <a:pt x="6762" y="48900"/>
                  <a:pt x="6572" y="51281"/>
                </a:cubicBezTo>
                <a:cubicBezTo>
                  <a:pt x="6191" y="52234"/>
                  <a:pt x="5524" y="51948"/>
                  <a:pt x="4857" y="51662"/>
                </a:cubicBezTo>
                <a:cubicBezTo>
                  <a:pt x="4572" y="51472"/>
                  <a:pt x="4857" y="50900"/>
                  <a:pt x="5143" y="50995"/>
                </a:cubicBezTo>
                <a:cubicBezTo>
                  <a:pt x="5048" y="50329"/>
                  <a:pt x="2762" y="51662"/>
                  <a:pt x="3143" y="52805"/>
                </a:cubicBezTo>
                <a:cubicBezTo>
                  <a:pt x="2286" y="52138"/>
                  <a:pt x="1905" y="53091"/>
                  <a:pt x="1048" y="52615"/>
                </a:cubicBezTo>
                <a:cubicBezTo>
                  <a:pt x="381" y="54139"/>
                  <a:pt x="1905" y="52234"/>
                  <a:pt x="2571" y="53281"/>
                </a:cubicBezTo>
                <a:cubicBezTo>
                  <a:pt x="857" y="53186"/>
                  <a:pt x="2286" y="54329"/>
                  <a:pt x="2571" y="55186"/>
                </a:cubicBezTo>
                <a:cubicBezTo>
                  <a:pt x="2095" y="55948"/>
                  <a:pt x="1048" y="55853"/>
                  <a:pt x="1333" y="56996"/>
                </a:cubicBezTo>
                <a:close/>
                <a:moveTo>
                  <a:pt x="189357" y="56234"/>
                </a:moveTo>
                <a:cubicBezTo>
                  <a:pt x="188214" y="57187"/>
                  <a:pt x="182785" y="54043"/>
                  <a:pt x="182118" y="54139"/>
                </a:cubicBezTo>
                <a:cubicBezTo>
                  <a:pt x="183737" y="53567"/>
                  <a:pt x="188500" y="56996"/>
                  <a:pt x="189357" y="56234"/>
                </a:cubicBezTo>
                <a:close/>
                <a:moveTo>
                  <a:pt x="151543" y="45852"/>
                </a:moveTo>
                <a:cubicBezTo>
                  <a:pt x="150400" y="45852"/>
                  <a:pt x="148876" y="45280"/>
                  <a:pt x="147923" y="44518"/>
                </a:cubicBezTo>
                <a:cubicBezTo>
                  <a:pt x="149257" y="44137"/>
                  <a:pt x="150686" y="45090"/>
                  <a:pt x="151543" y="45852"/>
                </a:cubicBezTo>
                <a:close/>
                <a:moveTo>
                  <a:pt x="144685" y="43852"/>
                </a:moveTo>
                <a:cubicBezTo>
                  <a:pt x="143351" y="43185"/>
                  <a:pt x="142589" y="43566"/>
                  <a:pt x="142208" y="42328"/>
                </a:cubicBezTo>
                <a:cubicBezTo>
                  <a:pt x="143065" y="42709"/>
                  <a:pt x="144970" y="43566"/>
                  <a:pt x="144685" y="43852"/>
                </a:cubicBezTo>
                <a:close/>
                <a:moveTo>
                  <a:pt x="93059" y="26707"/>
                </a:moveTo>
                <a:cubicBezTo>
                  <a:pt x="92107" y="25278"/>
                  <a:pt x="89916" y="26326"/>
                  <a:pt x="89916" y="24802"/>
                </a:cubicBezTo>
                <a:cubicBezTo>
                  <a:pt x="90964" y="25468"/>
                  <a:pt x="93154" y="25278"/>
                  <a:pt x="93059" y="26707"/>
                </a:cubicBezTo>
                <a:close/>
                <a:moveTo>
                  <a:pt x="87820" y="103859"/>
                </a:moveTo>
                <a:cubicBezTo>
                  <a:pt x="87249" y="103097"/>
                  <a:pt x="84963" y="103669"/>
                  <a:pt x="84867" y="102145"/>
                </a:cubicBezTo>
                <a:cubicBezTo>
                  <a:pt x="86487" y="102049"/>
                  <a:pt x="87344" y="102526"/>
                  <a:pt x="87820" y="103859"/>
                </a:cubicBezTo>
                <a:close/>
                <a:moveTo>
                  <a:pt x="86582" y="23563"/>
                </a:moveTo>
                <a:cubicBezTo>
                  <a:pt x="85058" y="22897"/>
                  <a:pt x="83915" y="23278"/>
                  <a:pt x="83058" y="21849"/>
                </a:cubicBezTo>
                <a:cubicBezTo>
                  <a:pt x="84011" y="21849"/>
                  <a:pt x="86296" y="22897"/>
                  <a:pt x="86582" y="23563"/>
                </a:cubicBezTo>
                <a:close/>
                <a:moveTo>
                  <a:pt x="80200" y="101668"/>
                </a:moveTo>
                <a:cubicBezTo>
                  <a:pt x="84011" y="102430"/>
                  <a:pt x="87630" y="105669"/>
                  <a:pt x="90582" y="105193"/>
                </a:cubicBezTo>
                <a:cubicBezTo>
                  <a:pt x="90297" y="104907"/>
                  <a:pt x="89059" y="105097"/>
                  <a:pt x="89345" y="104431"/>
                </a:cubicBezTo>
                <a:cubicBezTo>
                  <a:pt x="92678" y="105955"/>
                  <a:pt x="95155" y="106526"/>
                  <a:pt x="96869" y="108431"/>
                </a:cubicBezTo>
                <a:cubicBezTo>
                  <a:pt x="91535" y="106526"/>
                  <a:pt x="87535" y="105574"/>
                  <a:pt x="83248" y="103192"/>
                </a:cubicBezTo>
                <a:lnTo>
                  <a:pt x="81153" y="102430"/>
                </a:lnTo>
                <a:cubicBezTo>
                  <a:pt x="80581" y="102335"/>
                  <a:pt x="78771" y="101383"/>
                  <a:pt x="80200" y="101668"/>
                </a:cubicBezTo>
                <a:close/>
                <a:moveTo>
                  <a:pt x="78867" y="99668"/>
                </a:moveTo>
                <a:cubicBezTo>
                  <a:pt x="77724" y="99859"/>
                  <a:pt x="76581" y="99097"/>
                  <a:pt x="75914" y="98620"/>
                </a:cubicBezTo>
                <a:cubicBezTo>
                  <a:pt x="77438" y="98620"/>
                  <a:pt x="78200" y="99287"/>
                  <a:pt x="78867" y="99668"/>
                </a:cubicBezTo>
                <a:close/>
                <a:moveTo>
                  <a:pt x="54102" y="9847"/>
                </a:moveTo>
                <a:cubicBezTo>
                  <a:pt x="56769" y="11276"/>
                  <a:pt x="58102" y="11181"/>
                  <a:pt x="58769" y="13372"/>
                </a:cubicBezTo>
                <a:cubicBezTo>
                  <a:pt x="59626" y="12895"/>
                  <a:pt x="60960" y="13276"/>
                  <a:pt x="61436" y="14419"/>
                </a:cubicBezTo>
                <a:cubicBezTo>
                  <a:pt x="58960" y="14515"/>
                  <a:pt x="57435" y="11752"/>
                  <a:pt x="56864" y="13276"/>
                </a:cubicBezTo>
                <a:cubicBezTo>
                  <a:pt x="56007" y="13181"/>
                  <a:pt x="56102" y="12610"/>
                  <a:pt x="55530" y="12324"/>
                </a:cubicBezTo>
                <a:cubicBezTo>
                  <a:pt x="52197" y="10705"/>
                  <a:pt x="55245" y="12038"/>
                  <a:pt x="56769" y="12038"/>
                </a:cubicBezTo>
                <a:cubicBezTo>
                  <a:pt x="56483" y="11276"/>
                  <a:pt x="53816" y="12038"/>
                  <a:pt x="54102" y="9847"/>
                </a:cubicBezTo>
                <a:close/>
                <a:moveTo>
                  <a:pt x="26861" y="7085"/>
                </a:moveTo>
                <a:cubicBezTo>
                  <a:pt x="28098" y="5371"/>
                  <a:pt x="30861" y="6037"/>
                  <a:pt x="31813" y="6228"/>
                </a:cubicBezTo>
                <a:cubicBezTo>
                  <a:pt x="29718" y="6990"/>
                  <a:pt x="28860" y="6799"/>
                  <a:pt x="26861" y="7085"/>
                </a:cubicBezTo>
                <a:close/>
                <a:moveTo>
                  <a:pt x="28670" y="8704"/>
                </a:moveTo>
                <a:cubicBezTo>
                  <a:pt x="28480" y="8704"/>
                  <a:pt x="28384" y="8609"/>
                  <a:pt x="28289" y="8895"/>
                </a:cubicBezTo>
                <a:cubicBezTo>
                  <a:pt x="28480" y="9085"/>
                  <a:pt x="28765" y="9085"/>
                  <a:pt x="28575" y="9466"/>
                </a:cubicBezTo>
                <a:cubicBezTo>
                  <a:pt x="28004" y="8609"/>
                  <a:pt x="26955" y="10324"/>
                  <a:pt x="27051" y="9085"/>
                </a:cubicBezTo>
                <a:cubicBezTo>
                  <a:pt x="27432" y="9085"/>
                  <a:pt x="28670" y="7466"/>
                  <a:pt x="28670" y="8704"/>
                </a:cubicBezTo>
                <a:close/>
                <a:moveTo>
                  <a:pt x="5239" y="46709"/>
                </a:moveTo>
                <a:cubicBezTo>
                  <a:pt x="4953" y="46519"/>
                  <a:pt x="4763" y="47185"/>
                  <a:pt x="4476" y="47090"/>
                </a:cubicBezTo>
                <a:cubicBezTo>
                  <a:pt x="4096" y="45471"/>
                  <a:pt x="4857" y="46233"/>
                  <a:pt x="5334" y="45185"/>
                </a:cubicBezTo>
                <a:cubicBezTo>
                  <a:pt x="5048" y="45852"/>
                  <a:pt x="5810" y="45947"/>
                  <a:pt x="5239" y="46709"/>
                </a:cubicBezTo>
                <a:close/>
                <a:moveTo>
                  <a:pt x="8667" y="43280"/>
                </a:moveTo>
                <a:cubicBezTo>
                  <a:pt x="8477" y="43280"/>
                  <a:pt x="8287" y="43375"/>
                  <a:pt x="8096" y="43756"/>
                </a:cubicBezTo>
                <a:lnTo>
                  <a:pt x="6858" y="43185"/>
                </a:lnTo>
                <a:cubicBezTo>
                  <a:pt x="7144" y="42328"/>
                  <a:pt x="8763" y="42804"/>
                  <a:pt x="8667" y="43280"/>
                </a:cubicBezTo>
                <a:close/>
                <a:moveTo>
                  <a:pt x="6001" y="43185"/>
                </a:moveTo>
                <a:cubicBezTo>
                  <a:pt x="6858" y="43471"/>
                  <a:pt x="7048" y="44137"/>
                  <a:pt x="6667" y="44995"/>
                </a:cubicBezTo>
                <a:cubicBezTo>
                  <a:pt x="6096" y="44614"/>
                  <a:pt x="5619" y="44137"/>
                  <a:pt x="6001" y="43185"/>
                </a:cubicBezTo>
                <a:close/>
              </a:path>
            </a:pathLst>
          </a:custGeom>
          <a:solidFill>
            <a:srgbClr val="1A2D6F"/>
          </a:solidFill>
          <a:ln w="9525" cap="flat">
            <a:noFill/>
            <a:prstDash val="solid"/>
            <a:miter/>
          </a:ln>
        </p:spPr>
        <p:txBody>
          <a:bodyPr rtlCol="0" anchor="ctr"/>
          <a:lstStyle/>
          <a:p>
            <a:endParaRPr lang="en-US"/>
          </a:p>
        </p:txBody>
      </p:sp>
      <p:sp>
        <p:nvSpPr>
          <p:cNvPr id="1212" name="צורה חופשית: צורה 1185">
            <a:extLst>
              <a:ext uri="{FF2B5EF4-FFF2-40B4-BE49-F238E27FC236}">
                <a16:creationId xmlns:a16="http://schemas.microsoft.com/office/drawing/2014/main" id="{FF71F99E-7EFD-4E78-AD44-6ECADEE6FF33}"/>
              </a:ext>
            </a:extLst>
          </p:cNvPr>
          <p:cNvSpPr/>
          <p:nvPr userDrawn="1"/>
        </p:nvSpPr>
        <p:spPr>
          <a:xfrm>
            <a:off x="5191383" y="452246"/>
            <a:ext cx="5361" cy="3758"/>
          </a:xfrm>
          <a:custGeom>
            <a:avLst/>
            <a:gdLst>
              <a:gd name="connsiteX0" fmla="*/ 5362 w 5361"/>
              <a:gd name="connsiteY0" fmla="*/ 2572 h 3758"/>
              <a:gd name="connsiteX1" fmla="*/ 28 w 5361"/>
              <a:gd name="connsiteY1" fmla="*/ 0 h 3758"/>
              <a:gd name="connsiteX2" fmla="*/ 1932 w 5361"/>
              <a:gd name="connsiteY2" fmla="*/ 1619 h 3758"/>
              <a:gd name="connsiteX3" fmla="*/ 694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2" y="1619"/>
                </a:cubicBezTo>
                <a:cubicBezTo>
                  <a:pt x="599" y="2572"/>
                  <a:pt x="-67" y="1905"/>
                  <a:pt x="694" y="3143"/>
                </a:cubicBezTo>
                <a:cubicBezTo>
                  <a:pt x="1361" y="2572"/>
                  <a:pt x="2504" y="4381"/>
                  <a:pt x="3552" y="3524"/>
                </a:cubicBezTo>
                <a:cubicBezTo>
                  <a:pt x="3838" y="2762"/>
                  <a:pt x="2695" y="3143"/>
                  <a:pt x="2409" y="2857"/>
                </a:cubicBezTo>
                <a:cubicBezTo>
                  <a:pt x="3171" y="1715"/>
                  <a:pt x="4218" y="3334"/>
                  <a:pt x="5362" y="2572"/>
                </a:cubicBezTo>
                <a:close/>
              </a:path>
            </a:pathLst>
          </a:custGeom>
          <a:solidFill>
            <a:srgbClr val="1A2D6F"/>
          </a:solidFill>
          <a:ln w="9525" cap="flat">
            <a:noFill/>
            <a:prstDash val="solid"/>
            <a:miter/>
          </a:ln>
        </p:spPr>
        <p:txBody>
          <a:bodyPr rtlCol="0" anchor="ctr"/>
          <a:lstStyle/>
          <a:p>
            <a:endParaRPr lang="en-US"/>
          </a:p>
        </p:txBody>
      </p:sp>
      <p:sp>
        <p:nvSpPr>
          <p:cNvPr id="1213" name="צורה חופשית: צורה 1186">
            <a:extLst>
              <a:ext uri="{FF2B5EF4-FFF2-40B4-BE49-F238E27FC236}">
                <a16:creationId xmlns:a16="http://schemas.microsoft.com/office/drawing/2014/main" id="{7EF2F239-2E4D-48D9-A140-B470421BFB29}"/>
              </a:ext>
            </a:extLst>
          </p:cNvPr>
          <p:cNvSpPr/>
          <p:nvPr userDrawn="1"/>
        </p:nvSpPr>
        <p:spPr>
          <a:xfrm>
            <a:off x="5095017" y="504348"/>
            <a:ext cx="2762" cy="1428"/>
          </a:xfrm>
          <a:custGeom>
            <a:avLst/>
            <a:gdLst>
              <a:gd name="connsiteX0" fmla="*/ 2763 w 2762"/>
              <a:gd name="connsiteY0" fmla="*/ 1429 h 1428"/>
              <a:gd name="connsiteX1" fmla="*/ 0 w 2762"/>
              <a:gd name="connsiteY1" fmla="*/ 0 h 1428"/>
              <a:gd name="connsiteX2" fmla="*/ 2763 w 2762"/>
              <a:gd name="connsiteY2" fmla="*/ 1429 h 1428"/>
            </a:gdLst>
            <a:ahLst/>
            <a:cxnLst>
              <a:cxn ang="0">
                <a:pos x="connsiteX0" y="connsiteY0"/>
              </a:cxn>
              <a:cxn ang="0">
                <a:pos x="connsiteX1" y="connsiteY1"/>
              </a:cxn>
              <a:cxn ang="0">
                <a:pos x="connsiteX2" y="connsiteY2"/>
              </a:cxn>
            </a:cxnLst>
            <a:rect l="l" t="t" r="r" b="b"/>
            <a:pathLst>
              <a:path w="2762" h="1428">
                <a:moveTo>
                  <a:pt x="2763" y="1429"/>
                </a:moveTo>
                <a:cubicBezTo>
                  <a:pt x="2286" y="191"/>
                  <a:pt x="1238" y="286"/>
                  <a:pt x="0" y="0"/>
                </a:cubicBezTo>
                <a:cubicBezTo>
                  <a:pt x="191" y="857"/>
                  <a:pt x="2000" y="857"/>
                  <a:pt x="2763" y="1429"/>
                </a:cubicBezTo>
                <a:close/>
              </a:path>
            </a:pathLst>
          </a:custGeom>
          <a:solidFill>
            <a:srgbClr val="1A2D6F"/>
          </a:solidFill>
          <a:ln w="9525" cap="flat">
            <a:noFill/>
            <a:prstDash val="solid"/>
            <a:miter/>
          </a:ln>
        </p:spPr>
        <p:txBody>
          <a:bodyPr rtlCol="0" anchor="ctr"/>
          <a:lstStyle/>
          <a:p>
            <a:endParaRPr lang="en-US"/>
          </a:p>
        </p:txBody>
      </p:sp>
      <p:sp>
        <p:nvSpPr>
          <p:cNvPr id="1214" name="צורה חופשית: צורה 1187">
            <a:extLst>
              <a:ext uri="{FF2B5EF4-FFF2-40B4-BE49-F238E27FC236}">
                <a16:creationId xmlns:a16="http://schemas.microsoft.com/office/drawing/2014/main" id="{7AF01312-48BF-430D-B9D5-A37751E2BA02}"/>
              </a:ext>
            </a:extLst>
          </p:cNvPr>
          <p:cNvSpPr/>
          <p:nvPr userDrawn="1"/>
        </p:nvSpPr>
        <p:spPr>
          <a:xfrm>
            <a:off x="5235606" y="468534"/>
            <a:ext cx="571" cy="95"/>
          </a:xfrm>
          <a:custGeom>
            <a:avLst/>
            <a:gdLst>
              <a:gd name="connsiteX0" fmla="*/ 0 w 571"/>
              <a:gd name="connsiteY0" fmla="*/ 0 h 95"/>
              <a:gd name="connsiteX1" fmla="*/ 571 w 571"/>
              <a:gd name="connsiteY1" fmla="*/ 95 h 95"/>
              <a:gd name="connsiteX2" fmla="*/ 0 w 571"/>
              <a:gd name="connsiteY2" fmla="*/ 0 h 95"/>
            </a:gdLst>
            <a:ahLst/>
            <a:cxnLst>
              <a:cxn ang="0">
                <a:pos x="connsiteX0" y="connsiteY0"/>
              </a:cxn>
              <a:cxn ang="0">
                <a:pos x="connsiteX1" y="connsiteY1"/>
              </a:cxn>
              <a:cxn ang="0">
                <a:pos x="connsiteX2" y="connsiteY2"/>
              </a:cxn>
            </a:cxnLst>
            <a:rect l="l" t="t" r="r" b="b"/>
            <a:pathLst>
              <a:path w="571" h="95">
                <a:moveTo>
                  <a:pt x="0" y="0"/>
                </a:moveTo>
                <a:cubicBezTo>
                  <a:pt x="191" y="95"/>
                  <a:pt x="381" y="95"/>
                  <a:pt x="571" y="95"/>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215" name="צורה חופשית: צורה 1188">
            <a:extLst>
              <a:ext uri="{FF2B5EF4-FFF2-40B4-BE49-F238E27FC236}">
                <a16:creationId xmlns:a16="http://schemas.microsoft.com/office/drawing/2014/main" id="{876BC408-5FF3-45C2-B922-76419DB33EE0}"/>
              </a:ext>
            </a:extLst>
          </p:cNvPr>
          <p:cNvSpPr/>
          <p:nvPr userDrawn="1"/>
        </p:nvSpPr>
        <p:spPr>
          <a:xfrm>
            <a:off x="5040820" y="472381"/>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6" y="-418"/>
                  <a:pt x="477" y="2154"/>
                  <a:pt x="0" y="2916"/>
                </a:cubicBezTo>
                <a:cubicBezTo>
                  <a:pt x="1429" y="2916"/>
                  <a:pt x="95" y="1487"/>
                  <a:pt x="1334" y="58"/>
                </a:cubicBezTo>
                <a:close/>
              </a:path>
            </a:pathLst>
          </a:custGeom>
          <a:solidFill>
            <a:srgbClr val="1A2D6F"/>
          </a:solidFill>
          <a:ln w="9525" cap="flat">
            <a:noFill/>
            <a:prstDash val="solid"/>
            <a:miter/>
          </a:ln>
        </p:spPr>
        <p:txBody>
          <a:bodyPr rtlCol="0" anchor="ctr"/>
          <a:lstStyle/>
          <a:p>
            <a:endParaRPr lang="en-US"/>
          </a:p>
        </p:txBody>
      </p:sp>
      <p:sp>
        <p:nvSpPr>
          <p:cNvPr id="1216" name="צורה חופשית: צורה 1189">
            <a:extLst>
              <a:ext uri="{FF2B5EF4-FFF2-40B4-BE49-F238E27FC236}">
                <a16:creationId xmlns:a16="http://schemas.microsoft.com/office/drawing/2014/main" id="{447445AC-EC5F-454A-BAAC-97F0B173B37D}"/>
              </a:ext>
            </a:extLst>
          </p:cNvPr>
          <p:cNvSpPr/>
          <p:nvPr userDrawn="1"/>
        </p:nvSpPr>
        <p:spPr>
          <a:xfrm>
            <a:off x="5139404" y="523970"/>
            <a:ext cx="5619" cy="1809"/>
          </a:xfrm>
          <a:custGeom>
            <a:avLst/>
            <a:gdLst>
              <a:gd name="connsiteX0" fmla="*/ 5619 w 5619"/>
              <a:gd name="connsiteY0" fmla="*/ 1810 h 1809"/>
              <a:gd name="connsiteX1" fmla="*/ 0 w 5619"/>
              <a:gd name="connsiteY1" fmla="*/ 0 h 1809"/>
              <a:gd name="connsiteX2" fmla="*/ 5619 w 5619"/>
              <a:gd name="connsiteY2" fmla="*/ 1810 h 1809"/>
            </a:gdLst>
            <a:ahLst/>
            <a:cxnLst>
              <a:cxn ang="0">
                <a:pos x="connsiteX0" y="connsiteY0"/>
              </a:cxn>
              <a:cxn ang="0">
                <a:pos x="connsiteX1" y="connsiteY1"/>
              </a:cxn>
              <a:cxn ang="0">
                <a:pos x="connsiteX2" y="connsiteY2"/>
              </a:cxn>
            </a:cxnLst>
            <a:rect l="l" t="t" r="r" b="b"/>
            <a:pathLst>
              <a:path w="5619" h="1809">
                <a:moveTo>
                  <a:pt x="5619" y="1810"/>
                </a:moveTo>
                <a:cubicBezTo>
                  <a:pt x="4476" y="-95"/>
                  <a:pt x="2572" y="286"/>
                  <a:pt x="0" y="0"/>
                </a:cubicBezTo>
                <a:cubicBezTo>
                  <a:pt x="285" y="1143"/>
                  <a:pt x="3905" y="953"/>
                  <a:pt x="5619" y="1810"/>
                </a:cubicBezTo>
                <a:close/>
              </a:path>
            </a:pathLst>
          </a:custGeom>
          <a:solidFill>
            <a:srgbClr val="1A2D6F"/>
          </a:solidFill>
          <a:ln w="9525" cap="flat">
            <a:noFill/>
            <a:prstDash val="solid"/>
            <a:miter/>
          </a:ln>
        </p:spPr>
        <p:txBody>
          <a:bodyPr rtlCol="0" anchor="ctr"/>
          <a:lstStyle/>
          <a:p>
            <a:endParaRPr lang="en-US"/>
          </a:p>
        </p:txBody>
      </p:sp>
      <p:sp>
        <p:nvSpPr>
          <p:cNvPr id="1217" name="צורה חופשית: צורה 1190">
            <a:extLst>
              <a:ext uri="{FF2B5EF4-FFF2-40B4-BE49-F238E27FC236}">
                <a16:creationId xmlns:a16="http://schemas.microsoft.com/office/drawing/2014/main" id="{FFCE5A95-FBF9-4ACC-A9E2-BB80A3146847}"/>
              </a:ext>
            </a:extLst>
          </p:cNvPr>
          <p:cNvSpPr/>
          <p:nvPr userDrawn="1"/>
        </p:nvSpPr>
        <p:spPr>
          <a:xfrm>
            <a:off x="5108137" y="268985"/>
            <a:ext cx="2215" cy="1428"/>
          </a:xfrm>
          <a:custGeom>
            <a:avLst/>
            <a:gdLst>
              <a:gd name="connsiteX0" fmla="*/ 2215 w 2215"/>
              <a:gd name="connsiteY0" fmla="*/ 1429 h 1428"/>
              <a:gd name="connsiteX1" fmla="*/ 310 w 2215"/>
              <a:gd name="connsiteY1" fmla="*/ 0 h 1428"/>
              <a:gd name="connsiteX2" fmla="*/ 786 w 2215"/>
              <a:gd name="connsiteY2" fmla="*/ 953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2" y="286"/>
                  <a:pt x="310" y="0"/>
                </a:cubicBezTo>
                <a:cubicBezTo>
                  <a:pt x="-928" y="191"/>
                  <a:pt x="2025" y="667"/>
                  <a:pt x="786" y="953"/>
                </a:cubicBezTo>
                <a:cubicBezTo>
                  <a:pt x="691" y="1905"/>
                  <a:pt x="1739" y="667"/>
                  <a:pt x="2215" y="1429"/>
                </a:cubicBezTo>
                <a:close/>
              </a:path>
            </a:pathLst>
          </a:custGeom>
          <a:solidFill>
            <a:srgbClr val="1A2D6F"/>
          </a:solidFill>
          <a:ln w="9525" cap="flat">
            <a:noFill/>
            <a:prstDash val="solid"/>
            <a:miter/>
          </a:ln>
        </p:spPr>
        <p:txBody>
          <a:bodyPr rtlCol="0" anchor="ctr"/>
          <a:lstStyle/>
          <a:p>
            <a:endParaRPr lang="en-US"/>
          </a:p>
        </p:txBody>
      </p:sp>
      <p:sp>
        <p:nvSpPr>
          <p:cNvPr id="1218" name="צורה חופשית: צורה 1191">
            <a:extLst>
              <a:ext uri="{FF2B5EF4-FFF2-40B4-BE49-F238E27FC236}">
                <a16:creationId xmlns:a16="http://schemas.microsoft.com/office/drawing/2014/main" id="{7C2EDB4E-97E1-4DC1-BB95-5849079CDC83}"/>
              </a:ext>
            </a:extLst>
          </p:cNvPr>
          <p:cNvSpPr/>
          <p:nvPr userDrawn="1"/>
        </p:nvSpPr>
        <p:spPr>
          <a:xfrm>
            <a:off x="5140522" y="279654"/>
            <a:ext cx="5877" cy="2528"/>
          </a:xfrm>
          <a:custGeom>
            <a:avLst/>
            <a:gdLst>
              <a:gd name="connsiteX0" fmla="*/ 2311 w 5877"/>
              <a:gd name="connsiteY0" fmla="*/ 1143 h 2528"/>
              <a:gd name="connsiteX1" fmla="*/ 5835 w 5877"/>
              <a:gd name="connsiteY1" fmla="*/ 2477 h 2528"/>
              <a:gd name="connsiteX2" fmla="*/ 5835 w 5877"/>
              <a:gd name="connsiteY2" fmla="*/ 952 h 2528"/>
              <a:gd name="connsiteX3" fmla="*/ 216 w 5877"/>
              <a:gd name="connsiteY3" fmla="*/ 0 h 2528"/>
              <a:gd name="connsiteX4" fmla="*/ 2311 w 5877"/>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 h="2528">
                <a:moveTo>
                  <a:pt x="2311" y="1143"/>
                </a:moveTo>
                <a:cubicBezTo>
                  <a:pt x="3740" y="1810"/>
                  <a:pt x="4978" y="2762"/>
                  <a:pt x="5835" y="2477"/>
                </a:cubicBezTo>
                <a:cubicBezTo>
                  <a:pt x="5931" y="1905"/>
                  <a:pt x="5835" y="1524"/>
                  <a:pt x="5835" y="952"/>
                </a:cubicBezTo>
                <a:cubicBezTo>
                  <a:pt x="4121" y="1619"/>
                  <a:pt x="2692" y="952"/>
                  <a:pt x="216" y="0"/>
                </a:cubicBezTo>
                <a:cubicBezTo>
                  <a:pt x="-737" y="381"/>
                  <a:pt x="1740" y="857"/>
                  <a:pt x="2311" y="1143"/>
                </a:cubicBezTo>
                <a:close/>
              </a:path>
            </a:pathLst>
          </a:custGeom>
          <a:solidFill>
            <a:srgbClr val="1A2D6F"/>
          </a:solidFill>
          <a:ln w="9525" cap="flat">
            <a:noFill/>
            <a:prstDash val="solid"/>
            <a:miter/>
          </a:ln>
        </p:spPr>
        <p:txBody>
          <a:bodyPr rtlCol="0" anchor="ctr"/>
          <a:lstStyle/>
          <a:p>
            <a:endParaRPr lang="en-US"/>
          </a:p>
        </p:txBody>
      </p:sp>
      <p:sp>
        <p:nvSpPr>
          <p:cNvPr id="1219" name="צורה חופשית: צורה 1192">
            <a:extLst>
              <a:ext uri="{FF2B5EF4-FFF2-40B4-BE49-F238E27FC236}">
                <a16:creationId xmlns:a16="http://schemas.microsoft.com/office/drawing/2014/main" id="{09786555-9A8F-4EEE-ADFB-E4975FC1ED62}"/>
              </a:ext>
            </a:extLst>
          </p:cNvPr>
          <p:cNvSpPr/>
          <p:nvPr userDrawn="1"/>
        </p:nvSpPr>
        <p:spPr>
          <a:xfrm>
            <a:off x="5126831" y="270891"/>
            <a:ext cx="5986" cy="2857"/>
          </a:xfrm>
          <a:custGeom>
            <a:avLst/>
            <a:gdLst>
              <a:gd name="connsiteX0" fmla="*/ 0 w 5986"/>
              <a:gd name="connsiteY0" fmla="*/ 0 h 2857"/>
              <a:gd name="connsiteX1" fmla="*/ 5905 w 5986"/>
              <a:gd name="connsiteY1" fmla="*/ 2857 h 2857"/>
              <a:gd name="connsiteX2" fmla="*/ 1429 w 5986"/>
              <a:gd name="connsiteY2" fmla="*/ 476 h 2857"/>
              <a:gd name="connsiteX3" fmla="*/ 0 w 5986"/>
              <a:gd name="connsiteY3" fmla="*/ 0 h 2857"/>
            </a:gdLst>
            <a:ahLst/>
            <a:cxnLst>
              <a:cxn ang="0">
                <a:pos x="connsiteX0" y="connsiteY0"/>
              </a:cxn>
              <a:cxn ang="0">
                <a:pos x="connsiteX1" y="connsiteY1"/>
              </a:cxn>
              <a:cxn ang="0">
                <a:pos x="connsiteX2" y="connsiteY2"/>
              </a:cxn>
              <a:cxn ang="0">
                <a:pos x="connsiteX3" y="connsiteY3"/>
              </a:cxn>
            </a:cxnLst>
            <a:rect l="l" t="t" r="r" b="b"/>
            <a:pathLst>
              <a:path w="5986" h="2857">
                <a:moveTo>
                  <a:pt x="0" y="0"/>
                </a:moveTo>
                <a:cubicBezTo>
                  <a:pt x="2191" y="1715"/>
                  <a:pt x="4572" y="2000"/>
                  <a:pt x="5905" y="2857"/>
                </a:cubicBezTo>
                <a:cubicBezTo>
                  <a:pt x="6668" y="1619"/>
                  <a:pt x="1810" y="857"/>
                  <a:pt x="1429" y="476"/>
                </a:cubicBezTo>
                <a:lnTo>
                  <a:pt x="0" y="0"/>
                </a:lnTo>
                <a:close/>
              </a:path>
            </a:pathLst>
          </a:custGeom>
          <a:solidFill>
            <a:srgbClr val="1A2D6F"/>
          </a:solidFill>
          <a:ln w="9525" cap="flat">
            <a:noFill/>
            <a:prstDash val="solid"/>
            <a:miter/>
          </a:ln>
        </p:spPr>
        <p:txBody>
          <a:bodyPr rtlCol="0" anchor="ctr"/>
          <a:lstStyle/>
          <a:p>
            <a:endParaRPr lang="en-US"/>
          </a:p>
        </p:txBody>
      </p:sp>
      <p:sp>
        <p:nvSpPr>
          <p:cNvPr id="1220" name="צורה חופשית: צורה 1193">
            <a:extLst>
              <a:ext uri="{FF2B5EF4-FFF2-40B4-BE49-F238E27FC236}">
                <a16:creationId xmlns:a16="http://schemas.microsoft.com/office/drawing/2014/main" id="{D00286C9-896F-4DEA-84FB-3D95177CBF11}"/>
              </a:ext>
            </a:extLst>
          </p:cNvPr>
          <p:cNvSpPr/>
          <p:nvPr userDrawn="1"/>
        </p:nvSpPr>
        <p:spPr>
          <a:xfrm>
            <a:off x="5091955" y="258880"/>
            <a:ext cx="2300" cy="1342"/>
          </a:xfrm>
          <a:custGeom>
            <a:avLst/>
            <a:gdLst>
              <a:gd name="connsiteX0" fmla="*/ 1348 w 2300"/>
              <a:gd name="connsiteY0" fmla="*/ 1342 h 1342"/>
              <a:gd name="connsiteX1" fmla="*/ 2301 w 2300"/>
              <a:gd name="connsiteY1" fmla="*/ 199 h 1342"/>
              <a:gd name="connsiteX2" fmla="*/ 15 w 2300"/>
              <a:gd name="connsiteY2" fmla="*/ 580 h 1342"/>
              <a:gd name="connsiteX3" fmla="*/ 1348 w 2300"/>
              <a:gd name="connsiteY3" fmla="*/ 1342 h 1342"/>
            </a:gdLst>
            <a:ahLst/>
            <a:cxnLst>
              <a:cxn ang="0">
                <a:pos x="connsiteX0" y="connsiteY0"/>
              </a:cxn>
              <a:cxn ang="0">
                <a:pos x="connsiteX1" y="connsiteY1"/>
              </a:cxn>
              <a:cxn ang="0">
                <a:pos x="connsiteX2" y="connsiteY2"/>
              </a:cxn>
              <a:cxn ang="0">
                <a:pos x="connsiteX3" y="connsiteY3"/>
              </a:cxn>
            </a:cxnLst>
            <a:rect l="l" t="t" r="r" b="b"/>
            <a:pathLst>
              <a:path w="2300" h="1342">
                <a:moveTo>
                  <a:pt x="1348" y="1342"/>
                </a:moveTo>
                <a:cubicBezTo>
                  <a:pt x="2110" y="1247"/>
                  <a:pt x="1253" y="-87"/>
                  <a:pt x="2301" y="199"/>
                </a:cubicBezTo>
                <a:cubicBezTo>
                  <a:pt x="2110" y="-468"/>
                  <a:pt x="776" y="771"/>
                  <a:pt x="15" y="580"/>
                </a:cubicBezTo>
                <a:cubicBezTo>
                  <a:pt x="-176" y="1723"/>
                  <a:pt x="1539" y="9"/>
                  <a:pt x="1348" y="1342"/>
                </a:cubicBezTo>
                <a:close/>
              </a:path>
            </a:pathLst>
          </a:custGeom>
          <a:solidFill>
            <a:srgbClr val="1A2D6F"/>
          </a:solidFill>
          <a:ln w="9525" cap="flat">
            <a:noFill/>
            <a:prstDash val="solid"/>
            <a:miter/>
          </a:ln>
        </p:spPr>
        <p:txBody>
          <a:bodyPr rtlCol="0" anchor="ctr"/>
          <a:lstStyle/>
          <a:p>
            <a:endParaRPr lang="en-US"/>
          </a:p>
        </p:txBody>
      </p:sp>
      <p:sp>
        <p:nvSpPr>
          <p:cNvPr id="1221" name="צורה חופשית: צורה 1194">
            <a:extLst>
              <a:ext uri="{FF2B5EF4-FFF2-40B4-BE49-F238E27FC236}">
                <a16:creationId xmlns:a16="http://schemas.microsoft.com/office/drawing/2014/main" id="{24594E87-B83C-4EA3-911E-57ECAE970C16}"/>
              </a:ext>
            </a:extLst>
          </p:cNvPr>
          <p:cNvSpPr/>
          <p:nvPr userDrawn="1"/>
        </p:nvSpPr>
        <p:spPr>
          <a:xfrm>
            <a:off x="5086676" y="262985"/>
            <a:ext cx="2435" cy="1809"/>
          </a:xfrm>
          <a:custGeom>
            <a:avLst/>
            <a:gdLst>
              <a:gd name="connsiteX0" fmla="*/ 2435 w 2435"/>
              <a:gd name="connsiteY0" fmla="*/ 1810 h 1809"/>
              <a:gd name="connsiteX1" fmla="*/ 340 w 2435"/>
              <a:gd name="connsiteY1" fmla="*/ 0 h 1809"/>
              <a:gd name="connsiteX2" fmla="*/ 2435 w 2435"/>
              <a:gd name="connsiteY2" fmla="*/ 1810 h 1809"/>
            </a:gdLst>
            <a:ahLst/>
            <a:cxnLst>
              <a:cxn ang="0">
                <a:pos x="connsiteX0" y="connsiteY0"/>
              </a:cxn>
              <a:cxn ang="0">
                <a:pos x="connsiteX1" y="connsiteY1"/>
              </a:cxn>
              <a:cxn ang="0">
                <a:pos x="connsiteX2" y="connsiteY2"/>
              </a:cxn>
            </a:cxnLst>
            <a:rect l="l" t="t" r="r" b="b"/>
            <a:pathLst>
              <a:path w="2435" h="1809">
                <a:moveTo>
                  <a:pt x="2435" y="1810"/>
                </a:moveTo>
                <a:cubicBezTo>
                  <a:pt x="2150" y="857"/>
                  <a:pt x="816" y="190"/>
                  <a:pt x="340" y="0"/>
                </a:cubicBezTo>
                <a:cubicBezTo>
                  <a:pt x="-898" y="1048"/>
                  <a:pt x="1578" y="1429"/>
                  <a:pt x="2435" y="1810"/>
                </a:cubicBezTo>
                <a:close/>
              </a:path>
            </a:pathLst>
          </a:custGeom>
          <a:solidFill>
            <a:srgbClr val="1A2D6F"/>
          </a:solidFill>
          <a:ln w="9525" cap="flat">
            <a:noFill/>
            <a:prstDash val="solid"/>
            <a:miter/>
          </a:ln>
        </p:spPr>
        <p:txBody>
          <a:bodyPr rtlCol="0" anchor="ctr"/>
          <a:lstStyle/>
          <a:p>
            <a:endParaRPr lang="en-US"/>
          </a:p>
        </p:txBody>
      </p:sp>
      <p:sp>
        <p:nvSpPr>
          <p:cNvPr id="1222" name="צורה חופשית: צורה 1195">
            <a:extLst>
              <a:ext uri="{FF2B5EF4-FFF2-40B4-BE49-F238E27FC236}">
                <a16:creationId xmlns:a16="http://schemas.microsoft.com/office/drawing/2014/main" id="{1215917E-9189-4686-ADD4-C8A2D8FEFA80}"/>
              </a:ext>
            </a:extLst>
          </p:cNvPr>
          <p:cNvSpPr/>
          <p:nvPr userDrawn="1"/>
        </p:nvSpPr>
        <p:spPr>
          <a:xfrm>
            <a:off x="5090541" y="263747"/>
            <a:ext cx="2285" cy="1142"/>
          </a:xfrm>
          <a:custGeom>
            <a:avLst/>
            <a:gdLst>
              <a:gd name="connsiteX0" fmla="*/ 2286 w 2285"/>
              <a:gd name="connsiteY0" fmla="*/ 1143 h 1142"/>
              <a:gd name="connsiteX1" fmla="*/ 0 w 2285"/>
              <a:gd name="connsiteY1" fmla="*/ 0 h 1142"/>
              <a:gd name="connsiteX2" fmla="*/ 2286 w 2285"/>
              <a:gd name="connsiteY2" fmla="*/ 1143 h 1142"/>
            </a:gdLst>
            <a:ahLst/>
            <a:cxnLst>
              <a:cxn ang="0">
                <a:pos x="connsiteX0" y="connsiteY0"/>
              </a:cxn>
              <a:cxn ang="0">
                <a:pos x="connsiteX1" y="connsiteY1"/>
              </a:cxn>
              <a:cxn ang="0">
                <a:pos x="connsiteX2" y="connsiteY2"/>
              </a:cxn>
            </a:cxnLst>
            <a:rect l="l" t="t" r="r" b="b"/>
            <a:pathLst>
              <a:path w="2285" h="1142">
                <a:moveTo>
                  <a:pt x="2286" y="1143"/>
                </a:moveTo>
                <a:cubicBezTo>
                  <a:pt x="2191" y="286"/>
                  <a:pt x="667" y="476"/>
                  <a:pt x="0" y="0"/>
                </a:cubicBezTo>
                <a:cubicBezTo>
                  <a:pt x="95" y="857"/>
                  <a:pt x="1619" y="667"/>
                  <a:pt x="2286" y="1143"/>
                </a:cubicBezTo>
                <a:close/>
              </a:path>
            </a:pathLst>
          </a:custGeom>
          <a:solidFill>
            <a:srgbClr val="1A2D6F"/>
          </a:solidFill>
          <a:ln w="9525" cap="flat">
            <a:noFill/>
            <a:prstDash val="solid"/>
            <a:miter/>
          </a:ln>
        </p:spPr>
        <p:txBody>
          <a:bodyPr rtlCol="0" anchor="ctr"/>
          <a:lstStyle/>
          <a:p>
            <a:endParaRPr lang="en-US"/>
          </a:p>
        </p:txBody>
      </p:sp>
      <p:sp>
        <p:nvSpPr>
          <p:cNvPr id="1223" name="צורה חופשית: צורה 1196">
            <a:extLst>
              <a:ext uri="{FF2B5EF4-FFF2-40B4-BE49-F238E27FC236}">
                <a16:creationId xmlns:a16="http://schemas.microsoft.com/office/drawing/2014/main" id="{F0460517-3E79-4D12-AE90-F2EDA56BCA89}"/>
              </a:ext>
            </a:extLst>
          </p:cNvPr>
          <p:cNvSpPr/>
          <p:nvPr userDrawn="1"/>
        </p:nvSpPr>
        <p:spPr>
          <a:xfrm>
            <a:off x="5101113" y="262329"/>
            <a:ext cx="3428" cy="846"/>
          </a:xfrm>
          <a:custGeom>
            <a:avLst/>
            <a:gdLst>
              <a:gd name="connsiteX0" fmla="*/ 0 w 3428"/>
              <a:gd name="connsiteY0" fmla="*/ 84 h 846"/>
              <a:gd name="connsiteX1" fmla="*/ 3429 w 3428"/>
              <a:gd name="connsiteY1" fmla="*/ 846 h 846"/>
              <a:gd name="connsiteX2" fmla="*/ 0 w 3428"/>
              <a:gd name="connsiteY2" fmla="*/ 84 h 846"/>
            </a:gdLst>
            <a:ahLst/>
            <a:cxnLst>
              <a:cxn ang="0">
                <a:pos x="connsiteX0" y="connsiteY0"/>
              </a:cxn>
              <a:cxn ang="0">
                <a:pos x="connsiteX1" y="connsiteY1"/>
              </a:cxn>
              <a:cxn ang="0">
                <a:pos x="connsiteX2" y="connsiteY2"/>
              </a:cxn>
            </a:cxnLst>
            <a:rect l="l" t="t" r="r" b="b"/>
            <a:pathLst>
              <a:path w="3428" h="846">
                <a:moveTo>
                  <a:pt x="0" y="84"/>
                </a:moveTo>
                <a:cubicBezTo>
                  <a:pt x="571" y="1322"/>
                  <a:pt x="2286" y="-106"/>
                  <a:pt x="3429" y="846"/>
                </a:cubicBezTo>
                <a:cubicBezTo>
                  <a:pt x="3429" y="-583"/>
                  <a:pt x="1048" y="275"/>
                  <a:pt x="0" y="84"/>
                </a:cubicBezTo>
                <a:close/>
              </a:path>
            </a:pathLst>
          </a:custGeom>
          <a:solidFill>
            <a:srgbClr val="1A2D6F"/>
          </a:solidFill>
          <a:ln w="9525" cap="flat">
            <a:noFill/>
            <a:prstDash val="solid"/>
            <a:miter/>
          </a:ln>
        </p:spPr>
        <p:txBody>
          <a:bodyPr rtlCol="0" anchor="ctr"/>
          <a:lstStyle/>
          <a:p>
            <a:endParaRPr lang="en-US"/>
          </a:p>
        </p:txBody>
      </p:sp>
      <p:sp>
        <p:nvSpPr>
          <p:cNvPr id="1224" name="צורה חופשית: צורה 1197">
            <a:extLst>
              <a:ext uri="{FF2B5EF4-FFF2-40B4-BE49-F238E27FC236}">
                <a16:creationId xmlns:a16="http://schemas.microsoft.com/office/drawing/2014/main" id="{CBEB0E87-7D84-4AB2-8DE2-D80F5610962A}"/>
              </a:ext>
            </a:extLst>
          </p:cNvPr>
          <p:cNvSpPr/>
          <p:nvPr userDrawn="1"/>
        </p:nvSpPr>
        <p:spPr>
          <a:xfrm>
            <a:off x="5206079" y="304514"/>
            <a:ext cx="46291" cy="23050"/>
          </a:xfrm>
          <a:custGeom>
            <a:avLst/>
            <a:gdLst>
              <a:gd name="connsiteX0" fmla="*/ 38195 w 46291"/>
              <a:gd name="connsiteY0" fmla="*/ 20098 h 23050"/>
              <a:gd name="connsiteX1" fmla="*/ 46291 w 46291"/>
              <a:gd name="connsiteY1" fmla="*/ 23051 h 23050"/>
              <a:gd name="connsiteX2" fmla="*/ 15335 w 46291"/>
              <a:gd name="connsiteY2" fmla="*/ 7525 h 23050"/>
              <a:gd name="connsiteX3" fmla="*/ 15430 w 46291"/>
              <a:gd name="connsiteY3" fmla="*/ 7906 h 23050"/>
              <a:gd name="connsiteX4" fmla="*/ 1238 w 46291"/>
              <a:gd name="connsiteY4" fmla="*/ 0 h 23050"/>
              <a:gd name="connsiteX5" fmla="*/ 3810 w 46291"/>
              <a:gd name="connsiteY5" fmla="*/ 2286 h 23050"/>
              <a:gd name="connsiteX6" fmla="*/ 0 w 46291"/>
              <a:gd name="connsiteY6" fmla="*/ 1429 h 23050"/>
              <a:gd name="connsiteX7" fmla="*/ 22193 w 46291"/>
              <a:gd name="connsiteY7" fmla="*/ 11811 h 23050"/>
              <a:gd name="connsiteX8" fmla="*/ 36004 w 46291"/>
              <a:gd name="connsiteY8" fmla="*/ 18002 h 23050"/>
              <a:gd name="connsiteX9" fmla="*/ 33338 w 46291"/>
              <a:gd name="connsiteY9" fmla="*/ 16002 h 23050"/>
              <a:gd name="connsiteX10" fmla="*/ 40957 w 46291"/>
              <a:gd name="connsiteY10" fmla="*/ 19907 h 23050"/>
              <a:gd name="connsiteX11" fmla="*/ 38195 w 46291"/>
              <a:gd name="connsiteY11" fmla="*/ 20098 h 23050"/>
              <a:gd name="connsiteX12" fmla="*/ 5143 w 46291"/>
              <a:gd name="connsiteY12" fmla="*/ 3143 h 23050"/>
              <a:gd name="connsiteX13" fmla="*/ 8954 w 46291"/>
              <a:gd name="connsiteY13" fmla="*/ 5143 h 23050"/>
              <a:gd name="connsiteX14" fmla="*/ 5143 w 46291"/>
              <a:gd name="connsiteY14" fmla="*/ 3143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23050">
                <a:moveTo>
                  <a:pt x="38195" y="20098"/>
                </a:moveTo>
                <a:cubicBezTo>
                  <a:pt x="40195" y="22479"/>
                  <a:pt x="44386" y="21336"/>
                  <a:pt x="46291" y="23051"/>
                </a:cubicBezTo>
                <a:cubicBezTo>
                  <a:pt x="39719" y="16764"/>
                  <a:pt x="26003" y="12668"/>
                  <a:pt x="15335" y="7525"/>
                </a:cubicBezTo>
                <a:cubicBezTo>
                  <a:pt x="15240" y="7715"/>
                  <a:pt x="15335" y="7811"/>
                  <a:pt x="15430" y="7906"/>
                </a:cubicBezTo>
                <a:cubicBezTo>
                  <a:pt x="12573" y="6096"/>
                  <a:pt x="5810" y="2477"/>
                  <a:pt x="1238" y="0"/>
                </a:cubicBezTo>
                <a:cubicBezTo>
                  <a:pt x="1238" y="1334"/>
                  <a:pt x="3143" y="1429"/>
                  <a:pt x="3810" y="2286"/>
                </a:cubicBezTo>
                <a:cubicBezTo>
                  <a:pt x="2477" y="3239"/>
                  <a:pt x="1619" y="953"/>
                  <a:pt x="0" y="1429"/>
                </a:cubicBezTo>
                <a:cubicBezTo>
                  <a:pt x="7525" y="5715"/>
                  <a:pt x="14192" y="9620"/>
                  <a:pt x="22193" y="11811"/>
                </a:cubicBezTo>
                <a:cubicBezTo>
                  <a:pt x="24575" y="14288"/>
                  <a:pt x="31052" y="15716"/>
                  <a:pt x="36004" y="18002"/>
                </a:cubicBezTo>
                <a:cubicBezTo>
                  <a:pt x="36766" y="17336"/>
                  <a:pt x="33338" y="17050"/>
                  <a:pt x="33338" y="16002"/>
                </a:cubicBezTo>
                <a:cubicBezTo>
                  <a:pt x="36290" y="16573"/>
                  <a:pt x="38005" y="18860"/>
                  <a:pt x="40957" y="19907"/>
                </a:cubicBezTo>
                <a:cubicBezTo>
                  <a:pt x="40291" y="21145"/>
                  <a:pt x="39148" y="19812"/>
                  <a:pt x="38195" y="20098"/>
                </a:cubicBezTo>
                <a:close/>
                <a:moveTo>
                  <a:pt x="5143" y="3143"/>
                </a:moveTo>
                <a:cubicBezTo>
                  <a:pt x="6477" y="3239"/>
                  <a:pt x="8477" y="3905"/>
                  <a:pt x="8954" y="5143"/>
                </a:cubicBezTo>
                <a:cubicBezTo>
                  <a:pt x="7620" y="5429"/>
                  <a:pt x="6001" y="3905"/>
                  <a:pt x="5143" y="3143"/>
                </a:cubicBezTo>
                <a:close/>
              </a:path>
            </a:pathLst>
          </a:custGeom>
          <a:solidFill>
            <a:srgbClr val="1A2D6F"/>
          </a:solidFill>
          <a:ln w="9525" cap="flat">
            <a:noFill/>
            <a:prstDash val="solid"/>
            <a:miter/>
          </a:ln>
        </p:spPr>
        <p:txBody>
          <a:bodyPr rtlCol="0" anchor="ctr"/>
          <a:lstStyle/>
          <a:p>
            <a:endParaRPr lang="en-US"/>
          </a:p>
        </p:txBody>
      </p:sp>
      <p:sp>
        <p:nvSpPr>
          <p:cNvPr id="1225" name="צורה חופשית: צורה 1198">
            <a:extLst>
              <a:ext uri="{FF2B5EF4-FFF2-40B4-BE49-F238E27FC236}">
                <a16:creationId xmlns:a16="http://schemas.microsoft.com/office/drawing/2014/main" id="{3AC0D564-170A-426E-BA5C-2DB3E7C06314}"/>
              </a:ext>
            </a:extLst>
          </p:cNvPr>
          <p:cNvSpPr/>
          <p:nvPr userDrawn="1"/>
        </p:nvSpPr>
        <p:spPr>
          <a:xfrm>
            <a:off x="5153311" y="371973"/>
            <a:ext cx="2300" cy="1406"/>
          </a:xfrm>
          <a:custGeom>
            <a:avLst/>
            <a:gdLst>
              <a:gd name="connsiteX0" fmla="*/ 0 w 2300"/>
              <a:gd name="connsiteY0" fmla="*/ 73 h 1406"/>
              <a:gd name="connsiteX1" fmla="*/ 2286 w 2300"/>
              <a:gd name="connsiteY1" fmla="*/ 1407 h 1406"/>
              <a:gd name="connsiteX2" fmla="*/ 0 w 2300"/>
              <a:gd name="connsiteY2" fmla="*/ 73 h 1406"/>
            </a:gdLst>
            <a:ahLst/>
            <a:cxnLst>
              <a:cxn ang="0">
                <a:pos x="connsiteX0" y="connsiteY0"/>
              </a:cxn>
              <a:cxn ang="0">
                <a:pos x="connsiteX1" y="connsiteY1"/>
              </a:cxn>
              <a:cxn ang="0">
                <a:pos x="connsiteX2" y="connsiteY2"/>
              </a:cxn>
            </a:cxnLst>
            <a:rect l="l" t="t" r="r" b="b"/>
            <a:pathLst>
              <a:path w="2300" h="1406">
                <a:moveTo>
                  <a:pt x="0" y="73"/>
                </a:moveTo>
                <a:cubicBezTo>
                  <a:pt x="95" y="931"/>
                  <a:pt x="1619" y="835"/>
                  <a:pt x="2286" y="1407"/>
                </a:cubicBezTo>
                <a:cubicBezTo>
                  <a:pt x="2476" y="359"/>
                  <a:pt x="762" y="-212"/>
                  <a:pt x="0" y="73"/>
                </a:cubicBezTo>
                <a:close/>
              </a:path>
            </a:pathLst>
          </a:custGeom>
          <a:solidFill>
            <a:srgbClr val="1A2D6F"/>
          </a:solidFill>
          <a:ln w="9525" cap="flat">
            <a:noFill/>
            <a:prstDash val="solid"/>
            <a:miter/>
          </a:ln>
        </p:spPr>
        <p:txBody>
          <a:bodyPr rtlCol="0" anchor="ctr"/>
          <a:lstStyle/>
          <a:p>
            <a:endParaRPr lang="en-US"/>
          </a:p>
        </p:txBody>
      </p:sp>
      <p:sp>
        <p:nvSpPr>
          <p:cNvPr id="1226" name="צורה חופשית: צורה 1199">
            <a:extLst>
              <a:ext uri="{FF2B5EF4-FFF2-40B4-BE49-F238E27FC236}">
                <a16:creationId xmlns:a16="http://schemas.microsoft.com/office/drawing/2014/main" id="{A27B5485-6905-45F8-BB96-7430981E29F1}"/>
              </a:ext>
            </a:extLst>
          </p:cNvPr>
          <p:cNvSpPr/>
          <p:nvPr userDrawn="1"/>
        </p:nvSpPr>
        <p:spPr>
          <a:xfrm>
            <a:off x="5242083" y="324421"/>
            <a:ext cx="476" cy="190"/>
          </a:xfrm>
          <a:custGeom>
            <a:avLst/>
            <a:gdLst>
              <a:gd name="connsiteX0" fmla="*/ 0 w 476"/>
              <a:gd name="connsiteY0" fmla="*/ 0 h 190"/>
              <a:gd name="connsiteX1" fmla="*/ 477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7" y="191"/>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227" name="צורה חופשית: צורה 1200">
            <a:extLst>
              <a:ext uri="{FF2B5EF4-FFF2-40B4-BE49-F238E27FC236}">
                <a16:creationId xmlns:a16="http://schemas.microsoft.com/office/drawing/2014/main" id="{6258F03F-7D79-4625-9246-8A8FCB8524DE}"/>
              </a:ext>
            </a:extLst>
          </p:cNvPr>
          <p:cNvSpPr/>
          <p:nvPr userDrawn="1"/>
        </p:nvSpPr>
        <p:spPr>
          <a:xfrm>
            <a:off x="5159501" y="374814"/>
            <a:ext cx="2381" cy="1080"/>
          </a:xfrm>
          <a:custGeom>
            <a:avLst/>
            <a:gdLst>
              <a:gd name="connsiteX0" fmla="*/ 0 w 2381"/>
              <a:gd name="connsiteY0" fmla="*/ 471 h 1080"/>
              <a:gd name="connsiteX1" fmla="*/ 2381 w 2381"/>
              <a:gd name="connsiteY1" fmla="*/ 1042 h 1080"/>
              <a:gd name="connsiteX2" fmla="*/ 0 w 2381"/>
              <a:gd name="connsiteY2" fmla="*/ 471 h 1080"/>
            </a:gdLst>
            <a:ahLst/>
            <a:cxnLst>
              <a:cxn ang="0">
                <a:pos x="connsiteX0" y="connsiteY0"/>
              </a:cxn>
              <a:cxn ang="0">
                <a:pos x="connsiteX1" y="connsiteY1"/>
              </a:cxn>
              <a:cxn ang="0">
                <a:pos x="connsiteX2" y="connsiteY2"/>
              </a:cxn>
            </a:cxnLst>
            <a:rect l="l" t="t" r="r" b="b"/>
            <a:pathLst>
              <a:path w="2381" h="1080">
                <a:moveTo>
                  <a:pt x="0" y="471"/>
                </a:moveTo>
                <a:cubicBezTo>
                  <a:pt x="1048" y="-101"/>
                  <a:pt x="1524" y="1328"/>
                  <a:pt x="2381" y="1042"/>
                </a:cubicBezTo>
                <a:cubicBezTo>
                  <a:pt x="2286" y="566"/>
                  <a:pt x="381" y="-672"/>
                  <a:pt x="0" y="471"/>
                </a:cubicBezTo>
                <a:close/>
              </a:path>
            </a:pathLst>
          </a:custGeom>
          <a:solidFill>
            <a:srgbClr val="1A2D6F"/>
          </a:solidFill>
          <a:ln w="9525" cap="flat">
            <a:noFill/>
            <a:prstDash val="solid"/>
            <a:miter/>
          </a:ln>
        </p:spPr>
        <p:txBody>
          <a:bodyPr rtlCol="0" anchor="ctr"/>
          <a:lstStyle/>
          <a:p>
            <a:endParaRPr lang="en-US"/>
          </a:p>
        </p:txBody>
      </p:sp>
      <p:sp>
        <p:nvSpPr>
          <p:cNvPr id="1228" name="צורה חופשית: צורה 1201">
            <a:extLst>
              <a:ext uri="{FF2B5EF4-FFF2-40B4-BE49-F238E27FC236}">
                <a16:creationId xmlns:a16="http://schemas.microsoft.com/office/drawing/2014/main" id="{26171B25-9621-4CC3-BE44-D979B8889B77}"/>
              </a:ext>
            </a:extLst>
          </p:cNvPr>
          <p:cNvSpPr/>
          <p:nvPr userDrawn="1"/>
        </p:nvSpPr>
        <p:spPr>
          <a:xfrm>
            <a:off x="5145595" y="368998"/>
            <a:ext cx="4667" cy="1904"/>
          </a:xfrm>
          <a:custGeom>
            <a:avLst/>
            <a:gdLst>
              <a:gd name="connsiteX0" fmla="*/ 0 w 4667"/>
              <a:gd name="connsiteY0" fmla="*/ 0 h 1904"/>
              <a:gd name="connsiteX1" fmla="*/ 4668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8" y="1905"/>
                </a:cubicBezTo>
                <a:cubicBezTo>
                  <a:pt x="3906" y="-95"/>
                  <a:pt x="2191" y="286"/>
                  <a:pt x="0" y="0"/>
                </a:cubicBezTo>
                <a:close/>
              </a:path>
            </a:pathLst>
          </a:custGeom>
          <a:solidFill>
            <a:srgbClr val="1A2D6F"/>
          </a:solidFill>
          <a:ln w="9525" cap="flat">
            <a:noFill/>
            <a:prstDash val="solid"/>
            <a:miter/>
          </a:ln>
        </p:spPr>
        <p:txBody>
          <a:bodyPr rtlCol="0" anchor="ctr"/>
          <a:lstStyle/>
          <a:p>
            <a:endParaRPr lang="en-US"/>
          </a:p>
        </p:txBody>
      </p:sp>
      <p:sp>
        <p:nvSpPr>
          <p:cNvPr id="1229" name="צורה חופשית: צורה 1202">
            <a:extLst>
              <a:ext uri="{FF2B5EF4-FFF2-40B4-BE49-F238E27FC236}">
                <a16:creationId xmlns:a16="http://schemas.microsoft.com/office/drawing/2014/main" id="{6459A765-9BA2-4E6A-85D9-45A9455669C1}"/>
              </a:ext>
            </a:extLst>
          </p:cNvPr>
          <p:cNvSpPr/>
          <p:nvPr userDrawn="1"/>
        </p:nvSpPr>
        <p:spPr>
          <a:xfrm>
            <a:off x="5157856" y="287273"/>
            <a:ext cx="3264" cy="2476"/>
          </a:xfrm>
          <a:custGeom>
            <a:avLst/>
            <a:gdLst>
              <a:gd name="connsiteX0" fmla="*/ 3265 w 3264"/>
              <a:gd name="connsiteY0" fmla="*/ 1619 h 2476"/>
              <a:gd name="connsiteX1" fmla="*/ 884 w 3264"/>
              <a:gd name="connsiteY1" fmla="*/ 0 h 2476"/>
              <a:gd name="connsiteX2" fmla="*/ 27 w 3264"/>
              <a:gd name="connsiteY2" fmla="*/ 762 h 2476"/>
              <a:gd name="connsiteX3" fmla="*/ 2599 w 3264"/>
              <a:gd name="connsiteY3" fmla="*/ 2477 h 2476"/>
              <a:gd name="connsiteX4" fmla="*/ 2408 w 3264"/>
              <a:gd name="connsiteY4" fmla="*/ 1619 h 2476"/>
              <a:gd name="connsiteX5" fmla="*/ 3265 w 3264"/>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4" h="2476">
                <a:moveTo>
                  <a:pt x="3265" y="1619"/>
                </a:moveTo>
                <a:cubicBezTo>
                  <a:pt x="3075" y="667"/>
                  <a:pt x="1265" y="857"/>
                  <a:pt x="884" y="0"/>
                </a:cubicBezTo>
                <a:cubicBezTo>
                  <a:pt x="693" y="1048"/>
                  <a:pt x="1265" y="1238"/>
                  <a:pt x="27" y="762"/>
                </a:cubicBezTo>
                <a:cubicBezTo>
                  <a:pt x="-259" y="1143"/>
                  <a:pt x="1836" y="2000"/>
                  <a:pt x="2599" y="2477"/>
                </a:cubicBezTo>
                <a:cubicBezTo>
                  <a:pt x="2599" y="2095"/>
                  <a:pt x="2599" y="1810"/>
                  <a:pt x="2408" y="1619"/>
                </a:cubicBezTo>
                <a:cubicBezTo>
                  <a:pt x="2599" y="1238"/>
                  <a:pt x="2979" y="1524"/>
                  <a:pt x="3265" y="1619"/>
                </a:cubicBezTo>
                <a:close/>
              </a:path>
            </a:pathLst>
          </a:custGeom>
          <a:solidFill>
            <a:srgbClr val="1A2D6F"/>
          </a:solidFill>
          <a:ln w="9525" cap="flat">
            <a:noFill/>
            <a:prstDash val="solid"/>
            <a:miter/>
          </a:ln>
        </p:spPr>
        <p:txBody>
          <a:bodyPr rtlCol="0" anchor="ctr"/>
          <a:lstStyle/>
          <a:p>
            <a:endParaRPr lang="en-US"/>
          </a:p>
        </p:txBody>
      </p:sp>
      <p:sp>
        <p:nvSpPr>
          <p:cNvPr id="1230" name="צורה חופשית: צורה 1203">
            <a:extLst>
              <a:ext uri="{FF2B5EF4-FFF2-40B4-BE49-F238E27FC236}">
                <a16:creationId xmlns:a16="http://schemas.microsoft.com/office/drawing/2014/main" id="{EC1DADB9-6CCC-42AD-BBE3-DDDD109BFAE7}"/>
              </a:ext>
            </a:extLst>
          </p:cNvPr>
          <p:cNvSpPr/>
          <p:nvPr userDrawn="1"/>
        </p:nvSpPr>
        <p:spPr>
          <a:xfrm>
            <a:off x="5060727" y="325363"/>
            <a:ext cx="952" cy="3058"/>
          </a:xfrm>
          <a:custGeom>
            <a:avLst/>
            <a:gdLst>
              <a:gd name="connsiteX0" fmla="*/ 0 w 952"/>
              <a:gd name="connsiteY0" fmla="*/ 3059 h 3058"/>
              <a:gd name="connsiteX1" fmla="*/ 952 w 952"/>
              <a:gd name="connsiteY1" fmla="*/ 11 h 3058"/>
              <a:gd name="connsiteX2" fmla="*/ 0 w 952"/>
              <a:gd name="connsiteY2" fmla="*/ 3059 h 3058"/>
            </a:gdLst>
            <a:ahLst/>
            <a:cxnLst>
              <a:cxn ang="0">
                <a:pos x="connsiteX0" y="connsiteY0"/>
              </a:cxn>
              <a:cxn ang="0">
                <a:pos x="connsiteX1" y="connsiteY1"/>
              </a:cxn>
              <a:cxn ang="0">
                <a:pos x="connsiteX2" y="connsiteY2"/>
              </a:cxn>
            </a:cxnLst>
            <a:rect l="l" t="t" r="r" b="b"/>
            <a:pathLst>
              <a:path w="952" h="3058">
                <a:moveTo>
                  <a:pt x="0" y="3059"/>
                </a:moveTo>
                <a:cubicBezTo>
                  <a:pt x="1334" y="2773"/>
                  <a:pt x="0" y="1535"/>
                  <a:pt x="952" y="11"/>
                </a:cubicBezTo>
                <a:cubicBezTo>
                  <a:pt x="0" y="-180"/>
                  <a:pt x="381" y="2202"/>
                  <a:pt x="0" y="3059"/>
                </a:cubicBezTo>
                <a:close/>
              </a:path>
            </a:pathLst>
          </a:custGeom>
          <a:solidFill>
            <a:srgbClr val="1A2D6F"/>
          </a:solidFill>
          <a:ln w="9525" cap="flat">
            <a:noFill/>
            <a:prstDash val="solid"/>
            <a:miter/>
          </a:ln>
        </p:spPr>
        <p:txBody>
          <a:bodyPr rtlCol="0" anchor="ctr"/>
          <a:lstStyle/>
          <a:p>
            <a:endParaRPr lang="en-US"/>
          </a:p>
        </p:txBody>
      </p:sp>
      <p:sp>
        <p:nvSpPr>
          <p:cNvPr id="1231" name="צורה חופשית: צורה 1204">
            <a:extLst>
              <a:ext uri="{FF2B5EF4-FFF2-40B4-BE49-F238E27FC236}">
                <a16:creationId xmlns:a16="http://schemas.microsoft.com/office/drawing/2014/main" id="{CB643F12-2688-484E-BDDB-FD9726E2E5B1}"/>
              </a:ext>
            </a:extLst>
          </p:cNvPr>
          <p:cNvSpPr/>
          <p:nvPr userDrawn="1"/>
        </p:nvSpPr>
        <p:spPr>
          <a:xfrm>
            <a:off x="5108543" y="350710"/>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190" y="952"/>
                  <a:pt x="1714" y="762"/>
                  <a:pt x="2381" y="1238"/>
                </a:cubicBezTo>
                <a:close/>
              </a:path>
            </a:pathLst>
          </a:custGeom>
          <a:solidFill>
            <a:srgbClr val="1A2D6F"/>
          </a:solidFill>
          <a:ln w="9525" cap="flat">
            <a:noFill/>
            <a:prstDash val="solid"/>
            <a:miter/>
          </a:ln>
        </p:spPr>
        <p:txBody>
          <a:bodyPr rtlCol="0" anchor="ctr"/>
          <a:lstStyle/>
          <a:p>
            <a:endParaRPr lang="en-US"/>
          </a:p>
        </p:txBody>
      </p:sp>
      <p:sp>
        <p:nvSpPr>
          <p:cNvPr id="1232" name="צורה חופשית: צורה 1205">
            <a:extLst>
              <a:ext uri="{FF2B5EF4-FFF2-40B4-BE49-F238E27FC236}">
                <a16:creationId xmlns:a16="http://schemas.microsoft.com/office/drawing/2014/main" id="{B74DC409-B121-4F53-A42C-F576C0C1B2E9}"/>
              </a:ext>
            </a:extLst>
          </p:cNvPr>
          <p:cNvSpPr/>
          <p:nvPr userDrawn="1"/>
        </p:nvSpPr>
        <p:spPr>
          <a:xfrm>
            <a:off x="5201722" y="301370"/>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1 h 4143"/>
              <a:gd name="connsiteX5" fmla="*/ 2071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90" y="2000"/>
                  <a:pt x="2166" y="1619"/>
                  <a:pt x="70" y="0"/>
                </a:cubicBezTo>
                <a:cubicBezTo>
                  <a:pt x="-406" y="1238"/>
                  <a:pt x="1689" y="953"/>
                  <a:pt x="1785" y="1905"/>
                </a:cubicBezTo>
                <a:cubicBezTo>
                  <a:pt x="356" y="2667"/>
                  <a:pt x="-215" y="2000"/>
                  <a:pt x="451" y="3239"/>
                </a:cubicBezTo>
                <a:cubicBezTo>
                  <a:pt x="1213" y="2762"/>
                  <a:pt x="2071" y="4667"/>
                  <a:pt x="3118" y="4001"/>
                </a:cubicBezTo>
                <a:cubicBezTo>
                  <a:pt x="3499" y="3334"/>
                  <a:pt x="2356" y="3524"/>
                  <a:pt x="2071" y="3143"/>
                </a:cubicBezTo>
                <a:cubicBezTo>
                  <a:pt x="2928" y="2191"/>
                  <a:pt x="3785" y="3810"/>
                  <a:pt x="5023" y="3239"/>
                </a:cubicBezTo>
                <a:close/>
              </a:path>
            </a:pathLst>
          </a:custGeom>
          <a:solidFill>
            <a:srgbClr val="1A2D6F"/>
          </a:solidFill>
          <a:ln w="9525" cap="flat">
            <a:noFill/>
            <a:prstDash val="solid"/>
            <a:miter/>
          </a:ln>
        </p:spPr>
        <p:txBody>
          <a:bodyPr rtlCol="0" anchor="ctr"/>
          <a:lstStyle/>
          <a:p>
            <a:endParaRPr lang="en-US"/>
          </a:p>
        </p:txBody>
      </p:sp>
      <p:sp>
        <p:nvSpPr>
          <p:cNvPr id="1233" name="צורה חופשית: צורה 1206">
            <a:extLst>
              <a:ext uri="{FF2B5EF4-FFF2-40B4-BE49-F238E27FC236}">
                <a16:creationId xmlns:a16="http://schemas.microsoft.com/office/drawing/2014/main" id="{6F950609-1187-42EF-B8A5-75174055A503}"/>
              </a:ext>
            </a:extLst>
          </p:cNvPr>
          <p:cNvSpPr/>
          <p:nvPr userDrawn="1"/>
        </p:nvSpPr>
        <p:spPr>
          <a:xfrm>
            <a:off x="5138070" y="275367"/>
            <a:ext cx="32194" cy="17049"/>
          </a:xfrm>
          <a:custGeom>
            <a:avLst/>
            <a:gdLst>
              <a:gd name="connsiteX0" fmla="*/ 0 w 32194"/>
              <a:gd name="connsiteY0" fmla="*/ 0 h 17049"/>
              <a:gd name="connsiteX1" fmla="*/ 3429 w 32194"/>
              <a:gd name="connsiteY1" fmla="*/ 2381 h 17049"/>
              <a:gd name="connsiteX2" fmla="*/ 32195 w 32194"/>
              <a:gd name="connsiteY2" fmla="*/ 17050 h 17049"/>
              <a:gd name="connsiteX3" fmla="*/ 0 w 32194"/>
              <a:gd name="connsiteY3" fmla="*/ 0 h 17049"/>
            </a:gdLst>
            <a:ahLst/>
            <a:cxnLst>
              <a:cxn ang="0">
                <a:pos x="connsiteX0" y="connsiteY0"/>
              </a:cxn>
              <a:cxn ang="0">
                <a:pos x="connsiteX1" y="connsiteY1"/>
              </a:cxn>
              <a:cxn ang="0">
                <a:pos x="connsiteX2" y="connsiteY2"/>
              </a:cxn>
              <a:cxn ang="0">
                <a:pos x="connsiteX3" y="connsiteY3"/>
              </a:cxn>
            </a:cxnLst>
            <a:rect l="l" t="t" r="r" b="b"/>
            <a:pathLst>
              <a:path w="32194" h="17049">
                <a:moveTo>
                  <a:pt x="0" y="0"/>
                </a:moveTo>
                <a:cubicBezTo>
                  <a:pt x="0" y="1333"/>
                  <a:pt x="2000" y="1619"/>
                  <a:pt x="3429" y="2381"/>
                </a:cubicBezTo>
                <a:cubicBezTo>
                  <a:pt x="13049" y="7334"/>
                  <a:pt x="23241" y="12478"/>
                  <a:pt x="32195" y="17050"/>
                </a:cubicBezTo>
                <a:cubicBezTo>
                  <a:pt x="23717" y="10668"/>
                  <a:pt x="10096" y="5524"/>
                  <a:pt x="0" y="0"/>
                </a:cubicBezTo>
                <a:close/>
              </a:path>
            </a:pathLst>
          </a:custGeom>
          <a:solidFill>
            <a:srgbClr val="1A2D6F"/>
          </a:solidFill>
          <a:ln w="9525" cap="flat">
            <a:noFill/>
            <a:prstDash val="solid"/>
            <a:miter/>
          </a:ln>
        </p:spPr>
        <p:txBody>
          <a:bodyPr rtlCol="0" anchor="ctr"/>
          <a:lstStyle/>
          <a:p>
            <a:endParaRPr lang="en-US"/>
          </a:p>
        </p:txBody>
      </p:sp>
      <p:sp>
        <p:nvSpPr>
          <p:cNvPr id="1234" name="צורה חופשית: צורה 1207">
            <a:extLst>
              <a:ext uri="{FF2B5EF4-FFF2-40B4-BE49-F238E27FC236}">
                <a16:creationId xmlns:a16="http://schemas.microsoft.com/office/drawing/2014/main" id="{D57DA9AD-0A7F-439B-AC88-2AF78C360AF5}"/>
              </a:ext>
            </a:extLst>
          </p:cNvPr>
          <p:cNvSpPr/>
          <p:nvPr userDrawn="1"/>
        </p:nvSpPr>
        <p:spPr>
          <a:xfrm>
            <a:off x="5242560" y="324612"/>
            <a:ext cx="476" cy="216"/>
          </a:xfrm>
          <a:custGeom>
            <a:avLst/>
            <a:gdLst>
              <a:gd name="connsiteX0" fmla="*/ 0 w 476"/>
              <a:gd name="connsiteY0" fmla="*/ 0 h 216"/>
              <a:gd name="connsiteX1" fmla="*/ 476 w 476"/>
              <a:gd name="connsiteY1" fmla="*/ 190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0" y="95"/>
                  <a:pt x="381" y="286"/>
                  <a:pt x="476" y="190"/>
                </a:cubicBezTo>
                <a:cubicBezTo>
                  <a:pt x="381" y="95"/>
                  <a:pt x="190" y="95"/>
                  <a:pt x="0" y="0"/>
                </a:cubicBezTo>
                <a:close/>
              </a:path>
            </a:pathLst>
          </a:custGeom>
          <a:solidFill>
            <a:srgbClr val="1A2D6F"/>
          </a:solidFill>
          <a:ln w="9525" cap="flat">
            <a:noFill/>
            <a:prstDash val="solid"/>
            <a:miter/>
          </a:ln>
        </p:spPr>
        <p:txBody>
          <a:bodyPr rtlCol="0" anchor="ctr"/>
          <a:lstStyle/>
          <a:p>
            <a:endParaRPr lang="en-US"/>
          </a:p>
        </p:txBody>
      </p:sp>
      <p:sp>
        <p:nvSpPr>
          <p:cNvPr id="1235" name="צורה חופשית: צורה 1208">
            <a:extLst>
              <a:ext uri="{FF2B5EF4-FFF2-40B4-BE49-F238E27FC236}">
                <a16:creationId xmlns:a16="http://schemas.microsoft.com/office/drawing/2014/main" id="{B0E3F729-1F98-4502-BD67-275E3093A693}"/>
              </a:ext>
            </a:extLst>
          </p:cNvPr>
          <p:cNvSpPr/>
          <p:nvPr userDrawn="1"/>
        </p:nvSpPr>
        <p:spPr>
          <a:xfrm>
            <a:off x="5162256" y="290036"/>
            <a:ext cx="3942" cy="2666"/>
          </a:xfrm>
          <a:custGeom>
            <a:avLst/>
            <a:gdLst>
              <a:gd name="connsiteX0" fmla="*/ 3817 w 3942"/>
              <a:gd name="connsiteY0" fmla="*/ 2667 h 2666"/>
              <a:gd name="connsiteX1" fmla="*/ 7 w 3942"/>
              <a:gd name="connsiteY1" fmla="*/ 0 h 2666"/>
              <a:gd name="connsiteX2" fmla="*/ 3817 w 3942"/>
              <a:gd name="connsiteY2" fmla="*/ 2667 h 2666"/>
            </a:gdLst>
            <a:ahLst/>
            <a:cxnLst>
              <a:cxn ang="0">
                <a:pos x="connsiteX0" y="connsiteY0"/>
              </a:cxn>
              <a:cxn ang="0">
                <a:pos x="connsiteX1" y="connsiteY1"/>
              </a:cxn>
              <a:cxn ang="0">
                <a:pos x="connsiteX2" y="connsiteY2"/>
              </a:cxn>
            </a:cxnLst>
            <a:rect l="l" t="t" r="r" b="b"/>
            <a:pathLst>
              <a:path w="3942" h="2666">
                <a:moveTo>
                  <a:pt x="3817" y="2667"/>
                </a:moveTo>
                <a:cubicBezTo>
                  <a:pt x="4675" y="857"/>
                  <a:pt x="865" y="1429"/>
                  <a:pt x="7" y="0"/>
                </a:cubicBezTo>
                <a:cubicBezTo>
                  <a:pt x="-183" y="1905"/>
                  <a:pt x="3532" y="1143"/>
                  <a:pt x="3817" y="2667"/>
                </a:cubicBezTo>
                <a:close/>
              </a:path>
            </a:pathLst>
          </a:custGeom>
          <a:solidFill>
            <a:srgbClr val="1A2D6F"/>
          </a:solidFill>
          <a:ln w="9525" cap="flat">
            <a:noFill/>
            <a:prstDash val="solid"/>
            <a:miter/>
          </a:ln>
        </p:spPr>
        <p:txBody>
          <a:bodyPr rtlCol="0" anchor="ctr"/>
          <a:lstStyle/>
          <a:p>
            <a:endParaRPr lang="en-US"/>
          </a:p>
        </p:txBody>
      </p:sp>
      <p:sp>
        <p:nvSpPr>
          <p:cNvPr id="1236" name="צורה חופשית: צורה 1209">
            <a:extLst>
              <a:ext uri="{FF2B5EF4-FFF2-40B4-BE49-F238E27FC236}">
                <a16:creationId xmlns:a16="http://schemas.microsoft.com/office/drawing/2014/main" id="{B6139079-7EF5-4E01-94E0-5B8DE4E27537}"/>
              </a:ext>
            </a:extLst>
          </p:cNvPr>
          <p:cNvSpPr/>
          <p:nvPr userDrawn="1"/>
        </p:nvSpPr>
        <p:spPr>
          <a:xfrm>
            <a:off x="5060442" y="261655"/>
            <a:ext cx="200596" cy="136504"/>
          </a:xfrm>
          <a:custGeom>
            <a:avLst/>
            <a:gdLst>
              <a:gd name="connsiteX0" fmla="*/ 0 w 200596"/>
              <a:gd name="connsiteY0" fmla="*/ 62289 h 136504"/>
              <a:gd name="connsiteX1" fmla="*/ 3714 w 200596"/>
              <a:gd name="connsiteY1" fmla="*/ 63432 h 136504"/>
              <a:gd name="connsiteX2" fmla="*/ 3714 w 200596"/>
              <a:gd name="connsiteY2" fmla="*/ 64194 h 136504"/>
              <a:gd name="connsiteX3" fmla="*/ 2953 w 200596"/>
              <a:gd name="connsiteY3" fmla="*/ 65814 h 136504"/>
              <a:gd name="connsiteX4" fmla="*/ 3619 w 200596"/>
              <a:gd name="connsiteY4" fmla="*/ 66766 h 136504"/>
              <a:gd name="connsiteX5" fmla="*/ 2191 w 200596"/>
              <a:gd name="connsiteY5" fmla="*/ 68195 h 136504"/>
              <a:gd name="connsiteX6" fmla="*/ 6477 w 200596"/>
              <a:gd name="connsiteY6" fmla="*/ 68100 h 136504"/>
              <a:gd name="connsiteX7" fmla="*/ 6096 w 200596"/>
              <a:gd name="connsiteY7" fmla="*/ 66861 h 136504"/>
              <a:gd name="connsiteX8" fmla="*/ 11525 w 200596"/>
              <a:gd name="connsiteY8" fmla="*/ 73434 h 136504"/>
              <a:gd name="connsiteX9" fmla="*/ 12859 w 200596"/>
              <a:gd name="connsiteY9" fmla="*/ 75339 h 136504"/>
              <a:gd name="connsiteX10" fmla="*/ 18764 w 200596"/>
              <a:gd name="connsiteY10" fmla="*/ 77339 h 136504"/>
              <a:gd name="connsiteX11" fmla="*/ 16097 w 200596"/>
              <a:gd name="connsiteY11" fmla="*/ 77910 h 136504"/>
              <a:gd name="connsiteX12" fmla="*/ 20098 w 200596"/>
              <a:gd name="connsiteY12" fmla="*/ 80387 h 136504"/>
              <a:gd name="connsiteX13" fmla="*/ 21050 w 200596"/>
              <a:gd name="connsiteY13" fmla="*/ 79911 h 136504"/>
              <a:gd name="connsiteX14" fmla="*/ 20478 w 200596"/>
              <a:gd name="connsiteY14" fmla="*/ 80101 h 136504"/>
              <a:gd name="connsiteX15" fmla="*/ 38481 w 200596"/>
              <a:gd name="connsiteY15" fmla="*/ 85911 h 136504"/>
              <a:gd name="connsiteX16" fmla="*/ 38576 w 200596"/>
              <a:gd name="connsiteY16" fmla="*/ 84864 h 136504"/>
              <a:gd name="connsiteX17" fmla="*/ 39243 w 200596"/>
              <a:gd name="connsiteY17" fmla="*/ 85816 h 136504"/>
              <a:gd name="connsiteX18" fmla="*/ 42290 w 200596"/>
              <a:gd name="connsiteY18" fmla="*/ 88007 h 136504"/>
              <a:gd name="connsiteX19" fmla="*/ 43339 w 200596"/>
              <a:gd name="connsiteY19" fmla="*/ 86483 h 136504"/>
              <a:gd name="connsiteX20" fmla="*/ 46291 w 200596"/>
              <a:gd name="connsiteY20" fmla="*/ 88293 h 136504"/>
              <a:gd name="connsiteX21" fmla="*/ 45148 w 200596"/>
              <a:gd name="connsiteY21" fmla="*/ 87150 h 136504"/>
              <a:gd name="connsiteX22" fmla="*/ 47434 w 200596"/>
              <a:gd name="connsiteY22" fmla="*/ 88007 h 136504"/>
              <a:gd name="connsiteX23" fmla="*/ 46672 w 200596"/>
              <a:gd name="connsiteY23" fmla="*/ 88102 h 136504"/>
              <a:gd name="connsiteX24" fmla="*/ 47910 w 200596"/>
              <a:gd name="connsiteY24" fmla="*/ 88959 h 136504"/>
              <a:gd name="connsiteX25" fmla="*/ 47910 w 200596"/>
              <a:gd name="connsiteY25" fmla="*/ 88197 h 136504"/>
              <a:gd name="connsiteX26" fmla="*/ 53435 w 200596"/>
              <a:gd name="connsiteY26" fmla="*/ 90579 h 136504"/>
              <a:gd name="connsiteX27" fmla="*/ 53054 w 200596"/>
              <a:gd name="connsiteY27" fmla="*/ 91531 h 136504"/>
              <a:gd name="connsiteX28" fmla="*/ 55340 w 200596"/>
              <a:gd name="connsiteY28" fmla="*/ 92388 h 136504"/>
              <a:gd name="connsiteX29" fmla="*/ 53816 w 200596"/>
              <a:gd name="connsiteY29" fmla="*/ 91055 h 136504"/>
              <a:gd name="connsiteX30" fmla="*/ 58959 w 200596"/>
              <a:gd name="connsiteY30" fmla="*/ 92960 h 136504"/>
              <a:gd name="connsiteX31" fmla="*/ 56673 w 200596"/>
              <a:gd name="connsiteY31" fmla="*/ 92865 h 136504"/>
              <a:gd name="connsiteX32" fmla="*/ 60579 w 200596"/>
              <a:gd name="connsiteY32" fmla="*/ 94674 h 136504"/>
              <a:gd name="connsiteX33" fmla="*/ 62198 w 200596"/>
              <a:gd name="connsiteY33" fmla="*/ 94484 h 136504"/>
              <a:gd name="connsiteX34" fmla="*/ 62007 w 200596"/>
              <a:gd name="connsiteY34" fmla="*/ 95532 h 136504"/>
              <a:gd name="connsiteX35" fmla="*/ 66580 w 200596"/>
              <a:gd name="connsiteY35" fmla="*/ 97627 h 136504"/>
              <a:gd name="connsiteX36" fmla="*/ 65246 w 200596"/>
              <a:gd name="connsiteY36" fmla="*/ 96389 h 136504"/>
              <a:gd name="connsiteX37" fmla="*/ 68961 w 200596"/>
              <a:gd name="connsiteY37" fmla="*/ 98199 h 136504"/>
              <a:gd name="connsiteX38" fmla="*/ 66770 w 200596"/>
              <a:gd name="connsiteY38" fmla="*/ 98484 h 136504"/>
              <a:gd name="connsiteX39" fmla="*/ 67818 w 200596"/>
              <a:gd name="connsiteY39" fmla="*/ 99627 h 136504"/>
              <a:gd name="connsiteX40" fmla="*/ 68008 w 200596"/>
              <a:gd name="connsiteY40" fmla="*/ 98580 h 136504"/>
              <a:gd name="connsiteX41" fmla="*/ 84487 w 200596"/>
              <a:gd name="connsiteY41" fmla="*/ 106866 h 136504"/>
              <a:gd name="connsiteX42" fmla="*/ 84201 w 200596"/>
              <a:gd name="connsiteY42" fmla="*/ 106390 h 136504"/>
              <a:gd name="connsiteX43" fmla="*/ 104298 w 200596"/>
              <a:gd name="connsiteY43" fmla="*/ 114582 h 136504"/>
              <a:gd name="connsiteX44" fmla="*/ 102965 w 200596"/>
              <a:gd name="connsiteY44" fmla="*/ 114772 h 136504"/>
              <a:gd name="connsiteX45" fmla="*/ 107251 w 200596"/>
              <a:gd name="connsiteY45" fmla="*/ 116201 h 136504"/>
              <a:gd name="connsiteX46" fmla="*/ 107061 w 200596"/>
              <a:gd name="connsiteY46" fmla="*/ 117249 h 136504"/>
              <a:gd name="connsiteX47" fmla="*/ 110109 w 200596"/>
              <a:gd name="connsiteY47" fmla="*/ 118582 h 136504"/>
              <a:gd name="connsiteX48" fmla="*/ 109251 w 200596"/>
              <a:gd name="connsiteY48" fmla="*/ 117439 h 136504"/>
              <a:gd name="connsiteX49" fmla="*/ 134683 w 200596"/>
              <a:gd name="connsiteY49" fmla="*/ 127631 h 136504"/>
              <a:gd name="connsiteX50" fmla="*/ 134112 w 200596"/>
              <a:gd name="connsiteY50" fmla="*/ 127726 h 136504"/>
              <a:gd name="connsiteX51" fmla="*/ 154019 w 200596"/>
              <a:gd name="connsiteY51" fmla="*/ 132870 h 136504"/>
              <a:gd name="connsiteX52" fmla="*/ 154876 w 200596"/>
              <a:gd name="connsiteY52" fmla="*/ 134394 h 136504"/>
              <a:gd name="connsiteX53" fmla="*/ 154400 w 200596"/>
              <a:gd name="connsiteY53" fmla="*/ 134965 h 136504"/>
              <a:gd name="connsiteX54" fmla="*/ 156400 w 200596"/>
              <a:gd name="connsiteY54" fmla="*/ 135156 h 136504"/>
              <a:gd name="connsiteX55" fmla="*/ 154781 w 200596"/>
              <a:gd name="connsiteY55" fmla="*/ 132870 h 136504"/>
              <a:gd name="connsiteX56" fmla="*/ 165163 w 200596"/>
              <a:gd name="connsiteY56" fmla="*/ 136108 h 136504"/>
              <a:gd name="connsiteX57" fmla="*/ 168021 w 200596"/>
              <a:gd name="connsiteY57" fmla="*/ 136299 h 136504"/>
              <a:gd name="connsiteX58" fmla="*/ 166306 w 200596"/>
              <a:gd name="connsiteY58" fmla="*/ 134298 h 136504"/>
              <a:gd name="connsiteX59" fmla="*/ 170878 w 200596"/>
              <a:gd name="connsiteY59" fmla="*/ 136489 h 136504"/>
              <a:gd name="connsiteX60" fmla="*/ 171069 w 200596"/>
              <a:gd name="connsiteY60" fmla="*/ 136203 h 136504"/>
              <a:gd name="connsiteX61" fmla="*/ 171640 w 200596"/>
              <a:gd name="connsiteY61" fmla="*/ 136108 h 136504"/>
              <a:gd name="connsiteX62" fmla="*/ 170688 w 200596"/>
              <a:gd name="connsiteY62" fmla="*/ 135251 h 136504"/>
              <a:gd name="connsiteX63" fmla="*/ 171926 w 200596"/>
              <a:gd name="connsiteY63" fmla="*/ 135441 h 136504"/>
              <a:gd name="connsiteX64" fmla="*/ 174021 w 200596"/>
              <a:gd name="connsiteY64" fmla="*/ 134870 h 136504"/>
              <a:gd name="connsiteX65" fmla="*/ 174212 w 200596"/>
              <a:gd name="connsiteY65" fmla="*/ 132203 h 136504"/>
              <a:gd name="connsiteX66" fmla="*/ 173736 w 200596"/>
              <a:gd name="connsiteY66" fmla="*/ 129250 h 136504"/>
              <a:gd name="connsiteX67" fmla="*/ 176403 w 200596"/>
              <a:gd name="connsiteY67" fmla="*/ 125821 h 136504"/>
              <a:gd name="connsiteX68" fmla="*/ 179070 w 200596"/>
              <a:gd name="connsiteY68" fmla="*/ 127440 h 136504"/>
              <a:gd name="connsiteX69" fmla="*/ 178403 w 200596"/>
              <a:gd name="connsiteY69" fmla="*/ 126012 h 136504"/>
              <a:gd name="connsiteX70" fmla="*/ 180975 w 200596"/>
              <a:gd name="connsiteY70" fmla="*/ 122964 h 136504"/>
              <a:gd name="connsiteX71" fmla="*/ 181737 w 200596"/>
              <a:gd name="connsiteY71" fmla="*/ 122583 h 136504"/>
              <a:gd name="connsiteX72" fmla="*/ 181927 w 200596"/>
              <a:gd name="connsiteY72" fmla="*/ 123821 h 136504"/>
              <a:gd name="connsiteX73" fmla="*/ 181070 w 200596"/>
              <a:gd name="connsiteY73" fmla="*/ 121059 h 136504"/>
              <a:gd name="connsiteX74" fmla="*/ 183642 w 200596"/>
              <a:gd name="connsiteY74" fmla="*/ 120773 h 136504"/>
              <a:gd name="connsiteX75" fmla="*/ 182499 w 200596"/>
              <a:gd name="connsiteY75" fmla="*/ 119820 h 136504"/>
              <a:gd name="connsiteX76" fmla="*/ 184594 w 200596"/>
              <a:gd name="connsiteY76" fmla="*/ 120011 h 136504"/>
              <a:gd name="connsiteX77" fmla="*/ 183166 w 200596"/>
              <a:gd name="connsiteY77" fmla="*/ 118963 h 136504"/>
              <a:gd name="connsiteX78" fmla="*/ 183928 w 200596"/>
              <a:gd name="connsiteY78" fmla="*/ 117344 h 136504"/>
              <a:gd name="connsiteX79" fmla="*/ 183737 w 200596"/>
              <a:gd name="connsiteY79" fmla="*/ 116106 h 136504"/>
              <a:gd name="connsiteX80" fmla="*/ 184880 w 200596"/>
              <a:gd name="connsiteY80" fmla="*/ 115439 h 136504"/>
              <a:gd name="connsiteX81" fmla="*/ 184118 w 200596"/>
              <a:gd name="connsiteY81" fmla="*/ 114677 h 136504"/>
              <a:gd name="connsiteX82" fmla="*/ 186975 w 200596"/>
              <a:gd name="connsiteY82" fmla="*/ 113724 h 136504"/>
              <a:gd name="connsiteX83" fmla="*/ 185356 w 200596"/>
              <a:gd name="connsiteY83" fmla="*/ 112581 h 136504"/>
              <a:gd name="connsiteX84" fmla="*/ 185642 w 200596"/>
              <a:gd name="connsiteY84" fmla="*/ 110391 h 136504"/>
              <a:gd name="connsiteX85" fmla="*/ 186499 w 200596"/>
              <a:gd name="connsiteY85" fmla="*/ 110391 h 136504"/>
              <a:gd name="connsiteX86" fmla="*/ 186404 w 200596"/>
              <a:gd name="connsiteY86" fmla="*/ 108771 h 136504"/>
              <a:gd name="connsiteX87" fmla="*/ 187071 w 200596"/>
              <a:gd name="connsiteY87" fmla="*/ 107914 h 136504"/>
              <a:gd name="connsiteX88" fmla="*/ 189738 w 200596"/>
              <a:gd name="connsiteY88" fmla="*/ 108009 h 136504"/>
              <a:gd name="connsiteX89" fmla="*/ 186690 w 200596"/>
              <a:gd name="connsiteY89" fmla="*/ 106962 h 136504"/>
              <a:gd name="connsiteX90" fmla="*/ 187357 w 200596"/>
              <a:gd name="connsiteY90" fmla="*/ 103342 h 136504"/>
              <a:gd name="connsiteX91" fmla="*/ 189643 w 200596"/>
              <a:gd name="connsiteY91" fmla="*/ 104866 h 136504"/>
              <a:gd name="connsiteX92" fmla="*/ 188880 w 200596"/>
              <a:gd name="connsiteY92" fmla="*/ 106485 h 136504"/>
              <a:gd name="connsiteX93" fmla="*/ 189833 w 200596"/>
              <a:gd name="connsiteY93" fmla="*/ 104580 h 136504"/>
              <a:gd name="connsiteX94" fmla="*/ 191262 w 200596"/>
              <a:gd name="connsiteY94" fmla="*/ 104485 h 136504"/>
              <a:gd name="connsiteX95" fmla="*/ 192691 w 200596"/>
              <a:gd name="connsiteY95" fmla="*/ 96960 h 136504"/>
              <a:gd name="connsiteX96" fmla="*/ 194596 w 200596"/>
              <a:gd name="connsiteY96" fmla="*/ 97532 h 136504"/>
              <a:gd name="connsiteX97" fmla="*/ 192976 w 200596"/>
              <a:gd name="connsiteY97" fmla="*/ 96389 h 136504"/>
              <a:gd name="connsiteX98" fmla="*/ 196310 w 200596"/>
              <a:gd name="connsiteY98" fmla="*/ 95246 h 136504"/>
              <a:gd name="connsiteX99" fmla="*/ 195453 w 200596"/>
              <a:gd name="connsiteY99" fmla="*/ 94103 h 136504"/>
              <a:gd name="connsiteX100" fmla="*/ 199168 w 200596"/>
              <a:gd name="connsiteY100" fmla="*/ 93912 h 136504"/>
              <a:gd name="connsiteX101" fmla="*/ 196310 w 200596"/>
              <a:gd name="connsiteY101" fmla="*/ 89436 h 136504"/>
              <a:gd name="connsiteX102" fmla="*/ 196119 w 200596"/>
              <a:gd name="connsiteY102" fmla="*/ 89340 h 136504"/>
              <a:gd name="connsiteX103" fmla="*/ 195929 w 200596"/>
              <a:gd name="connsiteY103" fmla="*/ 85721 h 136504"/>
              <a:gd name="connsiteX104" fmla="*/ 197072 w 200596"/>
              <a:gd name="connsiteY104" fmla="*/ 76863 h 136504"/>
              <a:gd name="connsiteX105" fmla="*/ 200596 w 200596"/>
              <a:gd name="connsiteY105" fmla="*/ 75815 h 136504"/>
              <a:gd name="connsiteX106" fmla="*/ 193643 w 200596"/>
              <a:gd name="connsiteY106" fmla="*/ 69814 h 136504"/>
              <a:gd name="connsiteX107" fmla="*/ 181546 w 200596"/>
              <a:gd name="connsiteY107" fmla="*/ 63051 h 136504"/>
              <a:gd name="connsiteX108" fmla="*/ 181832 w 200596"/>
              <a:gd name="connsiteY108" fmla="*/ 62766 h 136504"/>
              <a:gd name="connsiteX109" fmla="*/ 156972 w 200596"/>
              <a:gd name="connsiteY109" fmla="*/ 53241 h 136504"/>
              <a:gd name="connsiteX110" fmla="*/ 158019 w 200596"/>
              <a:gd name="connsiteY110" fmla="*/ 54098 h 136504"/>
              <a:gd name="connsiteX111" fmla="*/ 155734 w 200596"/>
              <a:gd name="connsiteY111" fmla="*/ 53145 h 136504"/>
              <a:gd name="connsiteX112" fmla="*/ 146113 w 200596"/>
              <a:gd name="connsiteY112" fmla="*/ 48669 h 136504"/>
              <a:gd name="connsiteX113" fmla="*/ 147065 w 200596"/>
              <a:gd name="connsiteY113" fmla="*/ 48288 h 136504"/>
              <a:gd name="connsiteX114" fmla="*/ 116967 w 200596"/>
              <a:gd name="connsiteY114" fmla="*/ 33238 h 136504"/>
              <a:gd name="connsiteX115" fmla="*/ 116681 w 200596"/>
              <a:gd name="connsiteY115" fmla="*/ 33905 h 136504"/>
              <a:gd name="connsiteX116" fmla="*/ 111061 w 200596"/>
              <a:gd name="connsiteY116" fmla="*/ 30952 h 136504"/>
              <a:gd name="connsiteX117" fmla="*/ 123825 w 200596"/>
              <a:gd name="connsiteY117" fmla="*/ 38286 h 136504"/>
              <a:gd name="connsiteX118" fmla="*/ 112585 w 200596"/>
              <a:gd name="connsiteY118" fmla="*/ 34572 h 136504"/>
              <a:gd name="connsiteX119" fmla="*/ 120015 w 200596"/>
              <a:gd name="connsiteY119" fmla="*/ 38286 h 136504"/>
              <a:gd name="connsiteX120" fmla="*/ 107728 w 200596"/>
              <a:gd name="connsiteY120" fmla="*/ 33810 h 136504"/>
              <a:gd name="connsiteX121" fmla="*/ 111823 w 200596"/>
              <a:gd name="connsiteY121" fmla="*/ 35048 h 136504"/>
              <a:gd name="connsiteX122" fmla="*/ 108489 w 200596"/>
              <a:gd name="connsiteY122" fmla="*/ 32571 h 136504"/>
              <a:gd name="connsiteX123" fmla="*/ 76866 w 200596"/>
              <a:gd name="connsiteY123" fmla="*/ 19427 h 136504"/>
              <a:gd name="connsiteX124" fmla="*/ 74962 w 200596"/>
              <a:gd name="connsiteY124" fmla="*/ 17998 h 136504"/>
              <a:gd name="connsiteX125" fmla="*/ 47720 w 200596"/>
              <a:gd name="connsiteY125" fmla="*/ 8759 h 136504"/>
              <a:gd name="connsiteX126" fmla="*/ 48291 w 200596"/>
              <a:gd name="connsiteY126" fmla="*/ 8568 h 136504"/>
              <a:gd name="connsiteX127" fmla="*/ 40957 w 200596"/>
              <a:gd name="connsiteY127" fmla="*/ 4949 h 136504"/>
              <a:gd name="connsiteX128" fmla="*/ 43339 w 200596"/>
              <a:gd name="connsiteY128" fmla="*/ 5044 h 136504"/>
              <a:gd name="connsiteX129" fmla="*/ 39528 w 200596"/>
              <a:gd name="connsiteY129" fmla="*/ 3711 h 136504"/>
              <a:gd name="connsiteX130" fmla="*/ 40576 w 200596"/>
              <a:gd name="connsiteY130" fmla="*/ 3711 h 136504"/>
              <a:gd name="connsiteX131" fmla="*/ 38005 w 200596"/>
              <a:gd name="connsiteY131" fmla="*/ 1044 h 136504"/>
              <a:gd name="connsiteX132" fmla="*/ 38671 w 200596"/>
              <a:gd name="connsiteY132" fmla="*/ 567 h 136504"/>
              <a:gd name="connsiteX133" fmla="*/ 37242 w 200596"/>
              <a:gd name="connsiteY133" fmla="*/ 91 h 136504"/>
              <a:gd name="connsiteX134" fmla="*/ 39433 w 200596"/>
              <a:gd name="connsiteY134" fmla="*/ 3044 h 136504"/>
              <a:gd name="connsiteX135" fmla="*/ 34766 w 200596"/>
              <a:gd name="connsiteY135" fmla="*/ 3330 h 136504"/>
              <a:gd name="connsiteX136" fmla="*/ 41814 w 200596"/>
              <a:gd name="connsiteY136" fmla="*/ 6759 h 136504"/>
              <a:gd name="connsiteX137" fmla="*/ 41147 w 200596"/>
              <a:gd name="connsiteY137" fmla="*/ 7235 h 136504"/>
              <a:gd name="connsiteX138" fmla="*/ 42196 w 200596"/>
              <a:gd name="connsiteY138" fmla="*/ 7235 h 136504"/>
              <a:gd name="connsiteX139" fmla="*/ 42100 w 200596"/>
              <a:gd name="connsiteY139" fmla="*/ 9045 h 136504"/>
              <a:gd name="connsiteX140" fmla="*/ 30575 w 200596"/>
              <a:gd name="connsiteY140" fmla="*/ 3711 h 136504"/>
              <a:gd name="connsiteX141" fmla="*/ 32956 w 200596"/>
              <a:gd name="connsiteY141" fmla="*/ 5235 h 136504"/>
              <a:gd name="connsiteX142" fmla="*/ 32099 w 200596"/>
              <a:gd name="connsiteY142" fmla="*/ 5330 h 136504"/>
              <a:gd name="connsiteX143" fmla="*/ 37814 w 200596"/>
              <a:gd name="connsiteY143" fmla="*/ 7997 h 136504"/>
              <a:gd name="connsiteX144" fmla="*/ 29718 w 200596"/>
              <a:gd name="connsiteY144" fmla="*/ 5330 h 136504"/>
              <a:gd name="connsiteX145" fmla="*/ 30575 w 200596"/>
              <a:gd name="connsiteY145" fmla="*/ 5235 h 136504"/>
              <a:gd name="connsiteX146" fmla="*/ 26765 w 200596"/>
              <a:gd name="connsiteY146" fmla="*/ 4758 h 136504"/>
              <a:gd name="connsiteX147" fmla="*/ 28956 w 200596"/>
              <a:gd name="connsiteY147" fmla="*/ 5425 h 136504"/>
              <a:gd name="connsiteX148" fmla="*/ 27051 w 200596"/>
              <a:gd name="connsiteY148" fmla="*/ 5520 h 136504"/>
              <a:gd name="connsiteX149" fmla="*/ 22669 w 200596"/>
              <a:gd name="connsiteY149" fmla="*/ 5997 h 136504"/>
              <a:gd name="connsiteX150" fmla="*/ 23907 w 200596"/>
              <a:gd name="connsiteY150" fmla="*/ 5330 h 136504"/>
              <a:gd name="connsiteX151" fmla="*/ 25908 w 200596"/>
              <a:gd name="connsiteY151" fmla="*/ 6378 h 136504"/>
              <a:gd name="connsiteX152" fmla="*/ 25432 w 200596"/>
              <a:gd name="connsiteY152" fmla="*/ 5520 h 136504"/>
              <a:gd name="connsiteX153" fmla="*/ 26003 w 200596"/>
              <a:gd name="connsiteY153" fmla="*/ 5330 h 136504"/>
              <a:gd name="connsiteX154" fmla="*/ 21717 w 200596"/>
              <a:gd name="connsiteY154" fmla="*/ 4663 h 136504"/>
              <a:gd name="connsiteX155" fmla="*/ 21907 w 200596"/>
              <a:gd name="connsiteY155" fmla="*/ 6568 h 136504"/>
              <a:gd name="connsiteX156" fmla="*/ 16192 w 200596"/>
              <a:gd name="connsiteY156" fmla="*/ 12093 h 136504"/>
              <a:gd name="connsiteX157" fmla="*/ 20955 w 200596"/>
              <a:gd name="connsiteY157" fmla="*/ 9521 h 136504"/>
              <a:gd name="connsiteX158" fmla="*/ 17526 w 200596"/>
              <a:gd name="connsiteY158" fmla="*/ 12855 h 136504"/>
              <a:gd name="connsiteX159" fmla="*/ 17812 w 200596"/>
              <a:gd name="connsiteY159" fmla="*/ 13712 h 136504"/>
              <a:gd name="connsiteX160" fmla="*/ 19145 w 200596"/>
              <a:gd name="connsiteY160" fmla="*/ 13807 h 136504"/>
              <a:gd name="connsiteX161" fmla="*/ 20574 w 200596"/>
              <a:gd name="connsiteY161" fmla="*/ 12759 h 136504"/>
              <a:gd name="connsiteX162" fmla="*/ 18192 w 200596"/>
              <a:gd name="connsiteY162" fmla="*/ 14569 h 136504"/>
              <a:gd name="connsiteX163" fmla="*/ 17906 w 200596"/>
              <a:gd name="connsiteY163" fmla="*/ 17046 h 136504"/>
              <a:gd name="connsiteX164" fmla="*/ 20478 w 200596"/>
              <a:gd name="connsiteY164" fmla="*/ 14855 h 136504"/>
              <a:gd name="connsiteX165" fmla="*/ 19145 w 200596"/>
              <a:gd name="connsiteY165" fmla="*/ 17427 h 136504"/>
              <a:gd name="connsiteX166" fmla="*/ 18002 w 200596"/>
              <a:gd name="connsiteY166" fmla="*/ 17046 h 136504"/>
              <a:gd name="connsiteX167" fmla="*/ 15430 w 200596"/>
              <a:gd name="connsiteY167" fmla="*/ 20284 h 136504"/>
              <a:gd name="connsiteX168" fmla="*/ 14573 w 200596"/>
              <a:gd name="connsiteY168" fmla="*/ 22189 h 136504"/>
              <a:gd name="connsiteX169" fmla="*/ 15240 w 200596"/>
              <a:gd name="connsiteY169" fmla="*/ 23523 h 136504"/>
              <a:gd name="connsiteX170" fmla="*/ 12287 w 200596"/>
              <a:gd name="connsiteY170" fmla="*/ 27047 h 136504"/>
              <a:gd name="connsiteX171" fmla="*/ 13049 w 200596"/>
              <a:gd name="connsiteY171" fmla="*/ 27999 h 136504"/>
              <a:gd name="connsiteX172" fmla="*/ 11334 w 200596"/>
              <a:gd name="connsiteY172" fmla="*/ 30762 h 136504"/>
              <a:gd name="connsiteX173" fmla="*/ 12763 w 200596"/>
              <a:gd name="connsiteY173" fmla="*/ 32000 h 136504"/>
              <a:gd name="connsiteX174" fmla="*/ 10858 w 200596"/>
              <a:gd name="connsiteY174" fmla="*/ 33238 h 136504"/>
              <a:gd name="connsiteX175" fmla="*/ 9525 w 200596"/>
              <a:gd name="connsiteY175" fmla="*/ 35810 h 136504"/>
              <a:gd name="connsiteX176" fmla="*/ 7620 w 200596"/>
              <a:gd name="connsiteY176" fmla="*/ 35238 h 136504"/>
              <a:gd name="connsiteX177" fmla="*/ 8763 w 200596"/>
              <a:gd name="connsiteY177" fmla="*/ 36381 h 136504"/>
              <a:gd name="connsiteX178" fmla="*/ 6953 w 200596"/>
              <a:gd name="connsiteY178" fmla="*/ 37239 h 136504"/>
              <a:gd name="connsiteX179" fmla="*/ 7715 w 200596"/>
              <a:gd name="connsiteY179" fmla="*/ 38953 h 136504"/>
              <a:gd name="connsiteX180" fmla="*/ 1809 w 200596"/>
              <a:gd name="connsiteY180" fmla="*/ 46287 h 136504"/>
              <a:gd name="connsiteX181" fmla="*/ 666 w 200596"/>
              <a:gd name="connsiteY181" fmla="*/ 48192 h 136504"/>
              <a:gd name="connsiteX182" fmla="*/ 2286 w 200596"/>
              <a:gd name="connsiteY182" fmla="*/ 48669 h 136504"/>
              <a:gd name="connsiteX183" fmla="*/ 952 w 200596"/>
              <a:gd name="connsiteY183" fmla="*/ 49716 h 136504"/>
              <a:gd name="connsiteX184" fmla="*/ 2191 w 200596"/>
              <a:gd name="connsiteY184" fmla="*/ 49716 h 136504"/>
              <a:gd name="connsiteX185" fmla="*/ 2476 w 200596"/>
              <a:gd name="connsiteY185" fmla="*/ 52002 h 136504"/>
              <a:gd name="connsiteX186" fmla="*/ 5429 w 200596"/>
              <a:gd name="connsiteY186" fmla="*/ 55527 h 136504"/>
              <a:gd name="connsiteX187" fmla="*/ 4000 w 200596"/>
              <a:gd name="connsiteY187" fmla="*/ 56193 h 136504"/>
              <a:gd name="connsiteX188" fmla="*/ 4190 w 200596"/>
              <a:gd name="connsiteY188" fmla="*/ 55527 h 136504"/>
              <a:gd name="connsiteX189" fmla="*/ 2476 w 200596"/>
              <a:gd name="connsiteY189" fmla="*/ 57622 h 136504"/>
              <a:gd name="connsiteX190" fmla="*/ 666 w 200596"/>
              <a:gd name="connsiteY190" fmla="*/ 57813 h 136504"/>
              <a:gd name="connsiteX191" fmla="*/ 2000 w 200596"/>
              <a:gd name="connsiteY191" fmla="*/ 58289 h 136504"/>
              <a:gd name="connsiteX192" fmla="*/ 2191 w 200596"/>
              <a:gd name="connsiteY192" fmla="*/ 60194 h 136504"/>
              <a:gd name="connsiteX193" fmla="*/ 1333 w 200596"/>
              <a:gd name="connsiteY193" fmla="*/ 62099 h 136504"/>
              <a:gd name="connsiteX194" fmla="*/ 0 w 200596"/>
              <a:gd name="connsiteY194" fmla="*/ 62289 h 136504"/>
              <a:gd name="connsiteX195" fmla="*/ 176117 w 200596"/>
              <a:gd name="connsiteY195" fmla="*/ 62956 h 136504"/>
              <a:gd name="connsiteX196" fmla="*/ 169640 w 200596"/>
              <a:gd name="connsiteY196" fmla="*/ 59622 h 136504"/>
              <a:gd name="connsiteX197" fmla="*/ 176117 w 200596"/>
              <a:gd name="connsiteY197" fmla="*/ 62956 h 136504"/>
              <a:gd name="connsiteX198" fmla="*/ 141351 w 200596"/>
              <a:gd name="connsiteY198" fmla="*/ 46954 h 136504"/>
              <a:gd name="connsiteX199" fmla="*/ 138017 w 200596"/>
              <a:gd name="connsiteY199" fmla="*/ 45144 h 136504"/>
              <a:gd name="connsiteX200" fmla="*/ 141351 w 200596"/>
              <a:gd name="connsiteY200" fmla="*/ 46954 h 136504"/>
              <a:gd name="connsiteX201" fmla="*/ 134778 w 200596"/>
              <a:gd name="connsiteY201" fmla="*/ 44287 h 136504"/>
              <a:gd name="connsiteX202" fmla="*/ 132493 w 200596"/>
              <a:gd name="connsiteY202" fmla="*/ 42573 h 136504"/>
              <a:gd name="connsiteX203" fmla="*/ 134778 w 200596"/>
              <a:gd name="connsiteY203" fmla="*/ 44287 h 136504"/>
              <a:gd name="connsiteX204" fmla="*/ 85534 w 200596"/>
              <a:gd name="connsiteY204" fmla="*/ 24475 h 136504"/>
              <a:gd name="connsiteX205" fmla="*/ 82486 w 200596"/>
              <a:gd name="connsiteY205" fmla="*/ 22570 h 136504"/>
              <a:gd name="connsiteX206" fmla="*/ 85534 w 200596"/>
              <a:gd name="connsiteY206" fmla="*/ 24475 h 136504"/>
              <a:gd name="connsiteX207" fmla="*/ 79153 w 200596"/>
              <a:gd name="connsiteY207" fmla="*/ 21332 h 136504"/>
              <a:gd name="connsiteX208" fmla="*/ 75723 w 200596"/>
              <a:gd name="connsiteY208" fmla="*/ 19713 h 136504"/>
              <a:gd name="connsiteX209" fmla="*/ 79153 w 200596"/>
              <a:gd name="connsiteY209" fmla="*/ 21332 h 136504"/>
              <a:gd name="connsiteX210" fmla="*/ 76390 w 200596"/>
              <a:gd name="connsiteY210" fmla="*/ 100866 h 136504"/>
              <a:gd name="connsiteX211" fmla="*/ 74009 w 200596"/>
              <a:gd name="connsiteY211" fmla="*/ 99151 h 136504"/>
              <a:gd name="connsiteX212" fmla="*/ 76390 w 200596"/>
              <a:gd name="connsiteY212" fmla="*/ 100866 h 136504"/>
              <a:gd name="connsiteX213" fmla="*/ 70009 w 200596"/>
              <a:gd name="connsiteY213" fmla="*/ 98770 h 136504"/>
              <a:gd name="connsiteX214" fmla="*/ 78676 w 200596"/>
              <a:gd name="connsiteY214" fmla="*/ 102104 h 136504"/>
              <a:gd name="connsiteX215" fmla="*/ 77724 w 200596"/>
              <a:gd name="connsiteY215" fmla="*/ 101342 h 136504"/>
              <a:gd name="connsiteX216" fmla="*/ 83915 w 200596"/>
              <a:gd name="connsiteY216" fmla="*/ 105247 h 136504"/>
              <a:gd name="connsiteX217" fmla="*/ 72580 w 200596"/>
              <a:gd name="connsiteY217" fmla="*/ 100104 h 136504"/>
              <a:gd name="connsiteX218" fmla="*/ 70771 w 200596"/>
              <a:gd name="connsiteY218" fmla="*/ 99437 h 136504"/>
              <a:gd name="connsiteX219" fmla="*/ 70009 w 200596"/>
              <a:gd name="connsiteY219" fmla="*/ 98770 h 136504"/>
              <a:gd name="connsiteX220" fmla="*/ 68961 w 200596"/>
              <a:gd name="connsiteY220" fmla="*/ 96865 h 136504"/>
              <a:gd name="connsiteX221" fmla="*/ 66484 w 200596"/>
              <a:gd name="connsiteY221" fmla="*/ 95913 h 136504"/>
              <a:gd name="connsiteX222" fmla="*/ 68961 w 200596"/>
              <a:gd name="connsiteY222" fmla="*/ 96865 h 136504"/>
              <a:gd name="connsiteX223" fmla="*/ 51625 w 200596"/>
              <a:gd name="connsiteY223" fmla="*/ 12283 h 136504"/>
              <a:gd name="connsiteX224" fmla="*/ 54197 w 200596"/>
              <a:gd name="connsiteY224" fmla="*/ 13236 h 136504"/>
              <a:gd name="connsiteX225" fmla="*/ 49720 w 200596"/>
              <a:gd name="connsiteY225" fmla="*/ 12378 h 136504"/>
              <a:gd name="connsiteX226" fmla="*/ 48387 w 200596"/>
              <a:gd name="connsiteY226" fmla="*/ 11521 h 136504"/>
              <a:gd name="connsiteX227" fmla="*/ 49530 w 200596"/>
              <a:gd name="connsiteY227" fmla="*/ 11140 h 136504"/>
              <a:gd name="connsiteX228" fmla="*/ 46767 w 200596"/>
              <a:gd name="connsiteY228" fmla="*/ 9045 h 136504"/>
              <a:gd name="connsiteX229" fmla="*/ 51625 w 200596"/>
              <a:gd name="connsiteY229" fmla="*/ 12283 h 136504"/>
              <a:gd name="connsiteX230" fmla="*/ 20098 w 200596"/>
              <a:gd name="connsiteY230" fmla="*/ 9235 h 136504"/>
              <a:gd name="connsiteX231" fmla="*/ 24765 w 200596"/>
              <a:gd name="connsiteY231" fmla="*/ 7806 h 136504"/>
              <a:gd name="connsiteX232" fmla="*/ 20098 w 200596"/>
              <a:gd name="connsiteY232" fmla="*/ 9235 h 136504"/>
              <a:gd name="connsiteX233" fmla="*/ 20574 w 200596"/>
              <a:gd name="connsiteY233" fmla="*/ 11235 h 136504"/>
              <a:gd name="connsiteX234" fmla="*/ 22097 w 200596"/>
              <a:gd name="connsiteY234" fmla="*/ 10569 h 136504"/>
              <a:gd name="connsiteX235" fmla="*/ 21717 w 200596"/>
              <a:gd name="connsiteY235" fmla="*/ 10854 h 136504"/>
              <a:gd name="connsiteX236" fmla="*/ 22097 w 200596"/>
              <a:gd name="connsiteY236" fmla="*/ 11331 h 136504"/>
              <a:gd name="connsiteX237" fmla="*/ 20574 w 200596"/>
              <a:gd name="connsiteY237" fmla="*/ 11235 h 136504"/>
              <a:gd name="connsiteX238" fmla="*/ 3810 w 200596"/>
              <a:gd name="connsiteY238" fmla="*/ 51240 h 136504"/>
              <a:gd name="connsiteX239" fmla="*/ 3143 w 200596"/>
              <a:gd name="connsiteY239" fmla="*/ 51717 h 136504"/>
              <a:gd name="connsiteX240" fmla="*/ 3810 w 200596"/>
              <a:gd name="connsiteY240" fmla="*/ 49716 h 136504"/>
              <a:gd name="connsiteX241" fmla="*/ 3810 w 200596"/>
              <a:gd name="connsiteY241" fmla="*/ 51240 h 136504"/>
              <a:gd name="connsiteX242" fmla="*/ 4857 w 200596"/>
              <a:gd name="connsiteY242" fmla="*/ 49431 h 136504"/>
              <a:gd name="connsiteX243" fmla="*/ 4096 w 200596"/>
              <a:gd name="connsiteY243" fmla="*/ 47716 h 136504"/>
              <a:gd name="connsiteX244" fmla="*/ 4857 w 200596"/>
              <a:gd name="connsiteY244" fmla="*/ 49431 h 136504"/>
              <a:gd name="connsiteX245" fmla="*/ 4953 w 200596"/>
              <a:gd name="connsiteY245" fmla="*/ 47621 h 136504"/>
              <a:gd name="connsiteX246" fmla="*/ 6572 w 200596"/>
              <a:gd name="connsiteY246" fmla="*/ 47430 h 136504"/>
              <a:gd name="connsiteX247" fmla="*/ 6096 w 200596"/>
              <a:gd name="connsiteY247" fmla="*/ 48002 h 136504"/>
              <a:gd name="connsiteX248" fmla="*/ 4953 w 200596"/>
              <a:gd name="connsiteY248" fmla="*/ 47621 h 13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504">
                <a:moveTo>
                  <a:pt x="0" y="62289"/>
                </a:moveTo>
                <a:cubicBezTo>
                  <a:pt x="1333" y="63623"/>
                  <a:pt x="2476" y="62385"/>
                  <a:pt x="3714" y="63432"/>
                </a:cubicBezTo>
                <a:cubicBezTo>
                  <a:pt x="3143" y="64194"/>
                  <a:pt x="2667" y="64290"/>
                  <a:pt x="3714" y="64194"/>
                </a:cubicBezTo>
                <a:cubicBezTo>
                  <a:pt x="3714" y="64480"/>
                  <a:pt x="3619" y="65814"/>
                  <a:pt x="2953" y="65814"/>
                </a:cubicBezTo>
                <a:cubicBezTo>
                  <a:pt x="2953" y="66290"/>
                  <a:pt x="3238" y="66576"/>
                  <a:pt x="3619" y="66766"/>
                </a:cubicBezTo>
                <a:cubicBezTo>
                  <a:pt x="3143" y="67338"/>
                  <a:pt x="2476" y="66957"/>
                  <a:pt x="2191" y="68195"/>
                </a:cubicBezTo>
                <a:cubicBezTo>
                  <a:pt x="4000" y="69243"/>
                  <a:pt x="4667" y="66861"/>
                  <a:pt x="6477" y="68100"/>
                </a:cubicBezTo>
                <a:cubicBezTo>
                  <a:pt x="6762" y="67338"/>
                  <a:pt x="5905" y="67528"/>
                  <a:pt x="6096" y="66861"/>
                </a:cubicBezTo>
                <a:cubicBezTo>
                  <a:pt x="8572" y="68576"/>
                  <a:pt x="8667" y="72005"/>
                  <a:pt x="11525" y="73434"/>
                </a:cubicBezTo>
                <a:cubicBezTo>
                  <a:pt x="11716" y="71719"/>
                  <a:pt x="13906" y="73815"/>
                  <a:pt x="12859" y="75339"/>
                </a:cubicBezTo>
                <a:cubicBezTo>
                  <a:pt x="16383" y="75815"/>
                  <a:pt x="15430" y="75053"/>
                  <a:pt x="18764" y="77339"/>
                </a:cubicBezTo>
                <a:cubicBezTo>
                  <a:pt x="18002" y="78101"/>
                  <a:pt x="17145" y="78387"/>
                  <a:pt x="16097" y="77910"/>
                </a:cubicBezTo>
                <a:cubicBezTo>
                  <a:pt x="16002" y="80196"/>
                  <a:pt x="18383" y="79815"/>
                  <a:pt x="20098" y="80387"/>
                </a:cubicBezTo>
                <a:cubicBezTo>
                  <a:pt x="19621" y="79434"/>
                  <a:pt x="20193" y="79625"/>
                  <a:pt x="21050" y="79911"/>
                </a:cubicBezTo>
                <a:cubicBezTo>
                  <a:pt x="20955" y="80196"/>
                  <a:pt x="20669" y="80101"/>
                  <a:pt x="20478" y="80101"/>
                </a:cubicBezTo>
                <a:cubicBezTo>
                  <a:pt x="25622" y="82768"/>
                  <a:pt x="32289" y="83530"/>
                  <a:pt x="38481" y="85911"/>
                </a:cubicBezTo>
                <a:cubicBezTo>
                  <a:pt x="38766" y="85435"/>
                  <a:pt x="38481" y="85245"/>
                  <a:pt x="38576" y="84864"/>
                </a:cubicBezTo>
                <a:cubicBezTo>
                  <a:pt x="41529" y="85245"/>
                  <a:pt x="42672" y="87340"/>
                  <a:pt x="39243" y="85816"/>
                </a:cubicBezTo>
                <a:cubicBezTo>
                  <a:pt x="39148" y="86388"/>
                  <a:pt x="41529" y="87245"/>
                  <a:pt x="42290" y="88007"/>
                </a:cubicBezTo>
                <a:cubicBezTo>
                  <a:pt x="41719" y="87245"/>
                  <a:pt x="42767" y="86959"/>
                  <a:pt x="43339" y="86483"/>
                </a:cubicBezTo>
                <a:cubicBezTo>
                  <a:pt x="43434" y="88293"/>
                  <a:pt x="44862" y="87626"/>
                  <a:pt x="46291" y="88293"/>
                </a:cubicBezTo>
                <a:cubicBezTo>
                  <a:pt x="46291" y="87054"/>
                  <a:pt x="45434" y="88007"/>
                  <a:pt x="45148" y="87150"/>
                </a:cubicBezTo>
                <a:cubicBezTo>
                  <a:pt x="45815" y="86483"/>
                  <a:pt x="46958" y="87626"/>
                  <a:pt x="47434" y="88007"/>
                </a:cubicBezTo>
                <a:cubicBezTo>
                  <a:pt x="47244" y="88388"/>
                  <a:pt x="46958" y="88102"/>
                  <a:pt x="46672" y="88102"/>
                </a:cubicBezTo>
                <a:cubicBezTo>
                  <a:pt x="46481" y="88864"/>
                  <a:pt x="47530" y="88578"/>
                  <a:pt x="47910" y="88959"/>
                </a:cubicBezTo>
                <a:cubicBezTo>
                  <a:pt x="48006" y="88674"/>
                  <a:pt x="47815" y="88578"/>
                  <a:pt x="47910" y="88197"/>
                </a:cubicBezTo>
                <a:cubicBezTo>
                  <a:pt x="50482" y="89055"/>
                  <a:pt x="51244" y="89626"/>
                  <a:pt x="53435" y="90579"/>
                </a:cubicBezTo>
                <a:cubicBezTo>
                  <a:pt x="53721" y="90864"/>
                  <a:pt x="53149" y="90960"/>
                  <a:pt x="53054" y="91531"/>
                </a:cubicBezTo>
                <a:cubicBezTo>
                  <a:pt x="54387" y="91055"/>
                  <a:pt x="53816" y="92579"/>
                  <a:pt x="55340" y="92388"/>
                </a:cubicBezTo>
                <a:cubicBezTo>
                  <a:pt x="55340" y="91341"/>
                  <a:pt x="54769" y="91722"/>
                  <a:pt x="53816" y="91055"/>
                </a:cubicBezTo>
                <a:cubicBezTo>
                  <a:pt x="55626" y="91245"/>
                  <a:pt x="58007" y="91531"/>
                  <a:pt x="58959" y="92960"/>
                </a:cubicBezTo>
                <a:cubicBezTo>
                  <a:pt x="58388" y="93531"/>
                  <a:pt x="57340" y="92484"/>
                  <a:pt x="56673" y="92865"/>
                </a:cubicBezTo>
                <a:cubicBezTo>
                  <a:pt x="57150" y="94198"/>
                  <a:pt x="59341" y="94293"/>
                  <a:pt x="60579" y="94674"/>
                </a:cubicBezTo>
                <a:cubicBezTo>
                  <a:pt x="60197" y="92579"/>
                  <a:pt x="61531" y="95817"/>
                  <a:pt x="62198" y="94484"/>
                </a:cubicBezTo>
                <a:cubicBezTo>
                  <a:pt x="62674" y="94865"/>
                  <a:pt x="61722" y="94865"/>
                  <a:pt x="62007" y="95532"/>
                </a:cubicBezTo>
                <a:cubicBezTo>
                  <a:pt x="63912" y="96008"/>
                  <a:pt x="64675" y="97151"/>
                  <a:pt x="66580" y="97627"/>
                </a:cubicBezTo>
                <a:cubicBezTo>
                  <a:pt x="66484" y="96484"/>
                  <a:pt x="65531" y="97246"/>
                  <a:pt x="65246" y="96389"/>
                </a:cubicBezTo>
                <a:cubicBezTo>
                  <a:pt x="66770" y="95913"/>
                  <a:pt x="66865" y="97818"/>
                  <a:pt x="68961" y="98199"/>
                </a:cubicBezTo>
                <a:cubicBezTo>
                  <a:pt x="67913" y="98770"/>
                  <a:pt x="67437" y="97532"/>
                  <a:pt x="66770" y="98484"/>
                </a:cubicBezTo>
                <a:cubicBezTo>
                  <a:pt x="66865" y="99056"/>
                  <a:pt x="67341" y="99437"/>
                  <a:pt x="67818" y="99627"/>
                </a:cubicBezTo>
                <a:cubicBezTo>
                  <a:pt x="67818" y="99342"/>
                  <a:pt x="67818" y="98961"/>
                  <a:pt x="68008" y="98580"/>
                </a:cubicBezTo>
                <a:cubicBezTo>
                  <a:pt x="74866" y="101723"/>
                  <a:pt x="77628" y="103533"/>
                  <a:pt x="84487" y="106866"/>
                </a:cubicBezTo>
                <a:cubicBezTo>
                  <a:pt x="84581" y="106581"/>
                  <a:pt x="84296" y="106485"/>
                  <a:pt x="84201" y="106390"/>
                </a:cubicBezTo>
                <a:cubicBezTo>
                  <a:pt x="91535" y="105914"/>
                  <a:pt x="97250" y="112200"/>
                  <a:pt x="104298" y="114582"/>
                </a:cubicBezTo>
                <a:cubicBezTo>
                  <a:pt x="103917" y="114963"/>
                  <a:pt x="103441" y="115058"/>
                  <a:pt x="102965" y="114772"/>
                </a:cubicBezTo>
                <a:cubicBezTo>
                  <a:pt x="103822" y="116487"/>
                  <a:pt x="105918" y="115439"/>
                  <a:pt x="107251" y="116201"/>
                </a:cubicBezTo>
                <a:cubicBezTo>
                  <a:pt x="105441" y="117439"/>
                  <a:pt x="108680" y="115534"/>
                  <a:pt x="107061" y="117249"/>
                </a:cubicBezTo>
                <a:lnTo>
                  <a:pt x="110109" y="118582"/>
                </a:lnTo>
                <a:cubicBezTo>
                  <a:pt x="110109" y="118011"/>
                  <a:pt x="109823" y="117630"/>
                  <a:pt x="109251" y="117439"/>
                </a:cubicBezTo>
                <a:cubicBezTo>
                  <a:pt x="117824" y="120201"/>
                  <a:pt x="127254" y="125726"/>
                  <a:pt x="134683" y="127631"/>
                </a:cubicBezTo>
                <a:cubicBezTo>
                  <a:pt x="134588" y="127917"/>
                  <a:pt x="134302" y="127726"/>
                  <a:pt x="134112" y="127726"/>
                </a:cubicBezTo>
                <a:cubicBezTo>
                  <a:pt x="138493" y="130488"/>
                  <a:pt x="149542" y="130012"/>
                  <a:pt x="154019" y="132870"/>
                </a:cubicBezTo>
                <a:cubicBezTo>
                  <a:pt x="154591" y="133251"/>
                  <a:pt x="154209" y="134584"/>
                  <a:pt x="154876" y="134394"/>
                </a:cubicBezTo>
                <a:cubicBezTo>
                  <a:pt x="154781" y="134775"/>
                  <a:pt x="154591" y="134965"/>
                  <a:pt x="154400" y="134965"/>
                </a:cubicBezTo>
                <a:cubicBezTo>
                  <a:pt x="154400" y="136108"/>
                  <a:pt x="156210" y="133155"/>
                  <a:pt x="156400" y="135156"/>
                </a:cubicBezTo>
                <a:cubicBezTo>
                  <a:pt x="156972" y="134679"/>
                  <a:pt x="155257" y="133536"/>
                  <a:pt x="154781" y="132870"/>
                </a:cubicBezTo>
                <a:cubicBezTo>
                  <a:pt x="158591" y="132489"/>
                  <a:pt x="162210" y="133822"/>
                  <a:pt x="165163" y="136108"/>
                </a:cubicBezTo>
                <a:cubicBezTo>
                  <a:pt x="164496" y="134203"/>
                  <a:pt x="167068" y="135822"/>
                  <a:pt x="168021" y="136299"/>
                </a:cubicBezTo>
                <a:cubicBezTo>
                  <a:pt x="168497" y="135918"/>
                  <a:pt x="166211" y="135251"/>
                  <a:pt x="166306" y="134298"/>
                </a:cubicBezTo>
                <a:cubicBezTo>
                  <a:pt x="167544" y="133632"/>
                  <a:pt x="170593" y="135156"/>
                  <a:pt x="170878" y="136489"/>
                </a:cubicBezTo>
                <a:cubicBezTo>
                  <a:pt x="171164" y="136584"/>
                  <a:pt x="171164" y="136203"/>
                  <a:pt x="171069" y="136203"/>
                </a:cubicBezTo>
                <a:cubicBezTo>
                  <a:pt x="171259" y="135918"/>
                  <a:pt x="171450" y="136108"/>
                  <a:pt x="171640" y="136108"/>
                </a:cubicBezTo>
                <a:cubicBezTo>
                  <a:pt x="172021" y="135441"/>
                  <a:pt x="170973" y="135632"/>
                  <a:pt x="170688" y="135251"/>
                </a:cubicBezTo>
                <a:cubicBezTo>
                  <a:pt x="170973" y="134584"/>
                  <a:pt x="171545" y="135441"/>
                  <a:pt x="171926" y="135441"/>
                </a:cubicBezTo>
                <a:cubicBezTo>
                  <a:pt x="171259" y="134013"/>
                  <a:pt x="173164" y="134298"/>
                  <a:pt x="174021" y="134870"/>
                </a:cubicBezTo>
                <a:cubicBezTo>
                  <a:pt x="174212" y="135060"/>
                  <a:pt x="172402" y="132298"/>
                  <a:pt x="174212" y="132203"/>
                </a:cubicBezTo>
                <a:cubicBezTo>
                  <a:pt x="173831" y="131346"/>
                  <a:pt x="173450" y="130488"/>
                  <a:pt x="173736" y="129250"/>
                </a:cubicBezTo>
                <a:cubicBezTo>
                  <a:pt x="174593" y="128012"/>
                  <a:pt x="175736" y="128107"/>
                  <a:pt x="176403" y="125821"/>
                </a:cubicBezTo>
                <a:cubicBezTo>
                  <a:pt x="177069" y="125535"/>
                  <a:pt x="177927" y="127250"/>
                  <a:pt x="179070" y="127440"/>
                </a:cubicBezTo>
                <a:cubicBezTo>
                  <a:pt x="179165" y="126774"/>
                  <a:pt x="178594" y="126488"/>
                  <a:pt x="178403" y="126012"/>
                </a:cubicBezTo>
                <a:cubicBezTo>
                  <a:pt x="179546" y="125059"/>
                  <a:pt x="181070" y="124773"/>
                  <a:pt x="180975" y="122964"/>
                </a:cubicBezTo>
                <a:cubicBezTo>
                  <a:pt x="181165" y="122678"/>
                  <a:pt x="181546" y="122964"/>
                  <a:pt x="181737" y="122583"/>
                </a:cubicBezTo>
                <a:cubicBezTo>
                  <a:pt x="182403" y="122678"/>
                  <a:pt x="181832" y="123440"/>
                  <a:pt x="181927" y="123821"/>
                </a:cubicBezTo>
                <a:cubicBezTo>
                  <a:pt x="182784" y="123154"/>
                  <a:pt x="182499" y="121154"/>
                  <a:pt x="181070" y="121059"/>
                </a:cubicBezTo>
                <a:cubicBezTo>
                  <a:pt x="181737" y="120011"/>
                  <a:pt x="182689" y="120106"/>
                  <a:pt x="183642" y="120773"/>
                </a:cubicBezTo>
                <a:cubicBezTo>
                  <a:pt x="184499" y="120582"/>
                  <a:pt x="182784" y="120011"/>
                  <a:pt x="182499" y="119820"/>
                </a:cubicBezTo>
                <a:cubicBezTo>
                  <a:pt x="183070" y="119344"/>
                  <a:pt x="183928" y="120297"/>
                  <a:pt x="184594" y="120011"/>
                </a:cubicBezTo>
                <a:cubicBezTo>
                  <a:pt x="184880" y="119249"/>
                  <a:pt x="183546" y="119344"/>
                  <a:pt x="183166" y="118963"/>
                </a:cubicBezTo>
                <a:cubicBezTo>
                  <a:pt x="183070" y="118296"/>
                  <a:pt x="182784" y="116868"/>
                  <a:pt x="183928" y="117344"/>
                </a:cubicBezTo>
                <a:cubicBezTo>
                  <a:pt x="184213" y="116772"/>
                  <a:pt x="183261" y="116772"/>
                  <a:pt x="183737" y="116106"/>
                </a:cubicBezTo>
                <a:cubicBezTo>
                  <a:pt x="184975" y="116010"/>
                  <a:pt x="183546" y="114867"/>
                  <a:pt x="184880" y="115439"/>
                </a:cubicBezTo>
                <a:cubicBezTo>
                  <a:pt x="184975" y="114963"/>
                  <a:pt x="184499" y="114867"/>
                  <a:pt x="184118" y="114677"/>
                </a:cubicBezTo>
                <a:cubicBezTo>
                  <a:pt x="184785" y="112486"/>
                  <a:pt x="186023" y="113915"/>
                  <a:pt x="186975" y="113724"/>
                </a:cubicBezTo>
                <a:cubicBezTo>
                  <a:pt x="187166" y="112962"/>
                  <a:pt x="185832" y="113058"/>
                  <a:pt x="185356" y="112581"/>
                </a:cubicBezTo>
                <a:cubicBezTo>
                  <a:pt x="184785" y="111724"/>
                  <a:pt x="186023" y="111248"/>
                  <a:pt x="185642" y="110391"/>
                </a:cubicBezTo>
                <a:cubicBezTo>
                  <a:pt x="186118" y="109724"/>
                  <a:pt x="185832" y="110962"/>
                  <a:pt x="186499" y="110391"/>
                </a:cubicBezTo>
                <a:cubicBezTo>
                  <a:pt x="186499" y="109819"/>
                  <a:pt x="186594" y="109248"/>
                  <a:pt x="186404" y="108771"/>
                </a:cubicBezTo>
                <a:cubicBezTo>
                  <a:pt x="187547" y="108009"/>
                  <a:pt x="189643" y="109343"/>
                  <a:pt x="187071" y="107914"/>
                </a:cubicBezTo>
                <a:cubicBezTo>
                  <a:pt x="187833" y="107343"/>
                  <a:pt x="188880" y="108105"/>
                  <a:pt x="189738" y="108009"/>
                </a:cubicBezTo>
                <a:cubicBezTo>
                  <a:pt x="189452" y="107057"/>
                  <a:pt x="187547" y="107247"/>
                  <a:pt x="186690" y="106962"/>
                </a:cubicBezTo>
                <a:cubicBezTo>
                  <a:pt x="186118" y="105914"/>
                  <a:pt x="186880" y="105247"/>
                  <a:pt x="187357" y="103342"/>
                </a:cubicBezTo>
                <a:cubicBezTo>
                  <a:pt x="188309" y="102866"/>
                  <a:pt x="189452" y="104104"/>
                  <a:pt x="189643" y="104866"/>
                </a:cubicBezTo>
                <a:lnTo>
                  <a:pt x="188880" y="106485"/>
                </a:lnTo>
                <a:cubicBezTo>
                  <a:pt x="189643" y="106390"/>
                  <a:pt x="189928" y="105342"/>
                  <a:pt x="189833" y="104580"/>
                </a:cubicBezTo>
                <a:cubicBezTo>
                  <a:pt x="190214" y="103914"/>
                  <a:pt x="190881" y="104961"/>
                  <a:pt x="191262" y="104485"/>
                </a:cubicBezTo>
                <a:cubicBezTo>
                  <a:pt x="189547" y="105152"/>
                  <a:pt x="190500" y="98484"/>
                  <a:pt x="192691" y="96960"/>
                </a:cubicBezTo>
                <a:cubicBezTo>
                  <a:pt x="193357" y="96484"/>
                  <a:pt x="193929" y="98008"/>
                  <a:pt x="194596" y="97532"/>
                </a:cubicBezTo>
                <a:cubicBezTo>
                  <a:pt x="194881" y="97341"/>
                  <a:pt x="193453" y="96294"/>
                  <a:pt x="192976" y="96389"/>
                </a:cubicBezTo>
                <a:cubicBezTo>
                  <a:pt x="193834" y="94389"/>
                  <a:pt x="195072" y="94770"/>
                  <a:pt x="196310" y="95246"/>
                </a:cubicBezTo>
                <a:cubicBezTo>
                  <a:pt x="196596" y="94579"/>
                  <a:pt x="196024" y="94293"/>
                  <a:pt x="195453" y="94103"/>
                </a:cubicBezTo>
                <a:cubicBezTo>
                  <a:pt x="196405" y="92293"/>
                  <a:pt x="197929" y="94008"/>
                  <a:pt x="199168" y="93912"/>
                </a:cubicBezTo>
                <a:cubicBezTo>
                  <a:pt x="197834" y="93150"/>
                  <a:pt x="195072" y="91912"/>
                  <a:pt x="196310" y="89436"/>
                </a:cubicBezTo>
                <a:cubicBezTo>
                  <a:pt x="196882" y="89436"/>
                  <a:pt x="196310" y="88864"/>
                  <a:pt x="196119" y="89340"/>
                </a:cubicBezTo>
                <a:cubicBezTo>
                  <a:pt x="194881" y="88388"/>
                  <a:pt x="196215" y="86769"/>
                  <a:pt x="195929" y="85721"/>
                </a:cubicBezTo>
                <a:cubicBezTo>
                  <a:pt x="199072" y="82292"/>
                  <a:pt x="197548" y="79911"/>
                  <a:pt x="197072" y="76863"/>
                </a:cubicBezTo>
                <a:cubicBezTo>
                  <a:pt x="198120" y="75815"/>
                  <a:pt x="199453" y="76196"/>
                  <a:pt x="200596" y="75815"/>
                </a:cubicBezTo>
                <a:cubicBezTo>
                  <a:pt x="199930" y="72291"/>
                  <a:pt x="194310" y="73719"/>
                  <a:pt x="193643" y="69814"/>
                </a:cubicBezTo>
                <a:cubicBezTo>
                  <a:pt x="189356" y="68576"/>
                  <a:pt x="184118" y="65909"/>
                  <a:pt x="181546" y="63051"/>
                </a:cubicBezTo>
                <a:cubicBezTo>
                  <a:pt x="181641" y="62861"/>
                  <a:pt x="181737" y="62766"/>
                  <a:pt x="181832" y="62766"/>
                </a:cubicBezTo>
                <a:cubicBezTo>
                  <a:pt x="174593" y="59051"/>
                  <a:pt x="165259" y="57527"/>
                  <a:pt x="156972" y="53241"/>
                </a:cubicBezTo>
                <a:cubicBezTo>
                  <a:pt x="155162" y="52479"/>
                  <a:pt x="157924" y="54288"/>
                  <a:pt x="158019" y="54098"/>
                </a:cubicBezTo>
                <a:cubicBezTo>
                  <a:pt x="157543" y="55146"/>
                  <a:pt x="155162" y="52764"/>
                  <a:pt x="155734" y="53145"/>
                </a:cubicBezTo>
                <a:cubicBezTo>
                  <a:pt x="153448" y="51717"/>
                  <a:pt x="148018" y="49145"/>
                  <a:pt x="146113" y="48669"/>
                </a:cubicBezTo>
                <a:cubicBezTo>
                  <a:pt x="146304" y="47907"/>
                  <a:pt x="146685" y="48192"/>
                  <a:pt x="147065" y="48288"/>
                </a:cubicBezTo>
                <a:cubicBezTo>
                  <a:pt x="138589" y="43049"/>
                  <a:pt x="124015" y="38763"/>
                  <a:pt x="116967" y="33238"/>
                </a:cubicBezTo>
                <a:lnTo>
                  <a:pt x="116681" y="33905"/>
                </a:lnTo>
                <a:cubicBezTo>
                  <a:pt x="115538" y="31809"/>
                  <a:pt x="112776" y="31714"/>
                  <a:pt x="111061" y="30952"/>
                </a:cubicBezTo>
                <a:cubicBezTo>
                  <a:pt x="113633" y="33619"/>
                  <a:pt x="120110" y="35619"/>
                  <a:pt x="123825" y="38286"/>
                </a:cubicBezTo>
                <a:cubicBezTo>
                  <a:pt x="120015" y="37524"/>
                  <a:pt x="115443" y="35334"/>
                  <a:pt x="112585" y="34572"/>
                </a:cubicBezTo>
                <a:cubicBezTo>
                  <a:pt x="114681" y="36000"/>
                  <a:pt x="117347" y="37239"/>
                  <a:pt x="120015" y="38286"/>
                </a:cubicBezTo>
                <a:cubicBezTo>
                  <a:pt x="115919" y="38286"/>
                  <a:pt x="112204" y="35238"/>
                  <a:pt x="107728" y="33810"/>
                </a:cubicBezTo>
                <a:cubicBezTo>
                  <a:pt x="108871" y="33429"/>
                  <a:pt x="110490" y="34762"/>
                  <a:pt x="111823" y="35048"/>
                </a:cubicBezTo>
                <a:cubicBezTo>
                  <a:pt x="111537" y="32857"/>
                  <a:pt x="109632" y="32952"/>
                  <a:pt x="108489" y="32571"/>
                </a:cubicBezTo>
                <a:cubicBezTo>
                  <a:pt x="97441" y="28952"/>
                  <a:pt x="87344" y="23713"/>
                  <a:pt x="76866" y="19427"/>
                </a:cubicBezTo>
                <a:cubicBezTo>
                  <a:pt x="76200" y="19141"/>
                  <a:pt x="75628" y="18379"/>
                  <a:pt x="74962" y="17998"/>
                </a:cubicBezTo>
                <a:cubicBezTo>
                  <a:pt x="66675" y="13236"/>
                  <a:pt x="56388" y="11807"/>
                  <a:pt x="47720" y="8759"/>
                </a:cubicBezTo>
                <a:cubicBezTo>
                  <a:pt x="47815" y="8473"/>
                  <a:pt x="48101" y="8568"/>
                  <a:pt x="48291" y="8568"/>
                </a:cubicBezTo>
                <a:cubicBezTo>
                  <a:pt x="46196" y="7330"/>
                  <a:pt x="42672" y="7044"/>
                  <a:pt x="40957" y="4949"/>
                </a:cubicBezTo>
                <a:cubicBezTo>
                  <a:pt x="41529" y="3901"/>
                  <a:pt x="42672" y="6854"/>
                  <a:pt x="43339" y="5044"/>
                </a:cubicBezTo>
                <a:cubicBezTo>
                  <a:pt x="42481" y="5235"/>
                  <a:pt x="40957" y="3996"/>
                  <a:pt x="39528" y="3711"/>
                </a:cubicBezTo>
                <a:cubicBezTo>
                  <a:pt x="39909" y="2282"/>
                  <a:pt x="40100" y="3711"/>
                  <a:pt x="40576" y="3711"/>
                </a:cubicBezTo>
                <a:cubicBezTo>
                  <a:pt x="40100" y="2187"/>
                  <a:pt x="39052" y="2377"/>
                  <a:pt x="38005" y="1044"/>
                </a:cubicBezTo>
                <a:cubicBezTo>
                  <a:pt x="38100" y="472"/>
                  <a:pt x="38385" y="472"/>
                  <a:pt x="38671" y="567"/>
                </a:cubicBezTo>
                <a:cubicBezTo>
                  <a:pt x="38766" y="-480"/>
                  <a:pt x="37623" y="282"/>
                  <a:pt x="37242" y="91"/>
                </a:cubicBezTo>
                <a:cubicBezTo>
                  <a:pt x="37528" y="1425"/>
                  <a:pt x="37909" y="2663"/>
                  <a:pt x="39433" y="3044"/>
                </a:cubicBezTo>
                <a:cubicBezTo>
                  <a:pt x="38005" y="3615"/>
                  <a:pt x="36671" y="4282"/>
                  <a:pt x="34766" y="3330"/>
                </a:cubicBezTo>
                <a:cubicBezTo>
                  <a:pt x="35623" y="5425"/>
                  <a:pt x="38766" y="5139"/>
                  <a:pt x="41814" y="6759"/>
                </a:cubicBezTo>
                <a:cubicBezTo>
                  <a:pt x="41624" y="7044"/>
                  <a:pt x="41434" y="7330"/>
                  <a:pt x="41147" y="7235"/>
                </a:cubicBezTo>
                <a:cubicBezTo>
                  <a:pt x="40957" y="8092"/>
                  <a:pt x="41910" y="7044"/>
                  <a:pt x="42196" y="7235"/>
                </a:cubicBezTo>
                <a:cubicBezTo>
                  <a:pt x="42672" y="7425"/>
                  <a:pt x="42386" y="8283"/>
                  <a:pt x="42100" y="9045"/>
                </a:cubicBezTo>
                <a:cubicBezTo>
                  <a:pt x="37242" y="7902"/>
                  <a:pt x="34861" y="3711"/>
                  <a:pt x="30575" y="3711"/>
                </a:cubicBezTo>
                <a:cubicBezTo>
                  <a:pt x="30861" y="4758"/>
                  <a:pt x="31718" y="4568"/>
                  <a:pt x="32956" y="5235"/>
                </a:cubicBezTo>
                <a:cubicBezTo>
                  <a:pt x="32765" y="5616"/>
                  <a:pt x="32385" y="5330"/>
                  <a:pt x="32099" y="5330"/>
                </a:cubicBezTo>
                <a:cubicBezTo>
                  <a:pt x="33718" y="6473"/>
                  <a:pt x="35719" y="7235"/>
                  <a:pt x="37814" y="7997"/>
                </a:cubicBezTo>
                <a:cubicBezTo>
                  <a:pt x="34575" y="8283"/>
                  <a:pt x="31146" y="6759"/>
                  <a:pt x="29718" y="5330"/>
                </a:cubicBezTo>
                <a:cubicBezTo>
                  <a:pt x="29908" y="4949"/>
                  <a:pt x="30289" y="5235"/>
                  <a:pt x="30575" y="5235"/>
                </a:cubicBezTo>
                <a:cubicBezTo>
                  <a:pt x="30194" y="2949"/>
                  <a:pt x="28003" y="4092"/>
                  <a:pt x="26765" y="4758"/>
                </a:cubicBezTo>
                <a:cubicBezTo>
                  <a:pt x="26670" y="5235"/>
                  <a:pt x="28194" y="4949"/>
                  <a:pt x="28956" y="5425"/>
                </a:cubicBezTo>
                <a:cubicBezTo>
                  <a:pt x="28289" y="5997"/>
                  <a:pt x="27622" y="6378"/>
                  <a:pt x="27051" y="5520"/>
                </a:cubicBezTo>
                <a:cubicBezTo>
                  <a:pt x="27337" y="7330"/>
                  <a:pt x="23622" y="6663"/>
                  <a:pt x="22669" y="5997"/>
                </a:cubicBezTo>
                <a:cubicBezTo>
                  <a:pt x="22955" y="4663"/>
                  <a:pt x="23336" y="6378"/>
                  <a:pt x="23907" y="5330"/>
                </a:cubicBezTo>
                <a:cubicBezTo>
                  <a:pt x="23431" y="6473"/>
                  <a:pt x="24860" y="5711"/>
                  <a:pt x="25908" y="6378"/>
                </a:cubicBezTo>
                <a:cubicBezTo>
                  <a:pt x="26289" y="5711"/>
                  <a:pt x="25812" y="5616"/>
                  <a:pt x="25432" y="5520"/>
                </a:cubicBezTo>
                <a:cubicBezTo>
                  <a:pt x="25527" y="5235"/>
                  <a:pt x="25812" y="5330"/>
                  <a:pt x="26003" y="5330"/>
                </a:cubicBezTo>
                <a:cubicBezTo>
                  <a:pt x="24289" y="4854"/>
                  <a:pt x="22764" y="4568"/>
                  <a:pt x="21717" y="4663"/>
                </a:cubicBezTo>
                <a:cubicBezTo>
                  <a:pt x="22479" y="4758"/>
                  <a:pt x="22097" y="5616"/>
                  <a:pt x="21907" y="6568"/>
                </a:cubicBezTo>
                <a:cubicBezTo>
                  <a:pt x="19812" y="7806"/>
                  <a:pt x="17430" y="8283"/>
                  <a:pt x="16192" y="12093"/>
                </a:cubicBezTo>
                <a:cubicBezTo>
                  <a:pt x="17812" y="10759"/>
                  <a:pt x="19145" y="8378"/>
                  <a:pt x="20955" y="9521"/>
                </a:cubicBezTo>
                <a:cubicBezTo>
                  <a:pt x="20764" y="10950"/>
                  <a:pt x="18955" y="13045"/>
                  <a:pt x="17526" y="12855"/>
                </a:cubicBezTo>
                <a:cubicBezTo>
                  <a:pt x="17240" y="13236"/>
                  <a:pt x="18955" y="12950"/>
                  <a:pt x="17812" y="13712"/>
                </a:cubicBezTo>
                <a:cubicBezTo>
                  <a:pt x="17621" y="14379"/>
                  <a:pt x="18764" y="13712"/>
                  <a:pt x="19145" y="13807"/>
                </a:cubicBezTo>
                <a:cubicBezTo>
                  <a:pt x="18478" y="13045"/>
                  <a:pt x="19716" y="12569"/>
                  <a:pt x="20574" y="12759"/>
                </a:cubicBezTo>
                <a:cubicBezTo>
                  <a:pt x="19812" y="13617"/>
                  <a:pt x="19240" y="14950"/>
                  <a:pt x="18192" y="14569"/>
                </a:cubicBezTo>
                <a:cubicBezTo>
                  <a:pt x="18669" y="15522"/>
                  <a:pt x="17716" y="16093"/>
                  <a:pt x="17906" y="17046"/>
                </a:cubicBezTo>
                <a:cubicBezTo>
                  <a:pt x="18955" y="16950"/>
                  <a:pt x="19431" y="14950"/>
                  <a:pt x="20478" y="14855"/>
                </a:cubicBezTo>
                <a:cubicBezTo>
                  <a:pt x="20859" y="16093"/>
                  <a:pt x="18669" y="15903"/>
                  <a:pt x="19145" y="17427"/>
                </a:cubicBezTo>
                <a:cubicBezTo>
                  <a:pt x="19145" y="17236"/>
                  <a:pt x="17526" y="18284"/>
                  <a:pt x="18002" y="17046"/>
                </a:cubicBezTo>
                <a:cubicBezTo>
                  <a:pt x="17906" y="18474"/>
                  <a:pt x="16954" y="20094"/>
                  <a:pt x="15430" y="20284"/>
                </a:cubicBezTo>
                <a:cubicBezTo>
                  <a:pt x="14859" y="21237"/>
                  <a:pt x="14954" y="23618"/>
                  <a:pt x="14573" y="22189"/>
                </a:cubicBezTo>
                <a:cubicBezTo>
                  <a:pt x="13715" y="22475"/>
                  <a:pt x="14478" y="24285"/>
                  <a:pt x="15240" y="23523"/>
                </a:cubicBezTo>
                <a:cubicBezTo>
                  <a:pt x="14192" y="24570"/>
                  <a:pt x="13430" y="26285"/>
                  <a:pt x="12287" y="27047"/>
                </a:cubicBezTo>
                <a:cubicBezTo>
                  <a:pt x="12192" y="27618"/>
                  <a:pt x="12478" y="27904"/>
                  <a:pt x="13049" y="27999"/>
                </a:cubicBezTo>
                <a:cubicBezTo>
                  <a:pt x="12287" y="29904"/>
                  <a:pt x="12192" y="30285"/>
                  <a:pt x="11334" y="30762"/>
                </a:cubicBezTo>
                <a:cubicBezTo>
                  <a:pt x="12096" y="30952"/>
                  <a:pt x="11811" y="31905"/>
                  <a:pt x="12763" y="32000"/>
                </a:cubicBezTo>
                <a:cubicBezTo>
                  <a:pt x="11906" y="33143"/>
                  <a:pt x="11716" y="33143"/>
                  <a:pt x="10858" y="33238"/>
                </a:cubicBezTo>
                <a:cubicBezTo>
                  <a:pt x="11620" y="34381"/>
                  <a:pt x="9620" y="34857"/>
                  <a:pt x="9525" y="35810"/>
                </a:cubicBezTo>
                <a:cubicBezTo>
                  <a:pt x="8953" y="35238"/>
                  <a:pt x="8477" y="35048"/>
                  <a:pt x="7620" y="35238"/>
                </a:cubicBezTo>
                <a:cubicBezTo>
                  <a:pt x="6953" y="35905"/>
                  <a:pt x="8953" y="35143"/>
                  <a:pt x="8763" y="36381"/>
                </a:cubicBezTo>
                <a:cubicBezTo>
                  <a:pt x="8287" y="37048"/>
                  <a:pt x="7429" y="36477"/>
                  <a:pt x="6953" y="37239"/>
                </a:cubicBezTo>
                <a:cubicBezTo>
                  <a:pt x="7048" y="37905"/>
                  <a:pt x="8096" y="37905"/>
                  <a:pt x="7715" y="38953"/>
                </a:cubicBezTo>
                <a:cubicBezTo>
                  <a:pt x="5429" y="41049"/>
                  <a:pt x="4476" y="46192"/>
                  <a:pt x="1809" y="46287"/>
                </a:cubicBezTo>
                <a:cubicBezTo>
                  <a:pt x="1619" y="46668"/>
                  <a:pt x="1333" y="47526"/>
                  <a:pt x="666" y="48192"/>
                </a:cubicBezTo>
                <a:cubicBezTo>
                  <a:pt x="1143" y="47811"/>
                  <a:pt x="2095" y="48097"/>
                  <a:pt x="2286" y="48669"/>
                </a:cubicBezTo>
                <a:cubicBezTo>
                  <a:pt x="2000" y="49526"/>
                  <a:pt x="1524" y="49907"/>
                  <a:pt x="952" y="49716"/>
                </a:cubicBezTo>
                <a:cubicBezTo>
                  <a:pt x="952" y="50859"/>
                  <a:pt x="1905" y="49812"/>
                  <a:pt x="2191" y="49716"/>
                </a:cubicBezTo>
                <a:cubicBezTo>
                  <a:pt x="2762" y="50478"/>
                  <a:pt x="2571" y="51145"/>
                  <a:pt x="2476" y="52002"/>
                </a:cubicBezTo>
                <a:cubicBezTo>
                  <a:pt x="4190" y="52574"/>
                  <a:pt x="5429" y="53145"/>
                  <a:pt x="5429" y="55527"/>
                </a:cubicBezTo>
                <a:cubicBezTo>
                  <a:pt x="5143" y="56479"/>
                  <a:pt x="4572" y="56289"/>
                  <a:pt x="4000" y="56193"/>
                </a:cubicBezTo>
                <a:cubicBezTo>
                  <a:pt x="3714" y="56003"/>
                  <a:pt x="4000" y="55431"/>
                  <a:pt x="4190" y="55527"/>
                </a:cubicBezTo>
                <a:cubicBezTo>
                  <a:pt x="4096" y="54860"/>
                  <a:pt x="2095" y="56574"/>
                  <a:pt x="2476" y="57622"/>
                </a:cubicBezTo>
                <a:cubicBezTo>
                  <a:pt x="1714" y="57146"/>
                  <a:pt x="1333" y="58098"/>
                  <a:pt x="666" y="57813"/>
                </a:cubicBezTo>
                <a:cubicBezTo>
                  <a:pt x="190" y="59432"/>
                  <a:pt x="1428" y="57241"/>
                  <a:pt x="2000" y="58289"/>
                </a:cubicBezTo>
                <a:cubicBezTo>
                  <a:pt x="476" y="58479"/>
                  <a:pt x="1809" y="59337"/>
                  <a:pt x="2191" y="60194"/>
                </a:cubicBezTo>
                <a:cubicBezTo>
                  <a:pt x="1905" y="61051"/>
                  <a:pt x="952" y="61051"/>
                  <a:pt x="1333" y="62099"/>
                </a:cubicBezTo>
                <a:cubicBezTo>
                  <a:pt x="571" y="62670"/>
                  <a:pt x="476" y="60765"/>
                  <a:pt x="0" y="62289"/>
                </a:cubicBezTo>
                <a:close/>
                <a:moveTo>
                  <a:pt x="176117" y="62956"/>
                </a:moveTo>
                <a:cubicBezTo>
                  <a:pt x="174784" y="63718"/>
                  <a:pt x="170306" y="59527"/>
                  <a:pt x="169640" y="59622"/>
                </a:cubicBezTo>
                <a:cubicBezTo>
                  <a:pt x="171259" y="59146"/>
                  <a:pt x="175164" y="63528"/>
                  <a:pt x="176117" y="62956"/>
                </a:cubicBezTo>
                <a:close/>
                <a:moveTo>
                  <a:pt x="141351" y="46954"/>
                </a:moveTo>
                <a:cubicBezTo>
                  <a:pt x="140208" y="46859"/>
                  <a:pt x="138874" y="46097"/>
                  <a:pt x="138017" y="45144"/>
                </a:cubicBezTo>
                <a:cubicBezTo>
                  <a:pt x="139255" y="45049"/>
                  <a:pt x="140589" y="46097"/>
                  <a:pt x="141351" y="46954"/>
                </a:cubicBezTo>
                <a:close/>
                <a:moveTo>
                  <a:pt x="134778" y="44287"/>
                </a:moveTo>
                <a:cubicBezTo>
                  <a:pt x="133540" y="43525"/>
                  <a:pt x="132778" y="43811"/>
                  <a:pt x="132493" y="42573"/>
                </a:cubicBezTo>
                <a:cubicBezTo>
                  <a:pt x="133350" y="42954"/>
                  <a:pt x="135159" y="43906"/>
                  <a:pt x="134778" y="44287"/>
                </a:cubicBezTo>
                <a:close/>
                <a:moveTo>
                  <a:pt x="85534" y="24475"/>
                </a:moveTo>
                <a:cubicBezTo>
                  <a:pt x="84581" y="23046"/>
                  <a:pt x="82486" y="24094"/>
                  <a:pt x="82486" y="22570"/>
                </a:cubicBezTo>
                <a:cubicBezTo>
                  <a:pt x="83439" y="23237"/>
                  <a:pt x="85725" y="23046"/>
                  <a:pt x="85534" y="24475"/>
                </a:cubicBezTo>
                <a:close/>
                <a:moveTo>
                  <a:pt x="79153" y="21332"/>
                </a:moveTo>
                <a:cubicBezTo>
                  <a:pt x="77628" y="20665"/>
                  <a:pt x="76581" y="21046"/>
                  <a:pt x="75723" y="19713"/>
                </a:cubicBezTo>
                <a:cubicBezTo>
                  <a:pt x="76771" y="19713"/>
                  <a:pt x="78962" y="20665"/>
                  <a:pt x="79153" y="21332"/>
                </a:cubicBezTo>
                <a:close/>
                <a:moveTo>
                  <a:pt x="76390" y="100866"/>
                </a:moveTo>
                <a:cubicBezTo>
                  <a:pt x="76009" y="100104"/>
                  <a:pt x="73914" y="100675"/>
                  <a:pt x="74009" y="99151"/>
                </a:cubicBezTo>
                <a:cubicBezTo>
                  <a:pt x="75438" y="99056"/>
                  <a:pt x="76200" y="99532"/>
                  <a:pt x="76390" y="100866"/>
                </a:cubicBezTo>
                <a:close/>
                <a:moveTo>
                  <a:pt x="70009" y="98770"/>
                </a:moveTo>
                <a:cubicBezTo>
                  <a:pt x="73342" y="99342"/>
                  <a:pt x="76105" y="102580"/>
                  <a:pt x="78676" y="102104"/>
                </a:cubicBezTo>
                <a:cubicBezTo>
                  <a:pt x="78391" y="101818"/>
                  <a:pt x="77343" y="102009"/>
                  <a:pt x="77724" y="101342"/>
                </a:cubicBezTo>
                <a:cubicBezTo>
                  <a:pt x="80390" y="102866"/>
                  <a:pt x="82582" y="103437"/>
                  <a:pt x="83915" y="105247"/>
                </a:cubicBezTo>
                <a:cubicBezTo>
                  <a:pt x="79438" y="103342"/>
                  <a:pt x="76105" y="102390"/>
                  <a:pt x="72580" y="100104"/>
                </a:cubicBezTo>
                <a:lnTo>
                  <a:pt x="70771" y="99437"/>
                </a:lnTo>
                <a:cubicBezTo>
                  <a:pt x="70294" y="99437"/>
                  <a:pt x="68770" y="98484"/>
                  <a:pt x="70009" y="98770"/>
                </a:cubicBezTo>
                <a:close/>
                <a:moveTo>
                  <a:pt x="68961" y="96865"/>
                </a:moveTo>
                <a:cubicBezTo>
                  <a:pt x="68008" y="97056"/>
                  <a:pt x="66960" y="96389"/>
                  <a:pt x="66484" y="95913"/>
                </a:cubicBezTo>
                <a:cubicBezTo>
                  <a:pt x="67818" y="95817"/>
                  <a:pt x="68484" y="96484"/>
                  <a:pt x="68961" y="96865"/>
                </a:cubicBezTo>
                <a:close/>
                <a:moveTo>
                  <a:pt x="51625" y="12283"/>
                </a:moveTo>
                <a:cubicBezTo>
                  <a:pt x="52482" y="11712"/>
                  <a:pt x="53721" y="12093"/>
                  <a:pt x="54197" y="13236"/>
                </a:cubicBezTo>
                <a:cubicBezTo>
                  <a:pt x="51815" y="13426"/>
                  <a:pt x="50101" y="10759"/>
                  <a:pt x="49720" y="12378"/>
                </a:cubicBezTo>
                <a:cubicBezTo>
                  <a:pt x="48863" y="12378"/>
                  <a:pt x="48958" y="11712"/>
                  <a:pt x="48387" y="11521"/>
                </a:cubicBezTo>
                <a:cubicBezTo>
                  <a:pt x="44958" y="10188"/>
                  <a:pt x="48101" y="11235"/>
                  <a:pt x="49530" y="11140"/>
                </a:cubicBezTo>
                <a:cubicBezTo>
                  <a:pt x="49149" y="10283"/>
                  <a:pt x="46672" y="11140"/>
                  <a:pt x="46767" y="9045"/>
                </a:cubicBezTo>
                <a:cubicBezTo>
                  <a:pt x="49530" y="10378"/>
                  <a:pt x="50863" y="10188"/>
                  <a:pt x="51625" y="12283"/>
                </a:cubicBezTo>
                <a:close/>
                <a:moveTo>
                  <a:pt x="20098" y="9235"/>
                </a:moveTo>
                <a:cubicBezTo>
                  <a:pt x="21050" y="7425"/>
                  <a:pt x="23907" y="7616"/>
                  <a:pt x="24765" y="7806"/>
                </a:cubicBezTo>
                <a:cubicBezTo>
                  <a:pt x="22860" y="8664"/>
                  <a:pt x="22003" y="8664"/>
                  <a:pt x="20098" y="9235"/>
                </a:cubicBezTo>
                <a:close/>
                <a:moveTo>
                  <a:pt x="20574" y="11235"/>
                </a:moveTo>
                <a:cubicBezTo>
                  <a:pt x="20955" y="11140"/>
                  <a:pt x="22003" y="9426"/>
                  <a:pt x="22097" y="10569"/>
                </a:cubicBezTo>
                <a:cubicBezTo>
                  <a:pt x="21907" y="10569"/>
                  <a:pt x="21812" y="10569"/>
                  <a:pt x="21717" y="10854"/>
                </a:cubicBezTo>
                <a:cubicBezTo>
                  <a:pt x="21907" y="10950"/>
                  <a:pt x="22193" y="11045"/>
                  <a:pt x="22097" y="11331"/>
                </a:cubicBezTo>
                <a:cubicBezTo>
                  <a:pt x="21431" y="10569"/>
                  <a:pt x="20574" y="12378"/>
                  <a:pt x="20574" y="11235"/>
                </a:cubicBezTo>
                <a:close/>
                <a:moveTo>
                  <a:pt x="3810" y="51240"/>
                </a:moveTo>
                <a:cubicBezTo>
                  <a:pt x="3524" y="51145"/>
                  <a:pt x="3429" y="51717"/>
                  <a:pt x="3143" y="51717"/>
                </a:cubicBezTo>
                <a:cubicBezTo>
                  <a:pt x="2667" y="50193"/>
                  <a:pt x="3429" y="50764"/>
                  <a:pt x="3810" y="49716"/>
                </a:cubicBezTo>
                <a:cubicBezTo>
                  <a:pt x="3524" y="50478"/>
                  <a:pt x="4190" y="50383"/>
                  <a:pt x="3810" y="51240"/>
                </a:cubicBezTo>
                <a:close/>
                <a:moveTo>
                  <a:pt x="4857" y="49431"/>
                </a:moveTo>
                <a:cubicBezTo>
                  <a:pt x="4381" y="49050"/>
                  <a:pt x="3905" y="48669"/>
                  <a:pt x="4096" y="47716"/>
                </a:cubicBezTo>
                <a:cubicBezTo>
                  <a:pt x="4953" y="47907"/>
                  <a:pt x="5143" y="48478"/>
                  <a:pt x="4857" y="49431"/>
                </a:cubicBezTo>
                <a:close/>
                <a:moveTo>
                  <a:pt x="4953" y="47621"/>
                </a:moveTo>
                <a:cubicBezTo>
                  <a:pt x="5143" y="46668"/>
                  <a:pt x="6667" y="46954"/>
                  <a:pt x="6572" y="47430"/>
                </a:cubicBezTo>
                <a:cubicBezTo>
                  <a:pt x="6382" y="47430"/>
                  <a:pt x="6191" y="47621"/>
                  <a:pt x="6096" y="48002"/>
                </a:cubicBezTo>
                <a:lnTo>
                  <a:pt x="4953" y="47621"/>
                </a:lnTo>
                <a:close/>
              </a:path>
            </a:pathLst>
          </a:custGeom>
          <a:solidFill>
            <a:srgbClr val="1A2D6F"/>
          </a:solidFill>
          <a:ln w="9525" cap="flat">
            <a:noFill/>
            <a:prstDash val="solid"/>
            <a:miter/>
          </a:ln>
        </p:spPr>
        <p:txBody>
          <a:bodyPr rtlCol="0" anchor="ctr"/>
          <a:lstStyle/>
          <a:p>
            <a:endParaRPr lang="en-US"/>
          </a:p>
        </p:txBody>
      </p:sp>
      <p:sp>
        <p:nvSpPr>
          <p:cNvPr id="1237" name="צורה חופשית: צורה 1210">
            <a:extLst>
              <a:ext uri="{FF2B5EF4-FFF2-40B4-BE49-F238E27FC236}">
                <a16:creationId xmlns:a16="http://schemas.microsoft.com/office/drawing/2014/main" id="{4D6E683A-58D1-4B0A-89F3-628BBC5B0D22}"/>
              </a:ext>
            </a:extLst>
          </p:cNvPr>
          <p:cNvSpPr/>
          <p:nvPr userDrawn="1"/>
        </p:nvSpPr>
        <p:spPr>
          <a:xfrm>
            <a:off x="5196078" y="301275"/>
            <a:ext cx="2762" cy="1905"/>
          </a:xfrm>
          <a:custGeom>
            <a:avLst/>
            <a:gdLst>
              <a:gd name="connsiteX0" fmla="*/ 2762 w 2762"/>
              <a:gd name="connsiteY0" fmla="*/ 1905 h 1905"/>
              <a:gd name="connsiteX1" fmla="*/ 0 w 2762"/>
              <a:gd name="connsiteY1" fmla="*/ 0 h 1905"/>
              <a:gd name="connsiteX2" fmla="*/ 2762 w 2762"/>
              <a:gd name="connsiteY2" fmla="*/ 1905 h 1905"/>
            </a:gdLst>
            <a:ahLst/>
            <a:cxnLst>
              <a:cxn ang="0">
                <a:pos x="connsiteX0" y="connsiteY0"/>
              </a:cxn>
              <a:cxn ang="0">
                <a:pos x="connsiteX1" y="connsiteY1"/>
              </a:cxn>
              <a:cxn ang="0">
                <a:pos x="connsiteX2" y="connsiteY2"/>
              </a:cxn>
            </a:cxnLst>
            <a:rect l="l" t="t" r="r" b="b"/>
            <a:pathLst>
              <a:path w="2762" h="1905">
                <a:moveTo>
                  <a:pt x="2762" y="1905"/>
                </a:moveTo>
                <a:cubicBezTo>
                  <a:pt x="2762" y="191"/>
                  <a:pt x="857" y="95"/>
                  <a:pt x="0" y="0"/>
                </a:cubicBezTo>
                <a:cubicBezTo>
                  <a:pt x="476" y="953"/>
                  <a:pt x="2000" y="1238"/>
                  <a:pt x="2762" y="1905"/>
                </a:cubicBezTo>
                <a:close/>
              </a:path>
            </a:pathLst>
          </a:custGeom>
          <a:solidFill>
            <a:srgbClr val="1A2D6F"/>
          </a:solidFill>
          <a:ln w="9525" cap="flat">
            <a:noFill/>
            <a:prstDash val="solid"/>
            <a:miter/>
          </a:ln>
        </p:spPr>
        <p:txBody>
          <a:bodyPr rtlCol="0" anchor="ctr"/>
          <a:lstStyle/>
          <a:p>
            <a:endParaRPr lang="en-US"/>
          </a:p>
        </p:txBody>
      </p:sp>
      <p:sp>
        <p:nvSpPr>
          <p:cNvPr id="1238" name="צורה חופשית: צורה 1211">
            <a:extLst>
              <a:ext uri="{FF2B5EF4-FFF2-40B4-BE49-F238E27FC236}">
                <a16:creationId xmlns:a16="http://schemas.microsoft.com/office/drawing/2014/main" id="{79A5ED64-BC21-4E2E-82A3-948DCC09F26F}"/>
              </a:ext>
            </a:extLst>
          </p:cNvPr>
          <p:cNvSpPr/>
          <p:nvPr userDrawn="1"/>
        </p:nvSpPr>
        <p:spPr>
          <a:xfrm>
            <a:off x="5145119" y="221676"/>
            <a:ext cx="4000" cy="1303"/>
          </a:xfrm>
          <a:custGeom>
            <a:avLst/>
            <a:gdLst>
              <a:gd name="connsiteX0" fmla="*/ 0 w 4000"/>
              <a:gd name="connsiteY0" fmla="*/ 160 h 1303"/>
              <a:gd name="connsiteX1" fmla="*/ 4001 w 4000"/>
              <a:gd name="connsiteY1" fmla="*/ 1303 h 1303"/>
              <a:gd name="connsiteX2" fmla="*/ 0 w 4000"/>
              <a:gd name="connsiteY2" fmla="*/ 160 h 1303"/>
            </a:gdLst>
            <a:ahLst/>
            <a:cxnLst>
              <a:cxn ang="0">
                <a:pos x="connsiteX0" y="connsiteY0"/>
              </a:cxn>
              <a:cxn ang="0">
                <a:pos x="connsiteX1" y="connsiteY1"/>
              </a:cxn>
              <a:cxn ang="0">
                <a:pos x="connsiteX2" y="connsiteY2"/>
              </a:cxn>
            </a:cxnLst>
            <a:rect l="l" t="t" r="r" b="b"/>
            <a:pathLst>
              <a:path w="4000" h="1303">
                <a:moveTo>
                  <a:pt x="0" y="160"/>
                </a:moveTo>
                <a:cubicBezTo>
                  <a:pt x="95" y="1303"/>
                  <a:pt x="2763" y="732"/>
                  <a:pt x="4001" y="1303"/>
                </a:cubicBezTo>
                <a:cubicBezTo>
                  <a:pt x="3334" y="-506"/>
                  <a:pt x="1905" y="65"/>
                  <a:pt x="0" y="160"/>
                </a:cubicBezTo>
                <a:close/>
              </a:path>
            </a:pathLst>
          </a:custGeom>
          <a:solidFill>
            <a:srgbClr val="1A2D6F"/>
          </a:solidFill>
          <a:ln w="9525" cap="flat">
            <a:noFill/>
            <a:prstDash val="solid"/>
            <a:miter/>
          </a:ln>
        </p:spPr>
        <p:txBody>
          <a:bodyPr rtlCol="0" anchor="ctr"/>
          <a:lstStyle/>
          <a:p>
            <a:endParaRPr lang="en-US"/>
          </a:p>
        </p:txBody>
      </p:sp>
      <p:sp>
        <p:nvSpPr>
          <p:cNvPr id="1239" name="צורה חופשית: צורה 1212">
            <a:extLst>
              <a:ext uri="{FF2B5EF4-FFF2-40B4-BE49-F238E27FC236}">
                <a16:creationId xmlns:a16="http://schemas.microsoft.com/office/drawing/2014/main" id="{05BB16EA-9916-4182-A055-391B262BAF72}"/>
              </a:ext>
            </a:extLst>
          </p:cNvPr>
          <p:cNvSpPr/>
          <p:nvPr userDrawn="1"/>
        </p:nvSpPr>
        <p:spPr>
          <a:xfrm>
            <a:off x="5153945" y="140303"/>
            <a:ext cx="2508" cy="2190"/>
          </a:xfrm>
          <a:custGeom>
            <a:avLst/>
            <a:gdLst>
              <a:gd name="connsiteX0" fmla="*/ 2508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8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8" y="1238"/>
                </a:moveTo>
                <a:cubicBezTo>
                  <a:pt x="2318" y="381"/>
                  <a:pt x="985" y="762"/>
                  <a:pt x="699" y="0"/>
                </a:cubicBezTo>
                <a:cubicBezTo>
                  <a:pt x="509" y="1048"/>
                  <a:pt x="985" y="1143"/>
                  <a:pt x="32" y="857"/>
                </a:cubicBezTo>
                <a:cubicBezTo>
                  <a:pt x="-254" y="1334"/>
                  <a:pt x="1461" y="1810"/>
                  <a:pt x="2032" y="2191"/>
                </a:cubicBezTo>
                <a:cubicBezTo>
                  <a:pt x="2032" y="1905"/>
                  <a:pt x="2032" y="1524"/>
                  <a:pt x="1842" y="1429"/>
                </a:cubicBezTo>
                <a:cubicBezTo>
                  <a:pt x="2032" y="953"/>
                  <a:pt x="2318" y="1143"/>
                  <a:pt x="2508" y="1238"/>
                </a:cubicBezTo>
                <a:close/>
              </a:path>
            </a:pathLst>
          </a:custGeom>
          <a:solidFill>
            <a:srgbClr val="1A2D6F"/>
          </a:solidFill>
          <a:ln w="9525" cap="flat">
            <a:noFill/>
            <a:prstDash val="solid"/>
            <a:miter/>
          </a:ln>
        </p:spPr>
        <p:txBody>
          <a:bodyPr rtlCol="0" anchor="ctr"/>
          <a:lstStyle/>
          <a:p>
            <a:endParaRPr lang="en-US"/>
          </a:p>
        </p:txBody>
      </p:sp>
      <p:sp>
        <p:nvSpPr>
          <p:cNvPr id="1240" name="צורה חופשית: צורה 1213">
            <a:extLst>
              <a:ext uri="{FF2B5EF4-FFF2-40B4-BE49-F238E27FC236}">
                <a16:creationId xmlns:a16="http://schemas.microsoft.com/office/drawing/2014/main" id="{D01D9247-AC1B-4966-A6B4-F86C9429010D}"/>
              </a:ext>
            </a:extLst>
          </p:cNvPr>
          <p:cNvSpPr/>
          <p:nvPr userDrawn="1"/>
        </p:nvSpPr>
        <p:spPr>
          <a:xfrm>
            <a:off x="5151786" y="223500"/>
            <a:ext cx="2000" cy="1098"/>
          </a:xfrm>
          <a:custGeom>
            <a:avLst/>
            <a:gdLst>
              <a:gd name="connsiteX0" fmla="*/ 0 w 2000"/>
              <a:gd name="connsiteY0" fmla="*/ 146 h 1098"/>
              <a:gd name="connsiteX1" fmla="*/ 2000 w 2000"/>
              <a:gd name="connsiteY1" fmla="*/ 1099 h 1098"/>
              <a:gd name="connsiteX2" fmla="*/ 0 w 2000"/>
              <a:gd name="connsiteY2" fmla="*/ 146 h 1098"/>
            </a:gdLst>
            <a:ahLst/>
            <a:cxnLst>
              <a:cxn ang="0">
                <a:pos x="connsiteX0" y="connsiteY0"/>
              </a:cxn>
              <a:cxn ang="0">
                <a:pos x="connsiteX1" y="connsiteY1"/>
              </a:cxn>
              <a:cxn ang="0">
                <a:pos x="connsiteX2" y="connsiteY2"/>
              </a:cxn>
            </a:cxnLst>
            <a:rect l="l" t="t" r="r" b="b"/>
            <a:pathLst>
              <a:path w="2000" h="1098">
                <a:moveTo>
                  <a:pt x="0" y="146"/>
                </a:moveTo>
                <a:cubicBezTo>
                  <a:pt x="95" y="1003"/>
                  <a:pt x="1429" y="718"/>
                  <a:pt x="2000" y="1099"/>
                </a:cubicBezTo>
                <a:cubicBezTo>
                  <a:pt x="2000" y="146"/>
                  <a:pt x="571" y="-235"/>
                  <a:pt x="0" y="146"/>
                </a:cubicBezTo>
                <a:close/>
              </a:path>
            </a:pathLst>
          </a:custGeom>
          <a:solidFill>
            <a:srgbClr val="1A2D6F"/>
          </a:solidFill>
          <a:ln w="9525" cap="flat">
            <a:noFill/>
            <a:prstDash val="solid"/>
            <a:miter/>
          </a:ln>
        </p:spPr>
        <p:txBody>
          <a:bodyPr rtlCol="0" anchor="ctr"/>
          <a:lstStyle/>
          <a:p>
            <a:endParaRPr lang="en-US"/>
          </a:p>
        </p:txBody>
      </p:sp>
      <p:sp>
        <p:nvSpPr>
          <p:cNvPr id="1241" name="צורה חופשית: צורה 1214">
            <a:extLst>
              <a:ext uri="{FF2B5EF4-FFF2-40B4-BE49-F238E27FC236}">
                <a16:creationId xmlns:a16="http://schemas.microsoft.com/office/drawing/2014/main" id="{E35D0BE8-A938-4767-A63C-716064D7FC80}"/>
              </a:ext>
            </a:extLst>
          </p:cNvPr>
          <p:cNvSpPr/>
          <p:nvPr userDrawn="1"/>
        </p:nvSpPr>
        <p:spPr>
          <a:xfrm>
            <a:off x="5104239" y="119827"/>
            <a:ext cx="1732" cy="1425"/>
          </a:xfrm>
          <a:custGeom>
            <a:avLst/>
            <a:gdLst>
              <a:gd name="connsiteX0" fmla="*/ 970 w 1732"/>
              <a:gd name="connsiteY0" fmla="*/ 1426 h 1425"/>
              <a:gd name="connsiteX1" fmla="*/ 1732 w 1732"/>
              <a:gd name="connsiteY1" fmla="*/ 187 h 1425"/>
              <a:gd name="connsiteX2" fmla="*/ 18 w 1732"/>
              <a:gd name="connsiteY2" fmla="*/ 759 h 1425"/>
              <a:gd name="connsiteX3" fmla="*/ 970 w 1732"/>
              <a:gd name="connsiteY3" fmla="*/ 1426 h 1425"/>
            </a:gdLst>
            <a:ahLst/>
            <a:cxnLst>
              <a:cxn ang="0">
                <a:pos x="connsiteX0" y="connsiteY0"/>
              </a:cxn>
              <a:cxn ang="0">
                <a:pos x="connsiteX1" y="connsiteY1"/>
              </a:cxn>
              <a:cxn ang="0">
                <a:pos x="connsiteX2" y="connsiteY2"/>
              </a:cxn>
              <a:cxn ang="0">
                <a:pos x="connsiteX3" y="connsiteY3"/>
              </a:cxn>
            </a:cxnLst>
            <a:rect l="l" t="t" r="r" b="b"/>
            <a:pathLst>
              <a:path w="1732" h="1425">
                <a:moveTo>
                  <a:pt x="970" y="1426"/>
                </a:moveTo>
                <a:cubicBezTo>
                  <a:pt x="1541" y="1235"/>
                  <a:pt x="1065" y="92"/>
                  <a:pt x="1732" y="187"/>
                </a:cubicBezTo>
                <a:cubicBezTo>
                  <a:pt x="1637" y="-479"/>
                  <a:pt x="494" y="854"/>
                  <a:pt x="18" y="759"/>
                </a:cubicBezTo>
                <a:cubicBezTo>
                  <a:pt x="-173" y="1997"/>
                  <a:pt x="1256" y="187"/>
                  <a:pt x="970" y="1426"/>
                </a:cubicBezTo>
                <a:close/>
              </a:path>
            </a:pathLst>
          </a:custGeom>
          <a:solidFill>
            <a:srgbClr val="1A2D6F"/>
          </a:solidFill>
          <a:ln w="9525" cap="flat">
            <a:noFill/>
            <a:prstDash val="solid"/>
            <a:miter/>
          </a:ln>
        </p:spPr>
        <p:txBody>
          <a:bodyPr rtlCol="0" anchor="ctr"/>
          <a:lstStyle/>
          <a:p>
            <a:endParaRPr lang="en-US"/>
          </a:p>
        </p:txBody>
      </p:sp>
      <p:sp>
        <p:nvSpPr>
          <p:cNvPr id="1242" name="צורה חופשית: צורה 1215">
            <a:extLst>
              <a:ext uri="{FF2B5EF4-FFF2-40B4-BE49-F238E27FC236}">
                <a16:creationId xmlns:a16="http://schemas.microsoft.com/office/drawing/2014/main" id="{03095056-12EF-4C64-8225-B128E036B7E9}"/>
              </a:ext>
            </a:extLst>
          </p:cNvPr>
          <p:cNvSpPr/>
          <p:nvPr userDrawn="1"/>
        </p:nvSpPr>
        <p:spPr>
          <a:xfrm>
            <a:off x="5157025" y="225322"/>
            <a:ext cx="2000" cy="870"/>
          </a:xfrm>
          <a:custGeom>
            <a:avLst/>
            <a:gdLst>
              <a:gd name="connsiteX0" fmla="*/ 2000 w 2000"/>
              <a:gd name="connsiteY0" fmla="*/ 801 h 870"/>
              <a:gd name="connsiteX1" fmla="*/ 0 w 2000"/>
              <a:gd name="connsiteY1" fmla="*/ 610 h 870"/>
              <a:gd name="connsiteX2" fmla="*/ 2000 w 2000"/>
              <a:gd name="connsiteY2" fmla="*/ 801 h 870"/>
            </a:gdLst>
            <a:ahLst/>
            <a:cxnLst>
              <a:cxn ang="0">
                <a:pos x="connsiteX0" y="connsiteY0"/>
              </a:cxn>
              <a:cxn ang="0">
                <a:pos x="connsiteX1" y="connsiteY1"/>
              </a:cxn>
              <a:cxn ang="0">
                <a:pos x="connsiteX2" y="connsiteY2"/>
              </a:cxn>
            </a:cxnLst>
            <a:rect l="l" t="t" r="r" b="b"/>
            <a:pathLst>
              <a:path w="2000" h="870">
                <a:moveTo>
                  <a:pt x="2000" y="801"/>
                </a:moveTo>
                <a:cubicBezTo>
                  <a:pt x="1905" y="324"/>
                  <a:pt x="286" y="-628"/>
                  <a:pt x="0" y="610"/>
                </a:cubicBezTo>
                <a:cubicBezTo>
                  <a:pt x="858" y="-152"/>
                  <a:pt x="1429" y="1182"/>
                  <a:pt x="2000" y="801"/>
                </a:cubicBezTo>
                <a:close/>
              </a:path>
            </a:pathLst>
          </a:custGeom>
          <a:solidFill>
            <a:srgbClr val="1A2D6F"/>
          </a:solidFill>
          <a:ln w="9525" cap="flat">
            <a:noFill/>
            <a:prstDash val="solid"/>
            <a:miter/>
          </a:ln>
        </p:spPr>
        <p:txBody>
          <a:bodyPr rtlCol="0" anchor="ctr"/>
          <a:lstStyle/>
          <a:p>
            <a:endParaRPr lang="en-US"/>
          </a:p>
        </p:txBody>
      </p:sp>
      <p:sp>
        <p:nvSpPr>
          <p:cNvPr id="1243" name="צורה חופשית: צורה 1216">
            <a:extLst>
              <a:ext uri="{FF2B5EF4-FFF2-40B4-BE49-F238E27FC236}">
                <a16:creationId xmlns:a16="http://schemas.microsoft.com/office/drawing/2014/main" id="{76A87230-69DC-4CA7-AC32-FC9617748695}"/>
              </a:ext>
            </a:extLst>
          </p:cNvPr>
          <p:cNvSpPr/>
          <p:nvPr userDrawn="1"/>
        </p:nvSpPr>
        <p:spPr>
          <a:xfrm>
            <a:off x="5157308" y="142494"/>
            <a:ext cx="3052" cy="2000"/>
          </a:xfrm>
          <a:custGeom>
            <a:avLst/>
            <a:gdLst>
              <a:gd name="connsiteX0" fmla="*/ 2955 w 3052"/>
              <a:gd name="connsiteY0" fmla="*/ 2000 h 2000"/>
              <a:gd name="connsiteX1" fmla="*/ 2 w 3052"/>
              <a:gd name="connsiteY1" fmla="*/ 0 h 2000"/>
              <a:gd name="connsiteX2" fmla="*/ 2955 w 3052"/>
              <a:gd name="connsiteY2" fmla="*/ 2000 h 2000"/>
            </a:gdLst>
            <a:ahLst/>
            <a:cxnLst>
              <a:cxn ang="0">
                <a:pos x="connsiteX0" y="connsiteY0"/>
              </a:cxn>
              <a:cxn ang="0">
                <a:pos x="connsiteX1" y="connsiteY1"/>
              </a:cxn>
              <a:cxn ang="0">
                <a:pos x="connsiteX2" y="connsiteY2"/>
              </a:cxn>
            </a:cxnLst>
            <a:rect l="l" t="t" r="r" b="b"/>
            <a:pathLst>
              <a:path w="3052" h="2000">
                <a:moveTo>
                  <a:pt x="2955" y="2000"/>
                </a:moveTo>
                <a:cubicBezTo>
                  <a:pt x="3622" y="95"/>
                  <a:pt x="669" y="1238"/>
                  <a:pt x="2" y="0"/>
                </a:cubicBezTo>
                <a:cubicBezTo>
                  <a:pt x="-93" y="1810"/>
                  <a:pt x="2669" y="572"/>
                  <a:pt x="2955" y="2000"/>
                </a:cubicBezTo>
                <a:close/>
              </a:path>
            </a:pathLst>
          </a:custGeom>
          <a:solidFill>
            <a:srgbClr val="1A2D6F"/>
          </a:solidFill>
          <a:ln w="9525" cap="flat">
            <a:noFill/>
            <a:prstDash val="solid"/>
            <a:miter/>
          </a:ln>
        </p:spPr>
        <p:txBody>
          <a:bodyPr rtlCol="0" anchor="ctr"/>
          <a:lstStyle/>
          <a:p>
            <a:endParaRPr lang="en-US"/>
          </a:p>
        </p:txBody>
      </p:sp>
      <p:sp>
        <p:nvSpPr>
          <p:cNvPr id="1244" name="צורה חופשית: צורה 1217">
            <a:extLst>
              <a:ext uri="{FF2B5EF4-FFF2-40B4-BE49-F238E27FC236}">
                <a16:creationId xmlns:a16="http://schemas.microsoft.com/office/drawing/2014/main" id="{2CCD2311-221E-476B-8874-EDE60C6EE0E7}"/>
              </a:ext>
            </a:extLst>
          </p:cNvPr>
          <p:cNvSpPr/>
          <p:nvPr userDrawn="1"/>
        </p:nvSpPr>
        <p:spPr>
          <a:xfrm>
            <a:off x="5138924" y="131445"/>
            <a:ext cx="24578" cy="12096"/>
          </a:xfrm>
          <a:custGeom>
            <a:avLst/>
            <a:gdLst>
              <a:gd name="connsiteX0" fmla="*/ 4 w 24578"/>
              <a:gd name="connsiteY0" fmla="*/ 0 h 12096"/>
              <a:gd name="connsiteX1" fmla="*/ 2575 w 24578"/>
              <a:gd name="connsiteY1" fmla="*/ 1905 h 12096"/>
              <a:gd name="connsiteX2" fmla="*/ 24578 w 24578"/>
              <a:gd name="connsiteY2" fmla="*/ 12097 h 12096"/>
              <a:gd name="connsiteX3" fmla="*/ 4 w 24578"/>
              <a:gd name="connsiteY3" fmla="*/ 0 h 12096"/>
            </a:gdLst>
            <a:ahLst/>
            <a:cxnLst>
              <a:cxn ang="0">
                <a:pos x="connsiteX0" y="connsiteY0"/>
              </a:cxn>
              <a:cxn ang="0">
                <a:pos x="connsiteX1" y="connsiteY1"/>
              </a:cxn>
              <a:cxn ang="0">
                <a:pos x="connsiteX2" y="connsiteY2"/>
              </a:cxn>
              <a:cxn ang="0">
                <a:pos x="connsiteX3" y="connsiteY3"/>
              </a:cxn>
            </a:cxnLst>
            <a:rect l="l" t="t" r="r" b="b"/>
            <a:pathLst>
              <a:path w="24578" h="12096">
                <a:moveTo>
                  <a:pt x="4" y="0"/>
                </a:moveTo>
                <a:cubicBezTo>
                  <a:pt x="-91" y="1238"/>
                  <a:pt x="1528" y="1333"/>
                  <a:pt x="2575" y="1905"/>
                </a:cubicBezTo>
                <a:cubicBezTo>
                  <a:pt x="9910" y="5429"/>
                  <a:pt x="17625" y="9144"/>
                  <a:pt x="24578" y="12097"/>
                </a:cubicBezTo>
                <a:cubicBezTo>
                  <a:pt x="18006" y="7334"/>
                  <a:pt x="7624" y="4191"/>
                  <a:pt x="4" y="0"/>
                </a:cubicBezTo>
                <a:close/>
              </a:path>
            </a:pathLst>
          </a:custGeom>
          <a:solidFill>
            <a:srgbClr val="1A2D6F"/>
          </a:solidFill>
          <a:ln w="9525" cap="flat">
            <a:noFill/>
            <a:prstDash val="solid"/>
            <a:miter/>
          </a:ln>
        </p:spPr>
        <p:txBody>
          <a:bodyPr rtlCol="0" anchor="ctr"/>
          <a:lstStyle/>
          <a:p>
            <a:endParaRPr lang="en-US"/>
          </a:p>
        </p:txBody>
      </p:sp>
      <p:sp>
        <p:nvSpPr>
          <p:cNvPr id="1245" name="צורה חופשית: צורה 1218">
            <a:extLst>
              <a:ext uri="{FF2B5EF4-FFF2-40B4-BE49-F238E27FC236}">
                <a16:creationId xmlns:a16="http://schemas.microsoft.com/office/drawing/2014/main" id="{E5AB5D84-3A02-4427-814C-40034C777A62}"/>
              </a:ext>
            </a:extLst>
          </p:cNvPr>
          <p:cNvSpPr/>
          <p:nvPr userDrawn="1"/>
        </p:nvSpPr>
        <p:spPr>
          <a:xfrm>
            <a:off x="5102828" y="124872"/>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7" y="381"/>
                  <a:pt x="0" y="0"/>
                </a:cubicBezTo>
                <a:cubicBezTo>
                  <a:pt x="0" y="857"/>
                  <a:pt x="1238" y="572"/>
                  <a:pt x="1714" y="953"/>
                </a:cubicBezTo>
                <a:close/>
              </a:path>
            </a:pathLst>
          </a:custGeom>
          <a:solidFill>
            <a:srgbClr val="1A2D6F"/>
          </a:solidFill>
          <a:ln w="9525" cap="flat">
            <a:noFill/>
            <a:prstDash val="solid"/>
            <a:miter/>
          </a:ln>
        </p:spPr>
        <p:txBody>
          <a:bodyPr rtlCol="0" anchor="ctr"/>
          <a:lstStyle/>
          <a:p>
            <a:endParaRPr lang="en-US"/>
          </a:p>
        </p:txBody>
      </p:sp>
      <p:sp>
        <p:nvSpPr>
          <p:cNvPr id="1246" name="צורה חופשית: צורה 1219">
            <a:extLst>
              <a:ext uri="{FF2B5EF4-FFF2-40B4-BE49-F238E27FC236}">
                <a16:creationId xmlns:a16="http://schemas.microsoft.com/office/drawing/2014/main" id="{B804978D-E009-48F2-B86C-B006F6DAF83C}"/>
              </a:ext>
            </a:extLst>
          </p:cNvPr>
          <p:cNvSpPr/>
          <p:nvPr userDrawn="1"/>
        </p:nvSpPr>
        <p:spPr>
          <a:xfrm>
            <a:off x="5074729" y="122435"/>
            <a:ext cx="161638" cy="114219"/>
          </a:xfrm>
          <a:custGeom>
            <a:avLst/>
            <a:gdLst>
              <a:gd name="connsiteX0" fmla="*/ 0 w 161638"/>
              <a:gd name="connsiteY0" fmla="*/ 63302 h 114219"/>
              <a:gd name="connsiteX1" fmla="*/ 2953 w 161638"/>
              <a:gd name="connsiteY1" fmla="*/ 64254 h 114219"/>
              <a:gd name="connsiteX2" fmla="*/ 2953 w 161638"/>
              <a:gd name="connsiteY2" fmla="*/ 65016 h 114219"/>
              <a:gd name="connsiteX3" fmla="*/ 2191 w 161638"/>
              <a:gd name="connsiteY3" fmla="*/ 66635 h 114219"/>
              <a:gd name="connsiteX4" fmla="*/ 2667 w 161638"/>
              <a:gd name="connsiteY4" fmla="*/ 67588 h 114219"/>
              <a:gd name="connsiteX5" fmla="*/ 1333 w 161638"/>
              <a:gd name="connsiteY5" fmla="*/ 69017 h 114219"/>
              <a:gd name="connsiteX6" fmla="*/ 4953 w 161638"/>
              <a:gd name="connsiteY6" fmla="*/ 68731 h 114219"/>
              <a:gd name="connsiteX7" fmla="*/ 4763 w 161638"/>
              <a:gd name="connsiteY7" fmla="*/ 67588 h 114219"/>
              <a:gd name="connsiteX8" fmla="*/ 8953 w 161638"/>
              <a:gd name="connsiteY8" fmla="*/ 73779 h 114219"/>
              <a:gd name="connsiteX9" fmla="*/ 10001 w 161638"/>
              <a:gd name="connsiteY9" fmla="*/ 75589 h 114219"/>
              <a:gd name="connsiteX10" fmla="*/ 14859 w 161638"/>
              <a:gd name="connsiteY10" fmla="*/ 77113 h 114219"/>
              <a:gd name="connsiteX11" fmla="*/ 12572 w 161638"/>
              <a:gd name="connsiteY11" fmla="*/ 77875 h 114219"/>
              <a:gd name="connsiteX12" fmla="*/ 15811 w 161638"/>
              <a:gd name="connsiteY12" fmla="*/ 79970 h 114219"/>
              <a:gd name="connsiteX13" fmla="*/ 16573 w 161638"/>
              <a:gd name="connsiteY13" fmla="*/ 79494 h 114219"/>
              <a:gd name="connsiteX14" fmla="*/ 16097 w 161638"/>
              <a:gd name="connsiteY14" fmla="*/ 79685 h 114219"/>
              <a:gd name="connsiteX15" fmla="*/ 30956 w 161638"/>
              <a:gd name="connsiteY15" fmla="*/ 83971 h 114219"/>
              <a:gd name="connsiteX16" fmla="*/ 31051 w 161638"/>
              <a:gd name="connsiteY16" fmla="*/ 82923 h 114219"/>
              <a:gd name="connsiteX17" fmla="*/ 31622 w 161638"/>
              <a:gd name="connsiteY17" fmla="*/ 83876 h 114219"/>
              <a:gd name="connsiteX18" fmla="*/ 34099 w 161638"/>
              <a:gd name="connsiteY18" fmla="*/ 85781 h 114219"/>
              <a:gd name="connsiteX19" fmla="*/ 34957 w 161638"/>
              <a:gd name="connsiteY19" fmla="*/ 84257 h 114219"/>
              <a:gd name="connsiteX20" fmla="*/ 37338 w 161638"/>
              <a:gd name="connsiteY20" fmla="*/ 85781 h 114219"/>
              <a:gd name="connsiteX21" fmla="*/ 36385 w 161638"/>
              <a:gd name="connsiteY21" fmla="*/ 84733 h 114219"/>
              <a:gd name="connsiteX22" fmla="*/ 38290 w 161638"/>
              <a:gd name="connsiteY22" fmla="*/ 85304 h 114219"/>
              <a:gd name="connsiteX23" fmla="*/ 37623 w 161638"/>
              <a:gd name="connsiteY23" fmla="*/ 85495 h 114219"/>
              <a:gd name="connsiteX24" fmla="*/ 38671 w 161638"/>
              <a:gd name="connsiteY24" fmla="*/ 86162 h 114219"/>
              <a:gd name="connsiteX25" fmla="*/ 38671 w 161638"/>
              <a:gd name="connsiteY25" fmla="*/ 85400 h 114219"/>
              <a:gd name="connsiteX26" fmla="*/ 43243 w 161638"/>
              <a:gd name="connsiteY26" fmla="*/ 87209 h 114219"/>
              <a:gd name="connsiteX27" fmla="*/ 42957 w 161638"/>
              <a:gd name="connsiteY27" fmla="*/ 88257 h 114219"/>
              <a:gd name="connsiteX28" fmla="*/ 44862 w 161638"/>
              <a:gd name="connsiteY28" fmla="*/ 88829 h 114219"/>
              <a:gd name="connsiteX29" fmla="*/ 43529 w 161638"/>
              <a:gd name="connsiteY29" fmla="*/ 87686 h 114219"/>
              <a:gd name="connsiteX30" fmla="*/ 47815 w 161638"/>
              <a:gd name="connsiteY30" fmla="*/ 89019 h 114219"/>
              <a:gd name="connsiteX31" fmla="*/ 45910 w 161638"/>
              <a:gd name="connsiteY31" fmla="*/ 89210 h 114219"/>
              <a:gd name="connsiteX32" fmla="*/ 49149 w 161638"/>
              <a:gd name="connsiteY32" fmla="*/ 90543 h 114219"/>
              <a:gd name="connsiteX33" fmla="*/ 50482 w 161638"/>
              <a:gd name="connsiteY33" fmla="*/ 90162 h 114219"/>
              <a:gd name="connsiteX34" fmla="*/ 50387 w 161638"/>
              <a:gd name="connsiteY34" fmla="*/ 91210 h 114219"/>
              <a:gd name="connsiteX35" fmla="*/ 54197 w 161638"/>
              <a:gd name="connsiteY35" fmla="*/ 92734 h 114219"/>
              <a:gd name="connsiteX36" fmla="*/ 53054 w 161638"/>
              <a:gd name="connsiteY36" fmla="*/ 91686 h 114219"/>
              <a:gd name="connsiteX37" fmla="*/ 56197 w 161638"/>
              <a:gd name="connsiteY37" fmla="*/ 92924 h 114219"/>
              <a:gd name="connsiteX38" fmla="*/ 54387 w 161638"/>
              <a:gd name="connsiteY38" fmla="*/ 93496 h 114219"/>
              <a:gd name="connsiteX39" fmla="*/ 55340 w 161638"/>
              <a:gd name="connsiteY39" fmla="*/ 94544 h 114219"/>
              <a:gd name="connsiteX40" fmla="*/ 55435 w 161638"/>
              <a:gd name="connsiteY40" fmla="*/ 93496 h 114219"/>
              <a:gd name="connsiteX41" fmla="*/ 69437 w 161638"/>
              <a:gd name="connsiteY41" fmla="*/ 99401 h 114219"/>
              <a:gd name="connsiteX42" fmla="*/ 69151 w 161638"/>
              <a:gd name="connsiteY42" fmla="*/ 98925 h 114219"/>
              <a:gd name="connsiteX43" fmla="*/ 86391 w 161638"/>
              <a:gd name="connsiteY43" fmla="*/ 103783 h 114219"/>
              <a:gd name="connsiteX44" fmla="*/ 85248 w 161638"/>
              <a:gd name="connsiteY44" fmla="*/ 104164 h 114219"/>
              <a:gd name="connsiteX45" fmla="*/ 88963 w 161638"/>
              <a:gd name="connsiteY45" fmla="*/ 104831 h 114219"/>
              <a:gd name="connsiteX46" fmla="*/ 88868 w 161638"/>
              <a:gd name="connsiteY46" fmla="*/ 105878 h 114219"/>
              <a:gd name="connsiteX47" fmla="*/ 91535 w 161638"/>
              <a:gd name="connsiteY47" fmla="*/ 106640 h 114219"/>
              <a:gd name="connsiteX48" fmla="*/ 90773 w 161638"/>
              <a:gd name="connsiteY48" fmla="*/ 105688 h 114219"/>
              <a:gd name="connsiteX49" fmla="*/ 112776 w 161638"/>
              <a:gd name="connsiteY49" fmla="*/ 110927 h 114219"/>
              <a:gd name="connsiteX50" fmla="*/ 112300 w 161638"/>
              <a:gd name="connsiteY50" fmla="*/ 111212 h 114219"/>
              <a:gd name="connsiteX51" fmla="*/ 129349 w 161638"/>
              <a:gd name="connsiteY51" fmla="*/ 111974 h 114219"/>
              <a:gd name="connsiteX52" fmla="*/ 130207 w 161638"/>
              <a:gd name="connsiteY52" fmla="*/ 113308 h 114219"/>
              <a:gd name="connsiteX53" fmla="*/ 129825 w 161638"/>
              <a:gd name="connsiteY53" fmla="*/ 113975 h 114219"/>
              <a:gd name="connsiteX54" fmla="*/ 131540 w 161638"/>
              <a:gd name="connsiteY54" fmla="*/ 113689 h 114219"/>
              <a:gd name="connsiteX55" fmla="*/ 130016 w 161638"/>
              <a:gd name="connsiteY55" fmla="*/ 111879 h 114219"/>
              <a:gd name="connsiteX56" fmla="*/ 138874 w 161638"/>
              <a:gd name="connsiteY56" fmla="*/ 112736 h 114219"/>
              <a:gd name="connsiteX57" fmla="*/ 141255 w 161638"/>
              <a:gd name="connsiteY57" fmla="*/ 112260 h 114219"/>
              <a:gd name="connsiteX58" fmla="*/ 139636 w 161638"/>
              <a:gd name="connsiteY58" fmla="*/ 110736 h 114219"/>
              <a:gd name="connsiteX59" fmla="*/ 143637 w 161638"/>
              <a:gd name="connsiteY59" fmla="*/ 111689 h 114219"/>
              <a:gd name="connsiteX60" fmla="*/ 143732 w 161638"/>
              <a:gd name="connsiteY60" fmla="*/ 111308 h 114219"/>
              <a:gd name="connsiteX61" fmla="*/ 144208 w 161638"/>
              <a:gd name="connsiteY61" fmla="*/ 111022 h 114219"/>
              <a:gd name="connsiteX62" fmla="*/ 143351 w 161638"/>
              <a:gd name="connsiteY62" fmla="*/ 110450 h 114219"/>
              <a:gd name="connsiteX63" fmla="*/ 144399 w 161638"/>
              <a:gd name="connsiteY63" fmla="*/ 110355 h 114219"/>
              <a:gd name="connsiteX64" fmla="*/ 146113 w 161638"/>
              <a:gd name="connsiteY64" fmla="*/ 109307 h 114219"/>
              <a:gd name="connsiteX65" fmla="*/ 145922 w 161638"/>
              <a:gd name="connsiteY65" fmla="*/ 106736 h 114219"/>
              <a:gd name="connsiteX66" fmla="*/ 145161 w 161638"/>
              <a:gd name="connsiteY66" fmla="*/ 103973 h 114219"/>
              <a:gd name="connsiteX67" fmla="*/ 146971 w 161638"/>
              <a:gd name="connsiteY67" fmla="*/ 100068 h 114219"/>
              <a:gd name="connsiteX68" fmla="*/ 149352 w 161638"/>
              <a:gd name="connsiteY68" fmla="*/ 101021 h 114219"/>
              <a:gd name="connsiteX69" fmla="*/ 148685 w 161638"/>
              <a:gd name="connsiteY69" fmla="*/ 99782 h 114219"/>
              <a:gd name="connsiteX70" fmla="*/ 150400 w 161638"/>
              <a:gd name="connsiteY70" fmla="*/ 96163 h 114219"/>
              <a:gd name="connsiteX71" fmla="*/ 150971 w 161638"/>
              <a:gd name="connsiteY71" fmla="*/ 95591 h 114219"/>
              <a:gd name="connsiteX72" fmla="*/ 151256 w 161638"/>
              <a:gd name="connsiteY72" fmla="*/ 96734 h 114219"/>
              <a:gd name="connsiteX73" fmla="*/ 150304 w 161638"/>
              <a:gd name="connsiteY73" fmla="*/ 94258 h 114219"/>
              <a:gd name="connsiteX74" fmla="*/ 152305 w 161638"/>
              <a:gd name="connsiteY74" fmla="*/ 93305 h 114219"/>
              <a:gd name="connsiteX75" fmla="*/ 151256 w 161638"/>
              <a:gd name="connsiteY75" fmla="*/ 92734 h 114219"/>
              <a:gd name="connsiteX76" fmla="*/ 152971 w 161638"/>
              <a:gd name="connsiteY76" fmla="*/ 92448 h 114219"/>
              <a:gd name="connsiteX77" fmla="*/ 151733 w 161638"/>
              <a:gd name="connsiteY77" fmla="*/ 91781 h 114219"/>
              <a:gd name="connsiteX78" fmla="*/ 152114 w 161638"/>
              <a:gd name="connsiteY78" fmla="*/ 90067 h 114219"/>
              <a:gd name="connsiteX79" fmla="*/ 151828 w 161638"/>
              <a:gd name="connsiteY79" fmla="*/ 88924 h 114219"/>
              <a:gd name="connsiteX80" fmla="*/ 152685 w 161638"/>
              <a:gd name="connsiteY80" fmla="*/ 88067 h 114219"/>
              <a:gd name="connsiteX81" fmla="*/ 152019 w 161638"/>
              <a:gd name="connsiteY81" fmla="*/ 87495 h 114219"/>
              <a:gd name="connsiteX82" fmla="*/ 154209 w 161638"/>
              <a:gd name="connsiteY82" fmla="*/ 85876 h 114219"/>
              <a:gd name="connsiteX83" fmla="*/ 152781 w 161638"/>
              <a:gd name="connsiteY83" fmla="*/ 85209 h 114219"/>
              <a:gd name="connsiteX84" fmla="*/ 152685 w 161638"/>
              <a:gd name="connsiteY84" fmla="*/ 83018 h 114219"/>
              <a:gd name="connsiteX85" fmla="*/ 153352 w 161638"/>
              <a:gd name="connsiteY85" fmla="*/ 82828 h 114219"/>
              <a:gd name="connsiteX86" fmla="*/ 153162 w 161638"/>
              <a:gd name="connsiteY86" fmla="*/ 81304 h 114219"/>
              <a:gd name="connsiteX87" fmla="*/ 153638 w 161638"/>
              <a:gd name="connsiteY87" fmla="*/ 80351 h 114219"/>
              <a:gd name="connsiteX88" fmla="*/ 155734 w 161638"/>
              <a:gd name="connsiteY88" fmla="*/ 79780 h 114219"/>
              <a:gd name="connsiteX89" fmla="*/ 153257 w 161638"/>
              <a:gd name="connsiteY89" fmla="*/ 79494 h 114219"/>
              <a:gd name="connsiteX90" fmla="*/ 153352 w 161638"/>
              <a:gd name="connsiteY90" fmla="*/ 75875 h 114219"/>
              <a:gd name="connsiteX91" fmla="*/ 155353 w 161638"/>
              <a:gd name="connsiteY91" fmla="*/ 76732 h 114219"/>
              <a:gd name="connsiteX92" fmla="*/ 154971 w 161638"/>
              <a:gd name="connsiteY92" fmla="*/ 78446 h 114219"/>
              <a:gd name="connsiteX93" fmla="*/ 155447 w 161638"/>
              <a:gd name="connsiteY93" fmla="*/ 76446 h 114219"/>
              <a:gd name="connsiteX94" fmla="*/ 156590 w 161638"/>
              <a:gd name="connsiteY94" fmla="*/ 75970 h 114219"/>
              <a:gd name="connsiteX95" fmla="*/ 156876 w 161638"/>
              <a:gd name="connsiteY95" fmla="*/ 68445 h 114219"/>
              <a:gd name="connsiteX96" fmla="*/ 158496 w 161638"/>
              <a:gd name="connsiteY96" fmla="*/ 68445 h 114219"/>
              <a:gd name="connsiteX97" fmla="*/ 157067 w 161638"/>
              <a:gd name="connsiteY97" fmla="*/ 67778 h 114219"/>
              <a:gd name="connsiteX98" fmla="*/ 159544 w 161638"/>
              <a:gd name="connsiteY98" fmla="*/ 65873 h 114219"/>
              <a:gd name="connsiteX99" fmla="*/ 158782 w 161638"/>
              <a:gd name="connsiteY99" fmla="*/ 64921 h 114219"/>
              <a:gd name="connsiteX100" fmla="*/ 161639 w 161638"/>
              <a:gd name="connsiteY100" fmla="*/ 63778 h 114219"/>
              <a:gd name="connsiteX101" fmla="*/ 158972 w 161638"/>
              <a:gd name="connsiteY101" fmla="*/ 60254 h 114219"/>
              <a:gd name="connsiteX102" fmla="*/ 158782 w 161638"/>
              <a:gd name="connsiteY102" fmla="*/ 60254 h 114219"/>
              <a:gd name="connsiteX103" fmla="*/ 158210 w 161638"/>
              <a:gd name="connsiteY103" fmla="*/ 56825 h 114219"/>
              <a:gd name="connsiteX104" fmla="*/ 158210 w 161638"/>
              <a:gd name="connsiteY104" fmla="*/ 48157 h 114219"/>
              <a:gd name="connsiteX105" fmla="*/ 160781 w 161638"/>
              <a:gd name="connsiteY105" fmla="*/ 46252 h 114219"/>
              <a:gd name="connsiteX106" fmla="*/ 154971 w 161638"/>
              <a:gd name="connsiteY106" fmla="*/ 42251 h 114219"/>
              <a:gd name="connsiteX107" fmla="*/ 145161 w 161638"/>
              <a:gd name="connsiteY107" fmla="*/ 38632 h 114219"/>
              <a:gd name="connsiteX108" fmla="*/ 145351 w 161638"/>
              <a:gd name="connsiteY108" fmla="*/ 38346 h 114219"/>
              <a:gd name="connsiteX109" fmla="*/ 125634 w 161638"/>
              <a:gd name="connsiteY109" fmla="*/ 34631 h 114219"/>
              <a:gd name="connsiteX110" fmla="*/ 126492 w 161638"/>
              <a:gd name="connsiteY110" fmla="*/ 35203 h 114219"/>
              <a:gd name="connsiteX111" fmla="*/ 124682 w 161638"/>
              <a:gd name="connsiteY111" fmla="*/ 34727 h 114219"/>
              <a:gd name="connsiteX112" fmla="*/ 117062 w 161638"/>
              <a:gd name="connsiteY112" fmla="*/ 32345 h 114219"/>
              <a:gd name="connsiteX113" fmla="*/ 117824 w 161638"/>
              <a:gd name="connsiteY113" fmla="*/ 31774 h 114219"/>
              <a:gd name="connsiteX114" fmla="*/ 94297 w 161638"/>
              <a:gd name="connsiteY114" fmla="*/ 22630 h 114219"/>
              <a:gd name="connsiteX115" fmla="*/ 94106 w 161638"/>
              <a:gd name="connsiteY115" fmla="*/ 23297 h 114219"/>
              <a:gd name="connsiteX116" fmla="*/ 89725 w 161638"/>
              <a:gd name="connsiteY116" fmla="*/ 21296 h 114219"/>
              <a:gd name="connsiteX117" fmla="*/ 99726 w 161638"/>
              <a:gd name="connsiteY117" fmla="*/ 26345 h 114219"/>
              <a:gd name="connsiteX118" fmla="*/ 90964 w 161638"/>
              <a:gd name="connsiteY118" fmla="*/ 24630 h 114219"/>
              <a:gd name="connsiteX119" fmla="*/ 96774 w 161638"/>
              <a:gd name="connsiteY119" fmla="*/ 27011 h 114219"/>
              <a:gd name="connsiteX120" fmla="*/ 87249 w 161638"/>
              <a:gd name="connsiteY120" fmla="*/ 24630 h 114219"/>
              <a:gd name="connsiteX121" fmla="*/ 90392 w 161638"/>
              <a:gd name="connsiteY121" fmla="*/ 25202 h 114219"/>
              <a:gd name="connsiteX122" fmla="*/ 87820 w 161638"/>
              <a:gd name="connsiteY122" fmla="*/ 23392 h 114219"/>
              <a:gd name="connsiteX123" fmla="*/ 63436 w 161638"/>
              <a:gd name="connsiteY123" fmla="*/ 15105 h 114219"/>
              <a:gd name="connsiteX124" fmla="*/ 62007 w 161638"/>
              <a:gd name="connsiteY124" fmla="*/ 13962 h 114219"/>
              <a:gd name="connsiteX125" fmla="*/ 41338 w 161638"/>
              <a:gd name="connsiteY125" fmla="*/ 7866 h 114219"/>
              <a:gd name="connsiteX126" fmla="*/ 41814 w 161638"/>
              <a:gd name="connsiteY126" fmla="*/ 7676 h 114219"/>
              <a:gd name="connsiteX127" fmla="*/ 36385 w 161638"/>
              <a:gd name="connsiteY127" fmla="*/ 4818 h 114219"/>
              <a:gd name="connsiteX128" fmla="*/ 38195 w 161638"/>
              <a:gd name="connsiteY128" fmla="*/ 4628 h 114219"/>
              <a:gd name="connsiteX129" fmla="*/ 35337 w 161638"/>
              <a:gd name="connsiteY129" fmla="*/ 3675 h 114219"/>
              <a:gd name="connsiteX130" fmla="*/ 36195 w 161638"/>
              <a:gd name="connsiteY130" fmla="*/ 3580 h 114219"/>
              <a:gd name="connsiteX131" fmla="*/ 34385 w 161638"/>
              <a:gd name="connsiteY131" fmla="*/ 1103 h 114219"/>
              <a:gd name="connsiteX132" fmla="*/ 34957 w 161638"/>
              <a:gd name="connsiteY132" fmla="*/ 532 h 114219"/>
              <a:gd name="connsiteX133" fmla="*/ 33909 w 161638"/>
              <a:gd name="connsiteY133" fmla="*/ 151 h 114219"/>
              <a:gd name="connsiteX134" fmla="*/ 35433 w 161638"/>
              <a:gd name="connsiteY134" fmla="*/ 2818 h 114219"/>
              <a:gd name="connsiteX135" fmla="*/ 31813 w 161638"/>
              <a:gd name="connsiteY135" fmla="*/ 3485 h 114219"/>
              <a:gd name="connsiteX136" fmla="*/ 37052 w 161638"/>
              <a:gd name="connsiteY136" fmla="*/ 6247 h 114219"/>
              <a:gd name="connsiteX137" fmla="*/ 36480 w 161638"/>
              <a:gd name="connsiteY137" fmla="*/ 6818 h 114219"/>
              <a:gd name="connsiteX138" fmla="*/ 37338 w 161638"/>
              <a:gd name="connsiteY138" fmla="*/ 6723 h 114219"/>
              <a:gd name="connsiteX139" fmla="*/ 37147 w 161638"/>
              <a:gd name="connsiteY139" fmla="*/ 8533 h 114219"/>
              <a:gd name="connsiteX140" fmla="*/ 28575 w 161638"/>
              <a:gd name="connsiteY140" fmla="*/ 4247 h 114219"/>
              <a:gd name="connsiteX141" fmla="*/ 30289 w 161638"/>
              <a:gd name="connsiteY141" fmla="*/ 5580 h 114219"/>
              <a:gd name="connsiteX142" fmla="*/ 29623 w 161638"/>
              <a:gd name="connsiteY142" fmla="*/ 5771 h 114219"/>
              <a:gd name="connsiteX143" fmla="*/ 33909 w 161638"/>
              <a:gd name="connsiteY143" fmla="*/ 7866 h 114219"/>
              <a:gd name="connsiteX144" fmla="*/ 27813 w 161638"/>
              <a:gd name="connsiteY144" fmla="*/ 5866 h 114219"/>
              <a:gd name="connsiteX145" fmla="*/ 28480 w 161638"/>
              <a:gd name="connsiteY145" fmla="*/ 5675 h 114219"/>
              <a:gd name="connsiteX146" fmla="*/ 25527 w 161638"/>
              <a:gd name="connsiteY146" fmla="*/ 5485 h 114219"/>
              <a:gd name="connsiteX147" fmla="*/ 27146 w 161638"/>
              <a:gd name="connsiteY147" fmla="*/ 6056 h 114219"/>
              <a:gd name="connsiteX148" fmla="*/ 25622 w 161638"/>
              <a:gd name="connsiteY148" fmla="*/ 6342 h 114219"/>
              <a:gd name="connsiteX149" fmla="*/ 22193 w 161638"/>
              <a:gd name="connsiteY149" fmla="*/ 7104 h 114219"/>
              <a:gd name="connsiteX150" fmla="*/ 23240 w 161638"/>
              <a:gd name="connsiteY150" fmla="*/ 6342 h 114219"/>
              <a:gd name="connsiteX151" fmla="*/ 24765 w 161638"/>
              <a:gd name="connsiteY151" fmla="*/ 7199 h 114219"/>
              <a:gd name="connsiteX152" fmla="*/ 24479 w 161638"/>
              <a:gd name="connsiteY152" fmla="*/ 6342 h 114219"/>
              <a:gd name="connsiteX153" fmla="*/ 24955 w 161638"/>
              <a:gd name="connsiteY153" fmla="*/ 6152 h 114219"/>
              <a:gd name="connsiteX154" fmla="*/ 21717 w 161638"/>
              <a:gd name="connsiteY154" fmla="*/ 5771 h 114219"/>
              <a:gd name="connsiteX155" fmla="*/ 21717 w 161638"/>
              <a:gd name="connsiteY155" fmla="*/ 7580 h 114219"/>
              <a:gd name="connsiteX156" fmla="*/ 16859 w 161638"/>
              <a:gd name="connsiteY156" fmla="*/ 13391 h 114219"/>
              <a:gd name="connsiteX157" fmla="*/ 20764 w 161638"/>
              <a:gd name="connsiteY157" fmla="*/ 10628 h 114219"/>
              <a:gd name="connsiteX158" fmla="*/ 17812 w 161638"/>
              <a:gd name="connsiteY158" fmla="*/ 14153 h 114219"/>
              <a:gd name="connsiteX159" fmla="*/ 17906 w 161638"/>
              <a:gd name="connsiteY159" fmla="*/ 14915 h 114219"/>
              <a:gd name="connsiteX160" fmla="*/ 18955 w 161638"/>
              <a:gd name="connsiteY160" fmla="*/ 14915 h 114219"/>
              <a:gd name="connsiteX161" fmla="*/ 20098 w 161638"/>
              <a:gd name="connsiteY161" fmla="*/ 13772 h 114219"/>
              <a:gd name="connsiteX162" fmla="*/ 18097 w 161638"/>
              <a:gd name="connsiteY162" fmla="*/ 15677 h 114219"/>
              <a:gd name="connsiteX163" fmla="*/ 17716 w 161638"/>
              <a:gd name="connsiteY163" fmla="*/ 18153 h 114219"/>
              <a:gd name="connsiteX164" fmla="*/ 19907 w 161638"/>
              <a:gd name="connsiteY164" fmla="*/ 15867 h 114219"/>
              <a:gd name="connsiteX165" fmla="*/ 18669 w 161638"/>
              <a:gd name="connsiteY165" fmla="*/ 18439 h 114219"/>
              <a:gd name="connsiteX166" fmla="*/ 17716 w 161638"/>
              <a:gd name="connsiteY166" fmla="*/ 18153 h 114219"/>
              <a:gd name="connsiteX167" fmla="*/ 15430 w 161638"/>
              <a:gd name="connsiteY167" fmla="*/ 21487 h 114219"/>
              <a:gd name="connsiteX168" fmla="*/ 14573 w 161638"/>
              <a:gd name="connsiteY168" fmla="*/ 23392 h 114219"/>
              <a:gd name="connsiteX169" fmla="*/ 14954 w 161638"/>
              <a:gd name="connsiteY169" fmla="*/ 24630 h 114219"/>
              <a:gd name="connsiteX170" fmla="*/ 12382 w 161638"/>
              <a:gd name="connsiteY170" fmla="*/ 28250 h 114219"/>
              <a:gd name="connsiteX171" fmla="*/ 12859 w 161638"/>
              <a:gd name="connsiteY171" fmla="*/ 29107 h 114219"/>
              <a:gd name="connsiteX172" fmla="*/ 11334 w 161638"/>
              <a:gd name="connsiteY172" fmla="*/ 31964 h 114219"/>
              <a:gd name="connsiteX173" fmla="*/ 12382 w 161638"/>
              <a:gd name="connsiteY173" fmla="*/ 33012 h 114219"/>
              <a:gd name="connsiteX174" fmla="*/ 10763 w 161638"/>
              <a:gd name="connsiteY174" fmla="*/ 34346 h 114219"/>
              <a:gd name="connsiteX175" fmla="*/ 9525 w 161638"/>
              <a:gd name="connsiteY175" fmla="*/ 36917 h 114219"/>
              <a:gd name="connsiteX176" fmla="*/ 8096 w 161638"/>
              <a:gd name="connsiteY176" fmla="*/ 36441 h 114219"/>
              <a:gd name="connsiteX177" fmla="*/ 8953 w 161638"/>
              <a:gd name="connsiteY177" fmla="*/ 37489 h 114219"/>
              <a:gd name="connsiteX178" fmla="*/ 7429 w 161638"/>
              <a:gd name="connsiteY178" fmla="*/ 38441 h 114219"/>
              <a:gd name="connsiteX179" fmla="*/ 7905 w 161638"/>
              <a:gd name="connsiteY179" fmla="*/ 40061 h 114219"/>
              <a:gd name="connsiteX180" fmla="*/ 2571 w 161638"/>
              <a:gd name="connsiteY180" fmla="*/ 47585 h 114219"/>
              <a:gd name="connsiteX181" fmla="*/ 1524 w 161638"/>
              <a:gd name="connsiteY181" fmla="*/ 49490 h 114219"/>
              <a:gd name="connsiteX182" fmla="*/ 2857 w 161638"/>
              <a:gd name="connsiteY182" fmla="*/ 49871 h 114219"/>
              <a:gd name="connsiteX183" fmla="*/ 1714 w 161638"/>
              <a:gd name="connsiteY183" fmla="*/ 50919 h 114219"/>
              <a:gd name="connsiteX184" fmla="*/ 2762 w 161638"/>
              <a:gd name="connsiteY184" fmla="*/ 50919 h 114219"/>
              <a:gd name="connsiteX185" fmla="*/ 2857 w 161638"/>
              <a:gd name="connsiteY185" fmla="*/ 53205 h 114219"/>
              <a:gd name="connsiteX186" fmla="*/ 5048 w 161638"/>
              <a:gd name="connsiteY186" fmla="*/ 56539 h 114219"/>
              <a:gd name="connsiteX187" fmla="*/ 3810 w 161638"/>
              <a:gd name="connsiteY187" fmla="*/ 57206 h 114219"/>
              <a:gd name="connsiteX188" fmla="*/ 4000 w 161638"/>
              <a:gd name="connsiteY188" fmla="*/ 56539 h 114219"/>
              <a:gd name="connsiteX189" fmla="*/ 2476 w 161638"/>
              <a:gd name="connsiteY189" fmla="*/ 58634 h 114219"/>
              <a:gd name="connsiteX190" fmla="*/ 952 w 161638"/>
              <a:gd name="connsiteY190" fmla="*/ 58920 h 114219"/>
              <a:gd name="connsiteX191" fmla="*/ 2095 w 161638"/>
              <a:gd name="connsiteY191" fmla="*/ 59301 h 114219"/>
              <a:gd name="connsiteX192" fmla="*/ 2095 w 161638"/>
              <a:gd name="connsiteY192" fmla="*/ 61111 h 114219"/>
              <a:gd name="connsiteX193" fmla="*/ 1238 w 161638"/>
              <a:gd name="connsiteY193" fmla="*/ 63016 h 114219"/>
              <a:gd name="connsiteX194" fmla="*/ 0 w 161638"/>
              <a:gd name="connsiteY194" fmla="*/ 63302 h 114219"/>
              <a:gd name="connsiteX195" fmla="*/ 140970 w 161638"/>
              <a:gd name="connsiteY195" fmla="*/ 39489 h 114219"/>
              <a:gd name="connsiteX196" fmla="*/ 135731 w 161638"/>
              <a:gd name="connsiteY196" fmla="*/ 37775 h 114219"/>
              <a:gd name="connsiteX197" fmla="*/ 140970 w 161638"/>
              <a:gd name="connsiteY197" fmla="*/ 39489 h 114219"/>
              <a:gd name="connsiteX198" fmla="*/ 113442 w 161638"/>
              <a:gd name="connsiteY198" fmla="*/ 31393 h 114219"/>
              <a:gd name="connsiteX199" fmla="*/ 110775 w 161638"/>
              <a:gd name="connsiteY199" fmla="*/ 30345 h 114219"/>
              <a:gd name="connsiteX200" fmla="*/ 113442 w 161638"/>
              <a:gd name="connsiteY200" fmla="*/ 31393 h 114219"/>
              <a:gd name="connsiteX201" fmla="*/ 108299 w 161638"/>
              <a:gd name="connsiteY201" fmla="*/ 29964 h 114219"/>
              <a:gd name="connsiteX202" fmla="*/ 106489 w 161638"/>
              <a:gd name="connsiteY202" fmla="*/ 28726 h 114219"/>
              <a:gd name="connsiteX203" fmla="*/ 108299 w 161638"/>
              <a:gd name="connsiteY203" fmla="*/ 29964 h 114219"/>
              <a:gd name="connsiteX204" fmla="*/ 70009 w 161638"/>
              <a:gd name="connsiteY204" fmla="*/ 18534 h 114219"/>
              <a:gd name="connsiteX205" fmla="*/ 67723 w 161638"/>
              <a:gd name="connsiteY205" fmla="*/ 17105 h 114219"/>
              <a:gd name="connsiteX206" fmla="*/ 70009 w 161638"/>
              <a:gd name="connsiteY206" fmla="*/ 18534 h 114219"/>
              <a:gd name="connsiteX207" fmla="*/ 65151 w 161638"/>
              <a:gd name="connsiteY207" fmla="*/ 16343 h 114219"/>
              <a:gd name="connsiteX208" fmla="*/ 62579 w 161638"/>
              <a:gd name="connsiteY208" fmla="*/ 15200 h 114219"/>
              <a:gd name="connsiteX209" fmla="*/ 65151 w 161638"/>
              <a:gd name="connsiteY209" fmla="*/ 16343 h 114219"/>
              <a:gd name="connsiteX210" fmla="*/ 62865 w 161638"/>
              <a:gd name="connsiteY210" fmla="*/ 94258 h 114219"/>
              <a:gd name="connsiteX211" fmla="*/ 60769 w 161638"/>
              <a:gd name="connsiteY211" fmla="*/ 92924 h 114219"/>
              <a:gd name="connsiteX212" fmla="*/ 62865 w 161638"/>
              <a:gd name="connsiteY212" fmla="*/ 94258 h 114219"/>
              <a:gd name="connsiteX213" fmla="*/ 57531 w 161638"/>
              <a:gd name="connsiteY213" fmla="*/ 93020 h 114219"/>
              <a:gd name="connsiteX214" fmla="*/ 64865 w 161638"/>
              <a:gd name="connsiteY214" fmla="*/ 95210 h 114219"/>
              <a:gd name="connsiteX215" fmla="*/ 64008 w 161638"/>
              <a:gd name="connsiteY215" fmla="*/ 94639 h 114219"/>
              <a:gd name="connsiteX216" fmla="*/ 69246 w 161638"/>
              <a:gd name="connsiteY216" fmla="*/ 97592 h 114219"/>
              <a:gd name="connsiteX217" fmla="*/ 59626 w 161638"/>
              <a:gd name="connsiteY217" fmla="*/ 94067 h 114219"/>
              <a:gd name="connsiteX218" fmla="*/ 58102 w 161638"/>
              <a:gd name="connsiteY218" fmla="*/ 93591 h 114219"/>
              <a:gd name="connsiteX219" fmla="*/ 57531 w 161638"/>
              <a:gd name="connsiteY219" fmla="*/ 93020 h 114219"/>
              <a:gd name="connsiteX220" fmla="*/ 56578 w 161638"/>
              <a:gd name="connsiteY220" fmla="*/ 91305 h 114219"/>
              <a:gd name="connsiteX221" fmla="*/ 54483 w 161638"/>
              <a:gd name="connsiteY221" fmla="*/ 90734 h 114219"/>
              <a:gd name="connsiteX222" fmla="*/ 56578 w 161638"/>
              <a:gd name="connsiteY222" fmla="*/ 91305 h 114219"/>
              <a:gd name="connsiteX223" fmla="*/ 40671 w 161638"/>
              <a:gd name="connsiteY223" fmla="*/ 7961 h 114219"/>
              <a:gd name="connsiteX224" fmla="*/ 44196 w 161638"/>
              <a:gd name="connsiteY224" fmla="*/ 10533 h 114219"/>
              <a:gd name="connsiteX225" fmla="*/ 46196 w 161638"/>
              <a:gd name="connsiteY225" fmla="*/ 11200 h 114219"/>
              <a:gd name="connsiteX226" fmla="*/ 42767 w 161638"/>
              <a:gd name="connsiteY226" fmla="*/ 10819 h 114219"/>
              <a:gd name="connsiteX227" fmla="*/ 41814 w 161638"/>
              <a:gd name="connsiteY227" fmla="*/ 10152 h 114219"/>
              <a:gd name="connsiteX228" fmla="*/ 42767 w 161638"/>
              <a:gd name="connsiteY228" fmla="*/ 9676 h 114219"/>
              <a:gd name="connsiteX229" fmla="*/ 40671 w 161638"/>
              <a:gd name="connsiteY229" fmla="*/ 7961 h 114219"/>
              <a:gd name="connsiteX230" fmla="*/ 19812 w 161638"/>
              <a:gd name="connsiteY230" fmla="*/ 10152 h 114219"/>
              <a:gd name="connsiteX231" fmla="*/ 23526 w 161638"/>
              <a:gd name="connsiteY231" fmla="*/ 8438 h 114219"/>
              <a:gd name="connsiteX232" fmla="*/ 19812 w 161638"/>
              <a:gd name="connsiteY232" fmla="*/ 10152 h 114219"/>
              <a:gd name="connsiteX233" fmla="*/ 21241 w 161638"/>
              <a:gd name="connsiteY233" fmla="*/ 11390 h 114219"/>
              <a:gd name="connsiteX234" fmla="*/ 20955 w 161638"/>
              <a:gd name="connsiteY234" fmla="*/ 11676 h 114219"/>
              <a:gd name="connsiteX235" fmla="*/ 21241 w 161638"/>
              <a:gd name="connsiteY235" fmla="*/ 12152 h 114219"/>
              <a:gd name="connsiteX236" fmla="*/ 20098 w 161638"/>
              <a:gd name="connsiteY236" fmla="*/ 12152 h 114219"/>
              <a:gd name="connsiteX237" fmla="*/ 21241 w 161638"/>
              <a:gd name="connsiteY237" fmla="*/ 11390 h 114219"/>
              <a:gd name="connsiteX238" fmla="*/ 3810 w 161638"/>
              <a:gd name="connsiteY238" fmla="*/ 52348 h 114219"/>
              <a:gd name="connsiteX239" fmla="*/ 3238 w 161638"/>
              <a:gd name="connsiteY239" fmla="*/ 52919 h 114219"/>
              <a:gd name="connsiteX240" fmla="*/ 3905 w 161638"/>
              <a:gd name="connsiteY240" fmla="*/ 50919 h 114219"/>
              <a:gd name="connsiteX241" fmla="*/ 3810 w 161638"/>
              <a:gd name="connsiteY241" fmla="*/ 52348 h 114219"/>
              <a:gd name="connsiteX242" fmla="*/ 6286 w 161638"/>
              <a:gd name="connsiteY242" fmla="*/ 48347 h 114219"/>
              <a:gd name="connsiteX243" fmla="*/ 5905 w 161638"/>
              <a:gd name="connsiteY243" fmla="*/ 48919 h 114219"/>
              <a:gd name="connsiteX244" fmla="*/ 4953 w 161638"/>
              <a:gd name="connsiteY244" fmla="*/ 48633 h 114219"/>
              <a:gd name="connsiteX245" fmla="*/ 6286 w 161638"/>
              <a:gd name="connsiteY245" fmla="*/ 48347 h 114219"/>
              <a:gd name="connsiteX246" fmla="*/ 4286 w 161638"/>
              <a:gd name="connsiteY246" fmla="*/ 48728 h 114219"/>
              <a:gd name="connsiteX247" fmla="*/ 4763 w 161638"/>
              <a:gd name="connsiteY247" fmla="*/ 50348 h 114219"/>
              <a:gd name="connsiteX248" fmla="*/ 4286 w 161638"/>
              <a:gd name="connsiteY248" fmla="*/ 48728 h 1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219">
                <a:moveTo>
                  <a:pt x="0" y="63302"/>
                </a:moveTo>
                <a:cubicBezTo>
                  <a:pt x="952" y="64540"/>
                  <a:pt x="2095" y="63302"/>
                  <a:pt x="2953" y="64254"/>
                </a:cubicBezTo>
                <a:cubicBezTo>
                  <a:pt x="2381" y="65016"/>
                  <a:pt x="2000" y="65111"/>
                  <a:pt x="2953" y="65016"/>
                </a:cubicBezTo>
                <a:cubicBezTo>
                  <a:pt x="2953" y="65302"/>
                  <a:pt x="2762" y="66635"/>
                  <a:pt x="2191" y="66635"/>
                </a:cubicBezTo>
                <a:cubicBezTo>
                  <a:pt x="2191" y="67112"/>
                  <a:pt x="2381" y="67397"/>
                  <a:pt x="2667" y="67588"/>
                </a:cubicBezTo>
                <a:cubicBezTo>
                  <a:pt x="2286" y="68159"/>
                  <a:pt x="1714" y="67874"/>
                  <a:pt x="1333" y="69017"/>
                </a:cubicBezTo>
                <a:cubicBezTo>
                  <a:pt x="2762" y="69969"/>
                  <a:pt x="3524" y="67588"/>
                  <a:pt x="4953" y="68731"/>
                </a:cubicBezTo>
                <a:cubicBezTo>
                  <a:pt x="5239" y="67969"/>
                  <a:pt x="4572" y="68159"/>
                  <a:pt x="4763" y="67588"/>
                </a:cubicBezTo>
                <a:cubicBezTo>
                  <a:pt x="6762" y="69112"/>
                  <a:pt x="6667" y="72541"/>
                  <a:pt x="8953" y="73779"/>
                </a:cubicBezTo>
                <a:cubicBezTo>
                  <a:pt x="9144" y="72065"/>
                  <a:pt x="10953" y="73970"/>
                  <a:pt x="10001" y="75589"/>
                </a:cubicBezTo>
                <a:cubicBezTo>
                  <a:pt x="12954" y="75779"/>
                  <a:pt x="12192" y="75113"/>
                  <a:pt x="14859" y="77113"/>
                </a:cubicBezTo>
                <a:cubicBezTo>
                  <a:pt x="14192" y="77875"/>
                  <a:pt x="13430" y="78256"/>
                  <a:pt x="12572" y="77875"/>
                </a:cubicBezTo>
                <a:cubicBezTo>
                  <a:pt x="12478" y="80161"/>
                  <a:pt x="14478" y="79589"/>
                  <a:pt x="15811" y="79970"/>
                </a:cubicBezTo>
                <a:cubicBezTo>
                  <a:pt x="15430" y="79113"/>
                  <a:pt x="15907" y="79208"/>
                  <a:pt x="16573" y="79494"/>
                </a:cubicBezTo>
                <a:cubicBezTo>
                  <a:pt x="16478" y="79780"/>
                  <a:pt x="16287" y="79685"/>
                  <a:pt x="16097" y="79685"/>
                </a:cubicBezTo>
                <a:cubicBezTo>
                  <a:pt x="20288" y="81971"/>
                  <a:pt x="25908" y="82161"/>
                  <a:pt x="30956" y="83971"/>
                </a:cubicBezTo>
                <a:cubicBezTo>
                  <a:pt x="31146" y="83399"/>
                  <a:pt x="30956" y="83304"/>
                  <a:pt x="31051" y="82923"/>
                </a:cubicBezTo>
                <a:cubicBezTo>
                  <a:pt x="33432" y="83018"/>
                  <a:pt x="34480" y="84923"/>
                  <a:pt x="31622" y="83876"/>
                </a:cubicBezTo>
                <a:cubicBezTo>
                  <a:pt x="31528" y="84447"/>
                  <a:pt x="33528" y="85114"/>
                  <a:pt x="34099" y="85781"/>
                </a:cubicBezTo>
                <a:cubicBezTo>
                  <a:pt x="33623" y="85114"/>
                  <a:pt x="34480" y="84733"/>
                  <a:pt x="34957" y="84257"/>
                </a:cubicBezTo>
                <a:cubicBezTo>
                  <a:pt x="35052" y="85971"/>
                  <a:pt x="36195" y="85304"/>
                  <a:pt x="37338" y="85781"/>
                </a:cubicBezTo>
                <a:cubicBezTo>
                  <a:pt x="37338" y="84542"/>
                  <a:pt x="36576" y="85590"/>
                  <a:pt x="36385" y="84733"/>
                </a:cubicBezTo>
                <a:cubicBezTo>
                  <a:pt x="36956" y="84066"/>
                  <a:pt x="37909" y="85019"/>
                  <a:pt x="38290" y="85304"/>
                </a:cubicBezTo>
                <a:cubicBezTo>
                  <a:pt x="38100" y="85685"/>
                  <a:pt x="37909" y="85495"/>
                  <a:pt x="37623" y="85495"/>
                </a:cubicBezTo>
                <a:cubicBezTo>
                  <a:pt x="37433" y="86257"/>
                  <a:pt x="38385" y="85876"/>
                  <a:pt x="38671" y="86162"/>
                </a:cubicBezTo>
                <a:cubicBezTo>
                  <a:pt x="38766" y="85876"/>
                  <a:pt x="38576" y="85781"/>
                  <a:pt x="38671" y="85400"/>
                </a:cubicBezTo>
                <a:cubicBezTo>
                  <a:pt x="40767" y="85971"/>
                  <a:pt x="41434" y="86543"/>
                  <a:pt x="43243" y="87209"/>
                </a:cubicBezTo>
                <a:cubicBezTo>
                  <a:pt x="43434" y="87400"/>
                  <a:pt x="43053" y="87590"/>
                  <a:pt x="42957" y="88257"/>
                </a:cubicBezTo>
                <a:cubicBezTo>
                  <a:pt x="44100" y="87590"/>
                  <a:pt x="43624" y="89210"/>
                  <a:pt x="44862" y="88829"/>
                </a:cubicBezTo>
                <a:cubicBezTo>
                  <a:pt x="44862" y="87781"/>
                  <a:pt x="44386" y="88257"/>
                  <a:pt x="43529" y="87686"/>
                </a:cubicBezTo>
                <a:cubicBezTo>
                  <a:pt x="45053" y="87686"/>
                  <a:pt x="47053" y="87686"/>
                  <a:pt x="47815" y="89019"/>
                </a:cubicBezTo>
                <a:cubicBezTo>
                  <a:pt x="47339" y="89591"/>
                  <a:pt x="46481" y="88733"/>
                  <a:pt x="45910" y="89210"/>
                </a:cubicBezTo>
                <a:cubicBezTo>
                  <a:pt x="46387" y="90448"/>
                  <a:pt x="48196" y="90353"/>
                  <a:pt x="49149" y="90543"/>
                </a:cubicBezTo>
                <a:cubicBezTo>
                  <a:pt x="48863" y="88448"/>
                  <a:pt x="50006" y="91591"/>
                  <a:pt x="50482" y="90162"/>
                </a:cubicBezTo>
                <a:cubicBezTo>
                  <a:pt x="50863" y="90448"/>
                  <a:pt x="50101" y="90638"/>
                  <a:pt x="50387" y="91210"/>
                </a:cubicBezTo>
                <a:cubicBezTo>
                  <a:pt x="52006" y="91400"/>
                  <a:pt x="52673" y="92448"/>
                  <a:pt x="54197" y="92734"/>
                </a:cubicBezTo>
                <a:cubicBezTo>
                  <a:pt x="54102" y="91591"/>
                  <a:pt x="53340" y="92448"/>
                  <a:pt x="53054" y="91686"/>
                </a:cubicBezTo>
                <a:cubicBezTo>
                  <a:pt x="54292" y="91019"/>
                  <a:pt x="54387" y="92924"/>
                  <a:pt x="56197" y="92924"/>
                </a:cubicBezTo>
                <a:cubicBezTo>
                  <a:pt x="55340" y="93591"/>
                  <a:pt x="54864" y="92543"/>
                  <a:pt x="54387" y="93496"/>
                </a:cubicBezTo>
                <a:cubicBezTo>
                  <a:pt x="54483" y="94067"/>
                  <a:pt x="54864" y="94353"/>
                  <a:pt x="55340" y="94544"/>
                </a:cubicBezTo>
                <a:cubicBezTo>
                  <a:pt x="55340" y="94258"/>
                  <a:pt x="55340" y="93972"/>
                  <a:pt x="55435" y="93496"/>
                </a:cubicBezTo>
                <a:cubicBezTo>
                  <a:pt x="61246" y="95687"/>
                  <a:pt x="63627" y="97115"/>
                  <a:pt x="69437" y="99401"/>
                </a:cubicBezTo>
                <a:cubicBezTo>
                  <a:pt x="69532" y="99116"/>
                  <a:pt x="69246" y="99116"/>
                  <a:pt x="69151" y="98925"/>
                </a:cubicBezTo>
                <a:cubicBezTo>
                  <a:pt x="75247" y="97401"/>
                  <a:pt x="80296" y="102735"/>
                  <a:pt x="86391" y="103783"/>
                </a:cubicBezTo>
                <a:cubicBezTo>
                  <a:pt x="86106" y="104259"/>
                  <a:pt x="85725" y="104354"/>
                  <a:pt x="85248" y="104164"/>
                </a:cubicBezTo>
                <a:cubicBezTo>
                  <a:pt x="86106" y="105688"/>
                  <a:pt x="87725" y="104354"/>
                  <a:pt x="88963" y="104831"/>
                </a:cubicBezTo>
                <a:cubicBezTo>
                  <a:pt x="87534" y="106355"/>
                  <a:pt x="90201" y="103878"/>
                  <a:pt x="88868" y="105878"/>
                </a:cubicBezTo>
                <a:lnTo>
                  <a:pt x="91535" y="106640"/>
                </a:lnTo>
                <a:cubicBezTo>
                  <a:pt x="91535" y="106069"/>
                  <a:pt x="91249" y="105783"/>
                  <a:pt x="90773" y="105688"/>
                </a:cubicBezTo>
                <a:cubicBezTo>
                  <a:pt x="98107" y="106926"/>
                  <a:pt x="106394" y="110546"/>
                  <a:pt x="112776" y="110927"/>
                </a:cubicBezTo>
                <a:cubicBezTo>
                  <a:pt x="112680" y="111212"/>
                  <a:pt x="112490" y="111117"/>
                  <a:pt x="112300" y="111212"/>
                </a:cubicBezTo>
                <a:cubicBezTo>
                  <a:pt x="116205" y="113022"/>
                  <a:pt x="125349" y="110260"/>
                  <a:pt x="129349" y="111974"/>
                </a:cubicBezTo>
                <a:cubicBezTo>
                  <a:pt x="129921" y="112165"/>
                  <a:pt x="129730" y="113594"/>
                  <a:pt x="130207" y="113308"/>
                </a:cubicBezTo>
                <a:cubicBezTo>
                  <a:pt x="130111" y="113689"/>
                  <a:pt x="130016" y="113879"/>
                  <a:pt x="129825" y="113975"/>
                </a:cubicBezTo>
                <a:cubicBezTo>
                  <a:pt x="130016" y="115118"/>
                  <a:pt x="131159" y="111784"/>
                  <a:pt x="131540" y="113689"/>
                </a:cubicBezTo>
                <a:cubicBezTo>
                  <a:pt x="131921" y="113022"/>
                  <a:pt x="130397" y="112451"/>
                  <a:pt x="130016" y="111879"/>
                </a:cubicBezTo>
                <a:cubicBezTo>
                  <a:pt x="133159" y="110736"/>
                  <a:pt x="136207" y="111117"/>
                  <a:pt x="138874" y="112736"/>
                </a:cubicBezTo>
                <a:cubicBezTo>
                  <a:pt x="138113" y="111117"/>
                  <a:pt x="140398" y="112070"/>
                  <a:pt x="141255" y="112260"/>
                </a:cubicBezTo>
                <a:cubicBezTo>
                  <a:pt x="141637" y="111784"/>
                  <a:pt x="139636" y="111689"/>
                  <a:pt x="139636" y="110736"/>
                </a:cubicBezTo>
                <a:cubicBezTo>
                  <a:pt x="140589" y="109784"/>
                  <a:pt x="143256" y="110450"/>
                  <a:pt x="143637" y="111689"/>
                </a:cubicBezTo>
                <a:cubicBezTo>
                  <a:pt x="143827" y="111689"/>
                  <a:pt x="143827" y="111403"/>
                  <a:pt x="143732" y="111308"/>
                </a:cubicBezTo>
                <a:cubicBezTo>
                  <a:pt x="143827" y="111022"/>
                  <a:pt x="144018" y="111117"/>
                  <a:pt x="144208" y="111022"/>
                </a:cubicBezTo>
                <a:cubicBezTo>
                  <a:pt x="144399" y="110260"/>
                  <a:pt x="143541" y="110736"/>
                  <a:pt x="143351" y="110450"/>
                </a:cubicBezTo>
                <a:cubicBezTo>
                  <a:pt x="143541" y="109688"/>
                  <a:pt x="144018" y="110450"/>
                  <a:pt x="144399" y="110355"/>
                </a:cubicBezTo>
                <a:cubicBezTo>
                  <a:pt x="143732" y="109117"/>
                  <a:pt x="145256" y="108926"/>
                  <a:pt x="146113" y="109307"/>
                </a:cubicBezTo>
                <a:cubicBezTo>
                  <a:pt x="146304" y="109403"/>
                  <a:pt x="144494" y="107212"/>
                  <a:pt x="145922" y="106736"/>
                </a:cubicBezTo>
                <a:cubicBezTo>
                  <a:pt x="145446" y="106069"/>
                  <a:pt x="145066" y="105307"/>
                  <a:pt x="145161" y="103973"/>
                </a:cubicBezTo>
                <a:cubicBezTo>
                  <a:pt x="145732" y="102545"/>
                  <a:pt x="146589" y="102449"/>
                  <a:pt x="146971" y="100068"/>
                </a:cubicBezTo>
                <a:cubicBezTo>
                  <a:pt x="147542" y="99687"/>
                  <a:pt x="148399" y="101021"/>
                  <a:pt x="149352" y="101021"/>
                </a:cubicBezTo>
                <a:cubicBezTo>
                  <a:pt x="149352" y="100354"/>
                  <a:pt x="148875" y="100259"/>
                  <a:pt x="148685" y="99782"/>
                </a:cubicBezTo>
                <a:cubicBezTo>
                  <a:pt x="149447" y="98639"/>
                  <a:pt x="150685" y="97877"/>
                  <a:pt x="150400" y="96163"/>
                </a:cubicBezTo>
                <a:cubicBezTo>
                  <a:pt x="150495" y="95782"/>
                  <a:pt x="150876" y="96068"/>
                  <a:pt x="150971" y="95591"/>
                </a:cubicBezTo>
                <a:cubicBezTo>
                  <a:pt x="151543" y="95496"/>
                  <a:pt x="151162" y="96353"/>
                  <a:pt x="151256" y="96734"/>
                </a:cubicBezTo>
                <a:cubicBezTo>
                  <a:pt x="151923" y="95877"/>
                  <a:pt x="151352" y="94067"/>
                  <a:pt x="150304" y="94258"/>
                </a:cubicBezTo>
                <a:cubicBezTo>
                  <a:pt x="150780" y="93115"/>
                  <a:pt x="151447" y="92924"/>
                  <a:pt x="152305" y="93305"/>
                </a:cubicBezTo>
                <a:cubicBezTo>
                  <a:pt x="152971" y="92924"/>
                  <a:pt x="151543" y="92829"/>
                  <a:pt x="151256" y="92734"/>
                </a:cubicBezTo>
                <a:cubicBezTo>
                  <a:pt x="151638" y="92162"/>
                  <a:pt x="152495" y="92829"/>
                  <a:pt x="152971" y="92448"/>
                </a:cubicBezTo>
                <a:cubicBezTo>
                  <a:pt x="153066" y="91686"/>
                  <a:pt x="152114" y="92067"/>
                  <a:pt x="151733" y="91781"/>
                </a:cubicBezTo>
                <a:cubicBezTo>
                  <a:pt x="151543" y="91210"/>
                  <a:pt x="151256" y="89876"/>
                  <a:pt x="152114" y="90067"/>
                </a:cubicBezTo>
                <a:cubicBezTo>
                  <a:pt x="152209" y="89400"/>
                  <a:pt x="151543" y="89686"/>
                  <a:pt x="151828" y="88924"/>
                </a:cubicBezTo>
                <a:cubicBezTo>
                  <a:pt x="152781" y="88543"/>
                  <a:pt x="151543" y="87781"/>
                  <a:pt x="152685" y="88067"/>
                </a:cubicBezTo>
                <a:cubicBezTo>
                  <a:pt x="152781" y="87590"/>
                  <a:pt x="152305" y="87686"/>
                  <a:pt x="152019" y="87495"/>
                </a:cubicBezTo>
                <a:cubicBezTo>
                  <a:pt x="152305" y="85209"/>
                  <a:pt x="153448" y="86257"/>
                  <a:pt x="154209" y="85876"/>
                </a:cubicBezTo>
                <a:cubicBezTo>
                  <a:pt x="154305" y="85114"/>
                  <a:pt x="153162" y="85495"/>
                  <a:pt x="152781" y="85209"/>
                </a:cubicBezTo>
                <a:cubicBezTo>
                  <a:pt x="152209" y="84542"/>
                  <a:pt x="153162" y="83780"/>
                  <a:pt x="152685" y="83018"/>
                </a:cubicBezTo>
                <a:cubicBezTo>
                  <a:pt x="152971" y="82256"/>
                  <a:pt x="152876" y="83495"/>
                  <a:pt x="153352" y="82828"/>
                </a:cubicBezTo>
                <a:cubicBezTo>
                  <a:pt x="153257" y="82352"/>
                  <a:pt x="153257" y="81685"/>
                  <a:pt x="153162" y="81304"/>
                </a:cubicBezTo>
                <a:cubicBezTo>
                  <a:pt x="154019" y="80351"/>
                  <a:pt x="155829" y="81018"/>
                  <a:pt x="153638" y="80351"/>
                </a:cubicBezTo>
                <a:cubicBezTo>
                  <a:pt x="154209" y="79685"/>
                  <a:pt x="155067" y="80066"/>
                  <a:pt x="155734" y="79780"/>
                </a:cubicBezTo>
                <a:cubicBezTo>
                  <a:pt x="155353" y="78923"/>
                  <a:pt x="153924" y="79589"/>
                  <a:pt x="153257" y="79494"/>
                </a:cubicBezTo>
                <a:cubicBezTo>
                  <a:pt x="152685" y="78637"/>
                  <a:pt x="153257" y="77780"/>
                  <a:pt x="153352" y="75875"/>
                </a:cubicBezTo>
                <a:cubicBezTo>
                  <a:pt x="154019" y="75113"/>
                  <a:pt x="155162" y="76065"/>
                  <a:pt x="155353" y="76732"/>
                </a:cubicBezTo>
                <a:lnTo>
                  <a:pt x="154971" y="78446"/>
                </a:lnTo>
                <a:cubicBezTo>
                  <a:pt x="155543" y="78161"/>
                  <a:pt x="155638" y="77018"/>
                  <a:pt x="155447" y="76446"/>
                </a:cubicBezTo>
                <a:cubicBezTo>
                  <a:pt x="155638" y="75779"/>
                  <a:pt x="156305" y="76541"/>
                  <a:pt x="156590" y="75970"/>
                </a:cubicBezTo>
                <a:cubicBezTo>
                  <a:pt x="155353" y="77018"/>
                  <a:pt x="155353" y="70445"/>
                  <a:pt x="156876" y="68445"/>
                </a:cubicBezTo>
                <a:cubicBezTo>
                  <a:pt x="157353" y="67874"/>
                  <a:pt x="157924" y="69207"/>
                  <a:pt x="158496" y="68445"/>
                </a:cubicBezTo>
                <a:cubicBezTo>
                  <a:pt x="158686" y="68159"/>
                  <a:pt x="157448" y="67493"/>
                  <a:pt x="157067" y="67778"/>
                </a:cubicBezTo>
                <a:cubicBezTo>
                  <a:pt x="157543" y="65683"/>
                  <a:pt x="158496" y="65683"/>
                  <a:pt x="159544" y="65873"/>
                </a:cubicBezTo>
                <a:cubicBezTo>
                  <a:pt x="159734" y="65111"/>
                  <a:pt x="159258" y="65016"/>
                  <a:pt x="158782" y="64921"/>
                </a:cubicBezTo>
                <a:cubicBezTo>
                  <a:pt x="159353" y="63016"/>
                  <a:pt x="160687" y="64159"/>
                  <a:pt x="161639" y="63778"/>
                </a:cubicBezTo>
                <a:cubicBezTo>
                  <a:pt x="160496" y="63397"/>
                  <a:pt x="158305" y="62825"/>
                  <a:pt x="158972" y="60254"/>
                </a:cubicBezTo>
                <a:cubicBezTo>
                  <a:pt x="159353" y="60063"/>
                  <a:pt x="158877" y="59682"/>
                  <a:pt x="158782" y="60254"/>
                </a:cubicBezTo>
                <a:cubicBezTo>
                  <a:pt x="157734" y="59587"/>
                  <a:pt x="158591" y="57777"/>
                  <a:pt x="158210" y="56825"/>
                </a:cubicBezTo>
                <a:cubicBezTo>
                  <a:pt x="160305" y="52729"/>
                  <a:pt x="158877" y="50824"/>
                  <a:pt x="158210" y="48157"/>
                </a:cubicBezTo>
                <a:cubicBezTo>
                  <a:pt x="158877" y="46919"/>
                  <a:pt x="159925" y="46919"/>
                  <a:pt x="160781" y="46252"/>
                </a:cubicBezTo>
                <a:cubicBezTo>
                  <a:pt x="159925" y="43013"/>
                  <a:pt x="155734" y="45871"/>
                  <a:pt x="154971" y="42251"/>
                </a:cubicBezTo>
                <a:cubicBezTo>
                  <a:pt x="151638" y="42061"/>
                  <a:pt x="147351" y="40823"/>
                  <a:pt x="145161" y="38632"/>
                </a:cubicBezTo>
                <a:cubicBezTo>
                  <a:pt x="145161" y="38441"/>
                  <a:pt x="145256" y="38346"/>
                  <a:pt x="145351" y="38346"/>
                </a:cubicBezTo>
                <a:cubicBezTo>
                  <a:pt x="139541" y="36441"/>
                  <a:pt x="132302" y="37108"/>
                  <a:pt x="125634" y="34631"/>
                </a:cubicBezTo>
                <a:cubicBezTo>
                  <a:pt x="124206" y="34250"/>
                  <a:pt x="126396" y="35393"/>
                  <a:pt x="126492" y="35203"/>
                </a:cubicBezTo>
                <a:cubicBezTo>
                  <a:pt x="126206" y="36346"/>
                  <a:pt x="124301" y="34536"/>
                  <a:pt x="124682" y="34727"/>
                </a:cubicBezTo>
                <a:cubicBezTo>
                  <a:pt x="122872" y="33774"/>
                  <a:pt x="118586" y="32536"/>
                  <a:pt x="117062" y="32345"/>
                </a:cubicBezTo>
                <a:cubicBezTo>
                  <a:pt x="117157" y="31583"/>
                  <a:pt x="117538" y="31774"/>
                  <a:pt x="117824" y="31774"/>
                </a:cubicBezTo>
                <a:cubicBezTo>
                  <a:pt x="111061" y="28440"/>
                  <a:pt x="99726" y="26821"/>
                  <a:pt x="94297" y="22630"/>
                </a:cubicBezTo>
                <a:lnTo>
                  <a:pt x="94106" y="23297"/>
                </a:lnTo>
                <a:cubicBezTo>
                  <a:pt x="93154" y="21487"/>
                  <a:pt x="91059" y="21773"/>
                  <a:pt x="89725" y="21296"/>
                </a:cubicBezTo>
                <a:cubicBezTo>
                  <a:pt x="91725" y="23487"/>
                  <a:pt x="96774" y="24344"/>
                  <a:pt x="99726" y="26345"/>
                </a:cubicBezTo>
                <a:cubicBezTo>
                  <a:pt x="96774" y="26249"/>
                  <a:pt x="93250" y="24821"/>
                  <a:pt x="90964" y="24630"/>
                </a:cubicBezTo>
                <a:cubicBezTo>
                  <a:pt x="92583" y="25678"/>
                  <a:pt x="94678" y="26440"/>
                  <a:pt x="96774" y="27011"/>
                </a:cubicBezTo>
                <a:cubicBezTo>
                  <a:pt x="93630" y="27678"/>
                  <a:pt x="90678" y="25392"/>
                  <a:pt x="87249" y="24630"/>
                </a:cubicBezTo>
                <a:cubicBezTo>
                  <a:pt x="88106" y="24059"/>
                  <a:pt x="89439" y="25106"/>
                  <a:pt x="90392" y="25202"/>
                </a:cubicBezTo>
                <a:cubicBezTo>
                  <a:pt x="90106" y="23106"/>
                  <a:pt x="88678" y="23582"/>
                  <a:pt x="87820" y="23392"/>
                </a:cubicBezTo>
                <a:cubicBezTo>
                  <a:pt x="79247" y="21582"/>
                  <a:pt x="71438" y="17867"/>
                  <a:pt x="63436" y="15105"/>
                </a:cubicBezTo>
                <a:cubicBezTo>
                  <a:pt x="62865" y="14915"/>
                  <a:pt x="62484" y="14248"/>
                  <a:pt x="62007" y="13962"/>
                </a:cubicBezTo>
                <a:cubicBezTo>
                  <a:pt x="55721" y="10343"/>
                  <a:pt x="47815" y="10057"/>
                  <a:pt x="41338" y="7866"/>
                </a:cubicBezTo>
                <a:cubicBezTo>
                  <a:pt x="41434" y="7580"/>
                  <a:pt x="41624" y="7676"/>
                  <a:pt x="41814" y="7676"/>
                </a:cubicBezTo>
                <a:cubicBezTo>
                  <a:pt x="40291" y="6723"/>
                  <a:pt x="37528" y="6723"/>
                  <a:pt x="36385" y="4818"/>
                </a:cubicBezTo>
                <a:cubicBezTo>
                  <a:pt x="36862" y="3770"/>
                  <a:pt x="37623" y="6533"/>
                  <a:pt x="38195" y="4628"/>
                </a:cubicBezTo>
                <a:cubicBezTo>
                  <a:pt x="37528" y="4913"/>
                  <a:pt x="36480" y="3770"/>
                  <a:pt x="35337" y="3675"/>
                </a:cubicBezTo>
                <a:cubicBezTo>
                  <a:pt x="35719" y="2246"/>
                  <a:pt x="35814" y="3580"/>
                  <a:pt x="36195" y="3580"/>
                </a:cubicBezTo>
                <a:cubicBezTo>
                  <a:pt x="35909" y="2151"/>
                  <a:pt x="35147" y="2342"/>
                  <a:pt x="34385" y="1103"/>
                </a:cubicBezTo>
                <a:cubicBezTo>
                  <a:pt x="34480" y="532"/>
                  <a:pt x="34766" y="532"/>
                  <a:pt x="34957" y="532"/>
                </a:cubicBezTo>
                <a:cubicBezTo>
                  <a:pt x="35052" y="-516"/>
                  <a:pt x="34194" y="341"/>
                  <a:pt x="33909" y="151"/>
                </a:cubicBezTo>
                <a:cubicBezTo>
                  <a:pt x="34004" y="1389"/>
                  <a:pt x="34194" y="2627"/>
                  <a:pt x="35433" y="2818"/>
                </a:cubicBezTo>
                <a:cubicBezTo>
                  <a:pt x="34290" y="3485"/>
                  <a:pt x="33242" y="4247"/>
                  <a:pt x="31813" y="3485"/>
                </a:cubicBezTo>
                <a:cubicBezTo>
                  <a:pt x="32289" y="5485"/>
                  <a:pt x="34766" y="4913"/>
                  <a:pt x="37052" y="6247"/>
                </a:cubicBezTo>
                <a:cubicBezTo>
                  <a:pt x="36862" y="6533"/>
                  <a:pt x="36671" y="6818"/>
                  <a:pt x="36480" y="6818"/>
                </a:cubicBezTo>
                <a:cubicBezTo>
                  <a:pt x="36290" y="7676"/>
                  <a:pt x="37052" y="6628"/>
                  <a:pt x="37338" y="6723"/>
                </a:cubicBezTo>
                <a:cubicBezTo>
                  <a:pt x="37719" y="6914"/>
                  <a:pt x="37433" y="7676"/>
                  <a:pt x="37147" y="8533"/>
                </a:cubicBezTo>
                <a:cubicBezTo>
                  <a:pt x="33432" y="7866"/>
                  <a:pt x="31909" y="3961"/>
                  <a:pt x="28575" y="4247"/>
                </a:cubicBezTo>
                <a:cubicBezTo>
                  <a:pt x="28765" y="5294"/>
                  <a:pt x="29337" y="5009"/>
                  <a:pt x="30289" y="5580"/>
                </a:cubicBezTo>
                <a:cubicBezTo>
                  <a:pt x="30099" y="5961"/>
                  <a:pt x="29908" y="5771"/>
                  <a:pt x="29623" y="5771"/>
                </a:cubicBezTo>
                <a:cubicBezTo>
                  <a:pt x="30766" y="6723"/>
                  <a:pt x="32289" y="7390"/>
                  <a:pt x="33909" y="7866"/>
                </a:cubicBezTo>
                <a:cubicBezTo>
                  <a:pt x="31337" y="8438"/>
                  <a:pt x="28860" y="7199"/>
                  <a:pt x="27813" y="5866"/>
                </a:cubicBezTo>
                <a:cubicBezTo>
                  <a:pt x="28003" y="5485"/>
                  <a:pt x="28194" y="5675"/>
                  <a:pt x="28480" y="5675"/>
                </a:cubicBezTo>
                <a:cubicBezTo>
                  <a:pt x="28384" y="3485"/>
                  <a:pt x="26575" y="4818"/>
                  <a:pt x="25527" y="5485"/>
                </a:cubicBezTo>
                <a:cubicBezTo>
                  <a:pt x="25432" y="5961"/>
                  <a:pt x="26670" y="5580"/>
                  <a:pt x="27146" y="6056"/>
                </a:cubicBezTo>
                <a:cubicBezTo>
                  <a:pt x="26575" y="6628"/>
                  <a:pt x="26098" y="7104"/>
                  <a:pt x="25622" y="6342"/>
                </a:cubicBezTo>
                <a:cubicBezTo>
                  <a:pt x="25717" y="8057"/>
                  <a:pt x="22860" y="7676"/>
                  <a:pt x="22193" y="7104"/>
                </a:cubicBezTo>
                <a:cubicBezTo>
                  <a:pt x="22574" y="5771"/>
                  <a:pt x="22669" y="7485"/>
                  <a:pt x="23240" y="6342"/>
                </a:cubicBezTo>
                <a:cubicBezTo>
                  <a:pt x="22764" y="7485"/>
                  <a:pt x="23907" y="6723"/>
                  <a:pt x="24765" y="7199"/>
                </a:cubicBezTo>
                <a:cubicBezTo>
                  <a:pt x="25050" y="6533"/>
                  <a:pt x="24669" y="6437"/>
                  <a:pt x="24479" y="6342"/>
                </a:cubicBezTo>
                <a:cubicBezTo>
                  <a:pt x="24574" y="6056"/>
                  <a:pt x="24765" y="6152"/>
                  <a:pt x="24955" y="6152"/>
                </a:cubicBezTo>
                <a:cubicBezTo>
                  <a:pt x="23717" y="5771"/>
                  <a:pt x="22479" y="5675"/>
                  <a:pt x="21717" y="5771"/>
                </a:cubicBezTo>
                <a:cubicBezTo>
                  <a:pt x="22288" y="5771"/>
                  <a:pt x="21907" y="6628"/>
                  <a:pt x="21717" y="7580"/>
                </a:cubicBezTo>
                <a:cubicBezTo>
                  <a:pt x="20002" y="8914"/>
                  <a:pt x="18097" y="9581"/>
                  <a:pt x="16859" y="13391"/>
                </a:cubicBezTo>
                <a:cubicBezTo>
                  <a:pt x="18192" y="11962"/>
                  <a:pt x="19431" y="9581"/>
                  <a:pt x="20764" y="10628"/>
                </a:cubicBezTo>
                <a:cubicBezTo>
                  <a:pt x="20478" y="12057"/>
                  <a:pt x="18955" y="14248"/>
                  <a:pt x="17812" y="14153"/>
                </a:cubicBezTo>
                <a:cubicBezTo>
                  <a:pt x="17526" y="14534"/>
                  <a:pt x="18859" y="14153"/>
                  <a:pt x="17906" y="14915"/>
                </a:cubicBezTo>
                <a:cubicBezTo>
                  <a:pt x="17716" y="15581"/>
                  <a:pt x="18669" y="14915"/>
                  <a:pt x="18955" y="14915"/>
                </a:cubicBezTo>
                <a:cubicBezTo>
                  <a:pt x="18478" y="14153"/>
                  <a:pt x="19526" y="13676"/>
                  <a:pt x="20098" y="13772"/>
                </a:cubicBezTo>
                <a:cubicBezTo>
                  <a:pt x="19431" y="14724"/>
                  <a:pt x="18955" y="15962"/>
                  <a:pt x="18097" y="15677"/>
                </a:cubicBezTo>
                <a:cubicBezTo>
                  <a:pt x="18383" y="16534"/>
                  <a:pt x="17621" y="17201"/>
                  <a:pt x="17716" y="18153"/>
                </a:cubicBezTo>
                <a:cubicBezTo>
                  <a:pt x="18573" y="17963"/>
                  <a:pt x="19050" y="16058"/>
                  <a:pt x="19907" y="15867"/>
                </a:cubicBezTo>
                <a:cubicBezTo>
                  <a:pt x="20098" y="17105"/>
                  <a:pt x="18383" y="17010"/>
                  <a:pt x="18669" y="18439"/>
                </a:cubicBezTo>
                <a:cubicBezTo>
                  <a:pt x="18669" y="18248"/>
                  <a:pt x="17335" y="19391"/>
                  <a:pt x="17716" y="18153"/>
                </a:cubicBezTo>
                <a:cubicBezTo>
                  <a:pt x="17526" y="19582"/>
                  <a:pt x="16669" y="21201"/>
                  <a:pt x="15430" y="21487"/>
                </a:cubicBezTo>
                <a:cubicBezTo>
                  <a:pt x="14954" y="22439"/>
                  <a:pt x="14764" y="24725"/>
                  <a:pt x="14573" y="23392"/>
                </a:cubicBezTo>
                <a:cubicBezTo>
                  <a:pt x="13906" y="23678"/>
                  <a:pt x="14382" y="25487"/>
                  <a:pt x="14954" y="24630"/>
                </a:cubicBezTo>
                <a:cubicBezTo>
                  <a:pt x="14097" y="25678"/>
                  <a:pt x="13335" y="27488"/>
                  <a:pt x="12382" y="28250"/>
                </a:cubicBezTo>
                <a:cubicBezTo>
                  <a:pt x="12192" y="28821"/>
                  <a:pt x="12478" y="29107"/>
                  <a:pt x="12859" y="29107"/>
                </a:cubicBezTo>
                <a:cubicBezTo>
                  <a:pt x="12096" y="31012"/>
                  <a:pt x="12001" y="31393"/>
                  <a:pt x="11334" y="31964"/>
                </a:cubicBezTo>
                <a:cubicBezTo>
                  <a:pt x="11906" y="32060"/>
                  <a:pt x="11620" y="33012"/>
                  <a:pt x="12382" y="33012"/>
                </a:cubicBezTo>
                <a:cubicBezTo>
                  <a:pt x="11620" y="34155"/>
                  <a:pt x="11430" y="34250"/>
                  <a:pt x="10763" y="34346"/>
                </a:cubicBezTo>
                <a:cubicBezTo>
                  <a:pt x="11334" y="35393"/>
                  <a:pt x="9620" y="35965"/>
                  <a:pt x="9525" y="36917"/>
                </a:cubicBezTo>
                <a:cubicBezTo>
                  <a:pt x="9144" y="36346"/>
                  <a:pt x="8667" y="36251"/>
                  <a:pt x="8096" y="36441"/>
                </a:cubicBezTo>
                <a:cubicBezTo>
                  <a:pt x="7525" y="37108"/>
                  <a:pt x="9239" y="36251"/>
                  <a:pt x="8953" y="37489"/>
                </a:cubicBezTo>
                <a:cubicBezTo>
                  <a:pt x="8477" y="38156"/>
                  <a:pt x="7810" y="37679"/>
                  <a:pt x="7429" y="38441"/>
                </a:cubicBezTo>
                <a:cubicBezTo>
                  <a:pt x="7525" y="39108"/>
                  <a:pt x="8287" y="39013"/>
                  <a:pt x="7905" y="40061"/>
                </a:cubicBezTo>
                <a:cubicBezTo>
                  <a:pt x="5905" y="42251"/>
                  <a:pt x="4763" y="47300"/>
                  <a:pt x="2571" y="47585"/>
                </a:cubicBezTo>
                <a:cubicBezTo>
                  <a:pt x="2381" y="47966"/>
                  <a:pt x="2095" y="48824"/>
                  <a:pt x="1524" y="49490"/>
                </a:cubicBezTo>
                <a:cubicBezTo>
                  <a:pt x="1905" y="49109"/>
                  <a:pt x="2762" y="49395"/>
                  <a:pt x="2857" y="49871"/>
                </a:cubicBezTo>
                <a:cubicBezTo>
                  <a:pt x="2571" y="50729"/>
                  <a:pt x="2191" y="51110"/>
                  <a:pt x="1714" y="50919"/>
                </a:cubicBezTo>
                <a:cubicBezTo>
                  <a:pt x="1619" y="51967"/>
                  <a:pt x="2476" y="50919"/>
                  <a:pt x="2762" y="50919"/>
                </a:cubicBezTo>
                <a:cubicBezTo>
                  <a:pt x="3238" y="51681"/>
                  <a:pt x="2953" y="52348"/>
                  <a:pt x="2857" y="53205"/>
                </a:cubicBezTo>
                <a:cubicBezTo>
                  <a:pt x="4190" y="53681"/>
                  <a:pt x="5239" y="54158"/>
                  <a:pt x="5048" y="56539"/>
                </a:cubicBezTo>
                <a:cubicBezTo>
                  <a:pt x="4763" y="57491"/>
                  <a:pt x="4286" y="57396"/>
                  <a:pt x="3810" y="57206"/>
                </a:cubicBezTo>
                <a:cubicBezTo>
                  <a:pt x="3619" y="57015"/>
                  <a:pt x="3810" y="56444"/>
                  <a:pt x="4000" y="56539"/>
                </a:cubicBezTo>
                <a:cubicBezTo>
                  <a:pt x="4000" y="55872"/>
                  <a:pt x="2286" y="57682"/>
                  <a:pt x="2476" y="58634"/>
                </a:cubicBezTo>
                <a:cubicBezTo>
                  <a:pt x="1905" y="58158"/>
                  <a:pt x="1524" y="59111"/>
                  <a:pt x="952" y="58920"/>
                </a:cubicBezTo>
                <a:cubicBezTo>
                  <a:pt x="476" y="60539"/>
                  <a:pt x="1619" y="58349"/>
                  <a:pt x="2095" y="59301"/>
                </a:cubicBezTo>
                <a:cubicBezTo>
                  <a:pt x="857" y="59587"/>
                  <a:pt x="1905" y="60349"/>
                  <a:pt x="2095" y="61111"/>
                </a:cubicBezTo>
                <a:cubicBezTo>
                  <a:pt x="1809" y="61968"/>
                  <a:pt x="1048" y="61968"/>
                  <a:pt x="1238" y="63016"/>
                </a:cubicBezTo>
                <a:cubicBezTo>
                  <a:pt x="476" y="63587"/>
                  <a:pt x="381" y="61778"/>
                  <a:pt x="0" y="63302"/>
                </a:cubicBezTo>
                <a:close/>
                <a:moveTo>
                  <a:pt x="140970" y="39489"/>
                </a:moveTo>
                <a:cubicBezTo>
                  <a:pt x="140017" y="40537"/>
                  <a:pt x="136207" y="37489"/>
                  <a:pt x="135731" y="37775"/>
                </a:cubicBezTo>
                <a:cubicBezTo>
                  <a:pt x="137064" y="37013"/>
                  <a:pt x="140303" y="40251"/>
                  <a:pt x="140970" y="39489"/>
                </a:cubicBezTo>
                <a:close/>
                <a:moveTo>
                  <a:pt x="113442" y="31393"/>
                </a:moveTo>
                <a:cubicBezTo>
                  <a:pt x="112585" y="31488"/>
                  <a:pt x="111442" y="31012"/>
                  <a:pt x="110775" y="30345"/>
                </a:cubicBezTo>
                <a:cubicBezTo>
                  <a:pt x="111728" y="29869"/>
                  <a:pt x="112776" y="30631"/>
                  <a:pt x="113442" y="31393"/>
                </a:cubicBezTo>
                <a:close/>
                <a:moveTo>
                  <a:pt x="108299" y="29964"/>
                </a:moveTo>
                <a:cubicBezTo>
                  <a:pt x="107346" y="29393"/>
                  <a:pt x="106775" y="29869"/>
                  <a:pt x="106489" y="28726"/>
                </a:cubicBezTo>
                <a:cubicBezTo>
                  <a:pt x="107156" y="28916"/>
                  <a:pt x="108585" y="29583"/>
                  <a:pt x="108299" y="29964"/>
                </a:cubicBezTo>
                <a:close/>
                <a:moveTo>
                  <a:pt x="70009" y="18534"/>
                </a:moveTo>
                <a:cubicBezTo>
                  <a:pt x="69342" y="17296"/>
                  <a:pt x="67627" y="18534"/>
                  <a:pt x="67723" y="17105"/>
                </a:cubicBezTo>
                <a:cubicBezTo>
                  <a:pt x="68484" y="17582"/>
                  <a:pt x="70199" y="17105"/>
                  <a:pt x="70009" y="18534"/>
                </a:cubicBezTo>
                <a:close/>
                <a:moveTo>
                  <a:pt x="65151" y="16343"/>
                </a:moveTo>
                <a:cubicBezTo>
                  <a:pt x="64008" y="15867"/>
                  <a:pt x="63150" y="16343"/>
                  <a:pt x="62579" y="15200"/>
                </a:cubicBezTo>
                <a:cubicBezTo>
                  <a:pt x="63341" y="15010"/>
                  <a:pt x="65055" y="15677"/>
                  <a:pt x="65151" y="16343"/>
                </a:cubicBezTo>
                <a:close/>
                <a:moveTo>
                  <a:pt x="62865" y="94258"/>
                </a:moveTo>
                <a:cubicBezTo>
                  <a:pt x="62484" y="93591"/>
                  <a:pt x="60769" y="94448"/>
                  <a:pt x="60769" y="92924"/>
                </a:cubicBezTo>
                <a:cubicBezTo>
                  <a:pt x="62103" y="92639"/>
                  <a:pt x="62674" y="92924"/>
                  <a:pt x="62865" y="94258"/>
                </a:cubicBezTo>
                <a:close/>
                <a:moveTo>
                  <a:pt x="57531" y="93020"/>
                </a:moveTo>
                <a:cubicBezTo>
                  <a:pt x="60293" y="93210"/>
                  <a:pt x="62769" y="95972"/>
                  <a:pt x="64865" y="95210"/>
                </a:cubicBezTo>
                <a:cubicBezTo>
                  <a:pt x="64675" y="94925"/>
                  <a:pt x="63817" y="95306"/>
                  <a:pt x="64008" y="94639"/>
                </a:cubicBezTo>
                <a:cubicBezTo>
                  <a:pt x="66294" y="95782"/>
                  <a:pt x="68103" y="96068"/>
                  <a:pt x="69246" y="97592"/>
                </a:cubicBezTo>
                <a:cubicBezTo>
                  <a:pt x="65437" y="96353"/>
                  <a:pt x="62579" y="95877"/>
                  <a:pt x="59626" y="94067"/>
                </a:cubicBezTo>
                <a:lnTo>
                  <a:pt x="58102" y="93591"/>
                </a:lnTo>
                <a:cubicBezTo>
                  <a:pt x="57816" y="93591"/>
                  <a:pt x="56483" y="92924"/>
                  <a:pt x="57531" y="93020"/>
                </a:cubicBezTo>
                <a:close/>
                <a:moveTo>
                  <a:pt x="56578" y="91305"/>
                </a:moveTo>
                <a:cubicBezTo>
                  <a:pt x="55721" y="91591"/>
                  <a:pt x="54864" y="91115"/>
                  <a:pt x="54483" y="90734"/>
                </a:cubicBezTo>
                <a:cubicBezTo>
                  <a:pt x="55626" y="90448"/>
                  <a:pt x="56197" y="90924"/>
                  <a:pt x="56578" y="91305"/>
                </a:cubicBezTo>
                <a:close/>
                <a:moveTo>
                  <a:pt x="40671" y="7961"/>
                </a:moveTo>
                <a:cubicBezTo>
                  <a:pt x="42672" y="8914"/>
                  <a:pt x="43719" y="8533"/>
                  <a:pt x="44196" y="10533"/>
                </a:cubicBezTo>
                <a:cubicBezTo>
                  <a:pt x="44862" y="9866"/>
                  <a:pt x="45815" y="10057"/>
                  <a:pt x="46196" y="11200"/>
                </a:cubicBezTo>
                <a:cubicBezTo>
                  <a:pt x="44386" y="11676"/>
                  <a:pt x="43148" y="9200"/>
                  <a:pt x="42767" y="10819"/>
                </a:cubicBezTo>
                <a:cubicBezTo>
                  <a:pt x="42100" y="10914"/>
                  <a:pt x="42196" y="10247"/>
                  <a:pt x="41814" y="10152"/>
                </a:cubicBezTo>
                <a:cubicBezTo>
                  <a:pt x="39243" y="9200"/>
                  <a:pt x="41624" y="9962"/>
                  <a:pt x="42767" y="9676"/>
                </a:cubicBezTo>
                <a:cubicBezTo>
                  <a:pt x="42481" y="8914"/>
                  <a:pt x="40481" y="10057"/>
                  <a:pt x="40671" y="7961"/>
                </a:cubicBezTo>
                <a:close/>
                <a:moveTo>
                  <a:pt x="19812" y="10152"/>
                </a:moveTo>
                <a:cubicBezTo>
                  <a:pt x="20764" y="8342"/>
                  <a:pt x="22860" y="8342"/>
                  <a:pt x="23526" y="8438"/>
                </a:cubicBezTo>
                <a:cubicBezTo>
                  <a:pt x="22097" y="9485"/>
                  <a:pt x="21336" y="9485"/>
                  <a:pt x="19812" y="10152"/>
                </a:cubicBezTo>
                <a:close/>
                <a:moveTo>
                  <a:pt x="21241" y="11390"/>
                </a:moveTo>
                <a:cubicBezTo>
                  <a:pt x="21145" y="11390"/>
                  <a:pt x="21050" y="11390"/>
                  <a:pt x="20955" y="11676"/>
                </a:cubicBezTo>
                <a:cubicBezTo>
                  <a:pt x="21050" y="11771"/>
                  <a:pt x="21336" y="11771"/>
                  <a:pt x="21241" y="12152"/>
                </a:cubicBezTo>
                <a:cubicBezTo>
                  <a:pt x="20764" y="11390"/>
                  <a:pt x="20002" y="13295"/>
                  <a:pt x="20098" y="12152"/>
                </a:cubicBezTo>
                <a:cubicBezTo>
                  <a:pt x="20383" y="11962"/>
                  <a:pt x="21241" y="10152"/>
                  <a:pt x="21241" y="11390"/>
                </a:cubicBezTo>
                <a:close/>
                <a:moveTo>
                  <a:pt x="3810" y="52348"/>
                </a:moveTo>
                <a:cubicBezTo>
                  <a:pt x="3524" y="52253"/>
                  <a:pt x="3429" y="52919"/>
                  <a:pt x="3238" y="52919"/>
                </a:cubicBezTo>
                <a:cubicBezTo>
                  <a:pt x="2953" y="51395"/>
                  <a:pt x="3524" y="51967"/>
                  <a:pt x="3905" y="50919"/>
                </a:cubicBezTo>
                <a:cubicBezTo>
                  <a:pt x="3619" y="51491"/>
                  <a:pt x="4190" y="51395"/>
                  <a:pt x="3810" y="52348"/>
                </a:cubicBezTo>
                <a:close/>
                <a:moveTo>
                  <a:pt x="6286" y="48347"/>
                </a:moveTo>
                <a:cubicBezTo>
                  <a:pt x="6096" y="48347"/>
                  <a:pt x="6000" y="48538"/>
                  <a:pt x="5905" y="48919"/>
                </a:cubicBezTo>
                <a:lnTo>
                  <a:pt x="4953" y="48633"/>
                </a:lnTo>
                <a:cubicBezTo>
                  <a:pt x="5143" y="47681"/>
                  <a:pt x="6382" y="47871"/>
                  <a:pt x="6286" y="48347"/>
                </a:cubicBezTo>
                <a:close/>
                <a:moveTo>
                  <a:pt x="4286" y="48728"/>
                </a:moveTo>
                <a:cubicBezTo>
                  <a:pt x="4953" y="48824"/>
                  <a:pt x="5048" y="49395"/>
                  <a:pt x="4763" y="50348"/>
                </a:cubicBezTo>
                <a:cubicBezTo>
                  <a:pt x="4476" y="50062"/>
                  <a:pt x="4096" y="49681"/>
                  <a:pt x="4286" y="48728"/>
                </a:cubicBezTo>
                <a:close/>
              </a:path>
            </a:pathLst>
          </a:custGeom>
          <a:solidFill>
            <a:srgbClr val="1A2D6F"/>
          </a:solidFill>
          <a:ln w="9525" cap="flat">
            <a:noFill/>
            <a:prstDash val="solid"/>
            <a:miter/>
          </a:ln>
        </p:spPr>
        <p:txBody>
          <a:bodyPr rtlCol="0" anchor="ctr"/>
          <a:lstStyle/>
          <a:p>
            <a:endParaRPr lang="en-US"/>
          </a:p>
        </p:txBody>
      </p:sp>
      <p:sp>
        <p:nvSpPr>
          <p:cNvPr id="1247" name="צורה חופשית: צורה 1220">
            <a:extLst>
              <a:ext uri="{FF2B5EF4-FFF2-40B4-BE49-F238E27FC236}">
                <a16:creationId xmlns:a16="http://schemas.microsoft.com/office/drawing/2014/main" id="{E5E73A7D-68BF-4C00-8284-C275D4039425}"/>
              </a:ext>
            </a:extLst>
          </p:cNvPr>
          <p:cNvSpPr/>
          <p:nvPr userDrawn="1"/>
        </p:nvSpPr>
        <p:spPr>
          <a:xfrm>
            <a:off x="5116115" y="128587"/>
            <a:ext cx="1666" cy="1172"/>
          </a:xfrm>
          <a:custGeom>
            <a:avLst/>
            <a:gdLst>
              <a:gd name="connsiteX0" fmla="*/ 1666 w 1666"/>
              <a:gd name="connsiteY0" fmla="*/ 1143 h 1172"/>
              <a:gd name="connsiteX1" fmla="*/ 238 w 1666"/>
              <a:gd name="connsiteY1" fmla="*/ 0 h 1172"/>
              <a:gd name="connsiteX2" fmla="*/ 524 w 1666"/>
              <a:gd name="connsiteY2" fmla="*/ 857 h 1172"/>
              <a:gd name="connsiteX3" fmla="*/ 1666 w 1666"/>
              <a:gd name="connsiteY3" fmla="*/ 1143 h 1172"/>
            </a:gdLst>
            <a:ahLst/>
            <a:cxnLst>
              <a:cxn ang="0">
                <a:pos x="connsiteX0" y="connsiteY0"/>
              </a:cxn>
              <a:cxn ang="0">
                <a:pos x="connsiteX1" y="connsiteY1"/>
              </a:cxn>
              <a:cxn ang="0">
                <a:pos x="connsiteX2" y="connsiteY2"/>
              </a:cxn>
              <a:cxn ang="0">
                <a:pos x="connsiteX3" y="connsiteY3"/>
              </a:cxn>
            </a:cxnLst>
            <a:rect l="l" t="t" r="r" b="b"/>
            <a:pathLst>
              <a:path w="1666" h="1172">
                <a:moveTo>
                  <a:pt x="1666" y="1143"/>
                </a:moveTo>
                <a:cubicBezTo>
                  <a:pt x="1571" y="381"/>
                  <a:pt x="1000" y="95"/>
                  <a:pt x="238" y="0"/>
                </a:cubicBezTo>
                <a:cubicBezTo>
                  <a:pt x="-715" y="286"/>
                  <a:pt x="1571" y="572"/>
                  <a:pt x="524" y="857"/>
                </a:cubicBezTo>
                <a:cubicBezTo>
                  <a:pt x="428" y="1715"/>
                  <a:pt x="1286" y="476"/>
                  <a:pt x="1666" y="1143"/>
                </a:cubicBezTo>
                <a:close/>
              </a:path>
            </a:pathLst>
          </a:custGeom>
          <a:solidFill>
            <a:srgbClr val="1A2D6F"/>
          </a:solidFill>
          <a:ln w="9525" cap="flat">
            <a:noFill/>
            <a:prstDash val="solid"/>
            <a:miter/>
          </a:ln>
        </p:spPr>
        <p:txBody>
          <a:bodyPr rtlCol="0" anchor="ctr"/>
          <a:lstStyle/>
          <a:p>
            <a:endParaRPr lang="en-US"/>
          </a:p>
        </p:txBody>
      </p:sp>
      <p:sp>
        <p:nvSpPr>
          <p:cNvPr id="1248" name="צורה חופשית: צורה 1221">
            <a:extLst>
              <a:ext uri="{FF2B5EF4-FFF2-40B4-BE49-F238E27FC236}">
                <a16:creationId xmlns:a16="http://schemas.microsoft.com/office/drawing/2014/main" id="{980FCC0B-CCF4-460F-9884-390C79C0336B}"/>
              </a:ext>
            </a:extLst>
          </p:cNvPr>
          <p:cNvSpPr/>
          <p:nvPr userDrawn="1"/>
        </p:nvSpPr>
        <p:spPr>
          <a:xfrm>
            <a:off x="5130450" y="128587"/>
            <a:ext cx="4554" cy="2095"/>
          </a:xfrm>
          <a:custGeom>
            <a:avLst/>
            <a:gdLst>
              <a:gd name="connsiteX0" fmla="*/ 1048 w 4554"/>
              <a:gd name="connsiteY0" fmla="*/ 286 h 2095"/>
              <a:gd name="connsiteX1" fmla="*/ 0 w 4554"/>
              <a:gd name="connsiteY1" fmla="*/ 0 h 2095"/>
              <a:gd name="connsiteX2" fmla="*/ 4476 w 4554"/>
              <a:gd name="connsiteY2" fmla="*/ 2096 h 2095"/>
              <a:gd name="connsiteX3" fmla="*/ 1048 w 4554"/>
              <a:gd name="connsiteY3" fmla="*/ 286 h 2095"/>
            </a:gdLst>
            <a:ahLst/>
            <a:cxnLst>
              <a:cxn ang="0">
                <a:pos x="connsiteX0" y="connsiteY0"/>
              </a:cxn>
              <a:cxn ang="0">
                <a:pos x="connsiteX1" y="connsiteY1"/>
              </a:cxn>
              <a:cxn ang="0">
                <a:pos x="connsiteX2" y="connsiteY2"/>
              </a:cxn>
              <a:cxn ang="0">
                <a:pos x="connsiteX3" y="connsiteY3"/>
              </a:cxn>
            </a:cxnLst>
            <a:rect l="l" t="t" r="r" b="b"/>
            <a:pathLst>
              <a:path w="4554" h="2095">
                <a:moveTo>
                  <a:pt x="1048" y="286"/>
                </a:moveTo>
                <a:lnTo>
                  <a:pt x="0" y="0"/>
                </a:lnTo>
                <a:cubicBezTo>
                  <a:pt x="1619" y="1429"/>
                  <a:pt x="3429" y="1429"/>
                  <a:pt x="4476" y="2096"/>
                </a:cubicBezTo>
                <a:cubicBezTo>
                  <a:pt x="5143" y="762"/>
                  <a:pt x="1334" y="572"/>
                  <a:pt x="1048" y="286"/>
                </a:cubicBezTo>
                <a:close/>
              </a:path>
            </a:pathLst>
          </a:custGeom>
          <a:solidFill>
            <a:srgbClr val="1A2D6F"/>
          </a:solidFill>
          <a:ln w="9525" cap="flat">
            <a:noFill/>
            <a:prstDash val="solid"/>
            <a:miter/>
          </a:ln>
        </p:spPr>
        <p:txBody>
          <a:bodyPr rtlCol="0" anchor="ctr"/>
          <a:lstStyle/>
          <a:p>
            <a:endParaRPr lang="en-US"/>
          </a:p>
        </p:txBody>
      </p:sp>
      <p:sp>
        <p:nvSpPr>
          <p:cNvPr id="1249" name="צורה חופשית: צורה 1222">
            <a:extLst>
              <a:ext uri="{FF2B5EF4-FFF2-40B4-BE49-F238E27FC236}">
                <a16:creationId xmlns:a16="http://schemas.microsoft.com/office/drawing/2014/main" id="{F87DFB71-6D7A-47F6-A08D-FC3775DDD5A1}"/>
              </a:ext>
            </a:extLst>
          </p:cNvPr>
          <p:cNvSpPr/>
          <p:nvPr userDrawn="1"/>
        </p:nvSpPr>
        <p:spPr>
          <a:xfrm>
            <a:off x="5183505" y="147767"/>
            <a:ext cx="2190" cy="1394"/>
          </a:xfrm>
          <a:custGeom>
            <a:avLst/>
            <a:gdLst>
              <a:gd name="connsiteX0" fmla="*/ 0 w 2190"/>
              <a:gd name="connsiteY0" fmla="*/ 61 h 1394"/>
              <a:gd name="connsiteX1" fmla="*/ 2191 w 2190"/>
              <a:gd name="connsiteY1" fmla="*/ 1394 h 1394"/>
              <a:gd name="connsiteX2" fmla="*/ 0 w 2190"/>
              <a:gd name="connsiteY2" fmla="*/ 61 h 1394"/>
            </a:gdLst>
            <a:ahLst/>
            <a:cxnLst>
              <a:cxn ang="0">
                <a:pos x="connsiteX0" y="connsiteY0"/>
              </a:cxn>
              <a:cxn ang="0">
                <a:pos x="connsiteX1" y="connsiteY1"/>
              </a:cxn>
              <a:cxn ang="0">
                <a:pos x="connsiteX2" y="connsiteY2"/>
              </a:cxn>
            </a:cxnLst>
            <a:rect l="l" t="t" r="r" b="b"/>
            <a:pathLst>
              <a:path w="2190" h="1394">
                <a:moveTo>
                  <a:pt x="0" y="61"/>
                </a:moveTo>
                <a:cubicBezTo>
                  <a:pt x="381" y="823"/>
                  <a:pt x="1524" y="823"/>
                  <a:pt x="2191" y="1394"/>
                </a:cubicBezTo>
                <a:cubicBezTo>
                  <a:pt x="2095" y="-225"/>
                  <a:pt x="667" y="-35"/>
                  <a:pt x="0" y="61"/>
                </a:cubicBezTo>
                <a:close/>
              </a:path>
            </a:pathLst>
          </a:custGeom>
          <a:solidFill>
            <a:srgbClr val="1A2D6F"/>
          </a:solidFill>
          <a:ln w="9525" cap="flat">
            <a:noFill/>
            <a:prstDash val="solid"/>
            <a:miter/>
          </a:ln>
        </p:spPr>
        <p:txBody>
          <a:bodyPr rtlCol="0" anchor="ctr"/>
          <a:lstStyle/>
          <a:p>
            <a:endParaRPr lang="en-US"/>
          </a:p>
        </p:txBody>
      </p:sp>
      <p:sp>
        <p:nvSpPr>
          <p:cNvPr id="1250" name="צורה חופשית: צורה 1223">
            <a:extLst>
              <a:ext uri="{FF2B5EF4-FFF2-40B4-BE49-F238E27FC236}">
                <a16:creationId xmlns:a16="http://schemas.microsoft.com/office/drawing/2014/main" id="{03E3ECAD-9EEF-4C67-AFD3-27C73B0B8F4C}"/>
              </a:ext>
            </a:extLst>
          </p:cNvPr>
          <p:cNvSpPr/>
          <p:nvPr userDrawn="1"/>
        </p:nvSpPr>
        <p:spPr>
          <a:xfrm>
            <a:off x="5111020" y="122564"/>
            <a:ext cx="2670" cy="688"/>
          </a:xfrm>
          <a:custGeom>
            <a:avLst/>
            <a:gdLst>
              <a:gd name="connsiteX0" fmla="*/ 2667 w 2670"/>
              <a:gd name="connsiteY0" fmla="*/ 689 h 688"/>
              <a:gd name="connsiteX1" fmla="*/ 0 w 2670"/>
              <a:gd name="connsiteY1" fmla="*/ 213 h 688"/>
              <a:gd name="connsiteX2" fmla="*/ 2667 w 2670"/>
              <a:gd name="connsiteY2" fmla="*/ 689 h 688"/>
            </a:gdLst>
            <a:ahLst/>
            <a:cxnLst>
              <a:cxn ang="0">
                <a:pos x="connsiteX0" y="connsiteY0"/>
              </a:cxn>
              <a:cxn ang="0">
                <a:pos x="connsiteX1" y="connsiteY1"/>
              </a:cxn>
              <a:cxn ang="0">
                <a:pos x="connsiteX2" y="connsiteY2"/>
              </a:cxn>
            </a:cxnLst>
            <a:rect l="l" t="t" r="r" b="b"/>
            <a:pathLst>
              <a:path w="2670" h="688">
                <a:moveTo>
                  <a:pt x="2667" y="689"/>
                </a:moveTo>
                <a:cubicBezTo>
                  <a:pt x="2762" y="-645"/>
                  <a:pt x="857" y="403"/>
                  <a:pt x="0" y="213"/>
                </a:cubicBezTo>
                <a:cubicBezTo>
                  <a:pt x="476" y="1356"/>
                  <a:pt x="1810" y="-168"/>
                  <a:pt x="2667" y="689"/>
                </a:cubicBezTo>
                <a:close/>
              </a:path>
            </a:pathLst>
          </a:custGeom>
          <a:solidFill>
            <a:srgbClr val="1A2D6F"/>
          </a:solidFill>
          <a:ln w="9525" cap="flat">
            <a:noFill/>
            <a:prstDash val="solid"/>
            <a:miter/>
          </a:ln>
        </p:spPr>
        <p:txBody>
          <a:bodyPr rtlCol="0" anchor="ctr"/>
          <a:lstStyle/>
          <a:p>
            <a:endParaRPr lang="en-US"/>
          </a:p>
        </p:txBody>
      </p:sp>
      <p:sp>
        <p:nvSpPr>
          <p:cNvPr id="1251" name="צורה חופשית: צורה 1224">
            <a:extLst>
              <a:ext uri="{FF2B5EF4-FFF2-40B4-BE49-F238E27FC236}">
                <a16:creationId xmlns:a16="http://schemas.microsoft.com/office/drawing/2014/main" id="{DE0442C4-4A18-4CEB-83DD-AF2D51C59373}"/>
              </a:ext>
            </a:extLst>
          </p:cNvPr>
          <p:cNvSpPr/>
          <p:nvPr userDrawn="1"/>
        </p:nvSpPr>
        <p:spPr>
          <a:xfrm>
            <a:off x="5099899" y="124396"/>
            <a:ext cx="1785" cy="1619"/>
          </a:xfrm>
          <a:custGeom>
            <a:avLst/>
            <a:gdLst>
              <a:gd name="connsiteX0" fmla="*/ 1786 w 1785"/>
              <a:gd name="connsiteY0" fmla="*/ 1619 h 1619"/>
              <a:gd name="connsiteX1" fmla="*/ 358 w 1785"/>
              <a:gd name="connsiteY1" fmla="*/ 0 h 1619"/>
              <a:gd name="connsiteX2" fmla="*/ 1786 w 1785"/>
              <a:gd name="connsiteY2" fmla="*/ 1619 h 1619"/>
            </a:gdLst>
            <a:ahLst/>
            <a:cxnLst>
              <a:cxn ang="0">
                <a:pos x="connsiteX0" y="connsiteY0"/>
              </a:cxn>
              <a:cxn ang="0">
                <a:pos x="connsiteX1" y="connsiteY1"/>
              </a:cxn>
              <a:cxn ang="0">
                <a:pos x="connsiteX2" y="connsiteY2"/>
              </a:cxn>
            </a:cxnLst>
            <a:rect l="l" t="t" r="r" b="b"/>
            <a:pathLst>
              <a:path w="1785" h="1619">
                <a:moveTo>
                  <a:pt x="1786" y="1619"/>
                </a:moveTo>
                <a:cubicBezTo>
                  <a:pt x="1596" y="667"/>
                  <a:pt x="643" y="95"/>
                  <a:pt x="358" y="0"/>
                </a:cubicBezTo>
                <a:cubicBezTo>
                  <a:pt x="-785" y="1143"/>
                  <a:pt x="1119" y="1429"/>
                  <a:pt x="1786" y="1619"/>
                </a:cubicBezTo>
                <a:close/>
              </a:path>
            </a:pathLst>
          </a:custGeom>
          <a:solidFill>
            <a:srgbClr val="1A2D6F"/>
          </a:solidFill>
          <a:ln w="9525" cap="flat">
            <a:noFill/>
            <a:prstDash val="solid"/>
            <a:miter/>
          </a:ln>
        </p:spPr>
        <p:txBody>
          <a:bodyPr rtlCol="0" anchor="ctr"/>
          <a:lstStyle/>
          <a:p>
            <a:endParaRPr lang="en-US"/>
          </a:p>
        </p:txBody>
      </p:sp>
      <p:sp>
        <p:nvSpPr>
          <p:cNvPr id="1252" name="צורה חופשית: צורה 1225">
            <a:extLst>
              <a:ext uri="{FF2B5EF4-FFF2-40B4-BE49-F238E27FC236}">
                <a16:creationId xmlns:a16="http://schemas.microsoft.com/office/drawing/2014/main" id="{06AAED43-1529-491A-8C9B-F50CDC80F829}"/>
              </a:ext>
            </a:extLst>
          </p:cNvPr>
          <p:cNvSpPr/>
          <p:nvPr userDrawn="1"/>
        </p:nvSpPr>
        <p:spPr>
          <a:xfrm>
            <a:off x="5074729" y="187155"/>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0" y="-179"/>
                  <a:pt x="285" y="2107"/>
                  <a:pt x="0" y="3059"/>
                </a:cubicBezTo>
                <a:cubicBezTo>
                  <a:pt x="1048" y="2678"/>
                  <a:pt x="95" y="1535"/>
                  <a:pt x="952" y="11"/>
                </a:cubicBezTo>
                <a:close/>
              </a:path>
            </a:pathLst>
          </a:custGeom>
          <a:solidFill>
            <a:srgbClr val="1A2D6F"/>
          </a:solidFill>
          <a:ln w="9525" cap="flat">
            <a:noFill/>
            <a:prstDash val="solid"/>
            <a:miter/>
          </a:ln>
        </p:spPr>
        <p:txBody>
          <a:bodyPr rtlCol="0" anchor="ctr"/>
          <a:lstStyle/>
          <a:p>
            <a:endParaRPr lang="en-US"/>
          </a:p>
        </p:txBody>
      </p:sp>
      <p:sp>
        <p:nvSpPr>
          <p:cNvPr id="1253" name="צורה חופשית: צורה 1226">
            <a:extLst>
              <a:ext uri="{FF2B5EF4-FFF2-40B4-BE49-F238E27FC236}">
                <a16:creationId xmlns:a16="http://schemas.microsoft.com/office/drawing/2014/main" id="{2EAB9EB9-AB54-4337-8DC4-B2A0063AEF7D}"/>
              </a:ext>
            </a:extLst>
          </p:cNvPr>
          <p:cNvSpPr/>
          <p:nvPr userDrawn="1"/>
        </p:nvSpPr>
        <p:spPr>
          <a:xfrm>
            <a:off x="5113877" y="208502"/>
            <a:ext cx="1999" cy="952"/>
          </a:xfrm>
          <a:custGeom>
            <a:avLst/>
            <a:gdLst>
              <a:gd name="connsiteX0" fmla="*/ 2000 w 1999"/>
              <a:gd name="connsiteY0" fmla="*/ 953 h 952"/>
              <a:gd name="connsiteX1" fmla="*/ 0 w 1999"/>
              <a:gd name="connsiteY1" fmla="*/ 0 h 952"/>
              <a:gd name="connsiteX2" fmla="*/ 2000 w 1999"/>
              <a:gd name="connsiteY2" fmla="*/ 953 h 952"/>
            </a:gdLst>
            <a:ahLst/>
            <a:cxnLst>
              <a:cxn ang="0">
                <a:pos x="connsiteX0" y="connsiteY0"/>
              </a:cxn>
              <a:cxn ang="0">
                <a:pos x="connsiteX1" y="connsiteY1"/>
              </a:cxn>
              <a:cxn ang="0">
                <a:pos x="connsiteX2" y="connsiteY2"/>
              </a:cxn>
            </a:cxnLst>
            <a:rect l="l" t="t" r="r" b="b"/>
            <a:pathLst>
              <a:path w="1999" h="952">
                <a:moveTo>
                  <a:pt x="2000" y="953"/>
                </a:moveTo>
                <a:cubicBezTo>
                  <a:pt x="1714" y="-95"/>
                  <a:pt x="952" y="95"/>
                  <a:pt x="0" y="0"/>
                </a:cubicBezTo>
                <a:cubicBezTo>
                  <a:pt x="95" y="857"/>
                  <a:pt x="1428" y="572"/>
                  <a:pt x="2000" y="953"/>
                </a:cubicBezTo>
                <a:close/>
              </a:path>
            </a:pathLst>
          </a:custGeom>
          <a:solidFill>
            <a:srgbClr val="1A2D6F"/>
          </a:solidFill>
          <a:ln w="9525" cap="flat">
            <a:noFill/>
            <a:prstDash val="solid"/>
            <a:miter/>
          </a:ln>
        </p:spPr>
        <p:txBody>
          <a:bodyPr rtlCol="0" anchor="ctr"/>
          <a:lstStyle/>
          <a:p>
            <a:endParaRPr lang="en-US"/>
          </a:p>
        </p:txBody>
      </p:sp>
      <p:sp>
        <p:nvSpPr>
          <p:cNvPr id="1254" name="צורה חופשית: צורה 1227">
            <a:extLst>
              <a:ext uri="{FF2B5EF4-FFF2-40B4-BE49-F238E27FC236}">
                <a16:creationId xmlns:a16="http://schemas.microsoft.com/office/drawing/2014/main" id="{C11FA8B9-A822-499E-A33E-F1E6B1541D3D}"/>
              </a:ext>
            </a:extLst>
          </p:cNvPr>
          <p:cNvSpPr/>
          <p:nvPr userDrawn="1"/>
        </p:nvSpPr>
        <p:spPr>
          <a:xfrm>
            <a:off x="5220366" y="160591"/>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1" y="95"/>
                  <a:pt x="285" y="190"/>
                  <a:pt x="381" y="95"/>
                </a:cubicBezTo>
                <a:cubicBezTo>
                  <a:pt x="285" y="0"/>
                  <a:pt x="95" y="0"/>
                  <a:pt x="0" y="0"/>
                </a:cubicBezTo>
                <a:close/>
              </a:path>
            </a:pathLst>
          </a:custGeom>
          <a:solidFill>
            <a:srgbClr val="1A2D6F"/>
          </a:solidFill>
          <a:ln w="9525" cap="flat">
            <a:noFill/>
            <a:prstDash val="solid"/>
            <a:miter/>
          </a:ln>
        </p:spPr>
        <p:txBody>
          <a:bodyPr rtlCol="0" anchor="ctr"/>
          <a:lstStyle/>
          <a:p>
            <a:endParaRPr lang="en-US"/>
          </a:p>
        </p:txBody>
      </p:sp>
      <p:sp>
        <p:nvSpPr>
          <p:cNvPr id="1255" name="צורה חופשית: צורה 1228">
            <a:extLst>
              <a:ext uri="{FF2B5EF4-FFF2-40B4-BE49-F238E27FC236}">
                <a16:creationId xmlns:a16="http://schemas.microsoft.com/office/drawing/2014/main" id="{1D222517-5BBC-4E8A-BC1C-427786E54296}"/>
              </a:ext>
            </a:extLst>
          </p:cNvPr>
          <p:cNvSpPr/>
          <p:nvPr userDrawn="1"/>
        </p:nvSpPr>
        <p:spPr>
          <a:xfrm>
            <a:off x="5219986" y="160456"/>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285" y="135"/>
                  <a:pt x="381" y="135"/>
                </a:cubicBezTo>
                <a:cubicBezTo>
                  <a:pt x="190" y="39"/>
                  <a:pt x="95" y="-56"/>
                  <a:pt x="0" y="39"/>
                </a:cubicBezTo>
                <a:close/>
              </a:path>
            </a:pathLst>
          </a:custGeom>
          <a:solidFill>
            <a:srgbClr val="1A2D6F"/>
          </a:solidFill>
          <a:ln w="9525" cap="flat">
            <a:noFill/>
            <a:prstDash val="solid"/>
            <a:miter/>
          </a:ln>
        </p:spPr>
        <p:txBody>
          <a:bodyPr rtlCol="0" anchor="ctr"/>
          <a:lstStyle/>
          <a:p>
            <a:endParaRPr lang="en-US"/>
          </a:p>
        </p:txBody>
      </p:sp>
      <p:sp>
        <p:nvSpPr>
          <p:cNvPr id="1256" name="צורה חופשית: צורה 1229">
            <a:extLst>
              <a:ext uri="{FF2B5EF4-FFF2-40B4-BE49-F238E27FC236}">
                <a16:creationId xmlns:a16="http://schemas.microsoft.com/office/drawing/2014/main" id="{543CA682-F0B0-41FA-85B5-6FAACA1B3DCB}"/>
              </a:ext>
            </a:extLst>
          </p:cNvPr>
          <p:cNvSpPr/>
          <p:nvPr userDrawn="1"/>
        </p:nvSpPr>
        <p:spPr>
          <a:xfrm>
            <a:off x="5191411" y="148590"/>
            <a:ext cx="36575" cy="12287"/>
          </a:xfrm>
          <a:custGeom>
            <a:avLst/>
            <a:gdLst>
              <a:gd name="connsiteX0" fmla="*/ 0 w 36575"/>
              <a:gd name="connsiteY0" fmla="*/ 1714 h 12287"/>
              <a:gd name="connsiteX1" fmla="*/ 17526 w 36575"/>
              <a:gd name="connsiteY1" fmla="*/ 7144 h 12287"/>
              <a:gd name="connsiteX2" fmla="*/ 28480 w 36575"/>
              <a:gd name="connsiteY2" fmla="*/ 10001 h 12287"/>
              <a:gd name="connsiteX3" fmla="*/ 26289 w 36575"/>
              <a:gd name="connsiteY3" fmla="*/ 8668 h 12287"/>
              <a:gd name="connsiteX4" fmla="*/ 32385 w 36575"/>
              <a:gd name="connsiteY4" fmla="*/ 10573 h 12287"/>
              <a:gd name="connsiteX5" fmla="*/ 30194 w 36575"/>
              <a:gd name="connsiteY5" fmla="*/ 11430 h 12287"/>
              <a:gd name="connsiteX6" fmla="*/ 36576 w 36575"/>
              <a:gd name="connsiteY6" fmla="*/ 12287 h 12287"/>
              <a:gd name="connsiteX7" fmla="*/ 11906 w 36575"/>
              <a:gd name="connsiteY7" fmla="*/ 4381 h 12287"/>
              <a:gd name="connsiteX8" fmla="*/ 12001 w 36575"/>
              <a:gd name="connsiteY8" fmla="*/ 4763 h 12287"/>
              <a:gd name="connsiteX9" fmla="*/ 762 w 36575"/>
              <a:gd name="connsiteY9" fmla="*/ 0 h 12287"/>
              <a:gd name="connsiteX10" fmla="*/ 2857 w 36575"/>
              <a:gd name="connsiteY10" fmla="*/ 1714 h 12287"/>
              <a:gd name="connsiteX11" fmla="*/ 0 w 36575"/>
              <a:gd name="connsiteY11" fmla="*/ 1714 h 12287"/>
              <a:gd name="connsiteX12" fmla="*/ 6953 w 36575"/>
              <a:gd name="connsiteY12" fmla="*/ 3619 h 12287"/>
              <a:gd name="connsiteX13" fmla="*/ 3905 w 36575"/>
              <a:gd name="connsiteY13" fmla="*/ 2476 h 12287"/>
              <a:gd name="connsiteX14" fmla="*/ 6953 w 36575"/>
              <a:gd name="connsiteY14" fmla="*/ 3619 h 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5" h="12287">
                <a:moveTo>
                  <a:pt x="0" y="1714"/>
                </a:moveTo>
                <a:cubicBezTo>
                  <a:pt x="5905" y="4381"/>
                  <a:pt x="11239" y="6763"/>
                  <a:pt x="17526" y="7144"/>
                </a:cubicBezTo>
                <a:cubicBezTo>
                  <a:pt x="19431" y="9049"/>
                  <a:pt x="24574" y="8954"/>
                  <a:pt x="28480" y="10001"/>
                </a:cubicBezTo>
                <a:cubicBezTo>
                  <a:pt x="28956" y="9239"/>
                  <a:pt x="26384" y="9620"/>
                  <a:pt x="26289" y="8668"/>
                </a:cubicBezTo>
                <a:cubicBezTo>
                  <a:pt x="28575" y="8477"/>
                  <a:pt x="30099" y="10382"/>
                  <a:pt x="32385" y="10573"/>
                </a:cubicBezTo>
                <a:cubicBezTo>
                  <a:pt x="31909" y="11906"/>
                  <a:pt x="30861" y="11049"/>
                  <a:pt x="30194" y="11430"/>
                </a:cubicBezTo>
                <a:cubicBezTo>
                  <a:pt x="31909" y="13240"/>
                  <a:pt x="34957" y="11144"/>
                  <a:pt x="36576" y="12287"/>
                </a:cubicBezTo>
                <a:cubicBezTo>
                  <a:pt x="31051" y="8001"/>
                  <a:pt x="20383" y="7048"/>
                  <a:pt x="11906" y="4381"/>
                </a:cubicBezTo>
                <a:cubicBezTo>
                  <a:pt x="11906" y="4572"/>
                  <a:pt x="11906" y="4667"/>
                  <a:pt x="12001" y="4763"/>
                </a:cubicBezTo>
                <a:cubicBezTo>
                  <a:pt x="9715" y="3619"/>
                  <a:pt x="4381" y="1619"/>
                  <a:pt x="762" y="0"/>
                </a:cubicBezTo>
                <a:cubicBezTo>
                  <a:pt x="762" y="1238"/>
                  <a:pt x="2286" y="952"/>
                  <a:pt x="2857" y="1714"/>
                </a:cubicBezTo>
                <a:cubicBezTo>
                  <a:pt x="2000" y="3048"/>
                  <a:pt x="1238" y="952"/>
                  <a:pt x="0" y="1714"/>
                </a:cubicBezTo>
                <a:close/>
                <a:moveTo>
                  <a:pt x="6953" y="3619"/>
                </a:moveTo>
                <a:cubicBezTo>
                  <a:pt x="5905" y="4096"/>
                  <a:pt x="4667" y="3048"/>
                  <a:pt x="3905" y="2476"/>
                </a:cubicBezTo>
                <a:cubicBezTo>
                  <a:pt x="4953" y="2286"/>
                  <a:pt x="6572" y="2476"/>
                  <a:pt x="6953" y="3619"/>
                </a:cubicBezTo>
                <a:close/>
              </a:path>
            </a:pathLst>
          </a:custGeom>
          <a:solidFill>
            <a:srgbClr val="1A2D6F"/>
          </a:solidFill>
          <a:ln w="9525" cap="flat">
            <a:noFill/>
            <a:prstDash val="solid"/>
            <a:miter/>
          </a:ln>
        </p:spPr>
        <p:txBody>
          <a:bodyPr rtlCol="0" anchor="ctr"/>
          <a:lstStyle/>
          <a:p>
            <a:endParaRPr lang="en-US"/>
          </a:p>
        </p:txBody>
      </p:sp>
      <p:sp>
        <p:nvSpPr>
          <p:cNvPr id="1257" name="צורה חופשית: צורה 1230">
            <a:extLst>
              <a:ext uri="{FF2B5EF4-FFF2-40B4-BE49-F238E27FC236}">
                <a16:creationId xmlns:a16="http://schemas.microsoft.com/office/drawing/2014/main" id="{F35E2CF5-E406-4B56-B77A-346EAD5088B1}"/>
              </a:ext>
            </a:extLst>
          </p:cNvPr>
          <p:cNvSpPr/>
          <p:nvPr userDrawn="1"/>
        </p:nvSpPr>
        <p:spPr>
          <a:xfrm>
            <a:off x="5140655" y="135445"/>
            <a:ext cx="4506" cy="1722"/>
          </a:xfrm>
          <a:custGeom>
            <a:avLst/>
            <a:gdLst>
              <a:gd name="connsiteX0" fmla="*/ 1797 w 4506"/>
              <a:gd name="connsiteY0" fmla="*/ 762 h 1722"/>
              <a:gd name="connsiteX1" fmla="*/ 4464 w 4506"/>
              <a:gd name="connsiteY1" fmla="*/ 1619 h 1722"/>
              <a:gd name="connsiteX2" fmla="*/ 4464 w 4506"/>
              <a:gd name="connsiteY2" fmla="*/ 190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2" y="2000"/>
                  <a:pt x="4464" y="1619"/>
                </a:cubicBezTo>
                <a:cubicBezTo>
                  <a:pt x="4559" y="1048"/>
                  <a:pt x="4464" y="667"/>
                  <a:pt x="4464" y="190"/>
                </a:cubicBezTo>
                <a:cubicBezTo>
                  <a:pt x="3131" y="1048"/>
                  <a:pt x="2083" y="571"/>
                  <a:pt x="178" y="0"/>
                </a:cubicBezTo>
                <a:cubicBezTo>
                  <a:pt x="-584" y="381"/>
                  <a:pt x="1321" y="571"/>
                  <a:pt x="1797" y="762"/>
                </a:cubicBezTo>
                <a:close/>
              </a:path>
            </a:pathLst>
          </a:custGeom>
          <a:solidFill>
            <a:srgbClr val="1A2D6F"/>
          </a:solidFill>
          <a:ln w="9525" cap="flat">
            <a:noFill/>
            <a:prstDash val="solid"/>
            <a:miter/>
          </a:ln>
        </p:spPr>
        <p:txBody>
          <a:bodyPr rtlCol="0" anchor="ctr"/>
          <a:lstStyle/>
          <a:p>
            <a:endParaRPr lang="en-US"/>
          </a:p>
        </p:txBody>
      </p:sp>
      <p:sp>
        <p:nvSpPr>
          <p:cNvPr id="1258" name="צורה חופשית: צורה 1231">
            <a:extLst>
              <a:ext uri="{FF2B5EF4-FFF2-40B4-BE49-F238E27FC236}">
                <a16:creationId xmlns:a16="http://schemas.microsoft.com/office/drawing/2014/main" id="{6F9C4FCA-E360-4D8B-9FD0-5905B8B08DBB}"/>
              </a:ext>
            </a:extLst>
          </p:cNvPr>
          <p:cNvSpPr/>
          <p:nvPr userDrawn="1"/>
        </p:nvSpPr>
        <p:spPr>
          <a:xfrm>
            <a:off x="5187775" y="146780"/>
            <a:ext cx="3920" cy="3494"/>
          </a:xfrm>
          <a:custGeom>
            <a:avLst/>
            <a:gdLst>
              <a:gd name="connsiteX0" fmla="*/ 1444 w 3920"/>
              <a:gd name="connsiteY0" fmla="*/ 1524 h 3494"/>
              <a:gd name="connsiteX1" fmla="*/ 396 w 3920"/>
              <a:gd name="connsiteY1" fmla="*/ 3048 h 3494"/>
              <a:gd name="connsiteX2" fmla="*/ 2492 w 3920"/>
              <a:gd name="connsiteY2" fmla="*/ 3239 h 3494"/>
              <a:gd name="connsiteX3" fmla="*/ 1635 w 3920"/>
              <a:gd name="connsiteY3" fmla="*/ 2667 h 3494"/>
              <a:gd name="connsiteX4" fmla="*/ 3921 w 3920"/>
              <a:gd name="connsiteY4" fmla="*/ 2191 h 3494"/>
              <a:gd name="connsiteX5" fmla="*/ 16 w 3920"/>
              <a:gd name="connsiteY5" fmla="*/ 0 h 3494"/>
              <a:gd name="connsiteX6" fmla="*/ 1444 w 3920"/>
              <a:gd name="connsiteY6" fmla="*/ 1524 h 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 h="3494">
                <a:moveTo>
                  <a:pt x="1444" y="1524"/>
                </a:moveTo>
                <a:cubicBezTo>
                  <a:pt x="396" y="2572"/>
                  <a:pt x="-80" y="2000"/>
                  <a:pt x="396" y="3048"/>
                </a:cubicBezTo>
                <a:cubicBezTo>
                  <a:pt x="968" y="2477"/>
                  <a:pt x="1730" y="4096"/>
                  <a:pt x="2492" y="3239"/>
                </a:cubicBezTo>
                <a:cubicBezTo>
                  <a:pt x="2682" y="2477"/>
                  <a:pt x="1920" y="2953"/>
                  <a:pt x="1635" y="2667"/>
                </a:cubicBezTo>
                <a:cubicBezTo>
                  <a:pt x="2302" y="1524"/>
                  <a:pt x="2968" y="3048"/>
                  <a:pt x="3921" y="2191"/>
                </a:cubicBezTo>
                <a:cubicBezTo>
                  <a:pt x="2873" y="1238"/>
                  <a:pt x="1730" y="1143"/>
                  <a:pt x="16" y="0"/>
                </a:cubicBezTo>
                <a:cubicBezTo>
                  <a:pt x="-175" y="1334"/>
                  <a:pt x="1444" y="572"/>
                  <a:pt x="1444" y="1524"/>
                </a:cubicBezTo>
                <a:close/>
              </a:path>
            </a:pathLst>
          </a:custGeom>
          <a:solidFill>
            <a:srgbClr val="1A2D6F"/>
          </a:solidFill>
          <a:ln w="9525" cap="flat">
            <a:noFill/>
            <a:prstDash val="solid"/>
            <a:miter/>
          </a:ln>
        </p:spPr>
        <p:txBody>
          <a:bodyPr rtlCol="0" anchor="ctr"/>
          <a:lstStyle/>
          <a:p>
            <a:endParaRPr lang="en-US"/>
          </a:p>
        </p:txBody>
      </p:sp>
      <p:sp>
        <p:nvSpPr>
          <p:cNvPr id="1259" name="צורה חופשית: צורה 1232">
            <a:extLst>
              <a:ext uri="{FF2B5EF4-FFF2-40B4-BE49-F238E27FC236}">
                <a16:creationId xmlns:a16="http://schemas.microsoft.com/office/drawing/2014/main" id="{9F067ABD-DFFF-43CE-92F7-72132954FE55}"/>
              </a:ext>
            </a:extLst>
          </p:cNvPr>
          <p:cNvSpPr/>
          <p:nvPr userDrawn="1"/>
        </p:nvSpPr>
        <p:spPr>
          <a:xfrm>
            <a:off x="4841958" y="98488"/>
            <a:ext cx="1789" cy="1097"/>
          </a:xfrm>
          <a:custGeom>
            <a:avLst/>
            <a:gdLst>
              <a:gd name="connsiteX0" fmla="*/ 1789 w 1789"/>
              <a:gd name="connsiteY0" fmla="*/ 762 h 1097"/>
              <a:gd name="connsiteX1" fmla="*/ 170 w 1789"/>
              <a:gd name="connsiteY1" fmla="*/ 0 h 1097"/>
              <a:gd name="connsiteX2" fmla="*/ 646 w 1789"/>
              <a:gd name="connsiteY2" fmla="*/ 762 h 1097"/>
              <a:gd name="connsiteX3" fmla="*/ 1789 w 1789"/>
              <a:gd name="connsiteY3" fmla="*/ 762 h 1097"/>
            </a:gdLst>
            <a:ahLst/>
            <a:cxnLst>
              <a:cxn ang="0">
                <a:pos x="connsiteX0" y="connsiteY0"/>
              </a:cxn>
              <a:cxn ang="0">
                <a:pos x="connsiteX1" y="connsiteY1"/>
              </a:cxn>
              <a:cxn ang="0">
                <a:pos x="connsiteX2" y="connsiteY2"/>
              </a:cxn>
              <a:cxn ang="0">
                <a:pos x="connsiteX3" y="connsiteY3"/>
              </a:cxn>
            </a:cxnLst>
            <a:rect l="l" t="t" r="r" b="b"/>
            <a:pathLst>
              <a:path w="1789" h="1097">
                <a:moveTo>
                  <a:pt x="1789" y="762"/>
                </a:moveTo>
                <a:cubicBezTo>
                  <a:pt x="1504" y="95"/>
                  <a:pt x="932" y="0"/>
                  <a:pt x="170" y="0"/>
                </a:cubicBezTo>
                <a:cubicBezTo>
                  <a:pt x="-592" y="571"/>
                  <a:pt x="1504" y="190"/>
                  <a:pt x="646" y="762"/>
                </a:cubicBezTo>
                <a:cubicBezTo>
                  <a:pt x="932" y="1715"/>
                  <a:pt x="1313" y="286"/>
                  <a:pt x="1789" y="762"/>
                </a:cubicBezTo>
                <a:close/>
              </a:path>
            </a:pathLst>
          </a:custGeom>
          <a:solidFill>
            <a:srgbClr val="1A2D6F"/>
          </a:solidFill>
          <a:ln w="9525" cap="flat">
            <a:noFill/>
            <a:prstDash val="solid"/>
            <a:miter/>
          </a:ln>
        </p:spPr>
        <p:txBody>
          <a:bodyPr rtlCol="0" anchor="ctr"/>
          <a:lstStyle/>
          <a:p>
            <a:endParaRPr lang="en-US"/>
          </a:p>
        </p:txBody>
      </p:sp>
      <p:sp>
        <p:nvSpPr>
          <p:cNvPr id="1260" name="צורה חופשית: צורה 1233">
            <a:extLst>
              <a:ext uri="{FF2B5EF4-FFF2-40B4-BE49-F238E27FC236}">
                <a16:creationId xmlns:a16="http://schemas.microsoft.com/office/drawing/2014/main" id="{41B8A6EE-CE37-4865-A73B-09BF9E5C79A4}"/>
              </a:ext>
            </a:extLst>
          </p:cNvPr>
          <p:cNvSpPr/>
          <p:nvPr userDrawn="1"/>
        </p:nvSpPr>
        <p:spPr>
          <a:xfrm>
            <a:off x="4855083" y="9477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1A2D6F"/>
          </a:solidFill>
          <a:ln w="9525" cap="flat">
            <a:noFill/>
            <a:prstDash val="solid"/>
            <a:miter/>
          </a:ln>
        </p:spPr>
        <p:txBody>
          <a:bodyPr rtlCol="0" anchor="ctr"/>
          <a:lstStyle/>
          <a:p>
            <a:endParaRPr lang="en-US"/>
          </a:p>
        </p:txBody>
      </p:sp>
      <p:sp>
        <p:nvSpPr>
          <p:cNvPr id="1261" name="צורה חופשית: צורה 1234">
            <a:extLst>
              <a:ext uri="{FF2B5EF4-FFF2-40B4-BE49-F238E27FC236}">
                <a16:creationId xmlns:a16="http://schemas.microsoft.com/office/drawing/2014/main" id="{DDE8FCCA-2DEE-4AB5-AE01-AEB8A7FFD9FF}"/>
              </a:ext>
            </a:extLst>
          </p:cNvPr>
          <p:cNvSpPr/>
          <p:nvPr userDrawn="1"/>
        </p:nvSpPr>
        <p:spPr>
          <a:xfrm>
            <a:off x="4863655" y="95345"/>
            <a:ext cx="25526" cy="5238"/>
          </a:xfrm>
          <a:custGeom>
            <a:avLst/>
            <a:gdLst>
              <a:gd name="connsiteX0" fmla="*/ 0 w 25526"/>
              <a:gd name="connsiteY0" fmla="*/ 0 h 5238"/>
              <a:gd name="connsiteX1" fmla="*/ 2858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6" y="1238"/>
                  <a:pt x="1714" y="952"/>
                  <a:pt x="2858" y="1143"/>
                </a:cubicBezTo>
                <a:cubicBezTo>
                  <a:pt x="10478" y="2667"/>
                  <a:pt x="18479" y="4191"/>
                  <a:pt x="25527" y="5239"/>
                </a:cubicBezTo>
                <a:cubicBezTo>
                  <a:pt x="18288" y="2381"/>
                  <a:pt x="7906" y="2000"/>
                  <a:pt x="0" y="0"/>
                </a:cubicBezTo>
                <a:close/>
              </a:path>
            </a:pathLst>
          </a:custGeom>
          <a:solidFill>
            <a:srgbClr val="1A2D6F"/>
          </a:solidFill>
          <a:ln w="9525" cap="flat">
            <a:noFill/>
            <a:prstDash val="solid"/>
            <a:miter/>
          </a:ln>
        </p:spPr>
        <p:txBody>
          <a:bodyPr rtlCol="0" anchor="ctr"/>
          <a:lstStyle/>
          <a:p>
            <a:endParaRPr lang="en-US"/>
          </a:p>
        </p:txBody>
      </p:sp>
      <p:sp>
        <p:nvSpPr>
          <p:cNvPr id="1262" name="צורה חופשית: צורה 1235">
            <a:extLst>
              <a:ext uri="{FF2B5EF4-FFF2-40B4-BE49-F238E27FC236}">
                <a16:creationId xmlns:a16="http://schemas.microsoft.com/office/drawing/2014/main" id="{56438B3D-12EB-444F-B5F4-D7298AB3CBB6}"/>
              </a:ext>
            </a:extLst>
          </p:cNvPr>
          <p:cNvSpPr/>
          <p:nvPr userDrawn="1"/>
        </p:nvSpPr>
        <p:spPr>
          <a:xfrm>
            <a:off x="4879748" y="9972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100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2" y="667"/>
                  <a:pt x="385" y="0"/>
                </a:cubicBezTo>
                <a:cubicBezTo>
                  <a:pt x="480" y="1048"/>
                  <a:pt x="956" y="1048"/>
                  <a:pt x="4" y="1048"/>
                </a:cubicBezTo>
                <a:cubicBezTo>
                  <a:pt x="-91" y="1524"/>
                  <a:pt x="1528" y="1619"/>
                  <a:pt x="2100" y="1810"/>
                </a:cubicBezTo>
                <a:cubicBezTo>
                  <a:pt x="2004" y="1524"/>
                  <a:pt x="1909" y="1143"/>
                  <a:pt x="1718" y="1048"/>
                </a:cubicBezTo>
                <a:cubicBezTo>
                  <a:pt x="1909" y="667"/>
                  <a:pt x="2195" y="762"/>
                  <a:pt x="2385" y="762"/>
                </a:cubicBezTo>
                <a:close/>
              </a:path>
            </a:pathLst>
          </a:custGeom>
          <a:solidFill>
            <a:srgbClr val="1A2D6F"/>
          </a:solidFill>
          <a:ln w="9525" cap="flat">
            <a:noFill/>
            <a:prstDash val="solid"/>
            <a:miter/>
          </a:ln>
        </p:spPr>
        <p:txBody>
          <a:bodyPr rtlCol="0" anchor="ctr"/>
          <a:lstStyle/>
          <a:p>
            <a:endParaRPr lang="en-US"/>
          </a:p>
        </p:txBody>
      </p:sp>
      <p:sp>
        <p:nvSpPr>
          <p:cNvPr id="1263" name="צורה חופשית: צורה 1236">
            <a:extLst>
              <a:ext uri="{FF2B5EF4-FFF2-40B4-BE49-F238E27FC236}">
                <a16:creationId xmlns:a16="http://schemas.microsoft.com/office/drawing/2014/main" id="{15A2736D-EE8B-4651-ADCC-7C884BFC5BC0}"/>
              </a:ext>
            </a:extLst>
          </p:cNvPr>
          <p:cNvSpPr/>
          <p:nvPr userDrawn="1"/>
        </p:nvSpPr>
        <p:spPr>
          <a:xfrm>
            <a:off x="4883181" y="101250"/>
            <a:ext cx="3241" cy="1142"/>
          </a:xfrm>
          <a:custGeom>
            <a:avLst/>
            <a:gdLst>
              <a:gd name="connsiteX0" fmla="*/ 0 w 3241"/>
              <a:gd name="connsiteY0" fmla="*/ 0 h 1142"/>
              <a:gd name="connsiteX1" fmla="*/ 3239 w 3241"/>
              <a:gd name="connsiteY1" fmla="*/ 1143 h 1142"/>
              <a:gd name="connsiteX2" fmla="*/ 0 w 3241"/>
              <a:gd name="connsiteY2" fmla="*/ 0 h 1142"/>
            </a:gdLst>
            <a:ahLst/>
            <a:cxnLst>
              <a:cxn ang="0">
                <a:pos x="connsiteX0" y="connsiteY0"/>
              </a:cxn>
              <a:cxn ang="0">
                <a:pos x="connsiteX1" y="connsiteY1"/>
              </a:cxn>
              <a:cxn ang="0">
                <a:pos x="connsiteX2" y="connsiteY2"/>
              </a:cxn>
            </a:cxnLst>
            <a:rect l="l" t="t" r="r" b="b"/>
            <a:pathLst>
              <a:path w="3241" h="1142">
                <a:moveTo>
                  <a:pt x="0" y="0"/>
                </a:moveTo>
                <a:cubicBezTo>
                  <a:pt x="286" y="1810"/>
                  <a:pt x="2572" y="-95"/>
                  <a:pt x="3239" y="1143"/>
                </a:cubicBezTo>
                <a:cubicBezTo>
                  <a:pt x="3334" y="-953"/>
                  <a:pt x="953" y="952"/>
                  <a:pt x="0" y="0"/>
                </a:cubicBezTo>
                <a:close/>
              </a:path>
            </a:pathLst>
          </a:custGeom>
          <a:solidFill>
            <a:srgbClr val="1A2D6F"/>
          </a:solidFill>
          <a:ln w="9525" cap="flat">
            <a:noFill/>
            <a:prstDash val="solid"/>
            <a:miter/>
          </a:ln>
        </p:spPr>
        <p:txBody>
          <a:bodyPr rtlCol="0" anchor="ctr"/>
          <a:lstStyle/>
          <a:p>
            <a:endParaRPr lang="en-US"/>
          </a:p>
        </p:txBody>
      </p:sp>
      <p:sp>
        <p:nvSpPr>
          <p:cNvPr id="1264" name="צורה חופשית: צורה 1237">
            <a:extLst>
              <a:ext uri="{FF2B5EF4-FFF2-40B4-BE49-F238E27FC236}">
                <a16:creationId xmlns:a16="http://schemas.microsoft.com/office/drawing/2014/main" id="{A98D0620-CC0D-4469-8D37-126C5FC83207}"/>
              </a:ext>
            </a:extLst>
          </p:cNvPr>
          <p:cNvSpPr/>
          <p:nvPr userDrawn="1"/>
        </p:nvSpPr>
        <p:spPr>
          <a:xfrm>
            <a:off x="4829175" y="92841"/>
            <a:ext cx="1428" cy="1577"/>
          </a:xfrm>
          <a:custGeom>
            <a:avLst/>
            <a:gdLst>
              <a:gd name="connsiteX0" fmla="*/ 0 w 1428"/>
              <a:gd name="connsiteY0" fmla="*/ 1170 h 1577"/>
              <a:gd name="connsiteX1" fmla="*/ 1048 w 1428"/>
              <a:gd name="connsiteY1" fmla="*/ 1551 h 1577"/>
              <a:gd name="connsiteX2" fmla="*/ 1429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3" y="313"/>
                  <a:pt x="1048" y="1551"/>
                </a:cubicBezTo>
                <a:cubicBezTo>
                  <a:pt x="1524" y="1265"/>
                  <a:pt x="762" y="217"/>
                  <a:pt x="1429" y="122"/>
                </a:cubicBezTo>
                <a:cubicBezTo>
                  <a:pt x="1238" y="-449"/>
                  <a:pt x="476" y="1170"/>
                  <a:pt x="0" y="1170"/>
                </a:cubicBezTo>
                <a:close/>
              </a:path>
            </a:pathLst>
          </a:custGeom>
          <a:solidFill>
            <a:srgbClr val="1A2D6F"/>
          </a:solidFill>
          <a:ln w="9525" cap="flat">
            <a:noFill/>
            <a:prstDash val="solid"/>
            <a:miter/>
          </a:ln>
        </p:spPr>
        <p:txBody>
          <a:bodyPr rtlCol="0" anchor="ctr"/>
          <a:lstStyle/>
          <a:p>
            <a:endParaRPr lang="en-US"/>
          </a:p>
        </p:txBody>
      </p:sp>
      <p:sp>
        <p:nvSpPr>
          <p:cNvPr id="1265" name="צורה חופשית: צורה 1238">
            <a:extLst>
              <a:ext uri="{FF2B5EF4-FFF2-40B4-BE49-F238E27FC236}">
                <a16:creationId xmlns:a16="http://schemas.microsoft.com/office/drawing/2014/main" id="{8D0558A9-0001-48F2-AFF8-B7D61C55FD2C}"/>
              </a:ext>
            </a:extLst>
          </p:cNvPr>
          <p:cNvSpPr/>
          <p:nvPr userDrawn="1"/>
        </p:nvSpPr>
        <p:spPr>
          <a:xfrm>
            <a:off x="4945189" y="102584"/>
            <a:ext cx="571" cy="42"/>
          </a:xfrm>
          <a:custGeom>
            <a:avLst/>
            <a:gdLst>
              <a:gd name="connsiteX0" fmla="*/ 0 w 571"/>
              <a:gd name="connsiteY0" fmla="*/ 0 h 42"/>
              <a:gd name="connsiteX1" fmla="*/ 571 w 571"/>
              <a:gd name="connsiteY1" fmla="*/ 0 h 42"/>
              <a:gd name="connsiteX2" fmla="*/ 0 w 571"/>
              <a:gd name="connsiteY2" fmla="*/ 0 h 42"/>
            </a:gdLst>
            <a:ahLst/>
            <a:cxnLst>
              <a:cxn ang="0">
                <a:pos x="connsiteX0" y="connsiteY0"/>
              </a:cxn>
              <a:cxn ang="0">
                <a:pos x="connsiteX1" y="connsiteY1"/>
              </a:cxn>
              <a:cxn ang="0">
                <a:pos x="connsiteX2" y="connsiteY2"/>
              </a:cxn>
            </a:cxnLst>
            <a:rect l="l" t="t" r="r" b="b"/>
            <a:pathLst>
              <a:path w="571" h="42">
                <a:moveTo>
                  <a:pt x="0" y="0"/>
                </a:moveTo>
                <a:cubicBezTo>
                  <a:pt x="191" y="0"/>
                  <a:pt x="381" y="0"/>
                  <a:pt x="571" y="0"/>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1266" name="צורה חופשית: צורה 1239">
            <a:extLst>
              <a:ext uri="{FF2B5EF4-FFF2-40B4-BE49-F238E27FC236}">
                <a16:creationId xmlns:a16="http://schemas.microsoft.com/office/drawing/2014/main" id="{5A1D9D8C-108C-41DB-B56B-7BA26EE1FB22}"/>
              </a:ext>
            </a:extLst>
          </p:cNvPr>
          <p:cNvSpPr/>
          <p:nvPr userDrawn="1"/>
        </p:nvSpPr>
        <p:spPr>
          <a:xfrm>
            <a:off x="4835937" y="93562"/>
            <a:ext cx="2476" cy="1112"/>
          </a:xfrm>
          <a:custGeom>
            <a:avLst/>
            <a:gdLst>
              <a:gd name="connsiteX0" fmla="*/ 2477 w 2476"/>
              <a:gd name="connsiteY0" fmla="*/ 544 h 1112"/>
              <a:gd name="connsiteX1" fmla="*/ 0 w 2476"/>
              <a:gd name="connsiteY1" fmla="*/ 830 h 1112"/>
              <a:gd name="connsiteX2" fmla="*/ 2477 w 2476"/>
              <a:gd name="connsiteY2" fmla="*/ 544 h 1112"/>
            </a:gdLst>
            <a:ahLst/>
            <a:cxnLst>
              <a:cxn ang="0">
                <a:pos x="connsiteX0" y="connsiteY0"/>
              </a:cxn>
              <a:cxn ang="0">
                <a:pos x="connsiteX1" y="connsiteY1"/>
              </a:cxn>
              <a:cxn ang="0">
                <a:pos x="connsiteX2" y="connsiteY2"/>
              </a:cxn>
            </a:cxnLst>
            <a:rect l="l" t="t" r="r" b="b"/>
            <a:pathLst>
              <a:path w="2476" h="1112">
                <a:moveTo>
                  <a:pt x="2477" y="544"/>
                </a:moveTo>
                <a:cubicBezTo>
                  <a:pt x="2191" y="-789"/>
                  <a:pt x="667" y="735"/>
                  <a:pt x="0" y="830"/>
                </a:cubicBezTo>
                <a:cubicBezTo>
                  <a:pt x="667" y="1783"/>
                  <a:pt x="1524" y="-27"/>
                  <a:pt x="2477" y="544"/>
                </a:cubicBezTo>
                <a:close/>
              </a:path>
            </a:pathLst>
          </a:custGeom>
          <a:solidFill>
            <a:srgbClr val="1A2D6F"/>
          </a:solidFill>
          <a:ln w="9525" cap="flat">
            <a:noFill/>
            <a:prstDash val="solid"/>
            <a:miter/>
          </a:ln>
        </p:spPr>
        <p:txBody>
          <a:bodyPr rtlCol="0" anchor="ctr"/>
          <a:lstStyle/>
          <a:p>
            <a:endParaRPr lang="en-US"/>
          </a:p>
        </p:txBody>
      </p:sp>
      <p:sp>
        <p:nvSpPr>
          <p:cNvPr id="1267" name="צורה חופשית: צורה 1240">
            <a:extLst>
              <a:ext uri="{FF2B5EF4-FFF2-40B4-BE49-F238E27FC236}">
                <a16:creationId xmlns:a16="http://schemas.microsoft.com/office/drawing/2014/main" id="{80B013F8-F535-466B-B9B4-B3F9023CFBC7}"/>
              </a:ext>
            </a:extLst>
          </p:cNvPr>
          <p:cNvSpPr/>
          <p:nvPr userDrawn="1"/>
        </p:nvSpPr>
        <p:spPr>
          <a:xfrm>
            <a:off x="4826261" y="98869"/>
            <a:ext cx="1865" cy="1152"/>
          </a:xfrm>
          <a:custGeom>
            <a:avLst/>
            <a:gdLst>
              <a:gd name="connsiteX0" fmla="*/ 151 w 1865"/>
              <a:gd name="connsiteY0" fmla="*/ 0 h 1152"/>
              <a:gd name="connsiteX1" fmla="*/ 1866 w 1865"/>
              <a:gd name="connsiteY1" fmla="*/ 1143 h 1152"/>
              <a:gd name="connsiteX2" fmla="*/ 151 w 1865"/>
              <a:gd name="connsiteY2" fmla="*/ 0 h 1152"/>
            </a:gdLst>
            <a:ahLst/>
            <a:cxnLst>
              <a:cxn ang="0">
                <a:pos x="connsiteX0" y="connsiteY0"/>
              </a:cxn>
              <a:cxn ang="0">
                <a:pos x="connsiteX1" y="connsiteY1"/>
              </a:cxn>
              <a:cxn ang="0">
                <a:pos x="connsiteX2" y="connsiteY2"/>
              </a:cxn>
            </a:cxnLst>
            <a:rect l="l" t="t" r="r" b="b"/>
            <a:pathLst>
              <a:path w="1865" h="1152">
                <a:moveTo>
                  <a:pt x="151" y="0"/>
                </a:moveTo>
                <a:cubicBezTo>
                  <a:pt x="-515" y="1334"/>
                  <a:pt x="1199" y="1143"/>
                  <a:pt x="1866" y="1143"/>
                </a:cubicBezTo>
                <a:cubicBezTo>
                  <a:pt x="1485" y="286"/>
                  <a:pt x="532" y="0"/>
                  <a:pt x="151" y="0"/>
                </a:cubicBezTo>
                <a:close/>
              </a:path>
            </a:pathLst>
          </a:custGeom>
          <a:solidFill>
            <a:srgbClr val="1A2D6F"/>
          </a:solidFill>
          <a:ln w="9525" cap="flat">
            <a:noFill/>
            <a:prstDash val="solid"/>
            <a:miter/>
          </a:ln>
        </p:spPr>
        <p:txBody>
          <a:bodyPr rtlCol="0" anchor="ctr"/>
          <a:lstStyle/>
          <a:p>
            <a:endParaRPr lang="en-US"/>
          </a:p>
        </p:txBody>
      </p:sp>
      <p:sp>
        <p:nvSpPr>
          <p:cNvPr id="1268" name="צורה חופשית: צורה 1241">
            <a:extLst>
              <a:ext uri="{FF2B5EF4-FFF2-40B4-BE49-F238E27FC236}">
                <a16:creationId xmlns:a16="http://schemas.microsoft.com/office/drawing/2014/main" id="{F3B4F0BB-A2D0-408D-94D9-DE829984AC7D}"/>
              </a:ext>
            </a:extLst>
          </p:cNvPr>
          <p:cNvSpPr/>
          <p:nvPr userDrawn="1"/>
        </p:nvSpPr>
        <p:spPr>
          <a:xfrm>
            <a:off x="4828889" y="98583"/>
            <a:ext cx="1809" cy="476"/>
          </a:xfrm>
          <a:custGeom>
            <a:avLst/>
            <a:gdLst>
              <a:gd name="connsiteX0" fmla="*/ 1810 w 1809"/>
              <a:gd name="connsiteY0" fmla="*/ 476 h 476"/>
              <a:gd name="connsiteX1" fmla="*/ 0 w 1809"/>
              <a:gd name="connsiteY1" fmla="*/ 0 h 476"/>
              <a:gd name="connsiteX2" fmla="*/ 1810 w 1809"/>
              <a:gd name="connsiteY2" fmla="*/ 476 h 476"/>
            </a:gdLst>
            <a:ahLst/>
            <a:cxnLst>
              <a:cxn ang="0">
                <a:pos x="connsiteX0" y="connsiteY0"/>
              </a:cxn>
              <a:cxn ang="0">
                <a:pos x="connsiteX1" y="connsiteY1"/>
              </a:cxn>
              <a:cxn ang="0">
                <a:pos x="connsiteX2" y="connsiteY2"/>
              </a:cxn>
            </a:cxnLst>
            <a:rect l="l" t="t" r="r" b="b"/>
            <a:pathLst>
              <a:path w="1809" h="476">
                <a:moveTo>
                  <a:pt x="1810" y="476"/>
                </a:moveTo>
                <a:cubicBezTo>
                  <a:pt x="1619" y="-381"/>
                  <a:pt x="571" y="286"/>
                  <a:pt x="0" y="0"/>
                </a:cubicBezTo>
                <a:cubicBezTo>
                  <a:pt x="286" y="857"/>
                  <a:pt x="1238" y="190"/>
                  <a:pt x="1810" y="476"/>
                </a:cubicBezTo>
                <a:close/>
              </a:path>
            </a:pathLst>
          </a:custGeom>
          <a:solidFill>
            <a:srgbClr val="1A2D6F"/>
          </a:solidFill>
          <a:ln w="9525" cap="flat">
            <a:noFill/>
            <a:prstDash val="solid"/>
            <a:miter/>
          </a:ln>
        </p:spPr>
        <p:txBody>
          <a:bodyPr rtlCol="0" anchor="ctr"/>
          <a:lstStyle/>
          <a:p>
            <a:endParaRPr lang="en-US"/>
          </a:p>
        </p:txBody>
      </p:sp>
      <p:sp>
        <p:nvSpPr>
          <p:cNvPr id="1269" name="צורה חופשית: צורה 1242">
            <a:extLst>
              <a:ext uri="{FF2B5EF4-FFF2-40B4-BE49-F238E27FC236}">
                <a16:creationId xmlns:a16="http://schemas.microsoft.com/office/drawing/2014/main" id="{925156B9-75B2-4660-AE98-57AEC1A42F9F}"/>
              </a:ext>
            </a:extLst>
          </p:cNvPr>
          <p:cNvSpPr/>
          <p:nvPr userDrawn="1"/>
        </p:nvSpPr>
        <p:spPr>
          <a:xfrm>
            <a:off x="4866271" y="97631"/>
            <a:ext cx="4431" cy="1700"/>
          </a:xfrm>
          <a:custGeom>
            <a:avLst/>
            <a:gdLst>
              <a:gd name="connsiteX0" fmla="*/ 146 w 4431"/>
              <a:gd name="connsiteY0" fmla="*/ 953 h 1700"/>
              <a:gd name="connsiteX1" fmla="*/ 1765 w 4431"/>
              <a:gd name="connsiteY1" fmla="*/ 1334 h 1700"/>
              <a:gd name="connsiteX2" fmla="*/ 4432 w 4431"/>
              <a:gd name="connsiteY2" fmla="*/ 1429 h 1700"/>
              <a:gd name="connsiteX3" fmla="*/ 4146 w 4431"/>
              <a:gd name="connsiteY3" fmla="*/ 0 h 1700"/>
              <a:gd name="connsiteX4" fmla="*/ 146 w 4431"/>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1" h="1700">
                <a:moveTo>
                  <a:pt x="146" y="953"/>
                </a:moveTo>
                <a:cubicBezTo>
                  <a:pt x="-521" y="1619"/>
                  <a:pt x="1289" y="1238"/>
                  <a:pt x="1765" y="1334"/>
                </a:cubicBezTo>
                <a:cubicBezTo>
                  <a:pt x="2908" y="1524"/>
                  <a:pt x="3956" y="2000"/>
                  <a:pt x="4432" y="1429"/>
                </a:cubicBezTo>
                <a:cubicBezTo>
                  <a:pt x="4337" y="857"/>
                  <a:pt x="4146" y="572"/>
                  <a:pt x="4146" y="0"/>
                </a:cubicBezTo>
                <a:cubicBezTo>
                  <a:pt x="3099" y="1238"/>
                  <a:pt x="2051" y="1143"/>
                  <a:pt x="146" y="953"/>
                </a:cubicBezTo>
                <a:close/>
              </a:path>
            </a:pathLst>
          </a:custGeom>
          <a:solidFill>
            <a:srgbClr val="1A2D6F"/>
          </a:solidFill>
          <a:ln w="9525" cap="flat">
            <a:noFill/>
            <a:prstDash val="solid"/>
            <a:miter/>
          </a:ln>
        </p:spPr>
        <p:txBody>
          <a:bodyPr rtlCol="0" anchor="ctr"/>
          <a:lstStyle/>
          <a:p>
            <a:endParaRPr lang="en-US"/>
          </a:p>
        </p:txBody>
      </p:sp>
      <p:sp>
        <p:nvSpPr>
          <p:cNvPr id="1270" name="צורה חופשית: צורה 1243">
            <a:extLst>
              <a:ext uri="{FF2B5EF4-FFF2-40B4-BE49-F238E27FC236}">
                <a16:creationId xmlns:a16="http://schemas.microsoft.com/office/drawing/2014/main" id="{EE84AE38-F05F-44A0-96C1-679D8C1707F4}"/>
              </a:ext>
            </a:extLst>
          </p:cNvPr>
          <p:cNvSpPr/>
          <p:nvPr userDrawn="1"/>
        </p:nvSpPr>
        <p:spPr>
          <a:xfrm>
            <a:off x="4816125" y="94420"/>
            <a:ext cx="149732" cy="88268"/>
          </a:xfrm>
          <a:custGeom>
            <a:avLst/>
            <a:gdLst>
              <a:gd name="connsiteX0" fmla="*/ 0 w 149732"/>
              <a:gd name="connsiteY0" fmla="*/ 56455 h 88268"/>
              <a:gd name="connsiteX1" fmla="*/ 1238 w 149732"/>
              <a:gd name="connsiteY1" fmla="*/ 56551 h 88268"/>
              <a:gd name="connsiteX2" fmla="*/ 476 w 149732"/>
              <a:gd name="connsiteY2" fmla="*/ 57884 h 88268"/>
              <a:gd name="connsiteX3" fmla="*/ 1429 w 149732"/>
              <a:gd name="connsiteY3" fmla="*/ 57598 h 88268"/>
              <a:gd name="connsiteX4" fmla="*/ 2096 w 149732"/>
              <a:gd name="connsiteY4" fmla="*/ 59694 h 88268"/>
              <a:gd name="connsiteX5" fmla="*/ 4953 w 149732"/>
              <a:gd name="connsiteY5" fmla="*/ 62266 h 88268"/>
              <a:gd name="connsiteX6" fmla="*/ 4000 w 149732"/>
              <a:gd name="connsiteY6" fmla="*/ 63313 h 88268"/>
              <a:gd name="connsiteX7" fmla="*/ 4000 w 149732"/>
              <a:gd name="connsiteY7" fmla="*/ 62647 h 88268"/>
              <a:gd name="connsiteX8" fmla="*/ 3143 w 149732"/>
              <a:gd name="connsiteY8" fmla="*/ 65028 h 88268"/>
              <a:gd name="connsiteX9" fmla="*/ 1810 w 149732"/>
              <a:gd name="connsiteY9" fmla="*/ 65695 h 88268"/>
              <a:gd name="connsiteX10" fmla="*/ 2953 w 149732"/>
              <a:gd name="connsiteY10" fmla="*/ 65790 h 88268"/>
              <a:gd name="connsiteX11" fmla="*/ 3429 w 149732"/>
              <a:gd name="connsiteY11" fmla="*/ 67600 h 88268"/>
              <a:gd name="connsiteX12" fmla="*/ 3143 w 149732"/>
              <a:gd name="connsiteY12" fmla="*/ 69695 h 88268"/>
              <a:gd name="connsiteX13" fmla="*/ 2381 w 149732"/>
              <a:gd name="connsiteY13" fmla="*/ 70362 h 88268"/>
              <a:gd name="connsiteX14" fmla="*/ 5334 w 149732"/>
              <a:gd name="connsiteY14" fmla="*/ 70457 h 88268"/>
              <a:gd name="connsiteX15" fmla="*/ 5524 w 149732"/>
              <a:gd name="connsiteY15" fmla="*/ 71124 h 88268"/>
              <a:gd name="connsiteX16" fmla="*/ 5239 w 149732"/>
              <a:gd name="connsiteY16" fmla="*/ 72838 h 88268"/>
              <a:gd name="connsiteX17" fmla="*/ 5905 w 149732"/>
              <a:gd name="connsiteY17" fmla="*/ 73600 h 88268"/>
              <a:gd name="connsiteX18" fmla="*/ 5048 w 149732"/>
              <a:gd name="connsiteY18" fmla="*/ 75315 h 88268"/>
              <a:gd name="connsiteX19" fmla="*/ 8287 w 149732"/>
              <a:gd name="connsiteY19" fmla="*/ 74077 h 88268"/>
              <a:gd name="connsiteX20" fmla="*/ 7811 w 149732"/>
              <a:gd name="connsiteY20" fmla="*/ 73029 h 88268"/>
              <a:gd name="connsiteX21" fmla="*/ 13145 w 149732"/>
              <a:gd name="connsiteY21" fmla="*/ 77887 h 88268"/>
              <a:gd name="connsiteX22" fmla="*/ 14573 w 149732"/>
              <a:gd name="connsiteY22" fmla="*/ 79411 h 88268"/>
              <a:gd name="connsiteX23" fmla="*/ 19336 w 149732"/>
              <a:gd name="connsiteY23" fmla="*/ 79601 h 88268"/>
              <a:gd name="connsiteX24" fmla="*/ 17431 w 149732"/>
              <a:gd name="connsiteY24" fmla="*/ 80935 h 88268"/>
              <a:gd name="connsiteX25" fmla="*/ 20860 w 149732"/>
              <a:gd name="connsiteY25" fmla="*/ 82173 h 88268"/>
              <a:gd name="connsiteX26" fmla="*/ 21431 w 149732"/>
              <a:gd name="connsiteY26" fmla="*/ 81506 h 88268"/>
              <a:gd name="connsiteX27" fmla="*/ 21050 w 149732"/>
              <a:gd name="connsiteY27" fmla="*/ 81887 h 88268"/>
              <a:gd name="connsiteX28" fmla="*/ 35623 w 149732"/>
              <a:gd name="connsiteY28" fmla="*/ 82078 h 88268"/>
              <a:gd name="connsiteX29" fmla="*/ 35433 w 149732"/>
              <a:gd name="connsiteY29" fmla="*/ 81030 h 88268"/>
              <a:gd name="connsiteX30" fmla="*/ 36100 w 149732"/>
              <a:gd name="connsiteY30" fmla="*/ 81792 h 88268"/>
              <a:gd name="connsiteX31" fmla="*/ 38862 w 149732"/>
              <a:gd name="connsiteY31" fmla="*/ 82935 h 88268"/>
              <a:gd name="connsiteX32" fmla="*/ 39243 w 149732"/>
              <a:gd name="connsiteY32" fmla="*/ 81220 h 88268"/>
              <a:gd name="connsiteX33" fmla="*/ 41815 w 149732"/>
              <a:gd name="connsiteY33" fmla="*/ 81982 h 88268"/>
              <a:gd name="connsiteX34" fmla="*/ 40767 w 149732"/>
              <a:gd name="connsiteY34" fmla="*/ 81220 h 88268"/>
              <a:gd name="connsiteX35" fmla="*/ 42577 w 149732"/>
              <a:gd name="connsiteY35" fmla="*/ 81316 h 88268"/>
              <a:gd name="connsiteX36" fmla="*/ 42005 w 149732"/>
              <a:gd name="connsiteY36" fmla="*/ 81697 h 88268"/>
              <a:gd name="connsiteX37" fmla="*/ 43148 w 149732"/>
              <a:gd name="connsiteY37" fmla="*/ 82078 h 88268"/>
              <a:gd name="connsiteX38" fmla="*/ 42958 w 149732"/>
              <a:gd name="connsiteY38" fmla="*/ 81411 h 88268"/>
              <a:gd name="connsiteX39" fmla="*/ 47530 w 149732"/>
              <a:gd name="connsiteY39" fmla="*/ 81887 h 88268"/>
              <a:gd name="connsiteX40" fmla="*/ 47530 w 149732"/>
              <a:gd name="connsiteY40" fmla="*/ 82935 h 88268"/>
              <a:gd name="connsiteX41" fmla="*/ 49339 w 149732"/>
              <a:gd name="connsiteY41" fmla="*/ 83030 h 88268"/>
              <a:gd name="connsiteX42" fmla="*/ 47911 w 149732"/>
              <a:gd name="connsiteY42" fmla="*/ 82268 h 88268"/>
              <a:gd name="connsiteX43" fmla="*/ 52197 w 149732"/>
              <a:gd name="connsiteY43" fmla="*/ 82363 h 88268"/>
              <a:gd name="connsiteX44" fmla="*/ 50482 w 149732"/>
              <a:gd name="connsiteY44" fmla="*/ 83030 h 88268"/>
              <a:gd name="connsiteX45" fmla="*/ 53816 w 149732"/>
              <a:gd name="connsiteY45" fmla="*/ 83506 h 88268"/>
              <a:gd name="connsiteX46" fmla="*/ 54959 w 149732"/>
              <a:gd name="connsiteY46" fmla="*/ 82840 h 88268"/>
              <a:gd name="connsiteX47" fmla="*/ 55150 w 149732"/>
              <a:gd name="connsiteY47" fmla="*/ 83887 h 88268"/>
              <a:gd name="connsiteX48" fmla="*/ 59055 w 149732"/>
              <a:gd name="connsiteY48" fmla="*/ 84364 h 88268"/>
              <a:gd name="connsiteX49" fmla="*/ 57817 w 149732"/>
              <a:gd name="connsiteY49" fmla="*/ 83602 h 88268"/>
              <a:gd name="connsiteX50" fmla="*/ 60960 w 149732"/>
              <a:gd name="connsiteY50" fmla="*/ 84078 h 88268"/>
              <a:gd name="connsiteX51" fmla="*/ 59436 w 149732"/>
              <a:gd name="connsiteY51" fmla="*/ 85126 h 88268"/>
              <a:gd name="connsiteX52" fmla="*/ 60484 w 149732"/>
              <a:gd name="connsiteY52" fmla="*/ 85888 h 88268"/>
              <a:gd name="connsiteX53" fmla="*/ 60293 w 149732"/>
              <a:gd name="connsiteY53" fmla="*/ 84840 h 88268"/>
              <a:gd name="connsiteX54" fmla="*/ 74486 w 149732"/>
              <a:gd name="connsiteY54" fmla="*/ 86935 h 88268"/>
              <a:gd name="connsiteX55" fmla="*/ 74104 w 149732"/>
              <a:gd name="connsiteY55" fmla="*/ 86554 h 88268"/>
              <a:gd name="connsiteX56" fmla="*/ 90964 w 149732"/>
              <a:gd name="connsiteY56" fmla="*/ 86840 h 88268"/>
              <a:gd name="connsiteX57" fmla="*/ 90011 w 149732"/>
              <a:gd name="connsiteY57" fmla="*/ 87507 h 88268"/>
              <a:gd name="connsiteX58" fmla="*/ 93536 w 149732"/>
              <a:gd name="connsiteY58" fmla="*/ 87221 h 88268"/>
              <a:gd name="connsiteX59" fmla="*/ 93726 w 149732"/>
              <a:gd name="connsiteY59" fmla="*/ 88269 h 88268"/>
              <a:gd name="connsiteX60" fmla="*/ 96298 w 149732"/>
              <a:gd name="connsiteY60" fmla="*/ 88269 h 88268"/>
              <a:gd name="connsiteX61" fmla="*/ 95345 w 149732"/>
              <a:gd name="connsiteY61" fmla="*/ 87602 h 88268"/>
              <a:gd name="connsiteX62" fmla="*/ 116681 w 149732"/>
              <a:gd name="connsiteY62" fmla="*/ 87031 h 88268"/>
              <a:gd name="connsiteX63" fmla="*/ 116300 w 149732"/>
              <a:gd name="connsiteY63" fmla="*/ 87412 h 88268"/>
              <a:gd name="connsiteX64" fmla="*/ 132016 w 149732"/>
              <a:gd name="connsiteY64" fmla="*/ 83887 h 88268"/>
              <a:gd name="connsiteX65" fmla="*/ 133159 w 149732"/>
              <a:gd name="connsiteY65" fmla="*/ 84935 h 88268"/>
              <a:gd name="connsiteX66" fmla="*/ 132969 w 149732"/>
              <a:gd name="connsiteY66" fmla="*/ 85602 h 88268"/>
              <a:gd name="connsiteX67" fmla="*/ 134493 w 149732"/>
              <a:gd name="connsiteY67" fmla="*/ 84935 h 88268"/>
              <a:gd name="connsiteX68" fmla="*/ 132683 w 149732"/>
              <a:gd name="connsiteY68" fmla="*/ 83506 h 88268"/>
              <a:gd name="connsiteX69" fmla="*/ 140970 w 149732"/>
              <a:gd name="connsiteY69" fmla="*/ 82078 h 88268"/>
              <a:gd name="connsiteX70" fmla="*/ 142970 w 149732"/>
              <a:gd name="connsiteY70" fmla="*/ 81030 h 88268"/>
              <a:gd name="connsiteX71" fmla="*/ 141161 w 149732"/>
              <a:gd name="connsiteY71" fmla="*/ 79982 h 88268"/>
              <a:gd name="connsiteX72" fmla="*/ 145066 w 149732"/>
              <a:gd name="connsiteY72" fmla="*/ 79982 h 88268"/>
              <a:gd name="connsiteX73" fmla="*/ 145066 w 149732"/>
              <a:gd name="connsiteY73" fmla="*/ 79601 h 88268"/>
              <a:gd name="connsiteX74" fmla="*/ 145447 w 149732"/>
              <a:gd name="connsiteY74" fmla="*/ 79220 h 88268"/>
              <a:gd name="connsiteX75" fmla="*/ 144494 w 149732"/>
              <a:gd name="connsiteY75" fmla="*/ 78839 h 88268"/>
              <a:gd name="connsiteX76" fmla="*/ 145447 w 149732"/>
              <a:gd name="connsiteY76" fmla="*/ 78458 h 88268"/>
              <a:gd name="connsiteX77" fmla="*/ 146685 w 149732"/>
              <a:gd name="connsiteY77" fmla="*/ 77029 h 88268"/>
              <a:gd name="connsiteX78" fmla="*/ 145923 w 149732"/>
              <a:gd name="connsiteY78" fmla="*/ 74553 h 88268"/>
              <a:gd name="connsiteX79" fmla="*/ 144589 w 149732"/>
              <a:gd name="connsiteY79" fmla="*/ 72076 h 88268"/>
              <a:gd name="connsiteX80" fmla="*/ 145256 w 149732"/>
              <a:gd name="connsiteY80" fmla="*/ 67885 h 88268"/>
              <a:gd name="connsiteX81" fmla="*/ 147638 w 149732"/>
              <a:gd name="connsiteY81" fmla="*/ 68171 h 88268"/>
              <a:gd name="connsiteX82" fmla="*/ 146685 w 149732"/>
              <a:gd name="connsiteY82" fmla="*/ 67123 h 88268"/>
              <a:gd name="connsiteX83" fmla="*/ 147351 w 149732"/>
              <a:gd name="connsiteY83" fmla="*/ 63218 h 88268"/>
              <a:gd name="connsiteX84" fmla="*/ 147733 w 149732"/>
              <a:gd name="connsiteY84" fmla="*/ 62551 h 88268"/>
              <a:gd name="connsiteX85" fmla="*/ 148304 w 149732"/>
              <a:gd name="connsiteY85" fmla="*/ 63599 h 88268"/>
              <a:gd name="connsiteX86" fmla="*/ 146780 w 149732"/>
              <a:gd name="connsiteY86" fmla="*/ 61504 h 88268"/>
              <a:gd name="connsiteX87" fmla="*/ 148400 w 149732"/>
              <a:gd name="connsiteY87" fmla="*/ 60075 h 88268"/>
              <a:gd name="connsiteX88" fmla="*/ 147257 w 149732"/>
              <a:gd name="connsiteY88" fmla="*/ 59694 h 88268"/>
              <a:gd name="connsiteX89" fmla="*/ 148685 w 149732"/>
              <a:gd name="connsiteY89" fmla="*/ 58932 h 88268"/>
              <a:gd name="connsiteX90" fmla="*/ 147447 w 149732"/>
              <a:gd name="connsiteY90" fmla="*/ 58551 h 88268"/>
              <a:gd name="connsiteX91" fmla="*/ 147447 w 149732"/>
              <a:gd name="connsiteY91" fmla="*/ 56836 h 88268"/>
              <a:gd name="connsiteX92" fmla="*/ 146875 w 149732"/>
              <a:gd name="connsiteY92" fmla="*/ 55789 h 88268"/>
              <a:gd name="connsiteX93" fmla="*/ 147447 w 149732"/>
              <a:gd name="connsiteY93" fmla="*/ 54741 h 88268"/>
              <a:gd name="connsiteX94" fmla="*/ 146685 w 149732"/>
              <a:gd name="connsiteY94" fmla="*/ 54360 h 88268"/>
              <a:gd name="connsiteX95" fmla="*/ 148304 w 149732"/>
              <a:gd name="connsiteY95" fmla="*/ 52264 h 88268"/>
              <a:gd name="connsiteX96" fmla="*/ 146875 w 149732"/>
              <a:gd name="connsiteY96" fmla="*/ 51883 h 88268"/>
              <a:gd name="connsiteX97" fmla="*/ 146304 w 149732"/>
              <a:gd name="connsiteY97" fmla="*/ 49788 h 88268"/>
              <a:gd name="connsiteX98" fmla="*/ 146875 w 149732"/>
              <a:gd name="connsiteY98" fmla="*/ 49407 h 88268"/>
              <a:gd name="connsiteX99" fmla="*/ 146304 w 149732"/>
              <a:gd name="connsiteY99" fmla="*/ 47978 h 88268"/>
              <a:gd name="connsiteX100" fmla="*/ 146495 w 149732"/>
              <a:gd name="connsiteY100" fmla="*/ 46930 h 88268"/>
              <a:gd name="connsiteX101" fmla="*/ 148304 w 149732"/>
              <a:gd name="connsiteY101" fmla="*/ 45883 h 88268"/>
              <a:gd name="connsiteX102" fmla="*/ 145923 w 149732"/>
              <a:gd name="connsiteY102" fmla="*/ 46264 h 88268"/>
              <a:gd name="connsiteX103" fmla="*/ 145161 w 149732"/>
              <a:gd name="connsiteY103" fmla="*/ 42739 h 88268"/>
              <a:gd name="connsiteX104" fmla="*/ 147161 w 149732"/>
              <a:gd name="connsiteY104" fmla="*/ 43120 h 88268"/>
              <a:gd name="connsiteX105" fmla="*/ 147161 w 149732"/>
              <a:gd name="connsiteY105" fmla="*/ 44835 h 88268"/>
              <a:gd name="connsiteX106" fmla="*/ 147161 w 149732"/>
              <a:gd name="connsiteY106" fmla="*/ 42739 h 88268"/>
              <a:gd name="connsiteX107" fmla="*/ 148018 w 149732"/>
              <a:gd name="connsiteY107" fmla="*/ 42073 h 88268"/>
              <a:gd name="connsiteX108" fmla="*/ 146495 w 149732"/>
              <a:gd name="connsiteY108" fmla="*/ 34738 h 88268"/>
              <a:gd name="connsiteX109" fmla="*/ 147923 w 149732"/>
              <a:gd name="connsiteY109" fmla="*/ 34357 h 88268"/>
              <a:gd name="connsiteX110" fmla="*/ 146495 w 149732"/>
              <a:gd name="connsiteY110" fmla="*/ 33976 h 88268"/>
              <a:gd name="connsiteX111" fmla="*/ 148304 w 149732"/>
              <a:gd name="connsiteY111" fmla="*/ 31500 h 88268"/>
              <a:gd name="connsiteX112" fmla="*/ 147351 w 149732"/>
              <a:gd name="connsiteY112" fmla="*/ 30833 h 88268"/>
              <a:gd name="connsiteX113" fmla="*/ 149733 w 149732"/>
              <a:gd name="connsiteY113" fmla="*/ 29023 h 88268"/>
              <a:gd name="connsiteX114" fmla="*/ 146495 w 149732"/>
              <a:gd name="connsiteY114" fmla="*/ 26261 h 88268"/>
              <a:gd name="connsiteX115" fmla="*/ 146304 w 149732"/>
              <a:gd name="connsiteY115" fmla="*/ 26261 h 88268"/>
              <a:gd name="connsiteX116" fmla="*/ 144970 w 149732"/>
              <a:gd name="connsiteY116" fmla="*/ 23118 h 88268"/>
              <a:gd name="connsiteX117" fmla="*/ 142970 w 149732"/>
              <a:gd name="connsiteY117" fmla="*/ 14641 h 88268"/>
              <a:gd name="connsiteX118" fmla="*/ 144970 w 149732"/>
              <a:gd name="connsiteY118" fmla="*/ 12164 h 88268"/>
              <a:gd name="connsiteX119" fmla="*/ 138684 w 149732"/>
              <a:gd name="connsiteY119" fmla="*/ 9783 h 88268"/>
              <a:gd name="connsiteX120" fmla="*/ 128778 w 149732"/>
              <a:gd name="connsiteY120" fmla="*/ 8735 h 88268"/>
              <a:gd name="connsiteX121" fmla="*/ 129064 w 149732"/>
              <a:gd name="connsiteY121" fmla="*/ 8354 h 88268"/>
              <a:gd name="connsiteX122" fmla="*/ 109918 w 149732"/>
              <a:gd name="connsiteY122" fmla="*/ 9688 h 88268"/>
              <a:gd name="connsiteX123" fmla="*/ 110776 w 149732"/>
              <a:gd name="connsiteY123" fmla="*/ 10069 h 88268"/>
              <a:gd name="connsiteX124" fmla="*/ 108966 w 149732"/>
              <a:gd name="connsiteY124" fmla="*/ 10069 h 88268"/>
              <a:gd name="connsiteX125" fmla="*/ 101441 w 149732"/>
              <a:gd name="connsiteY125" fmla="*/ 9688 h 88268"/>
              <a:gd name="connsiteX126" fmla="*/ 102013 w 149732"/>
              <a:gd name="connsiteY126" fmla="*/ 9021 h 88268"/>
              <a:gd name="connsiteX127" fmla="*/ 78200 w 149732"/>
              <a:gd name="connsiteY127" fmla="*/ 6259 h 88268"/>
              <a:gd name="connsiteX128" fmla="*/ 78200 w 149732"/>
              <a:gd name="connsiteY128" fmla="*/ 6925 h 88268"/>
              <a:gd name="connsiteX129" fmla="*/ 73723 w 149732"/>
              <a:gd name="connsiteY129" fmla="*/ 6163 h 88268"/>
              <a:gd name="connsiteX130" fmla="*/ 84106 w 149732"/>
              <a:gd name="connsiteY130" fmla="*/ 8449 h 88268"/>
              <a:gd name="connsiteX131" fmla="*/ 75629 w 149732"/>
              <a:gd name="connsiteY131" fmla="*/ 9021 h 88268"/>
              <a:gd name="connsiteX132" fmla="*/ 81534 w 149732"/>
              <a:gd name="connsiteY132" fmla="*/ 9878 h 88268"/>
              <a:gd name="connsiteX133" fmla="*/ 72200 w 149732"/>
              <a:gd name="connsiteY133" fmla="*/ 10069 h 88268"/>
              <a:gd name="connsiteX134" fmla="*/ 75248 w 149732"/>
              <a:gd name="connsiteY134" fmla="*/ 9783 h 88268"/>
              <a:gd name="connsiteX135" fmla="*/ 72390 w 149732"/>
              <a:gd name="connsiteY135" fmla="*/ 8640 h 88268"/>
              <a:gd name="connsiteX136" fmla="*/ 48006 w 149732"/>
              <a:gd name="connsiteY136" fmla="*/ 6925 h 88268"/>
              <a:gd name="connsiteX137" fmla="*/ 46387 w 149732"/>
              <a:gd name="connsiteY137" fmla="*/ 6163 h 88268"/>
              <a:gd name="connsiteX138" fmla="*/ 25908 w 149732"/>
              <a:gd name="connsiteY138" fmla="*/ 5782 h 88268"/>
              <a:gd name="connsiteX139" fmla="*/ 26289 w 149732"/>
              <a:gd name="connsiteY139" fmla="*/ 5401 h 88268"/>
              <a:gd name="connsiteX140" fmla="*/ 20574 w 149732"/>
              <a:gd name="connsiteY140" fmla="*/ 4068 h 88268"/>
              <a:gd name="connsiteX141" fmla="*/ 22193 w 149732"/>
              <a:gd name="connsiteY141" fmla="*/ 3401 h 88268"/>
              <a:gd name="connsiteX142" fmla="*/ 19336 w 149732"/>
              <a:gd name="connsiteY142" fmla="*/ 3306 h 88268"/>
              <a:gd name="connsiteX143" fmla="*/ 20098 w 149732"/>
              <a:gd name="connsiteY143" fmla="*/ 3020 h 88268"/>
              <a:gd name="connsiteX144" fmla="*/ 17812 w 149732"/>
              <a:gd name="connsiteY144" fmla="*/ 1115 h 88268"/>
              <a:gd name="connsiteX145" fmla="*/ 18193 w 149732"/>
              <a:gd name="connsiteY145" fmla="*/ 448 h 88268"/>
              <a:gd name="connsiteX146" fmla="*/ 17145 w 149732"/>
              <a:gd name="connsiteY146" fmla="*/ 353 h 88268"/>
              <a:gd name="connsiteX147" fmla="*/ 19240 w 149732"/>
              <a:gd name="connsiteY147" fmla="*/ 2544 h 88268"/>
              <a:gd name="connsiteX148" fmla="*/ 16097 w 149732"/>
              <a:gd name="connsiteY148" fmla="*/ 4163 h 88268"/>
              <a:gd name="connsiteX149" fmla="*/ 21622 w 149732"/>
              <a:gd name="connsiteY149" fmla="*/ 5497 h 88268"/>
              <a:gd name="connsiteX150" fmla="*/ 21241 w 149732"/>
              <a:gd name="connsiteY150" fmla="*/ 6163 h 88268"/>
              <a:gd name="connsiteX151" fmla="*/ 22003 w 149732"/>
              <a:gd name="connsiteY151" fmla="*/ 5878 h 88268"/>
              <a:gd name="connsiteX152" fmla="*/ 22288 w 149732"/>
              <a:gd name="connsiteY152" fmla="*/ 7687 h 88268"/>
              <a:gd name="connsiteX153" fmla="*/ 13430 w 149732"/>
              <a:gd name="connsiteY153" fmla="*/ 5878 h 88268"/>
              <a:gd name="connsiteX154" fmla="*/ 15335 w 149732"/>
              <a:gd name="connsiteY154" fmla="*/ 6640 h 88268"/>
              <a:gd name="connsiteX155" fmla="*/ 14764 w 149732"/>
              <a:gd name="connsiteY155" fmla="*/ 6925 h 88268"/>
              <a:gd name="connsiteX156" fmla="*/ 19240 w 149732"/>
              <a:gd name="connsiteY156" fmla="*/ 7783 h 88268"/>
              <a:gd name="connsiteX157" fmla="*/ 13145 w 149732"/>
              <a:gd name="connsiteY157" fmla="*/ 7497 h 88268"/>
              <a:gd name="connsiteX158" fmla="*/ 13716 w 149732"/>
              <a:gd name="connsiteY158" fmla="*/ 7211 h 88268"/>
              <a:gd name="connsiteX159" fmla="*/ 10954 w 149732"/>
              <a:gd name="connsiteY159" fmla="*/ 7783 h 88268"/>
              <a:gd name="connsiteX160" fmla="*/ 12573 w 149732"/>
              <a:gd name="connsiteY160" fmla="*/ 7878 h 88268"/>
              <a:gd name="connsiteX161" fmla="*/ 11239 w 149732"/>
              <a:gd name="connsiteY161" fmla="*/ 8545 h 88268"/>
              <a:gd name="connsiteX162" fmla="*/ 8287 w 149732"/>
              <a:gd name="connsiteY162" fmla="*/ 10164 h 88268"/>
              <a:gd name="connsiteX163" fmla="*/ 9049 w 149732"/>
              <a:gd name="connsiteY163" fmla="*/ 9116 h 88268"/>
              <a:gd name="connsiteX164" fmla="*/ 10668 w 149732"/>
              <a:gd name="connsiteY164" fmla="*/ 9592 h 88268"/>
              <a:gd name="connsiteX165" fmla="*/ 10192 w 149732"/>
              <a:gd name="connsiteY165" fmla="*/ 8830 h 88268"/>
              <a:gd name="connsiteX166" fmla="*/ 10573 w 149732"/>
              <a:gd name="connsiteY166" fmla="*/ 8545 h 88268"/>
              <a:gd name="connsiteX167" fmla="*/ 7525 w 149732"/>
              <a:gd name="connsiteY167" fmla="*/ 9116 h 88268"/>
              <a:gd name="connsiteX168" fmla="*/ 8001 w 149732"/>
              <a:gd name="connsiteY168" fmla="*/ 10926 h 88268"/>
              <a:gd name="connsiteX169" fmla="*/ 4953 w 149732"/>
              <a:gd name="connsiteY169" fmla="*/ 17784 h 88268"/>
              <a:gd name="connsiteX170" fmla="*/ 7811 w 149732"/>
              <a:gd name="connsiteY170" fmla="*/ 14069 h 88268"/>
              <a:gd name="connsiteX171" fmla="*/ 6001 w 149732"/>
              <a:gd name="connsiteY171" fmla="*/ 18260 h 88268"/>
              <a:gd name="connsiteX172" fmla="*/ 6287 w 149732"/>
              <a:gd name="connsiteY172" fmla="*/ 19022 h 88268"/>
              <a:gd name="connsiteX173" fmla="*/ 7239 w 149732"/>
              <a:gd name="connsiteY173" fmla="*/ 18736 h 88268"/>
              <a:gd name="connsiteX174" fmla="*/ 8001 w 149732"/>
              <a:gd name="connsiteY174" fmla="*/ 17403 h 88268"/>
              <a:gd name="connsiteX175" fmla="*/ 6667 w 149732"/>
              <a:gd name="connsiteY175" fmla="*/ 19784 h 88268"/>
              <a:gd name="connsiteX176" fmla="*/ 6953 w 149732"/>
              <a:gd name="connsiteY176" fmla="*/ 22261 h 88268"/>
              <a:gd name="connsiteX177" fmla="*/ 8382 w 149732"/>
              <a:gd name="connsiteY177" fmla="*/ 19498 h 88268"/>
              <a:gd name="connsiteX178" fmla="*/ 7906 w 149732"/>
              <a:gd name="connsiteY178" fmla="*/ 22261 h 88268"/>
              <a:gd name="connsiteX179" fmla="*/ 7048 w 149732"/>
              <a:gd name="connsiteY179" fmla="*/ 22261 h 88268"/>
              <a:gd name="connsiteX180" fmla="*/ 5810 w 149732"/>
              <a:gd name="connsiteY180" fmla="*/ 26071 h 88268"/>
              <a:gd name="connsiteX181" fmla="*/ 5524 w 149732"/>
              <a:gd name="connsiteY181" fmla="*/ 28166 h 88268"/>
              <a:gd name="connsiteX182" fmla="*/ 6191 w 149732"/>
              <a:gd name="connsiteY182" fmla="*/ 29214 h 88268"/>
              <a:gd name="connsiteX183" fmla="*/ 4763 w 149732"/>
              <a:gd name="connsiteY183" fmla="*/ 33405 h 88268"/>
              <a:gd name="connsiteX184" fmla="*/ 5429 w 149732"/>
              <a:gd name="connsiteY184" fmla="*/ 34167 h 88268"/>
              <a:gd name="connsiteX185" fmla="*/ 4763 w 149732"/>
              <a:gd name="connsiteY185" fmla="*/ 37310 h 88268"/>
              <a:gd name="connsiteX186" fmla="*/ 6001 w 149732"/>
              <a:gd name="connsiteY186" fmla="*/ 38072 h 88268"/>
              <a:gd name="connsiteX187" fmla="*/ 4858 w 149732"/>
              <a:gd name="connsiteY187" fmla="*/ 39787 h 88268"/>
              <a:gd name="connsiteX188" fmla="*/ 4381 w 149732"/>
              <a:gd name="connsiteY188" fmla="*/ 42549 h 88268"/>
              <a:gd name="connsiteX189" fmla="*/ 2953 w 149732"/>
              <a:gd name="connsiteY189" fmla="*/ 42454 h 88268"/>
              <a:gd name="connsiteX190" fmla="*/ 4000 w 149732"/>
              <a:gd name="connsiteY190" fmla="*/ 43216 h 88268"/>
              <a:gd name="connsiteX191" fmla="*/ 2857 w 149732"/>
              <a:gd name="connsiteY191" fmla="*/ 44549 h 88268"/>
              <a:gd name="connsiteX192" fmla="*/ 3715 w 149732"/>
              <a:gd name="connsiteY192" fmla="*/ 45978 h 88268"/>
              <a:gd name="connsiteX193" fmla="*/ 762 w 149732"/>
              <a:gd name="connsiteY193" fmla="*/ 54646 h 88268"/>
              <a:gd name="connsiteX194" fmla="*/ 0 w 149732"/>
              <a:gd name="connsiteY194" fmla="*/ 56455 h 88268"/>
              <a:gd name="connsiteX195" fmla="*/ 125349 w 149732"/>
              <a:gd name="connsiteY195" fmla="*/ 10640 h 88268"/>
              <a:gd name="connsiteX196" fmla="*/ 120110 w 149732"/>
              <a:gd name="connsiteY196" fmla="*/ 10259 h 88268"/>
              <a:gd name="connsiteX197" fmla="*/ 125349 w 149732"/>
              <a:gd name="connsiteY197" fmla="*/ 10640 h 88268"/>
              <a:gd name="connsiteX198" fmla="*/ 98012 w 149732"/>
              <a:gd name="connsiteY198" fmla="*/ 9783 h 88268"/>
              <a:gd name="connsiteX199" fmla="*/ 95345 w 149732"/>
              <a:gd name="connsiteY199" fmla="*/ 9402 h 88268"/>
              <a:gd name="connsiteX200" fmla="*/ 98012 w 149732"/>
              <a:gd name="connsiteY200" fmla="*/ 9783 h 88268"/>
              <a:gd name="connsiteX201" fmla="*/ 93059 w 149732"/>
              <a:gd name="connsiteY201" fmla="*/ 9688 h 88268"/>
              <a:gd name="connsiteX202" fmla="*/ 91059 w 149732"/>
              <a:gd name="connsiteY202" fmla="*/ 8926 h 88268"/>
              <a:gd name="connsiteX203" fmla="*/ 93059 w 149732"/>
              <a:gd name="connsiteY203" fmla="*/ 9688 h 88268"/>
              <a:gd name="connsiteX204" fmla="*/ 67056 w 149732"/>
              <a:gd name="connsiteY204" fmla="*/ 83506 h 88268"/>
              <a:gd name="connsiteX205" fmla="*/ 64865 w 149732"/>
              <a:gd name="connsiteY205" fmla="*/ 82744 h 88268"/>
              <a:gd name="connsiteX206" fmla="*/ 67056 w 149732"/>
              <a:gd name="connsiteY206" fmla="*/ 83506 h 88268"/>
              <a:gd name="connsiteX207" fmla="*/ 61913 w 149732"/>
              <a:gd name="connsiteY207" fmla="*/ 83792 h 88268"/>
              <a:gd name="connsiteX208" fmla="*/ 69152 w 149732"/>
              <a:gd name="connsiteY208" fmla="*/ 83983 h 88268"/>
              <a:gd name="connsiteX209" fmla="*/ 68199 w 149732"/>
              <a:gd name="connsiteY209" fmla="*/ 83602 h 88268"/>
              <a:gd name="connsiteX210" fmla="*/ 73723 w 149732"/>
              <a:gd name="connsiteY210" fmla="*/ 85126 h 88268"/>
              <a:gd name="connsiteX211" fmla="*/ 64103 w 149732"/>
              <a:gd name="connsiteY211" fmla="*/ 84173 h 88268"/>
              <a:gd name="connsiteX212" fmla="*/ 62579 w 149732"/>
              <a:gd name="connsiteY212" fmla="*/ 84173 h 88268"/>
              <a:gd name="connsiteX213" fmla="*/ 61913 w 149732"/>
              <a:gd name="connsiteY213" fmla="*/ 83792 h 88268"/>
              <a:gd name="connsiteX214" fmla="*/ 60674 w 149732"/>
              <a:gd name="connsiteY214" fmla="*/ 82363 h 88268"/>
              <a:gd name="connsiteX215" fmla="*/ 58674 w 149732"/>
              <a:gd name="connsiteY215" fmla="*/ 82268 h 88268"/>
              <a:gd name="connsiteX216" fmla="*/ 60674 w 149732"/>
              <a:gd name="connsiteY216" fmla="*/ 82363 h 88268"/>
              <a:gd name="connsiteX217" fmla="*/ 55150 w 149732"/>
              <a:gd name="connsiteY217" fmla="*/ 8545 h 88268"/>
              <a:gd name="connsiteX218" fmla="*/ 52673 w 149732"/>
              <a:gd name="connsiteY218" fmla="*/ 7783 h 88268"/>
              <a:gd name="connsiteX219" fmla="*/ 55150 w 149732"/>
              <a:gd name="connsiteY219" fmla="*/ 8545 h 88268"/>
              <a:gd name="connsiteX220" fmla="*/ 50197 w 149732"/>
              <a:gd name="connsiteY220" fmla="*/ 7687 h 88268"/>
              <a:gd name="connsiteX221" fmla="*/ 47530 w 149732"/>
              <a:gd name="connsiteY221" fmla="*/ 7211 h 88268"/>
              <a:gd name="connsiteX222" fmla="*/ 50197 w 149732"/>
              <a:gd name="connsiteY222" fmla="*/ 7687 h 88268"/>
              <a:gd name="connsiteX223" fmla="*/ 29528 w 149732"/>
              <a:gd name="connsiteY223" fmla="*/ 7687 h 88268"/>
              <a:gd name="connsiteX224" fmla="*/ 31528 w 149732"/>
              <a:gd name="connsiteY224" fmla="*/ 7783 h 88268"/>
              <a:gd name="connsiteX225" fmla="*/ 28289 w 149732"/>
              <a:gd name="connsiteY225" fmla="*/ 8354 h 88268"/>
              <a:gd name="connsiteX226" fmla="*/ 27241 w 149732"/>
              <a:gd name="connsiteY226" fmla="*/ 7973 h 88268"/>
              <a:gd name="connsiteX227" fmla="*/ 28004 w 149732"/>
              <a:gd name="connsiteY227" fmla="*/ 7306 h 88268"/>
              <a:gd name="connsiteX228" fmla="*/ 25717 w 149732"/>
              <a:gd name="connsiteY228" fmla="*/ 6163 h 88268"/>
              <a:gd name="connsiteX229" fmla="*/ 29528 w 149732"/>
              <a:gd name="connsiteY229" fmla="*/ 7687 h 88268"/>
              <a:gd name="connsiteX230" fmla="*/ 7144 w 149732"/>
              <a:gd name="connsiteY230" fmla="*/ 13783 h 88268"/>
              <a:gd name="connsiteX231" fmla="*/ 10192 w 149732"/>
              <a:gd name="connsiteY231" fmla="*/ 11116 h 88268"/>
              <a:gd name="connsiteX232" fmla="*/ 7144 w 149732"/>
              <a:gd name="connsiteY232" fmla="*/ 13783 h 88268"/>
              <a:gd name="connsiteX233" fmla="*/ 7811 w 149732"/>
              <a:gd name="connsiteY233" fmla="*/ 15593 h 88268"/>
              <a:gd name="connsiteX234" fmla="*/ 8763 w 149732"/>
              <a:gd name="connsiteY234" fmla="*/ 14545 h 88268"/>
              <a:gd name="connsiteX235" fmla="*/ 8572 w 149732"/>
              <a:gd name="connsiteY235" fmla="*/ 14926 h 88268"/>
              <a:gd name="connsiteX236" fmla="*/ 8954 w 149732"/>
              <a:gd name="connsiteY236" fmla="*/ 15307 h 88268"/>
              <a:gd name="connsiteX237" fmla="*/ 7811 w 149732"/>
              <a:gd name="connsiteY237" fmla="*/ 15593 h 88268"/>
              <a:gd name="connsiteX238" fmla="*/ 4286 w 149732"/>
              <a:gd name="connsiteY238" fmla="*/ 54169 h 88268"/>
              <a:gd name="connsiteX239" fmla="*/ 4096 w 149732"/>
              <a:gd name="connsiteY239" fmla="*/ 54836 h 88268"/>
              <a:gd name="connsiteX240" fmla="*/ 3143 w 149732"/>
              <a:gd name="connsiteY240" fmla="*/ 54836 h 88268"/>
              <a:gd name="connsiteX241" fmla="*/ 4286 w 149732"/>
              <a:gd name="connsiteY241" fmla="*/ 54169 h 88268"/>
              <a:gd name="connsiteX242" fmla="*/ 3429 w 149732"/>
              <a:gd name="connsiteY242" fmla="*/ 56646 h 88268"/>
              <a:gd name="connsiteX243" fmla="*/ 2572 w 149732"/>
              <a:gd name="connsiteY243" fmla="*/ 55217 h 88268"/>
              <a:gd name="connsiteX244" fmla="*/ 3429 w 149732"/>
              <a:gd name="connsiteY244" fmla="*/ 56646 h 88268"/>
              <a:gd name="connsiteX245" fmla="*/ 2667 w 149732"/>
              <a:gd name="connsiteY245" fmla="*/ 57313 h 88268"/>
              <a:gd name="connsiteX246" fmla="*/ 2953 w 149732"/>
              <a:gd name="connsiteY246" fmla="*/ 58741 h 88268"/>
              <a:gd name="connsiteX247" fmla="*/ 2572 w 149732"/>
              <a:gd name="connsiteY247" fmla="*/ 59408 h 88268"/>
              <a:gd name="connsiteX248" fmla="*/ 2667 w 149732"/>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732" h="88268">
                <a:moveTo>
                  <a:pt x="0" y="56455"/>
                </a:moveTo>
                <a:cubicBezTo>
                  <a:pt x="286" y="55979"/>
                  <a:pt x="1048" y="55979"/>
                  <a:pt x="1238" y="56551"/>
                </a:cubicBezTo>
                <a:cubicBezTo>
                  <a:pt x="1143" y="57408"/>
                  <a:pt x="857" y="57884"/>
                  <a:pt x="476" y="57884"/>
                </a:cubicBezTo>
                <a:cubicBezTo>
                  <a:pt x="667" y="58932"/>
                  <a:pt x="1143" y="57694"/>
                  <a:pt x="1429" y="57598"/>
                </a:cubicBezTo>
                <a:cubicBezTo>
                  <a:pt x="2000" y="58170"/>
                  <a:pt x="2000" y="58932"/>
                  <a:pt x="2096" y="59694"/>
                </a:cubicBezTo>
                <a:cubicBezTo>
                  <a:pt x="3429" y="59789"/>
                  <a:pt x="4477" y="59980"/>
                  <a:pt x="4953" y="62266"/>
                </a:cubicBezTo>
                <a:cubicBezTo>
                  <a:pt x="4953" y="63218"/>
                  <a:pt x="4477" y="63218"/>
                  <a:pt x="4000" y="63313"/>
                </a:cubicBezTo>
                <a:cubicBezTo>
                  <a:pt x="3810" y="63218"/>
                  <a:pt x="3810" y="62647"/>
                  <a:pt x="4000" y="62647"/>
                </a:cubicBezTo>
                <a:cubicBezTo>
                  <a:pt x="3810" y="61980"/>
                  <a:pt x="2667" y="64171"/>
                  <a:pt x="3143" y="65028"/>
                </a:cubicBezTo>
                <a:cubicBezTo>
                  <a:pt x="2477" y="64742"/>
                  <a:pt x="2381" y="65790"/>
                  <a:pt x="1810" y="65695"/>
                </a:cubicBezTo>
                <a:cubicBezTo>
                  <a:pt x="1714" y="67314"/>
                  <a:pt x="2286" y="65028"/>
                  <a:pt x="2953" y="65790"/>
                </a:cubicBezTo>
                <a:cubicBezTo>
                  <a:pt x="1905" y="66361"/>
                  <a:pt x="3048" y="66838"/>
                  <a:pt x="3429" y="67600"/>
                </a:cubicBezTo>
                <a:cubicBezTo>
                  <a:pt x="3334" y="68457"/>
                  <a:pt x="2667" y="68743"/>
                  <a:pt x="3143" y="69695"/>
                </a:cubicBezTo>
                <a:cubicBezTo>
                  <a:pt x="2857" y="70552"/>
                  <a:pt x="2381" y="68838"/>
                  <a:pt x="2381" y="70362"/>
                </a:cubicBezTo>
                <a:cubicBezTo>
                  <a:pt x="3620" y="71219"/>
                  <a:pt x="4286" y="69790"/>
                  <a:pt x="5334" y="70457"/>
                </a:cubicBezTo>
                <a:cubicBezTo>
                  <a:pt x="5048" y="71314"/>
                  <a:pt x="4667" y="71505"/>
                  <a:pt x="5524" y="71124"/>
                </a:cubicBezTo>
                <a:cubicBezTo>
                  <a:pt x="5620" y="71410"/>
                  <a:pt x="5810" y="72743"/>
                  <a:pt x="5239" y="72838"/>
                </a:cubicBezTo>
                <a:cubicBezTo>
                  <a:pt x="5334" y="73315"/>
                  <a:pt x="5620" y="73505"/>
                  <a:pt x="5905" y="73600"/>
                </a:cubicBezTo>
                <a:cubicBezTo>
                  <a:pt x="5715" y="74267"/>
                  <a:pt x="5048" y="74077"/>
                  <a:pt x="5048" y="75315"/>
                </a:cubicBezTo>
                <a:cubicBezTo>
                  <a:pt x="6572" y="75886"/>
                  <a:pt x="6667" y="73315"/>
                  <a:pt x="8287" y="74077"/>
                </a:cubicBezTo>
                <a:cubicBezTo>
                  <a:pt x="8382" y="73315"/>
                  <a:pt x="7811" y="73696"/>
                  <a:pt x="7811" y="73029"/>
                </a:cubicBezTo>
                <a:cubicBezTo>
                  <a:pt x="10001" y="73981"/>
                  <a:pt x="10763" y="77220"/>
                  <a:pt x="13145" y="77887"/>
                </a:cubicBezTo>
                <a:cubicBezTo>
                  <a:pt x="12954" y="76172"/>
                  <a:pt x="14954" y="77601"/>
                  <a:pt x="14573" y="79411"/>
                </a:cubicBezTo>
                <a:cubicBezTo>
                  <a:pt x="17240" y="78839"/>
                  <a:pt x="16478" y="78363"/>
                  <a:pt x="19336" y="79601"/>
                </a:cubicBezTo>
                <a:cubicBezTo>
                  <a:pt x="18955" y="80554"/>
                  <a:pt x="18383" y="81030"/>
                  <a:pt x="17431" y="80935"/>
                </a:cubicBezTo>
                <a:cubicBezTo>
                  <a:pt x="17907"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4" y="80458"/>
                  <a:pt x="39053" y="82078"/>
                  <a:pt x="36100" y="81792"/>
                </a:cubicBezTo>
                <a:cubicBezTo>
                  <a:pt x="36195" y="82363"/>
                  <a:pt x="38100" y="82459"/>
                  <a:pt x="38862" y="82935"/>
                </a:cubicBezTo>
                <a:cubicBezTo>
                  <a:pt x="38290" y="82363"/>
                  <a:pt x="38957" y="81792"/>
                  <a:pt x="39243" y="81220"/>
                </a:cubicBezTo>
                <a:cubicBezTo>
                  <a:pt x="39719" y="82935"/>
                  <a:pt x="40577" y="81887"/>
                  <a:pt x="41815" y="81982"/>
                </a:cubicBezTo>
                <a:cubicBezTo>
                  <a:pt x="41529" y="80839"/>
                  <a:pt x="41148" y="81982"/>
                  <a:pt x="40767" y="81220"/>
                </a:cubicBezTo>
                <a:cubicBezTo>
                  <a:pt x="41148" y="80363"/>
                  <a:pt x="42196" y="81030"/>
                  <a:pt x="42577" y="81316"/>
                </a:cubicBezTo>
                <a:cubicBezTo>
                  <a:pt x="42577" y="81697"/>
                  <a:pt x="42196" y="81601"/>
                  <a:pt x="42005" y="81697"/>
                </a:cubicBezTo>
                <a:cubicBezTo>
                  <a:pt x="42005" y="82459"/>
                  <a:pt x="42767" y="81887"/>
                  <a:pt x="43148" y="82078"/>
                </a:cubicBezTo>
                <a:cubicBezTo>
                  <a:pt x="43148" y="81792"/>
                  <a:pt x="42958" y="81697"/>
                  <a:pt x="42958" y="81411"/>
                </a:cubicBezTo>
                <a:cubicBezTo>
                  <a:pt x="45053" y="81411"/>
                  <a:pt x="45815" y="81792"/>
                  <a:pt x="47530" y="81887"/>
                </a:cubicBezTo>
                <a:cubicBezTo>
                  <a:pt x="47815" y="82078"/>
                  <a:pt x="47434" y="82363"/>
                  <a:pt x="47530" y="82935"/>
                </a:cubicBezTo>
                <a:cubicBezTo>
                  <a:pt x="48387" y="81982"/>
                  <a:pt x="48387" y="83697"/>
                  <a:pt x="49339" y="83030"/>
                </a:cubicBezTo>
                <a:cubicBezTo>
                  <a:pt x="49149" y="81982"/>
                  <a:pt x="48768" y="82554"/>
                  <a:pt x="47911" y="82268"/>
                </a:cubicBezTo>
                <a:cubicBezTo>
                  <a:pt x="49244" y="81792"/>
                  <a:pt x="51149" y="81316"/>
                  <a:pt x="52197" y="82363"/>
                </a:cubicBezTo>
                <a:cubicBezTo>
                  <a:pt x="51911" y="83125"/>
                  <a:pt x="50863" y="82459"/>
                  <a:pt x="50482" y="83030"/>
                </a:cubicBezTo>
                <a:cubicBezTo>
                  <a:pt x="51149" y="84078"/>
                  <a:pt x="52769" y="83506"/>
                  <a:pt x="53816" y="83506"/>
                </a:cubicBezTo>
                <a:cubicBezTo>
                  <a:pt x="53054" y="81601"/>
                  <a:pt x="54864" y="84268"/>
                  <a:pt x="54959" y="82840"/>
                </a:cubicBezTo>
                <a:cubicBezTo>
                  <a:pt x="55340" y="83030"/>
                  <a:pt x="54673" y="83411"/>
                  <a:pt x="55150" y="83887"/>
                </a:cubicBezTo>
                <a:cubicBezTo>
                  <a:pt x="56674" y="83697"/>
                  <a:pt x="57531" y="84554"/>
                  <a:pt x="59055" y="84364"/>
                </a:cubicBezTo>
                <a:cubicBezTo>
                  <a:pt x="58674" y="83316"/>
                  <a:pt x="58198" y="84364"/>
                  <a:pt x="57817" y="83602"/>
                </a:cubicBezTo>
                <a:cubicBezTo>
                  <a:pt x="58769" y="82649"/>
                  <a:pt x="59341" y="84459"/>
                  <a:pt x="60960" y="84078"/>
                </a:cubicBezTo>
                <a:cubicBezTo>
                  <a:pt x="60388" y="84935"/>
                  <a:pt x="59722" y="83983"/>
                  <a:pt x="59436" y="85126"/>
                </a:cubicBezTo>
                <a:cubicBezTo>
                  <a:pt x="59627" y="85602"/>
                  <a:pt x="60007" y="85792"/>
                  <a:pt x="60484" y="85888"/>
                </a:cubicBezTo>
                <a:cubicBezTo>
                  <a:pt x="60388" y="85602"/>
                  <a:pt x="60293" y="85316"/>
                  <a:pt x="60293" y="84840"/>
                </a:cubicBezTo>
                <a:cubicBezTo>
                  <a:pt x="66104" y="85507"/>
                  <a:pt x="68675" y="86269"/>
                  <a:pt x="74486" y="86935"/>
                </a:cubicBezTo>
                <a:cubicBezTo>
                  <a:pt x="74486" y="86554"/>
                  <a:pt x="74295" y="86650"/>
                  <a:pt x="74104" y="86554"/>
                </a:cubicBezTo>
                <a:cubicBezTo>
                  <a:pt x="79343" y="83506"/>
                  <a:pt x="85154" y="87316"/>
                  <a:pt x="90964" y="86840"/>
                </a:cubicBezTo>
                <a:cubicBezTo>
                  <a:pt x="90773" y="87316"/>
                  <a:pt x="90488" y="87602"/>
                  <a:pt x="90011" y="87507"/>
                </a:cubicBezTo>
                <a:cubicBezTo>
                  <a:pt x="91154" y="88745"/>
                  <a:pt x="92393" y="87031"/>
                  <a:pt x="93536" y="87221"/>
                </a:cubicBezTo>
                <a:cubicBezTo>
                  <a:pt x="92583" y="89031"/>
                  <a:pt x="94392" y="85983"/>
                  <a:pt x="93726" y="88269"/>
                </a:cubicBezTo>
                <a:lnTo>
                  <a:pt x="96298" y="88269"/>
                </a:lnTo>
                <a:cubicBezTo>
                  <a:pt x="96107" y="87793"/>
                  <a:pt x="95821" y="87507"/>
                  <a:pt x="95345" y="87602"/>
                </a:cubicBezTo>
                <a:cubicBezTo>
                  <a:pt x="102298" y="86935"/>
                  <a:pt x="110680" y="88269"/>
                  <a:pt x="116681" y="87031"/>
                </a:cubicBezTo>
                <a:cubicBezTo>
                  <a:pt x="116681" y="87412"/>
                  <a:pt x="116491" y="87316"/>
                  <a:pt x="116300" y="87412"/>
                </a:cubicBezTo>
                <a:cubicBezTo>
                  <a:pt x="120301" y="88174"/>
                  <a:pt x="128016" y="83221"/>
                  <a:pt x="132016" y="83887"/>
                </a:cubicBezTo>
                <a:cubicBezTo>
                  <a:pt x="132588" y="83983"/>
                  <a:pt x="132683" y="85316"/>
                  <a:pt x="133159" y="84935"/>
                </a:cubicBezTo>
                <a:cubicBezTo>
                  <a:pt x="133159" y="85316"/>
                  <a:pt x="133159" y="85602"/>
                  <a:pt x="132969" y="85602"/>
                </a:cubicBezTo>
                <a:cubicBezTo>
                  <a:pt x="133350" y="86650"/>
                  <a:pt x="133635" y="83221"/>
                  <a:pt x="134493" y="84935"/>
                </a:cubicBezTo>
                <a:cubicBezTo>
                  <a:pt x="134779" y="84173"/>
                  <a:pt x="133159" y="83983"/>
                  <a:pt x="132683" y="83506"/>
                </a:cubicBezTo>
                <a:cubicBezTo>
                  <a:pt x="135255" y="81601"/>
                  <a:pt x="138208" y="81220"/>
                  <a:pt x="140970" y="82078"/>
                </a:cubicBezTo>
                <a:cubicBezTo>
                  <a:pt x="139922" y="80649"/>
                  <a:pt x="142208" y="81030"/>
                  <a:pt x="142970" y="81030"/>
                </a:cubicBezTo>
                <a:cubicBezTo>
                  <a:pt x="143160" y="80458"/>
                  <a:pt x="141351" y="80839"/>
                  <a:pt x="141161" y="79982"/>
                </a:cubicBezTo>
                <a:cubicBezTo>
                  <a:pt x="141732" y="78839"/>
                  <a:pt x="144399" y="78839"/>
                  <a:pt x="145066" y="79982"/>
                </a:cubicBezTo>
                <a:cubicBezTo>
                  <a:pt x="145256" y="79887"/>
                  <a:pt x="145161" y="79601"/>
                  <a:pt x="145066" y="79601"/>
                </a:cubicBezTo>
                <a:cubicBezTo>
                  <a:pt x="145066" y="79220"/>
                  <a:pt x="145256" y="79315"/>
                  <a:pt x="145447" y="79220"/>
                </a:cubicBezTo>
                <a:cubicBezTo>
                  <a:pt x="145447" y="78458"/>
                  <a:pt x="144780" y="79030"/>
                  <a:pt x="144494" y="78839"/>
                </a:cubicBezTo>
                <a:cubicBezTo>
                  <a:pt x="144494" y="78077"/>
                  <a:pt x="145161" y="78649"/>
                  <a:pt x="145447" y="78458"/>
                </a:cubicBezTo>
                <a:cubicBezTo>
                  <a:pt x="144494" y="77410"/>
                  <a:pt x="145923" y="76839"/>
                  <a:pt x="146685" y="77029"/>
                </a:cubicBezTo>
                <a:cubicBezTo>
                  <a:pt x="146875" y="77029"/>
                  <a:pt x="144685" y="75410"/>
                  <a:pt x="145923" y="74553"/>
                </a:cubicBezTo>
                <a:cubicBezTo>
                  <a:pt x="145352" y="73981"/>
                  <a:pt x="144780" y="73410"/>
                  <a:pt x="144589" y="72076"/>
                </a:cubicBezTo>
                <a:cubicBezTo>
                  <a:pt x="144780" y="70552"/>
                  <a:pt x="145542" y="70171"/>
                  <a:pt x="145256" y="67885"/>
                </a:cubicBezTo>
                <a:cubicBezTo>
                  <a:pt x="145637" y="67409"/>
                  <a:pt x="146780" y="68457"/>
                  <a:pt x="147638" y="68171"/>
                </a:cubicBezTo>
                <a:cubicBezTo>
                  <a:pt x="147447" y="67600"/>
                  <a:pt x="146971" y="67504"/>
                  <a:pt x="146685" y="67123"/>
                </a:cubicBezTo>
                <a:cubicBezTo>
                  <a:pt x="147161" y="65790"/>
                  <a:pt x="148114" y="64837"/>
                  <a:pt x="147351" y="63218"/>
                </a:cubicBezTo>
                <a:cubicBezTo>
                  <a:pt x="147351" y="62837"/>
                  <a:pt x="147733" y="62932"/>
                  <a:pt x="147733" y="62551"/>
                </a:cubicBezTo>
                <a:cubicBezTo>
                  <a:pt x="148209" y="62266"/>
                  <a:pt x="148114" y="63313"/>
                  <a:pt x="148304" y="63599"/>
                </a:cubicBezTo>
                <a:cubicBezTo>
                  <a:pt x="148685" y="62647"/>
                  <a:pt x="147828" y="61027"/>
                  <a:pt x="146780" y="61504"/>
                </a:cubicBezTo>
                <a:cubicBezTo>
                  <a:pt x="146875" y="60265"/>
                  <a:pt x="147542" y="59980"/>
                  <a:pt x="148400" y="60075"/>
                </a:cubicBezTo>
                <a:cubicBezTo>
                  <a:pt x="148971" y="59503"/>
                  <a:pt x="147638" y="59789"/>
                  <a:pt x="147257" y="59694"/>
                </a:cubicBezTo>
                <a:cubicBezTo>
                  <a:pt x="147542" y="59027"/>
                  <a:pt x="148400" y="59503"/>
                  <a:pt x="148685" y="58932"/>
                </a:cubicBezTo>
                <a:cubicBezTo>
                  <a:pt x="148590" y="58170"/>
                  <a:pt x="147828" y="58837"/>
                  <a:pt x="147447" y="58551"/>
                </a:cubicBezTo>
                <a:cubicBezTo>
                  <a:pt x="147161" y="57979"/>
                  <a:pt x="146495" y="56836"/>
                  <a:pt x="147447" y="56836"/>
                </a:cubicBezTo>
                <a:cubicBezTo>
                  <a:pt x="147447" y="56170"/>
                  <a:pt x="146875" y="56551"/>
                  <a:pt x="146875" y="55789"/>
                </a:cubicBezTo>
                <a:cubicBezTo>
                  <a:pt x="147638" y="55217"/>
                  <a:pt x="146304" y="54741"/>
                  <a:pt x="147447" y="54741"/>
                </a:cubicBezTo>
                <a:cubicBezTo>
                  <a:pt x="147351" y="54265"/>
                  <a:pt x="146971" y="54455"/>
                  <a:pt x="146685" y="54360"/>
                </a:cubicBezTo>
                <a:cubicBezTo>
                  <a:pt x="146399" y="52074"/>
                  <a:pt x="147733" y="52836"/>
                  <a:pt x="148304" y="52264"/>
                </a:cubicBezTo>
                <a:cubicBezTo>
                  <a:pt x="148114" y="51502"/>
                  <a:pt x="147257" y="52169"/>
                  <a:pt x="146875" y="51883"/>
                </a:cubicBezTo>
                <a:cubicBezTo>
                  <a:pt x="146209" y="51407"/>
                  <a:pt x="146875" y="50455"/>
                  <a:pt x="146304" y="49788"/>
                </a:cubicBezTo>
                <a:cubicBezTo>
                  <a:pt x="146399" y="49026"/>
                  <a:pt x="146590" y="50169"/>
                  <a:pt x="146875" y="49407"/>
                </a:cubicBezTo>
                <a:cubicBezTo>
                  <a:pt x="146685" y="48931"/>
                  <a:pt x="146590" y="48359"/>
                  <a:pt x="146304" y="47978"/>
                </a:cubicBezTo>
                <a:cubicBezTo>
                  <a:pt x="146875" y="46835"/>
                  <a:pt x="148685" y="47121"/>
                  <a:pt x="146495" y="46930"/>
                </a:cubicBezTo>
                <a:cubicBezTo>
                  <a:pt x="146875" y="46073"/>
                  <a:pt x="147733" y="46359"/>
                  <a:pt x="148304" y="45883"/>
                </a:cubicBezTo>
                <a:cubicBezTo>
                  <a:pt x="147828" y="45121"/>
                  <a:pt x="146590" y="46168"/>
                  <a:pt x="145923" y="46264"/>
                </a:cubicBezTo>
                <a:cubicBezTo>
                  <a:pt x="145161" y="45597"/>
                  <a:pt x="145447" y="44549"/>
                  <a:pt x="145161" y="42739"/>
                </a:cubicBezTo>
                <a:cubicBezTo>
                  <a:pt x="145637" y="41882"/>
                  <a:pt x="146875" y="42549"/>
                  <a:pt x="147161" y="43120"/>
                </a:cubicBezTo>
                <a:lnTo>
                  <a:pt x="147161" y="44835"/>
                </a:lnTo>
                <a:cubicBezTo>
                  <a:pt x="147638" y="44454"/>
                  <a:pt x="147447" y="43311"/>
                  <a:pt x="147161" y="42739"/>
                </a:cubicBezTo>
                <a:cubicBezTo>
                  <a:pt x="147161" y="41977"/>
                  <a:pt x="147923" y="42644"/>
                  <a:pt x="148018" y="42073"/>
                </a:cubicBezTo>
                <a:cubicBezTo>
                  <a:pt x="147161" y="43406"/>
                  <a:pt x="145637" y="37024"/>
                  <a:pt x="146495" y="34738"/>
                </a:cubicBezTo>
                <a:cubicBezTo>
                  <a:pt x="146780" y="34072"/>
                  <a:pt x="147638" y="35215"/>
                  <a:pt x="147923" y="34357"/>
                </a:cubicBezTo>
                <a:cubicBezTo>
                  <a:pt x="148018" y="34072"/>
                  <a:pt x="146780" y="33691"/>
                  <a:pt x="146495" y="33976"/>
                </a:cubicBezTo>
                <a:cubicBezTo>
                  <a:pt x="146399" y="31786"/>
                  <a:pt x="147351" y="31595"/>
                  <a:pt x="148304" y="31500"/>
                </a:cubicBezTo>
                <a:cubicBezTo>
                  <a:pt x="148304" y="30738"/>
                  <a:pt x="147828" y="30738"/>
                  <a:pt x="147351" y="30833"/>
                </a:cubicBezTo>
                <a:cubicBezTo>
                  <a:pt x="147351" y="28833"/>
                  <a:pt x="148876" y="29690"/>
                  <a:pt x="149733" y="29023"/>
                </a:cubicBezTo>
                <a:cubicBezTo>
                  <a:pt x="148590" y="28928"/>
                  <a:pt x="146399" y="28928"/>
                  <a:pt x="146495" y="26261"/>
                </a:cubicBezTo>
                <a:cubicBezTo>
                  <a:pt x="146875" y="25975"/>
                  <a:pt x="146304" y="25690"/>
                  <a:pt x="146304" y="26261"/>
                </a:cubicBezTo>
                <a:cubicBezTo>
                  <a:pt x="145256" y="25880"/>
                  <a:pt x="145542" y="23880"/>
                  <a:pt x="144970" y="23118"/>
                </a:cubicBezTo>
                <a:cubicBezTo>
                  <a:pt x="145923" y="18641"/>
                  <a:pt x="144209" y="17212"/>
                  <a:pt x="142970" y="14641"/>
                </a:cubicBezTo>
                <a:cubicBezTo>
                  <a:pt x="143351" y="13212"/>
                  <a:pt x="144304" y="13021"/>
                  <a:pt x="144970" y="12164"/>
                </a:cubicBezTo>
                <a:cubicBezTo>
                  <a:pt x="143446" y="9307"/>
                  <a:pt x="140303" y="13021"/>
                  <a:pt x="138684" y="9783"/>
                </a:cubicBezTo>
                <a:cubicBezTo>
                  <a:pt x="135541" y="10450"/>
                  <a:pt x="131350" y="10354"/>
                  <a:pt x="128778" y="8735"/>
                </a:cubicBezTo>
                <a:cubicBezTo>
                  <a:pt x="128778" y="8354"/>
                  <a:pt x="128873" y="8354"/>
                  <a:pt x="129064" y="8354"/>
                </a:cubicBezTo>
                <a:cubicBezTo>
                  <a:pt x="123254" y="7878"/>
                  <a:pt x="116586" y="10450"/>
                  <a:pt x="109918" y="9688"/>
                </a:cubicBezTo>
                <a:cubicBezTo>
                  <a:pt x="108585" y="9688"/>
                  <a:pt x="110776" y="10259"/>
                  <a:pt x="110776" y="10069"/>
                </a:cubicBezTo>
                <a:cubicBezTo>
                  <a:pt x="110776" y="11212"/>
                  <a:pt x="108585" y="9973"/>
                  <a:pt x="108966" y="10069"/>
                </a:cubicBezTo>
                <a:cubicBezTo>
                  <a:pt x="107061" y="9688"/>
                  <a:pt x="102775" y="9497"/>
                  <a:pt x="101441" y="9688"/>
                </a:cubicBezTo>
                <a:cubicBezTo>
                  <a:pt x="101346" y="8926"/>
                  <a:pt x="101727" y="9021"/>
                  <a:pt x="102013" y="9021"/>
                </a:cubicBezTo>
                <a:cubicBezTo>
                  <a:pt x="95059" y="7497"/>
                  <a:pt x="84201" y="8830"/>
                  <a:pt x="78200" y="6259"/>
                </a:cubicBezTo>
                <a:lnTo>
                  <a:pt x="78200" y="6925"/>
                </a:lnTo>
                <a:cubicBezTo>
                  <a:pt x="76867" y="5401"/>
                  <a:pt x="75057" y="6259"/>
                  <a:pt x="73723" y="6163"/>
                </a:cubicBezTo>
                <a:cubicBezTo>
                  <a:pt x="76105" y="7783"/>
                  <a:pt x="80867" y="7306"/>
                  <a:pt x="84106" y="8449"/>
                </a:cubicBezTo>
                <a:cubicBezTo>
                  <a:pt x="81343" y="9116"/>
                  <a:pt x="77724" y="8735"/>
                  <a:pt x="75629" y="9021"/>
                </a:cubicBezTo>
                <a:cubicBezTo>
                  <a:pt x="77438" y="9592"/>
                  <a:pt x="79438" y="9783"/>
                  <a:pt x="81534" y="9878"/>
                </a:cubicBezTo>
                <a:cubicBezTo>
                  <a:pt x="78772" y="11307"/>
                  <a:pt x="75533" y="9878"/>
                  <a:pt x="72200" y="10069"/>
                </a:cubicBezTo>
                <a:cubicBezTo>
                  <a:pt x="72866" y="9307"/>
                  <a:pt x="74295" y="9973"/>
                  <a:pt x="75248" y="9783"/>
                </a:cubicBezTo>
                <a:cubicBezTo>
                  <a:pt x="74486" y="7878"/>
                  <a:pt x="73247" y="8640"/>
                  <a:pt x="72390" y="8640"/>
                </a:cubicBezTo>
                <a:cubicBezTo>
                  <a:pt x="64103" y="9116"/>
                  <a:pt x="56007" y="7592"/>
                  <a:pt x="48006" y="6925"/>
                </a:cubicBezTo>
                <a:cubicBezTo>
                  <a:pt x="47434" y="6925"/>
                  <a:pt x="46958" y="6354"/>
                  <a:pt x="46387" y="6163"/>
                </a:cubicBezTo>
                <a:cubicBezTo>
                  <a:pt x="39719" y="4258"/>
                  <a:pt x="32480" y="6163"/>
                  <a:pt x="25908" y="5782"/>
                </a:cubicBezTo>
                <a:cubicBezTo>
                  <a:pt x="25908" y="5401"/>
                  <a:pt x="26098" y="5497"/>
                  <a:pt x="26289" y="5401"/>
                </a:cubicBezTo>
                <a:cubicBezTo>
                  <a:pt x="24670" y="4830"/>
                  <a:pt x="22098" y="5592"/>
                  <a:pt x="20574" y="4068"/>
                </a:cubicBezTo>
                <a:cubicBezTo>
                  <a:pt x="20764" y="2925"/>
                  <a:pt x="22098" y="5401"/>
                  <a:pt x="22193" y="3401"/>
                </a:cubicBezTo>
                <a:cubicBezTo>
                  <a:pt x="21622" y="3782"/>
                  <a:pt x="20383" y="3020"/>
                  <a:pt x="19336" y="3306"/>
                </a:cubicBezTo>
                <a:cubicBezTo>
                  <a:pt x="19336" y="1877"/>
                  <a:pt x="19717" y="3115"/>
                  <a:pt x="20098" y="3020"/>
                </a:cubicBezTo>
                <a:cubicBezTo>
                  <a:pt x="19526" y="1687"/>
                  <a:pt x="18764" y="2163"/>
                  <a:pt x="17812" y="1115"/>
                </a:cubicBezTo>
                <a:cubicBezTo>
                  <a:pt x="17812" y="544"/>
                  <a:pt x="18002" y="448"/>
                  <a:pt x="18193" y="448"/>
                </a:cubicBezTo>
                <a:cubicBezTo>
                  <a:pt x="18097" y="-599"/>
                  <a:pt x="17431" y="544"/>
                  <a:pt x="17145" y="353"/>
                </a:cubicBezTo>
                <a:cubicBezTo>
                  <a:pt x="17621" y="1496"/>
                  <a:pt x="18002" y="2639"/>
                  <a:pt x="19240" y="2544"/>
                </a:cubicBezTo>
                <a:cubicBezTo>
                  <a:pt x="18383" y="3496"/>
                  <a:pt x="17526" y="4544"/>
                  <a:pt x="16097" y="4163"/>
                </a:cubicBezTo>
                <a:cubicBezTo>
                  <a:pt x="17050" y="5973"/>
                  <a:pt x="19145" y="4830"/>
                  <a:pt x="21622" y="5497"/>
                </a:cubicBezTo>
                <a:cubicBezTo>
                  <a:pt x="21527" y="5782"/>
                  <a:pt x="21431" y="6163"/>
                  <a:pt x="21241" y="6163"/>
                </a:cubicBezTo>
                <a:cubicBezTo>
                  <a:pt x="21241" y="7021"/>
                  <a:pt x="21717" y="5782"/>
                  <a:pt x="22003" y="5878"/>
                </a:cubicBezTo>
                <a:cubicBezTo>
                  <a:pt x="22384" y="5973"/>
                  <a:pt x="22384" y="6735"/>
                  <a:pt x="22288" y="7687"/>
                </a:cubicBezTo>
                <a:cubicBezTo>
                  <a:pt x="18669" y="8068"/>
                  <a:pt x="16383" y="4639"/>
                  <a:pt x="13430" y="5878"/>
                </a:cubicBezTo>
                <a:cubicBezTo>
                  <a:pt x="13811" y="6830"/>
                  <a:pt x="14383" y="6354"/>
                  <a:pt x="15335" y="6640"/>
                </a:cubicBezTo>
                <a:cubicBezTo>
                  <a:pt x="15240" y="7021"/>
                  <a:pt x="14954" y="6925"/>
                  <a:pt x="14764" y="6925"/>
                </a:cubicBezTo>
                <a:cubicBezTo>
                  <a:pt x="16097" y="7592"/>
                  <a:pt x="17621" y="7783"/>
                  <a:pt x="19240" y="7783"/>
                </a:cubicBezTo>
                <a:cubicBezTo>
                  <a:pt x="17050" y="8926"/>
                  <a:pt x="14478" y="8449"/>
                  <a:pt x="13145" y="7497"/>
                </a:cubicBezTo>
                <a:cubicBezTo>
                  <a:pt x="13240" y="7116"/>
                  <a:pt x="13525" y="7211"/>
                  <a:pt x="13716" y="7211"/>
                </a:cubicBezTo>
                <a:cubicBezTo>
                  <a:pt x="13049" y="5116"/>
                  <a:pt x="11811" y="6830"/>
                  <a:pt x="10954" y="7783"/>
                </a:cubicBezTo>
                <a:cubicBezTo>
                  <a:pt x="10954" y="8259"/>
                  <a:pt x="12002" y="7497"/>
                  <a:pt x="12573" y="7878"/>
                </a:cubicBezTo>
                <a:cubicBezTo>
                  <a:pt x="12192" y="8545"/>
                  <a:pt x="11811" y="9116"/>
                  <a:pt x="11239" y="8545"/>
                </a:cubicBezTo>
                <a:cubicBezTo>
                  <a:pt x="11811" y="10164"/>
                  <a:pt x="9049" y="10545"/>
                  <a:pt x="8287" y="10164"/>
                </a:cubicBezTo>
                <a:cubicBezTo>
                  <a:pt x="8287" y="8830"/>
                  <a:pt x="8858" y="10354"/>
                  <a:pt x="9049" y="9116"/>
                </a:cubicBezTo>
                <a:cubicBezTo>
                  <a:pt x="8954" y="10354"/>
                  <a:pt x="9715" y="9307"/>
                  <a:pt x="10668" y="9592"/>
                </a:cubicBezTo>
                <a:cubicBezTo>
                  <a:pt x="10763" y="8830"/>
                  <a:pt x="10478" y="8926"/>
                  <a:pt x="10192" y="8830"/>
                </a:cubicBezTo>
                <a:cubicBezTo>
                  <a:pt x="10192" y="8449"/>
                  <a:pt x="10382" y="8545"/>
                  <a:pt x="10573" y="8545"/>
                </a:cubicBezTo>
                <a:cubicBezTo>
                  <a:pt x="9334" y="8545"/>
                  <a:pt x="8191" y="8735"/>
                  <a:pt x="7525" y="9116"/>
                </a:cubicBezTo>
                <a:cubicBezTo>
                  <a:pt x="8096" y="9021"/>
                  <a:pt x="7906" y="9973"/>
                  <a:pt x="8001" y="10926"/>
                </a:cubicBezTo>
                <a:cubicBezTo>
                  <a:pt x="6763" y="12736"/>
                  <a:pt x="5239" y="13783"/>
                  <a:pt x="4953" y="17784"/>
                </a:cubicBezTo>
                <a:cubicBezTo>
                  <a:pt x="5810" y="16069"/>
                  <a:pt x="6382" y="13402"/>
                  <a:pt x="7811" y="14069"/>
                </a:cubicBezTo>
                <a:cubicBezTo>
                  <a:pt x="7906" y="15498"/>
                  <a:pt x="7048" y="18070"/>
                  <a:pt x="6001" y="18260"/>
                </a:cubicBezTo>
                <a:cubicBezTo>
                  <a:pt x="5905" y="18736"/>
                  <a:pt x="7048" y="17974"/>
                  <a:pt x="6287" y="19022"/>
                </a:cubicBezTo>
                <a:cubicBezTo>
                  <a:pt x="6287" y="19689"/>
                  <a:pt x="6953" y="18736"/>
                  <a:pt x="7239" y="18736"/>
                </a:cubicBezTo>
                <a:cubicBezTo>
                  <a:pt x="6572" y="18165"/>
                  <a:pt x="7429" y="17403"/>
                  <a:pt x="8001" y="17403"/>
                </a:cubicBezTo>
                <a:cubicBezTo>
                  <a:pt x="7620" y="18451"/>
                  <a:pt x="7429" y="19879"/>
                  <a:pt x="6667" y="19784"/>
                </a:cubicBezTo>
                <a:cubicBezTo>
                  <a:pt x="7239" y="20546"/>
                  <a:pt x="6667" y="21308"/>
                  <a:pt x="6953" y="22261"/>
                </a:cubicBezTo>
                <a:cubicBezTo>
                  <a:pt x="7620" y="21880"/>
                  <a:pt x="7620" y="19879"/>
                  <a:pt x="8382" y="19498"/>
                </a:cubicBezTo>
                <a:cubicBezTo>
                  <a:pt x="8858" y="20641"/>
                  <a:pt x="7239" y="20927"/>
                  <a:pt x="7906" y="22261"/>
                </a:cubicBezTo>
                <a:cubicBezTo>
                  <a:pt x="7811" y="22070"/>
                  <a:pt x="6858" y="23499"/>
                  <a:pt x="7048" y="22261"/>
                </a:cubicBezTo>
                <a:cubicBezTo>
                  <a:pt x="7239" y="23594"/>
                  <a:pt x="6858" y="25499"/>
                  <a:pt x="5810" y="26071"/>
                </a:cubicBezTo>
                <a:cubicBezTo>
                  <a:pt x="5620" y="27118"/>
                  <a:pt x="6001" y="29404"/>
                  <a:pt x="5524" y="28166"/>
                </a:cubicBezTo>
                <a:cubicBezTo>
                  <a:pt x="4953" y="28642"/>
                  <a:pt x="5810" y="30262"/>
                  <a:pt x="6191" y="29214"/>
                </a:cubicBezTo>
                <a:cubicBezTo>
                  <a:pt x="5620" y="30547"/>
                  <a:pt x="5429" y="32357"/>
                  <a:pt x="4763" y="33405"/>
                </a:cubicBezTo>
                <a:cubicBezTo>
                  <a:pt x="4763" y="34072"/>
                  <a:pt x="5048" y="34262"/>
                  <a:pt x="5429" y="34167"/>
                </a:cubicBezTo>
                <a:cubicBezTo>
                  <a:pt x="5239" y="36262"/>
                  <a:pt x="5239" y="36548"/>
                  <a:pt x="4763" y="37310"/>
                </a:cubicBezTo>
                <a:cubicBezTo>
                  <a:pt x="5334" y="37310"/>
                  <a:pt x="5334" y="38263"/>
                  <a:pt x="6001" y="38072"/>
                </a:cubicBezTo>
                <a:cubicBezTo>
                  <a:pt x="5620" y="39406"/>
                  <a:pt x="5429" y="39501"/>
                  <a:pt x="4858" y="39787"/>
                </a:cubicBezTo>
                <a:cubicBezTo>
                  <a:pt x="5620" y="40644"/>
                  <a:pt x="4286" y="41692"/>
                  <a:pt x="4381" y="42549"/>
                </a:cubicBezTo>
                <a:cubicBezTo>
                  <a:pt x="3905" y="42168"/>
                  <a:pt x="3429" y="42073"/>
                  <a:pt x="2953" y="42454"/>
                </a:cubicBezTo>
                <a:cubicBezTo>
                  <a:pt x="2572" y="43216"/>
                  <a:pt x="3905" y="41977"/>
                  <a:pt x="4000" y="43216"/>
                </a:cubicBezTo>
                <a:cubicBezTo>
                  <a:pt x="3715" y="43978"/>
                  <a:pt x="3048" y="43692"/>
                  <a:pt x="2857" y="44549"/>
                </a:cubicBezTo>
                <a:cubicBezTo>
                  <a:pt x="3048" y="45121"/>
                  <a:pt x="3810" y="44835"/>
                  <a:pt x="3715" y="45978"/>
                </a:cubicBezTo>
                <a:cubicBezTo>
                  <a:pt x="2477" y="48645"/>
                  <a:pt x="2667" y="53788"/>
                  <a:pt x="762" y="54646"/>
                </a:cubicBezTo>
                <a:cubicBezTo>
                  <a:pt x="286" y="54741"/>
                  <a:pt x="286" y="55693"/>
                  <a:pt x="0" y="56455"/>
                </a:cubicBezTo>
                <a:close/>
                <a:moveTo>
                  <a:pt x="125349" y="10640"/>
                </a:moveTo>
                <a:cubicBezTo>
                  <a:pt x="124682" y="11878"/>
                  <a:pt x="120586" y="9973"/>
                  <a:pt x="120110" y="10259"/>
                </a:cubicBezTo>
                <a:cubicBezTo>
                  <a:pt x="121063" y="9211"/>
                  <a:pt x="124873" y="11593"/>
                  <a:pt x="125349" y="10640"/>
                </a:cubicBezTo>
                <a:close/>
                <a:moveTo>
                  <a:pt x="98012" y="9783"/>
                </a:moveTo>
                <a:cubicBezTo>
                  <a:pt x="97250" y="10164"/>
                  <a:pt x="96107" y="9973"/>
                  <a:pt x="95345" y="9402"/>
                </a:cubicBezTo>
                <a:cubicBezTo>
                  <a:pt x="96107" y="8735"/>
                  <a:pt x="97345" y="9307"/>
                  <a:pt x="98012" y="9783"/>
                </a:cubicBezTo>
                <a:close/>
                <a:moveTo>
                  <a:pt x="93059" y="9688"/>
                </a:moveTo>
                <a:cubicBezTo>
                  <a:pt x="92011" y="9402"/>
                  <a:pt x="91630" y="9973"/>
                  <a:pt x="91059" y="8926"/>
                </a:cubicBezTo>
                <a:cubicBezTo>
                  <a:pt x="91726" y="9021"/>
                  <a:pt x="93154" y="9307"/>
                  <a:pt x="93059" y="9688"/>
                </a:cubicBezTo>
                <a:close/>
                <a:moveTo>
                  <a:pt x="67056" y="83506"/>
                </a:moveTo>
                <a:cubicBezTo>
                  <a:pt x="66580" y="82935"/>
                  <a:pt x="65246" y="84173"/>
                  <a:pt x="64865" y="82744"/>
                </a:cubicBezTo>
                <a:cubicBezTo>
                  <a:pt x="65913" y="82173"/>
                  <a:pt x="66580" y="82363"/>
                  <a:pt x="67056" y="83506"/>
                </a:cubicBezTo>
                <a:close/>
                <a:moveTo>
                  <a:pt x="61913" y="83792"/>
                </a:moveTo>
                <a:cubicBezTo>
                  <a:pt x="64484" y="83221"/>
                  <a:pt x="67342" y="85316"/>
                  <a:pt x="69152" y="83983"/>
                </a:cubicBezTo>
                <a:cubicBezTo>
                  <a:pt x="68866" y="83792"/>
                  <a:pt x="68199" y="84364"/>
                  <a:pt x="68199" y="83602"/>
                </a:cubicBezTo>
                <a:cubicBezTo>
                  <a:pt x="70580" y="84078"/>
                  <a:pt x="72294" y="83887"/>
                  <a:pt x="73723" y="85126"/>
                </a:cubicBezTo>
                <a:cubicBezTo>
                  <a:pt x="70009" y="84935"/>
                  <a:pt x="67246" y="85221"/>
                  <a:pt x="64103" y="84173"/>
                </a:cubicBezTo>
                <a:lnTo>
                  <a:pt x="62579" y="84173"/>
                </a:lnTo>
                <a:cubicBezTo>
                  <a:pt x="62293" y="84268"/>
                  <a:pt x="60960" y="83983"/>
                  <a:pt x="61913" y="83792"/>
                </a:cubicBezTo>
                <a:close/>
                <a:moveTo>
                  <a:pt x="60674" y="82363"/>
                </a:moveTo>
                <a:cubicBezTo>
                  <a:pt x="60007" y="82935"/>
                  <a:pt x="59055" y="82554"/>
                  <a:pt x="58674" y="82268"/>
                </a:cubicBezTo>
                <a:cubicBezTo>
                  <a:pt x="59531" y="81697"/>
                  <a:pt x="60198" y="82078"/>
                  <a:pt x="60674" y="82363"/>
                </a:cubicBezTo>
                <a:close/>
                <a:moveTo>
                  <a:pt x="55150" y="8545"/>
                </a:moveTo>
                <a:cubicBezTo>
                  <a:pt x="54197" y="7497"/>
                  <a:pt x="52959" y="9211"/>
                  <a:pt x="52673" y="7783"/>
                </a:cubicBezTo>
                <a:cubicBezTo>
                  <a:pt x="53530" y="8164"/>
                  <a:pt x="54959" y="7211"/>
                  <a:pt x="55150" y="8545"/>
                </a:cubicBezTo>
                <a:close/>
                <a:moveTo>
                  <a:pt x="50197" y="7687"/>
                </a:moveTo>
                <a:cubicBezTo>
                  <a:pt x="49054" y="7592"/>
                  <a:pt x="48387" y="8259"/>
                  <a:pt x="47530" y="7211"/>
                </a:cubicBezTo>
                <a:cubicBezTo>
                  <a:pt x="48196" y="6925"/>
                  <a:pt x="49816" y="7116"/>
                  <a:pt x="50197" y="7687"/>
                </a:cubicBezTo>
                <a:close/>
                <a:moveTo>
                  <a:pt x="29528" y="7687"/>
                </a:moveTo>
                <a:cubicBezTo>
                  <a:pt x="30004" y="6925"/>
                  <a:pt x="30956" y="6830"/>
                  <a:pt x="31528" y="7783"/>
                </a:cubicBezTo>
                <a:cubicBezTo>
                  <a:pt x="29908" y="8735"/>
                  <a:pt x="28289" y="6640"/>
                  <a:pt x="28289" y="8354"/>
                </a:cubicBezTo>
                <a:cubicBezTo>
                  <a:pt x="27718" y="8545"/>
                  <a:pt x="27622" y="7973"/>
                  <a:pt x="27241" y="7973"/>
                </a:cubicBezTo>
                <a:cubicBezTo>
                  <a:pt x="24670" y="7687"/>
                  <a:pt x="26956" y="7783"/>
                  <a:pt x="28004" y="7306"/>
                </a:cubicBezTo>
                <a:cubicBezTo>
                  <a:pt x="27622" y="6544"/>
                  <a:pt x="26098" y="8164"/>
                  <a:pt x="25717" y="6163"/>
                </a:cubicBezTo>
                <a:cubicBezTo>
                  <a:pt x="27718" y="6544"/>
                  <a:pt x="28575" y="5878"/>
                  <a:pt x="29528" y="7687"/>
                </a:cubicBezTo>
                <a:close/>
                <a:moveTo>
                  <a:pt x="7144" y="13783"/>
                </a:moveTo>
                <a:cubicBezTo>
                  <a:pt x="7525" y="11783"/>
                  <a:pt x="9525" y="11212"/>
                  <a:pt x="10192" y="11116"/>
                </a:cubicBezTo>
                <a:cubicBezTo>
                  <a:pt x="8954" y="12545"/>
                  <a:pt x="8382" y="12736"/>
                  <a:pt x="7144" y="13783"/>
                </a:cubicBezTo>
                <a:close/>
                <a:moveTo>
                  <a:pt x="7811" y="15593"/>
                </a:moveTo>
                <a:cubicBezTo>
                  <a:pt x="8096" y="15403"/>
                  <a:pt x="8477" y="13498"/>
                  <a:pt x="8763" y="14545"/>
                </a:cubicBezTo>
                <a:cubicBezTo>
                  <a:pt x="8668" y="14545"/>
                  <a:pt x="8572" y="14545"/>
                  <a:pt x="8572" y="14926"/>
                </a:cubicBezTo>
                <a:cubicBezTo>
                  <a:pt x="8668" y="15022"/>
                  <a:pt x="8954" y="14926"/>
                  <a:pt x="8954" y="15307"/>
                </a:cubicBezTo>
                <a:cubicBezTo>
                  <a:pt x="8287" y="14736"/>
                  <a:pt x="8001" y="16736"/>
                  <a:pt x="7811" y="15593"/>
                </a:cubicBezTo>
                <a:close/>
                <a:moveTo>
                  <a:pt x="4286" y="54169"/>
                </a:moveTo>
                <a:cubicBezTo>
                  <a:pt x="4096" y="54265"/>
                  <a:pt x="4096" y="54455"/>
                  <a:pt x="4096" y="54836"/>
                </a:cubicBezTo>
                <a:lnTo>
                  <a:pt x="3143" y="54836"/>
                </a:lnTo>
                <a:cubicBezTo>
                  <a:pt x="3143" y="53884"/>
                  <a:pt x="4286" y="53693"/>
                  <a:pt x="4286" y="54169"/>
                </a:cubicBezTo>
                <a:close/>
                <a:moveTo>
                  <a:pt x="3429" y="56646"/>
                </a:moveTo>
                <a:cubicBezTo>
                  <a:pt x="3048" y="56360"/>
                  <a:pt x="2572" y="56170"/>
                  <a:pt x="2572" y="55217"/>
                </a:cubicBezTo>
                <a:cubicBezTo>
                  <a:pt x="3143" y="55122"/>
                  <a:pt x="3429" y="55598"/>
                  <a:pt x="3429" y="56646"/>
                </a:cubicBezTo>
                <a:close/>
                <a:moveTo>
                  <a:pt x="2667" y="57313"/>
                </a:moveTo>
                <a:cubicBezTo>
                  <a:pt x="2667" y="57979"/>
                  <a:pt x="3143" y="57789"/>
                  <a:pt x="2953" y="58741"/>
                </a:cubicBezTo>
                <a:cubicBezTo>
                  <a:pt x="2667" y="58741"/>
                  <a:pt x="2762" y="59313"/>
                  <a:pt x="2572" y="59408"/>
                </a:cubicBezTo>
                <a:cubicBezTo>
                  <a:pt x="1905" y="57979"/>
                  <a:pt x="2572" y="58360"/>
                  <a:pt x="2667" y="57313"/>
                </a:cubicBezTo>
                <a:close/>
              </a:path>
            </a:pathLst>
          </a:custGeom>
          <a:solidFill>
            <a:srgbClr val="1A2D6F"/>
          </a:solidFill>
          <a:ln w="9525" cap="flat">
            <a:noFill/>
            <a:prstDash val="solid"/>
            <a:miter/>
          </a:ln>
        </p:spPr>
        <p:txBody>
          <a:bodyPr rtlCol="0" anchor="ctr"/>
          <a:lstStyle/>
          <a:p>
            <a:endParaRPr lang="en-US"/>
          </a:p>
        </p:txBody>
      </p:sp>
      <p:sp>
        <p:nvSpPr>
          <p:cNvPr id="1271" name="צורה חופשית: צורה 1244">
            <a:extLst>
              <a:ext uri="{FF2B5EF4-FFF2-40B4-BE49-F238E27FC236}">
                <a16:creationId xmlns:a16="http://schemas.microsoft.com/office/drawing/2014/main" id="{EFD17300-FD4F-426C-8E2F-E116A698D26F}"/>
              </a:ext>
            </a:extLst>
          </p:cNvPr>
          <p:cNvSpPr/>
          <p:nvPr userDrawn="1"/>
        </p:nvSpPr>
        <p:spPr>
          <a:xfrm>
            <a:off x="4897755" y="180680"/>
            <a:ext cx="1999" cy="840"/>
          </a:xfrm>
          <a:custGeom>
            <a:avLst/>
            <a:gdLst>
              <a:gd name="connsiteX0" fmla="*/ 2000 w 1999"/>
              <a:gd name="connsiteY0" fmla="*/ 771 h 840"/>
              <a:gd name="connsiteX1" fmla="*/ 0 w 1999"/>
              <a:gd name="connsiteY1" fmla="*/ 390 h 840"/>
              <a:gd name="connsiteX2" fmla="*/ 2000 w 1999"/>
              <a:gd name="connsiteY2" fmla="*/ 771 h 840"/>
            </a:gdLst>
            <a:ahLst/>
            <a:cxnLst>
              <a:cxn ang="0">
                <a:pos x="connsiteX0" y="connsiteY0"/>
              </a:cxn>
              <a:cxn ang="0">
                <a:pos x="connsiteX1" y="connsiteY1"/>
              </a:cxn>
              <a:cxn ang="0">
                <a:pos x="connsiteX2" y="connsiteY2"/>
              </a:cxn>
            </a:cxnLst>
            <a:rect l="l" t="t" r="r" b="b"/>
            <a:pathLst>
              <a:path w="1999" h="840">
                <a:moveTo>
                  <a:pt x="2000" y="771"/>
                </a:moveTo>
                <a:cubicBezTo>
                  <a:pt x="1810" y="-181"/>
                  <a:pt x="381" y="-181"/>
                  <a:pt x="0" y="390"/>
                </a:cubicBezTo>
                <a:cubicBezTo>
                  <a:pt x="285" y="1247"/>
                  <a:pt x="1428" y="581"/>
                  <a:pt x="2000" y="771"/>
                </a:cubicBezTo>
                <a:close/>
              </a:path>
            </a:pathLst>
          </a:custGeom>
          <a:solidFill>
            <a:srgbClr val="1A2D6F"/>
          </a:solidFill>
          <a:ln w="9525" cap="flat">
            <a:noFill/>
            <a:prstDash val="solid"/>
            <a:miter/>
          </a:ln>
        </p:spPr>
        <p:txBody>
          <a:bodyPr rtlCol="0" anchor="ctr"/>
          <a:lstStyle/>
          <a:p>
            <a:endParaRPr lang="en-US"/>
          </a:p>
        </p:txBody>
      </p:sp>
      <p:sp>
        <p:nvSpPr>
          <p:cNvPr id="1272" name="צורה חופשית: צורה 1245">
            <a:extLst>
              <a:ext uri="{FF2B5EF4-FFF2-40B4-BE49-F238E27FC236}">
                <a16:creationId xmlns:a16="http://schemas.microsoft.com/office/drawing/2014/main" id="{24262337-B77B-4FD4-A006-5BD1FCC91A4C}"/>
              </a:ext>
            </a:extLst>
          </p:cNvPr>
          <p:cNvSpPr/>
          <p:nvPr userDrawn="1"/>
        </p:nvSpPr>
        <p:spPr>
          <a:xfrm>
            <a:off x="4908518" y="99272"/>
            <a:ext cx="2285" cy="1025"/>
          </a:xfrm>
          <a:custGeom>
            <a:avLst/>
            <a:gdLst>
              <a:gd name="connsiteX0" fmla="*/ 0 w 2285"/>
              <a:gd name="connsiteY0" fmla="*/ 264 h 1025"/>
              <a:gd name="connsiteX1" fmla="*/ 2286 w 2285"/>
              <a:gd name="connsiteY1" fmla="*/ 1026 h 1025"/>
              <a:gd name="connsiteX2" fmla="*/ 0 w 2285"/>
              <a:gd name="connsiteY2" fmla="*/ 264 h 1025"/>
            </a:gdLst>
            <a:ahLst/>
            <a:cxnLst>
              <a:cxn ang="0">
                <a:pos x="connsiteX0" y="connsiteY0"/>
              </a:cxn>
              <a:cxn ang="0">
                <a:pos x="connsiteX1" y="connsiteY1"/>
              </a:cxn>
              <a:cxn ang="0">
                <a:pos x="connsiteX2" y="connsiteY2"/>
              </a:cxn>
            </a:cxnLst>
            <a:rect l="l" t="t" r="r" b="b"/>
            <a:pathLst>
              <a:path w="2285" h="1025">
                <a:moveTo>
                  <a:pt x="0" y="264"/>
                </a:moveTo>
                <a:cubicBezTo>
                  <a:pt x="571" y="931"/>
                  <a:pt x="1619" y="645"/>
                  <a:pt x="2286" y="1026"/>
                </a:cubicBezTo>
                <a:cubicBezTo>
                  <a:pt x="1810" y="-498"/>
                  <a:pt x="571" y="73"/>
                  <a:pt x="0" y="264"/>
                </a:cubicBezTo>
                <a:close/>
              </a:path>
            </a:pathLst>
          </a:custGeom>
          <a:solidFill>
            <a:srgbClr val="1A2D6F"/>
          </a:solidFill>
          <a:ln w="9525" cap="flat">
            <a:noFill/>
            <a:prstDash val="solid"/>
            <a:miter/>
          </a:ln>
        </p:spPr>
        <p:txBody>
          <a:bodyPr rtlCol="0" anchor="ctr"/>
          <a:lstStyle/>
          <a:p>
            <a:endParaRPr lang="en-US"/>
          </a:p>
        </p:txBody>
      </p:sp>
      <p:sp>
        <p:nvSpPr>
          <p:cNvPr id="1273" name="צורה חופשית: צורה 1246">
            <a:extLst>
              <a:ext uri="{FF2B5EF4-FFF2-40B4-BE49-F238E27FC236}">
                <a16:creationId xmlns:a16="http://schemas.microsoft.com/office/drawing/2014/main" id="{7E1DE117-2818-4CF5-A715-9F6BAF7CAABA}"/>
              </a:ext>
            </a:extLst>
          </p:cNvPr>
          <p:cNvSpPr/>
          <p:nvPr userDrawn="1"/>
        </p:nvSpPr>
        <p:spPr>
          <a:xfrm>
            <a:off x="4819238" y="165830"/>
            <a:ext cx="592" cy="3143"/>
          </a:xfrm>
          <a:custGeom>
            <a:avLst/>
            <a:gdLst>
              <a:gd name="connsiteX0" fmla="*/ 222 w 592"/>
              <a:gd name="connsiteY0" fmla="*/ 3143 h 3143"/>
              <a:gd name="connsiteX1" fmla="*/ 412 w 592"/>
              <a:gd name="connsiteY1" fmla="*/ 0 h 3143"/>
              <a:gd name="connsiteX2" fmla="*/ 222 w 592"/>
              <a:gd name="connsiteY2" fmla="*/ 3143 h 3143"/>
            </a:gdLst>
            <a:ahLst/>
            <a:cxnLst>
              <a:cxn ang="0">
                <a:pos x="connsiteX0" y="connsiteY0"/>
              </a:cxn>
              <a:cxn ang="0">
                <a:pos x="connsiteX1" y="connsiteY1"/>
              </a:cxn>
              <a:cxn ang="0">
                <a:pos x="connsiteX2" y="connsiteY2"/>
              </a:cxn>
            </a:cxnLst>
            <a:rect l="l" t="t" r="r" b="b"/>
            <a:pathLst>
              <a:path w="592" h="3143">
                <a:moveTo>
                  <a:pt x="222" y="3143"/>
                </a:moveTo>
                <a:cubicBezTo>
                  <a:pt x="1174" y="2477"/>
                  <a:pt x="-64" y="1715"/>
                  <a:pt x="412" y="0"/>
                </a:cubicBezTo>
                <a:cubicBezTo>
                  <a:pt x="-445" y="0"/>
                  <a:pt x="317" y="2191"/>
                  <a:pt x="222" y="3143"/>
                </a:cubicBezTo>
                <a:close/>
              </a:path>
            </a:pathLst>
          </a:custGeom>
          <a:solidFill>
            <a:srgbClr val="1A2D6F"/>
          </a:solidFill>
          <a:ln w="9525" cap="flat">
            <a:noFill/>
            <a:prstDash val="solid"/>
            <a:miter/>
          </a:ln>
        </p:spPr>
        <p:txBody>
          <a:bodyPr rtlCol="0" anchor="ctr"/>
          <a:lstStyle/>
          <a:p>
            <a:endParaRPr lang="en-US"/>
          </a:p>
        </p:txBody>
      </p:sp>
      <p:sp>
        <p:nvSpPr>
          <p:cNvPr id="1274" name="צורה חופשית: צורה 1247">
            <a:extLst>
              <a:ext uri="{FF2B5EF4-FFF2-40B4-BE49-F238E27FC236}">
                <a16:creationId xmlns:a16="http://schemas.microsoft.com/office/drawing/2014/main" id="{0C908E01-6173-4E02-8A2B-25009DDEA834}"/>
              </a:ext>
            </a:extLst>
          </p:cNvPr>
          <p:cNvSpPr/>
          <p:nvPr userDrawn="1"/>
        </p:nvSpPr>
        <p:spPr>
          <a:xfrm>
            <a:off x="4891278" y="180241"/>
            <a:ext cx="3904" cy="1162"/>
          </a:xfrm>
          <a:custGeom>
            <a:avLst/>
            <a:gdLst>
              <a:gd name="connsiteX0" fmla="*/ 0 w 3904"/>
              <a:gd name="connsiteY0" fmla="*/ 734 h 1162"/>
              <a:gd name="connsiteX1" fmla="*/ 3905 w 3904"/>
              <a:gd name="connsiteY1" fmla="*/ 829 h 1162"/>
              <a:gd name="connsiteX2" fmla="*/ 0 w 3904"/>
              <a:gd name="connsiteY2" fmla="*/ 734 h 1162"/>
            </a:gdLst>
            <a:ahLst/>
            <a:cxnLst>
              <a:cxn ang="0">
                <a:pos x="connsiteX0" y="connsiteY0"/>
              </a:cxn>
              <a:cxn ang="0">
                <a:pos x="connsiteX1" y="connsiteY1"/>
              </a:cxn>
              <a:cxn ang="0">
                <a:pos x="connsiteX2" y="connsiteY2"/>
              </a:cxn>
            </a:cxnLst>
            <a:rect l="l" t="t" r="r" b="b"/>
            <a:pathLst>
              <a:path w="3904" h="1162">
                <a:moveTo>
                  <a:pt x="0" y="734"/>
                </a:moveTo>
                <a:cubicBezTo>
                  <a:pt x="381" y="1782"/>
                  <a:pt x="2667" y="543"/>
                  <a:pt x="3905" y="829"/>
                </a:cubicBezTo>
                <a:cubicBezTo>
                  <a:pt x="2857" y="-695"/>
                  <a:pt x="1714" y="258"/>
                  <a:pt x="0" y="734"/>
                </a:cubicBezTo>
                <a:close/>
              </a:path>
            </a:pathLst>
          </a:custGeom>
          <a:solidFill>
            <a:srgbClr val="1A2D6F"/>
          </a:solidFill>
          <a:ln w="9525" cap="flat">
            <a:noFill/>
            <a:prstDash val="solid"/>
            <a:miter/>
          </a:ln>
        </p:spPr>
        <p:txBody>
          <a:bodyPr rtlCol="0" anchor="ctr"/>
          <a:lstStyle/>
          <a:p>
            <a:endParaRPr lang="en-US"/>
          </a:p>
        </p:txBody>
      </p:sp>
      <p:sp>
        <p:nvSpPr>
          <p:cNvPr id="1275" name="צורה חופשית: צורה 1248">
            <a:extLst>
              <a:ext uri="{FF2B5EF4-FFF2-40B4-BE49-F238E27FC236}">
                <a16:creationId xmlns:a16="http://schemas.microsoft.com/office/drawing/2014/main" id="{6FE2AEAC-376A-4D53-B754-98922E6C32E2}"/>
              </a:ext>
            </a:extLst>
          </p:cNvPr>
          <p:cNvSpPr/>
          <p:nvPr userDrawn="1"/>
        </p:nvSpPr>
        <p:spPr>
          <a:xfrm>
            <a:off x="4903089" y="181044"/>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667" y="-69"/>
                  <a:pt x="1428" y="1074"/>
                  <a:pt x="1905" y="502"/>
                </a:cubicBezTo>
                <a:close/>
              </a:path>
            </a:pathLst>
          </a:custGeom>
          <a:solidFill>
            <a:srgbClr val="1A2D6F"/>
          </a:solidFill>
          <a:ln w="9525" cap="flat">
            <a:noFill/>
            <a:prstDash val="solid"/>
            <a:miter/>
          </a:ln>
        </p:spPr>
        <p:txBody>
          <a:bodyPr rtlCol="0" anchor="ctr"/>
          <a:lstStyle/>
          <a:p>
            <a:endParaRPr lang="en-US"/>
          </a:p>
        </p:txBody>
      </p:sp>
      <p:sp>
        <p:nvSpPr>
          <p:cNvPr id="1276" name="צורה חופשית: צורה 1249">
            <a:extLst>
              <a:ext uri="{FF2B5EF4-FFF2-40B4-BE49-F238E27FC236}">
                <a16:creationId xmlns:a16="http://schemas.microsoft.com/office/drawing/2014/main" id="{A288E445-FE2B-4552-99F8-B60EE375D0F6}"/>
              </a:ext>
            </a:extLst>
          </p:cNvPr>
          <p:cNvSpPr/>
          <p:nvPr userDrawn="1"/>
        </p:nvSpPr>
        <p:spPr>
          <a:xfrm>
            <a:off x="4859655" y="176069"/>
            <a:ext cx="2000" cy="619"/>
          </a:xfrm>
          <a:custGeom>
            <a:avLst/>
            <a:gdLst>
              <a:gd name="connsiteX0" fmla="*/ 2000 w 2000"/>
              <a:gd name="connsiteY0" fmla="*/ 619 h 619"/>
              <a:gd name="connsiteX1" fmla="*/ 0 w 2000"/>
              <a:gd name="connsiteY1" fmla="*/ 238 h 619"/>
              <a:gd name="connsiteX2" fmla="*/ 2000 w 2000"/>
              <a:gd name="connsiteY2" fmla="*/ 619 h 619"/>
            </a:gdLst>
            <a:ahLst/>
            <a:cxnLst>
              <a:cxn ang="0">
                <a:pos x="connsiteX0" y="connsiteY0"/>
              </a:cxn>
              <a:cxn ang="0">
                <a:pos x="connsiteX1" y="connsiteY1"/>
              </a:cxn>
              <a:cxn ang="0">
                <a:pos x="connsiteX2" y="connsiteY2"/>
              </a:cxn>
            </a:cxnLst>
            <a:rect l="l" t="t" r="r" b="b"/>
            <a:pathLst>
              <a:path w="2000" h="619">
                <a:moveTo>
                  <a:pt x="2000" y="619"/>
                </a:moveTo>
                <a:cubicBezTo>
                  <a:pt x="1429" y="-333"/>
                  <a:pt x="857" y="48"/>
                  <a:pt x="0" y="238"/>
                </a:cubicBezTo>
                <a:cubicBezTo>
                  <a:pt x="190" y="1000"/>
                  <a:pt x="1333" y="333"/>
                  <a:pt x="2000" y="619"/>
                </a:cubicBezTo>
                <a:close/>
              </a:path>
            </a:pathLst>
          </a:custGeom>
          <a:solidFill>
            <a:srgbClr val="1A2D6F"/>
          </a:solidFill>
          <a:ln w="9525" cap="flat">
            <a:noFill/>
            <a:prstDash val="solid"/>
            <a:miter/>
          </a:ln>
        </p:spPr>
        <p:txBody>
          <a:bodyPr rtlCol="0" anchor="ctr"/>
          <a:lstStyle/>
          <a:p>
            <a:endParaRPr lang="en-US"/>
          </a:p>
        </p:txBody>
      </p:sp>
      <p:sp>
        <p:nvSpPr>
          <p:cNvPr id="1277" name="צורה חופשית: צורה 1250">
            <a:extLst>
              <a:ext uri="{FF2B5EF4-FFF2-40B4-BE49-F238E27FC236}">
                <a16:creationId xmlns:a16="http://schemas.microsoft.com/office/drawing/2014/main" id="{EA2D19C2-4234-4767-9E04-FA478DC0F81A}"/>
              </a:ext>
            </a:extLst>
          </p:cNvPr>
          <p:cNvSpPr/>
          <p:nvPr userDrawn="1"/>
        </p:nvSpPr>
        <p:spPr>
          <a:xfrm>
            <a:off x="4916328" y="98297"/>
            <a:ext cx="36194" cy="4074"/>
          </a:xfrm>
          <a:custGeom>
            <a:avLst/>
            <a:gdLst>
              <a:gd name="connsiteX0" fmla="*/ 0 w 36194"/>
              <a:gd name="connsiteY0" fmla="*/ 1715 h 4074"/>
              <a:gd name="connsiteX1" fmla="*/ 17335 w 36194"/>
              <a:gd name="connsiteY1" fmla="*/ 2572 h 4074"/>
              <a:gd name="connsiteX2" fmla="*/ 28098 w 36194"/>
              <a:gd name="connsiteY2" fmla="*/ 2572 h 4074"/>
              <a:gd name="connsiteX3" fmla="*/ 25812 w 36194"/>
              <a:gd name="connsiteY3" fmla="*/ 1905 h 4074"/>
              <a:gd name="connsiteX4" fmla="*/ 31909 w 36194"/>
              <a:gd name="connsiteY4" fmla="*/ 2286 h 4074"/>
              <a:gd name="connsiteX5" fmla="*/ 30099 w 36194"/>
              <a:gd name="connsiteY5" fmla="*/ 3715 h 4074"/>
              <a:gd name="connsiteX6" fmla="*/ 36195 w 36194"/>
              <a:gd name="connsiteY6" fmla="*/ 2953 h 4074"/>
              <a:gd name="connsiteX7" fmla="*/ 11620 w 36194"/>
              <a:gd name="connsiteY7" fmla="*/ 1524 h 4074"/>
              <a:gd name="connsiteX8" fmla="*/ 11811 w 36194"/>
              <a:gd name="connsiteY8" fmla="*/ 1810 h 4074"/>
              <a:gd name="connsiteX9" fmla="*/ 381 w 36194"/>
              <a:gd name="connsiteY9" fmla="*/ 0 h 4074"/>
              <a:gd name="connsiteX10" fmla="*/ 2667 w 36194"/>
              <a:gd name="connsiteY10" fmla="*/ 1048 h 4074"/>
              <a:gd name="connsiteX11" fmla="*/ 0 w 36194"/>
              <a:gd name="connsiteY11" fmla="*/ 1715 h 4074"/>
              <a:gd name="connsiteX12" fmla="*/ 6858 w 36194"/>
              <a:gd name="connsiteY12" fmla="*/ 1810 h 4074"/>
              <a:gd name="connsiteX13" fmla="*/ 3810 w 36194"/>
              <a:gd name="connsiteY13" fmla="*/ 1429 h 4074"/>
              <a:gd name="connsiteX14" fmla="*/ 6858 w 36194"/>
              <a:gd name="connsiteY14" fmla="*/ 1810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0" y="1715"/>
                </a:moveTo>
                <a:cubicBezTo>
                  <a:pt x="6096" y="2858"/>
                  <a:pt x="11525" y="3715"/>
                  <a:pt x="17335" y="2572"/>
                </a:cubicBezTo>
                <a:cubicBezTo>
                  <a:pt x="19526" y="3905"/>
                  <a:pt x="24193" y="2572"/>
                  <a:pt x="28098" y="2572"/>
                </a:cubicBezTo>
                <a:cubicBezTo>
                  <a:pt x="28384" y="1715"/>
                  <a:pt x="26098" y="2762"/>
                  <a:pt x="25812" y="1905"/>
                </a:cubicBezTo>
                <a:cubicBezTo>
                  <a:pt x="27908" y="1143"/>
                  <a:pt x="29718" y="2572"/>
                  <a:pt x="31909" y="2286"/>
                </a:cubicBezTo>
                <a:cubicBezTo>
                  <a:pt x="31813" y="3715"/>
                  <a:pt x="30670" y="3048"/>
                  <a:pt x="30099" y="3715"/>
                </a:cubicBezTo>
                <a:cubicBezTo>
                  <a:pt x="32099" y="5048"/>
                  <a:pt x="34385" y="2191"/>
                  <a:pt x="36195" y="2953"/>
                </a:cubicBezTo>
                <a:cubicBezTo>
                  <a:pt x="30099" y="95"/>
                  <a:pt x="20002" y="1905"/>
                  <a:pt x="11620" y="1524"/>
                </a:cubicBezTo>
                <a:cubicBezTo>
                  <a:pt x="11620" y="1715"/>
                  <a:pt x="11716" y="1810"/>
                  <a:pt x="11811" y="1810"/>
                </a:cubicBezTo>
                <a:cubicBezTo>
                  <a:pt x="9430" y="1334"/>
                  <a:pt x="4000" y="667"/>
                  <a:pt x="381" y="0"/>
                </a:cubicBezTo>
                <a:cubicBezTo>
                  <a:pt x="666" y="1238"/>
                  <a:pt x="2000" y="572"/>
                  <a:pt x="2667" y="1048"/>
                </a:cubicBezTo>
                <a:cubicBezTo>
                  <a:pt x="2095" y="2477"/>
                  <a:pt x="952" y="667"/>
                  <a:pt x="0" y="1715"/>
                </a:cubicBezTo>
                <a:close/>
                <a:moveTo>
                  <a:pt x="6858" y="1810"/>
                </a:moveTo>
                <a:cubicBezTo>
                  <a:pt x="6001" y="2572"/>
                  <a:pt x="4667" y="1810"/>
                  <a:pt x="3810" y="1429"/>
                </a:cubicBezTo>
                <a:cubicBezTo>
                  <a:pt x="4667" y="953"/>
                  <a:pt x="6191" y="762"/>
                  <a:pt x="6858" y="1810"/>
                </a:cubicBezTo>
                <a:close/>
              </a:path>
            </a:pathLst>
          </a:custGeom>
          <a:solidFill>
            <a:srgbClr val="1A2D6F"/>
          </a:solidFill>
          <a:ln w="9525" cap="flat">
            <a:noFill/>
            <a:prstDash val="solid"/>
            <a:miter/>
          </a:ln>
        </p:spPr>
        <p:txBody>
          <a:bodyPr rtlCol="0" anchor="ctr"/>
          <a:lstStyle/>
          <a:p>
            <a:endParaRPr lang="en-US"/>
          </a:p>
        </p:txBody>
      </p:sp>
      <p:sp>
        <p:nvSpPr>
          <p:cNvPr id="1278" name="צורה חופשית: צורה 1251">
            <a:extLst>
              <a:ext uri="{FF2B5EF4-FFF2-40B4-BE49-F238E27FC236}">
                <a16:creationId xmlns:a16="http://schemas.microsoft.com/office/drawing/2014/main" id="{2AC43C89-1D54-4DC0-8F84-9BDF4008AE8E}"/>
              </a:ext>
            </a:extLst>
          </p:cNvPr>
          <p:cNvSpPr/>
          <p:nvPr userDrawn="1"/>
        </p:nvSpPr>
        <p:spPr>
          <a:xfrm>
            <a:off x="4912328" y="97440"/>
            <a:ext cx="4095" cy="2912"/>
          </a:xfrm>
          <a:custGeom>
            <a:avLst/>
            <a:gdLst>
              <a:gd name="connsiteX0" fmla="*/ 1524 w 4095"/>
              <a:gd name="connsiteY0" fmla="*/ 1143 h 2912"/>
              <a:gd name="connsiteX1" fmla="*/ 953 w 4095"/>
              <a:gd name="connsiteY1" fmla="*/ 2858 h 2912"/>
              <a:gd name="connsiteX2" fmla="*/ 2953 w 4095"/>
              <a:gd name="connsiteY2" fmla="*/ 2572 h 2912"/>
              <a:gd name="connsiteX3" fmla="*/ 2096 w 4095"/>
              <a:gd name="connsiteY3" fmla="*/ 2191 h 2912"/>
              <a:gd name="connsiteX4" fmla="*/ 4096 w 4095"/>
              <a:gd name="connsiteY4" fmla="*/ 1143 h 2912"/>
              <a:gd name="connsiteX5" fmla="*/ 0 w 4095"/>
              <a:gd name="connsiteY5" fmla="*/ 0 h 2912"/>
              <a:gd name="connsiteX6" fmla="*/ 1524 w 4095"/>
              <a:gd name="connsiteY6" fmla="*/ 1143 h 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912">
                <a:moveTo>
                  <a:pt x="1524" y="1143"/>
                </a:moveTo>
                <a:cubicBezTo>
                  <a:pt x="762" y="2381"/>
                  <a:pt x="191" y="1905"/>
                  <a:pt x="953" y="2858"/>
                </a:cubicBezTo>
                <a:cubicBezTo>
                  <a:pt x="1334" y="2096"/>
                  <a:pt x="2381" y="3524"/>
                  <a:pt x="2953" y="2572"/>
                </a:cubicBezTo>
                <a:cubicBezTo>
                  <a:pt x="2953" y="1810"/>
                  <a:pt x="2286" y="2381"/>
                  <a:pt x="2096" y="2191"/>
                </a:cubicBezTo>
                <a:cubicBezTo>
                  <a:pt x="2381" y="953"/>
                  <a:pt x="3429" y="2191"/>
                  <a:pt x="4096" y="1143"/>
                </a:cubicBezTo>
                <a:cubicBezTo>
                  <a:pt x="2858" y="476"/>
                  <a:pt x="1810" y="762"/>
                  <a:pt x="0" y="0"/>
                </a:cubicBezTo>
                <a:cubicBezTo>
                  <a:pt x="0" y="1429"/>
                  <a:pt x="1238" y="286"/>
                  <a:pt x="1524" y="1143"/>
                </a:cubicBezTo>
                <a:close/>
              </a:path>
            </a:pathLst>
          </a:custGeom>
          <a:solidFill>
            <a:srgbClr val="1A2D6F"/>
          </a:solidFill>
          <a:ln w="9525" cap="flat">
            <a:noFill/>
            <a:prstDash val="solid"/>
            <a:miter/>
          </a:ln>
        </p:spPr>
        <p:txBody>
          <a:bodyPr rtlCol="0" anchor="ctr"/>
          <a:lstStyle/>
          <a:p>
            <a:endParaRPr lang="en-US"/>
          </a:p>
        </p:txBody>
      </p:sp>
      <p:sp>
        <p:nvSpPr>
          <p:cNvPr id="1279" name="צורה חופשית: צורה 1252">
            <a:extLst>
              <a:ext uri="{FF2B5EF4-FFF2-40B4-BE49-F238E27FC236}">
                <a16:creationId xmlns:a16="http://schemas.microsoft.com/office/drawing/2014/main" id="{2B20F07E-A5FC-4361-ADBB-951C1AAD4950}"/>
              </a:ext>
            </a:extLst>
          </p:cNvPr>
          <p:cNvSpPr/>
          <p:nvPr userDrawn="1"/>
        </p:nvSpPr>
        <p:spPr>
          <a:xfrm>
            <a:off x="4849844" y="261943"/>
            <a:ext cx="2190" cy="1089"/>
          </a:xfrm>
          <a:custGeom>
            <a:avLst/>
            <a:gdLst>
              <a:gd name="connsiteX0" fmla="*/ 2191 w 2190"/>
              <a:gd name="connsiteY0" fmla="*/ 566 h 1089"/>
              <a:gd name="connsiteX1" fmla="*/ 0 w 2190"/>
              <a:gd name="connsiteY1" fmla="*/ 756 h 1089"/>
              <a:gd name="connsiteX2" fmla="*/ 2191 w 2190"/>
              <a:gd name="connsiteY2" fmla="*/ 566 h 1089"/>
            </a:gdLst>
            <a:ahLst/>
            <a:cxnLst>
              <a:cxn ang="0">
                <a:pos x="connsiteX0" y="connsiteY0"/>
              </a:cxn>
              <a:cxn ang="0">
                <a:pos x="connsiteX1" y="connsiteY1"/>
              </a:cxn>
              <a:cxn ang="0">
                <a:pos x="connsiteX2" y="connsiteY2"/>
              </a:cxn>
            </a:cxnLst>
            <a:rect l="l" t="t" r="r" b="b"/>
            <a:pathLst>
              <a:path w="2190" h="1089">
                <a:moveTo>
                  <a:pt x="2191" y="566"/>
                </a:moveTo>
                <a:cubicBezTo>
                  <a:pt x="2000" y="-768"/>
                  <a:pt x="571" y="661"/>
                  <a:pt x="0" y="756"/>
                </a:cubicBezTo>
                <a:cubicBezTo>
                  <a:pt x="476" y="1804"/>
                  <a:pt x="1333" y="-6"/>
                  <a:pt x="2191" y="566"/>
                </a:cubicBezTo>
                <a:close/>
              </a:path>
            </a:pathLst>
          </a:custGeom>
          <a:solidFill>
            <a:srgbClr val="1A2D6F"/>
          </a:solidFill>
          <a:ln w="9525" cap="flat">
            <a:noFill/>
            <a:prstDash val="solid"/>
            <a:miter/>
          </a:ln>
        </p:spPr>
        <p:txBody>
          <a:bodyPr rtlCol="0" anchor="ctr"/>
          <a:lstStyle/>
          <a:p>
            <a:endParaRPr lang="en-US"/>
          </a:p>
        </p:txBody>
      </p:sp>
      <p:sp>
        <p:nvSpPr>
          <p:cNvPr id="1280" name="צורה חופשית: צורה 1253">
            <a:extLst>
              <a:ext uri="{FF2B5EF4-FFF2-40B4-BE49-F238E27FC236}">
                <a16:creationId xmlns:a16="http://schemas.microsoft.com/office/drawing/2014/main" id="{4687BA88-DF2B-468E-843A-A68ECF31AF01}"/>
              </a:ext>
            </a:extLst>
          </p:cNvPr>
          <p:cNvSpPr/>
          <p:nvPr userDrawn="1"/>
        </p:nvSpPr>
        <p:spPr>
          <a:xfrm>
            <a:off x="4843748" y="261109"/>
            <a:ext cx="1333" cy="1589"/>
          </a:xfrm>
          <a:custGeom>
            <a:avLst/>
            <a:gdLst>
              <a:gd name="connsiteX0" fmla="*/ 953 w 1333"/>
              <a:gd name="connsiteY0" fmla="*/ 1590 h 1589"/>
              <a:gd name="connsiteX1" fmla="*/ 1334 w 1333"/>
              <a:gd name="connsiteY1" fmla="*/ 161 h 1589"/>
              <a:gd name="connsiteX2" fmla="*/ 0 w 1333"/>
              <a:gd name="connsiteY2" fmla="*/ 1114 h 1589"/>
              <a:gd name="connsiteX3" fmla="*/ 953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3" y="1590"/>
                </a:moveTo>
                <a:cubicBezTo>
                  <a:pt x="1429" y="1304"/>
                  <a:pt x="762" y="256"/>
                  <a:pt x="1334" y="161"/>
                </a:cubicBezTo>
                <a:cubicBezTo>
                  <a:pt x="1143" y="-506"/>
                  <a:pt x="476" y="1114"/>
                  <a:pt x="0" y="1114"/>
                </a:cubicBezTo>
                <a:cubicBezTo>
                  <a:pt x="95" y="2352"/>
                  <a:pt x="953" y="256"/>
                  <a:pt x="953" y="1590"/>
                </a:cubicBezTo>
                <a:close/>
              </a:path>
            </a:pathLst>
          </a:custGeom>
          <a:solidFill>
            <a:srgbClr val="1A2D6F"/>
          </a:solidFill>
          <a:ln w="9525" cap="flat">
            <a:noFill/>
            <a:prstDash val="solid"/>
            <a:miter/>
          </a:ln>
        </p:spPr>
        <p:txBody>
          <a:bodyPr rtlCol="0" anchor="ctr"/>
          <a:lstStyle/>
          <a:p>
            <a:endParaRPr lang="en-US"/>
          </a:p>
        </p:txBody>
      </p:sp>
      <p:sp>
        <p:nvSpPr>
          <p:cNvPr id="1281" name="צורה חופשית: צורה 1254">
            <a:extLst>
              <a:ext uri="{FF2B5EF4-FFF2-40B4-BE49-F238E27FC236}">
                <a16:creationId xmlns:a16="http://schemas.microsoft.com/office/drawing/2014/main" id="{4EDB5F76-E798-435C-857E-8C150A21FB22}"/>
              </a:ext>
            </a:extLst>
          </p:cNvPr>
          <p:cNvSpPr/>
          <p:nvPr userDrawn="1"/>
        </p:nvSpPr>
        <p:spPr>
          <a:xfrm>
            <a:off x="4854994" y="266985"/>
            <a:ext cx="1517" cy="1099"/>
          </a:xfrm>
          <a:custGeom>
            <a:avLst/>
            <a:gdLst>
              <a:gd name="connsiteX0" fmla="*/ 1517 w 1517"/>
              <a:gd name="connsiteY0" fmla="*/ 857 h 1099"/>
              <a:gd name="connsiteX1" fmla="*/ 184 w 1517"/>
              <a:gd name="connsiteY1" fmla="*/ 0 h 1099"/>
              <a:gd name="connsiteX2" fmla="*/ 564 w 1517"/>
              <a:gd name="connsiteY2" fmla="*/ 762 h 1099"/>
              <a:gd name="connsiteX3" fmla="*/ 1517 w 1517"/>
              <a:gd name="connsiteY3" fmla="*/ 857 h 1099"/>
            </a:gdLst>
            <a:ahLst/>
            <a:cxnLst>
              <a:cxn ang="0">
                <a:pos x="connsiteX0" y="connsiteY0"/>
              </a:cxn>
              <a:cxn ang="0">
                <a:pos x="connsiteX1" y="connsiteY1"/>
              </a:cxn>
              <a:cxn ang="0">
                <a:pos x="connsiteX2" y="connsiteY2"/>
              </a:cxn>
              <a:cxn ang="0">
                <a:pos x="connsiteX3" y="connsiteY3"/>
              </a:cxn>
            </a:cxnLst>
            <a:rect l="l" t="t" r="r" b="b"/>
            <a:pathLst>
              <a:path w="1517" h="1099">
                <a:moveTo>
                  <a:pt x="1517" y="857"/>
                </a:moveTo>
                <a:cubicBezTo>
                  <a:pt x="1327" y="190"/>
                  <a:pt x="755" y="0"/>
                  <a:pt x="184" y="0"/>
                </a:cubicBezTo>
                <a:cubicBezTo>
                  <a:pt x="-578" y="571"/>
                  <a:pt x="1327" y="190"/>
                  <a:pt x="564" y="762"/>
                </a:cubicBezTo>
                <a:cubicBezTo>
                  <a:pt x="660" y="1714"/>
                  <a:pt x="1136" y="286"/>
                  <a:pt x="1517" y="857"/>
                </a:cubicBezTo>
                <a:close/>
              </a:path>
            </a:pathLst>
          </a:custGeom>
          <a:solidFill>
            <a:srgbClr val="1A2D6F"/>
          </a:solidFill>
          <a:ln w="9525" cap="flat">
            <a:noFill/>
            <a:prstDash val="solid"/>
            <a:miter/>
          </a:ln>
        </p:spPr>
        <p:txBody>
          <a:bodyPr rtlCol="0" anchor="ctr"/>
          <a:lstStyle/>
          <a:p>
            <a:endParaRPr lang="en-US"/>
          </a:p>
        </p:txBody>
      </p:sp>
      <p:sp>
        <p:nvSpPr>
          <p:cNvPr id="1282" name="צורה חופשית: צורה 1255">
            <a:extLst>
              <a:ext uri="{FF2B5EF4-FFF2-40B4-BE49-F238E27FC236}">
                <a16:creationId xmlns:a16="http://schemas.microsoft.com/office/drawing/2014/main" id="{C2D9DB0A-2258-4F3D-ADCC-3BF1CFA9FBD7}"/>
              </a:ext>
            </a:extLst>
          </p:cNvPr>
          <p:cNvSpPr/>
          <p:nvPr userDrawn="1"/>
        </p:nvSpPr>
        <p:spPr>
          <a:xfrm>
            <a:off x="4841113" y="266985"/>
            <a:ext cx="1682" cy="1152"/>
          </a:xfrm>
          <a:custGeom>
            <a:avLst/>
            <a:gdLst>
              <a:gd name="connsiteX0" fmla="*/ 158 w 1682"/>
              <a:gd name="connsiteY0" fmla="*/ 0 h 1152"/>
              <a:gd name="connsiteX1" fmla="*/ 1682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8" y="1333"/>
                  <a:pt x="1111" y="1143"/>
                  <a:pt x="1682" y="1143"/>
                </a:cubicBezTo>
                <a:cubicBezTo>
                  <a:pt x="1301" y="286"/>
                  <a:pt x="444" y="0"/>
                  <a:pt x="158" y="0"/>
                </a:cubicBezTo>
                <a:close/>
              </a:path>
            </a:pathLst>
          </a:custGeom>
          <a:solidFill>
            <a:srgbClr val="1A2D6F"/>
          </a:solidFill>
          <a:ln w="9525" cap="flat">
            <a:noFill/>
            <a:prstDash val="solid"/>
            <a:miter/>
          </a:ln>
        </p:spPr>
        <p:txBody>
          <a:bodyPr rtlCol="0" anchor="ctr"/>
          <a:lstStyle/>
          <a:p>
            <a:endParaRPr lang="en-US"/>
          </a:p>
        </p:txBody>
      </p:sp>
      <p:sp>
        <p:nvSpPr>
          <p:cNvPr id="1283" name="צורה חופשית: צורה 1256">
            <a:extLst>
              <a:ext uri="{FF2B5EF4-FFF2-40B4-BE49-F238E27FC236}">
                <a16:creationId xmlns:a16="http://schemas.microsoft.com/office/drawing/2014/main" id="{607998F6-6FC3-4228-8EBF-ACB9D957ACDD}"/>
              </a:ext>
            </a:extLst>
          </p:cNvPr>
          <p:cNvSpPr/>
          <p:nvPr userDrawn="1"/>
        </p:nvSpPr>
        <p:spPr>
          <a:xfrm>
            <a:off x="4843462" y="266795"/>
            <a:ext cx="1524" cy="476"/>
          </a:xfrm>
          <a:custGeom>
            <a:avLst/>
            <a:gdLst>
              <a:gd name="connsiteX0" fmla="*/ 1524 w 1524"/>
              <a:gd name="connsiteY0" fmla="*/ 476 h 476"/>
              <a:gd name="connsiteX1" fmla="*/ 0 w 1524"/>
              <a:gd name="connsiteY1" fmla="*/ 0 h 476"/>
              <a:gd name="connsiteX2" fmla="*/ 1524 w 1524"/>
              <a:gd name="connsiteY2" fmla="*/ 476 h 476"/>
            </a:gdLst>
            <a:ahLst/>
            <a:cxnLst>
              <a:cxn ang="0">
                <a:pos x="connsiteX0" y="connsiteY0"/>
              </a:cxn>
              <a:cxn ang="0">
                <a:pos x="connsiteX1" y="connsiteY1"/>
              </a:cxn>
              <a:cxn ang="0">
                <a:pos x="connsiteX2" y="connsiteY2"/>
              </a:cxn>
            </a:cxnLst>
            <a:rect l="l" t="t" r="r" b="b"/>
            <a:pathLst>
              <a:path w="1524" h="476">
                <a:moveTo>
                  <a:pt x="1524" y="476"/>
                </a:moveTo>
                <a:cubicBezTo>
                  <a:pt x="1334" y="-381"/>
                  <a:pt x="476" y="286"/>
                  <a:pt x="0" y="0"/>
                </a:cubicBezTo>
                <a:cubicBezTo>
                  <a:pt x="190" y="857"/>
                  <a:pt x="1048" y="191"/>
                  <a:pt x="1524" y="476"/>
                </a:cubicBezTo>
                <a:close/>
              </a:path>
            </a:pathLst>
          </a:custGeom>
          <a:solidFill>
            <a:srgbClr val="1A2D6F"/>
          </a:solidFill>
          <a:ln w="9525" cap="flat">
            <a:noFill/>
            <a:prstDash val="solid"/>
            <a:miter/>
          </a:ln>
        </p:spPr>
        <p:txBody>
          <a:bodyPr rtlCol="0" anchor="ctr"/>
          <a:lstStyle/>
          <a:p>
            <a:endParaRPr lang="en-US"/>
          </a:p>
        </p:txBody>
      </p:sp>
      <p:sp>
        <p:nvSpPr>
          <p:cNvPr id="1284" name="צורה חופשית: צורה 1257">
            <a:extLst>
              <a:ext uri="{FF2B5EF4-FFF2-40B4-BE49-F238E27FC236}">
                <a16:creationId xmlns:a16="http://schemas.microsoft.com/office/drawing/2014/main" id="{82868AFD-8BEE-4DCE-9E3C-9443AE51A8F4}"/>
              </a:ext>
            </a:extLst>
          </p:cNvPr>
          <p:cNvSpPr/>
          <p:nvPr userDrawn="1"/>
        </p:nvSpPr>
        <p:spPr>
          <a:xfrm>
            <a:off x="4945380" y="276225"/>
            <a:ext cx="476" cy="109"/>
          </a:xfrm>
          <a:custGeom>
            <a:avLst/>
            <a:gdLst>
              <a:gd name="connsiteX0" fmla="*/ 0 w 476"/>
              <a:gd name="connsiteY0" fmla="*/ 0 h 109"/>
              <a:gd name="connsiteX1" fmla="*/ 476 w 476"/>
              <a:gd name="connsiteY1" fmla="*/ 0 h 109"/>
              <a:gd name="connsiteX2" fmla="*/ 0 w 476"/>
              <a:gd name="connsiteY2" fmla="*/ 0 h 109"/>
            </a:gdLst>
            <a:ahLst/>
            <a:cxnLst>
              <a:cxn ang="0">
                <a:pos x="connsiteX0" y="connsiteY0"/>
              </a:cxn>
              <a:cxn ang="0">
                <a:pos x="connsiteX1" y="connsiteY1"/>
              </a:cxn>
              <a:cxn ang="0">
                <a:pos x="connsiteX2" y="connsiteY2"/>
              </a:cxn>
            </a:cxnLst>
            <a:rect l="l" t="t" r="r" b="b"/>
            <a:pathLst>
              <a:path w="476" h="109">
                <a:moveTo>
                  <a:pt x="0" y="0"/>
                </a:moveTo>
                <a:cubicBezTo>
                  <a:pt x="190" y="0"/>
                  <a:pt x="381" y="0"/>
                  <a:pt x="476" y="0"/>
                </a:cubicBezTo>
                <a:cubicBezTo>
                  <a:pt x="381" y="191"/>
                  <a:pt x="190" y="95"/>
                  <a:pt x="0" y="0"/>
                </a:cubicBezTo>
                <a:close/>
              </a:path>
            </a:pathLst>
          </a:custGeom>
          <a:solidFill>
            <a:srgbClr val="1A2D6F"/>
          </a:solidFill>
          <a:ln w="9525" cap="flat">
            <a:noFill/>
            <a:prstDash val="solid"/>
            <a:miter/>
          </a:ln>
        </p:spPr>
        <p:txBody>
          <a:bodyPr rtlCol="0" anchor="ctr"/>
          <a:lstStyle/>
          <a:p>
            <a:endParaRPr lang="en-US"/>
          </a:p>
        </p:txBody>
      </p:sp>
      <p:sp>
        <p:nvSpPr>
          <p:cNvPr id="1285" name="צורה חופשית: צורה 1258">
            <a:extLst>
              <a:ext uri="{FF2B5EF4-FFF2-40B4-BE49-F238E27FC236}">
                <a16:creationId xmlns:a16="http://schemas.microsoft.com/office/drawing/2014/main" id="{B539213D-E5C4-4EFE-8CE5-59BCFE57552B}"/>
              </a:ext>
            </a:extLst>
          </p:cNvPr>
          <p:cNvSpPr/>
          <p:nvPr userDrawn="1"/>
        </p:nvSpPr>
        <p:spPr>
          <a:xfrm>
            <a:off x="4832460" y="333756"/>
            <a:ext cx="418" cy="3143"/>
          </a:xfrm>
          <a:custGeom>
            <a:avLst/>
            <a:gdLst>
              <a:gd name="connsiteX0" fmla="*/ 334 w 418"/>
              <a:gd name="connsiteY0" fmla="*/ 0 h 3143"/>
              <a:gd name="connsiteX1" fmla="*/ 48 w 418"/>
              <a:gd name="connsiteY1" fmla="*/ 3143 h 3143"/>
              <a:gd name="connsiteX2" fmla="*/ 334 w 418"/>
              <a:gd name="connsiteY2" fmla="*/ 0 h 3143"/>
            </a:gdLst>
            <a:ahLst/>
            <a:cxnLst>
              <a:cxn ang="0">
                <a:pos x="connsiteX0" y="connsiteY0"/>
              </a:cxn>
              <a:cxn ang="0">
                <a:pos x="connsiteX1" y="connsiteY1"/>
              </a:cxn>
              <a:cxn ang="0">
                <a:pos x="connsiteX2" y="connsiteY2"/>
              </a:cxn>
            </a:cxnLst>
            <a:rect l="l" t="t" r="r" b="b"/>
            <a:pathLst>
              <a:path w="418" h="3143">
                <a:moveTo>
                  <a:pt x="334" y="0"/>
                </a:moveTo>
                <a:cubicBezTo>
                  <a:pt x="-333" y="0"/>
                  <a:pt x="238" y="2191"/>
                  <a:pt x="48" y="3143"/>
                </a:cubicBezTo>
                <a:cubicBezTo>
                  <a:pt x="905" y="2572"/>
                  <a:pt x="-47" y="1715"/>
                  <a:pt x="334" y="0"/>
                </a:cubicBezTo>
                <a:close/>
              </a:path>
            </a:pathLst>
          </a:custGeom>
          <a:solidFill>
            <a:srgbClr val="1A2D6F"/>
          </a:solidFill>
          <a:ln w="9525" cap="flat">
            <a:noFill/>
            <a:prstDash val="solid"/>
            <a:miter/>
          </a:ln>
        </p:spPr>
        <p:txBody>
          <a:bodyPr rtlCol="0" anchor="ctr"/>
          <a:lstStyle/>
          <a:p>
            <a:endParaRPr lang="en-US"/>
          </a:p>
        </p:txBody>
      </p:sp>
      <p:sp>
        <p:nvSpPr>
          <p:cNvPr id="1286" name="צורה חופשית: צורה 1259">
            <a:extLst>
              <a:ext uri="{FF2B5EF4-FFF2-40B4-BE49-F238E27FC236}">
                <a16:creationId xmlns:a16="http://schemas.microsoft.com/office/drawing/2014/main" id="{24DC556A-D5ED-4E36-BA01-A1D6FF3AF4F5}"/>
              </a:ext>
            </a:extLst>
          </p:cNvPr>
          <p:cNvSpPr/>
          <p:nvPr userDrawn="1"/>
        </p:nvSpPr>
        <p:spPr>
          <a:xfrm>
            <a:off x="4830699" y="262611"/>
            <a:ext cx="131254" cy="91497"/>
          </a:xfrm>
          <a:custGeom>
            <a:avLst/>
            <a:gdLst>
              <a:gd name="connsiteX0" fmla="*/ 6001 w 131254"/>
              <a:gd name="connsiteY0" fmla="*/ 73907 h 91497"/>
              <a:gd name="connsiteX1" fmla="*/ 5620 w 131254"/>
              <a:gd name="connsiteY1" fmla="*/ 72859 h 91497"/>
              <a:gd name="connsiteX2" fmla="*/ 10001 w 131254"/>
              <a:gd name="connsiteY2" fmla="*/ 77812 h 91497"/>
              <a:gd name="connsiteX3" fmla="*/ 11144 w 131254"/>
              <a:gd name="connsiteY3" fmla="*/ 79336 h 91497"/>
              <a:gd name="connsiteX4" fmla="*/ 15240 w 131254"/>
              <a:gd name="connsiteY4" fmla="*/ 79622 h 91497"/>
              <a:gd name="connsiteX5" fmla="*/ 13525 w 131254"/>
              <a:gd name="connsiteY5" fmla="*/ 80860 h 91497"/>
              <a:gd name="connsiteX6" fmla="*/ 16383 w 131254"/>
              <a:gd name="connsiteY6" fmla="*/ 82194 h 91497"/>
              <a:gd name="connsiteX7" fmla="*/ 16954 w 131254"/>
              <a:gd name="connsiteY7" fmla="*/ 81527 h 91497"/>
              <a:gd name="connsiteX8" fmla="*/ 16573 w 131254"/>
              <a:gd name="connsiteY8" fmla="*/ 81813 h 91497"/>
              <a:gd name="connsiteX9" fmla="*/ 29051 w 131254"/>
              <a:gd name="connsiteY9" fmla="*/ 82480 h 91497"/>
              <a:gd name="connsiteX10" fmla="*/ 28956 w 131254"/>
              <a:gd name="connsiteY10" fmla="*/ 81432 h 91497"/>
              <a:gd name="connsiteX11" fmla="*/ 29528 w 131254"/>
              <a:gd name="connsiteY11" fmla="*/ 82194 h 91497"/>
              <a:gd name="connsiteX12" fmla="*/ 31813 w 131254"/>
              <a:gd name="connsiteY12" fmla="*/ 83432 h 91497"/>
              <a:gd name="connsiteX13" fmla="*/ 32290 w 131254"/>
              <a:gd name="connsiteY13" fmla="*/ 81718 h 91497"/>
              <a:gd name="connsiteX14" fmla="*/ 34480 w 131254"/>
              <a:gd name="connsiteY14" fmla="*/ 82575 h 91497"/>
              <a:gd name="connsiteX15" fmla="*/ 33623 w 131254"/>
              <a:gd name="connsiteY15" fmla="*/ 81813 h 91497"/>
              <a:gd name="connsiteX16" fmla="*/ 35242 w 131254"/>
              <a:gd name="connsiteY16" fmla="*/ 81908 h 91497"/>
              <a:gd name="connsiteX17" fmla="*/ 34766 w 131254"/>
              <a:gd name="connsiteY17" fmla="*/ 82194 h 91497"/>
              <a:gd name="connsiteX18" fmla="*/ 35719 w 131254"/>
              <a:gd name="connsiteY18" fmla="*/ 82575 h 91497"/>
              <a:gd name="connsiteX19" fmla="*/ 35623 w 131254"/>
              <a:gd name="connsiteY19" fmla="*/ 81908 h 91497"/>
              <a:gd name="connsiteX20" fmla="*/ 39529 w 131254"/>
              <a:gd name="connsiteY20" fmla="*/ 82575 h 91497"/>
              <a:gd name="connsiteX21" fmla="*/ 39433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7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40 w 131254"/>
              <a:gd name="connsiteY32" fmla="*/ 86099 h 91497"/>
              <a:gd name="connsiteX33" fmla="*/ 50197 w 131254"/>
              <a:gd name="connsiteY33" fmla="*/ 86861 h 91497"/>
              <a:gd name="connsiteX34" fmla="*/ 50101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7 w 131254"/>
              <a:gd name="connsiteY38" fmla="*/ 89909 h 91497"/>
              <a:gd name="connsiteX39" fmla="*/ 78296 w 131254"/>
              <a:gd name="connsiteY39" fmla="*/ 89814 h 91497"/>
              <a:gd name="connsiteX40" fmla="*/ 78391 w 131254"/>
              <a:gd name="connsiteY40" fmla="*/ 90862 h 91497"/>
              <a:gd name="connsiteX41" fmla="*/ 80581 w 131254"/>
              <a:gd name="connsiteY41" fmla="*/ 91052 h 91497"/>
              <a:gd name="connsiteX42" fmla="*/ 79819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4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2 w 131254"/>
              <a:gd name="connsiteY53" fmla="*/ 85909 h 91497"/>
              <a:gd name="connsiteX54" fmla="*/ 122492 w 131254"/>
              <a:gd name="connsiteY54" fmla="*/ 85528 h 91497"/>
              <a:gd name="connsiteX55" fmla="*/ 122872 w 131254"/>
              <a:gd name="connsiteY55" fmla="*/ 85242 h 91497"/>
              <a:gd name="connsiteX56" fmla="*/ 122110 w 131254"/>
              <a:gd name="connsiteY56" fmla="*/ 84861 h 91497"/>
              <a:gd name="connsiteX57" fmla="*/ 122968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7 w 131254"/>
              <a:gd name="connsiteY66" fmla="*/ 69907 h 91497"/>
              <a:gd name="connsiteX67" fmla="*/ 125730 w 131254"/>
              <a:gd name="connsiteY67" fmla="*/ 67716 h 91497"/>
              <a:gd name="connsiteX68" fmla="*/ 127254 w 131254"/>
              <a:gd name="connsiteY68" fmla="*/ 66382 h 91497"/>
              <a:gd name="connsiteX69" fmla="*/ 126301 w 131254"/>
              <a:gd name="connsiteY69" fmla="*/ 66001 h 91497"/>
              <a:gd name="connsiteX70" fmla="*/ 127635 w 131254"/>
              <a:gd name="connsiteY70" fmla="*/ 65430 h 91497"/>
              <a:gd name="connsiteX71" fmla="*/ 126587 w 131254"/>
              <a:gd name="connsiteY71" fmla="*/ 64954 h 91497"/>
              <a:gd name="connsiteX72" fmla="*/ 126683 w 131254"/>
              <a:gd name="connsiteY72" fmla="*/ 63239 h 91497"/>
              <a:gd name="connsiteX73" fmla="*/ 126301 w 131254"/>
              <a:gd name="connsiteY73" fmla="*/ 62191 h 91497"/>
              <a:gd name="connsiteX74" fmla="*/ 126873 w 131254"/>
              <a:gd name="connsiteY74" fmla="*/ 61144 h 91497"/>
              <a:gd name="connsiteX75" fmla="*/ 126301 w 131254"/>
              <a:gd name="connsiteY75" fmla="*/ 60763 h 91497"/>
              <a:gd name="connsiteX76" fmla="*/ 127921 w 131254"/>
              <a:gd name="connsiteY76" fmla="*/ 58762 h 91497"/>
              <a:gd name="connsiteX77" fmla="*/ 126683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7 w 131254"/>
              <a:gd name="connsiteY81" fmla="*/ 53333 h 91497"/>
              <a:gd name="connsiteX82" fmla="*/ 128397 w 131254"/>
              <a:gd name="connsiteY82" fmla="*/ 52381 h 91497"/>
              <a:gd name="connsiteX83" fmla="*/ 126301 w 131254"/>
              <a:gd name="connsiteY83" fmla="*/ 52571 h 91497"/>
              <a:gd name="connsiteX84" fmla="*/ 125921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7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6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4 w 131254"/>
              <a:gd name="connsiteY109" fmla="*/ 9042 h 91497"/>
              <a:gd name="connsiteX110" fmla="*/ 66389 w 131254"/>
              <a:gd name="connsiteY110" fmla="*/ 7994 h 91497"/>
              <a:gd name="connsiteX111" fmla="*/ 75343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20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2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49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2 w 131254"/>
              <a:gd name="connsiteY149" fmla="*/ 10756 h 91497"/>
              <a:gd name="connsiteX150" fmla="*/ 5620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2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7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050 h 91497"/>
              <a:gd name="connsiteX191" fmla="*/ 3810 w 131254"/>
              <a:gd name="connsiteY191" fmla="*/ 72764 h 91497"/>
              <a:gd name="connsiteX192" fmla="*/ 4381 w 131254"/>
              <a:gd name="connsiteY192" fmla="*/ 73526 h 91497"/>
              <a:gd name="connsiteX193" fmla="*/ 3620 w 131254"/>
              <a:gd name="connsiteY193" fmla="*/ 75241 h 91497"/>
              <a:gd name="connsiteX194" fmla="*/ 6001 w 131254"/>
              <a:gd name="connsiteY194" fmla="*/ 73907 h 91497"/>
              <a:gd name="connsiteX195" fmla="*/ 111252 w 131254"/>
              <a:gd name="connsiteY195" fmla="*/ 15805 h 91497"/>
              <a:gd name="connsiteX196" fmla="*/ 106680 w 131254"/>
              <a:gd name="connsiteY196" fmla="*/ 15043 h 91497"/>
              <a:gd name="connsiteX197" fmla="*/ 111252 w 131254"/>
              <a:gd name="connsiteY197" fmla="*/ 15805 h 91497"/>
              <a:gd name="connsiteX198" fmla="*/ 87344 w 131254"/>
              <a:gd name="connsiteY198" fmla="*/ 13233 h 91497"/>
              <a:gd name="connsiteX199" fmla="*/ 85058 w 131254"/>
              <a:gd name="connsiteY199" fmla="*/ 12661 h 91497"/>
              <a:gd name="connsiteX200" fmla="*/ 87344 w 131254"/>
              <a:gd name="connsiteY200" fmla="*/ 13233 h 91497"/>
              <a:gd name="connsiteX201" fmla="*/ 82963 w 131254"/>
              <a:gd name="connsiteY201" fmla="*/ 12947 h 91497"/>
              <a:gd name="connsiteX202" fmla="*/ 81248 w 131254"/>
              <a:gd name="connsiteY202" fmla="*/ 12090 h 91497"/>
              <a:gd name="connsiteX203" fmla="*/ 82963 w 131254"/>
              <a:gd name="connsiteY203" fmla="*/ 12947 h 91497"/>
              <a:gd name="connsiteX204" fmla="*/ 55912 w 131254"/>
              <a:gd name="connsiteY204" fmla="*/ 85242 h 91497"/>
              <a:gd name="connsiteX205" fmla="*/ 54102 w 131254"/>
              <a:gd name="connsiteY205" fmla="*/ 84385 h 91497"/>
              <a:gd name="connsiteX206" fmla="*/ 55912 w 131254"/>
              <a:gd name="connsiteY206" fmla="*/ 85242 h 91497"/>
              <a:gd name="connsiteX207" fmla="*/ 51435 w 131254"/>
              <a:gd name="connsiteY207" fmla="*/ 85242 h 91497"/>
              <a:gd name="connsiteX208" fmla="*/ 57531 w 131254"/>
              <a:gd name="connsiteY208" fmla="*/ 85718 h 91497"/>
              <a:gd name="connsiteX209" fmla="*/ 56769 w 131254"/>
              <a:gd name="connsiteY209" fmla="*/ 85337 h 91497"/>
              <a:gd name="connsiteX210" fmla="*/ 61341 w 131254"/>
              <a:gd name="connsiteY210" fmla="*/ 87147 h 91497"/>
              <a:gd name="connsiteX211" fmla="*/ 53245 w 131254"/>
              <a:gd name="connsiteY211" fmla="*/ 85813 h 91497"/>
              <a:gd name="connsiteX212" fmla="*/ 52006 w 131254"/>
              <a:gd name="connsiteY212" fmla="*/ 85718 h 91497"/>
              <a:gd name="connsiteX213" fmla="*/ 51435 w 131254"/>
              <a:gd name="connsiteY213" fmla="*/ 85242 h 91497"/>
              <a:gd name="connsiteX214" fmla="*/ 48768 w 131254"/>
              <a:gd name="connsiteY214" fmla="*/ 83623 h 91497"/>
              <a:gd name="connsiteX215" fmla="*/ 50483 w 131254"/>
              <a:gd name="connsiteY215" fmla="*/ 83718 h 91497"/>
              <a:gd name="connsiteX216" fmla="*/ 48768 w 131254"/>
              <a:gd name="connsiteY216" fmla="*/ 83623 h 91497"/>
              <a:gd name="connsiteX217" fmla="*/ 49816 w 131254"/>
              <a:gd name="connsiteY217" fmla="*/ 9899 h 91497"/>
              <a:gd name="connsiteX218" fmla="*/ 47625 w 131254"/>
              <a:gd name="connsiteY218" fmla="*/ 9042 h 91497"/>
              <a:gd name="connsiteX219" fmla="*/ 49816 w 131254"/>
              <a:gd name="connsiteY219" fmla="*/ 9899 h 91497"/>
              <a:gd name="connsiteX220" fmla="*/ 45434 w 131254"/>
              <a:gd name="connsiteY220" fmla="*/ 8851 h 91497"/>
              <a:gd name="connsiteX221" fmla="*/ 43148 w 131254"/>
              <a:gd name="connsiteY221" fmla="*/ 8280 h 91497"/>
              <a:gd name="connsiteX222" fmla="*/ 45434 w 131254"/>
              <a:gd name="connsiteY222" fmla="*/ 8851 h 91497"/>
              <a:gd name="connsiteX223" fmla="*/ 27337 w 131254"/>
              <a:gd name="connsiteY223" fmla="*/ 8185 h 91497"/>
              <a:gd name="connsiteX224" fmla="*/ 29051 w 131254"/>
              <a:gd name="connsiteY224" fmla="*/ 8280 h 91497"/>
              <a:gd name="connsiteX225" fmla="*/ 26194 w 131254"/>
              <a:gd name="connsiteY225" fmla="*/ 8756 h 91497"/>
              <a:gd name="connsiteX226" fmla="*/ 25241 w 131254"/>
              <a:gd name="connsiteY226" fmla="*/ 8375 h 91497"/>
              <a:gd name="connsiteX227" fmla="*/ 25908 w 131254"/>
              <a:gd name="connsiteY227" fmla="*/ 7708 h 91497"/>
              <a:gd name="connsiteX228" fmla="*/ 23908 w 131254"/>
              <a:gd name="connsiteY228" fmla="*/ 6470 h 91497"/>
              <a:gd name="connsiteX229" fmla="*/ 27337 w 131254"/>
              <a:gd name="connsiteY229" fmla="*/ 8185 h 91497"/>
              <a:gd name="connsiteX230" fmla="*/ 7429 w 131254"/>
              <a:gd name="connsiteY230" fmla="*/ 13614 h 91497"/>
              <a:gd name="connsiteX231" fmla="*/ 10192 w 131254"/>
              <a:gd name="connsiteY231" fmla="*/ 11042 h 91497"/>
              <a:gd name="connsiteX232" fmla="*/ 7429 w 131254"/>
              <a:gd name="connsiteY232" fmla="*/ 13614 h 91497"/>
              <a:gd name="connsiteX233" fmla="*/ 7906 w 131254"/>
              <a:gd name="connsiteY233" fmla="*/ 15424 h 91497"/>
              <a:gd name="connsiteX234" fmla="*/ 8763 w 131254"/>
              <a:gd name="connsiteY234" fmla="*/ 14471 h 91497"/>
              <a:gd name="connsiteX235" fmla="*/ 8572 w 131254"/>
              <a:gd name="connsiteY235" fmla="*/ 14852 h 91497"/>
              <a:gd name="connsiteX236" fmla="*/ 8858 w 131254"/>
              <a:gd name="connsiteY236" fmla="*/ 15233 h 91497"/>
              <a:gd name="connsiteX237" fmla="*/ 7906 w 131254"/>
              <a:gd name="connsiteY237" fmla="*/ 15424 h 91497"/>
              <a:gd name="connsiteX238" fmla="*/ 1810 w 131254"/>
              <a:gd name="connsiteY238" fmla="*/ 59143 h 91497"/>
              <a:gd name="connsiteX239" fmla="*/ 2000 w 131254"/>
              <a:gd name="connsiteY239" fmla="*/ 57048 h 91497"/>
              <a:gd name="connsiteX240" fmla="*/ 2191 w 131254"/>
              <a:gd name="connsiteY240" fmla="*/ 58477 h 91497"/>
              <a:gd name="connsiteX241" fmla="*/ 1810 w 131254"/>
              <a:gd name="connsiteY241" fmla="*/ 59143 h 91497"/>
              <a:gd name="connsiteX242" fmla="*/ 1905 w 131254"/>
              <a:gd name="connsiteY242" fmla="*/ 54857 h 91497"/>
              <a:gd name="connsiteX243" fmla="*/ 2572 w 131254"/>
              <a:gd name="connsiteY243" fmla="*/ 56286 h 91497"/>
              <a:gd name="connsiteX244" fmla="*/ 1905 w 131254"/>
              <a:gd name="connsiteY244" fmla="*/ 54857 h 91497"/>
              <a:gd name="connsiteX245" fmla="*/ 3238 w 131254"/>
              <a:gd name="connsiteY245" fmla="*/ 54667 h 91497"/>
              <a:gd name="connsiteX246" fmla="*/ 2477 w 131254"/>
              <a:gd name="connsiteY246" fmla="*/ 54571 h 91497"/>
              <a:gd name="connsiteX247" fmla="*/ 3429 w 131254"/>
              <a:gd name="connsiteY247" fmla="*/ 53905 h 91497"/>
              <a:gd name="connsiteX248" fmla="*/ 3238 w 131254"/>
              <a:gd name="connsiteY248" fmla="*/ 54667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3907"/>
                </a:moveTo>
                <a:cubicBezTo>
                  <a:pt x="6096" y="73145"/>
                  <a:pt x="5620" y="73526"/>
                  <a:pt x="5620" y="72859"/>
                </a:cubicBezTo>
                <a:cubicBezTo>
                  <a:pt x="7429" y="73812"/>
                  <a:pt x="8001" y="77146"/>
                  <a:pt x="10001" y="77812"/>
                </a:cubicBezTo>
                <a:cubicBezTo>
                  <a:pt x="9906" y="76098"/>
                  <a:pt x="11621" y="77527"/>
                  <a:pt x="11144" y="79336"/>
                </a:cubicBezTo>
                <a:cubicBezTo>
                  <a:pt x="13525" y="78860"/>
                  <a:pt x="12763" y="78384"/>
                  <a:pt x="15240" y="79622"/>
                </a:cubicBezTo>
                <a:cubicBezTo>
                  <a:pt x="14859" y="80575"/>
                  <a:pt x="14288" y="81051"/>
                  <a:pt x="13525" y="80860"/>
                </a:cubicBezTo>
                <a:cubicBezTo>
                  <a:pt x="13811" y="83051"/>
                  <a:pt x="15335" y="82003"/>
                  <a:pt x="16383" y="82194"/>
                </a:cubicBezTo>
                <a:cubicBezTo>
                  <a:pt x="15907" y="81432"/>
                  <a:pt x="16288" y="81432"/>
                  <a:pt x="16954" y="81527"/>
                </a:cubicBezTo>
                <a:cubicBezTo>
                  <a:pt x="16954" y="81908"/>
                  <a:pt x="16764" y="81813"/>
                  <a:pt x="16573" y="81813"/>
                </a:cubicBezTo>
                <a:cubicBezTo>
                  <a:pt x="20288" y="83051"/>
                  <a:pt x="24670" y="81908"/>
                  <a:pt x="29051" y="82480"/>
                </a:cubicBezTo>
                <a:cubicBezTo>
                  <a:pt x="29146" y="81908"/>
                  <a:pt x="28956" y="81908"/>
                  <a:pt x="28956" y="81432"/>
                </a:cubicBezTo>
                <a:cubicBezTo>
                  <a:pt x="30861" y="80956"/>
                  <a:pt x="32004" y="82575"/>
                  <a:pt x="29528" y="82194"/>
                </a:cubicBezTo>
                <a:cubicBezTo>
                  <a:pt x="29528" y="82765"/>
                  <a:pt x="31147" y="82956"/>
                  <a:pt x="31813" y="83432"/>
                </a:cubicBezTo>
                <a:cubicBezTo>
                  <a:pt x="31337" y="82861"/>
                  <a:pt x="31909" y="82289"/>
                  <a:pt x="32290" y="81718"/>
                </a:cubicBezTo>
                <a:cubicBezTo>
                  <a:pt x="32575" y="83432"/>
                  <a:pt x="33433" y="82384"/>
                  <a:pt x="34480" y="82575"/>
                </a:cubicBezTo>
                <a:cubicBezTo>
                  <a:pt x="34290" y="81432"/>
                  <a:pt x="33909" y="82575"/>
                  <a:pt x="33623" y="81813"/>
                </a:cubicBezTo>
                <a:cubicBezTo>
                  <a:pt x="34004" y="80956"/>
                  <a:pt x="34862" y="81718"/>
                  <a:pt x="35242" y="81908"/>
                </a:cubicBezTo>
                <a:cubicBezTo>
                  <a:pt x="35147" y="82289"/>
                  <a:pt x="34957" y="82194"/>
                  <a:pt x="34766" y="82194"/>
                </a:cubicBezTo>
                <a:cubicBezTo>
                  <a:pt x="34766" y="82956"/>
                  <a:pt x="35433" y="82384"/>
                  <a:pt x="35719" y="82575"/>
                </a:cubicBezTo>
                <a:cubicBezTo>
                  <a:pt x="35719" y="82289"/>
                  <a:pt x="35623" y="82194"/>
                  <a:pt x="35623" y="81908"/>
                </a:cubicBezTo>
                <a:cubicBezTo>
                  <a:pt x="37338" y="82003"/>
                  <a:pt x="38005" y="82384"/>
                  <a:pt x="39529" y="82575"/>
                </a:cubicBezTo>
                <a:cubicBezTo>
                  <a:pt x="39719" y="82765"/>
                  <a:pt x="39433" y="83051"/>
                  <a:pt x="39433" y="83623"/>
                </a:cubicBezTo>
                <a:cubicBezTo>
                  <a:pt x="40196" y="82765"/>
                  <a:pt x="40100" y="84385"/>
                  <a:pt x="41053" y="83718"/>
                </a:cubicBezTo>
                <a:cubicBezTo>
                  <a:pt x="40862" y="82670"/>
                  <a:pt x="40577" y="83242"/>
                  <a:pt x="39814" y="82956"/>
                </a:cubicBezTo>
                <a:cubicBezTo>
                  <a:pt x="40957" y="82575"/>
                  <a:pt x="42577" y="82099"/>
                  <a:pt x="43434" y="83242"/>
                </a:cubicBezTo>
                <a:cubicBezTo>
                  <a:pt x="43148" y="83908"/>
                  <a:pt x="42291" y="83242"/>
                  <a:pt x="42005" y="83813"/>
                </a:cubicBezTo>
                <a:cubicBezTo>
                  <a:pt x="42577" y="84956"/>
                  <a:pt x="44005" y="84385"/>
                  <a:pt x="44767" y="84385"/>
                </a:cubicBezTo>
                <a:cubicBezTo>
                  <a:pt x="44196" y="82480"/>
                  <a:pt x="45625" y="85242"/>
                  <a:pt x="45720" y="83718"/>
                </a:cubicBezTo>
                <a:cubicBezTo>
                  <a:pt x="46101" y="83908"/>
                  <a:pt x="45529" y="84289"/>
                  <a:pt x="45815" y="84766"/>
                </a:cubicBezTo>
                <a:cubicBezTo>
                  <a:pt x="47149" y="84575"/>
                  <a:pt x="47815" y="85528"/>
                  <a:pt x="49054" y="85337"/>
                </a:cubicBezTo>
                <a:cubicBezTo>
                  <a:pt x="48768" y="84289"/>
                  <a:pt x="48292" y="85242"/>
                  <a:pt x="48006" y="84575"/>
                </a:cubicBezTo>
                <a:cubicBezTo>
                  <a:pt x="48863" y="83623"/>
                  <a:pt x="49244" y="85432"/>
                  <a:pt x="50673" y="85147"/>
                </a:cubicBezTo>
                <a:cubicBezTo>
                  <a:pt x="50101" y="86004"/>
                  <a:pt x="49625" y="85051"/>
                  <a:pt x="49340" y="86099"/>
                </a:cubicBezTo>
                <a:cubicBezTo>
                  <a:pt x="49530" y="86575"/>
                  <a:pt x="49816" y="86766"/>
                  <a:pt x="50197" y="86861"/>
                </a:cubicBezTo>
                <a:cubicBezTo>
                  <a:pt x="50101" y="86575"/>
                  <a:pt x="50101" y="86290"/>
                  <a:pt x="50101" y="85813"/>
                </a:cubicBezTo>
                <a:cubicBezTo>
                  <a:pt x="55054" y="86671"/>
                  <a:pt x="57150" y="87528"/>
                  <a:pt x="62103" y="88480"/>
                </a:cubicBezTo>
                <a:cubicBezTo>
                  <a:pt x="62103" y="88099"/>
                  <a:pt x="61912" y="88195"/>
                  <a:pt x="61817" y="88099"/>
                </a:cubicBezTo>
                <a:cubicBezTo>
                  <a:pt x="66485" y="85242"/>
                  <a:pt x="71152" y="89433"/>
                  <a:pt x="76105" y="89242"/>
                </a:cubicBezTo>
                <a:cubicBezTo>
                  <a:pt x="75914" y="89719"/>
                  <a:pt x="75628" y="90004"/>
                  <a:pt x="75247" y="89909"/>
                </a:cubicBezTo>
                <a:cubicBezTo>
                  <a:pt x="76105" y="91243"/>
                  <a:pt x="77248" y="89623"/>
                  <a:pt x="78296" y="89814"/>
                </a:cubicBezTo>
                <a:cubicBezTo>
                  <a:pt x="77438" y="91624"/>
                  <a:pt x="79152" y="88671"/>
                  <a:pt x="78391" y="90862"/>
                </a:cubicBezTo>
                <a:lnTo>
                  <a:pt x="80581" y="91052"/>
                </a:lnTo>
                <a:cubicBezTo>
                  <a:pt x="80486" y="90481"/>
                  <a:pt x="80201" y="90290"/>
                  <a:pt x="79819" y="90290"/>
                </a:cubicBezTo>
                <a:cubicBezTo>
                  <a:pt x="85725" y="90004"/>
                  <a:pt x="92868" y="91909"/>
                  <a:pt x="97917" y="91052"/>
                </a:cubicBezTo>
                <a:cubicBezTo>
                  <a:pt x="97917" y="91433"/>
                  <a:pt x="97726" y="91338"/>
                  <a:pt x="97536" y="91338"/>
                </a:cubicBezTo>
                <a:cubicBezTo>
                  <a:pt x="100870" y="92386"/>
                  <a:pt x="107823" y="87909"/>
                  <a:pt x="111157" y="88861"/>
                </a:cubicBezTo>
                <a:cubicBezTo>
                  <a:pt x="111633" y="88957"/>
                  <a:pt x="111633" y="90385"/>
                  <a:pt x="112014" y="90004"/>
                </a:cubicBezTo>
                <a:cubicBezTo>
                  <a:pt x="112014" y="90385"/>
                  <a:pt x="111918" y="90671"/>
                  <a:pt x="111824" y="90671"/>
                </a:cubicBezTo>
                <a:cubicBezTo>
                  <a:pt x="112109" y="91719"/>
                  <a:pt x="112585" y="88290"/>
                  <a:pt x="113157" y="90100"/>
                </a:cubicBezTo>
                <a:cubicBezTo>
                  <a:pt x="113443"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2" y="85909"/>
                </a:cubicBezTo>
                <a:cubicBezTo>
                  <a:pt x="122682" y="85813"/>
                  <a:pt x="122587" y="85528"/>
                  <a:pt x="122492" y="85528"/>
                </a:cubicBezTo>
                <a:cubicBezTo>
                  <a:pt x="122492" y="85147"/>
                  <a:pt x="122682" y="85242"/>
                  <a:pt x="122872" y="85242"/>
                </a:cubicBezTo>
                <a:cubicBezTo>
                  <a:pt x="122968" y="84480"/>
                  <a:pt x="122301" y="85051"/>
                  <a:pt x="122110" y="84861"/>
                </a:cubicBezTo>
                <a:cubicBezTo>
                  <a:pt x="122110" y="84099"/>
                  <a:pt x="122682" y="84766"/>
                  <a:pt x="122968" y="84575"/>
                </a:cubicBezTo>
                <a:cubicBezTo>
                  <a:pt x="122301" y="83527"/>
                  <a:pt x="123539" y="83051"/>
                  <a:pt x="124206" y="83242"/>
                </a:cubicBezTo>
                <a:cubicBezTo>
                  <a:pt x="124396" y="83242"/>
                  <a:pt x="122682" y="81432"/>
                  <a:pt x="123730" y="80765"/>
                </a:cubicBezTo>
                <a:cubicBezTo>
                  <a:pt x="123253" y="80194"/>
                  <a:pt x="122872" y="79527"/>
                  <a:pt x="122777" y="78193"/>
                </a:cubicBezTo>
                <a:cubicBezTo>
                  <a:pt x="123063" y="76765"/>
                  <a:pt x="123730" y="76384"/>
                  <a:pt x="123730" y="74002"/>
                </a:cubicBezTo>
                <a:cubicBezTo>
                  <a:pt x="124111" y="73526"/>
                  <a:pt x="124968" y="74764"/>
                  <a:pt x="125730" y="74479"/>
                </a:cubicBezTo>
                <a:cubicBezTo>
                  <a:pt x="125634" y="73812"/>
                  <a:pt x="125254" y="73812"/>
                  <a:pt x="125063" y="73336"/>
                </a:cubicBezTo>
                <a:cubicBezTo>
                  <a:pt x="125540" y="72002"/>
                  <a:pt x="126492" y="71145"/>
                  <a:pt x="126016" y="69526"/>
                </a:cubicBezTo>
                <a:cubicBezTo>
                  <a:pt x="126111" y="69145"/>
                  <a:pt x="126301" y="69335"/>
                  <a:pt x="126397" y="68859"/>
                </a:cubicBezTo>
                <a:cubicBezTo>
                  <a:pt x="126873" y="68668"/>
                  <a:pt x="126683" y="69621"/>
                  <a:pt x="126777" y="69907"/>
                </a:cubicBezTo>
                <a:cubicBezTo>
                  <a:pt x="127159" y="68954"/>
                  <a:pt x="126587" y="67240"/>
                  <a:pt x="125730" y="67716"/>
                </a:cubicBezTo>
                <a:cubicBezTo>
                  <a:pt x="125921" y="66478"/>
                  <a:pt x="126492" y="66192"/>
                  <a:pt x="127254" y="66382"/>
                </a:cubicBezTo>
                <a:cubicBezTo>
                  <a:pt x="127730" y="65906"/>
                  <a:pt x="126587" y="66001"/>
                  <a:pt x="126301" y="66001"/>
                </a:cubicBezTo>
                <a:cubicBezTo>
                  <a:pt x="126587" y="65335"/>
                  <a:pt x="127254" y="65906"/>
                  <a:pt x="127635" y="65430"/>
                </a:cubicBezTo>
                <a:cubicBezTo>
                  <a:pt x="127635" y="64668"/>
                  <a:pt x="126873" y="65239"/>
                  <a:pt x="126587" y="64954"/>
                </a:cubicBezTo>
                <a:cubicBezTo>
                  <a:pt x="126397" y="64382"/>
                  <a:pt x="125921" y="63144"/>
                  <a:pt x="126683" y="63239"/>
                </a:cubicBezTo>
                <a:cubicBezTo>
                  <a:pt x="126683" y="62572"/>
                  <a:pt x="126206" y="62953"/>
                  <a:pt x="126301" y="62191"/>
                </a:cubicBezTo>
                <a:cubicBezTo>
                  <a:pt x="127063" y="61715"/>
                  <a:pt x="125921" y="61048"/>
                  <a:pt x="126873" y="61144"/>
                </a:cubicBezTo>
                <a:cubicBezTo>
                  <a:pt x="126873" y="60667"/>
                  <a:pt x="126492" y="60858"/>
                  <a:pt x="126301" y="60763"/>
                </a:cubicBezTo>
                <a:cubicBezTo>
                  <a:pt x="126206" y="58477"/>
                  <a:pt x="127349" y="59334"/>
                  <a:pt x="127921" y="58762"/>
                </a:cubicBezTo>
                <a:cubicBezTo>
                  <a:pt x="127826" y="58000"/>
                  <a:pt x="127063" y="58572"/>
                  <a:pt x="126683" y="58286"/>
                </a:cubicBezTo>
                <a:cubicBezTo>
                  <a:pt x="126111" y="57715"/>
                  <a:pt x="126873" y="56857"/>
                  <a:pt x="126397" y="56095"/>
                </a:cubicBezTo>
                <a:cubicBezTo>
                  <a:pt x="126587" y="55333"/>
                  <a:pt x="126587" y="56572"/>
                  <a:pt x="126873" y="55810"/>
                </a:cubicBezTo>
                <a:cubicBezTo>
                  <a:pt x="126777" y="55333"/>
                  <a:pt x="126683" y="54762"/>
                  <a:pt x="126492" y="54381"/>
                </a:cubicBezTo>
                <a:cubicBezTo>
                  <a:pt x="127063" y="53238"/>
                  <a:pt x="128587" y="53714"/>
                  <a:pt x="126777" y="53333"/>
                </a:cubicBezTo>
                <a:cubicBezTo>
                  <a:pt x="127159" y="52571"/>
                  <a:pt x="127921" y="52857"/>
                  <a:pt x="128397" y="52381"/>
                </a:cubicBezTo>
                <a:cubicBezTo>
                  <a:pt x="128016" y="51619"/>
                  <a:pt x="126873" y="52476"/>
                  <a:pt x="126301" y="52571"/>
                </a:cubicBezTo>
                <a:cubicBezTo>
                  <a:pt x="125730" y="51809"/>
                  <a:pt x="126111" y="50857"/>
                  <a:pt x="125921" y="49047"/>
                </a:cubicBezTo>
                <a:cubicBezTo>
                  <a:pt x="126397" y="48190"/>
                  <a:pt x="127349" y="48952"/>
                  <a:pt x="127635" y="49523"/>
                </a:cubicBezTo>
                <a:lnTo>
                  <a:pt x="127540" y="51238"/>
                </a:lnTo>
                <a:cubicBezTo>
                  <a:pt x="127921" y="50857"/>
                  <a:pt x="127921" y="49714"/>
                  <a:pt x="127730" y="49142"/>
                </a:cubicBezTo>
                <a:cubicBezTo>
                  <a:pt x="127826" y="48380"/>
                  <a:pt x="128397" y="49142"/>
                  <a:pt x="128587" y="48475"/>
                </a:cubicBezTo>
                <a:cubicBezTo>
                  <a:pt x="127730" y="49714"/>
                  <a:pt x="126968" y="43237"/>
                  <a:pt x="127921" y="41046"/>
                </a:cubicBezTo>
                <a:cubicBezTo>
                  <a:pt x="128206" y="40379"/>
                  <a:pt x="128873" y="41522"/>
                  <a:pt x="129254" y="40760"/>
                </a:cubicBezTo>
                <a:cubicBezTo>
                  <a:pt x="129349" y="40474"/>
                  <a:pt x="128302" y="39998"/>
                  <a:pt x="128016" y="40284"/>
                </a:cubicBezTo>
                <a:cubicBezTo>
                  <a:pt x="128111" y="38093"/>
                  <a:pt x="128969" y="37998"/>
                  <a:pt x="129826" y="37998"/>
                </a:cubicBezTo>
                <a:cubicBezTo>
                  <a:pt x="129826" y="37236"/>
                  <a:pt x="129445" y="37236"/>
                  <a:pt x="129064" y="37236"/>
                </a:cubicBezTo>
                <a:cubicBezTo>
                  <a:pt x="129254" y="35236"/>
                  <a:pt x="130492" y="36188"/>
                  <a:pt x="131254" y="35617"/>
                </a:cubicBezTo>
                <a:cubicBezTo>
                  <a:pt x="130302" y="35521"/>
                  <a:pt x="128397" y="35331"/>
                  <a:pt x="128683" y="32569"/>
                </a:cubicBezTo>
                <a:cubicBezTo>
                  <a:pt x="128969" y="32378"/>
                  <a:pt x="128587" y="31997"/>
                  <a:pt x="128492" y="32569"/>
                </a:cubicBezTo>
                <a:cubicBezTo>
                  <a:pt x="127540" y="32092"/>
                  <a:pt x="128016" y="30187"/>
                  <a:pt x="127635" y="29330"/>
                </a:cubicBezTo>
                <a:cubicBezTo>
                  <a:pt x="128873" y="24949"/>
                  <a:pt x="127444" y="23329"/>
                  <a:pt x="126587" y="20758"/>
                </a:cubicBezTo>
                <a:cubicBezTo>
                  <a:pt x="127063" y="19424"/>
                  <a:pt x="127921" y="19234"/>
                  <a:pt x="128492" y="18472"/>
                </a:cubicBezTo>
                <a:cubicBezTo>
                  <a:pt x="127349" y="15424"/>
                  <a:pt x="124301" y="18948"/>
                  <a:pt x="123158" y="15614"/>
                </a:cubicBezTo>
                <a:cubicBezTo>
                  <a:pt x="120396" y="16090"/>
                  <a:pt x="116681" y="15614"/>
                  <a:pt x="114586" y="13900"/>
                </a:cubicBezTo>
                <a:cubicBezTo>
                  <a:pt x="114586" y="13519"/>
                  <a:pt x="114776" y="13519"/>
                  <a:pt x="114871" y="13614"/>
                </a:cubicBezTo>
                <a:cubicBezTo>
                  <a:pt x="109823" y="12757"/>
                  <a:pt x="103822" y="14852"/>
                  <a:pt x="98012" y="13709"/>
                </a:cubicBezTo>
                <a:cubicBezTo>
                  <a:pt x="96774" y="13614"/>
                  <a:pt x="98774" y="14376"/>
                  <a:pt x="98774" y="14090"/>
                </a:cubicBezTo>
                <a:cubicBezTo>
                  <a:pt x="98679" y="15233"/>
                  <a:pt x="96869" y="13804"/>
                  <a:pt x="97155" y="13995"/>
                </a:cubicBezTo>
                <a:cubicBezTo>
                  <a:pt x="95536" y="13423"/>
                  <a:pt x="91821" y="13042"/>
                  <a:pt x="90583" y="13138"/>
                </a:cubicBezTo>
                <a:cubicBezTo>
                  <a:pt x="90583" y="12376"/>
                  <a:pt x="90869" y="12471"/>
                  <a:pt x="91154" y="12471"/>
                </a:cubicBezTo>
                <a:cubicBezTo>
                  <a:pt x="85153" y="10566"/>
                  <a:pt x="75533" y="11328"/>
                  <a:pt x="70390" y="8375"/>
                </a:cubicBezTo>
                <a:lnTo>
                  <a:pt x="70294" y="9042"/>
                </a:lnTo>
                <a:cubicBezTo>
                  <a:pt x="69247" y="7423"/>
                  <a:pt x="67628" y="8185"/>
                  <a:pt x="66389" y="7994"/>
                </a:cubicBezTo>
                <a:cubicBezTo>
                  <a:pt x="68390" y="9709"/>
                  <a:pt x="72676" y="9423"/>
                  <a:pt x="75343"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1" y="9804"/>
                  <a:pt x="65913" y="10471"/>
                  <a:pt x="65056" y="10471"/>
                </a:cubicBezTo>
                <a:cubicBezTo>
                  <a:pt x="57721" y="10566"/>
                  <a:pt x="50768" y="8661"/>
                  <a:pt x="43720" y="7708"/>
                </a:cubicBezTo>
                <a:cubicBezTo>
                  <a:pt x="43244" y="7613"/>
                  <a:pt x="42863" y="7042"/>
                  <a:pt x="42386" y="6851"/>
                </a:cubicBezTo>
                <a:cubicBezTo>
                  <a:pt x="36671" y="4756"/>
                  <a:pt x="30099" y="6375"/>
                  <a:pt x="24384" y="5803"/>
                </a:cubicBezTo>
                <a:cubicBezTo>
                  <a:pt x="24384" y="5422"/>
                  <a:pt x="24574" y="5518"/>
                  <a:pt x="24765" y="5518"/>
                </a:cubicBezTo>
                <a:cubicBezTo>
                  <a:pt x="23336" y="4946"/>
                  <a:pt x="21050" y="5613"/>
                  <a:pt x="19812" y="4089"/>
                </a:cubicBezTo>
                <a:cubicBezTo>
                  <a:pt x="20098" y="2946"/>
                  <a:pt x="21146" y="5422"/>
                  <a:pt x="21241" y="3517"/>
                </a:cubicBezTo>
                <a:cubicBezTo>
                  <a:pt x="20764" y="3898"/>
                  <a:pt x="19621" y="3136"/>
                  <a:pt x="18764" y="3327"/>
                </a:cubicBezTo>
                <a:cubicBezTo>
                  <a:pt x="18860"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2" y="4184"/>
                </a:cubicBezTo>
                <a:cubicBezTo>
                  <a:pt x="16573" y="5994"/>
                  <a:pt x="18479" y="4851"/>
                  <a:pt x="20574" y="5613"/>
                </a:cubicBezTo>
                <a:cubicBezTo>
                  <a:pt x="20479" y="5899"/>
                  <a:pt x="20383" y="6184"/>
                  <a:pt x="20193" y="6280"/>
                </a:cubicBezTo>
                <a:cubicBezTo>
                  <a:pt x="20193" y="7137"/>
                  <a:pt x="20669" y="5899"/>
                  <a:pt x="20860" y="5994"/>
                </a:cubicBezTo>
                <a:cubicBezTo>
                  <a:pt x="21241" y="6089"/>
                  <a:pt x="21146" y="6946"/>
                  <a:pt x="21050" y="7804"/>
                </a:cubicBezTo>
                <a:cubicBezTo>
                  <a:pt x="17907" y="8089"/>
                  <a:pt x="16002" y="4660"/>
                  <a:pt x="13335" y="5803"/>
                </a:cubicBezTo>
                <a:cubicBezTo>
                  <a:pt x="13621" y="6756"/>
                  <a:pt x="14097" y="6375"/>
                  <a:pt x="15049"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5"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8" y="8851"/>
                  <a:pt x="8572" y="9804"/>
                  <a:pt x="8572" y="10756"/>
                </a:cubicBezTo>
                <a:cubicBezTo>
                  <a:pt x="7429" y="12471"/>
                  <a:pt x="6001" y="13519"/>
                  <a:pt x="5620"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2"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7" y="28949"/>
                </a:cubicBezTo>
                <a:cubicBezTo>
                  <a:pt x="5810" y="30187"/>
                  <a:pt x="5524" y="32092"/>
                  <a:pt x="4858" y="33045"/>
                </a:cubicBezTo>
                <a:cubicBezTo>
                  <a:pt x="4858" y="33712"/>
                  <a:pt x="5048" y="33902"/>
                  <a:pt x="5429" y="33807"/>
                </a:cubicBezTo>
                <a:cubicBezTo>
                  <a:pt x="5239" y="35902"/>
                  <a:pt x="5144" y="36188"/>
                  <a:pt x="4667" y="36950"/>
                </a:cubicBezTo>
                <a:cubicBezTo>
                  <a:pt x="5144" y="36950"/>
                  <a:pt x="5144" y="37903"/>
                  <a:pt x="5715" y="37712"/>
                </a:cubicBezTo>
                <a:cubicBezTo>
                  <a:pt x="5334" y="38950"/>
                  <a:pt x="5144"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6" y="48190"/>
                  <a:pt x="2191" y="53428"/>
                  <a:pt x="476" y="54190"/>
                </a:cubicBezTo>
                <a:cubicBezTo>
                  <a:pt x="381" y="54571"/>
                  <a:pt x="381" y="55524"/>
                  <a:pt x="0" y="56286"/>
                </a:cubicBezTo>
                <a:cubicBezTo>
                  <a:pt x="286" y="55810"/>
                  <a:pt x="953"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050"/>
                </a:cubicBezTo>
                <a:cubicBezTo>
                  <a:pt x="4096" y="71335"/>
                  <a:pt x="4286" y="72669"/>
                  <a:pt x="3810" y="72764"/>
                </a:cubicBezTo>
                <a:cubicBezTo>
                  <a:pt x="3905" y="73240"/>
                  <a:pt x="4096" y="73431"/>
                  <a:pt x="4381" y="73526"/>
                </a:cubicBezTo>
                <a:cubicBezTo>
                  <a:pt x="4191" y="74193"/>
                  <a:pt x="3620" y="74002"/>
                  <a:pt x="3620" y="75241"/>
                </a:cubicBezTo>
                <a:cubicBezTo>
                  <a:pt x="4477" y="75717"/>
                  <a:pt x="4667" y="73145"/>
                  <a:pt x="6001" y="73907"/>
                </a:cubicBezTo>
                <a:close/>
                <a:moveTo>
                  <a:pt x="111252" y="15805"/>
                </a:moveTo>
                <a:cubicBezTo>
                  <a:pt x="110585" y="16948"/>
                  <a:pt x="107061" y="14757"/>
                  <a:pt x="106680" y="15043"/>
                </a:cubicBezTo>
                <a:cubicBezTo>
                  <a:pt x="107633" y="14185"/>
                  <a:pt x="110776" y="16757"/>
                  <a:pt x="111252" y="15805"/>
                </a:cubicBezTo>
                <a:close/>
                <a:moveTo>
                  <a:pt x="87344" y="13233"/>
                </a:moveTo>
                <a:cubicBezTo>
                  <a:pt x="86582" y="13519"/>
                  <a:pt x="85630" y="13328"/>
                  <a:pt x="85058" y="12661"/>
                </a:cubicBezTo>
                <a:cubicBezTo>
                  <a:pt x="85820" y="12090"/>
                  <a:pt x="86773" y="12661"/>
                  <a:pt x="87344" y="13233"/>
                </a:cubicBezTo>
                <a:close/>
                <a:moveTo>
                  <a:pt x="82963" y="12947"/>
                </a:moveTo>
                <a:cubicBezTo>
                  <a:pt x="82106" y="12566"/>
                  <a:pt x="81629" y="13138"/>
                  <a:pt x="81248" y="12090"/>
                </a:cubicBezTo>
                <a:cubicBezTo>
                  <a:pt x="81915" y="12090"/>
                  <a:pt x="83153" y="12471"/>
                  <a:pt x="82963" y="12947"/>
                </a:cubicBezTo>
                <a:close/>
                <a:moveTo>
                  <a:pt x="55912" y="85242"/>
                </a:moveTo>
                <a:cubicBezTo>
                  <a:pt x="55531" y="84670"/>
                  <a:pt x="54292" y="85813"/>
                  <a:pt x="54102" y="84385"/>
                </a:cubicBezTo>
                <a:cubicBezTo>
                  <a:pt x="54959" y="83908"/>
                  <a:pt x="55531" y="84099"/>
                  <a:pt x="55912" y="85242"/>
                </a:cubicBezTo>
                <a:close/>
                <a:moveTo>
                  <a:pt x="51435" y="85242"/>
                </a:moveTo>
                <a:cubicBezTo>
                  <a:pt x="53626" y="84766"/>
                  <a:pt x="56007" y="86956"/>
                  <a:pt x="57531" y="85718"/>
                </a:cubicBezTo>
                <a:cubicBezTo>
                  <a:pt x="57340" y="85528"/>
                  <a:pt x="56674" y="86099"/>
                  <a:pt x="56769" y="85337"/>
                </a:cubicBezTo>
                <a:cubicBezTo>
                  <a:pt x="58769" y="85909"/>
                  <a:pt x="60198" y="85813"/>
                  <a:pt x="61341" y="87147"/>
                </a:cubicBezTo>
                <a:cubicBezTo>
                  <a:pt x="58198" y="86766"/>
                  <a:pt x="55817" y="86861"/>
                  <a:pt x="53245" y="85813"/>
                </a:cubicBezTo>
                <a:lnTo>
                  <a:pt x="52006" y="85718"/>
                </a:lnTo>
                <a:cubicBezTo>
                  <a:pt x="51721" y="85813"/>
                  <a:pt x="50673" y="85432"/>
                  <a:pt x="51435" y="85242"/>
                </a:cubicBezTo>
                <a:close/>
                <a:moveTo>
                  <a:pt x="48768" y="83623"/>
                </a:moveTo>
                <a:cubicBezTo>
                  <a:pt x="49625" y="83146"/>
                  <a:pt x="50101" y="83527"/>
                  <a:pt x="50483" y="83718"/>
                </a:cubicBezTo>
                <a:cubicBezTo>
                  <a:pt x="49911" y="84289"/>
                  <a:pt x="49149" y="83908"/>
                  <a:pt x="48768" y="83623"/>
                </a:cubicBezTo>
                <a:close/>
                <a:moveTo>
                  <a:pt x="49816" y="9899"/>
                </a:moveTo>
                <a:cubicBezTo>
                  <a:pt x="49054" y="8851"/>
                  <a:pt x="47911" y="10471"/>
                  <a:pt x="47625" y="9042"/>
                </a:cubicBezTo>
                <a:cubicBezTo>
                  <a:pt x="48387" y="9423"/>
                  <a:pt x="49721" y="8566"/>
                  <a:pt x="49816" y="9899"/>
                </a:cubicBezTo>
                <a:close/>
                <a:moveTo>
                  <a:pt x="45434" y="8851"/>
                </a:moveTo>
                <a:cubicBezTo>
                  <a:pt x="44387" y="8661"/>
                  <a:pt x="43815" y="9328"/>
                  <a:pt x="43148" y="8280"/>
                </a:cubicBezTo>
                <a:cubicBezTo>
                  <a:pt x="43720" y="7994"/>
                  <a:pt x="45244" y="8280"/>
                  <a:pt x="45434" y="8851"/>
                </a:cubicBezTo>
                <a:close/>
                <a:moveTo>
                  <a:pt x="27337" y="8185"/>
                </a:moveTo>
                <a:cubicBezTo>
                  <a:pt x="27813" y="7423"/>
                  <a:pt x="28575" y="7423"/>
                  <a:pt x="29051" y="8280"/>
                </a:cubicBezTo>
                <a:cubicBezTo>
                  <a:pt x="27622" y="9137"/>
                  <a:pt x="26194" y="7042"/>
                  <a:pt x="26194" y="8756"/>
                </a:cubicBezTo>
                <a:cubicBezTo>
                  <a:pt x="25717" y="8947"/>
                  <a:pt x="25622" y="8375"/>
                  <a:pt x="25241" y="8375"/>
                </a:cubicBezTo>
                <a:cubicBezTo>
                  <a:pt x="22955" y="7994"/>
                  <a:pt x="25051" y="8185"/>
                  <a:pt x="25908" y="7708"/>
                </a:cubicBezTo>
                <a:cubicBezTo>
                  <a:pt x="25622" y="6946"/>
                  <a:pt x="24194" y="8566"/>
                  <a:pt x="23908" y="6470"/>
                </a:cubicBezTo>
                <a:cubicBezTo>
                  <a:pt x="25813" y="6851"/>
                  <a:pt x="26575" y="6375"/>
                  <a:pt x="27337" y="8185"/>
                </a:cubicBezTo>
                <a:close/>
                <a:moveTo>
                  <a:pt x="7429" y="13614"/>
                </a:moveTo>
                <a:cubicBezTo>
                  <a:pt x="7811" y="11614"/>
                  <a:pt x="9620" y="11137"/>
                  <a:pt x="10192" y="11042"/>
                </a:cubicBezTo>
                <a:cubicBezTo>
                  <a:pt x="9144" y="12471"/>
                  <a:pt x="8572" y="12661"/>
                  <a:pt x="7429" y="13614"/>
                </a:cubicBezTo>
                <a:close/>
                <a:moveTo>
                  <a:pt x="7906" y="15424"/>
                </a:moveTo>
                <a:cubicBezTo>
                  <a:pt x="8191" y="15233"/>
                  <a:pt x="8572" y="13328"/>
                  <a:pt x="8763" y="14471"/>
                </a:cubicBezTo>
                <a:cubicBezTo>
                  <a:pt x="8668" y="14471"/>
                  <a:pt x="8572" y="14471"/>
                  <a:pt x="8572" y="14852"/>
                </a:cubicBezTo>
                <a:cubicBezTo>
                  <a:pt x="8668" y="14947"/>
                  <a:pt x="8858" y="14852"/>
                  <a:pt x="8858" y="15233"/>
                </a:cubicBezTo>
                <a:cubicBezTo>
                  <a:pt x="8382" y="14566"/>
                  <a:pt x="8096" y="16567"/>
                  <a:pt x="7906" y="15424"/>
                </a:cubicBezTo>
                <a:close/>
                <a:moveTo>
                  <a:pt x="1810" y="59143"/>
                </a:moveTo>
                <a:cubicBezTo>
                  <a:pt x="1333" y="57810"/>
                  <a:pt x="1905" y="58191"/>
                  <a:pt x="2000" y="57048"/>
                </a:cubicBezTo>
                <a:cubicBezTo>
                  <a:pt x="1905" y="57715"/>
                  <a:pt x="2381" y="57524"/>
                  <a:pt x="2191" y="58477"/>
                </a:cubicBezTo>
                <a:cubicBezTo>
                  <a:pt x="1905" y="58381"/>
                  <a:pt x="2000" y="59048"/>
                  <a:pt x="1810" y="59143"/>
                </a:cubicBezTo>
                <a:close/>
                <a:moveTo>
                  <a:pt x="1905" y="54857"/>
                </a:moveTo>
                <a:cubicBezTo>
                  <a:pt x="2381" y="54857"/>
                  <a:pt x="2667" y="55333"/>
                  <a:pt x="2572" y="56286"/>
                </a:cubicBezTo>
                <a:cubicBezTo>
                  <a:pt x="2286" y="56095"/>
                  <a:pt x="1905" y="55810"/>
                  <a:pt x="1905" y="54857"/>
                </a:cubicBezTo>
                <a:close/>
                <a:moveTo>
                  <a:pt x="3238" y="54667"/>
                </a:moveTo>
                <a:lnTo>
                  <a:pt x="2477" y="54571"/>
                </a:lnTo>
                <a:cubicBezTo>
                  <a:pt x="2477" y="53619"/>
                  <a:pt x="3524" y="53428"/>
                  <a:pt x="3429" y="53905"/>
                </a:cubicBezTo>
                <a:cubicBezTo>
                  <a:pt x="3334" y="54000"/>
                  <a:pt x="3238" y="54190"/>
                  <a:pt x="3238" y="54667"/>
                </a:cubicBezTo>
                <a:close/>
              </a:path>
            </a:pathLst>
          </a:custGeom>
          <a:solidFill>
            <a:srgbClr val="1A2D6F"/>
          </a:solidFill>
          <a:ln w="9525" cap="flat">
            <a:noFill/>
            <a:prstDash val="solid"/>
            <a:miter/>
          </a:ln>
        </p:spPr>
        <p:txBody>
          <a:bodyPr rtlCol="0" anchor="ctr"/>
          <a:lstStyle/>
          <a:p>
            <a:endParaRPr lang="en-US"/>
          </a:p>
        </p:txBody>
      </p:sp>
      <p:sp>
        <p:nvSpPr>
          <p:cNvPr id="1287" name="צורה חופשית: צורה 1260">
            <a:extLst>
              <a:ext uri="{FF2B5EF4-FFF2-40B4-BE49-F238E27FC236}">
                <a16:creationId xmlns:a16="http://schemas.microsoft.com/office/drawing/2014/main" id="{B4D8FA0A-3ED0-497B-AC05-F9AA1947863F}"/>
              </a:ext>
            </a:extLst>
          </p:cNvPr>
          <p:cNvSpPr/>
          <p:nvPr userDrawn="1"/>
        </p:nvSpPr>
        <p:spPr>
          <a:xfrm>
            <a:off x="4893278" y="350625"/>
            <a:ext cx="3334" cy="1111"/>
          </a:xfrm>
          <a:custGeom>
            <a:avLst/>
            <a:gdLst>
              <a:gd name="connsiteX0" fmla="*/ 0 w 3334"/>
              <a:gd name="connsiteY0" fmla="*/ 657 h 1111"/>
              <a:gd name="connsiteX1" fmla="*/ 3334 w 3334"/>
              <a:gd name="connsiteY1" fmla="*/ 942 h 1111"/>
              <a:gd name="connsiteX2" fmla="*/ 0 w 3334"/>
              <a:gd name="connsiteY2" fmla="*/ 657 h 1111"/>
            </a:gdLst>
            <a:ahLst/>
            <a:cxnLst>
              <a:cxn ang="0">
                <a:pos x="connsiteX0" y="connsiteY0"/>
              </a:cxn>
              <a:cxn ang="0">
                <a:pos x="connsiteX1" y="connsiteY1"/>
              </a:cxn>
              <a:cxn ang="0">
                <a:pos x="connsiteX2" y="connsiteY2"/>
              </a:cxn>
            </a:cxnLst>
            <a:rect l="l" t="t" r="r" b="b"/>
            <a:pathLst>
              <a:path w="3334" h="1111">
                <a:moveTo>
                  <a:pt x="0" y="657"/>
                </a:moveTo>
                <a:cubicBezTo>
                  <a:pt x="286" y="1705"/>
                  <a:pt x="2286" y="561"/>
                  <a:pt x="3334" y="942"/>
                </a:cubicBezTo>
                <a:cubicBezTo>
                  <a:pt x="2477" y="-677"/>
                  <a:pt x="1524" y="181"/>
                  <a:pt x="0" y="657"/>
                </a:cubicBezTo>
                <a:close/>
              </a:path>
            </a:pathLst>
          </a:custGeom>
          <a:solidFill>
            <a:srgbClr val="1A2D6F"/>
          </a:solidFill>
          <a:ln w="9525" cap="flat">
            <a:noFill/>
            <a:prstDash val="solid"/>
            <a:miter/>
          </a:ln>
        </p:spPr>
        <p:txBody>
          <a:bodyPr rtlCol="0" anchor="ctr"/>
          <a:lstStyle/>
          <a:p>
            <a:endParaRPr lang="en-US"/>
          </a:p>
        </p:txBody>
      </p:sp>
      <p:sp>
        <p:nvSpPr>
          <p:cNvPr id="1288" name="צורה חופשית: צורה 1261">
            <a:extLst>
              <a:ext uri="{FF2B5EF4-FFF2-40B4-BE49-F238E27FC236}">
                <a16:creationId xmlns:a16="http://schemas.microsoft.com/office/drawing/2014/main" id="{FE5DCA08-3F1E-4D69-8C6E-58BE06DD9404}"/>
              </a:ext>
            </a:extLst>
          </p:cNvPr>
          <p:cNvSpPr/>
          <p:nvPr userDrawn="1"/>
        </p:nvSpPr>
        <p:spPr>
          <a:xfrm>
            <a:off x="4913376" y="270668"/>
            <a:ext cx="1999" cy="1079"/>
          </a:xfrm>
          <a:custGeom>
            <a:avLst/>
            <a:gdLst>
              <a:gd name="connsiteX0" fmla="*/ 0 w 1999"/>
              <a:gd name="connsiteY0" fmla="*/ 223 h 1079"/>
              <a:gd name="connsiteX1" fmla="*/ 2000 w 1999"/>
              <a:gd name="connsiteY1" fmla="*/ 1080 h 1079"/>
              <a:gd name="connsiteX2" fmla="*/ 0 w 1999"/>
              <a:gd name="connsiteY2" fmla="*/ 223 h 1079"/>
            </a:gdLst>
            <a:ahLst/>
            <a:cxnLst>
              <a:cxn ang="0">
                <a:pos x="connsiteX0" y="connsiteY0"/>
              </a:cxn>
              <a:cxn ang="0">
                <a:pos x="connsiteX1" y="connsiteY1"/>
              </a:cxn>
              <a:cxn ang="0">
                <a:pos x="connsiteX2" y="connsiteY2"/>
              </a:cxn>
            </a:cxnLst>
            <a:rect l="l" t="t" r="r" b="b"/>
            <a:pathLst>
              <a:path w="1999" h="1079">
                <a:moveTo>
                  <a:pt x="0" y="223"/>
                </a:moveTo>
                <a:cubicBezTo>
                  <a:pt x="476" y="889"/>
                  <a:pt x="1428" y="699"/>
                  <a:pt x="2000" y="1080"/>
                </a:cubicBezTo>
                <a:cubicBezTo>
                  <a:pt x="1714" y="-444"/>
                  <a:pt x="571" y="32"/>
                  <a:pt x="0" y="223"/>
                </a:cubicBezTo>
                <a:close/>
              </a:path>
            </a:pathLst>
          </a:custGeom>
          <a:solidFill>
            <a:srgbClr val="1A2D6F"/>
          </a:solidFill>
          <a:ln w="9525" cap="flat">
            <a:noFill/>
            <a:prstDash val="solid"/>
            <a:miter/>
          </a:ln>
        </p:spPr>
        <p:txBody>
          <a:bodyPr rtlCol="0" anchor="ctr"/>
          <a:lstStyle/>
          <a:p>
            <a:endParaRPr lang="en-US"/>
          </a:p>
        </p:txBody>
      </p:sp>
      <p:sp>
        <p:nvSpPr>
          <p:cNvPr id="1289" name="צורה חופשית: צורה 1262">
            <a:extLst>
              <a:ext uri="{FF2B5EF4-FFF2-40B4-BE49-F238E27FC236}">
                <a16:creationId xmlns:a16="http://schemas.microsoft.com/office/drawing/2014/main" id="{7EA45252-E5DB-43C0-8DDC-BFFFE0B706A3}"/>
              </a:ext>
            </a:extLst>
          </p:cNvPr>
          <p:cNvSpPr/>
          <p:nvPr userDrawn="1"/>
        </p:nvSpPr>
        <p:spPr>
          <a:xfrm>
            <a:off x="4916895" y="269081"/>
            <a:ext cx="3529" cy="2991"/>
          </a:xfrm>
          <a:custGeom>
            <a:avLst/>
            <a:gdLst>
              <a:gd name="connsiteX0" fmla="*/ 1338 w 3529"/>
              <a:gd name="connsiteY0" fmla="*/ 1143 h 2991"/>
              <a:gd name="connsiteX1" fmla="*/ 767 w 3529"/>
              <a:gd name="connsiteY1" fmla="*/ 2857 h 2991"/>
              <a:gd name="connsiteX2" fmla="*/ 2481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8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8" y="1143"/>
                </a:moveTo>
                <a:cubicBezTo>
                  <a:pt x="577" y="2381"/>
                  <a:pt x="195" y="1905"/>
                  <a:pt x="767" y="2857"/>
                </a:cubicBezTo>
                <a:cubicBezTo>
                  <a:pt x="1148" y="2095"/>
                  <a:pt x="2005" y="3619"/>
                  <a:pt x="2481" y="2667"/>
                </a:cubicBezTo>
                <a:cubicBezTo>
                  <a:pt x="2577" y="1905"/>
                  <a:pt x="1910" y="2477"/>
                  <a:pt x="1720" y="2286"/>
                </a:cubicBezTo>
                <a:cubicBezTo>
                  <a:pt x="2100" y="1048"/>
                  <a:pt x="2863" y="2381"/>
                  <a:pt x="3529" y="1333"/>
                </a:cubicBezTo>
                <a:cubicBezTo>
                  <a:pt x="2481" y="571"/>
                  <a:pt x="1529" y="762"/>
                  <a:pt x="5" y="0"/>
                </a:cubicBezTo>
                <a:cubicBezTo>
                  <a:pt x="-90" y="1333"/>
                  <a:pt x="1148" y="286"/>
                  <a:pt x="1338" y="1143"/>
                </a:cubicBezTo>
                <a:close/>
              </a:path>
            </a:pathLst>
          </a:custGeom>
          <a:solidFill>
            <a:srgbClr val="1A2D6F"/>
          </a:solidFill>
          <a:ln w="9525" cap="flat">
            <a:noFill/>
            <a:prstDash val="solid"/>
            <a:miter/>
          </a:ln>
        </p:spPr>
        <p:txBody>
          <a:bodyPr rtlCol="0" anchor="ctr"/>
          <a:lstStyle/>
          <a:p>
            <a:endParaRPr lang="en-US"/>
          </a:p>
        </p:txBody>
      </p:sp>
      <p:sp>
        <p:nvSpPr>
          <p:cNvPr id="1290" name="צורה חופשית: צורה 1263">
            <a:extLst>
              <a:ext uri="{FF2B5EF4-FFF2-40B4-BE49-F238E27FC236}">
                <a16:creationId xmlns:a16="http://schemas.microsoft.com/office/drawing/2014/main" id="{8F6D6C45-8503-4E7E-B2F0-F0D438B28C22}"/>
              </a:ext>
            </a:extLst>
          </p:cNvPr>
          <p:cNvSpPr/>
          <p:nvPr userDrawn="1"/>
        </p:nvSpPr>
        <p:spPr>
          <a:xfrm>
            <a:off x="4920329" y="270033"/>
            <a:ext cx="31718" cy="6050"/>
          </a:xfrm>
          <a:custGeom>
            <a:avLst/>
            <a:gdLst>
              <a:gd name="connsiteX0" fmla="*/ 0 w 31718"/>
              <a:gd name="connsiteY0" fmla="*/ 1810 h 6050"/>
              <a:gd name="connsiteX1" fmla="*/ 15240 w 31718"/>
              <a:gd name="connsiteY1" fmla="*/ 3715 h 6050"/>
              <a:gd name="connsiteX2" fmla="*/ 24669 w 31718"/>
              <a:gd name="connsiteY2" fmla="*/ 4477 h 6050"/>
              <a:gd name="connsiteX3" fmla="*/ 22670 w 31718"/>
              <a:gd name="connsiteY3" fmla="*/ 3619 h 6050"/>
              <a:gd name="connsiteX4" fmla="*/ 28004 w 31718"/>
              <a:gd name="connsiteY4" fmla="*/ 4381 h 6050"/>
              <a:gd name="connsiteX5" fmla="*/ 26289 w 31718"/>
              <a:gd name="connsiteY5" fmla="*/ 5620 h 6050"/>
              <a:gd name="connsiteX6" fmla="*/ 31718 w 31718"/>
              <a:gd name="connsiteY6" fmla="*/ 5334 h 6050"/>
              <a:gd name="connsiteX7" fmla="*/ 10287 w 31718"/>
              <a:gd name="connsiteY7" fmla="*/ 2191 h 6050"/>
              <a:gd name="connsiteX8" fmla="*/ 10382 w 31718"/>
              <a:gd name="connsiteY8" fmla="*/ 2477 h 6050"/>
              <a:gd name="connsiteX9" fmla="*/ 476 w 31718"/>
              <a:gd name="connsiteY9" fmla="*/ 0 h 6050"/>
              <a:gd name="connsiteX10" fmla="*/ 2477 w 31718"/>
              <a:gd name="connsiteY10" fmla="*/ 1238 h 6050"/>
              <a:gd name="connsiteX11" fmla="*/ 0 w 31718"/>
              <a:gd name="connsiteY11" fmla="*/ 1810 h 6050"/>
              <a:gd name="connsiteX12" fmla="*/ 5905 w 31718"/>
              <a:gd name="connsiteY12" fmla="*/ 2191 h 6050"/>
              <a:gd name="connsiteX13" fmla="*/ 3238 w 31718"/>
              <a:gd name="connsiteY13" fmla="*/ 1619 h 6050"/>
              <a:gd name="connsiteX14" fmla="*/ 5905 w 31718"/>
              <a:gd name="connsiteY14" fmla="*/ 2191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8" h="6050">
                <a:moveTo>
                  <a:pt x="0" y="1810"/>
                </a:moveTo>
                <a:cubicBezTo>
                  <a:pt x="5239" y="3239"/>
                  <a:pt x="10001" y="4572"/>
                  <a:pt x="15240" y="3715"/>
                </a:cubicBezTo>
                <a:cubicBezTo>
                  <a:pt x="17145" y="5143"/>
                  <a:pt x="21241" y="4191"/>
                  <a:pt x="24669" y="4477"/>
                </a:cubicBezTo>
                <a:cubicBezTo>
                  <a:pt x="24955" y="3619"/>
                  <a:pt x="22860" y="4572"/>
                  <a:pt x="22670" y="3619"/>
                </a:cubicBezTo>
                <a:cubicBezTo>
                  <a:pt x="24575" y="3048"/>
                  <a:pt x="26003" y="4572"/>
                  <a:pt x="28004" y="4381"/>
                </a:cubicBezTo>
                <a:cubicBezTo>
                  <a:pt x="27813" y="5810"/>
                  <a:pt x="26861" y="5048"/>
                  <a:pt x="26289" y="5620"/>
                </a:cubicBezTo>
                <a:cubicBezTo>
                  <a:pt x="28004" y="7048"/>
                  <a:pt x="30194" y="4381"/>
                  <a:pt x="31718" y="5334"/>
                </a:cubicBezTo>
                <a:cubicBezTo>
                  <a:pt x="26575" y="2095"/>
                  <a:pt x="17621" y="3143"/>
                  <a:pt x="10287" y="2191"/>
                </a:cubicBezTo>
                <a:cubicBezTo>
                  <a:pt x="10287" y="2381"/>
                  <a:pt x="10382" y="2477"/>
                  <a:pt x="10382" y="2477"/>
                </a:cubicBezTo>
                <a:cubicBezTo>
                  <a:pt x="8287" y="1810"/>
                  <a:pt x="3620" y="857"/>
                  <a:pt x="476" y="0"/>
                </a:cubicBezTo>
                <a:cubicBezTo>
                  <a:pt x="667" y="1238"/>
                  <a:pt x="1905" y="667"/>
                  <a:pt x="2477" y="1238"/>
                </a:cubicBezTo>
                <a:cubicBezTo>
                  <a:pt x="1714" y="2667"/>
                  <a:pt x="857" y="762"/>
                  <a:pt x="0" y="1810"/>
                </a:cubicBezTo>
                <a:close/>
                <a:moveTo>
                  <a:pt x="5905" y="2191"/>
                </a:moveTo>
                <a:cubicBezTo>
                  <a:pt x="5143" y="2857"/>
                  <a:pt x="3905" y="2095"/>
                  <a:pt x="3238" y="1619"/>
                </a:cubicBezTo>
                <a:cubicBezTo>
                  <a:pt x="4096" y="1333"/>
                  <a:pt x="5429" y="1143"/>
                  <a:pt x="5905" y="2191"/>
                </a:cubicBezTo>
                <a:close/>
              </a:path>
            </a:pathLst>
          </a:custGeom>
          <a:solidFill>
            <a:srgbClr val="1A2D6F"/>
          </a:solidFill>
          <a:ln w="9525" cap="flat">
            <a:noFill/>
            <a:prstDash val="solid"/>
            <a:miter/>
          </a:ln>
        </p:spPr>
        <p:txBody>
          <a:bodyPr rtlCol="0" anchor="ctr"/>
          <a:lstStyle/>
          <a:p>
            <a:endParaRPr lang="en-US"/>
          </a:p>
        </p:txBody>
      </p:sp>
      <p:sp>
        <p:nvSpPr>
          <p:cNvPr id="1291" name="צורה חופשית: צורה 1264">
            <a:extLst>
              <a:ext uri="{FF2B5EF4-FFF2-40B4-BE49-F238E27FC236}">
                <a16:creationId xmlns:a16="http://schemas.microsoft.com/office/drawing/2014/main" id="{5937ADEE-C3BE-4F48-8248-D69BB05B0048}"/>
              </a:ext>
            </a:extLst>
          </p:cNvPr>
          <p:cNvSpPr/>
          <p:nvPr userDrawn="1"/>
        </p:nvSpPr>
        <p:spPr>
          <a:xfrm>
            <a:off x="4903279" y="351964"/>
            <a:ext cx="1619" cy="745"/>
          </a:xfrm>
          <a:custGeom>
            <a:avLst/>
            <a:gdLst>
              <a:gd name="connsiteX0" fmla="*/ 0 w 1619"/>
              <a:gd name="connsiteY0" fmla="*/ 746 h 745"/>
              <a:gd name="connsiteX1" fmla="*/ 1619 w 1619"/>
              <a:gd name="connsiteY1" fmla="*/ 555 h 745"/>
              <a:gd name="connsiteX2" fmla="*/ 0 w 1619"/>
              <a:gd name="connsiteY2" fmla="*/ 746 h 745"/>
            </a:gdLst>
            <a:ahLst/>
            <a:cxnLst>
              <a:cxn ang="0">
                <a:pos x="connsiteX0" y="connsiteY0"/>
              </a:cxn>
              <a:cxn ang="0">
                <a:pos x="connsiteX1" y="connsiteY1"/>
              </a:cxn>
              <a:cxn ang="0">
                <a:pos x="connsiteX2" y="connsiteY2"/>
              </a:cxn>
            </a:cxnLst>
            <a:rect l="l" t="t" r="r" b="b"/>
            <a:pathLst>
              <a:path w="1619" h="745">
                <a:moveTo>
                  <a:pt x="0" y="746"/>
                </a:moveTo>
                <a:cubicBezTo>
                  <a:pt x="571" y="-111"/>
                  <a:pt x="1143" y="1032"/>
                  <a:pt x="1619" y="555"/>
                </a:cubicBezTo>
                <a:cubicBezTo>
                  <a:pt x="1524" y="79"/>
                  <a:pt x="0" y="-492"/>
                  <a:pt x="0" y="746"/>
                </a:cubicBezTo>
                <a:close/>
              </a:path>
            </a:pathLst>
          </a:custGeom>
          <a:solidFill>
            <a:srgbClr val="1A2D6F"/>
          </a:solidFill>
          <a:ln w="9525" cap="flat">
            <a:noFill/>
            <a:prstDash val="solid"/>
            <a:miter/>
          </a:ln>
        </p:spPr>
        <p:txBody>
          <a:bodyPr rtlCol="0" anchor="ctr"/>
          <a:lstStyle/>
          <a:p>
            <a:endParaRPr lang="en-US"/>
          </a:p>
        </p:txBody>
      </p:sp>
      <p:sp>
        <p:nvSpPr>
          <p:cNvPr id="1292" name="צורה חופשית: צורה 1265">
            <a:extLst>
              <a:ext uri="{FF2B5EF4-FFF2-40B4-BE49-F238E27FC236}">
                <a16:creationId xmlns:a16="http://schemas.microsoft.com/office/drawing/2014/main" id="{5AB8E3F3-E795-4A61-8D75-E655180B2C26}"/>
              </a:ext>
            </a:extLst>
          </p:cNvPr>
          <p:cNvSpPr/>
          <p:nvPr userDrawn="1"/>
        </p:nvSpPr>
        <p:spPr>
          <a:xfrm>
            <a:off x="4866608" y="263652"/>
            <a:ext cx="4032" cy="1047"/>
          </a:xfrm>
          <a:custGeom>
            <a:avLst/>
            <a:gdLst>
              <a:gd name="connsiteX0" fmla="*/ 953 w 4032"/>
              <a:gd name="connsiteY0" fmla="*/ 95 h 1047"/>
              <a:gd name="connsiteX1" fmla="*/ 0 w 4032"/>
              <a:gd name="connsiteY1" fmla="*/ 0 h 1047"/>
              <a:gd name="connsiteX2" fmla="*/ 4001 w 4032"/>
              <a:gd name="connsiteY2" fmla="*/ 1048 h 1047"/>
              <a:gd name="connsiteX3" fmla="*/ 953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3" y="95"/>
                </a:moveTo>
                <a:lnTo>
                  <a:pt x="0" y="0"/>
                </a:lnTo>
                <a:cubicBezTo>
                  <a:pt x="1619" y="953"/>
                  <a:pt x="3048" y="571"/>
                  <a:pt x="4001" y="1048"/>
                </a:cubicBezTo>
                <a:cubicBezTo>
                  <a:pt x="4382" y="-381"/>
                  <a:pt x="1238" y="381"/>
                  <a:pt x="953" y="95"/>
                </a:cubicBezTo>
                <a:close/>
              </a:path>
            </a:pathLst>
          </a:custGeom>
          <a:solidFill>
            <a:srgbClr val="1A2D6F"/>
          </a:solidFill>
          <a:ln w="9525" cap="flat">
            <a:noFill/>
            <a:prstDash val="solid"/>
            <a:miter/>
          </a:ln>
        </p:spPr>
        <p:txBody>
          <a:bodyPr rtlCol="0" anchor="ctr"/>
          <a:lstStyle/>
          <a:p>
            <a:endParaRPr lang="en-US"/>
          </a:p>
        </p:txBody>
      </p:sp>
      <p:sp>
        <p:nvSpPr>
          <p:cNvPr id="1293" name="צורה חופשית: צורה 1266">
            <a:extLst>
              <a:ext uri="{FF2B5EF4-FFF2-40B4-BE49-F238E27FC236}">
                <a16:creationId xmlns:a16="http://schemas.microsoft.com/office/drawing/2014/main" id="{8E722504-7614-4625-8128-905B33B38B75}"/>
              </a:ext>
            </a:extLst>
          </p:cNvPr>
          <p:cNvSpPr/>
          <p:nvPr userDrawn="1"/>
        </p:nvSpPr>
        <p:spPr>
          <a:xfrm>
            <a:off x="4898802" y="351309"/>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1" y="1211"/>
                  <a:pt x="1143" y="544"/>
                  <a:pt x="1714" y="830"/>
                </a:cubicBezTo>
                <a:close/>
              </a:path>
            </a:pathLst>
          </a:custGeom>
          <a:solidFill>
            <a:srgbClr val="1A2D6F"/>
          </a:solidFill>
          <a:ln w="9525" cap="flat">
            <a:noFill/>
            <a:prstDash val="solid"/>
            <a:miter/>
          </a:ln>
        </p:spPr>
        <p:txBody>
          <a:bodyPr rtlCol="0" anchor="ctr"/>
          <a:lstStyle/>
          <a:p>
            <a:endParaRPr lang="en-US"/>
          </a:p>
        </p:txBody>
      </p:sp>
      <p:sp>
        <p:nvSpPr>
          <p:cNvPr id="1294" name="צורה חופשית: צורה 1267">
            <a:extLst>
              <a:ext uri="{FF2B5EF4-FFF2-40B4-BE49-F238E27FC236}">
                <a16:creationId xmlns:a16="http://schemas.microsoft.com/office/drawing/2014/main" id="{1A1FFC12-A04E-4044-AB2F-48EA1B490F86}"/>
              </a:ext>
            </a:extLst>
          </p:cNvPr>
          <p:cNvSpPr/>
          <p:nvPr userDrawn="1"/>
        </p:nvSpPr>
        <p:spPr>
          <a:xfrm>
            <a:off x="4891087" y="271271"/>
            <a:ext cx="2773" cy="1238"/>
          </a:xfrm>
          <a:custGeom>
            <a:avLst/>
            <a:gdLst>
              <a:gd name="connsiteX0" fmla="*/ 0 w 2773"/>
              <a:gd name="connsiteY0" fmla="*/ 0 h 1238"/>
              <a:gd name="connsiteX1" fmla="*/ 2762 w 2773"/>
              <a:gd name="connsiteY1" fmla="*/ 1238 h 1238"/>
              <a:gd name="connsiteX2" fmla="*/ 0 w 2773"/>
              <a:gd name="connsiteY2" fmla="*/ 0 h 1238"/>
            </a:gdLst>
            <a:ahLst/>
            <a:cxnLst>
              <a:cxn ang="0">
                <a:pos x="connsiteX0" y="connsiteY0"/>
              </a:cxn>
              <a:cxn ang="0">
                <a:pos x="connsiteX1" y="connsiteY1"/>
              </a:cxn>
              <a:cxn ang="0">
                <a:pos x="connsiteX2" y="connsiteY2"/>
              </a:cxn>
            </a:cxnLst>
            <a:rect l="l" t="t" r="r" b="b"/>
            <a:pathLst>
              <a:path w="2773" h="1238">
                <a:moveTo>
                  <a:pt x="0" y="0"/>
                </a:moveTo>
                <a:cubicBezTo>
                  <a:pt x="191" y="1810"/>
                  <a:pt x="2286" y="0"/>
                  <a:pt x="2762" y="1238"/>
                </a:cubicBezTo>
                <a:cubicBezTo>
                  <a:pt x="2953" y="-762"/>
                  <a:pt x="762" y="1048"/>
                  <a:pt x="0" y="0"/>
                </a:cubicBezTo>
                <a:close/>
              </a:path>
            </a:pathLst>
          </a:custGeom>
          <a:solidFill>
            <a:srgbClr val="1A2D6F"/>
          </a:solidFill>
          <a:ln w="9525" cap="flat">
            <a:noFill/>
            <a:prstDash val="solid"/>
            <a:miter/>
          </a:ln>
        </p:spPr>
        <p:txBody>
          <a:bodyPr rtlCol="0" anchor="ctr"/>
          <a:lstStyle/>
          <a:p>
            <a:endParaRPr lang="en-US"/>
          </a:p>
        </p:txBody>
      </p:sp>
      <p:sp>
        <p:nvSpPr>
          <p:cNvPr id="1295" name="צורה חופשית: צורה 1268">
            <a:extLst>
              <a:ext uri="{FF2B5EF4-FFF2-40B4-BE49-F238E27FC236}">
                <a16:creationId xmlns:a16="http://schemas.microsoft.com/office/drawing/2014/main" id="{84188D1C-ECD3-448F-A68E-6D58C4089B20}"/>
              </a:ext>
            </a:extLst>
          </p:cNvPr>
          <p:cNvSpPr/>
          <p:nvPr userDrawn="1"/>
        </p:nvSpPr>
        <p:spPr>
          <a:xfrm>
            <a:off x="4876292" y="267176"/>
            <a:ext cx="3936" cy="1633"/>
          </a:xfrm>
          <a:custGeom>
            <a:avLst/>
            <a:gdLst>
              <a:gd name="connsiteX0" fmla="*/ 126 w 3936"/>
              <a:gd name="connsiteY0" fmla="*/ 762 h 1633"/>
              <a:gd name="connsiteX1" fmla="*/ 1555 w 3936"/>
              <a:gd name="connsiteY1" fmla="*/ 1238 h 1633"/>
              <a:gd name="connsiteX2" fmla="*/ 3936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4"/>
                  <a:pt x="1079" y="1143"/>
                  <a:pt x="1555" y="1238"/>
                </a:cubicBezTo>
                <a:cubicBezTo>
                  <a:pt x="2508" y="1429"/>
                  <a:pt x="3460" y="1905"/>
                  <a:pt x="3936" y="1429"/>
                </a:cubicBezTo>
                <a:cubicBezTo>
                  <a:pt x="3936" y="857"/>
                  <a:pt x="3746" y="572"/>
                  <a:pt x="3746" y="0"/>
                </a:cubicBezTo>
                <a:cubicBezTo>
                  <a:pt x="2698" y="1143"/>
                  <a:pt x="1841" y="953"/>
                  <a:pt x="126" y="762"/>
                </a:cubicBezTo>
                <a:close/>
              </a:path>
            </a:pathLst>
          </a:custGeom>
          <a:solidFill>
            <a:srgbClr val="1A2D6F"/>
          </a:solidFill>
          <a:ln w="9525" cap="flat">
            <a:noFill/>
            <a:prstDash val="solid"/>
            <a:miter/>
          </a:ln>
        </p:spPr>
        <p:txBody>
          <a:bodyPr rtlCol="0" anchor="ctr"/>
          <a:lstStyle/>
          <a:p>
            <a:endParaRPr lang="en-US"/>
          </a:p>
        </p:txBody>
      </p:sp>
      <p:sp>
        <p:nvSpPr>
          <p:cNvPr id="1296" name="צורה חופשית: צורה 1269">
            <a:extLst>
              <a:ext uri="{FF2B5EF4-FFF2-40B4-BE49-F238E27FC236}">
                <a16:creationId xmlns:a16="http://schemas.microsoft.com/office/drawing/2014/main" id="{4FC5EE2A-25BF-42B0-9F97-69D816473D23}"/>
              </a:ext>
            </a:extLst>
          </p:cNvPr>
          <p:cNvSpPr/>
          <p:nvPr userDrawn="1"/>
        </p:nvSpPr>
        <p:spPr>
          <a:xfrm>
            <a:off x="4874228" y="264509"/>
            <a:ext cx="22097" cy="6381"/>
          </a:xfrm>
          <a:custGeom>
            <a:avLst/>
            <a:gdLst>
              <a:gd name="connsiteX0" fmla="*/ 2381 w 22097"/>
              <a:gd name="connsiteY0" fmla="*/ 1333 h 6381"/>
              <a:gd name="connsiteX1" fmla="*/ 22098 w 22097"/>
              <a:gd name="connsiteY1" fmla="*/ 6382 h 6381"/>
              <a:gd name="connsiteX2" fmla="*/ 0 w 22097"/>
              <a:gd name="connsiteY2" fmla="*/ 0 h 6381"/>
              <a:gd name="connsiteX3" fmla="*/ 2381 w 22097"/>
              <a:gd name="connsiteY3" fmla="*/ 1333 h 6381"/>
            </a:gdLst>
            <a:ahLst/>
            <a:cxnLst>
              <a:cxn ang="0">
                <a:pos x="connsiteX0" y="connsiteY0"/>
              </a:cxn>
              <a:cxn ang="0">
                <a:pos x="connsiteX1" y="connsiteY1"/>
              </a:cxn>
              <a:cxn ang="0">
                <a:pos x="connsiteX2" y="connsiteY2"/>
              </a:cxn>
              <a:cxn ang="0">
                <a:pos x="connsiteX3" y="connsiteY3"/>
              </a:cxn>
            </a:cxnLst>
            <a:rect l="l" t="t" r="r" b="b"/>
            <a:pathLst>
              <a:path w="22097" h="6381">
                <a:moveTo>
                  <a:pt x="2381" y="1333"/>
                </a:moveTo>
                <a:cubicBezTo>
                  <a:pt x="8953" y="3143"/>
                  <a:pt x="15907" y="5048"/>
                  <a:pt x="22098" y="6382"/>
                </a:cubicBezTo>
                <a:cubicBezTo>
                  <a:pt x="15907" y="3143"/>
                  <a:pt x="6858" y="2381"/>
                  <a:pt x="0" y="0"/>
                </a:cubicBezTo>
                <a:cubicBezTo>
                  <a:pt x="95" y="1333"/>
                  <a:pt x="1429" y="1143"/>
                  <a:pt x="2381" y="1333"/>
                </a:cubicBezTo>
                <a:close/>
              </a:path>
            </a:pathLst>
          </a:custGeom>
          <a:solidFill>
            <a:srgbClr val="1A2D6F"/>
          </a:solidFill>
          <a:ln w="9525" cap="flat">
            <a:noFill/>
            <a:prstDash val="solid"/>
            <a:miter/>
          </a:ln>
        </p:spPr>
        <p:txBody>
          <a:bodyPr rtlCol="0" anchor="ctr"/>
          <a:lstStyle/>
          <a:p>
            <a:endParaRPr lang="en-US"/>
          </a:p>
        </p:txBody>
      </p:sp>
      <p:sp>
        <p:nvSpPr>
          <p:cNvPr id="1297" name="צורה חופשית: צורה 1270">
            <a:extLst>
              <a:ext uri="{FF2B5EF4-FFF2-40B4-BE49-F238E27FC236}">
                <a16:creationId xmlns:a16="http://schemas.microsoft.com/office/drawing/2014/main" id="{934ABBD0-84D4-41A7-AB42-AF1D8D4242F2}"/>
              </a:ext>
            </a:extLst>
          </p:cNvPr>
          <p:cNvSpPr/>
          <p:nvPr userDrawn="1"/>
        </p:nvSpPr>
        <p:spPr>
          <a:xfrm>
            <a:off x="4888034" y="269652"/>
            <a:ext cx="2100" cy="1905"/>
          </a:xfrm>
          <a:custGeom>
            <a:avLst/>
            <a:gdLst>
              <a:gd name="connsiteX0" fmla="*/ 2100 w 2100"/>
              <a:gd name="connsiteY0" fmla="*/ 857 h 1905"/>
              <a:gd name="connsiteX1" fmla="*/ 385 w 2100"/>
              <a:gd name="connsiteY1" fmla="*/ 0 h 1905"/>
              <a:gd name="connsiteX2" fmla="*/ 5 w 2100"/>
              <a:gd name="connsiteY2" fmla="*/ 1048 h 1905"/>
              <a:gd name="connsiteX3" fmla="*/ 1814 w 2100"/>
              <a:gd name="connsiteY3" fmla="*/ 1905 h 1905"/>
              <a:gd name="connsiteX4" fmla="*/ 1529 w 2100"/>
              <a:gd name="connsiteY4" fmla="*/ 1143 h 1905"/>
              <a:gd name="connsiteX5" fmla="*/ 2100 w 2100"/>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905">
                <a:moveTo>
                  <a:pt x="2100" y="857"/>
                </a:moveTo>
                <a:cubicBezTo>
                  <a:pt x="1814" y="0"/>
                  <a:pt x="767" y="762"/>
                  <a:pt x="385" y="0"/>
                </a:cubicBezTo>
                <a:cubicBezTo>
                  <a:pt x="481" y="1048"/>
                  <a:pt x="862" y="1048"/>
                  <a:pt x="5" y="1048"/>
                </a:cubicBezTo>
                <a:cubicBezTo>
                  <a:pt x="-91" y="1524"/>
                  <a:pt x="1338" y="1619"/>
                  <a:pt x="1814" y="1905"/>
                </a:cubicBezTo>
                <a:cubicBezTo>
                  <a:pt x="1814" y="1619"/>
                  <a:pt x="1719" y="1238"/>
                  <a:pt x="1529" y="1143"/>
                </a:cubicBezTo>
                <a:cubicBezTo>
                  <a:pt x="1719" y="762"/>
                  <a:pt x="1910" y="857"/>
                  <a:pt x="2100" y="857"/>
                </a:cubicBezTo>
                <a:close/>
              </a:path>
            </a:pathLst>
          </a:custGeom>
          <a:solidFill>
            <a:srgbClr val="1A2D6F"/>
          </a:solidFill>
          <a:ln w="9525" cap="flat">
            <a:noFill/>
            <a:prstDash val="solid"/>
            <a:miter/>
          </a:ln>
        </p:spPr>
        <p:txBody>
          <a:bodyPr rtlCol="0" anchor="ctr"/>
          <a:lstStyle/>
          <a:p>
            <a:endParaRPr lang="en-US"/>
          </a:p>
        </p:txBody>
      </p:sp>
      <p:sp>
        <p:nvSpPr>
          <p:cNvPr id="1298" name="צורה חופשית: צורה 1271">
            <a:extLst>
              <a:ext uri="{FF2B5EF4-FFF2-40B4-BE49-F238E27FC236}">
                <a16:creationId xmlns:a16="http://schemas.microsoft.com/office/drawing/2014/main" id="{1E041A8C-93BF-4154-B527-4E25F4D1958D}"/>
              </a:ext>
            </a:extLst>
          </p:cNvPr>
          <p:cNvSpPr/>
          <p:nvPr userDrawn="1"/>
        </p:nvSpPr>
        <p:spPr>
          <a:xfrm>
            <a:off x="4866513" y="34512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238" y="-321"/>
                  <a:pt x="762" y="60"/>
                  <a:pt x="0" y="156"/>
                </a:cubicBezTo>
                <a:cubicBezTo>
                  <a:pt x="286" y="918"/>
                  <a:pt x="1238" y="346"/>
                  <a:pt x="1714" y="632"/>
                </a:cubicBezTo>
                <a:close/>
              </a:path>
            </a:pathLst>
          </a:custGeom>
          <a:solidFill>
            <a:srgbClr val="1A2D6F"/>
          </a:solidFill>
          <a:ln w="9525" cap="flat">
            <a:noFill/>
            <a:prstDash val="solid"/>
            <a:miter/>
          </a:ln>
        </p:spPr>
        <p:txBody>
          <a:bodyPr rtlCol="0" anchor="ctr"/>
          <a:lstStyle/>
          <a:p>
            <a:endParaRPr lang="en-US"/>
          </a:p>
        </p:txBody>
      </p:sp>
      <p:sp>
        <p:nvSpPr>
          <p:cNvPr id="1299" name="צורה חופשית: צורה 1272">
            <a:extLst>
              <a:ext uri="{FF2B5EF4-FFF2-40B4-BE49-F238E27FC236}">
                <a16:creationId xmlns:a16="http://schemas.microsoft.com/office/drawing/2014/main" id="{4FCA9413-C99C-45A1-A1D9-C6C68CA21AAA}"/>
              </a:ext>
            </a:extLst>
          </p:cNvPr>
          <p:cNvSpPr/>
          <p:nvPr userDrawn="1"/>
        </p:nvSpPr>
        <p:spPr>
          <a:xfrm>
            <a:off x="4886515" y="550544"/>
            <a:ext cx="14720" cy="12763"/>
          </a:xfrm>
          <a:custGeom>
            <a:avLst/>
            <a:gdLst>
              <a:gd name="connsiteX0" fmla="*/ 14573 w 14720"/>
              <a:gd name="connsiteY0" fmla="*/ 12764 h 12763"/>
              <a:gd name="connsiteX1" fmla="*/ 13335 w 14720"/>
              <a:gd name="connsiteY1" fmla="*/ 10573 h 12763"/>
              <a:gd name="connsiteX2" fmla="*/ 0 w 14720"/>
              <a:gd name="connsiteY2" fmla="*/ 0 h 12763"/>
              <a:gd name="connsiteX3" fmla="*/ 14573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3" y="12764"/>
                </a:moveTo>
                <a:cubicBezTo>
                  <a:pt x="15144" y="10954"/>
                  <a:pt x="13906" y="11049"/>
                  <a:pt x="13335" y="10573"/>
                </a:cubicBezTo>
                <a:cubicBezTo>
                  <a:pt x="9144" y="6763"/>
                  <a:pt x="4381" y="2857"/>
                  <a:pt x="0" y="0"/>
                </a:cubicBezTo>
                <a:cubicBezTo>
                  <a:pt x="3620" y="5429"/>
                  <a:pt x="10287" y="8192"/>
                  <a:pt x="14573" y="12764"/>
                </a:cubicBezTo>
                <a:close/>
              </a:path>
            </a:pathLst>
          </a:custGeom>
          <a:solidFill>
            <a:srgbClr val="1A2D6F"/>
          </a:solidFill>
          <a:ln w="9525" cap="flat">
            <a:noFill/>
            <a:prstDash val="solid"/>
            <a:miter/>
          </a:ln>
        </p:spPr>
        <p:txBody>
          <a:bodyPr rtlCol="0" anchor="ctr"/>
          <a:lstStyle/>
          <a:p>
            <a:endParaRPr lang="en-US"/>
          </a:p>
        </p:txBody>
      </p:sp>
      <p:sp>
        <p:nvSpPr>
          <p:cNvPr id="1300" name="צורה חופשית: צורה 1273">
            <a:extLst>
              <a:ext uri="{FF2B5EF4-FFF2-40B4-BE49-F238E27FC236}">
                <a16:creationId xmlns:a16="http://schemas.microsoft.com/office/drawing/2014/main" id="{1AB2D3E0-4291-4988-8514-FFADE4CDAB1C}"/>
              </a:ext>
            </a:extLst>
          </p:cNvPr>
          <p:cNvSpPr/>
          <p:nvPr userDrawn="1"/>
        </p:nvSpPr>
        <p:spPr>
          <a:xfrm>
            <a:off x="4903556" y="563880"/>
            <a:ext cx="2770" cy="2285"/>
          </a:xfrm>
          <a:custGeom>
            <a:avLst/>
            <a:gdLst>
              <a:gd name="connsiteX0" fmla="*/ 2105 w 2770"/>
              <a:gd name="connsiteY0" fmla="*/ 2000 h 2285"/>
              <a:gd name="connsiteX1" fmla="*/ 2771 w 2770"/>
              <a:gd name="connsiteY1" fmla="*/ 2286 h 2285"/>
              <a:gd name="connsiteX2" fmla="*/ 200 w 2770"/>
              <a:gd name="connsiteY2" fmla="*/ 0 h 2285"/>
              <a:gd name="connsiteX3" fmla="*/ 2105 w 2770"/>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0" h="2285">
                <a:moveTo>
                  <a:pt x="2105" y="2000"/>
                </a:moveTo>
                <a:cubicBezTo>
                  <a:pt x="2295" y="2095"/>
                  <a:pt x="2581" y="2191"/>
                  <a:pt x="2771" y="2286"/>
                </a:cubicBezTo>
                <a:cubicBezTo>
                  <a:pt x="2105" y="571"/>
                  <a:pt x="676" y="857"/>
                  <a:pt x="200" y="0"/>
                </a:cubicBezTo>
                <a:cubicBezTo>
                  <a:pt x="-753" y="1905"/>
                  <a:pt x="2009" y="1524"/>
                  <a:pt x="2105" y="2000"/>
                </a:cubicBezTo>
                <a:close/>
              </a:path>
            </a:pathLst>
          </a:custGeom>
          <a:solidFill>
            <a:srgbClr val="1A2D6F"/>
          </a:solidFill>
          <a:ln w="9525" cap="flat">
            <a:noFill/>
            <a:prstDash val="solid"/>
            <a:miter/>
          </a:ln>
        </p:spPr>
        <p:txBody>
          <a:bodyPr rtlCol="0" anchor="ctr"/>
          <a:lstStyle/>
          <a:p>
            <a:endParaRPr lang="en-US"/>
          </a:p>
        </p:txBody>
      </p:sp>
      <p:sp>
        <p:nvSpPr>
          <p:cNvPr id="1301" name="צורה חופשית: צורה 1274">
            <a:extLst>
              <a:ext uri="{FF2B5EF4-FFF2-40B4-BE49-F238E27FC236}">
                <a16:creationId xmlns:a16="http://schemas.microsoft.com/office/drawing/2014/main" id="{15DFE624-C45B-4806-98D2-C0F0CA2D6E04}"/>
              </a:ext>
            </a:extLst>
          </p:cNvPr>
          <p:cNvSpPr/>
          <p:nvPr userDrawn="1"/>
        </p:nvSpPr>
        <p:spPr>
          <a:xfrm>
            <a:off x="4916519" y="433673"/>
            <a:ext cx="3907" cy="1620"/>
          </a:xfrm>
          <a:custGeom>
            <a:avLst/>
            <a:gdLst>
              <a:gd name="connsiteX0" fmla="*/ 3906 w 3907"/>
              <a:gd name="connsiteY0" fmla="*/ 1238 h 1620"/>
              <a:gd name="connsiteX1" fmla="*/ 0 w 3907"/>
              <a:gd name="connsiteY1" fmla="*/ 0 h 1620"/>
              <a:gd name="connsiteX2" fmla="*/ 3906 w 3907"/>
              <a:gd name="connsiteY2" fmla="*/ 1238 h 1620"/>
            </a:gdLst>
            <a:ahLst/>
            <a:cxnLst>
              <a:cxn ang="0">
                <a:pos x="connsiteX0" y="connsiteY0"/>
              </a:cxn>
              <a:cxn ang="0">
                <a:pos x="connsiteX1" y="connsiteY1"/>
              </a:cxn>
              <a:cxn ang="0">
                <a:pos x="connsiteX2" y="connsiteY2"/>
              </a:cxn>
            </a:cxnLst>
            <a:rect l="l" t="t" r="r" b="b"/>
            <a:pathLst>
              <a:path w="3907" h="1620">
                <a:moveTo>
                  <a:pt x="3906" y="1238"/>
                </a:moveTo>
                <a:cubicBezTo>
                  <a:pt x="4001" y="-381"/>
                  <a:pt x="1048" y="762"/>
                  <a:pt x="0" y="0"/>
                </a:cubicBezTo>
                <a:cubicBezTo>
                  <a:pt x="476" y="2477"/>
                  <a:pt x="2000" y="1429"/>
                  <a:pt x="3906" y="1238"/>
                </a:cubicBezTo>
                <a:close/>
              </a:path>
            </a:pathLst>
          </a:custGeom>
          <a:solidFill>
            <a:srgbClr val="1A2D6F"/>
          </a:solidFill>
          <a:ln w="9525" cap="flat">
            <a:noFill/>
            <a:prstDash val="solid"/>
            <a:miter/>
          </a:ln>
        </p:spPr>
        <p:txBody>
          <a:bodyPr rtlCol="0" anchor="ctr"/>
          <a:lstStyle/>
          <a:p>
            <a:endParaRPr lang="en-US"/>
          </a:p>
        </p:txBody>
      </p:sp>
      <p:sp>
        <p:nvSpPr>
          <p:cNvPr id="1302" name="צורה חופשית: צורה 1275">
            <a:extLst>
              <a:ext uri="{FF2B5EF4-FFF2-40B4-BE49-F238E27FC236}">
                <a16:creationId xmlns:a16="http://schemas.microsoft.com/office/drawing/2014/main" id="{9D8E9381-9A98-46E6-A63E-51CD9783A091}"/>
              </a:ext>
            </a:extLst>
          </p:cNvPr>
          <p:cNvSpPr/>
          <p:nvPr userDrawn="1"/>
        </p:nvSpPr>
        <p:spPr>
          <a:xfrm>
            <a:off x="4888837" y="548544"/>
            <a:ext cx="2078" cy="2190"/>
          </a:xfrm>
          <a:custGeom>
            <a:avLst/>
            <a:gdLst>
              <a:gd name="connsiteX0" fmla="*/ 250 w 2078"/>
              <a:gd name="connsiteY0" fmla="*/ 0 h 2190"/>
              <a:gd name="connsiteX1" fmla="*/ 1964 w 2078"/>
              <a:gd name="connsiteY1" fmla="*/ 2191 h 2190"/>
              <a:gd name="connsiteX2" fmla="*/ 250 w 2078"/>
              <a:gd name="connsiteY2" fmla="*/ 0 h 2190"/>
            </a:gdLst>
            <a:ahLst/>
            <a:cxnLst>
              <a:cxn ang="0">
                <a:pos x="connsiteX0" y="connsiteY0"/>
              </a:cxn>
              <a:cxn ang="0">
                <a:pos x="connsiteX1" y="connsiteY1"/>
              </a:cxn>
              <a:cxn ang="0">
                <a:pos x="connsiteX2" y="connsiteY2"/>
              </a:cxn>
            </a:cxnLst>
            <a:rect l="l" t="t" r="r" b="b"/>
            <a:pathLst>
              <a:path w="2078" h="2190">
                <a:moveTo>
                  <a:pt x="250" y="0"/>
                </a:moveTo>
                <a:cubicBezTo>
                  <a:pt x="-798" y="2857"/>
                  <a:pt x="1774" y="667"/>
                  <a:pt x="1964" y="2191"/>
                </a:cubicBezTo>
                <a:cubicBezTo>
                  <a:pt x="2631" y="-381"/>
                  <a:pt x="155" y="1905"/>
                  <a:pt x="250" y="0"/>
                </a:cubicBezTo>
                <a:close/>
              </a:path>
            </a:pathLst>
          </a:custGeom>
          <a:solidFill>
            <a:srgbClr val="1A2D6F"/>
          </a:solidFill>
          <a:ln w="9525" cap="flat">
            <a:noFill/>
            <a:prstDash val="solid"/>
            <a:miter/>
          </a:ln>
        </p:spPr>
        <p:txBody>
          <a:bodyPr rtlCol="0" anchor="ctr"/>
          <a:lstStyle/>
          <a:p>
            <a:endParaRPr lang="en-US"/>
          </a:p>
        </p:txBody>
      </p:sp>
      <p:sp>
        <p:nvSpPr>
          <p:cNvPr id="1303" name="צורה חופשית: צורה 1276">
            <a:extLst>
              <a:ext uri="{FF2B5EF4-FFF2-40B4-BE49-F238E27FC236}">
                <a16:creationId xmlns:a16="http://schemas.microsoft.com/office/drawing/2014/main" id="{9E68DA00-2221-4918-A9F3-0D935644A462}"/>
              </a:ext>
            </a:extLst>
          </p:cNvPr>
          <p:cNvSpPr/>
          <p:nvPr userDrawn="1"/>
        </p:nvSpPr>
        <p:spPr>
          <a:xfrm>
            <a:off x="4911929" y="431768"/>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3" y="571"/>
                  <a:pt x="17" y="0"/>
                </a:cubicBezTo>
                <a:cubicBezTo>
                  <a:pt x="-173" y="1429"/>
                  <a:pt x="1256" y="1810"/>
                  <a:pt x="1922" y="1143"/>
                </a:cubicBezTo>
                <a:close/>
              </a:path>
            </a:pathLst>
          </a:custGeom>
          <a:solidFill>
            <a:srgbClr val="1A2D6F"/>
          </a:solidFill>
          <a:ln w="9525" cap="flat">
            <a:noFill/>
            <a:prstDash val="solid"/>
            <a:miter/>
          </a:ln>
        </p:spPr>
        <p:txBody>
          <a:bodyPr rtlCol="0" anchor="ctr"/>
          <a:lstStyle/>
          <a:p>
            <a:endParaRPr lang="en-US"/>
          </a:p>
        </p:txBody>
      </p:sp>
      <p:sp>
        <p:nvSpPr>
          <p:cNvPr id="1304" name="צורה חופשית: צורה 1277">
            <a:extLst>
              <a:ext uri="{FF2B5EF4-FFF2-40B4-BE49-F238E27FC236}">
                <a16:creationId xmlns:a16="http://schemas.microsoft.com/office/drawing/2014/main" id="{0F05EBB2-90CA-4006-AE8C-434C3655B893}"/>
              </a:ext>
            </a:extLst>
          </p:cNvPr>
          <p:cNvSpPr/>
          <p:nvPr userDrawn="1"/>
        </p:nvSpPr>
        <p:spPr>
          <a:xfrm>
            <a:off x="4906613" y="430098"/>
            <a:ext cx="2000" cy="1147"/>
          </a:xfrm>
          <a:custGeom>
            <a:avLst/>
            <a:gdLst>
              <a:gd name="connsiteX0" fmla="*/ 0 w 2000"/>
              <a:gd name="connsiteY0" fmla="*/ 146 h 1147"/>
              <a:gd name="connsiteX1" fmla="*/ 2000 w 2000"/>
              <a:gd name="connsiteY1" fmla="*/ 146 h 1147"/>
              <a:gd name="connsiteX2" fmla="*/ 0 w 2000"/>
              <a:gd name="connsiteY2" fmla="*/ 146 h 1147"/>
            </a:gdLst>
            <a:ahLst/>
            <a:cxnLst>
              <a:cxn ang="0">
                <a:pos x="connsiteX0" y="connsiteY0"/>
              </a:cxn>
              <a:cxn ang="0">
                <a:pos x="connsiteX1" y="connsiteY1"/>
              </a:cxn>
              <a:cxn ang="0">
                <a:pos x="connsiteX2" y="connsiteY2"/>
              </a:cxn>
            </a:cxnLst>
            <a:rect l="l" t="t" r="r" b="b"/>
            <a:pathLst>
              <a:path w="2000" h="1147">
                <a:moveTo>
                  <a:pt x="0" y="146"/>
                </a:moveTo>
                <a:cubicBezTo>
                  <a:pt x="0" y="908"/>
                  <a:pt x="1619" y="1956"/>
                  <a:pt x="2000" y="146"/>
                </a:cubicBezTo>
                <a:cubicBezTo>
                  <a:pt x="1143" y="1384"/>
                  <a:pt x="762" y="-521"/>
                  <a:pt x="0" y="146"/>
                </a:cubicBezTo>
                <a:close/>
              </a:path>
            </a:pathLst>
          </a:custGeom>
          <a:solidFill>
            <a:srgbClr val="1A2D6F"/>
          </a:solidFill>
          <a:ln w="9525" cap="flat">
            <a:noFill/>
            <a:prstDash val="solid"/>
            <a:miter/>
          </a:ln>
        </p:spPr>
        <p:txBody>
          <a:bodyPr rtlCol="0" anchor="ctr"/>
          <a:lstStyle/>
          <a:p>
            <a:endParaRPr lang="en-US"/>
          </a:p>
        </p:txBody>
      </p:sp>
      <p:sp>
        <p:nvSpPr>
          <p:cNvPr id="1305" name="צורה חופשית: צורה 1278">
            <a:extLst>
              <a:ext uri="{FF2B5EF4-FFF2-40B4-BE49-F238E27FC236}">
                <a16:creationId xmlns:a16="http://schemas.microsoft.com/office/drawing/2014/main" id="{6E6F730C-4244-47F1-8D9A-23764D6E2319}"/>
              </a:ext>
            </a:extLst>
          </p:cNvPr>
          <p:cNvSpPr/>
          <p:nvPr userDrawn="1"/>
        </p:nvSpPr>
        <p:spPr>
          <a:xfrm>
            <a:off x="4891087" y="550640"/>
            <a:ext cx="1886" cy="2952"/>
          </a:xfrm>
          <a:custGeom>
            <a:avLst/>
            <a:gdLst>
              <a:gd name="connsiteX0" fmla="*/ 1048 w 1886"/>
              <a:gd name="connsiteY0" fmla="*/ 2953 h 2952"/>
              <a:gd name="connsiteX1" fmla="*/ 1810 w 1886"/>
              <a:gd name="connsiteY1" fmla="*/ 1524 h 2952"/>
              <a:gd name="connsiteX2" fmla="*/ 667 w 1886"/>
              <a:gd name="connsiteY2" fmla="*/ 0 h 2952"/>
              <a:gd name="connsiteX3" fmla="*/ 571 w 1886"/>
              <a:gd name="connsiteY3" fmla="*/ 1048 h 2952"/>
              <a:gd name="connsiteX4" fmla="*/ 0 w 1886"/>
              <a:gd name="connsiteY4" fmla="*/ 1429 h 2952"/>
              <a:gd name="connsiteX5" fmla="*/ 1048 w 1886"/>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6" h="2952">
                <a:moveTo>
                  <a:pt x="1048" y="2953"/>
                </a:moveTo>
                <a:cubicBezTo>
                  <a:pt x="1524" y="1429"/>
                  <a:pt x="1143" y="1333"/>
                  <a:pt x="1810" y="1524"/>
                </a:cubicBezTo>
                <a:cubicBezTo>
                  <a:pt x="2191" y="857"/>
                  <a:pt x="1048" y="381"/>
                  <a:pt x="667" y="0"/>
                </a:cubicBezTo>
                <a:cubicBezTo>
                  <a:pt x="571" y="476"/>
                  <a:pt x="476" y="952"/>
                  <a:pt x="571" y="1048"/>
                </a:cubicBezTo>
                <a:cubicBezTo>
                  <a:pt x="381" y="1619"/>
                  <a:pt x="191" y="1333"/>
                  <a:pt x="0" y="1429"/>
                </a:cubicBezTo>
                <a:cubicBezTo>
                  <a:pt x="0" y="2667"/>
                  <a:pt x="1143" y="1810"/>
                  <a:pt x="1048" y="2953"/>
                </a:cubicBezTo>
                <a:close/>
              </a:path>
            </a:pathLst>
          </a:custGeom>
          <a:solidFill>
            <a:srgbClr val="1A2D6F"/>
          </a:solidFill>
          <a:ln w="9525" cap="flat">
            <a:noFill/>
            <a:prstDash val="solid"/>
            <a:miter/>
          </a:ln>
        </p:spPr>
        <p:txBody>
          <a:bodyPr rtlCol="0" anchor="ctr"/>
          <a:lstStyle/>
          <a:p>
            <a:endParaRPr lang="en-US"/>
          </a:p>
        </p:txBody>
      </p:sp>
      <p:sp>
        <p:nvSpPr>
          <p:cNvPr id="1306" name="צורה חופשית: צורה 1279">
            <a:extLst>
              <a:ext uri="{FF2B5EF4-FFF2-40B4-BE49-F238E27FC236}">
                <a16:creationId xmlns:a16="http://schemas.microsoft.com/office/drawing/2014/main" id="{E3EDC593-C373-49C3-BB55-E3A0BACE9DD9}"/>
              </a:ext>
            </a:extLst>
          </p:cNvPr>
          <p:cNvSpPr/>
          <p:nvPr userDrawn="1"/>
        </p:nvSpPr>
        <p:spPr>
          <a:xfrm>
            <a:off x="4866703" y="546345"/>
            <a:ext cx="2784" cy="4580"/>
          </a:xfrm>
          <a:custGeom>
            <a:avLst/>
            <a:gdLst>
              <a:gd name="connsiteX0" fmla="*/ 2762 w 2784"/>
              <a:gd name="connsiteY0" fmla="*/ 295 h 4580"/>
              <a:gd name="connsiteX1" fmla="*/ 1238 w 2784"/>
              <a:gd name="connsiteY1" fmla="*/ 485 h 4580"/>
              <a:gd name="connsiteX2" fmla="*/ 1714 w 2784"/>
              <a:gd name="connsiteY2" fmla="*/ 1152 h 4580"/>
              <a:gd name="connsiteX3" fmla="*/ 0 w 2784"/>
              <a:gd name="connsiteY3" fmla="*/ 2390 h 4580"/>
              <a:gd name="connsiteX4" fmla="*/ 2477 w 2784"/>
              <a:gd name="connsiteY4" fmla="*/ 4581 h 4580"/>
              <a:gd name="connsiteX5" fmla="*/ 1714 w 2784"/>
              <a:gd name="connsiteY5" fmla="*/ 2771 h 4580"/>
              <a:gd name="connsiteX6" fmla="*/ 2762 w 2784"/>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 h="4580">
                <a:moveTo>
                  <a:pt x="2762" y="295"/>
                </a:moveTo>
                <a:cubicBezTo>
                  <a:pt x="2286" y="1342"/>
                  <a:pt x="2000" y="-944"/>
                  <a:pt x="1238" y="485"/>
                </a:cubicBezTo>
                <a:cubicBezTo>
                  <a:pt x="953" y="1628"/>
                  <a:pt x="1619" y="866"/>
                  <a:pt x="1714" y="1152"/>
                </a:cubicBezTo>
                <a:cubicBezTo>
                  <a:pt x="1048" y="2962"/>
                  <a:pt x="762" y="961"/>
                  <a:pt x="0" y="2390"/>
                </a:cubicBezTo>
                <a:cubicBezTo>
                  <a:pt x="571" y="3533"/>
                  <a:pt x="1429" y="3343"/>
                  <a:pt x="2477" y="4581"/>
                </a:cubicBezTo>
                <a:cubicBezTo>
                  <a:pt x="2953" y="2676"/>
                  <a:pt x="1619" y="4009"/>
                  <a:pt x="1714" y="2771"/>
                </a:cubicBezTo>
                <a:cubicBezTo>
                  <a:pt x="2667" y="961"/>
                  <a:pt x="2857" y="1724"/>
                  <a:pt x="2762" y="295"/>
                </a:cubicBezTo>
                <a:close/>
              </a:path>
            </a:pathLst>
          </a:custGeom>
          <a:solidFill>
            <a:srgbClr val="1A2D6F"/>
          </a:solidFill>
          <a:ln w="9525" cap="flat">
            <a:noFill/>
            <a:prstDash val="solid"/>
            <a:miter/>
          </a:ln>
        </p:spPr>
        <p:txBody>
          <a:bodyPr rtlCol="0" anchor="ctr"/>
          <a:lstStyle/>
          <a:p>
            <a:endParaRPr lang="en-US"/>
          </a:p>
        </p:txBody>
      </p:sp>
      <p:sp>
        <p:nvSpPr>
          <p:cNvPr id="1307" name="צורה חופשית: צורה 1280">
            <a:extLst>
              <a:ext uri="{FF2B5EF4-FFF2-40B4-BE49-F238E27FC236}">
                <a16:creationId xmlns:a16="http://schemas.microsoft.com/office/drawing/2014/main" id="{6AB161DF-62AC-4849-8AA2-B628C9400DE8}"/>
              </a:ext>
            </a:extLst>
          </p:cNvPr>
          <p:cNvSpPr/>
          <p:nvPr userDrawn="1"/>
        </p:nvSpPr>
        <p:spPr>
          <a:xfrm>
            <a:off x="4871135" y="547020"/>
            <a:ext cx="1378" cy="1707"/>
          </a:xfrm>
          <a:custGeom>
            <a:avLst/>
            <a:gdLst>
              <a:gd name="connsiteX0" fmla="*/ 1379 w 1378"/>
              <a:gd name="connsiteY0" fmla="*/ 1429 h 1707"/>
              <a:gd name="connsiteX1" fmla="*/ 45 w 1378"/>
              <a:gd name="connsiteY1" fmla="*/ 0 h 1707"/>
              <a:gd name="connsiteX2" fmla="*/ 1379 w 1378"/>
              <a:gd name="connsiteY2" fmla="*/ 1429 h 1707"/>
            </a:gdLst>
            <a:ahLst/>
            <a:cxnLst>
              <a:cxn ang="0">
                <a:pos x="connsiteX0" y="connsiteY0"/>
              </a:cxn>
              <a:cxn ang="0">
                <a:pos x="connsiteX1" y="connsiteY1"/>
              </a:cxn>
              <a:cxn ang="0">
                <a:pos x="connsiteX2" y="connsiteY2"/>
              </a:cxn>
            </a:cxnLst>
            <a:rect l="l" t="t" r="r" b="b"/>
            <a:pathLst>
              <a:path w="1378" h="1707">
                <a:moveTo>
                  <a:pt x="1379" y="1429"/>
                </a:moveTo>
                <a:cubicBezTo>
                  <a:pt x="1188" y="381"/>
                  <a:pt x="426" y="667"/>
                  <a:pt x="45" y="0"/>
                </a:cubicBezTo>
                <a:cubicBezTo>
                  <a:pt x="-241" y="2286"/>
                  <a:pt x="902" y="1715"/>
                  <a:pt x="1379" y="1429"/>
                </a:cubicBezTo>
                <a:close/>
              </a:path>
            </a:pathLst>
          </a:custGeom>
          <a:solidFill>
            <a:srgbClr val="1A2D6F"/>
          </a:solidFill>
          <a:ln w="9525" cap="flat">
            <a:noFill/>
            <a:prstDash val="solid"/>
            <a:miter/>
          </a:ln>
        </p:spPr>
        <p:txBody>
          <a:bodyPr rtlCol="0" anchor="ctr"/>
          <a:lstStyle/>
          <a:p>
            <a:endParaRPr lang="en-US"/>
          </a:p>
        </p:txBody>
      </p:sp>
      <p:sp>
        <p:nvSpPr>
          <p:cNvPr id="1308" name="צורה חופשית: צורה 1281">
            <a:extLst>
              <a:ext uri="{FF2B5EF4-FFF2-40B4-BE49-F238E27FC236}">
                <a16:creationId xmlns:a16="http://schemas.microsoft.com/office/drawing/2014/main" id="{28B8D05C-689F-4DF9-A948-A9E2B8C4E372}"/>
              </a:ext>
            </a:extLst>
          </p:cNvPr>
          <p:cNvSpPr/>
          <p:nvPr userDrawn="1"/>
        </p:nvSpPr>
        <p:spPr>
          <a:xfrm>
            <a:off x="4897755" y="55626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8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0" y="1523"/>
                  <a:pt x="0" y="2285"/>
                </a:cubicBezTo>
                <a:cubicBezTo>
                  <a:pt x="1334" y="856"/>
                  <a:pt x="2000" y="1333"/>
                  <a:pt x="3238" y="1904"/>
                </a:cubicBezTo>
                <a:cubicBezTo>
                  <a:pt x="4000" y="1142"/>
                  <a:pt x="2667" y="1142"/>
                  <a:pt x="2381" y="952"/>
                </a:cubicBezTo>
                <a:close/>
              </a:path>
            </a:pathLst>
          </a:custGeom>
          <a:solidFill>
            <a:srgbClr val="1A2D6F"/>
          </a:solidFill>
          <a:ln w="9525" cap="flat">
            <a:noFill/>
            <a:prstDash val="solid"/>
            <a:miter/>
          </a:ln>
        </p:spPr>
        <p:txBody>
          <a:bodyPr rtlCol="0" anchor="ctr"/>
          <a:lstStyle/>
          <a:p>
            <a:endParaRPr lang="en-US"/>
          </a:p>
        </p:txBody>
      </p:sp>
      <p:sp>
        <p:nvSpPr>
          <p:cNvPr id="1309" name="צורה חופשית: צורה 1282">
            <a:extLst>
              <a:ext uri="{FF2B5EF4-FFF2-40B4-BE49-F238E27FC236}">
                <a16:creationId xmlns:a16="http://schemas.microsoft.com/office/drawing/2014/main" id="{C2AF180A-A7B9-4EF2-A4CE-ED0FEABCFF52}"/>
              </a:ext>
            </a:extLst>
          </p:cNvPr>
          <p:cNvSpPr/>
          <p:nvPr userDrawn="1"/>
        </p:nvSpPr>
        <p:spPr>
          <a:xfrm>
            <a:off x="4916516" y="562706"/>
            <a:ext cx="928" cy="1649"/>
          </a:xfrm>
          <a:custGeom>
            <a:avLst/>
            <a:gdLst>
              <a:gd name="connsiteX0" fmla="*/ 98 w 928"/>
              <a:gd name="connsiteY0" fmla="*/ 221 h 1649"/>
              <a:gd name="connsiteX1" fmla="*/ 670 w 928"/>
              <a:gd name="connsiteY1" fmla="*/ 1650 h 1649"/>
              <a:gd name="connsiteX2" fmla="*/ 765 w 928"/>
              <a:gd name="connsiteY2" fmla="*/ 507 h 1649"/>
              <a:gd name="connsiteX3" fmla="*/ 98 w 928"/>
              <a:gd name="connsiteY3" fmla="*/ 221 h 1649"/>
            </a:gdLst>
            <a:ahLst/>
            <a:cxnLst>
              <a:cxn ang="0">
                <a:pos x="connsiteX0" y="connsiteY0"/>
              </a:cxn>
              <a:cxn ang="0">
                <a:pos x="connsiteX1" y="connsiteY1"/>
              </a:cxn>
              <a:cxn ang="0">
                <a:pos x="connsiteX2" y="connsiteY2"/>
              </a:cxn>
              <a:cxn ang="0">
                <a:pos x="connsiteX3" y="connsiteY3"/>
              </a:cxn>
            </a:cxnLst>
            <a:rect l="l" t="t" r="r" b="b"/>
            <a:pathLst>
              <a:path w="928" h="1649">
                <a:moveTo>
                  <a:pt x="98" y="221"/>
                </a:moveTo>
                <a:cubicBezTo>
                  <a:pt x="-187" y="1269"/>
                  <a:pt x="194" y="1554"/>
                  <a:pt x="670" y="1650"/>
                </a:cubicBezTo>
                <a:cubicBezTo>
                  <a:pt x="1527" y="1078"/>
                  <a:pt x="-92" y="1078"/>
                  <a:pt x="765" y="507"/>
                </a:cubicBezTo>
                <a:cubicBezTo>
                  <a:pt x="1337" y="-827"/>
                  <a:pt x="98" y="983"/>
                  <a:pt x="98" y="221"/>
                </a:cubicBezTo>
                <a:close/>
              </a:path>
            </a:pathLst>
          </a:custGeom>
          <a:solidFill>
            <a:srgbClr val="1A2D6F"/>
          </a:solidFill>
          <a:ln w="9525" cap="flat">
            <a:noFill/>
            <a:prstDash val="solid"/>
            <a:miter/>
          </a:ln>
        </p:spPr>
        <p:txBody>
          <a:bodyPr rtlCol="0" anchor="ctr"/>
          <a:lstStyle/>
          <a:p>
            <a:endParaRPr lang="en-US"/>
          </a:p>
        </p:txBody>
      </p:sp>
      <p:sp>
        <p:nvSpPr>
          <p:cNvPr id="1310" name="צורה חופשית: צורה 1283">
            <a:extLst>
              <a:ext uri="{FF2B5EF4-FFF2-40B4-BE49-F238E27FC236}">
                <a16:creationId xmlns:a16="http://schemas.microsoft.com/office/drawing/2014/main" id="{DDB59BC7-6803-4B25-8886-BA14C8EE01C4}"/>
              </a:ext>
            </a:extLst>
          </p:cNvPr>
          <p:cNvSpPr/>
          <p:nvPr userDrawn="1"/>
        </p:nvSpPr>
        <p:spPr>
          <a:xfrm>
            <a:off x="4847367" y="539019"/>
            <a:ext cx="285" cy="71"/>
          </a:xfrm>
          <a:custGeom>
            <a:avLst/>
            <a:gdLst>
              <a:gd name="connsiteX0" fmla="*/ 286 w 285"/>
              <a:gd name="connsiteY0" fmla="*/ 0 h 71"/>
              <a:gd name="connsiteX1" fmla="*/ 0 w 285"/>
              <a:gd name="connsiteY1" fmla="*/ 0 h 71"/>
              <a:gd name="connsiteX2" fmla="*/ 286 w 285"/>
              <a:gd name="connsiteY2" fmla="*/ 0 h 71"/>
            </a:gdLst>
            <a:ahLst/>
            <a:cxnLst>
              <a:cxn ang="0">
                <a:pos x="connsiteX0" y="connsiteY0"/>
              </a:cxn>
              <a:cxn ang="0">
                <a:pos x="connsiteX1" y="connsiteY1"/>
              </a:cxn>
              <a:cxn ang="0">
                <a:pos x="connsiteX2" y="connsiteY2"/>
              </a:cxn>
            </a:cxnLst>
            <a:rect l="l" t="t" r="r" b="b"/>
            <a:pathLst>
              <a:path w="285" h="71">
                <a:moveTo>
                  <a:pt x="286" y="0"/>
                </a:moveTo>
                <a:cubicBezTo>
                  <a:pt x="190" y="0"/>
                  <a:pt x="95" y="0"/>
                  <a:pt x="0" y="0"/>
                </a:cubicBezTo>
                <a:cubicBezTo>
                  <a:pt x="95" y="95"/>
                  <a:pt x="190" y="95"/>
                  <a:pt x="286" y="0"/>
                </a:cubicBezTo>
                <a:close/>
              </a:path>
            </a:pathLst>
          </a:custGeom>
          <a:solidFill>
            <a:srgbClr val="1A2D6F"/>
          </a:solidFill>
          <a:ln w="9525" cap="flat">
            <a:noFill/>
            <a:prstDash val="solid"/>
            <a:miter/>
          </a:ln>
        </p:spPr>
        <p:txBody>
          <a:bodyPr rtlCol="0" anchor="ctr"/>
          <a:lstStyle/>
          <a:p>
            <a:endParaRPr lang="en-US"/>
          </a:p>
        </p:txBody>
      </p:sp>
      <p:sp>
        <p:nvSpPr>
          <p:cNvPr id="1311" name="צורה חופשית: צורה 1284">
            <a:extLst>
              <a:ext uri="{FF2B5EF4-FFF2-40B4-BE49-F238E27FC236}">
                <a16:creationId xmlns:a16="http://schemas.microsoft.com/office/drawing/2014/main" id="{F428D8FD-963D-4A24-AC51-79FA92FCE2E5}"/>
              </a:ext>
            </a:extLst>
          </p:cNvPr>
          <p:cNvSpPr/>
          <p:nvPr userDrawn="1"/>
        </p:nvSpPr>
        <p:spPr>
          <a:xfrm>
            <a:off x="4835271" y="423540"/>
            <a:ext cx="147446" cy="148686"/>
          </a:xfrm>
          <a:custGeom>
            <a:avLst/>
            <a:gdLst>
              <a:gd name="connsiteX0" fmla="*/ 136398 w 147446"/>
              <a:gd name="connsiteY0" fmla="*/ 37565 h 148686"/>
              <a:gd name="connsiteX1" fmla="*/ 129826 w 147446"/>
              <a:gd name="connsiteY1" fmla="*/ 34136 h 148686"/>
              <a:gd name="connsiteX2" fmla="*/ 122396 w 147446"/>
              <a:gd name="connsiteY2" fmla="*/ 31374 h 148686"/>
              <a:gd name="connsiteX3" fmla="*/ 121920 w 147446"/>
              <a:gd name="connsiteY3" fmla="*/ 32898 h 148686"/>
              <a:gd name="connsiteX4" fmla="*/ 121634 w 147446"/>
              <a:gd name="connsiteY4" fmla="*/ 31564 h 148686"/>
              <a:gd name="connsiteX5" fmla="*/ 119634 w 147446"/>
              <a:gd name="connsiteY5" fmla="*/ 28897 h 148686"/>
              <a:gd name="connsiteX6" fmla="*/ 118205 w 147446"/>
              <a:gd name="connsiteY6" fmla="*/ 31183 h 148686"/>
              <a:gd name="connsiteX7" fmla="*/ 116110 w 147446"/>
              <a:gd name="connsiteY7" fmla="*/ 29088 h 148686"/>
              <a:gd name="connsiteX8" fmla="*/ 116777 w 147446"/>
              <a:gd name="connsiteY8" fmla="*/ 30517 h 148686"/>
              <a:gd name="connsiteX9" fmla="*/ 114967 w 147446"/>
              <a:gd name="connsiteY9" fmla="*/ 29755 h 148686"/>
              <a:gd name="connsiteX10" fmla="*/ 115728 w 147446"/>
              <a:gd name="connsiteY10" fmla="*/ 29469 h 148686"/>
              <a:gd name="connsiteX11" fmla="*/ 114871 w 147446"/>
              <a:gd name="connsiteY11" fmla="*/ 28516 h 148686"/>
              <a:gd name="connsiteX12" fmla="*/ 114585 w 147446"/>
              <a:gd name="connsiteY12" fmla="*/ 29564 h 148686"/>
              <a:gd name="connsiteX13" fmla="*/ 110394 w 147446"/>
              <a:gd name="connsiteY13" fmla="*/ 27183 h 148686"/>
              <a:gd name="connsiteX14" fmla="*/ 110966 w 147446"/>
              <a:gd name="connsiteY14" fmla="*/ 25754 h 148686"/>
              <a:gd name="connsiteX15" fmla="*/ 109156 w 147446"/>
              <a:gd name="connsiteY15" fmla="*/ 24992 h 148686"/>
              <a:gd name="connsiteX16" fmla="*/ 110204 w 147446"/>
              <a:gd name="connsiteY16" fmla="*/ 26516 h 148686"/>
              <a:gd name="connsiteX17" fmla="*/ 106109 w 147446"/>
              <a:gd name="connsiteY17" fmla="*/ 24897 h 148686"/>
              <a:gd name="connsiteX18" fmla="*/ 108109 w 147446"/>
              <a:gd name="connsiteY18" fmla="*/ 24611 h 148686"/>
              <a:gd name="connsiteX19" fmla="*/ 105060 w 147446"/>
              <a:gd name="connsiteY19" fmla="*/ 22801 h 148686"/>
              <a:gd name="connsiteX20" fmla="*/ 103632 w 147446"/>
              <a:gd name="connsiteY20" fmla="*/ 23373 h 148686"/>
              <a:gd name="connsiteX21" fmla="*/ 104013 w 147446"/>
              <a:gd name="connsiteY21" fmla="*/ 21849 h 148686"/>
              <a:gd name="connsiteX22" fmla="*/ 100393 w 147446"/>
              <a:gd name="connsiteY22" fmla="*/ 19944 h 148686"/>
              <a:gd name="connsiteX23" fmla="*/ 101251 w 147446"/>
              <a:gd name="connsiteY23" fmla="*/ 21373 h 148686"/>
              <a:gd name="connsiteX24" fmla="*/ 98298 w 147446"/>
              <a:gd name="connsiteY24" fmla="*/ 19753 h 148686"/>
              <a:gd name="connsiteX25" fmla="*/ 100298 w 147446"/>
              <a:gd name="connsiteY25" fmla="*/ 18801 h 148686"/>
              <a:gd name="connsiteX26" fmla="*/ 99536 w 147446"/>
              <a:gd name="connsiteY26" fmla="*/ 17372 h 148686"/>
              <a:gd name="connsiteX27" fmla="*/ 99155 w 147446"/>
              <a:gd name="connsiteY27" fmla="*/ 18896 h 148686"/>
              <a:gd name="connsiteX28" fmla="*/ 85820 w 147446"/>
              <a:gd name="connsiteY28" fmla="*/ 11467 h 148686"/>
              <a:gd name="connsiteX29" fmla="*/ 86010 w 147446"/>
              <a:gd name="connsiteY29" fmla="*/ 12133 h 148686"/>
              <a:gd name="connsiteX30" fmla="*/ 68866 w 147446"/>
              <a:gd name="connsiteY30" fmla="*/ 7085 h 148686"/>
              <a:gd name="connsiteX31" fmla="*/ 70104 w 147446"/>
              <a:gd name="connsiteY31" fmla="*/ 6323 h 148686"/>
              <a:gd name="connsiteX32" fmla="*/ 66389 w 147446"/>
              <a:gd name="connsiteY32" fmla="*/ 5847 h 148686"/>
              <a:gd name="connsiteX33" fmla="*/ 66580 w 147446"/>
              <a:gd name="connsiteY33" fmla="*/ 4228 h 148686"/>
              <a:gd name="connsiteX34" fmla="*/ 63912 w 147446"/>
              <a:gd name="connsiteY34" fmla="*/ 3561 h 148686"/>
              <a:gd name="connsiteX35" fmla="*/ 64579 w 147446"/>
              <a:gd name="connsiteY35" fmla="*/ 4799 h 148686"/>
              <a:gd name="connsiteX36" fmla="*/ 42291 w 147446"/>
              <a:gd name="connsiteY36" fmla="*/ 989 h 148686"/>
              <a:gd name="connsiteX37" fmla="*/ 42767 w 147446"/>
              <a:gd name="connsiteY37" fmla="*/ 513 h 148686"/>
              <a:gd name="connsiteX38" fmla="*/ 25527 w 147446"/>
              <a:gd name="connsiteY38" fmla="*/ 3085 h 148686"/>
              <a:gd name="connsiteX39" fmla="*/ 24574 w 147446"/>
              <a:gd name="connsiteY39" fmla="*/ 1370 h 148686"/>
              <a:gd name="connsiteX40" fmla="*/ 24955 w 147446"/>
              <a:gd name="connsiteY40" fmla="*/ 322 h 148686"/>
              <a:gd name="connsiteX41" fmla="*/ 23241 w 147446"/>
              <a:gd name="connsiteY41" fmla="*/ 1180 h 148686"/>
              <a:gd name="connsiteX42" fmla="*/ 24860 w 147446"/>
              <a:gd name="connsiteY42" fmla="*/ 3561 h 148686"/>
              <a:gd name="connsiteX43" fmla="*/ 16002 w 147446"/>
              <a:gd name="connsiteY43" fmla="*/ 4609 h 148686"/>
              <a:gd name="connsiteX44" fmla="*/ 13716 w 147446"/>
              <a:gd name="connsiteY44" fmla="*/ 5942 h 148686"/>
              <a:gd name="connsiteX45" fmla="*/ 15430 w 147446"/>
              <a:gd name="connsiteY45" fmla="*/ 7657 h 148686"/>
              <a:gd name="connsiteX46" fmla="*/ 11430 w 147446"/>
              <a:gd name="connsiteY46" fmla="*/ 7276 h 148686"/>
              <a:gd name="connsiteX47" fmla="*/ 11334 w 147446"/>
              <a:gd name="connsiteY47" fmla="*/ 7752 h 148686"/>
              <a:gd name="connsiteX48" fmla="*/ 10858 w 147446"/>
              <a:gd name="connsiteY48" fmla="*/ 8228 h 148686"/>
              <a:gd name="connsiteX49" fmla="*/ 11716 w 147446"/>
              <a:gd name="connsiteY49" fmla="*/ 8800 h 148686"/>
              <a:gd name="connsiteX50" fmla="*/ 10763 w 147446"/>
              <a:gd name="connsiteY50" fmla="*/ 9276 h 148686"/>
              <a:gd name="connsiteX51" fmla="*/ 9239 w 147446"/>
              <a:gd name="connsiteY51" fmla="*/ 11276 h 148686"/>
              <a:gd name="connsiteX52" fmla="*/ 9620 w 147446"/>
              <a:gd name="connsiteY52" fmla="*/ 14991 h 148686"/>
              <a:gd name="connsiteX53" fmla="*/ 10573 w 147446"/>
              <a:gd name="connsiteY53" fmla="*/ 18801 h 148686"/>
              <a:gd name="connsiteX54" fmla="*/ 9239 w 147446"/>
              <a:gd name="connsiteY54" fmla="*/ 25087 h 148686"/>
              <a:gd name="connsiteX55" fmla="*/ 6953 w 147446"/>
              <a:gd name="connsiteY55" fmla="*/ 24325 h 148686"/>
              <a:gd name="connsiteX56" fmla="*/ 7715 w 147446"/>
              <a:gd name="connsiteY56" fmla="*/ 25945 h 148686"/>
              <a:gd name="connsiteX57" fmla="*/ 6477 w 147446"/>
              <a:gd name="connsiteY57" fmla="*/ 31660 h 148686"/>
              <a:gd name="connsiteX58" fmla="*/ 6001 w 147446"/>
              <a:gd name="connsiteY58" fmla="*/ 32707 h 148686"/>
              <a:gd name="connsiteX59" fmla="*/ 5620 w 147446"/>
              <a:gd name="connsiteY59" fmla="*/ 31088 h 148686"/>
              <a:gd name="connsiteX60" fmla="*/ 6763 w 147446"/>
              <a:gd name="connsiteY60" fmla="*/ 34422 h 148686"/>
              <a:gd name="connsiteX61" fmla="*/ 5048 w 147446"/>
              <a:gd name="connsiteY61" fmla="*/ 36422 h 148686"/>
              <a:gd name="connsiteX62" fmla="*/ 6001 w 147446"/>
              <a:gd name="connsiteY62" fmla="*/ 36994 h 148686"/>
              <a:gd name="connsiteX63" fmla="*/ 4572 w 147446"/>
              <a:gd name="connsiteY63" fmla="*/ 37946 h 148686"/>
              <a:gd name="connsiteX64" fmla="*/ 5715 w 147446"/>
              <a:gd name="connsiteY64" fmla="*/ 38613 h 148686"/>
              <a:gd name="connsiteX65" fmla="*/ 5524 w 147446"/>
              <a:gd name="connsiteY65" fmla="*/ 41280 h 148686"/>
              <a:gd name="connsiteX66" fmla="*/ 5905 w 147446"/>
              <a:gd name="connsiteY66" fmla="*/ 42899 h 148686"/>
              <a:gd name="connsiteX67" fmla="*/ 5239 w 147446"/>
              <a:gd name="connsiteY67" fmla="*/ 44423 h 148686"/>
              <a:gd name="connsiteX68" fmla="*/ 5905 w 147446"/>
              <a:gd name="connsiteY68" fmla="*/ 44995 h 148686"/>
              <a:gd name="connsiteX69" fmla="*/ 4096 w 147446"/>
              <a:gd name="connsiteY69" fmla="*/ 48043 h 148686"/>
              <a:gd name="connsiteX70" fmla="*/ 5429 w 147446"/>
              <a:gd name="connsiteY70" fmla="*/ 48709 h 148686"/>
              <a:gd name="connsiteX71" fmla="*/ 5620 w 147446"/>
              <a:gd name="connsiteY71" fmla="*/ 51948 h 148686"/>
              <a:gd name="connsiteX72" fmla="*/ 5048 w 147446"/>
              <a:gd name="connsiteY72" fmla="*/ 52424 h 148686"/>
              <a:gd name="connsiteX73" fmla="*/ 5334 w 147446"/>
              <a:gd name="connsiteY73" fmla="*/ 54615 h 148686"/>
              <a:gd name="connsiteX74" fmla="*/ 5048 w 147446"/>
              <a:gd name="connsiteY74" fmla="*/ 56139 h 148686"/>
              <a:gd name="connsiteX75" fmla="*/ 3334 w 147446"/>
              <a:gd name="connsiteY75" fmla="*/ 57568 h 148686"/>
              <a:gd name="connsiteX76" fmla="*/ 5524 w 147446"/>
              <a:gd name="connsiteY76" fmla="*/ 57282 h 148686"/>
              <a:gd name="connsiteX77" fmla="*/ 5715 w 147446"/>
              <a:gd name="connsiteY77" fmla="*/ 62616 h 148686"/>
              <a:gd name="connsiteX78" fmla="*/ 4000 w 147446"/>
              <a:gd name="connsiteY78" fmla="*/ 61949 h 148686"/>
              <a:gd name="connsiteX79" fmla="*/ 4191 w 147446"/>
              <a:gd name="connsiteY79" fmla="*/ 59282 h 148686"/>
              <a:gd name="connsiteX80" fmla="*/ 3905 w 147446"/>
              <a:gd name="connsiteY80" fmla="*/ 62425 h 148686"/>
              <a:gd name="connsiteX81" fmla="*/ 3048 w 147446"/>
              <a:gd name="connsiteY81" fmla="*/ 63378 h 148686"/>
              <a:gd name="connsiteX82" fmla="*/ 3334 w 147446"/>
              <a:gd name="connsiteY82" fmla="*/ 74522 h 148686"/>
              <a:gd name="connsiteX83" fmla="*/ 2095 w 147446"/>
              <a:gd name="connsiteY83" fmla="*/ 74903 h 148686"/>
              <a:gd name="connsiteX84" fmla="*/ 3238 w 147446"/>
              <a:gd name="connsiteY84" fmla="*/ 75570 h 148686"/>
              <a:gd name="connsiteX85" fmla="*/ 1429 w 147446"/>
              <a:gd name="connsiteY85" fmla="*/ 79094 h 148686"/>
              <a:gd name="connsiteX86" fmla="*/ 2095 w 147446"/>
              <a:gd name="connsiteY86" fmla="*/ 80237 h 148686"/>
              <a:gd name="connsiteX87" fmla="*/ 0 w 147446"/>
              <a:gd name="connsiteY87" fmla="*/ 82714 h 148686"/>
              <a:gd name="connsiteX88" fmla="*/ 2286 w 147446"/>
              <a:gd name="connsiteY88" fmla="*/ 87190 h 148686"/>
              <a:gd name="connsiteX89" fmla="*/ 2476 w 147446"/>
              <a:gd name="connsiteY89" fmla="*/ 87190 h 148686"/>
              <a:gd name="connsiteX90" fmla="*/ 3048 w 147446"/>
              <a:gd name="connsiteY90" fmla="*/ 92048 h 148686"/>
              <a:gd name="connsiteX91" fmla="*/ 3334 w 147446"/>
              <a:gd name="connsiteY91" fmla="*/ 104812 h 148686"/>
              <a:gd name="connsiteX92" fmla="*/ 1524 w 147446"/>
              <a:gd name="connsiteY92" fmla="*/ 108336 h 148686"/>
              <a:gd name="connsiteX93" fmla="*/ 5715 w 147446"/>
              <a:gd name="connsiteY93" fmla="*/ 112527 h 148686"/>
              <a:gd name="connsiteX94" fmla="*/ 12668 w 147446"/>
              <a:gd name="connsiteY94" fmla="*/ 115003 h 148686"/>
              <a:gd name="connsiteX95" fmla="*/ 12478 w 147446"/>
              <a:gd name="connsiteY95" fmla="*/ 115480 h 148686"/>
              <a:gd name="connsiteX96" fmla="*/ 26479 w 147446"/>
              <a:gd name="connsiteY96" fmla="*/ 115861 h 148686"/>
              <a:gd name="connsiteX97" fmla="*/ 25908 w 147446"/>
              <a:gd name="connsiteY97" fmla="*/ 115194 h 148686"/>
              <a:gd name="connsiteX98" fmla="*/ 27241 w 147446"/>
              <a:gd name="connsiteY98" fmla="*/ 115480 h 148686"/>
              <a:gd name="connsiteX99" fmla="*/ 32480 w 147446"/>
              <a:gd name="connsiteY99" fmla="*/ 117194 h 148686"/>
              <a:gd name="connsiteX100" fmla="*/ 31813 w 147446"/>
              <a:gd name="connsiteY100" fmla="*/ 118147 h 148686"/>
              <a:gd name="connsiteX101" fmla="*/ 47530 w 147446"/>
              <a:gd name="connsiteY101" fmla="*/ 126243 h 148686"/>
              <a:gd name="connsiteX102" fmla="*/ 47815 w 147446"/>
              <a:gd name="connsiteY102" fmla="*/ 125290 h 148686"/>
              <a:gd name="connsiteX103" fmla="*/ 50578 w 147446"/>
              <a:gd name="connsiteY103" fmla="*/ 127291 h 148686"/>
              <a:gd name="connsiteX104" fmla="*/ 44291 w 147446"/>
              <a:gd name="connsiteY104" fmla="*/ 122052 h 148686"/>
              <a:gd name="connsiteX105" fmla="*/ 50482 w 147446"/>
              <a:gd name="connsiteY105" fmla="*/ 122814 h 148686"/>
              <a:gd name="connsiteX106" fmla="*/ 46672 w 147446"/>
              <a:gd name="connsiteY106" fmla="*/ 120528 h 148686"/>
              <a:gd name="connsiteX107" fmla="*/ 53340 w 147446"/>
              <a:gd name="connsiteY107" fmla="*/ 122147 h 148686"/>
              <a:gd name="connsiteX108" fmla="*/ 51054 w 147446"/>
              <a:gd name="connsiteY108" fmla="*/ 121957 h 148686"/>
              <a:gd name="connsiteX109" fmla="*/ 52578 w 147446"/>
              <a:gd name="connsiteY109" fmla="*/ 124147 h 148686"/>
              <a:gd name="connsiteX110" fmla="*/ 68675 w 147446"/>
              <a:gd name="connsiteY110" fmla="*/ 131863 h 148686"/>
              <a:gd name="connsiteX111" fmla="*/ 69342 w 147446"/>
              <a:gd name="connsiteY111" fmla="*/ 133291 h 148686"/>
              <a:gd name="connsiteX112" fmla="*/ 82962 w 147446"/>
              <a:gd name="connsiteY112" fmla="*/ 139006 h 148686"/>
              <a:gd name="connsiteX113" fmla="*/ 82486 w 147446"/>
              <a:gd name="connsiteY113" fmla="*/ 139387 h 148686"/>
              <a:gd name="connsiteX114" fmla="*/ 85439 w 147446"/>
              <a:gd name="connsiteY114" fmla="*/ 142626 h 148686"/>
              <a:gd name="connsiteX115" fmla="*/ 83915 w 147446"/>
              <a:gd name="connsiteY115" fmla="*/ 143007 h 148686"/>
              <a:gd name="connsiteX116" fmla="*/ 85725 w 147446"/>
              <a:gd name="connsiteY116" fmla="*/ 143959 h 148686"/>
              <a:gd name="connsiteX117" fmla="*/ 85058 w 147446"/>
              <a:gd name="connsiteY117" fmla="*/ 144150 h 148686"/>
              <a:gd name="connsiteX118" fmla="*/ 85249 w 147446"/>
              <a:gd name="connsiteY118" fmla="*/ 147293 h 148686"/>
              <a:gd name="connsiteX119" fmla="*/ 84487 w 147446"/>
              <a:gd name="connsiteY119" fmla="*/ 148055 h 148686"/>
              <a:gd name="connsiteX120" fmla="*/ 85154 w 147446"/>
              <a:gd name="connsiteY120" fmla="*/ 148436 h 148686"/>
              <a:gd name="connsiteX121" fmla="*/ 85344 w 147446"/>
              <a:gd name="connsiteY121" fmla="*/ 144912 h 148686"/>
              <a:gd name="connsiteX122" fmla="*/ 88487 w 147446"/>
              <a:gd name="connsiteY122" fmla="*/ 143578 h 148686"/>
              <a:gd name="connsiteX123" fmla="*/ 85725 w 147446"/>
              <a:gd name="connsiteY123" fmla="*/ 140245 h 148686"/>
              <a:gd name="connsiteX124" fmla="*/ 86487 w 147446"/>
              <a:gd name="connsiteY124" fmla="*/ 139387 h 148686"/>
              <a:gd name="connsiteX125" fmla="*/ 85820 w 147446"/>
              <a:gd name="connsiteY125" fmla="*/ 139578 h 148686"/>
              <a:gd name="connsiteX126" fmla="*/ 86773 w 147446"/>
              <a:gd name="connsiteY126" fmla="*/ 137101 h 148686"/>
              <a:gd name="connsiteX127" fmla="*/ 91535 w 147446"/>
              <a:gd name="connsiteY127" fmla="*/ 142054 h 148686"/>
              <a:gd name="connsiteX128" fmla="*/ 90773 w 147446"/>
              <a:gd name="connsiteY128" fmla="*/ 140435 h 148686"/>
              <a:gd name="connsiteX129" fmla="*/ 91344 w 147446"/>
              <a:gd name="connsiteY129" fmla="*/ 140149 h 148686"/>
              <a:gd name="connsiteX130" fmla="*/ 88963 w 147446"/>
              <a:gd name="connsiteY130" fmla="*/ 137673 h 148686"/>
              <a:gd name="connsiteX131" fmla="*/ 92869 w 147446"/>
              <a:gd name="connsiteY131" fmla="*/ 139768 h 148686"/>
              <a:gd name="connsiteX132" fmla="*/ 92297 w 147446"/>
              <a:gd name="connsiteY132" fmla="*/ 140054 h 148686"/>
              <a:gd name="connsiteX133" fmla="*/ 94583 w 147446"/>
              <a:gd name="connsiteY133" fmla="*/ 140054 h 148686"/>
              <a:gd name="connsiteX134" fmla="*/ 93536 w 147446"/>
              <a:gd name="connsiteY134" fmla="*/ 139483 h 148686"/>
              <a:gd name="connsiteX135" fmla="*/ 94869 w 147446"/>
              <a:gd name="connsiteY135" fmla="*/ 139006 h 148686"/>
              <a:gd name="connsiteX136" fmla="*/ 98012 w 147446"/>
              <a:gd name="connsiteY136" fmla="*/ 137768 h 148686"/>
              <a:gd name="connsiteX137" fmla="*/ 96774 w 147446"/>
              <a:gd name="connsiteY137" fmla="*/ 138911 h 148686"/>
              <a:gd name="connsiteX138" fmla="*/ 96012 w 147446"/>
              <a:gd name="connsiteY138" fmla="*/ 137863 h 148686"/>
              <a:gd name="connsiteX139" fmla="*/ 95821 w 147446"/>
              <a:gd name="connsiteY139" fmla="*/ 139006 h 148686"/>
              <a:gd name="connsiteX140" fmla="*/ 95345 w 147446"/>
              <a:gd name="connsiteY140" fmla="*/ 139292 h 148686"/>
              <a:gd name="connsiteX141" fmla="*/ 97821 w 147446"/>
              <a:gd name="connsiteY141" fmla="*/ 139483 h 148686"/>
              <a:gd name="connsiteX142" fmla="*/ 98774 w 147446"/>
              <a:gd name="connsiteY142" fmla="*/ 137006 h 148686"/>
              <a:gd name="connsiteX143" fmla="*/ 105918 w 147446"/>
              <a:gd name="connsiteY143" fmla="*/ 128910 h 148686"/>
              <a:gd name="connsiteX144" fmla="*/ 101155 w 147446"/>
              <a:gd name="connsiteY144" fmla="*/ 132910 h 148686"/>
              <a:gd name="connsiteX145" fmla="*/ 105442 w 147446"/>
              <a:gd name="connsiteY145" fmla="*/ 128053 h 148686"/>
              <a:gd name="connsiteX146" fmla="*/ 105727 w 147446"/>
              <a:gd name="connsiteY146" fmla="*/ 127005 h 148686"/>
              <a:gd name="connsiteX147" fmla="*/ 104870 w 147446"/>
              <a:gd name="connsiteY147" fmla="*/ 127100 h 148686"/>
              <a:gd name="connsiteX148" fmla="*/ 103346 w 147446"/>
              <a:gd name="connsiteY148" fmla="*/ 128624 h 148686"/>
              <a:gd name="connsiteX149" fmla="*/ 106013 w 147446"/>
              <a:gd name="connsiteY149" fmla="*/ 125957 h 148686"/>
              <a:gd name="connsiteX150" fmla="*/ 107632 w 147446"/>
              <a:gd name="connsiteY150" fmla="*/ 122623 h 148686"/>
              <a:gd name="connsiteX151" fmla="*/ 104680 w 147446"/>
              <a:gd name="connsiteY151" fmla="*/ 125767 h 148686"/>
              <a:gd name="connsiteX152" fmla="*/ 107061 w 147446"/>
              <a:gd name="connsiteY152" fmla="*/ 122242 h 148686"/>
              <a:gd name="connsiteX153" fmla="*/ 107728 w 147446"/>
              <a:gd name="connsiteY153" fmla="*/ 122623 h 148686"/>
              <a:gd name="connsiteX154" fmla="*/ 111443 w 147446"/>
              <a:gd name="connsiteY154" fmla="*/ 118051 h 148686"/>
              <a:gd name="connsiteX155" fmla="*/ 113157 w 147446"/>
              <a:gd name="connsiteY155" fmla="*/ 115384 h 148686"/>
              <a:gd name="connsiteX156" fmla="*/ 113442 w 147446"/>
              <a:gd name="connsiteY156" fmla="*/ 113670 h 148686"/>
              <a:gd name="connsiteX157" fmla="*/ 117538 w 147446"/>
              <a:gd name="connsiteY157" fmla="*/ 108717 h 148686"/>
              <a:gd name="connsiteX158" fmla="*/ 117538 w 147446"/>
              <a:gd name="connsiteY158" fmla="*/ 107479 h 148686"/>
              <a:gd name="connsiteX159" fmla="*/ 120301 w 147446"/>
              <a:gd name="connsiteY159" fmla="*/ 103573 h 148686"/>
              <a:gd name="connsiteX160" fmla="*/ 119919 w 147446"/>
              <a:gd name="connsiteY160" fmla="*/ 102145 h 148686"/>
              <a:gd name="connsiteX161" fmla="*/ 122111 w 147446"/>
              <a:gd name="connsiteY161" fmla="*/ 100335 h 148686"/>
              <a:gd name="connsiteX162" fmla="*/ 124492 w 147446"/>
              <a:gd name="connsiteY162" fmla="*/ 96811 h 148686"/>
              <a:gd name="connsiteX163" fmla="*/ 125635 w 147446"/>
              <a:gd name="connsiteY163" fmla="*/ 97477 h 148686"/>
              <a:gd name="connsiteX164" fmla="*/ 125349 w 147446"/>
              <a:gd name="connsiteY164" fmla="*/ 96049 h 148686"/>
              <a:gd name="connsiteX165" fmla="*/ 127254 w 147446"/>
              <a:gd name="connsiteY165" fmla="*/ 94715 h 148686"/>
              <a:gd name="connsiteX166" fmla="*/ 127635 w 147446"/>
              <a:gd name="connsiteY166" fmla="*/ 92524 h 148686"/>
              <a:gd name="connsiteX167" fmla="*/ 136398 w 147446"/>
              <a:gd name="connsiteY167" fmla="*/ 82333 h 148686"/>
              <a:gd name="connsiteX168" fmla="*/ 138303 w 147446"/>
              <a:gd name="connsiteY168" fmla="*/ 79761 h 148686"/>
              <a:gd name="connsiteX169" fmla="*/ 137255 w 147446"/>
              <a:gd name="connsiteY169" fmla="*/ 79189 h 148686"/>
              <a:gd name="connsiteX170" fmla="*/ 138969 w 147446"/>
              <a:gd name="connsiteY170" fmla="*/ 77761 h 148686"/>
              <a:gd name="connsiteX171" fmla="*/ 137922 w 147446"/>
              <a:gd name="connsiteY171" fmla="*/ 77761 h 148686"/>
              <a:gd name="connsiteX172" fmla="*/ 138969 w 147446"/>
              <a:gd name="connsiteY172" fmla="*/ 74713 h 148686"/>
              <a:gd name="connsiteX173" fmla="*/ 138398 w 147446"/>
              <a:gd name="connsiteY173" fmla="*/ 70045 h 148686"/>
              <a:gd name="connsiteX174" fmla="*/ 139922 w 147446"/>
              <a:gd name="connsiteY174" fmla="*/ 69093 h 148686"/>
              <a:gd name="connsiteX175" fmla="*/ 139351 w 147446"/>
              <a:gd name="connsiteY175" fmla="*/ 70045 h 148686"/>
              <a:gd name="connsiteX176" fmla="*/ 141827 w 147446"/>
              <a:gd name="connsiteY176" fmla="*/ 67188 h 148686"/>
              <a:gd name="connsiteX177" fmla="*/ 143446 w 147446"/>
              <a:gd name="connsiteY177" fmla="*/ 66902 h 148686"/>
              <a:gd name="connsiteX178" fmla="*/ 142494 w 147446"/>
              <a:gd name="connsiteY178" fmla="*/ 66331 h 148686"/>
              <a:gd name="connsiteX179" fmla="*/ 143351 w 147446"/>
              <a:gd name="connsiteY179" fmla="*/ 63759 h 148686"/>
              <a:gd name="connsiteX180" fmla="*/ 145066 w 147446"/>
              <a:gd name="connsiteY180" fmla="*/ 61092 h 148686"/>
              <a:gd name="connsiteX181" fmla="*/ 146209 w 147446"/>
              <a:gd name="connsiteY181" fmla="*/ 60520 h 148686"/>
              <a:gd name="connsiteX182" fmla="*/ 143637 w 147446"/>
              <a:gd name="connsiteY182" fmla="*/ 58996 h 148686"/>
              <a:gd name="connsiteX183" fmla="*/ 144018 w 147446"/>
              <a:gd name="connsiteY183" fmla="*/ 57949 h 148686"/>
              <a:gd name="connsiteX184" fmla="*/ 145542 w 147446"/>
              <a:gd name="connsiteY184" fmla="*/ 55758 h 148686"/>
              <a:gd name="connsiteX185" fmla="*/ 145446 w 147446"/>
              <a:gd name="connsiteY185" fmla="*/ 54424 h 148686"/>
              <a:gd name="connsiteX186" fmla="*/ 147447 w 147446"/>
              <a:gd name="connsiteY186" fmla="*/ 52519 h 148686"/>
              <a:gd name="connsiteX187" fmla="*/ 143637 w 147446"/>
              <a:gd name="connsiteY187" fmla="*/ 52710 h 148686"/>
              <a:gd name="connsiteX188" fmla="*/ 143351 w 147446"/>
              <a:gd name="connsiteY188" fmla="*/ 54329 h 148686"/>
              <a:gd name="connsiteX189" fmla="*/ 141732 w 147446"/>
              <a:gd name="connsiteY189" fmla="*/ 45566 h 148686"/>
              <a:gd name="connsiteX190" fmla="*/ 141351 w 147446"/>
              <a:gd name="connsiteY190" fmla="*/ 42994 h 148686"/>
              <a:gd name="connsiteX191" fmla="*/ 136970 w 147446"/>
              <a:gd name="connsiteY191" fmla="*/ 40613 h 148686"/>
              <a:gd name="connsiteX192" fmla="*/ 139636 w 147446"/>
              <a:gd name="connsiteY192" fmla="*/ 39661 h 148686"/>
              <a:gd name="connsiteX193" fmla="*/ 137065 w 147446"/>
              <a:gd name="connsiteY193" fmla="*/ 36613 h 148686"/>
              <a:gd name="connsiteX194" fmla="*/ 136112 w 147446"/>
              <a:gd name="connsiteY194" fmla="*/ 37279 h 148686"/>
              <a:gd name="connsiteX195" fmla="*/ 136398 w 147446"/>
              <a:gd name="connsiteY195" fmla="*/ 37565 h 148686"/>
              <a:gd name="connsiteX196" fmla="*/ 15430 w 147446"/>
              <a:gd name="connsiteY196" fmla="*/ 112241 h 148686"/>
              <a:gd name="connsiteX197" fmla="*/ 19145 w 147446"/>
              <a:gd name="connsiteY197" fmla="*/ 113384 h 148686"/>
              <a:gd name="connsiteX198" fmla="*/ 15430 w 147446"/>
              <a:gd name="connsiteY198" fmla="*/ 112241 h 148686"/>
              <a:gd name="connsiteX199" fmla="*/ 34957 w 147446"/>
              <a:gd name="connsiteY199" fmla="*/ 117289 h 148686"/>
              <a:gd name="connsiteX200" fmla="*/ 36766 w 147446"/>
              <a:gd name="connsiteY200" fmla="*/ 118242 h 148686"/>
              <a:gd name="connsiteX201" fmla="*/ 34957 w 147446"/>
              <a:gd name="connsiteY201" fmla="*/ 117289 h 148686"/>
              <a:gd name="connsiteX202" fmla="*/ 38481 w 147446"/>
              <a:gd name="connsiteY202" fmla="*/ 118147 h 148686"/>
              <a:gd name="connsiteX203" fmla="*/ 39624 w 147446"/>
              <a:gd name="connsiteY203" fmla="*/ 119575 h 148686"/>
              <a:gd name="connsiteX204" fmla="*/ 38481 w 147446"/>
              <a:gd name="connsiteY204" fmla="*/ 118147 h 148686"/>
              <a:gd name="connsiteX205" fmla="*/ 66008 w 147446"/>
              <a:gd name="connsiteY205" fmla="*/ 129005 h 148686"/>
              <a:gd name="connsiteX206" fmla="*/ 64675 w 147446"/>
              <a:gd name="connsiteY206" fmla="*/ 127291 h 148686"/>
              <a:gd name="connsiteX207" fmla="*/ 66008 w 147446"/>
              <a:gd name="connsiteY207" fmla="*/ 129005 h 148686"/>
              <a:gd name="connsiteX208" fmla="*/ 67723 w 147446"/>
              <a:gd name="connsiteY208" fmla="*/ 129672 h 148686"/>
              <a:gd name="connsiteX209" fmla="*/ 69342 w 147446"/>
              <a:gd name="connsiteY209" fmla="*/ 130910 h 148686"/>
              <a:gd name="connsiteX210" fmla="*/ 67723 w 147446"/>
              <a:gd name="connsiteY210" fmla="*/ 129672 h 148686"/>
              <a:gd name="connsiteX211" fmla="*/ 82772 w 147446"/>
              <a:gd name="connsiteY211" fmla="*/ 135958 h 148686"/>
              <a:gd name="connsiteX212" fmla="*/ 83534 w 147446"/>
              <a:gd name="connsiteY212" fmla="*/ 138149 h 148686"/>
              <a:gd name="connsiteX213" fmla="*/ 81915 w 147446"/>
              <a:gd name="connsiteY213" fmla="*/ 134911 h 148686"/>
              <a:gd name="connsiteX214" fmla="*/ 80581 w 147446"/>
              <a:gd name="connsiteY214" fmla="*/ 134244 h 148686"/>
              <a:gd name="connsiteX215" fmla="*/ 83153 w 147446"/>
              <a:gd name="connsiteY215" fmla="*/ 134339 h 148686"/>
              <a:gd name="connsiteX216" fmla="*/ 83629 w 147446"/>
              <a:gd name="connsiteY216" fmla="*/ 135196 h 148686"/>
              <a:gd name="connsiteX217" fmla="*/ 82772 w 147446"/>
              <a:gd name="connsiteY217" fmla="*/ 135958 h 148686"/>
              <a:gd name="connsiteX218" fmla="*/ 99822 w 147446"/>
              <a:gd name="connsiteY218" fmla="*/ 22611 h 148686"/>
              <a:gd name="connsiteX219" fmla="*/ 97821 w 147446"/>
              <a:gd name="connsiteY219" fmla="*/ 21849 h 148686"/>
              <a:gd name="connsiteX220" fmla="*/ 99822 w 147446"/>
              <a:gd name="connsiteY220" fmla="*/ 22611 h 148686"/>
              <a:gd name="connsiteX221" fmla="*/ 92011 w 147446"/>
              <a:gd name="connsiteY221" fmla="*/ 18134 h 148686"/>
              <a:gd name="connsiteX222" fmla="*/ 93821 w 147446"/>
              <a:gd name="connsiteY222" fmla="*/ 19849 h 148686"/>
              <a:gd name="connsiteX223" fmla="*/ 92011 w 147446"/>
              <a:gd name="connsiteY223" fmla="*/ 18134 h 148686"/>
              <a:gd name="connsiteX224" fmla="*/ 90106 w 147446"/>
              <a:gd name="connsiteY224" fmla="*/ 16896 h 148686"/>
              <a:gd name="connsiteX225" fmla="*/ 90868 w 147446"/>
              <a:gd name="connsiteY225" fmla="*/ 17753 h 148686"/>
              <a:gd name="connsiteX226" fmla="*/ 86010 w 147446"/>
              <a:gd name="connsiteY226" fmla="*/ 13848 h 148686"/>
              <a:gd name="connsiteX227" fmla="*/ 95250 w 147446"/>
              <a:gd name="connsiteY227" fmla="*/ 18134 h 148686"/>
              <a:gd name="connsiteX228" fmla="*/ 96678 w 147446"/>
              <a:gd name="connsiteY228" fmla="*/ 18706 h 148686"/>
              <a:gd name="connsiteX229" fmla="*/ 97250 w 147446"/>
              <a:gd name="connsiteY229" fmla="*/ 19468 h 148686"/>
              <a:gd name="connsiteX230" fmla="*/ 90106 w 147446"/>
              <a:gd name="connsiteY230" fmla="*/ 16896 h 148686"/>
              <a:gd name="connsiteX231" fmla="*/ 101441 w 147446"/>
              <a:gd name="connsiteY231" fmla="*/ 133387 h 148686"/>
              <a:gd name="connsiteX232" fmla="*/ 97441 w 147446"/>
              <a:gd name="connsiteY232" fmla="*/ 135958 h 148686"/>
              <a:gd name="connsiteX233" fmla="*/ 101441 w 147446"/>
              <a:gd name="connsiteY233" fmla="*/ 133387 h 148686"/>
              <a:gd name="connsiteX234" fmla="*/ 102298 w 147446"/>
              <a:gd name="connsiteY234" fmla="*/ 130815 h 148686"/>
              <a:gd name="connsiteX235" fmla="*/ 100869 w 147446"/>
              <a:gd name="connsiteY235" fmla="*/ 131863 h 148686"/>
              <a:gd name="connsiteX236" fmla="*/ 101251 w 147446"/>
              <a:gd name="connsiteY236" fmla="*/ 131482 h 148686"/>
              <a:gd name="connsiteX237" fmla="*/ 101251 w 147446"/>
              <a:gd name="connsiteY237" fmla="*/ 130910 h 148686"/>
              <a:gd name="connsiteX238" fmla="*/ 102298 w 147446"/>
              <a:gd name="connsiteY238" fmla="*/ 130815 h 148686"/>
              <a:gd name="connsiteX239" fmla="*/ 132683 w 147446"/>
              <a:gd name="connsiteY239" fmla="*/ 81285 h 148686"/>
              <a:gd name="connsiteX240" fmla="*/ 133350 w 147446"/>
              <a:gd name="connsiteY240" fmla="*/ 80428 h 148686"/>
              <a:gd name="connsiteX241" fmla="*/ 134112 w 147446"/>
              <a:gd name="connsiteY241" fmla="*/ 80904 h 148686"/>
              <a:gd name="connsiteX242" fmla="*/ 132683 w 147446"/>
              <a:gd name="connsiteY242" fmla="*/ 81285 h 148686"/>
              <a:gd name="connsiteX243" fmla="*/ 137065 w 147446"/>
              <a:gd name="connsiteY243" fmla="*/ 75951 h 148686"/>
              <a:gd name="connsiteX244" fmla="*/ 137922 w 147446"/>
              <a:gd name="connsiteY244" fmla="*/ 75189 h 148686"/>
              <a:gd name="connsiteX245" fmla="*/ 136303 w 147446"/>
              <a:gd name="connsiteY245" fmla="*/ 77951 h 148686"/>
              <a:gd name="connsiteX246" fmla="*/ 137065 w 147446"/>
              <a:gd name="connsiteY246" fmla="*/ 75951 h 148686"/>
              <a:gd name="connsiteX247" fmla="*/ 134778 w 147446"/>
              <a:gd name="connsiteY247" fmla="*/ 80713 h 148686"/>
              <a:gd name="connsiteX248" fmla="*/ 135064 w 147446"/>
              <a:gd name="connsiteY248" fmla="*/ 78427 h 148686"/>
              <a:gd name="connsiteX249" fmla="*/ 134778 w 147446"/>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446" h="148686">
                <a:moveTo>
                  <a:pt x="136398" y="37565"/>
                </a:moveTo>
                <a:cubicBezTo>
                  <a:pt x="134588" y="35946"/>
                  <a:pt x="132302" y="34993"/>
                  <a:pt x="129826" y="34136"/>
                </a:cubicBezTo>
                <a:cubicBezTo>
                  <a:pt x="127349" y="33374"/>
                  <a:pt x="124777" y="32612"/>
                  <a:pt x="122396" y="31374"/>
                </a:cubicBezTo>
                <a:cubicBezTo>
                  <a:pt x="122015" y="32136"/>
                  <a:pt x="122205" y="32231"/>
                  <a:pt x="121920" y="32898"/>
                </a:cubicBezTo>
                <a:cubicBezTo>
                  <a:pt x="119443" y="32803"/>
                  <a:pt x="119063" y="30136"/>
                  <a:pt x="121634" y="31564"/>
                </a:cubicBezTo>
                <a:cubicBezTo>
                  <a:pt x="121920" y="30707"/>
                  <a:pt x="120110" y="29850"/>
                  <a:pt x="119634" y="28897"/>
                </a:cubicBezTo>
                <a:cubicBezTo>
                  <a:pt x="119919" y="29850"/>
                  <a:pt x="118872" y="30421"/>
                  <a:pt x="118205" y="31183"/>
                </a:cubicBezTo>
                <a:cubicBezTo>
                  <a:pt x="118681" y="28707"/>
                  <a:pt x="117253" y="29755"/>
                  <a:pt x="116110" y="29088"/>
                </a:cubicBezTo>
                <a:cubicBezTo>
                  <a:pt x="115728" y="30802"/>
                  <a:pt x="116777" y="29278"/>
                  <a:pt x="116777" y="30517"/>
                </a:cubicBezTo>
                <a:cubicBezTo>
                  <a:pt x="115919" y="31564"/>
                  <a:pt x="115252" y="30136"/>
                  <a:pt x="114967" y="29755"/>
                </a:cubicBezTo>
                <a:cubicBezTo>
                  <a:pt x="115252" y="29183"/>
                  <a:pt x="115443" y="29469"/>
                  <a:pt x="115728" y="29469"/>
                </a:cubicBezTo>
                <a:cubicBezTo>
                  <a:pt x="116205" y="28421"/>
                  <a:pt x="115062" y="28897"/>
                  <a:pt x="114871" y="28516"/>
                </a:cubicBezTo>
                <a:cubicBezTo>
                  <a:pt x="114776" y="28897"/>
                  <a:pt x="114871" y="29088"/>
                  <a:pt x="114585" y="29564"/>
                </a:cubicBezTo>
                <a:cubicBezTo>
                  <a:pt x="112586" y="28802"/>
                  <a:pt x="112014" y="28040"/>
                  <a:pt x="110394" y="27183"/>
                </a:cubicBezTo>
                <a:cubicBezTo>
                  <a:pt x="110204" y="26897"/>
                  <a:pt x="110680" y="26611"/>
                  <a:pt x="110966" y="25754"/>
                </a:cubicBezTo>
                <a:cubicBezTo>
                  <a:pt x="109633" y="26707"/>
                  <a:pt x="110490" y="24421"/>
                  <a:pt x="109156" y="24992"/>
                </a:cubicBezTo>
                <a:cubicBezTo>
                  <a:pt x="108871" y="26516"/>
                  <a:pt x="109442" y="25849"/>
                  <a:pt x="110204" y="26516"/>
                </a:cubicBezTo>
                <a:cubicBezTo>
                  <a:pt x="108680" y="26611"/>
                  <a:pt x="106585" y="26707"/>
                  <a:pt x="106109" y="24897"/>
                </a:cubicBezTo>
                <a:cubicBezTo>
                  <a:pt x="106775" y="23944"/>
                  <a:pt x="107442" y="25278"/>
                  <a:pt x="108109" y="24611"/>
                </a:cubicBezTo>
                <a:cubicBezTo>
                  <a:pt x="108013" y="22801"/>
                  <a:pt x="106013" y="23087"/>
                  <a:pt x="105060" y="22801"/>
                </a:cubicBezTo>
                <a:cubicBezTo>
                  <a:pt x="104870" y="25754"/>
                  <a:pt x="104489" y="21373"/>
                  <a:pt x="103632" y="23373"/>
                </a:cubicBezTo>
                <a:cubicBezTo>
                  <a:pt x="103346" y="22897"/>
                  <a:pt x="104108" y="22706"/>
                  <a:pt x="104013" y="21849"/>
                </a:cubicBezTo>
                <a:cubicBezTo>
                  <a:pt x="102394" y="21658"/>
                  <a:pt x="101918" y="20134"/>
                  <a:pt x="100393" y="19944"/>
                </a:cubicBezTo>
                <a:cubicBezTo>
                  <a:pt x="100203" y="21563"/>
                  <a:pt x="101251" y="20325"/>
                  <a:pt x="101251" y="21373"/>
                </a:cubicBezTo>
                <a:cubicBezTo>
                  <a:pt x="99822" y="22420"/>
                  <a:pt x="100108" y="19658"/>
                  <a:pt x="98298" y="19753"/>
                </a:cubicBezTo>
                <a:cubicBezTo>
                  <a:pt x="99346" y="18706"/>
                  <a:pt x="99536" y="20230"/>
                  <a:pt x="100298" y="18801"/>
                </a:cubicBezTo>
                <a:cubicBezTo>
                  <a:pt x="100298" y="18039"/>
                  <a:pt x="100013" y="17658"/>
                  <a:pt x="99536" y="17372"/>
                </a:cubicBezTo>
                <a:cubicBezTo>
                  <a:pt x="99441" y="17848"/>
                  <a:pt x="99441" y="18229"/>
                  <a:pt x="99155" y="18896"/>
                </a:cubicBezTo>
                <a:cubicBezTo>
                  <a:pt x="93630" y="16039"/>
                  <a:pt x="91440" y="14324"/>
                  <a:pt x="85820" y="11467"/>
                </a:cubicBezTo>
                <a:cubicBezTo>
                  <a:pt x="85630" y="11943"/>
                  <a:pt x="85915" y="11943"/>
                  <a:pt x="86010" y="12133"/>
                </a:cubicBezTo>
                <a:cubicBezTo>
                  <a:pt x="79438" y="15086"/>
                  <a:pt x="75057" y="7847"/>
                  <a:pt x="68866" y="7085"/>
                </a:cubicBezTo>
                <a:cubicBezTo>
                  <a:pt x="69246" y="6418"/>
                  <a:pt x="69628" y="6133"/>
                  <a:pt x="70104" y="6323"/>
                </a:cubicBezTo>
                <a:cubicBezTo>
                  <a:pt x="69437" y="4132"/>
                  <a:pt x="67532" y="6418"/>
                  <a:pt x="66389" y="5847"/>
                </a:cubicBezTo>
                <a:cubicBezTo>
                  <a:pt x="68009" y="3370"/>
                  <a:pt x="65055" y="7371"/>
                  <a:pt x="66580" y="4228"/>
                </a:cubicBezTo>
                <a:lnTo>
                  <a:pt x="63912" y="3561"/>
                </a:lnTo>
                <a:cubicBezTo>
                  <a:pt x="63912" y="4323"/>
                  <a:pt x="64103" y="4799"/>
                  <a:pt x="64579" y="4799"/>
                </a:cubicBezTo>
                <a:cubicBezTo>
                  <a:pt x="57150" y="4132"/>
                  <a:pt x="48863" y="227"/>
                  <a:pt x="42291" y="989"/>
                </a:cubicBezTo>
                <a:cubicBezTo>
                  <a:pt x="42386" y="513"/>
                  <a:pt x="42576" y="608"/>
                  <a:pt x="42767" y="513"/>
                </a:cubicBezTo>
                <a:cubicBezTo>
                  <a:pt x="38767" y="-1487"/>
                  <a:pt x="29527" y="4704"/>
                  <a:pt x="25527" y="3085"/>
                </a:cubicBezTo>
                <a:cubicBezTo>
                  <a:pt x="24955" y="2894"/>
                  <a:pt x="25051" y="894"/>
                  <a:pt x="24574" y="1370"/>
                </a:cubicBezTo>
                <a:cubicBezTo>
                  <a:pt x="24670" y="799"/>
                  <a:pt x="24765" y="418"/>
                  <a:pt x="24955" y="322"/>
                </a:cubicBezTo>
                <a:cubicBezTo>
                  <a:pt x="24765" y="-1297"/>
                  <a:pt x="23717" y="3847"/>
                  <a:pt x="23241" y="1180"/>
                </a:cubicBezTo>
                <a:cubicBezTo>
                  <a:pt x="22860" y="2227"/>
                  <a:pt x="24479" y="2799"/>
                  <a:pt x="24860" y="3561"/>
                </a:cubicBezTo>
                <a:cubicBezTo>
                  <a:pt x="21812" y="6037"/>
                  <a:pt x="18764" y="6228"/>
                  <a:pt x="16002" y="4609"/>
                </a:cubicBezTo>
                <a:cubicBezTo>
                  <a:pt x="16859" y="6799"/>
                  <a:pt x="14573" y="6037"/>
                  <a:pt x="13716" y="5942"/>
                </a:cubicBezTo>
                <a:cubicBezTo>
                  <a:pt x="13430" y="6799"/>
                  <a:pt x="15335" y="6418"/>
                  <a:pt x="15430" y="7657"/>
                </a:cubicBezTo>
                <a:cubicBezTo>
                  <a:pt x="14573" y="9276"/>
                  <a:pt x="11906" y="8990"/>
                  <a:pt x="11430" y="7276"/>
                </a:cubicBezTo>
                <a:cubicBezTo>
                  <a:pt x="11239" y="7371"/>
                  <a:pt x="11239" y="7752"/>
                  <a:pt x="11334" y="7752"/>
                </a:cubicBezTo>
                <a:cubicBezTo>
                  <a:pt x="11239" y="8228"/>
                  <a:pt x="11049" y="8133"/>
                  <a:pt x="10858" y="8228"/>
                </a:cubicBezTo>
                <a:cubicBezTo>
                  <a:pt x="10763" y="9371"/>
                  <a:pt x="11525" y="8514"/>
                  <a:pt x="11716" y="8800"/>
                </a:cubicBezTo>
                <a:cubicBezTo>
                  <a:pt x="11620" y="9943"/>
                  <a:pt x="11049" y="8990"/>
                  <a:pt x="10763" y="9276"/>
                </a:cubicBezTo>
                <a:cubicBezTo>
                  <a:pt x="11525" y="10895"/>
                  <a:pt x="10096" y="11657"/>
                  <a:pt x="9239" y="11276"/>
                </a:cubicBezTo>
                <a:cubicBezTo>
                  <a:pt x="9049" y="11181"/>
                  <a:pt x="10954" y="13943"/>
                  <a:pt x="9620" y="14991"/>
                </a:cubicBezTo>
                <a:cubicBezTo>
                  <a:pt x="10096" y="15848"/>
                  <a:pt x="10573" y="16896"/>
                  <a:pt x="10573" y="18801"/>
                </a:cubicBezTo>
                <a:cubicBezTo>
                  <a:pt x="10192" y="20992"/>
                  <a:pt x="9334" y="21468"/>
                  <a:pt x="9239" y="25087"/>
                </a:cubicBezTo>
                <a:cubicBezTo>
                  <a:pt x="8763" y="25849"/>
                  <a:pt x="7810" y="24040"/>
                  <a:pt x="6953" y="24325"/>
                </a:cubicBezTo>
                <a:cubicBezTo>
                  <a:pt x="7048" y="25278"/>
                  <a:pt x="7525" y="25373"/>
                  <a:pt x="7715" y="25945"/>
                </a:cubicBezTo>
                <a:cubicBezTo>
                  <a:pt x="7048" y="27850"/>
                  <a:pt x="6001" y="29278"/>
                  <a:pt x="6477" y="31660"/>
                </a:cubicBezTo>
                <a:cubicBezTo>
                  <a:pt x="6382" y="32231"/>
                  <a:pt x="6096" y="31945"/>
                  <a:pt x="6001" y="32707"/>
                </a:cubicBezTo>
                <a:cubicBezTo>
                  <a:pt x="5524" y="32993"/>
                  <a:pt x="5715" y="31564"/>
                  <a:pt x="5620" y="31088"/>
                </a:cubicBezTo>
                <a:cubicBezTo>
                  <a:pt x="5143" y="32517"/>
                  <a:pt x="5715" y="34993"/>
                  <a:pt x="6763" y="34422"/>
                </a:cubicBezTo>
                <a:cubicBezTo>
                  <a:pt x="6477" y="36327"/>
                  <a:pt x="5810" y="36613"/>
                  <a:pt x="5048" y="36422"/>
                </a:cubicBezTo>
                <a:cubicBezTo>
                  <a:pt x="4476" y="37184"/>
                  <a:pt x="5715" y="36994"/>
                  <a:pt x="6001" y="36994"/>
                </a:cubicBezTo>
                <a:cubicBezTo>
                  <a:pt x="5715" y="38041"/>
                  <a:pt x="4953" y="37184"/>
                  <a:pt x="4572" y="37946"/>
                </a:cubicBezTo>
                <a:cubicBezTo>
                  <a:pt x="4572" y="39089"/>
                  <a:pt x="5429" y="38232"/>
                  <a:pt x="5715" y="38613"/>
                </a:cubicBezTo>
                <a:cubicBezTo>
                  <a:pt x="5905" y="39470"/>
                  <a:pt x="6382" y="41280"/>
                  <a:pt x="5524" y="41280"/>
                </a:cubicBezTo>
                <a:cubicBezTo>
                  <a:pt x="5429" y="42328"/>
                  <a:pt x="6096" y="41661"/>
                  <a:pt x="5905" y="42899"/>
                </a:cubicBezTo>
                <a:cubicBezTo>
                  <a:pt x="5048" y="43661"/>
                  <a:pt x="6286" y="44518"/>
                  <a:pt x="5239" y="44423"/>
                </a:cubicBezTo>
                <a:cubicBezTo>
                  <a:pt x="5239" y="45090"/>
                  <a:pt x="5620" y="44899"/>
                  <a:pt x="5905" y="44995"/>
                </a:cubicBezTo>
                <a:cubicBezTo>
                  <a:pt x="5810" y="48424"/>
                  <a:pt x="4763" y="47185"/>
                  <a:pt x="4096" y="48043"/>
                </a:cubicBezTo>
                <a:cubicBezTo>
                  <a:pt x="4096" y="49281"/>
                  <a:pt x="5048" y="48328"/>
                  <a:pt x="5429" y="48709"/>
                </a:cubicBezTo>
                <a:cubicBezTo>
                  <a:pt x="6001" y="49471"/>
                  <a:pt x="5239" y="50900"/>
                  <a:pt x="5620" y="51948"/>
                </a:cubicBezTo>
                <a:cubicBezTo>
                  <a:pt x="5429" y="53091"/>
                  <a:pt x="5429" y="51281"/>
                  <a:pt x="5048" y="52424"/>
                </a:cubicBezTo>
                <a:cubicBezTo>
                  <a:pt x="5143" y="53186"/>
                  <a:pt x="5143" y="54043"/>
                  <a:pt x="5334" y="54615"/>
                </a:cubicBezTo>
                <a:cubicBezTo>
                  <a:pt x="4667" y="56329"/>
                  <a:pt x="3143" y="55663"/>
                  <a:pt x="5048" y="56139"/>
                </a:cubicBezTo>
                <a:cubicBezTo>
                  <a:pt x="4572" y="57377"/>
                  <a:pt x="3810" y="56901"/>
                  <a:pt x="3334" y="57568"/>
                </a:cubicBezTo>
                <a:cubicBezTo>
                  <a:pt x="3715" y="58711"/>
                  <a:pt x="4858" y="57377"/>
                  <a:pt x="5524" y="57282"/>
                </a:cubicBezTo>
                <a:cubicBezTo>
                  <a:pt x="6096" y="58425"/>
                  <a:pt x="5620" y="59854"/>
                  <a:pt x="5715" y="62616"/>
                </a:cubicBezTo>
                <a:cubicBezTo>
                  <a:pt x="5143" y="63854"/>
                  <a:pt x="4191" y="62806"/>
                  <a:pt x="4000" y="61949"/>
                </a:cubicBezTo>
                <a:cubicBezTo>
                  <a:pt x="4096" y="61092"/>
                  <a:pt x="4191" y="60235"/>
                  <a:pt x="4191" y="59282"/>
                </a:cubicBezTo>
                <a:cubicBezTo>
                  <a:pt x="3715" y="59854"/>
                  <a:pt x="3715" y="61568"/>
                  <a:pt x="3905" y="62425"/>
                </a:cubicBezTo>
                <a:cubicBezTo>
                  <a:pt x="3810" y="63473"/>
                  <a:pt x="3238" y="62521"/>
                  <a:pt x="3048" y="63378"/>
                </a:cubicBezTo>
                <a:cubicBezTo>
                  <a:pt x="4000" y="61473"/>
                  <a:pt x="4381" y="71188"/>
                  <a:pt x="3334" y="74522"/>
                </a:cubicBezTo>
                <a:cubicBezTo>
                  <a:pt x="3048" y="75570"/>
                  <a:pt x="2476" y="73760"/>
                  <a:pt x="2095" y="74903"/>
                </a:cubicBezTo>
                <a:cubicBezTo>
                  <a:pt x="1905" y="75379"/>
                  <a:pt x="2953" y="75951"/>
                  <a:pt x="3238" y="75570"/>
                </a:cubicBezTo>
                <a:cubicBezTo>
                  <a:pt x="3048" y="78808"/>
                  <a:pt x="2191" y="78999"/>
                  <a:pt x="1429" y="79094"/>
                </a:cubicBezTo>
                <a:cubicBezTo>
                  <a:pt x="1333" y="80237"/>
                  <a:pt x="1714" y="80237"/>
                  <a:pt x="2095" y="80237"/>
                </a:cubicBezTo>
                <a:cubicBezTo>
                  <a:pt x="1809" y="83285"/>
                  <a:pt x="667" y="81856"/>
                  <a:pt x="0" y="82714"/>
                </a:cubicBezTo>
                <a:cubicBezTo>
                  <a:pt x="952" y="82904"/>
                  <a:pt x="2667" y="83095"/>
                  <a:pt x="2286" y="87190"/>
                </a:cubicBezTo>
                <a:cubicBezTo>
                  <a:pt x="2000" y="87571"/>
                  <a:pt x="2381" y="88048"/>
                  <a:pt x="2476" y="87190"/>
                </a:cubicBezTo>
                <a:cubicBezTo>
                  <a:pt x="3334" y="87857"/>
                  <a:pt x="2762" y="90810"/>
                  <a:pt x="3048" y="92048"/>
                </a:cubicBezTo>
                <a:cubicBezTo>
                  <a:pt x="1619" y="98620"/>
                  <a:pt x="2762" y="101002"/>
                  <a:pt x="3334" y="104812"/>
                </a:cubicBezTo>
                <a:cubicBezTo>
                  <a:pt x="2857" y="106907"/>
                  <a:pt x="2095" y="107098"/>
                  <a:pt x="1524" y="108336"/>
                </a:cubicBezTo>
                <a:cubicBezTo>
                  <a:pt x="2191" y="112813"/>
                  <a:pt x="5143" y="107383"/>
                  <a:pt x="5715" y="112527"/>
                </a:cubicBezTo>
                <a:cubicBezTo>
                  <a:pt x="8096" y="111765"/>
                  <a:pt x="11144" y="112336"/>
                  <a:pt x="12668" y="115003"/>
                </a:cubicBezTo>
                <a:cubicBezTo>
                  <a:pt x="12668" y="115289"/>
                  <a:pt x="12573" y="115480"/>
                  <a:pt x="12478" y="115480"/>
                </a:cubicBezTo>
                <a:cubicBezTo>
                  <a:pt x="16478" y="116718"/>
                  <a:pt x="21812" y="113860"/>
                  <a:pt x="26479" y="115861"/>
                </a:cubicBezTo>
                <a:cubicBezTo>
                  <a:pt x="27432" y="116051"/>
                  <a:pt x="26003" y="114908"/>
                  <a:pt x="25908" y="115194"/>
                </a:cubicBezTo>
                <a:cubicBezTo>
                  <a:pt x="26289" y="113479"/>
                  <a:pt x="27432" y="115670"/>
                  <a:pt x="27241" y="115480"/>
                </a:cubicBezTo>
                <a:cubicBezTo>
                  <a:pt x="28480" y="116337"/>
                  <a:pt x="31528" y="117194"/>
                  <a:pt x="32480" y="117194"/>
                </a:cubicBezTo>
                <a:cubicBezTo>
                  <a:pt x="32290" y="118337"/>
                  <a:pt x="32099" y="118147"/>
                  <a:pt x="31813" y="118147"/>
                </a:cubicBezTo>
                <a:cubicBezTo>
                  <a:pt x="36290" y="121385"/>
                  <a:pt x="44482" y="121290"/>
                  <a:pt x="47530" y="126243"/>
                </a:cubicBezTo>
                <a:lnTo>
                  <a:pt x="47815" y="125290"/>
                </a:lnTo>
                <a:cubicBezTo>
                  <a:pt x="48006" y="127767"/>
                  <a:pt x="49720" y="126814"/>
                  <a:pt x="50578" y="127291"/>
                </a:cubicBezTo>
                <a:cubicBezTo>
                  <a:pt x="49720" y="124433"/>
                  <a:pt x="46101" y="124338"/>
                  <a:pt x="44291" y="122052"/>
                </a:cubicBezTo>
                <a:cubicBezTo>
                  <a:pt x="46482" y="121576"/>
                  <a:pt x="48863" y="122909"/>
                  <a:pt x="50482" y="122814"/>
                </a:cubicBezTo>
                <a:cubicBezTo>
                  <a:pt x="49530" y="121576"/>
                  <a:pt x="48101" y="121004"/>
                  <a:pt x="46672" y="120528"/>
                </a:cubicBezTo>
                <a:cubicBezTo>
                  <a:pt x="49244" y="119004"/>
                  <a:pt x="50959" y="121576"/>
                  <a:pt x="53340" y="122147"/>
                </a:cubicBezTo>
                <a:cubicBezTo>
                  <a:pt x="52483" y="123100"/>
                  <a:pt x="51816" y="121861"/>
                  <a:pt x="51054" y="121957"/>
                </a:cubicBezTo>
                <a:cubicBezTo>
                  <a:pt x="50673" y="124814"/>
                  <a:pt x="51911" y="124052"/>
                  <a:pt x="52578" y="124147"/>
                </a:cubicBezTo>
                <a:cubicBezTo>
                  <a:pt x="58674" y="125100"/>
                  <a:pt x="63436" y="129196"/>
                  <a:pt x="68675" y="131863"/>
                </a:cubicBezTo>
                <a:cubicBezTo>
                  <a:pt x="69056" y="132053"/>
                  <a:pt x="69056" y="132910"/>
                  <a:pt x="69342" y="133291"/>
                </a:cubicBezTo>
                <a:cubicBezTo>
                  <a:pt x="72771" y="137482"/>
                  <a:pt x="78771" y="136720"/>
                  <a:pt x="82962" y="139006"/>
                </a:cubicBezTo>
                <a:cubicBezTo>
                  <a:pt x="82772" y="139483"/>
                  <a:pt x="82677" y="139292"/>
                  <a:pt x="82486" y="139387"/>
                </a:cubicBezTo>
                <a:cubicBezTo>
                  <a:pt x="83248" y="140626"/>
                  <a:pt x="85439" y="140245"/>
                  <a:pt x="85439" y="142626"/>
                </a:cubicBezTo>
                <a:cubicBezTo>
                  <a:pt x="84582" y="144055"/>
                  <a:pt x="85249" y="140435"/>
                  <a:pt x="83915" y="143007"/>
                </a:cubicBezTo>
                <a:cubicBezTo>
                  <a:pt x="84582" y="142626"/>
                  <a:pt x="84867" y="143959"/>
                  <a:pt x="85725" y="143959"/>
                </a:cubicBezTo>
                <a:cubicBezTo>
                  <a:pt x="84772" y="145864"/>
                  <a:pt x="85344" y="144055"/>
                  <a:pt x="85058" y="144150"/>
                </a:cubicBezTo>
                <a:cubicBezTo>
                  <a:pt x="84582" y="146150"/>
                  <a:pt x="85344" y="145674"/>
                  <a:pt x="85249" y="147293"/>
                </a:cubicBezTo>
                <a:cubicBezTo>
                  <a:pt x="84867" y="148150"/>
                  <a:pt x="84677" y="148150"/>
                  <a:pt x="84487" y="148055"/>
                </a:cubicBezTo>
                <a:cubicBezTo>
                  <a:pt x="83915" y="149389"/>
                  <a:pt x="85058" y="148150"/>
                  <a:pt x="85154" y="148436"/>
                </a:cubicBezTo>
                <a:cubicBezTo>
                  <a:pt x="85630" y="146722"/>
                  <a:pt x="86106" y="145102"/>
                  <a:pt x="85344" y="144912"/>
                </a:cubicBezTo>
                <a:cubicBezTo>
                  <a:pt x="86582" y="143864"/>
                  <a:pt x="87820" y="142721"/>
                  <a:pt x="88487" y="143578"/>
                </a:cubicBezTo>
                <a:cubicBezTo>
                  <a:pt x="89059" y="140911"/>
                  <a:pt x="86868" y="141864"/>
                  <a:pt x="85725" y="140245"/>
                </a:cubicBezTo>
                <a:cubicBezTo>
                  <a:pt x="86010" y="139864"/>
                  <a:pt x="86296" y="139483"/>
                  <a:pt x="86487" y="139387"/>
                </a:cubicBezTo>
                <a:cubicBezTo>
                  <a:pt x="87059" y="138244"/>
                  <a:pt x="85915" y="139768"/>
                  <a:pt x="85820" y="139578"/>
                </a:cubicBezTo>
                <a:cubicBezTo>
                  <a:pt x="85630" y="139387"/>
                  <a:pt x="86201" y="138244"/>
                  <a:pt x="86773" y="137101"/>
                </a:cubicBezTo>
                <a:cubicBezTo>
                  <a:pt x="89440" y="137578"/>
                  <a:pt x="88678" y="142816"/>
                  <a:pt x="91535" y="142054"/>
                </a:cubicBezTo>
                <a:cubicBezTo>
                  <a:pt x="91916" y="140721"/>
                  <a:pt x="91249" y="141102"/>
                  <a:pt x="90773" y="140435"/>
                </a:cubicBezTo>
                <a:cubicBezTo>
                  <a:pt x="91059" y="139864"/>
                  <a:pt x="91154" y="140149"/>
                  <a:pt x="91344" y="140149"/>
                </a:cubicBezTo>
                <a:cubicBezTo>
                  <a:pt x="90868" y="138911"/>
                  <a:pt x="90011" y="138244"/>
                  <a:pt x="88963" y="137673"/>
                </a:cubicBezTo>
                <a:cubicBezTo>
                  <a:pt x="91249" y="136720"/>
                  <a:pt x="92678" y="138244"/>
                  <a:pt x="92869" y="139768"/>
                </a:cubicBezTo>
                <a:cubicBezTo>
                  <a:pt x="92583" y="140340"/>
                  <a:pt x="92487" y="140054"/>
                  <a:pt x="92297" y="140054"/>
                </a:cubicBezTo>
                <a:cubicBezTo>
                  <a:pt x="91344" y="143007"/>
                  <a:pt x="93345" y="141007"/>
                  <a:pt x="94583" y="140054"/>
                </a:cubicBezTo>
                <a:cubicBezTo>
                  <a:pt x="94869" y="139483"/>
                  <a:pt x="93726" y="140054"/>
                  <a:pt x="93536" y="139483"/>
                </a:cubicBezTo>
                <a:cubicBezTo>
                  <a:pt x="94297" y="138625"/>
                  <a:pt x="94964" y="137959"/>
                  <a:pt x="94869" y="139006"/>
                </a:cubicBezTo>
                <a:cubicBezTo>
                  <a:pt x="95631" y="136720"/>
                  <a:pt x="97727" y="137006"/>
                  <a:pt x="98012" y="137768"/>
                </a:cubicBezTo>
                <a:cubicBezTo>
                  <a:pt x="97060" y="139578"/>
                  <a:pt x="97821" y="137292"/>
                  <a:pt x="96774" y="138911"/>
                </a:cubicBezTo>
                <a:cubicBezTo>
                  <a:pt x="97727" y="137292"/>
                  <a:pt x="96393" y="138530"/>
                  <a:pt x="96012" y="137863"/>
                </a:cubicBezTo>
                <a:cubicBezTo>
                  <a:pt x="95440" y="138816"/>
                  <a:pt x="95726" y="138816"/>
                  <a:pt x="95821" y="139006"/>
                </a:cubicBezTo>
                <a:cubicBezTo>
                  <a:pt x="95535" y="139483"/>
                  <a:pt x="95440" y="139292"/>
                  <a:pt x="95345" y="139292"/>
                </a:cubicBezTo>
                <a:cubicBezTo>
                  <a:pt x="96202" y="139673"/>
                  <a:pt x="97060" y="139768"/>
                  <a:pt x="97821" y="139483"/>
                </a:cubicBezTo>
                <a:cubicBezTo>
                  <a:pt x="97345" y="139483"/>
                  <a:pt x="98107" y="138244"/>
                  <a:pt x="98774" y="137006"/>
                </a:cubicBezTo>
                <a:cubicBezTo>
                  <a:pt x="100869" y="135101"/>
                  <a:pt x="102775" y="134149"/>
                  <a:pt x="105918" y="128910"/>
                </a:cubicBezTo>
                <a:cubicBezTo>
                  <a:pt x="104013" y="130910"/>
                  <a:pt x="101727" y="134149"/>
                  <a:pt x="101155" y="132910"/>
                </a:cubicBezTo>
                <a:cubicBezTo>
                  <a:pt x="102108" y="131005"/>
                  <a:pt x="104584" y="127957"/>
                  <a:pt x="105442" y="128053"/>
                </a:cubicBezTo>
                <a:cubicBezTo>
                  <a:pt x="105823" y="127481"/>
                  <a:pt x="104584" y="128053"/>
                  <a:pt x="105727" y="127005"/>
                </a:cubicBezTo>
                <a:cubicBezTo>
                  <a:pt x="106203" y="126148"/>
                  <a:pt x="105060" y="127100"/>
                  <a:pt x="104870" y="127100"/>
                </a:cubicBezTo>
                <a:cubicBezTo>
                  <a:pt x="104870" y="128053"/>
                  <a:pt x="103727" y="128815"/>
                  <a:pt x="103346" y="128624"/>
                </a:cubicBezTo>
                <a:cubicBezTo>
                  <a:pt x="104299" y="127386"/>
                  <a:pt x="105442" y="125576"/>
                  <a:pt x="106013" y="125957"/>
                </a:cubicBezTo>
                <a:cubicBezTo>
                  <a:pt x="106203" y="124814"/>
                  <a:pt x="107156" y="123862"/>
                  <a:pt x="107632" y="122623"/>
                </a:cubicBezTo>
                <a:cubicBezTo>
                  <a:pt x="106870" y="122909"/>
                  <a:pt x="105442" y="125576"/>
                  <a:pt x="104680" y="125767"/>
                </a:cubicBezTo>
                <a:cubicBezTo>
                  <a:pt x="105060" y="124147"/>
                  <a:pt x="106489" y="124243"/>
                  <a:pt x="107061" y="122242"/>
                </a:cubicBezTo>
                <a:cubicBezTo>
                  <a:pt x="106966" y="122528"/>
                  <a:pt x="108680" y="120909"/>
                  <a:pt x="107728" y="122623"/>
                </a:cubicBezTo>
                <a:cubicBezTo>
                  <a:pt x="108585" y="120718"/>
                  <a:pt x="110204" y="118432"/>
                  <a:pt x="111443" y="118051"/>
                </a:cubicBezTo>
                <a:cubicBezTo>
                  <a:pt x="112395" y="116718"/>
                  <a:pt x="113633" y="113575"/>
                  <a:pt x="113157" y="115384"/>
                </a:cubicBezTo>
                <a:cubicBezTo>
                  <a:pt x="113919" y="114908"/>
                  <a:pt x="114395" y="112527"/>
                  <a:pt x="113442" y="113670"/>
                </a:cubicBezTo>
                <a:cubicBezTo>
                  <a:pt x="114776" y="112146"/>
                  <a:pt x="116300" y="109765"/>
                  <a:pt x="117538" y="108717"/>
                </a:cubicBezTo>
                <a:cubicBezTo>
                  <a:pt x="118015" y="107860"/>
                  <a:pt x="117920" y="107574"/>
                  <a:pt x="117538" y="107479"/>
                </a:cubicBezTo>
                <a:cubicBezTo>
                  <a:pt x="119158" y="104812"/>
                  <a:pt x="119443" y="104431"/>
                  <a:pt x="120301" y="103573"/>
                </a:cubicBezTo>
                <a:cubicBezTo>
                  <a:pt x="119824" y="103383"/>
                  <a:pt x="120586" y="102049"/>
                  <a:pt x="119919" y="102145"/>
                </a:cubicBezTo>
                <a:cubicBezTo>
                  <a:pt x="121158" y="100621"/>
                  <a:pt x="121348" y="100525"/>
                  <a:pt x="122111" y="100335"/>
                </a:cubicBezTo>
                <a:cubicBezTo>
                  <a:pt x="122111" y="98906"/>
                  <a:pt x="123920" y="98049"/>
                  <a:pt x="124492" y="96811"/>
                </a:cubicBezTo>
                <a:cubicBezTo>
                  <a:pt x="124587" y="97573"/>
                  <a:pt x="124873" y="97763"/>
                  <a:pt x="125635" y="97477"/>
                </a:cubicBezTo>
                <a:cubicBezTo>
                  <a:pt x="126492" y="96620"/>
                  <a:pt x="124492" y="97763"/>
                  <a:pt x="125349" y="96049"/>
                </a:cubicBezTo>
                <a:cubicBezTo>
                  <a:pt x="126111" y="95096"/>
                  <a:pt x="126492" y="95763"/>
                  <a:pt x="127254" y="94715"/>
                </a:cubicBezTo>
                <a:cubicBezTo>
                  <a:pt x="127540" y="93858"/>
                  <a:pt x="126682" y="93953"/>
                  <a:pt x="127635" y="92524"/>
                </a:cubicBezTo>
                <a:cubicBezTo>
                  <a:pt x="130587" y="89572"/>
                  <a:pt x="134112" y="82618"/>
                  <a:pt x="136398" y="82333"/>
                </a:cubicBezTo>
                <a:cubicBezTo>
                  <a:pt x="136779" y="81856"/>
                  <a:pt x="137446" y="80618"/>
                  <a:pt x="138303" y="79761"/>
                </a:cubicBezTo>
                <a:cubicBezTo>
                  <a:pt x="137731" y="80332"/>
                  <a:pt x="137065" y="79951"/>
                  <a:pt x="137255" y="79189"/>
                </a:cubicBezTo>
                <a:cubicBezTo>
                  <a:pt x="137922" y="78046"/>
                  <a:pt x="138493" y="77570"/>
                  <a:pt x="138969" y="77761"/>
                </a:cubicBezTo>
                <a:cubicBezTo>
                  <a:pt x="139636" y="76237"/>
                  <a:pt x="138208" y="77761"/>
                  <a:pt x="137922" y="77761"/>
                </a:cubicBezTo>
                <a:cubicBezTo>
                  <a:pt x="137826" y="76713"/>
                  <a:pt x="138398" y="75856"/>
                  <a:pt x="138969" y="74713"/>
                </a:cubicBezTo>
                <a:cubicBezTo>
                  <a:pt x="137826" y="74046"/>
                  <a:pt x="137160" y="73284"/>
                  <a:pt x="138398" y="70045"/>
                </a:cubicBezTo>
                <a:cubicBezTo>
                  <a:pt x="139160" y="68712"/>
                  <a:pt x="139541" y="68998"/>
                  <a:pt x="139922" y="69093"/>
                </a:cubicBezTo>
                <a:cubicBezTo>
                  <a:pt x="140018" y="69283"/>
                  <a:pt x="139541" y="70045"/>
                  <a:pt x="139351" y="70045"/>
                </a:cubicBezTo>
                <a:cubicBezTo>
                  <a:pt x="139065" y="70998"/>
                  <a:pt x="141637" y="68617"/>
                  <a:pt x="141827" y="67188"/>
                </a:cubicBezTo>
                <a:cubicBezTo>
                  <a:pt x="142208" y="67855"/>
                  <a:pt x="142970" y="66521"/>
                  <a:pt x="143446" y="66902"/>
                </a:cubicBezTo>
                <a:cubicBezTo>
                  <a:pt x="144685" y="64807"/>
                  <a:pt x="142494" y="67664"/>
                  <a:pt x="142494" y="66331"/>
                </a:cubicBezTo>
                <a:cubicBezTo>
                  <a:pt x="143923" y="66045"/>
                  <a:pt x="143160" y="64902"/>
                  <a:pt x="143351" y="63759"/>
                </a:cubicBezTo>
                <a:cubicBezTo>
                  <a:pt x="144018" y="62616"/>
                  <a:pt x="144875" y="62616"/>
                  <a:pt x="145066" y="61092"/>
                </a:cubicBezTo>
                <a:cubicBezTo>
                  <a:pt x="145923" y="60044"/>
                  <a:pt x="145066" y="62616"/>
                  <a:pt x="146209" y="60520"/>
                </a:cubicBezTo>
                <a:cubicBezTo>
                  <a:pt x="145732" y="58806"/>
                  <a:pt x="144113" y="60425"/>
                  <a:pt x="143637" y="58996"/>
                </a:cubicBezTo>
                <a:cubicBezTo>
                  <a:pt x="144494" y="57949"/>
                  <a:pt x="144970" y="57853"/>
                  <a:pt x="144018" y="57949"/>
                </a:cubicBezTo>
                <a:cubicBezTo>
                  <a:pt x="144113" y="57568"/>
                  <a:pt x="144970" y="55663"/>
                  <a:pt x="145542" y="55758"/>
                </a:cubicBezTo>
                <a:cubicBezTo>
                  <a:pt x="145828" y="55091"/>
                  <a:pt x="145732" y="54710"/>
                  <a:pt x="145446" y="54424"/>
                </a:cubicBezTo>
                <a:cubicBezTo>
                  <a:pt x="146113" y="53567"/>
                  <a:pt x="146590" y="54139"/>
                  <a:pt x="147447" y="52519"/>
                </a:cubicBezTo>
                <a:cubicBezTo>
                  <a:pt x="146399" y="51091"/>
                  <a:pt x="144589" y="54424"/>
                  <a:pt x="143637" y="52710"/>
                </a:cubicBezTo>
                <a:cubicBezTo>
                  <a:pt x="142970" y="53758"/>
                  <a:pt x="143827" y="53472"/>
                  <a:pt x="143351" y="54329"/>
                </a:cubicBezTo>
                <a:cubicBezTo>
                  <a:pt x="142018" y="52138"/>
                  <a:pt x="143542" y="47376"/>
                  <a:pt x="141732" y="45566"/>
                </a:cubicBezTo>
                <a:cubicBezTo>
                  <a:pt x="140779" y="47947"/>
                  <a:pt x="139827" y="45185"/>
                  <a:pt x="141351" y="42994"/>
                </a:cubicBezTo>
                <a:cubicBezTo>
                  <a:pt x="138398" y="42518"/>
                  <a:pt x="138969" y="43566"/>
                  <a:pt x="136970" y="40613"/>
                </a:cubicBezTo>
                <a:cubicBezTo>
                  <a:pt x="137922" y="39470"/>
                  <a:pt x="138874" y="38994"/>
                  <a:pt x="139636" y="39661"/>
                </a:cubicBezTo>
                <a:cubicBezTo>
                  <a:pt x="140684" y="36422"/>
                  <a:pt x="138303" y="37279"/>
                  <a:pt x="137065" y="36613"/>
                </a:cubicBezTo>
                <a:cubicBezTo>
                  <a:pt x="137160" y="37851"/>
                  <a:pt x="136684" y="37660"/>
                  <a:pt x="136112" y="37279"/>
                </a:cubicBezTo>
                <a:cubicBezTo>
                  <a:pt x="136017" y="37470"/>
                  <a:pt x="136207" y="37660"/>
                  <a:pt x="136398" y="37565"/>
                </a:cubicBezTo>
                <a:close/>
                <a:moveTo>
                  <a:pt x="15430" y="112241"/>
                </a:moveTo>
                <a:cubicBezTo>
                  <a:pt x="16192" y="110527"/>
                  <a:pt x="18764" y="113860"/>
                  <a:pt x="19145" y="113384"/>
                </a:cubicBezTo>
                <a:cubicBezTo>
                  <a:pt x="18192" y="114813"/>
                  <a:pt x="16002" y="110908"/>
                  <a:pt x="15430" y="112241"/>
                </a:cubicBezTo>
                <a:close/>
                <a:moveTo>
                  <a:pt x="34957" y="117289"/>
                </a:moveTo>
                <a:cubicBezTo>
                  <a:pt x="35623" y="116908"/>
                  <a:pt x="36385" y="117289"/>
                  <a:pt x="36766" y="118242"/>
                </a:cubicBezTo>
                <a:cubicBezTo>
                  <a:pt x="35909" y="119099"/>
                  <a:pt x="35242" y="118147"/>
                  <a:pt x="34957" y="117289"/>
                </a:cubicBezTo>
                <a:close/>
                <a:moveTo>
                  <a:pt x="38481" y="118147"/>
                </a:moveTo>
                <a:cubicBezTo>
                  <a:pt x="39148" y="118718"/>
                  <a:pt x="39624" y="117956"/>
                  <a:pt x="39624" y="119575"/>
                </a:cubicBezTo>
                <a:cubicBezTo>
                  <a:pt x="39148" y="119480"/>
                  <a:pt x="38195" y="118718"/>
                  <a:pt x="38481" y="118147"/>
                </a:cubicBezTo>
                <a:close/>
                <a:moveTo>
                  <a:pt x="66008" y="129005"/>
                </a:moveTo>
                <a:cubicBezTo>
                  <a:pt x="65627" y="128338"/>
                  <a:pt x="64103" y="129291"/>
                  <a:pt x="64675" y="127291"/>
                </a:cubicBezTo>
                <a:cubicBezTo>
                  <a:pt x="64865" y="129005"/>
                  <a:pt x="66580" y="126910"/>
                  <a:pt x="66008" y="129005"/>
                </a:cubicBezTo>
                <a:close/>
                <a:moveTo>
                  <a:pt x="67723" y="129672"/>
                </a:moveTo>
                <a:cubicBezTo>
                  <a:pt x="68485" y="130148"/>
                  <a:pt x="69342" y="129291"/>
                  <a:pt x="69342" y="130910"/>
                </a:cubicBezTo>
                <a:cubicBezTo>
                  <a:pt x="68675" y="131291"/>
                  <a:pt x="67627" y="130529"/>
                  <a:pt x="67723" y="129672"/>
                </a:cubicBezTo>
                <a:close/>
                <a:moveTo>
                  <a:pt x="82772" y="135958"/>
                </a:moveTo>
                <a:cubicBezTo>
                  <a:pt x="82582" y="137101"/>
                  <a:pt x="84677" y="135292"/>
                  <a:pt x="83534" y="138149"/>
                </a:cubicBezTo>
                <a:cubicBezTo>
                  <a:pt x="82391" y="137101"/>
                  <a:pt x="81439" y="137673"/>
                  <a:pt x="81915" y="134911"/>
                </a:cubicBezTo>
                <a:cubicBezTo>
                  <a:pt x="81153" y="135863"/>
                  <a:pt x="80391" y="135673"/>
                  <a:pt x="80581" y="134244"/>
                </a:cubicBezTo>
                <a:cubicBezTo>
                  <a:pt x="82296" y="133387"/>
                  <a:pt x="82105" y="136625"/>
                  <a:pt x="83153" y="134339"/>
                </a:cubicBezTo>
                <a:cubicBezTo>
                  <a:pt x="83725" y="134149"/>
                  <a:pt x="83344" y="135006"/>
                  <a:pt x="83629" y="135196"/>
                </a:cubicBezTo>
                <a:cubicBezTo>
                  <a:pt x="85249" y="136339"/>
                  <a:pt x="83725" y="135482"/>
                  <a:pt x="82772" y="135958"/>
                </a:cubicBezTo>
                <a:close/>
                <a:moveTo>
                  <a:pt x="99822" y="22611"/>
                </a:moveTo>
                <a:cubicBezTo>
                  <a:pt x="98679" y="23087"/>
                  <a:pt x="98203" y="22325"/>
                  <a:pt x="97821" y="21849"/>
                </a:cubicBezTo>
                <a:cubicBezTo>
                  <a:pt x="98774" y="21373"/>
                  <a:pt x="99536" y="22039"/>
                  <a:pt x="99822" y="22611"/>
                </a:cubicBezTo>
                <a:close/>
                <a:moveTo>
                  <a:pt x="92011" y="18134"/>
                </a:moveTo>
                <a:cubicBezTo>
                  <a:pt x="92202" y="19087"/>
                  <a:pt x="94202" y="17753"/>
                  <a:pt x="93821" y="19849"/>
                </a:cubicBezTo>
                <a:cubicBezTo>
                  <a:pt x="92487" y="20325"/>
                  <a:pt x="92011" y="19944"/>
                  <a:pt x="92011" y="18134"/>
                </a:cubicBezTo>
                <a:close/>
                <a:moveTo>
                  <a:pt x="90106" y="16896"/>
                </a:moveTo>
                <a:cubicBezTo>
                  <a:pt x="90297" y="17277"/>
                  <a:pt x="91249" y="16610"/>
                  <a:pt x="90868" y="17753"/>
                </a:cubicBezTo>
                <a:cubicBezTo>
                  <a:pt x="88678" y="16324"/>
                  <a:pt x="86868" y="16134"/>
                  <a:pt x="86010" y="13848"/>
                </a:cubicBezTo>
                <a:cubicBezTo>
                  <a:pt x="89725" y="15277"/>
                  <a:pt x="92583" y="15753"/>
                  <a:pt x="95250" y="18134"/>
                </a:cubicBezTo>
                <a:lnTo>
                  <a:pt x="96678" y="18706"/>
                </a:lnTo>
                <a:cubicBezTo>
                  <a:pt x="97155" y="18610"/>
                  <a:pt x="98298" y="19563"/>
                  <a:pt x="97250" y="19468"/>
                </a:cubicBezTo>
                <a:cubicBezTo>
                  <a:pt x="94488" y="19372"/>
                  <a:pt x="92583" y="15562"/>
                  <a:pt x="90106" y="16896"/>
                </a:cubicBezTo>
                <a:close/>
                <a:moveTo>
                  <a:pt x="101441" y="133387"/>
                </a:moveTo>
                <a:cubicBezTo>
                  <a:pt x="99726" y="135958"/>
                  <a:pt x="98012" y="136054"/>
                  <a:pt x="97441" y="135958"/>
                </a:cubicBezTo>
                <a:cubicBezTo>
                  <a:pt x="99250" y="134434"/>
                  <a:pt x="99822" y="134339"/>
                  <a:pt x="101441" y="133387"/>
                </a:cubicBezTo>
                <a:close/>
                <a:moveTo>
                  <a:pt x="102298" y="130815"/>
                </a:moveTo>
                <a:cubicBezTo>
                  <a:pt x="101918" y="131005"/>
                  <a:pt x="100298" y="133387"/>
                  <a:pt x="100869" y="131863"/>
                </a:cubicBezTo>
                <a:cubicBezTo>
                  <a:pt x="100965" y="131863"/>
                  <a:pt x="101060" y="131863"/>
                  <a:pt x="101251" y="131482"/>
                </a:cubicBezTo>
                <a:cubicBezTo>
                  <a:pt x="101251" y="131291"/>
                  <a:pt x="101060" y="131291"/>
                  <a:pt x="101251" y="130910"/>
                </a:cubicBezTo>
                <a:cubicBezTo>
                  <a:pt x="101346" y="131863"/>
                  <a:pt x="102965" y="129196"/>
                  <a:pt x="102298" y="130815"/>
                </a:cubicBezTo>
                <a:close/>
                <a:moveTo>
                  <a:pt x="132683" y="81285"/>
                </a:moveTo>
                <a:cubicBezTo>
                  <a:pt x="132874" y="81285"/>
                  <a:pt x="133064" y="80999"/>
                  <a:pt x="133350" y="80428"/>
                </a:cubicBezTo>
                <a:lnTo>
                  <a:pt x="134112" y="80904"/>
                </a:lnTo>
                <a:cubicBezTo>
                  <a:pt x="133445" y="82142"/>
                  <a:pt x="132302" y="81952"/>
                  <a:pt x="132683" y="81285"/>
                </a:cubicBezTo>
                <a:close/>
                <a:moveTo>
                  <a:pt x="137065" y="75951"/>
                </a:moveTo>
                <a:cubicBezTo>
                  <a:pt x="137255" y="76046"/>
                  <a:pt x="137636" y="75284"/>
                  <a:pt x="137922" y="75189"/>
                </a:cubicBezTo>
                <a:cubicBezTo>
                  <a:pt x="137446" y="77284"/>
                  <a:pt x="137160" y="76427"/>
                  <a:pt x="136303" y="77951"/>
                </a:cubicBezTo>
                <a:cubicBezTo>
                  <a:pt x="136779" y="76999"/>
                  <a:pt x="136207" y="77094"/>
                  <a:pt x="137065" y="75951"/>
                </a:cubicBezTo>
                <a:close/>
                <a:moveTo>
                  <a:pt x="134778" y="80713"/>
                </a:moveTo>
                <a:cubicBezTo>
                  <a:pt x="134207" y="80523"/>
                  <a:pt x="134398" y="79761"/>
                  <a:pt x="135064" y="78427"/>
                </a:cubicBezTo>
                <a:cubicBezTo>
                  <a:pt x="135350" y="78999"/>
                  <a:pt x="135445" y="79475"/>
                  <a:pt x="134778" y="80713"/>
                </a:cubicBezTo>
                <a:close/>
              </a:path>
            </a:pathLst>
          </a:custGeom>
          <a:solidFill>
            <a:srgbClr val="1A2D6F"/>
          </a:solidFill>
          <a:ln w="9525" cap="flat">
            <a:noFill/>
            <a:prstDash val="solid"/>
            <a:miter/>
          </a:ln>
        </p:spPr>
        <p:txBody>
          <a:bodyPr rtlCol="0" anchor="ctr"/>
          <a:lstStyle/>
          <a:p>
            <a:endParaRPr lang="en-US"/>
          </a:p>
        </p:txBody>
      </p:sp>
      <p:sp>
        <p:nvSpPr>
          <p:cNvPr id="1312" name="צורה חופשית: צורה 1285">
            <a:extLst>
              <a:ext uri="{FF2B5EF4-FFF2-40B4-BE49-F238E27FC236}">
                <a16:creationId xmlns:a16="http://schemas.microsoft.com/office/drawing/2014/main" id="{8909E4CC-3E5D-4D49-B69A-9A0BC7B8E1C5}"/>
              </a:ext>
            </a:extLst>
          </p:cNvPr>
          <p:cNvSpPr/>
          <p:nvPr userDrawn="1"/>
        </p:nvSpPr>
        <p:spPr>
          <a:xfrm>
            <a:off x="4847082" y="538882"/>
            <a:ext cx="285" cy="42"/>
          </a:xfrm>
          <a:custGeom>
            <a:avLst/>
            <a:gdLst>
              <a:gd name="connsiteX0" fmla="*/ 0 w 285"/>
              <a:gd name="connsiteY0" fmla="*/ 42 h 42"/>
              <a:gd name="connsiteX1" fmla="*/ 286 w 285"/>
              <a:gd name="connsiteY1" fmla="*/ 42 h 42"/>
              <a:gd name="connsiteX2" fmla="*/ 0 w 285"/>
              <a:gd name="connsiteY2" fmla="*/ 42 h 42"/>
            </a:gdLst>
            <a:ahLst/>
            <a:cxnLst>
              <a:cxn ang="0">
                <a:pos x="connsiteX0" y="connsiteY0"/>
              </a:cxn>
              <a:cxn ang="0">
                <a:pos x="connsiteX1" y="connsiteY1"/>
              </a:cxn>
              <a:cxn ang="0">
                <a:pos x="connsiteX2" y="connsiteY2"/>
              </a:cxn>
            </a:cxnLst>
            <a:rect l="l" t="t" r="r" b="b"/>
            <a:pathLst>
              <a:path w="285" h="42">
                <a:moveTo>
                  <a:pt x="0" y="42"/>
                </a:moveTo>
                <a:cubicBezTo>
                  <a:pt x="95" y="42"/>
                  <a:pt x="190" y="42"/>
                  <a:pt x="286" y="42"/>
                </a:cubicBezTo>
                <a:cubicBezTo>
                  <a:pt x="190" y="42"/>
                  <a:pt x="95" y="-53"/>
                  <a:pt x="0" y="42"/>
                </a:cubicBezTo>
                <a:close/>
              </a:path>
            </a:pathLst>
          </a:custGeom>
          <a:solidFill>
            <a:srgbClr val="1A2D6F"/>
          </a:solidFill>
          <a:ln w="9525" cap="flat">
            <a:noFill/>
            <a:prstDash val="solid"/>
            <a:miter/>
          </a:ln>
        </p:spPr>
        <p:txBody>
          <a:bodyPr rtlCol="0" anchor="ctr"/>
          <a:lstStyle/>
          <a:p>
            <a:endParaRPr lang="en-US"/>
          </a:p>
        </p:txBody>
      </p:sp>
      <p:sp>
        <p:nvSpPr>
          <p:cNvPr id="1313" name="צורה חופשית: צורה 1286">
            <a:extLst>
              <a:ext uri="{FF2B5EF4-FFF2-40B4-BE49-F238E27FC236}">
                <a16:creationId xmlns:a16="http://schemas.microsoft.com/office/drawing/2014/main" id="{27D6A310-0E6E-4C7C-A72F-1191D86AB29C}"/>
              </a:ext>
            </a:extLst>
          </p:cNvPr>
          <p:cNvSpPr/>
          <p:nvPr userDrawn="1"/>
        </p:nvSpPr>
        <p:spPr>
          <a:xfrm>
            <a:off x="4981003" y="478440"/>
            <a:ext cx="2381" cy="4125"/>
          </a:xfrm>
          <a:custGeom>
            <a:avLst/>
            <a:gdLst>
              <a:gd name="connsiteX0" fmla="*/ 2381 w 2381"/>
              <a:gd name="connsiteY0" fmla="*/ 0 h 4125"/>
              <a:gd name="connsiteX1" fmla="*/ 0 w 2381"/>
              <a:gd name="connsiteY1" fmla="*/ 4096 h 4125"/>
              <a:gd name="connsiteX2" fmla="*/ 2381 w 2381"/>
              <a:gd name="connsiteY2" fmla="*/ 0 h 4125"/>
            </a:gdLst>
            <a:ahLst/>
            <a:cxnLst>
              <a:cxn ang="0">
                <a:pos x="connsiteX0" y="connsiteY0"/>
              </a:cxn>
              <a:cxn ang="0">
                <a:pos x="connsiteX1" y="connsiteY1"/>
              </a:cxn>
              <a:cxn ang="0">
                <a:pos x="connsiteX2" y="connsiteY2"/>
              </a:cxn>
            </a:cxnLst>
            <a:rect l="l" t="t" r="r" b="b"/>
            <a:pathLst>
              <a:path w="2381" h="4125">
                <a:moveTo>
                  <a:pt x="2381" y="0"/>
                </a:moveTo>
                <a:cubicBezTo>
                  <a:pt x="1048" y="381"/>
                  <a:pt x="1619" y="2000"/>
                  <a:pt x="0" y="4096"/>
                </a:cubicBezTo>
                <a:cubicBezTo>
                  <a:pt x="667" y="4477"/>
                  <a:pt x="1619" y="1143"/>
                  <a:pt x="2381" y="0"/>
                </a:cubicBezTo>
                <a:close/>
              </a:path>
            </a:pathLst>
          </a:custGeom>
          <a:solidFill>
            <a:srgbClr val="1A2D6F"/>
          </a:solidFill>
          <a:ln w="9525" cap="flat">
            <a:noFill/>
            <a:prstDash val="solid"/>
            <a:miter/>
          </a:ln>
        </p:spPr>
        <p:txBody>
          <a:bodyPr rtlCol="0" anchor="ctr"/>
          <a:lstStyle/>
          <a:p>
            <a:endParaRPr lang="en-US"/>
          </a:p>
        </p:txBody>
      </p:sp>
      <p:sp>
        <p:nvSpPr>
          <p:cNvPr id="1314" name="צורה חופשית: צורה 1287">
            <a:extLst>
              <a:ext uri="{FF2B5EF4-FFF2-40B4-BE49-F238E27FC236}">
                <a16:creationId xmlns:a16="http://schemas.microsoft.com/office/drawing/2014/main" id="{00674A3A-29A4-415F-B0ED-3FC949130F14}"/>
              </a:ext>
            </a:extLst>
          </p:cNvPr>
          <p:cNvSpPr/>
          <p:nvPr userDrawn="1"/>
        </p:nvSpPr>
        <p:spPr>
          <a:xfrm>
            <a:off x="4927421" y="566261"/>
            <a:ext cx="1075" cy="2000"/>
          </a:xfrm>
          <a:custGeom>
            <a:avLst/>
            <a:gdLst>
              <a:gd name="connsiteX0" fmla="*/ 433 w 1075"/>
              <a:gd name="connsiteY0" fmla="*/ 2000 h 2000"/>
              <a:gd name="connsiteX1" fmla="*/ 52 w 1075"/>
              <a:gd name="connsiteY1" fmla="*/ 0 h 2000"/>
              <a:gd name="connsiteX2" fmla="*/ 433 w 1075"/>
              <a:gd name="connsiteY2" fmla="*/ 2000 h 2000"/>
            </a:gdLst>
            <a:ahLst/>
            <a:cxnLst>
              <a:cxn ang="0">
                <a:pos x="connsiteX0" y="connsiteY0"/>
              </a:cxn>
              <a:cxn ang="0">
                <a:pos x="connsiteX1" y="connsiteY1"/>
              </a:cxn>
              <a:cxn ang="0">
                <a:pos x="connsiteX2" y="connsiteY2"/>
              </a:cxn>
            </a:cxnLst>
            <a:rect l="l" t="t" r="r" b="b"/>
            <a:pathLst>
              <a:path w="1075" h="2000">
                <a:moveTo>
                  <a:pt x="433" y="2000"/>
                </a:moveTo>
                <a:cubicBezTo>
                  <a:pt x="1862" y="381"/>
                  <a:pt x="528" y="191"/>
                  <a:pt x="52" y="0"/>
                </a:cubicBezTo>
                <a:cubicBezTo>
                  <a:pt x="-139" y="1238"/>
                  <a:pt x="243" y="2000"/>
                  <a:pt x="433" y="2000"/>
                </a:cubicBezTo>
                <a:close/>
              </a:path>
            </a:pathLst>
          </a:custGeom>
          <a:solidFill>
            <a:srgbClr val="1A2D6F"/>
          </a:solidFill>
          <a:ln w="9525" cap="flat">
            <a:noFill/>
            <a:prstDash val="solid"/>
            <a:miter/>
          </a:ln>
        </p:spPr>
        <p:txBody>
          <a:bodyPr rtlCol="0" anchor="ctr"/>
          <a:lstStyle/>
          <a:p>
            <a:endParaRPr lang="en-US"/>
          </a:p>
        </p:txBody>
      </p:sp>
      <p:sp>
        <p:nvSpPr>
          <p:cNvPr id="1315" name="צורה חופשית: צורה 1288">
            <a:extLst>
              <a:ext uri="{FF2B5EF4-FFF2-40B4-BE49-F238E27FC236}">
                <a16:creationId xmlns:a16="http://schemas.microsoft.com/office/drawing/2014/main" id="{438AEEA7-2362-4E4D-AEE1-0CAB1FFA4CDD}"/>
              </a:ext>
            </a:extLst>
          </p:cNvPr>
          <p:cNvSpPr/>
          <p:nvPr userDrawn="1"/>
        </p:nvSpPr>
        <p:spPr>
          <a:xfrm>
            <a:off x="4925104" y="566832"/>
            <a:ext cx="1022" cy="1047"/>
          </a:xfrm>
          <a:custGeom>
            <a:avLst/>
            <a:gdLst>
              <a:gd name="connsiteX0" fmla="*/ 940 w 1022"/>
              <a:gd name="connsiteY0" fmla="*/ 1048 h 1047"/>
              <a:gd name="connsiteX1" fmla="*/ 83 w 1022"/>
              <a:gd name="connsiteY1" fmla="*/ 0 h 1047"/>
              <a:gd name="connsiteX2" fmla="*/ 940 w 1022"/>
              <a:gd name="connsiteY2" fmla="*/ 1048 h 1047"/>
            </a:gdLst>
            <a:ahLst/>
            <a:cxnLst>
              <a:cxn ang="0">
                <a:pos x="connsiteX0" y="connsiteY0"/>
              </a:cxn>
              <a:cxn ang="0">
                <a:pos x="connsiteX1" y="connsiteY1"/>
              </a:cxn>
              <a:cxn ang="0">
                <a:pos x="connsiteX2" y="connsiteY2"/>
              </a:cxn>
            </a:cxnLst>
            <a:rect l="l" t="t" r="r" b="b"/>
            <a:pathLst>
              <a:path w="1022" h="1047">
                <a:moveTo>
                  <a:pt x="940" y="1048"/>
                </a:moveTo>
                <a:cubicBezTo>
                  <a:pt x="1321" y="-95"/>
                  <a:pt x="273" y="476"/>
                  <a:pt x="83" y="0"/>
                </a:cubicBezTo>
                <a:cubicBezTo>
                  <a:pt x="-299" y="1143"/>
                  <a:pt x="750" y="572"/>
                  <a:pt x="940" y="1048"/>
                </a:cubicBezTo>
                <a:close/>
              </a:path>
            </a:pathLst>
          </a:custGeom>
          <a:solidFill>
            <a:srgbClr val="1A2D6F"/>
          </a:solidFill>
          <a:ln w="9525" cap="flat">
            <a:noFill/>
            <a:prstDash val="solid"/>
            <a:miter/>
          </a:ln>
        </p:spPr>
        <p:txBody>
          <a:bodyPr rtlCol="0" anchor="ctr"/>
          <a:lstStyle/>
          <a:p>
            <a:endParaRPr lang="en-US"/>
          </a:p>
        </p:txBody>
      </p:sp>
      <p:sp>
        <p:nvSpPr>
          <p:cNvPr id="1316" name="צורה חופשית: צורה 1289">
            <a:extLst>
              <a:ext uri="{FF2B5EF4-FFF2-40B4-BE49-F238E27FC236}">
                <a16:creationId xmlns:a16="http://schemas.microsoft.com/office/drawing/2014/main" id="{9448EE12-547D-49AE-8895-268D2F3DEB0F}"/>
              </a:ext>
            </a:extLst>
          </p:cNvPr>
          <p:cNvSpPr/>
          <p:nvPr userDrawn="1"/>
        </p:nvSpPr>
        <p:spPr>
          <a:xfrm>
            <a:off x="4916575" y="571036"/>
            <a:ext cx="1974" cy="1110"/>
          </a:xfrm>
          <a:custGeom>
            <a:avLst/>
            <a:gdLst>
              <a:gd name="connsiteX0" fmla="*/ 1945 w 1974"/>
              <a:gd name="connsiteY0" fmla="*/ 559 h 1110"/>
              <a:gd name="connsiteX1" fmla="*/ 135 w 1974"/>
              <a:gd name="connsiteY1" fmla="*/ 178 h 1110"/>
              <a:gd name="connsiteX2" fmla="*/ 1945 w 1974"/>
              <a:gd name="connsiteY2" fmla="*/ 559 h 1110"/>
            </a:gdLst>
            <a:ahLst/>
            <a:cxnLst>
              <a:cxn ang="0">
                <a:pos x="connsiteX0" y="connsiteY0"/>
              </a:cxn>
              <a:cxn ang="0">
                <a:pos x="connsiteX1" y="connsiteY1"/>
              </a:cxn>
              <a:cxn ang="0">
                <a:pos x="connsiteX2" y="connsiteY2"/>
              </a:cxn>
            </a:cxnLst>
            <a:rect l="l" t="t" r="r" b="b"/>
            <a:pathLst>
              <a:path w="1974" h="1110">
                <a:moveTo>
                  <a:pt x="1945" y="559"/>
                </a:moveTo>
                <a:cubicBezTo>
                  <a:pt x="2230" y="-965"/>
                  <a:pt x="420" y="1226"/>
                  <a:pt x="135" y="178"/>
                </a:cubicBezTo>
                <a:cubicBezTo>
                  <a:pt x="-532" y="2083"/>
                  <a:pt x="1468" y="464"/>
                  <a:pt x="1945" y="559"/>
                </a:cubicBezTo>
                <a:close/>
              </a:path>
            </a:pathLst>
          </a:custGeom>
          <a:solidFill>
            <a:srgbClr val="1A2D6F"/>
          </a:solidFill>
          <a:ln w="9525" cap="flat">
            <a:noFill/>
            <a:prstDash val="solid"/>
            <a:miter/>
          </a:ln>
        </p:spPr>
        <p:txBody>
          <a:bodyPr rtlCol="0" anchor="ctr"/>
          <a:lstStyle/>
          <a:p>
            <a:endParaRPr lang="en-US"/>
          </a:p>
        </p:txBody>
      </p:sp>
      <p:sp>
        <p:nvSpPr>
          <p:cNvPr id="1317" name="צורה חופשית: צורה 1290">
            <a:extLst>
              <a:ext uri="{FF2B5EF4-FFF2-40B4-BE49-F238E27FC236}">
                <a16:creationId xmlns:a16="http://schemas.microsoft.com/office/drawing/2014/main" id="{4CF694D1-A11B-43BE-9BF8-729A184A36FB}"/>
              </a:ext>
            </a:extLst>
          </p:cNvPr>
          <p:cNvSpPr/>
          <p:nvPr userDrawn="1"/>
        </p:nvSpPr>
        <p:spPr>
          <a:xfrm>
            <a:off x="4842033" y="539302"/>
            <a:ext cx="25145" cy="9813"/>
          </a:xfrm>
          <a:custGeom>
            <a:avLst/>
            <a:gdLst>
              <a:gd name="connsiteX0" fmla="*/ 25146 w 25145"/>
              <a:gd name="connsiteY0" fmla="*/ 7242 h 9813"/>
              <a:gd name="connsiteX1" fmla="*/ 19431 w 25145"/>
              <a:gd name="connsiteY1" fmla="*/ 4099 h 9813"/>
              <a:gd name="connsiteX2" fmla="*/ 13240 w 25145"/>
              <a:gd name="connsiteY2" fmla="*/ 3623 h 9813"/>
              <a:gd name="connsiteX3" fmla="*/ 10001 w 25145"/>
              <a:gd name="connsiteY3" fmla="*/ 2289 h 9813"/>
              <a:gd name="connsiteX4" fmla="*/ 5620 w 25145"/>
              <a:gd name="connsiteY4" fmla="*/ 2384 h 9813"/>
              <a:gd name="connsiteX5" fmla="*/ 7144 w 25145"/>
              <a:gd name="connsiteY5" fmla="*/ 3718 h 9813"/>
              <a:gd name="connsiteX6" fmla="*/ 2953 w 25145"/>
              <a:gd name="connsiteY6" fmla="*/ 2575 h 9813"/>
              <a:gd name="connsiteX7" fmla="*/ 4477 w 25145"/>
              <a:gd name="connsiteY7" fmla="*/ 670 h 9813"/>
              <a:gd name="connsiteX8" fmla="*/ 0 w 25145"/>
              <a:gd name="connsiteY8" fmla="*/ 1146 h 9813"/>
              <a:gd name="connsiteX9" fmla="*/ 17050 w 25145"/>
              <a:gd name="connsiteY9" fmla="*/ 6004 h 9813"/>
              <a:gd name="connsiteX10" fmla="*/ 17050 w 25145"/>
              <a:gd name="connsiteY10" fmla="*/ 5528 h 9813"/>
              <a:gd name="connsiteX11" fmla="*/ 24479 w 25145"/>
              <a:gd name="connsiteY11" fmla="*/ 9814 h 9813"/>
              <a:gd name="connsiteX12" fmla="*/ 23241 w 25145"/>
              <a:gd name="connsiteY12" fmla="*/ 7909 h 9813"/>
              <a:gd name="connsiteX13" fmla="*/ 25146 w 25145"/>
              <a:gd name="connsiteY13" fmla="*/ 7242 h 9813"/>
              <a:gd name="connsiteX14" fmla="*/ 20383 w 25145"/>
              <a:gd name="connsiteY14" fmla="*/ 6194 h 9813"/>
              <a:gd name="connsiteX15" fmla="*/ 22384 w 25145"/>
              <a:gd name="connsiteY15" fmla="*/ 7147 h 9813"/>
              <a:gd name="connsiteX16" fmla="*/ 20383 w 25145"/>
              <a:gd name="connsiteY16" fmla="*/ 6194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5"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20" y="2384"/>
                </a:cubicBezTo>
                <a:cubicBezTo>
                  <a:pt x="5239" y="3718"/>
                  <a:pt x="7048" y="2289"/>
                  <a:pt x="7144" y="3718"/>
                </a:cubicBezTo>
                <a:cubicBezTo>
                  <a:pt x="5524" y="4575"/>
                  <a:pt x="4572" y="2289"/>
                  <a:pt x="2953" y="2575"/>
                </a:cubicBezTo>
                <a:cubicBezTo>
                  <a:pt x="3334" y="479"/>
                  <a:pt x="4000" y="1527"/>
                  <a:pt x="4477"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70" y="8004"/>
                  <a:pt x="23527" y="8671"/>
                  <a:pt x="23241" y="7909"/>
                </a:cubicBezTo>
                <a:cubicBezTo>
                  <a:pt x="23908" y="5909"/>
                  <a:pt x="24194" y="8671"/>
                  <a:pt x="25146" y="7242"/>
                </a:cubicBezTo>
                <a:close/>
                <a:moveTo>
                  <a:pt x="20383" y="6194"/>
                </a:moveTo>
                <a:cubicBezTo>
                  <a:pt x="21146" y="5242"/>
                  <a:pt x="21907" y="6480"/>
                  <a:pt x="22384" y="7147"/>
                </a:cubicBezTo>
                <a:cubicBezTo>
                  <a:pt x="21622" y="7718"/>
                  <a:pt x="20479" y="7814"/>
                  <a:pt x="20383" y="6194"/>
                </a:cubicBezTo>
                <a:close/>
              </a:path>
            </a:pathLst>
          </a:custGeom>
          <a:solidFill>
            <a:srgbClr val="1A2D6F"/>
          </a:solidFill>
          <a:ln w="9525" cap="flat">
            <a:noFill/>
            <a:prstDash val="solid"/>
            <a:miter/>
          </a:ln>
        </p:spPr>
        <p:txBody>
          <a:bodyPr rtlCol="0" anchor="ctr"/>
          <a:lstStyle/>
          <a:p>
            <a:endParaRPr lang="en-US"/>
          </a:p>
        </p:txBody>
      </p:sp>
      <p:sp>
        <p:nvSpPr>
          <p:cNvPr id="1318" name="צורה חופשית: צורה 1291">
            <a:extLst>
              <a:ext uri="{FF2B5EF4-FFF2-40B4-BE49-F238E27FC236}">
                <a16:creationId xmlns:a16="http://schemas.microsoft.com/office/drawing/2014/main" id="{616954D9-A5CC-4306-8ACC-FD04CE3E3417}"/>
              </a:ext>
            </a:extLst>
          </p:cNvPr>
          <p:cNvSpPr/>
          <p:nvPr userDrawn="1"/>
        </p:nvSpPr>
        <p:spPr>
          <a:xfrm>
            <a:off x="4948046" y="45072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7" y="572"/>
                  <a:pt x="0" y="0"/>
                </a:cubicBezTo>
                <a:cubicBezTo>
                  <a:pt x="0" y="1524"/>
                  <a:pt x="858" y="1143"/>
                  <a:pt x="1714" y="1333"/>
                </a:cubicBezTo>
                <a:close/>
              </a:path>
            </a:pathLst>
          </a:custGeom>
          <a:solidFill>
            <a:srgbClr val="1A2D6F"/>
          </a:solidFill>
          <a:ln w="9525" cap="flat">
            <a:noFill/>
            <a:prstDash val="solid"/>
            <a:miter/>
          </a:ln>
        </p:spPr>
        <p:txBody>
          <a:bodyPr rtlCol="0" anchor="ctr"/>
          <a:lstStyle/>
          <a:p>
            <a:endParaRPr lang="en-US"/>
          </a:p>
        </p:txBody>
      </p:sp>
      <p:sp>
        <p:nvSpPr>
          <p:cNvPr id="1319" name="צורה חופשית: צורה 1292">
            <a:extLst>
              <a:ext uri="{FF2B5EF4-FFF2-40B4-BE49-F238E27FC236}">
                <a16:creationId xmlns:a16="http://schemas.microsoft.com/office/drawing/2014/main" id="{C319CFFE-7CE6-4C43-8E22-915136F196B6}"/>
              </a:ext>
            </a:extLst>
          </p:cNvPr>
          <p:cNvSpPr/>
          <p:nvPr userDrawn="1"/>
        </p:nvSpPr>
        <p:spPr>
          <a:xfrm>
            <a:off x="4921057" y="572928"/>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5" y="1715"/>
                  <a:pt x="1272" y="0"/>
                </a:cubicBezTo>
                <a:cubicBezTo>
                  <a:pt x="700" y="381"/>
                  <a:pt x="510" y="1905"/>
                  <a:pt x="34" y="1810"/>
                </a:cubicBezTo>
                <a:close/>
              </a:path>
            </a:pathLst>
          </a:custGeom>
          <a:solidFill>
            <a:srgbClr val="1A2D6F"/>
          </a:solidFill>
          <a:ln w="9525" cap="flat">
            <a:noFill/>
            <a:prstDash val="solid"/>
            <a:miter/>
          </a:ln>
        </p:spPr>
        <p:txBody>
          <a:bodyPr rtlCol="0" anchor="ctr"/>
          <a:lstStyle/>
          <a:p>
            <a:endParaRPr lang="en-US"/>
          </a:p>
        </p:txBody>
      </p:sp>
      <p:sp>
        <p:nvSpPr>
          <p:cNvPr id="1320" name="צורה חופשית: צורה 1293">
            <a:extLst>
              <a:ext uri="{FF2B5EF4-FFF2-40B4-BE49-F238E27FC236}">
                <a16:creationId xmlns:a16="http://schemas.microsoft.com/office/drawing/2014/main" id="{B5BD96B1-C534-413B-B056-13DF5A01C360}"/>
              </a:ext>
            </a:extLst>
          </p:cNvPr>
          <p:cNvSpPr/>
          <p:nvPr userDrawn="1"/>
        </p:nvSpPr>
        <p:spPr>
          <a:xfrm>
            <a:off x="4578198" y="480607"/>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69 w 150868"/>
              <a:gd name="connsiteY7" fmla="*/ 69843 h 106918"/>
              <a:gd name="connsiteX8" fmla="*/ 8375 w 150868"/>
              <a:gd name="connsiteY8" fmla="*/ 75558 h 106918"/>
              <a:gd name="connsiteX9" fmla="*/ 9423 w 150868"/>
              <a:gd name="connsiteY9" fmla="*/ 77272 h 106918"/>
              <a:gd name="connsiteX10" fmla="*/ 13804 w 150868"/>
              <a:gd name="connsiteY10" fmla="*/ 78320 h 106918"/>
              <a:gd name="connsiteX11" fmla="*/ 11804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3 w 150868"/>
              <a:gd name="connsiteY16" fmla="*/ 82701 h 106918"/>
              <a:gd name="connsiteX17" fmla="*/ 28949 w 150868"/>
              <a:gd name="connsiteY17" fmla="*/ 83559 h 106918"/>
              <a:gd name="connsiteX18" fmla="*/ 31235 w 150868"/>
              <a:gd name="connsiteY18" fmla="*/ 85178 h 106918"/>
              <a:gd name="connsiteX19" fmla="*/ 31997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6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8 w 150868"/>
              <a:gd name="connsiteY50" fmla="*/ 104704 h 106918"/>
              <a:gd name="connsiteX51" fmla="*/ 100577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4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3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1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7 w 150868"/>
              <a:gd name="connsiteY89" fmla="*/ 75177 h 106918"/>
              <a:gd name="connsiteX90" fmla="*/ 136581 w 150868"/>
              <a:gd name="connsiteY90" fmla="*/ 74510 h 106918"/>
              <a:gd name="connsiteX91" fmla="*/ 137534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8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40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1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9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7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6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4 w 150868"/>
              <a:gd name="connsiteY137" fmla="*/ 6120 h 106918"/>
              <a:gd name="connsiteX138" fmla="*/ 30377 w 150868"/>
              <a:gd name="connsiteY138" fmla="*/ 6692 h 106918"/>
              <a:gd name="connsiteX139" fmla="*/ 31140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1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409 h 106918"/>
              <a:gd name="connsiteX171" fmla="*/ 9041 w 150868"/>
              <a:gd name="connsiteY171" fmla="*/ 30219 h 106918"/>
              <a:gd name="connsiteX172" fmla="*/ 9518 w 150868"/>
              <a:gd name="connsiteY172" fmla="*/ 31076 h 106918"/>
              <a:gd name="connsiteX173" fmla="*/ 8279 w 150868"/>
              <a:gd name="connsiteY173" fmla="*/ 34029 h 106918"/>
              <a:gd name="connsiteX174" fmla="*/ 9327 w 150868"/>
              <a:gd name="connsiteY174" fmla="*/ 34981 h 106918"/>
              <a:gd name="connsiteX175" fmla="*/ 7898 w 150868"/>
              <a:gd name="connsiteY175" fmla="*/ 36410 h 106918"/>
              <a:gd name="connsiteX176" fmla="*/ 6851 w 150868"/>
              <a:gd name="connsiteY176" fmla="*/ 39077 h 106918"/>
              <a:gd name="connsiteX177" fmla="*/ 5517 w 150868"/>
              <a:gd name="connsiteY177" fmla="*/ 38791 h 106918"/>
              <a:gd name="connsiteX178" fmla="*/ 6374 w 150868"/>
              <a:gd name="connsiteY178" fmla="*/ 39744 h 106918"/>
              <a:gd name="connsiteX179" fmla="*/ 5041 w 150868"/>
              <a:gd name="connsiteY179" fmla="*/ 40887 h 106918"/>
              <a:gd name="connsiteX180" fmla="*/ 5517 w 150868"/>
              <a:gd name="connsiteY180" fmla="*/ 42506 h 106918"/>
              <a:gd name="connsiteX181" fmla="*/ 1040 w 150868"/>
              <a:gd name="connsiteY181" fmla="*/ 50507 h 106918"/>
              <a:gd name="connsiteX182" fmla="*/ 183 w 150868"/>
              <a:gd name="connsiteY182" fmla="*/ 52507 h 106918"/>
              <a:gd name="connsiteX183" fmla="*/ 1326 w 150868"/>
              <a:gd name="connsiteY183" fmla="*/ 52793 h 106918"/>
              <a:gd name="connsiteX184" fmla="*/ 278 w 150868"/>
              <a:gd name="connsiteY184" fmla="*/ 54031 h 106918"/>
              <a:gd name="connsiteX185" fmla="*/ 1231 w 150868"/>
              <a:gd name="connsiteY185" fmla="*/ 53936 h 106918"/>
              <a:gd name="connsiteX186" fmla="*/ 1421 w 150868"/>
              <a:gd name="connsiteY186" fmla="*/ 56127 h 106918"/>
              <a:gd name="connsiteX187" fmla="*/ 3517 w 150868"/>
              <a:gd name="connsiteY187" fmla="*/ 59175 h 106918"/>
              <a:gd name="connsiteX188" fmla="*/ 2469 w 150868"/>
              <a:gd name="connsiteY188" fmla="*/ 60032 h 106918"/>
              <a:gd name="connsiteX189" fmla="*/ 2660 w 150868"/>
              <a:gd name="connsiteY189" fmla="*/ 59365 h 106918"/>
              <a:gd name="connsiteX190" fmla="*/ 1421 w 150868"/>
              <a:gd name="connsiteY190" fmla="*/ 61556 h 106918"/>
              <a:gd name="connsiteX191" fmla="*/ 88 w 150868"/>
              <a:gd name="connsiteY191" fmla="*/ 61937 h 106918"/>
              <a:gd name="connsiteX192" fmla="*/ 1136 w 150868"/>
              <a:gd name="connsiteY192" fmla="*/ 62223 h 106918"/>
              <a:gd name="connsiteX193" fmla="*/ 1231 w 150868"/>
              <a:gd name="connsiteY193" fmla="*/ 64032 h 106918"/>
              <a:gd name="connsiteX194" fmla="*/ 564 w 150868"/>
              <a:gd name="connsiteY194" fmla="*/ 66033 h 106918"/>
              <a:gd name="connsiteX195" fmla="*/ 88 w 150868"/>
              <a:gd name="connsiteY195" fmla="*/ 66128 h 106918"/>
              <a:gd name="connsiteX196" fmla="*/ 128485 w 150868"/>
              <a:gd name="connsiteY196" fmla="*/ 33457 h 106918"/>
              <a:gd name="connsiteX197" fmla="*/ 123056 w 150868"/>
              <a:gd name="connsiteY197" fmla="*/ 31647 h 106918"/>
              <a:gd name="connsiteX198" fmla="*/ 128485 w 150868"/>
              <a:gd name="connsiteY198" fmla="*/ 33457 h 106918"/>
              <a:gd name="connsiteX199" fmla="*/ 102101 w 150868"/>
              <a:gd name="connsiteY199" fmla="*/ 26028 h 106918"/>
              <a:gd name="connsiteX200" fmla="*/ 99624 w 150868"/>
              <a:gd name="connsiteY200" fmla="*/ 25075 h 106918"/>
              <a:gd name="connsiteX201" fmla="*/ 102101 w 150868"/>
              <a:gd name="connsiteY201" fmla="*/ 26028 h 106918"/>
              <a:gd name="connsiteX202" fmla="*/ 97338 w 150868"/>
              <a:gd name="connsiteY202" fmla="*/ 24885 h 106918"/>
              <a:gd name="connsiteX203" fmla="*/ 95624 w 150868"/>
              <a:gd name="connsiteY203" fmla="*/ 23742 h 106918"/>
              <a:gd name="connsiteX204" fmla="*/ 97338 w 150868"/>
              <a:gd name="connsiteY204" fmla="*/ 24885 h 106918"/>
              <a:gd name="connsiteX205" fmla="*/ 62000 w 150868"/>
              <a:gd name="connsiteY205" fmla="*/ 15741 h 106918"/>
              <a:gd name="connsiteX206" fmla="*/ 59810 w 150868"/>
              <a:gd name="connsiteY206" fmla="*/ 14502 h 106918"/>
              <a:gd name="connsiteX207" fmla="*/ 62000 w 150868"/>
              <a:gd name="connsiteY207" fmla="*/ 15741 h 106918"/>
              <a:gd name="connsiteX208" fmla="*/ 57524 w 150868"/>
              <a:gd name="connsiteY208" fmla="*/ 13931 h 106918"/>
              <a:gd name="connsiteX209" fmla="*/ 55047 w 150868"/>
              <a:gd name="connsiteY209" fmla="*/ 12978 h 106918"/>
              <a:gd name="connsiteX210" fmla="*/ 57524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4 w 150868"/>
              <a:gd name="connsiteY214" fmla="*/ 90512 h 106918"/>
              <a:gd name="connsiteX215" fmla="*/ 58667 w 150868"/>
              <a:gd name="connsiteY215" fmla="*/ 92131 h 106918"/>
              <a:gd name="connsiteX216" fmla="*/ 57905 w 150868"/>
              <a:gd name="connsiteY216" fmla="*/ 91560 h 106918"/>
              <a:gd name="connsiteX217" fmla="*/ 62572 w 150868"/>
              <a:gd name="connsiteY217" fmla="*/ 94131 h 106918"/>
              <a:gd name="connsiteX218" fmla="*/ 53999 w 150868"/>
              <a:gd name="connsiteY218" fmla="*/ 91274 h 106918"/>
              <a:gd name="connsiteX219" fmla="*/ 52666 w 150868"/>
              <a:gd name="connsiteY219" fmla="*/ 90988 h 106918"/>
              <a:gd name="connsiteX220" fmla="*/ 52094 w 150868"/>
              <a:gd name="connsiteY220" fmla="*/ 90512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8 w 150868"/>
              <a:gd name="connsiteY224" fmla="*/ 9835 h 106918"/>
              <a:gd name="connsiteX225" fmla="*/ 39807 w 150868"/>
              <a:gd name="connsiteY225" fmla="*/ 10311 h 106918"/>
              <a:gd name="connsiteX226" fmla="*/ 36664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8 w 150868"/>
              <a:gd name="connsiteY230" fmla="*/ 9835 h 106918"/>
              <a:gd name="connsiteX231" fmla="*/ 15709 w 150868"/>
              <a:gd name="connsiteY231" fmla="*/ 11550 h 106918"/>
              <a:gd name="connsiteX232" fmla="*/ 19043 w 150868"/>
              <a:gd name="connsiteY232" fmla="*/ 9454 h 106918"/>
              <a:gd name="connsiteX233" fmla="*/ 15709 w 150868"/>
              <a:gd name="connsiteY233" fmla="*/ 11550 h 106918"/>
              <a:gd name="connsiteX234" fmla="*/ 17042 w 150868"/>
              <a:gd name="connsiteY234" fmla="*/ 12597 h 106918"/>
              <a:gd name="connsiteX235" fmla="*/ 16757 w 150868"/>
              <a:gd name="connsiteY235" fmla="*/ 12883 h 106918"/>
              <a:gd name="connsiteX236" fmla="*/ 17042 w 150868"/>
              <a:gd name="connsiteY236" fmla="*/ 13264 h 106918"/>
              <a:gd name="connsiteX237" fmla="*/ 15994 w 150868"/>
              <a:gd name="connsiteY237" fmla="*/ 13359 h 106918"/>
              <a:gd name="connsiteX238" fmla="*/ 17042 w 150868"/>
              <a:gd name="connsiteY238" fmla="*/ 12597 h 106918"/>
              <a:gd name="connsiteX239" fmla="*/ 3041 w 150868"/>
              <a:gd name="connsiteY239" fmla="*/ 54888 h 106918"/>
              <a:gd name="connsiteX240" fmla="*/ 2565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2 w 150868"/>
              <a:gd name="connsiteY244" fmla="*/ 51269 h 106918"/>
              <a:gd name="connsiteX245" fmla="*/ 3898 w 150868"/>
              <a:gd name="connsiteY245" fmla="*/ 52888 h 106918"/>
              <a:gd name="connsiteX246" fmla="*/ 3993 w 150868"/>
              <a:gd name="connsiteY246" fmla="*/ 51078 h 106918"/>
              <a:gd name="connsiteX247" fmla="*/ 5136 w 150868"/>
              <a:gd name="connsiteY247" fmla="*/ 50602 h 106918"/>
              <a:gd name="connsiteX248" fmla="*/ 4755 w 150868"/>
              <a:gd name="connsiteY248" fmla="*/ 51269 h 106918"/>
              <a:gd name="connsiteX249" fmla="*/ 3993 w 150868"/>
              <a:gd name="connsiteY249" fmla="*/ 51078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9" y="67652"/>
                  <a:pt x="1993" y="67747"/>
                  <a:pt x="2755" y="67557"/>
                </a:cubicBezTo>
                <a:cubicBezTo>
                  <a:pt x="2755" y="67842"/>
                  <a:pt x="2660" y="69176"/>
                  <a:pt x="2183" y="69271"/>
                </a:cubicBezTo>
                <a:cubicBezTo>
                  <a:pt x="2183" y="69747"/>
                  <a:pt x="2374" y="70033"/>
                  <a:pt x="2660" y="70128"/>
                </a:cubicBezTo>
                <a:cubicBezTo>
                  <a:pt x="2279" y="70795"/>
                  <a:pt x="1802" y="70509"/>
                  <a:pt x="1612" y="71652"/>
                </a:cubicBezTo>
                <a:cubicBezTo>
                  <a:pt x="2945" y="72510"/>
                  <a:pt x="3517" y="70033"/>
                  <a:pt x="4755" y="70986"/>
                </a:cubicBezTo>
                <a:cubicBezTo>
                  <a:pt x="5041" y="70224"/>
                  <a:pt x="4374" y="70509"/>
                  <a:pt x="4469" y="69843"/>
                </a:cubicBezTo>
                <a:cubicBezTo>
                  <a:pt x="6279" y="71176"/>
                  <a:pt x="6374" y="74510"/>
                  <a:pt x="8375" y="75558"/>
                </a:cubicBezTo>
                <a:cubicBezTo>
                  <a:pt x="8565" y="73843"/>
                  <a:pt x="10089" y="75558"/>
                  <a:pt x="9423" y="77272"/>
                </a:cubicBezTo>
                <a:cubicBezTo>
                  <a:pt x="11994" y="77272"/>
                  <a:pt x="11327" y="76605"/>
                  <a:pt x="13804" y="78320"/>
                </a:cubicBezTo>
                <a:cubicBezTo>
                  <a:pt x="13232" y="79177"/>
                  <a:pt x="12566" y="79558"/>
                  <a:pt x="11804" y="79272"/>
                </a:cubicBezTo>
                <a:cubicBezTo>
                  <a:pt x="11708" y="81558"/>
                  <a:pt x="13518" y="80796"/>
                  <a:pt x="14756" y="81082"/>
                </a:cubicBezTo>
                <a:cubicBezTo>
                  <a:pt x="14375" y="80225"/>
                  <a:pt x="14852" y="80320"/>
                  <a:pt x="15423" y="80511"/>
                </a:cubicBezTo>
                <a:cubicBezTo>
                  <a:pt x="15328" y="80796"/>
                  <a:pt x="15137" y="80701"/>
                  <a:pt x="15042" y="80796"/>
                </a:cubicBezTo>
                <a:cubicBezTo>
                  <a:pt x="18852" y="82701"/>
                  <a:pt x="23805" y="82416"/>
                  <a:pt x="28377" y="83749"/>
                </a:cubicBezTo>
                <a:cubicBezTo>
                  <a:pt x="28568" y="83178"/>
                  <a:pt x="28377" y="83082"/>
                  <a:pt x="28473" y="82701"/>
                </a:cubicBezTo>
                <a:cubicBezTo>
                  <a:pt x="30663" y="82606"/>
                  <a:pt x="31520" y="84416"/>
                  <a:pt x="28949" y="83559"/>
                </a:cubicBezTo>
                <a:cubicBezTo>
                  <a:pt x="28853" y="84130"/>
                  <a:pt x="30663" y="84606"/>
                  <a:pt x="31235" y="85178"/>
                </a:cubicBezTo>
                <a:cubicBezTo>
                  <a:pt x="30758" y="84511"/>
                  <a:pt x="31520" y="84035"/>
                  <a:pt x="31997" y="83559"/>
                </a:cubicBezTo>
                <a:cubicBezTo>
                  <a:pt x="32092" y="85273"/>
                  <a:pt x="33140" y="84416"/>
                  <a:pt x="34187" y="84797"/>
                </a:cubicBezTo>
                <a:cubicBezTo>
                  <a:pt x="34187" y="83559"/>
                  <a:pt x="33521" y="84702"/>
                  <a:pt x="33330" y="83844"/>
                </a:cubicBezTo>
                <a:cubicBezTo>
                  <a:pt x="33806" y="83082"/>
                  <a:pt x="34664" y="83940"/>
                  <a:pt x="35044" y="84225"/>
                </a:cubicBezTo>
                <a:cubicBezTo>
                  <a:pt x="34949" y="84606"/>
                  <a:pt x="34664" y="84416"/>
                  <a:pt x="34473" y="84416"/>
                </a:cubicBezTo>
                <a:cubicBezTo>
                  <a:pt x="34283" y="85178"/>
                  <a:pt x="35140" y="84702"/>
                  <a:pt x="35426" y="84987"/>
                </a:cubicBezTo>
                <a:cubicBezTo>
                  <a:pt x="35426" y="84702"/>
                  <a:pt x="35330" y="84606"/>
                  <a:pt x="35426" y="84225"/>
                </a:cubicBezTo>
                <a:cubicBezTo>
                  <a:pt x="37331" y="84606"/>
                  <a:pt x="37902" y="85083"/>
                  <a:pt x="39521" y="85559"/>
                </a:cubicBezTo>
                <a:cubicBezTo>
                  <a:pt x="39712" y="85749"/>
                  <a:pt x="39331" y="85940"/>
                  <a:pt x="39236"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3" y="89178"/>
                  <a:pt x="46094" y="87750"/>
                </a:cubicBezTo>
                <a:cubicBezTo>
                  <a:pt x="46379" y="88035"/>
                  <a:pt x="45713" y="88226"/>
                  <a:pt x="45998" y="88797"/>
                </a:cubicBezTo>
                <a:cubicBezTo>
                  <a:pt x="47427" y="88893"/>
                  <a:pt x="48094" y="89940"/>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4" y="91560"/>
                  <a:pt x="50380" y="91750"/>
                </a:cubicBezTo>
                <a:cubicBezTo>
                  <a:pt x="50380" y="91464"/>
                  <a:pt x="50380" y="91179"/>
                  <a:pt x="50475" y="90702"/>
                </a:cubicBezTo>
                <a:cubicBezTo>
                  <a:pt x="55619" y="92512"/>
                  <a:pt x="57809" y="93750"/>
                  <a:pt x="62953" y="95560"/>
                </a:cubicBezTo>
                <a:cubicBezTo>
                  <a:pt x="63048" y="95274"/>
                  <a:pt x="62858" y="95274"/>
                  <a:pt x="62667" y="95179"/>
                </a:cubicBezTo>
                <a:cubicBezTo>
                  <a:pt x="68096" y="93274"/>
                  <a:pt x="72573" y="98227"/>
                  <a:pt x="77907" y="98989"/>
                </a:cubicBezTo>
                <a:cubicBezTo>
                  <a:pt x="77621" y="99465"/>
                  <a:pt x="77336"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6" y="101085"/>
                  <a:pt x="88385" y="102132"/>
                  <a:pt x="91718" y="102990"/>
                </a:cubicBezTo>
                <a:cubicBezTo>
                  <a:pt x="95052" y="103847"/>
                  <a:pt x="98386" y="104704"/>
                  <a:pt x="100958" y="104704"/>
                </a:cubicBezTo>
                <a:cubicBezTo>
                  <a:pt x="100862" y="104990"/>
                  <a:pt x="100672" y="104895"/>
                  <a:pt x="100577"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4" y="107752"/>
                  <a:pt x="114102" y="104514"/>
                  <a:pt x="114007" y="106323"/>
                </a:cubicBezTo>
                <a:cubicBezTo>
                  <a:pt x="114388" y="105657"/>
                  <a:pt x="113531" y="105180"/>
                  <a:pt x="113340" y="104609"/>
                </a:cubicBezTo>
                <a:cubicBezTo>
                  <a:pt x="115531" y="103275"/>
                  <a:pt x="117341" y="103656"/>
                  <a:pt x="118484" y="104990"/>
                </a:cubicBezTo>
                <a:cubicBezTo>
                  <a:pt x="118484"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3" y="102990"/>
                  <a:pt x="122103" y="102894"/>
                </a:cubicBezTo>
                <a:cubicBezTo>
                  <a:pt x="122103" y="101751"/>
                  <a:pt x="123056" y="101561"/>
                  <a:pt x="123341" y="101942"/>
                </a:cubicBezTo>
                <a:cubicBezTo>
                  <a:pt x="123436" y="102037"/>
                  <a:pt x="123151" y="99942"/>
                  <a:pt x="124103" y="99561"/>
                </a:cubicBezTo>
                <a:cubicBezTo>
                  <a:pt x="124103" y="98894"/>
                  <a:pt x="124008" y="98227"/>
                  <a:pt x="124484" y="96989"/>
                </a:cubicBezTo>
                <a:cubicBezTo>
                  <a:pt x="125246" y="95655"/>
                  <a:pt x="125818" y="95560"/>
                  <a:pt x="126675" y="93369"/>
                </a:cubicBezTo>
                <a:cubicBezTo>
                  <a:pt x="127151" y="92988"/>
                  <a:pt x="127247"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1" y="84511"/>
                </a:cubicBezTo>
                <a:cubicBezTo>
                  <a:pt x="133248" y="83940"/>
                  <a:pt x="132676" y="84035"/>
                  <a:pt x="133057" y="83368"/>
                </a:cubicBezTo>
                <a:cubicBezTo>
                  <a:pt x="133914" y="83178"/>
                  <a:pt x="133152" y="82225"/>
                  <a:pt x="133914" y="82606"/>
                </a:cubicBezTo>
                <a:cubicBezTo>
                  <a:pt x="134105" y="82130"/>
                  <a:pt x="133724" y="82225"/>
                  <a:pt x="133533" y="82035"/>
                </a:cubicBezTo>
                <a:cubicBezTo>
                  <a:pt x="134390" y="79939"/>
                  <a:pt x="134962" y="81082"/>
                  <a:pt x="135724" y="80796"/>
                </a:cubicBezTo>
                <a:cubicBezTo>
                  <a:pt x="136010" y="80034"/>
                  <a:pt x="135057" y="80225"/>
                  <a:pt x="134771" y="79939"/>
                </a:cubicBezTo>
                <a:cubicBezTo>
                  <a:pt x="134486" y="79272"/>
                  <a:pt x="135438" y="78701"/>
                  <a:pt x="135248" y="77844"/>
                </a:cubicBezTo>
                <a:cubicBezTo>
                  <a:pt x="135724" y="77177"/>
                  <a:pt x="135248" y="78320"/>
                  <a:pt x="135819" y="77748"/>
                </a:cubicBezTo>
                <a:cubicBezTo>
                  <a:pt x="135915" y="77272"/>
                  <a:pt x="136010" y="76701"/>
                  <a:pt x="136010" y="76224"/>
                </a:cubicBezTo>
                <a:cubicBezTo>
                  <a:pt x="136962" y="75462"/>
                  <a:pt x="138296" y="76415"/>
                  <a:pt x="136676" y="75367"/>
                </a:cubicBezTo>
                <a:cubicBezTo>
                  <a:pt x="137343" y="74796"/>
                  <a:pt x="138010" y="75367"/>
                  <a:pt x="138677" y="75177"/>
                </a:cubicBezTo>
                <a:cubicBezTo>
                  <a:pt x="138581" y="74319"/>
                  <a:pt x="137153" y="74700"/>
                  <a:pt x="136581" y="74510"/>
                </a:cubicBezTo>
                <a:cubicBezTo>
                  <a:pt x="136295" y="73557"/>
                  <a:pt x="136962" y="72795"/>
                  <a:pt x="137534" y="71081"/>
                </a:cubicBezTo>
                <a:cubicBezTo>
                  <a:pt x="138296" y="70509"/>
                  <a:pt x="139058" y="71652"/>
                  <a:pt x="139153" y="72224"/>
                </a:cubicBezTo>
                <a:lnTo>
                  <a:pt x="138391" y="73748"/>
                </a:lnTo>
                <a:cubicBezTo>
                  <a:pt x="138962" y="73557"/>
                  <a:pt x="139343" y="72510"/>
                  <a:pt x="139343" y="71843"/>
                </a:cubicBezTo>
                <a:cubicBezTo>
                  <a:pt x="139724" y="71176"/>
                  <a:pt x="140105" y="72129"/>
                  <a:pt x="140486" y="71652"/>
                </a:cubicBezTo>
                <a:cubicBezTo>
                  <a:pt x="139153" y="72414"/>
                  <a:pt x="140677" y="66033"/>
                  <a:pt x="142582" y="64413"/>
                </a:cubicBezTo>
                <a:cubicBezTo>
                  <a:pt x="143153" y="63937"/>
                  <a:pt x="143439" y="65366"/>
                  <a:pt x="144106" y="64794"/>
                </a:cubicBezTo>
                <a:cubicBezTo>
                  <a:pt x="144392" y="64604"/>
                  <a:pt x="143249" y="63651"/>
                  <a:pt x="142868" y="63747"/>
                </a:cubicBezTo>
                <a:cubicBezTo>
                  <a:pt x="143725" y="61746"/>
                  <a:pt x="144773" y="62032"/>
                  <a:pt x="145820" y="62508"/>
                </a:cubicBezTo>
                <a:cubicBezTo>
                  <a:pt x="146201" y="61842"/>
                  <a:pt x="145725" y="61556"/>
                  <a:pt x="145249" y="61365"/>
                </a:cubicBezTo>
                <a:cubicBezTo>
                  <a:pt x="146201" y="59556"/>
                  <a:pt x="147440" y="61175"/>
                  <a:pt x="148487" y="61080"/>
                </a:cubicBezTo>
                <a:cubicBezTo>
                  <a:pt x="147344" y="60413"/>
                  <a:pt x="145154" y="59175"/>
                  <a:pt x="146392" y="56793"/>
                </a:cubicBezTo>
                <a:cubicBezTo>
                  <a:pt x="146868" y="56793"/>
                  <a:pt x="146392" y="56222"/>
                  <a:pt x="146201" y="56698"/>
                </a:cubicBezTo>
                <a:cubicBezTo>
                  <a:pt x="145249" y="55746"/>
                  <a:pt x="146487" y="54222"/>
                  <a:pt x="146201" y="53174"/>
                </a:cubicBezTo>
                <a:cubicBezTo>
                  <a:pt x="149249" y="49745"/>
                  <a:pt x="147916" y="47459"/>
                  <a:pt x="147440"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1" y="32314"/>
                </a:cubicBezTo>
                <a:cubicBezTo>
                  <a:pt x="126390" y="29933"/>
                  <a:pt x="118960" y="30600"/>
                  <a:pt x="113054" y="28504"/>
                </a:cubicBezTo>
                <a:cubicBezTo>
                  <a:pt x="111721" y="28218"/>
                  <a:pt x="113721" y="29266"/>
                  <a:pt x="113816" y="29076"/>
                </a:cubicBezTo>
                <a:cubicBezTo>
                  <a:pt x="113531" y="30219"/>
                  <a:pt x="111721" y="28504"/>
                  <a:pt x="112102" y="28695"/>
                </a:cubicBezTo>
                <a:cubicBezTo>
                  <a:pt x="110387" y="27837"/>
                  <a:pt x="106482" y="26694"/>
                  <a:pt x="105149" y="26599"/>
                </a:cubicBezTo>
                <a:cubicBezTo>
                  <a:pt x="105244" y="25837"/>
                  <a:pt x="105530" y="26028"/>
                  <a:pt x="105815" y="26028"/>
                </a:cubicBezTo>
                <a:cubicBezTo>
                  <a:pt x="99624" y="22980"/>
                  <a:pt x="89147" y="22027"/>
                  <a:pt x="84098" y="18122"/>
                </a:cubicBezTo>
                <a:lnTo>
                  <a:pt x="83908" y="18789"/>
                </a:lnTo>
                <a:cubicBezTo>
                  <a:pt x="83051" y="16979"/>
                  <a:pt x="81146" y="17455"/>
                  <a:pt x="79907" y="17074"/>
                </a:cubicBezTo>
                <a:cubicBezTo>
                  <a:pt x="81812" y="19170"/>
                  <a:pt x="86384" y="19741"/>
                  <a:pt x="89147" y="21551"/>
                </a:cubicBezTo>
                <a:cubicBezTo>
                  <a:pt x="86480" y="21646"/>
                  <a:pt x="83146" y="20408"/>
                  <a:pt x="81050" y="20313"/>
                </a:cubicBezTo>
                <a:cubicBezTo>
                  <a:pt x="82574" y="21265"/>
                  <a:pt x="84479" y="21932"/>
                  <a:pt x="86384" y="22408"/>
                </a:cubicBezTo>
                <a:cubicBezTo>
                  <a:pt x="83527" y="23265"/>
                  <a:pt x="80765" y="21170"/>
                  <a:pt x="77526" y="20598"/>
                </a:cubicBezTo>
                <a:cubicBezTo>
                  <a:pt x="78383" y="19932"/>
                  <a:pt x="79526" y="20979"/>
                  <a:pt x="80479" y="20979"/>
                </a:cubicBezTo>
                <a:cubicBezTo>
                  <a:pt x="80193" y="18979"/>
                  <a:pt x="78860" y="19455"/>
                  <a:pt x="78002" y="19265"/>
                </a:cubicBezTo>
                <a:cubicBezTo>
                  <a:pt x="70097" y="18027"/>
                  <a:pt x="62858"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40" y="4501"/>
                  <a:pt x="30187" y="3549"/>
                  <a:pt x="29139" y="3549"/>
                </a:cubicBezTo>
                <a:cubicBezTo>
                  <a:pt x="29425" y="2120"/>
                  <a:pt x="29520" y="3453"/>
                  <a:pt x="29901" y="3358"/>
                </a:cubicBezTo>
                <a:cubicBezTo>
                  <a:pt x="29615" y="1929"/>
                  <a:pt x="28853" y="2215"/>
                  <a:pt x="28186" y="1072"/>
                </a:cubicBezTo>
                <a:cubicBezTo>
                  <a:pt x="28282" y="501"/>
                  <a:pt x="28473" y="501"/>
                  <a:pt x="28663" y="501"/>
                </a:cubicBezTo>
                <a:cubicBezTo>
                  <a:pt x="28758" y="-547"/>
                  <a:pt x="27901" y="405"/>
                  <a:pt x="27615" y="215"/>
                </a:cubicBezTo>
                <a:cubicBezTo>
                  <a:pt x="27806" y="1453"/>
                  <a:pt x="27996" y="2596"/>
                  <a:pt x="29139" y="2787"/>
                </a:cubicBezTo>
                <a:cubicBezTo>
                  <a:pt x="28186" y="3549"/>
                  <a:pt x="27139" y="4406"/>
                  <a:pt x="25901" y="3834"/>
                </a:cubicBezTo>
                <a:cubicBezTo>
                  <a:pt x="26472" y="5739"/>
                  <a:pt x="28663" y="4977"/>
                  <a:pt x="30854" y="6120"/>
                </a:cubicBezTo>
                <a:cubicBezTo>
                  <a:pt x="30663" y="6406"/>
                  <a:pt x="30568" y="6692"/>
                  <a:pt x="30377" y="6692"/>
                </a:cubicBezTo>
                <a:cubicBezTo>
                  <a:pt x="30187" y="7549"/>
                  <a:pt x="30949" y="6406"/>
                  <a:pt x="31140"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2" y="6120"/>
                  <a:pt x="22757" y="6311"/>
                  <a:pt x="22948" y="6311"/>
                </a:cubicBezTo>
                <a:cubicBezTo>
                  <a:pt x="22757" y="4215"/>
                  <a:pt x="21138" y="5644"/>
                  <a:pt x="20281" y="6406"/>
                </a:cubicBezTo>
                <a:cubicBezTo>
                  <a:pt x="20281" y="6882"/>
                  <a:pt x="21329" y="6406"/>
                  <a:pt x="21805" y="6787"/>
                </a:cubicBezTo>
                <a:cubicBezTo>
                  <a:pt x="21329" y="7454"/>
                  <a:pt x="20852" y="7930"/>
                  <a:pt x="20471" y="7168"/>
                </a:cubicBezTo>
                <a:cubicBezTo>
                  <a:pt x="20662" y="8883"/>
                  <a:pt x="17995" y="8692"/>
                  <a:pt x="17328" y="8216"/>
                </a:cubicBezTo>
                <a:cubicBezTo>
                  <a:pt x="17614" y="6882"/>
                  <a:pt x="17804" y="8502"/>
                  <a:pt x="18281" y="7359"/>
                </a:cubicBezTo>
                <a:cubicBezTo>
                  <a:pt x="17900" y="8597"/>
                  <a:pt x="18948" y="7644"/>
                  <a:pt x="19709" y="8121"/>
                </a:cubicBezTo>
                <a:cubicBezTo>
                  <a:pt x="19995" y="7454"/>
                  <a:pt x="19614" y="7454"/>
                  <a:pt x="19328" y="7359"/>
                </a:cubicBezTo>
                <a:cubicBezTo>
                  <a:pt x="19424" y="7073"/>
                  <a:pt x="19614" y="7168"/>
                  <a:pt x="19709" y="7073"/>
                </a:cubicBezTo>
                <a:cubicBezTo>
                  <a:pt x="18566" y="6882"/>
                  <a:pt x="17423" y="6787"/>
                  <a:pt x="16661" y="7073"/>
                </a:cubicBezTo>
                <a:cubicBezTo>
                  <a:pt x="17233" y="7073"/>
                  <a:pt x="16852" y="7930"/>
                  <a:pt x="16757" y="8883"/>
                </a:cubicBezTo>
                <a:cubicBezTo>
                  <a:pt x="15233" y="10407"/>
                  <a:pt x="13518" y="11169"/>
                  <a:pt x="12566" y="15074"/>
                </a:cubicBezTo>
                <a:cubicBezTo>
                  <a:pt x="13709"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90"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4"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409"/>
                </a:cubicBezTo>
                <a:cubicBezTo>
                  <a:pt x="10470" y="27552"/>
                  <a:pt x="9899" y="29361"/>
                  <a:pt x="9041" y="30219"/>
                </a:cubicBezTo>
                <a:cubicBezTo>
                  <a:pt x="8946" y="30790"/>
                  <a:pt x="9136" y="31076"/>
                  <a:pt x="9518" y="31076"/>
                </a:cubicBezTo>
                <a:cubicBezTo>
                  <a:pt x="8946" y="33076"/>
                  <a:pt x="8851" y="33362"/>
                  <a:pt x="8279" y="34029"/>
                </a:cubicBezTo>
                <a:cubicBezTo>
                  <a:pt x="8851" y="34124"/>
                  <a:pt x="8660" y="35076"/>
                  <a:pt x="9327" y="34981"/>
                </a:cubicBezTo>
                <a:cubicBezTo>
                  <a:pt x="8660" y="36124"/>
                  <a:pt x="8565" y="36315"/>
                  <a:pt x="7898" y="36410"/>
                </a:cubicBezTo>
                <a:cubicBezTo>
                  <a:pt x="8470" y="37458"/>
                  <a:pt x="6946" y="38124"/>
                  <a:pt x="6851" y="39077"/>
                </a:cubicBezTo>
                <a:cubicBezTo>
                  <a:pt x="6469" y="38601"/>
                  <a:pt x="6089" y="38505"/>
                  <a:pt x="5517" y="38791"/>
                </a:cubicBezTo>
                <a:cubicBezTo>
                  <a:pt x="5041" y="39458"/>
                  <a:pt x="6469" y="38505"/>
                  <a:pt x="6374" y="39744"/>
                </a:cubicBezTo>
                <a:cubicBezTo>
                  <a:pt x="5993" y="40410"/>
                  <a:pt x="5422" y="40029"/>
                  <a:pt x="5041" y="40887"/>
                </a:cubicBezTo>
                <a:cubicBezTo>
                  <a:pt x="5136" y="41553"/>
                  <a:pt x="5898" y="41363"/>
                  <a:pt x="5517" y="42506"/>
                </a:cubicBezTo>
                <a:cubicBezTo>
                  <a:pt x="3803" y="44887"/>
                  <a:pt x="3041" y="50031"/>
                  <a:pt x="1040" y="50507"/>
                </a:cubicBezTo>
                <a:cubicBezTo>
                  <a:pt x="850" y="50888"/>
                  <a:pt x="659" y="51840"/>
                  <a:pt x="183" y="52507"/>
                </a:cubicBezTo>
                <a:cubicBezTo>
                  <a:pt x="564" y="52031"/>
                  <a:pt x="1231" y="52221"/>
                  <a:pt x="1326" y="52793"/>
                </a:cubicBezTo>
                <a:cubicBezTo>
                  <a:pt x="1136" y="53650"/>
                  <a:pt x="755" y="54031"/>
                  <a:pt x="278" y="54031"/>
                </a:cubicBezTo>
                <a:cubicBezTo>
                  <a:pt x="183" y="55079"/>
                  <a:pt x="945" y="53936"/>
                  <a:pt x="1231" y="53936"/>
                </a:cubicBezTo>
                <a:cubicBezTo>
                  <a:pt x="1707" y="54603"/>
                  <a:pt x="1517" y="55269"/>
                  <a:pt x="1421" y="56127"/>
                </a:cubicBezTo>
                <a:cubicBezTo>
                  <a:pt x="2660" y="56412"/>
                  <a:pt x="3612" y="56889"/>
                  <a:pt x="3517" y="59175"/>
                </a:cubicBezTo>
                <a:cubicBezTo>
                  <a:pt x="3326" y="60127"/>
                  <a:pt x="2850" y="60032"/>
                  <a:pt x="2469" y="60032"/>
                </a:cubicBezTo>
                <a:cubicBezTo>
                  <a:pt x="2279" y="59937"/>
                  <a:pt x="2469" y="59270"/>
                  <a:pt x="2660" y="59365"/>
                </a:cubicBezTo>
                <a:cubicBezTo>
                  <a:pt x="2565" y="58698"/>
                  <a:pt x="1136" y="60603"/>
                  <a:pt x="1421" y="61556"/>
                </a:cubicBezTo>
                <a:cubicBezTo>
                  <a:pt x="850" y="61175"/>
                  <a:pt x="564" y="62127"/>
                  <a:pt x="88" y="61937"/>
                </a:cubicBezTo>
                <a:cubicBezTo>
                  <a:pt x="-293" y="63556"/>
                  <a:pt x="659" y="61365"/>
                  <a:pt x="1136" y="62223"/>
                </a:cubicBezTo>
                <a:cubicBezTo>
                  <a:pt x="-7" y="62604"/>
                  <a:pt x="1040" y="63270"/>
                  <a:pt x="1231" y="64032"/>
                </a:cubicBezTo>
                <a:cubicBezTo>
                  <a:pt x="945" y="64890"/>
                  <a:pt x="278" y="64985"/>
                  <a:pt x="564" y="66033"/>
                </a:cubicBezTo>
                <a:cubicBezTo>
                  <a:pt x="469" y="66318"/>
                  <a:pt x="469" y="64604"/>
                  <a:pt x="88" y="66128"/>
                </a:cubicBezTo>
                <a:close/>
                <a:moveTo>
                  <a:pt x="128485" y="33457"/>
                </a:moveTo>
                <a:cubicBezTo>
                  <a:pt x="127437" y="34410"/>
                  <a:pt x="123532" y="31362"/>
                  <a:pt x="123056" y="31647"/>
                </a:cubicBezTo>
                <a:cubicBezTo>
                  <a:pt x="124294" y="30790"/>
                  <a:pt x="127723" y="34219"/>
                  <a:pt x="128485" y="33457"/>
                </a:cubicBezTo>
                <a:close/>
                <a:moveTo>
                  <a:pt x="102101" y="26028"/>
                </a:moveTo>
                <a:cubicBezTo>
                  <a:pt x="101243" y="26218"/>
                  <a:pt x="100291" y="25742"/>
                  <a:pt x="99624" y="25075"/>
                </a:cubicBezTo>
                <a:cubicBezTo>
                  <a:pt x="100481" y="24599"/>
                  <a:pt x="101529" y="25361"/>
                  <a:pt x="102101" y="26028"/>
                </a:cubicBezTo>
                <a:close/>
                <a:moveTo>
                  <a:pt x="97338" y="24885"/>
                </a:moveTo>
                <a:cubicBezTo>
                  <a:pt x="96386" y="24408"/>
                  <a:pt x="95909" y="24885"/>
                  <a:pt x="95624" y="23742"/>
                </a:cubicBezTo>
                <a:cubicBezTo>
                  <a:pt x="96290" y="23837"/>
                  <a:pt x="97624" y="24504"/>
                  <a:pt x="97338" y="24885"/>
                </a:cubicBezTo>
                <a:close/>
                <a:moveTo>
                  <a:pt x="62000" y="15741"/>
                </a:moveTo>
                <a:cubicBezTo>
                  <a:pt x="61334" y="14502"/>
                  <a:pt x="59810" y="15931"/>
                  <a:pt x="59810" y="14502"/>
                </a:cubicBezTo>
                <a:cubicBezTo>
                  <a:pt x="60572" y="14979"/>
                  <a:pt x="62096" y="14407"/>
                  <a:pt x="62000" y="15741"/>
                </a:cubicBezTo>
                <a:close/>
                <a:moveTo>
                  <a:pt x="57524" y="13931"/>
                </a:moveTo>
                <a:cubicBezTo>
                  <a:pt x="56476" y="13550"/>
                  <a:pt x="55714" y="14121"/>
                  <a:pt x="55047" y="12978"/>
                </a:cubicBezTo>
                <a:cubicBezTo>
                  <a:pt x="55809" y="12693"/>
                  <a:pt x="57333" y="13264"/>
                  <a:pt x="57524" y="13931"/>
                </a:cubicBezTo>
                <a:close/>
                <a:moveTo>
                  <a:pt x="56857" y="91369"/>
                </a:moveTo>
                <a:cubicBezTo>
                  <a:pt x="56571" y="90702"/>
                  <a:pt x="55047" y="91655"/>
                  <a:pt x="55047" y="90226"/>
                </a:cubicBezTo>
                <a:cubicBezTo>
                  <a:pt x="56095" y="89845"/>
                  <a:pt x="56666" y="90131"/>
                  <a:pt x="56857" y="91369"/>
                </a:cubicBezTo>
                <a:close/>
                <a:moveTo>
                  <a:pt x="52094" y="90512"/>
                </a:moveTo>
                <a:cubicBezTo>
                  <a:pt x="54571" y="90512"/>
                  <a:pt x="56761" y="93084"/>
                  <a:pt x="58667" y="92131"/>
                </a:cubicBezTo>
                <a:cubicBezTo>
                  <a:pt x="58476" y="91845"/>
                  <a:pt x="57714" y="92322"/>
                  <a:pt x="57905" y="91560"/>
                </a:cubicBezTo>
                <a:cubicBezTo>
                  <a:pt x="60000" y="92512"/>
                  <a:pt x="61524" y="92703"/>
                  <a:pt x="62572" y="94131"/>
                </a:cubicBezTo>
                <a:cubicBezTo>
                  <a:pt x="59238" y="93179"/>
                  <a:pt x="56666" y="92893"/>
                  <a:pt x="53999" y="91274"/>
                </a:cubicBezTo>
                <a:lnTo>
                  <a:pt x="52666" y="90988"/>
                </a:lnTo>
                <a:cubicBezTo>
                  <a:pt x="52285" y="91083"/>
                  <a:pt x="51142" y="90512"/>
                  <a:pt x="52094" y="90512"/>
                </a:cubicBezTo>
                <a:close/>
                <a:moveTo>
                  <a:pt x="51237" y="88893"/>
                </a:moveTo>
                <a:cubicBezTo>
                  <a:pt x="50475" y="89274"/>
                  <a:pt x="49713" y="88797"/>
                  <a:pt x="49427" y="88416"/>
                </a:cubicBezTo>
                <a:cubicBezTo>
                  <a:pt x="50380" y="88035"/>
                  <a:pt x="50856" y="88607"/>
                  <a:pt x="51237" y="88893"/>
                </a:cubicBezTo>
                <a:close/>
                <a:moveTo>
                  <a:pt x="37998" y="9835"/>
                </a:moveTo>
                <a:cubicBezTo>
                  <a:pt x="38569" y="9168"/>
                  <a:pt x="39521" y="9264"/>
                  <a:pt x="39807" y="10311"/>
                </a:cubicBezTo>
                <a:cubicBezTo>
                  <a:pt x="38093" y="10978"/>
                  <a:pt x="36950" y="8597"/>
                  <a:pt x="36664" y="10216"/>
                </a:cubicBezTo>
                <a:cubicBezTo>
                  <a:pt x="36092" y="10311"/>
                  <a:pt x="36092" y="9740"/>
                  <a:pt x="35711" y="9645"/>
                </a:cubicBezTo>
                <a:cubicBezTo>
                  <a:pt x="33330" y="8883"/>
                  <a:pt x="35521" y="9454"/>
                  <a:pt x="36569" y="9168"/>
                </a:cubicBezTo>
                <a:cubicBezTo>
                  <a:pt x="36378" y="8311"/>
                  <a:pt x="34568" y="9645"/>
                  <a:pt x="34664" y="7644"/>
                </a:cubicBezTo>
                <a:cubicBezTo>
                  <a:pt x="36569" y="8311"/>
                  <a:pt x="37426" y="7835"/>
                  <a:pt x="37998" y="9835"/>
                </a:cubicBezTo>
                <a:close/>
                <a:moveTo>
                  <a:pt x="15709" y="11550"/>
                </a:moveTo>
                <a:cubicBezTo>
                  <a:pt x="16471" y="9645"/>
                  <a:pt x="18471" y="9454"/>
                  <a:pt x="19043" y="9454"/>
                </a:cubicBezTo>
                <a:cubicBezTo>
                  <a:pt x="17709" y="10692"/>
                  <a:pt x="17042" y="10788"/>
                  <a:pt x="15709" y="11550"/>
                </a:cubicBezTo>
                <a:close/>
                <a:moveTo>
                  <a:pt x="17042" y="12597"/>
                </a:moveTo>
                <a:cubicBezTo>
                  <a:pt x="16947" y="12597"/>
                  <a:pt x="16852" y="12597"/>
                  <a:pt x="16757" y="12883"/>
                </a:cubicBezTo>
                <a:cubicBezTo>
                  <a:pt x="16852" y="12978"/>
                  <a:pt x="17042" y="12978"/>
                  <a:pt x="17042" y="13264"/>
                </a:cubicBezTo>
                <a:cubicBezTo>
                  <a:pt x="16566" y="12597"/>
                  <a:pt x="15994" y="14502"/>
                  <a:pt x="15994" y="13359"/>
                </a:cubicBezTo>
                <a:cubicBezTo>
                  <a:pt x="16185" y="13264"/>
                  <a:pt x="16947" y="11454"/>
                  <a:pt x="17042" y="12597"/>
                </a:cubicBezTo>
                <a:close/>
                <a:moveTo>
                  <a:pt x="3041" y="54888"/>
                </a:moveTo>
                <a:cubicBezTo>
                  <a:pt x="2850" y="54793"/>
                  <a:pt x="2755" y="55460"/>
                  <a:pt x="2565" y="55460"/>
                </a:cubicBezTo>
                <a:cubicBezTo>
                  <a:pt x="2279" y="54031"/>
                  <a:pt x="2755" y="54507"/>
                  <a:pt x="3041" y="53364"/>
                </a:cubicBezTo>
                <a:cubicBezTo>
                  <a:pt x="2850" y="54126"/>
                  <a:pt x="3422" y="53936"/>
                  <a:pt x="3041" y="54888"/>
                </a:cubicBezTo>
                <a:close/>
                <a:moveTo>
                  <a:pt x="3898" y="52888"/>
                </a:moveTo>
                <a:cubicBezTo>
                  <a:pt x="3517" y="52602"/>
                  <a:pt x="3231" y="52221"/>
                  <a:pt x="3422" y="51269"/>
                </a:cubicBezTo>
                <a:cubicBezTo>
                  <a:pt x="3898" y="51364"/>
                  <a:pt x="4088" y="51936"/>
                  <a:pt x="3898" y="52888"/>
                </a:cubicBezTo>
                <a:close/>
                <a:moveTo>
                  <a:pt x="3993" y="51078"/>
                </a:moveTo>
                <a:cubicBezTo>
                  <a:pt x="4088" y="50126"/>
                  <a:pt x="5231" y="50126"/>
                  <a:pt x="5136" y="50602"/>
                </a:cubicBezTo>
                <a:cubicBezTo>
                  <a:pt x="4946" y="50602"/>
                  <a:pt x="4850" y="50888"/>
                  <a:pt x="4755" y="51269"/>
                </a:cubicBezTo>
                <a:lnTo>
                  <a:pt x="3993" y="51078"/>
                </a:lnTo>
                <a:close/>
              </a:path>
            </a:pathLst>
          </a:custGeom>
          <a:solidFill>
            <a:srgbClr val="1A2D6F"/>
          </a:solidFill>
          <a:ln w="9525" cap="flat">
            <a:noFill/>
            <a:prstDash val="solid"/>
            <a:miter/>
          </a:ln>
        </p:spPr>
        <p:txBody>
          <a:bodyPr rtlCol="0" anchor="ctr"/>
          <a:lstStyle/>
          <a:p>
            <a:endParaRPr lang="en-US"/>
          </a:p>
        </p:txBody>
      </p:sp>
      <p:sp>
        <p:nvSpPr>
          <p:cNvPr id="1321" name="צורה חופשית: צורה 1294">
            <a:extLst>
              <a:ext uri="{FF2B5EF4-FFF2-40B4-BE49-F238E27FC236}">
                <a16:creationId xmlns:a16="http://schemas.microsoft.com/office/drawing/2014/main" id="{98181368-5220-4CC9-B082-1CF3470C8163}"/>
              </a:ext>
            </a:extLst>
          </p:cNvPr>
          <p:cNvSpPr/>
          <p:nvPr userDrawn="1"/>
        </p:nvSpPr>
        <p:spPr>
          <a:xfrm>
            <a:off x="4651816" y="497014"/>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6" y="-95"/>
                  <a:pt x="669" y="1238"/>
                  <a:pt x="3" y="0"/>
                </a:cubicBezTo>
                <a:cubicBezTo>
                  <a:pt x="-93" y="1905"/>
                  <a:pt x="2479" y="476"/>
                  <a:pt x="2765" y="1810"/>
                </a:cubicBezTo>
                <a:close/>
              </a:path>
            </a:pathLst>
          </a:custGeom>
          <a:solidFill>
            <a:srgbClr val="1A2D6F"/>
          </a:solidFill>
          <a:ln w="9525" cap="flat">
            <a:noFill/>
            <a:prstDash val="solid"/>
            <a:miter/>
          </a:ln>
        </p:spPr>
        <p:txBody>
          <a:bodyPr rtlCol="0" anchor="ctr"/>
          <a:lstStyle/>
          <a:p>
            <a:endParaRPr lang="en-US"/>
          </a:p>
        </p:txBody>
      </p:sp>
      <p:sp>
        <p:nvSpPr>
          <p:cNvPr id="1322" name="צורה חופשית: צורה 1295">
            <a:extLst>
              <a:ext uri="{FF2B5EF4-FFF2-40B4-BE49-F238E27FC236}">
                <a16:creationId xmlns:a16="http://schemas.microsoft.com/office/drawing/2014/main" id="{05FC789A-8826-4561-97C6-2051EDF4E596}"/>
              </a:ext>
            </a:extLst>
          </p:cNvPr>
          <p:cNvSpPr/>
          <p:nvPr userDrawn="1"/>
        </p:nvSpPr>
        <p:spPr>
          <a:xfrm>
            <a:off x="4626673" y="485012"/>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1A2D6F"/>
          </a:solidFill>
          <a:ln w="9525" cap="flat">
            <a:noFill/>
            <a:prstDash val="solid"/>
            <a:miter/>
          </a:ln>
        </p:spPr>
        <p:txBody>
          <a:bodyPr rtlCol="0" anchor="ctr"/>
          <a:lstStyle/>
          <a:p>
            <a:endParaRPr lang="en-US"/>
          </a:p>
        </p:txBody>
      </p:sp>
      <p:sp>
        <p:nvSpPr>
          <p:cNvPr id="1323" name="צורה חופשית: צורה 1296">
            <a:extLst>
              <a:ext uri="{FF2B5EF4-FFF2-40B4-BE49-F238E27FC236}">
                <a16:creationId xmlns:a16="http://schemas.microsoft.com/office/drawing/2014/main" id="{58FAA1F3-C9ED-40C5-98D0-10E343A45046}"/>
              </a:ext>
            </a:extLst>
          </p:cNvPr>
          <p:cNvSpPr/>
          <p:nvPr userDrawn="1"/>
        </p:nvSpPr>
        <p:spPr>
          <a:xfrm>
            <a:off x="4676013" y="500743"/>
            <a:ext cx="2000" cy="1319"/>
          </a:xfrm>
          <a:custGeom>
            <a:avLst/>
            <a:gdLst>
              <a:gd name="connsiteX0" fmla="*/ 0 w 2000"/>
              <a:gd name="connsiteY0" fmla="*/ 81 h 1319"/>
              <a:gd name="connsiteX1" fmla="*/ 2000 w 2000"/>
              <a:gd name="connsiteY1" fmla="*/ 1320 h 1319"/>
              <a:gd name="connsiteX2" fmla="*/ 0 w 2000"/>
              <a:gd name="connsiteY2" fmla="*/ 81 h 1319"/>
            </a:gdLst>
            <a:ahLst/>
            <a:cxnLst>
              <a:cxn ang="0">
                <a:pos x="connsiteX0" y="connsiteY0"/>
              </a:cxn>
              <a:cxn ang="0">
                <a:pos x="connsiteX1" y="connsiteY1"/>
              </a:cxn>
              <a:cxn ang="0">
                <a:pos x="connsiteX2" y="connsiteY2"/>
              </a:cxn>
            </a:cxnLst>
            <a:rect l="l" t="t" r="r" b="b"/>
            <a:pathLst>
              <a:path w="2000" h="1319">
                <a:moveTo>
                  <a:pt x="0" y="81"/>
                </a:moveTo>
                <a:cubicBezTo>
                  <a:pt x="381" y="843"/>
                  <a:pt x="1429" y="748"/>
                  <a:pt x="2000" y="1320"/>
                </a:cubicBezTo>
                <a:cubicBezTo>
                  <a:pt x="1905" y="-300"/>
                  <a:pt x="571" y="-14"/>
                  <a:pt x="0" y="81"/>
                </a:cubicBezTo>
                <a:close/>
              </a:path>
            </a:pathLst>
          </a:custGeom>
          <a:solidFill>
            <a:srgbClr val="1A2D6F"/>
          </a:solidFill>
          <a:ln w="9525" cap="flat">
            <a:noFill/>
            <a:prstDash val="solid"/>
            <a:miter/>
          </a:ln>
        </p:spPr>
        <p:txBody>
          <a:bodyPr rtlCol="0" anchor="ctr"/>
          <a:lstStyle/>
          <a:p>
            <a:endParaRPr lang="en-US"/>
          </a:p>
        </p:txBody>
      </p:sp>
      <p:sp>
        <p:nvSpPr>
          <p:cNvPr id="1324" name="צורה חופשית: צורה 1297">
            <a:extLst>
              <a:ext uri="{FF2B5EF4-FFF2-40B4-BE49-F238E27FC236}">
                <a16:creationId xmlns:a16="http://schemas.microsoft.com/office/drawing/2014/main" id="{7D161BE2-6372-424F-975D-B905D4D02161}"/>
              </a:ext>
            </a:extLst>
          </p:cNvPr>
          <p:cNvSpPr/>
          <p:nvPr userDrawn="1"/>
        </p:nvSpPr>
        <p:spPr>
          <a:xfrm>
            <a:off x="4636387" y="491109"/>
            <a:ext cx="4097" cy="1542"/>
          </a:xfrm>
          <a:custGeom>
            <a:avLst/>
            <a:gdLst>
              <a:gd name="connsiteX0" fmla="*/ 1621 w 4097"/>
              <a:gd name="connsiteY0" fmla="*/ 762 h 1542"/>
              <a:gd name="connsiteX1" fmla="*/ 4098 w 4097"/>
              <a:gd name="connsiteY1" fmla="*/ 1429 h 1542"/>
              <a:gd name="connsiteX2" fmla="*/ 4098 w 4097"/>
              <a:gd name="connsiteY2" fmla="*/ 0 h 1542"/>
              <a:gd name="connsiteX3" fmla="*/ 192 w 4097"/>
              <a:gd name="connsiteY3" fmla="*/ 95 h 1542"/>
              <a:gd name="connsiteX4" fmla="*/ 1621 w 409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7" h="1542">
                <a:moveTo>
                  <a:pt x="1621" y="762"/>
                </a:moveTo>
                <a:cubicBezTo>
                  <a:pt x="2669" y="1143"/>
                  <a:pt x="3526" y="1810"/>
                  <a:pt x="4098" y="1429"/>
                </a:cubicBezTo>
                <a:cubicBezTo>
                  <a:pt x="4098" y="857"/>
                  <a:pt x="4098" y="476"/>
                  <a:pt x="4098" y="0"/>
                </a:cubicBezTo>
                <a:cubicBezTo>
                  <a:pt x="2859" y="952"/>
                  <a:pt x="1907" y="571"/>
                  <a:pt x="192" y="95"/>
                </a:cubicBezTo>
                <a:cubicBezTo>
                  <a:pt x="-569" y="476"/>
                  <a:pt x="1145" y="571"/>
                  <a:pt x="1621" y="762"/>
                </a:cubicBezTo>
                <a:close/>
              </a:path>
            </a:pathLst>
          </a:custGeom>
          <a:solidFill>
            <a:srgbClr val="1A2D6F"/>
          </a:solidFill>
          <a:ln w="9525" cap="flat">
            <a:noFill/>
            <a:prstDash val="solid"/>
            <a:miter/>
          </a:ln>
        </p:spPr>
        <p:txBody>
          <a:bodyPr rtlCol="0" anchor="ctr"/>
          <a:lstStyle/>
          <a:p>
            <a:endParaRPr lang="en-US"/>
          </a:p>
        </p:txBody>
      </p:sp>
      <p:sp>
        <p:nvSpPr>
          <p:cNvPr id="1325" name="צורה חופשית: צורה 1298">
            <a:extLst>
              <a:ext uri="{FF2B5EF4-FFF2-40B4-BE49-F238E27FC236}">
                <a16:creationId xmlns:a16="http://schemas.microsoft.com/office/drawing/2014/main" id="{B34094B2-3C0F-4BD4-B2DC-740E43F97CED}"/>
              </a:ext>
            </a:extLst>
          </p:cNvPr>
          <p:cNvSpPr/>
          <p:nvPr userDrawn="1"/>
        </p:nvSpPr>
        <p:spPr>
          <a:xfrm>
            <a:off x="4648659" y="495014"/>
            <a:ext cx="2302" cy="2095"/>
          </a:xfrm>
          <a:custGeom>
            <a:avLst/>
            <a:gdLst>
              <a:gd name="connsiteX0" fmla="*/ 2303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3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3" y="1143"/>
                </a:moveTo>
                <a:cubicBezTo>
                  <a:pt x="2112" y="286"/>
                  <a:pt x="874" y="762"/>
                  <a:pt x="588" y="0"/>
                </a:cubicBezTo>
                <a:cubicBezTo>
                  <a:pt x="493" y="1048"/>
                  <a:pt x="874" y="1143"/>
                  <a:pt x="16" y="952"/>
                </a:cubicBezTo>
                <a:cubicBezTo>
                  <a:pt x="-174" y="1429"/>
                  <a:pt x="1350" y="1810"/>
                  <a:pt x="1826" y="2095"/>
                </a:cubicBezTo>
                <a:cubicBezTo>
                  <a:pt x="1826" y="1810"/>
                  <a:pt x="1826" y="1429"/>
                  <a:pt x="1636" y="1333"/>
                </a:cubicBezTo>
                <a:cubicBezTo>
                  <a:pt x="1826" y="952"/>
                  <a:pt x="2112" y="1143"/>
                  <a:pt x="2303" y="1143"/>
                </a:cubicBezTo>
                <a:close/>
              </a:path>
            </a:pathLst>
          </a:custGeom>
          <a:solidFill>
            <a:srgbClr val="1A2D6F"/>
          </a:solidFill>
          <a:ln w="9525" cap="flat">
            <a:noFill/>
            <a:prstDash val="solid"/>
            <a:miter/>
          </a:ln>
        </p:spPr>
        <p:txBody>
          <a:bodyPr rtlCol="0" anchor="ctr"/>
          <a:lstStyle/>
          <a:p>
            <a:endParaRPr lang="en-US"/>
          </a:p>
        </p:txBody>
      </p:sp>
      <p:sp>
        <p:nvSpPr>
          <p:cNvPr id="1326" name="צורה חופשית: צורה 1299">
            <a:extLst>
              <a:ext uri="{FF2B5EF4-FFF2-40B4-BE49-F238E27FC236}">
                <a16:creationId xmlns:a16="http://schemas.microsoft.com/office/drawing/2014/main" id="{59E9D8DF-C4C4-4B36-A85D-9177C030AF79}"/>
              </a:ext>
            </a:extLst>
          </p:cNvPr>
          <p:cNvSpPr/>
          <p:nvPr userDrawn="1"/>
        </p:nvSpPr>
        <p:spPr>
          <a:xfrm>
            <a:off x="4634579" y="487394"/>
            <a:ext cx="22955" cy="10382"/>
          </a:xfrm>
          <a:custGeom>
            <a:avLst/>
            <a:gdLst>
              <a:gd name="connsiteX0" fmla="*/ 0 w 22955"/>
              <a:gd name="connsiteY0" fmla="*/ 0 h 10382"/>
              <a:gd name="connsiteX1" fmla="*/ 2476 w 22955"/>
              <a:gd name="connsiteY1" fmla="*/ 1715 h 10382"/>
              <a:gd name="connsiteX2" fmla="*/ 22955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6" y="1715"/>
                </a:cubicBezTo>
                <a:cubicBezTo>
                  <a:pt x="9334" y="4763"/>
                  <a:pt x="16573" y="7906"/>
                  <a:pt x="22955" y="10382"/>
                </a:cubicBezTo>
                <a:cubicBezTo>
                  <a:pt x="16764" y="6001"/>
                  <a:pt x="7144" y="3524"/>
                  <a:pt x="0" y="0"/>
                </a:cubicBezTo>
                <a:close/>
              </a:path>
            </a:pathLst>
          </a:custGeom>
          <a:solidFill>
            <a:srgbClr val="1A2D6F"/>
          </a:solidFill>
          <a:ln w="9525" cap="flat">
            <a:noFill/>
            <a:prstDash val="solid"/>
            <a:miter/>
          </a:ln>
        </p:spPr>
        <p:txBody>
          <a:bodyPr rtlCol="0" anchor="ctr"/>
          <a:lstStyle/>
          <a:p>
            <a:endParaRPr lang="en-US"/>
          </a:p>
        </p:txBody>
      </p:sp>
      <p:sp>
        <p:nvSpPr>
          <p:cNvPr id="1327" name="צורה חופשית: צורה 1300">
            <a:extLst>
              <a:ext uri="{FF2B5EF4-FFF2-40B4-BE49-F238E27FC236}">
                <a16:creationId xmlns:a16="http://schemas.microsoft.com/office/drawing/2014/main" id="{D2E3729A-068E-4CEA-BD6F-1EDDC2F8B1B1}"/>
              </a:ext>
            </a:extLst>
          </p:cNvPr>
          <p:cNvSpPr/>
          <p:nvPr userDrawn="1"/>
        </p:nvSpPr>
        <p:spPr>
          <a:xfrm>
            <a:off x="4711255" y="512826"/>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381" y="95"/>
                  <a:pt x="191" y="0"/>
                  <a:pt x="0" y="0"/>
                </a:cubicBezTo>
                <a:close/>
              </a:path>
            </a:pathLst>
          </a:custGeom>
          <a:solidFill>
            <a:srgbClr val="1A2D6F"/>
          </a:solidFill>
          <a:ln w="9525" cap="flat">
            <a:noFill/>
            <a:prstDash val="solid"/>
            <a:miter/>
          </a:ln>
        </p:spPr>
        <p:txBody>
          <a:bodyPr rtlCol="0" anchor="ctr"/>
          <a:lstStyle/>
          <a:p>
            <a:endParaRPr lang="en-US"/>
          </a:p>
        </p:txBody>
      </p:sp>
      <p:sp>
        <p:nvSpPr>
          <p:cNvPr id="1328" name="צורה חופשית: צורה 1301">
            <a:extLst>
              <a:ext uri="{FF2B5EF4-FFF2-40B4-BE49-F238E27FC236}">
                <a16:creationId xmlns:a16="http://schemas.microsoft.com/office/drawing/2014/main" id="{C2942C8C-D646-4EC4-9B63-2C5BE10BF79C}"/>
              </a:ext>
            </a:extLst>
          </p:cNvPr>
          <p:cNvSpPr/>
          <p:nvPr userDrawn="1"/>
        </p:nvSpPr>
        <p:spPr>
          <a:xfrm>
            <a:off x="4578476" y="548057"/>
            <a:ext cx="762" cy="3059"/>
          </a:xfrm>
          <a:custGeom>
            <a:avLst/>
            <a:gdLst>
              <a:gd name="connsiteX0" fmla="*/ 0 w 762"/>
              <a:gd name="connsiteY0" fmla="*/ 3059 h 3059"/>
              <a:gd name="connsiteX1" fmla="*/ 762 w 762"/>
              <a:gd name="connsiteY1" fmla="*/ 11 h 3059"/>
              <a:gd name="connsiteX2" fmla="*/ 0 w 762"/>
              <a:gd name="connsiteY2" fmla="*/ 3059 h 3059"/>
            </a:gdLst>
            <a:ahLst/>
            <a:cxnLst>
              <a:cxn ang="0">
                <a:pos x="connsiteX0" y="connsiteY0"/>
              </a:cxn>
              <a:cxn ang="0">
                <a:pos x="connsiteX1" y="connsiteY1"/>
              </a:cxn>
              <a:cxn ang="0">
                <a:pos x="connsiteX2" y="connsiteY2"/>
              </a:cxn>
            </a:cxnLst>
            <a:rect l="l" t="t" r="r" b="b"/>
            <a:pathLst>
              <a:path w="762" h="3059">
                <a:moveTo>
                  <a:pt x="0" y="3059"/>
                </a:moveTo>
                <a:cubicBezTo>
                  <a:pt x="953" y="2583"/>
                  <a:pt x="0" y="1535"/>
                  <a:pt x="762" y="11"/>
                </a:cubicBezTo>
                <a:cubicBezTo>
                  <a:pt x="0" y="-179"/>
                  <a:pt x="286" y="2107"/>
                  <a:pt x="0" y="3059"/>
                </a:cubicBezTo>
                <a:close/>
              </a:path>
            </a:pathLst>
          </a:custGeom>
          <a:solidFill>
            <a:srgbClr val="1A2D6F"/>
          </a:solidFill>
          <a:ln w="9525" cap="flat">
            <a:noFill/>
            <a:prstDash val="solid"/>
            <a:miter/>
          </a:ln>
        </p:spPr>
        <p:txBody>
          <a:bodyPr rtlCol="0" anchor="ctr"/>
          <a:lstStyle/>
          <a:p>
            <a:endParaRPr lang="en-US"/>
          </a:p>
        </p:txBody>
      </p:sp>
      <p:sp>
        <p:nvSpPr>
          <p:cNvPr id="1329" name="צורה חופשית: צורה 1302">
            <a:extLst>
              <a:ext uri="{FF2B5EF4-FFF2-40B4-BE49-F238E27FC236}">
                <a16:creationId xmlns:a16="http://schemas.microsoft.com/office/drawing/2014/main" id="{186C2BA9-42B7-4559-9235-44A1F97E81DC}"/>
              </a:ext>
            </a:extLst>
          </p:cNvPr>
          <p:cNvSpPr/>
          <p:nvPr userDrawn="1"/>
        </p:nvSpPr>
        <p:spPr>
          <a:xfrm>
            <a:off x="4679975" y="499681"/>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3 w 3657"/>
              <a:gd name="connsiteY3" fmla="*/ 3048 h 3438"/>
              <a:gd name="connsiteX4" fmla="*/ 2229 w 3657"/>
              <a:gd name="connsiteY4" fmla="*/ 3143 h 3438"/>
              <a:gd name="connsiteX5" fmla="*/ 1466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2" y="1143"/>
                  <a:pt x="38" y="0"/>
                </a:cubicBezTo>
                <a:cubicBezTo>
                  <a:pt x="-248" y="1333"/>
                  <a:pt x="1181" y="476"/>
                  <a:pt x="1276" y="1429"/>
                </a:cubicBezTo>
                <a:cubicBezTo>
                  <a:pt x="323" y="2477"/>
                  <a:pt x="-153" y="1905"/>
                  <a:pt x="323" y="3048"/>
                </a:cubicBezTo>
                <a:cubicBezTo>
                  <a:pt x="800" y="2381"/>
                  <a:pt x="1562" y="4096"/>
                  <a:pt x="2229" y="3143"/>
                </a:cubicBezTo>
                <a:cubicBezTo>
                  <a:pt x="2419" y="2381"/>
                  <a:pt x="1657" y="2857"/>
                  <a:pt x="1466" y="2572"/>
                </a:cubicBezTo>
                <a:cubicBezTo>
                  <a:pt x="2133" y="1429"/>
                  <a:pt x="2800" y="2857"/>
                  <a:pt x="3657" y="2000"/>
                </a:cubicBezTo>
                <a:close/>
              </a:path>
            </a:pathLst>
          </a:custGeom>
          <a:solidFill>
            <a:srgbClr val="1A2D6F"/>
          </a:solidFill>
          <a:ln w="9525" cap="flat">
            <a:noFill/>
            <a:prstDash val="solid"/>
            <a:miter/>
          </a:ln>
        </p:spPr>
        <p:txBody>
          <a:bodyPr rtlCol="0" anchor="ctr"/>
          <a:lstStyle/>
          <a:p>
            <a:endParaRPr lang="en-US"/>
          </a:p>
        </p:txBody>
      </p:sp>
      <p:sp>
        <p:nvSpPr>
          <p:cNvPr id="1330" name="צורה חופשית: צורה 1303">
            <a:extLst>
              <a:ext uri="{FF2B5EF4-FFF2-40B4-BE49-F238E27FC236}">
                <a16:creationId xmlns:a16="http://schemas.microsoft.com/office/drawing/2014/main" id="{4E7C0DD1-2099-4535-829A-EEA1D517D2B9}"/>
              </a:ext>
            </a:extLst>
          </p:cNvPr>
          <p:cNvSpPr/>
          <p:nvPr userDrawn="1"/>
        </p:nvSpPr>
        <p:spPr>
          <a:xfrm>
            <a:off x="4683156" y="501300"/>
            <a:ext cx="37623" cy="13239"/>
          </a:xfrm>
          <a:custGeom>
            <a:avLst/>
            <a:gdLst>
              <a:gd name="connsiteX0" fmla="*/ 30099 w 37623"/>
              <a:gd name="connsiteY0" fmla="*/ 11430 h 13239"/>
              <a:gd name="connsiteX1" fmla="*/ 37624 w 37623"/>
              <a:gd name="connsiteY1" fmla="*/ 13240 h 13239"/>
              <a:gd name="connsiteX2" fmla="*/ 24670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6 w 37623"/>
              <a:gd name="connsiteY8" fmla="*/ 4858 h 13239"/>
              <a:gd name="connsiteX9" fmla="*/ 16288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70"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09" y="2762"/>
                  <a:pt x="1048" y="762"/>
                  <a:pt x="0" y="1619"/>
                </a:cubicBezTo>
                <a:cubicBezTo>
                  <a:pt x="2762" y="2857"/>
                  <a:pt x="5334" y="4000"/>
                  <a:pt x="7906" y="4858"/>
                </a:cubicBezTo>
                <a:cubicBezTo>
                  <a:pt x="10477" y="5715"/>
                  <a:pt x="13240" y="6286"/>
                  <a:pt x="16288" y="6477"/>
                </a:cubicBezTo>
                <a:cubicBezTo>
                  <a:pt x="18192" y="8287"/>
                  <a:pt x="23431" y="8287"/>
                  <a:pt x="27908" y="9716"/>
                </a:cubicBezTo>
                <a:cubicBezTo>
                  <a:pt x="28480" y="8953"/>
                  <a:pt x="25622" y="9239"/>
                  <a:pt x="25432" y="8287"/>
                </a:cubicBezTo>
                <a:cubicBezTo>
                  <a:pt x="28003" y="8287"/>
                  <a:pt x="29623" y="10192"/>
                  <a:pt x="32385" y="10763"/>
                </a:cubicBezTo>
                <a:cubicBezTo>
                  <a:pt x="32099" y="12097"/>
                  <a:pt x="30861" y="11049"/>
                  <a:pt x="30099" y="11430"/>
                </a:cubicBezTo>
                <a:close/>
                <a:moveTo>
                  <a:pt x="3715" y="2286"/>
                </a:moveTo>
                <a:cubicBezTo>
                  <a:pt x="4667" y="2095"/>
                  <a:pt x="6096" y="2191"/>
                  <a:pt x="6477" y="3334"/>
                </a:cubicBezTo>
                <a:cubicBezTo>
                  <a:pt x="5620" y="3810"/>
                  <a:pt x="4381" y="2762"/>
                  <a:pt x="3715" y="2286"/>
                </a:cubicBezTo>
                <a:close/>
              </a:path>
            </a:pathLst>
          </a:custGeom>
          <a:solidFill>
            <a:srgbClr val="1A2D6F"/>
          </a:solidFill>
          <a:ln w="9525" cap="flat">
            <a:noFill/>
            <a:prstDash val="solid"/>
            <a:miter/>
          </a:ln>
        </p:spPr>
        <p:txBody>
          <a:bodyPr rtlCol="0" anchor="ctr"/>
          <a:lstStyle/>
          <a:p>
            <a:endParaRPr lang="en-US"/>
          </a:p>
        </p:txBody>
      </p:sp>
      <p:sp>
        <p:nvSpPr>
          <p:cNvPr id="1331" name="צורה חופשית: צורה 1304">
            <a:extLst>
              <a:ext uri="{FF2B5EF4-FFF2-40B4-BE49-F238E27FC236}">
                <a16:creationId xmlns:a16="http://schemas.microsoft.com/office/drawing/2014/main" id="{776FA661-16BF-45EE-B80E-F889EEE20278}"/>
              </a:ext>
            </a:extLst>
          </p:cNvPr>
          <p:cNvSpPr/>
          <p:nvPr userDrawn="1"/>
        </p:nvSpPr>
        <p:spPr>
          <a:xfrm>
            <a:off x="4711826" y="513016"/>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0"/>
                  <a:pt x="0" y="0"/>
                </a:cubicBezTo>
                <a:close/>
              </a:path>
            </a:pathLst>
          </a:custGeom>
          <a:solidFill>
            <a:srgbClr val="1A2D6F"/>
          </a:solidFill>
          <a:ln w="9525" cap="flat">
            <a:noFill/>
            <a:prstDash val="solid"/>
            <a:miter/>
          </a:ln>
        </p:spPr>
        <p:txBody>
          <a:bodyPr rtlCol="0" anchor="ctr"/>
          <a:lstStyle/>
          <a:p>
            <a:endParaRPr lang="en-US"/>
          </a:p>
        </p:txBody>
      </p:sp>
      <p:sp>
        <p:nvSpPr>
          <p:cNvPr id="1332" name="צורה חופשית: צורה 1305">
            <a:extLst>
              <a:ext uri="{FF2B5EF4-FFF2-40B4-BE49-F238E27FC236}">
                <a16:creationId xmlns:a16="http://schemas.microsoft.com/office/drawing/2014/main" id="{EE5C2218-CC2A-4A4B-81CF-FC62E99C34CC}"/>
              </a:ext>
            </a:extLst>
          </p:cNvPr>
          <p:cNvSpPr/>
          <p:nvPr userDrawn="1"/>
        </p:nvSpPr>
        <p:spPr>
          <a:xfrm>
            <a:off x="4647628" y="577750"/>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1083"/>
                  <a:pt x="1333" y="702"/>
                  <a:pt x="1810" y="988"/>
                </a:cubicBezTo>
                <a:close/>
              </a:path>
            </a:pathLst>
          </a:custGeom>
          <a:solidFill>
            <a:srgbClr val="1A2D6F"/>
          </a:solidFill>
          <a:ln w="9525" cap="flat">
            <a:noFill/>
            <a:prstDash val="solid"/>
            <a:miter/>
          </a:ln>
        </p:spPr>
        <p:txBody>
          <a:bodyPr rtlCol="0" anchor="ctr"/>
          <a:lstStyle/>
          <a:p>
            <a:endParaRPr lang="en-US"/>
          </a:p>
        </p:txBody>
      </p:sp>
      <p:sp>
        <p:nvSpPr>
          <p:cNvPr id="1333" name="צורה חופשית: צורה 1306">
            <a:extLst>
              <a:ext uri="{FF2B5EF4-FFF2-40B4-BE49-F238E27FC236}">
                <a16:creationId xmlns:a16="http://schemas.microsoft.com/office/drawing/2014/main" id="{2B1EEE36-8F27-4DDD-8F14-7AFA32726B07}"/>
              </a:ext>
            </a:extLst>
          </p:cNvPr>
          <p:cNvSpPr/>
          <p:nvPr userDrawn="1"/>
        </p:nvSpPr>
        <p:spPr>
          <a:xfrm>
            <a:off x="4641818" y="576260"/>
            <a:ext cx="3524" cy="1144"/>
          </a:xfrm>
          <a:custGeom>
            <a:avLst/>
            <a:gdLst>
              <a:gd name="connsiteX0" fmla="*/ 0 w 3524"/>
              <a:gd name="connsiteY0" fmla="*/ 288 h 1144"/>
              <a:gd name="connsiteX1" fmla="*/ 3524 w 3524"/>
              <a:gd name="connsiteY1" fmla="*/ 1145 h 1144"/>
              <a:gd name="connsiteX2" fmla="*/ 0 w 3524"/>
              <a:gd name="connsiteY2" fmla="*/ 288 h 1144"/>
            </a:gdLst>
            <a:ahLst/>
            <a:cxnLst>
              <a:cxn ang="0">
                <a:pos x="connsiteX0" y="connsiteY0"/>
              </a:cxn>
              <a:cxn ang="0">
                <a:pos x="connsiteX1" y="connsiteY1"/>
              </a:cxn>
              <a:cxn ang="0">
                <a:pos x="connsiteX2" y="connsiteY2"/>
              </a:cxn>
            </a:cxnLst>
            <a:rect l="l" t="t" r="r" b="b"/>
            <a:pathLst>
              <a:path w="3524" h="1144">
                <a:moveTo>
                  <a:pt x="0" y="288"/>
                </a:moveTo>
                <a:cubicBezTo>
                  <a:pt x="95" y="1431"/>
                  <a:pt x="2477" y="669"/>
                  <a:pt x="3524" y="1145"/>
                </a:cubicBezTo>
                <a:cubicBezTo>
                  <a:pt x="2858" y="-570"/>
                  <a:pt x="1619" y="97"/>
                  <a:pt x="0" y="288"/>
                </a:cubicBezTo>
                <a:close/>
              </a:path>
            </a:pathLst>
          </a:custGeom>
          <a:solidFill>
            <a:srgbClr val="1A2D6F"/>
          </a:solidFill>
          <a:ln w="9525" cap="flat">
            <a:noFill/>
            <a:prstDash val="solid"/>
            <a:miter/>
          </a:ln>
        </p:spPr>
        <p:txBody>
          <a:bodyPr rtlCol="0" anchor="ctr"/>
          <a:lstStyle/>
          <a:p>
            <a:endParaRPr lang="en-US"/>
          </a:p>
        </p:txBody>
      </p:sp>
      <p:sp>
        <p:nvSpPr>
          <p:cNvPr id="1334" name="צורה חופשית: צורה 1307">
            <a:extLst>
              <a:ext uri="{FF2B5EF4-FFF2-40B4-BE49-F238E27FC236}">
                <a16:creationId xmlns:a16="http://schemas.microsoft.com/office/drawing/2014/main" id="{2F48C114-016D-467E-803B-687ECC700ED6}"/>
              </a:ext>
            </a:extLst>
          </p:cNvPr>
          <p:cNvSpPr/>
          <p:nvPr userDrawn="1"/>
        </p:nvSpPr>
        <p:spPr>
          <a:xfrm>
            <a:off x="4652391" y="579215"/>
            <a:ext cx="1809" cy="866"/>
          </a:xfrm>
          <a:custGeom>
            <a:avLst/>
            <a:gdLst>
              <a:gd name="connsiteX0" fmla="*/ 0 w 1809"/>
              <a:gd name="connsiteY0" fmla="*/ 666 h 866"/>
              <a:gd name="connsiteX1" fmla="*/ 1810 w 1809"/>
              <a:gd name="connsiteY1" fmla="*/ 761 h 866"/>
              <a:gd name="connsiteX2" fmla="*/ 0 w 1809"/>
              <a:gd name="connsiteY2" fmla="*/ 666 h 866"/>
            </a:gdLst>
            <a:ahLst/>
            <a:cxnLst>
              <a:cxn ang="0">
                <a:pos x="connsiteX0" y="connsiteY0"/>
              </a:cxn>
              <a:cxn ang="0">
                <a:pos x="connsiteX1" y="connsiteY1"/>
              </a:cxn>
              <a:cxn ang="0">
                <a:pos x="connsiteX2" y="connsiteY2"/>
              </a:cxn>
            </a:cxnLst>
            <a:rect l="l" t="t" r="r" b="b"/>
            <a:pathLst>
              <a:path w="1809" h="866">
                <a:moveTo>
                  <a:pt x="0" y="666"/>
                </a:moveTo>
                <a:cubicBezTo>
                  <a:pt x="762" y="-96"/>
                  <a:pt x="1238" y="1238"/>
                  <a:pt x="1810" y="761"/>
                </a:cubicBezTo>
                <a:cubicBezTo>
                  <a:pt x="1714" y="190"/>
                  <a:pt x="190" y="-572"/>
                  <a:pt x="0" y="666"/>
                </a:cubicBezTo>
                <a:close/>
              </a:path>
            </a:pathLst>
          </a:custGeom>
          <a:solidFill>
            <a:srgbClr val="1A2D6F"/>
          </a:solidFill>
          <a:ln w="9525" cap="flat">
            <a:noFill/>
            <a:prstDash val="solid"/>
            <a:miter/>
          </a:ln>
        </p:spPr>
        <p:txBody>
          <a:bodyPr rtlCol="0" anchor="ctr"/>
          <a:lstStyle/>
          <a:p>
            <a:endParaRPr lang="en-US"/>
          </a:p>
        </p:txBody>
      </p:sp>
      <p:sp>
        <p:nvSpPr>
          <p:cNvPr id="1335" name="צורה חופשית: צורה 1308">
            <a:extLst>
              <a:ext uri="{FF2B5EF4-FFF2-40B4-BE49-F238E27FC236}">
                <a16:creationId xmlns:a16="http://schemas.microsoft.com/office/drawing/2014/main" id="{BFC08298-B9AA-403C-869A-AE6C239E2D8F}"/>
              </a:ext>
            </a:extLst>
          </p:cNvPr>
          <p:cNvSpPr/>
          <p:nvPr userDrawn="1"/>
        </p:nvSpPr>
        <p:spPr>
          <a:xfrm>
            <a:off x="4613509" y="486156"/>
            <a:ext cx="1543" cy="1177"/>
          </a:xfrm>
          <a:custGeom>
            <a:avLst/>
            <a:gdLst>
              <a:gd name="connsiteX0" fmla="*/ 1544 w 1543"/>
              <a:gd name="connsiteY0" fmla="*/ 1048 h 1177"/>
              <a:gd name="connsiteX1" fmla="*/ 210 w 1543"/>
              <a:gd name="connsiteY1" fmla="*/ 0 h 1177"/>
              <a:gd name="connsiteX2" fmla="*/ 591 w 1543"/>
              <a:gd name="connsiteY2" fmla="*/ 762 h 1177"/>
              <a:gd name="connsiteX3" fmla="*/ 1544 w 1543"/>
              <a:gd name="connsiteY3" fmla="*/ 1048 h 1177"/>
            </a:gdLst>
            <a:ahLst/>
            <a:cxnLst>
              <a:cxn ang="0">
                <a:pos x="connsiteX0" y="connsiteY0"/>
              </a:cxn>
              <a:cxn ang="0">
                <a:pos x="connsiteX1" y="connsiteY1"/>
              </a:cxn>
              <a:cxn ang="0">
                <a:pos x="connsiteX2" y="connsiteY2"/>
              </a:cxn>
              <a:cxn ang="0">
                <a:pos x="connsiteX3" y="connsiteY3"/>
              </a:cxn>
            </a:cxnLst>
            <a:rect l="l" t="t" r="r" b="b"/>
            <a:pathLst>
              <a:path w="1543" h="1177">
                <a:moveTo>
                  <a:pt x="1544" y="1048"/>
                </a:moveTo>
                <a:cubicBezTo>
                  <a:pt x="1449" y="286"/>
                  <a:pt x="877" y="95"/>
                  <a:pt x="210" y="0"/>
                </a:cubicBezTo>
                <a:cubicBezTo>
                  <a:pt x="-647" y="381"/>
                  <a:pt x="1449" y="381"/>
                  <a:pt x="591" y="762"/>
                </a:cubicBezTo>
                <a:cubicBezTo>
                  <a:pt x="496" y="1810"/>
                  <a:pt x="1163" y="476"/>
                  <a:pt x="1544" y="1048"/>
                </a:cubicBezTo>
                <a:close/>
              </a:path>
            </a:pathLst>
          </a:custGeom>
          <a:solidFill>
            <a:srgbClr val="1A2D6F"/>
          </a:solidFill>
          <a:ln w="9525" cap="flat">
            <a:noFill/>
            <a:prstDash val="solid"/>
            <a:miter/>
          </a:ln>
        </p:spPr>
        <p:txBody>
          <a:bodyPr rtlCol="0" anchor="ctr"/>
          <a:lstStyle/>
          <a:p>
            <a:endParaRPr lang="en-US"/>
          </a:p>
        </p:txBody>
      </p:sp>
      <p:sp>
        <p:nvSpPr>
          <p:cNvPr id="1336" name="צורה חופשית: צורה 1309">
            <a:extLst>
              <a:ext uri="{FF2B5EF4-FFF2-40B4-BE49-F238E27FC236}">
                <a16:creationId xmlns:a16="http://schemas.microsoft.com/office/drawing/2014/main" id="{DE915E05-9409-47CB-802F-1759E9F1A8C8}"/>
              </a:ext>
            </a:extLst>
          </p:cNvPr>
          <p:cNvSpPr/>
          <p:nvPr userDrawn="1"/>
        </p:nvSpPr>
        <p:spPr>
          <a:xfrm>
            <a:off x="4613909" y="565654"/>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798"/>
                  <a:pt x="1238" y="417"/>
                  <a:pt x="1714" y="798"/>
                </a:cubicBezTo>
                <a:close/>
              </a:path>
            </a:pathLst>
          </a:custGeom>
          <a:solidFill>
            <a:srgbClr val="1A2D6F"/>
          </a:solidFill>
          <a:ln w="9525" cap="flat">
            <a:noFill/>
            <a:prstDash val="solid"/>
            <a:miter/>
          </a:ln>
        </p:spPr>
        <p:txBody>
          <a:bodyPr rtlCol="0" anchor="ctr"/>
          <a:lstStyle/>
          <a:p>
            <a:endParaRPr lang="en-US"/>
          </a:p>
        </p:txBody>
      </p:sp>
      <p:sp>
        <p:nvSpPr>
          <p:cNvPr id="1337" name="צורה חופשית: צורה 1310">
            <a:extLst>
              <a:ext uri="{FF2B5EF4-FFF2-40B4-BE49-F238E27FC236}">
                <a16:creationId xmlns:a16="http://schemas.microsoft.com/office/drawing/2014/main" id="{A31A7202-5F13-489A-8704-27B99CDAB11F}"/>
              </a:ext>
            </a:extLst>
          </p:cNvPr>
          <p:cNvSpPr/>
          <p:nvPr userDrawn="1"/>
        </p:nvSpPr>
        <p:spPr>
          <a:xfrm>
            <a:off x="4602189" y="478453"/>
            <a:ext cx="1624" cy="1511"/>
          </a:xfrm>
          <a:custGeom>
            <a:avLst/>
            <a:gdLst>
              <a:gd name="connsiteX0" fmla="*/ 958 w 1624"/>
              <a:gd name="connsiteY0" fmla="*/ 1511 h 1511"/>
              <a:gd name="connsiteX1" fmla="*/ 1624 w 1624"/>
              <a:gd name="connsiteY1" fmla="*/ 178 h 1511"/>
              <a:gd name="connsiteX2" fmla="*/ 5 w 1624"/>
              <a:gd name="connsiteY2" fmla="*/ 845 h 1511"/>
              <a:gd name="connsiteX3" fmla="*/ 958 w 1624"/>
              <a:gd name="connsiteY3" fmla="*/ 1511 h 1511"/>
            </a:gdLst>
            <a:ahLst/>
            <a:cxnLst>
              <a:cxn ang="0">
                <a:pos x="connsiteX0" y="connsiteY0"/>
              </a:cxn>
              <a:cxn ang="0">
                <a:pos x="connsiteX1" y="connsiteY1"/>
              </a:cxn>
              <a:cxn ang="0">
                <a:pos x="connsiteX2" y="connsiteY2"/>
              </a:cxn>
              <a:cxn ang="0">
                <a:pos x="connsiteX3" y="connsiteY3"/>
              </a:cxn>
            </a:cxnLst>
            <a:rect l="l" t="t" r="r" b="b"/>
            <a:pathLst>
              <a:path w="1624" h="1511">
                <a:moveTo>
                  <a:pt x="958" y="1511"/>
                </a:moveTo>
                <a:cubicBezTo>
                  <a:pt x="1529" y="1321"/>
                  <a:pt x="958" y="178"/>
                  <a:pt x="1624" y="178"/>
                </a:cubicBezTo>
                <a:cubicBezTo>
                  <a:pt x="1529" y="-489"/>
                  <a:pt x="577" y="940"/>
                  <a:pt x="5" y="845"/>
                </a:cubicBezTo>
                <a:cubicBezTo>
                  <a:pt x="-90" y="2178"/>
                  <a:pt x="1148" y="273"/>
                  <a:pt x="958" y="1511"/>
                </a:cubicBezTo>
                <a:close/>
              </a:path>
            </a:pathLst>
          </a:custGeom>
          <a:solidFill>
            <a:srgbClr val="1A2D6F"/>
          </a:solidFill>
          <a:ln w="9525" cap="flat">
            <a:noFill/>
            <a:prstDash val="solid"/>
            <a:miter/>
          </a:ln>
        </p:spPr>
        <p:txBody>
          <a:bodyPr rtlCol="0" anchor="ctr"/>
          <a:lstStyle/>
          <a:p>
            <a:endParaRPr lang="en-US"/>
          </a:p>
        </p:txBody>
      </p:sp>
      <p:sp>
        <p:nvSpPr>
          <p:cNvPr id="1338" name="צורה חופשית: צורה 1311">
            <a:extLst>
              <a:ext uri="{FF2B5EF4-FFF2-40B4-BE49-F238E27FC236}">
                <a16:creationId xmlns:a16="http://schemas.microsoft.com/office/drawing/2014/main" id="{95941CA3-38B1-447A-897D-D75EBD429577}"/>
              </a:ext>
            </a:extLst>
          </p:cNvPr>
          <p:cNvSpPr/>
          <p:nvPr userDrawn="1"/>
        </p:nvSpPr>
        <p:spPr>
          <a:xfrm>
            <a:off x="4598397" y="483584"/>
            <a:ext cx="1700" cy="1428"/>
          </a:xfrm>
          <a:custGeom>
            <a:avLst/>
            <a:gdLst>
              <a:gd name="connsiteX0" fmla="*/ 1701 w 1700"/>
              <a:gd name="connsiteY0" fmla="*/ 1429 h 1428"/>
              <a:gd name="connsiteX1" fmla="*/ 272 w 1700"/>
              <a:gd name="connsiteY1" fmla="*/ 0 h 1428"/>
              <a:gd name="connsiteX2" fmla="*/ 1701 w 1700"/>
              <a:gd name="connsiteY2" fmla="*/ 1429 h 1428"/>
            </a:gdLst>
            <a:ahLst/>
            <a:cxnLst>
              <a:cxn ang="0">
                <a:pos x="connsiteX0" y="connsiteY0"/>
              </a:cxn>
              <a:cxn ang="0">
                <a:pos x="connsiteX1" y="connsiteY1"/>
              </a:cxn>
              <a:cxn ang="0">
                <a:pos x="connsiteX2" y="connsiteY2"/>
              </a:cxn>
            </a:cxnLst>
            <a:rect l="l" t="t" r="r" b="b"/>
            <a:pathLst>
              <a:path w="1700" h="1428">
                <a:moveTo>
                  <a:pt x="1701" y="1429"/>
                </a:moveTo>
                <a:cubicBezTo>
                  <a:pt x="1510" y="572"/>
                  <a:pt x="653" y="0"/>
                  <a:pt x="272" y="0"/>
                </a:cubicBezTo>
                <a:cubicBezTo>
                  <a:pt x="-680" y="1238"/>
                  <a:pt x="1129" y="1238"/>
                  <a:pt x="1701" y="1429"/>
                </a:cubicBezTo>
                <a:close/>
              </a:path>
            </a:pathLst>
          </a:custGeom>
          <a:solidFill>
            <a:srgbClr val="1A2D6F"/>
          </a:solidFill>
          <a:ln w="9525" cap="flat">
            <a:noFill/>
            <a:prstDash val="solid"/>
            <a:miter/>
          </a:ln>
        </p:spPr>
        <p:txBody>
          <a:bodyPr rtlCol="0" anchor="ctr"/>
          <a:lstStyle/>
          <a:p>
            <a:endParaRPr lang="en-US"/>
          </a:p>
        </p:txBody>
      </p:sp>
      <p:sp>
        <p:nvSpPr>
          <p:cNvPr id="1339" name="צורה חופשית: צורה 1312">
            <a:extLst>
              <a:ext uri="{FF2B5EF4-FFF2-40B4-BE49-F238E27FC236}">
                <a16:creationId xmlns:a16="http://schemas.microsoft.com/office/drawing/2014/main" id="{0254EDE1-795D-4E1E-947E-EE72523B8CFB}"/>
              </a:ext>
            </a:extLst>
          </p:cNvPr>
          <p:cNvSpPr/>
          <p:nvPr userDrawn="1"/>
        </p:nvSpPr>
        <p:spPr>
          <a:xfrm>
            <a:off x="4608575" y="480485"/>
            <a:ext cx="2476" cy="853"/>
          </a:xfrm>
          <a:custGeom>
            <a:avLst/>
            <a:gdLst>
              <a:gd name="connsiteX0" fmla="*/ 0 w 2476"/>
              <a:gd name="connsiteY0" fmla="*/ 432 h 853"/>
              <a:gd name="connsiteX1" fmla="*/ 2477 w 2476"/>
              <a:gd name="connsiteY1" fmla="*/ 623 h 853"/>
              <a:gd name="connsiteX2" fmla="*/ 0 w 2476"/>
              <a:gd name="connsiteY2" fmla="*/ 432 h 853"/>
            </a:gdLst>
            <a:ahLst/>
            <a:cxnLst>
              <a:cxn ang="0">
                <a:pos x="connsiteX0" y="connsiteY0"/>
              </a:cxn>
              <a:cxn ang="0">
                <a:pos x="connsiteX1" y="connsiteY1"/>
              </a:cxn>
              <a:cxn ang="0">
                <a:pos x="connsiteX2" y="connsiteY2"/>
              </a:cxn>
            </a:cxnLst>
            <a:rect l="l" t="t" r="r" b="b"/>
            <a:pathLst>
              <a:path w="2476" h="853">
                <a:moveTo>
                  <a:pt x="0" y="432"/>
                </a:moveTo>
                <a:cubicBezTo>
                  <a:pt x="381" y="1575"/>
                  <a:pt x="1619" y="-44"/>
                  <a:pt x="2477" y="623"/>
                </a:cubicBezTo>
                <a:cubicBezTo>
                  <a:pt x="2477" y="-711"/>
                  <a:pt x="762" y="527"/>
                  <a:pt x="0" y="432"/>
                </a:cubicBezTo>
                <a:close/>
              </a:path>
            </a:pathLst>
          </a:custGeom>
          <a:solidFill>
            <a:srgbClr val="1A2D6F"/>
          </a:solidFill>
          <a:ln w="9525" cap="flat">
            <a:noFill/>
            <a:prstDash val="solid"/>
            <a:miter/>
          </a:ln>
        </p:spPr>
        <p:txBody>
          <a:bodyPr rtlCol="0" anchor="ctr"/>
          <a:lstStyle/>
          <a:p>
            <a:endParaRPr lang="en-US"/>
          </a:p>
        </p:txBody>
      </p:sp>
      <p:sp>
        <p:nvSpPr>
          <p:cNvPr id="1340" name="צורה חופשית: צורה 1313">
            <a:extLst>
              <a:ext uri="{FF2B5EF4-FFF2-40B4-BE49-F238E27FC236}">
                <a16:creationId xmlns:a16="http://schemas.microsoft.com/office/drawing/2014/main" id="{8DA5BCA0-A559-4718-AFCC-D0EFFA4AEA3A}"/>
              </a:ext>
            </a:extLst>
          </p:cNvPr>
          <p:cNvSpPr/>
          <p:nvPr userDrawn="1"/>
        </p:nvSpPr>
        <p:spPr>
          <a:xfrm>
            <a:off x="4601051" y="483774"/>
            <a:ext cx="1619" cy="761"/>
          </a:xfrm>
          <a:custGeom>
            <a:avLst/>
            <a:gdLst>
              <a:gd name="connsiteX0" fmla="*/ 1619 w 1619"/>
              <a:gd name="connsiteY0" fmla="*/ 762 h 761"/>
              <a:gd name="connsiteX1" fmla="*/ 0 w 1619"/>
              <a:gd name="connsiteY1" fmla="*/ 0 h 761"/>
              <a:gd name="connsiteX2" fmla="*/ 1619 w 1619"/>
              <a:gd name="connsiteY2" fmla="*/ 762 h 761"/>
            </a:gdLst>
            <a:ahLst/>
            <a:cxnLst>
              <a:cxn ang="0">
                <a:pos x="connsiteX0" y="connsiteY0"/>
              </a:cxn>
              <a:cxn ang="0">
                <a:pos x="connsiteX1" y="connsiteY1"/>
              </a:cxn>
              <a:cxn ang="0">
                <a:pos x="connsiteX2" y="connsiteY2"/>
              </a:cxn>
            </a:cxnLst>
            <a:rect l="l" t="t" r="r" b="b"/>
            <a:pathLst>
              <a:path w="1619" h="761">
                <a:moveTo>
                  <a:pt x="1619" y="762"/>
                </a:moveTo>
                <a:cubicBezTo>
                  <a:pt x="1619" y="-95"/>
                  <a:pt x="476" y="381"/>
                  <a:pt x="0" y="0"/>
                </a:cubicBezTo>
                <a:cubicBezTo>
                  <a:pt x="95" y="857"/>
                  <a:pt x="1238" y="476"/>
                  <a:pt x="1619" y="762"/>
                </a:cubicBezTo>
                <a:close/>
              </a:path>
            </a:pathLst>
          </a:custGeom>
          <a:solidFill>
            <a:srgbClr val="1A2D6F"/>
          </a:solidFill>
          <a:ln w="9525" cap="flat">
            <a:noFill/>
            <a:prstDash val="solid"/>
            <a:miter/>
          </a:ln>
        </p:spPr>
        <p:txBody>
          <a:bodyPr rtlCol="0" anchor="ctr"/>
          <a:lstStyle/>
          <a:p>
            <a:endParaRPr lang="en-US"/>
          </a:p>
        </p:txBody>
      </p:sp>
      <p:sp>
        <p:nvSpPr>
          <p:cNvPr id="1341" name="צורה חופשית: צורה 1314">
            <a:extLst>
              <a:ext uri="{FF2B5EF4-FFF2-40B4-BE49-F238E27FC236}">
                <a16:creationId xmlns:a16="http://schemas.microsoft.com/office/drawing/2014/main" id="{596BB1A6-340A-4FD6-8887-0AE2B61EADB1}"/>
              </a:ext>
            </a:extLst>
          </p:cNvPr>
          <p:cNvSpPr/>
          <p:nvPr userDrawn="1"/>
        </p:nvSpPr>
        <p:spPr>
          <a:xfrm>
            <a:off x="4463319" y="518445"/>
            <a:ext cx="960" cy="692"/>
          </a:xfrm>
          <a:custGeom>
            <a:avLst/>
            <a:gdLst>
              <a:gd name="connsiteX0" fmla="*/ 0 w 960"/>
              <a:gd name="connsiteY0" fmla="*/ 667 h 692"/>
              <a:gd name="connsiteX1" fmla="*/ 953 w 960"/>
              <a:gd name="connsiteY1" fmla="*/ 572 h 692"/>
              <a:gd name="connsiteX2" fmla="*/ 0 w 960"/>
              <a:gd name="connsiteY2" fmla="*/ 667 h 692"/>
            </a:gdLst>
            <a:ahLst/>
            <a:cxnLst>
              <a:cxn ang="0">
                <a:pos x="connsiteX0" y="connsiteY0"/>
              </a:cxn>
              <a:cxn ang="0">
                <a:pos x="connsiteX1" y="connsiteY1"/>
              </a:cxn>
              <a:cxn ang="0">
                <a:pos x="connsiteX2" y="connsiteY2"/>
              </a:cxn>
            </a:cxnLst>
            <a:rect l="l" t="t" r="r" b="b"/>
            <a:pathLst>
              <a:path w="960" h="692">
                <a:moveTo>
                  <a:pt x="0" y="667"/>
                </a:moveTo>
                <a:cubicBezTo>
                  <a:pt x="476" y="-95"/>
                  <a:pt x="571" y="1048"/>
                  <a:pt x="953" y="572"/>
                </a:cubicBezTo>
                <a:cubicBezTo>
                  <a:pt x="1048" y="96"/>
                  <a:pt x="286" y="-476"/>
                  <a:pt x="0" y="667"/>
                </a:cubicBezTo>
                <a:close/>
              </a:path>
            </a:pathLst>
          </a:custGeom>
          <a:solidFill>
            <a:srgbClr val="1A2D6F"/>
          </a:solidFill>
          <a:ln w="9525" cap="flat">
            <a:noFill/>
            <a:prstDash val="solid"/>
            <a:miter/>
          </a:ln>
        </p:spPr>
        <p:txBody>
          <a:bodyPr rtlCol="0" anchor="ctr"/>
          <a:lstStyle/>
          <a:p>
            <a:endParaRPr lang="en-US"/>
          </a:p>
        </p:txBody>
      </p:sp>
      <p:sp>
        <p:nvSpPr>
          <p:cNvPr id="1342" name="צורה חופשית: צורה 1315">
            <a:extLst>
              <a:ext uri="{FF2B5EF4-FFF2-40B4-BE49-F238E27FC236}">
                <a16:creationId xmlns:a16="http://schemas.microsoft.com/office/drawing/2014/main" id="{E7EEE339-8CE6-48D1-92A1-63867EBF64F6}"/>
              </a:ext>
            </a:extLst>
          </p:cNvPr>
          <p:cNvSpPr/>
          <p:nvPr userDrawn="1"/>
        </p:nvSpPr>
        <p:spPr>
          <a:xfrm>
            <a:off x="4424933" y="495201"/>
            <a:ext cx="857" cy="3050"/>
          </a:xfrm>
          <a:custGeom>
            <a:avLst/>
            <a:gdLst>
              <a:gd name="connsiteX0" fmla="*/ 857 w 857"/>
              <a:gd name="connsiteY0" fmla="*/ 3 h 3050"/>
              <a:gd name="connsiteX1" fmla="*/ 0 w 857"/>
              <a:gd name="connsiteY1" fmla="*/ 3051 h 3050"/>
              <a:gd name="connsiteX2" fmla="*/ 857 w 857"/>
              <a:gd name="connsiteY2" fmla="*/ 3 h 3050"/>
            </a:gdLst>
            <a:ahLst/>
            <a:cxnLst>
              <a:cxn ang="0">
                <a:pos x="connsiteX0" y="connsiteY0"/>
              </a:cxn>
              <a:cxn ang="0">
                <a:pos x="connsiteX1" y="connsiteY1"/>
              </a:cxn>
              <a:cxn ang="0">
                <a:pos x="connsiteX2" y="connsiteY2"/>
              </a:cxn>
            </a:cxnLst>
            <a:rect l="l" t="t" r="r" b="b"/>
            <a:pathLst>
              <a:path w="857" h="3050">
                <a:moveTo>
                  <a:pt x="857" y="3"/>
                </a:moveTo>
                <a:cubicBezTo>
                  <a:pt x="476" y="-92"/>
                  <a:pt x="286" y="2194"/>
                  <a:pt x="0" y="3051"/>
                </a:cubicBezTo>
                <a:cubicBezTo>
                  <a:pt x="667" y="2575"/>
                  <a:pt x="286" y="1717"/>
                  <a:pt x="857" y="3"/>
                </a:cubicBezTo>
                <a:close/>
              </a:path>
            </a:pathLst>
          </a:custGeom>
          <a:solidFill>
            <a:srgbClr val="1A2D6F"/>
          </a:solidFill>
          <a:ln w="9525" cap="flat">
            <a:noFill/>
            <a:prstDash val="solid"/>
            <a:miter/>
          </a:ln>
        </p:spPr>
        <p:txBody>
          <a:bodyPr rtlCol="0" anchor="ctr"/>
          <a:lstStyle/>
          <a:p>
            <a:endParaRPr lang="en-US"/>
          </a:p>
        </p:txBody>
      </p:sp>
      <p:sp>
        <p:nvSpPr>
          <p:cNvPr id="1343" name="צורה חופשית: צורה 1316">
            <a:extLst>
              <a:ext uri="{FF2B5EF4-FFF2-40B4-BE49-F238E27FC236}">
                <a16:creationId xmlns:a16="http://schemas.microsoft.com/office/drawing/2014/main" id="{B93E0E85-ACE7-47FE-A154-8641CB827451}"/>
              </a:ext>
            </a:extLst>
          </p:cNvPr>
          <p:cNvSpPr/>
          <p:nvPr userDrawn="1"/>
        </p:nvSpPr>
        <p:spPr>
          <a:xfrm>
            <a:off x="4443307" y="508996"/>
            <a:ext cx="866" cy="686"/>
          </a:xfrm>
          <a:custGeom>
            <a:avLst/>
            <a:gdLst>
              <a:gd name="connsiteX0" fmla="*/ 866 w 866"/>
              <a:gd name="connsiteY0" fmla="*/ 686 h 686"/>
              <a:gd name="connsiteX1" fmla="*/ 9 w 866"/>
              <a:gd name="connsiteY1" fmla="*/ 115 h 686"/>
              <a:gd name="connsiteX2" fmla="*/ 866 w 866"/>
              <a:gd name="connsiteY2" fmla="*/ 686 h 686"/>
            </a:gdLst>
            <a:ahLst/>
            <a:cxnLst>
              <a:cxn ang="0">
                <a:pos x="connsiteX0" y="connsiteY0"/>
              </a:cxn>
              <a:cxn ang="0">
                <a:pos x="connsiteX1" y="connsiteY1"/>
              </a:cxn>
              <a:cxn ang="0">
                <a:pos x="connsiteX2" y="connsiteY2"/>
              </a:cxn>
            </a:cxnLst>
            <a:rect l="l" t="t" r="r" b="b"/>
            <a:pathLst>
              <a:path w="866" h="686">
                <a:moveTo>
                  <a:pt x="866" y="686"/>
                </a:moveTo>
                <a:cubicBezTo>
                  <a:pt x="866" y="-266"/>
                  <a:pt x="390" y="20"/>
                  <a:pt x="9" y="115"/>
                </a:cubicBezTo>
                <a:cubicBezTo>
                  <a:pt x="-86" y="877"/>
                  <a:pt x="581" y="306"/>
                  <a:pt x="866" y="686"/>
                </a:cubicBezTo>
                <a:close/>
              </a:path>
            </a:pathLst>
          </a:custGeom>
          <a:solidFill>
            <a:srgbClr val="1A2D6F"/>
          </a:solidFill>
          <a:ln w="9525" cap="flat">
            <a:noFill/>
            <a:prstDash val="solid"/>
            <a:miter/>
          </a:ln>
        </p:spPr>
        <p:txBody>
          <a:bodyPr rtlCol="0" anchor="ctr"/>
          <a:lstStyle/>
          <a:p>
            <a:endParaRPr lang="en-US"/>
          </a:p>
        </p:txBody>
      </p:sp>
      <p:sp>
        <p:nvSpPr>
          <p:cNvPr id="1344" name="צורה חופשית: צורה 1317">
            <a:extLst>
              <a:ext uri="{FF2B5EF4-FFF2-40B4-BE49-F238E27FC236}">
                <a16:creationId xmlns:a16="http://schemas.microsoft.com/office/drawing/2014/main" id="{6FDED760-E5E9-4625-A293-34CAC17FD536}"/>
              </a:ext>
            </a:extLst>
          </p:cNvPr>
          <p:cNvSpPr/>
          <p:nvPr userDrawn="1"/>
        </p:nvSpPr>
        <p:spPr>
          <a:xfrm>
            <a:off x="4457695" y="516477"/>
            <a:ext cx="1909" cy="955"/>
          </a:xfrm>
          <a:custGeom>
            <a:avLst/>
            <a:gdLst>
              <a:gd name="connsiteX0" fmla="*/ 5 w 1909"/>
              <a:gd name="connsiteY0" fmla="*/ 445 h 955"/>
              <a:gd name="connsiteX1" fmla="*/ 1910 w 1909"/>
              <a:gd name="connsiteY1" fmla="*/ 921 h 955"/>
              <a:gd name="connsiteX2" fmla="*/ 5 w 1909"/>
              <a:gd name="connsiteY2" fmla="*/ 445 h 955"/>
            </a:gdLst>
            <a:ahLst/>
            <a:cxnLst>
              <a:cxn ang="0">
                <a:pos x="connsiteX0" y="connsiteY0"/>
              </a:cxn>
              <a:cxn ang="0">
                <a:pos x="connsiteX1" y="connsiteY1"/>
              </a:cxn>
              <a:cxn ang="0">
                <a:pos x="connsiteX2" y="connsiteY2"/>
              </a:cxn>
            </a:cxnLst>
            <a:rect l="l" t="t" r="r" b="b"/>
            <a:pathLst>
              <a:path w="1909" h="955">
                <a:moveTo>
                  <a:pt x="5" y="445"/>
                </a:moveTo>
                <a:cubicBezTo>
                  <a:pt x="-91" y="1492"/>
                  <a:pt x="1338" y="540"/>
                  <a:pt x="1910" y="921"/>
                </a:cubicBezTo>
                <a:cubicBezTo>
                  <a:pt x="1814" y="-603"/>
                  <a:pt x="957" y="159"/>
                  <a:pt x="5" y="445"/>
                </a:cubicBezTo>
                <a:close/>
              </a:path>
            </a:pathLst>
          </a:custGeom>
          <a:solidFill>
            <a:srgbClr val="1A2D6F"/>
          </a:solidFill>
          <a:ln w="9525" cap="flat">
            <a:noFill/>
            <a:prstDash val="solid"/>
            <a:miter/>
          </a:ln>
        </p:spPr>
        <p:txBody>
          <a:bodyPr rtlCol="0" anchor="ctr"/>
          <a:lstStyle/>
          <a:p>
            <a:endParaRPr lang="en-US"/>
          </a:p>
        </p:txBody>
      </p:sp>
      <p:sp>
        <p:nvSpPr>
          <p:cNvPr id="1345" name="צורה חופשית: צורה 1318">
            <a:extLst>
              <a:ext uri="{FF2B5EF4-FFF2-40B4-BE49-F238E27FC236}">
                <a16:creationId xmlns:a16="http://schemas.microsoft.com/office/drawing/2014/main" id="{DC7E800D-4077-4AD3-8ECF-9D0EB9602B7D}"/>
              </a:ext>
            </a:extLst>
          </p:cNvPr>
          <p:cNvSpPr/>
          <p:nvPr userDrawn="1"/>
        </p:nvSpPr>
        <p:spPr>
          <a:xfrm>
            <a:off x="4444801" y="430815"/>
            <a:ext cx="897" cy="1238"/>
          </a:xfrm>
          <a:custGeom>
            <a:avLst/>
            <a:gdLst>
              <a:gd name="connsiteX0" fmla="*/ 231 w 897"/>
              <a:gd name="connsiteY0" fmla="*/ 0 h 1238"/>
              <a:gd name="connsiteX1" fmla="*/ 897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7" y="1238"/>
                </a:cubicBezTo>
                <a:cubicBezTo>
                  <a:pt x="802" y="381"/>
                  <a:pt x="421" y="0"/>
                  <a:pt x="231" y="0"/>
                </a:cubicBezTo>
                <a:close/>
              </a:path>
            </a:pathLst>
          </a:custGeom>
          <a:solidFill>
            <a:srgbClr val="1A2D6F"/>
          </a:solidFill>
          <a:ln w="9525" cap="flat">
            <a:noFill/>
            <a:prstDash val="solid"/>
            <a:miter/>
          </a:ln>
        </p:spPr>
        <p:txBody>
          <a:bodyPr rtlCol="0" anchor="ctr"/>
          <a:lstStyle/>
          <a:p>
            <a:endParaRPr lang="en-US"/>
          </a:p>
        </p:txBody>
      </p:sp>
      <p:sp>
        <p:nvSpPr>
          <p:cNvPr id="1346" name="צורה חופשית: צורה 1319">
            <a:extLst>
              <a:ext uri="{FF2B5EF4-FFF2-40B4-BE49-F238E27FC236}">
                <a16:creationId xmlns:a16="http://schemas.microsoft.com/office/drawing/2014/main" id="{08E16A63-EA48-459A-8756-A6F4A08CA64F}"/>
              </a:ext>
            </a:extLst>
          </p:cNvPr>
          <p:cNvSpPr/>
          <p:nvPr userDrawn="1"/>
        </p:nvSpPr>
        <p:spPr>
          <a:xfrm>
            <a:off x="4447549" y="425408"/>
            <a:ext cx="1006" cy="1502"/>
          </a:xfrm>
          <a:custGeom>
            <a:avLst/>
            <a:gdLst>
              <a:gd name="connsiteX0" fmla="*/ 1006 w 1006"/>
              <a:gd name="connsiteY0" fmla="*/ 169 h 1502"/>
              <a:gd name="connsiteX1" fmla="*/ 54 w 1006"/>
              <a:gd name="connsiteY1" fmla="*/ 1026 h 1502"/>
              <a:gd name="connsiteX2" fmla="*/ 530 w 1006"/>
              <a:gd name="connsiteY2" fmla="*/ 1502 h 1502"/>
              <a:gd name="connsiteX3" fmla="*/ 1006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6" y="169"/>
                </a:moveTo>
                <a:cubicBezTo>
                  <a:pt x="1006" y="-498"/>
                  <a:pt x="244" y="1026"/>
                  <a:pt x="54" y="1026"/>
                </a:cubicBezTo>
                <a:cubicBezTo>
                  <a:pt x="-232" y="2264"/>
                  <a:pt x="721" y="264"/>
                  <a:pt x="530" y="1502"/>
                </a:cubicBezTo>
                <a:cubicBezTo>
                  <a:pt x="816" y="1217"/>
                  <a:pt x="625" y="169"/>
                  <a:pt x="1006" y="169"/>
                </a:cubicBezTo>
                <a:close/>
              </a:path>
            </a:pathLst>
          </a:custGeom>
          <a:solidFill>
            <a:srgbClr val="1A2D6F"/>
          </a:solidFill>
          <a:ln w="9525" cap="flat">
            <a:noFill/>
            <a:prstDash val="solid"/>
            <a:miter/>
          </a:ln>
        </p:spPr>
        <p:txBody>
          <a:bodyPr rtlCol="0" anchor="ctr"/>
          <a:lstStyle/>
          <a:p>
            <a:endParaRPr lang="en-US"/>
          </a:p>
        </p:txBody>
      </p:sp>
      <p:sp>
        <p:nvSpPr>
          <p:cNvPr id="1347" name="צורה חופשית: צורה 1320">
            <a:extLst>
              <a:ext uri="{FF2B5EF4-FFF2-40B4-BE49-F238E27FC236}">
                <a16:creationId xmlns:a16="http://schemas.microsoft.com/office/drawing/2014/main" id="{F37AD5C3-46F6-4148-A7A9-6F1B3CD7F30A}"/>
              </a:ext>
            </a:extLst>
          </p:cNvPr>
          <p:cNvSpPr/>
          <p:nvPr userDrawn="1"/>
        </p:nvSpPr>
        <p:spPr>
          <a:xfrm>
            <a:off x="4490561" y="439959"/>
            <a:ext cx="18002" cy="7953"/>
          </a:xfrm>
          <a:custGeom>
            <a:avLst/>
            <a:gdLst>
              <a:gd name="connsiteX0" fmla="*/ 6001 w 18002"/>
              <a:gd name="connsiteY0" fmla="*/ 3143 h 7953"/>
              <a:gd name="connsiteX1" fmla="*/ 667 w 18002"/>
              <a:gd name="connsiteY1" fmla="*/ 0 h 7953"/>
              <a:gd name="connsiteX2" fmla="*/ 1524 w 18002"/>
              <a:gd name="connsiteY2" fmla="*/ 1334 h 7953"/>
              <a:gd name="connsiteX3" fmla="*/ 0 w 18002"/>
              <a:gd name="connsiteY3" fmla="*/ 1619 h 7953"/>
              <a:gd name="connsiteX4" fmla="*/ 8572 w 18002"/>
              <a:gd name="connsiteY4" fmla="*/ 4667 h 7953"/>
              <a:gd name="connsiteX5" fmla="*/ 14002 w 18002"/>
              <a:gd name="connsiteY5" fmla="*/ 6096 h 7953"/>
              <a:gd name="connsiteX6" fmla="*/ 13049 w 18002"/>
              <a:gd name="connsiteY6" fmla="*/ 5144 h 7953"/>
              <a:gd name="connsiteX7" fmla="*/ 16002 w 18002"/>
              <a:gd name="connsiteY7" fmla="*/ 6286 h 7953"/>
              <a:gd name="connsiteX8" fmla="*/ 14764 w 18002"/>
              <a:gd name="connsiteY8" fmla="*/ 7430 h 7953"/>
              <a:gd name="connsiteX9" fmla="*/ 18002 w 18002"/>
              <a:gd name="connsiteY9" fmla="*/ 7525 h 7953"/>
              <a:gd name="connsiteX10" fmla="*/ 6001 w 18002"/>
              <a:gd name="connsiteY10" fmla="*/ 2858 h 7953"/>
              <a:gd name="connsiteX11" fmla="*/ 6001 w 18002"/>
              <a:gd name="connsiteY11" fmla="*/ 3143 h 7953"/>
              <a:gd name="connsiteX12" fmla="*/ 2000 w 18002"/>
              <a:gd name="connsiteY12" fmla="*/ 1715 h 7953"/>
              <a:gd name="connsiteX13" fmla="*/ 3429 w 18002"/>
              <a:gd name="connsiteY13" fmla="*/ 2477 h 7953"/>
              <a:gd name="connsiteX14" fmla="*/ 2000 w 18002"/>
              <a:gd name="connsiteY14" fmla="*/ 171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6001" y="3143"/>
                </a:moveTo>
                <a:cubicBezTo>
                  <a:pt x="4953" y="2381"/>
                  <a:pt x="2381" y="1048"/>
                  <a:pt x="667" y="0"/>
                </a:cubicBezTo>
                <a:cubicBezTo>
                  <a:pt x="476" y="1238"/>
                  <a:pt x="1333" y="762"/>
                  <a:pt x="1524" y="1334"/>
                </a:cubicBezTo>
                <a:cubicBezTo>
                  <a:pt x="857" y="2667"/>
                  <a:pt x="667" y="762"/>
                  <a:pt x="0" y="1619"/>
                </a:cubicBezTo>
                <a:cubicBezTo>
                  <a:pt x="2762" y="3429"/>
                  <a:pt x="5334" y="5048"/>
                  <a:pt x="8572" y="4667"/>
                </a:cubicBezTo>
                <a:cubicBezTo>
                  <a:pt x="9334" y="6191"/>
                  <a:pt x="12001" y="5620"/>
                  <a:pt x="14002" y="6096"/>
                </a:cubicBezTo>
                <a:cubicBezTo>
                  <a:pt x="14383" y="5239"/>
                  <a:pt x="12954" y="6001"/>
                  <a:pt x="13049" y="5144"/>
                </a:cubicBezTo>
                <a:cubicBezTo>
                  <a:pt x="14288" y="4763"/>
                  <a:pt x="14859" y="6286"/>
                  <a:pt x="16002" y="6286"/>
                </a:cubicBezTo>
                <a:cubicBezTo>
                  <a:pt x="15621" y="7620"/>
                  <a:pt x="15145" y="6858"/>
                  <a:pt x="14764" y="7430"/>
                </a:cubicBezTo>
                <a:cubicBezTo>
                  <a:pt x="15430" y="8954"/>
                  <a:pt x="17335" y="6572"/>
                  <a:pt x="18002" y="7525"/>
                </a:cubicBezTo>
                <a:cubicBezTo>
                  <a:pt x="15716" y="3905"/>
                  <a:pt x="10192" y="4382"/>
                  <a:pt x="6001" y="2858"/>
                </a:cubicBezTo>
                <a:cubicBezTo>
                  <a:pt x="5905" y="2953"/>
                  <a:pt x="5905" y="3048"/>
                  <a:pt x="6001" y="3143"/>
                </a:cubicBezTo>
                <a:close/>
                <a:moveTo>
                  <a:pt x="2000" y="1715"/>
                </a:moveTo>
                <a:cubicBezTo>
                  <a:pt x="2572" y="1429"/>
                  <a:pt x="3334" y="1429"/>
                  <a:pt x="3429" y="2477"/>
                </a:cubicBezTo>
                <a:cubicBezTo>
                  <a:pt x="2857" y="3143"/>
                  <a:pt x="2286" y="2191"/>
                  <a:pt x="2000" y="1715"/>
                </a:cubicBezTo>
                <a:close/>
              </a:path>
            </a:pathLst>
          </a:custGeom>
          <a:solidFill>
            <a:srgbClr val="1A2D6F"/>
          </a:solidFill>
          <a:ln w="9525" cap="flat">
            <a:noFill/>
            <a:prstDash val="solid"/>
            <a:miter/>
          </a:ln>
        </p:spPr>
        <p:txBody>
          <a:bodyPr rtlCol="0" anchor="ctr"/>
          <a:lstStyle/>
          <a:p>
            <a:endParaRPr lang="en-US"/>
          </a:p>
        </p:txBody>
      </p:sp>
      <p:sp>
        <p:nvSpPr>
          <p:cNvPr id="1348" name="צורה חופשית: צורה 1321">
            <a:extLst>
              <a:ext uri="{FF2B5EF4-FFF2-40B4-BE49-F238E27FC236}">
                <a16:creationId xmlns:a16="http://schemas.microsoft.com/office/drawing/2014/main" id="{68943260-4DB7-4AD1-A3C3-2E5951ABAFB0}"/>
              </a:ext>
            </a:extLst>
          </p:cNvPr>
          <p:cNvSpPr/>
          <p:nvPr userDrawn="1"/>
        </p:nvSpPr>
        <p:spPr>
          <a:xfrm>
            <a:off x="4446355" y="43081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200" y="286"/>
                  <a:pt x="9" y="0"/>
                </a:cubicBezTo>
                <a:cubicBezTo>
                  <a:pt x="-86" y="762"/>
                  <a:pt x="581" y="286"/>
                  <a:pt x="771" y="572"/>
                </a:cubicBezTo>
                <a:close/>
              </a:path>
            </a:pathLst>
          </a:custGeom>
          <a:solidFill>
            <a:srgbClr val="1A2D6F"/>
          </a:solidFill>
          <a:ln w="9525" cap="flat">
            <a:noFill/>
            <a:prstDash val="solid"/>
            <a:miter/>
          </a:ln>
        </p:spPr>
        <p:txBody>
          <a:bodyPr rtlCol="0" anchor="ctr"/>
          <a:lstStyle/>
          <a:p>
            <a:endParaRPr lang="en-US"/>
          </a:p>
        </p:txBody>
      </p:sp>
      <p:sp>
        <p:nvSpPr>
          <p:cNvPr id="1349" name="צורה חופשית: צורה 1322">
            <a:extLst>
              <a:ext uri="{FF2B5EF4-FFF2-40B4-BE49-F238E27FC236}">
                <a16:creationId xmlns:a16="http://schemas.microsoft.com/office/drawing/2014/main" id="{0AEA1919-65B1-4DC2-AB6E-96CDD330EBDC}"/>
              </a:ext>
            </a:extLst>
          </p:cNvPr>
          <p:cNvSpPr/>
          <p:nvPr userDrawn="1"/>
        </p:nvSpPr>
        <p:spPr>
          <a:xfrm>
            <a:off x="4504372" y="447770"/>
            <a:ext cx="285" cy="134"/>
          </a:xfrm>
          <a:custGeom>
            <a:avLst/>
            <a:gdLst>
              <a:gd name="connsiteX0" fmla="*/ 0 w 285"/>
              <a:gd name="connsiteY0" fmla="*/ 0 h 134"/>
              <a:gd name="connsiteX1" fmla="*/ 286 w 285"/>
              <a:gd name="connsiteY1" fmla="*/ 95 h 134"/>
              <a:gd name="connsiteX2" fmla="*/ 0 w 285"/>
              <a:gd name="connsiteY2" fmla="*/ 0 h 134"/>
            </a:gdLst>
            <a:ahLst/>
            <a:cxnLst>
              <a:cxn ang="0">
                <a:pos x="connsiteX0" y="connsiteY0"/>
              </a:cxn>
              <a:cxn ang="0">
                <a:pos x="connsiteX1" y="connsiteY1"/>
              </a:cxn>
              <a:cxn ang="0">
                <a:pos x="connsiteX2" y="connsiteY2"/>
              </a:cxn>
            </a:cxnLst>
            <a:rect l="l" t="t" r="r" b="b"/>
            <a:pathLst>
              <a:path w="285" h="134">
                <a:moveTo>
                  <a:pt x="0" y="0"/>
                </a:moveTo>
                <a:cubicBezTo>
                  <a:pt x="95" y="0"/>
                  <a:pt x="191" y="0"/>
                  <a:pt x="286" y="95"/>
                </a:cubicBezTo>
                <a:cubicBezTo>
                  <a:pt x="191" y="191"/>
                  <a:pt x="95" y="95"/>
                  <a:pt x="0" y="0"/>
                </a:cubicBezTo>
                <a:close/>
              </a:path>
            </a:pathLst>
          </a:custGeom>
          <a:solidFill>
            <a:srgbClr val="1A2D6F"/>
          </a:solidFill>
          <a:ln w="9525" cap="flat">
            <a:noFill/>
            <a:prstDash val="solid"/>
            <a:miter/>
          </a:ln>
        </p:spPr>
        <p:txBody>
          <a:bodyPr rtlCol="0" anchor="ctr"/>
          <a:lstStyle/>
          <a:p>
            <a:endParaRPr lang="en-US"/>
          </a:p>
        </p:txBody>
      </p:sp>
      <p:sp>
        <p:nvSpPr>
          <p:cNvPr id="1350" name="צורה חופשית: צורה 1323">
            <a:extLst>
              <a:ext uri="{FF2B5EF4-FFF2-40B4-BE49-F238E27FC236}">
                <a16:creationId xmlns:a16="http://schemas.microsoft.com/office/drawing/2014/main" id="{7362502E-3D23-4912-A5F2-2C8CE593252A}"/>
              </a:ext>
            </a:extLst>
          </p:cNvPr>
          <p:cNvSpPr/>
          <p:nvPr userDrawn="1"/>
        </p:nvSpPr>
        <p:spPr>
          <a:xfrm>
            <a:off x="4425505" y="426860"/>
            <a:ext cx="85639" cy="96365"/>
          </a:xfrm>
          <a:custGeom>
            <a:avLst/>
            <a:gdLst>
              <a:gd name="connsiteX0" fmla="*/ 83344 w 85639"/>
              <a:gd name="connsiteY0" fmla="*/ 23577 h 96365"/>
              <a:gd name="connsiteX1" fmla="*/ 78677 w 85639"/>
              <a:gd name="connsiteY1" fmla="*/ 21195 h 96365"/>
              <a:gd name="connsiteX2" fmla="*/ 78962 w 85639"/>
              <a:gd name="connsiteY2" fmla="*/ 20910 h 96365"/>
              <a:gd name="connsiteX3" fmla="*/ 68961 w 85639"/>
              <a:gd name="connsiteY3" fmla="*/ 19671 h 96365"/>
              <a:gd name="connsiteX4" fmla="*/ 69342 w 85639"/>
              <a:gd name="connsiteY4" fmla="*/ 20148 h 96365"/>
              <a:gd name="connsiteX5" fmla="*/ 68485 w 85639"/>
              <a:gd name="connsiteY5" fmla="*/ 19862 h 96365"/>
              <a:gd name="connsiteX6" fmla="*/ 64770 w 85639"/>
              <a:gd name="connsiteY6" fmla="*/ 18528 h 96365"/>
              <a:gd name="connsiteX7" fmla="*/ 65246 w 85639"/>
              <a:gd name="connsiteY7" fmla="*/ 17957 h 96365"/>
              <a:gd name="connsiteX8" fmla="*/ 53912 w 85639"/>
              <a:gd name="connsiteY8" fmla="*/ 12337 h 96365"/>
              <a:gd name="connsiteX9" fmla="*/ 53721 w 85639"/>
              <a:gd name="connsiteY9" fmla="*/ 13004 h 96365"/>
              <a:gd name="connsiteX10" fmla="*/ 51626 w 85639"/>
              <a:gd name="connsiteY10" fmla="*/ 11766 h 96365"/>
              <a:gd name="connsiteX11" fmla="*/ 56293 w 85639"/>
              <a:gd name="connsiteY11" fmla="*/ 15195 h 96365"/>
              <a:gd name="connsiteX12" fmla="*/ 51911 w 85639"/>
              <a:gd name="connsiteY12" fmla="*/ 14718 h 96365"/>
              <a:gd name="connsiteX13" fmla="*/ 54673 w 85639"/>
              <a:gd name="connsiteY13" fmla="*/ 16147 h 96365"/>
              <a:gd name="connsiteX14" fmla="*/ 49911 w 85639"/>
              <a:gd name="connsiteY14" fmla="*/ 15195 h 96365"/>
              <a:gd name="connsiteX15" fmla="*/ 51530 w 85639"/>
              <a:gd name="connsiteY15" fmla="*/ 15290 h 96365"/>
              <a:gd name="connsiteX16" fmla="*/ 50387 w 85639"/>
              <a:gd name="connsiteY16" fmla="*/ 13861 h 96365"/>
              <a:gd name="connsiteX17" fmla="*/ 38386 w 85639"/>
              <a:gd name="connsiteY17" fmla="*/ 9575 h 96365"/>
              <a:gd name="connsiteX18" fmla="*/ 37719 w 85639"/>
              <a:gd name="connsiteY18" fmla="*/ 8718 h 96365"/>
              <a:gd name="connsiteX19" fmla="*/ 27337 w 85639"/>
              <a:gd name="connsiteY19" fmla="*/ 6336 h 96365"/>
              <a:gd name="connsiteX20" fmla="*/ 27622 w 85639"/>
              <a:gd name="connsiteY20" fmla="*/ 6051 h 96365"/>
              <a:gd name="connsiteX21" fmla="*/ 25051 w 85639"/>
              <a:gd name="connsiteY21" fmla="*/ 4241 h 96365"/>
              <a:gd name="connsiteX22" fmla="*/ 26003 w 85639"/>
              <a:gd name="connsiteY22" fmla="*/ 3765 h 96365"/>
              <a:gd name="connsiteX23" fmla="*/ 24575 w 85639"/>
              <a:gd name="connsiteY23" fmla="*/ 3384 h 96365"/>
              <a:gd name="connsiteX24" fmla="*/ 25051 w 85639"/>
              <a:gd name="connsiteY24" fmla="*/ 3098 h 96365"/>
              <a:gd name="connsiteX25" fmla="*/ 24384 w 85639"/>
              <a:gd name="connsiteY25" fmla="*/ 1098 h 96365"/>
              <a:gd name="connsiteX26" fmla="*/ 24765 w 85639"/>
              <a:gd name="connsiteY26" fmla="*/ 431 h 96365"/>
              <a:gd name="connsiteX27" fmla="*/ 24194 w 85639"/>
              <a:gd name="connsiteY27" fmla="*/ 240 h 96365"/>
              <a:gd name="connsiteX28" fmla="*/ 24765 w 85639"/>
              <a:gd name="connsiteY28" fmla="*/ 2526 h 96365"/>
              <a:gd name="connsiteX29" fmla="*/ 22765 w 85639"/>
              <a:gd name="connsiteY29" fmla="*/ 3860 h 96365"/>
              <a:gd name="connsiteX30" fmla="*/ 25241 w 85639"/>
              <a:gd name="connsiteY30" fmla="*/ 5670 h 96365"/>
              <a:gd name="connsiteX31" fmla="*/ 24860 w 85639"/>
              <a:gd name="connsiteY31" fmla="*/ 6336 h 96365"/>
              <a:gd name="connsiteX32" fmla="*/ 25337 w 85639"/>
              <a:gd name="connsiteY32" fmla="*/ 6051 h 96365"/>
              <a:gd name="connsiteX33" fmla="*/ 25051 w 85639"/>
              <a:gd name="connsiteY33" fmla="*/ 7765 h 96365"/>
              <a:gd name="connsiteX34" fmla="*/ 20955 w 85639"/>
              <a:gd name="connsiteY34" fmla="*/ 5193 h 96365"/>
              <a:gd name="connsiteX35" fmla="*/ 21717 w 85639"/>
              <a:gd name="connsiteY35" fmla="*/ 6146 h 96365"/>
              <a:gd name="connsiteX36" fmla="*/ 21336 w 85639"/>
              <a:gd name="connsiteY36" fmla="*/ 6432 h 96365"/>
              <a:gd name="connsiteX37" fmla="*/ 23431 w 85639"/>
              <a:gd name="connsiteY37" fmla="*/ 7670 h 96365"/>
              <a:gd name="connsiteX38" fmla="*/ 20384 w 85639"/>
              <a:gd name="connsiteY38" fmla="*/ 6813 h 96365"/>
              <a:gd name="connsiteX39" fmla="*/ 20764 w 85639"/>
              <a:gd name="connsiteY39" fmla="*/ 6527 h 96365"/>
              <a:gd name="connsiteX40" fmla="*/ 19241 w 85639"/>
              <a:gd name="connsiteY40" fmla="*/ 6813 h 96365"/>
              <a:gd name="connsiteX41" fmla="*/ 20003 w 85639"/>
              <a:gd name="connsiteY41" fmla="*/ 7003 h 96365"/>
              <a:gd name="connsiteX42" fmla="*/ 19145 w 85639"/>
              <a:gd name="connsiteY42" fmla="*/ 7479 h 96365"/>
              <a:gd name="connsiteX43" fmla="*/ 17240 w 85639"/>
              <a:gd name="connsiteY43" fmla="*/ 8813 h 96365"/>
              <a:gd name="connsiteX44" fmla="*/ 17907 w 85639"/>
              <a:gd name="connsiteY44" fmla="*/ 7860 h 96365"/>
              <a:gd name="connsiteX45" fmla="*/ 18669 w 85639"/>
              <a:gd name="connsiteY45" fmla="*/ 8432 h 96365"/>
              <a:gd name="connsiteX46" fmla="*/ 18574 w 85639"/>
              <a:gd name="connsiteY46" fmla="*/ 7670 h 96365"/>
              <a:gd name="connsiteX47" fmla="*/ 18860 w 85639"/>
              <a:gd name="connsiteY47" fmla="*/ 7384 h 96365"/>
              <a:gd name="connsiteX48" fmla="*/ 17145 w 85639"/>
              <a:gd name="connsiteY48" fmla="*/ 7670 h 96365"/>
              <a:gd name="connsiteX49" fmla="*/ 16954 w 85639"/>
              <a:gd name="connsiteY49" fmla="*/ 9480 h 96365"/>
              <a:gd name="connsiteX50" fmla="*/ 13811 w 85639"/>
              <a:gd name="connsiteY50" fmla="*/ 15957 h 96365"/>
              <a:gd name="connsiteX51" fmla="*/ 16193 w 85639"/>
              <a:gd name="connsiteY51" fmla="*/ 12528 h 96365"/>
              <a:gd name="connsiteX52" fmla="*/ 14288 w 85639"/>
              <a:gd name="connsiteY52" fmla="*/ 16433 h 96365"/>
              <a:gd name="connsiteX53" fmla="*/ 14288 w 85639"/>
              <a:gd name="connsiteY53" fmla="*/ 17195 h 96365"/>
              <a:gd name="connsiteX54" fmla="*/ 14859 w 85639"/>
              <a:gd name="connsiteY54" fmla="*/ 17004 h 96365"/>
              <a:gd name="connsiteX55" fmla="*/ 15621 w 85639"/>
              <a:gd name="connsiteY55" fmla="*/ 15766 h 96365"/>
              <a:gd name="connsiteX56" fmla="*/ 14383 w 85639"/>
              <a:gd name="connsiteY56" fmla="*/ 17957 h 96365"/>
              <a:gd name="connsiteX57" fmla="*/ 13906 w 85639"/>
              <a:gd name="connsiteY57" fmla="*/ 20338 h 96365"/>
              <a:gd name="connsiteX58" fmla="*/ 15240 w 85639"/>
              <a:gd name="connsiteY58" fmla="*/ 17766 h 96365"/>
              <a:gd name="connsiteX59" fmla="*/ 14288 w 85639"/>
              <a:gd name="connsiteY59" fmla="*/ 20433 h 96365"/>
              <a:gd name="connsiteX60" fmla="*/ 13811 w 85639"/>
              <a:gd name="connsiteY60" fmla="*/ 20338 h 96365"/>
              <a:gd name="connsiteX61" fmla="*/ 12287 w 85639"/>
              <a:gd name="connsiteY61" fmla="*/ 23958 h 96365"/>
              <a:gd name="connsiteX62" fmla="*/ 11621 w 85639"/>
              <a:gd name="connsiteY62" fmla="*/ 25958 h 96365"/>
              <a:gd name="connsiteX63" fmla="*/ 11716 w 85639"/>
              <a:gd name="connsiteY63" fmla="*/ 27101 h 96365"/>
              <a:gd name="connsiteX64" fmla="*/ 10001 w 85639"/>
              <a:gd name="connsiteY64" fmla="*/ 31006 h 96365"/>
              <a:gd name="connsiteX65" fmla="*/ 10192 w 85639"/>
              <a:gd name="connsiteY65" fmla="*/ 31768 h 96365"/>
              <a:gd name="connsiteX66" fmla="*/ 9144 w 85639"/>
              <a:gd name="connsiteY66" fmla="*/ 34721 h 96365"/>
              <a:gd name="connsiteX67" fmla="*/ 9620 w 85639"/>
              <a:gd name="connsiteY67" fmla="*/ 35578 h 96365"/>
              <a:gd name="connsiteX68" fmla="*/ 8668 w 85639"/>
              <a:gd name="connsiteY68" fmla="*/ 37102 h 96365"/>
              <a:gd name="connsiteX69" fmla="*/ 7715 w 85639"/>
              <a:gd name="connsiteY69" fmla="*/ 39769 h 96365"/>
              <a:gd name="connsiteX70" fmla="*/ 6953 w 85639"/>
              <a:gd name="connsiteY70" fmla="*/ 39579 h 96365"/>
              <a:gd name="connsiteX71" fmla="*/ 7334 w 85639"/>
              <a:gd name="connsiteY71" fmla="*/ 40436 h 96365"/>
              <a:gd name="connsiteX72" fmla="*/ 6382 w 85639"/>
              <a:gd name="connsiteY72" fmla="*/ 41674 h 96365"/>
              <a:gd name="connsiteX73" fmla="*/ 6477 w 85639"/>
              <a:gd name="connsiteY73" fmla="*/ 43198 h 96365"/>
              <a:gd name="connsiteX74" fmla="*/ 2953 w 85639"/>
              <a:gd name="connsiteY74" fmla="*/ 51390 h 96365"/>
              <a:gd name="connsiteX75" fmla="*/ 2191 w 85639"/>
              <a:gd name="connsiteY75" fmla="*/ 53390 h 96365"/>
              <a:gd name="connsiteX76" fmla="*/ 2858 w 85639"/>
              <a:gd name="connsiteY76" fmla="*/ 53580 h 96365"/>
              <a:gd name="connsiteX77" fmla="*/ 2096 w 85639"/>
              <a:gd name="connsiteY77" fmla="*/ 54819 h 96365"/>
              <a:gd name="connsiteX78" fmla="*/ 2667 w 85639"/>
              <a:gd name="connsiteY78" fmla="*/ 54628 h 96365"/>
              <a:gd name="connsiteX79" fmla="*/ 2477 w 85639"/>
              <a:gd name="connsiteY79" fmla="*/ 56724 h 96365"/>
              <a:gd name="connsiteX80" fmla="*/ 3238 w 85639"/>
              <a:gd name="connsiteY80" fmla="*/ 59486 h 96365"/>
              <a:gd name="connsiteX81" fmla="*/ 2477 w 85639"/>
              <a:gd name="connsiteY81" fmla="*/ 60343 h 96365"/>
              <a:gd name="connsiteX82" fmla="*/ 2667 w 85639"/>
              <a:gd name="connsiteY82" fmla="*/ 59676 h 96365"/>
              <a:gd name="connsiteX83" fmla="*/ 1714 w 85639"/>
              <a:gd name="connsiteY83" fmla="*/ 61962 h 96365"/>
              <a:gd name="connsiteX84" fmla="*/ 857 w 85639"/>
              <a:gd name="connsiteY84" fmla="*/ 62439 h 96365"/>
              <a:gd name="connsiteX85" fmla="*/ 1429 w 85639"/>
              <a:gd name="connsiteY85" fmla="*/ 62629 h 96365"/>
              <a:gd name="connsiteX86" fmla="*/ 1238 w 85639"/>
              <a:gd name="connsiteY86" fmla="*/ 64439 h 96365"/>
              <a:gd name="connsiteX87" fmla="*/ 571 w 85639"/>
              <a:gd name="connsiteY87" fmla="*/ 66439 h 96365"/>
              <a:gd name="connsiteX88" fmla="*/ 0 w 85639"/>
              <a:gd name="connsiteY88" fmla="*/ 67011 h 96365"/>
              <a:gd name="connsiteX89" fmla="*/ 1429 w 85639"/>
              <a:gd name="connsiteY89" fmla="*/ 67392 h 96365"/>
              <a:gd name="connsiteX90" fmla="*/ 1334 w 85639"/>
              <a:gd name="connsiteY90" fmla="*/ 68058 h 96365"/>
              <a:gd name="connsiteX91" fmla="*/ 762 w 85639"/>
              <a:gd name="connsiteY91" fmla="*/ 69773 h 96365"/>
              <a:gd name="connsiteX92" fmla="*/ 953 w 85639"/>
              <a:gd name="connsiteY92" fmla="*/ 70535 h 96365"/>
              <a:gd name="connsiteX93" fmla="*/ 95 w 85639"/>
              <a:gd name="connsiteY93" fmla="*/ 72154 h 96365"/>
              <a:gd name="connsiteX94" fmla="*/ 2000 w 85639"/>
              <a:gd name="connsiteY94" fmla="*/ 71202 h 96365"/>
              <a:gd name="connsiteX95" fmla="*/ 2000 w 85639"/>
              <a:gd name="connsiteY95" fmla="*/ 70154 h 96365"/>
              <a:gd name="connsiteX96" fmla="*/ 3524 w 85639"/>
              <a:gd name="connsiteY96" fmla="*/ 75297 h 96365"/>
              <a:gd name="connsiteX97" fmla="*/ 3905 w 85639"/>
              <a:gd name="connsiteY97" fmla="*/ 76821 h 96365"/>
              <a:gd name="connsiteX98" fmla="*/ 6287 w 85639"/>
              <a:gd name="connsiteY98" fmla="*/ 77488 h 96365"/>
              <a:gd name="connsiteX99" fmla="*/ 5048 w 85639"/>
              <a:gd name="connsiteY99" fmla="*/ 78631 h 96365"/>
              <a:gd name="connsiteX100" fmla="*/ 6477 w 85639"/>
              <a:gd name="connsiteY100" fmla="*/ 80155 h 96365"/>
              <a:gd name="connsiteX101" fmla="*/ 6953 w 85639"/>
              <a:gd name="connsiteY101" fmla="*/ 79584 h 96365"/>
              <a:gd name="connsiteX102" fmla="*/ 6668 w 85639"/>
              <a:gd name="connsiteY102" fmla="*/ 79869 h 96365"/>
              <a:gd name="connsiteX103" fmla="*/ 13906 w 85639"/>
              <a:gd name="connsiteY103" fmla="*/ 81393 h 96365"/>
              <a:gd name="connsiteX104" fmla="*/ 14097 w 85639"/>
              <a:gd name="connsiteY104" fmla="*/ 80346 h 96365"/>
              <a:gd name="connsiteX105" fmla="*/ 14288 w 85639"/>
              <a:gd name="connsiteY105" fmla="*/ 81108 h 96365"/>
              <a:gd name="connsiteX106" fmla="*/ 15335 w 85639"/>
              <a:gd name="connsiteY106" fmla="*/ 82536 h 96365"/>
              <a:gd name="connsiteX107" fmla="*/ 16002 w 85639"/>
              <a:gd name="connsiteY107" fmla="*/ 80917 h 96365"/>
              <a:gd name="connsiteX108" fmla="*/ 17050 w 85639"/>
              <a:gd name="connsiteY108" fmla="*/ 81965 h 96365"/>
              <a:gd name="connsiteX109" fmla="*/ 16669 w 85639"/>
              <a:gd name="connsiteY109" fmla="*/ 81108 h 96365"/>
              <a:gd name="connsiteX110" fmla="*/ 17526 w 85639"/>
              <a:gd name="connsiteY110" fmla="*/ 81393 h 96365"/>
              <a:gd name="connsiteX111" fmla="*/ 17145 w 85639"/>
              <a:gd name="connsiteY111" fmla="*/ 81679 h 96365"/>
              <a:gd name="connsiteX112" fmla="*/ 17621 w 85639"/>
              <a:gd name="connsiteY112" fmla="*/ 82155 h 96365"/>
              <a:gd name="connsiteX113" fmla="*/ 17717 w 85639"/>
              <a:gd name="connsiteY113" fmla="*/ 81489 h 96365"/>
              <a:gd name="connsiteX114" fmla="*/ 19907 w 85639"/>
              <a:gd name="connsiteY114" fmla="*/ 82441 h 96365"/>
              <a:gd name="connsiteX115" fmla="*/ 19621 w 85639"/>
              <a:gd name="connsiteY115" fmla="*/ 83489 h 96365"/>
              <a:gd name="connsiteX116" fmla="*/ 20479 w 85639"/>
              <a:gd name="connsiteY116" fmla="*/ 83775 h 96365"/>
              <a:gd name="connsiteX117" fmla="*/ 19907 w 85639"/>
              <a:gd name="connsiteY117" fmla="*/ 82917 h 96365"/>
              <a:gd name="connsiteX118" fmla="*/ 22003 w 85639"/>
              <a:gd name="connsiteY118" fmla="*/ 83489 h 96365"/>
              <a:gd name="connsiteX119" fmla="*/ 21050 w 85639"/>
              <a:gd name="connsiteY119" fmla="*/ 83965 h 96365"/>
              <a:gd name="connsiteX120" fmla="*/ 22574 w 85639"/>
              <a:gd name="connsiteY120" fmla="*/ 84727 h 96365"/>
              <a:gd name="connsiteX121" fmla="*/ 23336 w 85639"/>
              <a:gd name="connsiteY121" fmla="*/ 84156 h 96365"/>
              <a:gd name="connsiteX122" fmla="*/ 23146 w 85639"/>
              <a:gd name="connsiteY122" fmla="*/ 85203 h 96365"/>
              <a:gd name="connsiteX123" fmla="*/ 24955 w 85639"/>
              <a:gd name="connsiteY123" fmla="*/ 86061 h 96365"/>
              <a:gd name="connsiteX124" fmla="*/ 24479 w 85639"/>
              <a:gd name="connsiteY124" fmla="*/ 85203 h 96365"/>
              <a:gd name="connsiteX125" fmla="*/ 25908 w 85639"/>
              <a:gd name="connsiteY125" fmla="*/ 85965 h 96365"/>
              <a:gd name="connsiteX126" fmla="*/ 24955 w 85639"/>
              <a:gd name="connsiteY126" fmla="*/ 86823 h 96365"/>
              <a:gd name="connsiteX127" fmla="*/ 25337 w 85639"/>
              <a:gd name="connsiteY127" fmla="*/ 87680 h 96365"/>
              <a:gd name="connsiteX128" fmla="*/ 25527 w 85639"/>
              <a:gd name="connsiteY128" fmla="*/ 86632 h 96365"/>
              <a:gd name="connsiteX129" fmla="*/ 32004 w 85639"/>
              <a:gd name="connsiteY129" fmla="*/ 90156 h 96365"/>
              <a:gd name="connsiteX130" fmla="*/ 31909 w 85639"/>
              <a:gd name="connsiteY130" fmla="*/ 89775 h 96365"/>
              <a:gd name="connsiteX131" fmla="*/ 40100 w 85639"/>
              <a:gd name="connsiteY131" fmla="*/ 91966 h 96365"/>
              <a:gd name="connsiteX132" fmla="*/ 39434 w 85639"/>
              <a:gd name="connsiteY132" fmla="*/ 92538 h 96365"/>
              <a:gd name="connsiteX133" fmla="*/ 41243 w 85639"/>
              <a:gd name="connsiteY133" fmla="*/ 92633 h 96365"/>
              <a:gd name="connsiteX134" fmla="*/ 41053 w 85639"/>
              <a:gd name="connsiteY134" fmla="*/ 93681 h 96365"/>
              <a:gd name="connsiteX135" fmla="*/ 42291 w 85639"/>
              <a:gd name="connsiteY135" fmla="*/ 94062 h 96365"/>
              <a:gd name="connsiteX136" fmla="*/ 42005 w 85639"/>
              <a:gd name="connsiteY136" fmla="*/ 93300 h 96365"/>
              <a:gd name="connsiteX137" fmla="*/ 52578 w 85639"/>
              <a:gd name="connsiteY137" fmla="*/ 95395 h 96365"/>
              <a:gd name="connsiteX138" fmla="*/ 52292 w 85639"/>
              <a:gd name="connsiteY138" fmla="*/ 95681 h 96365"/>
              <a:gd name="connsiteX139" fmla="*/ 60865 w 85639"/>
              <a:gd name="connsiteY139" fmla="*/ 94347 h 96365"/>
              <a:gd name="connsiteX140" fmla="*/ 61151 w 85639"/>
              <a:gd name="connsiteY140" fmla="*/ 95490 h 96365"/>
              <a:gd name="connsiteX141" fmla="*/ 60865 w 85639"/>
              <a:gd name="connsiteY141" fmla="*/ 96157 h 96365"/>
              <a:gd name="connsiteX142" fmla="*/ 61722 w 85639"/>
              <a:gd name="connsiteY142" fmla="*/ 95681 h 96365"/>
              <a:gd name="connsiteX143" fmla="*/ 61151 w 85639"/>
              <a:gd name="connsiteY143" fmla="*/ 94062 h 96365"/>
              <a:gd name="connsiteX144" fmla="*/ 65532 w 85639"/>
              <a:gd name="connsiteY144" fmla="*/ 93776 h 96365"/>
              <a:gd name="connsiteX145" fmla="*/ 66770 w 85639"/>
              <a:gd name="connsiteY145" fmla="*/ 93014 h 96365"/>
              <a:gd name="connsiteX146" fmla="*/ 66104 w 85639"/>
              <a:gd name="connsiteY146" fmla="*/ 91776 h 96365"/>
              <a:gd name="connsiteX147" fmla="*/ 68009 w 85639"/>
              <a:gd name="connsiteY147" fmla="*/ 92252 h 96365"/>
              <a:gd name="connsiteX148" fmla="*/ 68104 w 85639"/>
              <a:gd name="connsiteY148" fmla="*/ 91871 h 96365"/>
              <a:gd name="connsiteX149" fmla="*/ 68389 w 85639"/>
              <a:gd name="connsiteY149" fmla="*/ 91585 h 96365"/>
              <a:gd name="connsiteX150" fmla="*/ 68009 w 85639"/>
              <a:gd name="connsiteY150" fmla="*/ 91109 h 96365"/>
              <a:gd name="connsiteX151" fmla="*/ 68580 w 85639"/>
              <a:gd name="connsiteY151" fmla="*/ 90918 h 96365"/>
              <a:gd name="connsiteX152" fmla="*/ 69533 w 85639"/>
              <a:gd name="connsiteY152" fmla="*/ 89680 h 96365"/>
              <a:gd name="connsiteX153" fmla="*/ 69818 w 85639"/>
              <a:gd name="connsiteY153" fmla="*/ 87204 h 96365"/>
              <a:gd name="connsiteX154" fmla="*/ 69818 w 85639"/>
              <a:gd name="connsiteY154" fmla="*/ 84632 h 96365"/>
              <a:gd name="connsiteX155" fmla="*/ 71247 w 85639"/>
              <a:gd name="connsiteY155" fmla="*/ 80631 h 96365"/>
              <a:gd name="connsiteX156" fmla="*/ 72295 w 85639"/>
              <a:gd name="connsiteY156" fmla="*/ 81298 h 96365"/>
              <a:gd name="connsiteX157" fmla="*/ 72104 w 85639"/>
              <a:gd name="connsiteY157" fmla="*/ 80155 h 96365"/>
              <a:gd name="connsiteX158" fmla="*/ 73438 w 85639"/>
              <a:gd name="connsiteY158" fmla="*/ 76536 h 96365"/>
              <a:gd name="connsiteX159" fmla="*/ 73819 w 85639"/>
              <a:gd name="connsiteY159" fmla="*/ 75869 h 96365"/>
              <a:gd name="connsiteX160" fmla="*/ 73819 w 85639"/>
              <a:gd name="connsiteY160" fmla="*/ 76917 h 96365"/>
              <a:gd name="connsiteX161" fmla="*/ 73628 w 85639"/>
              <a:gd name="connsiteY161" fmla="*/ 74631 h 96365"/>
              <a:gd name="connsiteX162" fmla="*/ 74771 w 85639"/>
              <a:gd name="connsiteY162" fmla="*/ 73488 h 96365"/>
              <a:gd name="connsiteX163" fmla="*/ 74295 w 85639"/>
              <a:gd name="connsiteY163" fmla="*/ 73011 h 96365"/>
              <a:gd name="connsiteX164" fmla="*/ 75152 w 85639"/>
              <a:gd name="connsiteY164" fmla="*/ 72535 h 96365"/>
              <a:gd name="connsiteX165" fmla="*/ 74581 w 85639"/>
              <a:gd name="connsiteY165" fmla="*/ 72059 h 96365"/>
              <a:gd name="connsiteX166" fmla="*/ 75057 w 85639"/>
              <a:gd name="connsiteY166" fmla="*/ 70344 h 96365"/>
              <a:gd name="connsiteX167" fmla="*/ 75057 w 85639"/>
              <a:gd name="connsiteY167" fmla="*/ 69297 h 96365"/>
              <a:gd name="connsiteX168" fmla="*/ 75629 w 85639"/>
              <a:gd name="connsiteY168" fmla="*/ 68344 h 96365"/>
              <a:gd name="connsiteX169" fmla="*/ 75343 w 85639"/>
              <a:gd name="connsiteY169" fmla="*/ 67868 h 96365"/>
              <a:gd name="connsiteX170" fmla="*/ 76676 w 85639"/>
              <a:gd name="connsiteY170" fmla="*/ 66058 h 96365"/>
              <a:gd name="connsiteX171" fmla="*/ 76010 w 85639"/>
              <a:gd name="connsiteY171" fmla="*/ 65487 h 96365"/>
              <a:gd name="connsiteX172" fmla="*/ 76295 w 85639"/>
              <a:gd name="connsiteY172" fmla="*/ 63391 h 96365"/>
              <a:gd name="connsiteX173" fmla="*/ 76676 w 85639"/>
              <a:gd name="connsiteY173" fmla="*/ 63105 h 96365"/>
              <a:gd name="connsiteX174" fmla="*/ 76771 w 85639"/>
              <a:gd name="connsiteY174" fmla="*/ 61677 h 96365"/>
              <a:gd name="connsiteX175" fmla="*/ 77153 w 85639"/>
              <a:gd name="connsiteY175" fmla="*/ 60724 h 96365"/>
              <a:gd name="connsiteX176" fmla="*/ 78296 w 85639"/>
              <a:gd name="connsiteY176" fmla="*/ 59962 h 96365"/>
              <a:gd name="connsiteX177" fmla="*/ 77057 w 85639"/>
              <a:gd name="connsiteY177" fmla="*/ 59962 h 96365"/>
              <a:gd name="connsiteX178" fmla="*/ 77629 w 85639"/>
              <a:gd name="connsiteY178" fmla="*/ 56438 h 96365"/>
              <a:gd name="connsiteX179" fmla="*/ 78486 w 85639"/>
              <a:gd name="connsiteY179" fmla="*/ 57009 h 96365"/>
              <a:gd name="connsiteX180" fmla="*/ 78010 w 85639"/>
              <a:gd name="connsiteY180" fmla="*/ 58724 h 96365"/>
              <a:gd name="connsiteX181" fmla="*/ 78581 w 85639"/>
              <a:gd name="connsiteY181" fmla="*/ 56724 h 96365"/>
              <a:gd name="connsiteX182" fmla="*/ 79248 w 85639"/>
              <a:gd name="connsiteY182" fmla="*/ 56152 h 96365"/>
              <a:gd name="connsiteX183" fmla="*/ 80486 w 85639"/>
              <a:gd name="connsiteY183" fmla="*/ 48818 h 96365"/>
              <a:gd name="connsiteX184" fmla="*/ 81344 w 85639"/>
              <a:gd name="connsiteY184" fmla="*/ 48627 h 96365"/>
              <a:gd name="connsiteX185" fmla="*/ 80677 w 85639"/>
              <a:gd name="connsiteY185" fmla="*/ 48056 h 96365"/>
              <a:gd name="connsiteX186" fmla="*/ 82201 w 85639"/>
              <a:gd name="connsiteY186" fmla="*/ 45960 h 96365"/>
              <a:gd name="connsiteX187" fmla="*/ 81915 w 85639"/>
              <a:gd name="connsiteY187" fmla="*/ 45198 h 96365"/>
              <a:gd name="connsiteX188" fmla="*/ 83534 w 85639"/>
              <a:gd name="connsiteY188" fmla="*/ 43770 h 96365"/>
              <a:gd name="connsiteX189" fmla="*/ 82677 w 85639"/>
              <a:gd name="connsiteY189" fmla="*/ 40626 h 96365"/>
              <a:gd name="connsiteX190" fmla="*/ 82582 w 85639"/>
              <a:gd name="connsiteY190" fmla="*/ 40626 h 96365"/>
              <a:gd name="connsiteX191" fmla="*/ 82772 w 85639"/>
              <a:gd name="connsiteY191" fmla="*/ 37388 h 96365"/>
              <a:gd name="connsiteX192" fmla="*/ 84011 w 85639"/>
              <a:gd name="connsiteY192" fmla="*/ 29006 h 96365"/>
              <a:gd name="connsiteX193" fmla="*/ 85630 w 85639"/>
              <a:gd name="connsiteY193" fmla="*/ 26910 h 96365"/>
              <a:gd name="connsiteX194" fmla="*/ 83344 w 85639"/>
              <a:gd name="connsiteY194" fmla="*/ 23577 h 96365"/>
              <a:gd name="connsiteX195" fmla="*/ 3048 w 85639"/>
              <a:gd name="connsiteY195" fmla="*/ 55962 h 96365"/>
              <a:gd name="connsiteX196" fmla="*/ 2667 w 85639"/>
              <a:gd name="connsiteY196" fmla="*/ 56628 h 96365"/>
              <a:gd name="connsiteX197" fmla="*/ 3238 w 85639"/>
              <a:gd name="connsiteY197" fmla="*/ 54628 h 96365"/>
              <a:gd name="connsiteX198" fmla="*/ 3048 w 85639"/>
              <a:gd name="connsiteY198" fmla="*/ 55962 h 96365"/>
              <a:gd name="connsiteX199" fmla="*/ 3810 w 85639"/>
              <a:gd name="connsiteY199" fmla="*/ 54057 h 96365"/>
              <a:gd name="connsiteX200" fmla="*/ 3715 w 85639"/>
              <a:gd name="connsiteY200" fmla="*/ 52533 h 96365"/>
              <a:gd name="connsiteX201" fmla="*/ 3810 w 85639"/>
              <a:gd name="connsiteY201" fmla="*/ 54057 h 96365"/>
              <a:gd name="connsiteX202" fmla="*/ 4477 w 85639"/>
              <a:gd name="connsiteY202" fmla="*/ 52342 h 96365"/>
              <a:gd name="connsiteX203" fmla="*/ 4001 w 85639"/>
              <a:gd name="connsiteY203" fmla="*/ 52247 h 96365"/>
              <a:gd name="connsiteX204" fmla="*/ 4763 w 85639"/>
              <a:gd name="connsiteY204" fmla="*/ 51675 h 96365"/>
              <a:gd name="connsiteX205" fmla="*/ 4477 w 85639"/>
              <a:gd name="connsiteY205" fmla="*/ 52342 h 96365"/>
              <a:gd name="connsiteX206" fmla="*/ 16193 w 85639"/>
              <a:gd name="connsiteY206" fmla="*/ 14337 h 96365"/>
              <a:gd name="connsiteX207" fmla="*/ 15526 w 85639"/>
              <a:gd name="connsiteY207" fmla="*/ 14528 h 96365"/>
              <a:gd name="connsiteX208" fmla="*/ 16288 w 85639"/>
              <a:gd name="connsiteY208" fmla="*/ 13671 h 96365"/>
              <a:gd name="connsiteX209" fmla="*/ 16097 w 85639"/>
              <a:gd name="connsiteY209" fmla="*/ 13956 h 96365"/>
              <a:gd name="connsiteX210" fmla="*/ 16193 w 85639"/>
              <a:gd name="connsiteY210" fmla="*/ 14337 h 96365"/>
              <a:gd name="connsiteX211" fmla="*/ 15716 w 85639"/>
              <a:gd name="connsiteY211" fmla="*/ 12718 h 96365"/>
              <a:gd name="connsiteX212" fmla="*/ 17907 w 85639"/>
              <a:gd name="connsiteY212" fmla="*/ 10432 h 96365"/>
              <a:gd name="connsiteX213" fmla="*/ 15716 w 85639"/>
              <a:gd name="connsiteY213" fmla="*/ 12718 h 96365"/>
              <a:gd name="connsiteX214" fmla="*/ 26956 w 85639"/>
              <a:gd name="connsiteY214" fmla="*/ 7003 h 96365"/>
              <a:gd name="connsiteX215" fmla="*/ 28575 w 85639"/>
              <a:gd name="connsiteY215" fmla="*/ 8908 h 96365"/>
              <a:gd name="connsiteX216" fmla="*/ 29528 w 85639"/>
              <a:gd name="connsiteY216" fmla="*/ 9194 h 96365"/>
              <a:gd name="connsiteX217" fmla="*/ 27718 w 85639"/>
              <a:gd name="connsiteY217" fmla="*/ 9480 h 96365"/>
              <a:gd name="connsiteX218" fmla="*/ 27242 w 85639"/>
              <a:gd name="connsiteY218" fmla="*/ 9003 h 96365"/>
              <a:gd name="connsiteX219" fmla="*/ 27813 w 85639"/>
              <a:gd name="connsiteY219" fmla="*/ 8432 h 96365"/>
              <a:gd name="connsiteX220" fmla="*/ 26956 w 85639"/>
              <a:gd name="connsiteY220" fmla="*/ 7003 h 96365"/>
              <a:gd name="connsiteX221" fmla="*/ 28956 w 85639"/>
              <a:gd name="connsiteY221" fmla="*/ 86251 h 96365"/>
              <a:gd name="connsiteX222" fmla="*/ 28099 w 85639"/>
              <a:gd name="connsiteY222" fmla="*/ 85299 h 96365"/>
              <a:gd name="connsiteX223" fmla="*/ 28956 w 85639"/>
              <a:gd name="connsiteY223" fmla="*/ 86251 h 96365"/>
              <a:gd name="connsiteX224" fmla="*/ 25146 w 85639"/>
              <a:gd name="connsiteY224" fmla="*/ 84156 h 96365"/>
              <a:gd name="connsiteX225" fmla="*/ 26098 w 85639"/>
              <a:gd name="connsiteY225" fmla="*/ 84441 h 96365"/>
              <a:gd name="connsiteX226" fmla="*/ 25146 w 85639"/>
              <a:gd name="connsiteY226" fmla="*/ 84156 h 96365"/>
              <a:gd name="connsiteX227" fmla="*/ 27337 w 85639"/>
              <a:gd name="connsiteY227" fmla="*/ 86537 h 96365"/>
              <a:gd name="connsiteX228" fmla="*/ 26575 w 85639"/>
              <a:gd name="connsiteY228" fmla="*/ 86346 h 96365"/>
              <a:gd name="connsiteX229" fmla="*/ 26289 w 85639"/>
              <a:gd name="connsiteY229" fmla="*/ 85870 h 96365"/>
              <a:gd name="connsiteX230" fmla="*/ 29813 w 85639"/>
              <a:gd name="connsiteY230" fmla="*/ 86823 h 96365"/>
              <a:gd name="connsiteX231" fmla="*/ 29432 w 85639"/>
              <a:gd name="connsiteY231" fmla="*/ 86346 h 96365"/>
              <a:gd name="connsiteX232" fmla="*/ 31813 w 85639"/>
              <a:gd name="connsiteY232" fmla="*/ 88442 h 96365"/>
              <a:gd name="connsiteX233" fmla="*/ 27337 w 85639"/>
              <a:gd name="connsiteY233" fmla="*/ 86537 h 96365"/>
              <a:gd name="connsiteX234" fmla="*/ 37910 w 85639"/>
              <a:gd name="connsiteY234" fmla="*/ 10337 h 96365"/>
              <a:gd name="connsiteX235" fmla="*/ 39148 w 85639"/>
              <a:gd name="connsiteY235" fmla="*/ 11004 h 96365"/>
              <a:gd name="connsiteX236" fmla="*/ 37910 w 85639"/>
              <a:gd name="connsiteY236" fmla="*/ 10337 h 96365"/>
              <a:gd name="connsiteX237" fmla="*/ 40386 w 85639"/>
              <a:gd name="connsiteY237" fmla="*/ 11385 h 96365"/>
              <a:gd name="connsiteX238" fmla="*/ 41434 w 85639"/>
              <a:gd name="connsiteY238" fmla="*/ 12432 h 96365"/>
              <a:gd name="connsiteX239" fmla="*/ 40386 w 85639"/>
              <a:gd name="connsiteY239" fmla="*/ 11385 h 96365"/>
              <a:gd name="connsiteX240" fmla="*/ 59531 w 85639"/>
              <a:gd name="connsiteY240" fmla="*/ 16814 h 96365"/>
              <a:gd name="connsiteX241" fmla="*/ 60293 w 85639"/>
              <a:gd name="connsiteY241" fmla="*/ 17766 h 96365"/>
              <a:gd name="connsiteX242" fmla="*/ 59531 w 85639"/>
              <a:gd name="connsiteY242" fmla="*/ 16814 h 96365"/>
              <a:gd name="connsiteX243" fmla="*/ 61627 w 85639"/>
              <a:gd name="connsiteY243" fmla="*/ 17766 h 96365"/>
              <a:gd name="connsiteX244" fmla="*/ 62865 w 85639"/>
              <a:gd name="connsiteY244" fmla="*/ 18433 h 96365"/>
              <a:gd name="connsiteX245" fmla="*/ 61627 w 85639"/>
              <a:gd name="connsiteY245" fmla="*/ 17766 h 96365"/>
              <a:gd name="connsiteX246" fmla="*/ 73914 w 85639"/>
              <a:gd name="connsiteY246" fmla="*/ 21767 h 96365"/>
              <a:gd name="connsiteX247" fmla="*/ 76391 w 85639"/>
              <a:gd name="connsiteY247" fmla="*/ 22815 h 96365"/>
              <a:gd name="connsiteX248" fmla="*/ 73914 w 85639"/>
              <a:gd name="connsiteY248" fmla="*/ 21767 h 9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365">
                <a:moveTo>
                  <a:pt x="83344" y="23577"/>
                </a:moveTo>
                <a:cubicBezTo>
                  <a:pt x="81629" y="23862"/>
                  <a:pt x="79534" y="23100"/>
                  <a:pt x="78677" y="21195"/>
                </a:cubicBezTo>
                <a:cubicBezTo>
                  <a:pt x="78772" y="20814"/>
                  <a:pt x="78867" y="20814"/>
                  <a:pt x="78962" y="20910"/>
                </a:cubicBezTo>
                <a:cubicBezTo>
                  <a:pt x="76200" y="19671"/>
                  <a:pt x="72200" y="21291"/>
                  <a:pt x="68961" y="19671"/>
                </a:cubicBezTo>
                <a:cubicBezTo>
                  <a:pt x="68294" y="19481"/>
                  <a:pt x="69247" y="20338"/>
                  <a:pt x="69342" y="20148"/>
                </a:cubicBezTo>
                <a:cubicBezTo>
                  <a:pt x="69056" y="21291"/>
                  <a:pt x="68294" y="19767"/>
                  <a:pt x="68485" y="19862"/>
                </a:cubicBezTo>
                <a:cubicBezTo>
                  <a:pt x="67628" y="19195"/>
                  <a:pt x="65532" y="18528"/>
                  <a:pt x="64770" y="18528"/>
                </a:cubicBezTo>
                <a:cubicBezTo>
                  <a:pt x="64961" y="17766"/>
                  <a:pt x="65056" y="17957"/>
                  <a:pt x="65246" y="17957"/>
                </a:cubicBezTo>
                <a:cubicBezTo>
                  <a:pt x="62103" y="15576"/>
                  <a:pt x="56293" y="15671"/>
                  <a:pt x="53912" y="12337"/>
                </a:cubicBezTo>
                <a:cubicBezTo>
                  <a:pt x="53816" y="12528"/>
                  <a:pt x="53816" y="12813"/>
                  <a:pt x="53721" y="13004"/>
                </a:cubicBezTo>
                <a:cubicBezTo>
                  <a:pt x="53435" y="11385"/>
                  <a:pt x="52292" y="11956"/>
                  <a:pt x="51626" y="11766"/>
                </a:cubicBezTo>
                <a:cubicBezTo>
                  <a:pt x="52388" y="13575"/>
                  <a:pt x="54959" y="13671"/>
                  <a:pt x="56293" y="15195"/>
                </a:cubicBezTo>
                <a:cubicBezTo>
                  <a:pt x="54769" y="15480"/>
                  <a:pt x="53054" y="14718"/>
                  <a:pt x="51911" y="14718"/>
                </a:cubicBezTo>
                <a:cubicBezTo>
                  <a:pt x="52673" y="15480"/>
                  <a:pt x="53626" y="15957"/>
                  <a:pt x="54673" y="16147"/>
                </a:cubicBezTo>
                <a:cubicBezTo>
                  <a:pt x="52959" y="17195"/>
                  <a:pt x="51626" y="15480"/>
                  <a:pt x="49911" y="15195"/>
                </a:cubicBezTo>
                <a:cubicBezTo>
                  <a:pt x="50483" y="14528"/>
                  <a:pt x="50959" y="15385"/>
                  <a:pt x="51530" y="15290"/>
                </a:cubicBezTo>
                <a:cubicBezTo>
                  <a:pt x="51626" y="13385"/>
                  <a:pt x="50863" y="13956"/>
                  <a:pt x="50387" y="13861"/>
                </a:cubicBezTo>
                <a:cubicBezTo>
                  <a:pt x="46006" y="13385"/>
                  <a:pt x="42386" y="11004"/>
                  <a:pt x="38386" y="9575"/>
                </a:cubicBezTo>
                <a:cubicBezTo>
                  <a:pt x="38100" y="9480"/>
                  <a:pt x="38005" y="8908"/>
                  <a:pt x="37719" y="8718"/>
                </a:cubicBezTo>
                <a:cubicBezTo>
                  <a:pt x="34766" y="6241"/>
                  <a:pt x="30575" y="7289"/>
                  <a:pt x="27337" y="6336"/>
                </a:cubicBezTo>
                <a:cubicBezTo>
                  <a:pt x="27432" y="6051"/>
                  <a:pt x="27527" y="6051"/>
                  <a:pt x="27622" y="6051"/>
                </a:cubicBezTo>
                <a:cubicBezTo>
                  <a:pt x="26861" y="5384"/>
                  <a:pt x="25432" y="5860"/>
                  <a:pt x="25051" y="4241"/>
                </a:cubicBezTo>
                <a:cubicBezTo>
                  <a:pt x="25432" y="3193"/>
                  <a:pt x="25527" y="5670"/>
                  <a:pt x="26003" y="3765"/>
                </a:cubicBezTo>
                <a:cubicBezTo>
                  <a:pt x="25622" y="4146"/>
                  <a:pt x="25146" y="3288"/>
                  <a:pt x="24575" y="3384"/>
                </a:cubicBezTo>
                <a:cubicBezTo>
                  <a:pt x="24955" y="1955"/>
                  <a:pt x="24765" y="3288"/>
                  <a:pt x="25051" y="3098"/>
                </a:cubicBezTo>
                <a:cubicBezTo>
                  <a:pt x="25051" y="1764"/>
                  <a:pt x="24575" y="2145"/>
                  <a:pt x="24384" y="1098"/>
                </a:cubicBezTo>
                <a:cubicBezTo>
                  <a:pt x="24479" y="526"/>
                  <a:pt x="24670" y="431"/>
                  <a:pt x="24765" y="431"/>
                </a:cubicBezTo>
                <a:cubicBezTo>
                  <a:pt x="24955" y="-522"/>
                  <a:pt x="24384" y="431"/>
                  <a:pt x="24194" y="240"/>
                </a:cubicBezTo>
                <a:cubicBezTo>
                  <a:pt x="24098" y="1383"/>
                  <a:pt x="24098" y="2526"/>
                  <a:pt x="24765" y="2526"/>
                </a:cubicBezTo>
                <a:cubicBezTo>
                  <a:pt x="24098" y="3384"/>
                  <a:pt x="23431" y="4241"/>
                  <a:pt x="22765" y="3860"/>
                </a:cubicBezTo>
                <a:cubicBezTo>
                  <a:pt x="22860" y="5670"/>
                  <a:pt x="24194" y="4717"/>
                  <a:pt x="25241" y="5670"/>
                </a:cubicBezTo>
                <a:cubicBezTo>
                  <a:pt x="25146" y="5955"/>
                  <a:pt x="24955" y="6241"/>
                  <a:pt x="24860" y="6336"/>
                </a:cubicBezTo>
                <a:cubicBezTo>
                  <a:pt x="24670" y="7194"/>
                  <a:pt x="25241" y="6051"/>
                  <a:pt x="25337" y="6051"/>
                </a:cubicBezTo>
                <a:cubicBezTo>
                  <a:pt x="25527" y="6146"/>
                  <a:pt x="25337" y="7003"/>
                  <a:pt x="25051" y="7765"/>
                </a:cubicBezTo>
                <a:cubicBezTo>
                  <a:pt x="23146" y="7765"/>
                  <a:pt x="22765" y="4336"/>
                  <a:pt x="20955" y="5193"/>
                </a:cubicBezTo>
                <a:cubicBezTo>
                  <a:pt x="20955" y="6146"/>
                  <a:pt x="21336" y="5765"/>
                  <a:pt x="21717" y="6146"/>
                </a:cubicBezTo>
                <a:cubicBezTo>
                  <a:pt x="21622" y="6527"/>
                  <a:pt x="21431" y="6432"/>
                  <a:pt x="21336" y="6432"/>
                </a:cubicBezTo>
                <a:cubicBezTo>
                  <a:pt x="21812" y="7194"/>
                  <a:pt x="22574" y="7479"/>
                  <a:pt x="23431" y="7670"/>
                </a:cubicBezTo>
                <a:cubicBezTo>
                  <a:pt x="22003" y="8622"/>
                  <a:pt x="20764" y="7860"/>
                  <a:pt x="20384" y="6813"/>
                </a:cubicBezTo>
                <a:cubicBezTo>
                  <a:pt x="20479" y="6432"/>
                  <a:pt x="20669" y="6527"/>
                  <a:pt x="20764" y="6527"/>
                </a:cubicBezTo>
                <a:cubicBezTo>
                  <a:pt x="20955" y="4527"/>
                  <a:pt x="19812" y="6051"/>
                  <a:pt x="19241" y="6813"/>
                </a:cubicBezTo>
                <a:cubicBezTo>
                  <a:pt x="19145" y="7289"/>
                  <a:pt x="19812" y="6717"/>
                  <a:pt x="20003" y="7003"/>
                </a:cubicBezTo>
                <a:cubicBezTo>
                  <a:pt x="19621" y="7670"/>
                  <a:pt x="19336" y="8146"/>
                  <a:pt x="19145" y="7479"/>
                </a:cubicBezTo>
                <a:cubicBezTo>
                  <a:pt x="19050" y="9099"/>
                  <a:pt x="17526" y="9194"/>
                  <a:pt x="17240" y="8813"/>
                </a:cubicBezTo>
                <a:cubicBezTo>
                  <a:pt x="17526" y="7479"/>
                  <a:pt x="17431" y="9099"/>
                  <a:pt x="17907" y="7860"/>
                </a:cubicBezTo>
                <a:cubicBezTo>
                  <a:pt x="17526" y="9099"/>
                  <a:pt x="18193" y="8051"/>
                  <a:pt x="18669" y="8432"/>
                </a:cubicBezTo>
                <a:cubicBezTo>
                  <a:pt x="18860" y="7765"/>
                  <a:pt x="18669" y="7765"/>
                  <a:pt x="18574" y="7670"/>
                </a:cubicBezTo>
                <a:cubicBezTo>
                  <a:pt x="18669" y="7384"/>
                  <a:pt x="18764" y="7479"/>
                  <a:pt x="18860" y="7384"/>
                </a:cubicBezTo>
                <a:cubicBezTo>
                  <a:pt x="18193" y="7289"/>
                  <a:pt x="17621" y="7384"/>
                  <a:pt x="17145" y="7670"/>
                </a:cubicBezTo>
                <a:cubicBezTo>
                  <a:pt x="17431" y="7575"/>
                  <a:pt x="17145" y="8527"/>
                  <a:pt x="16954" y="9480"/>
                </a:cubicBezTo>
                <a:cubicBezTo>
                  <a:pt x="15907" y="11099"/>
                  <a:pt x="14859" y="12051"/>
                  <a:pt x="13811" y="15957"/>
                </a:cubicBezTo>
                <a:cubicBezTo>
                  <a:pt x="14669" y="14337"/>
                  <a:pt x="15526" y="11861"/>
                  <a:pt x="16193" y="12528"/>
                </a:cubicBezTo>
                <a:cubicBezTo>
                  <a:pt x="15907" y="13861"/>
                  <a:pt x="14859" y="16338"/>
                  <a:pt x="14288" y="16433"/>
                </a:cubicBezTo>
                <a:cubicBezTo>
                  <a:pt x="14097" y="16909"/>
                  <a:pt x="14859" y="16242"/>
                  <a:pt x="14288" y="17195"/>
                </a:cubicBezTo>
                <a:cubicBezTo>
                  <a:pt x="14097" y="17862"/>
                  <a:pt x="14669" y="17004"/>
                  <a:pt x="14859" y="17004"/>
                </a:cubicBezTo>
                <a:cubicBezTo>
                  <a:pt x="14669" y="16433"/>
                  <a:pt x="15240" y="15671"/>
                  <a:pt x="15621" y="15766"/>
                </a:cubicBezTo>
                <a:cubicBezTo>
                  <a:pt x="15240" y="16719"/>
                  <a:pt x="14764" y="18052"/>
                  <a:pt x="14383" y="17957"/>
                </a:cubicBezTo>
                <a:cubicBezTo>
                  <a:pt x="14478" y="18719"/>
                  <a:pt x="14002" y="19481"/>
                  <a:pt x="13906" y="20338"/>
                </a:cubicBezTo>
                <a:cubicBezTo>
                  <a:pt x="14383" y="20052"/>
                  <a:pt x="14859" y="18052"/>
                  <a:pt x="15240" y="17766"/>
                </a:cubicBezTo>
                <a:cubicBezTo>
                  <a:pt x="15240" y="18909"/>
                  <a:pt x="14288" y="19100"/>
                  <a:pt x="14288" y="20433"/>
                </a:cubicBezTo>
                <a:cubicBezTo>
                  <a:pt x="14288" y="20243"/>
                  <a:pt x="13430" y="21576"/>
                  <a:pt x="13811" y="20338"/>
                </a:cubicBezTo>
                <a:cubicBezTo>
                  <a:pt x="13621" y="21672"/>
                  <a:pt x="12954" y="23481"/>
                  <a:pt x="12287" y="23958"/>
                </a:cubicBezTo>
                <a:cubicBezTo>
                  <a:pt x="11906" y="25005"/>
                  <a:pt x="11621" y="27196"/>
                  <a:pt x="11621" y="25958"/>
                </a:cubicBezTo>
                <a:cubicBezTo>
                  <a:pt x="11239" y="26339"/>
                  <a:pt x="11335" y="27958"/>
                  <a:pt x="11716" y="27101"/>
                </a:cubicBezTo>
                <a:cubicBezTo>
                  <a:pt x="11144" y="28339"/>
                  <a:pt x="10573" y="30149"/>
                  <a:pt x="10001" y="31006"/>
                </a:cubicBezTo>
                <a:cubicBezTo>
                  <a:pt x="9906" y="31578"/>
                  <a:pt x="9906" y="31863"/>
                  <a:pt x="10192" y="31768"/>
                </a:cubicBezTo>
                <a:cubicBezTo>
                  <a:pt x="9620" y="33768"/>
                  <a:pt x="9525" y="34054"/>
                  <a:pt x="9144" y="34721"/>
                </a:cubicBezTo>
                <a:cubicBezTo>
                  <a:pt x="9430" y="34721"/>
                  <a:pt x="9239" y="35673"/>
                  <a:pt x="9620" y="35578"/>
                </a:cubicBezTo>
                <a:cubicBezTo>
                  <a:pt x="9144" y="36816"/>
                  <a:pt x="9049" y="36912"/>
                  <a:pt x="8668" y="37102"/>
                </a:cubicBezTo>
                <a:cubicBezTo>
                  <a:pt x="8858" y="38055"/>
                  <a:pt x="7906" y="38912"/>
                  <a:pt x="7715" y="39769"/>
                </a:cubicBezTo>
                <a:cubicBezTo>
                  <a:pt x="7525" y="39293"/>
                  <a:pt x="7334" y="39293"/>
                  <a:pt x="6953" y="39579"/>
                </a:cubicBezTo>
                <a:cubicBezTo>
                  <a:pt x="6572" y="40341"/>
                  <a:pt x="7525" y="39198"/>
                  <a:pt x="7334" y="40436"/>
                </a:cubicBezTo>
                <a:cubicBezTo>
                  <a:pt x="7048" y="41198"/>
                  <a:pt x="6763" y="40817"/>
                  <a:pt x="6382" y="41674"/>
                </a:cubicBezTo>
                <a:cubicBezTo>
                  <a:pt x="6382" y="42246"/>
                  <a:pt x="6763" y="42055"/>
                  <a:pt x="6477" y="43198"/>
                </a:cubicBezTo>
                <a:cubicBezTo>
                  <a:pt x="5239" y="45675"/>
                  <a:pt x="4096" y="50723"/>
                  <a:pt x="2953" y="51390"/>
                </a:cubicBezTo>
                <a:cubicBezTo>
                  <a:pt x="2762" y="51771"/>
                  <a:pt x="2572" y="52723"/>
                  <a:pt x="2191" y="53390"/>
                </a:cubicBezTo>
                <a:cubicBezTo>
                  <a:pt x="2477" y="52914"/>
                  <a:pt x="2858" y="53009"/>
                  <a:pt x="2858" y="53580"/>
                </a:cubicBezTo>
                <a:cubicBezTo>
                  <a:pt x="2572" y="54438"/>
                  <a:pt x="2381" y="54819"/>
                  <a:pt x="2096" y="54819"/>
                </a:cubicBezTo>
                <a:cubicBezTo>
                  <a:pt x="1905" y="55866"/>
                  <a:pt x="2477" y="54628"/>
                  <a:pt x="2667" y="54628"/>
                </a:cubicBezTo>
                <a:cubicBezTo>
                  <a:pt x="2858" y="55200"/>
                  <a:pt x="2667" y="55962"/>
                  <a:pt x="2477" y="56724"/>
                </a:cubicBezTo>
                <a:cubicBezTo>
                  <a:pt x="3143" y="56914"/>
                  <a:pt x="3620" y="57200"/>
                  <a:pt x="3238" y="59486"/>
                </a:cubicBezTo>
                <a:cubicBezTo>
                  <a:pt x="2953" y="60438"/>
                  <a:pt x="2762" y="60438"/>
                  <a:pt x="2477" y="60343"/>
                </a:cubicBezTo>
                <a:cubicBezTo>
                  <a:pt x="2381" y="60248"/>
                  <a:pt x="2572" y="59676"/>
                  <a:pt x="2667" y="59676"/>
                </a:cubicBezTo>
                <a:cubicBezTo>
                  <a:pt x="2667" y="59010"/>
                  <a:pt x="1619" y="61010"/>
                  <a:pt x="1714" y="61962"/>
                </a:cubicBezTo>
                <a:cubicBezTo>
                  <a:pt x="1429" y="61677"/>
                  <a:pt x="1143" y="62629"/>
                  <a:pt x="857" y="62439"/>
                </a:cubicBezTo>
                <a:cubicBezTo>
                  <a:pt x="476" y="64058"/>
                  <a:pt x="1238" y="61772"/>
                  <a:pt x="1429" y="62629"/>
                </a:cubicBezTo>
                <a:cubicBezTo>
                  <a:pt x="762" y="63105"/>
                  <a:pt x="1238" y="63677"/>
                  <a:pt x="1238" y="64439"/>
                </a:cubicBezTo>
                <a:cubicBezTo>
                  <a:pt x="953" y="65296"/>
                  <a:pt x="571" y="65487"/>
                  <a:pt x="571" y="66439"/>
                </a:cubicBezTo>
                <a:cubicBezTo>
                  <a:pt x="286" y="67296"/>
                  <a:pt x="381" y="65487"/>
                  <a:pt x="0" y="67011"/>
                </a:cubicBezTo>
                <a:cubicBezTo>
                  <a:pt x="381" y="67963"/>
                  <a:pt x="1048" y="66630"/>
                  <a:pt x="1429" y="67392"/>
                </a:cubicBezTo>
                <a:cubicBezTo>
                  <a:pt x="1048" y="68249"/>
                  <a:pt x="857" y="68344"/>
                  <a:pt x="1334" y="68058"/>
                </a:cubicBezTo>
                <a:cubicBezTo>
                  <a:pt x="1334" y="68344"/>
                  <a:pt x="1048" y="69678"/>
                  <a:pt x="762" y="69773"/>
                </a:cubicBezTo>
                <a:cubicBezTo>
                  <a:pt x="667" y="70249"/>
                  <a:pt x="762" y="70440"/>
                  <a:pt x="953" y="70535"/>
                </a:cubicBezTo>
                <a:cubicBezTo>
                  <a:pt x="667" y="71202"/>
                  <a:pt x="381" y="71011"/>
                  <a:pt x="95" y="72154"/>
                </a:cubicBezTo>
                <a:cubicBezTo>
                  <a:pt x="762" y="72821"/>
                  <a:pt x="1334" y="70344"/>
                  <a:pt x="2000" y="71202"/>
                </a:cubicBezTo>
                <a:cubicBezTo>
                  <a:pt x="2286" y="70440"/>
                  <a:pt x="1810" y="70725"/>
                  <a:pt x="2000" y="70154"/>
                </a:cubicBezTo>
                <a:cubicBezTo>
                  <a:pt x="2858" y="71297"/>
                  <a:pt x="2477" y="74535"/>
                  <a:pt x="3524" y="75297"/>
                </a:cubicBezTo>
                <a:cubicBezTo>
                  <a:pt x="3810" y="73678"/>
                  <a:pt x="4477" y="75202"/>
                  <a:pt x="3905" y="76821"/>
                </a:cubicBezTo>
                <a:cubicBezTo>
                  <a:pt x="5429" y="76536"/>
                  <a:pt x="5048" y="75964"/>
                  <a:pt x="6287" y="77488"/>
                </a:cubicBezTo>
                <a:cubicBezTo>
                  <a:pt x="5905" y="78345"/>
                  <a:pt x="5429" y="78822"/>
                  <a:pt x="5048" y="78631"/>
                </a:cubicBezTo>
                <a:cubicBezTo>
                  <a:pt x="4763" y="80822"/>
                  <a:pt x="5810" y="79869"/>
                  <a:pt x="6477" y="80155"/>
                </a:cubicBezTo>
                <a:cubicBezTo>
                  <a:pt x="6382" y="79393"/>
                  <a:pt x="6572" y="79393"/>
                  <a:pt x="6953" y="79584"/>
                </a:cubicBezTo>
                <a:cubicBezTo>
                  <a:pt x="6858" y="79869"/>
                  <a:pt x="6763" y="79774"/>
                  <a:pt x="6668" y="79869"/>
                </a:cubicBezTo>
                <a:cubicBezTo>
                  <a:pt x="8572" y="81298"/>
                  <a:pt x="11430" y="80536"/>
                  <a:pt x="13906" y="81393"/>
                </a:cubicBezTo>
                <a:cubicBezTo>
                  <a:pt x="14097" y="80822"/>
                  <a:pt x="14002" y="80822"/>
                  <a:pt x="14097" y="80346"/>
                </a:cubicBezTo>
                <a:cubicBezTo>
                  <a:pt x="15335" y="79965"/>
                  <a:pt x="15621" y="81679"/>
                  <a:pt x="14288" y="81108"/>
                </a:cubicBezTo>
                <a:cubicBezTo>
                  <a:pt x="14192" y="81679"/>
                  <a:pt x="15145" y="81965"/>
                  <a:pt x="15335" y="82536"/>
                </a:cubicBezTo>
                <a:cubicBezTo>
                  <a:pt x="15145" y="81965"/>
                  <a:pt x="15621" y="81489"/>
                  <a:pt x="16002" y="80917"/>
                </a:cubicBezTo>
                <a:cubicBezTo>
                  <a:pt x="15812" y="82536"/>
                  <a:pt x="16573" y="81679"/>
                  <a:pt x="17050" y="81965"/>
                </a:cubicBezTo>
                <a:cubicBezTo>
                  <a:pt x="17240" y="80822"/>
                  <a:pt x="16669" y="81965"/>
                  <a:pt x="16669" y="81108"/>
                </a:cubicBezTo>
                <a:cubicBezTo>
                  <a:pt x="17050" y="80346"/>
                  <a:pt x="17431" y="81108"/>
                  <a:pt x="17526" y="81393"/>
                </a:cubicBezTo>
                <a:cubicBezTo>
                  <a:pt x="17431" y="81774"/>
                  <a:pt x="17240" y="81679"/>
                  <a:pt x="17145" y="81679"/>
                </a:cubicBezTo>
                <a:cubicBezTo>
                  <a:pt x="16954" y="82441"/>
                  <a:pt x="17526" y="81965"/>
                  <a:pt x="17621" y="82155"/>
                </a:cubicBezTo>
                <a:cubicBezTo>
                  <a:pt x="17717" y="81870"/>
                  <a:pt x="17621" y="81774"/>
                  <a:pt x="17717" y="81489"/>
                </a:cubicBezTo>
                <a:cubicBezTo>
                  <a:pt x="18764" y="81679"/>
                  <a:pt x="19050" y="82060"/>
                  <a:pt x="19907" y="82441"/>
                </a:cubicBezTo>
                <a:cubicBezTo>
                  <a:pt x="20003" y="82632"/>
                  <a:pt x="19717" y="82822"/>
                  <a:pt x="19621" y="83489"/>
                </a:cubicBezTo>
                <a:cubicBezTo>
                  <a:pt x="20288" y="82632"/>
                  <a:pt x="19812" y="84251"/>
                  <a:pt x="20479" y="83775"/>
                </a:cubicBezTo>
                <a:cubicBezTo>
                  <a:pt x="20574" y="82727"/>
                  <a:pt x="20288" y="83298"/>
                  <a:pt x="19907" y="82917"/>
                </a:cubicBezTo>
                <a:cubicBezTo>
                  <a:pt x="20669" y="82632"/>
                  <a:pt x="21717" y="82346"/>
                  <a:pt x="22003" y="83489"/>
                </a:cubicBezTo>
                <a:cubicBezTo>
                  <a:pt x="21717" y="84156"/>
                  <a:pt x="21336" y="83394"/>
                  <a:pt x="21050" y="83965"/>
                </a:cubicBezTo>
                <a:cubicBezTo>
                  <a:pt x="21146" y="85108"/>
                  <a:pt x="22098" y="84632"/>
                  <a:pt x="22574" y="84727"/>
                </a:cubicBezTo>
                <a:cubicBezTo>
                  <a:pt x="22670" y="82822"/>
                  <a:pt x="22860" y="85584"/>
                  <a:pt x="23336" y="84156"/>
                </a:cubicBezTo>
                <a:cubicBezTo>
                  <a:pt x="23527" y="84441"/>
                  <a:pt x="23051" y="84632"/>
                  <a:pt x="23146" y="85203"/>
                </a:cubicBezTo>
                <a:cubicBezTo>
                  <a:pt x="23908" y="85108"/>
                  <a:pt x="24194" y="86061"/>
                  <a:pt x="24955" y="86061"/>
                </a:cubicBezTo>
                <a:cubicBezTo>
                  <a:pt x="25051" y="85013"/>
                  <a:pt x="24575" y="85965"/>
                  <a:pt x="24479" y="85203"/>
                </a:cubicBezTo>
                <a:cubicBezTo>
                  <a:pt x="25241" y="84346"/>
                  <a:pt x="25051" y="86156"/>
                  <a:pt x="25908" y="85965"/>
                </a:cubicBezTo>
                <a:cubicBezTo>
                  <a:pt x="25432" y="86823"/>
                  <a:pt x="25337" y="85775"/>
                  <a:pt x="24955" y="86823"/>
                </a:cubicBezTo>
                <a:cubicBezTo>
                  <a:pt x="24955" y="87299"/>
                  <a:pt x="25051" y="87585"/>
                  <a:pt x="25337" y="87680"/>
                </a:cubicBezTo>
                <a:cubicBezTo>
                  <a:pt x="25337" y="87394"/>
                  <a:pt x="25432" y="87108"/>
                  <a:pt x="25527" y="86632"/>
                </a:cubicBezTo>
                <a:cubicBezTo>
                  <a:pt x="28289" y="87870"/>
                  <a:pt x="29337" y="88823"/>
                  <a:pt x="32004" y="90156"/>
                </a:cubicBezTo>
                <a:cubicBezTo>
                  <a:pt x="32099" y="89871"/>
                  <a:pt x="32004" y="89871"/>
                  <a:pt x="31909" y="89775"/>
                </a:cubicBezTo>
                <a:cubicBezTo>
                  <a:pt x="35243" y="87394"/>
                  <a:pt x="37147" y="91776"/>
                  <a:pt x="40100" y="91966"/>
                </a:cubicBezTo>
                <a:cubicBezTo>
                  <a:pt x="39910" y="92442"/>
                  <a:pt x="39719" y="92633"/>
                  <a:pt x="39434" y="92538"/>
                </a:cubicBezTo>
                <a:cubicBezTo>
                  <a:pt x="39719" y="93871"/>
                  <a:pt x="40672" y="92347"/>
                  <a:pt x="41243" y="92633"/>
                </a:cubicBezTo>
                <a:cubicBezTo>
                  <a:pt x="40291" y="94252"/>
                  <a:pt x="42005" y="91585"/>
                  <a:pt x="41053" y="93681"/>
                </a:cubicBezTo>
                <a:cubicBezTo>
                  <a:pt x="41434" y="93776"/>
                  <a:pt x="41910" y="93871"/>
                  <a:pt x="42291" y="94062"/>
                </a:cubicBezTo>
                <a:cubicBezTo>
                  <a:pt x="42386" y="93490"/>
                  <a:pt x="42291" y="93300"/>
                  <a:pt x="42005" y="93300"/>
                </a:cubicBezTo>
                <a:cubicBezTo>
                  <a:pt x="45529" y="93490"/>
                  <a:pt x="49339" y="95871"/>
                  <a:pt x="52578" y="95395"/>
                </a:cubicBezTo>
                <a:cubicBezTo>
                  <a:pt x="52483" y="95681"/>
                  <a:pt x="52388" y="95586"/>
                  <a:pt x="52292" y="95681"/>
                </a:cubicBezTo>
                <a:cubicBezTo>
                  <a:pt x="54007" y="96919"/>
                  <a:pt x="59055" y="93109"/>
                  <a:pt x="60865" y="94347"/>
                </a:cubicBezTo>
                <a:cubicBezTo>
                  <a:pt x="61151" y="94538"/>
                  <a:pt x="60865" y="95871"/>
                  <a:pt x="61151" y="95490"/>
                </a:cubicBezTo>
                <a:cubicBezTo>
                  <a:pt x="61055" y="95871"/>
                  <a:pt x="60960" y="96062"/>
                  <a:pt x="60865" y="96157"/>
                </a:cubicBezTo>
                <a:cubicBezTo>
                  <a:pt x="60770" y="97205"/>
                  <a:pt x="61817" y="93871"/>
                  <a:pt x="61722" y="95681"/>
                </a:cubicBezTo>
                <a:cubicBezTo>
                  <a:pt x="62008" y="95014"/>
                  <a:pt x="61341" y="94633"/>
                  <a:pt x="61151" y="94062"/>
                </a:cubicBezTo>
                <a:cubicBezTo>
                  <a:pt x="62865" y="92538"/>
                  <a:pt x="64389" y="92633"/>
                  <a:pt x="65532" y="93776"/>
                </a:cubicBezTo>
                <a:cubicBezTo>
                  <a:pt x="65342" y="92252"/>
                  <a:pt x="66389" y="92919"/>
                  <a:pt x="66770" y="93014"/>
                </a:cubicBezTo>
                <a:cubicBezTo>
                  <a:pt x="67056" y="92538"/>
                  <a:pt x="66008" y="92633"/>
                  <a:pt x="66104" y="91776"/>
                </a:cubicBezTo>
                <a:cubicBezTo>
                  <a:pt x="66675" y="90823"/>
                  <a:pt x="68009" y="91109"/>
                  <a:pt x="68009" y="92252"/>
                </a:cubicBezTo>
                <a:cubicBezTo>
                  <a:pt x="68104" y="92252"/>
                  <a:pt x="68104" y="91966"/>
                  <a:pt x="68104" y="91871"/>
                </a:cubicBezTo>
                <a:cubicBezTo>
                  <a:pt x="68199" y="91585"/>
                  <a:pt x="68294" y="91585"/>
                  <a:pt x="68389" y="91585"/>
                </a:cubicBezTo>
                <a:cubicBezTo>
                  <a:pt x="68580" y="90823"/>
                  <a:pt x="68104" y="91299"/>
                  <a:pt x="68009" y="91109"/>
                </a:cubicBezTo>
                <a:cubicBezTo>
                  <a:pt x="68199" y="90347"/>
                  <a:pt x="68389" y="91014"/>
                  <a:pt x="68580" y="90918"/>
                </a:cubicBezTo>
                <a:cubicBezTo>
                  <a:pt x="68389" y="89775"/>
                  <a:pt x="69247" y="89394"/>
                  <a:pt x="69533" y="89680"/>
                </a:cubicBezTo>
                <a:cubicBezTo>
                  <a:pt x="69628" y="89775"/>
                  <a:pt x="69056" y="87775"/>
                  <a:pt x="69818" y="87204"/>
                </a:cubicBezTo>
                <a:cubicBezTo>
                  <a:pt x="69723" y="86632"/>
                  <a:pt x="69628" y="85870"/>
                  <a:pt x="69818" y="84632"/>
                </a:cubicBezTo>
                <a:cubicBezTo>
                  <a:pt x="70295" y="83203"/>
                  <a:pt x="70771" y="82917"/>
                  <a:pt x="71247" y="80631"/>
                </a:cubicBezTo>
                <a:cubicBezTo>
                  <a:pt x="71533" y="80155"/>
                  <a:pt x="71819" y="81393"/>
                  <a:pt x="72295" y="81298"/>
                </a:cubicBezTo>
                <a:cubicBezTo>
                  <a:pt x="72390" y="80727"/>
                  <a:pt x="72104" y="80631"/>
                  <a:pt x="72104" y="80155"/>
                </a:cubicBezTo>
                <a:cubicBezTo>
                  <a:pt x="72676" y="78917"/>
                  <a:pt x="73343" y="78155"/>
                  <a:pt x="73438" y="76536"/>
                </a:cubicBezTo>
                <a:cubicBezTo>
                  <a:pt x="73533" y="76155"/>
                  <a:pt x="73723" y="76345"/>
                  <a:pt x="73819" y="75869"/>
                </a:cubicBezTo>
                <a:cubicBezTo>
                  <a:pt x="74104" y="75678"/>
                  <a:pt x="73819" y="76631"/>
                  <a:pt x="73819" y="76917"/>
                </a:cubicBezTo>
                <a:cubicBezTo>
                  <a:pt x="74295" y="75964"/>
                  <a:pt x="74295" y="74345"/>
                  <a:pt x="73628" y="74631"/>
                </a:cubicBezTo>
                <a:cubicBezTo>
                  <a:pt x="74009" y="73392"/>
                  <a:pt x="74390" y="73297"/>
                  <a:pt x="74771" y="73488"/>
                </a:cubicBezTo>
                <a:cubicBezTo>
                  <a:pt x="75152" y="73011"/>
                  <a:pt x="74486" y="73107"/>
                  <a:pt x="74295" y="73011"/>
                </a:cubicBezTo>
                <a:cubicBezTo>
                  <a:pt x="74581" y="72345"/>
                  <a:pt x="74867" y="73011"/>
                  <a:pt x="75152" y="72535"/>
                </a:cubicBezTo>
                <a:cubicBezTo>
                  <a:pt x="75343" y="71773"/>
                  <a:pt x="74771" y="72249"/>
                  <a:pt x="74581" y="72059"/>
                </a:cubicBezTo>
                <a:cubicBezTo>
                  <a:pt x="74581" y="71487"/>
                  <a:pt x="74581" y="70249"/>
                  <a:pt x="75057" y="70344"/>
                </a:cubicBezTo>
                <a:cubicBezTo>
                  <a:pt x="75247" y="69678"/>
                  <a:pt x="74867" y="70059"/>
                  <a:pt x="75057" y="69297"/>
                </a:cubicBezTo>
                <a:cubicBezTo>
                  <a:pt x="75629" y="68820"/>
                  <a:pt x="75057" y="68154"/>
                  <a:pt x="75629" y="68344"/>
                </a:cubicBezTo>
                <a:cubicBezTo>
                  <a:pt x="75724" y="67868"/>
                  <a:pt x="75438" y="67963"/>
                  <a:pt x="75343" y="67868"/>
                </a:cubicBezTo>
                <a:cubicBezTo>
                  <a:pt x="75819" y="65582"/>
                  <a:pt x="76295" y="66534"/>
                  <a:pt x="76676" y="66058"/>
                </a:cubicBezTo>
                <a:cubicBezTo>
                  <a:pt x="76771" y="65296"/>
                  <a:pt x="76200" y="65772"/>
                  <a:pt x="76010" y="65487"/>
                </a:cubicBezTo>
                <a:cubicBezTo>
                  <a:pt x="75819" y="64915"/>
                  <a:pt x="76391" y="64058"/>
                  <a:pt x="76295" y="63391"/>
                </a:cubicBezTo>
                <a:cubicBezTo>
                  <a:pt x="76581" y="62629"/>
                  <a:pt x="76295" y="63867"/>
                  <a:pt x="76676" y="63105"/>
                </a:cubicBezTo>
                <a:cubicBezTo>
                  <a:pt x="76676" y="62629"/>
                  <a:pt x="76771" y="62058"/>
                  <a:pt x="76771" y="61677"/>
                </a:cubicBezTo>
                <a:cubicBezTo>
                  <a:pt x="77343" y="60629"/>
                  <a:pt x="78200" y="61105"/>
                  <a:pt x="77153" y="60724"/>
                </a:cubicBezTo>
                <a:cubicBezTo>
                  <a:pt x="77534" y="59962"/>
                  <a:pt x="77914" y="60343"/>
                  <a:pt x="78296" y="59962"/>
                </a:cubicBezTo>
                <a:cubicBezTo>
                  <a:pt x="78200" y="59200"/>
                  <a:pt x="77438" y="59962"/>
                  <a:pt x="77057" y="59962"/>
                </a:cubicBezTo>
                <a:cubicBezTo>
                  <a:pt x="76867" y="59200"/>
                  <a:pt x="77248" y="58248"/>
                  <a:pt x="77629" y="56438"/>
                </a:cubicBezTo>
                <a:cubicBezTo>
                  <a:pt x="78105" y="55676"/>
                  <a:pt x="78486" y="56438"/>
                  <a:pt x="78486" y="57009"/>
                </a:cubicBezTo>
                <a:cubicBezTo>
                  <a:pt x="78296" y="57581"/>
                  <a:pt x="78200" y="58152"/>
                  <a:pt x="78010" y="58724"/>
                </a:cubicBezTo>
                <a:cubicBezTo>
                  <a:pt x="78296" y="58343"/>
                  <a:pt x="78581" y="57295"/>
                  <a:pt x="78581" y="56724"/>
                </a:cubicBezTo>
                <a:cubicBezTo>
                  <a:pt x="78772" y="56057"/>
                  <a:pt x="78962" y="56724"/>
                  <a:pt x="79248" y="56152"/>
                </a:cubicBezTo>
                <a:cubicBezTo>
                  <a:pt x="78486" y="57295"/>
                  <a:pt x="79343" y="50913"/>
                  <a:pt x="80486" y="48818"/>
                </a:cubicBezTo>
                <a:cubicBezTo>
                  <a:pt x="80772" y="48151"/>
                  <a:pt x="80963" y="49389"/>
                  <a:pt x="81344" y="48627"/>
                </a:cubicBezTo>
                <a:cubicBezTo>
                  <a:pt x="81534" y="48342"/>
                  <a:pt x="80963" y="47865"/>
                  <a:pt x="80677" y="48056"/>
                </a:cubicBezTo>
                <a:cubicBezTo>
                  <a:pt x="81153" y="45960"/>
                  <a:pt x="81725" y="45865"/>
                  <a:pt x="82201" y="45960"/>
                </a:cubicBezTo>
                <a:cubicBezTo>
                  <a:pt x="82391" y="45198"/>
                  <a:pt x="82201" y="45198"/>
                  <a:pt x="81915" y="45198"/>
                </a:cubicBezTo>
                <a:cubicBezTo>
                  <a:pt x="82487" y="43293"/>
                  <a:pt x="82963" y="44246"/>
                  <a:pt x="83534" y="43770"/>
                </a:cubicBezTo>
                <a:cubicBezTo>
                  <a:pt x="82963" y="43579"/>
                  <a:pt x="81915" y="43198"/>
                  <a:pt x="82677" y="40626"/>
                </a:cubicBezTo>
                <a:cubicBezTo>
                  <a:pt x="82868" y="40436"/>
                  <a:pt x="82677" y="40055"/>
                  <a:pt x="82582" y="40626"/>
                </a:cubicBezTo>
                <a:cubicBezTo>
                  <a:pt x="82105" y="40150"/>
                  <a:pt x="82868" y="38245"/>
                  <a:pt x="82772" y="37388"/>
                </a:cubicBezTo>
                <a:cubicBezTo>
                  <a:pt x="84392" y="33197"/>
                  <a:pt x="83915" y="31578"/>
                  <a:pt x="84011" y="29006"/>
                </a:cubicBezTo>
                <a:cubicBezTo>
                  <a:pt x="84582" y="27672"/>
                  <a:pt x="85058" y="27577"/>
                  <a:pt x="85630" y="26910"/>
                </a:cubicBezTo>
                <a:cubicBezTo>
                  <a:pt x="85820" y="23767"/>
                  <a:pt x="83248" y="26910"/>
                  <a:pt x="83344" y="23577"/>
                </a:cubicBezTo>
                <a:close/>
                <a:moveTo>
                  <a:pt x="3048" y="55962"/>
                </a:moveTo>
                <a:cubicBezTo>
                  <a:pt x="2953" y="55962"/>
                  <a:pt x="2762" y="56533"/>
                  <a:pt x="2667" y="56628"/>
                </a:cubicBezTo>
                <a:cubicBezTo>
                  <a:pt x="2667" y="55295"/>
                  <a:pt x="2953" y="55676"/>
                  <a:pt x="3238" y="54628"/>
                </a:cubicBezTo>
                <a:cubicBezTo>
                  <a:pt x="3048" y="55295"/>
                  <a:pt x="3334" y="55104"/>
                  <a:pt x="3048" y="55962"/>
                </a:cubicBezTo>
                <a:close/>
                <a:moveTo>
                  <a:pt x="3810" y="54057"/>
                </a:moveTo>
                <a:cubicBezTo>
                  <a:pt x="3620" y="53771"/>
                  <a:pt x="3524" y="53485"/>
                  <a:pt x="3715" y="52533"/>
                </a:cubicBezTo>
                <a:cubicBezTo>
                  <a:pt x="4001" y="52533"/>
                  <a:pt x="4001" y="53009"/>
                  <a:pt x="3810" y="54057"/>
                </a:cubicBezTo>
                <a:close/>
                <a:moveTo>
                  <a:pt x="4477" y="52342"/>
                </a:moveTo>
                <a:cubicBezTo>
                  <a:pt x="4286" y="52342"/>
                  <a:pt x="4191" y="52247"/>
                  <a:pt x="4001" y="52247"/>
                </a:cubicBezTo>
                <a:cubicBezTo>
                  <a:pt x="4191" y="51294"/>
                  <a:pt x="4858" y="51199"/>
                  <a:pt x="4763" y="51675"/>
                </a:cubicBezTo>
                <a:cubicBezTo>
                  <a:pt x="4667" y="51771"/>
                  <a:pt x="4572" y="51961"/>
                  <a:pt x="4477" y="52342"/>
                </a:cubicBezTo>
                <a:close/>
                <a:moveTo>
                  <a:pt x="16193" y="14337"/>
                </a:moveTo>
                <a:cubicBezTo>
                  <a:pt x="16002" y="13671"/>
                  <a:pt x="15430" y="15671"/>
                  <a:pt x="15526" y="14528"/>
                </a:cubicBezTo>
                <a:cubicBezTo>
                  <a:pt x="15716" y="14337"/>
                  <a:pt x="16383" y="12528"/>
                  <a:pt x="16288" y="13671"/>
                </a:cubicBezTo>
                <a:cubicBezTo>
                  <a:pt x="16193" y="13671"/>
                  <a:pt x="16193" y="13671"/>
                  <a:pt x="16097" y="13956"/>
                </a:cubicBezTo>
                <a:cubicBezTo>
                  <a:pt x="16193" y="14052"/>
                  <a:pt x="16288" y="14052"/>
                  <a:pt x="16193" y="14337"/>
                </a:cubicBezTo>
                <a:close/>
                <a:moveTo>
                  <a:pt x="15716" y="12718"/>
                </a:moveTo>
                <a:cubicBezTo>
                  <a:pt x="16383" y="10813"/>
                  <a:pt x="17526" y="10432"/>
                  <a:pt x="17907" y="10432"/>
                </a:cubicBezTo>
                <a:cubicBezTo>
                  <a:pt x="16954" y="11670"/>
                  <a:pt x="16573" y="11861"/>
                  <a:pt x="15716" y="12718"/>
                </a:cubicBezTo>
                <a:close/>
                <a:moveTo>
                  <a:pt x="26956" y="7003"/>
                </a:moveTo>
                <a:cubicBezTo>
                  <a:pt x="27908" y="7575"/>
                  <a:pt x="28480" y="7098"/>
                  <a:pt x="28575" y="8908"/>
                </a:cubicBezTo>
                <a:cubicBezTo>
                  <a:pt x="28956" y="8146"/>
                  <a:pt x="29528" y="8241"/>
                  <a:pt x="29528" y="9194"/>
                </a:cubicBezTo>
                <a:cubicBezTo>
                  <a:pt x="28480" y="9956"/>
                  <a:pt x="28099" y="7765"/>
                  <a:pt x="27718" y="9480"/>
                </a:cubicBezTo>
                <a:cubicBezTo>
                  <a:pt x="27337" y="9670"/>
                  <a:pt x="27527" y="9003"/>
                  <a:pt x="27242" y="9003"/>
                </a:cubicBezTo>
                <a:cubicBezTo>
                  <a:pt x="26003" y="8527"/>
                  <a:pt x="27146" y="8813"/>
                  <a:pt x="27813" y="8432"/>
                </a:cubicBezTo>
                <a:cubicBezTo>
                  <a:pt x="27813" y="7575"/>
                  <a:pt x="26670" y="9003"/>
                  <a:pt x="26956" y="7003"/>
                </a:cubicBezTo>
                <a:close/>
                <a:moveTo>
                  <a:pt x="28956" y="86251"/>
                </a:moveTo>
                <a:cubicBezTo>
                  <a:pt x="28861" y="85680"/>
                  <a:pt x="27908" y="86727"/>
                  <a:pt x="28099" y="85299"/>
                </a:cubicBezTo>
                <a:cubicBezTo>
                  <a:pt x="28766" y="84822"/>
                  <a:pt x="29051" y="85108"/>
                  <a:pt x="28956" y="86251"/>
                </a:cubicBezTo>
                <a:close/>
                <a:moveTo>
                  <a:pt x="25146" y="84156"/>
                </a:moveTo>
                <a:cubicBezTo>
                  <a:pt x="25718" y="83679"/>
                  <a:pt x="25908" y="84156"/>
                  <a:pt x="26098" y="84441"/>
                </a:cubicBezTo>
                <a:cubicBezTo>
                  <a:pt x="25622" y="84822"/>
                  <a:pt x="25337" y="84441"/>
                  <a:pt x="25146" y="84156"/>
                </a:cubicBezTo>
                <a:close/>
                <a:moveTo>
                  <a:pt x="27337" y="86537"/>
                </a:moveTo>
                <a:cubicBezTo>
                  <a:pt x="27051" y="86442"/>
                  <a:pt x="26861" y="86442"/>
                  <a:pt x="26575" y="86346"/>
                </a:cubicBezTo>
                <a:cubicBezTo>
                  <a:pt x="26384" y="86442"/>
                  <a:pt x="25813" y="85965"/>
                  <a:pt x="26289" y="85870"/>
                </a:cubicBezTo>
                <a:cubicBezTo>
                  <a:pt x="27718" y="85584"/>
                  <a:pt x="28575" y="87870"/>
                  <a:pt x="29813" y="86823"/>
                </a:cubicBezTo>
                <a:cubicBezTo>
                  <a:pt x="29718" y="86632"/>
                  <a:pt x="29242" y="87108"/>
                  <a:pt x="29432" y="86346"/>
                </a:cubicBezTo>
                <a:cubicBezTo>
                  <a:pt x="30480" y="87108"/>
                  <a:pt x="31337" y="87108"/>
                  <a:pt x="31813" y="88442"/>
                </a:cubicBezTo>
                <a:cubicBezTo>
                  <a:pt x="30099" y="87870"/>
                  <a:pt x="28670" y="87870"/>
                  <a:pt x="27337" y="86537"/>
                </a:cubicBezTo>
                <a:close/>
                <a:moveTo>
                  <a:pt x="37910" y="10337"/>
                </a:moveTo>
                <a:cubicBezTo>
                  <a:pt x="38291" y="10051"/>
                  <a:pt x="39148" y="10432"/>
                  <a:pt x="39148" y="11004"/>
                </a:cubicBezTo>
                <a:cubicBezTo>
                  <a:pt x="38576" y="10813"/>
                  <a:pt x="38100" y="11385"/>
                  <a:pt x="37910" y="10337"/>
                </a:cubicBezTo>
                <a:close/>
                <a:moveTo>
                  <a:pt x="40386" y="11385"/>
                </a:moveTo>
                <a:cubicBezTo>
                  <a:pt x="40672" y="11766"/>
                  <a:pt x="41720" y="11004"/>
                  <a:pt x="41434" y="12432"/>
                </a:cubicBezTo>
                <a:cubicBezTo>
                  <a:pt x="41243" y="11289"/>
                  <a:pt x="40196" y="12813"/>
                  <a:pt x="40386" y="11385"/>
                </a:cubicBezTo>
                <a:close/>
                <a:moveTo>
                  <a:pt x="59531" y="16814"/>
                </a:moveTo>
                <a:cubicBezTo>
                  <a:pt x="59912" y="16909"/>
                  <a:pt x="60484" y="17385"/>
                  <a:pt x="60293" y="17766"/>
                </a:cubicBezTo>
                <a:cubicBezTo>
                  <a:pt x="59912" y="17385"/>
                  <a:pt x="59531" y="17957"/>
                  <a:pt x="59531" y="16814"/>
                </a:cubicBezTo>
                <a:close/>
                <a:moveTo>
                  <a:pt x="61627" y="17766"/>
                </a:moveTo>
                <a:cubicBezTo>
                  <a:pt x="62198" y="17195"/>
                  <a:pt x="62675" y="17862"/>
                  <a:pt x="62865" y="18433"/>
                </a:cubicBezTo>
                <a:cubicBezTo>
                  <a:pt x="62389" y="18719"/>
                  <a:pt x="61913" y="18433"/>
                  <a:pt x="61627" y="17766"/>
                </a:cubicBezTo>
                <a:close/>
                <a:moveTo>
                  <a:pt x="73914" y="21767"/>
                </a:moveTo>
                <a:cubicBezTo>
                  <a:pt x="74676" y="20910"/>
                  <a:pt x="76010" y="23672"/>
                  <a:pt x="76391" y="22815"/>
                </a:cubicBezTo>
                <a:cubicBezTo>
                  <a:pt x="75819" y="23862"/>
                  <a:pt x="74200" y="21481"/>
                  <a:pt x="73914" y="21767"/>
                </a:cubicBezTo>
                <a:close/>
              </a:path>
            </a:pathLst>
          </a:custGeom>
          <a:solidFill>
            <a:srgbClr val="1A2D6F"/>
          </a:solidFill>
          <a:ln w="9525" cap="flat">
            <a:noFill/>
            <a:prstDash val="solid"/>
            <a:miter/>
          </a:ln>
        </p:spPr>
        <p:txBody>
          <a:bodyPr rtlCol="0" anchor="ctr"/>
          <a:lstStyle/>
          <a:p>
            <a:endParaRPr lang="en-US"/>
          </a:p>
        </p:txBody>
      </p:sp>
      <p:sp>
        <p:nvSpPr>
          <p:cNvPr id="1351" name="צורה חופשית: צורה 1324">
            <a:extLst>
              <a:ext uri="{FF2B5EF4-FFF2-40B4-BE49-F238E27FC236}">
                <a16:creationId xmlns:a16="http://schemas.microsoft.com/office/drawing/2014/main" id="{BF47183D-69AA-4AA1-9349-54D639A97376}"/>
              </a:ext>
            </a:extLst>
          </p:cNvPr>
          <p:cNvSpPr/>
          <p:nvPr userDrawn="1"/>
        </p:nvSpPr>
        <p:spPr>
          <a:xfrm>
            <a:off x="4460929" y="517457"/>
            <a:ext cx="896" cy="892"/>
          </a:xfrm>
          <a:custGeom>
            <a:avLst/>
            <a:gdLst>
              <a:gd name="connsiteX0" fmla="*/ 866 w 896"/>
              <a:gd name="connsiteY0" fmla="*/ 893 h 892"/>
              <a:gd name="connsiteX1" fmla="*/ 9 w 896"/>
              <a:gd name="connsiteY1" fmla="*/ 321 h 892"/>
              <a:gd name="connsiteX2" fmla="*/ 866 w 896"/>
              <a:gd name="connsiteY2" fmla="*/ 893 h 892"/>
            </a:gdLst>
            <a:ahLst/>
            <a:cxnLst>
              <a:cxn ang="0">
                <a:pos x="connsiteX0" y="connsiteY0"/>
              </a:cxn>
              <a:cxn ang="0">
                <a:pos x="connsiteX1" y="connsiteY1"/>
              </a:cxn>
              <a:cxn ang="0">
                <a:pos x="connsiteX2" y="connsiteY2"/>
              </a:cxn>
            </a:cxnLst>
            <a:rect l="l" t="t" r="r" b="b"/>
            <a:pathLst>
              <a:path w="896" h="892">
                <a:moveTo>
                  <a:pt x="866" y="893"/>
                </a:moveTo>
                <a:cubicBezTo>
                  <a:pt x="1057" y="-60"/>
                  <a:pt x="295" y="-250"/>
                  <a:pt x="9" y="321"/>
                </a:cubicBezTo>
                <a:cubicBezTo>
                  <a:pt x="-86" y="1179"/>
                  <a:pt x="581" y="607"/>
                  <a:pt x="866" y="893"/>
                </a:cubicBezTo>
                <a:close/>
              </a:path>
            </a:pathLst>
          </a:custGeom>
          <a:solidFill>
            <a:srgbClr val="1A2D6F"/>
          </a:solidFill>
          <a:ln w="9525" cap="flat">
            <a:noFill/>
            <a:prstDash val="solid"/>
            <a:miter/>
          </a:ln>
        </p:spPr>
        <p:txBody>
          <a:bodyPr rtlCol="0" anchor="ctr"/>
          <a:lstStyle/>
          <a:p>
            <a:endParaRPr lang="en-US"/>
          </a:p>
        </p:txBody>
      </p:sp>
      <p:sp>
        <p:nvSpPr>
          <p:cNvPr id="1352" name="צורה חופשית: צורה 1325">
            <a:extLst>
              <a:ext uri="{FF2B5EF4-FFF2-40B4-BE49-F238E27FC236}">
                <a16:creationId xmlns:a16="http://schemas.microsoft.com/office/drawing/2014/main" id="{B9C66F89-268A-49F9-B4AA-8CDA4C0708AE}"/>
              </a:ext>
            </a:extLst>
          </p:cNvPr>
          <p:cNvSpPr/>
          <p:nvPr userDrawn="1"/>
        </p:nvSpPr>
        <p:spPr>
          <a:xfrm>
            <a:off x="4465387" y="433959"/>
            <a:ext cx="2408" cy="1611"/>
          </a:xfrm>
          <a:custGeom>
            <a:avLst/>
            <a:gdLst>
              <a:gd name="connsiteX0" fmla="*/ 885 w 2408"/>
              <a:gd name="connsiteY0" fmla="*/ 1048 h 1611"/>
              <a:gd name="connsiteX1" fmla="*/ 2219 w 2408"/>
              <a:gd name="connsiteY1" fmla="*/ 1429 h 1611"/>
              <a:gd name="connsiteX2" fmla="*/ 2409 w 2408"/>
              <a:gd name="connsiteY2" fmla="*/ 0 h 1611"/>
              <a:gd name="connsiteX3" fmla="*/ 123 w 2408"/>
              <a:gd name="connsiteY3" fmla="*/ 476 h 1611"/>
              <a:gd name="connsiteX4" fmla="*/ 885 w 240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 h="1611">
                <a:moveTo>
                  <a:pt x="885" y="1048"/>
                </a:moveTo>
                <a:cubicBezTo>
                  <a:pt x="1361" y="1333"/>
                  <a:pt x="1837" y="1905"/>
                  <a:pt x="2219" y="1429"/>
                </a:cubicBezTo>
                <a:cubicBezTo>
                  <a:pt x="2314" y="952"/>
                  <a:pt x="2314" y="571"/>
                  <a:pt x="2409" y="0"/>
                </a:cubicBezTo>
                <a:cubicBezTo>
                  <a:pt x="1647" y="1048"/>
                  <a:pt x="1076" y="762"/>
                  <a:pt x="123" y="476"/>
                </a:cubicBezTo>
                <a:cubicBezTo>
                  <a:pt x="-353" y="1048"/>
                  <a:pt x="694" y="952"/>
                  <a:pt x="885" y="1048"/>
                </a:cubicBezTo>
                <a:close/>
              </a:path>
            </a:pathLst>
          </a:custGeom>
          <a:solidFill>
            <a:srgbClr val="1A2D6F"/>
          </a:solidFill>
          <a:ln w="9525" cap="flat">
            <a:noFill/>
            <a:prstDash val="solid"/>
            <a:miter/>
          </a:ln>
        </p:spPr>
        <p:txBody>
          <a:bodyPr rtlCol="0" anchor="ctr"/>
          <a:lstStyle/>
          <a:p>
            <a:endParaRPr lang="en-US"/>
          </a:p>
        </p:txBody>
      </p:sp>
      <p:sp>
        <p:nvSpPr>
          <p:cNvPr id="1353" name="צורה חופשית: צורה 1326">
            <a:extLst>
              <a:ext uri="{FF2B5EF4-FFF2-40B4-BE49-F238E27FC236}">
                <a16:creationId xmlns:a16="http://schemas.microsoft.com/office/drawing/2014/main" id="{A2BA2777-D5BB-40B6-B763-C459E6867E19}"/>
              </a:ext>
            </a:extLst>
          </p:cNvPr>
          <p:cNvSpPr/>
          <p:nvPr userDrawn="1"/>
        </p:nvSpPr>
        <p:spPr>
          <a:xfrm>
            <a:off x="4486751" y="439964"/>
            <a:ext cx="979" cy="1138"/>
          </a:xfrm>
          <a:custGeom>
            <a:avLst/>
            <a:gdLst>
              <a:gd name="connsiteX0" fmla="*/ 0 w 979"/>
              <a:gd name="connsiteY0" fmla="*/ 186 h 1138"/>
              <a:gd name="connsiteX1" fmla="*/ 953 w 979"/>
              <a:gd name="connsiteY1" fmla="*/ 1139 h 1138"/>
              <a:gd name="connsiteX2" fmla="*/ 0 w 979"/>
              <a:gd name="connsiteY2" fmla="*/ 186 h 1138"/>
            </a:gdLst>
            <a:ahLst/>
            <a:cxnLst>
              <a:cxn ang="0">
                <a:pos x="connsiteX0" y="connsiteY0"/>
              </a:cxn>
              <a:cxn ang="0">
                <a:pos x="connsiteX1" y="connsiteY1"/>
              </a:cxn>
              <a:cxn ang="0">
                <a:pos x="connsiteX2" y="connsiteY2"/>
              </a:cxn>
            </a:cxnLst>
            <a:rect l="l" t="t" r="r" b="b"/>
            <a:pathLst>
              <a:path w="979" h="1138">
                <a:moveTo>
                  <a:pt x="0" y="186"/>
                </a:moveTo>
                <a:cubicBezTo>
                  <a:pt x="95" y="853"/>
                  <a:pt x="762" y="758"/>
                  <a:pt x="953" y="1139"/>
                </a:cubicBezTo>
                <a:cubicBezTo>
                  <a:pt x="1143" y="-385"/>
                  <a:pt x="286" y="-5"/>
                  <a:pt x="0" y="186"/>
                </a:cubicBezTo>
                <a:close/>
              </a:path>
            </a:pathLst>
          </a:custGeom>
          <a:solidFill>
            <a:srgbClr val="1A2D6F"/>
          </a:solidFill>
          <a:ln w="9525" cap="flat">
            <a:noFill/>
            <a:prstDash val="solid"/>
            <a:miter/>
          </a:ln>
        </p:spPr>
        <p:txBody>
          <a:bodyPr rtlCol="0" anchor="ctr"/>
          <a:lstStyle/>
          <a:p>
            <a:endParaRPr lang="en-US"/>
          </a:p>
        </p:txBody>
      </p:sp>
      <p:sp>
        <p:nvSpPr>
          <p:cNvPr id="1354" name="צורה חופשית: צורה 1327">
            <a:extLst>
              <a:ext uri="{FF2B5EF4-FFF2-40B4-BE49-F238E27FC236}">
                <a16:creationId xmlns:a16="http://schemas.microsoft.com/office/drawing/2014/main" id="{B7BDB96F-3DD9-48B0-B892-DDE4230DFCC9}"/>
              </a:ext>
            </a:extLst>
          </p:cNvPr>
          <p:cNvSpPr/>
          <p:nvPr userDrawn="1"/>
        </p:nvSpPr>
        <p:spPr>
          <a:xfrm>
            <a:off x="4473382" y="438816"/>
            <a:ext cx="1520" cy="1428"/>
          </a:xfrm>
          <a:custGeom>
            <a:avLst/>
            <a:gdLst>
              <a:gd name="connsiteX0" fmla="*/ 34 w 1520"/>
              <a:gd name="connsiteY0" fmla="*/ 0 h 1428"/>
              <a:gd name="connsiteX1" fmla="*/ 1367 w 1520"/>
              <a:gd name="connsiteY1" fmla="*/ 1429 h 1428"/>
              <a:gd name="connsiteX2" fmla="*/ 34 w 1520"/>
              <a:gd name="connsiteY2" fmla="*/ 0 h 1428"/>
            </a:gdLst>
            <a:ahLst/>
            <a:cxnLst>
              <a:cxn ang="0">
                <a:pos x="connsiteX0" y="connsiteY0"/>
              </a:cxn>
              <a:cxn ang="0">
                <a:pos x="connsiteX1" y="connsiteY1"/>
              </a:cxn>
              <a:cxn ang="0">
                <a:pos x="connsiteX2" y="connsiteY2"/>
              </a:cxn>
            </a:cxnLst>
            <a:rect l="l" t="t" r="r" b="b"/>
            <a:pathLst>
              <a:path w="1520" h="1428">
                <a:moveTo>
                  <a:pt x="34" y="0"/>
                </a:moveTo>
                <a:cubicBezTo>
                  <a:pt x="-252" y="1810"/>
                  <a:pt x="1367" y="191"/>
                  <a:pt x="1367" y="1429"/>
                </a:cubicBezTo>
                <a:cubicBezTo>
                  <a:pt x="2034" y="-476"/>
                  <a:pt x="320" y="1048"/>
                  <a:pt x="34" y="0"/>
                </a:cubicBezTo>
                <a:close/>
              </a:path>
            </a:pathLst>
          </a:custGeom>
          <a:solidFill>
            <a:srgbClr val="1A2D6F"/>
          </a:solidFill>
          <a:ln w="9525" cap="flat">
            <a:noFill/>
            <a:prstDash val="solid"/>
            <a:miter/>
          </a:ln>
        </p:spPr>
        <p:txBody>
          <a:bodyPr rtlCol="0" anchor="ctr"/>
          <a:lstStyle/>
          <a:p>
            <a:endParaRPr lang="en-US"/>
          </a:p>
        </p:txBody>
      </p:sp>
      <p:sp>
        <p:nvSpPr>
          <p:cNvPr id="1355" name="צורה חופשית: צורה 1328">
            <a:extLst>
              <a:ext uri="{FF2B5EF4-FFF2-40B4-BE49-F238E27FC236}">
                <a16:creationId xmlns:a16="http://schemas.microsoft.com/office/drawing/2014/main" id="{DC8C17D7-7632-4CCA-B421-71FE0D7246FF}"/>
              </a:ext>
            </a:extLst>
          </p:cNvPr>
          <p:cNvSpPr/>
          <p:nvPr userDrawn="1"/>
        </p:nvSpPr>
        <p:spPr>
          <a:xfrm>
            <a:off x="4471769" y="436911"/>
            <a:ext cx="1265" cy="2000"/>
          </a:xfrm>
          <a:custGeom>
            <a:avLst/>
            <a:gdLst>
              <a:gd name="connsiteX0" fmla="*/ 27 w 1265"/>
              <a:gd name="connsiteY0" fmla="*/ 1048 h 2000"/>
              <a:gd name="connsiteX1" fmla="*/ 885 w 1265"/>
              <a:gd name="connsiteY1" fmla="*/ 2000 h 2000"/>
              <a:gd name="connsiteX2" fmla="*/ 885 w 1265"/>
              <a:gd name="connsiteY2" fmla="*/ 1238 h 2000"/>
              <a:gd name="connsiteX3" fmla="*/ 1265 w 1265"/>
              <a:gd name="connsiteY3" fmla="*/ 953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5" y="2000"/>
                </a:cubicBezTo>
                <a:cubicBezTo>
                  <a:pt x="885" y="1715"/>
                  <a:pt x="980" y="1333"/>
                  <a:pt x="885" y="1238"/>
                </a:cubicBezTo>
                <a:cubicBezTo>
                  <a:pt x="980" y="857"/>
                  <a:pt x="1170" y="953"/>
                  <a:pt x="1265" y="953"/>
                </a:cubicBezTo>
                <a:cubicBezTo>
                  <a:pt x="1265" y="95"/>
                  <a:pt x="504" y="762"/>
                  <a:pt x="504" y="0"/>
                </a:cubicBezTo>
                <a:cubicBezTo>
                  <a:pt x="313" y="1143"/>
                  <a:pt x="599" y="1143"/>
                  <a:pt x="27" y="1048"/>
                </a:cubicBezTo>
                <a:close/>
              </a:path>
            </a:pathLst>
          </a:custGeom>
          <a:solidFill>
            <a:srgbClr val="1A2D6F"/>
          </a:solidFill>
          <a:ln w="9525" cap="flat">
            <a:noFill/>
            <a:prstDash val="solid"/>
            <a:miter/>
          </a:ln>
        </p:spPr>
        <p:txBody>
          <a:bodyPr rtlCol="0" anchor="ctr"/>
          <a:lstStyle/>
          <a:p>
            <a:endParaRPr lang="en-US"/>
          </a:p>
        </p:txBody>
      </p:sp>
      <p:sp>
        <p:nvSpPr>
          <p:cNvPr id="1356" name="צורה חופשית: צורה 1329">
            <a:extLst>
              <a:ext uri="{FF2B5EF4-FFF2-40B4-BE49-F238E27FC236}">
                <a16:creationId xmlns:a16="http://schemas.microsoft.com/office/drawing/2014/main" id="{AA07D2A2-4A14-4365-BA93-C4C059D2DBF3}"/>
              </a:ext>
            </a:extLst>
          </p:cNvPr>
          <p:cNvSpPr/>
          <p:nvPr userDrawn="1"/>
        </p:nvSpPr>
        <p:spPr>
          <a:xfrm>
            <a:off x="4488918" y="438531"/>
            <a:ext cx="1928" cy="3180"/>
          </a:xfrm>
          <a:custGeom>
            <a:avLst/>
            <a:gdLst>
              <a:gd name="connsiteX0" fmla="*/ 23 w 1928"/>
              <a:gd name="connsiteY0" fmla="*/ 2953 h 3180"/>
              <a:gd name="connsiteX1" fmla="*/ 1071 w 1928"/>
              <a:gd name="connsiteY1" fmla="*/ 2857 h 3180"/>
              <a:gd name="connsiteX2" fmla="*/ 690 w 1928"/>
              <a:gd name="connsiteY2" fmla="*/ 2381 h 3180"/>
              <a:gd name="connsiteX3" fmla="*/ 1929 w 1928"/>
              <a:gd name="connsiteY3" fmla="*/ 1619 h 3180"/>
              <a:gd name="connsiteX4" fmla="*/ 119 w 1928"/>
              <a:gd name="connsiteY4" fmla="*/ 0 h 3180"/>
              <a:gd name="connsiteX5" fmla="*/ 690 w 1928"/>
              <a:gd name="connsiteY5" fmla="*/ 1238 h 3180"/>
              <a:gd name="connsiteX6" fmla="*/ 23 w 1928"/>
              <a:gd name="connsiteY6" fmla="*/ 2953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 h="3180">
                <a:moveTo>
                  <a:pt x="23" y="2953"/>
                </a:moveTo>
                <a:cubicBezTo>
                  <a:pt x="404" y="2286"/>
                  <a:pt x="595" y="3810"/>
                  <a:pt x="1071" y="2857"/>
                </a:cubicBezTo>
                <a:cubicBezTo>
                  <a:pt x="1262" y="2095"/>
                  <a:pt x="785" y="2572"/>
                  <a:pt x="690" y="2381"/>
                </a:cubicBezTo>
                <a:cubicBezTo>
                  <a:pt x="1166" y="1238"/>
                  <a:pt x="1357" y="2572"/>
                  <a:pt x="1929" y="1619"/>
                </a:cubicBezTo>
                <a:cubicBezTo>
                  <a:pt x="1452" y="857"/>
                  <a:pt x="881" y="952"/>
                  <a:pt x="119" y="0"/>
                </a:cubicBezTo>
                <a:cubicBezTo>
                  <a:pt x="-167" y="1333"/>
                  <a:pt x="690" y="381"/>
                  <a:pt x="690" y="1238"/>
                </a:cubicBezTo>
                <a:cubicBezTo>
                  <a:pt x="119" y="2476"/>
                  <a:pt x="-72" y="1905"/>
                  <a:pt x="23" y="2953"/>
                </a:cubicBezTo>
                <a:close/>
              </a:path>
            </a:pathLst>
          </a:custGeom>
          <a:solidFill>
            <a:srgbClr val="1A2D6F"/>
          </a:solidFill>
          <a:ln w="9525" cap="flat">
            <a:noFill/>
            <a:prstDash val="solid"/>
            <a:miter/>
          </a:ln>
        </p:spPr>
        <p:txBody>
          <a:bodyPr rtlCol="0" anchor="ctr"/>
          <a:lstStyle/>
          <a:p>
            <a:endParaRPr lang="en-US"/>
          </a:p>
        </p:txBody>
      </p:sp>
      <p:sp>
        <p:nvSpPr>
          <p:cNvPr id="1357" name="צורה חופשית: צורה 1330">
            <a:extLst>
              <a:ext uri="{FF2B5EF4-FFF2-40B4-BE49-F238E27FC236}">
                <a16:creationId xmlns:a16="http://schemas.microsoft.com/office/drawing/2014/main" id="{6488883B-D85C-4318-83CB-9116FC8DF7EE}"/>
              </a:ext>
            </a:extLst>
          </p:cNvPr>
          <p:cNvSpPr/>
          <p:nvPr userDrawn="1"/>
        </p:nvSpPr>
        <p:spPr>
          <a:xfrm>
            <a:off x="4464911" y="431006"/>
            <a:ext cx="11742" cy="7905"/>
          </a:xfrm>
          <a:custGeom>
            <a:avLst/>
            <a:gdLst>
              <a:gd name="connsiteX0" fmla="*/ 27 w 11742"/>
              <a:gd name="connsiteY0" fmla="*/ 0 h 7905"/>
              <a:gd name="connsiteX1" fmla="*/ 1170 w 11742"/>
              <a:gd name="connsiteY1" fmla="*/ 1429 h 7905"/>
              <a:gd name="connsiteX2" fmla="*/ 11743 w 11742"/>
              <a:gd name="connsiteY2" fmla="*/ 7906 h 7905"/>
              <a:gd name="connsiteX3" fmla="*/ 27 w 11742"/>
              <a:gd name="connsiteY3" fmla="*/ 0 h 7905"/>
            </a:gdLst>
            <a:ahLst/>
            <a:cxnLst>
              <a:cxn ang="0">
                <a:pos x="connsiteX0" y="connsiteY0"/>
              </a:cxn>
              <a:cxn ang="0">
                <a:pos x="connsiteX1" y="connsiteY1"/>
              </a:cxn>
              <a:cxn ang="0">
                <a:pos x="connsiteX2" y="connsiteY2"/>
              </a:cxn>
              <a:cxn ang="0">
                <a:pos x="connsiteX3" y="connsiteY3"/>
              </a:cxn>
            </a:cxnLst>
            <a:rect l="l" t="t" r="r" b="b"/>
            <a:pathLst>
              <a:path w="11742" h="7905">
                <a:moveTo>
                  <a:pt x="27" y="0"/>
                </a:moveTo>
                <a:cubicBezTo>
                  <a:pt x="-163" y="1238"/>
                  <a:pt x="694" y="1048"/>
                  <a:pt x="1170" y="1429"/>
                </a:cubicBezTo>
                <a:cubicBezTo>
                  <a:pt x="4694" y="3715"/>
                  <a:pt x="8409" y="6096"/>
                  <a:pt x="11743" y="7906"/>
                </a:cubicBezTo>
                <a:cubicBezTo>
                  <a:pt x="8790" y="4191"/>
                  <a:pt x="3551" y="2762"/>
                  <a:pt x="27" y="0"/>
                </a:cubicBezTo>
                <a:close/>
              </a:path>
            </a:pathLst>
          </a:custGeom>
          <a:solidFill>
            <a:srgbClr val="1A2D6F"/>
          </a:solidFill>
          <a:ln w="9525" cap="flat">
            <a:noFill/>
            <a:prstDash val="solid"/>
            <a:miter/>
          </a:ln>
        </p:spPr>
        <p:txBody>
          <a:bodyPr rtlCol="0" anchor="ctr"/>
          <a:lstStyle/>
          <a:p>
            <a:endParaRPr lang="en-US"/>
          </a:p>
        </p:txBody>
      </p:sp>
      <p:sp>
        <p:nvSpPr>
          <p:cNvPr id="1358" name="צורה חופשית: צורה 1331">
            <a:extLst>
              <a:ext uri="{FF2B5EF4-FFF2-40B4-BE49-F238E27FC236}">
                <a16:creationId xmlns:a16="http://schemas.microsoft.com/office/drawing/2014/main" id="{4DF286B8-5584-4005-AC55-E882E7C588A1}"/>
              </a:ext>
            </a:extLst>
          </p:cNvPr>
          <p:cNvSpPr/>
          <p:nvPr userDrawn="1"/>
        </p:nvSpPr>
        <p:spPr>
          <a:xfrm>
            <a:off x="4451032" y="426698"/>
            <a:ext cx="1354" cy="940"/>
          </a:xfrm>
          <a:custGeom>
            <a:avLst/>
            <a:gdLst>
              <a:gd name="connsiteX0" fmla="*/ 1334 w 1354"/>
              <a:gd name="connsiteY0" fmla="*/ 593 h 940"/>
              <a:gd name="connsiteX1" fmla="*/ 0 w 1354"/>
              <a:gd name="connsiteY1" fmla="*/ 593 h 940"/>
              <a:gd name="connsiteX2" fmla="*/ 1334 w 1354"/>
              <a:gd name="connsiteY2" fmla="*/ 593 h 940"/>
            </a:gdLst>
            <a:ahLst/>
            <a:cxnLst>
              <a:cxn ang="0">
                <a:pos x="connsiteX0" y="connsiteY0"/>
              </a:cxn>
              <a:cxn ang="0">
                <a:pos x="connsiteX1" y="connsiteY1"/>
              </a:cxn>
              <a:cxn ang="0">
                <a:pos x="connsiteX2" y="connsiteY2"/>
              </a:cxn>
            </a:cxnLst>
            <a:rect l="l" t="t" r="r" b="b"/>
            <a:pathLst>
              <a:path w="1354" h="940">
                <a:moveTo>
                  <a:pt x="1334" y="593"/>
                </a:moveTo>
                <a:cubicBezTo>
                  <a:pt x="1524" y="-741"/>
                  <a:pt x="381" y="593"/>
                  <a:pt x="0" y="593"/>
                </a:cubicBezTo>
                <a:cubicBezTo>
                  <a:pt x="0" y="1640"/>
                  <a:pt x="858" y="-74"/>
                  <a:pt x="1334" y="593"/>
                </a:cubicBezTo>
                <a:close/>
              </a:path>
            </a:pathLst>
          </a:custGeom>
          <a:solidFill>
            <a:srgbClr val="1A2D6F"/>
          </a:solidFill>
          <a:ln w="9525" cap="flat">
            <a:noFill/>
            <a:prstDash val="solid"/>
            <a:miter/>
          </a:ln>
        </p:spPr>
        <p:txBody>
          <a:bodyPr rtlCol="0" anchor="ctr"/>
          <a:lstStyle/>
          <a:p>
            <a:endParaRPr lang="en-US"/>
          </a:p>
        </p:txBody>
      </p:sp>
      <p:sp>
        <p:nvSpPr>
          <p:cNvPr id="1359" name="צורה חופשית: צורה 1332">
            <a:extLst>
              <a:ext uri="{FF2B5EF4-FFF2-40B4-BE49-F238E27FC236}">
                <a16:creationId xmlns:a16="http://schemas.microsoft.com/office/drawing/2014/main" id="{B42DF199-088F-41B2-AA05-33F37944505D}"/>
              </a:ext>
            </a:extLst>
          </p:cNvPr>
          <p:cNvSpPr/>
          <p:nvPr userDrawn="1"/>
        </p:nvSpPr>
        <p:spPr>
          <a:xfrm>
            <a:off x="4460652" y="429482"/>
            <a:ext cx="2264" cy="1333"/>
          </a:xfrm>
          <a:custGeom>
            <a:avLst/>
            <a:gdLst>
              <a:gd name="connsiteX0" fmla="*/ 571 w 2264"/>
              <a:gd name="connsiteY0" fmla="*/ 191 h 1333"/>
              <a:gd name="connsiteX1" fmla="*/ 0 w 2264"/>
              <a:gd name="connsiteY1" fmla="*/ 0 h 1333"/>
              <a:gd name="connsiteX2" fmla="*/ 2191 w 2264"/>
              <a:gd name="connsiteY2" fmla="*/ 1333 h 1333"/>
              <a:gd name="connsiteX3" fmla="*/ 571 w 2264"/>
              <a:gd name="connsiteY3" fmla="*/ 191 h 1333"/>
            </a:gdLst>
            <a:ahLst/>
            <a:cxnLst>
              <a:cxn ang="0">
                <a:pos x="connsiteX0" y="connsiteY0"/>
              </a:cxn>
              <a:cxn ang="0">
                <a:pos x="connsiteX1" y="connsiteY1"/>
              </a:cxn>
              <a:cxn ang="0">
                <a:pos x="connsiteX2" y="connsiteY2"/>
              </a:cxn>
              <a:cxn ang="0">
                <a:pos x="connsiteX3" y="connsiteY3"/>
              </a:cxn>
            </a:cxnLst>
            <a:rect l="l" t="t" r="r" b="b"/>
            <a:pathLst>
              <a:path w="2264" h="1333">
                <a:moveTo>
                  <a:pt x="571" y="191"/>
                </a:moveTo>
                <a:cubicBezTo>
                  <a:pt x="381" y="95"/>
                  <a:pt x="190" y="95"/>
                  <a:pt x="0" y="0"/>
                </a:cubicBezTo>
                <a:cubicBezTo>
                  <a:pt x="762" y="1048"/>
                  <a:pt x="1714" y="762"/>
                  <a:pt x="2191" y="1333"/>
                </a:cubicBezTo>
                <a:cubicBezTo>
                  <a:pt x="2667" y="0"/>
                  <a:pt x="667" y="476"/>
                  <a:pt x="571" y="191"/>
                </a:cubicBezTo>
                <a:close/>
              </a:path>
            </a:pathLst>
          </a:custGeom>
          <a:solidFill>
            <a:srgbClr val="1A2D6F"/>
          </a:solidFill>
          <a:ln w="9525" cap="flat">
            <a:noFill/>
            <a:prstDash val="solid"/>
            <a:miter/>
          </a:ln>
        </p:spPr>
        <p:txBody>
          <a:bodyPr rtlCol="0" anchor="ctr"/>
          <a:lstStyle/>
          <a:p>
            <a:endParaRPr lang="en-US"/>
          </a:p>
        </p:txBody>
      </p:sp>
      <p:sp>
        <p:nvSpPr>
          <p:cNvPr id="1360" name="צורה חופשית: צורה 1333">
            <a:extLst>
              <a:ext uri="{FF2B5EF4-FFF2-40B4-BE49-F238E27FC236}">
                <a16:creationId xmlns:a16="http://schemas.microsoft.com/office/drawing/2014/main" id="{26DD05BC-5C0D-408A-9985-727C9D3FDBDC}"/>
              </a:ext>
            </a:extLst>
          </p:cNvPr>
          <p:cNvSpPr/>
          <p:nvPr userDrawn="1"/>
        </p:nvSpPr>
        <p:spPr>
          <a:xfrm>
            <a:off x="4453059" y="431958"/>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1A2D6F"/>
          </a:solidFill>
          <a:ln w="9525" cap="flat">
            <a:noFill/>
            <a:prstDash val="solid"/>
            <a:miter/>
          </a:ln>
        </p:spPr>
        <p:txBody>
          <a:bodyPr rtlCol="0" anchor="ctr"/>
          <a:lstStyle/>
          <a:p>
            <a:endParaRPr lang="en-US"/>
          </a:p>
        </p:txBody>
      </p:sp>
      <p:sp>
        <p:nvSpPr>
          <p:cNvPr id="1361" name="צורה חופשית: צורה 1334">
            <a:extLst>
              <a:ext uri="{FF2B5EF4-FFF2-40B4-BE49-F238E27FC236}">
                <a16:creationId xmlns:a16="http://schemas.microsoft.com/office/drawing/2014/main" id="{556C8BF7-F7EE-46F0-A034-71D3C0264D19}"/>
              </a:ext>
            </a:extLst>
          </p:cNvPr>
          <p:cNvSpPr/>
          <p:nvPr userDrawn="1"/>
        </p:nvSpPr>
        <p:spPr>
          <a:xfrm>
            <a:off x="4666374" y="334137"/>
            <a:ext cx="2018" cy="2190"/>
          </a:xfrm>
          <a:custGeom>
            <a:avLst/>
            <a:gdLst>
              <a:gd name="connsiteX0" fmla="*/ 2019 w 2018"/>
              <a:gd name="connsiteY0" fmla="*/ 1143 h 2190"/>
              <a:gd name="connsiteX1" fmla="*/ 590 w 2018"/>
              <a:gd name="connsiteY1" fmla="*/ 0 h 2190"/>
              <a:gd name="connsiteX2" fmla="*/ 18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3" y="286"/>
                  <a:pt x="685" y="762"/>
                  <a:pt x="590" y="0"/>
                </a:cubicBezTo>
                <a:cubicBezTo>
                  <a:pt x="400" y="1048"/>
                  <a:pt x="780" y="1143"/>
                  <a:pt x="18" y="952"/>
                </a:cubicBezTo>
                <a:cubicBezTo>
                  <a:pt x="-172" y="1429"/>
                  <a:pt x="1161" y="1810"/>
                  <a:pt x="1638" y="2191"/>
                </a:cubicBezTo>
                <a:cubicBezTo>
                  <a:pt x="1638" y="1905"/>
                  <a:pt x="1638" y="1524"/>
                  <a:pt x="1543" y="1429"/>
                </a:cubicBezTo>
                <a:cubicBezTo>
                  <a:pt x="1543" y="952"/>
                  <a:pt x="1828" y="1143"/>
                  <a:pt x="2019" y="1143"/>
                </a:cubicBezTo>
                <a:close/>
              </a:path>
            </a:pathLst>
          </a:custGeom>
          <a:solidFill>
            <a:srgbClr val="1A2D6F"/>
          </a:solidFill>
          <a:ln w="9525" cap="flat">
            <a:noFill/>
            <a:prstDash val="solid"/>
            <a:miter/>
          </a:ln>
        </p:spPr>
        <p:txBody>
          <a:bodyPr rtlCol="0" anchor="ctr"/>
          <a:lstStyle/>
          <a:p>
            <a:endParaRPr lang="en-US"/>
          </a:p>
        </p:txBody>
      </p:sp>
      <p:sp>
        <p:nvSpPr>
          <p:cNvPr id="1362" name="צורה חופשית: צורה 1335">
            <a:extLst>
              <a:ext uri="{FF2B5EF4-FFF2-40B4-BE49-F238E27FC236}">
                <a16:creationId xmlns:a16="http://schemas.microsoft.com/office/drawing/2014/main" id="{B226D55C-4955-4FF1-AF59-2A7BAA9A0A84}"/>
              </a:ext>
            </a:extLst>
          </p:cNvPr>
          <p:cNvSpPr/>
          <p:nvPr userDrawn="1"/>
        </p:nvSpPr>
        <p:spPr>
          <a:xfrm>
            <a:off x="4646866" y="323564"/>
            <a:ext cx="3784" cy="1904"/>
          </a:xfrm>
          <a:custGeom>
            <a:avLst/>
            <a:gdLst>
              <a:gd name="connsiteX0" fmla="*/ 858 w 3784"/>
              <a:gd name="connsiteY0" fmla="*/ 286 h 1904"/>
              <a:gd name="connsiteX1" fmla="*/ 0 w 3784"/>
              <a:gd name="connsiteY1" fmla="*/ 0 h 1904"/>
              <a:gd name="connsiteX2" fmla="*/ 3715 w 3784"/>
              <a:gd name="connsiteY2" fmla="*/ 1905 h 1904"/>
              <a:gd name="connsiteX3" fmla="*/ 858 w 3784"/>
              <a:gd name="connsiteY3" fmla="*/ 286 h 1904"/>
            </a:gdLst>
            <a:ahLst/>
            <a:cxnLst>
              <a:cxn ang="0">
                <a:pos x="connsiteX0" y="connsiteY0"/>
              </a:cxn>
              <a:cxn ang="0">
                <a:pos x="connsiteX1" y="connsiteY1"/>
              </a:cxn>
              <a:cxn ang="0">
                <a:pos x="connsiteX2" y="connsiteY2"/>
              </a:cxn>
              <a:cxn ang="0">
                <a:pos x="connsiteX3" y="connsiteY3"/>
              </a:cxn>
            </a:cxnLst>
            <a:rect l="l" t="t" r="r" b="b"/>
            <a:pathLst>
              <a:path w="3784" h="1904">
                <a:moveTo>
                  <a:pt x="858" y="286"/>
                </a:moveTo>
                <a:lnTo>
                  <a:pt x="0" y="0"/>
                </a:lnTo>
                <a:cubicBezTo>
                  <a:pt x="1334" y="1333"/>
                  <a:pt x="2858" y="1238"/>
                  <a:pt x="3715" y="1905"/>
                </a:cubicBezTo>
                <a:cubicBezTo>
                  <a:pt x="4286" y="571"/>
                  <a:pt x="1143" y="571"/>
                  <a:pt x="858" y="286"/>
                </a:cubicBezTo>
                <a:close/>
              </a:path>
            </a:pathLst>
          </a:custGeom>
          <a:solidFill>
            <a:srgbClr val="1A2D6F"/>
          </a:solidFill>
          <a:ln w="9525" cap="flat">
            <a:noFill/>
            <a:prstDash val="solid"/>
            <a:miter/>
          </a:ln>
        </p:spPr>
        <p:txBody>
          <a:bodyPr rtlCol="0" anchor="ctr"/>
          <a:lstStyle/>
          <a:p>
            <a:endParaRPr lang="en-US"/>
          </a:p>
        </p:txBody>
      </p:sp>
      <p:sp>
        <p:nvSpPr>
          <p:cNvPr id="1363" name="צורה חופשית: צורה 1336">
            <a:extLst>
              <a:ext uri="{FF2B5EF4-FFF2-40B4-BE49-F238E27FC236}">
                <a16:creationId xmlns:a16="http://schemas.microsoft.com/office/drawing/2014/main" id="{446CBD96-7673-45E1-9A42-07DBF0A45D55}"/>
              </a:ext>
            </a:extLst>
          </p:cNvPr>
          <p:cNvSpPr/>
          <p:nvPr userDrawn="1"/>
        </p:nvSpPr>
        <p:spPr>
          <a:xfrm>
            <a:off x="4634637" y="323945"/>
            <a:ext cx="1370" cy="1231"/>
          </a:xfrm>
          <a:custGeom>
            <a:avLst/>
            <a:gdLst>
              <a:gd name="connsiteX0" fmla="*/ 1370 w 1370"/>
              <a:gd name="connsiteY0" fmla="*/ 1143 h 1231"/>
              <a:gd name="connsiteX1" fmla="*/ 227 w 1370"/>
              <a:gd name="connsiteY1" fmla="*/ 0 h 1231"/>
              <a:gd name="connsiteX2" fmla="*/ 418 w 1370"/>
              <a:gd name="connsiteY2" fmla="*/ 857 h 1231"/>
              <a:gd name="connsiteX3" fmla="*/ 1370 w 1370"/>
              <a:gd name="connsiteY3" fmla="*/ 1143 h 1231"/>
            </a:gdLst>
            <a:ahLst/>
            <a:cxnLst>
              <a:cxn ang="0">
                <a:pos x="connsiteX0" y="connsiteY0"/>
              </a:cxn>
              <a:cxn ang="0">
                <a:pos x="connsiteX1" y="connsiteY1"/>
              </a:cxn>
              <a:cxn ang="0">
                <a:pos x="connsiteX2" y="connsiteY2"/>
              </a:cxn>
              <a:cxn ang="0">
                <a:pos x="connsiteX3" y="connsiteY3"/>
              </a:cxn>
            </a:cxnLst>
            <a:rect l="l" t="t" r="r" b="b"/>
            <a:pathLst>
              <a:path w="1370" h="1231">
                <a:moveTo>
                  <a:pt x="1370" y="1143"/>
                </a:moveTo>
                <a:cubicBezTo>
                  <a:pt x="1370" y="381"/>
                  <a:pt x="799" y="191"/>
                  <a:pt x="227" y="0"/>
                </a:cubicBezTo>
                <a:cubicBezTo>
                  <a:pt x="-630" y="286"/>
                  <a:pt x="1275" y="476"/>
                  <a:pt x="418" y="857"/>
                </a:cubicBezTo>
                <a:cubicBezTo>
                  <a:pt x="322" y="1810"/>
                  <a:pt x="1085" y="572"/>
                  <a:pt x="1370" y="1143"/>
                </a:cubicBezTo>
                <a:close/>
              </a:path>
            </a:pathLst>
          </a:custGeom>
          <a:solidFill>
            <a:srgbClr val="1A2D6F"/>
          </a:solidFill>
          <a:ln w="9525" cap="flat">
            <a:noFill/>
            <a:prstDash val="solid"/>
            <a:miter/>
          </a:ln>
        </p:spPr>
        <p:txBody>
          <a:bodyPr rtlCol="0" anchor="ctr"/>
          <a:lstStyle/>
          <a:p>
            <a:endParaRPr lang="en-US"/>
          </a:p>
        </p:txBody>
      </p:sp>
      <p:sp>
        <p:nvSpPr>
          <p:cNvPr id="1364" name="צורה חופשית: צורה 1337">
            <a:extLst>
              <a:ext uri="{FF2B5EF4-FFF2-40B4-BE49-F238E27FC236}">
                <a16:creationId xmlns:a16="http://schemas.microsoft.com/office/drawing/2014/main" id="{EBE77924-EF46-4A4E-9682-7D52986C982B}"/>
              </a:ext>
            </a:extLst>
          </p:cNvPr>
          <p:cNvSpPr/>
          <p:nvPr userDrawn="1"/>
        </p:nvSpPr>
        <p:spPr>
          <a:xfrm>
            <a:off x="4630864" y="318214"/>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191" y="1445"/>
                  <a:pt x="1429" y="-79"/>
                  <a:pt x="2191" y="683"/>
                </a:cubicBezTo>
                <a:close/>
              </a:path>
            </a:pathLst>
          </a:custGeom>
          <a:solidFill>
            <a:srgbClr val="1A2D6F"/>
          </a:solidFill>
          <a:ln w="9525" cap="flat">
            <a:noFill/>
            <a:prstDash val="solid"/>
            <a:miter/>
          </a:ln>
        </p:spPr>
        <p:txBody>
          <a:bodyPr rtlCol="0" anchor="ctr"/>
          <a:lstStyle/>
          <a:p>
            <a:endParaRPr lang="en-US"/>
          </a:p>
        </p:txBody>
      </p:sp>
      <p:sp>
        <p:nvSpPr>
          <p:cNvPr id="1365" name="צורה חופשית: צורה 1338">
            <a:extLst>
              <a:ext uri="{FF2B5EF4-FFF2-40B4-BE49-F238E27FC236}">
                <a16:creationId xmlns:a16="http://schemas.microsoft.com/office/drawing/2014/main" id="{21835A26-F088-44EC-B5D5-9C8E16BE5146}"/>
              </a:ext>
            </a:extLst>
          </p:cNvPr>
          <p:cNvSpPr/>
          <p:nvPr userDrawn="1"/>
        </p:nvSpPr>
        <p:spPr>
          <a:xfrm>
            <a:off x="4653910" y="326136"/>
            <a:ext cx="20388" cy="10667"/>
          </a:xfrm>
          <a:custGeom>
            <a:avLst/>
            <a:gdLst>
              <a:gd name="connsiteX0" fmla="*/ 5 w 20388"/>
              <a:gd name="connsiteY0" fmla="*/ 0 h 10667"/>
              <a:gd name="connsiteX1" fmla="*/ 2100 w 20388"/>
              <a:gd name="connsiteY1" fmla="*/ 1714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4"/>
                </a:cubicBezTo>
                <a:cubicBezTo>
                  <a:pt x="8101" y="4858"/>
                  <a:pt x="14578" y="8191"/>
                  <a:pt x="20388" y="10668"/>
                </a:cubicBezTo>
                <a:cubicBezTo>
                  <a:pt x="14959" y="6382"/>
                  <a:pt x="6291" y="3810"/>
                  <a:pt x="5" y="0"/>
                </a:cubicBezTo>
                <a:close/>
              </a:path>
            </a:pathLst>
          </a:custGeom>
          <a:solidFill>
            <a:srgbClr val="1A2D6F"/>
          </a:solidFill>
          <a:ln w="9525" cap="flat">
            <a:noFill/>
            <a:prstDash val="solid"/>
            <a:miter/>
          </a:ln>
        </p:spPr>
        <p:txBody>
          <a:bodyPr rtlCol="0" anchor="ctr"/>
          <a:lstStyle/>
          <a:p>
            <a:endParaRPr lang="en-US"/>
          </a:p>
        </p:txBody>
      </p:sp>
      <p:sp>
        <p:nvSpPr>
          <p:cNvPr id="1366" name="צורה חופשית: צורה 1339">
            <a:extLst>
              <a:ext uri="{FF2B5EF4-FFF2-40B4-BE49-F238E27FC236}">
                <a16:creationId xmlns:a16="http://schemas.microsoft.com/office/drawing/2014/main" id="{9CFA3744-9A37-447C-801D-0534AF241379}"/>
              </a:ext>
            </a:extLst>
          </p:cNvPr>
          <p:cNvSpPr/>
          <p:nvPr userDrawn="1"/>
        </p:nvSpPr>
        <p:spPr>
          <a:xfrm>
            <a:off x="4625179" y="315756"/>
            <a:ext cx="1589" cy="1425"/>
          </a:xfrm>
          <a:custGeom>
            <a:avLst/>
            <a:gdLst>
              <a:gd name="connsiteX0" fmla="*/ 827 w 1589"/>
              <a:gd name="connsiteY0" fmla="*/ 1426 h 1425"/>
              <a:gd name="connsiteX1" fmla="*/ 1589 w 1589"/>
              <a:gd name="connsiteY1" fmla="*/ 187 h 1425"/>
              <a:gd name="connsiteX2" fmla="*/ 65 w 1589"/>
              <a:gd name="connsiteY2" fmla="*/ 759 h 1425"/>
              <a:gd name="connsiteX3" fmla="*/ 827 w 1589"/>
              <a:gd name="connsiteY3" fmla="*/ 1426 h 1425"/>
            </a:gdLst>
            <a:ahLst/>
            <a:cxnLst>
              <a:cxn ang="0">
                <a:pos x="connsiteX0" y="connsiteY0"/>
              </a:cxn>
              <a:cxn ang="0">
                <a:pos x="connsiteX1" y="connsiteY1"/>
              </a:cxn>
              <a:cxn ang="0">
                <a:pos x="connsiteX2" y="connsiteY2"/>
              </a:cxn>
              <a:cxn ang="0">
                <a:pos x="connsiteX3" y="connsiteY3"/>
              </a:cxn>
            </a:cxnLst>
            <a:rect l="l" t="t" r="r" b="b"/>
            <a:pathLst>
              <a:path w="1589" h="1425">
                <a:moveTo>
                  <a:pt x="827" y="1426"/>
                </a:moveTo>
                <a:cubicBezTo>
                  <a:pt x="1303" y="1235"/>
                  <a:pt x="1018" y="92"/>
                  <a:pt x="1589" y="187"/>
                </a:cubicBezTo>
                <a:cubicBezTo>
                  <a:pt x="1589" y="-479"/>
                  <a:pt x="542" y="854"/>
                  <a:pt x="65" y="759"/>
                </a:cubicBezTo>
                <a:cubicBezTo>
                  <a:pt x="-316" y="1997"/>
                  <a:pt x="1113" y="187"/>
                  <a:pt x="827" y="1426"/>
                </a:cubicBezTo>
                <a:close/>
              </a:path>
            </a:pathLst>
          </a:custGeom>
          <a:solidFill>
            <a:srgbClr val="1A2D6F"/>
          </a:solidFill>
          <a:ln w="9525" cap="flat">
            <a:noFill/>
            <a:prstDash val="solid"/>
            <a:miter/>
          </a:ln>
        </p:spPr>
        <p:txBody>
          <a:bodyPr rtlCol="0" anchor="ctr"/>
          <a:lstStyle/>
          <a:p>
            <a:endParaRPr lang="en-US"/>
          </a:p>
        </p:txBody>
      </p:sp>
      <p:sp>
        <p:nvSpPr>
          <p:cNvPr id="1367" name="צורה חופשית: צורה 1340">
            <a:extLst>
              <a:ext uri="{FF2B5EF4-FFF2-40B4-BE49-F238E27FC236}">
                <a16:creationId xmlns:a16="http://schemas.microsoft.com/office/drawing/2014/main" id="{903966D6-B5C5-4945-85FD-0DE37ADBB31A}"/>
              </a:ext>
            </a:extLst>
          </p:cNvPr>
          <p:cNvSpPr/>
          <p:nvPr userDrawn="1"/>
        </p:nvSpPr>
        <p:spPr>
          <a:xfrm>
            <a:off x="4697825" y="340042"/>
            <a:ext cx="31051" cy="9726"/>
          </a:xfrm>
          <a:custGeom>
            <a:avLst/>
            <a:gdLst>
              <a:gd name="connsiteX0" fmla="*/ 0 w 31051"/>
              <a:gd name="connsiteY0" fmla="*/ 1810 h 9726"/>
              <a:gd name="connsiteX1" fmla="*/ 14764 w 31051"/>
              <a:gd name="connsiteY1" fmla="*/ 5905 h 9726"/>
              <a:gd name="connsiteX2" fmla="*/ 24098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239 h 9726"/>
              <a:gd name="connsiteX13" fmla="*/ 3238 w 31051"/>
              <a:gd name="connsiteY13" fmla="*/ 2286 h 9726"/>
              <a:gd name="connsiteX14" fmla="*/ 5810 w 31051"/>
              <a:gd name="connsiteY14" fmla="*/ 3239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5"/>
                </a:cubicBezTo>
                <a:cubicBezTo>
                  <a:pt x="16383" y="7620"/>
                  <a:pt x="20669" y="7144"/>
                  <a:pt x="24098" y="7810"/>
                </a:cubicBezTo>
                <a:cubicBezTo>
                  <a:pt x="24479" y="6953"/>
                  <a:pt x="22288" y="7620"/>
                  <a:pt x="22193" y="6668"/>
                </a:cubicBezTo>
                <a:cubicBezTo>
                  <a:pt x="24194" y="6286"/>
                  <a:pt x="25432" y="8001"/>
                  <a:pt x="27432" y="8096"/>
                </a:cubicBezTo>
                <a:cubicBezTo>
                  <a:pt x="27051" y="9525"/>
                  <a:pt x="26194" y="8668"/>
                  <a:pt x="25622" y="9144"/>
                </a:cubicBezTo>
                <a:cubicBezTo>
                  <a:pt x="27146" y="10763"/>
                  <a:pt x="29623" y="8382"/>
                  <a:pt x="31052" y="9430"/>
                </a:cubicBezTo>
                <a:cubicBezTo>
                  <a:pt x="26289" y="5620"/>
                  <a:pt x="17336" y="5620"/>
                  <a:pt x="10096" y="3620"/>
                </a:cubicBezTo>
                <a:cubicBezTo>
                  <a:pt x="10096" y="3810"/>
                  <a:pt x="10096" y="3905"/>
                  <a:pt x="10192" y="3905"/>
                </a:cubicBezTo>
                <a:cubicBezTo>
                  <a:pt x="8287" y="2953"/>
                  <a:pt x="3715" y="1333"/>
                  <a:pt x="762" y="0"/>
                </a:cubicBezTo>
                <a:cubicBezTo>
                  <a:pt x="762" y="1238"/>
                  <a:pt x="2000" y="857"/>
                  <a:pt x="2477" y="1524"/>
                </a:cubicBezTo>
                <a:cubicBezTo>
                  <a:pt x="1619" y="2953"/>
                  <a:pt x="1048" y="952"/>
                  <a:pt x="0" y="1810"/>
                </a:cubicBezTo>
                <a:close/>
                <a:moveTo>
                  <a:pt x="5810" y="3239"/>
                </a:moveTo>
                <a:cubicBezTo>
                  <a:pt x="4953" y="3810"/>
                  <a:pt x="3905" y="2857"/>
                  <a:pt x="3238" y="2286"/>
                </a:cubicBezTo>
                <a:cubicBezTo>
                  <a:pt x="4191" y="2000"/>
                  <a:pt x="5525" y="2095"/>
                  <a:pt x="5810" y="3239"/>
                </a:cubicBezTo>
                <a:close/>
              </a:path>
            </a:pathLst>
          </a:custGeom>
          <a:solidFill>
            <a:srgbClr val="1A2D6F"/>
          </a:solidFill>
          <a:ln w="9525" cap="flat">
            <a:noFill/>
            <a:prstDash val="solid"/>
            <a:miter/>
          </a:ln>
        </p:spPr>
        <p:txBody>
          <a:bodyPr rtlCol="0" anchor="ctr"/>
          <a:lstStyle/>
          <a:p>
            <a:endParaRPr lang="en-US"/>
          </a:p>
        </p:txBody>
      </p:sp>
      <p:sp>
        <p:nvSpPr>
          <p:cNvPr id="1368" name="צורה חופשית: צורה 1341">
            <a:extLst>
              <a:ext uri="{FF2B5EF4-FFF2-40B4-BE49-F238E27FC236}">
                <a16:creationId xmlns:a16="http://schemas.microsoft.com/office/drawing/2014/main" id="{35174111-BA45-4ADB-B267-7037AB76AEE3}"/>
              </a:ext>
            </a:extLst>
          </p:cNvPr>
          <p:cNvSpPr/>
          <p:nvPr userDrawn="1"/>
        </p:nvSpPr>
        <p:spPr>
          <a:xfrm>
            <a:off x="4623714" y="320802"/>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9" y="476"/>
                  <a:pt x="1340" y="857"/>
                </a:cubicBezTo>
                <a:close/>
              </a:path>
            </a:pathLst>
          </a:custGeom>
          <a:solidFill>
            <a:srgbClr val="1A2D6F"/>
          </a:solidFill>
          <a:ln w="9525" cap="flat">
            <a:noFill/>
            <a:prstDash val="solid"/>
            <a:miter/>
          </a:ln>
        </p:spPr>
        <p:txBody>
          <a:bodyPr rtlCol="0" anchor="ctr"/>
          <a:lstStyle/>
          <a:p>
            <a:endParaRPr lang="en-US"/>
          </a:p>
        </p:txBody>
      </p:sp>
      <p:sp>
        <p:nvSpPr>
          <p:cNvPr id="1369" name="צורה חופשית: צורה 1342">
            <a:extLst>
              <a:ext uri="{FF2B5EF4-FFF2-40B4-BE49-F238E27FC236}">
                <a16:creationId xmlns:a16="http://schemas.microsoft.com/office/drawing/2014/main" id="{0491D110-8019-49D8-80FE-838878820C78}"/>
              </a:ext>
            </a:extLst>
          </p:cNvPr>
          <p:cNvSpPr/>
          <p:nvPr userDrawn="1"/>
        </p:nvSpPr>
        <p:spPr>
          <a:xfrm>
            <a:off x="4694903" y="338709"/>
            <a:ext cx="3303" cy="3304"/>
          </a:xfrm>
          <a:custGeom>
            <a:avLst/>
            <a:gdLst>
              <a:gd name="connsiteX0" fmla="*/ 1112 w 3303"/>
              <a:gd name="connsiteY0" fmla="*/ 1333 h 3304"/>
              <a:gd name="connsiteX1" fmla="*/ 255 w 3303"/>
              <a:gd name="connsiteY1" fmla="*/ 2953 h 3304"/>
              <a:gd name="connsiteX2" fmla="*/ 2065 w 3303"/>
              <a:gd name="connsiteY2" fmla="*/ 3048 h 3304"/>
              <a:gd name="connsiteX3" fmla="*/ 1398 w 3303"/>
              <a:gd name="connsiteY3" fmla="*/ 2476 h 3304"/>
              <a:gd name="connsiteX4" fmla="*/ 3303 w 3303"/>
              <a:gd name="connsiteY4" fmla="*/ 1905 h 3304"/>
              <a:gd name="connsiteX5" fmla="*/ 65 w 3303"/>
              <a:gd name="connsiteY5" fmla="*/ 0 h 3304"/>
              <a:gd name="connsiteX6" fmla="*/ 1112 w 3303"/>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3" h="3304">
                <a:moveTo>
                  <a:pt x="1112" y="1333"/>
                </a:moveTo>
                <a:cubicBezTo>
                  <a:pt x="255" y="2381"/>
                  <a:pt x="-221" y="1905"/>
                  <a:pt x="255" y="2953"/>
                </a:cubicBezTo>
                <a:cubicBezTo>
                  <a:pt x="731" y="2286"/>
                  <a:pt x="1303" y="3905"/>
                  <a:pt x="2065" y="3048"/>
                </a:cubicBezTo>
                <a:cubicBezTo>
                  <a:pt x="2255" y="2286"/>
                  <a:pt x="1589" y="2762"/>
                  <a:pt x="1398" y="2476"/>
                </a:cubicBezTo>
                <a:cubicBezTo>
                  <a:pt x="1969" y="1333"/>
                  <a:pt x="2541" y="2762"/>
                  <a:pt x="3303" y="1905"/>
                </a:cubicBezTo>
                <a:cubicBezTo>
                  <a:pt x="2446" y="1048"/>
                  <a:pt x="1398" y="1048"/>
                  <a:pt x="65" y="0"/>
                </a:cubicBezTo>
                <a:cubicBezTo>
                  <a:pt x="-316" y="1238"/>
                  <a:pt x="1112" y="381"/>
                  <a:pt x="1112" y="1333"/>
                </a:cubicBezTo>
                <a:close/>
              </a:path>
            </a:pathLst>
          </a:custGeom>
          <a:solidFill>
            <a:srgbClr val="1A2D6F"/>
          </a:solidFill>
          <a:ln w="9525" cap="flat">
            <a:noFill/>
            <a:prstDash val="solid"/>
            <a:miter/>
          </a:ln>
        </p:spPr>
        <p:txBody>
          <a:bodyPr rtlCol="0" anchor="ctr"/>
          <a:lstStyle/>
          <a:p>
            <a:endParaRPr lang="en-US"/>
          </a:p>
        </p:txBody>
      </p:sp>
      <p:sp>
        <p:nvSpPr>
          <p:cNvPr id="1370" name="צורה חופשית: צורה 1343">
            <a:extLst>
              <a:ext uri="{FF2B5EF4-FFF2-40B4-BE49-F238E27FC236}">
                <a16:creationId xmlns:a16="http://schemas.microsoft.com/office/drawing/2014/main" id="{4C482969-18EA-4744-88D7-A56E23561FB5}"/>
              </a:ext>
            </a:extLst>
          </p:cNvPr>
          <p:cNvSpPr/>
          <p:nvPr userDrawn="1"/>
        </p:nvSpPr>
        <p:spPr>
          <a:xfrm>
            <a:off x="4655237" y="329945"/>
            <a:ext cx="3820" cy="1592"/>
          </a:xfrm>
          <a:custGeom>
            <a:avLst/>
            <a:gdLst>
              <a:gd name="connsiteX0" fmla="*/ 1440 w 3820"/>
              <a:gd name="connsiteY0" fmla="*/ 762 h 1592"/>
              <a:gd name="connsiteX1" fmla="*/ 3726 w 3820"/>
              <a:gd name="connsiteY1" fmla="*/ 1429 h 1592"/>
              <a:gd name="connsiteX2" fmla="*/ 3821 w 3820"/>
              <a:gd name="connsiteY2" fmla="*/ 0 h 1592"/>
              <a:gd name="connsiteX3" fmla="*/ 201 w 3820"/>
              <a:gd name="connsiteY3" fmla="*/ 0 h 1592"/>
              <a:gd name="connsiteX4" fmla="*/ 1440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40" y="762"/>
                </a:moveTo>
                <a:cubicBezTo>
                  <a:pt x="2297" y="1238"/>
                  <a:pt x="3154" y="1905"/>
                  <a:pt x="3726" y="1429"/>
                </a:cubicBezTo>
                <a:cubicBezTo>
                  <a:pt x="3821" y="857"/>
                  <a:pt x="3726" y="476"/>
                  <a:pt x="3821" y="0"/>
                </a:cubicBezTo>
                <a:cubicBezTo>
                  <a:pt x="2678" y="953"/>
                  <a:pt x="1725" y="572"/>
                  <a:pt x="201" y="0"/>
                </a:cubicBezTo>
                <a:cubicBezTo>
                  <a:pt x="-561" y="476"/>
                  <a:pt x="1059" y="572"/>
                  <a:pt x="1440" y="762"/>
                </a:cubicBezTo>
                <a:close/>
              </a:path>
            </a:pathLst>
          </a:custGeom>
          <a:solidFill>
            <a:srgbClr val="1A2D6F"/>
          </a:solidFill>
          <a:ln w="9525" cap="flat">
            <a:noFill/>
            <a:prstDash val="solid"/>
            <a:miter/>
          </a:ln>
        </p:spPr>
        <p:txBody>
          <a:bodyPr rtlCol="0" anchor="ctr"/>
          <a:lstStyle/>
          <a:p>
            <a:endParaRPr lang="en-US"/>
          </a:p>
        </p:txBody>
      </p:sp>
      <p:sp>
        <p:nvSpPr>
          <p:cNvPr id="1371" name="צורה חופשית: צורה 1344">
            <a:extLst>
              <a:ext uri="{FF2B5EF4-FFF2-40B4-BE49-F238E27FC236}">
                <a16:creationId xmlns:a16="http://schemas.microsoft.com/office/drawing/2014/main" id="{A0091699-95CF-4738-A894-3C72B78AA720}"/>
              </a:ext>
            </a:extLst>
          </p:cNvPr>
          <p:cNvSpPr/>
          <p:nvPr userDrawn="1"/>
        </p:nvSpPr>
        <p:spPr>
          <a:xfrm>
            <a:off x="4691157" y="339767"/>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3" y="751"/>
                  <a:pt x="1810" y="1228"/>
                </a:cubicBezTo>
                <a:cubicBezTo>
                  <a:pt x="1810" y="-296"/>
                  <a:pt x="571" y="-11"/>
                  <a:pt x="0" y="85"/>
                </a:cubicBezTo>
                <a:close/>
              </a:path>
            </a:pathLst>
          </a:custGeom>
          <a:solidFill>
            <a:srgbClr val="1A2D6F"/>
          </a:solidFill>
          <a:ln w="9525" cap="flat">
            <a:noFill/>
            <a:prstDash val="solid"/>
            <a:miter/>
          </a:ln>
        </p:spPr>
        <p:txBody>
          <a:bodyPr rtlCol="0" anchor="ctr"/>
          <a:lstStyle/>
          <a:p>
            <a:endParaRPr lang="en-US"/>
          </a:p>
        </p:txBody>
      </p:sp>
      <p:sp>
        <p:nvSpPr>
          <p:cNvPr id="1372" name="צורה חופשית: צורה 1345">
            <a:extLst>
              <a:ext uri="{FF2B5EF4-FFF2-40B4-BE49-F238E27FC236}">
                <a16:creationId xmlns:a16="http://schemas.microsoft.com/office/drawing/2014/main" id="{7CF268AF-B6CA-4BF0-A8F8-20632D18F8DD}"/>
              </a:ext>
            </a:extLst>
          </p:cNvPr>
          <p:cNvSpPr/>
          <p:nvPr userDrawn="1"/>
        </p:nvSpPr>
        <p:spPr>
          <a:xfrm>
            <a:off x="4669049" y="336137"/>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905"/>
                  <a:pt x="2296" y="476"/>
                  <a:pt x="2487" y="1810"/>
                </a:cubicBezTo>
                <a:close/>
              </a:path>
            </a:pathLst>
          </a:custGeom>
          <a:solidFill>
            <a:srgbClr val="1A2D6F"/>
          </a:solidFill>
          <a:ln w="9525" cap="flat">
            <a:noFill/>
            <a:prstDash val="solid"/>
            <a:miter/>
          </a:ln>
        </p:spPr>
        <p:txBody>
          <a:bodyPr rtlCol="0" anchor="ctr"/>
          <a:lstStyle/>
          <a:p>
            <a:endParaRPr lang="en-US"/>
          </a:p>
        </p:txBody>
      </p:sp>
      <p:sp>
        <p:nvSpPr>
          <p:cNvPr id="1373" name="צורה חופשית: צורה 1346">
            <a:extLst>
              <a:ext uri="{FF2B5EF4-FFF2-40B4-BE49-F238E27FC236}">
                <a16:creationId xmlns:a16="http://schemas.microsoft.com/office/drawing/2014/main" id="{89E5B461-BEC3-4CF5-BAC7-A6CBAEC4C096}"/>
              </a:ext>
            </a:extLst>
          </p:cNvPr>
          <p:cNvSpPr/>
          <p:nvPr userDrawn="1"/>
        </p:nvSpPr>
        <p:spPr>
          <a:xfrm>
            <a:off x="4667250" y="41817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4" y="259"/>
                  <a:pt x="190" y="-599"/>
                  <a:pt x="0" y="640"/>
                </a:cubicBezTo>
                <a:close/>
              </a:path>
            </a:pathLst>
          </a:custGeom>
          <a:solidFill>
            <a:srgbClr val="1A2D6F"/>
          </a:solidFill>
          <a:ln w="9525" cap="flat">
            <a:noFill/>
            <a:prstDash val="solid"/>
            <a:miter/>
          </a:ln>
        </p:spPr>
        <p:txBody>
          <a:bodyPr rtlCol="0" anchor="ctr"/>
          <a:lstStyle/>
          <a:p>
            <a:endParaRPr lang="en-US"/>
          </a:p>
        </p:txBody>
      </p:sp>
      <p:sp>
        <p:nvSpPr>
          <p:cNvPr id="1374" name="צורה חופשית: צורה 1347">
            <a:extLst>
              <a:ext uri="{FF2B5EF4-FFF2-40B4-BE49-F238E27FC236}">
                <a16:creationId xmlns:a16="http://schemas.microsoft.com/office/drawing/2014/main" id="{296CAB51-20EE-4A7A-8DCE-30C47A77DFFA}"/>
              </a:ext>
            </a:extLst>
          </p:cNvPr>
          <p:cNvSpPr/>
          <p:nvPr userDrawn="1"/>
        </p:nvSpPr>
        <p:spPr>
          <a:xfrm>
            <a:off x="4722304" y="349758"/>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95"/>
                  <a:pt x="286" y="95"/>
                  <a:pt x="381" y="95"/>
                </a:cubicBezTo>
                <a:cubicBezTo>
                  <a:pt x="286" y="95"/>
                  <a:pt x="95" y="95"/>
                  <a:pt x="0" y="0"/>
                </a:cubicBezTo>
                <a:close/>
              </a:path>
            </a:pathLst>
          </a:custGeom>
          <a:solidFill>
            <a:srgbClr val="1A2D6F"/>
          </a:solidFill>
          <a:ln w="9525" cap="flat">
            <a:noFill/>
            <a:prstDash val="solid"/>
            <a:miter/>
          </a:ln>
        </p:spPr>
        <p:txBody>
          <a:bodyPr rtlCol="0" anchor="ctr"/>
          <a:lstStyle/>
          <a:p>
            <a:endParaRPr lang="en-US"/>
          </a:p>
        </p:txBody>
      </p:sp>
      <p:sp>
        <p:nvSpPr>
          <p:cNvPr id="1375" name="צורה חופשית: צורה 1348">
            <a:extLst>
              <a:ext uri="{FF2B5EF4-FFF2-40B4-BE49-F238E27FC236}">
                <a16:creationId xmlns:a16="http://schemas.microsoft.com/office/drawing/2014/main" id="{E019A1FC-29B3-4E9C-B12E-60EBDA3FBA09}"/>
              </a:ext>
            </a:extLst>
          </p:cNvPr>
          <p:cNvSpPr/>
          <p:nvPr userDrawn="1"/>
        </p:nvSpPr>
        <p:spPr>
          <a:xfrm>
            <a:off x="4594383" y="317961"/>
            <a:ext cx="142017" cy="108395"/>
          </a:xfrm>
          <a:custGeom>
            <a:avLst/>
            <a:gdLst>
              <a:gd name="connsiteX0" fmla="*/ 142018 w 142017"/>
              <a:gd name="connsiteY0" fmla="*/ 55609 h 108395"/>
              <a:gd name="connsiteX1" fmla="*/ 139637 w 142017"/>
              <a:gd name="connsiteY1" fmla="*/ 52275 h 108395"/>
              <a:gd name="connsiteX2" fmla="*/ 139446 w 142017"/>
              <a:gd name="connsiteY2" fmla="*/ 52275 h 108395"/>
              <a:gd name="connsiteX3" fmla="*/ 138874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7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6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5 w 142017"/>
              <a:gd name="connsiteY33" fmla="*/ 173 h 108395"/>
              <a:gd name="connsiteX34" fmla="*/ 35242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4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4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0 w 142017"/>
              <a:gd name="connsiteY59" fmla="*/ 15127 h 108395"/>
              <a:gd name="connsiteX60" fmla="*/ 20098 w 142017"/>
              <a:gd name="connsiteY60" fmla="*/ 15032 h 108395"/>
              <a:gd name="connsiteX61" fmla="*/ 21146 w 142017"/>
              <a:gd name="connsiteY61" fmla="*/ 13889 h 108395"/>
              <a:gd name="connsiteX62" fmla="*/ 19240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2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6 w 142017"/>
              <a:gd name="connsiteY96" fmla="*/ 64657 h 108395"/>
              <a:gd name="connsiteX97" fmla="*/ 1714 w 142017"/>
              <a:gd name="connsiteY97" fmla="*/ 66277 h 108395"/>
              <a:gd name="connsiteX98" fmla="*/ 2096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2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6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1 w 142017"/>
              <a:gd name="connsiteY129" fmla="*/ 91137 h 108395"/>
              <a:gd name="connsiteX130" fmla="*/ 46958 w 142017"/>
              <a:gd name="connsiteY130" fmla="*/ 90089 h 108395"/>
              <a:gd name="connsiteX131" fmla="*/ 49721 w 142017"/>
              <a:gd name="connsiteY131" fmla="*/ 91232 h 108395"/>
              <a:gd name="connsiteX132" fmla="*/ 48101 w 142017"/>
              <a:gd name="connsiteY132" fmla="*/ 91804 h 108395"/>
              <a:gd name="connsiteX133" fmla="*/ 48958 w 142017"/>
              <a:gd name="connsiteY133" fmla="*/ 92756 h 108395"/>
              <a:gd name="connsiteX134" fmla="*/ 49054 w 142017"/>
              <a:gd name="connsiteY134" fmla="*/ 91708 h 108395"/>
              <a:gd name="connsiteX135" fmla="*/ 61627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3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9 w 142017"/>
              <a:gd name="connsiteY155" fmla="*/ 104186 h 108395"/>
              <a:gd name="connsiteX156" fmla="*/ 128206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0 w 142017"/>
              <a:gd name="connsiteY167" fmla="*/ 87136 h 108395"/>
              <a:gd name="connsiteX168" fmla="*/ 135255 w 142017"/>
              <a:gd name="connsiteY168" fmla="*/ 85993 h 108395"/>
              <a:gd name="connsiteX169" fmla="*/ 134303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3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6 w 142017"/>
              <a:gd name="connsiteY179" fmla="*/ 75325 h 108395"/>
              <a:gd name="connsiteX180" fmla="*/ 135541 w 142017"/>
              <a:gd name="connsiteY180" fmla="*/ 73801 h 108395"/>
              <a:gd name="connsiteX181" fmla="*/ 135922 w 142017"/>
              <a:gd name="connsiteY181" fmla="*/ 72754 h 108395"/>
              <a:gd name="connsiteX182" fmla="*/ 137731 w 142017"/>
              <a:gd name="connsiteY182" fmla="*/ 71992 h 108395"/>
              <a:gd name="connsiteX183" fmla="*/ 135541 w 142017"/>
              <a:gd name="connsiteY183" fmla="*/ 71992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7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084 h 108395"/>
              <a:gd name="connsiteX196" fmla="*/ 3620 w 142017"/>
              <a:gd name="connsiteY196" fmla="*/ 52656 h 108395"/>
              <a:gd name="connsiteX197" fmla="*/ 4381 w 142017"/>
              <a:gd name="connsiteY197" fmla="*/ 50656 h 108395"/>
              <a:gd name="connsiteX198" fmla="*/ 4191 w 142017"/>
              <a:gd name="connsiteY198" fmla="*/ 52084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382 w 142017"/>
              <a:gd name="connsiteY202" fmla="*/ 48751 h 108395"/>
              <a:gd name="connsiteX203" fmla="*/ 5620 w 142017"/>
              <a:gd name="connsiteY203" fmla="*/ 48465 h 108395"/>
              <a:gd name="connsiteX204" fmla="*/ 6858 w 142017"/>
              <a:gd name="connsiteY204" fmla="*/ 48179 h 108395"/>
              <a:gd name="connsiteX205" fmla="*/ 6382 w 142017"/>
              <a:gd name="connsiteY205" fmla="*/ 48751 h 108395"/>
              <a:gd name="connsiteX206" fmla="*/ 22574 w 142017"/>
              <a:gd name="connsiteY206" fmla="*/ 12365 h 108395"/>
              <a:gd name="connsiteX207" fmla="*/ 21526 w 142017"/>
              <a:gd name="connsiteY207" fmla="*/ 12365 h 108395"/>
              <a:gd name="connsiteX208" fmla="*/ 22670 w 142017"/>
              <a:gd name="connsiteY208" fmla="*/ 11698 h 108395"/>
              <a:gd name="connsiteX209" fmla="*/ 22384 w 142017"/>
              <a:gd name="connsiteY209" fmla="*/ 11984 h 108395"/>
              <a:gd name="connsiteX210" fmla="*/ 22574 w 142017"/>
              <a:gd name="connsiteY210" fmla="*/ 12365 h 108395"/>
              <a:gd name="connsiteX211" fmla="*/ 21526 w 142017"/>
              <a:gd name="connsiteY211" fmla="*/ 10460 h 108395"/>
              <a:gd name="connsiteX212" fmla="*/ 24860 w 142017"/>
              <a:gd name="connsiteY212" fmla="*/ 8746 h 108395"/>
              <a:gd name="connsiteX213" fmla="*/ 21526 w 142017"/>
              <a:gd name="connsiteY213" fmla="*/ 10460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1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318 h 108395"/>
              <a:gd name="connsiteX222" fmla="*/ 57817 w 142017"/>
              <a:gd name="connsiteY222" fmla="*/ 14270 h 108395"/>
              <a:gd name="connsiteX223" fmla="*/ 60007 w 142017"/>
              <a:gd name="connsiteY223" fmla="*/ 15318 h 108395"/>
              <a:gd name="connsiteX224" fmla="*/ 55436 w 142017"/>
              <a:gd name="connsiteY224" fmla="*/ 92470 h 108395"/>
              <a:gd name="connsiteX225" fmla="*/ 53626 w 142017"/>
              <a:gd name="connsiteY225" fmla="*/ 91232 h 108395"/>
              <a:gd name="connsiteX226" fmla="*/ 55436 w 142017"/>
              <a:gd name="connsiteY226" fmla="*/ 92470 h 108395"/>
              <a:gd name="connsiteX227" fmla="*/ 47911 w 142017"/>
              <a:gd name="connsiteY227" fmla="*/ 89232 h 108395"/>
              <a:gd name="connsiteX228" fmla="*/ 49816 w 142017"/>
              <a:gd name="connsiteY228" fmla="*/ 89803 h 108395"/>
              <a:gd name="connsiteX229" fmla="*/ 47911 w 142017"/>
              <a:gd name="connsiteY229" fmla="*/ 89232 h 108395"/>
              <a:gd name="connsiteX230" fmla="*/ 52483 w 142017"/>
              <a:gd name="connsiteY230" fmla="*/ 92375 h 108395"/>
              <a:gd name="connsiteX231" fmla="*/ 51149 w 142017"/>
              <a:gd name="connsiteY231" fmla="*/ 91994 h 108395"/>
              <a:gd name="connsiteX232" fmla="*/ 50578 w 142017"/>
              <a:gd name="connsiteY232" fmla="*/ 91423 h 108395"/>
              <a:gd name="connsiteX233" fmla="*/ 57150 w 142017"/>
              <a:gd name="connsiteY233" fmla="*/ 93328 h 108395"/>
              <a:gd name="connsiteX234" fmla="*/ 56388 w 142017"/>
              <a:gd name="connsiteY234" fmla="*/ 92756 h 108395"/>
              <a:gd name="connsiteX235" fmla="*/ 61150 w 142017"/>
              <a:gd name="connsiteY235" fmla="*/ 95518 h 108395"/>
              <a:gd name="connsiteX236" fmla="*/ 52483 w 142017"/>
              <a:gd name="connsiteY236" fmla="*/ 92375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653 h 108395"/>
              <a:gd name="connsiteX244" fmla="*/ 100584 w 142017"/>
              <a:gd name="connsiteY244" fmla="*/ 27510 h 108395"/>
              <a:gd name="connsiteX245" fmla="*/ 98393 w 142017"/>
              <a:gd name="connsiteY245" fmla="*/ 26653 h 108395"/>
              <a:gd name="connsiteX246" fmla="*/ 119634 w 142017"/>
              <a:gd name="connsiteY246" fmla="*/ 32272 h 108395"/>
              <a:gd name="connsiteX247" fmla="*/ 124111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7" y="52275"/>
                </a:cubicBezTo>
                <a:cubicBezTo>
                  <a:pt x="140017" y="52084"/>
                  <a:pt x="139541" y="51703"/>
                  <a:pt x="139446" y="52275"/>
                </a:cubicBezTo>
                <a:cubicBezTo>
                  <a:pt x="138589" y="51703"/>
                  <a:pt x="139255" y="49798"/>
                  <a:pt x="138874" y="48941"/>
                </a:cubicBezTo>
                <a:cubicBezTo>
                  <a:pt x="140589" y="44750"/>
                  <a:pt x="139255" y="42940"/>
                  <a:pt x="138589" y="40273"/>
                </a:cubicBezTo>
                <a:cubicBezTo>
                  <a:pt x="139160" y="38940"/>
                  <a:pt x="140017"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490"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20" y="19223"/>
                  <a:pt x="80677"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6"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2"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9"/>
                  <a:pt x="34480" y="1030"/>
                </a:cubicBezTo>
                <a:cubicBezTo>
                  <a:pt x="34671" y="459"/>
                  <a:pt x="34862" y="459"/>
                  <a:pt x="35052" y="459"/>
                </a:cubicBezTo>
                <a:cubicBezTo>
                  <a:pt x="35242" y="-494"/>
                  <a:pt x="34385" y="363"/>
                  <a:pt x="34195" y="173"/>
                </a:cubicBezTo>
                <a:cubicBezTo>
                  <a:pt x="34195" y="1411"/>
                  <a:pt x="34290" y="2554"/>
                  <a:pt x="35242"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2" y="7984"/>
                  <a:pt x="32099" y="4174"/>
                  <a:pt x="29146" y="4555"/>
                </a:cubicBezTo>
                <a:cubicBezTo>
                  <a:pt x="29242" y="5507"/>
                  <a:pt x="29813" y="5317"/>
                  <a:pt x="30575" y="5793"/>
                </a:cubicBezTo>
                <a:cubicBezTo>
                  <a:pt x="30385" y="6174"/>
                  <a:pt x="30194" y="5983"/>
                  <a:pt x="30004" y="5983"/>
                </a:cubicBezTo>
                <a:cubicBezTo>
                  <a:pt x="30956" y="6936"/>
                  <a:pt x="32195" y="7507"/>
                  <a:pt x="33528" y="7984"/>
                </a:cubicBezTo>
                <a:cubicBezTo>
                  <a:pt x="31337" y="8555"/>
                  <a:pt x="29242" y="7412"/>
                  <a:pt x="28480" y="6174"/>
                </a:cubicBezTo>
                <a:cubicBezTo>
                  <a:pt x="28670" y="5793"/>
                  <a:pt x="28861"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4" y="6555"/>
                </a:cubicBezTo>
                <a:cubicBezTo>
                  <a:pt x="24098" y="7698"/>
                  <a:pt x="25146" y="6841"/>
                  <a:pt x="25813" y="7412"/>
                </a:cubicBezTo>
                <a:cubicBezTo>
                  <a:pt x="26098" y="6745"/>
                  <a:pt x="25813" y="6745"/>
                  <a:pt x="25622" y="6555"/>
                </a:cubicBezTo>
                <a:cubicBezTo>
                  <a:pt x="25717"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0" y="15127"/>
                </a:cubicBezTo>
                <a:cubicBezTo>
                  <a:pt x="19050" y="15794"/>
                  <a:pt x="19907" y="15032"/>
                  <a:pt x="20098" y="15032"/>
                </a:cubicBezTo>
                <a:cubicBezTo>
                  <a:pt x="19717" y="14365"/>
                  <a:pt x="20669" y="13794"/>
                  <a:pt x="21146" y="13889"/>
                </a:cubicBezTo>
                <a:cubicBezTo>
                  <a:pt x="20574" y="14842"/>
                  <a:pt x="19907" y="16080"/>
                  <a:pt x="19240" y="15794"/>
                </a:cubicBezTo>
                <a:cubicBezTo>
                  <a:pt x="19431" y="16651"/>
                  <a:pt x="18764" y="17318"/>
                  <a:pt x="18669" y="18175"/>
                </a:cubicBezTo>
                <a:cubicBezTo>
                  <a:pt x="19431" y="17985"/>
                  <a:pt x="20003" y="16080"/>
                  <a:pt x="20669" y="15889"/>
                </a:cubicBezTo>
                <a:cubicBezTo>
                  <a:pt x="20764" y="17032"/>
                  <a:pt x="19240" y="17032"/>
                  <a:pt x="19431" y="18461"/>
                </a:cubicBezTo>
                <a:cubicBezTo>
                  <a:pt x="19431" y="18271"/>
                  <a:pt x="18193" y="19414"/>
                  <a:pt x="18669" y="18175"/>
                </a:cubicBezTo>
                <a:cubicBezTo>
                  <a:pt x="18383" y="19509"/>
                  <a:pt x="17526" y="21223"/>
                  <a:pt x="16383" y="21509"/>
                </a:cubicBezTo>
                <a:cubicBezTo>
                  <a:pt x="15907" y="22462"/>
                  <a:pt x="15526" y="24748"/>
                  <a:pt x="15526" y="23414"/>
                </a:cubicBezTo>
                <a:cubicBezTo>
                  <a:pt x="14954" y="23700"/>
                  <a:pt x="15145" y="25510"/>
                  <a:pt x="15812"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1" y="34082"/>
                  <a:pt x="11430" y="34177"/>
                </a:cubicBezTo>
                <a:cubicBezTo>
                  <a:pt x="11811" y="35225"/>
                  <a:pt x="10382" y="35797"/>
                  <a:pt x="10096" y="36749"/>
                </a:cubicBezTo>
                <a:cubicBezTo>
                  <a:pt x="9811" y="36178"/>
                  <a:pt x="9430" y="36082"/>
                  <a:pt x="8858" y="36273"/>
                </a:cubicBezTo>
                <a:cubicBezTo>
                  <a:pt x="8287" y="36940"/>
                  <a:pt x="9811"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6" y="50846"/>
                  <a:pt x="2000" y="50656"/>
                </a:cubicBezTo>
                <a:cubicBezTo>
                  <a:pt x="1810" y="51703"/>
                  <a:pt x="2667" y="50656"/>
                  <a:pt x="2953" y="50656"/>
                </a:cubicBezTo>
                <a:cubicBezTo>
                  <a:pt x="3334" y="51418"/>
                  <a:pt x="3048" y="52084"/>
                  <a:pt x="2857" y="52846"/>
                </a:cubicBezTo>
                <a:cubicBezTo>
                  <a:pt x="4096" y="53323"/>
                  <a:pt x="4858" y="53799"/>
                  <a:pt x="4572" y="56085"/>
                </a:cubicBezTo>
                <a:cubicBezTo>
                  <a:pt x="4286" y="57037"/>
                  <a:pt x="3810" y="56847"/>
                  <a:pt x="3429" y="56752"/>
                </a:cubicBezTo>
                <a:cubicBezTo>
                  <a:pt x="3238" y="56561"/>
                  <a:pt x="3524" y="56085"/>
                  <a:pt x="3715" y="56085"/>
                </a:cubicBezTo>
                <a:cubicBezTo>
                  <a:pt x="3715" y="55418"/>
                  <a:pt x="2096" y="57133"/>
                  <a:pt x="2191" y="58180"/>
                </a:cubicBezTo>
                <a:cubicBezTo>
                  <a:pt x="1714" y="57704"/>
                  <a:pt x="1333" y="58657"/>
                  <a:pt x="857" y="58466"/>
                </a:cubicBezTo>
                <a:cubicBezTo>
                  <a:pt x="286" y="59990"/>
                  <a:pt x="1429" y="57895"/>
                  <a:pt x="1810" y="58847"/>
                </a:cubicBezTo>
                <a:cubicBezTo>
                  <a:pt x="667" y="59133"/>
                  <a:pt x="1524" y="59895"/>
                  <a:pt x="1714" y="60657"/>
                </a:cubicBezTo>
                <a:cubicBezTo>
                  <a:pt x="1333" y="61419"/>
                  <a:pt x="667" y="61514"/>
                  <a:pt x="857" y="62562"/>
                </a:cubicBezTo>
                <a:cubicBezTo>
                  <a:pt x="381" y="63324"/>
                  <a:pt x="476" y="61514"/>
                  <a:pt x="0" y="62943"/>
                </a:cubicBezTo>
                <a:cubicBezTo>
                  <a:pt x="857" y="64086"/>
                  <a:pt x="1905" y="62943"/>
                  <a:pt x="2572" y="63895"/>
                </a:cubicBezTo>
                <a:cubicBezTo>
                  <a:pt x="2000" y="64657"/>
                  <a:pt x="1619" y="64753"/>
                  <a:pt x="2476" y="64657"/>
                </a:cubicBezTo>
                <a:cubicBezTo>
                  <a:pt x="2476" y="64943"/>
                  <a:pt x="2191" y="66277"/>
                  <a:pt x="1714" y="66277"/>
                </a:cubicBezTo>
                <a:cubicBezTo>
                  <a:pt x="1619" y="66753"/>
                  <a:pt x="1810" y="67039"/>
                  <a:pt x="2096" y="67134"/>
                </a:cubicBezTo>
                <a:cubicBezTo>
                  <a:pt x="1714" y="67705"/>
                  <a:pt x="1143" y="67420"/>
                  <a:pt x="857" y="68563"/>
                </a:cubicBezTo>
                <a:cubicBezTo>
                  <a:pt x="2096" y="69515"/>
                  <a:pt x="2857" y="67134"/>
                  <a:pt x="4096" y="68277"/>
                </a:cubicBezTo>
                <a:cubicBezTo>
                  <a:pt x="4381" y="67515"/>
                  <a:pt x="3715" y="67705"/>
                  <a:pt x="4000" y="67134"/>
                </a:cubicBezTo>
                <a:cubicBezTo>
                  <a:pt x="5620" y="68658"/>
                  <a:pt x="5429" y="71992"/>
                  <a:pt x="7334" y="73230"/>
                </a:cubicBezTo>
                <a:cubicBezTo>
                  <a:pt x="7620" y="71515"/>
                  <a:pt x="9049" y="73420"/>
                  <a:pt x="8191" y="75040"/>
                </a:cubicBezTo>
                <a:cubicBezTo>
                  <a:pt x="10858" y="75230"/>
                  <a:pt x="10192" y="74563"/>
                  <a:pt x="12478" y="76564"/>
                </a:cubicBezTo>
                <a:cubicBezTo>
                  <a:pt x="11811" y="77326"/>
                  <a:pt x="11144" y="77707"/>
                  <a:pt x="10382" y="77326"/>
                </a:cubicBezTo>
                <a:cubicBezTo>
                  <a:pt x="10096" y="79612"/>
                  <a:pt x="12001" y="78945"/>
                  <a:pt x="13240" y="79421"/>
                </a:cubicBezTo>
                <a:cubicBezTo>
                  <a:pt x="12954" y="78564"/>
                  <a:pt x="13335" y="78659"/>
                  <a:pt x="14002" y="78945"/>
                </a:cubicBezTo>
                <a:cubicBezTo>
                  <a:pt x="13906" y="79231"/>
                  <a:pt x="13716" y="79135"/>
                  <a:pt x="13525" y="79135"/>
                </a:cubicBezTo>
                <a:cubicBezTo>
                  <a:pt x="17240" y="81421"/>
                  <a:pt x="22288" y="81517"/>
                  <a:pt x="26765" y="83231"/>
                </a:cubicBezTo>
                <a:cubicBezTo>
                  <a:pt x="26956" y="82660"/>
                  <a:pt x="26765" y="82564"/>
                  <a:pt x="26956" y="82183"/>
                </a:cubicBezTo>
                <a:cubicBezTo>
                  <a:pt x="29146" y="82183"/>
                  <a:pt x="30004" y="84088"/>
                  <a:pt x="27432" y="83041"/>
                </a:cubicBezTo>
                <a:cubicBezTo>
                  <a:pt x="27337" y="83612"/>
                  <a:pt x="29051" y="84184"/>
                  <a:pt x="29623" y="84850"/>
                </a:cubicBezTo>
                <a:cubicBezTo>
                  <a:pt x="29242" y="84184"/>
                  <a:pt x="30004" y="83803"/>
                  <a:pt x="30480" y="83326"/>
                </a:cubicBezTo>
                <a:cubicBezTo>
                  <a:pt x="30480" y="85041"/>
                  <a:pt x="31528" y="84279"/>
                  <a:pt x="32575" y="84755"/>
                </a:cubicBezTo>
                <a:cubicBezTo>
                  <a:pt x="32671" y="83612"/>
                  <a:pt x="31909" y="84565"/>
                  <a:pt x="31813" y="83803"/>
                </a:cubicBezTo>
                <a:cubicBezTo>
                  <a:pt x="32385" y="83136"/>
                  <a:pt x="33147" y="83993"/>
                  <a:pt x="33528" y="84374"/>
                </a:cubicBezTo>
                <a:cubicBezTo>
                  <a:pt x="33338" y="84755"/>
                  <a:pt x="33147" y="84565"/>
                  <a:pt x="32956" y="84565"/>
                </a:cubicBezTo>
                <a:cubicBezTo>
                  <a:pt x="32766" y="85327"/>
                  <a:pt x="33623" y="84946"/>
                  <a:pt x="33814" y="85231"/>
                </a:cubicBezTo>
                <a:cubicBezTo>
                  <a:pt x="33909" y="84946"/>
                  <a:pt x="33719"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3" y="86565"/>
                  <a:pt x="38957" y="87041"/>
                  <a:pt x="38195" y="86565"/>
                </a:cubicBezTo>
                <a:cubicBezTo>
                  <a:pt x="39529"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2"/>
                  <a:pt x="47911" y="91137"/>
                </a:cubicBezTo>
                <a:cubicBezTo>
                  <a:pt x="47815" y="89994"/>
                  <a:pt x="47149" y="90851"/>
                  <a:pt x="46958" y="90089"/>
                </a:cubicBezTo>
                <a:cubicBezTo>
                  <a:pt x="48101" y="89422"/>
                  <a:pt x="48196" y="91232"/>
                  <a:pt x="49721" y="91232"/>
                </a:cubicBezTo>
                <a:cubicBezTo>
                  <a:pt x="48958" y="91994"/>
                  <a:pt x="48578" y="90851"/>
                  <a:pt x="48101" y="91804"/>
                </a:cubicBezTo>
                <a:cubicBezTo>
                  <a:pt x="48196" y="92375"/>
                  <a:pt x="48482" y="92566"/>
                  <a:pt x="48958" y="92756"/>
                </a:cubicBezTo>
                <a:cubicBezTo>
                  <a:pt x="48958" y="92470"/>
                  <a:pt x="48958" y="92185"/>
                  <a:pt x="49054" y="91708"/>
                </a:cubicBezTo>
                <a:cubicBezTo>
                  <a:pt x="54292" y="93709"/>
                  <a:pt x="56388" y="95042"/>
                  <a:pt x="61627" y="97138"/>
                </a:cubicBezTo>
                <a:cubicBezTo>
                  <a:pt x="61722" y="96852"/>
                  <a:pt x="61531" y="96852"/>
                  <a:pt x="61341" y="96661"/>
                </a:cubicBezTo>
                <a:cubicBezTo>
                  <a:pt x="66865"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4" y="106567"/>
                  <a:pt x="100298" y="106663"/>
                </a:cubicBezTo>
                <a:cubicBezTo>
                  <a:pt x="103918" y="108282"/>
                  <a:pt x="112014" y="104853"/>
                  <a:pt x="115633" y="106282"/>
                </a:cubicBezTo>
                <a:cubicBezTo>
                  <a:pt x="116110" y="106472"/>
                  <a:pt x="116014" y="107806"/>
                  <a:pt x="116491" y="107520"/>
                </a:cubicBezTo>
                <a:cubicBezTo>
                  <a:pt x="116396" y="107901"/>
                  <a:pt x="116300" y="108091"/>
                  <a:pt x="116205" y="108187"/>
                </a:cubicBezTo>
                <a:cubicBezTo>
                  <a:pt x="116396"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9" y="104186"/>
                </a:cubicBezTo>
                <a:cubicBezTo>
                  <a:pt x="129159" y="103424"/>
                  <a:pt x="128397" y="103900"/>
                  <a:pt x="128206" y="103710"/>
                </a:cubicBezTo>
                <a:cubicBezTo>
                  <a:pt x="128302"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3" y="88089"/>
                  <a:pt x="134398" y="89041"/>
                  <a:pt x="134493" y="89422"/>
                </a:cubicBezTo>
                <a:cubicBezTo>
                  <a:pt x="135064" y="88470"/>
                  <a:pt x="134493" y="86755"/>
                  <a:pt x="133540" y="87136"/>
                </a:cubicBezTo>
                <a:cubicBezTo>
                  <a:pt x="133921" y="85898"/>
                  <a:pt x="134493" y="85708"/>
                  <a:pt x="135255" y="85993"/>
                </a:cubicBezTo>
                <a:cubicBezTo>
                  <a:pt x="135826" y="85517"/>
                  <a:pt x="134588" y="85517"/>
                  <a:pt x="134303" y="85517"/>
                </a:cubicBezTo>
                <a:cubicBezTo>
                  <a:pt x="134683" y="84850"/>
                  <a:pt x="135350" y="85517"/>
                  <a:pt x="135731" y="85041"/>
                </a:cubicBezTo>
                <a:cubicBezTo>
                  <a:pt x="135826" y="84279"/>
                  <a:pt x="134969" y="84755"/>
                  <a:pt x="134588" y="84469"/>
                </a:cubicBezTo>
                <a:cubicBezTo>
                  <a:pt x="134398" y="83898"/>
                  <a:pt x="134017" y="82564"/>
                  <a:pt x="134874" y="82755"/>
                </a:cubicBezTo>
                <a:cubicBezTo>
                  <a:pt x="134969" y="82088"/>
                  <a:pt x="134398" y="82374"/>
                  <a:pt x="134588" y="81612"/>
                </a:cubicBezTo>
                <a:cubicBezTo>
                  <a:pt x="135446" y="81136"/>
                  <a:pt x="134303" y="80469"/>
                  <a:pt x="135255" y="80659"/>
                </a:cubicBezTo>
                <a:cubicBezTo>
                  <a:pt x="135255" y="80183"/>
                  <a:pt x="134874" y="80278"/>
                  <a:pt x="134683" y="80183"/>
                </a:cubicBezTo>
                <a:cubicBezTo>
                  <a:pt x="134874" y="77897"/>
                  <a:pt x="135922" y="78850"/>
                  <a:pt x="136588" y="78373"/>
                </a:cubicBezTo>
                <a:cubicBezTo>
                  <a:pt x="136588" y="77611"/>
                  <a:pt x="135636" y="78088"/>
                  <a:pt x="135350" y="77802"/>
                </a:cubicBezTo>
                <a:cubicBezTo>
                  <a:pt x="134779" y="77230"/>
                  <a:pt x="135636" y="76373"/>
                  <a:pt x="135255" y="75611"/>
                </a:cubicBezTo>
                <a:cubicBezTo>
                  <a:pt x="135446" y="74849"/>
                  <a:pt x="135446" y="76087"/>
                  <a:pt x="135826" y="75325"/>
                </a:cubicBezTo>
                <a:cubicBezTo>
                  <a:pt x="135731" y="74849"/>
                  <a:pt x="135731" y="74278"/>
                  <a:pt x="135541" y="73801"/>
                </a:cubicBezTo>
                <a:cubicBezTo>
                  <a:pt x="136207" y="72754"/>
                  <a:pt x="137827" y="73325"/>
                  <a:pt x="135922" y="72754"/>
                </a:cubicBezTo>
                <a:cubicBezTo>
                  <a:pt x="136398" y="71992"/>
                  <a:pt x="137160" y="72373"/>
                  <a:pt x="137731" y="71992"/>
                </a:cubicBezTo>
                <a:cubicBezTo>
                  <a:pt x="137446" y="71230"/>
                  <a:pt x="136207" y="71992"/>
                  <a:pt x="135541" y="71992"/>
                </a:cubicBezTo>
                <a:cubicBezTo>
                  <a:pt x="135064" y="71134"/>
                  <a:pt x="135446"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7"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7" y="54942"/>
                  <a:pt x="141256" y="56085"/>
                  <a:pt x="142018" y="55609"/>
                </a:cubicBezTo>
                <a:close/>
                <a:moveTo>
                  <a:pt x="4191" y="52084"/>
                </a:moveTo>
                <a:cubicBezTo>
                  <a:pt x="4000" y="51989"/>
                  <a:pt x="3810" y="52561"/>
                  <a:pt x="3620" y="52656"/>
                </a:cubicBezTo>
                <a:cubicBezTo>
                  <a:pt x="3429" y="51227"/>
                  <a:pt x="4000" y="51703"/>
                  <a:pt x="4381" y="50656"/>
                </a:cubicBezTo>
                <a:cubicBezTo>
                  <a:pt x="4096" y="51322"/>
                  <a:pt x="4667" y="51227"/>
                  <a:pt x="4191" y="52084"/>
                </a:cubicBezTo>
                <a:close/>
                <a:moveTo>
                  <a:pt x="5239" y="50275"/>
                </a:moveTo>
                <a:cubicBezTo>
                  <a:pt x="4953" y="49894"/>
                  <a:pt x="4667" y="49513"/>
                  <a:pt x="4953" y="48655"/>
                </a:cubicBezTo>
                <a:cubicBezTo>
                  <a:pt x="5524" y="48751"/>
                  <a:pt x="5524" y="49322"/>
                  <a:pt x="5239" y="50275"/>
                </a:cubicBezTo>
                <a:close/>
                <a:moveTo>
                  <a:pt x="6382" y="48751"/>
                </a:moveTo>
                <a:lnTo>
                  <a:pt x="5620" y="48465"/>
                </a:lnTo>
                <a:cubicBezTo>
                  <a:pt x="5810" y="47608"/>
                  <a:pt x="6953" y="47703"/>
                  <a:pt x="6858" y="48179"/>
                </a:cubicBezTo>
                <a:cubicBezTo>
                  <a:pt x="6572" y="48179"/>
                  <a:pt x="6477" y="48370"/>
                  <a:pt x="6382" y="48751"/>
                </a:cubicBezTo>
                <a:close/>
                <a:moveTo>
                  <a:pt x="22574" y="12365"/>
                </a:moveTo>
                <a:cubicBezTo>
                  <a:pt x="22288" y="11603"/>
                  <a:pt x="21431" y="13508"/>
                  <a:pt x="21526" y="12365"/>
                </a:cubicBezTo>
                <a:cubicBezTo>
                  <a:pt x="21812" y="12175"/>
                  <a:pt x="22765" y="10555"/>
                  <a:pt x="22670" y="11698"/>
                </a:cubicBezTo>
                <a:cubicBezTo>
                  <a:pt x="22574" y="11698"/>
                  <a:pt x="22479" y="11698"/>
                  <a:pt x="22384" y="11984"/>
                </a:cubicBezTo>
                <a:cubicBezTo>
                  <a:pt x="22479" y="12079"/>
                  <a:pt x="22670" y="12079"/>
                  <a:pt x="22574" y="12365"/>
                </a:cubicBezTo>
                <a:close/>
                <a:moveTo>
                  <a:pt x="21526" y="10460"/>
                </a:moveTo>
                <a:cubicBezTo>
                  <a:pt x="22479" y="8650"/>
                  <a:pt x="24289" y="8650"/>
                  <a:pt x="24860" y="8746"/>
                </a:cubicBezTo>
                <a:cubicBezTo>
                  <a:pt x="23527" y="9793"/>
                  <a:pt x="22955" y="9793"/>
                  <a:pt x="21526" y="10460"/>
                </a:cubicBezTo>
                <a:close/>
                <a:moveTo>
                  <a:pt x="41148" y="10746"/>
                </a:moveTo>
                <a:cubicBezTo>
                  <a:pt x="40576" y="10841"/>
                  <a:pt x="40672" y="10174"/>
                  <a:pt x="40386" y="10079"/>
                </a:cubicBezTo>
                <a:cubicBezTo>
                  <a:pt x="38290" y="9222"/>
                  <a:pt x="40196" y="9889"/>
                  <a:pt x="41243" y="9603"/>
                </a:cubicBezTo>
                <a:cubicBezTo>
                  <a:pt x="41148" y="8746"/>
                  <a:pt x="39338" y="9984"/>
                  <a:pt x="39624" y="7888"/>
                </a:cubicBezTo>
                <a:cubicBezTo>
                  <a:pt x="41243" y="8746"/>
                  <a:pt x="42196" y="8365"/>
                  <a:pt x="42481" y="10365"/>
                </a:cubicBezTo>
                <a:cubicBezTo>
                  <a:pt x="43053" y="9698"/>
                  <a:pt x="43910" y="9889"/>
                  <a:pt x="44101" y="10936"/>
                </a:cubicBezTo>
                <a:cubicBezTo>
                  <a:pt x="42481" y="11508"/>
                  <a:pt x="41624" y="9127"/>
                  <a:pt x="41148" y="10746"/>
                </a:cubicBezTo>
                <a:close/>
                <a:moveTo>
                  <a:pt x="60007" y="15318"/>
                </a:moveTo>
                <a:cubicBezTo>
                  <a:pt x="59055" y="14937"/>
                  <a:pt x="58293" y="15413"/>
                  <a:pt x="57817" y="14270"/>
                </a:cubicBezTo>
                <a:cubicBezTo>
                  <a:pt x="58483" y="14080"/>
                  <a:pt x="59912" y="14746"/>
                  <a:pt x="60007" y="15318"/>
                </a:cubicBezTo>
                <a:close/>
                <a:moveTo>
                  <a:pt x="55436" y="92470"/>
                </a:moveTo>
                <a:cubicBezTo>
                  <a:pt x="55150" y="91804"/>
                  <a:pt x="53530" y="92661"/>
                  <a:pt x="53626" y="91232"/>
                </a:cubicBezTo>
                <a:cubicBezTo>
                  <a:pt x="54673" y="90946"/>
                  <a:pt x="55245" y="91232"/>
                  <a:pt x="55436" y="92470"/>
                </a:cubicBezTo>
                <a:close/>
                <a:moveTo>
                  <a:pt x="47911" y="89232"/>
                </a:moveTo>
                <a:cubicBezTo>
                  <a:pt x="48863" y="88946"/>
                  <a:pt x="49339" y="89422"/>
                  <a:pt x="49816" y="89803"/>
                </a:cubicBezTo>
                <a:cubicBezTo>
                  <a:pt x="49054" y="90089"/>
                  <a:pt x="48292" y="89613"/>
                  <a:pt x="47911" y="89232"/>
                </a:cubicBezTo>
                <a:close/>
                <a:moveTo>
                  <a:pt x="52483" y="92375"/>
                </a:moveTo>
                <a:lnTo>
                  <a:pt x="51149" y="91994"/>
                </a:lnTo>
                <a:cubicBezTo>
                  <a:pt x="50768" y="91994"/>
                  <a:pt x="49625" y="91423"/>
                  <a:pt x="50578" y="91423"/>
                </a:cubicBezTo>
                <a:cubicBezTo>
                  <a:pt x="53054" y="91518"/>
                  <a:pt x="55245" y="94185"/>
                  <a:pt x="57150" y="93328"/>
                </a:cubicBezTo>
                <a:cubicBezTo>
                  <a:pt x="56959" y="93042"/>
                  <a:pt x="56197" y="93518"/>
                  <a:pt x="56388" y="92756"/>
                </a:cubicBezTo>
                <a:cubicBezTo>
                  <a:pt x="58483" y="93804"/>
                  <a:pt x="60103" y="93994"/>
                  <a:pt x="61150" y="95518"/>
                </a:cubicBezTo>
                <a:cubicBezTo>
                  <a:pt x="57721" y="94471"/>
                  <a:pt x="55150" y="94090"/>
                  <a:pt x="52483" y="92375"/>
                </a:cubicBezTo>
                <a:close/>
                <a:moveTo>
                  <a:pt x="62103" y="15985"/>
                </a:moveTo>
                <a:cubicBezTo>
                  <a:pt x="62674" y="16461"/>
                  <a:pt x="64198" y="15889"/>
                  <a:pt x="64008" y="17318"/>
                </a:cubicBezTo>
                <a:cubicBezTo>
                  <a:pt x="63532" y="16080"/>
                  <a:pt x="62008" y="17413"/>
                  <a:pt x="62103" y="15985"/>
                </a:cubicBezTo>
                <a:close/>
                <a:moveTo>
                  <a:pt x="94774" y="25414"/>
                </a:moveTo>
                <a:cubicBezTo>
                  <a:pt x="95345" y="25510"/>
                  <a:pt x="96488" y="26176"/>
                  <a:pt x="96298" y="26557"/>
                </a:cubicBezTo>
                <a:cubicBezTo>
                  <a:pt x="95440" y="26081"/>
                  <a:pt x="94964" y="26557"/>
                  <a:pt x="94774" y="25414"/>
                </a:cubicBezTo>
                <a:close/>
                <a:moveTo>
                  <a:pt x="98393" y="26653"/>
                </a:moveTo>
                <a:cubicBezTo>
                  <a:pt x="99250" y="26176"/>
                  <a:pt x="100108" y="26938"/>
                  <a:pt x="100584" y="27510"/>
                </a:cubicBezTo>
                <a:cubicBezTo>
                  <a:pt x="99822" y="27796"/>
                  <a:pt x="98965" y="27415"/>
                  <a:pt x="98393" y="26653"/>
                </a:cubicBezTo>
                <a:close/>
                <a:moveTo>
                  <a:pt x="119634" y="32272"/>
                </a:moveTo>
                <a:cubicBezTo>
                  <a:pt x="120682" y="31415"/>
                  <a:pt x="123444" y="34368"/>
                  <a:pt x="124111" y="33606"/>
                </a:cubicBezTo>
                <a:cubicBezTo>
                  <a:pt x="123254" y="34654"/>
                  <a:pt x="120015" y="31987"/>
                  <a:pt x="119634" y="32272"/>
                </a:cubicBezTo>
                <a:close/>
              </a:path>
            </a:pathLst>
          </a:custGeom>
          <a:solidFill>
            <a:srgbClr val="1A2D6F"/>
          </a:solidFill>
          <a:ln w="9525" cap="flat">
            <a:noFill/>
            <a:prstDash val="solid"/>
            <a:miter/>
          </a:ln>
        </p:spPr>
        <p:txBody>
          <a:bodyPr rtlCol="0" anchor="ctr"/>
          <a:lstStyle/>
          <a:p>
            <a:endParaRPr lang="en-US"/>
          </a:p>
        </p:txBody>
      </p:sp>
      <p:sp>
        <p:nvSpPr>
          <p:cNvPr id="1376" name="צורה חופשית: צורה 1349">
            <a:extLst>
              <a:ext uri="{FF2B5EF4-FFF2-40B4-BE49-F238E27FC236}">
                <a16:creationId xmlns:a16="http://schemas.microsoft.com/office/drawing/2014/main" id="{365AC4A2-75E4-47B1-9C37-8C3A2E2EAFF1}"/>
              </a:ext>
            </a:extLst>
          </p:cNvPr>
          <p:cNvSpPr/>
          <p:nvPr userDrawn="1"/>
        </p:nvSpPr>
        <p:spPr>
          <a:xfrm>
            <a:off x="4722018" y="349718"/>
            <a:ext cx="381" cy="134"/>
          </a:xfrm>
          <a:custGeom>
            <a:avLst/>
            <a:gdLst>
              <a:gd name="connsiteX0" fmla="*/ 0 w 381"/>
              <a:gd name="connsiteY0" fmla="*/ 39 h 134"/>
              <a:gd name="connsiteX1" fmla="*/ 381 w 381"/>
              <a:gd name="connsiteY1" fmla="*/ 135 h 134"/>
              <a:gd name="connsiteX2" fmla="*/ 0 w 381"/>
              <a:gd name="connsiteY2" fmla="*/ 39 h 134"/>
            </a:gdLst>
            <a:ahLst/>
            <a:cxnLst>
              <a:cxn ang="0">
                <a:pos x="connsiteX0" y="connsiteY0"/>
              </a:cxn>
              <a:cxn ang="0">
                <a:pos x="connsiteX1" y="connsiteY1"/>
              </a:cxn>
              <a:cxn ang="0">
                <a:pos x="connsiteX2" y="connsiteY2"/>
              </a:cxn>
            </a:cxnLst>
            <a:rect l="l" t="t" r="r" b="b"/>
            <a:pathLst>
              <a:path w="381" h="134">
                <a:moveTo>
                  <a:pt x="0" y="39"/>
                </a:moveTo>
                <a:cubicBezTo>
                  <a:pt x="95" y="39"/>
                  <a:pt x="190" y="39"/>
                  <a:pt x="381" y="135"/>
                </a:cubicBezTo>
                <a:cubicBezTo>
                  <a:pt x="190" y="39"/>
                  <a:pt x="95" y="-56"/>
                  <a:pt x="0" y="39"/>
                </a:cubicBezTo>
                <a:close/>
              </a:path>
            </a:pathLst>
          </a:custGeom>
          <a:solidFill>
            <a:srgbClr val="1A2D6F"/>
          </a:solidFill>
          <a:ln w="9525" cap="flat">
            <a:noFill/>
            <a:prstDash val="solid"/>
            <a:miter/>
          </a:ln>
        </p:spPr>
        <p:txBody>
          <a:bodyPr rtlCol="0" anchor="ctr"/>
          <a:lstStyle/>
          <a:p>
            <a:endParaRPr lang="en-US"/>
          </a:p>
        </p:txBody>
      </p:sp>
      <p:sp>
        <p:nvSpPr>
          <p:cNvPr id="1377" name="צורה חופשית: צורה 1350">
            <a:extLst>
              <a:ext uri="{FF2B5EF4-FFF2-40B4-BE49-F238E27FC236}">
                <a16:creationId xmlns:a16="http://schemas.microsoft.com/office/drawing/2014/main" id="{D0577AF0-84BB-44BF-82E1-F3F57112394B}"/>
              </a:ext>
            </a:extLst>
          </p:cNvPr>
          <p:cNvSpPr/>
          <p:nvPr userDrawn="1"/>
        </p:nvSpPr>
        <p:spPr>
          <a:xfrm>
            <a:off x="4662487" y="416608"/>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1" y="-271"/>
                  <a:pt x="0" y="205"/>
                </a:cubicBezTo>
                <a:cubicBezTo>
                  <a:pt x="95" y="1062"/>
                  <a:pt x="1238" y="681"/>
                  <a:pt x="1810" y="1062"/>
                </a:cubicBezTo>
                <a:close/>
              </a:path>
            </a:pathLst>
          </a:custGeom>
          <a:solidFill>
            <a:srgbClr val="1A2D6F"/>
          </a:solidFill>
          <a:ln w="9525" cap="flat">
            <a:noFill/>
            <a:prstDash val="solid"/>
            <a:miter/>
          </a:ln>
        </p:spPr>
        <p:txBody>
          <a:bodyPr rtlCol="0" anchor="ctr"/>
          <a:lstStyle/>
          <a:p>
            <a:endParaRPr lang="en-US"/>
          </a:p>
        </p:txBody>
      </p:sp>
      <p:sp>
        <p:nvSpPr>
          <p:cNvPr id="1378" name="צורה חופשית: צורה 1351">
            <a:extLst>
              <a:ext uri="{FF2B5EF4-FFF2-40B4-BE49-F238E27FC236}">
                <a16:creationId xmlns:a16="http://schemas.microsoft.com/office/drawing/2014/main" id="{B4F9D366-DEBB-492C-BB59-F323D24CC5C4}"/>
              </a:ext>
            </a:extLst>
          </p:cNvPr>
          <p:cNvSpPr/>
          <p:nvPr userDrawn="1"/>
        </p:nvSpPr>
        <p:spPr>
          <a:xfrm>
            <a:off x="4656486" y="415083"/>
            <a:ext cx="3619" cy="1159"/>
          </a:xfrm>
          <a:custGeom>
            <a:avLst/>
            <a:gdLst>
              <a:gd name="connsiteX0" fmla="*/ 0 w 3619"/>
              <a:gd name="connsiteY0" fmla="*/ 207 h 1159"/>
              <a:gd name="connsiteX1" fmla="*/ 3620 w 3619"/>
              <a:gd name="connsiteY1" fmla="*/ 1159 h 1159"/>
              <a:gd name="connsiteX2" fmla="*/ 0 w 3619"/>
              <a:gd name="connsiteY2" fmla="*/ 207 h 1159"/>
            </a:gdLst>
            <a:ahLst/>
            <a:cxnLst>
              <a:cxn ang="0">
                <a:pos x="connsiteX0" y="connsiteY0"/>
              </a:cxn>
              <a:cxn ang="0">
                <a:pos x="connsiteX1" y="connsiteY1"/>
              </a:cxn>
              <a:cxn ang="0">
                <a:pos x="connsiteX2" y="connsiteY2"/>
              </a:cxn>
            </a:cxnLst>
            <a:rect l="l" t="t" r="r" b="b"/>
            <a:pathLst>
              <a:path w="3619" h="1159">
                <a:moveTo>
                  <a:pt x="0" y="207"/>
                </a:moveTo>
                <a:cubicBezTo>
                  <a:pt x="95" y="1350"/>
                  <a:pt x="2572" y="588"/>
                  <a:pt x="3620" y="1159"/>
                </a:cubicBezTo>
                <a:cubicBezTo>
                  <a:pt x="2953" y="-555"/>
                  <a:pt x="1714" y="112"/>
                  <a:pt x="0" y="207"/>
                </a:cubicBezTo>
                <a:close/>
              </a:path>
            </a:pathLst>
          </a:custGeom>
          <a:solidFill>
            <a:srgbClr val="1A2D6F"/>
          </a:solidFill>
          <a:ln w="9525" cap="flat">
            <a:noFill/>
            <a:prstDash val="solid"/>
            <a:miter/>
          </a:ln>
        </p:spPr>
        <p:txBody>
          <a:bodyPr rtlCol="0" anchor="ctr"/>
          <a:lstStyle/>
          <a:p>
            <a:endParaRPr lang="en-US"/>
          </a:p>
        </p:txBody>
      </p:sp>
      <p:sp>
        <p:nvSpPr>
          <p:cNvPr id="1379" name="צורה חופשית: צורה 1352">
            <a:extLst>
              <a:ext uri="{FF2B5EF4-FFF2-40B4-BE49-F238E27FC236}">
                <a16:creationId xmlns:a16="http://schemas.microsoft.com/office/drawing/2014/main" id="{ED6E5CDD-1DB0-4345-B58A-05C49024DB73}"/>
              </a:ext>
            </a:extLst>
          </p:cNvPr>
          <p:cNvSpPr/>
          <p:nvPr userDrawn="1"/>
        </p:nvSpPr>
        <p:spPr>
          <a:xfrm>
            <a:off x="4594002" y="382322"/>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286" y="1535"/>
                  <a:pt x="1143" y="11"/>
                </a:cubicBezTo>
                <a:close/>
              </a:path>
            </a:pathLst>
          </a:custGeom>
          <a:solidFill>
            <a:srgbClr val="1A2D6F"/>
          </a:solidFill>
          <a:ln w="9525" cap="flat">
            <a:noFill/>
            <a:prstDash val="solid"/>
            <a:miter/>
          </a:ln>
        </p:spPr>
        <p:txBody>
          <a:bodyPr rtlCol="0" anchor="ctr"/>
          <a:lstStyle/>
          <a:p>
            <a:endParaRPr lang="en-US"/>
          </a:p>
        </p:txBody>
      </p:sp>
      <p:sp>
        <p:nvSpPr>
          <p:cNvPr id="1380" name="צורה חופשית: צורה 1353">
            <a:extLst>
              <a:ext uri="{FF2B5EF4-FFF2-40B4-BE49-F238E27FC236}">
                <a16:creationId xmlns:a16="http://schemas.microsoft.com/office/drawing/2014/main" id="{82AC80BC-A65A-40B2-A9E8-A081EFB82D07}"/>
              </a:ext>
            </a:extLst>
          </p:cNvPr>
          <p:cNvSpPr/>
          <p:nvPr userDrawn="1"/>
        </p:nvSpPr>
        <p:spPr>
          <a:xfrm>
            <a:off x="4628483" y="403002"/>
            <a:ext cx="1714" cy="952"/>
          </a:xfrm>
          <a:custGeom>
            <a:avLst/>
            <a:gdLst>
              <a:gd name="connsiteX0" fmla="*/ 0 w 1714"/>
              <a:gd name="connsiteY0" fmla="*/ 0 h 952"/>
              <a:gd name="connsiteX1" fmla="*/ 1714 w 1714"/>
              <a:gd name="connsiteY1" fmla="*/ 952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1"/>
                  <a:pt x="1714" y="952"/>
                </a:cubicBezTo>
                <a:cubicBezTo>
                  <a:pt x="1524" y="-95"/>
                  <a:pt x="857" y="95"/>
                  <a:pt x="0" y="0"/>
                </a:cubicBezTo>
                <a:close/>
              </a:path>
            </a:pathLst>
          </a:custGeom>
          <a:solidFill>
            <a:srgbClr val="1A2D6F"/>
          </a:solidFill>
          <a:ln w="9525" cap="flat">
            <a:noFill/>
            <a:prstDash val="solid"/>
            <a:miter/>
          </a:ln>
        </p:spPr>
        <p:txBody>
          <a:bodyPr rtlCol="0" anchor="ctr"/>
          <a:lstStyle/>
          <a:p>
            <a:endParaRPr lang="en-US"/>
          </a:p>
        </p:txBody>
      </p:sp>
      <p:sp>
        <p:nvSpPr>
          <p:cNvPr id="1381" name="צורה חופשית: צורה 1354">
            <a:extLst>
              <a:ext uri="{FF2B5EF4-FFF2-40B4-BE49-F238E27FC236}">
                <a16:creationId xmlns:a16="http://schemas.microsoft.com/office/drawing/2014/main" id="{8105BF19-83EA-4496-BF61-87174F653001}"/>
              </a:ext>
            </a:extLst>
          </p:cNvPr>
          <p:cNvSpPr/>
          <p:nvPr userDrawn="1"/>
        </p:nvSpPr>
        <p:spPr>
          <a:xfrm>
            <a:off x="4621089" y="320325"/>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7" y="1333"/>
                  <a:pt x="1488" y="1524"/>
                </a:cubicBezTo>
                <a:cubicBezTo>
                  <a:pt x="1393" y="667"/>
                  <a:pt x="631" y="95"/>
                  <a:pt x="345" y="0"/>
                </a:cubicBezTo>
                <a:close/>
              </a:path>
            </a:pathLst>
          </a:custGeom>
          <a:solidFill>
            <a:srgbClr val="1A2D6F"/>
          </a:solidFill>
          <a:ln w="9525" cap="flat">
            <a:noFill/>
            <a:prstDash val="solid"/>
            <a:miter/>
          </a:ln>
        </p:spPr>
        <p:txBody>
          <a:bodyPr rtlCol="0" anchor="ctr"/>
          <a:lstStyle/>
          <a:p>
            <a:endParaRPr lang="en-US"/>
          </a:p>
        </p:txBody>
      </p:sp>
      <p:sp>
        <p:nvSpPr>
          <p:cNvPr id="1382" name="צורה חופשית: צורה 1355">
            <a:extLst>
              <a:ext uri="{FF2B5EF4-FFF2-40B4-BE49-F238E27FC236}">
                <a16:creationId xmlns:a16="http://schemas.microsoft.com/office/drawing/2014/main" id="{A5469B0D-1C03-4D55-8447-065109608842}"/>
              </a:ext>
            </a:extLst>
          </p:cNvPr>
          <p:cNvSpPr/>
          <p:nvPr userDrawn="1"/>
        </p:nvSpPr>
        <p:spPr>
          <a:xfrm>
            <a:off x="4654196" y="177641"/>
            <a:ext cx="2099" cy="1523"/>
          </a:xfrm>
          <a:custGeom>
            <a:avLst/>
            <a:gdLst>
              <a:gd name="connsiteX0" fmla="*/ 2100 w 2099"/>
              <a:gd name="connsiteY0" fmla="*/ 476 h 1523"/>
              <a:gd name="connsiteX1" fmla="*/ 194 w 2099"/>
              <a:gd name="connsiteY1" fmla="*/ 0 h 1523"/>
              <a:gd name="connsiteX2" fmla="*/ 4 w 2099"/>
              <a:gd name="connsiteY2" fmla="*/ 1048 h 1523"/>
              <a:gd name="connsiteX3" fmla="*/ 2100 w 2099"/>
              <a:gd name="connsiteY3" fmla="*/ 1524 h 1523"/>
              <a:gd name="connsiteX4" fmla="*/ 1623 w 2099"/>
              <a:gd name="connsiteY4" fmla="*/ 857 h 1523"/>
              <a:gd name="connsiteX5" fmla="*/ 2100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100" y="476"/>
                </a:moveTo>
                <a:cubicBezTo>
                  <a:pt x="1623" y="-286"/>
                  <a:pt x="671" y="667"/>
                  <a:pt x="194" y="0"/>
                </a:cubicBezTo>
                <a:cubicBezTo>
                  <a:pt x="480" y="1048"/>
                  <a:pt x="861" y="953"/>
                  <a:pt x="4" y="1048"/>
                </a:cubicBezTo>
                <a:cubicBezTo>
                  <a:pt x="-91" y="1524"/>
                  <a:pt x="1528" y="1334"/>
                  <a:pt x="2100" y="1524"/>
                </a:cubicBezTo>
                <a:cubicBezTo>
                  <a:pt x="2004" y="1238"/>
                  <a:pt x="1909" y="953"/>
                  <a:pt x="1623" y="857"/>
                </a:cubicBezTo>
                <a:cubicBezTo>
                  <a:pt x="1528" y="476"/>
                  <a:pt x="1909" y="571"/>
                  <a:pt x="2100" y="476"/>
                </a:cubicBezTo>
                <a:close/>
              </a:path>
            </a:pathLst>
          </a:custGeom>
          <a:solidFill>
            <a:srgbClr val="1A2D6F"/>
          </a:solidFill>
          <a:ln w="9525" cap="flat">
            <a:noFill/>
            <a:prstDash val="solid"/>
            <a:miter/>
          </a:ln>
        </p:spPr>
        <p:txBody>
          <a:bodyPr rtlCol="0" anchor="ctr"/>
          <a:lstStyle/>
          <a:p>
            <a:endParaRPr lang="en-US"/>
          </a:p>
        </p:txBody>
      </p:sp>
      <p:sp>
        <p:nvSpPr>
          <p:cNvPr id="1383" name="צורה חופשית: צורה 1356">
            <a:extLst>
              <a:ext uri="{FF2B5EF4-FFF2-40B4-BE49-F238E27FC236}">
                <a16:creationId xmlns:a16="http://schemas.microsoft.com/office/drawing/2014/main" id="{55B325BF-4FF1-4A02-8177-527B840074D3}"/>
              </a:ext>
            </a:extLst>
          </p:cNvPr>
          <p:cNvSpPr/>
          <p:nvPr userDrawn="1"/>
        </p:nvSpPr>
        <p:spPr>
          <a:xfrm>
            <a:off x="4685728" y="169544"/>
            <a:ext cx="4476" cy="2571"/>
          </a:xfrm>
          <a:custGeom>
            <a:avLst/>
            <a:gdLst>
              <a:gd name="connsiteX0" fmla="*/ 4477 w 4476"/>
              <a:gd name="connsiteY0" fmla="*/ 191 h 2571"/>
              <a:gd name="connsiteX1" fmla="*/ 0 w 4476"/>
              <a:gd name="connsiteY1" fmla="*/ 0 h 2571"/>
              <a:gd name="connsiteX2" fmla="*/ 1905 w 4476"/>
              <a:gd name="connsiteY2" fmla="*/ 762 h 2571"/>
              <a:gd name="connsiteX3" fmla="*/ 1714 w 4476"/>
              <a:gd name="connsiteY3" fmla="*/ 2572 h 2571"/>
              <a:gd name="connsiteX4" fmla="*/ 3715 w 4476"/>
              <a:gd name="connsiteY4" fmla="*/ 1810 h 2571"/>
              <a:gd name="connsiteX5" fmla="*/ 2667 w 4476"/>
              <a:gd name="connsiteY5" fmla="*/ 1619 h 2571"/>
              <a:gd name="connsiteX6" fmla="*/ 4477 w 4476"/>
              <a:gd name="connsiteY6" fmla="*/ 191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571">
                <a:moveTo>
                  <a:pt x="4477" y="191"/>
                </a:moveTo>
                <a:cubicBezTo>
                  <a:pt x="3048" y="-190"/>
                  <a:pt x="2000" y="286"/>
                  <a:pt x="0" y="0"/>
                </a:cubicBezTo>
                <a:cubicBezTo>
                  <a:pt x="286" y="1334"/>
                  <a:pt x="1429" y="-95"/>
                  <a:pt x="1905" y="762"/>
                </a:cubicBezTo>
                <a:cubicBezTo>
                  <a:pt x="1429" y="2096"/>
                  <a:pt x="762" y="1810"/>
                  <a:pt x="1714" y="2572"/>
                </a:cubicBezTo>
                <a:cubicBezTo>
                  <a:pt x="2000" y="1810"/>
                  <a:pt x="3334" y="2953"/>
                  <a:pt x="3715" y="1810"/>
                </a:cubicBezTo>
                <a:cubicBezTo>
                  <a:pt x="3620" y="1048"/>
                  <a:pt x="3048" y="1810"/>
                  <a:pt x="2667" y="1619"/>
                </a:cubicBezTo>
                <a:cubicBezTo>
                  <a:pt x="2762" y="286"/>
                  <a:pt x="4000" y="1334"/>
                  <a:pt x="4477" y="191"/>
                </a:cubicBezTo>
                <a:close/>
              </a:path>
            </a:pathLst>
          </a:custGeom>
          <a:solidFill>
            <a:srgbClr val="1A2D6F"/>
          </a:solidFill>
          <a:ln w="9525" cap="flat">
            <a:noFill/>
            <a:prstDash val="solid"/>
            <a:miter/>
          </a:ln>
        </p:spPr>
        <p:txBody>
          <a:bodyPr rtlCol="0" anchor="ctr"/>
          <a:lstStyle/>
          <a:p>
            <a:endParaRPr lang="en-US"/>
          </a:p>
        </p:txBody>
      </p:sp>
      <p:sp>
        <p:nvSpPr>
          <p:cNvPr id="1384" name="צורה חופשית: צורה 1357">
            <a:extLst>
              <a:ext uri="{FF2B5EF4-FFF2-40B4-BE49-F238E27FC236}">
                <a16:creationId xmlns:a16="http://schemas.microsoft.com/office/drawing/2014/main" id="{DB40AB42-7019-4ADC-B1B7-A51D34B892F0}"/>
              </a:ext>
            </a:extLst>
          </p:cNvPr>
          <p:cNvSpPr/>
          <p:nvPr userDrawn="1"/>
        </p:nvSpPr>
        <p:spPr>
          <a:xfrm>
            <a:off x="4682204" y="171760"/>
            <a:ext cx="2571" cy="832"/>
          </a:xfrm>
          <a:custGeom>
            <a:avLst/>
            <a:gdLst>
              <a:gd name="connsiteX0" fmla="*/ 0 w 2571"/>
              <a:gd name="connsiteY0" fmla="*/ 547 h 832"/>
              <a:gd name="connsiteX1" fmla="*/ 2572 w 2571"/>
              <a:gd name="connsiteY1" fmla="*/ 833 h 832"/>
              <a:gd name="connsiteX2" fmla="*/ 0 w 2571"/>
              <a:gd name="connsiteY2" fmla="*/ 547 h 832"/>
            </a:gdLst>
            <a:ahLst/>
            <a:cxnLst>
              <a:cxn ang="0">
                <a:pos x="connsiteX0" y="connsiteY0"/>
              </a:cxn>
              <a:cxn ang="0">
                <a:pos x="connsiteX1" y="connsiteY1"/>
              </a:cxn>
              <a:cxn ang="0">
                <a:pos x="connsiteX2" y="connsiteY2"/>
              </a:cxn>
            </a:cxnLst>
            <a:rect l="l" t="t" r="r" b="b"/>
            <a:pathLst>
              <a:path w="2571" h="832">
                <a:moveTo>
                  <a:pt x="0" y="547"/>
                </a:moveTo>
                <a:cubicBezTo>
                  <a:pt x="667" y="1023"/>
                  <a:pt x="1714" y="547"/>
                  <a:pt x="2572" y="833"/>
                </a:cubicBezTo>
                <a:cubicBezTo>
                  <a:pt x="1714" y="-596"/>
                  <a:pt x="571" y="166"/>
                  <a:pt x="0" y="547"/>
                </a:cubicBezTo>
                <a:close/>
              </a:path>
            </a:pathLst>
          </a:custGeom>
          <a:solidFill>
            <a:srgbClr val="1A2D6F"/>
          </a:solidFill>
          <a:ln w="9525" cap="flat">
            <a:noFill/>
            <a:prstDash val="solid"/>
            <a:miter/>
          </a:ln>
        </p:spPr>
        <p:txBody>
          <a:bodyPr rtlCol="0" anchor="ctr"/>
          <a:lstStyle/>
          <a:p>
            <a:endParaRPr lang="en-US"/>
          </a:p>
        </p:txBody>
      </p:sp>
      <p:sp>
        <p:nvSpPr>
          <p:cNvPr id="1385" name="צורה חופשית: צורה 1358">
            <a:extLst>
              <a:ext uri="{FF2B5EF4-FFF2-40B4-BE49-F238E27FC236}">
                <a16:creationId xmlns:a16="http://schemas.microsoft.com/office/drawing/2014/main" id="{E34399D4-8AA4-4E66-B06B-4E4F0280D3E5}"/>
              </a:ext>
            </a:extLst>
          </p:cNvPr>
          <p:cNvSpPr/>
          <p:nvPr userDrawn="1"/>
        </p:nvSpPr>
        <p:spPr>
          <a:xfrm>
            <a:off x="4610957" y="173384"/>
            <a:ext cx="1238" cy="1521"/>
          </a:xfrm>
          <a:custGeom>
            <a:avLst/>
            <a:gdLst>
              <a:gd name="connsiteX0" fmla="*/ 762 w 1238"/>
              <a:gd name="connsiteY0" fmla="*/ 1495 h 1521"/>
              <a:gd name="connsiteX1" fmla="*/ 1238 w 1238"/>
              <a:gd name="connsiteY1" fmla="*/ 161 h 1521"/>
              <a:gd name="connsiteX2" fmla="*/ 0 w 1238"/>
              <a:gd name="connsiteY2" fmla="*/ 1114 h 1521"/>
              <a:gd name="connsiteX3" fmla="*/ 762 w 1238"/>
              <a:gd name="connsiteY3" fmla="*/ 1495 h 1521"/>
            </a:gdLst>
            <a:ahLst/>
            <a:cxnLst>
              <a:cxn ang="0">
                <a:pos x="connsiteX0" y="connsiteY0"/>
              </a:cxn>
              <a:cxn ang="0">
                <a:pos x="connsiteX1" y="connsiteY1"/>
              </a:cxn>
              <a:cxn ang="0">
                <a:pos x="connsiteX2" y="connsiteY2"/>
              </a:cxn>
              <a:cxn ang="0">
                <a:pos x="connsiteX3" y="connsiteY3"/>
              </a:cxn>
            </a:cxnLst>
            <a:rect l="l" t="t" r="r" b="b"/>
            <a:pathLst>
              <a:path w="1238" h="1521">
                <a:moveTo>
                  <a:pt x="762" y="1495"/>
                </a:moveTo>
                <a:cubicBezTo>
                  <a:pt x="1143" y="1209"/>
                  <a:pt x="667" y="161"/>
                  <a:pt x="1238" y="161"/>
                </a:cubicBezTo>
                <a:cubicBezTo>
                  <a:pt x="1143" y="-506"/>
                  <a:pt x="381" y="1114"/>
                  <a:pt x="0" y="1114"/>
                </a:cubicBezTo>
                <a:cubicBezTo>
                  <a:pt x="0" y="2352"/>
                  <a:pt x="857" y="256"/>
                  <a:pt x="762" y="1495"/>
                </a:cubicBezTo>
                <a:close/>
              </a:path>
            </a:pathLst>
          </a:custGeom>
          <a:solidFill>
            <a:srgbClr val="1A2D6F"/>
          </a:solidFill>
          <a:ln w="9525" cap="flat">
            <a:noFill/>
            <a:prstDash val="solid"/>
            <a:miter/>
          </a:ln>
        </p:spPr>
        <p:txBody>
          <a:bodyPr rtlCol="0" anchor="ctr"/>
          <a:lstStyle/>
          <a:p>
            <a:endParaRPr lang="en-US"/>
          </a:p>
        </p:txBody>
      </p:sp>
      <p:sp>
        <p:nvSpPr>
          <p:cNvPr id="1386" name="צורה חופשית: צורה 1359">
            <a:extLst>
              <a:ext uri="{FF2B5EF4-FFF2-40B4-BE49-F238E27FC236}">
                <a16:creationId xmlns:a16="http://schemas.microsoft.com/office/drawing/2014/main" id="{4A5F0EFB-FB5D-4207-99D3-A16B0DFCD4A3}"/>
              </a:ext>
            </a:extLst>
          </p:cNvPr>
          <p:cNvSpPr/>
          <p:nvPr userDrawn="1"/>
        </p:nvSpPr>
        <p:spPr>
          <a:xfrm>
            <a:off x="4631245" y="175142"/>
            <a:ext cx="4009" cy="688"/>
          </a:xfrm>
          <a:custGeom>
            <a:avLst/>
            <a:gdLst>
              <a:gd name="connsiteX0" fmla="*/ 953 w 4009"/>
              <a:gd name="connsiteY0" fmla="*/ 213 h 688"/>
              <a:gd name="connsiteX1" fmla="*/ 0 w 4009"/>
              <a:gd name="connsiteY1" fmla="*/ 213 h 688"/>
              <a:gd name="connsiteX2" fmla="*/ 4001 w 4009"/>
              <a:gd name="connsiteY2" fmla="*/ 689 h 688"/>
              <a:gd name="connsiteX3" fmla="*/ 953 w 4009"/>
              <a:gd name="connsiteY3" fmla="*/ 213 h 688"/>
            </a:gdLst>
            <a:ahLst/>
            <a:cxnLst>
              <a:cxn ang="0">
                <a:pos x="connsiteX0" y="connsiteY0"/>
              </a:cxn>
              <a:cxn ang="0">
                <a:pos x="connsiteX1" y="connsiteY1"/>
              </a:cxn>
              <a:cxn ang="0">
                <a:pos x="connsiteX2" y="connsiteY2"/>
              </a:cxn>
              <a:cxn ang="0">
                <a:pos x="connsiteX3" y="connsiteY3"/>
              </a:cxn>
            </a:cxnLst>
            <a:rect l="l" t="t" r="r" b="b"/>
            <a:pathLst>
              <a:path w="4009" h="688">
                <a:moveTo>
                  <a:pt x="953" y="213"/>
                </a:moveTo>
                <a:lnTo>
                  <a:pt x="0" y="213"/>
                </a:lnTo>
                <a:cubicBezTo>
                  <a:pt x="1619" y="975"/>
                  <a:pt x="3048" y="403"/>
                  <a:pt x="4001" y="689"/>
                </a:cubicBezTo>
                <a:cubicBezTo>
                  <a:pt x="4191" y="-645"/>
                  <a:pt x="1333" y="403"/>
                  <a:pt x="953" y="213"/>
                </a:cubicBezTo>
                <a:close/>
              </a:path>
            </a:pathLst>
          </a:custGeom>
          <a:solidFill>
            <a:srgbClr val="1A2D6F"/>
          </a:solidFill>
          <a:ln w="9525" cap="flat">
            <a:noFill/>
            <a:prstDash val="solid"/>
            <a:miter/>
          </a:ln>
        </p:spPr>
        <p:txBody>
          <a:bodyPr rtlCol="0" anchor="ctr"/>
          <a:lstStyle/>
          <a:p>
            <a:endParaRPr lang="en-US"/>
          </a:p>
        </p:txBody>
      </p:sp>
      <p:sp>
        <p:nvSpPr>
          <p:cNvPr id="1387" name="צורה חופשית: צורה 1360">
            <a:extLst>
              <a:ext uri="{FF2B5EF4-FFF2-40B4-BE49-F238E27FC236}">
                <a16:creationId xmlns:a16="http://schemas.microsoft.com/office/drawing/2014/main" id="{542B8DF3-D7C2-4851-9F2E-B1667875AAFC}"/>
              </a:ext>
            </a:extLst>
          </p:cNvPr>
          <p:cNvSpPr/>
          <p:nvPr userDrawn="1"/>
        </p:nvSpPr>
        <p:spPr>
          <a:xfrm>
            <a:off x="4657439" y="178413"/>
            <a:ext cx="3333" cy="939"/>
          </a:xfrm>
          <a:custGeom>
            <a:avLst/>
            <a:gdLst>
              <a:gd name="connsiteX0" fmla="*/ 0 w 3333"/>
              <a:gd name="connsiteY0" fmla="*/ 276 h 939"/>
              <a:gd name="connsiteX1" fmla="*/ 3334 w 3333"/>
              <a:gd name="connsiteY1" fmla="*/ 847 h 939"/>
              <a:gd name="connsiteX2" fmla="*/ 0 w 3333"/>
              <a:gd name="connsiteY2" fmla="*/ 276 h 939"/>
            </a:gdLst>
            <a:ahLst/>
            <a:cxnLst>
              <a:cxn ang="0">
                <a:pos x="connsiteX0" y="connsiteY0"/>
              </a:cxn>
              <a:cxn ang="0">
                <a:pos x="connsiteX1" y="connsiteY1"/>
              </a:cxn>
              <a:cxn ang="0">
                <a:pos x="connsiteX2" y="connsiteY2"/>
              </a:cxn>
            </a:cxnLst>
            <a:rect l="l" t="t" r="r" b="b"/>
            <a:pathLst>
              <a:path w="3333" h="939">
                <a:moveTo>
                  <a:pt x="0" y="276"/>
                </a:moveTo>
                <a:cubicBezTo>
                  <a:pt x="571" y="1990"/>
                  <a:pt x="2477" y="-296"/>
                  <a:pt x="3334" y="847"/>
                </a:cubicBezTo>
                <a:cubicBezTo>
                  <a:pt x="3048" y="-1153"/>
                  <a:pt x="1048" y="1133"/>
                  <a:pt x="0" y="276"/>
                </a:cubicBezTo>
                <a:close/>
              </a:path>
            </a:pathLst>
          </a:custGeom>
          <a:solidFill>
            <a:srgbClr val="1A2D6F"/>
          </a:solidFill>
          <a:ln w="9525" cap="flat">
            <a:noFill/>
            <a:prstDash val="solid"/>
            <a:miter/>
          </a:ln>
        </p:spPr>
        <p:txBody>
          <a:bodyPr rtlCol="0" anchor="ctr"/>
          <a:lstStyle/>
          <a:p>
            <a:endParaRPr lang="en-US"/>
          </a:p>
        </p:txBody>
      </p:sp>
      <p:sp>
        <p:nvSpPr>
          <p:cNvPr id="1388" name="צורה חופשית: צורה 1361">
            <a:extLst>
              <a:ext uri="{FF2B5EF4-FFF2-40B4-BE49-F238E27FC236}">
                <a16:creationId xmlns:a16="http://schemas.microsoft.com/office/drawing/2014/main" id="{0EBED195-5E03-4349-B445-10FDC7BAC800}"/>
              </a:ext>
            </a:extLst>
          </p:cNvPr>
          <p:cNvSpPr/>
          <p:nvPr userDrawn="1"/>
        </p:nvSpPr>
        <p:spPr>
          <a:xfrm>
            <a:off x="4638675" y="175450"/>
            <a:ext cx="24383" cy="1777"/>
          </a:xfrm>
          <a:custGeom>
            <a:avLst/>
            <a:gdLst>
              <a:gd name="connsiteX0" fmla="*/ 0 w 24383"/>
              <a:gd name="connsiteY0" fmla="*/ 0 h 1777"/>
              <a:gd name="connsiteX1" fmla="*/ 2667 w 24383"/>
              <a:gd name="connsiteY1" fmla="*/ 857 h 1777"/>
              <a:gd name="connsiteX2" fmla="*/ 7906 w 24383"/>
              <a:gd name="connsiteY2" fmla="*/ 1333 h 1777"/>
              <a:gd name="connsiteX3" fmla="*/ 13430 w 24383"/>
              <a:gd name="connsiteY3" fmla="*/ 1619 h 1777"/>
              <a:gd name="connsiteX4" fmla="*/ 24384 w 24383"/>
              <a:gd name="connsiteY4" fmla="*/ 1715 h 1777"/>
              <a:gd name="connsiteX5" fmla="*/ 0 w 24383"/>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1777">
                <a:moveTo>
                  <a:pt x="0" y="0"/>
                </a:moveTo>
                <a:cubicBezTo>
                  <a:pt x="286" y="1238"/>
                  <a:pt x="1619" y="762"/>
                  <a:pt x="2667" y="857"/>
                </a:cubicBezTo>
                <a:cubicBezTo>
                  <a:pt x="4381" y="1048"/>
                  <a:pt x="6191" y="1238"/>
                  <a:pt x="7906" y="1333"/>
                </a:cubicBezTo>
                <a:cubicBezTo>
                  <a:pt x="9715" y="1524"/>
                  <a:pt x="11621" y="1524"/>
                  <a:pt x="13430" y="1619"/>
                </a:cubicBezTo>
                <a:cubicBezTo>
                  <a:pt x="17050" y="1810"/>
                  <a:pt x="20860" y="1810"/>
                  <a:pt x="24384" y="1715"/>
                </a:cubicBezTo>
                <a:cubicBezTo>
                  <a:pt x="16764" y="95"/>
                  <a:pt x="7239" y="1143"/>
                  <a:pt x="0" y="0"/>
                </a:cubicBezTo>
                <a:close/>
              </a:path>
            </a:pathLst>
          </a:custGeom>
          <a:solidFill>
            <a:srgbClr val="1A2D6F"/>
          </a:solidFill>
          <a:ln w="9525" cap="flat">
            <a:noFill/>
            <a:prstDash val="solid"/>
            <a:miter/>
          </a:ln>
        </p:spPr>
        <p:txBody>
          <a:bodyPr rtlCol="0" anchor="ctr"/>
          <a:lstStyle/>
          <a:p>
            <a:endParaRPr lang="en-US"/>
          </a:p>
        </p:txBody>
      </p:sp>
      <p:sp>
        <p:nvSpPr>
          <p:cNvPr id="1389" name="צורה חופשית: צורה 1362">
            <a:extLst>
              <a:ext uri="{FF2B5EF4-FFF2-40B4-BE49-F238E27FC236}">
                <a16:creationId xmlns:a16="http://schemas.microsoft.com/office/drawing/2014/main" id="{5C30FA47-1C14-43CD-B974-F1BCDC8F3CC1}"/>
              </a:ext>
            </a:extLst>
          </p:cNvPr>
          <p:cNvSpPr/>
          <p:nvPr userDrawn="1"/>
        </p:nvSpPr>
        <p:spPr>
          <a:xfrm>
            <a:off x="4616100" y="174427"/>
            <a:ext cx="1904" cy="1070"/>
          </a:xfrm>
          <a:custGeom>
            <a:avLst/>
            <a:gdLst>
              <a:gd name="connsiteX0" fmla="*/ 1905 w 1904"/>
              <a:gd name="connsiteY0" fmla="*/ 547 h 1070"/>
              <a:gd name="connsiteX1" fmla="*/ 0 w 1904"/>
              <a:gd name="connsiteY1" fmla="*/ 738 h 1070"/>
              <a:gd name="connsiteX2" fmla="*/ 1905 w 1904"/>
              <a:gd name="connsiteY2" fmla="*/ 547 h 1070"/>
            </a:gdLst>
            <a:ahLst/>
            <a:cxnLst>
              <a:cxn ang="0">
                <a:pos x="connsiteX0" y="connsiteY0"/>
              </a:cxn>
              <a:cxn ang="0">
                <a:pos x="connsiteX1" y="connsiteY1"/>
              </a:cxn>
              <a:cxn ang="0">
                <a:pos x="connsiteX2" y="connsiteY2"/>
              </a:cxn>
            </a:cxnLst>
            <a:rect l="l" t="t" r="r" b="b"/>
            <a:pathLst>
              <a:path w="1904" h="1070">
                <a:moveTo>
                  <a:pt x="1905" y="547"/>
                </a:moveTo>
                <a:cubicBezTo>
                  <a:pt x="1714" y="-786"/>
                  <a:pt x="476" y="738"/>
                  <a:pt x="0" y="738"/>
                </a:cubicBezTo>
                <a:cubicBezTo>
                  <a:pt x="381" y="1785"/>
                  <a:pt x="1143" y="-24"/>
                  <a:pt x="1905" y="547"/>
                </a:cubicBezTo>
                <a:close/>
              </a:path>
            </a:pathLst>
          </a:custGeom>
          <a:solidFill>
            <a:srgbClr val="1A2D6F"/>
          </a:solidFill>
          <a:ln w="9525" cap="flat">
            <a:noFill/>
            <a:prstDash val="solid"/>
            <a:miter/>
          </a:ln>
        </p:spPr>
        <p:txBody>
          <a:bodyPr rtlCol="0" anchor="ctr"/>
          <a:lstStyle/>
          <a:p>
            <a:endParaRPr lang="en-US"/>
          </a:p>
        </p:txBody>
      </p:sp>
      <p:sp>
        <p:nvSpPr>
          <p:cNvPr id="1390" name="צורה חופשית: צורה 1363">
            <a:extLst>
              <a:ext uri="{FF2B5EF4-FFF2-40B4-BE49-F238E27FC236}">
                <a16:creationId xmlns:a16="http://schemas.microsoft.com/office/drawing/2014/main" id="{6C07EC6A-BA6F-4BD6-98D1-0BEF9080BE49}"/>
              </a:ext>
            </a:extLst>
          </p:cNvPr>
          <p:cNvSpPr/>
          <p:nvPr userDrawn="1"/>
        </p:nvSpPr>
        <p:spPr>
          <a:xfrm>
            <a:off x="4620706" y="179332"/>
            <a:ext cx="1395" cy="1120"/>
          </a:xfrm>
          <a:custGeom>
            <a:avLst/>
            <a:gdLst>
              <a:gd name="connsiteX0" fmla="*/ 1395 w 1395"/>
              <a:gd name="connsiteY0" fmla="*/ 785 h 1120"/>
              <a:gd name="connsiteX1" fmla="*/ 157 w 1395"/>
              <a:gd name="connsiteY1" fmla="*/ 23 h 1120"/>
              <a:gd name="connsiteX2" fmla="*/ 538 w 1395"/>
              <a:gd name="connsiteY2" fmla="*/ 785 h 1120"/>
              <a:gd name="connsiteX3" fmla="*/ 1395 w 1395"/>
              <a:gd name="connsiteY3" fmla="*/ 785 h 1120"/>
            </a:gdLst>
            <a:ahLst/>
            <a:cxnLst>
              <a:cxn ang="0">
                <a:pos x="connsiteX0" y="connsiteY0"/>
              </a:cxn>
              <a:cxn ang="0">
                <a:pos x="connsiteX1" y="connsiteY1"/>
              </a:cxn>
              <a:cxn ang="0">
                <a:pos x="connsiteX2" y="connsiteY2"/>
              </a:cxn>
              <a:cxn ang="0">
                <a:pos x="connsiteX3" y="connsiteY3"/>
              </a:cxn>
            </a:cxnLst>
            <a:rect l="l" t="t" r="r" b="b"/>
            <a:pathLst>
              <a:path w="1395" h="1120">
                <a:moveTo>
                  <a:pt x="1395" y="785"/>
                </a:moveTo>
                <a:cubicBezTo>
                  <a:pt x="1205" y="118"/>
                  <a:pt x="729" y="-72"/>
                  <a:pt x="157" y="23"/>
                </a:cubicBezTo>
                <a:cubicBezTo>
                  <a:pt x="-510" y="594"/>
                  <a:pt x="1205" y="214"/>
                  <a:pt x="538" y="785"/>
                </a:cubicBezTo>
                <a:cubicBezTo>
                  <a:pt x="633" y="1738"/>
                  <a:pt x="1014" y="309"/>
                  <a:pt x="1395" y="785"/>
                </a:cubicBezTo>
                <a:close/>
              </a:path>
            </a:pathLst>
          </a:custGeom>
          <a:solidFill>
            <a:srgbClr val="1A2D6F"/>
          </a:solidFill>
          <a:ln w="9525" cap="flat">
            <a:noFill/>
            <a:prstDash val="solid"/>
            <a:miter/>
          </a:ln>
        </p:spPr>
        <p:txBody>
          <a:bodyPr rtlCol="0" anchor="ctr"/>
          <a:lstStyle/>
          <a:p>
            <a:endParaRPr lang="en-US"/>
          </a:p>
        </p:txBody>
      </p:sp>
      <p:sp>
        <p:nvSpPr>
          <p:cNvPr id="1391" name="צורה חופשית: צורה 1364">
            <a:extLst>
              <a:ext uri="{FF2B5EF4-FFF2-40B4-BE49-F238E27FC236}">
                <a16:creationId xmlns:a16="http://schemas.microsoft.com/office/drawing/2014/main" id="{4F2AFA4B-D2C8-4E78-9534-459EF5C94C34}"/>
              </a:ext>
            </a:extLst>
          </p:cNvPr>
          <p:cNvSpPr/>
          <p:nvPr userDrawn="1"/>
        </p:nvSpPr>
        <p:spPr>
          <a:xfrm>
            <a:off x="4641411" y="177069"/>
            <a:ext cx="4026" cy="1680"/>
          </a:xfrm>
          <a:custGeom>
            <a:avLst/>
            <a:gdLst>
              <a:gd name="connsiteX0" fmla="*/ 1550 w 4026"/>
              <a:gd name="connsiteY0" fmla="*/ 1524 h 1680"/>
              <a:gd name="connsiteX1" fmla="*/ 4026 w 4026"/>
              <a:gd name="connsiteY1" fmla="*/ 1333 h 1680"/>
              <a:gd name="connsiteX2" fmla="*/ 3550 w 4026"/>
              <a:gd name="connsiteY2" fmla="*/ 0 h 1680"/>
              <a:gd name="connsiteX3" fmla="*/ 121 w 4026"/>
              <a:gd name="connsiteY3" fmla="*/ 1333 h 1680"/>
              <a:gd name="connsiteX4" fmla="*/ 1550 w 4026"/>
              <a:gd name="connsiteY4" fmla="*/ 1524 h 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680">
                <a:moveTo>
                  <a:pt x="1550" y="1524"/>
                </a:moveTo>
                <a:cubicBezTo>
                  <a:pt x="2597" y="1619"/>
                  <a:pt x="3645" y="1905"/>
                  <a:pt x="4026" y="1333"/>
                </a:cubicBezTo>
                <a:cubicBezTo>
                  <a:pt x="3931" y="857"/>
                  <a:pt x="3740" y="476"/>
                  <a:pt x="3550" y="0"/>
                </a:cubicBezTo>
                <a:cubicBezTo>
                  <a:pt x="2788" y="1238"/>
                  <a:pt x="1836" y="1238"/>
                  <a:pt x="121" y="1333"/>
                </a:cubicBezTo>
                <a:cubicBezTo>
                  <a:pt x="-451" y="2000"/>
                  <a:pt x="1169" y="1429"/>
                  <a:pt x="1550" y="1524"/>
                </a:cubicBezTo>
                <a:close/>
              </a:path>
            </a:pathLst>
          </a:custGeom>
          <a:solidFill>
            <a:srgbClr val="1A2D6F"/>
          </a:solidFill>
          <a:ln w="9525" cap="flat">
            <a:noFill/>
            <a:prstDash val="solid"/>
            <a:miter/>
          </a:ln>
        </p:spPr>
        <p:txBody>
          <a:bodyPr rtlCol="0" anchor="ctr"/>
          <a:lstStyle/>
          <a:p>
            <a:endParaRPr lang="en-US"/>
          </a:p>
        </p:txBody>
      </p:sp>
      <p:sp>
        <p:nvSpPr>
          <p:cNvPr id="1392" name="צורה חופשית: צורה 1365">
            <a:extLst>
              <a:ext uri="{FF2B5EF4-FFF2-40B4-BE49-F238E27FC236}">
                <a16:creationId xmlns:a16="http://schemas.microsoft.com/office/drawing/2014/main" id="{A6A289AD-5287-456A-ACB6-97EB6A87EBE0}"/>
              </a:ext>
            </a:extLst>
          </p:cNvPr>
          <p:cNvSpPr/>
          <p:nvPr userDrawn="1"/>
        </p:nvSpPr>
        <p:spPr>
          <a:xfrm>
            <a:off x="4687061" y="253832"/>
            <a:ext cx="2286" cy="898"/>
          </a:xfrm>
          <a:custGeom>
            <a:avLst/>
            <a:gdLst>
              <a:gd name="connsiteX0" fmla="*/ 0 w 2286"/>
              <a:gd name="connsiteY0" fmla="*/ 580 h 898"/>
              <a:gd name="connsiteX1" fmla="*/ 2286 w 2286"/>
              <a:gd name="connsiteY1" fmla="*/ 580 h 898"/>
              <a:gd name="connsiteX2" fmla="*/ 0 w 2286"/>
              <a:gd name="connsiteY2" fmla="*/ 580 h 898"/>
            </a:gdLst>
            <a:ahLst/>
            <a:cxnLst>
              <a:cxn ang="0">
                <a:pos x="connsiteX0" y="connsiteY0"/>
              </a:cxn>
              <a:cxn ang="0">
                <a:pos x="connsiteX1" y="connsiteY1"/>
              </a:cxn>
              <a:cxn ang="0">
                <a:pos x="connsiteX2" y="connsiteY2"/>
              </a:cxn>
            </a:cxnLst>
            <a:rect l="l" t="t" r="r" b="b"/>
            <a:pathLst>
              <a:path w="2286" h="898">
                <a:moveTo>
                  <a:pt x="0" y="580"/>
                </a:moveTo>
                <a:cubicBezTo>
                  <a:pt x="476" y="1342"/>
                  <a:pt x="1619" y="485"/>
                  <a:pt x="2286" y="580"/>
                </a:cubicBezTo>
                <a:cubicBezTo>
                  <a:pt x="1905" y="-372"/>
                  <a:pt x="381" y="9"/>
                  <a:pt x="0" y="580"/>
                </a:cubicBezTo>
                <a:close/>
              </a:path>
            </a:pathLst>
          </a:custGeom>
          <a:solidFill>
            <a:srgbClr val="1A2D6F"/>
          </a:solidFill>
          <a:ln w="9525" cap="flat">
            <a:noFill/>
            <a:prstDash val="solid"/>
            <a:miter/>
          </a:ln>
        </p:spPr>
        <p:txBody>
          <a:bodyPr rtlCol="0" anchor="ctr"/>
          <a:lstStyle/>
          <a:p>
            <a:endParaRPr lang="en-US"/>
          </a:p>
        </p:txBody>
      </p:sp>
      <p:sp>
        <p:nvSpPr>
          <p:cNvPr id="1393" name="צורה חופשית: צורה 1366">
            <a:extLst>
              <a:ext uri="{FF2B5EF4-FFF2-40B4-BE49-F238E27FC236}">
                <a16:creationId xmlns:a16="http://schemas.microsoft.com/office/drawing/2014/main" id="{C6297ED1-9FBB-429C-B417-F93C41835414}"/>
              </a:ext>
            </a:extLst>
          </p:cNvPr>
          <p:cNvSpPr/>
          <p:nvPr userDrawn="1"/>
        </p:nvSpPr>
        <p:spPr>
          <a:xfrm>
            <a:off x="4692919" y="253105"/>
            <a:ext cx="1952" cy="925"/>
          </a:xfrm>
          <a:custGeom>
            <a:avLst/>
            <a:gdLst>
              <a:gd name="connsiteX0" fmla="*/ 1953 w 1952"/>
              <a:gd name="connsiteY0" fmla="*/ 259 h 925"/>
              <a:gd name="connsiteX1" fmla="*/ 48 w 1952"/>
              <a:gd name="connsiteY1" fmla="*/ 926 h 925"/>
              <a:gd name="connsiteX2" fmla="*/ 1953 w 1952"/>
              <a:gd name="connsiteY2" fmla="*/ 259 h 925"/>
            </a:gdLst>
            <a:ahLst/>
            <a:cxnLst>
              <a:cxn ang="0">
                <a:pos x="connsiteX0" y="connsiteY0"/>
              </a:cxn>
              <a:cxn ang="0">
                <a:pos x="connsiteX1" y="connsiteY1"/>
              </a:cxn>
              <a:cxn ang="0">
                <a:pos x="connsiteX2" y="connsiteY2"/>
              </a:cxn>
            </a:cxnLst>
            <a:rect l="l" t="t" r="r" b="b"/>
            <a:pathLst>
              <a:path w="1952" h="925">
                <a:moveTo>
                  <a:pt x="1953" y="259"/>
                </a:moveTo>
                <a:cubicBezTo>
                  <a:pt x="1667" y="-122"/>
                  <a:pt x="-333" y="-217"/>
                  <a:pt x="48" y="926"/>
                </a:cubicBezTo>
                <a:cubicBezTo>
                  <a:pt x="429" y="-27"/>
                  <a:pt x="1572" y="926"/>
                  <a:pt x="1953" y="259"/>
                </a:cubicBezTo>
                <a:close/>
              </a:path>
            </a:pathLst>
          </a:custGeom>
          <a:solidFill>
            <a:srgbClr val="1A2D6F"/>
          </a:solidFill>
          <a:ln w="9525" cap="flat">
            <a:noFill/>
            <a:prstDash val="solid"/>
            <a:miter/>
          </a:ln>
        </p:spPr>
        <p:txBody>
          <a:bodyPr rtlCol="0" anchor="ctr"/>
          <a:lstStyle/>
          <a:p>
            <a:endParaRPr lang="en-US"/>
          </a:p>
        </p:txBody>
      </p:sp>
      <p:sp>
        <p:nvSpPr>
          <p:cNvPr id="1394" name="צורה חופשית: צורה 1367">
            <a:extLst>
              <a:ext uri="{FF2B5EF4-FFF2-40B4-BE49-F238E27FC236}">
                <a16:creationId xmlns:a16="http://schemas.microsoft.com/office/drawing/2014/main" id="{71809390-13CB-42D1-9700-A1C83EDB2010}"/>
              </a:ext>
            </a:extLst>
          </p:cNvPr>
          <p:cNvSpPr/>
          <p:nvPr userDrawn="1"/>
        </p:nvSpPr>
        <p:spPr>
          <a:xfrm>
            <a:off x="4679918" y="254344"/>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8" y="545"/>
                  <a:pt x="4286" y="545"/>
                </a:cubicBezTo>
                <a:cubicBezTo>
                  <a:pt x="2858" y="-694"/>
                  <a:pt x="1715" y="449"/>
                  <a:pt x="0" y="1307"/>
                </a:cubicBezTo>
                <a:close/>
              </a:path>
            </a:pathLst>
          </a:custGeom>
          <a:solidFill>
            <a:srgbClr val="1A2D6F"/>
          </a:solidFill>
          <a:ln w="9525" cap="flat">
            <a:noFill/>
            <a:prstDash val="solid"/>
            <a:miter/>
          </a:ln>
        </p:spPr>
        <p:txBody>
          <a:bodyPr rtlCol="0" anchor="ctr"/>
          <a:lstStyle/>
          <a:p>
            <a:endParaRPr lang="en-US"/>
          </a:p>
        </p:txBody>
      </p:sp>
      <p:sp>
        <p:nvSpPr>
          <p:cNvPr id="1395" name="צורה חופשית: צורה 1368">
            <a:extLst>
              <a:ext uri="{FF2B5EF4-FFF2-40B4-BE49-F238E27FC236}">
                <a16:creationId xmlns:a16="http://schemas.microsoft.com/office/drawing/2014/main" id="{3229C2A3-3216-4DBF-B23C-F084876419BF}"/>
              </a:ext>
            </a:extLst>
          </p:cNvPr>
          <p:cNvSpPr/>
          <p:nvPr userDrawn="1"/>
        </p:nvSpPr>
        <p:spPr>
          <a:xfrm>
            <a:off x="4610290" y="17905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95" y="775"/>
                  <a:pt x="953" y="204"/>
                  <a:pt x="1334" y="489"/>
                </a:cubicBezTo>
                <a:close/>
              </a:path>
            </a:pathLst>
          </a:custGeom>
          <a:solidFill>
            <a:srgbClr val="1A2D6F"/>
          </a:solidFill>
          <a:ln w="9525" cap="flat">
            <a:noFill/>
            <a:prstDash val="solid"/>
            <a:miter/>
          </a:ln>
        </p:spPr>
        <p:txBody>
          <a:bodyPr rtlCol="0" anchor="ctr"/>
          <a:lstStyle/>
          <a:p>
            <a:endParaRPr lang="en-US"/>
          </a:p>
        </p:txBody>
      </p:sp>
      <p:sp>
        <p:nvSpPr>
          <p:cNvPr id="1396" name="צורה חופשית: צורה 1369">
            <a:extLst>
              <a:ext uri="{FF2B5EF4-FFF2-40B4-BE49-F238E27FC236}">
                <a16:creationId xmlns:a16="http://schemas.microsoft.com/office/drawing/2014/main" id="{7C12B8F6-4E73-4F6D-92AB-FC5D54715441}"/>
              </a:ext>
            </a:extLst>
          </p:cNvPr>
          <p:cNvSpPr/>
          <p:nvPr userDrawn="1"/>
        </p:nvSpPr>
        <p:spPr>
          <a:xfrm>
            <a:off x="4591050" y="244122"/>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6" y="2289"/>
                  <a:pt x="0" y="3146"/>
                </a:cubicBezTo>
                <a:close/>
              </a:path>
            </a:pathLst>
          </a:custGeom>
          <a:solidFill>
            <a:srgbClr val="1A2D6F"/>
          </a:solidFill>
          <a:ln w="9525" cap="flat">
            <a:noFill/>
            <a:prstDash val="solid"/>
            <a:miter/>
          </a:ln>
        </p:spPr>
        <p:txBody>
          <a:bodyPr rtlCol="0" anchor="ctr"/>
          <a:lstStyle/>
          <a:p>
            <a:endParaRPr lang="en-US"/>
          </a:p>
        </p:txBody>
      </p:sp>
      <p:sp>
        <p:nvSpPr>
          <p:cNvPr id="1397" name="צורה חופשית: צורה 1370">
            <a:extLst>
              <a:ext uri="{FF2B5EF4-FFF2-40B4-BE49-F238E27FC236}">
                <a16:creationId xmlns:a16="http://schemas.microsoft.com/office/drawing/2014/main" id="{D2C8AB3B-89CE-437A-920C-BD8BDB6B1378}"/>
              </a:ext>
            </a:extLst>
          </p:cNvPr>
          <p:cNvSpPr/>
          <p:nvPr userDrawn="1"/>
        </p:nvSpPr>
        <p:spPr>
          <a:xfrm>
            <a:off x="4642199" y="256013"/>
            <a:ext cx="2571" cy="674"/>
          </a:xfrm>
          <a:custGeom>
            <a:avLst/>
            <a:gdLst>
              <a:gd name="connsiteX0" fmla="*/ 0 w 2571"/>
              <a:gd name="connsiteY0" fmla="*/ 305 h 674"/>
              <a:gd name="connsiteX1" fmla="*/ 2572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2" y="495"/>
                </a:cubicBezTo>
                <a:cubicBezTo>
                  <a:pt x="1810" y="-362"/>
                  <a:pt x="1048" y="114"/>
                  <a:pt x="0" y="305"/>
                </a:cubicBezTo>
                <a:close/>
              </a:path>
            </a:pathLst>
          </a:custGeom>
          <a:solidFill>
            <a:srgbClr val="1A2D6F"/>
          </a:solidFill>
          <a:ln w="9525" cap="flat">
            <a:noFill/>
            <a:prstDash val="solid"/>
            <a:miter/>
          </a:ln>
        </p:spPr>
        <p:txBody>
          <a:bodyPr rtlCol="0" anchor="ctr"/>
          <a:lstStyle/>
          <a:p>
            <a:endParaRPr lang="en-US"/>
          </a:p>
        </p:txBody>
      </p:sp>
      <p:sp>
        <p:nvSpPr>
          <p:cNvPr id="1398" name="צורה חופשית: צורה 1371">
            <a:extLst>
              <a:ext uri="{FF2B5EF4-FFF2-40B4-BE49-F238E27FC236}">
                <a16:creationId xmlns:a16="http://schemas.microsoft.com/office/drawing/2014/main" id="{1E798000-BEB4-407D-9759-06DE7133950C}"/>
              </a:ext>
            </a:extLst>
          </p:cNvPr>
          <p:cNvSpPr/>
          <p:nvPr userDrawn="1"/>
        </p:nvSpPr>
        <p:spPr>
          <a:xfrm>
            <a:off x="4589907" y="167925"/>
            <a:ext cx="160019" cy="89630"/>
          </a:xfrm>
          <a:custGeom>
            <a:avLst/>
            <a:gdLst>
              <a:gd name="connsiteX0" fmla="*/ 953 w 160019"/>
              <a:gd name="connsiteY0" fmla="*/ 58865 h 89630"/>
              <a:gd name="connsiteX1" fmla="*/ 0 w 160019"/>
              <a:gd name="connsiteY1" fmla="*/ 60865 h 89630"/>
              <a:gd name="connsiteX2" fmla="*/ 1524 w 160019"/>
              <a:gd name="connsiteY2" fmla="*/ 61151 h 89630"/>
              <a:gd name="connsiteX3" fmla="*/ 381 w 160019"/>
              <a:gd name="connsiteY3" fmla="*/ 62294 h 89630"/>
              <a:gd name="connsiteX4" fmla="*/ 1524 w 160019"/>
              <a:gd name="connsiteY4" fmla="*/ 62198 h 89630"/>
              <a:gd name="connsiteX5" fmla="*/ 1905 w 160019"/>
              <a:gd name="connsiteY5" fmla="*/ 64389 h 89630"/>
              <a:gd name="connsiteX6" fmla="*/ 4858 w 160019"/>
              <a:gd name="connsiteY6" fmla="*/ 67532 h 89630"/>
              <a:gd name="connsiteX7" fmla="*/ 3524 w 160019"/>
              <a:gd name="connsiteY7" fmla="*/ 68294 h 89630"/>
              <a:gd name="connsiteX8" fmla="*/ 3715 w 160019"/>
              <a:gd name="connsiteY8" fmla="*/ 67628 h 89630"/>
              <a:gd name="connsiteX9" fmla="*/ 2286 w 160019"/>
              <a:gd name="connsiteY9" fmla="*/ 69818 h 89630"/>
              <a:gd name="connsiteX10" fmla="*/ 571 w 160019"/>
              <a:gd name="connsiteY10" fmla="*/ 70199 h 89630"/>
              <a:gd name="connsiteX11" fmla="*/ 1905 w 160019"/>
              <a:gd name="connsiteY11" fmla="*/ 70485 h 89630"/>
              <a:gd name="connsiteX12" fmla="*/ 2191 w 160019"/>
              <a:gd name="connsiteY12" fmla="*/ 72390 h 89630"/>
              <a:gd name="connsiteX13" fmla="*/ 1524 w 160019"/>
              <a:gd name="connsiteY13" fmla="*/ 74390 h 89630"/>
              <a:gd name="connsiteX14" fmla="*/ 476 w 160019"/>
              <a:gd name="connsiteY14" fmla="*/ 74867 h 89630"/>
              <a:gd name="connsiteX15" fmla="*/ 4191 w 160019"/>
              <a:gd name="connsiteY15" fmla="*/ 75629 h 89630"/>
              <a:gd name="connsiteX16" fmla="*/ 4286 w 160019"/>
              <a:gd name="connsiteY16" fmla="*/ 76391 h 89630"/>
              <a:gd name="connsiteX17" fmla="*/ 3715 w 160019"/>
              <a:gd name="connsiteY17" fmla="*/ 78105 h 89630"/>
              <a:gd name="connsiteX18" fmla="*/ 4477 w 160019"/>
              <a:gd name="connsiteY18" fmla="*/ 78962 h 89630"/>
              <a:gd name="connsiteX19" fmla="*/ 3238 w 160019"/>
              <a:gd name="connsiteY19" fmla="*/ 80486 h 89630"/>
              <a:gd name="connsiteX20" fmla="*/ 7525 w 160019"/>
              <a:gd name="connsiteY20" fmla="*/ 79915 h 89630"/>
              <a:gd name="connsiteX21" fmla="*/ 6953 w 160019"/>
              <a:gd name="connsiteY21" fmla="*/ 78772 h 89630"/>
              <a:gd name="connsiteX22" fmla="*/ 13430 w 160019"/>
              <a:gd name="connsiteY22" fmla="*/ 84296 h 89630"/>
              <a:gd name="connsiteX23" fmla="*/ 15145 w 160019"/>
              <a:gd name="connsiteY23" fmla="*/ 85916 h 89630"/>
              <a:gd name="connsiteX24" fmla="*/ 21431 w 160019"/>
              <a:gd name="connsiteY24" fmla="*/ 86582 h 89630"/>
              <a:gd name="connsiteX25" fmla="*/ 18859 w 160019"/>
              <a:gd name="connsiteY25" fmla="*/ 87821 h 89630"/>
              <a:gd name="connsiteX26" fmla="*/ 23336 w 160019"/>
              <a:gd name="connsiteY26" fmla="*/ 89249 h 89630"/>
              <a:gd name="connsiteX27" fmla="*/ 24098 w 160019"/>
              <a:gd name="connsiteY27" fmla="*/ 88583 h 89630"/>
              <a:gd name="connsiteX28" fmla="*/ 23622 w 160019"/>
              <a:gd name="connsiteY28" fmla="*/ 88868 h 89630"/>
              <a:gd name="connsiteX29" fmla="*/ 32766 w 160019"/>
              <a:gd name="connsiteY29" fmla="*/ 89440 h 89630"/>
              <a:gd name="connsiteX30" fmla="*/ 42386 w 160019"/>
              <a:gd name="connsiteY30" fmla="*/ 89059 h 89630"/>
              <a:gd name="connsiteX31" fmla="*/ 42100 w 160019"/>
              <a:gd name="connsiteY31" fmla="*/ 88011 h 89630"/>
              <a:gd name="connsiteX32" fmla="*/ 43053 w 160019"/>
              <a:gd name="connsiteY32" fmla="*/ 88678 h 89630"/>
              <a:gd name="connsiteX33" fmla="*/ 46482 w 160019"/>
              <a:gd name="connsiteY33" fmla="*/ 89630 h 89630"/>
              <a:gd name="connsiteX34" fmla="*/ 46863 w 160019"/>
              <a:gd name="connsiteY34" fmla="*/ 87821 h 89630"/>
              <a:gd name="connsiteX35" fmla="*/ 50102 w 160019"/>
              <a:gd name="connsiteY35" fmla="*/ 88392 h 89630"/>
              <a:gd name="connsiteX36" fmla="*/ 48673 w 160019"/>
              <a:gd name="connsiteY36" fmla="*/ 87725 h 89630"/>
              <a:gd name="connsiteX37" fmla="*/ 50959 w 160019"/>
              <a:gd name="connsiteY37" fmla="*/ 87630 h 89630"/>
              <a:gd name="connsiteX38" fmla="*/ 50292 w 160019"/>
              <a:gd name="connsiteY38" fmla="*/ 88011 h 89630"/>
              <a:gd name="connsiteX39" fmla="*/ 51721 w 160019"/>
              <a:gd name="connsiteY39" fmla="*/ 88297 h 89630"/>
              <a:gd name="connsiteX40" fmla="*/ 51435 w 160019"/>
              <a:gd name="connsiteY40" fmla="*/ 87630 h 89630"/>
              <a:gd name="connsiteX41" fmla="*/ 57055 w 160019"/>
              <a:gd name="connsiteY41" fmla="*/ 87630 h 89630"/>
              <a:gd name="connsiteX42" fmla="*/ 57150 w 160019"/>
              <a:gd name="connsiteY42" fmla="*/ 88678 h 89630"/>
              <a:gd name="connsiteX43" fmla="*/ 59341 w 160019"/>
              <a:gd name="connsiteY43" fmla="*/ 88487 h 89630"/>
              <a:gd name="connsiteX44" fmla="*/ 57531 w 160019"/>
              <a:gd name="connsiteY44" fmla="*/ 87916 h 89630"/>
              <a:gd name="connsiteX45" fmla="*/ 62674 w 160019"/>
              <a:gd name="connsiteY45" fmla="*/ 87440 h 89630"/>
              <a:gd name="connsiteX46" fmla="*/ 60770 w 160019"/>
              <a:gd name="connsiteY46" fmla="*/ 88297 h 89630"/>
              <a:gd name="connsiteX47" fmla="*/ 64770 w 160019"/>
              <a:gd name="connsiteY47" fmla="*/ 88297 h 89630"/>
              <a:gd name="connsiteX48" fmla="*/ 66008 w 160019"/>
              <a:gd name="connsiteY48" fmla="*/ 87440 h 89630"/>
              <a:gd name="connsiteX49" fmla="*/ 66294 w 160019"/>
              <a:gd name="connsiteY49" fmla="*/ 88487 h 89630"/>
              <a:gd name="connsiteX50" fmla="*/ 70866 w 160019"/>
              <a:gd name="connsiteY50" fmla="*/ 88297 h 89630"/>
              <a:gd name="connsiteX51" fmla="*/ 69247 w 160019"/>
              <a:gd name="connsiteY51" fmla="*/ 87821 h 89630"/>
              <a:gd name="connsiteX52" fmla="*/ 72962 w 160019"/>
              <a:gd name="connsiteY52" fmla="*/ 87725 h 89630"/>
              <a:gd name="connsiteX53" fmla="*/ 71342 w 160019"/>
              <a:gd name="connsiteY53" fmla="*/ 88964 h 89630"/>
              <a:gd name="connsiteX54" fmla="*/ 72771 w 160019"/>
              <a:gd name="connsiteY54" fmla="*/ 89535 h 89630"/>
              <a:gd name="connsiteX55" fmla="*/ 72390 w 160019"/>
              <a:gd name="connsiteY55" fmla="*/ 88487 h 89630"/>
              <a:gd name="connsiteX56" fmla="*/ 76962 w 160019"/>
              <a:gd name="connsiteY56" fmla="*/ 88297 h 89630"/>
              <a:gd name="connsiteX57" fmla="*/ 80677 w 160019"/>
              <a:gd name="connsiteY57" fmla="*/ 88202 h 89630"/>
              <a:gd name="connsiteX58" fmla="*/ 88868 w 160019"/>
              <a:gd name="connsiteY58" fmla="*/ 87821 h 89630"/>
              <a:gd name="connsiteX59" fmla="*/ 88392 w 160019"/>
              <a:gd name="connsiteY59" fmla="*/ 87535 h 89630"/>
              <a:gd name="connsiteX60" fmla="*/ 97250 w 160019"/>
              <a:gd name="connsiteY60" fmla="*/ 84963 h 89630"/>
              <a:gd name="connsiteX61" fmla="*/ 106680 w 160019"/>
              <a:gd name="connsiteY61" fmla="*/ 84201 h 89630"/>
              <a:gd name="connsiteX62" fmla="*/ 105823 w 160019"/>
              <a:gd name="connsiteY62" fmla="*/ 85058 h 89630"/>
              <a:gd name="connsiteX63" fmla="*/ 109442 w 160019"/>
              <a:gd name="connsiteY63" fmla="*/ 84011 h 89630"/>
              <a:gd name="connsiteX64" fmla="*/ 109823 w 160019"/>
              <a:gd name="connsiteY64" fmla="*/ 85058 h 89630"/>
              <a:gd name="connsiteX65" fmla="*/ 112490 w 160019"/>
              <a:gd name="connsiteY65" fmla="*/ 84582 h 89630"/>
              <a:gd name="connsiteX66" fmla="*/ 111442 w 160019"/>
              <a:gd name="connsiteY66" fmla="*/ 84106 h 89630"/>
              <a:gd name="connsiteX67" fmla="*/ 122682 w 160019"/>
              <a:gd name="connsiteY67" fmla="*/ 81820 h 89630"/>
              <a:gd name="connsiteX68" fmla="*/ 128111 w 160019"/>
              <a:gd name="connsiteY68" fmla="*/ 80772 h 89630"/>
              <a:gd name="connsiteX69" fmla="*/ 132779 w 160019"/>
              <a:gd name="connsiteY69" fmla="*/ 79343 h 89630"/>
              <a:gd name="connsiteX70" fmla="*/ 132493 w 160019"/>
              <a:gd name="connsiteY70" fmla="*/ 79724 h 89630"/>
              <a:gd name="connsiteX71" fmla="*/ 146971 w 160019"/>
              <a:gd name="connsiteY71" fmla="*/ 73724 h 89630"/>
              <a:gd name="connsiteX72" fmla="*/ 148114 w 160019"/>
              <a:gd name="connsiteY72" fmla="*/ 74581 h 89630"/>
              <a:gd name="connsiteX73" fmla="*/ 148019 w 160019"/>
              <a:gd name="connsiteY73" fmla="*/ 75343 h 89630"/>
              <a:gd name="connsiteX74" fmla="*/ 149257 w 160019"/>
              <a:gd name="connsiteY74" fmla="*/ 74486 h 89630"/>
              <a:gd name="connsiteX75" fmla="*/ 147352 w 160019"/>
              <a:gd name="connsiteY75" fmla="*/ 73343 h 89630"/>
              <a:gd name="connsiteX76" fmla="*/ 154877 w 160019"/>
              <a:gd name="connsiteY76" fmla="*/ 70866 h 89630"/>
              <a:gd name="connsiteX77" fmla="*/ 156591 w 160019"/>
              <a:gd name="connsiteY77" fmla="*/ 69628 h 89630"/>
              <a:gd name="connsiteX78" fmla="*/ 154781 w 160019"/>
              <a:gd name="connsiteY78" fmla="*/ 68771 h 89630"/>
              <a:gd name="connsiteX79" fmla="*/ 158305 w 160019"/>
              <a:gd name="connsiteY79" fmla="*/ 68390 h 89630"/>
              <a:gd name="connsiteX80" fmla="*/ 158305 w 160019"/>
              <a:gd name="connsiteY80" fmla="*/ 68009 h 89630"/>
              <a:gd name="connsiteX81" fmla="*/ 158591 w 160019"/>
              <a:gd name="connsiteY81" fmla="*/ 67628 h 89630"/>
              <a:gd name="connsiteX82" fmla="*/ 157734 w 160019"/>
              <a:gd name="connsiteY82" fmla="*/ 67342 h 89630"/>
              <a:gd name="connsiteX83" fmla="*/ 158496 w 160019"/>
              <a:gd name="connsiteY83" fmla="*/ 66866 h 89630"/>
              <a:gd name="connsiteX84" fmla="*/ 159544 w 160019"/>
              <a:gd name="connsiteY84" fmla="*/ 65342 h 89630"/>
              <a:gd name="connsiteX85" fmla="*/ 158591 w 160019"/>
              <a:gd name="connsiteY85" fmla="*/ 62960 h 89630"/>
              <a:gd name="connsiteX86" fmla="*/ 157067 w 160019"/>
              <a:gd name="connsiteY86" fmla="*/ 60674 h 89630"/>
              <a:gd name="connsiteX87" fmla="*/ 157258 w 160019"/>
              <a:gd name="connsiteY87" fmla="*/ 56388 h 89630"/>
              <a:gd name="connsiteX88" fmla="*/ 159544 w 160019"/>
              <a:gd name="connsiteY88" fmla="*/ 56483 h 89630"/>
              <a:gd name="connsiteX89" fmla="*/ 158591 w 160019"/>
              <a:gd name="connsiteY89" fmla="*/ 55531 h 89630"/>
              <a:gd name="connsiteX90" fmla="*/ 158877 w 160019"/>
              <a:gd name="connsiteY90" fmla="*/ 51626 h 89630"/>
              <a:gd name="connsiteX91" fmla="*/ 159163 w 160019"/>
              <a:gd name="connsiteY91" fmla="*/ 50864 h 89630"/>
              <a:gd name="connsiteX92" fmla="*/ 159829 w 160019"/>
              <a:gd name="connsiteY92" fmla="*/ 51816 h 89630"/>
              <a:gd name="connsiteX93" fmla="*/ 158210 w 160019"/>
              <a:gd name="connsiteY93" fmla="*/ 49911 h 89630"/>
              <a:gd name="connsiteX94" fmla="*/ 159734 w 160019"/>
              <a:gd name="connsiteY94" fmla="*/ 48292 h 89630"/>
              <a:gd name="connsiteX95" fmla="*/ 158591 w 160019"/>
              <a:gd name="connsiteY95" fmla="*/ 48101 h 89630"/>
              <a:gd name="connsiteX96" fmla="*/ 160020 w 160019"/>
              <a:gd name="connsiteY96" fmla="*/ 47244 h 89630"/>
              <a:gd name="connsiteX97" fmla="*/ 158687 w 160019"/>
              <a:gd name="connsiteY97" fmla="*/ 47054 h 89630"/>
              <a:gd name="connsiteX98" fmla="*/ 158496 w 160019"/>
              <a:gd name="connsiteY98" fmla="*/ 45339 h 89630"/>
              <a:gd name="connsiteX99" fmla="*/ 157829 w 160019"/>
              <a:gd name="connsiteY99" fmla="*/ 44387 h 89630"/>
              <a:gd name="connsiteX100" fmla="*/ 158305 w 160019"/>
              <a:gd name="connsiteY100" fmla="*/ 43244 h 89630"/>
              <a:gd name="connsiteX101" fmla="*/ 157544 w 160019"/>
              <a:gd name="connsiteY101" fmla="*/ 42958 h 89630"/>
              <a:gd name="connsiteX102" fmla="*/ 158972 w 160019"/>
              <a:gd name="connsiteY102" fmla="*/ 40672 h 89630"/>
              <a:gd name="connsiteX103" fmla="*/ 157448 w 160019"/>
              <a:gd name="connsiteY103" fmla="*/ 40481 h 89630"/>
              <a:gd name="connsiteX104" fmla="*/ 156686 w 160019"/>
              <a:gd name="connsiteY104" fmla="*/ 38481 h 89630"/>
              <a:gd name="connsiteX105" fmla="*/ 157258 w 160019"/>
              <a:gd name="connsiteY105" fmla="*/ 38100 h 89630"/>
              <a:gd name="connsiteX106" fmla="*/ 156496 w 160019"/>
              <a:gd name="connsiteY106" fmla="*/ 36767 h 89630"/>
              <a:gd name="connsiteX107" fmla="*/ 156591 w 160019"/>
              <a:gd name="connsiteY107" fmla="*/ 35719 h 89630"/>
              <a:gd name="connsiteX108" fmla="*/ 158401 w 160019"/>
              <a:gd name="connsiteY108" fmla="*/ 34481 h 89630"/>
              <a:gd name="connsiteX109" fmla="*/ 155924 w 160019"/>
              <a:gd name="connsiteY109" fmla="*/ 35147 h 89630"/>
              <a:gd name="connsiteX110" fmla="*/ 154781 w 160019"/>
              <a:gd name="connsiteY110" fmla="*/ 31718 h 89630"/>
              <a:gd name="connsiteX111" fmla="*/ 156972 w 160019"/>
              <a:gd name="connsiteY111" fmla="*/ 31814 h 89630"/>
              <a:gd name="connsiteX112" fmla="*/ 157163 w 160019"/>
              <a:gd name="connsiteY112" fmla="*/ 33528 h 89630"/>
              <a:gd name="connsiteX113" fmla="*/ 156972 w 160019"/>
              <a:gd name="connsiteY113" fmla="*/ 31433 h 89630"/>
              <a:gd name="connsiteX114" fmla="*/ 157829 w 160019"/>
              <a:gd name="connsiteY114" fmla="*/ 30671 h 89630"/>
              <a:gd name="connsiteX115" fmla="*/ 155543 w 160019"/>
              <a:gd name="connsiteY115" fmla="*/ 23527 h 89630"/>
              <a:gd name="connsiteX116" fmla="*/ 157067 w 160019"/>
              <a:gd name="connsiteY116" fmla="*/ 23051 h 89630"/>
              <a:gd name="connsiteX117" fmla="*/ 155448 w 160019"/>
              <a:gd name="connsiteY117" fmla="*/ 22860 h 89630"/>
              <a:gd name="connsiteX118" fmla="*/ 157163 w 160019"/>
              <a:gd name="connsiteY118" fmla="*/ 20193 h 89630"/>
              <a:gd name="connsiteX119" fmla="*/ 156115 w 160019"/>
              <a:gd name="connsiteY119" fmla="*/ 19622 h 89630"/>
              <a:gd name="connsiteX120" fmla="*/ 158591 w 160019"/>
              <a:gd name="connsiteY120" fmla="*/ 17621 h 89630"/>
              <a:gd name="connsiteX121" fmla="*/ 154686 w 160019"/>
              <a:gd name="connsiteY121" fmla="*/ 15240 h 89630"/>
              <a:gd name="connsiteX122" fmla="*/ 154496 w 160019"/>
              <a:gd name="connsiteY122" fmla="*/ 15240 h 89630"/>
              <a:gd name="connsiteX123" fmla="*/ 152686 w 160019"/>
              <a:gd name="connsiteY123" fmla="*/ 12287 h 89630"/>
              <a:gd name="connsiteX124" fmla="*/ 149447 w 160019"/>
              <a:gd name="connsiteY124" fmla="*/ 4191 h 89630"/>
              <a:gd name="connsiteX125" fmla="*/ 151543 w 160019"/>
              <a:gd name="connsiteY125" fmla="*/ 1524 h 89630"/>
              <a:gd name="connsiteX126" fmla="*/ 143828 w 160019"/>
              <a:gd name="connsiteY126" fmla="*/ 0 h 89630"/>
              <a:gd name="connsiteX127" fmla="*/ 132207 w 160019"/>
              <a:gd name="connsiteY127" fmla="*/ 667 h 89630"/>
              <a:gd name="connsiteX128" fmla="*/ 132493 w 160019"/>
              <a:gd name="connsiteY128" fmla="*/ 286 h 89630"/>
              <a:gd name="connsiteX129" fmla="*/ 111442 w 160019"/>
              <a:gd name="connsiteY129" fmla="*/ 5429 h 89630"/>
              <a:gd name="connsiteX130" fmla="*/ 112490 w 160019"/>
              <a:gd name="connsiteY130" fmla="*/ 5620 h 89630"/>
              <a:gd name="connsiteX131" fmla="*/ 110585 w 160019"/>
              <a:gd name="connsiteY131" fmla="*/ 6001 h 89630"/>
              <a:gd name="connsiteX132" fmla="*/ 102489 w 160019"/>
              <a:gd name="connsiteY132" fmla="*/ 7239 h 89630"/>
              <a:gd name="connsiteX133" fmla="*/ 102965 w 160019"/>
              <a:gd name="connsiteY133" fmla="*/ 6477 h 89630"/>
              <a:gd name="connsiteX134" fmla="*/ 78105 w 160019"/>
              <a:gd name="connsiteY134" fmla="*/ 8573 h 89630"/>
              <a:gd name="connsiteX135" fmla="*/ 78200 w 160019"/>
              <a:gd name="connsiteY135" fmla="*/ 9239 h 89630"/>
              <a:gd name="connsiteX136" fmla="*/ 73628 w 160019"/>
              <a:gd name="connsiteY136" fmla="*/ 9239 h 89630"/>
              <a:gd name="connsiteX137" fmla="*/ 84296 w 160019"/>
              <a:gd name="connsiteY137" fmla="*/ 9525 h 89630"/>
              <a:gd name="connsiteX138" fmla="*/ 76009 w 160019"/>
              <a:gd name="connsiteY138" fmla="*/ 11716 h 89630"/>
              <a:gd name="connsiteX139" fmla="*/ 82010 w 160019"/>
              <a:gd name="connsiteY139" fmla="*/ 11335 h 89630"/>
              <a:gd name="connsiteX140" fmla="*/ 72771 w 160019"/>
              <a:gd name="connsiteY140" fmla="*/ 13240 h 89630"/>
              <a:gd name="connsiteX141" fmla="*/ 75724 w 160019"/>
              <a:gd name="connsiteY141" fmla="*/ 12478 h 89630"/>
              <a:gd name="connsiteX142" fmla="*/ 72771 w 160019"/>
              <a:gd name="connsiteY142" fmla="*/ 11906 h 89630"/>
              <a:gd name="connsiteX143" fmla="*/ 49625 w 160019"/>
              <a:gd name="connsiteY143" fmla="*/ 13621 h 89630"/>
              <a:gd name="connsiteX144" fmla="*/ 48101 w 160019"/>
              <a:gd name="connsiteY144" fmla="*/ 12954 h 89630"/>
              <a:gd name="connsiteX145" fmla="*/ 30575 w 160019"/>
              <a:gd name="connsiteY145" fmla="*/ 13335 h 89630"/>
              <a:gd name="connsiteX146" fmla="*/ 30861 w 160019"/>
              <a:gd name="connsiteY146" fmla="*/ 12954 h 89630"/>
              <a:gd name="connsiteX147" fmla="*/ 26289 w 160019"/>
              <a:gd name="connsiteY147" fmla="*/ 11621 h 89630"/>
              <a:gd name="connsiteX148" fmla="*/ 27622 w 160019"/>
              <a:gd name="connsiteY148" fmla="*/ 10954 h 89630"/>
              <a:gd name="connsiteX149" fmla="*/ 25337 w 160019"/>
              <a:gd name="connsiteY149" fmla="*/ 10763 h 89630"/>
              <a:gd name="connsiteX150" fmla="*/ 25908 w 160019"/>
              <a:gd name="connsiteY150" fmla="*/ 10478 h 89630"/>
              <a:gd name="connsiteX151" fmla="*/ 24384 w 160019"/>
              <a:gd name="connsiteY151" fmla="*/ 8477 h 89630"/>
              <a:gd name="connsiteX152" fmla="*/ 24765 w 160019"/>
              <a:gd name="connsiteY152" fmla="*/ 7811 h 89630"/>
              <a:gd name="connsiteX153" fmla="*/ 24003 w 160019"/>
              <a:gd name="connsiteY153" fmla="*/ 7715 h 89630"/>
              <a:gd name="connsiteX154" fmla="*/ 25337 w 160019"/>
              <a:gd name="connsiteY154" fmla="*/ 10001 h 89630"/>
              <a:gd name="connsiteX155" fmla="*/ 22765 w 160019"/>
              <a:gd name="connsiteY155" fmla="*/ 11430 h 89630"/>
              <a:gd name="connsiteX156" fmla="*/ 27051 w 160019"/>
              <a:gd name="connsiteY156" fmla="*/ 13049 h 89630"/>
              <a:gd name="connsiteX157" fmla="*/ 26670 w 160019"/>
              <a:gd name="connsiteY157" fmla="*/ 13716 h 89630"/>
              <a:gd name="connsiteX158" fmla="*/ 27337 w 160019"/>
              <a:gd name="connsiteY158" fmla="*/ 13430 h 89630"/>
              <a:gd name="connsiteX159" fmla="*/ 27527 w 160019"/>
              <a:gd name="connsiteY159" fmla="*/ 15240 h 89630"/>
              <a:gd name="connsiteX160" fmla="*/ 23813 w 160019"/>
              <a:gd name="connsiteY160" fmla="*/ 13811 h 89630"/>
              <a:gd name="connsiteX161" fmla="*/ 20479 w 160019"/>
              <a:gd name="connsiteY161" fmla="*/ 12954 h 89630"/>
              <a:gd name="connsiteX162" fmla="*/ 21907 w 160019"/>
              <a:gd name="connsiteY162" fmla="*/ 13811 h 89630"/>
              <a:gd name="connsiteX163" fmla="*/ 21431 w 160019"/>
              <a:gd name="connsiteY163" fmla="*/ 14097 h 89630"/>
              <a:gd name="connsiteX164" fmla="*/ 24955 w 160019"/>
              <a:gd name="connsiteY164" fmla="*/ 15240 h 89630"/>
              <a:gd name="connsiteX165" fmla="*/ 20098 w 160019"/>
              <a:gd name="connsiteY165" fmla="*/ 14573 h 89630"/>
              <a:gd name="connsiteX166" fmla="*/ 20574 w 160019"/>
              <a:gd name="connsiteY166" fmla="*/ 14288 h 89630"/>
              <a:gd name="connsiteX167" fmla="*/ 18288 w 160019"/>
              <a:gd name="connsiteY167" fmla="*/ 14669 h 89630"/>
              <a:gd name="connsiteX168" fmla="*/ 19526 w 160019"/>
              <a:gd name="connsiteY168" fmla="*/ 14859 h 89630"/>
              <a:gd name="connsiteX169" fmla="*/ 18383 w 160019"/>
              <a:gd name="connsiteY169" fmla="*/ 15431 h 89630"/>
              <a:gd name="connsiteX170" fmla="*/ 15812 w 160019"/>
              <a:gd name="connsiteY170" fmla="*/ 16669 h 89630"/>
              <a:gd name="connsiteX171" fmla="*/ 16573 w 160019"/>
              <a:gd name="connsiteY171" fmla="*/ 15716 h 89630"/>
              <a:gd name="connsiteX172" fmla="*/ 17812 w 160019"/>
              <a:gd name="connsiteY172" fmla="*/ 16383 h 89630"/>
              <a:gd name="connsiteX173" fmla="*/ 17526 w 160019"/>
              <a:gd name="connsiteY173" fmla="*/ 15621 h 89630"/>
              <a:gd name="connsiteX174" fmla="*/ 17907 w 160019"/>
              <a:gd name="connsiteY174" fmla="*/ 15335 h 89630"/>
              <a:gd name="connsiteX175" fmla="*/ 15430 w 160019"/>
              <a:gd name="connsiteY175" fmla="*/ 15526 h 89630"/>
              <a:gd name="connsiteX176" fmla="*/ 15526 w 160019"/>
              <a:gd name="connsiteY176" fmla="*/ 17336 h 89630"/>
              <a:gd name="connsiteX177" fmla="*/ 11811 w 160019"/>
              <a:gd name="connsiteY177" fmla="*/ 23813 h 89630"/>
              <a:gd name="connsiteX178" fmla="*/ 14859 w 160019"/>
              <a:gd name="connsiteY178" fmla="*/ 20479 h 89630"/>
              <a:gd name="connsiteX179" fmla="*/ 12668 w 160019"/>
              <a:gd name="connsiteY179" fmla="*/ 24384 h 89630"/>
              <a:gd name="connsiteX180" fmla="*/ 12859 w 160019"/>
              <a:gd name="connsiteY180" fmla="*/ 25146 h 89630"/>
              <a:gd name="connsiteX181" fmla="*/ 13716 w 160019"/>
              <a:gd name="connsiteY181" fmla="*/ 24956 h 89630"/>
              <a:gd name="connsiteX182" fmla="*/ 14573 w 160019"/>
              <a:gd name="connsiteY182" fmla="*/ 23717 h 89630"/>
              <a:gd name="connsiteX183" fmla="*/ 13049 w 160019"/>
              <a:gd name="connsiteY183" fmla="*/ 25908 h 89630"/>
              <a:gd name="connsiteX184" fmla="*/ 12859 w 160019"/>
              <a:gd name="connsiteY184" fmla="*/ 28385 h 89630"/>
              <a:gd name="connsiteX185" fmla="*/ 14478 w 160019"/>
              <a:gd name="connsiteY185" fmla="*/ 25813 h 89630"/>
              <a:gd name="connsiteX186" fmla="*/ 13621 w 160019"/>
              <a:gd name="connsiteY186" fmla="*/ 28480 h 89630"/>
              <a:gd name="connsiteX187" fmla="*/ 12859 w 160019"/>
              <a:gd name="connsiteY187" fmla="*/ 28289 h 89630"/>
              <a:gd name="connsiteX188" fmla="*/ 11144 w 160019"/>
              <a:gd name="connsiteY188" fmla="*/ 31909 h 89630"/>
              <a:gd name="connsiteX189" fmla="*/ 10573 w 160019"/>
              <a:gd name="connsiteY189" fmla="*/ 33909 h 89630"/>
              <a:gd name="connsiteX190" fmla="*/ 11049 w 160019"/>
              <a:gd name="connsiteY190" fmla="*/ 35052 h 89630"/>
              <a:gd name="connsiteX191" fmla="*/ 8954 w 160019"/>
              <a:gd name="connsiteY191" fmla="*/ 38957 h 89630"/>
              <a:gd name="connsiteX192" fmla="*/ 9525 w 160019"/>
              <a:gd name="connsiteY192" fmla="*/ 39815 h 89630"/>
              <a:gd name="connsiteX193" fmla="*/ 8287 w 160019"/>
              <a:gd name="connsiteY193" fmla="*/ 42767 h 89630"/>
              <a:gd name="connsiteX194" fmla="*/ 9430 w 160019"/>
              <a:gd name="connsiteY194" fmla="*/ 43720 h 89630"/>
              <a:gd name="connsiteX195" fmla="*/ 8001 w 160019"/>
              <a:gd name="connsiteY195" fmla="*/ 45244 h 89630"/>
              <a:gd name="connsiteX196" fmla="*/ 7048 w 160019"/>
              <a:gd name="connsiteY196" fmla="*/ 47911 h 89630"/>
              <a:gd name="connsiteX197" fmla="*/ 5524 w 160019"/>
              <a:gd name="connsiteY197" fmla="*/ 47625 h 89630"/>
              <a:gd name="connsiteX198" fmla="*/ 6477 w 160019"/>
              <a:gd name="connsiteY198" fmla="*/ 48578 h 89630"/>
              <a:gd name="connsiteX199" fmla="*/ 5048 w 160019"/>
              <a:gd name="connsiteY199" fmla="*/ 49721 h 89630"/>
              <a:gd name="connsiteX200" fmla="*/ 5715 w 160019"/>
              <a:gd name="connsiteY200" fmla="*/ 51340 h 89630"/>
              <a:gd name="connsiteX201" fmla="*/ 953 w 160019"/>
              <a:gd name="connsiteY201" fmla="*/ 58865 h 89630"/>
              <a:gd name="connsiteX202" fmla="*/ 128969 w 160019"/>
              <a:gd name="connsiteY202" fmla="*/ 2953 h 89630"/>
              <a:gd name="connsiteX203" fmla="*/ 123063 w 160019"/>
              <a:gd name="connsiteY203" fmla="*/ 3620 h 89630"/>
              <a:gd name="connsiteX204" fmla="*/ 128969 w 160019"/>
              <a:gd name="connsiteY204" fmla="*/ 2953 h 89630"/>
              <a:gd name="connsiteX205" fmla="*/ 99155 w 160019"/>
              <a:gd name="connsiteY205" fmla="*/ 7715 h 89630"/>
              <a:gd name="connsiteX206" fmla="*/ 96298 w 160019"/>
              <a:gd name="connsiteY206" fmla="*/ 7906 h 89630"/>
              <a:gd name="connsiteX207" fmla="*/ 99155 w 160019"/>
              <a:gd name="connsiteY207" fmla="*/ 7715 h 89630"/>
              <a:gd name="connsiteX208" fmla="*/ 93916 w 160019"/>
              <a:gd name="connsiteY208" fmla="*/ 8763 h 89630"/>
              <a:gd name="connsiteX209" fmla="*/ 91726 w 160019"/>
              <a:gd name="connsiteY209" fmla="*/ 8477 h 89630"/>
              <a:gd name="connsiteX210" fmla="*/ 93916 w 160019"/>
              <a:gd name="connsiteY210" fmla="*/ 8763 h 89630"/>
              <a:gd name="connsiteX211" fmla="*/ 80391 w 160019"/>
              <a:gd name="connsiteY211" fmla="*/ 86392 h 89630"/>
              <a:gd name="connsiteX212" fmla="*/ 77819 w 160019"/>
              <a:gd name="connsiteY212" fmla="*/ 86106 h 89630"/>
              <a:gd name="connsiteX213" fmla="*/ 80391 w 160019"/>
              <a:gd name="connsiteY213" fmla="*/ 86392 h 89630"/>
              <a:gd name="connsiteX214" fmla="*/ 74486 w 160019"/>
              <a:gd name="connsiteY214" fmla="*/ 87630 h 89630"/>
              <a:gd name="connsiteX215" fmla="*/ 82772 w 160019"/>
              <a:gd name="connsiteY215" fmla="*/ 86487 h 89630"/>
              <a:gd name="connsiteX216" fmla="*/ 81629 w 160019"/>
              <a:gd name="connsiteY216" fmla="*/ 86297 h 89630"/>
              <a:gd name="connsiteX217" fmla="*/ 88106 w 160019"/>
              <a:gd name="connsiteY217" fmla="*/ 86678 h 89630"/>
              <a:gd name="connsiteX218" fmla="*/ 77153 w 160019"/>
              <a:gd name="connsiteY218" fmla="*/ 87630 h 89630"/>
              <a:gd name="connsiteX219" fmla="*/ 75438 w 160019"/>
              <a:gd name="connsiteY219" fmla="*/ 87821 h 89630"/>
              <a:gd name="connsiteX220" fmla="*/ 74486 w 160019"/>
              <a:gd name="connsiteY220" fmla="*/ 87630 h 89630"/>
              <a:gd name="connsiteX221" fmla="*/ 72866 w 160019"/>
              <a:gd name="connsiteY221" fmla="*/ 86392 h 89630"/>
              <a:gd name="connsiteX222" fmla="*/ 70485 w 160019"/>
              <a:gd name="connsiteY222" fmla="*/ 86678 h 89630"/>
              <a:gd name="connsiteX223" fmla="*/ 72866 w 160019"/>
              <a:gd name="connsiteY223" fmla="*/ 86392 h 89630"/>
              <a:gd name="connsiteX224" fmla="*/ 56579 w 160019"/>
              <a:gd name="connsiteY224" fmla="*/ 14192 h 89630"/>
              <a:gd name="connsiteX225" fmla="*/ 54197 w 160019"/>
              <a:gd name="connsiteY225" fmla="*/ 13716 h 89630"/>
              <a:gd name="connsiteX226" fmla="*/ 56579 w 160019"/>
              <a:gd name="connsiteY226" fmla="*/ 14192 h 89630"/>
              <a:gd name="connsiteX227" fmla="*/ 51816 w 160019"/>
              <a:gd name="connsiteY227" fmla="*/ 13907 h 89630"/>
              <a:gd name="connsiteX228" fmla="*/ 49339 w 160019"/>
              <a:gd name="connsiteY228" fmla="*/ 13811 h 89630"/>
              <a:gd name="connsiteX229" fmla="*/ 51816 w 160019"/>
              <a:gd name="connsiteY229" fmla="*/ 13907 h 89630"/>
              <a:gd name="connsiteX230" fmla="*/ 33719 w 160019"/>
              <a:gd name="connsiteY230" fmla="*/ 15145 h 89630"/>
              <a:gd name="connsiteX231" fmla="*/ 35433 w 160019"/>
              <a:gd name="connsiteY231" fmla="*/ 15145 h 89630"/>
              <a:gd name="connsiteX232" fmla="*/ 32671 w 160019"/>
              <a:gd name="connsiteY232" fmla="*/ 15812 h 89630"/>
              <a:gd name="connsiteX233" fmla="*/ 31813 w 160019"/>
              <a:gd name="connsiteY233" fmla="*/ 15431 h 89630"/>
              <a:gd name="connsiteX234" fmla="*/ 32480 w 160019"/>
              <a:gd name="connsiteY234" fmla="*/ 14764 h 89630"/>
              <a:gd name="connsiteX235" fmla="*/ 30575 w 160019"/>
              <a:gd name="connsiteY235" fmla="*/ 13621 h 89630"/>
              <a:gd name="connsiteX236" fmla="*/ 33719 w 160019"/>
              <a:gd name="connsiteY236" fmla="*/ 15145 h 89630"/>
              <a:gd name="connsiteX237" fmla="*/ 14478 w 160019"/>
              <a:gd name="connsiteY237" fmla="*/ 20003 h 89630"/>
              <a:gd name="connsiteX238" fmla="*/ 17336 w 160019"/>
              <a:gd name="connsiteY238" fmla="*/ 17717 h 89630"/>
              <a:gd name="connsiteX239" fmla="*/ 14478 w 160019"/>
              <a:gd name="connsiteY239" fmla="*/ 20003 h 89630"/>
              <a:gd name="connsiteX240" fmla="*/ 14764 w 160019"/>
              <a:gd name="connsiteY240" fmla="*/ 21812 h 89630"/>
              <a:gd name="connsiteX241" fmla="*/ 15716 w 160019"/>
              <a:gd name="connsiteY241" fmla="*/ 20955 h 89630"/>
              <a:gd name="connsiteX242" fmla="*/ 15526 w 160019"/>
              <a:gd name="connsiteY242" fmla="*/ 21241 h 89630"/>
              <a:gd name="connsiteX243" fmla="*/ 15716 w 160019"/>
              <a:gd name="connsiteY243" fmla="*/ 21622 h 89630"/>
              <a:gd name="connsiteX244" fmla="*/ 14764 w 160019"/>
              <a:gd name="connsiteY244" fmla="*/ 21812 h 89630"/>
              <a:gd name="connsiteX245" fmla="*/ 5334 w 160019"/>
              <a:gd name="connsiteY245" fmla="*/ 59436 h 89630"/>
              <a:gd name="connsiteX246" fmla="*/ 4953 w 160019"/>
              <a:gd name="connsiteY246" fmla="*/ 60103 h 89630"/>
              <a:gd name="connsiteX247" fmla="*/ 3905 w 160019"/>
              <a:gd name="connsiteY247" fmla="*/ 59912 h 89630"/>
              <a:gd name="connsiteX248" fmla="*/ 5334 w 160019"/>
              <a:gd name="connsiteY248" fmla="*/ 59436 h 89630"/>
              <a:gd name="connsiteX249" fmla="*/ 4000 w 160019"/>
              <a:gd name="connsiteY249" fmla="*/ 61627 h 89630"/>
              <a:gd name="connsiteX250" fmla="*/ 3238 w 160019"/>
              <a:gd name="connsiteY250" fmla="*/ 60008 h 89630"/>
              <a:gd name="connsiteX251" fmla="*/ 4000 w 160019"/>
              <a:gd name="connsiteY251" fmla="*/ 61627 h 89630"/>
              <a:gd name="connsiteX252" fmla="*/ 3143 w 160019"/>
              <a:gd name="connsiteY252" fmla="*/ 63627 h 89630"/>
              <a:gd name="connsiteX253" fmla="*/ 2572 w 160019"/>
              <a:gd name="connsiteY253" fmla="*/ 64199 h 89630"/>
              <a:gd name="connsiteX254" fmla="*/ 3048 w 160019"/>
              <a:gd name="connsiteY254" fmla="*/ 62103 h 89630"/>
              <a:gd name="connsiteX255" fmla="*/ 3143 w 160019"/>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60019" h="89630">
                <a:moveTo>
                  <a:pt x="953" y="58865"/>
                </a:moveTo>
                <a:cubicBezTo>
                  <a:pt x="762" y="59246"/>
                  <a:pt x="571" y="60198"/>
                  <a:pt x="0" y="60865"/>
                </a:cubicBezTo>
                <a:cubicBezTo>
                  <a:pt x="381" y="60389"/>
                  <a:pt x="1333" y="60579"/>
                  <a:pt x="1524" y="61151"/>
                </a:cubicBezTo>
                <a:cubicBezTo>
                  <a:pt x="1333" y="62008"/>
                  <a:pt x="857" y="62389"/>
                  <a:pt x="381" y="62294"/>
                </a:cubicBezTo>
                <a:cubicBezTo>
                  <a:pt x="381" y="63341"/>
                  <a:pt x="1238" y="62198"/>
                  <a:pt x="1524" y="62198"/>
                </a:cubicBezTo>
                <a:cubicBezTo>
                  <a:pt x="2096" y="62865"/>
                  <a:pt x="2000" y="63532"/>
                  <a:pt x="1905" y="64389"/>
                </a:cubicBezTo>
                <a:cubicBezTo>
                  <a:pt x="3524" y="64770"/>
                  <a:pt x="4667" y="65151"/>
                  <a:pt x="4858" y="67532"/>
                </a:cubicBezTo>
                <a:cubicBezTo>
                  <a:pt x="4667" y="68485"/>
                  <a:pt x="4096" y="68390"/>
                  <a:pt x="3524" y="68294"/>
                </a:cubicBezTo>
                <a:cubicBezTo>
                  <a:pt x="3238" y="68199"/>
                  <a:pt x="3429" y="67532"/>
                  <a:pt x="3715" y="67628"/>
                </a:cubicBezTo>
                <a:cubicBezTo>
                  <a:pt x="3524" y="66961"/>
                  <a:pt x="1905" y="68866"/>
                  <a:pt x="2286" y="69818"/>
                </a:cubicBezTo>
                <a:cubicBezTo>
                  <a:pt x="1524" y="69437"/>
                  <a:pt x="1238" y="70390"/>
                  <a:pt x="571" y="70199"/>
                </a:cubicBezTo>
                <a:cubicBezTo>
                  <a:pt x="190" y="71819"/>
                  <a:pt x="1238" y="69628"/>
                  <a:pt x="1905" y="70485"/>
                </a:cubicBezTo>
                <a:cubicBezTo>
                  <a:pt x="476" y="70866"/>
                  <a:pt x="1810" y="71533"/>
                  <a:pt x="2191" y="72390"/>
                </a:cubicBezTo>
                <a:cubicBezTo>
                  <a:pt x="1905" y="73247"/>
                  <a:pt x="1048" y="73343"/>
                  <a:pt x="1524" y="74390"/>
                </a:cubicBezTo>
                <a:cubicBezTo>
                  <a:pt x="1048" y="75152"/>
                  <a:pt x="762" y="73343"/>
                  <a:pt x="476" y="74867"/>
                </a:cubicBezTo>
                <a:cubicBezTo>
                  <a:pt x="1905" y="76010"/>
                  <a:pt x="2953" y="74771"/>
                  <a:pt x="4191" y="75629"/>
                </a:cubicBezTo>
                <a:cubicBezTo>
                  <a:pt x="3715" y="76486"/>
                  <a:pt x="3238" y="76581"/>
                  <a:pt x="4286" y="76391"/>
                </a:cubicBezTo>
                <a:cubicBezTo>
                  <a:pt x="4286" y="76676"/>
                  <a:pt x="4381" y="78010"/>
                  <a:pt x="3715" y="78105"/>
                </a:cubicBezTo>
                <a:cubicBezTo>
                  <a:pt x="3810" y="78581"/>
                  <a:pt x="4096" y="78867"/>
                  <a:pt x="4477" y="78962"/>
                </a:cubicBezTo>
                <a:cubicBezTo>
                  <a:pt x="4096" y="79629"/>
                  <a:pt x="3334" y="79343"/>
                  <a:pt x="3238" y="80486"/>
                </a:cubicBezTo>
                <a:cubicBezTo>
                  <a:pt x="5144" y="81344"/>
                  <a:pt x="5524" y="78867"/>
                  <a:pt x="7525" y="79915"/>
                </a:cubicBezTo>
                <a:cubicBezTo>
                  <a:pt x="7715" y="79153"/>
                  <a:pt x="6953" y="79439"/>
                  <a:pt x="6953" y="78772"/>
                </a:cubicBezTo>
                <a:cubicBezTo>
                  <a:pt x="9620" y="80105"/>
                  <a:pt x="10287" y="83439"/>
                  <a:pt x="13430" y="84296"/>
                </a:cubicBezTo>
                <a:cubicBezTo>
                  <a:pt x="13240" y="82582"/>
                  <a:pt x="15812" y="84201"/>
                  <a:pt x="15145" y="85916"/>
                </a:cubicBezTo>
                <a:cubicBezTo>
                  <a:pt x="18764" y="85630"/>
                  <a:pt x="17716" y="85249"/>
                  <a:pt x="21431" y="86582"/>
                </a:cubicBezTo>
                <a:cubicBezTo>
                  <a:pt x="20860" y="87535"/>
                  <a:pt x="20098" y="88011"/>
                  <a:pt x="18859" y="87821"/>
                </a:cubicBezTo>
                <a:cubicBezTo>
                  <a:pt x="19336" y="90107"/>
                  <a:pt x="21622" y="89059"/>
                  <a:pt x="23336" y="89249"/>
                </a:cubicBezTo>
                <a:cubicBezTo>
                  <a:pt x="22574" y="88487"/>
                  <a:pt x="23241" y="88487"/>
                  <a:pt x="24098" y="88583"/>
                </a:cubicBezTo>
                <a:cubicBezTo>
                  <a:pt x="24098" y="88964"/>
                  <a:pt x="23813" y="88868"/>
                  <a:pt x="23622" y="88868"/>
                </a:cubicBezTo>
                <a:cubicBezTo>
                  <a:pt x="26479" y="89440"/>
                  <a:pt x="29623" y="89630"/>
                  <a:pt x="32766" y="89440"/>
                </a:cubicBezTo>
                <a:cubicBezTo>
                  <a:pt x="35909" y="89249"/>
                  <a:pt x="39148" y="88964"/>
                  <a:pt x="42386" y="89059"/>
                </a:cubicBezTo>
                <a:cubicBezTo>
                  <a:pt x="42481" y="88487"/>
                  <a:pt x="42196" y="88487"/>
                  <a:pt x="42100" y="88011"/>
                </a:cubicBezTo>
                <a:cubicBezTo>
                  <a:pt x="44863" y="87344"/>
                  <a:pt x="46577" y="88773"/>
                  <a:pt x="43053" y="88678"/>
                </a:cubicBezTo>
                <a:cubicBezTo>
                  <a:pt x="43148" y="89249"/>
                  <a:pt x="45529" y="89154"/>
                  <a:pt x="46482" y="89630"/>
                </a:cubicBezTo>
                <a:cubicBezTo>
                  <a:pt x="45720" y="89154"/>
                  <a:pt x="46482" y="88487"/>
                  <a:pt x="46863" y="87821"/>
                </a:cubicBezTo>
                <a:cubicBezTo>
                  <a:pt x="47625" y="89440"/>
                  <a:pt x="48578" y="88392"/>
                  <a:pt x="50102" y="88392"/>
                </a:cubicBezTo>
                <a:cubicBezTo>
                  <a:pt x="49721" y="87249"/>
                  <a:pt x="49244" y="88487"/>
                  <a:pt x="48673" y="87725"/>
                </a:cubicBezTo>
                <a:cubicBezTo>
                  <a:pt x="49054" y="86868"/>
                  <a:pt x="50482" y="87440"/>
                  <a:pt x="50959" y="87630"/>
                </a:cubicBezTo>
                <a:cubicBezTo>
                  <a:pt x="50959" y="88011"/>
                  <a:pt x="50578" y="87916"/>
                  <a:pt x="50292" y="88011"/>
                </a:cubicBezTo>
                <a:cubicBezTo>
                  <a:pt x="50387" y="88773"/>
                  <a:pt x="51245" y="88106"/>
                  <a:pt x="51721" y="88297"/>
                </a:cubicBezTo>
                <a:cubicBezTo>
                  <a:pt x="51625" y="88011"/>
                  <a:pt x="51435" y="87916"/>
                  <a:pt x="51435" y="87630"/>
                </a:cubicBezTo>
                <a:cubicBezTo>
                  <a:pt x="54007" y="87440"/>
                  <a:pt x="54959" y="87725"/>
                  <a:pt x="57055" y="87630"/>
                </a:cubicBezTo>
                <a:cubicBezTo>
                  <a:pt x="57436" y="87725"/>
                  <a:pt x="56959" y="88106"/>
                  <a:pt x="57150" y="88678"/>
                </a:cubicBezTo>
                <a:cubicBezTo>
                  <a:pt x="58103" y="87630"/>
                  <a:pt x="58198" y="89249"/>
                  <a:pt x="59341" y="88487"/>
                </a:cubicBezTo>
                <a:cubicBezTo>
                  <a:pt x="58960" y="87535"/>
                  <a:pt x="58579" y="88106"/>
                  <a:pt x="57531" y="87916"/>
                </a:cubicBezTo>
                <a:cubicBezTo>
                  <a:pt x="59055" y="87344"/>
                  <a:pt x="61246" y="86582"/>
                  <a:pt x="62674" y="87440"/>
                </a:cubicBezTo>
                <a:cubicBezTo>
                  <a:pt x="62389" y="88202"/>
                  <a:pt x="61150" y="87725"/>
                  <a:pt x="60770" y="88297"/>
                </a:cubicBezTo>
                <a:cubicBezTo>
                  <a:pt x="61722" y="89249"/>
                  <a:pt x="63627" y="88487"/>
                  <a:pt x="64770" y="88297"/>
                </a:cubicBezTo>
                <a:cubicBezTo>
                  <a:pt x="63532" y="86487"/>
                  <a:pt x="66104" y="88964"/>
                  <a:pt x="66008" y="87440"/>
                </a:cubicBezTo>
                <a:cubicBezTo>
                  <a:pt x="66484" y="87535"/>
                  <a:pt x="65818" y="88011"/>
                  <a:pt x="66294" y="88487"/>
                </a:cubicBezTo>
                <a:cubicBezTo>
                  <a:pt x="68008" y="88011"/>
                  <a:pt x="69152" y="88678"/>
                  <a:pt x="70866" y="88297"/>
                </a:cubicBezTo>
                <a:cubicBezTo>
                  <a:pt x="70295" y="87344"/>
                  <a:pt x="69818" y="88392"/>
                  <a:pt x="69247" y="87821"/>
                </a:cubicBezTo>
                <a:cubicBezTo>
                  <a:pt x="70295" y="86678"/>
                  <a:pt x="71152" y="88392"/>
                  <a:pt x="72962" y="87725"/>
                </a:cubicBezTo>
                <a:cubicBezTo>
                  <a:pt x="72390" y="88678"/>
                  <a:pt x="71438" y="87916"/>
                  <a:pt x="71342" y="88964"/>
                </a:cubicBezTo>
                <a:cubicBezTo>
                  <a:pt x="71628" y="89440"/>
                  <a:pt x="72199" y="89535"/>
                  <a:pt x="72771" y="89535"/>
                </a:cubicBezTo>
                <a:cubicBezTo>
                  <a:pt x="72580" y="89249"/>
                  <a:pt x="72485" y="88964"/>
                  <a:pt x="72390" y="88487"/>
                </a:cubicBezTo>
                <a:cubicBezTo>
                  <a:pt x="74104" y="88392"/>
                  <a:pt x="75629" y="88297"/>
                  <a:pt x="76962" y="88297"/>
                </a:cubicBezTo>
                <a:cubicBezTo>
                  <a:pt x="78296" y="88297"/>
                  <a:pt x="79534" y="88202"/>
                  <a:pt x="80677" y="88202"/>
                </a:cubicBezTo>
                <a:cubicBezTo>
                  <a:pt x="83058" y="88106"/>
                  <a:pt x="85534" y="88106"/>
                  <a:pt x="88868" y="87821"/>
                </a:cubicBezTo>
                <a:cubicBezTo>
                  <a:pt x="88773" y="87440"/>
                  <a:pt x="88582" y="87630"/>
                  <a:pt x="88392" y="87535"/>
                </a:cubicBezTo>
                <a:cubicBezTo>
                  <a:pt x="90964" y="85439"/>
                  <a:pt x="94012" y="85058"/>
                  <a:pt x="97250" y="84963"/>
                </a:cubicBezTo>
                <a:cubicBezTo>
                  <a:pt x="100394" y="84868"/>
                  <a:pt x="103632" y="85058"/>
                  <a:pt x="106680" y="84201"/>
                </a:cubicBezTo>
                <a:cubicBezTo>
                  <a:pt x="106585" y="84773"/>
                  <a:pt x="106299" y="85058"/>
                  <a:pt x="105823" y="85058"/>
                </a:cubicBezTo>
                <a:cubicBezTo>
                  <a:pt x="107252" y="86106"/>
                  <a:pt x="108204" y="84106"/>
                  <a:pt x="109442" y="84011"/>
                </a:cubicBezTo>
                <a:cubicBezTo>
                  <a:pt x="108871" y="86011"/>
                  <a:pt x="110109" y="82677"/>
                  <a:pt x="109823" y="85058"/>
                </a:cubicBezTo>
                <a:lnTo>
                  <a:pt x="112490" y="84582"/>
                </a:lnTo>
                <a:cubicBezTo>
                  <a:pt x="112204" y="84106"/>
                  <a:pt x="111823" y="83915"/>
                  <a:pt x="111442" y="84106"/>
                </a:cubicBezTo>
                <a:cubicBezTo>
                  <a:pt x="114967" y="83058"/>
                  <a:pt x="118967" y="82391"/>
                  <a:pt x="122682" y="81820"/>
                </a:cubicBezTo>
                <a:cubicBezTo>
                  <a:pt x="124587" y="81534"/>
                  <a:pt x="126397" y="81153"/>
                  <a:pt x="128111" y="80772"/>
                </a:cubicBezTo>
                <a:cubicBezTo>
                  <a:pt x="129826" y="80391"/>
                  <a:pt x="131350" y="79915"/>
                  <a:pt x="132779" y="79343"/>
                </a:cubicBezTo>
                <a:cubicBezTo>
                  <a:pt x="132874" y="79724"/>
                  <a:pt x="132588" y="79629"/>
                  <a:pt x="132493" y="79724"/>
                </a:cubicBezTo>
                <a:cubicBezTo>
                  <a:pt x="136588" y="79724"/>
                  <a:pt x="142970" y="73628"/>
                  <a:pt x="146971" y="73724"/>
                </a:cubicBezTo>
                <a:cubicBezTo>
                  <a:pt x="147447" y="73724"/>
                  <a:pt x="147828" y="75057"/>
                  <a:pt x="148114" y="74581"/>
                </a:cubicBezTo>
                <a:cubicBezTo>
                  <a:pt x="148209" y="74962"/>
                  <a:pt x="148209" y="75248"/>
                  <a:pt x="148019" y="75343"/>
                </a:cubicBezTo>
                <a:cubicBezTo>
                  <a:pt x="148590" y="76295"/>
                  <a:pt x="148304" y="72866"/>
                  <a:pt x="149257" y="74486"/>
                </a:cubicBezTo>
                <a:cubicBezTo>
                  <a:pt x="149352" y="73724"/>
                  <a:pt x="147923" y="73724"/>
                  <a:pt x="147352" y="73343"/>
                </a:cubicBezTo>
                <a:cubicBezTo>
                  <a:pt x="149447" y="71152"/>
                  <a:pt x="152209" y="70390"/>
                  <a:pt x="154877" y="70866"/>
                </a:cubicBezTo>
                <a:cubicBezTo>
                  <a:pt x="153733" y="69533"/>
                  <a:pt x="155829" y="69723"/>
                  <a:pt x="156591" y="69628"/>
                </a:cubicBezTo>
                <a:cubicBezTo>
                  <a:pt x="156686" y="69056"/>
                  <a:pt x="155067" y="69533"/>
                  <a:pt x="154781" y="68771"/>
                </a:cubicBezTo>
                <a:cubicBezTo>
                  <a:pt x="155162" y="67628"/>
                  <a:pt x="157639" y="67342"/>
                  <a:pt x="158305" y="68390"/>
                </a:cubicBezTo>
                <a:cubicBezTo>
                  <a:pt x="158496" y="68294"/>
                  <a:pt x="158401" y="68009"/>
                  <a:pt x="158305" y="68009"/>
                </a:cubicBezTo>
                <a:cubicBezTo>
                  <a:pt x="158305" y="67628"/>
                  <a:pt x="158496" y="67723"/>
                  <a:pt x="158591" y="67628"/>
                </a:cubicBezTo>
                <a:cubicBezTo>
                  <a:pt x="158496" y="66866"/>
                  <a:pt x="158020" y="67532"/>
                  <a:pt x="157734" y="67342"/>
                </a:cubicBezTo>
                <a:cubicBezTo>
                  <a:pt x="157639" y="66580"/>
                  <a:pt x="158305" y="67151"/>
                  <a:pt x="158496" y="66866"/>
                </a:cubicBezTo>
                <a:cubicBezTo>
                  <a:pt x="157544" y="65913"/>
                  <a:pt x="158782" y="65246"/>
                  <a:pt x="159544" y="65342"/>
                </a:cubicBezTo>
                <a:cubicBezTo>
                  <a:pt x="159734" y="65342"/>
                  <a:pt x="157544" y="63913"/>
                  <a:pt x="158591" y="62960"/>
                </a:cubicBezTo>
                <a:cubicBezTo>
                  <a:pt x="158020" y="62484"/>
                  <a:pt x="157448" y="61913"/>
                  <a:pt x="157067" y="60674"/>
                </a:cubicBezTo>
                <a:cubicBezTo>
                  <a:pt x="157067" y="59150"/>
                  <a:pt x="157829" y="58674"/>
                  <a:pt x="157258" y="56388"/>
                </a:cubicBezTo>
                <a:cubicBezTo>
                  <a:pt x="157544" y="55817"/>
                  <a:pt x="158782" y="56864"/>
                  <a:pt x="159544" y="56483"/>
                </a:cubicBezTo>
                <a:cubicBezTo>
                  <a:pt x="159353" y="55912"/>
                  <a:pt x="158877" y="55912"/>
                  <a:pt x="158591" y="55531"/>
                </a:cubicBezTo>
                <a:cubicBezTo>
                  <a:pt x="158877" y="54197"/>
                  <a:pt x="159734" y="53054"/>
                  <a:pt x="158877" y="51626"/>
                </a:cubicBezTo>
                <a:cubicBezTo>
                  <a:pt x="158877" y="51245"/>
                  <a:pt x="159163" y="51340"/>
                  <a:pt x="159163" y="50864"/>
                </a:cubicBezTo>
                <a:cubicBezTo>
                  <a:pt x="159639" y="50578"/>
                  <a:pt x="159544" y="51530"/>
                  <a:pt x="159829" y="51816"/>
                </a:cubicBezTo>
                <a:cubicBezTo>
                  <a:pt x="160115" y="50768"/>
                  <a:pt x="159067" y="49244"/>
                  <a:pt x="158210" y="49911"/>
                </a:cubicBezTo>
                <a:cubicBezTo>
                  <a:pt x="158210" y="48673"/>
                  <a:pt x="158877" y="48292"/>
                  <a:pt x="159734" y="48292"/>
                </a:cubicBezTo>
                <a:cubicBezTo>
                  <a:pt x="160211" y="47720"/>
                  <a:pt x="158877" y="48101"/>
                  <a:pt x="158591" y="48101"/>
                </a:cubicBezTo>
                <a:cubicBezTo>
                  <a:pt x="158782" y="47435"/>
                  <a:pt x="159734" y="47816"/>
                  <a:pt x="160020" y="47244"/>
                </a:cubicBezTo>
                <a:cubicBezTo>
                  <a:pt x="159829" y="46482"/>
                  <a:pt x="159067" y="47244"/>
                  <a:pt x="158687" y="47054"/>
                </a:cubicBezTo>
                <a:cubicBezTo>
                  <a:pt x="158305" y="46577"/>
                  <a:pt x="157544" y="45434"/>
                  <a:pt x="158496" y="45339"/>
                </a:cubicBezTo>
                <a:cubicBezTo>
                  <a:pt x="158401" y="44672"/>
                  <a:pt x="157829" y="45149"/>
                  <a:pt x="157829" y="44387"/>
                </a:cubicBezTo>
                <a:cubicBezTo>
                  <a:pt x="158591" y="43720"/>
                  <a:pt x="157163" y="43339"/>
                  <a:pt x="158305" y="43244"/>
                </a:cubicBezTo>
                <a:cubicBezTo>
                  <a:pt x="158210" y="42767"/>
                  <a:pt x="157829" y="43053"/>
                  <a:pt x="157544" y="42958"/>
                </a:cubicBezTo>
                <a:cubicBezTo>
                  <a:pt x="157067" y="40672"/>
                  <a:pt x="158496" y="41339"/>
                  <a:pt x="158972" y="40672"/>
                </a:cubicBezTo>
                <a:cubicBezTo>
                  <a:pt x="158782" y="39910"/>
                  <a:pt x="157924" y="40672"/>
                  <a:pt x="157448" y="40481"/>
                </a:cubicBezTo>
                <a:cubicBezTo>
                  <a:pt x="156686" y="40100"/>
                  <a:pt x="157353" y="39053"/>
                  <a:pt x="156686" y="38481"/>
                </a:cubicBezTo>
                <a:cubicBezTo>
                  <a:pt x="156686" y="37719"/>
                  <a:pt x="157067" y="38862"/>
                  <a:pt x="157258" y="38100"/>
                </a:cubicBezTo>
                <a:cubicBezTo>
                  <a:pt x="157067" y="37624"/>
                  <a:pt x="156877" y="37052"/>
                  <a:pt x="156496" y="36767"/>
                </a:cubicBezTo>
                <a:cubicBezTo>
                  <a:pt x="156972" y="35528"/>
                  <a:pt x="158877" y="35624"/>
                  <a:pt x="156591" y="35719"/>
                </a:cubicBezTo>
                <a:cubicBezTo>
                  <a:pt x="156877" y="34862"/>
                  <a:pt x="157829" y="34957"/>
                  <a:pt x="158401" y="34481"/>
                </a:cubicBezTo>
                <a:cubicBezTo>
                  <a:pt x="157829" y="33814"/>
                  <a:pt x="156686" y="34957"/>
                  <a:pt x="155924" y="35147"/>
                </a:cubicBezTo>
                <a:cubicBezTo>
                  <a:pt x="155067" y="34481"/>
                  <a:pt x="155257" y="33528"/>
                  <a:pt x="154781" y="31718"/>
                </a:cubicBezTo>
                <a:cubicBezTo>
                  <a:pt x="155162" y="30766"/>
                  <a:pt x="156496" y="31337"/>
                  <a:pt x="156972" y="31814"/>
                </a:cubicBezTo>
                <a:lnTo>
                  <a:pt x="157163" y="33528"/>
                </a:lnTo>
                <a:cubicBezTo>
                  <a:pt x="157639" y="33052"/>
                  <a:pt x="157353" y="32004"/>
                  <a:pt x="156972" y="31433"/>
                </a:cubicBezTo>
                <a:cubicBezTo>
                  <a:pt x="156972" y="30671"/>
                  <a:pt x="157829" y="31242"/>
                  <a:pt x="157829" y="30671"/>
                </a:cubicBezTo>
                <a:cubicBezTo>
                  <a:pt x="156972" y="32099"/>
                  <a:pt x="154781" y="25908"/>
                  <a:pt x="155543" y="23527"/>
                </a:cubicBezTo>
                <a:cubicBezTo>
                  <a:pt x="155734" y="22765"/>
                  <a:pt x="156781" y="23813"/>
                  <a:pt x="157067" y="23051"/>
                </a:cubicBezTo>
                <a:cubicBezTo>
                  <a:pt x="157163" y="22765"/>
                  <a:pt x="155734" y="22574"/>
                  <a:pt x="155448" y="22860"/>
                </a:cubicBezTo>
                <a:cubicBezTo>
                  <a:pt x="155162" y="20669"/>
                  <a:pt x="156115" y="20384"/>
                  <a:pt x="157163" y="20193"/>
                </a:cubicBezTo>
                <a:cubicBezTo>
                  <a:pt x="157067" y="19431"/>
                  <a:pt x="156591" y="19526"/>
                  <a:pt x="156115" y="19622"/>
                </a:cubicBezTo>
                <a:cubicBezTo>
                  <a:pt x="155924" y="17621"/>
                  <a:pt x="157734" y="18288"/>
                  <a:pt x="158591" y="17621"/>
                </a:cubicBezTo>
                <a:cubicBezTo>
                  <a:pt x="157353" y="17717"/>
                  <a:pt x="154877" y="17907"/>
                  <a:pt x="154686" y="15240"/>
                </a:cubicBezTo>
                <a:cubicBezTo>
                  <a:pt x="155067" y="14954"/>
                  <a:pt x="154400" y="14764"/>
                  <a:pt x="154496" y="15240"/>
                </a:cubicBezTo>
                <a:cubicBezTo>
                  <a:pt x="153257" y="15049"/>
                  <a:pt x="153448" y="12954"/>
                  <a:pt x="152686" y="12287"/>
                </a:cubicBezTo>
                <a:cubicBezTo>
                  <a:pt x="153353" y="7715"/>
                  <a:pt x="151162" y="6477"/>
                  <a:pt x="149447" y="4191"/>
                </a:cubicBezTo>
                <a:cubicBezTo>
                  <a:pt x="149733" y="2762"/>
                  <a:pt x="150876" y="2381"/>
                  <a:pt x="151543" y="1524"/>
                </a:cubicBezTo>
                <a:cubicBezTo>
                  <a:pt x="149447" y="-1143"/>
                  <a:pt x="146018" y="2953"/>
                  <a:pt x="143828" y="0"/>
                </a:cubicBezTo>
                <a:cubicBezTo>
                  <a:pt x="140303" y="1238"/>
                  <a:pt x="135350" y="1715"/>
                  <a:pt x="132207" y="667"/>
                </a:cubicBezTo>
                <a:cubicBezTo>
                  <a:pt x="132112" y="286"/>
                  <a:pt x="132302" y="286"/>
                  <a:pt x="132493" y="286"/>
                </a:cubicBezTo>
                <a:cubicBezTo>
                  <a:pt x="125730" y="857"/>
                  <a:pt x="118777" y="4667"/>
                  <a:pt x="111442" y="5429"/>
                </a:cubicBezTo>
                <a:cubicBezTo>
                  <a:pt x="109919" y="5715"/>
                  <a:pt x="112490" y="5810"/>
                  <a:pt x="112490" y="5620"/>
                </a:cubicBezTo>
                <a:cubicBezTo>
                  <a:pt x="112681" y="6763"/>
                  <a:pt x="110109" y="6001"/>
                  <a:pt x="110585" y="6001"/>
                </a:cubicBezTo>
                <a:cubicBezTo>
                  <a:pt x="108490" y="6001"/>
                  <a:pt x="103822" y="6668"/>
                  <a:pt x="102489" y="7239"/>
                </a:cubicBezTo>
                <a:cubicBezTo>
                  <a:pt x="102298" y="6477"/>
                  <a:pt x="102584" y="6572"/>
                  <a:pt x="102965" y="6477"/>
                </a:cubicBezTo>
                <a:cubicBezTo>
                  <a:pt x="95250" y="6477"/>
                  <a:pt x="84391" y="10097"/>
                  <a:pt x="78105" y="8573"/>
                </a:cubicBezTo>
                <a:lnTo>
                  <a:pt x="78200" y="9239"/>
                </a:lnTo>
                <a:cubicBezTo>
                  <a:pt x="76581" y="8001"/>
                  <a:pt x="74962" y="9144"/>
                  <a:pt x="73628" y="9239"/>
                </a:cubicBezTo>
                <a:cubicBezTo>
                  <a:pt x="76200" y="10478"/>
                  <a:pt x="80963" y="8954"/>
                  <a:pt x="84296" y="9525"/>
                </a:cubicBezTo>
                <a:cubicBezTo>
                  <a:pt x="81724" y="10668"/>
                  <a:pt x="78010" y="10954"/>
                  <a:pt x="76009" y="11716"/>
                </a:cubicBezTo>
                <a:cubicBezTo>
                  <a:pt x="77914" y="12002"/>
                  <a:pt x="79915" y="11716"/>
                  <a:pt x="82010" y="11335"/>
                </a:cubicBezTo>
                <a:cubicBezTo>
                  <a:pt x="79629" y="13240"/>
                  <a:pt x="76009" y="12573"/>
                  <a:pt x="72771" y="13240"/>
                </a:cubicBezTo>
                <a:cubicBezTo>
                  <a:pt x="73247" y="12383"/>
                  <a:pt x="74771" y="12859"/>
                  <a:pt x="75724" y="12478"/>
                </a:cubicBezTo>
                <a:cubicBezTo>
                  <a:pt x="74676" y="10763"/>
                  <a:pt x="73628" y="11621"/>
                  <a:pt x="72771" y="11906"/>
                </a:cubicBezTo>
                <a:cubicBezTo>
                  <a:pt x="64675" y="13907"/>
                  <a:pt x="56959" y="13335"/>
                  <a:pt x="49625" y="13621"/>
                </a:cubicBezTo>
                <a:cubicBezTo>
                  <a:pt x="49149" y="13621"/>
                  <a:pt x="48673" y="13145"/>
                  <a:pt x="48101" y="12954"/>
                </a:cubicBezTo>
                <a:cubicBezTo>
                  <a:pt x="42100" y="11621"/>
                  <a:pt x="35909" y="13907"/>
                  <a:pt x="30575" y="13335"/>
                </a:cubicBezTo>
                <a:cubicBezTo>
                  <a:pt x="30575" y="12954"/>
                  <a:pt x="30766" y="13049"/>
                  <a:pt x="30861" y="12954"/>
                </a:cubicBezTo>
                <a:cubicBezTo>
                  <a:pt x="29528" y="12383"/>
                  <a:pt x="27432" y="13145"/>
                  <a:pt x="26289" y="11621"/>
                </a:cubicBezTo>
                <a:cubicBezTo>
                  <a:pt x="26575" y="10478"/>
                  <a:pt x="27432" y="12954"/>
                  <a:pt x="27622" y="10954"/>
                </a:cubicBezTo>
                <a:cubicBezTo>
                  <a:pt x="27146" y="11335"/>
                  <a:pt x="26194" y="10573"/>
                  <a:pt x="25337" y="10763"/>
                </a:cubicBezTo>
                <a:cubicBezTo>
                  <a:pt x="25432" y="9335"/>
                  <a:pt x="25622" y="10573"/>
                  <a:pt x="25908" y="10478"/>
                </a:cubicBezTo>
                <a:cubicBezTo>
                  <a:pt x="25527" y="9144"/>
                  <a:pt x="24955" y="9525"/>
                  <a:pt x="24384" y="8477"/>
                </a:cubicBezTo>
                <a:cubicBezTo>
                  <a:pt x="24384" y="7906"/>
                  <a:pt x="24574" y="7811"/>
                  <a:pt x="24765" y="7811"/>
                </a:cubicBezTo>
                <a:cubicBezTo>
                  <a:pt x="24765" y="6763"/>
                  <a:pt x="24194" y="7811"/>
                  <a:pt x="24003" y="7715"/>
                </a:cubicBezTo>
                <a:cubicBezTo>
                  <a:pt x="24194" y="8858"/>
                  <a:pt x="24479" y="10097"/>
                  <a:pt x="25337" y="10001"/>
                </a:cubicBezTo>
                <a:cubicBezTo>
                  <a:pt x="24574" y="10954"/>
                  <a:pt x="23908" y="11906"/>
                  <a:pt x="22765" y="11430"/>
                </a:cubicBezTo>
                <a:cubicBezTo>
                  <a:pt x="23336" y="13240"/>
                  <a:pt x="25051" y="12287"/>
                  <a:pt x="27051" y="13049"/>
                </a:cubicBezTo>
                <a:cubicBezTo>
                  <a:pt x="26956" y="13335"/>
                  <a:pt x="26861" y="13621"/>
                  <a:pt x="26670" y="13716"/>
                </a:cubicBezTo>
                <a:cubicBezTo>
                  <a:pt x="26670" y="14573"/>
                  <a:pt x="27146" y="13335"/>
                  <a:pt x="27337" y="13430"/>
                </a:cubicBezTo>
                <a:cubicBezTo>
                  <a:pt x="27622" y="13526"/>
                  <a:pt x="27622" y="14288"/>
                  <a:pt x="27527" y="15240"/>
                </a:cubicBezTo>
                <a:cubicBezTo>
                  <a:pt x="26003" y="15431"/>
                  <a:pt x="24860" y="14573"/>
                  <a:pt x="23813" y="13811"/>
                </a:cubicBezTo>
                <a:cubicBezTo>
                  <a:pt x="22765" y="13049"/>
                  <a:pt x="21812" y="12478"/>
                  <a:pt x="20479" y="12954"/>
                </a:cubicBezTo>
                <a:cubicBezTo>
                  <a:pt x="20669" y="13907"/>
                  <a:pt x="21146" y="13526"/>
                  <a:pt x="21907" y="13811"/>
                </a:cubicBezTo>
                <a:cubicBezTo>
                  <a:pt x="21812" y="14192"/>
                  <a:pt x="21622" y="14097"/>
                  <a:pt x="21431" y="14097"/>
                </a:cubicBezTo>
                <a:cubicBezTo>
                  <a:pt x="22384" y="14764"/>
                  <a:pt x="23622" y="15145"/>
                  <a:pt x="24955" y="15240"/>
                </a:cubicBezTo>
                <a:cubicBezTo>
                  <a:pt x="23050" y="16288"/>
                  <a:pt x="20955" y="15621"/>
                  <a:pt x="20098" y="14573"/>
                </a:cubicBezTo>
                <a:cubicBezTo>
                  <a:pt x="20193" y="14192"/>
                  <a:pt x="20383" y="14288"/>
                  <a:pt x="20574" y="14288"/>
                </a:cubicBezTo>
                <a:cubicBezTo>
                  <a:pt x="20288" y="12192"/>
                  <a:pt x="19050" y="13907"/>
                  <a:pt x="18288" y="14669"/>
                </a:cubicBezTo>
                <a:cubicBezTo>
                  <a:pt x="18288" y="15145"/>
                  <a:pt x="19145" y="14573"/>
                  <a:pt x="19526" y="14859"/>
                </a:cubicBezTo>
                <a:cubicBezTo>
                  <a:pt x="19145" y="15526"/>
                  <a:pt x="18764" y="16097"/>
                  <a:pt x="18383" y="15431"/>
                </a:cubicBezTo>
                <a:cubicBezTo>
                  <a:pt x="18574" y="17145"/>
                  <a:pt x="16383" y="17145"/>
                  <a:pt x="15812" y="16669"/>
                </a:cubicBezTo>
                <a:cubicBezTo>
                  <a:pt x="16002" y="15335"/>
                  <a:pt x="16192" y="16955"/>
                  <a:pt x="16573" y="15716"/>
                </a:cubicBezTo>
                <a:cubicBezTo>
                  <a:pt x="16288" y="16955"/>
                  <a:pt x="17145" y="15907"/>
                  <a:pt x="17812" y="16383"/>
                </a:cubicBezTo>
                <a:cubicBezTo>
                  <a:pt x="18002" y="15621"/>
                  <a:pt x="17716" y="15716"/>
                  <a:pt x="17526" y="15621"/>
                </a:cubicBezTo>
                <a:cubicBezTo>
                  <a:pt x="17621" y="15240"/>
                  <a:pt x="17716" y="15431"/>
                  <a:pt x="17907" y="15335"/>
                </a:cubicBezTo>
                <a:cubicBezTo>
                  <a:pt x="16954" y="15145"/>
                  <a:pt x="16002" y="15240"/>
                  <a:pt x="15430" y="15526"/>
                </a:cubicBezTo>
                <a:cubicBezTo>
                  <a:pt x="15907" y="15431"/>
                  <a:pt x="15621" y="16383"/>
                  <a:pt x="15526" y="17336"/>
                </a:cubicBezTo>
                <a:cubicBezTo>
                  <a:pt x="14288" y="18955"/>
                  <a:pt x="12763" y="19812"/>
                  <a:pt x="11811" y="23813"/>
                </a:cubicBezTo>
                <a:cubicBezTo>
                  <a:pt x="12859" y="22193"/>
                  <a:pt x="13716" y="19717"/>
                  <a:pt x="14859" y="20479"/>
                </a:cubicBezTo>
                <a:cubicBezTo>
                  <a:pt x="14764" y="21908"/>
                  <a:pt x="13621" y="24289"/>
                  <a:pt x="12668" y="24384"/>
                </a:cubicBezTo>
                <a:cubicBezTo>
                  <a:pt x="12478" y="24860"/>
                  <a:pt x="13621" y="24289"/>
                  <a:pt x="12859" y="25146"/>
                </a:cubicBezTo>
                <a:cubicBezTo>
                  <a:pt x="12763" y="25813"/>
                  <a:pt x="13525" y="24956"/>
                  <a:pt x="13716" y="24956"/>
                </a:cubicBezTo>
                <a:cubicBezTo>
                  <a:pt x="13240" y="24289"/>
                  <a:pt x="14097" y="23622"/>
                  <a:pt x="14573" y="23717"/>
                </a:cubicBezTo>
                <a:cubicBezTo>
                  <a:pt x="14097" y="24765"/>
                  <a:pt x="13716" y="26099"/>
                  <a:pt x="13049" y="25908"/>
                </a:cubicBezTo>
                <a:cubicBezTo>
                  <a:pt x="13430" y="26765"/>
                  <a:pt x="12763" y="27432"/>
                  <a:pt x="12859" y="28385"/>
                </a:cubicBezTo>
                <a:cubicBezTo>
                  <a:pt x="13525" y="28099"/>
                  <a:pt x="13811" y="26099"/>
                  <a:pt x="14478" y="25813"/>
                </a:cubicBezTo>
                <a:cubicBezTo>
                  <a:pt x="14764" y="26956"/>
                  <a:pt x="13240" y="27146"/>
                  <a:pt x="13621" y="28480"/>
                </a:cubicBezTo>
                <a:cubicBezTo>
                  <a:pt x="13621" y="28289"/>
                  <a:pt x="12478" y="29623"/>
                  <a:pt x="12859" y="28289"/>
                </a:cubicBezTo>
                <a:cubicBezTo>
                  <a:pt x="12859" y="29718"/>
                  <a:pt x="12192" y="31433"/>
                  <a:pt x="11144" y="31909"/>
                </a:cubicBezTo>
                <a:cubicBezTo>
                  <a:pt x="10763" y="32957"/>
                  <a:pt x="10858" y="35243"/>
                  <a:pt x="10573" y="33909"/>
                </a:cubicBezTo>
                <a:cubicBezTo>
                  <a:pt x="10001" y="34290"/>
                  <a:pt x="10573" y="36005"/>
                  <a:pt x="11049" y="35052"/>
                </a:cubicBezTo>
                <a:cubicBezTo>
                  <a:pt x="10382" y="36195"/>
                  <a:pt x="9811" y="38100"/>
                  <a:pt x="8954" y="38957"/>
                </a:cubicBezTo>
                <a:cubicBezTo>
                  <a:pt x="8858" y="39529"/>
                  <a:pt x="9049" y="39815"/>
                  <a:pt x="9525" y="39815"/>
                </a:cubicBezTo>
                <a:cubicBezTo>
                  <a:pt x="9049" y="41815"/>
                  <a:pt x="8954" y="42196"/>
                  <a:pt x="8287" y="42767"/>
                </a:cubicBezTo>
                <a:cubicBezTo>
                  <a:pt x="8858" y="42863"/>
                  <a:pt x="8668" y="43815"/>
                  <a:pt x="9430" y="43720"/>
                </a:cubicBezTo>
                <a:cubicBezTo>
                  <a:pt x="8763" y="44958"/>
                  <a:pt x="8668" y="45053"/>
                  <a:pt x="8001" y="45244"/>
                </a:cubicBezTo>
                <a:cubicBezTo>
                  <a:pt x="8668" y="46292"/>
                  <a:pt x="7048" y="46958"/>
                  <a:pt x="7048" y="47911"/>
                </a:cubicBezTo>
                <a:cubicBezTo>
                  <a:pt x="6572" y="47435"/>
                  <a:pt x="6191" y="47339"/>
                  <a:pt x="5524" y="47625"/>
                </a:cubicBezTo>
                <a:cubicBezTo>
                  <a:pt x="5048" y="48292"/>
                  <a:pt x="6572" y="47339"/>
                  <a:pt x="6477" y="48578"/>
                </a:cubicBezTo>
                <a:cubicBezTo>
                  <a:pt x="6096" y="49244"/>
                  <a:pt x="5334" y="48863"/>
                  <a:pt x="5048" y="49721"/>
                </a:cubicBezTo>
                <a:cubicBezTo>
                  <a:pt x="5144" y="50387"/>
                  <a:pt x="6001" y="50197"/>
                  <a:pt x="5715" y="51340"/>
                </a:cubicBezTo>
                <a:cubicBezTo>
                  <a:pt x="3905" y="53245"/>
                  <a:pt x="3334" y="58388"/>
                  <a:pt x="953" y="58865"/>
                </a:cubicBezTo>
                <a:close/>
                <a:moveTo>
                  <a:pt x="128969" y="2953"/>
                </a:moveTo>
                <a:cubicBezTo>
                  <a:pt x="128492" y="4286"/>
                  <a:pt x="123444" y="3143"/>
                  <a:pt x="123063" y="3620"/>
                </a:cubicBezTo>
                <a:cubicBezTo>
                  <a:pt x="123920" y="2381"/>
                  <a:pt x="128588" y="3905"/>
                  <a:pt x="128969" y="2953"/>
                </a:cubicBezTo>
                <a:close/>
                <a:moveTo>
                  <a:pt x="99155" y="7715"/>
                </a:moveTo>
                <a:cubicBezTo>
                  <a:pt x="98393" y="8192"/>
                  <a:pt x="97250" y="8287"/>
                  <a:pt x="96298" y="7906"/>
                </a:cubicBezTo>
                <a:cubicBezTo>
                  <a:pt x="96964" y="7144"/>
                  <a:pt x="98298" y="7334"/>
                  <a:pt x="99155" y="7715"/>
                </a:cubicBezTo>
                <a:close/>
                <a:moveTo>
                  <a:pt x="93916" y="8763"/>
                </a:moveTo>
                <a:cubicBezTo>
                  <a:pt x="92773" y="8668"/>
                  <a:pt x="92488" y="9335"/>
                  <a:pt x="91726" y="8477"/>
                </a:cubicBezTo>
                <a:cubicBezTo>
                  <a:pt x="92392" y="8287"/>
                  <a:pt x="93916" y="8287"/>
                  <a:pt x="93916" y="8763"/>
                </a:cubicBezTo>
                <a:close/>
                <a:moveTo>
                  <a:pt x="80391" y="86392"/>
                </a:moveTo>
                <a:cubicBezTo>
                  <a:pt x="79724" y="85916"/>
                  <a:pt x="78486" y="87440"/>
                  <a:pt x="77819" y="86106"/>
                </a:cubicBezTo>
                <a:cubicBezTo>
                  <a:pt x="78867" y="85344"/>
                  <a:pt x="79629" y="85344"/>
                  <a:pt x="80391" y="86392"/>
                </a:cubicBezTo>
                <a:close/>
                <a:moveTo>
                  <a:pt x="74486" y="87630"/>
                </a:moveTo>
                <a:cubicBezTo>
                  <a:pt x="77438" y="86678"/>
                  <a:pt x="80963" y="88106"/>
                  <a:pt x="82772" y="86487"/>
                </a:cubicBezTo>
                <a:cubicBezTo>
                  <a:pt x="82391" y="86297"/>
                  <a:pt x="81724" y="87059"/>
                  <a:pt x="81629" y="86297"/>
                </a:cubicBezTo>
                <a:cubicBezTo>
                  <a:pt x="84391" y="86297"/>
                  <a:pt x="86296" y="85820"/>
                  <a:pt x="88106" y="86678"/>
                </a:cubicBezTo>
                <a:cubicBezTo>
                  <a:pt x="83820" y="87154"/>
                  <a:pt x="80867" y="88011"/>
                  <a:pt x="77153" y="87630"/>
                </a:cubicBezTo>
                <a:lnTo>
                  <a:pt x="75438" y="87821"/>
                </a:lnTo>
                <a:cubicBezTo>
                  <a:pt x="75057" y="88011"/>
                  <a:pt x="73438" y="87916"/>
                  <a:pt x="74486" y="87630"/>
                </a:cubicBezTo>
                <a:close/>
                <a:moveTo>
                  <a:pt x="72866" y="86392"/>
                </a:moveTo>
                <a:cubicBezTo>
                  <a:pt x="72199" y="87059"/>
                  <a:pt x="71056" y="86868"/>
                  <a:pt x="70485" y="86678"/>
                </a:cubicBezTo>
                <a:cubicBezTo>
                  <a:pt x="71438" y="86011"/>
                  <a:pt x="72199" y="86297"/>
                  <a:pt x="72866" y="86392"/>
                </a:cubicBezTo>
                <a:close/>
                <a:moveTo>
                  <a:pt x="56579" y="14192"/>
                </a:moveTo>
                <a:cubicBezTo>
                  <a:pt x="55626" y="13240"/>
                  <a:pt x="54673" y="15049"/>
                  <a:pt x="54197" y="13716"/>
                </a:cubicBezTo>
                <a:cubicBezTo>
                  <a:pt x="54959" y="13907"/>
                  <a:pt x="56197" y="12859"/>
                  <a:pt x="56579" y="14192"/>
                </a:cubicBezTo>
                <a:close/>
                <a:moveTo>
                  <a:pt x="51816" y="13907"/>
                </a:moveTo>
                <a:cubicBezTo>
                  <a:pt x="50768" y="13907"/>
                  <a:pt x="50197" y="14669"/>
                  <a:pt x="49339" y="13811"/>
                </a:cubicBezTo>
                <a:cubicBezTo>
                  <a:pt x="49911" y="13335"/>
                  <a:pt x="51530" y="13430"/>
                  <a:pt x="51816" y="13907"/>
                </a:cubicBezTo>
                <a:close/>
                <a:moveTo>
                  <a:pt x="33719" y="15145"/>
                </a:moveTo>
                <a:cubicBezTo>
                  <a:pt x="34099" y="14288"/>
                  <a:pt x="34957" y="14288"/>
                  <a:pt x="35433" y="15145"/>
                </a:cubicBezTo>
                <a:cubicBezTo>
                  <a:pt x="34004" y="16193"/>
                  <a:pt x="32671" y="14097"/>
                  <a:pt x="32671" y="15812"/>
                </a:cubicBezTo>
                <a:cubicBezTo>
                  <a:pt x="32195" y="16002"/>
                  <a:pt x="32099" y="15431"/>
                  <a:pt x="31813" y="15431"/>
                </a:cubicBezTo>
                <a:cubicBezTo>
                  <a:pt x="29623" y="15145"/>
                  <a:pt x="31623" y="15240"/>
                  <a:pt x="32480" y="14764"/>
                </a:cubicBezTo>
                <a:cubicBezTo>
                  <a:pt x="32195" y="14002"/>
                  <a:pt x="30861" y="15621"/>
                  <a:pt x="30575" y="13621"/>
                </a:cubicBezTo>
                <a:cubicBezTo>
                  <a:pt x="32195" y="13907"/>
                  <a:pt x="32861" y="13335"/>
                  <a:pt x="33719" y="15145"/>
                </a:cubicBezTo>
                <a:close/>
                <a:moveTo>
                  <a:pt x="14478" y="20003"/>
                </a:moveTo>
                <a:cubicBezTo>
                  <a:pt x="15145" y="18098"/>
                  <a:pt x="16764" y="17717"/>
                  <a:pt x="17336" y="17717"/>
                </a:cubicBezTo>
                <a:cubicBezTo>
                  <a:pt x="16192" y="18955"/>
                  <a:pt x="15716" y="19050"/>
                  <a:pt x="14478" y="20003"/>
                </a:cubicBezTo>
                <a:close/>
                <a:moveTo>
                  <a:pt x="14764" y="21812"/>
                </a:moveTo>
                <a:cubicBezTo>
                  <a:pt x="15049" y="21622"/>
                  <a:pt x="15621" y="19812"/>
                  <a:pt x="15716" y="20955"/>
                </a:cubicBezTo>
                <a:cubicBezTo>
                  <a:pt x="15621" y="20955"/>
                  <a:pt x="15526" y="20955"/>
                  <a:pt x="15526" y="21241"/>
                </a:cubicBezTo>
                <a:cubicBezTo>
                  <a:pt x="15621" y="21336"/>
                  <a:pt x="15812" y="21336"/>
                  <a:pt x="15716" y="21622"/>
                </a:cubicBezTo>
                <a:cubicBezTo>
                  <a:pt x="15335" y="20955"/>
                  <a:pt x="14764" y="22955"/>
                  <a:pt x="14764" y="21812"/>
                </a:cubicBezTo>
                <a:close/>
                <a:moveTo>
                  <a:pt x="5334" y="59436"/>
                </a:moveTo>
                <a:cubicBezTo>
                  <a:pt x="5144" y="59436"/>
                  <a:pt x="5048" y="59722"/>
                  <a:pt x="4953" y="60103"/>
                </a:cubicBezTo>
                <a:lnTo>
                  <a:pt x="3905" y="59912"/>
                </a:lnTo>
                <a:cubicBezTo>
                  <a:pt x="4096" y="58865"/>
                  <a:pt x="5429" y="58960"/>
                  <a:pt x="5334" y="59436"/>
                </a:cubicBezTo>
                <a:close/>
                <a:moveTo>
                  <a:pt x="4000" y="61627"/>
                </a:moveTo>
                <a:cubicBezTo>
                  <a:pt x="3524" y="61341"/>
                  <a:pt x="3143" y="60960"/>
                  <a:pt x="3238" y="60008"/>
                </a:cubicBezTo>
                <a:cubicBezTo>
                  <a:pt x="4000" y="60103"/>
                  <a:pt x="4191" y="60674"/>
                  <a:pt x="4000" y="61627"/>
                </a:cubicBezTo>
                <a:close/>
                <a:moveTo>
                  <a:pt x="3143" y="63627"/>
                </a:moveTo>
                <a:cubicBezTo>
                  <a:pt x="2857" y="63532"/>
                  <a:pt x="2857" y="64199"/>
                  <a:pt x="2572" y="64199"/>
                </a:cubicBezTo>
                <a:cubicBezTo>
                  <a:pt x="2000" y="62770"/>
                  <a:pt x="2762" y="63246"/>
                  <a:pt x="3048" y="62103"/>
                </a:cubicBezTo>
                <a:cubicBezTo>
                  <a:pt x="2857" y="62865"/>
                  <a:pt x="3524" y="62675"/>
                  <a:pt x="3143" y="63627"/>
                </a:cubicBezTo>
                <a:close/>
              </a:path>
            </a:pathLst>
          </a:custGeom>
          <a:solidFill>
            <a:srgbClr val="1A2D6F"/>
          </a:solidFill>
          <a:ln w="9525" cap="flat">
            <a:noFill/>
            <a:prstDash val="solid"/>
            <a:miter/>
          </a:ln>
        </p:spPr>
        <p:txBody>
          <a:bodyPr rtlCol="0" anchor="ctr"/>
          <a:lstStyle/>
          <a:p>
            <a:endParaRPr lang="en-US"/>
          </a:p>
        </p:txBody>
      </p:sp>
      <p:sp>
        <p:nvSpPr>
          <p:cNvPr id="1399" name="צורה חופשית: צורה 1372">
            <a:extLst>
              <a:ext uri="{FF2B5EF4-FFF2-40B4-BE49-F238E27FC236}">
                <a16:creationId xmlns:a16="http://schemas.microsoft.com/office/drawing/2014/main" id="{22004C05-E27E-4EDC-A0DB-2F14EBE6AF71}"/>
              </a:ext>
            </a:extLst>
          </p:cNvPr>
          <p:cNvSpPr/>
          <p:nvPr userDrawn="1"/>
        </p:nvSpPr>
        <p:spPr>
          <a:xfrm>
            <a:off x="4690491" y="164544"/>
            <a:ext cx="40576" cy="6523"/>
          </a:xfrm>
          <a:custGeom>
            <a:avLst/>
            <a:gdLst>
              <a:gd name="connsiteX0" fmla="*/ 0 w 40576"/>
              <a:gd name="connsiteY0" fmla="*/ 6524 h 6523"/>
              <a:gd name="connsiteX1" fmla="*/ 9620 w 40576"/>
              <a:gd name="connsiteY1" fmla="*/ 5953 h 6523"/>
              <a:gd name="connsiteX2" fmla="*/ 18955 w 40576"/>
              <a:gd name="connsiteY2" fmla="*/ 3667 h 6523"/>
              <a:gd name="connsiteX3" fmla="*/ 24384 w 40576"/>
              <a:gd name="connsiteY3" fmla="*/ 3190 h 6523"/>
              <a:gd name="connsiteX4" fmla="*/ 31147 w 40576"/>
              <a:gd name="connsiteY4" fmla="*/ 1571 h 6523"/>
              <a:gd name="connsiteX5" fmla="*/ 28385 w 40576"/>
              <a:gd name="connsiteY5" fmla="*/ 1285 h 6523"/>
              <a:gd name="connsiteX6" fmla="*/ 35433 w 40576"/>
              <a:gd name="connsiteY6" fmla="*/ 523 h 6523"/>
              <a:gd name="connsiteX7" fmla="*/ 33528 w 40576"/>
              <a:gd name="connsiteY7" fmla="*/ 2238 h 6523"/>
              <a:gd name="connsiteX8" fmla="*/ 40577 w 40576"/>
              <a:gd name="connsiteY8" fmla="*/ 523 h 6523"/>
              <a:gd name="connsiteX9" fmla="*/ 12478 w 40576"/>
              <a:gd name="connsiteY9" fmla="*/ 3762 h 6523"/>
              <a:gd name="connsiteX10" fmla="*/ 12763 w 40576"/>
              <a:gd name="connsiteY10" fmla="*/ 4048 h 6523"/>
              <a:gd name="connsiteX11" fmla="*/ 95 w 40576"/>
              <a:gd name="connsiteY11" fmla="*/ 4714 h 6523"/>
              <a:gd name="connsiteX12" fmla="*/ 2762 w 40576"/>
              <a:gd name="connsiteY12" fmla="*/ 5286 h 6523"/>
              <a:gd name="connsiteX13" fmla="*/ 0 w 40576"/>
              <a:gd name="connsiteY13" fmla="*/ 6524 h 6523"/>
              <a:gd name="connsiteX14" fmla="*/ 7334 w 40576"/>
              <a:gd name="connsiteY14" fmla="*/ 5191 h 6523"/>
              <a:gd name="connsiteX15" fmla="*/ 4000 w 40576"/>
              <a:gd name="connsiteY15" fmla="*/ 5476 h 6523"/>
              <a:gd name="connsiteX16" fmla="*/ 7334 w 40576"/>
              <a:gd name="connsiteY16" fmla="*/ 5191 h 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76" h="6523">
                <a:moveTo>
                  <a:pt x="0" y="6524"/>
                </a:moveTo>
                <a:cubicBezTo>
                  <a:pt x="3238" y="6429"/>
                  <a:pt x="6572" y="6334"/>
                  <a:pt x="9620" y="5953"/>
                </a:cubicBezTo>
                <a:cubicBezTo>
                  <a:pt x="12668" y="5572"/>
                  <a:pt x="15812" y="4905"/>
                  <a:pt x="18955" y="3667"/>
                </a:cubicBezTo>
                <a:cubicBezTo>
                  <a:pt x="20288" y="4048"/>
                  <a:pt x="22193" y="3762"/>
                  <a:pt x="24384" y="3190"/>
                </a:cubicBezTo>
                <a:cubicBezTo>
                  <a:pt x="26575" y="2714"/>
                  <a:pt x="28956" y="1952"/>
                  <a:pt x="31147" y="1571"/>
                </a:cubicBezTo>
                <a:cubicBezTo>
                  <a:pt x="31337" y="619"/>
                  <a:pt x="28861" y="2143"/>
                  <a:pt x="28385" y="1285"/>
                </a:cubicBezTo>
                <a:cubicBezTo>
                  <a:pt x="30671" y="142"/>
                  <a:pt x="32861" y="1190"/>
                  <a:pt x="35433" y="523"/>
                </a:cubicBezTo>
                <a:cubicBezTo>
                  <a:pt x="35528" y="1952"/>
                  <a:pt x="34099" y="1476"/>
                  <a:pt x="33528" y="2238"/>
                </a:cubicBezTo>
                <a:cubicBezTo>
                  <a:pt x="36100" y="3190"/>
                  <a:pt x="38386" y="47"/>
                  <a:pt x="40577" y="523"/>
                </a:cubicBezTo>
                <a:cubicBezTo>
                  <a:pt x="32861" y="-1382"/>
                  <a:pt x="21717" y="2428"/>
                  <a:pt x="12478" y="3762"/>
                </a:cubicBezTo>
                <a:cubicBezTo>
                  <a:pt x="12573" y="3952"/>
                  <a:pt x="12668" y="3952"/>
                  <a:pt x="12763" y="4048"/>
                </a:cubicBezTo>
                <a:cubicBezTo>
                  <a:pt x="10096" y="4048"/>
                  <a:pt x="4096" y="4619"/>
                  <a:pt x="95" y="4714"/>
                </a:cubicBezTo>
                <a:cubicBezTo>
                  <a:pt x="667" y="5857"/>
                  <a:pt x="1905" y="4905"/>
                  <a:pt x="2762" y="5286"/>
                </a:cubicBezTo>
                <a:cubicBezTo>
                  <a:pt x="2381" y="6810"/>
                  <a:pt x="762" y="5286"/>
                  <a:pt x="0" y="6524"/>
                </a:cubicBezTo>
                <a:close/>
                <a:moveTo>
                  <a:pt x="7334" y="5191"/>
                </a:moveTo>
                <a:cubicBezTo>
                  <a:pt x="6572" y="6048"/>
                  <a:pt x="4953" y="5667"/>
                  <a:pt x="4000" y="5476"/>
                </a:cubicBezTo>
                <a:cubicBezTo>
                  <a:pt x="4858" y="4810"/>
                  <a:pt x="6382" y="4238"/>
                  <a:pt x="7334" y="5191"/>
                </a:cubicBezTo>
                <a:close/>
              </a:path>
            </a:pathLst>
          </a:custGeom>
          <a:solidFill>
            <a:srgbClr val="1A2D6F"/>
          </a:solidFill>
          <a:ln w="9525" cap="flat">
            <a:noFill/>
            <a:prstDash val="solid"/>
            <a:miter/>
          </a:ln>
        </p:spPr>
        <p:txBody>
          <a:bodyPr rtlCol="0" anchor="ctr"/>
          <a:lstStyle/>
          <a:p>
            <a:endParaRPr lang="en-US"/>
          </a:p>
        </p:txBody>
      </p:sp>
      <p:sp>
        <p:nvSpPr>
          <p:cNvPr id="1400" name="צורה חופשית: צורה 1373">
            <a:extLst>
              <a:ext uri="{FF2B5EF4-FFF2-40B4-BE49-F238E27FC236}">
                <a16:creationId xmlns:a16="http://schemas.microsoft.com/office/drawing/2014/main" id="{BC26EAC1-0066-4158-B8F6-5975354D9E69}"/>
              </a:ext>
            </a:extLst>
          </p:cNvPr>
          <p:cNvSpPr/>
          <p:nvPr userDrawn="1"/>
        </p:nvSpPr>
        <p:spPr>
          <a:xfrm>
            <a:off x="4608156" y="178974"/>
            <a:ext cx="1372" cy="1333"/>
          </a:xfrm>
          <a:custGeom>
            <a:avLst/>
            <a:gdLst>
              <a:gd name="connsiteX0" fmla="*/ 1372 w 1372"/>
              <a:gd name="connsiteY0" fmla="*/ 1333 h 1333"/>
              <a:gd name="connsiteX1" fmla="*/ 229 w 1372"/>
              <a:gd name="connsiteY1" fmla="*/ 0 h 1333"/>
              <a:gd name="connsiteX2" fmla="*/ 1372 w 1372"/>
              <a:gd name="connsiteY2" fmla="*/ 1333 h 1333"/>
            </a:gdLst>
            <a:ahLst/>
            <a:cxnLst>
              <a:cxn ang="0">
                <a:pos x="connsiteX0" y="connsiteY0"/>
              </a:cxn>
              <a:cxn ang="0">
                <a:pos x="connsiteX1" y="connsiteY1"/>
              </a:cxn>
              <a:cxn ang="0">
                <a:pos x="connsiteX2" y="connsiteY2"/>
              </a:cxn>
            </a:cxnLst>
            <a:rect l="l" t="t" r="r" b="b"/>
            <a:pathLst>
              <a:path w="1372" h="1333">
                <a:moveTo>
                  <a:pt x="1372" y="1333"/>
                </a:moveTo>
                <a:cubicBezTo>
                  <a:pt x="1182" y="476"/>
                  <a:pt x="515" y="0"/>
                  <a:pt x="229" y="0"/>
                </a:cubicBezTo>
                <a:cubicBezTo>
                  <a:pt x="-533" y="1333"/>
                  <a:pt x="801" y="1238"/>
                  <a:pt x="1372" y="1333"/>
                </a:cubicBezTo>
                <a:close/>
              </a:path>
            </a:pathLst>
          </a:custGeom>
          <a:solidFill>
            <a:srgbClr val="1A2D6F"/>
          </a:solidFill>
          <a:ln w="9525" cap="flat">
            <a:noFill/>
            <a:prstDash val="solid"/>
            <a:miter/>
          </a:ln>
        </p:spPr>
        <p:txBody>
          <a:bodyPr rtlCol="0" anchor="ctr"/>
          <a:lstStyle/>
          <a:p>
            <a:endParaRPr lang="en-US"/>
          </a:p>
        </p:txBody>
      </p:sp>
      <p:sp>
        <p:nvSpPr>
          <p:cNvPr id="1401" name="צורה חופשית: צורה 1374">
            <a:extLst>
              <a:ext uri="{FF2B5EF4-FFF2-40B4-BE49-F238E27FC236}">
                <a16:creationId xmlns:a16="http://schemas.microsoft.com/office/drawing/2014/main" id="{B55D0807-B018-4A90-BCC6-F86EF5CA8879}"/>
              </a:ext>
            </a:extLst>
          </p:cNvPr>
          <p:cNvSpPr/>
          <p:nvPr userDrawn="1"/>
        </p:nvSpPr>
        <p:spPr>
          <a:xfrm>
            <a:off x="4722685" y="167640"/>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0" y="95"/>
                  <a:pt x="476" y="0"/>
                  <a:pt x="667" y="0"/>
                </a:cubicBezTo>
                <a:cubicBezTo>
                  <a:pt x="476" y="95"/>
                  <a:pt x="190" y="95"/>
                  <a:pt x="0" y="95"/>
                </a:cubicBezTo>
                <a:close/>
              </a:path>
            </a:pathLst>
          </a:custGeom>
          <a:solidFill>
            <a:srgbClr val="1A2D6F"/>
          </a:solidFill>
          <a:ln w="9525" cap="flat">
            <a:noFill/>
            <a:prstDash val="solid"/>
            <a:miter/>
          </a:ln>
        </p:spPr>
        <p:txBody>
          <a:bodyPr rtlCol="0" anchor="ctr"/>
          <a:lstStyle/>
          <a:p>
            <a:endParaRPr lang="en-US"/>
          </a:p>
        </p:txBody>
      </p:sp>
      <p:sp>
        <p:nvSpPr>
          <p:cNvPr id="1402" name="צורה חופשית: צורה 1375">
            <a:extLst>
              <a:ext uri="{FF2B5EF4-FFF2-40B4-BE49-F238E27FC236}">
                <a16:creationId xmlns:a16="http://schemas.microsoft.com/office/drawing/2014/main" id="{9DA72849-7035-4ADF-B62F-B9C414159B85}"/>
              </a:ext>
            </a:extLst>
          </p:cNvPr>
          <p:cNvSpPr/>
          <p:nvPr userDrawn="1"/>
        </p:nvSpPr>
        <p:spPr>
          <a:xfrm>
            <a:off x="4420284" y="123729"/>
            <a:ext cx="1125" cy="1177"/>
          </a:xfrm>
          <a:custGeom>
            <a:avLst/>
            <a:gdLst>
              <a:gd name="connsiteX0" fmla="*/ 1125 w 1125"/>
              <a:gd name="connsiteY0" fmla="*/ 1048 h 1177"/>
              <a:gd name="connsiteX1" fmla="*/ 173 w 1125"/>
              <a:gd name="connsiteY1" fmla="*/ 0 h 1177"/>
              <a:gd name="connsiteX2" fmla="*/ 363 w 1125"/>
              <a:gd name="connsiteY2" fmla="*/ 762 h 1177"/>
              <a:gd name="connsiteX3" fmla="*/ 1125 w 1125"/>
              <a:gd name="connsiteY3" fmla="*/ 1048 h 1177"/>
            </a:gdLst>
            <a:ahLst/>
            <a:cxnLst>
              <a:cxn ang="0">
                <a:pos x="connsiteX0" y="connsiteY0"/>
              </a:cxn>
              <a:cxn ang="0">
                <a:pos x="connsiteX1" y="connsiteY1"/>
              </a:cxn>
              <a:cxn ang="0">
                <a:pos x="connsiteX2" y="connsiteY2"/>
              </a:cxn>
              <a:cxn ang="0">
                <a:pos x="connsiteX3" y="connsiteY3"/>
              </a:cxn>
            </a:cxnLst>
            <a:rect l="l" t="t" r="r" b="b"/>
            <a:pathLst>
              <a:path w="1125" h="1177">
                <a:moveTo>
                  <a:pt x="1125" y="1048"/>
                </a:moveTo>
                <a:cubicBezTo>
                  <a:pt x="1125" y="286"/>
                  <a:pt x="649" y="95"/>
                  <a:pt x="173" y="0"/>
                </a:cubicBezTo>
                <a:cubicBezTo>
                  <a:pt x="-494" y="381"/>
                  <a:pt x="1030" y="381"/>
                  <a:pt x="363" y="762"/>
                </a:cubicBezTo>
                <a:cubicBezTo>
                  <a:pt x="268" y="1810"/>
                  <a:pt x="935" y="476"/>
                  <a:pt x="1125" y="1048"/>
                </a:cubicBezTo>
                <a:close/>
              </a:path>
            </a:pathLst>
          </a:custGeom>
          <a:solidFill>
            <a:srgbClr val="1A2D6F"/>
          </a:solidFill>
          <a:ln w="9525" cap="flat">
            <a:noFill/>
            <a:prstDash val="solid"/>
            <a:miter/>
          </a:ln>
        </p:spPr>
        <p:txBody>
          <a:bodyPr rtlCol="0" anchor="ctr"/>
          <a:lstStyle/>
          <a:p>
            <a:endParaRPr lang="en-US"/>
          </a:p>
        </p:txBody>
      </p:sp>
      <p:sp>
        <p:nvSpPr>
          <p:cNvPr id="1403" name="צורה חופשית: צורה 1376">
            <a:extLst>
              <a:ext uri="{FF2B5EF4-FFF2-40B4-BE49-F238E27FC236}">
                <a16:creationId xmlns:a16="http://schemas.microsoft.com/office/drawing/2014/main" id="{08CB7613-11DA-4757-96C9-19CAB95F8E0C}"/>
              </a:ext>
            </a:extLst>
          </p:cNvPr>
          <p:cNvSpPr/>
          <p:nvPr userDrawn="1"/>
        </p:nvSpPr>
        <p:spPr>
          <a:xfrm>
            <a:off x="4436263" y="124015"/>
            <a:ext cx="16864" cy="8477"/>
          </a:xfrm>
          <a:custGeom>
            <a:avLst/>
            <a:gdLst>
              <a:gd name="connsiteX0" fmla="*/ 6 w 16864"/>
              <a:gd name="connsiteY0" fmla="*/ 0 h 8477"/>
              <a:gd name="connsiteX1" fmla="*/ 1720 w 16864"/>
              <a:gd name="connsiteY1" fmla="*/ 1524 h 8477"/>
              <a:gd name="connsiteX2" fmla="*/ 16865 w 16864"/>
              <a:gd name="connsiteY2" fmla="*/ 8477 h 8477"/>
              <a:gd name="connsiteX3" fmla="*/ 6 w 16864"/>
              <a:gd name="connsiteY3" fmla="*/ 0 h 8477"/>
            </a:gdLst>
            <a:ahLst/>
            <a:cxnLst>
              <a:cxn ang="0">
                <a:pos x="connsiteX0" y="connsiteY0"/>
              </a:cxn>
              <a:cxn ang="0">
                <a:pos x="connsiteX1" y="connsiteY1"/>
              </a:cxn>
              <a:cxn ang="0">
                <a:pos x="connsiteX2" y="connsiteY2"/>
              </a:cxn>
              <a:cxn ang="0">
                <a:pos x="connsiteX3" y="connsiteY3"/>
              </a:cxn>
            </a:cxnLst>
            <a:rect l="l" t="t" r="r" b="b"/>
            <a:pathLst>
              <a:path w="16864" h="8477">
                <a:moveTo>
                  <a:pt x="6" y="0"/>
                </a:moveTo>
                <a:cubicBezTo>
                  <a:pt x="-90" y="1238"/>
                  <a:pt x="1053" y="1143"/>
                  <a:pt x="1720" y="1524"/>
                </a:cubicBezTo>
                <a:cubicBezTo>
                  <a:pt x="6673" y="4000"/>
                  <a:pt x="12102" y="6667"/>
                  <a:pt x="16865" y="8477"/>
                </a:cubicBezTo>
                <a:cubicBezTo>
                  <a:pt x="12293" y="4763"/>
                  <a:pt x="5149" y="3048"/>
                  <a:pt x="6" y="0"/>
                </a:cubicBezTo>
                <a:close/>
              </a:path>
            </a:pathLst>
          </a:custGeom>
          <a:solidFill>
            <a:srgbClr val="1A2D6F"/>
          </a:solidFill>
          <a:ln w="9525" cap="flat">
            <a:noFill/>
            <a:prstDash val="solid"/>
            <a:miter/>
          </a:ln>
        </p:spPr>
        <p:txBody>
          <a:bodyPr rtlCol="0" anchor="ctr"/>
          <a:lstStyle/>
          <a:p>
            <a:endParaRPr lang="en-US"/>
          </a:p>
        </p:txBody>
      </p:sp>
      <p:sp>
        <p:nvSpPr>
          <p:cNvPr id="1404" name="צורה חופשית: צורה 1377">
            <a:extLst>
              <a:ext uri="{FF2B5EF4-FFF2-40B4-BE49-F238E27FC236}">
                <a16:creationId xmlns:a16="http://schemas.microsoft.com/office/drawing/2014/main" id="{33506CF1-45D8-4FA1-8E39-1BCF55877C79}"/>
              </a:ext>
            </a:extLst>
          </p:cNvPr>
          <p:cNvSpPr/>
          <p:nvPr userDrawn="1"/>
        </p:nvSpPr>
        <p:spPr>
          <a:xfrm>
            <a:off x="4448829" y="132302"/>
            <a:ext cx="2177" cy="1523"/>
          </a:xfrm>
          <a:custGeom>
            <a:avLst/>
            <a:gdLst>
              <a:gd name="connsiteX0" fmla="*/ 2108 w 2177"/>
              <a:gd name="connsiteY0" fmla="*/ 1524 h 1523"/>
              <a:gd name="connsiteX1" fmla="*/ 12 w 2177"/>
              <a:gd name="connsiteY1" fmla="*/ 0 h 1523"/>
              <a:gd name="connsiteX2" fmla="*/ 2108 w 2177"/>
              <a:gd name="connsiteY2" fmla="*/ 1524 h 1523"/>
            </a:gdLst>
            <a:ahLst/>
            <a:cxnLst>
              <a:cxn ang="0">
                <a:pos x="connsiteX0" y="connsiteY0"/>
              </a:cxn>
              <a:cxn ang="0">
                <a:pos x="connsiteX1" y="connsiteY1"/>
              </a:cxn>
              <a:cxn ang="0">
                <a:pos x="connsiteX2" y="connsiteY2"/>
              </a:cxn>
            </a:cxnLst>
            <a:rect l="l" t="t" r="r" b="b"/>
            <a:pathLst>
              <a:path w="2177" h="1523">
                <a:moveTo>
                  <a:pt x="2108" y="1524"/>
                </a:moveTo>
                <a:cubicBezTo>
                  <a:pt x="2584" y="-476"/>
                  <a:pt x="488" y="1143"/>
                  <a:pt x="12" y="0"/>
                </a:cubicBezTo>
                <a:cubicBezTo>
                  <a:pt x="-178" y="1810"/>
                  <a:pt x="1917" y="286"/>
                  <a:pt x="2108" y="1524"/>
                </a:cubicBezTo>
                <a:close/>
              </a:path>
            </a:pathLst>
          </a:custGeom>
          <a:solidFill>
            <a:srgbClr val="1A2D6F"/>
          </a:solidFill>
          <a:ln w="9525" cap="flat">
            <a:noFill/>
            <a:prstDash val="solid"/>
            <a:miter/>
          </a:ln>
        </p:spPr>
        <p:txBody>
          <a:bodyPr rtlCol="0" anchor="ctr"/>
          <a:lstStyle/>
          <a:p>
            <a:endParaRPr lang="en-US"/>
          </a:p>
        </p:txBody>
      </p:sp>
      <p:sp>
        <p:nvSpPr>
          <p:cNvPr id="1405" name="צורה חופשית: צורה 1378">
            <a:extLst>
              <a:ext uri="{FF2B5EF4-FFF2-40B4-BE49-F238E27FC236}">
                <a16:creationId xmlns:a16="http://schemas.microsoft.com/office/drawing/2014/main" id="{CEC84E39-1F9E-4CFD-9836-481550A94540}"/>
              </a:ext>
            </a:extLst>
          </p:cNvPr>
          <p:cNvSpPr/>
          <p:nvPr userDrawn="1"/>
        </p:nvSpPr>
        <p:spPr>
          <a:xfrm>
            <a:off x="4430363" y="122205"/>
            <a:ext cx="3128" cy="1523"/>
          </a:xfrm>
          <a:custGeom>
            <a:avLst/>
            <a:gdLst>
              <a:gd name="connsiteX0" fmla="*/ 762 w 3128"/>
              <a:gd name="connsiteY0" fmla="*/ 191 h 1523"/>
              <a:gd name="connsiteX1" fmla="*/ 0 w 3128"/>
              <a:gd name="connsiteY1" fmla="*/ 0 h 1523"/>
              <a:gd name="connsiteX2" fmla="*/ 3048 w 3128"/>
              <a:gd name="connsiteY2" fmla="*/ 1524 h 1523"/>
              <a:gd name="connsiteX3" fmla="*/ 762 w 3128"/>
              <a:gd name="connsiteY3" fmla="*/ 191 h 1523"/>
            </a:gdLst>
            <a:ahLst/>
            <a:cxnLst>
              <a:cxn ang="0">
                <a:pos x="connsiteX0" y="connsiteY0"/>
              </a:cxn>
              <a:cxn ang="0">
                <a:pos x="connsiteX1" y="connsiteY1"/>
              </a:cxn>
              <a:cxn ang="0">
                <a:pos x="connsiteX2" y="connsiteY2"/>
              </a:cxn>
              <a:cxn ang="0">
                <a:pos x="connsiteX3" y="connsiteY3"/>
              </a:cxn>
            </a:cxnLst>
            <a:rect l="l" t="t" r="r" b="b"/>
            <a:pathLst>
              <a:path w="3128" h="1523">
                <a:moveTo>
                  <a:pt x="762" y="191"/>
                </a:moveTo>
                <a:lnTo>
                  <a:pt x="0" y="0"/>
                </a:lnTo>
                <a:cubicBezTo>
                  <a:pt x="1048" y="1143"/>
                  <a:pt x="2381" y="953"/>
                  <a:pt x="3048" y="1524"/>
                </a:cubicBezTo>
                <a:cubicBezTo>
                  <a:pt x="3620" y="95"/>
                  <a:pt x="953" y="476"/>
                  <a:pt x="762" y="191"/>
                </a:cubicBezTo>
                <a:close/>
              </a:path>
            </a:pathLst>
          </a:custGeom>
          <a:solidFill>
            <a:srgbClr val="1A2D6F"/>
          </a:solidFill>
          <a:ln w="9525" cap="flat">
            <a:noFill/>
            <a:prstDash val="solid"/>
            <a:miter/>
          </a:ln>
        </p:spPr>
        <p:txBody>
          <a:bodyPr rtlCol="0" anchor="ctr"/>
          <a:lstStyle/>
          <a:p>
            <a:endParaRPr lang="en-US"/>
          </a:p>
        </p:txBody>
      </p:sp>
      <p:sp>
        <p:nvSpPr>
          <p:cNvPr id="1406" name="צורה חופשית: צורה 1379">
            <a:extLst>
              <a:ext uri="{FF2B5EF4-FFF2-40B4-BE49-F238E27FC236}">
                <a16:creationId xmlns:a16="http://schemas.microsoft.com/office/drawing/2014/main" id="{43212DB5-A361-47D1-AFF9-0D60F7814226}"/>
              </a:ext>
            </a:extLst>
          </p:cNvPr>
          <p:cNvSpPr/>
          <p:nvPr userDrawn="1"/>
        </p:nvSpPr>
        <p:spPr>
          <a:xfrm>
            <a:off x="4411122" y="121729"/>
            <a:ext cx="1149" cy="666"/>
          </a:xfrm>
          <a:custGeom>
            <a:avLst/>
            <a:gdLst>
              <a:gd name="connsiteX0" fmla="*/ 1143 w 1149"/>
              <a:gd name="connsiteY0" fmla="*/ 667 h 666"/>
              <a:gd name="connsiteX1" fmla="*/ 0 w 1149"/>
              <a:gd name="connsiteY1" fmla="*/ 0 h 666"/>
              <a:gd name="connsiteX2" fmla="*/ 1143 w 1149"/>
              <a:gd name="connsiteY2" fmla="*/ 667 h 666"/>
            </a:gdLst>
            <a:ahLst/>
            <a:cxnLst>
              <a:cxn ang="0">
                <a:pos x="connsiteX0" y="connsiteY0"/>
              </a:cxn>
              <a:cxn ang="0">
                <a:pos x="connsiteX1" y="connsiteY1"/>
              </a:cxn>
              <a:cxn ang="0">
                <a:pos x="connsiteX2" y="connsiteY2"/>
              </a:cxn>
            </a:cxnLst>
            <a:rect l="l" t="t" r="r" b="b"/>
            <a:pathLst>
              <a:path w="1149" h="666">
                <a:moveTo>
                  <a:pt x="1143" y="667"/>
                </a:moveTo>
                <a:cubicBezTo>
                  <a:pt x="1238" y="-190"/>
                  <a:pt x="286" y="286"/>
                  <a:pt x="0" y="0"/>
                </a:cubicBezTo>
                <a:cubicBezTo>
                  <a:pt x="0" y="762"/>
                  <a:pt x="858" y="381"/>
                  <a:pt x="1143" y="667"/>
                </a:cubicBezTo>
                <a:close/>
              </a:path>
            </a:pathLst>
          </a:custGeom>
          <a:solidFill>
            <a:srgbClr val="1A2D6F"/>
          </a:solidFill>
          <a:ln w="9525" cap="flat">
            <a:noFill/>
            <a:prstDash val="solid"/>
            <a:miter/>
          </a:ln>
        </p:spPr>
        <p:txBody>
          <a:bodyPr rtlCol="0" anchor="ctr"/>
          <a:lstStyle/>
          <a:p>
            <a:endParaRPr lang="en-US"/>
          </a:p>
        </p:txBody>
      </p:sp>
      <p:sp>
        <p:nvSpPr>
          <p:cNvPr id="1407" name="צורה חופשית: צורה 1380">
            <a:extLst>
              <a:ext uri="{FF2B5EF4-FFF2-40B4-BE49-F238E27FC236}">
                <a16:creationId xmlns:a16="http://schemas.microsoft.com/office/drawing/2014/main" id="{15040D81-B0F5-460E-A864-37473676006D}"/>
              </a:ext>
            </a:extLst>
          </p:cNvPr>
          <p:cNvSpPr/>
          <p:nvPr userDrawn="1"/>
        </p:nvSpPr>
        <p:spPr>
          <a:xfrm>
            <a:off x="4446439" y="130587"/>
            <a:ext cx="1735" cy="2000"/>
          </a:xfrm>
          <a:custGeom>
            <a:avLst/>
            <a:gdLst>
              <a:gd name="connsiteX0" fmla="*/ 1736 w 1735"/>
              <a:gd name="connsiteY0" fmla="*/ 953 h 2000"/>
              <a:gd name="connsiteX1" fmla="*/ 497 w 1735"/>
              <a:gd name="connsiteY1" fmla="*/ 0 h 2000"/>
              <a:gd name="connsiteX2" fmla="*/ 21 w 1735"/>
              <a:gd name="connsiteY2" fmla="*/ 953 h 2000"/>
              <a:gd name="connsiteX3" fmla="*/ 1355 w 1735"/>
              <a:gd name="connsiteY3" fmla="*/ 2000 h 2000"/>
              <a:gd name="connsiteX4" fmla="*/ 1260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0" y="95"/>
                  <a:pt x="688" y="667"/>
                  <a:pt x="497" y="0"/>
                </a:cubicBezTo>
                <a:cubicBezTo>
                  <a:pt x="402" y="1048"/>
                  <a:pt x="688" y="1143"/>
                  <a:pt x="21" y="953"/>
                </a:cubicBezTo>
                <a:cubicBezTo>
                  <a:pt x="-169" y="1429"/>
                  <a:pt x="974" y="1715"/>
                  <a:pt x="1355" y="2000"/>
                </a:cubicBezTo>
                <a:cubicBezTo>
                  <a:pt x="1355" y="1715"/>
                  <a:pt x="1355" y="1334"/>
                  <a:pt x="1260" y="1238"/>
                </a:cubicBezTo>
                <a:cubicBezTo>
                  <a:pt x="1450" y="762"/>
                  <a:pt x="1640" y="953"/>
                  <a:pt x="1736" y="953"/>
                </a:cubicBezTo>
                <a:close/>
              </a:path>
            </a:pathLst>
          </a:custGeom>
          <a:solidFill>
            <a:srgbClr val="1A2D6F"/>
          </a:solidFill>
          <a:ln w="9525" cap="flat">
            <a:noFill/>
            <a:prstDash val="solid"/>
            <a:miter/>
          </a:ln>
        </p:spPr>
        <p:txBody>
          <a:bodyPr rtlCol="0" anchor="ctr"/>
          <a:lstStyle/>
          <a:p>
            <a:endParaRPr lang="en-US"/>
          </a:p>
        </p:txBody>
      </p:sp>
      <p:sp>
        <p:nvSpPr>
          <p:cNvPr id="1408" name="צורה חופשית: צורה 1381">
            <a:extLst>
              <a:ext uri="{FF2B5EF4-FFF2-40B4-BE49-F238E27FC236}">
                <a16:creationId xmlns:a16="http://schemas.microsoft.com/office/drawing/2014/main" id="{18550040-BA3D-45D3-A6E2-877BC1C11F7D}"/>
              </a:ext>
            </a:extLst>
          </p:cNvPr>
          <p:cNvSpPr/>
          <p:nvPr userDrawn="1"/>
        </p:nvSpPr>
        <p:spPr>
          <a:xfrm>
            <a:off x="4385119" y="118132"/>
            <a:ext cx="121253" cy="99069"/>
          </a:xfrm>
          <a:custGeom>
            <a:avLst/>
            <a:gdLst>
              <a:gd name="connsiteX0" fmla="*/ 0 w 121253"/>
              <a:gd name="connsiteY0" fmla="*/ 65033 h 99069"/>
              <a:gd name="connsiteX1" fmla="*/ 2286 w 121253"/>
              <a:gd name="connsiteY1" fmla="*/ 65795 h 99069"/>
              <a:gd name="connsiteX2" fmla="*/ 2191 w 121253"/>
              <a:gd name="connsiteY2" fmla="*/ 66557 h 99069"/>
              <a:gd name="connsiteX3" fmla="*/ 1524 w 121253"/>
              <a:gd name="connsiteY3" fmla="*/ 68177 h 99069"/>
              <a:gd name="connsiteX4" fmla="*/ 1905 w 121253"/>
              <a:gd name="connsiteY4" fmla="*/ 69034 h 99069"/>
              <a:gd name="connsiteX5" fmla="*/ 762 w 121253"/>
              <a:gd name="connsiteY5" fmla="*/ 70558 h 99069"/>
              <a:gd name="connsiteX6" fmla="*/ 3620 w 121253"/>
              <a:gd name="connsiteY6" fmla="*/ 69986 h 99069"/>
              <a:gd name="connsiteX7" fmla="*/ 3524 w 121253"/>
              <a:gd name="connsiteY7" fmla="*/ 68843 h 99069"/>
              <a:gd name="connsiteX8" fmla="*/ 6477 w 121253"/>
              <a:gd name="connsiteY8" fmla="*/ 74558 h 99069"/>
              <a:gd name="connsiteX9" fmla="*/ 7239 w 121253"/>
              <a:gd name="connsiteY9" fmla="*/ 76273 h 99069"/>
              <a:gd name="connsiteX10" fmla="*/ 11049 w 121253"/>
              <a:gd name="connsiteY10" fmla="*/ 77416 h 99069"/>
              <a:gd name="connsiteX11" fmla="*/ 9144 w 121253"/>
              <a:gd name="connsiteY11" fmla="*/ 78368 h 99069"/>
              <a:gd name="connsiteX12" fmla="*/ 11621 w 121253"/>
              <a:gd name="connsiteY12" fmla="*/ 80178 h 99069"/>
              <a:gd name="connsiteX13" fmla="*/ 12287 w 121253"/>
              <a:gd name="connsiteY13" fmla="*/ 79607 h 99069"/>
              <a:gd name="connsiteX14" fmla="*/ 11906 w 121253"/>
              <a:gd name="connsiteY14" fmla="*/ 79893 h 99069"/>
              <a:gd name="connsiteX15" fmla="*/ 23717 w 121253"/>
              <a:gd name="connsiteY15" fmla="*/ 82845 h 99069"/>
              <a:gd name="connsiteX16" fmla="*/ 23813 w 121253"/>
              <a:gd name="connsiteY16" fmla="*/ 81797 h 99069"/>
              <a:gd name="connsiteX17" fmla="*/ 24194 w 121253"/>
              <a:gd name="connsiteY17" fmla="*/ 82655 h 99069"/>
              <a:gd name="connsiteX18" fmla="*/ 26194 w 121253"/>
              <a:gd name="connsiteY18" fmla="*/ 84274 h 99069"/>
              <a:gd name="connsiteX19" fmla="*/ 26956 w 121253"/>
              <a:gd name="connsiteY19" fmla="*/ 82655 h 99069"/>
              <a:gd name="connsiteX20" fmla="*/ 28861 w 121253"/>
              <a:gd name="connsiteY20" fmla="*/ 83893 h 99069"/>
              <a:gd name="connsiteX21" fmla="*/ 28099 w 121253"/>
              <a:gd name="connsiteY21" fmla="*/ 82941 h 99069"/>
              <a:gd name="connsiteX22" fmla="*/ 29623 w 121253"/>
              <a:gd name="connsiteY22" fmla="*/ 83321 h 99069"/>
              <a:gd name="connsiteX23" fmla="*/ 29051 w 121253"/>
              <a:gd name="connsiteY23" fmla="*/ 83512 h 99069"/>
              <a:gd name="connsiteX24" fmla="*/ 29813 w 121253"/>
              <a:gd name="connsiteY24" fmla="*/ 84083 h 99069"/>
              <a:gd name="connsiteX25" fmla="*/ 29813 w 121253"/>
              <a:gd name="connsiteY25" fmla="*/ 83321 h 99069"/>
              <a:gd name="connsiteX26" fmla="*/ 33433 w 121253"/>
              <a:gd name="connsiteY26" fmla="*/ 84560 h 99069"/>
              <a:gd name="connsiteX27" fmla="*/ 33147 w 121253"/>
              <a:gd name="connsiteY27" fmla="*/ 85607 h 99069"/>
              <a:gd name="connsiteX28" fmla="*/ 34671 w 121253"/>
              <a:gd name="connsiteY28" fmla="*/ 85989 h 99069"/>
              <a:gd name="connsiteX29" fmla="*/ 33623 w 121253"/>
              <a:gd name="connsiteY29" fmla="*/ 85036 h 99069"/>
              <a:gd name="connsiteX30" fmla="*/ 37052 w 121253"/>
              <a:gd name="connsiteY30" fmla="*/ 85893 h 99069"/>
              <a:gd name="connsiteX31" fmla="*/ 35528 w 121253"/>
              <a:gd name="connsiteY31" fmla="*/ 86274 h 99069"/>
              <a:gd name="connsiteX32" fmla="*/ 38195 w 121253"/>
              <a:gd name="connsiteY32" fmla="*/ 87227 h 99069"/>
              <a:gd name="connsiteX33" fmla="*/ 39243 w 121253"/>
              <a:gd name="connsiteY33" fmla="*/ 86751 h 99069"/>
              <a:gd name="connsiteX34" fmla="*/ 39148 w 121253"/>
              <a:gd name="connsiteY34" fmla="*/ 87798 h 99069"/>
              <a:gd name="connsiteX35" fmla="*/ 42196 w 121253"/>
              <a:gd name="connsiteY35" fmla="*/ 88846 h 99069"/>
              <a:gd name="connsiteX36" fmla="*/ 41338 w 121253"/>
              <a:gd name="connsiteY36" fmla="*/ 87893 h 99069"/>
              <a:gd name="connsiteX37" fmla="*/ 43815 w 121253"/>
              <a:gd name="connsiteY37" fmla="*/ 88846 h 99069"/>
              <a:gd name="connsiteX38" fmla="*/ 42386 w 121253"/>
              <a:gd name="connsiteY38" fmla="*/ 89608 h 99069"/>
              <a:gd name="connsiteX39" fmla="*/ 43148 w 121253"/>
              <a:gd name="connsiteY39" fmla="*/ 90465 h 99069"/>
              <a:gd name="connsiteX40" fmla="*/ 43244 w 121253"/>
              <a:gd name="connsiteY40" fmla="*/ 89418 h 99069"/>
              <a:gd name="connsiteX41" fmla="*/ 54578 w 121253"/>
              <a:gd name="connsiteY41" fmla="*/ 93608 h 99069"/>
              <a:gd name="connsiteX42" fmla="*/ 54388 w 121253"/>
              <a:gd name="connsiteY42" fmla="*/ 93228 h 99069"/>
              <a:gd name="connsiteX43" fmla="*/ 68294 w 121253"/>
              <a:gd name="connsiteY43" fmla="*/ 95704 h 99069"/>
              <a:gd name="connsiteX44" fmla="*/ 67437 w 121253"/>
              <a:gd name="connsiteY44" fmla="*/ 96276 h 99069"/>
              <a:gd name="connsiteX45" fmla="*/ 70390 w 121253"/>
              <a:gd name="connsiteY45" fmla="*/ 96371 h 99069"/>
              <a:gd name="connsiteX46" fmla="*/ 70390 w 121253"/>
              <a:gd name="connsiteY46" fmla="*/ 97418 h 99069"/>
              <a:gd name="connsiteX47" fmla="*/ 72580 w 121253"/>
              <a:gd name="connsiteY47" fmla="*/ 97704 h 99069"/>
              <a:gd name="connsiteX48" fmla="*/ 71914 w 121253"/>
              <a:gd name="connsiteY48" fmla="*/ 96847 h 99069"/>
              <a:gd name="connsiteX49" fmla="*/ 89725 w 121253"/>
              <a:gd name="connsiteY49" fmla="*/ 98561 h 99069"/>
              <a:gd name="connsiteX50" fmla="*/ 89345 w 121253"/>
              <a:gd name="connsiteY50" fmla="*/ 98847 h 99069"/>
              <a:gd name="connsiteX51" fmla="*/ 102775 w 121253"/>
              <a:gd name="connsiteY51" fmla="*/ 96752 h 99069"/>
              <a:gd name="connsiteX52" fmla="*/ 103632 w 121253"/>
              <a:gd name="connsiteY52" fmla="*/ 97895 h 99069"/>
              <a:gd name="connsiteX53" fmla="*/ 103441 w 121253"/>
              <a:gd name="connsiteY53" fmla="*/ 98561 h 99069"/>
              <a:gd name="connsiteX54" fmla="*/ 104775 w 121253"/>
              <a:gd name="connsiteY54" fmla="*/ 97990 h 99069"/>
              <a:gd name="connsiteX55" fmla="*/ 103346 w 121253"/>
              <a:gd name="connsiteY55" fmla="*/ 96466 h 99069"/>
              <a:gd name="connsiteX56" fmla="*/ 110395 w 121253"/>
              <a:gd name="connsiteY56" fmla="*/ 95609 h 99069"/>
              <a:gd name="connsiteX57" fmla="*/ 112109 w 121253"/>
              <a:gd name="connsiteY57" fmla="*/ 94656 h 99069"/>
              <a:gd name="connsiteX58" fmla="*/ 110680 w 121253"/>
              <a:gd name="connsiteY58" fmla="*/ 93513 h 99069"/>
              <a:gd name="connsiteX59" fmla="*/ 113919 w 121253"/>
              <a:gd name="connsiteY59" fmla="*/ 93704 h 99069"/>
              <a:gd name="connsiteX60" fmla="*/ 113919 w 121253"/>
              <a:gd name="connsiteY60" fmla="*/ 93323 h 99069"/>
              <a:gd name="connsiteX61" fmla="*/ 114205 w 121253"/>
              <a:gd name="connsiteY61" fmla="*/ 93037 h 99069"/>
              <a:gd name="connsiteX62" fmla="*/ 113443 w 121253"/>
              <a:gd name="connsiteY62" fmla="*/ 92656 h 99069"/>
              <a:gd name="connsiteX63" fmla="*/ 114205 w 121253"/>
              <a:gd name="connsiteY63" fmla="*/ 92370 h 99069"/>
              <a:gd name="connsiteX64" fmla="*/ 115348 w 121253"/>
              <a:gd name="connsiteY64" fmla="*/ 91037 h 99069"/>
              <a:gd name="connsiteX65" fmla="*/ 114871 w 121253"/>
              <a:gd name="connsiteY65" fmla="*/ 88560 h 99069"/>
              <a:gd name="connsiteX66" fmla="*/ 114014 w 121253"/>
              <a:gd name="connsiteY66" fmla="*/ 85989 h 99069"/>
              <a:gd name="connsiteX67" fmla="*/ 114871 w 121253"/>
              <a:gd name="connsiteY67" fmla="*/ 81797 h 99069"/>
              <a:gd name="connsiteX68" fmla="*/ 116777 w 121253"/>
              <a:gd name="connsiteY68" fmla="*/ 82274 h 99069"/>
              <a:gd name="connsiteX69" fmla="*/ 116110 w 121253"/>
              <a:gd name="connsiteY69" fmla="*/ 81131 h 99069"/>
              <a:gd name="connsiteX70" fmla="*/ 116967 w 121253"/>
              <a:gd name="connsiteY70" fmla="*/ 77321 h 99069"/>
              <a:gd name="connsiteX71" fmla="*/ 117348 w 121253"/>
              <a:gd name="connsiteY71" fmla="*/ 76654 h 99069"/>
              <a:gd name="connsiteX72" fmla="*/ 117729 w 121253"/>
              <a:gd name="connsiteY72" fmla="*/ 77702 h 99069"/>
              <a:gd name="connsiteX73" fmla="*/ 116681 w 121253"/>
              <a:gd name="connsiteY73" fmla="*/ 75511 h 99069"/>
              <a:gd name="connsiteX74" fmla="*/ 118110 w 121253"/>
              <a:gd name="connsiteY74" fmla="*/ 74178 h 99069"/>
              <a:gd name="connsiteX75" fmla="*/ 117253 w 121253"/>
              <a:gd name="connsiteY75" fmla="*/ 73796 h 99069"/>
              <a:gd name="connsiteX76" fmla="*/ 118491 w 121253"/>
              <a:gd name="connsiteY76" fmla="*/ 73130 h 99069"/>
              <a:gd name="connsiteX77" fmla="*/ 117538 w 121253"/>
              <a:gd name="connsiteY77" fmla="*/ 72749 h 99069"/>
              <a:gd name="connsiteX78" fmla="*/ 117634 w 121253"/>
              <a:gd name="connsiteY78" fmla="*/ 71034 h 99069"/>
              <a:gd name="connsiteX79" fmla="*/ 117253 w 121253"/>
              <a:gd name="connsiteY79" fmla="*/ 69986 h 99069"/>
              <a:gd name="connsiteX80" fmla="*/ 117729 w 121253"/>
              <a:gd name="connsiteY80" fmla="*/ 68939 h 99069"/>
              <a:gd name="connsiteX81" fmla="*/ 117157 w 121253"/>
              <a:gd name="connsiteY81" fmla="*/ 68558 h 99069"/>
              <a:gd name="connsiteX82" fmla="*/ 118586 w 121253"/>
              <a:gd name="connsiteY82" fmla="*/ 66557 h 99069"/>
              <a:gd name="connsiteX83" fmla="*/ 117443 w 121253"/>
              <a:gd name="connsiteY83" fmla="*/ 66177 h 99069"/>
              <a:gd name="connsiteX84" fmla="*/ 117157 w 121253"/>
              <a:gd name="connsiteY84" fmla="*/ 64081 h 99069"/>
              <a:gd name="connsiteX85" fmla="*/ 117634 w 121253"/>
              <a:gd name="connsiteY85" fmla="*/ 63795 h 99069"/>
              <a:gd name="connsiteX86" fmla="*/ 117253 w 121253"/>
              <a:gd name="connsiteY86" fmla="*/ 62367 h 99069"/>
              <a:gd name="connsiteX87" fmla="*/ 117443 w 121253"/>
              <a:gd name="connsiteY87" fmla="*/ 61319 h 99069"/>
              <a:gd name="connsiteX88" fmla="*/ 118967 w 121253"/>
              <a:gd name="connsiteY88" fmla="*/ 60366 h 99069"/>
              <a:gd name="connsiteX89" fmla="*/ 117062 w 121253"/>
              <a:gd name="connsiteY89" fmla="*/ 60557 h 99069"/>
              <a:gd name="connsiteX90" fmla="*/ 116777 w 121253"/>
              <a:gd name="connsiteY90" fmla="*/ 57032 h 99069"/>
              <a:gd name="connsiteX91" fmla="*/ 118300 w 121253"/>
              <a:gd name="connsiteY91" fmla="*/ 57509 h 99069"/>
              <a:gd name="connsiteX92" fmla="*/ 118205 w 121253"/>
              <a:gd name="connsiteY92" fmla="*/ 59223 h 99069"/>
              <a:gd name="connsiteX93" fmla="*/ 118300 w 121253"/>
              <a:gd name="connsiteY93" fmla="*/ 57128 h 99069"/>
              <a:gd name="connsiteX94" fmla="*/ 119063 w 121253"/>
              <a:gd name="connsiteY94" fmla="*/ 56461 h 99069"/>
              <a:gd name="connsiteX95" fmla="*/ 118396 w 121253"/>
              <a:gd name="connsiteY95" fmla="*/ 49031 h 99069"/>
              <a:gd name="connsiteX96" fmla="*/ 119539 w 121253"/>
              <a:gd name="connsiteY96" fmla="*/ 48746 h 99069"/>
              <a:gd name="connsiteX97" fmla="*/ 118491 w 121253"/>
              <a:gd name="connsiteY97" fmla="*/ 48365 h 99069"/>
              <a:gd name="connsiteX98" fmla="*/ 120015 w 121253"/>
              <a:gd name="connsiteY98" fmla="*/ 45983 h 99069"/>
              <a:gd name="connsiteX99" fmla="*/ 119348 w 121253"/>
              <a:gd name="connsiteY99" fmla="*/ 45221 h 99069"/>
              <a:gd name="connsiteX100" fmla="*/ 121253 w 121253"/>
              <a:gd name="connsiteY100" fmla="*/ 43602 h 99069"/>
              <a:gd name="connsiteX101" fmla="*/ 118967 w 121253"/>
              <a:gd name="connsiteY101" fmla="*/ 40649 h 99069"/>
              <a:gd name="connsiteX102" fmla="*/ 118872 w 121253"/>
              <a:gd name="connsiteY102" fmla="*/ 40649 h 99069"/>
              <a:gd name="connsiteX103" fmla="*/ 118110 w 121253"/>
              <a:gd name="connsiteY103" fmla="*/ 37411 h 99069"/>
              <a:gd name="connsiteX104" fmla="*/ 117253 w 121253"/>
              <a:gd name="connsiteY104" fmla="*/ 28838 h 99069"/>
              <a:gd name="connsiteX105" fmla="*/ 118872 w 121253"/>
              <a:gd name="connsiteY105" fmla="*/ 26457 h 99069"/>
              <a:gd name="connsiteX106" fmla="*/ 114490 w 121253"/>
              <a:gd name="connsiteY106" fmla="*/ 23695 h 99069"/>
              <a:gd name="connsiteX107" fmla="*/ 107442 w 121253"/>
              <a:gd name="connsiteY107" fmla="*/ 21980 h 99069"/>
              <a:gd name="connsiteX108" fmla="*/ 107728 w 121253"/>
              <a:gd name="connsiteY108" fmla="*/ 21695 h 99069"/>
              <a:gd name="connsiteX109" fmla="*/ 93821 w 121253"/>
              <a:gd name="connsiteY109" fmla="*/ 21504 h 99069"/>
              <a:gd name="connsiteX110" fmla="*/ 94393 w 121253"/>
              <a:gd name="connsiteY110" fmla="*/ 21980 h 99069"/>
              <a:gd name="connsiteX111" fmla="*/ 93059 w 121253"/>
              <a:gd name="connsiteY111" fmla="*/ 21790 h 99069"/>
              <a:gd name="connsiteX112" fmla="*/ 87725 w 121253"/>
              <a:gd name="connsiteY112" fmla="*/ 20647 h 99069"/>
              <a:gd name="connsiteX113" fmla="*/ 88202 w 121253"/>
              <a:gd name="connsiteY113" fmla="*/ 19980 h 99069"/>
              <a:gd name="connsiteX114" fmla="*/ 71628 w 121253"/>
              <a:gd name="connsiteY114" fmla="*/ 14646 h 99069"/>
              <a:gd name="connsiteX115" fmla="*/ 71533 w 121253"/>
              <a:gd name="connsiteY115" fmla="*/ 15313 h 99069"/>
              <a:gd name="connsiteX116" fmla="*/ 68485 w 121253"/>
              <a:gd name="connsiteY116" fmla="*/ 13979 h 99069"/>
              <a:gd name="connsiteX117" fmla="*/ 75438 w 121253"/>
              <a:gd name="connsiteY117" fmla="*/ 17408 h 99069"/>
              <a:gd name="connsiteX118" fmla="*/ 69342 w 121253"/>
              <a:gd name="connsiteY118" fmla="*/ 17027 h 99069"/>
              <a:gd name="connsiteX119" fmla="*/ 73438 w 121253"/>
              <a:gd name="connsiteY119" fmla="*/ 18456 h 99069"/>
              <a:gd name="connsiteX120" fmla="*/ 66675 w 121253"/>
              <a:gd name="connsiteY120" fmla="*/ 17504 h 99069"/>
              <a:gd name="connsiteX121" fmla="*/ 68961 w 121253"/>
              <a:gd name="connsiteY121" fmla="*/ 17599 h 99069"/>
              <a:gd name="connsiteX122" fmla="*/ 67151 w 121253"/>
              <a:gd name="connsiteY122" fmla="*/ 16170 h 99069"/>
              <a:gd name="connsiteX123" fmla="*/ 50197 w 121253"/>
              <a:gd name="connsiteY123" fmla="*/ 11312 h 99069"/>
              <a:gd name="connsiteX124" fmla="*/ 49244 w 121253"/>
              <a:gd name="connsiteY124" fmla="*/ 10360 h 99069"/>
              <a:gd name="connsiteX125" fmla="*/ 34957 w 121253"/>
              <a:gd name="connsiteY125" fmla="*/ 6836 h 99069"/>
              <a:gd name="connsiteX126" fmla="*/ 35338 w 121253"/>
              <a:gd name="connsiteY126" fmla="*/ 6550 h 99069"/>
              <a:gd name="connsiteX127" fmla="*/ 31718 w 121253"/>
              <a:gd name="connsiteY127" fmla="*/ 4359 h 99069"/>
              <a:gd name="connsiteX128" fmla="*/ 33052 w 121253"/>
              <a:gd name="connsiteY128" fmla="*/ 3978 h 99069"/>
              <a:gd name="connsiteX129" fmla="*/ 31052 w 121253"/>
              <a:gd name="connsiteY129" fmla="*/ 3407 h 99069"/>
              <a:gd name="connsiteX130" fmla="*/ 31623 w 121253"/>
              <a:gd name="connsiteY130" fmla="*/ 3216 h 99069"/>
              <a:gd name="connsiteX131" fmla="*/ 30575 w 121253"/>
              <a:gd name="connsiteY131" fmla="*/ 1025 h 99069"/>
              <a:gd name="connsiteX132" fmla="*/ 31052 w 121253"/>
              <a:gd name="connsiteY132" fmla="*/ 454 h 99069"/>
              <a:gd name="connsiteX133" fmla="*/ 30289 w 121253"/>
              <a:gd name="connsiteY133" fmla="*/ 263 h 99069"/>
              <a:gd name="connsiteX134" fmla="*/ 31147 w 121253"/>
              <a:gd name="connsiteY134" fmla="*/ 2740 h 99069"/>
              <a:gd name="connsiteX135" fmla="*/ 28575 w 121253"/>
              <a:gd name="connsiteY135" fmla="*/ 3788 h 99069"/>
              <a:gd name="connsiteX136" fmla="*/ 32099 w 121253"/>
              <a:gd name="connsiteY136" fmla="*/ 5978 h 99069"/>
              <a:gd name="connsiteX137" fmla="*/ 31623 w 121253"/>
              <a:gd name="connsiteY137" fmla="*/ 6550 h 99069"/>
              <a:gd name="connsiteX138" fmla="*/ 32195 w 121253"/>
              <a:gd name="connsiteY138" fmla="*/ 6359 h 99069"/>
              <a:gd name="connsiteX139" fmla="*/ 31909 w 121253"/>
              <a:gd name="connsiteY139" fmla="*/ 8074 h 99069"/>
              <a:gd name="connsiteX140" fmla="*/ 26098 w 121253"/>
              <a:gd name="connsiteY140" fmla="*/ 4835 h 99069"/>
              <a:gd name="connsiteX141" fmla="*/ 27241 w 121253"/>
              <a:gd name="connsiteY141" fmla="*/ 5978 h 99069"/>
              <a:gd name="connsiteX142" fmla="*/ 26765 w 121253"/>
              <a:gd name="connsiteY142" fmla="*/ 6169 h 99069"/>
              <a:gd name="connsiteX143" fmla="*/ 29623 w 121253"/>
              <a:gd name="connsiteY143" fmla="*/ 7788 h 99069"/>
              <a:gd name="connsiteX144" fmla="*/ 25432 w 121253"/>
              <a:gd name="connsiteY144" fmla="*/ 6455 h 99069"/>
              <a:gd name="connsiteX145" fmla="*/ 25908 w 121253"/>
              <a:gd name="connsiteY145" fmla="*/ 6264 h 99069"/>
              <a:gd name="connsiteX146" fmla="*/ 23813 w 121253"/>
              <a:gd name="connsiteY146" fmla="*/ 6359 h 99069"/>
              <a:gd name="connsiteX147" fmla="*/ 24955 w 121253"/>
              <a:gd name="connsiteY147" fmla="*/ 6740 h 99069"/>
              <a:gd name="connsiteX148" fmla="*/ 23908 w 121253"/>
              <a:gd name="connsiteY148" fmla="*/ 7121 h 99069"/>
              <a:gd name="connsiteX149" fmla="*/ 21431 w 121253"/>
              <a:gd name="connsiteY149" fmla="*/ 8169 h 99069"/>
              <a:gd name="connsiteX150" fmla="*/ 22288 w 121253"/>
              <a:gd name="connsiteY150" fmla="*/ 7312 h 99069"/>
              <a:gd name="connsiteX151" fmla="*/ 23336 w 121253"/>
              <a:gd name="connsiteY151" fmla="*/ 7979 h 99069"/>
              <a:gd name="connsiteX152" fmla="*/ 23146 w 121253"/>
              <a:gd name="connsiteY152" fmla="*/ 7217 h 99069"/>
              <a:gd name="connsiteX153" fmla="*/ 23527 w 121253"/>
              <a:gd name="connsiteY153" fmla="*/ 6931 h 99069"/>
              <a:gd name="connsiteX154" fmla="*/ 21241 w 121253"/>
              <a:gd name="connsiteY154" fmla="*/ 6931 h 99069"/>
              <a:gd name="connsiteX155" fmla="*/ 21050 w 121253"/>
              <a:gd name="connsiteY155" fmla="*/ 8741 h 99069"/>
              <a:gd name="connsiteX156" fmla="*/ 16954 w 121253"/>
              <a:gd name="connsiteY156" fmla="*/ 14837 h 99069"/>
              <a:gd name="connsiteX157" fmla="*/ 20098 w 121253"/>
              <a:gd name="connsiteY157" fmla="*/ 11789 h 99069"/>
              <a:gd name="connsiteX158" fmla="*/ 17621 w 121253"/>
              <a:gd name="connsiteY158" fmla="*/ 15408 h 99069"/>
              <a:gd name="connsiteX159" fmla="*/ 17621 w 121253"/>
              <a:gd name="connsiteY159" fmla="*/ 16170 h 99069"/>
              <a:gd name="connsiteX160" fmla="*/ 18383 w 121253"/>
              <a:gd name="connsiteY160" fmla="*/ 16075 h 99069"/>
              <a:gd name="connsiteX161" fmla="*/ 19336 w 121253"/>
              <a:gd name="connsiteY161" fmla="*/ 14932 h 99069"/>
              <a:gd name="connsiteX162" fmla="*/ 17716 w 121253"/>
              <a:gd name="connsiteY162" fmla="*/ 17027 h 99069"/>
              <a:gd name="connsiteX163" fmla="*/ 17240 w 121253"/>
              <a:gd name="connsiteY163" fmla="*/ 19409 h 99069"/>
              <a:gd name="connsiteX164" fmla="*/ 19050 w 121253"/>
              <a:gd name="connsiteY164" fmla="*/ 17027 h 99069"/>
              <a:gd name="connsiteX165" fmla="*/ 17907 w 121253"/>
              <a:gd name="connsiteY165" fmla="*/ 19599 h 99069"/>
              <a:gd name="connsiteX166" fmla="*/ 17240 w 121253"/>
              <a:gd name="connsiteY166" fmla="*/ 19409 h 99069"/>
              <a:gd name="connsiteX167" fmla="*/ 15240 w 121253"/>
              <a:gd name="connsiteY167" fmla="*/ 22838 h 99069"/>
              <a:gd name="connsiteX168" fmla="*/ 14478 w 121253"/>
              <a:gd name="connsiteY168" fmla="*/ 24838 h 99069"/>
              <a:gd name="connsiteX169" fmla="*/ 14669 w 121253"/>
              <a:gd name="connsiteY169" fmla="*/ 25981 h 99069"/>
              <a:gd name="connsiteX170" fmla="*/ 12382 w 121253"/>
              <a:gd name="connsiteY170" fmla="*/ 29696 h 99069"/>
              <a:gd name="connsiteX171" fmla="*/ 12668 w 121253"/>
              <a:gd name="connsiteY171" fmla="*/ 30553 h 99069"/>
              <a:gd name="connsiteX172" fmla="*/ 11239 w 121253"/>
              <a:gd name="connsiteY172" fmla="*/ 33410 h 99069"/>
              <a:gd name="connsiteX173" fmla="*/ 11906 w 121253"/>
              <a:gd name="connsiteY173" fmla="*/ 34363 h 99069"/>
              <a:gd name="connsiteX174" fmla="*/ 10573 w 121253"/>
              <a:gd name="connsiteY174" fmla="*/ 35792 h 99069"/>
              <a:gd name="connsiteX175" fmla="*/ 9430 w 121253"/>
              <a:gd name="connsiteY175" fmla="*/ 38364 h 99069"/>
              <a:gd name="connsiteX176" fmla="*/ 8382 w 121253"/>
              <a:gd name="connsiteY176" fmla="*/ 37982 h 99069"/>
              <a:gd name="connsiteX177" fmla="*/ 8954 w 121253"/>
              <a:gd name="connsiteY177" fmla="*/ 38935 h 99069"/>
              <a:gd name="connsiteX178" fmla="*/ 7715 w 121253"/>
              <a:gd name="connsiteY178" fmla="*/ 39983 h 99069"/>
              <a:gd name="connsiteX179" fmla="*/ 7906 w 121253"/>
              <a:gd name="connsiteY179" fmla="*/ 41507 h 99069"/>
              <a:gd name="connsiteX180" fmla="*/ 3143 w 121253"/>
              <a:gd name="connsiteY180" fmla="*/ 49222 h 99069"/>
              <a:gd name="connsiteX181" fmla="*/ 2191 w 121253"/>
              <a:gd name="connsiteY181" fmla="*/ 51127 h 99069"/>
              <a:gd name="connsiteX182" fmla="*/ 3143 w 121253"/>
              <a:gd name="connsiteY182" fmla="*/ 51413 h 99069"/>
              <a:gd name="connsiteX183" fmla="*/ 2096 w 121253"/>
              <a:gd name="connsiteY183" fmla="*/ 52556 h 99069"/>
              <a:gd name="connsiteX184" fmla="*/ 2857 w 121253"/>
              <a:gd name="connsiteY184" fmla="*/ 52460 h 99069"/>
              <a:gd name="connsiteX185" fmla="*/ 2762 w 121253"/>
              <a:gd name="connsiteY185" fmla="*/ 54651 h 99069"/>
              <a:gd name="connsiteX186" fmla="*/ 4191 w 121253"/>
              <a:gd name="connsiteY186" fmla="*/ 57699 h 99069"/>
              <a:gd name="connsiteX187" fmla="*/ 3143 w 121253"/>
              <a:gd name="connsiteY187" fmla="*/ 58461 h 99069"/>
              <a:gd name="connsiteX188" fmla="*/ 3334 w 121253"/>
              <a:gd name="connsiteY188" fmla="*/ 57794 h 99069"/>
              <a:gd name="connsiteX189" fmla="*/ 2000 w 121253"/>
              <a:gd name="connsiteY189" fmla="*/ 59985 h 99069"/>
              <a:gd name="connsiteX190" fmla="*/ 762 w 121253"/>
              <a:gd name="connsiteY190" fmla="*/ 60366 h 99069"/>
              <a:gd name="connsiteX191" fmla="*/ 1619 w 121253"/>
              <a:gd name="connsiteY191" fmla="*/ 60652 h 99069"/>
              <a:gd name="connsiteX192" fmla="*/ 1524 w 121253"/>
              <a:gd name="connsiteY192" fmla="*/ 62462 h 99069"/>
              <a:gd name="connsiteX193" fmla="*/ 762 w 121253"/>
              <a:gd name="connsiteY193" fmla="*/ 64462 h 99069"/>
              <a:gd name="connsiteX194" fmla="*/ 0 w 121253"/>
              <a:gd name="connsiteY194" fmla="*/ 65033 h 99069"/>
              <a:gd name="connsiteX195" fmla="*/ 104965 w 121253"/>
              <a:gd name="connsiteY195" fmla="*/ 23885 h 99069"/>
              <a:gd name="connsiteX196" fmla="*/ 101251 w 121253"/>
              <a:gd name="connsiteY196" fmla="*/ 23123 h 99069"/>
              <a:gd name="connsiteX197" fmla="*/ 104965 w 121253"/>
              <a:gd name="connsiteY197" fmla="*/ 23885 h 99069"/>
              <a:gd name="connsiteX198" fmla="*/ 85344 w 121253"/>
              <a:gd name="connsiteY198" fmla="*/ 20647 h 99069"/>
              <a:gd name="connsiteX199" fmla="*/ 83439 w 121253"/>
              <a:gd name="connsiteY199" fmla="*/ 19980 h 99069"/>
              <a:gd name="connsiteX200" fmla="*/ 85344 w 121253"/>
              <a:gd name="connsiteY200" fmla="*/ 20647 h 99069"/>
              <a:gd name="connsiteX201" fmla="*/ 81724 w 121253"/>
              <a:gd name="connsiteY201" fmla="*/ 20075 h 99069"/>
              <a:gd name="connsiteX202" fmla="*/ 80391 w 121253"/>
              <a:gd name="connsiteY202" fmla="*/ 19123 h 99069"/>
              <a:gd name="connsiteX203" fmla="*/ 81724 w 121253"/>
              <a:gd name="connsiteY203" fmla="*/ 20075 h 99069"/>
              <a:gd name="connsiteX204" fmla="*/ 54864 w 121253"/>
              <a:gd name="connsiteY204" fmla="*/ 14456 h 99069"/>
              <a:gd name="connsiteX205" fmla="*/ 53245 w 121253"/>
              <a:gd name="connsiteY205" fmla="*/ 13313 h 99069"/>
              <a:gd name="connsiteX206" fmla="*/ 54864 w 121253"/>
              <a:gd name="connsiteY206" fmla="*/ 14456 h 99069"/>
              <a:gd name="connsiteX207" fmla="*/ 51530 w 121253"/>
              <a:gd name="connsiteY207" fmla="*/ 12836 h 99069"/>
              <a:gd name="connsiteX208" fmla="*/ 49721 w 121253"/>
              <a:gd name="connsiteY208" fmla="*/ 12074 h 99069"/>
              <a:gd name="connsiteX209" fmla="*/ 51530 w 121253"/>
              <a:gd name="connsiteY209" fmla="*/ 12836 h 99069"/>
              <a:gd name="connsiteX210" fmla="*/ 49339 w 121253"/>
              <a:gd name="connsiteY210" fmla="*/ 89608 h 99069"/>
              <a:gd name="connsiteX211" fmla="*/ 47625 w 121253"/>
              <a:gd name="connsiteY211" fmla="*/ 88560 h 99069"/>
              <a:gd name="connsiteX212" fmla="*/ 49339 w 121253"/>
              <a:gd name="connsiteY212" fmla="*/ 89608 h 99069"/>
              <a:gd name="connsiteX213" fmla="*/ 45053 w 121253"/>
              <a:gd name="connsiteY213" fmla="*/ 89036 h 99069"/>
              <a:gd name="connsiteX214" fmla="*/ 50959 w 121253"/>
              <a:gd name="connsiteY214" fmla="*/ 90275 h 99069"/>
              <a:gd name="connsiteX215" fmla="*/ 50292 w 121253"/>
              <a:gd name="connsiteY215" fmla="*/ 89798 h 99069"/>
              <a:gd name="connsiteX216" fmla="*/ 54578 w 121253"/>
              <a:gd name="connsiteY216" fmla="*/ 92084 h 99069"/>
              <a:gd name="connsiteX217" fmla="*/ 46863 w 121253"/>
              <a:gd name="connsiteY217" fmla="*/ 89798 h 99069"/>
              <a:gd name="connsiteX218" fmla="*/ 45625 w 121253"/>
              <a:gd name="connsiteY218" fmla="*/ 89513 h 99069"/>
              <a:gd name="connsiteX219" fmla="*/ 45053 w 121253"/>
              <a:gd name="connsiteY219" fmla="*/ 89036 h 99069"/>
              <a:gd name="connsiteX220" fmla="*/ 44291 w 121253"/>
              <a:gd name="connsiteY220" fmla="*/ 87417 h 99069"/>
              <a:gd name="connsiteX221" fmla="*/ 42672 w 121253"/>
              <a:gd name="connsiteY221" fmla="*/ 87036 h 99069"/>
              <a:gd name="connsiteX222" fmla="*/ 44291 w 121253"/>
              <a:gd name="connsiteY222" fmla="*/ 87417 h 99069"/>
              <a:gd name="connsiteX223" fmla="*/ 34576 w 121253"/>
              <a:gd name="connsiteY223" fmla="*/ 7598 h 99069"/>
              <a:gd name="connsiteX224" fmla="*/ 36957 w 121253"/>
              <a:gd name="connsiteY224" fmla="*/ 9788 h 99069"/>
              <a:gd name="connsiteX225" fmla="*/ 38290 w 121253"/>
              <a:gd name="connsiteY225" fmla="*/ 10169 h 99069"/>
              <a:gd name="connsiteX226" fmla="*/ 35814 w 121253"/>
              <a:gd name="connsiteY226" fmla="*/ 10169 h 99069"/>
              <a:gd name="connsiteX227" fmla="*/ 35147 w 121253"/>
              <a:gd name="connsiteY227" fmla="*/ 9598 h 99069"/>
              <a:gd name="connsiteX228" fmla="*/ 35814 w 121253"/>
              <a:gd name="connsiteY228" fmla="*/ 9027 h 99069"/>
              <a:gd name="connsiteX229" fmla="*/ 34576 w 121253"/>
              <a:gd name="connsiteY229" fmla="*/ 7598 h 99069"/>
              <a:gd name="connsiteX230" fmla="*/ 19431 w 121253"/>
              <a:gd name="connsiteY230" fmla="*/ 11789 h 99069"/>
              <a:gd name="connsiteX231" fmla="*/ 22288 w 121253"/>
              <a:gd name="connsiteY231" fmla="*/ 9788 h 99069"/>
              <a:gd name="connsiteX232" fmla="*/ 19431 w 121253"/>
              <a:gd name="connsiteY232" fmla="*/ 11789 h 99069"/>
              <a:gd name="connsiteX233" fmla="*/ 20383 w 121253"/>
              <a:gd name="connsiteY233" fmla="*/ 12836 h 99069"/>
              <a:gd name="connsiteX234" fmla="*/ 20193 w 121253"/>
              <a:gd name="connsiteY234" fmla="*/ 13122 h 99069"/>
              <a:gd name="connsiteX235" fmla="*/ 20288 w 121253"/>
              <a:gd name="connsiteY235" fmla="*/ 13503 h 99069"/>
              <a:gd name="connsiteX236" fmla="*/ 19431 w 121253"/>
              <a:gd name="connsiteY236" fmla="*/ 13598 h 99069"/>
              <a:gd name="connsiteX237" fmla="*/ 20383 w 121253"/>
              <a:gd name="connsiteY237" fmla="*/ 12836 h 99069"/>
              <a:gd name="connsiteX238" fmla="*/ 6096 w 121253"/>
              <a:gd name="connsiteY238" fmla="*/ 49984 h 99069"/>
              <a:gd name="connsiteX239" fmla="*/ 5715 w 121253"/>
              <a:gd name="connsiteY239" fmla="*/ 50651 h 99069"/>
              <a:gd name="connsiteX240" fmla="*/ 5048 w 121253"/>
              <a:gd name="connsiteY240" fmla="*/ 50460 h 99069"/>
              <a:gd name="connsiteX241" fmla="*/ 6096 w 121253"/>
              <a:gd name="connsiteY241" fmla="*/ 49984 h 99069"/>
              <a:gd name="connsiteX242" fmla="*/ 4572 w 121253"/>
              <a:gd name="connsiteY242" fmla="*/ 50555 h 99069"/>
              <a:gd name="connsiteX243" fmla="*/ 4858 w 121253"/>
              <a:gd name="connsiteY243" fmla="*/ 52080 h 99069"/>
              <a:gd name="connsiteX244" fmla="*/ 4572 w 121253"/>
              <a:gd name="connsiteY244" fmla="*/ 50555 h 99069"/>
              <a:gd name="connsiteX245" fmla="*/ 3810 w 121253"/>
              <a:gd name="connsiteY245" fmla="*/ 54080 h 99069"/>
              <a:gd name="connsiteX246" fmla="*/ 3334 w 121253"/>
              <a:gd name="connsiteY246" fmla="*/ 54651 h 99069"/>
              <a:gd name="connsiteX247" fmla="*/ 4000 w 121253"/>
              <a:gd name="connsiteY247" fmla="*/ 52651 h 99069"/>
              <a:gd name="connsiteX248" fmla="*/ 3810 w 121253"/>
              <a:gd name="connsiteY248" fmla="*/ 54080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0" y="65033"/>
                </a:moveTo>
                <a:cubicBezTo>
                  <a:pt x="667" y="66177"/>
                  <a:pt x="1619" y="64938"/>
                  <a:pt x="2286" y="65795"/>
                </a:cubicBezTo>
                <a:cubicBezTo>
                  <a:pt x="1810" y="66557"/>
                  <a:pt x="1524" y="66653"/>
                  <a:pt x="2191" y="66557"/>
                </a:cubicBezTo>
                <a:cubicBezTo>
                  <a:pt x="2191" y="66843"/>
                  <a:pt x="1905" y="68177"/>
                  <a:pt x="1524" y="68177"/>
                </a:cubicBezTo>
                <a:cubicBezTo>
                  <a:pt x="1429" y="68653"/>
                  <a:pt x="1619" y="68939"/>
                  <a:pt x="1905" y="69034"/>
                </a:cubicBezTo>
                <a:cubicBezTo>
                  <a:pt x="1524" y="69701"/>
                  <a:pt x="1048" y="69320"/>
                  <a:pt x="762" y="70558"/>
                </a:cubicBezTo>
                <a:cubicBezTo>
                  <a:pt x="1810" y="71415"/>
                  <a:pt x="2572" y="68939"/>
                  <a:pt x="3620" y="69986"/>
                </a:cubicBezTo>
                <a:cubicBezTo>
                  <a:pt x="3905" y="69225"/>
                  <a:pt x="3334" y="69510"/>
                  <a:pt x="3524" y="68843"/>
                </a:cubicBezTo>
                <a:cubicBezTo>
                  <a:pt x="4953" y="70177"/>
                  <a:pt x="4763" y="73511"/>
                  <a:pt x="6477" y="74558"/>
                </a:cubicBezTo>
                <a:cubicBezTo>
                  <a:pt x="6763" y="72844"/>
                  <a:pt x="8001" y="74654"/>
                  <a:pt x="7239" y="76273"/>
                </a:cubicBezTo>
                <a:cubicBezTo>
                  <a:pt x="9525" y="76273"/>
                  <a:pt x="9049" y="75702"/>
                  <a:pt x="11049" y="77416"/>
                </a:cubicBezTo>
                <a:cubicBezTo>
                  <a:pt x="10478" y="78273"/>
                  <a:pt x="9906" y="78654"/>
                  <a:pt x="9144" y="78368"/>
                </a:cubicBezTo>
                <a:cubicBezTo>
                  <a:pt x="8954" y="80655"/>
                  <a:pt x="10573" y="79893"/>
                  <a:pt x="11621" y="80178"/>
                </a:cubicBezTo>
                <a:cubicBezTo>
                  <a:pt x="11335" y="79321"/>
                  <a:pt x="11716" y="79416"/>
                  <a:pt x="12287" y="79607"/>
                </a:cubicBezTo>
                <a:cubicBezTo>
                  <a:pt x="12192" y="79893"/>
                  <a:pt x="12002" y="79797"/>
                  <a:pt x="11906" y="79893"/>
                </a:cubicBezTo>
                <a:cubicBezTo>
                  <a:pt x="15240" y="81797"/>
                  <a:pt x="19717" y="81512"/>
                  <a:pt x="23717" y="82845"/>
                </a:cubicBezTo>
                <a:cubicBezTo>
                  <a:pt x="23908" y="82274"/>
                  <a:pt x="23717" y="82179"/>
                  <a:pt x="23813" y="81797"/>
                </a:cubicBezTo>
                <a:cubicBezTo>
                  <a:pt x="25717" y="81607"/>
                  <a:pt x="26479" y="83417"/>
                  <a:pt x="24194" y="82655"/>
                </a:cubicBezTo>
                <a:cubicBezTo>
                  <a:pt x="24098" y="83226"/>
                  <a:pt x="25622" y="83703"/>
                  <a:pt x="26194" y="84274"/>
                </a:cubicBezTo>
                <a:cubicBezTo>
                  <a:pt x="25813" y="83607"/>
                  <a:pt x="26479" y="83226"/>
                  <a:pt x="26956" y="82655"/>
                </a:cubicBezTo>
                <a:cubicBezTo>
                  <a:pt x="26956" y="84369"/>
                  <a:pt x="27908" y="83512"/>
                  <a:pt x="28861" y="83893"/>
                </a:cubicBezTo>
                <a:cubicBezTo>
                  <a:pt x="28861" y="82750"/>
                  <a:pt x="28289" y="83798"/>
                  <a:pt x="28099" y="82941"/>
                </a:cubicBezTo>
                <a:cubicBezTo>
                  <a:pt x="28575" y="82179"/>
                  <a:pt x="29337" y="83036"/>
                  <a:pt x="29623" y="83321"/>
                </a:cubicBezTo>
                <a:cubicBezTo>
                  <a:pt x="29528" y="83703"/>
                  <a:pt x="29242" y="83512"/>
                  <a:pt x="29051" y="83512"/>
                </a:cubicBezTo>
                <a:cubicBezTo>
                  <a:pt x="28861" y="84274"/>
                  <a:pt x="29623" y="83798"/>
                  <a:pt x="29813" y="84083"/>
                </a:cubicBezTo>
                <a:cubicBezTo>
                  <a:pt x="29813" y="83798"/>
                  <a:pt x="29718" y="83703"/>
                  <a:pt x="29813" y="83321"/>
                </a:cubicBezTo>
                <a:cubicBezTo>
                  <a:pt x="31528" y="83703"/>
                  <a:pt x="32004" y="84179"/>
                  <a:pt x="33433" y="84560"/>
                </a:cubicBezTo>
                <a:cubicBezTo>
                  <a:pt x="33623" y="84750"/>
                  <a:pt x="33242" y="84941"/>
                  <a:pt x="33147" y="85607"/>
                </a:cubicBezTo>
                <a:cubicBezTo>
                  <a:pt x="34099" y="84845"/>
                  <a:pt x="33719" y="86465"/>
                  <a:pt x="34671" y="85989"/>
                </a:cubicBezTo>
                <a:cubicBezTo>
                  <a:pt x="34671" y="84941"/>
                  <a:pt x="34290" y="85417"/>
                  <a:pt x="33623" y="85036"/>
                </a:cubicBezTo>
                <a:cubicBezTo>
                  <a:pt x="34862" y="84845"/>
                  <a:pt x="36386" y="84655"/>
                  <a:pt x="37052" y="85893"/>
                </a:cubicBezTo>
                <a:cubicBezTo>
                  <a:pt x="36671" y="86560"/>
                  <a:pt x="36004" y="85798"/>
                  <a:pt x="35528" y="86274"/>
                </a:cubicBezTo>
                <a:cubicBezTo>
                  <a:pt x="35909" y="87417"/>
                  <a:pt x="37338" y="87131"/>
                  <a:pt x="38195" y="87227"/>
                </a:cubicBezTo>
                <a:cubicBezTo>
                  <a:pt x="37909" y="85227"/>
                  <a:pt x="38862" y="88179"/>
                  <a:pt x="39243" y="86751"/>
                </a:cubicBezTo>
                <a:cubicBezTo>
                  <a:pt x="39529" y="87036"/>
                  <a:pt x="38957" y="87227"/>
                  <a:pt x="39148" y="87798"/>
                </a:cubicBezTo>
                <a:cubicBezTo>
                  <a:pt x="40386" y="87798"/>
                  <a:pt x="40957" y="88751"/>
                  <a:pt x="42196" y="88846"/>
                </a:cubicBezTo>
                <a:cubicBezTo>
                  <a:pt x="42100" y="87703"/>
                  <a:pt x="41529" y="88655"/>
                  <a:pt x="41338" y="87893"/>
                </a:cubicBezTo>
                <a:cubicBezTo>
                  <a:pt x="42386" y="87131"/>
                  <a:pt x="42386" y="88941"/>
                  <a:pt x="43815" y="88846"/>
                </a:cubicBezTo>
                <a:cubicBezTo>
                  <a:pt x="43148" y="89608"/>
                  <a:pt x="42767" y="88560"/>
                  <a:pt x="42386" y="89608"/>
                </a:cubicBezTo>
                <a:cubicBezTo>
                  <a:pt x="42481" y="90180"/>
                  <a:pt x="42767" y="90370"/>
                  <a:pt x="43148" y="90465"/>
                </a:cubicBezTo>
                <a:cubicBezTo>
                  <a:pt x="43148" y="90180"/>
                  <a:pt x="43148" y="89894"/>
                  <a:pt x="43244" y="89418"/>
                </a:cubicBezTo>
                <a:cubicBezTo>
                  <a:pt x="47911" y="90942"/>
                  <a:pt x="49816" y="91989"/>
                  <a:pt x="54578" y="93608"/>
                </a:cubicBezTo>
                <a:cubicBezTo>
                  <a:pt x="54673" y="93228"/>
                  <a:pt x="54483" y="93323"/>
                  <a:pt x="54388" y="93228"/>
                </a:cubicBezTo>
                <a:cubicBezTo>
                  <a:pt x="59246" y="90846"/>
                  <a:pt x="63437" y="95514"/>
                  <a:pt x="68294" y="95704"/>
                </a:cubicBezTo>
                <a:cubicBezTo>
                  <a:pt x="68104" y="96180"/>
                  <a:pt x="67818" y="96371"/>
                  <a:pt x="67437" y="96276"/>
                </a:cubicBezTo>
                <a:cubicBezTo>
                  <a:pt x="68199" y="97704"/>
                  <a:pt x="69437" y="96085"/>
                  <a:pt x="70390" y="96371"/>
                </a:cubicBezTo>
                <a:cubicBezTo>
                  <a:pt x="69342" y="98085"/>
                  <a:pt x="71247" y="95323"/>
                  <a:pt x="70390" y="97418"/>
                </a:cubicBezTo>
                <a:lnTo>
                  <a:pt x="72580" y="97704"/>
                </a:lnTo>
                <a:cubicBezTo>
                  <a:pt x="72485" y="97133"/>
                  <a:pt x="72295" y="96942"/>
                  <a:pt x="71914" y="96847"/>
                </a:cubicBezTo>
                <a:cubicBezTo>
                  <a:pt x="77724" y="97038"/>
                  <a:pt x="84582" y="99228"/>
                  <a:pt x="89725" y="98561"/>
                </a:cubicBezTo>
                <a:cubicBezTo>
                  <a:pt x="89725" y="98943"/>
                  <a:pt x="89535" y="98847"/>
                  <a:pt x="89345" y="98847"/>
                </a:cubicBez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2" y="94752"/>
                  <a:pt x="108109" y="94656"/>
                  <a:pt x="110395" y="95609"/>
                </a:cubicBezTo>
                <a:cubicBezTo>
                  <a:pt x="109633" y="94085"/>
                  <a:pt x="111442" y="94656"/>
                  <a:pt x="112109" y="94656"/>
                </a:cubicBezTo>
                <a:cubicBezTo>
                  <a:pt x="112300" y="94085"/>
                  <a:pt x="110776" y="94370"/>
                  <a:pt x="110680" y="93513"/>
                </a:cubicBezTo>
                <a:cubicBezTo>
                  <a:pt x="111252" y="92466"/>
                  <a:pt x="113443" y="92561"/>
                  <a:pt x="113919" y="93704"/>
                </a:cubicBezTo>
                <a:cubicBezTo>
                  <a:pt x="114109" y="93608"/>
                  <a:pt x="114014" y="93323"/>
                  <a:pt x="113919" y="93323"/>
                </a:cubicBezTo>
                <a:cubicBezTo>
                  <a:pt x="113919" y="92942"/>
                  <a:pt x="114109" y="93037"/>
                  <a:pt x="114205" y="93037"/>
                </a:cubicBezTo>
                <a:cubicBezTo>
                  <a:pt x="114300" y="92275"/>
                  <a:pt x="113633" y="92846"/>
                  <a:pt x="113443" y="92656"/>
                </a:cubicBezTo>
                <a:cubicBezTo>
                  <a:pt x="113443" y="91894"/>
                  <a:pt x="114014" y="92561"/>
                  <a:pt x="114205" y="92370"/>
                </a:cubicBezTo>
                <a:cubicBezTo>
                  <a:pt x="113538" y="91322"/>
                  <a:pt x="114681" y="90751"/>
                  <a:pt x="115348" y="91037"/>
                </a:cubicBezTo>
                <a:cubicBezTo>
                  <a:pt x="115538" y="91037"/>
                  <a:pt x="113824" y="89227"/>
                  <a:pt x="114871" y="88560"/>
                </a:cubicBezTo>
                <a:cubicBezTo>
                  <a:pt x="114490" y="87989"/>
                  <a:pt x="114014" y="87322"/>
                  <a:pt x="114014" y="85989"/>
                </a:cubicBezTo>
                <a:cubicBezTo>
                  <a:pt x="114300" y="84560"/>
                  <a:pt x="114967" y="84179"/>
                  <a:pt x="114871" y="81797"/>
                </a:cubicBezTo>
                <a:cubicBezTo>
                  <a:pt x="115253"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4"/>
                  <a:pt x="117538" y="77416"/>
                  <a:pt x="117729" y="77702"/>
                </a:cubicBezTo>
                <a:cubicBezTo>
                  <a:pt x="118110" y="76749"/>
                  <a:pt x="117538" y="75035"/>
                  <a:pt x="116681" y="75511"/>
                </a:cubicBezTo>
                <a:cubicBezTo>
                  <a:pt x="116872" y="74273"/>
                  <a:pt x="117443" y="73987"/>
                  <a:pt x="118110" y="74178"/>
                </a:cubicBezTo>
                <a:cubicBezTo>
                  <a:pt x="118586" y="73701"/>
                  <a:pt x="117538" y="73796"/>
                  <a:pt x="117253" y="73796"/>
                </a:cubicBezTo>
                <a:cubicBezTo>
                  <a:pt x="117538" y="73130"/>
                  <a:pt x="118205" y="73701"/>
                  <a:pt x="118491" y="73130"/>
                </a:cubicBezTo>
                <a:cubicBezTo>
                  <a:pt x="118491" y="72368"/>
                  <a:pt x="117824" y="72939"/>
                  <a:pt x="117538" y="72749"/>
                </a:cubicBezTo>
                <a:cubicBezTo>
                  <a:pt x="117348" y="72177"/>
                  <a:pt x="116967" y="70939"/>
                  <a:pt x="117634" y="71034"/>
                </a:cubicBezTo>
                <a:cubicBezTo>
                  <a:pt x="117634" y="70368"/>
                  <a:pt x="117157" y="70748"/>
                  <a:pt x="117253" y="69986"/>
                </a:cubicBezTo>
                <a:cubicBezTo>
                  <a:pt x="117920" y="69415"/>
                  <a:pt x="116872" y="68939"/>
                  <a:pt x="117729" y="68939"/>
                </a:cubicBezTo>
                <a:cubicBezTo>
                  <a:pt x="117729" y="68463"/>
                  <a:pt x="117348" y="68653"/>
                  <a:pt x="117157" y="68558"/>
                </a:cubicBezTo>
                <a:cubicBezTo>
                  <a:pt x="117062" y="66272"/>
                  <a:pt x="118110" y="67129"/>
                  <a:pt x="118586" y="66557"/>
                </a:cubicBezTo>
                <a:cubicBezTo>
                  <a:pt x="118491" y="65795"/>
                  <a:pt x="117824" y="66367"/>
                  <a:pt x="117443" y="66177"/>
                </a:cubicBezTo>
                <a:cubicBezTo>
                  <a:pt x="116967" y="65700"/>
                  <a:pt x="117538" y="64748"/>
                  <a:pt x="117157" y="64081"/>
                </a:cubicBezTo>
                <a:cubicBezTo>
                  <a:pt x="117253" y="63319"/>
                  <a:pt x="117348" y="64557"/>
                  <a:pt x="117634" y="63795"/>
                </a:cubicBezTo>
                <a:cubicBezTo>
                  <a:pt x="117538"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5" y="59223"/>
                </a:lnTo>
                <a:cubicBezTo>
                  <a:pt x="118586" y="58842"/>
                  <a:pt x="118586" y="57699"/>
                  <a:pt x="118300" y="57128"/>
                </a:cubicBezTo>
                <a:cubicBezTo>
                  <a:pt x="118396" y="56366"/>
                  <a:pt x="118967" y="57032"/>
                  <a:pt x="119063" y="56461"/>
                </a:cubicBezTo>
                <a:cubicBezTo>
                  <a:pt x="118300" y="57699"/>
                  <a:pt x="117538" y="51222"/>
                  <a:pt x="118396" y="49031"/>
                </a:cubicBezTo>
                <a:cubicBezTo>
                  <a:pt x="118681" y="48365"/>
                  <a:pt x="119253" y="49508"/>
                  <a:pt x="119539" y="48746"/>
                </a:cubicBezTo>
                <a:cubicBezTo>
                  <a:pt x="119634" y="48460"/>
                  <a:pt x="118681" y="48079"/>
                  <a:pt x="118491" y="48365"/>
                </a:cubicBezTo>
                <a:cubicBezTo>
                  <a:pt x="118586" y="46174"/>
                  <a:pt x="119253" y="46079"/>
                  <a:pt x="120015" y="45983"/>
                </a:cubicBezTo>
                <a:cubicBezTo>
                  <a:pt x="120015" y="45221"/>
                  <a:pt x="119729" y="45221"/>
                  <a:pt x="119348"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29"/>
                  <a:pt x="117920" y="31410"/>
                  <a:pt x="117253" y="28838"/>
                </a:cubicBezTo>
                <a:cubicBezTo>
                  <a:pt x="117634" y="27505"/>
                  <a:pt x="118300" y="27315"/>
                  <a:pt x="118872" y="26457"/>
                </a:cubicBezTo>
                <a:cubicBezTo>
                  <a:pt x="118015" y="23504"/>
                  <a:pt x="115348" y="27029"/>
                  <a:pt x="114490" y="23695"/>
                </a:cubicBezTo>
                <a:cubicBezTo>
                  <a:pt x="112204" y="24171"/>
                  <a:pt x="109156"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90"/>
                  <a:pt x="75438" y="18075"/>
                  <a:pt x="71628" y="14646"/>
                </a:cubicBezTo>
                <a:lnTo>
                  <a:pt x="71533" y="15313"/>
                </a:lnTo>
                <a:cubicBezTo>
                  <a:pt x="70866" y="13598"/>
                  <a:pt x="69437" y="14265"/>
                  <a:pt x="68485" y="13979"/>
                </a:cubicBezTo>
                <a:cubicBezTo>
                  <a:pt x="69913" y="15884"/>
                  <a:pt x="73438" y="15884"/>
                  <a:pt x="75438" y="17408"/>
                </a:cubicBezTo>
                <a:cubicBezTo>
                  <a:pt x="73342" y="17790"/>
                  <a:pt x="70866" y="16932"/>
                  <a:pt x="69342" y="17027"/>
                </a:cubicBezTo>
                <a:cubicBezTo>
                  <a:pt x="70485" y="17790"/>
                  <a:pt x="71914" y="18266"/>
                  <a:pt x="73438" y="18456"/>
                </a:cubicBezTo>
                <a:cubicBezTo>
                  <a:pt x="71247" y="19599"/>
                  <a:pt x="69152" y="17790"/>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3" y="8265"/>
                  <a:pt x="34957" y="6836"/>
                </a:cubicBezTo>
                <a:cubicBezTo>
                  <a:pt x="35052" y="6550"/>
                  <a:pt x="35147" y="6645"/>
                  <a:pt x="35338" y="6550"/>
                </a:cubicBezTo>
                <a:cubicBezTo>
                  <a:pt x="34290" y="5788"/>
                  <a:pt x="32385" y="6074"/>
                  <a:pt x="31718" y="4359"/>
                </a:cubicBezTo>
                <a:cubicBezTo>
                  <a:pt x="32195" y="3311"/>
                  <a:pt x="32480"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2" y="4359"/>
                  <a:pt x="28575" y="3788"/>
                </a:cubicBezTo>
                <a:cubicBezTo>
                  <a:pt x="28765" y="5693"/>
                  <a:pt x="30575" y="4931"/>
                  <a:pt x="32099" y="5978"/>
                </a:cubicBezTo>
                <a:cubicBezTo>
                  <a:pt x="31909" y="6264"/>
                  <a:pt x="31813" y="6550"/>
                  <a:pt x="31623" y="6550"/>
                </a:cubicBezTo>
                <a:cubicBezTo>
                  <a:pt x="31432" y="7312"/>
                  <a:pt x="32099" y="6264"/>
                  <a:pt x="32195" y="6359"/>
                </a:cubicBezTo>
                <a:cubicBezTo>
                  <a:pt x="32480" y="6455"/>
                  <a:pt x="32195" y="7312"/>
                  <a:pt x="31909" y="8074"/>
                </a:cubicBezTo>
                <a:cubicBezTo>
                  <a:pt x="29242" y="7883"/>
                  <a:pt x="28575" y="4169"/>
                  <a:pt x="26098" y="4835"/>
                </a:cubicBezTo>
                <a:cubicBezTo>
                  <a:pt x="26098" y="5788"/>
                  <a:pt x="26575" y="5502"/>
                  <a:pt x="27241" y="5978"/>
                </a:cubicBezTo>
                <a:cubicBezTo>
                  <a:pt x="27051" y="6359"/>
                  <a:pt x="26956" y="6169"/>
                  <a:pt x="26765" y="6169"/>
                </a:cubicBezTo>
                <a:cubicBezTo>
                  <a:pt x="27527" y="7026"/>
                  <a:pt x="28575" y="7502"/>
                  <a:pt x="29623" y="7788"/>
                </a:cubicBezTo>
                <a:cubicBezTo>
                  <a:pt x="27718" y="8550"/>
                  <a:pt x="26098" y="7598"/>
                  <a:pt x="25432" y="6455"/>
                </a:cubicBezTo>
                <a:cubicBezTo>
                  <a:pt x="25622" y="6074"/>
                  <a:pt x="25717" y="6264"/>
                  <a:pt x="25908" y="6264"/>
                </a:cubicBezTo>
                <a:cubicBezTo>
                  <a:pt x="26003" y="4169"/>
                  <a:pt x="24670" y="5597"/>
                  <a:pt x="23813" y="6359"/>
                </a:cubicBezTo>
                <a:cubicBezTo>
                  <a:pt x="23717" y="6836"/>
                  <a:pt x="24574" y="6359"/>
                  <a:pt x="24955" y="6740"/>
                </a:cubicBezTo>
                <a:cubicBezTo>
                  <a:pt x="24479" y="7312"/>
                  <a:pt x="24098" y="7883"/>
                  <a:pt x="23908" y="7121"/>
                </a:cubicBezTo>
                <a:cubicBezTo>
                  <a:pt x="23813" y="8741"/>
                  <a:pt x="21812" y="8646"/>
                  <a:pt x="21431" y="8169"/>
                </a:cubicBezTo>
                <a:cubicBezTo>
                  <a:pt x="21812" y="6836"/>
                  <a:pt x="21717" y="8455"/>
                  <a:pt x="22288"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4" y="14837"/>
                </a:cubicBezTo>
                <a:cubicBezTo>
                  <a:pt x="18097"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7" y="15408"/>
                  <a:pt x="18859" y="14741"/>
                  <a:pt x="19336" y="14932"/>
                </a:cubicBezTo>
                <a:cubicBezTo>
                  <a:pt x="18764" y="15884"/>
                  <a:pt x="18288" y="17218"/>
                  <a:pt x="17716" y="17027"/>
                </a:cubicBezTo>
                <a:cubicBezTo>
                  <a:pt x="17907" y="17885"/>
                  <a:pt x="17240" y="18552"/>
                  <a:pt x="17240" y="19409"/>
                </a:cubicBezTo>
                <a:cubicBezTo>
                  <a:pt x="17812" y="19123"/>
                  <a:pt x="18383" y="17218"/>
                  <a:pt x="19050" y="17027"/>
                </a:cubicBezTo>
                <a:cubicBezTo>
                  <a:pt x="19145" y="18171"/>
                  <a:pt x="17812" y="18266"/>
                  <a:pt x="17907" y="19599"/>
                </a:cubicBezTo>
                <a:cubicBezTo>
                  <a:pt x="17907" y="19409"/>
                  <a:pt x="16859" y="20647"/>
                  <a:pt x="17240" y="19409"/>
                </a:cubicBezTo>
                <a:cubicBezTo>
                  <a:pt x="16954" y="20742"/>
                  <a:pt x="16192" y="22457"/>
                  <a:pt x="15240" y="22838"/>
                </a:cubicBezTo>
                <a:cubicBezTo>
                  <a:pt x="14764" y="23885"/>
                  <a:pt x="14478" y="26076"/>
                  <a:pt x="14478" y="24838"/>
                </a:cubicBezTo>
                <a:cubicBezTo>
                  <a:pt x="13906" y="25219"/>
                  <a:pt x="14097" y="26838"/>
                  <a:pt x="14669" y="25981"/>
                </a:cubicBezTo>
                <a:cubicBezTo>
                  <a:pt x="13906"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8" y="36840"/>
                  <a:pt x="9620" y="37506"/>
                  <a:pt x="9430" y="38364"/>
                </a:cubicBezTo>
                <a:cubicBezTo>
                  <a:pt x="9144" y="37887"/>
                  <a:pt x="8858" y="37792"/>
                  <a:pt x="8382" y="37982"/>
                </a:cubicBezTo>
                <a:cubicBezTo>
                  <a:pt x="7906" y="38649"/>
                  <a:pt x="9239" y="37697"/>
                  <a:pt x="8954" y="38935"/>
                </a:cubicBezTo>
                <a:cubicBezTo>
                  <a:pt x="8572"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4"/>
                  <a:pt x="2667" y="52460"/>
                  <a:pt x="2857" y="52460"/>
                </a:cubicBezTo>
                <a:cubicBezTo>
                  <a:pt x="3143" y="53127"/>
                  <a:pt x="2953" y="53794"/>
                  <a:pt x="2762" y="54651"/>
                </a:cubicBezTo>
                <a:cubicBezTo>
                  <a:pt x="3810" y="55032"/>
                  <a:pt x="4572" y="55413"/>
                  <a:pt x="4191" y="57699"/>
                </a:cubicBezTo>
                <a:cubicBezTo>
                  <a:pt x="3905" y="58652"/>
                  <a:pt x="3524" y="58556"/>
                  <a:pt x="3143" y="58461"/>
                </a:cubicBezTo>
                <a:cubicBezTo>
                  <a:pt x="2953" y="58366"/>
                  <a:pt x="3238" y="57794"/>
                  <a:pt x="3334" y="57794"/>
                </a:cubicBezTo>
                <a:cubicBezTo>
                  <a:pt x="3334" y="57128"/>
                  <a:pt x="1905" y="59033"/>
                  <a:pt x="2000" y="59985"/>
                </a:cubicBezTo>
                <a:cubicBezTo>
                  <a:pt x="1524" y="59604"/>
                  <a:pt x="1238" y="60557"/>
                  <a:pt x="762" y="60366"/>
                </a:cubicBezTo>
                <a:cubicBezTo>
                  <a:pt x="286" y="61890"/>
                  <a:pt x="1333" y="59795"/>
                  <a:pt x="1619" y="60652"/>
                </a:cubicBezTo>
                <a:cubicBezTo>
                  <a:pt x="571" y="61033"/>
                  <a:pt x="1429" y="61700"/>
                  <a:pt x="1524" y="62462"/>
                </a:cubicBezTo>
                <a:cubicBezTo>
                  <a:pt x="1238" y="63319"/>
                  <a:pt x="571" y="63414"/>
                  <a:pt x="762" y="64462"/>
                </a:cubicBezTo>
                <a:cubicBezTo>
                  <a:pt x="381" y="65319"/>
                  <a:pt x="476" y="63605"/>
                  <a:pt x="0" y="65033"/>
                </a:cubicBezTo>
                <a:close/>
                <a:moveTo>
                  <a:pt x="104965" y="23885"/>
                </a:moveTo>
                <a:cubicBezTo>
                  <a:pt x="104394" y="25028"/>
                  <a:pt x="101537" y="22838"/>
                  <a:pt x="101251" y="23123"/>
                </a:cubicBezTo>
                <a:cubicBezTo>
                  <a:pt x="102013" y="22171"/>
                  <a:pt x="104489" y="24743"/>
                  <a:pt x="104965" y="23885"/>
                </a:cubicBezTo>
                <a:close/>
                <a:moveTo>
                  <a:pt x="85344" y="20647"/>
                </a:moveTo>
                <a:cubicBezTo>
                  <a:pt x="84677" y="20933"/>
                  <a:pt x="83915" y="20647"/>
                  <a:pt x="83439" y="19980"/>
                </a:cubicBezTo>
                <a:cubicBezTo>
                  <a:pt x="84106" y="19409"/>
                  <a:pt x="84868" y="20075"/>
                  <a:pt x="85344" y="20647"/>
                </a:cubicBezTo>
                <a:close/>
                <a:moveTo>
                  <a:pt x="81724" y="20075"/>
                </a:moveTo>
                <a:cubicBezTo>
                  <a:pt x="81058" y="19694"/>
                  <a:pt x="80677" y="20266"/>
                  <a:pt x="80391" y="19123"/>
                </a:cubicBezTo>
                <a:cubicBezTo>
                  <a:pt x="80963" y="19218"/>
                  <a:pt x="81915" y="19694"/>
                  <a:pt x="81724" y="20075"/>
                </a:cubicBezTo>
                <a:close/>
                <a:moveTo>
                  <a:pt x="54864" y="14456"/>
                </a:moveTo>
                <a:cubicBezTo>
                  <a:pt x="54388" y="13313"/>
                  <a:pt x="53149" y="14837"/>
                  <a:pt x="53245" y="13313"/>
                </a:cubicBezTo>
                <a:cubicBezTo>
                  <a:pt x="53816" y="13694"/>
                  <a:pt x="55054" y="13027"/>
                  <a:pt x="54864" y="14456"/>
                </a:cubicBezTo>
                <a:close/>
                <a:moveTo>
                  <a:pt x="51530" y="12836"/>
                </a:moveTo>
                <a:cubicBezTo>
                  <a:pt x="50768" y="12551"/>
                  <a:pt x="50102" y="13122"/>
                  <a:pt x="49721" y="12074"/>
                </a:cubicBezTo>
                <a:cubicBezTo>
                  <a:pt x="50292" y="11884"/>
                  <a:pt x="51435" y="12265"/>
                  <a:pt x="51530" y="12836"/>
                </a:cubicBezTo>
                <a:close/>
                <a:moveTo>
                  <a:pt x="49339" y="89608"/>
                </a:moveTo>
                <a:cubicBezTo>
                  <a:pt x="49054" y="89036"/>
                  <a:pt x="47720" y="89989"/>
                  <a:pt x="47625" y="88560"/>
                </a:cubicBezTo>
                <a:cubicBezTo>
                  <a:pt x="48673" y="88084"/>
                  <a:pt x="49149" y="88370"/>
                  <a:pt x="49339" y="89608"/>
                </a:cubicBezTo>
                <a:close/>
                <a:moveTo>
                  <a:pt x="45053" y="89036"/>
                </a:moveTo>
                <a:cubicBezTo>
                  <a:pt x="47244" y="88941"/>
                  <a:pt x="49244" y="91322"/>
                  <a:pt x="50959" y="90275"/>
                </a:cubicBezTo>
                <a:cubicBezTo>
                  <a:pt x="50768" y="90084"/>
                  <a:pt x="50102" y="90560"/>
                  <a:pt x="50292" y="89798"/>
                </a:cubicBezTo>
                <a:cubicBezTo>
                  <a:pt x="52197" y="90656"/>
                  <a:pt x="53626" y="90656"/>
                  <a:pt x="54578" y="92084"/>
                </a:cubicBezTo>
                <a:cubicBezTo>
                  <a:pt x="51530" y="91322"/>
                  <a:pt x="49244" y="91227"/>
                  <a:pt x="46863" y="89798"/>
                </a:cubicBezTo>
                <a:lnTo>
                  <a:pt x="45625" y="89513"/>
                </a:lnTo>
                <a:cubicBezTo>
                  <a:pt x="45244" y="89608"/>
                  <a:pt x="44196" y="89132"/>
                  <a:pt x="45053" y="89036"/>
                </a:cubicBezTo>
                <a:close/>
                <a:moveTo>
                  <a:pt x="44291" y="87417"/>
                </a:moveTo>
                <a:cubicBezTo>
                  <a:pt x="43624" y="87798"/>
                  <a:pt x="42958" y="87417"/>
                  <a:pt x="42672" y="87036"/>
                </a:cubicBezTo>
                <a:cubicBezTo>
                  <a:pt x="43529" y="86655"/>
                  <a:pt x="43910" y="87131"/>
                  <a:pt x="44291" y="87417"/>
                </a:cubicBezTo>
                <a:close/>
                <a:moveTo>
                  <a:pt x="34576" y="7598"/>
                </a:moveTo>
                <a:cubicBezTo>
                  <a:pt x="35909" y="8265"/>
                  <a:pt x="36671" y="7883"/>
                  <a:pt x="36957" y="9788"/>
                </a:cubicBezTo>
                <a:cubicBezTo>
                  <a:pt x="37433" y="9122"/>
                  <a:pt x="38195" y="9217"/>
                  <a:pt x="38290" y="10169"/>
                </a:cubicBezTo>
                <a:cubicBezTo>
                  <a:pt x="36957" y="10836"/>
                  <a:pt x="36290" y="8550"/>
                  <a:pt x="35814" y="10169"/>
                </a:cubicBezTo>
                <a:cubicBezTo>
                  <a:pt x="35338" y="10265"/>
                  <a:pt x="35433" y="9693"/>
                  <a:pt x="35147" y="9598"/>
                </a:cubicBezTo>
                <a:cubicBezTo>
                  <a:pt x="33433" y="8931"/>
                  <a:pt x="35052" y="9407"/>
                  <a:pt x="35814" y="9027"/>
                </a:cubicBezTo>
                <a:cubicBezTo>
                  <a:pt x="35814" y="8265"/>
                  <a:pt x="34290" y="9598"/>
                  <a:pt x="34576" y="7598"/>
                </a:cubicBezTo>
                <a:close/>
                <a:moveTo>
                  <a:pt x="19431" y="11789"/>
                </a:moveTo>
                <a:cubicBezTo>
                  <a:pt x="20288" y="9884"/>
                  <a:pt x="21812" y="9788"/>
                  <a:pt x="22288" y="9788"/>
                </a:cubicBezTo>
                <a:cubicBezTo>
                  <a:pt x="21146" y="10931"/>
                  <a:pt x="20574" y="11027"/>
                  <a:pt x="19431" y="11789"/>
                </a:cubicBezTo>
                <a:close/>
                <a:moveTo>
                  <a:pt x="20383" y="12836"/>
                </a:moveTo>
                <a:cubicBezTo>
                  <a:pt x="20288" y="12836"/>
                  <a:pt x="20193" y="12836"/>
                  <a:pt x="20193" y="13122"/>
                </a:cubicBezTo>
                <a:cubicBezTo>
                  <a:pt x="20288" y="13217"/>
                  <a:pt x="20479" y="13217"/>
                  <a:pt x="20288" y="13503"/>
                </a:cubicBezTo>
                <a:cubicBezTo>
                  <a:pt x="20003" y="12836"/>
                  <a:pt x="19336" y="14741"/>
                  <a:pt x="19431" y="13598"/>
                </a:cubicBezTo>
                <a:cubicBezTo>
                  <a:pt x="19621" y="13408"/>
                  <a:pt x="20479" y="11693"/>
                  <a:pt x="20383" y="12836"/>
                </a:cubicBezTo>
                <a:close/>
                <a:moveTo>
                  <a:pt x="6096" y="49984"/>
                </a:moveTo>
                <a:cubicBezTo>
                  <a:pt x="6001" y="49984"/>
                  <a:pt x="5810" y="50174"/>
                  <a:pt x="5715" y="50651"/>
                </a:cubicBezTo>
                <a:lnTo>
                  <a:pt x="5048" y="50460"/>
                </a:lnTo>
                <a:cubicBezTo>
                  <a:pt x="5239" y="49508"/>
                  <a:pt x="6191" y="49508"/>
                  <a:pt x="6096" y="49984"/>
                </a:cubicBezTo>
                <a:close/>
                <a:moveTo>
                  <a:pt x="4572" y="50555"/>
                </a:moveTo>
                <a:cubicBezTo>
                  <a:pt x="5048" y="50651"/>
                  <a:pt x="5144" y="51222"/>
                  <a:pt x="4858" y="52080"/>
                </a:cubicBezTo>
                <a:cubicBezTo>
                  <a:pt x="4477" y="51794"/>
                  <a:pt x="4286" y="51508"/>
                  <a:pt x="4572" y="50555"/>
                </a:cubicBezTo>
                <a:close/>
                <a:moveTo>
                  <a:pt x="3810" y="54080"/>
                </a:moveTo>
                <a:cubicBezTo>
                  <a:pt x="3620" y="53984"/>
                  <a:pt x="3524" y="54651"/>
                  <a:pt x="3334" y="54651"/>
                </a:cubicBezTo>
                <a:cubicBezTo>
                  <a:pt x="3238" y="53222"/>
                  <a:pt x="3620" y="53699"/>
                  <a:pt x="4000" y="52651"/>
                </a:cubicBezTo>
                <a:cubicBezTo>
                  <a:pt x="3810" y="53318"/>
                  <a:pt x="4286" y="53222"/>
                  <a:pt x="3810" y="54080"/>
                </a:cubicBezTo>
                <a:close/>
              </a:path>
            </a:pathLst>
          </a:custGeom>
          <a:solidFill>
            <a:srgbClr val="1A2D6F"/>
          </a:solidFill>
          <a:ln w="9525" cap="flat">
            <a:noFill/>
            <a:prstDash val="solid"/>
            <a:miter/>
          </a:ln>
        </p:spPr>
        <p:txBody>
          <a:bodyPr rtlCol="0" anchor="ctr"/>
          <a:lstStyle/>
          <a:p>
            <a:endParaRPr lang="en-US"/>
          </a:p>
        </p:txBody>
      </p:sp>
      <p:sp>
        <p:nvSpPr>
          <p:cNvPr id="1409" name="צורה חופשית: צורה 1382">
            <a:extLst>
              <a:ext uri="{FF2B5EF4-FFF2-40B4-BE49-F238E27FC236}">
                <a16:creationId xmlns:a16="http://schemas.microsoft.com/office/drawing/2014/main" id="{DAE37E58-5CD5-45EA-B4D4-E9B32EC353AA}"/>
              </a:ext>
            </a:extLst>
          </p:cNvPr>
          <p:cNvSpPr/>
          <p:nvPr userDrawn="1"/>
        </p:nvSpPr>
        <p:spPr>
          <a:xfrm>
            <a:off x="4409032" y="121443"/>
            <a:ext cx="1233" cy="1428"/>
          </a:xfrm>
          <a:custGeom>
            <a:avLst/>
            <a:gdLst>
              <a:gd name="connsiteX0" fmla="*/ 281 w 1233"/>
              <a:gd name="connsiteY0" fmla="*/ 0 h 1428"/>
              <a:gd name="connsiteX1" fmla="*/ 1233 w 1233"/>
              <a:gd name="connsiteY1" fmla="*/ 1429 h 1428"/>
              <a:gd name="connsiteX2" fmla="*/ 281 w 1233"/>
              <a:gd name="connsiteY2" fmla="*/ 0 h 1428"/>
            </a:gdLst>
            <a:ahLst/>
            <a:cxnLst>
              <a:cxn ang="0">
                <a:pos x="connsiteX0" y="connsiteY0"/>
              </a:cxn>
              <a:cxn ang="0">
                <a:pos x="connsiteX1" y="connsiteY1"/>
              </a:cxn>
              <a:cxn ang="0">
                <a:pos x="connsiteX2" y="connsiteY2"/>
              </a:cxn>
            </a:cxnLst>
            <a:rect l="l" t="t" r="r" b="b"/>
            <a:pathLst>
              <a:path w="1233" h="1428">
                <a:moveTo>
                  <a:pt x="281" y="0"/>
                </a:moveTo>
                <a:cubicBezTo>
                  <a:pt x="-576" y="1143"/>
                  <a:pt x="757" y="1238"/>
                  <a:pt x="1233" y="1429"/>
                </a:cubicBezTo>
                <a:cubicBezTo>
                  <a:pt x="1138" y="572"/>
                  <a:pt x="567" y="95"/>
                  <a:pt x="281" y="0"/>
                </a:cubicBezTo>
                <a:close/>
              </a:path>
            </a:pathLst>
          </a:custGeom>
          <a:solidFill>
            <a:srgbClr val="1A2D6F"/>
          </a:solidFill>
          <a:ln w="9525" cap="flat">
            <a:noFill/>
            <a:prstDash val="solid"/>
            <a:miter/>
          </a:ln>
        </p:spPr>
        <p:txBody>
          <a:bodyPr rtlCol="0" anchor="ctr"/>
          <a:lstStyle/>
          <a:p>
            <a:endParaRPr lang="en-US"/>
          </a:p>
        </p:txBody>
      </p:sp>
      <p:sp>
        <p:nvSpPr>
          <p:cNvPr id="1410" name="צורה חופשית: צורה 1383">
            <a:extLst>
              <a:ext uri="{FF2B5EF4-FFF2-40B4-BE49-F238E27FC236}">
                <a16:creationId xmlns:a16="http://schemas.microsoft.com/office/drawing/2014/main" id="{84115B2B-353D-429C-92B6-438B230FF6CD}"/>
              </a:ext>
            </a:extLst>
          </p:cNvPr>
          <p:cNvSpPr/>
          <p:nvPr userDrawn="1"/>
        </p:nvSpPr>
        <p:spPr>
          <a:xfrm>
            <a:off x="4412508" y="116503"/>
            <a:ext cx="1376" cy="1416"/>
          </a:xfrm>
          <a:custGeom>
            <a:avLst/>
            <a:gdLst>
              <a:gd name="connsiteX0" fmla="*/ 710 w 1376"/>
              <a:gd name="connsiteY0" fmla="*/ 1416 h 1416"/>
              <a:gd name="connsiteX1" fmla="*/ 1376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6" y="178"/>
                </a:cubicBezTo>
                <a:cubicBezTo>
                  <a:pt x="1376" y="-489"/>
                  <a:pt x="424" y="940"/>
                  <a:pt x="43" y="845"/>
                </a:cubicBezTo>
                <a:cubicBezTo>
                  <a:pt x="-243" y="2083"/>
                  <a:pt x="995" y="178"/>
                  <a:pt x="710" y="1416"/>
                </a:cubicBezTo>
                <a:close/>
              </a:path>
            </a:pathLst>
          </a:custGeom>
          <a:solidFill>
            <a:srgbClr val="1A2D6F"/>
          </a:solidFill>
          <a:ln w="9525" cap="flat">
            <a:noFill/>
            <a:prstDash val="solid"/>
            <a:miter/>
          </a:ln>
        </p:spPr>
        <p:txBody>
          <a:bodyPr rtlCol="0" anchor="ctr"/>
          <a:lstStyle/>
          <a:p>
            <a:endParaRPr lang="en-US"/>
          </a:p>
        </p:txBody>
      </p:sp>
      <p:sp>
        <p:nvSpPr>
          <p:cNvPr id="1411" name="צורה חופשית: צורה 1384">
            <a:extLst>
              <a:ext uri="{FF2B5EF4-FFF2-40B4-BE49-F238E27FC236}">
                <a16:creationId xmlns:a16="http://schemas.microsoft.com/office/drawing/2014/main" id="{99A9F2BF-3DA9-4C2D-A2DE-5DC600F225B1}"/>
              </a:ext>
            </a:extLst>
          </p:cNvPr>
          <p:cNvSpPr/>
          <p:nvPr userDrawn="1"/>
        </p:nvSpPr>
        <p:spPr>
          <a:xfrm>
            <a:off x="4417218" y="118344"/>
            <a:ext cx="1827" cy="812"/>
          </a:xfrm>
          <a:custGeom>
            <a:avLst/>
            <a:gdLst>
              <a:gd name="connsiteX0" fmla="*/ 1810 w 1827"/>
              <a:gd name="connsiteY0" fmla="*/ 623 h 812"/>
              <a:gd name="connsiteX1" fmla="*/ 0 w 1827"/>
              <a:gd name="connsiteY1" fmla="*/ 432 h 812"/>
              <a:gd name="connsiteX2" fmla="*/ 1810 w 1827"/>
              <a:gd name="connsiteY2" fmla="*/ 623 h 812"/>
            </a:gdLst>
            <a:ahLst/>
            <a:cxnLst>
              <a:cxn ang="0">
                <a:pos x="connsiteX0" y="connsiteY0"/>
              </a:cxn>
              <a:cxn ang="0">
                <a:pos x="connsiteX1" y="connsiteY1"/>
              </a:cxn>
              <a:cxn ang="0">
                <a:pos x="connsiteX2" y="connsiteY2"/>
              </a:cxn>
            </a:cxnLst>
            <a:rect l="l" t="t" r="r" b="b"/>
            <a:pathLst>
              <a:path w="1827" h="812">
                <a:moveTo>
                  <a:pt x="1810" y="623"/>
                </a:moveTo>
                <a:cubicBezTo>
                  <a:pt x="2000" y="-711"/>
                  <a:pt x="571" y="527"/>
                  <a:pt x="0" y="432"/>
                </a:cubicBezTo>
                <a:cubicBezTo>
                  <a:pt x="190" y="1480"/>
                  <a:pt x="1238" y="-44"/>
                  <a:pt x="1810" y="623"/>
                </a:cubicBezTo>
                <a:close/>
              </a:path>
            </a:pathLst>
          </a:custGeom>
          <a:solidFill>
            <a:srgbClr val="1A2D6F"/>
          </a:solidFill>
          <a:ln w="9525" cap="flat">
            <a:noFill/>
            <a:prstDash val="solid"/>
            <a:miter/>
          </a:ln>
        </p:spPr>
        <p:txBody>
          <a:bodyPr rtlCol="0" anchor="ctr"/>
          <a:lstStyle/>
          <a:p>
            <a:endParaRPr lang="en-US"/>
          </a:p>
        </p:txBody>
      </p:sp>
      <p:sp>
        <p:nvSpPr>
          <p:cNvPr id="1412" name="צורה חופשית: צורה 1385">
            <a:extLst>
              <a:ext uri="{FF2B5EF4-FFF2-40B4-BE49-F238E27FC236}">
                <a16:creationId xmlns:a16="http://schemas.microsoft.com/office/drawing/2014/main" id="{4B6CD2C4-F88C-4DAC-81B5-AC3383FDA134}"/>
              </a:ext>
            </a:extLst>
          </p:cNvPr>
          <p:cNvSpPr/>
          <p:nvPr userDrawn="1"/>
        </p:nvSpPr>
        <p:spPr>
          <a:xfrm>
            <a:off x="4440555" y="211405"/>
            <a:ext cx="3238" cy="1001"/>
          </a:xfrm>
          <a:custGeom>
            <a:avLst/>
            <a:gdLst>
              <a:gd name="connsiteX0" fmla="*/ 0 w 3238"/>
              <a:gd name="connsiteY0" fmla="*/ 430 h 1001"/>
              <a:gd name="connsiteX1" fmla="*/ 3238 w 3238"/>
              <a:gd name="connsiteY1" fmla="*/ 1002 h 1001"/>
              <a:gd name="connsiteX2" fmla="*/ 0 w 3238"/>
              <a:gd name="connsiteY2" fmla="*/ 430 h 1001"/>
            </a:gdLst>
            <a:ahLst/>
            <a:cxnLst>
              <a:cxn ang="0">
                <a:pos x="connsiteX0" y="connsiteY0"/>
              </a:cxn>
              <a:cxn ang="0">
                <a:pos x="connsiteX1" y="connsiteY1"/>
              </a:cxn>
              <a:cxn ang="0">
                <a:pos x="connsiteX2" y="connsiteY2"/>
              </a:cxn>
            </a:cxnLst>
            <a:rect l="l" t="t" r="r" b="b"/>
            <a:pathLst>
              <a:path w="3238" h="1001">
                <a:moveTo>
                  <a:pt x="0" y="430"/>
                </a:moveTo>
                <a:cubicBezTo>
                  <a:pt x="190" y="1478"/>
                  <a:pt x="2286" y="621"/>
                  <a:pt x="3238" y="1002"/>
                </a:cubicBezTo>
                <a:cubicBezTo>
                  <a:pt x="2667" y="-617"/>
                  <a:pt x="1524" y="145"/>
                  <a:pt x="0" y="430"/>
                </a:cubicBezTo>
                <a:close/>
              </a:path>
            </a:pathLst>
          </a:custGeom>
          <a:solidFill>
            <a:srgbClr val="1A2D6F"/>
          </a:solidFill>
          <a:ln w="9525" cap="flat">
            <a:noFill/>
            <a:prstDash val="solid"/>
            <a:miter/>
          </a:ln>
        </p:spPr>
        <p:txBody>
          <a:bodyPr rtlCol="0" anchor="ctr"/>
          <a:lstStyle/>
          <a:p>
            <a:endParaRPr lang="en-US"/>
          </a:p>
        </p:txBody>
      </p:sp>
      <p:sp>
        <p:nvSpPr>
          <p:cNvPr id="1413" name="צורה חופשית: צורה 1386">
            <a:extLst>
              <a:ext uri="{FF2B5EF4-FFF2-40B4-BE49-F238E27FC236}">
                <a16:creationId xmlns:a16="http://schemas.microsoft.com/office/drawing/2014/main" id="{8BADE519-552F-4639-9556-C87CE8B3891A}"/>
              </a:ext>
            </a:extLst>
          </p:cNvPr>
          <p:cNvSpPr/>
          <p:nvPr userDrawn="1"/>
        </p:nvSpPr>
        <p:spPr>
          <a:xfrm>
            <a:off x="4415504" y="202275"/>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417"/>
                  <a:pt x="1524" y="798"/>
                </a:cubicBezTo>
                <a:close/>
              </a:path>
            </a:pathLst>
          </a:custGeom>
          <a:solidFill>
            <a:srgbClr val="1A2D6F"/>
          </a:solidFill>
          <a:ln w="9525" cap="flat">
            <a:noFill/>
            <a:prstDash val="solid"/>
            <a:miter/>
          </a:ln>
        </p:spPr>
        <p:txBody>
          <a:bodyPr rtlCol="0" anchor="ctr"/>
          <a:lstStyle/>
          <a:p>
            <a:endParaRPr lang="en-US"/>
          </a:p>
        </p:txBody>
      </p:sp>
      <p:sp>
        <p:nvSpPr>
          <p:cNvPr id="1414" name="צורה חופשית: צורה 1387">
            <a:extLst>
              <a:ext uri="{FF2B5EF4-FFF2-40B4-BE49-F238E27FC236}">
                <a16:creationId xmlns:a16="http://schemas.microsoft.com/office/drawing/2014/main" id="{8B180888-76AD-4560-A287-C4806845B4B4}"/>
              </a:ext>
            </a:extLst>
          </p:cNvPr>
          <p:cNvSpPr/>
          <p:nvPr userDrawn="1"/>
        </p:nvSpPr>
        <p:spPr>
          <a:xfrm>
            <a:off x="4445984" y="212537"/>
            <a:ext cx="1619" cy="917"/>
          </a:xfrm>
          <a:custGeom>
            <a:avLst/>
            <a:gdLst>
              <a:gd name="connsiteX0" fmla="*/ 1619 w 1619"/>
              <a:gd name="connsiteY0" fmla="*/ 918 h 917"/>
              <a:gd name="connsiteX1" fmla="*/ 0 w 1619"/>
              <a:gd name="connsiteY1" fmla="*/ 251 h 917"/>
              <a:gd name="connsiteX2" fmla="*/ 1619 w 1619"/>
              <a:gd name="connsiteY2" fmla="*/ 918 h 917"/>
            </a:gdLst>
            <a:ahLst/>
            <a:cxnLst>
              <a:cxn ang="0">
                <a:pos x="connsiteX0" y="connsiteY0"/>
              </a:cxn>
              <a:cxn ang="0">
                <a:pos x="connsiteX1" y="connsiteY1"/>
              </a:cxn>
              <a:cxn ang="0">
                <a:pos x="connsiteX2" y="connsiteY2"/>
              </a:cxn>
            </a:cxnLst>
            <a:rect l="l" t="t" r="r" b="b"/>
            <a:pathLst>
              <a:path w="1619" h="917">
                <a:moveTo>
                  <a:pt x="1619" y="918"/>
                </a:moveTo>
                <a:cubicBezTo>
                  <a:pt x="1619" y="-35"/>
                  <a:pt x="476" y="-225"/>
                  <a:pt x="0" y="251"/>
                </a:cubicBezTo>
                <a:cubicBezTo>
                  <a:pt x="95" y="1108"/>
                  <a:pt x="1143" y="632"/>
                  <a:pt x="1619" y="918"/>
                </a:cubicBezTo>
                <a:close/>
              </a:path>
            </a:pathLst>
          </a:custGeom>
          <a:solidFill>
            <a:srgbClr val="1A2D6F"/>
          </a:solidFill>
          <a:ln w="9525" cap="flat">
            <a:noFill/>
            <a:prstDash val="solid"/>
            <a:miter/>
          </a:ln>
        </p:spPr>
        <p:txBody>
          <a:bodyPr rtlCol="0" anchor="ctr"/>
          <a:lstStyle/>
          <a:p>
            <a:endParaRPr lang="en-US"/>
          </a:p>
        </p:txBody>
      </p:sp>
      <p:sp>
        <p:nvSpPr>
          <p:cNvPr id="1415" name="צורה חופשית: צורה 1388">
            <a:extLst>
              <a:ext uri="{FF2B5EF4-FFF2-40B4-BE49-F238E27FC236}">
                <a16:creationId xmlns:a16="http://schemas.microsoft.com/office/drawing/2014/main" id="{B9E0B942-D94F-43C6-A225-AAB16CEAF919}"/>
              </a:ext>
            </a:extLst>
          </p:cNvPr>
          <p:cNvSpPr/>
          <p:nvPr userDrawn="1"/>
        </p:nvSpPr>
        <p:spPr>
          <a:xfrm>
            <a:off x="4384833" y="184488"/>
            <a:ext cx="952" cy="3059"/>
          </a:xfrm>
          <a:custGeom>
            <a:avLst/>
            <a:gdLst>
              <a:gd name="connsiteX0" fmla="*/ 953 w 952"/>
              <a:gd name="connsiteY0" fmla="*/ 11 h 3059"/>
              <a:gd name="connsiteX1" fmla="*/ 0 w 952"/>
              <a:gd name="connsiteY1" fmla="*/ 3059 h 3059"/>
              <a:gd name="connsiteX2" fmla="*/ 953 w 952"/>
              <a:gd name="connsiteY2" fmla="*/ 11 h 3059"/>
            </a:gdLst>
            <a:ahLst/>
            <a:cxnLst>
              <a:cxn ang="0">
                <a:pos x="connsiteX0" y="connsiteY0"/>
              </a:cxn>
              <a:cxn ang="0">
                <a:pos x="connsiteX1" y="connsiteY1"/>
              </a:cxn>
              <a:cxn ang="0">
                <a:pos x="connsiteX2" y="connsiteY2"/>
              </a:cxn>
            </a:cxnLst>
            <a:rect l="l" t="t" r="r" b="b"/>
            <a:pathLst>
              <a:path w="952" h="3059">
                <a:moveTo>
                  <a:pt x="953" y="11"/>
                </a:moveTo>
                <a:cubicBezTo>
                  <a:pt x="381" y="-179"/>
                  <a:pt x="286" y="2107"/>
                  <a:pt x="0" y="3059"/>
                </a:cubicBezTo>
                <a:cubicBezTo>
                  <a:pt x="857" y="2583"/>
                  <a:pt x="190" y="1535"/>
                  <a:pt x="953" y="11"/>
                </a:cubicBezTo>
                <a:close/>
              </a:path>
            </a:pathLst>
          </a:custGeom>
          <a:solidFill>
            <a:srgbClr val="1A2D6F"/>
          </a:solidFill>
          <a:ln w="9525" cap="flat">
            <a:noFill/>
            <a:prstDash val="solid"/>
            <a:miter/>
          </a:ln>
        </p:spPr>
        <p:txBody>
          <a:bodyPr rtlCol="0" anchor="ctr"/>
          <a:lstStyle/>
          <a:p>
            <a:endParaRPr lang="en-US"/>
          </a:p>
        </p:txBody>
      </p:sp>
      <p:sp>
        <p:nvSpPr>
          <p:cNvPr id="1416" name="צורה חופשית: צורה 1389">
            <a:extLst>
              <a:ext uri="{FF2B5EF4-FFF2-40B4-BE49-F238E27FC236}">
                <a16:creationId xmlns:a16="http://schemas.microsoft.com/office/drawing/2014/main" id="{454A289C-FAD9-4E04-AA95-B4BACFD6C466}"/>
              </a:ext>
            </a:extLst>
          </p:cNvPr>
          <p:cNvSpPr/>
          <p:nvPr userDrawn="1"/>
        </p:nvSpPr>
        <p:spPr>
          <a:xfrm>
            <a:off x="4492942" y="139827"/>
            <a:ext cx="380" cy="42"/>
          </a:xfrm>
          <a:custGeom>
            <a:avLst/>
            <a:gdLst>
              <a:gd name="connsiteX0" fmla="*/ 0 w 380"/>
              <a:gd name="connsiteY0" fmla="*/ 0 h 42"/>
              <a:gd name="connsiteX1" fmla="*/ 381 w 380"/>
              <a:gd name="connsiteY1" fmla="*/ 0 h 42"/>
              <a:gd name="connsiteX2" fmla="*/ 0 w 380"/>
              <a:gd name="connsiteY2" fmla="*/ 0 h 42"/>
            </a:gdLst>
            <a:ahLst/>
            <a:cxnLst>
              <a:cxn ang="0">
                <a:pos x="connsiteX0" y="connsiteY0"/>
              </a:cxn>
              <a:cxn ang="0">
                <a:pos x="connsiteX1" y="connsiteY1"/>
              </a:cxn>
              <a:cxn ang="0">
                <a:pos x="connsiteX2" y="connsiteY2"/>
              </a:cxn>
            </a:cxnLst>
            <a:rect l="l" t="t" r="r" b="b"/>
            <a:pathLst>
              <a:path w="380" h="42">
                <a:moveTo>
                  <a:pt x="0" y="0"/>
                </a:moveTo>
                <a:cubicBezTo>
                  <a:pt x="95" y="0"/>
                  <a:pt x="286" y="0"/>
                  <a:pt x="381" y="0"/>
                </a:cubicBezTo>
                <a:cubicBezTo>
                  <a:pt x="381" y="95"/>
                  <a:pt x="190" y="0"/>
                  <a:pt x="0" y="0"/>
                </a:cubicBezTo>
                <a:close/>
              </a:path>
            </a:pathLst>
          </a:custGeom>
          <a:solidFill>
            <a:srgbClr val="1A2D6F"/>
          </a:solidFill>
          <a:ln w="9525" cap="flat">
            <a:noFill/>
            <a:prstDash val="solid"/>
            <a:miter/>
          </a:ln>
        </p:spPr>
        <p:txBody>
          <a:bodyPr rtlCol="0" anchor="ctr"/>
          <a:lstStyle/>
          <a:p>
            <a:endParaRPr lang="en-US"/>
          </a:p>
        </p:txBody>
      </p:sp>
      <p:sp>
        <p:nvSpPr>
          <p:cNvPr id="1417" name="צורה חופשית: צורה 1390">
            <a:extLst>
              <a:ext uri="{FF2B5EF4-FFF2-40B4-BE49-F238E27FC236}">
                <a16:creationId xmlns:a16="http://schemas.microsoft.com/office/drawing/2014/main" id="{3F6FAA1E-00F1-47B8-82CA-8A4F735D25CC}"/>
              </a:ext>
            </a:extLst>
          </p:cNvPr>
          <p:cNvSpPr/>
          <p:nvPr userDrawn="1"/>
        </p:nvSpPr>
        <p:spPr>
          <a:xfrm>
            <a:off x="4472654" y="133254"/>
            <a:ext cx="25717" cy="6526"/>
          </a:xfrm>
          <a:custGeom>
            <a:avLst/>
            <a:gdLst>
              <a:gd name="connsiteX0" fmla="*/ 0 w 25717"/>
              <a:gd name="connsiteY0" fmla="*/ 1619 h 6526"/>
              <a:gd name="connsiteX1" fmla="*/ 12287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7 w 25717"/>
              <a:gd name="connsiteY6" fmla="*/ 5810 h 6526"/>
              <a:gd name="connsiteX7" fmla="*/ 8287 w 25717"/>
              <a:gd name="connsiteY7" fmla="*/ 2572 h 6526"/>
              <a:gd name="connsiteX8" fmla="*/ 8382 w 25717"/>
              <a:gd name="connsiteY8" fmla="*/ 2858 h 6526"/>
              <a:gd name="connsiteX9" fmla="*/ 476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2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7"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7" y="5810"/>
                </a:cubicBezTo>
                <a:cubicBezTo>
                  <a:pt x="21622" y="2667"/>
                  <a:pt x="14288" y="3715"/>
                  <a:pt x="8287" y="2572"/>
                </a:cubicBezTo>
                <a:cubicBezTo>
                  <a:pt x="8287" y="2762"/>
                  <a:pt x="8287" y="2858"/>
                  <a:pt x="8382" y="2858"/>
                </a:cubicBezTo>
                <a:cubicBezTo>
                  <a:pt x="6763" y="2096"/>
                  <a:pt x="2953" y="1048"/>
                  <a:pt x="476" y="0"/>
                </a:cubicBezTo>
                <a:cubicBezTo>
                  <a:pt x="571" y="1238"/>
                  <a:pt x="1524" y="762"/>
                  <a:pt x="2000" y="1334"/>
                </a:cubicBezTo>
                <a:cubicBezTo>
                  <a:pt x="1333" y="2572"/>
                  <a:pt x="762" y="667"/>
                  <a:pt x="0" y="1619"/>
                </a:cubicBezTo>
                <a:close/>
                <a:moveTo>
                  <a:pt x="4858" y="2286"/>
                </a:moveTo>
                <a:cubicBezTo>
                  <a:pt x="4191" y="2953"/>
                  <a:pt x="3238" y="2096"/>
                  <a:pt x="2762" y="1619"/>
                </a:cubicBezTo>
                <a:cubicBezTo>
                  <a:pt x="3429" y="1334"/>
                  <a:pt x="4477" y="1238"/>
                  <a:pt x="4858" y="2286"/>
                </a:cubicBezTo>
                <a:close/>
              </a:path>
            </a:pathLst>
          </a:custGeom>
          <a:solidFill>
            <a:srgbClr val="1A2D6F"/>
          </a:solidFill>
          <a:ln w="9525" cap="flat">
            <a:noFill/>
            <a:prstDash val="solid"/>
            <a:miter/>
          </a:ln>
        </p:spPr>
        <p:txBody>
          <a:bodyPr rtlCol="0" anchor="ctr"/>
          <a:lstStyle/>
          <a:p>
            <a:endParaRPr lang="en-US"/>
          </a:p>
        </p:txBody>
      </p:sp>
      <p:sp>
        <p:nvSpPr>
          <p:cNvPr id="1418" name="צורה חופשית: צורה 1391">
            <a:extLst>
              <a:ext uri="{FF2B5EF4-FFF2-40B4-BE49-F238E27FC236}">
                <a16:creationId xmlns:a16="http://schemas.microsoft.com/office/drawing/2014/main" id="{D49BF044-79AF-42F5-8B05-60FB7235279F}"/>
              </a:ext>
            </a:extLst>
          </p:cNvPr>
          <p:cNvSpPr/>
          <p:nvPr userDrawn="1"/>
        </p:nvSpPr>
        <p:spPr>
          <a:xfrm>
            <a:off x="4467129" y="133449"/>
            <a:ext cx="1524" cy="1138"/>
          </a:xfrm>
          <a:custGeom>
            <a:avLst/>
            <a:gdLst>
              <a:gd name="connsiteX0" fmla="*/ 0 w 1524"/>
              <a:gd name="connsiteY0" fmla="*/ 186 h 1138"/>
              <a:gd name="connsiteX1" fmla="*/ 1524 w 1524"/>
              <a:gd name="connsiteY1" fmla="*/ 1138 h 1138"/>
              <a:gd name="connsiteX2" fmla="*/ 0 w 1524"/>
              <a:gd name="connsiteY2" fmla="*/ 186 h 1138"/>
            </a:gdLst>
            <a:ahLst/>
            <a:cxnLst>
              <a:cxn ang="0">
                <a:pos x="connsiteX0" y="connsiteY0"/>
              </a:cxn>
              <a:cxn ang="0">
                <a:pos x="connsiteX1" y="connsiteY1"/>
              </a:cxn>
              <a:cxn ang="0">
                <a:pos x="connsiteX2" y="connsiteY2"/>
              </a:cxn>
            </a:cxnLst>
            <a:rect l="l" t="t" r="r" b="b"/>
            <a:pathLst>
              <a:path w="1524" h="1138">
                <a:moveTo>
                  <a:pt x="0" y="186"/>
                </a:moveTo>
                <a:cubicBezTo>
                  <a:pt x="286" y="853"/>
                  <a:pt x="1143" y="757"/>
                  <a:pt x="1524" y="1138"/>
                </a:cubicBezTo>
                <a:cubicBezTo>
                  <a:pt x="1429" y="-386"/>
                  <a:pt x="381" y="-5"/>
                  <a:pt x="0" y="186"/>
                </a:cubicBezTo>
                <a:close/>
              </a:path>
            </a:pathLst>
          </a:custGeom>
          <a:solidFill>
            <a:srgbClr val="1A2D6F"/>
          </a:solidFill>
          <a:ln w="9525" cap="flat">
            <a:noFill/>
            <a:prstDash val="solid"/>
            <a:miter/>
          </a:ln>
        </p:spPr>
        <p:txBody>
          <a:bodyPr rtlCol="0" anchor="ctr"/>
          <a:lstStyle/>
          <a:p>
            <a:endParaRPr lang="en-US"/>
          </a:p>
        </p:txBody>
      </p:sp>
      <p:sp>
        <p:nvSpPr>
          <p:cNvPr id="1419" name="צורה חופשית: צורה 1392">
            <a:extLst>
              <a:ext uri="{FF2B5EF4-FFF2-40B4-BE49-F238E27FC236}">
                <a16:creationId xmlns:a16="http://schemas.microsoft.com/office/drawing/2014/main" id="{C238CDA0-9520-4904-8F54-B1009199202B}"/>
              </a:ext>
            </a:extLst>
          </p:cNvPr>
          <p:cNvSpPr/>
          <p:nvPr userDrawn="1"/>
        </p:nvSpPr>
        <p:spPr>
          <a:xfrm>
            <a:off x="4437371" y="127253"/>
            <a:ext cx="3183" cy="1609"/>
          </a:xfrm>
          <a:custGeom>
            <a:avLst/>
            <a:gdLst>
              <a:gd name="connsiteX0" fmla="*/ 1184 w 3183"/>
              <a:gd name="connsiteY0" fmla="*/ 953 h 1609"/>
              <a:gd name="connsiteX1" fmla="*/ 3089 w 3183"/>
              <a:gd name="connsiteY1" fmla="*/ 1429 h 1609"/>
              <a:gd name="connsiteX2" fmla="*/ 3184 w 3183"/>
              <a:gd name="connsiteY2" fmla="*/ 0 h 1609"/>
              <a:gd name="connsiteX3" fmla="*/ 231 w 3183"/>
              <a:gd name="connsiteY3" fmla="*/ 381 h 1609"/>
              <a:gd name="connsiteX4" fmla="*/ 1184 w 3183"/>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1609">
                <a:moveTo>
                  <a:pt x="1184" y="953"/>
                </a:moveTo>
                <a:cubicBezTo>
                  <a:pt x="1946" y="1334"/>
                  <a:pt x="2613" y="1905"/>
                  <a:pt x="3089" y="1429"/>
                </a:cubicBezTo>
                <a:cubicBezTo>
                  <a:pt x="3184" y="857"/>
                  <a:pt x="3089" y="476"/>
                  <a:pt x="3184" y="0"/>
                </a:cubicBezTo>
                <a:cubicBezTo>
                  <a:pt x="2231" y="1048"/>
                  <a:pt x="1469" y="762"/>
                  <a:pt x="231" y="381"/>
                </a:cubicBezTo>
                <a:cubicBezTo>
                  <a:pt x="-531" y="857"/>
                  <a:pt x="803" y="762"/>
                  <a:pt x="1184" y="953"/>
                </a:cubicBezTo>
                <a:close/>
              </a:path>
            </a:pathLst>
          </a:custGeom>
          <a:solidFill>
            <a:srgbClr val="1A2D6F"/>
          </a:solidFill>
          <a:ln w="9525" cap="flat">
            <a:noFill/>
            <a:prstDash val="solid"/>
            <a:miter/>
          </a:ln>
        </p:spPr>
        <p:txBody>
          <a:bodyPr rtlCol="0" anchor="ctr"/>
          <a:lstStyle/>
          <a:p>
            <a:endParaRPr lang="en-US"/>
          </a:p>
        </p:txBody>
      </p:sp>
      <p:sp>
        <p:nvSpPr>
          <p:cNvPr id="1420" name="צורה חופשית: צורה 1393">
            <a:extLst>
              <a:ext uri="{FF2B5EF4-FFF2-40B4-BE49-F238E27FC236}">
                <a16:creationId xmlns:a16="http://schemas.microsoft.com/office/drawing/2014/main" id="{078C47A0-516A-445A-943E-1DD402EFB3C5}"/>
              </a:ext>
            </a:extLst>
          </p:cNvPr>
          <p:cNvSpPr/>
          <p:nvPr userDrawn="1"/>
        </p:nvSpPr>
        <p:spPr>
          <a:xfrm>
            <a:off x="4469981" y="131921"/>
            <a:ext cx="2767" cy="3180"/>
          </a:xfrm>
          <a:custGeom>
            <a:avLst/>
            <a:gdLst>
              <a:gd name="connsiteX0" fmla="*/ 1053 w 2767"/>
              <a:gd name="connsiteY0" fmla="*/ 1238 h 3180"/>
              <a:gd name="connsiteX1" fmla="*/ 386 w 2767"/>
              <a:gd name="connsiteY1" fmla="*/ 2953 h 3180"/>
              <a:gd name="connsiteX2" fmla="*/ 1815 w 2767"/>
              <a:gd name="connsiteY2" fmla="*/ 2857 h 3180"/>
              <a:gd name="connsiteX3" fmla="*/ 1244 w 2767"/>
              <a:gd name="connsiteY3" fmla="*/ 2381 h 3180"/>
              <a:gd name="connsiteX4" fmla="*/ 2768 w 2767"/>
              <a:gd name="connsiteY4" fmla="*/ 1524 h 3180"/>
              <a:gd name="connsiteX5" fmla="*/ 6 w 2767"/>
              <a:gd name="connsiteY5" fmla="*/ 0 h 3180"/>
              <a:gd name="connsiteX6" fmla="*/ 1053 w 2767"/>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7" h="3180">
                <a:moveTo>
                  <a:pt x="1053" y="1238"/>
                </a:moveTo>
                <a:cubicBezTo>
                  <a:pt x="386" y="2381"/>
                  <a:pt x="6" y="1905"/>
                  <a:pt x="386" y="2953"/>
                </a:cubicBezTo>
                <a:cubicBezTo>
                  <a:pt x="768" y="2286"/>
                  <a:pt x="1339" y="3810"/>
                  <a:pt x="1815" y="2857"/>
                </a:cubicBezTo>
                <a:cubicBezTo>
                  <a:pt x="1910" y="2095"/>
                  <a:pt x="1434" y="2667"/>
                  <a:pt x="1244" y="2381"/>
                </a:cubicBezTo>
                <a:cubicBezTo>
                  <a:pt x="1625" y="1143"/>
                  <a:pt x="2196" y="2476"/>
                  <a:pt x="2768" y="1524"/>
                </a:cubicBezTo>
                <a:cubicBezTo>
                  <a:pt x="2006" y="762"/>
                  <a:pt x="1244" y="857"/>
                  <a:pt x="6" y="0"/>
                </a:cubicBezTo>
                <a:cubicBezTo>
                  <a:pt x="-90" y="1333"/>
                  <a:pt x="1053" y="381"/>
                  <a:pt x="1053" y="1238"/>
                </a:cubicBezTo>
                <a:close/>
              </a:path>
            </a:pathLst>
          </a:custGeom>
          <a:solidFill>
            <a:srgbClr val="1A2D6F"/>
          </a:solidFill>
          <a:ln w="9525" cap="flat">
            <a:noFill/>
            <a:prstDash val="solid"/>
            <a:miter/>
          </a:ln>
        </p:spPr>
        <p:txBody>
          <a:bodyPr rtlCol="0" anchor="ctr"/>
          <a:lstStyle/>
          <a:p>
            <a:endParaRPr lang="en-US"/>
          </a:p>
        </p:txBody>
      </p:sp>
      <p:sp>
        <p:nvSpPr>
          <p:cNvPr id="1421" name="צורה חופשית: צורה 1394">
            <a:extLst>
              <a:ext uri="{FF2B5EF4-FFF2-40B4-BE49-F238E27FC236}">
                <a16:creationId xmlns:a16="http://schemas.microsoft.com/office/drawing/2014/main" id="{B88AD59A-4B8A-40F3-B8E1-DD884EDCE67C}"/>
              </a:ext>
            </a:extLst>
          </p:cNvPr>
          <p:cNvSpPr/>
          <p:nvPr userDrawn="1"/>
        </p:nvSpPr>
        <p:spPr>
          <a:xfrm>
            <a:off x="4450270" y="213605"/>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1A2D6F"/>
          </a:solidFill>
          <a:ln w="9525" cap="flat">
            <a:noFill/>
            <a:prstDash val="solid"/>
            <a:miter/>
          </a:ln>
        </p:spPr>
        <p:txBody>
          <a:bodyPr rtlCol="0" anchor="ctr"/>
          <a:lstStyle/>
          <a:p>
            <a:endParaRPr lang="en-US"/>
          </a:p>
        </p:txBody>
      </p:sp>
      <p:sp>
        <p:nvSpPr>
          <p:cNvPr id="1422" name="צורה חופשית: צורה 1395">
            <a:extLst>
              <a:ext uri="{FF2B5EF4-FFF2-40B4-BE49-F238E27FC236}">
                <a16:creationId xmlns:a16="http://schemas.microsoft.com/office/drawing/2014/main" id="{B8CE8F19-A4E5-4332-8BAA-9C37F0FD76DB}"/>
              </a:ext>
            </a:extLst>
          </p:cNvPr>
          <p:cNvSpPr/>
          <p:nvPr userDrawn="1"/>
        </p:nvSpPr>
        <p:spPr>
          <a:xfrm>
            <a:off x="4400588" y="343281"/>
            <a:ext cx="2916" cy="1619"/>
          </a:xfrm>
          <a:custGeom>
            <a:avLst/>
            <a:gdLst>
              <a:gd name="connsiteX0" fmla="*/ 57 w 2916"/>
              <a:gd name="connsiteY0" fmla="*/ 0 h 1619"/>
              <a:gd name="connsiteX1" fmla="*/ 2914 w 2916"/>
              <a:gd name="connsiteY1" fmla="*/ 1619 h 1619"/>
              <a:gd name="connsiteX2" fmla="*/ 57 w 2916"/>
              <a:gd name="connsiteY2" fmla="*/ 0 h 1619"/>
            </a:gdLst>
            <a:ahLst/>
            <a:cxnLst>
              <a:cxn ang="0">
                <a:pos x="connsiteX0" y="connsiteY0"/>
              </a:cxn>
              <a:cxn ang="0">
                <a:pos x="connsiteX1" y="connsiteY1"/>
              </a:cxn>
              <a:cxn ang="0">
                <a:pos x="connsiteX2" y="connsiteY2"/>
              </a:cxn>
            </a:cxnLst>
            <a:rect l="l" t="t" r="r" b="b"/>
            <a:pathLst>
              <a:path w="2916" h="1619">
                <a:moveTo>
                  <a:pt x="57" y="0"/>
                </a:moveTo>
                <a:cubicBezTo>
                  <a:pt x="-420" y="2000"/>
                  <a:pt x="2247" y="476"/>
                  <a:pt x="2914" y="1619"/>
                </a:cubicBezTo>
                <a:cubicBezTo>
                  <a:pt x="3009" y="-191"/>
                  <a:pt x="437" y="1238"/>
                  <a:pt x="57" y="0"/>
                </a:cubicBezTo>
                <a:close/>
              </a:path>
            </a:pathLst>
          </a:custGeom>
          <a:solidFill>
            <a:srgbClr val="1A2D6F"/>
          </a:solidFill>
          <a:ln w="9525" cap="flat">
            <a:noFill/>
            <a:prstDash val="solid"/>
            <a:miter/>
          </a:ln>
        </p:spPr>
        <p:txBody>
          <a:bodyPr rtlCol="0" anchor="ctr"/>
          <a:lstStyle/>
          <a:p>
            <a:endParaRPr lang="en-US"/>
          </a:p>
        </p:txBody>
      </p:sp>
      <p:sp>
        <p:nvSpPr>
          <p:cNvPr id="1423" name="צורה חופשית: צורה 1396">
            <a:extLst>
              <a:ext uri="{FF2B5EF4-FFF2-40B4-BE49-F238E27FC236}">
                <a16:creationId xmlns:a16="http://schemas.microsoft.com/office/drawing/2014/main" id="{94A2165C-172C-4112-9F37-E54D618504BF}"/>
              </a:ext>
            </a:extLst>
          </p:cNvPr>
          <p:cNvSpPr/>
          <p:nvPr userDrawn="1"/>
        </p:nvSpPr>
        <p:spPr>
          <a:xfrm>
            <a:off x="4404455" y="344709"/>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0" y="1905"/>
                  <a:pt x="1524" y="1334"/>
                  <a:pt x="1714" y="2096"/>
                </a:cubicBezTo>
                <a:cubicBezTo>
                  <a:pt x="1810" y="1048"/>
                  <a:pt x="1333" y="953"/>
                  <a:pt x="2286" y="1143"/>
                </a:cubicBezTo>
                <a:cubicBezTo>
                  <a:pt x="2477" y="667"/>
                  <a:pt x="953" y="381"/>
                  <a:pt x="381" y="0"/>
                </a:cubicBezTo>
                <a:cubicBezTo>
                  <a:pt x="381" y="286"/>
                  <a:pt x="381" y="667"/>
                  <a:pt x="571" y="762"/>
                </a:cubicBezTo>
                <a:cubicBezTo>
                  <a:pt x="476" y="1238"/>
                  <a:pt x="190" y="1048"/>
                  <a:pt x="0" y="1048"/>
                </a:cubicBezTo>
                <a:close/>
              </a:path>
            </a:pathLst>
          </a:custGeom>
          <a:solidFill>
            <a:srgbClr val="1A2D6F"/>
          </a:solidFill>
          <a:ln w="9525" cap="flat">
            <a:noFill/>
            <a:prstDash val="solid"/>
            <a:miter/>
          </a:ln>
        </p:spPr>
        <p:txBody>
          <a:bodyPr rtlCol="0" anchor="ctr"/>
          <a:lstStyle/>
          <a:p>
            <a:endParaRPr lang="en-US"/>
          </a:p>
        </p:txBody>
      </p:sp>
      <p:sp>
        <p:nvSpPr>
          <p:cNvPr id="1424" name="צורה חופשית: צורה 1397">
            <a:extLst>
              <a:ext uri="{FF2B5EF4-FFF2-40B4-BE49-F238E27FC236}">
                <a16:creationId xmlns:a16="http://schemas.microsoft.com/office/drawing/2014/main" id="{20F1119B-D3E4-4207-97CC-701F1BE47F1C}"/>
              </a:ext>
            </a:extLst>
          </p:cNvPr>
          <p:cNvSpPr/>
          <p:nvPr userDrawn="1"/>
        </p:nvSpPr>
        <p:spPr>
          <a:xfrm>
            <a:off x="4441316" y="352314"/>
            <a:ext cx="1639" cy="1158"/>
          </a:xfrm>
          <a:custGeom>
            <a:avLst/>
            <a:gdLst>
              <a:gd name="connsiteX0" fmla="*/ 0 w 1639"/>
              <a:gd name="connsiteY0" fmla="*/ 205 h 1158"/>
              <a:gd name="connsiteX1" fmla="*/ 1429 w 1639"/>
              <a:gd name="connsiteY1" fmla="*/ 1158 h 1158"/>
              <a:gd name="connsiteX2" fmla="*/ 1048 w 1639"/>
              <a:gd name="connsiteY2" fmla="*/ 396 h 1158"/>
              <a:gd name="connsiteX3" fmla="*/ 0 w 1639"/>
              <a:gd name="connsiteY3" fmla="*/ 205 h 1158"/>
            </a:gdLst>
            <a:ahLst/>
            <a:cxnLst>
              <a:cxn ang="0">
                <a:pos x="connsiteX0" y="connsiteY0"/>
              </a:cxn>
              <a:cxn ang="0">
                <a:pos x="connsiteX1" y="connsiteY1"/>
              </a:cxn>
              <a:cxn ang="0">
                <a:pos x="connsiteX2" y="connsiteY2"/>
              </a:cxn>
              <a:cxn ang="0">
                <a:pos x="connsiteX3" y="connsiteY3"/>
              </a:cxn>
            </a:cxnLst>
            <a:rect l="l" t="t" r="r" b="b"/>
            <a:pathLst>
              <a:path w="1639" h="1158">
                <a:moveTo>
                  <a:pt x="0" y="205"/>
                </a:moveTo>
                <a:cubicBezTo>
                  <a:pt x="190" y="968"/>
                  <a:pt x="762" y="1063"/>
                  <a:pt x="1429" y="1158"/>
                </a:cubicBezTo>
                <a:cubicBezTo>
                  <a:pt x="2286" y="682"/>
                  <a:pt x="190" y="872"/>
                  <a:pt x="1048" y="396"/>
                </a:cubicBezTo>
                <a:cubicBezTo>
                  <a:pt x="1048" y="-652"/>
                  <a:pt x="476" y="777"/>
                  <a:pt x="0" y="205"/>
                </a:cubicBezTo>
                <a:close/>
              </a:path>
            </a:pathLst>
          </a:custGeom>
          <a:solidFill>
            <a:srgbClr val="1A2D6F"/>
          </a:solidFill>
          <a:ln w="9525" cap="flat">
            <a:noFill/>
            <a:prstDash val="solid"/>
            <a:miter/>
          </a:ln>
        </p:spPr>
        <p:txBody>
          <a:bodyPr rtlCol="0" anchor="ctr"/>
          <a:lstStyle/>
          <a:p>
            <a:endParaRPr lang="en-US"/>
          </a:p>
        </p:txBody>
      </p:sp>
      <p:sp>
        <p:nvSpPr>
          <p:cNvPr id="1425" name="צורה חופשית: צורה 1398">
            <a:extLst>
              <a:ext uri="{FF2B5EF4-FFF2-40B4-BE49-F238E27FC236}">
                <a16:creationId xmlns:a16="http://schemas.microsoft.com/office/drawing/2014/main" id="{48769348-C827-4C6D-AE01-F5D497491C9C}"/>
              </a:ext>
            </a:extLst>
          </p:cNvPr>
          <p:cNvSpPr/>
          <p:nvPr userDrawn="1"/>
        </p:nvSpPr>
        <p:spPr>
          <a:xfrm>
            <a:off x="4425365" y="354044"/>
            <a:ext cx="4425" cy="1524"/>
          </a:xfrm>
          <a:custGeom>
            <a:avLst/>
            <a:gdLst>
              <a:gd name="connsiteX0" fmla="*/ 3378 w 4425"/>
              <a:gd name="connsiteY0" fmla="*/ 1334 h 1524"/>
              <a:gd name="connsiteX1" fmla="*/ 4426 w 4425"/>
              <a:gd name="connsiteY1" fmla="*/ 1524 h 1524"/>
              <a:gd name="connsiteX2" fmla="*/ 44 w 4425"/>
              <a:gd name="connsiteY2" fmla="*/ 0 h 1524"/>
              <a:gd name="connsiteX3" fmla="*/ 3378 w 4425"/>
              <a:gd name="connsiteY3" fmla="*/ 1334 h 1524"/>
            </a:gdLst>
            <a:ahLst/>
            <a:cxnLst>
              <a:cxn ang="0">
                <a:pos x="connsiteX0" y="connsiteY0"/>
              </a:cxn>
              <a:cxn ang="0">
                <a:pos x="connsiteX1" y="connsiteY1"/>
              </a:cxn>
              <a:cxn ang="0">
                <a:pos x="connsiteX2" y="connsiteY2"/>
              </a:cxn>
              <a:cxn ang="0">
                <a:pos x="connsiteX3" y="connsiteY3"/>
              </a:cxn>
            </a:cxnLst>
            <a:rect l="l" t="t" r="r" b="b"/>
            <a:pathLst>
              <a:path w="4425" h="1524">
                <a:moveTo>
                  <a:pt x="3378" y="1334"/>
                </a:moveTo>
                <a:lnTo>
                  <a:pt x="4426" y="1524"/>
                </a:lnTo>
                <a:cubicBezTo>
                  <a:pt x="2806" y="381"/>
                  <a:pt x="1092" y="572"/>
                  <a:pt x="44" y="0"/>
                </a:cubicBezTo>
                <a:cubicBezTo>
                  <a:pt x="-432" y="1334"/>
                  <a:pt x="3092" y="1048"/>
                  <a:pt x="3378" y="1334"/>
                </a:cubicBezTo>
                <a:close/>
              </a:path>
            </a:pathLst>
          </a:custGeom>
          <a:solidFill>
            <a:srgbClr val="1A2D6F"/>
          </a:solidFill>
          <a:ln w="9525" cap="flat">
            <a:noFill/>
            <a:prstDash val="solid"/>
            <a:miter/>
          </a:ln>
        </p:spPr>
        <p:txBody>
          <a:bodyPr rtlCol="0" anchor="ctr"/>
          <a:lstStyle/>
          <a:p>
            <a:endParaRPr lang="en-US"/>
          </a:p>
        </p:txBody>
      </p:sp>
      <p:sp>
        <p:nvSpPr>
          <p:cNvPr id="1426" name="צורה חופשית: צורה 1399">
            <a:extLst>
              <a:ext uri="{FF2B5EF4-FFF2-40B4-BE49-F238E27FC236}">
                <a16:creationId xmlns:a16="http://schemas.microsoft.com/office/drawing/2014/main" id="{91A07F2D-8B64-4FBA-A809-19E7006910A4}"/>
              </a:ext>
            </a:extLst>
          </p:cNvPr>
          <p:cNvSpPr/>
          <p:nvPr userDrawn="1"/>
        </p:nvSpPr>
        <p:spPr>
          <a:xfrm>
            <a:off x="4397692" y="344519"/>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8" y="8096"/>
                  <a:pt x="21241" y="7715"/>
                </a:cubicBezTo>
                <a:cubicBezTo>
                  <a:pt x="14097" y="5048"/>
                  <a:pt x="6572" y="2286"/>
                  <a:pt x="0" y="0"/>
                </a:cubicBezTo>
                <a:cubicBezTo>
                  <a:pt x="6477" y="4096"/>
                  <a:pt x="16383" y="6096"/>
                  <a:pt x="23813" y="9239"/>
                </a:cubicBezTo>
                <a:close/>
              </a:path>
            </a:pathLst>
          </a:custGeom>
          <a:solidFill>
            <a:srgbClr val="1A2D6F"/>
          </a:solidFill>
          <a:ln w="9525" cap="flat">
            <a:noFill/>
            <a:prstDash val="solid"/>
            <a:miter/>
          </a:ln>
        </p:spPr>
        <p:txBody>
          <a:bodyPr rtlCol="0" anchor="ctr"/>
          <a:lstStyle/>
          <a:p>
            <a:endParaRPr lang="en-US"/>
          </a:p>
        </p:txBody>
      </p:sp>
      <p:sp>
        <p:nvSpPr>
          <p:cNvPr id="1427" name="צורה חופשית: צורה 1400">
            <a:extLst>
              <a:ext uri="{FF2B5EF4-FFF2-40B4-BE49-F238E27FC236}">
                <a16:creationId xmlns:a16="http://schemas.microsoft.com/office/drawing/2014/main" id="{A4E285D2-8D5C-4FF4-AB44-165FFC69A3F5}"/>
              </a:ext>
            </a:extLst>
          </p:cNvPr>
          <p:cNvSpPr/>
          <p:nvPr userDrawn="1"/>
        </p:nvSpPr>
        <p:spPr>
          <a:xfrm>
            <a:off x="4331017" y="254960"/>
            <a:ext cx="141922" cy="103747"/>
          </a:xfrm>
          <a:custGeom>
            <a:avLst/>
            <a:gdLst>
              <a:gd name="connsiteX0" fmla="*/ 4953 w 141922"/>
              <a:gd name="connsiteY0" fmla="*/ 71937 h 103747"/>
              <a:gd name="connsiteX1" fmla="*/ 14002 w 141922"/>
              <a:gd name="connsiteY1" fmla="*/ 75461 h 103747"/>
              <a:gd name="connsiteX2" fmla="*/ 13811 w 141922"/>
              <a:gd name="connsiteY2" fmla="*/ 75747 h 103747"/>
              <a:gd name="connsiteX3" fmla="*/ 32099 w 141922"/>
              <a:gd name="connsiteY3" fmla="*/ 78890 h 103747"/>
              <a:gd name="connsiteX4" fmla="*/ 31337 w 141922"/>
              <a:gd name="connsiteY4" fmla="*/ 78319 h 103747"/>
              <a:gd name="connsiteX5" fmla="*/ 33052 w 141922"/>
              <a:gd name="connsiteY5" fmla="*/ 78700 h 103747"/>
              <a:gd name="connsiteX6" fmla="*/ 40100 w 141922"/>
              <a:gd name="connsiteY6" fmla="*/ 80700 h 103747"/>
              <a:gd name="connsiteX7" fmla="*/ 39433 w 141922"/>
              <a:gd name="connsiteY7" fmla="*/ 81272 h 103747"/>
              <a:gd name="connsiteX8" fmla="*/ 61627 w 141922"/>
              <a:gd name="connsiteY8" fmla="*/ 88701 h 103747"/>
              <a:gd name="connsiteX9" fmla="*/ 61817 w 141922"/>
              <a:gd name="connsiteY9" fmla="*/ 88034 h 103747"/>
              <a:gd name="connsiteX10" fmla="*/ 66008 w 141922"/>
              <a:gd name="connsiteY10" fmla="*/ 89654 h 103747"/>
              <a:gd name="connsiteX11" fmla="*/ 56483 w 141922"/>
              <a:gd name="connsiteY11" fmla="*/ 85463 h 103747"/>
              <a:gd name="connsiteX12" fmla="*/ 64675 w 141922"/>
              <a:gd name="connsiteY12" fmla="*/ 86510 h 103747"/>
              <a:gd name="connsiteX13" fmla="*/ 59150 w 141922"/>
              <a:gd name="connsiteY13" fmla="*/ 84605 h 103747"/>
              <a:gd name="connsiteX14" fmla="*/ 68104 w 141922"/>
              <a:gd name="connsiteY14" fmla="*/ 86129 h 103747"/>
              <a:gd name="connsiteX15" fmla="*/ 65151 w 141922"/>
              <a:gd name="connsiteY15" fmla="*/ 85844 h 103747"/>
              <a:gd name="connsiteX16" fmla="*/ 67723 w 141922"/>
              <a:gd name="connsiteY16" fmla="*/ 87463 h 103747"/>
              <a:gd name="connsiteX17" fmla="*/ 90868 w 141922"/>
              <a:gd name="connsiteY17" fmla="*/ 93083 h 103747"/>
              <a:gd name="connsiteX18" fmla="*/ 92297 w 141922"/>
              <a:gd name="connsiteY18" fmla="*/ 94035 h 103747"/>
              <a:gd name="connsiteX19" fmla="*/ 112014 w 141922"/>
              <a:gd name="connsiteY19" fmla="*/ 97083 h 103747"/>
              <a:gd name="connsiteX20" fmla="*/ 111633 w 141922"/>
              <a:gd name="connsiteY20" fmla="*/ 97369 h 103747"/>
              <a:gd name="connsiteX21" fmla="*/ 116967 w 141922"/>
              <a:gd name="connsiteY21" fmla="*/ 99274 h 103747"/>
              <a:gd name="connsiteX22" fmla="*/ 115252 w 141922"/>
              <a:gd name="connsiteY22" fmla="*/ 99750 h 103747"/>
              <a:gd name="connsiteX23" fmla="*/ 118015 w 141922"/>
              <a:gd name="connsiteY23" fmla="*/ 100226 h 103747"/>
              <a:gd name="connsiteX24" fmla="*/ 117253 w 141922"/>
              <a:gd name="connsiteY24" fmla="*/ 100512 h 103747"/>
              <a:gd name="connsiteX25" fmla="*/ 119253 w 141922"/>
              <a:gd name="connsiteY25" fmla="*/ 102608 h 103747"/>
              <a:gd name="connsiteX26" fmla="*/ 118777 w 141922"/>
              <a:gd name="connsiteY26" fmla="*/ 103274 h 103747"/>
              <a:gd name="connsiteX27" fmla="*/ 119824 w 141922"/>
              <a:gd name="connsiteY27" fmla="*/ 103465 h 103747"/>
              <a:gd name="connsiteX28" fmla="*/ 118015 w 141922"/>
              <a:gd name="connsiteY28" fmla="*/ 101084 h 103747"/>
              <a:gd name="connsiteX29" fmla="*/ 121253 w 141922"/>
              <a:gd name="connsiteY29" fmla="*/ 99750 h 103747"/>
              <a:gd name="connsiteX30" fmla="*/ 116014 w 141922"/>
              <a:gd name="connsiteY30" fmla="*/ 97845 h 103747"/>
              <a:gd name="connsiteX31" fmla="*/ 116491 w 141922"/>
              <a:gd name="connsiteY31" fmla="*/ 97178 h 103747"/>
              <a:gd name="connsiteX32" fmla="*/ 115729 w 141922"/>
              <a:gd name="connsiteY32" fmla="*/ 97369 h 103747"/>
              <a:gd name="connsiteX33" fmla="*/ 115633 w 141922"/>
              <a:gd name="connsiteY33" fmla="*/ 95559 h 103747"/>
              <a:gd name="connsiteX34" fmla="*/ 124111 w 141922"/>
              <a:gd name="connsiteY34" fmla="*/ 98321 h 103747"/>
              <a:gd name="connsiteX35" fmla="*/ 122301 w 141922"/>
              <a:gd name="connsiteY35" fmla="*/ 97369 h 103747"/>
              <a:gd name="connsiteX36" fmla="*/ 122872 w 141922"/>
              <a:gd name="connsiteY36" fmla="*/ 97083 h 103747"/>
              <a:gd name="connsiteX37" fmla="*/ 118681 w 141922"/>
              <a:gd name="connsiteY37" fmla="*/ 95750 h 103747"/>
              <a:gd name="connsiteX38" fmla="*/ 124587 w 141922"/>
              <a:gd name="connsiteY38" fmla="*/ 96607 h 103747"/>
              <a:gd name="connsiteX39" fmla="*/ 124015 w 141922"/>
              <a:gd name="connsiteY39" fmla="*/ 96893 h 103747"/>
              <a:gd name="connsiteX40" fmla="*/ 126682 w 141922"/>
              <a:gd name="connsiteY40" fmla="*/ 96607 h 103747"/>
              <a:gd name="connsiteX41" fmla="*/ 125158 w 141922"/>
              <a:gd name="connsiteY41" fmla="*/ 96416 h 103747"/>
              <a:gd name="connsiteX42" fmla="*/ 126492 w 141922"/>
              <a:gd name="connsiteY42" fmla="*/ 95940 h 103747"/>
              <a:gd name="connsiteX43" fmla="*/ 129540 w 141922"/>
              <a:gd name="connsiteY43" fmla="*/ 94607 h 103747"/>
              <a:gd name="connsiteX44" fmla="*/ 128683 w 141922"/>
              <a:gd name="connsiteY44" fmla="*/ 95559 h 103747"/>
              <a:gd name="connsiteX45" fmla="*/ 127159 w 141922"/>
              <a:gd name="connsiteY45" fmla="*/ 94988 h 103747"/>
              <a:gd name="connsiteX46" fmla="*/ 127540 w 141922"/>
              <a:gd name="connsiteY46" fmla="*/ 95750 h 103747"/>
              <a:gd name="connsiteX47" fmla="*/ 127159 w 141922"/>
              <a:gd name="connsiteY47" fmla="*/ 96035 h 103747"/>
              <a:gd name="connsiteX48" fmla="*/ 130207 w 141922"/>
              <a:gd name="connsiteY48" fmla="*/ 95750 h 103747"/>
              <a:gd name="connsiteX49" fmla="*/ 129921 w 141922"/>
              <a:gd name="connsiteY49" fmla="*/ 93940 h 103747"/>
              <a:gd name="connsiteX50" fmla="*/ 133540 w 141922"/>
              <a:gd name="connsiteY50" fmla="*/ 87368 h 103747"/>
              <a:gd name="connsiteX51" fmla="*/ 130397 w 141922"/>
              <a:gd name="connsiteY51" fmla="*/ 90797 h 103747"/>
              <a:gd name="connsiteX52" fmla="*/ 132588 w 141922"/>
              <a:gd name="connsiteY52" fmla="*/ 86796 h 103747"/>
              <a:gd name="connsiteX53" fmla="*/ 132302 w 141922"/>
              <a:gd name="connsiteY53" fmla="*/ 86034 h 103747"/>
              <a:gd name="connsiteX54" fmla="*/ 131350 w 141922"/>
              <a:gd name="connsiteY54" fmla="*/ 86225 h 103747"/>
              <a:gd name="connsiteX55" fmla="*/ 130492 w 141922"/>
              <a:gd name="connsiteY55" fmla="*/ 87558 h 103747"/>
              <a:gd name="connsiteX56" fmla="*/ 132016 w 141922"/>
              <a:gd name="connsiteY56" fmla="*/ 85272 h 103747"/>
              <a:gd name="connsiteX57" fmla="*/ 132016 w 141922"/>
              <a:gd name="connsiteY57" fmla="*/ 82796 h 103747"/>
              <a:gd name="connsiteX58" fmla="*/ 130397 w 141922"/>
              <a:gd name="connsiteY58" fmla="*/ 85367 h 103747"/>
              <a:gd name="connsiteX59" fmla="*/ 131159 w 141922"/>
              <a:gd name="connsiteY59" fmla="*/ 82605 h 103747"/>
              <a:gd name="connsiteX60" fmla="*/ 132016 w 141922"/>
              <a:gd name="connsiteY60" fmla="*/ 82700 h 103747"/>
              <a:gd name="connsiteX61" fmla="*/ 133636 w 141922"/>
              <a:gd name="connsiteY61" fmla="*/ 78986 h 103747"/>
              <a:gd name="connsiteX62" fmla="*/ 134112 w 141922"/>
              <a:gd name="connsiteY62" fmla="*/ 76890 h 103747"/>
              <a:gd name="connsiteX63" fmla="*/ 133540 w 141922"/>
              <a:gd name="connsiteY63" fmla="*/ 75747 h 103747"/>
              <a:gd name="connsiteX64" fmla="*/ 135350 w 141922"/>
              <a:gd name="connsiteY64" fmla="*/ 71747 h 103747"/>
              <a:gd name="connsiteX65" fmla="*/ 134779 w 141922"/>
              <a:gd name="connsiteY65" fmla="*/ 70985 h 103747"/>
              <a:gd name="connsiteX66" fmla="*/ 135731 w 141922"/>
              <a:gd name="connsiteY66" fmla="*/ 67937 h 103747"/>
              <a:gd name="connsiteX67" fmla="*/ 134683 w 141922"/>
              <a:gd name="connsiteY67" fmla="*/ 67079 h 103747"/>
              <a:gd name="connsiteX68" fmla="*/ 135922 w 141922"/>
              <a:gd name="connsiteY68" fmla="*/ 65460 h 103747"/>
              <a:gd name="connsiteX69" fmla="*/ 136684 w 141922"/>
              <a:gd name="connsiteY69" fmla="*/ 62698 h 103747"/>
              <a:gd name="connsiteX70" fmla="*/ 138017 w 141922"/>
              <a:gd name="connsiteY70" fmla="*/ 62888 h 103747"/>
              <a:gd name="connsiteX71" fmla="*/ 137160 w 141922"/>
              <a:gd name="connsiteY71" fmla="*/ 62031 h 103747"/>
              <a:gd name="connsiteX72" fmla="*/ 138398 w 141922"/>
              <a:gd name="connsiteY72" fmla="*/ 60793 h 103747"/>
              <a:gd name="connsiteX73" fmla="*/ 137731 w 141922"/>
              <a:gd name="connsiteY73" fmla="*/ 59269 h 103747"/>
              <a:gd name="connsiteX74" fmla="*/ 141256 w 141922"/>
              <a:gd name="connsiteY74" fmla="*/ 50887 h 103747"/>
              <a:gd name="connsiteX75" fmla="*/ 141922 w 141922"/>
              <a:gd name="connsiteY75" fmla="*/ 48887 h 103747"/>
              <a:gd name="connsiteX76" fmla="*/ 140779 w 141922"/>
              <a:gd name="connsiteY76" fmla="*/ 48696 h 103747"/>
              <a:gd name="connsiteX77" fmla="*/ 141637 w 141922"/>
              <a:gd name="connsiteY77" fmla="*/ 47363 h 103747"/>
              <a:gd name="connsiteX78" fmla="*/ 140779 w 141922"/>
              <a:gd name="connsiteY78" fmla="*/ 47553 h 103747"/>
              <a:gd name="connsiteX79" fmla="*/ 140398 w 141922"/>
              <a:gd name="connsiteY79" fmla="*/ 45362 h 103747"/>
              <a:gd name="connsiteX80" fmla="*/ 138113 w 141922"/>
              <a:gd name="connsiteY80" fmla="*/ 42505 h 103747"/>
              <a:gd name="connsiteX81" fmla="*/ 139065 w 141922"/>
              <a:gd name="connsiteY81" fmla="*/ 41552 h 103747"/>
              <a:gd name="connsiteX82" fmla="*/ 138970 w 141922"/>
              <a:gd name="connsiteY82" fmla="*/ 42219 h 103747"/>
              <a:gd name="connsiteX83" fmla="*/ 140017 w 141922"/>
              <a:gd name="connsiteY83" fmla="*/ 39838 h 103747"/>
              <a:gd name="connsiteX84" fmla="*/ 141256 w 141922"/>
              <a:gd name="connsiteY84" fmla="*/ 39266 h 103747"/>
              <a:gd name="connsiteX85" fmla="*/ 140303 w 141922"/>
              <a:gd name="connsiteY85" fmla="*/ 39171 h 103747"/>
              <a:gd name="connsiteX86" fmla="*/ 140017 w 141922"/>
              <a:gd name="connsiteY86" fmla="*/ 37361 h 103747"/>
              <a:gd name="connsiteX87" fmla="*/ 140494 w 141922"/>
              <a:gd name="connsiteY87" fmla="*/ 35266 h 103747"/>
              <a:gd name="connsiteX88" fmla="*/ 141256 w 141922"/>
              <a:gd name="connsiteY88" fmla="*/ 34694 h 103747"/>
              <a:gd name="connsiteX89" fmla="*/ 138684 w 141922"/>
              <a:gd name="connsiteY89" fmla="*/ 34313 h 103747"/>
              <a:gd name="connsiteX90" fmla="*/ 138589 w 141922"/>
              <a:gd name="connsiteY90" fmla="*/ 33551 h 103747"/>
              <a:gd name="connsiteX91" fmla="*/ 138970 w 141922"/>
              <a:gd name="connsiteY91" fmla="*/ 31837 h 103747"/>
              <a:gd name="connsiteX92" fmla="*/ 138398 w 141922"/>
              <a:gd name="connsiteY92" fmla="*/ 31075 h 103747"/>
              <a:gd name="connsiteX93" fmla="*/ 139255 w 141922"/>
              <a:gd name="connsiteY93" fmla="*/ 29456 h 103747"/>
              <a:gd name="connsiteX94" fmla="*/ 136303 w 141922"/>
              <a:gd name="connsiteY94" fmla="*/ 30408 h 103747"/>
              <a:gd name="connsiteX95" fmla="*/ 136588 w 141922"/>
              <a:gd name="connsiteY95" fmla="*/ 31551 h 103747"/>
              <a:gd name="connsiteX96" fmla="*/ 132397 w 141922"/>
              <a:gd name="connsiteY96" fmla="*/ 26312 h 103747"/>
              <a:gd name="connsiteX97" fmla="*/ 131350 w 141922"/>
              <a:gd name="connsiteY97" fmla="*/ 24693 h 103747"/>
              <a:gd name="connsiteX98" fmla="*/ 127159 w 141922"/>
              <a:gd name="connsiteY98" fmla="*/ 24026 h 103747"/>
              <a:gd name="connsiteX99" fmla="*/ 128968 w 141922"/>
              <a:gd name="connsiteY99" fmla="*/ 22883 h 103747"/>
              <a:gd name="connsiteX100" fmla="*/ 126111 w 141922"/>
              <a:gd name="connsiteY100" fmla="*/ 21359 h 103747"/>
              <a:gd name="connsiteX101" fmla="*/ 125539 w 141922"/>
              <a:gd name="connsiteY101" fmla="*/ 21931 h 103747"/>
              <a:gd name="connsiteX102" fmla="*/ 125921 w 141922"/>
              <a:gd name="connsiteY102" fmla="*/ 21645 h 103747"/>
              <a:gd name="connsiteX103" fmla="*/ 113157 w 141922"/>
              <a:gd name="connsiteY103" fmla="*/ 19835 h 103747"/>
              <a:gd name="connsiteX104" fmla="*/ 113157 w 141922"/>
              <a:gd name="connsiteY104" fmla="*/ 20883 h 103747"/>
              <a:gd name="connsiteX105" fmla="*/ 112681 w 141922"/>
              <a:gd name="connsiteY105" fmla="*/ 20121 h 103747"/>
              <a:gd name="connsiteX106" fmla="*/ 110490 w 141922"/>
              <a:gd name="connsiteY106" fmla="*/ 18692 h 103747"/>
              <a:gd name="connsiteX107" fmla="*/ 109823 w 141922"/>
              <a:gd name="connsiteY107" fmla="*/ 20407 h 103747"/>
              <a:gd name="connsiteX108" fmla="*/ 107728 w 141922"/>
              <a:gd name="connsiteY108" fmla="*/ 19264 h 103747"/>
              <a:gd name="connsiteX109" fmla="*/ 108585 w 141922"/>
              <a:gd name="connsiteY109" fmla="*/ 20121 h 103747"/>
              <a:gd name="connsiteX110" fmla="*/ 106966 w 141922"/>
              <a:gd name="connsiteY110" fmla="*/ 19835 h 103747"/>
              <a:gd name="connsiteX111" fmla="*/ 107537 w 141922"/>
              <a:gd name="connsiteY111" fmla="*/ 19550 h 103747"/>
              <a:gd name="connsiteX112" fmla="*/ 106680 w 141922"/>
              <a:gd name="connsiteY112" fmla="*/ 19073 h 103747"/>
              <a:gd name="connsiteX113" fmla="*/ 106680 w 141922"/>
              <a:gd name="connsiteY113" fmla="*/ 19835 h 103747"/>
              <a:gd name="connsiteX114" fmla="*/ 102775 w 141922"/>
              <a:gd name="connsiteY114" fmla="*/ 18788 h 103747"/>
              <a:gd name="connsiteX115" fmla="*/ 102965 w 141922"/>
              <a:gd name="connsiteY115" fmla="*/ 17740 h 103747"/>
              <a:gd name="connsiteX116" fmla="*/ 101346 w 141922"/>
              <a:gd name="connsiteY116" fmla="*/ 17454 h 103747"/>
              <a:gd name="connsiteX117" fmla="*/ 102489 w 141922"/>
              <a:gd name="connsiteY117" fmla="*/ 18407 h 103747"/>
              <a:gd name="connsiteX118" fmla="*/ 98774 w 141922"/>
              <a:gd name="connsiteY118" fmla="*/ 17740 h 103747"/>
              <a:gd name="connsiteX119" fmla="*/ 100393 w 141922"/>
              <a:gd name="connsiteY119" fmla="*/ 17359 h 103747"/>
              <a:gd name="connsiteX120" fmla="*/ 97536 w 141922"/>
              <a:gd name="connsiteY120" fmla="*/ 16502 h 103747"/>
              <a:gd name="connsiteX121" fmla="*/ 96488 w 141922"/>
              <a:gd name="connsiteY121" fmla="*/ 16978 h 103747"/>
              <a:gd name="connsiteX122" fmla="*/ 96488 w 141922"/>
              <a:gd name="connsiteY122" fmla="*/ 15930 h 103747"/>
              <a:gd name="connsiteX123" fmla="*/ 93154 w 141922"/>
              <a:gd name="connsiteY123" fmla="*/ 14882 h 103747"/>
              <a:gd name="connsiteX124" fmla="*/ 94107 w 141922"/>
              <a:gd name="connsiteY124" fmla="*/ 15835 h 103747"/>
              <a:gd name="connsiteX125" fmla="*/ 91440 w 141922"/>
              <a:gd name="connsiteY125" fmla="*/ 14978 h 103747"/>
              <a:gd name="connsiteX126" fmla="*/ 92964 w 141922"/>
              <a:gd name="connsiteY126" fmla="*/ 14216 h 103747"/>
              <a:gd name="connsiteX127" fmla="*/ 92107 w 141922"/>
              <a:gd name="connsiteY127" fmla="*/ 13358 h 103747"/>
              <a:gd name="connsiteX128" fmla="*/ 92107 w 141922"/>
              <a:gd name="connsiteY128" fmla="*/ 14406 h 103747"/>
              <a:gd name="connsiteX129" fmla="*/ 80200 w 141922"/>
              <a:gd name="connsiteY129" fmla="*/ 10215 h 103747"/>
              <a:gd name="connsiteX130" fmla="*/ 80486 w 141922"/>
              <a:gd name="connsiteY130" fmla="*/ 10596 h 103747"/>
              <a:gd name="connsiteX131" fmla="*/ 66008 w 141922"/>
              <a:gd name="connsiteY131" fmla="*/ 7453 h 103747"/>
              <a:gd name="connsiteX132" fmla="*/ 66961 w 141922"/>
              <a:gd name="connsiteY132" fmla="*/ 6977 h 103747"/>
              <a:gd name="connsiteX133" fmla="*/ 63913 w 141922"/>
              <a:gd name="connsiteY133" fmla="*/ 6691 h 103747"/>
              <a:gd name="connsiteX134" fmla="*/ 64008 w 141922"/>
              <a:gd name="connsiteY134" fmla="*/ 5643 h 103747"/>
              <a:gd name="connsiteX135" fmla="*/ 61817 w 141922"/>
              <a:gd name="connsiteY135" fmla="*/ 5167 h 103747"/>
              <a:gd name="connsiteX136" fmla="*/ 62484 w 141922"/>
              <a:gd name="connsiteY136" fmla="*/ 6024 h 103747"/>
              <a:gd name="connsiteX137" fmla="*/ 44196 w 141922"/>
              <a:gd name="connsiteY137" fmla="*/ 2405 h 103747"/>
              <a:gd name="connsiteX138" fmla="*/ 44577 w 141922"/>
              <a:gd name="connsiteY138" fmla="*/ 2119 h 103747"/>
              <a:gd name="connsiteX139" fmla="*/ 30289 w 141922"/>
              <a:gd name="connsiteY139" fmla="*/ 2119 h 103747"/>
              <a:gd name="connsiteX140" fmla="*/ 29623 w 141922"/>
              <a:gd name="connsiteY140" fmla="*/ 881 h 103747"/>
              <a:gd name="connsiteX141" fmla="*/ 30004 w 141922"/>
              <a:gd name="connsiteY141" fmla="*/ 214 h 103747"/>
              <a:gd name="connsiteX142" fmla="*/ 28575 w 141922"/>
              <a:gd name="connsiteY142" fmla="*/ 595 h 103747"/>
              <a:gd name="connsiteX143" fmla="*/ 29813 w 141922"/>
              <a:gd name="connsiteY143" fmla="*/ 2405 h 103747"/>
              <a:gd name="connsiteX144" fmla="*/ 22384 w 141922"/>
              <a:gd name="connsiteY144" fmla="*/ 1833 h 103747"/>
              <a:gd name="connsiteX145" fmla="*/ 20383 w 141922"/>
              <a:gd name="connsiteY145" fmla="*/ 2405 h 103747"/>
              <a:gd name="connsiteX146" fmla="*/ 21717 w 141922"/>
              <a:gd name="connsiteY146" fmla="*/ 3833 h 103747"/>
              <a:gd name="connsiteX147" fmla="*/ 18383 w 141922"/>
              <a:gd name="connsiteY147" fmla="*/ 2881 h 103747"/>
              <a:gd name="connsiteX148" fmla="*/ 18288 w 141922"/>
              <a:gd name="connsiteY148" fmla="*/ 3262 h 103747"/>
              <a:gd name="connsiteX149" fmla="*/ 17907 w 141922"/>
              <a:gd name="connsiteY149" fmla="*/ 3548 h 103747"/>
              <a:gd name="connsiteX150" fmla="*/ 18574 w 141922"/>
              <a:gd name="connsiteY150" fmla="*/ 4119 h 103747"/>
              <a:gd name="connsiteX151" fmla="*/ 17716 w 141922"/>
              <a:gd name="connsiteY151" fmla="*/ 4214 h 103747"/>
              <a:gd name="connsiteX152" fmla="*/ 16192 w 141922"/>
              <a:gd name="connsiteY152" fmla="*/ 5262 h 103747"/>
              <a:gd name="connsiteX153" fmla="*/ 16192 w 141922"/>
              <a:gd name="connsiteY153" fmla="*/ 7834 h 103747"/>
              <a:gd name="connsiteX154" fmla="*/ 16669 w 141922"/>
              <a:gd name="connsiteY154" fmla="*/ 10501 h 103747"/>
              <a:gd name="connsiteX155" fmla="*/ 14954 w 141922"/>
              <a:gd name="connsiteY155" fmla="*/ 14406 h 103747"/>
              <a:gd name="connsiteX156" fmla="*/ 12954 w 141922"/>
              <a:gd name="connsiteY156" fmla="*/ 13454 h 103747"/>
              <a:gd name="connsiteX157" fmla="*/ 13430 w 141922"/>
              <a:gd name="connsiteY157" fmla="*/ 14692 h 103747"/>
              <a:gd name="connsiteX158" fmla="*/ 11716 w 141922"/>
              <a:gd name="connsiteY158" fmla="*/ 18216 h 103747"/>
              <a:gd name="connsiteX159" fmla="*/ 11239 w 141922"/>
              <a:gd name="connsiteY159" fmla="*/ 18788 h 103747"/>
              <a:gd name="connsiteX160" fmla="*/ 11049 w 141922"/>
              <a:gd name="connsiteY160" fmla="*/ 17645 h 103747"/>
              <a:gd name="connsiteX161" fmla="*/ 11811 w 141922"/>
              <a:gd name="connsiteY161" fmla="*/ 20026 h 103747"/>
              <a:gd name="connsiteX162" fmla="*/ 10001 w 141922"/>
              <a:gd name="connsiteY162" fmla="*/ 20978 h 103747"/>
              <a:gd name="connsiteX163" fmla="*/ 10858 w 141922"/>
              <a:gd name="connsiteY163" fmla="*/ 21550 h 103747"/>
              <a:gd name="connsiteX164" fmla="*/ 9430 w 141922"/>
              <a:gd name="connsiteY164" fmla="*/ 21836 h 103747"/>
              <a:gd name="connsiteX165" fmla="*/ 10477 w 141922"/>
              <a:gd name="connsiteY165" fmla="*/ 22502 h 103747"/>
              <a:gd name="connsiteX166" fmla="*/ 10001 w 141922"/>
              <a:gd name="connsiteY166" fmla="*/ 24217 h 103747"/>
              <a:gd name="connsiteX167" fmla="*/ 10192 w 141922"/>
              <a:gd name="connsiteY167" fmla="*/ 25360 h 103747"/>
              <a:gd name="connsiteX168" fmla="*/ 9430 w 141922"/>
              <a:gd name="connsiteY168" fmla="*/ 26217 h 103747"/>
              <a:gd name="connsiteX169" fmla="*/ 10001 w 141922"/>
              <a:gd name="connsiteY169" fmla="*/ 26693 h 103747"/>
              <a:gd name="connsiteX170" fmla="*/ 8001 w 141922"/>
              <a:gd name="connsiteY170" fmla="*/ 28313 h 103747"/>
              <a:gd name="connsiteX171" fmla="*/ 9239 w 141922"/>
              <a:gd name="connsiteY171" fmla="*/ 28979 h 103747"/>
              <a:gd name="connsiteX172" fmla="*/ 9144 w 141922"/>
              <a:gd name="connsiteY172" fmla="*/ 31170 h 103747"/>
              <a:gd name="connsiteX173" fmla="*/ 8572 w 141922"/>
              <a:gd name="connsiteY173" fmla="*/ 31361 h 103747"/>
              <a:gd name="connsiteX174" fmla="*/ 8667 w 141922"/>
              <a:gd name="connsiteY174" fmla="*/ 32885 h 103747"/>
              <a:gd name="connsiteX175" fmla="*/ 8191 w 141922"/>
              <a:gd name="connsiteY175" fmla="*/ 33837 h 103747"/>
              <a:gd name="connsiteX176" fmla="*/ 6286 w 141922"/>
              <a:gd name="connsiteY176" fmla="*/ 34409 h 103747"/>
              <a:gd name="connsiteX177" fmla="*/ 8477 w 141922"/>
              <a:gd name="connsiteY177" fmla="*/ 34694 h 103747"/>
              <a:gd name="connsiteX178" fmla="*/ 8191 w 141922"/>
              <a:gd name="connsiteY178" fmla="*/ 38314 h 103747"/>
              <a:gd name="connsiteX179" fmla="*/ 6477 w 141922"/>
              <a:gd name="connsiteY179" fmla="*/ 37457 h 103747"/>
              <a:gd name="connsiteX180" fmla="*/ 6953 w 141922"/>
              <a:gd name="connsiteY180" fmla="*/ 35742 h 103747"/>
              <a:gd name="connsiteX181" fmla="*/ 6382 w 141922"/>
              <a:gd name="connsiteY181" fmla="*/ 37742 h 103747"/>
              <a:gd name="connsiteX182" fmla="*/ 5334 w 141922"/>
              <a:gd name="connsiteY182" fmla="*/ 38219 h 103747"/>
              <a:gd name="connsiteX183" fmla="*/ 4667 w 141922"/>
              <a:gd name="connsiteY183" fmla="*/ 45743 h 103747"/>
              <a:gd name="connsiteX184" fmla="*/ 3238 w 141922"/>
              <a:gd name="connsiteY184" fmla="*/ 45743 h 103747"/>
              <a:gd name="connsiteX185" fmla="*/ 4477 w 141922"/>
              <a:gd name="connsiteY185" fmla="*/ 46410 h 103747"/>
              <a:gd name="connsiteX186" fmla="*/ 2191 w 141922"/>
              <a:gd name="connsiteY186" fmla="*/ 48315 h 103747"/>
              <a:gd name="connsiteX187" fmla="*/ 2857 w 141922"/>
              <a:gd name="connsiteY187" fmla="*/ 49268 h 103747"/>
              <a:gd name="connsiteX188" fmla="*/ 190 w 141922"/>
              <a:gd name="connsiteY188" fmla="*/ 50411 h 103747"/>
              <a:gd name="connsiteX189" fmla="*/ 2381 w 141922"/>
              <a:gd name="connsiteY189" fmla="*/ 53935 h 103747"/>
              <a:gd name="connsiteX190" fmla="*/ 2572 w 141922"/>
              <a:gd name="connsiteY190" fmla="*/ 53935 h 103747"/>
              <a:gd name="connsiteX191" fmla="*/ 2857 w 141922"/>
              <a:gd name="connsiteY191" fmla="*/ 57269 h 103747"/>
              <a:gd name="connsiteX192" fmla="*/ 2476 w 141922"/>
              <a:gd name="connsiteY192" fmla="*/ 65936 h 103747"/>
              <a:gd name="connsiteX193" fmla="*/ 0 w 141922"/>
              <a:gd name="connsiteY193" fmla="*/ 67841 h 103747"/>
              <a:gd name="connsiteX194" fmla="*/ 4953 w 141922"/>
              <a:gd name="connsiteY194" fmla="*/ 71937 h 103747"/>
              <a:gd name="connsiteX195" fmla="*/ 139922 w 141922"/>
              <a:gd name="connsiteY195" fmla="*/ 45839 h 103747"/>
              <a:gd name="connsiteX196" fmla="*/ 139636 w 141922"/>
              <a:gd name="connsiteY196" fmla="*/ 47934 h 103747"/>
              <a:gd name="connsiteX197" fmla="*/ 139541 w 141922"/>
              <a:gd name="connsiteY197" fmla="*/ 46505 h 103747"/>
              <a:gd name="connsiteX198" fmla="*/ 139922 w 141922"/>
              <a:gd name="connsiteY198" fmla="*/ 45839 h 103747"/>
              <a:gd name="connsiteX199" fmla="*/ 139446 w 141922"/>
              <a:gd name="connsiteY199" fmla="*/ 50030 h 103747"/>
              <a:gd name="connsiteX200" fmla="*/ 138779 w 141922"/>
              <a:gd name="connsiteY200" fmla="*/ 48506 h 103747"/>
              <a:gd name="connsiteX201" fmla="*/ 139446 w 141922"/>
              <a:gd name="connsiteY201" fmla="*/ 50030 h 103747"/>
              <a:gd name="connsiteX202" fmla="*/ 138113 w 141922"/>
              <a:gd name="connsiteY202" fmla="*/ 50220 h 103747"/>
              <a:gd name="connsiteX203" fmla="*/ 138970 w 141922"/>
              <a:gd name="connsiteY203" fmla="*/ 50315 h 103747"/>
              <a:gd name="connsiteX204" fmla="*/ 137922 w 141922"/>
              <a:gd name="connsiteY204" fmla="*/ 50887 h 103747"/>
              <a:gd name="connsiteX205" fmla="*/ 138113 w 141922"/>
              <a:gd name="connsiteY205" fmla="*/ 50220 h 103747"/>
              <a:gd name="connsiteX206" fmla="*/ 130778 w 141922"/>
              <a:gd name="connsiteY206" fmla="*/ 88987 h 103747"/>
              <a:gd name="connsiteX207" fmla="*/ 129730 w 141922"/>
              <a:gd name="connsiteY207" fmla="*/ 89939 h 103747"/>
              <a:gd name="connsiteX208" fmla="*/ 129921 w 141922"/>
              <a:gd name="connsiteY208" fmla="*/ 89654 h 103747"/>
              <a:gd name="connsiteX209" fmla="*/ 129635 w 141922"/>
              <a:gd name="connsiteY209" fmla="*/ 89273 h 103747"/>
              <a:gd name="connsiteX210" fmla="*/ 130778 w 141922"/>
              <a:gd name="connsiteY210" fmla="*/ 88987 h 103747"/>
              <a:gd name="connsiteX211" fmla="*/ 131159 w 141922"/>
              <a:gd name="connsiteY211" fmla="*/ 90797 h 103747"/>
              <a:gd name="connsiteX212" fmla="*/ 128016 w 141922"/>
              <a:gd name="connsiteY212" fmla="*/ 93178 h 103747"/>
              <a:gd name="connsiteX213" fmla="*/ 131159 w 141922"/>
              <a:gd name="connsiteY213" fmla="*/ 90797 h 103747"/>
              <a:gd name="connsiteX214" fmla="*/ 110204 w 141922"/>
              <a:gd name="connsiteY214" fmla="*/ 93940 h 103747"/>
              <a:gd name="connsiteX215" fmla="*/ 111157 w 141922"/>
              <a:gd name="connsiteY215" fmla="*/ 94416 h 103747"/>
              <a:gd name="connsiteX216" fmla="*/ 110395 w 141922"/>
              <a:gd name="connsiteY216" fmla="*/ 94988 h 103747"/>
              <a:gd name="connsiteX217" fmla="*/ 112490 w 141922"/>
              <a:gd name="connsiteY217" fmla="*/ 96416 h 103747"/>
              <a:gd name="connsiteX218" fmla="*/ 108871 w 141922"/>
              <a:gd name="connsiteY218" fmla="*/ 94416 h 103747"/>
              <a:gd name="connsiteX219" fmla="*/ 106966 w 141922"/>
              <a:gd name="connsiteY219" fmla="*/ 94130 h 103747"/>
              <a:gd name="connsiteX220" fmla="*/ 110204 w 141922"/>
              <a:gd name="connsiteY220" fmla="*/ 93940 h 103747"/>
              <a:gd name="connsiteX221" fmla="*/ 84296 w 141922"/>
              <a:gd name="connsiteY221" fmla="*/ 90035 h 103747"/>
              <a:gd name="connsiteX222" fmla="*/ 86582 w 141922"/>
              <a:gd name="connsiteY222" fmla="*/ 91178 h 103747"/>
              <a:gd name="connsiteX223" fmla="*/ 84296 w 141922"/>
              <a:gd name="connsiteY223" fmla="*/ 90035 h 103747"/>
              <a:gd name="connsiteX224" fmla="*/ 86011 w 141922"/>
              <a:gd name="connsiteY224" fmla="*/ 14406 h 103747"/>
              <a:gd name="connsiteX225" fmla="*/ 87821 w 141922"/>
              <a:gd name="connsiteY225" fmla="*/ 15454 h 103747"/>
              <a:gd name="connsiteX226" fmla="*/ 86011 w 141922"/>
              <a:gd name="connsiteY226" fmla="*/ 14406 h 103747"/>
              <a:gd name="connsiteX227" fmla="*/ 93154 w 141922"/>
              <a:gd name="connsiteY227" fmla="*/ 16883 h 103747"/>
              <a:gd name="connsiteX228" fmla="*/ 91440 w 141922"/>
              <a:gd name="connsiteY228" fmla="*/ 16502 h 103747"/>
              <a:gd name="connsiteX229" fmla="*/ 93154 w 141922"/>
              <a:gd name="connsiteY229" fmla="*/ 16883 h 103747"/>
              <a:gd name="connsiteX230" fmla="*/ 91440 w 141922"/>
              <a:gd name="connsiteY230" fmla="*/ 92511 h 103747"/>
              <a:gd name="connsiteX231" fmla="*/ 88963 w 141922"/>
              <a:gd name="connsiteY231" fmla="*/ 91654 h 103747"/>
              <a:gd name="connsiteX232" fmla="*/ 91440 w 141922"/>
              <a:gd name="connsiteY232" fmla="*/ 92511 h 103747"/>
              <a:gd name="connsiteX233" fmla="*/ 88678 w 141922"/>
              <a:gd name="connsiteY233" fmla="*/ 14216 h 103747"/>
              <a:gd name="connsiteX234" fmla="*/ 89916 w 141922"/>
              <a:gd name="connsiteY234" fmla="*/ 14501 h 103747"/>
              <a:gd name="connsiteX235" fmla="*/ 90488 w 141922"/>
              <a:gd name="connsiteY235" fmla="*/ 14978 h 103747"/>
              <a:gd name="connsiteX236" fmla="*/ 84296 w 141922"/>
              <a:gd name="connsiteY236" fmla="*/ 13739 h 103747"/>
              <a:gd name="connsiteX237" fmla="*/ 85058 w 141922"/>
              <a:gd name="connsiteY237" fmla="*/ 14216 h 103747"/>
              <a:gd name="connsiteX238" fmla="*/ 80581 w 141922"/>
              <a:gd name="connsiteY238" fmla="*/ 11834 h 103747"/>
              <a:gd name="connsiteX239" fmla="*/ 88678 w 141922"/>
              <a:gd name="connsiteY239" fmla="*/ 14216 h 103747"/>
              <a:gd name="connsiteX240" fmla="*/ 49911 w 141922"/>
              <a:gd name="connsiteY240" fmla="*/ 83367 h 103747"/>
              <a:gd name="connsiteX241" fmla="*/ 48196 w 141922"/>
              <a:gd name="connsiteY241" fmla="*/ 82224 h 103747"/>
              <a:gd name="connsiteX242" fmla="*/ 49911 w 141922"/>
              <a:gd name="connsiteY242" fmla="*/ 83367 h 103747"/>
              <a:gd name="connsiteX243" fmla="*/ 45910 w 141922"/>
              <a:gd name="connsiteY243" fmla="*/ 82034 h 103747"/>
              <a:gd name="connsiteX244" fmla="*/ 43434 w 141922"/>
              <a:gd name="connsiteY244" fmla="*/ 81081 h 103747"/>
              <a:gd name="connsiteX245" fmla="*/ 45910 w 141922"/>
              <a:gd name="connsiteY245" fmla="*/ 82034 h 103747"/>
              <a:gd name="connsiteX246" fmla="*/ 22574 w 141922"/>
              <a:gd name="connsiteY246" fmla="*/ 75747 h 103747"/>
              <a:gd name="connsiteX247" fmla="*/ 17716 w 141922"/>
              <a:gd name="connsiteY247" fmla="*/ 74128 h 103747"/>
              <a:gd name="connsiteX248" fmla="*/ 22574 w 141922"/>
              <a:gd name="connsiteY248" fmla="*/ 75747 h 1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747">
                <a:moveTo>
                  <a:pt x="4953" y="71937"/>
                </a:moveTo>
                <a:cubicBezTo>
                  <a:pt x="8096" y="72032"/>
                  <a:pt x="12001" y="73271"/>
                  <a:pt x="14002" y="75461"/>
                </a:cubicBezTo>
                <a:cubicBezTo>
                  <a:pt x="14002" y="75652"/>
                  <a:pt x="13906" y="75747"/>
                  <a:pt x="13811" y="75747"/>
                </a:cubicBezTo>
                <a:cubicBezTo>
                  <a:pt x="19145" y="77557"/>
                  <a:pt x="26003" y="76700"/>
                  <a:pt x="32099" y="78890"/>
                </a:cubicBezTo>
                <a:cubicBezTo>
                  <a:pt x="33433" y="79176"/>
                  <a:pt x="31432" y="78128"/>
                  <a:pt x="31337" y="78319"/>
                </a:cubicBezTo>
                <a:cubicBezTo>
                  <a:pt x="31623" y="77176"/>
                  <a:pt x="33433" y="78890"/>
                  <a:pt x="33052" y="78700"/>
                </a:cubicBezTo>
                <a:cubicBezTo>
                  <a:pt x="34766" y="79557"/>
                  <a:pt x="38767" y="80700"/>
                  <a:pt x="40100" y="80700"/>
                </a:cubicBezTo>
                <a:cubicBezTo>
                  <a:pt x="40005" y="81462"/>
                  <a:pt x="39719" y="81272"/>
                  <a:pt x="39433" y="81272"/>
                </a:cubicBezTo>
                <a:cubicBezTo>
                  <a:pt x="45720" y="84224"/>
                  <a:pt x="56388" y="85082"/>
                  <a:pt x="61627" y="88701"/>
                </a:cubicBezTo>
                <a:lnTo>
                  <a:pt x="61817" y="88034"/>
                </a:lnTo>
                <a:cubicBezTo>
                  <a:pt x="62770" y="89844"/>
                  <a:pt x="64675" y="89273"/>
                  <a:pt x="66008" y="89654"/>
                </a:cubicBezTo>
                <a:cubicBezTo>
                  <a:pt x="64008" y="87653"/>
                  <a:pt x="59341" y="87272"/>
                  <a:pt x="56483" y="85463"/>
                </a:cubicBezTo>
                <a:cubicBezTo>
                  <a:pt x="59246" y="85272"/>
                  <a:pt x="62579" y="86415"/>
                  <a:pt x="64675" y="86510"/>
                </a:cubicBezTo>
                <a:cubicBezTo>
                  <a:pt x="63055" y="85558"/>
                  <a:pt x="61150" y="85082"/>
                  <a:pt x="59150" y="84605"/>
                </a:cubicBezTo>
                <a:cubicBezTo>
                  <a:pt x="62008" y="83653"/>
                  <a:pt x="64865" y="85653"/>
                  <a:pt x="68104" y="86129"/>
                </a:cubicBezTo>
                <a:cubicBezTo>
                  <a:pt x="67342" y="86796"/>
                  <a:pt x="66104" y="85844"/>
                  <a:pt x="65151" y="85844"/>
                </a:cubicBezTo>
                <a:cubicBezTo>
                  <a:pt x="65532" y="87844"/>
                  <a:pt x="66865" y="87368"/>
                  <a:pt x="67723" y="87463"/>
                </a:cubicBezTo>
                <a:cubicBezTo>
                  <a:pt x="75819" y="88415"/>
                  <a:pt x="83248" y="91273"/>
                  <a:pt x="90868" y="93083"/>
                </a:cubicBezTo>
                <a:cubicBezTo>
                  <a:pt x="91345" y="93178"/>
                  <a:pt x="91821" y="93845"/>
                  <a:pt x="92297" y="94035"/>
                </a:cubicBezTo>
                <a:cubicBezTo>
                  <a:pt x="98488" y="96893"/>
                  <a:pt x="105823" y="95940"/>
                  <a:pt x="112014" y="97083"/>
                </a:cubicBezTo>
                <a:cubicBezTo>
                  <a:pt x="111919" y="97464"/>
                  <a:pt x="111728" y="97274"/>
                  <a:pt x="111633" y="97369"/>
                </a:cubicBezTo>
                <a:cubicBezTo>
                  <a:pt x="113157" y="98131"/>
                  <a:pt x="115729" y="97655"/>
                  <a:pt x="116967" y="99274"/>
                </a:cubicBezTo>
                <a:cubicBezTo>
                  <a:pt x="116586" y="100417"/>
                  <a:pt x="115633" y="97845"/>
                  <a:pt x="115252" y="99750"/>
                </a:cubicBezTo>
                <a:cubicBezTo>
                  <a:pt x="115824" y="99369"/>
                  <a:pt x="116967" y="100322"/>
                  <a:pt x="118015" y="100226"/>
                </a:cubicBezTo>
                <a:cubicBezTo>
                  <a:pt x="117824" y="101655"/>
                  <a:pt x="117634" y="100322"/>
                  <a:pt x="117253" y="100512"/>
                </a:cubicBezTo>
                <a:cubicBezTo>
                  <a:pt x="117729" y="101941"/>
                  <a:pt x="118396" y="101560"/>
                  <a:pt x="119253" y="102608"/>
                </a:cubicBezTo>
                <a:cubicBezTo>
                  <a:pt x="119253" y="103179"/>
                  <a:pt x="119063" y="103274"/>
                  <a:pt x="118777" y="103274"/>
                </a:cubicBezTo>
                <a:cubicBezTo>
                  <a:pt x="118777" y="104322"/>
                  <a:pt x="119539" y="103274"/>
                  <a:pt x="119824" y="103465"/>
                </a:cubicBezTo>
                <a:cubicBezTo>
                  <a:pt x="119539" y="102227"/>
                  <a:pt x="119158" y="101084"/>
                  <a:pt x="118015" y="101084"/>
                </a:cubicBezTo>
                <a:cubicBezTo>
                  <a:pt x="118967" y="100226"/>
                  <a:pt x="119824" y="99274"/>
                  <a:pt x="121253" y="99750"/>
                </a:cubicBezTo>
                <a:cubicBezTo>
                  <a:pt x="120491" y="97845"/>
                  <a:pt x="118300" y="98798"/>
                  <a:pt x="116014" y="97845"/>
                </a:cubicBezTo>
                <a:cubicBezTo>
                  <a:pt x="116110" y="97559"/>
                  <a:pt x="116300" y="97274"/>
                  <a:pt x="116491" y="97178"/>
                </a:cubicBezTo>
                <a:cubicBezTo>
                  <a:pt x="116586" y="96321"/>
                  <a:pt x="115919" y="97464"/>
                  <a:pt x="115729" y="97369"/>
                </a:cubicBezTo>
                <a:cubicBezTo>
                  <a:pt x="115348" y="97274"/>
                  <a:pt x="115538" y="96416"/>
                  <a:pt x="115633" y="95559"/>
                </a:cubicBezTo>
                <a:cubicBezTo>
                  <a:pt x="119158" y="95559"/>
                  <a:pt x="121063" y="99179"/>
                  <a:pt x="124111" y="98321"/>
                </a:cubicBezTo>
                <a:cubicBezTo>
                  <a:pt x="123825" y="97369"/>
                  <a:pt x="123254" y="97750"/>
                  <a:pt x="122301" y="97369"/>
                </a:cubicBezTo>
                <a:cubicBezTo>
                  <a:pt x="122396" y="96988"/>
                  <a:pt x="122682" y="97083"/>
                  <a:pt x="122872" y="97083"/>
                </a:cubicBezTo>
                <a:cubicBezTo>
                  <a:pt x="121729" y="96321"/>
                  <a:pt x="120205" y="95940"/>
                  <a:pt x="118681" y="95750"/>
                </a:cubicBezTo>
                <a:cubicBezTo>
                  <a:pt x="120967" y="94797"/>
                  <a:pt x="123444" y="95559"/>
                  <a:pt x="124587" y="96607"/>
                </a:cubicBezTo>
                <a:cubicBezTo>
                  <a:pt x="124492" y="96988"/>
                  <a:pt x="124206" y="96893"/>
                  <a:pt x="124015" y="96893"/>
                </a:cubicBezTo>
                <a:cubicBezTo>
                  <a:pt x="124396" y="98988"/>
                  <a:pt x="125825" y="97464"/>
                  <a:pt x="126682" y="96607"/>
                </a:cubicBezTo>
                <a:cubicBezTo>
                  <a:pt x="126682" y="96131"/>
                  <a:pt x="125635" y="96702"/>
                  <a:pt x="125158" y="96416"/>
                </a:cubicBezTo>
                <a:cubicBezTo>
                  <a:pt x="125635" y="95750"/>
                  <a:pt x="126016" y="95178"/>
                  <a:pt x="126492" y="95940"/>
                </a:cubicBezTo>
                <a:cubicBezTo>
                  <a:pt x="126111" y="94226"/>
                  <a:pt x="128778" y="94130"/>
                  <a:pt x="129540" y="94607"/>
                </a:cubicBezTo>
                <a:cubicBezTo>
                  <a:pt x="129445" y="95940"/>
                  <a:pt x="129064" y="94321"/>
                  <a:pt x="128683" y="95559"/>
                </a:cubicBezTo>
                <a:cubicBezTo>
                  <a:pt x="128873" y="94321"/>
                  <a:pt x="128016" y="95369"/>
                  <a:pt x="127159" y="94988"/>
                </a:cubicBezTo>
                <a:cubicBezTo>
                  <a:pt x="126968" y="95750"/>
                  <a:pt x="127349" y="95654"/>
                  <a:pt x="127540" y="95750"/>
                </a:cubicBezTo>
                <a:cubicBezTo>
                  <a:pt x="127444" y="96131"/>
                  <a:pt x="127254" y="96035"/>
                  <a:pt x="127159" y="96035"/>
                </a:cubicBezTo>
                <a:cubicBezTo>
                  <a:pt x="128397" y="96131"/>
                  <a:pt x="129445" y="96131"/>
                  <a:pt x="130207" y="95750"/>
                </a:cubicBezTo>
                <a:cubicBezTo>
                  <a:pt x="129635" y="95845"/>
                  <a:pt x="129921" y="94892"/>
                  <a:pt x="129921" y="93940"/>
                </a:cubicBezTo>
                <a:cubicBezTo>
                  <a:pt x="131254" y="92321"/>
                  <a:pt x="132874" y="91368"/>
                  <a:pt x="133540" y="87368"/>
                </a:cubicBezTo>
                <a:cubicBezTo>
                  <a:pt x="132588" y="88987"/>
                  <a:pt x="131731" y="91559"/>
                  <a:pt x="130397" y="90797"/>
                </a:cubicBezTo>
                <a:cubicBezTo>
                  <a:pt x="130397" y="89368"/>
                  <a:pt x="131540" y="86891"/>
                  <a:pt x="132588" y="86796"/>
                </a:cubicBezTo>
                <a:cubicBezTo>
                  <a:pt x="132779" y="86320"/>
                  <a:pt x="131635" y="86987"/>
                  <a:pt x="132302" y="86034"/>
                </a:cubicBezTo>
                <a:cubicBezTo>
                  <a:pt x="132397" y="85367"/>
                  <a:pt x="131635" y="86225"/>
                  <a:pt x="131350" y="86225"/>
                </a:cubicBezTo>
                <a:cubicBezTo>
                  <a:pt x="131921" y="86891"/>
                  <a:pt x="131064" y="87558"/>
                  <a:pt x="130492" y="87558"/>
                </a:cubicBezTo>
                <a:cubicBezTo>
                  <a:pt x="130969" y="86510"/>
                  <a:pt x="131254" y="85177"/>
                  <a:pt x="132016" y="85272"/>
                </a:cubicBezTo>
                <a:cubicBezTo>
                  <a:pt x="131635" y="84415"/>
                  <a:pt x="132207" y="83748"/>
                  <a:pt x="132016" y="82796"/>
                </a:cubicBezTo>
                <a:cubicBezTo>
                  <a:pt x="131350" y="83081"/>
                  <a:pt x="131159" y="85177"/>
                  <a:pt x="130397" y="85367"/>
                </a:cubicBezTo>
                <a:cubicBezTo>
                  <a:pt x="130016" y="84224"/>
                  <a:pt x="131635" y="84034"/>
                  <a:pt x="131159" y="82605"/>
                </a:cubicBezTo>
                <a:cubicBezTo>
                  <a:pt x="131159" y="82796"/>
                  <a:pt x="132207" y="81462"/>
                  <a:pt x="132016" y="82700"/>
                </a:cubicBezTo>
                <a:cubicBezTo>
                  <a:pt x="131921" y="81272"/>
                  <a:pt x="132493" y="79462"/>
                  <a:pt x="133636" y="78986"/>
                </a:cubicBezTo>
                <a:cubicBezTo>
                  <a:pt x="133921" y="77938"/>
                  <a:pt x="133731" y="75652"/>
                  <a:pt x="134112" y="76890"/>
                </a:cubicBezTo>
                <a:cubicBezTo>
                  <a:pt x="134683" y="76509"/>
                  <a:pt x="134017" y="74795"/>
                  <a:pt x="133540" y="75747"/>
                </a:cubicBezTo>
                <a:cubicBezTo>
                  <a:pt x="134207" y="74509"/>
                  <a:pt x="134588" y="72699"/>
                  <a:pt x="135350" y="71747"/>
                </a:cubicBezTo>
                <a:cubicBezTo>
                  <a:pt x="135446" y="71175"/>
                  <a:pt x="135160" y="70889"/>
                  <a:pt x="134779" y="70985"/>
                </a:cubicBezTo>
                <a:cubicBezTo>
                  <a:pt x="135160" y="68984"/>
                  <a:pt x="135160" y="68603"/>
                  <a:pt x="135731" y="67937"/>
                </a:cubicBezTo>
                <a:cubicBezTo>
                  <a:pt x="135160" y="67937"/>
                  <a:pt x="135255" y="66889"/>
                  <a:pt x="134683" y="67079"/>
                </a:cubicBezTo>
                <a:cubicBezTo>
                  <a:pt x="135160" y="65841"/>
                  <a:pt x="135350" y="65746"/>
                  <a:pt x="135922" y="65460"/>
                </a:cubicBezTo>
                <a:cubicBezTo>
                  <a:pt x="135350" y="64508"/>
                  <a:pt x="136684" y="63650"/>
                  <a:pt x="136684" y="62698"/>
                </a:cubicBezTo>
                <a:cubicBezTo>
                  <a:pt x="137065" y="63174"/>
                  <a:pt x="137541" y="63269"/>
                  <a:pt x="138017" y="62888"/>
                </a:cubicBezTo>
                <a:cubicBezTo>
                  <a:pt x="138398" y="62126"/>
                  <a:pt x="137065" y="63269"/>
                  <a:pt x="137160" y="62031"/>
                </a:cubicBezTo>
                <a:cubicBezTo>
                  <a:pt x="137446" y="61269"/>
                  <a:pt x="138113" y="61650"/>
                  <a:pt x="138398" y="60793"/>
                </a:cubicBezTo>
                <a:cubicBezTo>
                  <a:pt x="138303" y="60221"/>
                  <a:pt x="137541" y="60412"/>
                  <a:pt x="137731" y="59269"/>
                </a:cubicBezTo>
                <a:cubicBezTo>
                  <a:pt x="139160" y="56792"/>
                  <a:pt x="139446" y="51554"/>
                  <a:pt x="141256" y="50887"/>
                </a:cubicBezTo>
                <a:cubicBezTo>
                  <a:pt x="141351" y="50506"/>
                  <a:pt x="141446" y="49553"/>
                  <a:pt x="141922" y="48887"/>
                </a:cubicBezTo>
                <a:cubicBezTo>
                  <a:pt x="141637" y="49363"/>
                  <a:pt x="140875" y="49268"/>
                  <a:pt x="140779" y="48696"/>
                </a:cubicBezTo>
                <a:cubicBezTo>
                  <a:pt x="140970" y="47839"/>
                  <a:pt x="141256" y="47363"/>
                  <a:pt x="141637" y="47363"/>
                </a:cubicBezTo>
                <a:cubicBezTo>
                  <a:pt x="141541" y="46315"/>
                  <a:pt x="140970" y="47553"/>
                  <a:pt x="140779" y="47553"/>
                </a:cubicBezTo>
                <a:cubicBezTo>
                  <a:pt x="140303" y="46886"/>
                  <a:pt x="140398" y="46220"/>
                  <a:pt x="140398" y="45362"/>
                </a:cubicBezTo>
                <a:cubicBezTo>
                  <a:pt x="139160" y="45172"/>
                  <a:pt x="138303" y="44886"/>
                  <a:pt x="138113" y="42505"/>
                </a:cubicBezTo>
                <a:cubicBezTo>
                  <a:pt x="138208" y="41552"/>
                  <a:pt x="138684" y="41552"/>
                  <a:pt x="139065" y="41552"/>
                </a:cubicBezTo>
                <a:cubicBezTo>
                  <a:pt x="139255" y="41648"/>
                  <a:pt x="139160" y="42219"/>
                  <a:pt x="138970" y="42219"/>
                </a:cubicBezTo>
                <a:cubicBezTo>
                  <a:pt x="139065" y="42886"/>
                  <a:pt x="140303" y="40790"/>
                  <a:pt x="140017" y="39838"/>
                </a:cubicBezTo>
                <a:cubicBezTo>
                  <a:pt x="140589" y="40124"/>
                  <a:pt x="140779" y="39171"/>
                  <a:pt x="141256" y="39266"/>
                </a:cubicBezTo>
                <a:cubicBezTo>
                  <a:pt x="141446" y="37647"/>
                  <a:pt x="140779" y="39933"/>
                  <a:pt x="140303" y="39171"/>
                </a:cubicBezTo>
                <a:cubicBezTo>
                  <a:pt x="141351" y="38695"/>
                  <a:pt x="140303" y="38123"/>
                  <a:pt x="140017" y="37361"/>
                </a:cubicBezTo>
                <a:cubicBezTo>
                  <a:pt x="140208" y="36504"/>
                  <a:pt x="140779" y="36314"/>
                  <a:pt x="140494" y="35266"/>
                </a:cubicBezTo>
                <a:cubicBezTo>
                  <a:pt x="140779" y="34409"/>
                  <a:pt x="141065" y="36218"/>
                  <a:pt x="141256" y="34694"/>
                </a:cubicBezTo>
                <a:cubicBezTo>
                  <a:pt x="140303" y="33742"/>
                  <a:pt x="139541" y="35075"/>
                  <a:pt x="138684" y="34313"/>
                </a:cubicBezTo>
                <a:cubicBezTo>
                  <a:pt x="139065" y="33456"/>
                  <a:pt x="139351" y="33266"/>
                  <a:pt x="138589" y="33551"/>
                </a:cubicBezTo>
                <a:cubicBezTo>
                  <a:pt x="138589" y="33266"/>
                  <a:pt x="138493" y="31932"/>
                  <a:pt x="138970" y="31837"/>
                </a:cubicBezTo>
                <a:cubicBezTo>
                  <a:pt x="138970" y="31361"/>
                  <a:pt x="138684" y="31170"/>
                  <a:pt x="138398" y="31075"/>
                </a:cubicBezTo>
                <a:cubicBezTo>
                  <a:pt x="138684" y="30408"/>
                  <a:pt x="139160" y="30599"/>
                  <a:pt x="139255" y="29456"/>
                </a:cubicBezTo>
                <a:cubicBezTo>
                  <a:pt x="137922" y="28789"/>
                  <a:pt x="137636" y="31265"/>
                  <a:pt x="136303" y="30408"/>
                </a:cubicBezTo>
                <a:cubicBezTo>
                  <a:pt x="136112" y="31170"/>
                  <a:pt x="136684" y="30884"/>
                  <a:pt x="136588" y="31551"/>
                </a:cubicBezTo>
                <a:cubicBezTo>
                  <a:pt x="134779" y="30408"/>
                  <a:pt x="134398" y="27074"/>
                  <a:pt x="132397" y="26312"/>
                </a:cubicBezTo>
                <a:cubicBezTo>
                  <a:pt x="132397" y="28027"/>
                  <a:pt x="130778" y="26408"/>
                  <a:pt x="131350" y="24693"/>
                </a:cubicBezTo>
                <a:cubicBezTo>
                  <a:pt x="128873" y="24979"/>
                  <a:pt x="129540" y="25550"/>
                  <a:pt x="127159" y="24026"/>
                </a:cubicBezTo>
                <a:cubicBezTo>
                  <a:pt x="127635" y="23169"/>
                  <a:pt x="128206" y="22693"/>
                  <a:pt x="128968" y="22883"/>
                </a:cubicBezTo>
                <a:cubicBezTo>
                  <a:pt x="128873" y="20597"/>
                  <a:pt x="127254" y="21550"/>
                  <a:pt x="126111" y="21359"/>
                </a:cubicBezTo>
                <a:cubicBezTo>
                  <a:pt x="126492" y="22121"/>
                  <a:pt x="126111" y="22121"/>
                  <a:pt x="125539" y="21931"/>
                </a:cubicBezTo>
                <a:cubicBezTo>
                  <a:pt x="125635" y="21550"/>
                  <a:pt x="125825" y="21740"/>
                  <a:pt x="125921" y="21645"/>
                </a:cubicBezTo>
                <a:cubicBezTo>
                  <a:pt x="122206" y="20121"/>
                  <a:pt x="117538" y="20883"/>
                  <a:pt x="113157" y="19835"/>
                </a:cubicBezTo>
                <a:cubicBezTo>
                  <a:pt x="113062" y="20407"/>
                  <a:pt x="113252" y="20502"/>
                  <a:pt x="113157" y="20883"/>
                </a:cubicBezTo>
                <a:cubicBezTo>
                  <a:pt x="111157" y="21169"/>
                  <a:pt x="110204" y="19454"/>
                  <a:pt x="112681" y="20121"/>
                </a:cubicBezTo>
                <a:cubicBezTo>
                  <a:pt x="112681" y="19550"/>
                  <a:pt x="111061" y="19169"/>
                  <a:pt x="110490" y="18692"/>
                </a:cubicBezTo>
                <a:cubicBezTo>
                  <a:pt x="110966" y="19264"/>
                  <a:pt x="110299" y="19835"/>
                  <a:pt x="109823" y="20407"/>
                </a:cubicBezTo>
                <a:cubicBezTo>
                  <a:pt x="109633" y="18692"/>
                  <a:pt x="108680" y="19550"/>
                  <a:pt x="107728" y="19264"/>
                </a:cubicBezTo>
                <a:cubicBezTo>
                  <a:pt x="107823" y="20407"/>
                  <a:pt x="108299" y="19359"/>
                  <a:pt x="108585" y="20121"/>
                </a:cubicBezTo>
                <a:cubicBezTo>
                  <a:pt x="108109" y="20883"/>
                  <a:pt x="107251" y="20121"/>
                  <a:pt x="106966" y="19835"/>
                </a:cubicBezTo>
                <a:cubicBezTo>
                  <a:pt x="107061" y="19454"/>
                  <a:pt x="107347" y="19550"/>
                  <a:pt x="107537" y="19550"/>
                </a:cubicBezTo>
                <a:cubicBezTo>
                  <a:pt x="107632" y="18788"/>
                  <a:pt x="106871" y="19264"/>
                  <a:pt x="106680" y="19073"/>
                </a:cubicBezTo>
                <a:cubicBezTo>
                  <a:pt x="106680" y="19359"/>
                  <a:pt x="106775" y="19454"/>
                  <a:pt x="106680" y="19835"/>
                </a:cubicBezTo>
                <a:cubicBezTo>
                  <a:pt x="104870" y="19550"/>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4" y="17740"/>
                </a:cubicBezTo>
                <a:cubicBezTo>
                  <a:pt x="99155" y="17073"/>
                  <a:pt x="99917" y="17835"/>
                  <a:pt x="100393" y="17359"/>
                </a:cubicBezTo>
                <a:cubicBezTo>
                  <a:pt x="99917" y="16216"/>
                  <a:pt x="98488" y="16597"/>
                  <a:pt x="97536" y="16502"/>
                </a:cubicBezTo>
                <a:cubicBezTo>
                  <a:pt x="97917" y="18502"/>
                  <a:pt x="96774" y="15644"/>
                  <a:pt x="96488" y="16978"/>
                </a:cubicBezTo>
                <a:cubicBezTo>
                  <a:pt x="96202" y="16692"/>
                  <a:pt x="96774" y="16502"/>
                  <a:pt x="96488" y="15930"/>
                </a:cubicBezTo>
                <a:cubicBezTo>
                  <a:pt x="95155" y="15930"/>
                  <a:pt x="94488" y="14978"/>
                  <a:pt x="93154" y="14882"/>
                </a:cubicBezTo>
                <a:cubicBezTo>
                  <a:pt x="93345" y="16025"/>
                  <a:pt x="93916"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2" y="13930"/>
                  <a:pt x="92107" y="14406"/>
                </a:cubicBezTo>
                <a:cubicBezTo>
                  <a:pt x="87154" y="12977"/>
                  <a:pt x="85154" y="11834"/>
                  <a:pt x="80200" y="10215"/>
                </a:cubicBezTo>
                <a:cubicBezTo>
                  <a:pt x="80105" y="10596"/>
                  <a:pt x="80296" y="10501"/>
                  <a:pt x="80486" y="10596"/>
                </a:cubicBezTo>
                <a:cubicBezTo>
                  <a:pt x="75438" y="12787"/>
                  <a:pt x="71056" y="8024"/>
                  <a:pt x="66008" y="7453"/>
                </a:cubicBezTo>
                <a:cubicBezTo>
                  <a:pt x="66294" y="6977"/>
                  <a:pt x="66580" y="6786"/>
                  <a:pt x="66961" y="6977"/>
                </a:cubicBezTo>
                <a:cubicBezTo>
                  <a:pt x="66199" y="5548"/>
                  <a:pt x="64865" y="6977"/>
                  <a:pt x="63913" y="6691"/>
                </a:cubicBezTo>
                <a:cubicBezTo>
                  <a:pt x="65056" y="5072"/>
                  <a:pt x="62960" y="7739"/>
                  <a:pt x="64008" y="5643"/>
                </a:cubicBezTo>
                <a:lnTo>
                  <a:pt x="61817" y="5167"/>
                </a:lnTo>
                <a:cubicBezTo>
                  <a:pt x="61817" y="5738"/>
                  <a:pt x="62008" y="6024"/>
                  <a:pt x="62484" y="6024"/>
                </a:cubicBezTo>
                <a:cubicBezTo>
                  <a:pt x="56388" y="5357"/>
                  <a:pt x="49530" y="2405"/>
                  <a:pt x="44196" y="2405"/>
                </a:cubicBezTo>
                <a:cubicBezTo>
                  <a:pt x="44291" y="2119"/>
                  <a:pt x="44482" y="2214"/>
                  <a:pt x="44577" y="2119"/>
                </a:cubicBezTo>
                <a:cubicBezTo>
                  <a:pt x="41338" y="500"/>
                  <a:pt x="33623" y="3738"/>
                  <a:pt x="30289" y="2119"/>
                </a:cubicBezTo>
                <a:cubicBezTo>
                  <a:pt x="29813" y="1928"/>
                  <a:pt x="30099" y="595"/>
                  <a:pt x="29623" y="881"/>
                </a:cubicBezTo>
                <a:cubicBezTo>
                  <a:pt x="29718" y="500"/>
                  <a:pt x="29813" y="309"/>
                  <a:pt x="30004" y="214"/>
                </a:cubicBezTo>
                <a:cubicBezTo>
                  <a:pt x="29908" y="-834"/>
                  <a:pt x="28765" y="2405"/>
                  <a:pt x="28575" y="595"/>
                </a:cubicBezTo>
                <a:cubicBezTo>
                  <a:pt x="28194" y="1262"/>
                  <a:pt x="29432" y="1833"/>
                  <a:pt x="29813" y="2405"/>
                </a:cubicBezTo>
                <a:cubicBezTo>
                  <a:pt x="27146" y="3643"/>
                  <a:pt x="24574" y="3357"/>
                  <a:pt x="22384" y="1833"/>
                </a:cubicBezTo>
                <a:cubicBezTo>
                  <a:pt x="22955" y="3452"/>
                  <a:pt x="21050" y="2500"/>
                  <a:pt x="20383" y="2405"/>
                </a:cubicBezTo>
                <a:cubicBezTo>
                  <a:pt x="20002" y="2881"/>
                  <a:pt x="21717" y="2976"/>
                  <a:pt x="21717" y="3833"/>
                </a:cubicBezTo>
                <a:cubicBezTo>
                  <a:pt x="20860" y="4786"/>
                  <a:pt x="18669" y="4119"/>
                  <a:pt x="18383" y="2881"/>
                </a:cubicBezTo>
                <a:cubicBezTo>
                  <a:pt x="18192" y="2881"/>
                  <a:pt x="18192" y="3167"/>
                  <a:pt x="18288" y="3262"/>
                </a:cubicBezTo>
                <a:cubicBezTo>
                  <a:pt x="18192" y="3548"/>
                  <a:pt x="18002" y="3452"/>
                  <a:pt x="17907" y="3548"/>
                </a:cubicBezTo>
                <a:cubicBezTo>
                  <a:pt x="17716" y="4310"/>
                  <a:pt x="18383" y="3833"/>
                  <a:pt x="18574" y="4119"/>
                </a:cubicBezTo>
                <a:cubicBezTo>
                  <a:pt x="18383" y="4881"/>
                  <a:pt x="18002" y="4119"/>
                  <a:pt x="17716" y="4214"/>
                </a:cubicBezTo>
                <a:cubicBezTo>
                  <a:pt x="18192" y="5453"/>
                  <a:pt x="16859" y="5643"/>
                  <a:pt x="16192" y="5262"/>
                </a:cubicBezTo>
                <a:cubicBezTo>
                  <a:pt x="16002" y="5167"/>
                  <a:pt x="17431" y="7358"/>
                  <a:pt x="16192" y="7834"/>
                </a:cubicBezTo>
                <a:cubicBezTo>
                  <a:pt x="16573" y="8501"/>
                  <a:pt x="16859" y="9263"/>
                  <a:pt x="16669" y="10501"/>
                </a:cubicBezTo>
                <a:cubicBezTo>
                  <a:pt x="16097" y="11930"/>
                  <a:pt x="15335" y="12025"/>
                  <a:pt x="14954" y="14406"/>
                </a:cubicBezTo>
                <a:cubicBezTo>
                  <a:pt x="14478" y="14787"/>
                  <a:pt x="13811" y="13454"/>
                  <a:pt x="12954" y="13454"/>
                </a:cubicBezTo>
                <a:cubicBezTo>
                  <a:pt x="12954" y="14120"/>
                  <a:pt x="13335" y="14216"/>
                  <a:pt x="13430" y="14692"/>
                </a:cubicBezTo>
                <a:cubicBezTo>
                  <a:pt x="12668" y="15835"/>
                  <a:pt x="11621" y="16597"/>
                  <a:pt x="11716" y="18216"/>
                </a:cubicBezTo>
                <a:cubicBezTo>
                  <a:pt x="11621" y="18597"/>
                  <a:pt x="11335" y="18311"/>
                  <a:pt x="11239" y="18788"/>
                </a:cubicBezTo>
                <a:cubicBezTo>
                  <a:pt x="10763" y="18883"/>
                  <a:pt x="11144" y="18026"/>
                  <a:pt x="11049" y="17645"/>
                </a:cubicBezTo>
                <a:cubicBezTo>
                  <a:pt x="10477" y="18502"/>
                  <a:pt x="10763" y="20312"/>
                  <a:pt x="11811" y="20026"/>
                </a:cubicBezTo>
                <a:cubicBezTo>
                  <a:pt x="11335" y="21169"/>
                  <a:pt x="10668" y="21359"/>
                  <a:pt x="10001" y="20978"/>
                </a:cubicBezTo>
                <a:cubicBezTo>
                  <a:pt x="9334" y="21359"/>
                  <a:pt x="10573" y="21455"/>
                  <a:pt x="10858" y="21550"/>
                </a:cubicBezTo>
                <a:cubicBezTo>
                  <a:pt x="10477" y="22121"/>
                  <a:pt x="9811" y="21455"/>
                  <a:pt x="9430" y="21836"/>
                </a:cubicBezTo>
                <a:cubicBezTo>
                  <a:pt x="9334" y="22598"/>
                  <a:pt x="10192" y="22217"/>
                  <a:pt x="10477" y="22502"/>
                </a:cubicBezTo>
                <a:cubicBezTo>
                  <a:pt x="10573" y="23074"/>
                  <a:pt x="10858" y="24407"/>
                  <a:pt x="10001" y="24217"/>
                </a:cubicBezTo>
                <a:cubicBezTo>
                  <a:pt x="9811" y="24884"/>
                  <a:pt x="10477" y="24598"/>
                  <a:pt x="10192" y="25360"/>
                </a:cubicBezTo>
                <a:cubicBezTo>
                  <a:pt x="9334" y="25741"/>
                  <a:pt x="10382" y="26503"/>
                  <a:pt x="9430" y="26217"/>
                </a:cubicBezTo>
                <a:cubicBezTo>
                  <a:pt x="9334" y="26693"/>
                  <a:pt x="9715" y="26598"/>
                  <a:pt x="10001" y="26693"/>
                </a:cubicBezTo>
                <a:cubicBezTo>
                  <a:pt x="9620" y="28979"/>
                  <a:pt x="8667" y="27932"/>
                  <a:pt x="8001" y="28313"/>
                </a:cubicBezTo>
                <a:cubicBezTo>
                  <a:pt x="7906" y="29075"/>
                  <a:pt x="8858" y="28694"/>
                  <a:pt x="9239" y="28979"/>
                </a:cubicBezTo>
                <a:cubicBezTo>
                  <a:pt x="9715" y="29646"/>
                  <a:pt x="8858" y="30408"/>
                  <a:pt x="9144" y="31170"/>
                </a:cubicBezTo>
                <a:cubicBezTo>
                  <a:pt x="8858" y="31932"/>
                  <a:pt x="9049" y="30694"/>
                  <a:pt x="8572" y="31361"/>
                </a:cubicBezTo>
                <a:cubicBezTo>
                  <a:pt x="8572" y="31837"/>
                  <a:pt x="8572" y="32408"/>
                  <a:pt x="8667" y="32885"/>
                </a:cubicBezTo>
                <a:cubicBezTo>
                  <a:pt x="7906" y="33837"/>
                  <a:pt x="6382" y="33170"/>
                  <a:pt x="8191" y="33837"/>
                </a:cubicBezTo>
                <a:cubicBezTo>
                  <a:pt x="7620" y="34504"/>
                  <a:pt x="6858" y="34123"/>
                  <a:pt x="6286" y="34409"/>
                </a:cubicBezTo>
                <a:cubicBezTo>
                  <a:pt x="6572" y="35266"/>
                  <a:pt x="7906" y="34599"/>
                  <a:pt x="8477" y="34694"/>
                </a:cubicBezTo>
                <a:cubicBezTo>
                  <a:pt x="8954" y="35552"/>
                  <a:pt x="8382" y="36409"/>
                  <a:pt x="8191" y="38314"/>
                </a:cubicBezTo>
                <a:cubicBezTo>
                  <a:pt x="7525" y="39076"/>
                  <a:pt x="6667" y="38123"/>
                  <a:pt x="6477" y="37457"/>
                </a:cubicBezTo>
                <a:lnTo>
                  <a:pt x="6953" y="35742"/>
                </a:lnTo>
                <a:cubicBezTo>
                  <a:pt x="6477" y="36028"/>
                  <a:pt x="6286" y="37171"/>
                  <a:pt x="6382" y="37742"/>
                </a:cubicBezTo>
                <a:cubicBezTo>
                  <a:pt x="6191" y="38409"/>
                  <a:pt x="5620" y="37647"/>
                  <a:pt x="5334" y="38219"/>
                </a:cubicBezTo>
                <a:cubicBezTo>
                  <a:pt x="6477" y="37171"/>
                  <a:pt x="6096" y="43743"/>
                  <a:pt x="4667" y="45743"/>
                </a:cubicBezTo>
                <a:cubicBezTo>
                  <a:pt x="4191" y="46315"/>
                  <a:pt x="3715" y="45077"/>
                  <a:pt x="3238" y="45743"/>
                </a:cubicBezTo>
                <a:cubicBezTo>
                  <a:pt x="3048" y="46029"/>
                  <a:pt x="4096" y="46696"/>
                  <a:pt x="4477" y="46410"/>
                </a:cubicBezTo>
                <a:cubicBezTo>
                  <a:pt x="4000" y="48506"/>
                  <a:pt x="3048" y="48506"/>
                  <a:pt x="2191" y="48315"/>
                </a:cubicBezTo>
                <a:cubicBezTo>
                  <a:pt x="2000" y="49077"/>
                  <a:pt x="2381" y="49172"/>
                  <a:pt x="2857" y="49268"/>
                </a:cubicBezTo>
                <a:cubicBezTo>
                  <a:pt x="2286" y="51173"/>
                  <a:pt x="1143" y="50030"/>
                  <a:pt x="190" y="50411"/>
                </a:cubicBezTo>
                <a:cubicBezTo>
                  <a:pt x="1238" y="50792"/>
                  <a:pt x="3238" y="51363"/>
                  <a:pt x="2381" y="53935"/>
                </a:cubicBezTo>
                <a:cubicBezTo>
                  <a:pt x="2000" y="54125"/>
                  <a:pt x="2381" y="54506"/>
                  <a:pt x="2572" y="53935"/>
                </a:cubicBezTo>
                <a:cubicBezTo>
                  <a:pt x="3429" y="54602"/>
                  <a:pt x="2572" y="56411"/>
                  <a:pt x="2857" y="57269"/>
                </a:cubicBezTo>
                <a:cubicBezTo>
                  <a:pt x="762" y="61269"/>
                  <a:pt x="2000" y="63174"/>
                  <a:pt x="2476" y="65936"/>
                </a:cubicBezTo>
                <a:cubicBezTo>
                  <a:pt x="1810" y="67175"/>
                  <a:pt x="762" y="67175"/>
                  <a:pt x="0" y="67841"/>
                </a:cubicBezTo>
                <a:cubicBezTo>
                  <a:pt x="381" y="71080"/>
                  <a:pt x="4286" y="68318"/>
                  <a:pt x="4953" y="71937"/>
                </a:cubicBezTo>
                <a:close/>
                <a:moveTo>
                  <a:pt x="139922" y="45839"/>
                </a:moveTo>
                <a:cubicBezTo>
                  <a:pt x="140398" y="47267"/>
                  <a:pt x="139827" y="46791"/>
                  <a:pt x="139636" y="47934"/>
                </a:cubicBezTo>
                <a:cubicBezTo>
                  <a:pt x="139732" y="47267"/>
                  <a:pt x="139255" y="47458"/>
                  <a:pt x="139541" y="46505"/>
                </a:cubicBezTo>
                <a:cubicBezTo>
                  <a:pt x="139732" y="46505"/>
                  <a:pt x="139732" y="45839"/>
                  <a:pt x="139922" y="45839"/>
                </a:cubicBezTo>
                <a:close/>
                <a:moveTo>
                  <a:pt x="139446" y="50030"/>
                </a:moveTo>
                <a:cubicBezTo>
                  <a:pt x="138874" y="50030"/>
                  <a:pt x="138684" y="49458"/>
                  <a:pt x="138779" y="48506"/>
                </a:cubicBezTo>
                <a:cubicBezTo>
                  <a:pt x="139160" y="48791"/>
                  <a:pt x="139541" y="49077"/>
                  <a:pt x="139446" y="50030"/>
                </a:cubicBezTo>
                <a:close/>
                <a:moveTo>
                  <a:pt x="138113" y="50220"/>
                </a:moveTo>
                <a:lnTo>
                  <a:pt x="138970" y="50315"/>
                </a:lnTo>
                <a:cubicBezTo>
                  <a:pt x="138970" y="51268"/>
                  <a:pt x="137827" y="51363"/>
                  <a:pt x="137922" y="50887"/>
                </a:cubicBezTo>
                <a:cubicBezTo>
                  <a:pt x="137922" y="50792"/>
                  <a:pt x="138017" y="50601"/>
                  <a:pt x="138113" y="50220"/>
                </a:cubicBezTo>
                <a:close/>
                <a:moveTo>
                  <a:pt x="130778" y="88987"/>
                </a:moveTo>
                <a:cubicBezTo>
                  <a:pt x="130492" y="89177"/>
                  <a:pt x="129921" y="91082"/>
                  <a:pt x="129730" y="89939"/>
                </a:cubicBezTo>
                <a:cubicBezTo>
                  <a:pt x="129826" y="89939"/>
                  <a:pt x="129921" y="89939"/>
                  <a:pt x="129921" y="89654"/>
                </a:cubicBezTo>
                <a:cubicBezTo>
                  <a:pt x="129826" y="89558"/>
                  <a:pt x="129540" y="89558"/>
                  <a:pt x="129635" y="89273"/>
                </a:cubicBezTo>
                <a:cubicBezTo>
                  <a:pt x="130111" y="89749"/>
                  <a:pt x="130588" y="87749"/>
                  <a:pt x="130778" y="88987"/>
                </a:cubicBezTo>
                <a:close/>
                <a:moveTo>
                  <a:pt x="131159" y="90797"/>
                </a:moveTo>
                <a:cubicBezTo>
                  <a:pt x="130588" y="92797"/>
                  <a:pt x="128683" y="93178"/>
                  <a:pt x="128016" y="93178"/>
                </a:cubicBezTo>
                <a:cubicBezTo>
                  <a:pt x="129254" y="91844"/>
                  <a:pt x="129921" y="91749"/>
                  <a:pt x="131159" y="90797"/>
                </a:cubicBezTo>
                <a:close/>
                <a:moveTo>
                  <a:pt x="110204" y="93940"/>
                </a:moveTo>
                <a:cubicBezTo>
                  <a:pt x="110776" y="93749"/>
                  <a:pt x="110776" y="94416"/>
                  <a:pt x="111157" y="94416"/>
                </a:cubicBezTo>
                <a:cubicBezTo>
                  <a:pt x="113633" y="94988"/>
                  <a:pt x="111347" y="94607"/>
                  <a:pt x="110395" y="94988"/>
                </a:cubicBezTo>
                <a:cubicBezTo>
                  <a:pt x="110680" y="95750"/>
                  <a:pt x="112395" y="94321"/>
                  <a:pt x="112490" y="96416"/>
                </a:cubicBezTo>
                <a:cubicBezTo>
                  <a:pt x="110490" y="95845"/>
                  <a:pt x="109633" y="96321"/>
                  <a:pt x="108871" y="94416"/>
                </a:cubicBezTo>
                <a:cubicBezTo>
                  <a:pt x="108299" y="95178"/>
                  <a:pt x="107442" y="95083"/>
                  <a:pt x="106966" y="94130"/>
                </a:cubicBezTo>
                <a:cubicBezTo>
                  <a:pt x="108680" y="93368"/>
                  <a:pt x="110014" y="95654"/>
                  <a:pt x="110204" y="93940"/>
                </a:cubicBezTo>
                <a:close/>
                <a:moveTo>
                  <a:pt x="84296" y="90035"/>
                </a:moveTo>
                <a:cubicBezTo>
                  <a:pt x="85058" y="91178"/>
                  <a:pt x="86487" y="89749"/>
                  <a:pt x="86582" y="91178"/>
                </a:cubicBezTo>
                <a:cubicBezTo>
                  <a:pt x="85820" y="90797"/>
                  <a:pt x="84201" y="91463"/>
                  <a:pt x="84296" y="90035"/>
                </a:cubicBezTo>
                <a:close/>
                <a:moveTo>
                  <a:pt x="86011" y="14406"/>
                </a:moveTo>
                <a:cubicBezTo>
                  <a:pt x="86296" y="14978"/>
                  <a:pt x="87725" y="14025"/>
                  <a:pt x="87821" y="15454"/>
                </a:cubicBezTo>
                <a:cubicBezTo>
                  <a:pt x="86773" y="15835"/>
                  <a:pt x="86296" y="15644"/>
                  <a:pt x="86011" y="14406"/>
                </a:cubicBezTo>
                <a:close/>
                <a:moveTo>
                  <a:pt x="93154" y="16883"/>
                </a:moveTo>
                <a:cubicBezTo>
                  <a:pt x="92297" y="17264"/>
                  <a:pt x="91821" y="16787"/>
                  <a:pt x="91440" y="16502"/>
                </a:cubicBezTo>
                <a:cubicBezTo>
                  <a:pt x="92107" y="16121"/>
                  <a:pt x="92773" y="16502"/>
                  <a:pt x="93154" y="16883"/>
                </a:cubicBezTo>
                <a:close/>
                <a:moveTo>
                  <a:pt x="91440" y="92511"/>
                </a:moveTo>
                <a:cubicBezTo>
                  <a:pt x="90773" y="92797"/>
                  <a:pt x="89154" y="92321"/>
                  <a:pt x="88963" y="91654"/>
                </a:cubicBezTo>
                <a:cubicBezTo>
                  <a:pt x="90011" y="91940"/>
                  <a:pt x="90773" y="91368"/>
                  <a:pt x="91440" y="92511"/>
                </a:cubicBezTo>
                <a:close/>
                <a:moveTo>
                  <a:pt x="88678" y="14216"/>
                </a:moveTo>
                <a:lnTo>
                  <a:pt x="89916" y="14501"/>
                </a:lnTo>
                <a:cubicBezTo>
                  <a:pt x="90297" y="14406"/>
                  <a:pt x="91345" y="14882"/>
                  <a:pt x="90488" y="14978"/>
                </a:cubicBezTo>
                <a:cubicBezTo>
                  <a:pt x="88201" y="15168"/>
                  <a:pt x="86011" y="12692"/>
                  <a:pt x="84296" y="13739"/>
                </a:cubicBezTo>
                <a:cubicBezTo>
                  <a:pt x="84487" y="13930"/>
                  <a:pt x="85249" y="13549"/>
                  <a:pt x="85058" y="14216"/>
                </a:cubicBezTo>
                <a:cubicBezTo>
                  <a:pt x="83058" y="13358"/>
                  <a:pt x="81534" y="13263"/>
                  <a:pt x="80581" y="11834"/>
                </a:cubicBezTo>
                <a:cubicBezTo>
                  <a:pt x="83725" y="12596"/>
                  <a:pt x="86106" y="12787"/>
                  <a:pt x="88678" y="14216"/>
                </a:cubicBezTo>
                <a:close/>
                <a:moveTo>
                  <a:pt x="49911" y="83367"/>
                </a:moveTo>
                <a:cubicBezTo>
                  <a:pt x="49244" y="83272"/>
                  <a:pt x="47911" y="82605"/>
                  <a:pt x="48196" y="82224"/>
                </a:cubicBezTo>
                <a:cubicBezTo>
                  <a:pt x="49149" y="82700"/>
                  <a:pt x="49625" y="82224"/>
                  <a:pt x="49911" y="83367"/>
                </a:cubicBezTo>
                <a:close/>
                <a:moveTo>
                  <a:pt x="45910" y="82034"/>
                </a:moveTo>
                <a:cubicBezTo>
                  <a:pt x="45053" y="82510"/>
                  <a:pt x="44005" y="81748"/>
                  <a:pt x="43434" y="81081"/>
                </a:cubicBezTo>
                <a:cubicBezTo>
                  <a:pt x="44196" y="80986"/>
                  <a:pt x="45244" y="81367"/>
                  <a:pt x="45910" y="82034"/>
                </a:cubicBezTo>
                <a:close/>
                <a:moveTo>
                  <a:pt x="22574" y="75747"/>
                </a:moveTo>
                <a:cubicBezTo>
                  <a:pt x="21431" y="76509"/>
                  <a:pt x="18383" y="73366"/>
                  <a:pt x="17716" y="74128"/>
                </a:cubicBezTo>
                <a:cubicBezTo>
                  <a:pt x="18669" y="73175"/>
                  <a:pt x="22098" y="76033"/>
                  <a:pt x="22574" y="75747"/>
                </a:cubicBezTo>
                <a:close/>
              </a:path>
            </a:pathLst>
          </a:custGeom>
          <a:solidFill>
            <a:srgbClr val="1A2D6F"/>
          </a:solidFill>
          <a:ln w="9525" cap="flat">
            <a:noFill/>
            <a:prstDash val="solid"/>
            <a:miter/>
          </a:ln>
        </p:spPr>
        <p:txBody>
          <a:bodyPr rtlCol="0" anchor="ctr"/>
          <a:lstStyle/>
          <a:p>
            <a:endParaRPr lang="en-US"/>
          </a:p>
        </p:txBody>
      </p:sp>
      <p:sp>
        <p:nvSpPr>
          <p:cNvPr id="1428" name="צורה חופשית: צורה 1401">
            <a:extLst>
              <a:ext uri="{FF2B5EF4-FFF2-40B4-BE49-F238E27FC236}">
                <a16:creationId xmlns:a16="http://schemas.microsoft.com/office/drawing/2014/main" id="{9A84A478-6EEB-416D-A1E7-7E5FAE351662}"/>
              </a:ext>
            </a:extLst>
          </p:cNvPr>
          <p:cNvSpPr/>
          <p:nvPr userDrawn="1"/>
        </p:nvSpPr>
        <p:spPr>
          <a:xfrm>
            <a:off x="4344447" y="330612"/>
            <a:ext cx="381" cy="95"/>
          </a:xfrm>
          <a:custGeom>
            <a:avLst/>
            <a:gdLst>
              <a:gd name="connsiteX0" fmla="*/ 381 w 381"/>
              <a:gd name="connsiteY0" fmla="*/ 95 h 95"/>
              <a:gd name="connsiteX1" fmla="*/ 0 w 381"/>
              <a:gd name="connsiteY1" fmla="*/ 0 h 95"/>
              <a:gd name="connsiteX2" fmla="*/ 381 w 381"/>
              <a:gd name="connsiteY2" fmla="*/ 95 h 95"/>
            </a:gdLst>
            <a:ahLst/>
            <a:cxnLst>
              <a:cxn ang="0">
                <a:pos x="connsiteX0" y="connsiteY0"/>
              </a:cxn>
              <a:cxn ang="0">
                <a:pos x="connsiteX1" y="connsiteY1"/>
              </a:cxn>
              <a:cxn ang="0">
                <a:pos x="connsiteX2" y="connsiteY2"/>
              </a:cxn>
            </a:cxnLst>
            <a:rect l="l" t="t" r="r" b="b"/>
            <a:pathLst>
              <a:path w="381" h="95">
                <a:moveTo>
                  <a:pt x="381" y="95"/>
                </a:moveTo>
                <a:cubicBezTo>
                  <a:pt x="286" y="95"/>
                  <a:pt x="95" y="0"/>
                  <a:pt x="0" y="0"/>
                </a:cubicBezTo>
                <a:cubicBezTo>
                  <a:pt x="95" y="0"/>
                  <a:pt x="286" y="95"/>
                  <a:pt x="381" y="95"/>
                </a:cubicBezTo>
                <a:close/>
              </a:path>
            </a:pathLst>
          </a:custGeom>
          <a:solidFill>
            <a:srgbClr val="1A2D6F"/>
          </a:solidFill>
          <a:ln w="9525" cap="flat">
            <a:noFill/>
            <a:prstDash val="solid"/>
            <a:miter/>
          </a:ln>
        </p:spPr>
        <p:txBody>
          <a:bodyPr rtlCol="0" anchor="ctr"/>
          <a:lstStyle/>
          <a:p>
            <a:endParaRPr lang="en-US"/>
          </a:p>
        </p:txBody>
      </p:sp>
      <p:sp>
        <p:nvSpPr>
          <p:cNvPr id="1429" name="צורה חופשית: צורה 1402">
            <a:extLst>
              <a:ext uri="{FF2B5EF4-FFF2-40B4-BE49-F238E27FC236}">
                <a16:creationId xmlns:a16="http://schemas.microsoft.com/office/drawing/2014/main" id="{D9EC7B6E-CF4E-4FF2-A97D-E20E30358F9F}"/>
              </a:ext>
            </a:extLst>
          </p:cNvPr>
          <p:cNvSpPr/>
          <p:nvPr userDrawn="1"/>
        </p:nvSpPr>
        <p:spPr>
          <a:xfrm>
            <a:off x="4371117" y="339690"/>
            <a:ext cx="3750" cy="3304"/>
          </a:xfrm>
          <a:custGeom>
            <a:avLst/>
            <a:gdLst>
              <a:gd name="connsiteX0" fmla="*/ 2381 w 3750"/>
              <a:gd name="connsiteY0" fmla="*/ 1971 h 3304"/>
              <a:gd name="connsiteX1" fmla="*/ 3334 w 3750"/>
              <a:gd name="connsiteY1" fmla="*/ 352 h 3304"/>
              <a:gd name="connsiteX2" fmla="*/ 1333 w 3750"/>
              <a:gd name="connsiteY2" fmla="*/ 257 h 3304"/>
              <a:gd name="connsiteX3" fmla="*/ 2096 w 3750"/>
              <a:gd name="connsiteY3" fmla="*/ 828 h 3304"/>
              <a:gd name="connsiteX4" fmla="*/ 0 w 3750"/>
              <a:gd name="connsiteY4" fmla="*/ 1400 h 3304"/>
              <a:gd name="connsiteX5" fmla="*/ 3715 w 3750"/>
              <a:gd name="connsiteY5" fmla="*/ 3305 h 3304"/>
              <a:gd name="connsiteX6" fmla="*/ 2381 w 3750"/>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 h="3304">
                <a:moveTo>
                  <a:pt x="2381" y="1971"/>
                </a:moveTo>
                <a:cubicBezTo>
                  <a:pt x="3334" y="924"/>
                  <a:pt x="3810" y="1495"/>
                  <a:pt x="3334" y="352"/>
                </a:cubicBezTo>
                <a:cubicBezTo>
                  <a:pt x="2857" y="1019"/>
                  <a:pt x="2096" y="-600"/>
                  <a:pt x="1333" y="257"/>
                </a:cubicBezTo>
                <a:cubicBezTo>
                  <a:pt x="1143" y="1019"/>
                  <a:pt x="1905" y="543"/>
                  <a:pt x="2096" y="828"/>
                </a:cubicBezTo>
                <a:cubicBezTo>
                  <a:pt x="1524" y="1971"/>
                  <a:pt x="857" y="543"/>
                  <a:pt x="0" y="1400"/>
                </a:cubicBezTo>
                <a:cubicBezTo>
                  <a:pt x="1048" y="2352"/>
                  <a:pt x="2096" y="2257"/>
                  <a:pt x="3715" y="3305"/>
                </a:cubicBezTo>
                <a:cubicBezTo>
                  <a:pt x="4000" y="2067"/>
                  <a:pt x="2477" y="2829"/>
                  <a:pt x="2381" y="1971"/>
                </a:cubicBezTo>
                <a:close/>
              </a:path>
            </a:pathLst>
          </a:custGeom>
          <a:solidFill>
            <a:srgbClr val="1A2D6F"/>
          </a:solidFill>
          <a:ln w="9525" cap="flat">
            <a:noFill/>
            <a:prstDash val="solid"/>
            <a:miter/>
          </a:ln>
        </p:spPr>
        <p:txBody>
          <a:bodyPr rtlCol="0" anchor="ctr"/>
          <a:lstStyle/>
          <a:p>
            <a:endParaRPr lang="en-US"/>
          </a:p>
        </p:txBody>
      </p:sp>
      <p:sp>
        <p:nvSpPr>
          <p:cNvPr id="1430" name="צורה חופשית: צורה 1403">
            <a:extLst>
              <a:ext uri="{FF2B5EF4-FFF2-40B4-BE49-F238E27FC236}">
                <a16:creationId xmlns:a16="http://schemas.microsoft.com/office/drawing/2014/main" id="{28A7F3F2-F551-4CB9-A2FF-57A9614E31DC}"/>
              </a:ext>
            </a:extLst>
          </p:cNvPr>
          <p:cNvSpPr/>
          <p:nvPr userDrawn="1"/>
        </p:nvSpPr>
        <p:spPr>
          <a:xfrm>
            <a:off x="4376737" y="340709"/>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4" y="381"/>
                  <a:pt x="571" y="476"/>
                  <a:pt x="0" y="0"/>
                </a:cubicBezTo>
                <a:cubicBezTo>
                  <a:pt x="190" y="1524"/>
                  <a:pt x="1524" y="1238"/>
                  <a:pt x="2096" y="1143"/>
                </a:cubicBezTo>
                <a:close/>
              </a:path>
            </a:pathLst>
          </a:custGeom>
          <a:solidFill>
            <a:srgbClr val="1A2D6F"/>
          </a:solidFill>
          <a:ln w="9525" cap="flat">
            <a:noFill/>
            <a:prstDash val="solid"/>
            <a:miter/>
          </a:ln>
        </p:spPr>
        <p:txBody>
          <a:bodyPr rtlCol="0" anchor="ctr"/>
          <a:lstStyle/>
          <a:p>
            <a:endParaRPr lang="en-US"/>
          </a:p>
        </p:txBody>
      </p:sp>
      <p:sp>
        <p:nvSpPr>
          <p:cNvPr id="1431" name="צורה חופשית: צורה 1404">
            <a:extLst>
              <a:ext uri="{FF2B5EF4-FFF2-40B4-BE49-F238E27FC236}">
                <a16:creationId xmlns:a16="http://schemas.microsoft.com/office/drawing/2014/main" id="{A163CCBE-0C48-4787-9E92-8A52AC0A1659}"/>
              </a:ext>
            </a:extLst>
          </p:cNvPr>
          <p:cNvSpPr/>
          <p:nvPr userDrawn="1"/>
        </p:nvSpPr>
        <p:spPr>
          <a:xfrm>
            <a:off x="4415218" y="348815"/>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562"/>
                  <a:pt x="2286" y="848"/>
                  <a:pt x="4096" y="1324"/>
                </a:cubicBezTo>
                <a:close/>
              </a:path>
            </a:pathLst>
          </a:custGeom>
          <a:solidFill>
            <a:srgbClr val="1A2D6F"/>
          </a:solidFill>
          <a:ln w="9525" cap="flat">
            <a:noFill/>
            <a:prstDash val="solid"/>
            <a:miter/>
          </a:ln>
        </p:spPr>
        <p:txBody>
          <a:bodyPr rtlCol="0" anchor="ctr"/>
          <a:lstStyle/>
          <a:p>
            <a:endParaRPr lang="en-US"/>
          </a:p>
        </p:txBody>
      </p:sp>
      <p:sp>
        <p:nvSpPr>
          <p:cNvPr id="1432" name="צורה חופשית: צורה 1405">
            <a:extLst>
              <a:ext uri="{FF2B5EF4-FFF2-40B4-BE49-F238E27FC236}">
                <a16:creationId xmlns:a16="http://schemas.microsoft.com/office/drawing/2014/main" id="{68682E2D-1597-4EDB-8317-3A3412F52599}"/>
              </a:ext>
            </a:extLst>
          </p:cNvPr>
          <p:cNvSpPr/>
          <p:nvPr userDrawn="1"/>
        </p:nvSpPr>
        <p:spPr>
          <a:xfrm>
            <a:off x="4344066" y="330517"/>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6" y="0"/>
                  <a:pt x="95" y="0"/>
                  <a:pt x="0" y="0"/>
                </a:cubicBezTo>
                <a:cubicBezTo>
                  <a:pt x="95" y="0"/>
                  <a:pt x="286" y="0"/>
                  <a:pt x="381" y="95"/>
                </a:cubicBezTo>
                <a:close/>
              </a:path>
            </a:pathLst>
          </a:custGeom>
          <a:solidFill>
            <a:srgbClr val="1A2D6F"/>
          </a:solidFill>
          <a:ln w="9525" cap="flat">
            <a:noFill/>
            <a:prstDash val="solid"/>
            <a:miter/>
          </a:ln>
        </p:spPr>
        <p:txBody>
          <a:bodyPr rtlCol="0" anchor="ctr"/>
          <a:lstStyle/>
          <a:p>
            <a:endParaRPr lang="en-US"/>
          </a:p>
        </p:txBody>
      </p:sp>
      <p:sp>
        <p:nvSpPr>
          <p:cNvPr id="1433" name="צורה חופשית: צורה 1406">
            <a:extLst>
              <a:ext uri="{FF2B5EF4-FFF2-40B4-BE49-F238E27FC236}">
                <a16:creationId xmlns:a16="http://schemas.microsoft.com/office/drawing/2014/main" id="{FD5352C5-712F-4CBA-9E02-5D4B5BFAF2EF}"/>
              </a:ext>
            </a:extLst>
          </p:cNvPr>
          <p:cNvSpPr/>
          <p:nvPr userDrawn="1"/>
        </p:nvSpPr>
        <p:spPr>
          <a:xfrm>
            <a:off x="4407217" y="264414"/>
            <a:ext cx="3333" cy="1047"/>
          </a:xfrm>
          <a:custGeom>
            <a:avLst/>
            <a:gdLst>
              <a:gd name="connsiteX0" fmla="*/ 0 w 3333"/>
              <a:gd name="connsiteY0" fmla="*/ 0 h 1047"/>
              <a:gd name="connsiteX1" fmla="*/ 3334 w 3333"/>
              <a:gd name="connsiteY1" fmla="*/ 667 h 1047"/>
              <a:gd name="connsiteX2" fmla="*/ 0 w 3333"/>
              <a:gd name="connsiteY2" fmla="*/ 0 h 1047"/>
            </a:gdLst>
            <a:ahLst/>
            <a:cxnLst>
              <a:cxn ang="0">
                <a:pos x="connsiteX0" y="connsiteY0"/>
              </a:cxn>
              <a:cxn ang="0">
                <a:pos x="connsiteX1" y="connsiteY1"/>
              </a:cxn>
              <a:cxn ang="0">
                <a:pos x="connsiteX2" y="connsiteY2"/>
              </a:cxn>
            </a:cxnLst>
            <a:rect l="l" t="t" r="r" b="b"/>
            <a:pathLst>
              <a:path w="3333" h="1047">
                <a:moveTo>
                  <a:pt x="0" y="0"/>
                </a:moveTo>
                <a:cubicBezTo>
                  <a:pt x="667" y="1619"/>
                  <a:pt x="1810" y="953"/>
                  <a:pt x="3334" y="667"/>
                </a:cubicBezTo>
                <a:cubicBezTo>
                  <a:pt x="3238" y="-381"/>
                  <a:pt x="1048" y="476"/>
                  <a:pt x="0" y="0"/>
                </a:cubicBezTo>
                <a:close/>
              </a:path>
            </a:pathLst>
          </a:custGeom>
          <a:solidFill>
            <a:srgbClr val="1A2D6F"/>
          </a:solidFill>
          <a:ln w="9525" cap="flat">
            <a:noFill/>
            <a:prstDash val="solid"/>
            <a:miter/>
          </a:ln>
        </p:spPr>
        <p:txBody>
          <a:bodyPr rtlCol="0" anchor="ctr"/>
          <a:lstStyle/>
          <a:p>
            <a:endParaRPr lang="en-US"/>
          </a:p>
        </p:txBody>
      </p:sp>
      <p:sp>
        <p:nvSpPr>
          <p:cNvPr id="1434" name="צורה חופשית: צורה 1407">
            <a:extLst>
              <a:ext uri="{FF2B5EF4-FFF2-40B4-BE49-F238E27FC236}">
                <a16:creationId xmlns:a16="http://schemas.microsoft.com/office/drawing/2014/main" id="{B52BD3D3-BE13-43AD-96EF-15E06D422DF0}"/>
              </a:ext>
            </a:extLst>
          </p:cNvPr>
          <p:cNvSpPr/>
          <p:nvPr userDrawn="1"/>
        </p:nvSpPr>
        <p:spPr>
          <a:xfrm>
            <a:off x="4403312" y="263175"/>
            <a:ext cx="1714" cy="1009"/>
          </a:xfrm>
          <a:custGeom>
            <a:avLst/>
            <a:gdLst>
              <a:gd name="connsiteX0" fmla="*/ 1714 w 1714"/>
              <a:gd name="connsiteY0" fmla="*/ 762 h 1009"/>
              <a:gd name="connsiteX1" fmla="*/ 0 w 1714"/>
              <a:gd name="connsiteY1" fmla="*/ 0 h 1009"/>
              <a:gd name="connsiteX2" fmla="*/ 1714 w 1714"/>
              <a:gd name="connsiteY2" fmla="*/ 762 h 1009"/>
            </a:gdLst>
            <a:ahLst/>
            <a:cxnLst>
              <a:cxn ang="0">
                <a:pos x="connsiteX0" y="connsiteY0"/>
              </a:cxn>
              <a:cxn ang="0">
                <a:pos x="connsiteX1" y="connsiteY1"/>
              </a:cxn>
              <a:cxn ang="0">
                <a:pos x="connsiteX2" y="connsiteY2"/>
              </a:cxn>
            </a:cxnLst>
            <a:rect l="l" t="t" r="r" b="b"/>
            <a:pathLst>
              <a:path w="1714" h="1009">
                <a:moveTo>
                  <a:pt x="1714" y="762"/>
                </a:moveTo>
                <a:cubicBezTo>
                  <a:pt x="1619" y="-95"/>
                  <a:pt x="571" y="381"/>
                  <a:pt x="0" y="0"/>
                </a:cubicBezTo>
                <a:cubicBezTo>
                  <a:pt x="0" y="1048"/>
                  <a:pt x="1238" y="1238"/>
                  <a:pt x="1714" y="762"/>
                </a:cubicBezTo>
                <a:close/>
              </a:path>
            </a:pathLst>
          </a:custGeom>
          <a:solidFill>
            <a:srgbClr val="1A2D6F"/>
          </a:solidFill>
          <a:ln w="9525" cap="flat">
            <a:noFill/>
            <a:prstDash val="solid"/>
            <a:miter/>
          </a:ln>
        </p:spPr>
        <p:txBody>
          <a:bodyPr rtlCol="0" anchor="ctr"/>
          <a:lstStyle/>
          <a:p>
            <a:endParaRPr lang="en-US"/>
          </a:p>
        </p:txBody>
      </p:sp>
      <p:sp>
        <p:nvSpPr>
          <p:cNvPr id="1435" name="צורה חופשית: צורה 1408">
            <a:extLst>
              <a:ext uri="{FF2B5EF4-FFF2-40B4-BE49-F238E27FC236}">
                <a16:creationId xmlns:a16="http://schemas.microsoft.com/office/drawing/2014/main" id="{FA50C516-1C27-47D9-99E3-5A0C141FAAF6}"/>
              </a:ext>
            </a:extLst>
          </p:cNvPr>
          <p:cNvSpPr/>
          <p:nvPr userDrawn="1"/>
        </p:nvSpPr>
        <p:spPr>
          <a:xfrm>
            <a:off x="4435601" y="273653"/>
            <a:ext cx="1714" cy="706"/>
          </a:xfrm>
          <a:custGeom>
            <a:avLst/>
            <a:gdLst>
              <a:gd name="connsiteX0" fmla="*/ 1714 w 1714"/>
              <a:gd name="connsiteY0" fmla="*/ 667 h 706"/>
              <a:gd name="connsiteX1" fmla="*/ 0 w 1714"/>
              <a:gd name="connsiteY1" fmla="*/ 0 h 706"/>
              <a:gd name="connsiteX2" fmla="*/ 1714 w 1714"/>
              <a:gd name="connsiteY2" fmla="*/ 667 h 706"/>
            </a:gdLst>
            <a:ahLst/>
            <a:cxnLst>
              <a:cxn ang="0">
                <a:pos x="connsiteX0" y="connsiteY0"/>
              </a:cxn>
              <a:cxn ang="0">
                <a:pos x="connsiteX1" y="connsiteY1"/>
              </a:cxn>
              <a:cxn ang="0">
                <a:pos x="connsiteX2" y="connsiteY2"/>
              </a:cxn>
            </a:cxnLst>
            <a:rect l="l" t="t" r="r" b="b"/>
            <a:pathLst>
              <a:path w="1714" h="706">
                <a:moveTo>
                  <a:pt x="1714" y="667"/>
                </a:moveTo>
                <a:cubicBezTo>
                  <a:pt x="1619" y="-191"/>
                  <a:pt x="476" y="286"/>
                  <a:pt x="0" y="0"/>
                </a:cubicBezTo>
                <a:cubicBezTo>
                  <a:pt x="381" y="953"/>
                  <a:pt x="953" y="667"/>
                  <a:pt x="1714" y="667"/>
                </a:cubicBezTo>
                <a:close/>
              </a:path>
            </a:pathLst>
          </a:custGeom>
          <a:solidFill>
            <a:srgbClr val="1A2D6F"/>
          </a:solidFill>
          <a:ln w="9525" cap="flat">
            <a:noFill/>
            <a:prstDash val="solid"/>
            <a:miter/>
          </a:ln>
        </p:spPr>
        <p:txBody>
          <a:bodyPr rtlCol="0" anchor="ctr"/>
          <a:lstStyle/>
          <a:p>
            <a:endParaRPr lang="en-US"/>
          </a:p>
        </p:txBody>
      </p:sp>
      <p:sp>
        <p:nvSpPr>
          <p:cNvPr id="1436" name="צורה חופשית: צורה 1409">
            <a:extLst>
              <a:ext uri="{FF2B5EF4-FFF2-40B4-BE49-F238E27FC236}">
                <a16:creationId xmlns:a16="http://schemas.microsoft.com/office/drawing/2014/main" id="{24320711-3778-4EB5-8072-18952173C1C0}"/>
              </a:ext>
            </a:extLst>
          </p:cNvPr>
          <p:cNvSpPr/>
          <p:nvPr userDrawn="1"/>
        </p:nvSpPr>
        <p:spPr>
          <a:xfrm>
            <a:off x="4398930" y="262110"/>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1A2D6F"/>
          </a:solidFill>
          <a:ln w="9525" cap="flat">
            <a:noFill/>
            <a:prstDash val="solid"/>
            <a:miter/>
          </a:ln>
        </p:spPr>
        <p:txBody>
          <a:bodyPr rtlCol="0" anchor="ctr"/>
          <a:lstStyle/>
          <a:p>
            <a:endParaRPr lang="en-US"/>
          </a:p>
        </p:txBody>
      </p:sp>
      <p:sp>
        <p:nvSpPr>
          <p:cNvPr id="1437" name="צורה חופשית: צורה 1410">
            <a:extLst>
              <a:ext uri="{FF2B5EF4-FFF2-40B4-BE49-F238E27FC236}">
                <a16:creationId xmlns:a16="http://schemas.microsoft.com/office/drawing/2014/main" id="{1B86BF17-5175-4237-8155-C50D6699E4C7}"/>
              </a:ext>
            </a:extLst>
          </p:cNvPr>
          <p:cNvSpPr/>
          <p:nvPr userDrawn="1"/>
        </p:nvSpPr>
        <p:spPr>
          <a:xfrm>
            <a:off x="4456652" y="353472"/>
            <a:ext cx="1810" cy="1333"/>
          </a:xfrm>
          <a:custGeom>
            <a:avLst/>
            <a:gdLst>
              <a:gd name="connsiteX0" fmla="*/ 0 w 1810"/>
              <a:gd name="connsiteY0" fmla="*/ 0 h 1333"/>
              <a:gd name="connsiteX1" fmla="*/ 1619 w 1810"/>
              <a:gd name="connsiteY1" fmla="*/ 1333 h 1333"/>
              <a:gd name="connsiteX2" fmla="*/ 0 w 1810"/>
              <a:gd name="connsiteY2" fmla="*/ 0 h 1333"/>
            </a:gdLst>
            <a:ahLst/>
            <a:cxnLst>
              <a:cxn ang="0">
                <a:pos x="connsiteX0" y="connsiteY0"/>
              </a:cxn>
              <a:cxn ang="0">
                <a:pos x="connsiteX1" y="connsiteY1"/>
              </a:cxn>
              <a:cxn ang="0">
                <a:pos x="connsiteX2" y="connsiteY2"/>
              </a:cxn>
            </a:cxnLst>
            <a:rect l="l" t="t" r="r" b="b"/>
            <a:pathLst>
              <a:path w="1810" h="1333">
                <a:moveTo>
                  <a:pt x="0" y="0"/>
                </a:moveTo>
                <a:cubicBezTo>
                  <a:pt x="286" y="857"/>
                  <a:pt x="1238" y="1238"/>
                  <a:pt x="1619" y="1333"/>
                </a:cubicBezTo>
                <a:cubicBezTo>
                  <a:pt x="2381" y="0"/>
                  <a:pt x="667" y="95"/>
                  <a:pt x="0" y="0"/>
                </a:cubicBezTo>
                <a:close/>
              </a:path>
            </a:pathLst>
          </a:custGeom>
          <a:solidFill>
            <a:srgbClr val="1A2D6F"/>
          </a:solidFill>
          <a:ln w="9525" cap="flat">
            <a:noFill/>
            <a:prstDash val="solid"/>
            <a:miter/>
          </a:ln>
        </p:spPr>
        <p:txBody>
          <a:bodyPr rtlCol="0" anchor="ctr"/>
          <a:lstStyle/>
          <a:p>
            <a:endParaRPr lang="en-US"/>
          </a:p>
        </p:txBody>
      </p:sp>
      <p:sp>
        <p:nvSpPr>
          <p:cNvPr id="1438" name="צורה חופשית: צורה 1411">
            <a:extLst>
              <a:ext uri="{FF2B5EF4-FFF2-40B4-BE49-F238E27FC236}">
                <a16:creationId xmlns:a16="http://schemas.microsoft.com/office/drawing/2014/main" id="{A5A1197E-EBD7-428C-8FDB-6B1D57EDE5AA}"/>
              </a:ext>
            </a:extLst>
          </p:cNvPr>
          <p:cNvSpPr/>
          <p:nvPr userDrawn="1"/>
        </p:nvSpPr>
        <p:spPr>
          <a:xfrm>
            <a:off x="4453508" y="358806"/>
            <a:ext cx="1524" cy="1502"/>
          </a:xfrm>
          <a:custGeom>
            <a:avLst/>
            <a:gdLst>
              <a:gd name="connsiteX0" fmla="*/ 1524 w 1524"/>
              <a:gd name="connsiteY0" fmla="*/ 476 h 1502"/>
              <a:gd name="connsiteX1" fmla="*/ 571 w 1524"/>
              <a:gd name="connsiteY1" fmla="*/ 0 h 1502"/>
              <a:gd name="connsiteX2" fmla="*/ 0 w 1524"/>
              <a:gd name="connsiteY2" fmla="*/ 1334 h 1502"/>
              <a:gd name="connsiteX3" fmla="*/ 1524 w 1524"/>
              <a:gd name="connsiteY3" fmla="*/ 476 h 1502"/>
            </a:gdLst>
            <a:ahLst/>
            <a:cxnLst>
              <a:cxn ang="0">
                <a:pos x="connsiteX0" y="connsiteY0"/>
              </a:cxn>
              <a:cxn ang="0">
                <a:pos x="connsiteX1" y="connsiteY1"/>
              </a:cxn>
              <a:cxn ang="0">
                <a:pos x="connsiteX2" y="connsiteY2"/>
              </a:cxn>
              <a:cxn ang="0">
                <a:pos x="connsiteX3" y="connsiteY3"/>
              </a:cxn>
            </a:cxnLst>
            <a:rect l="l" t="t" r="r" b="b"/>
            <a:pathLst>
              <a:path w="1524" h="1502">
                <a:moveTo>
                  <a:pt x="1524" y="476"/>
                </a:moveTo>
                <a:cubicBezTo>
                  <a:pt x="1524" y="-762"/>
                  <a:pt x="476" y="1238"/>
                  <a:pt x="571" y="0"/>
                </a:cubicBezTo>
                <a:cubicBezTo>
                  <a:pt x="0" y="286"/>
                  <a:pt x="762" y="1334"/>
                  <a:pt x="0" y="1334"/>
                </a:cubicBezTo>
                <a:cubicBezTo>
                  <a:pt x="190" y="2000"/>
                  <a:pt x="1048" y="476"/>
                  <a:pt x="1524" y="476"/>
                </a:cubicBezTo>
                <a:close/>
              </a:path>
            </a:pathLst>
          </a:custGeom>
          <a:solidFill>
            <a:srgbClr val="1A2D6F"/>
          </a:solidFill>
          <a:ln w="9525" cap="flat">
            <a:noFill/>
            <a:prstDash val="solid"/>
            <a:miter/>
          </a:ln>
        </p:spPr>
        <p:txBody>
          <a:bodyPr rtlCol="0" anchor="ctr"/>
          <a:lstStyle/>
          <a:p>
            <a:endParaRPr lang="en-US"/>
          </a:p>
        </p:txBody>
      </p:sp>
      <p:sp>
        <p:nvSpPr>
          <p:cNvPr id="1439" name="צורה חופשית: צורה 1412">
            <a:extLst>
              <a:ext uri="{FF2B5EF4-FFF2-40B4-BE49-F238E27FC236}">
                <a16:creationId xmlns:a16="http://schemas.microsoft.com/office/drawing/2014/main" id="{F9054C19-0A47-4D4A-9123-8C8622B4B99E}"/>
              </a:ext>
            </a:extLst>
          </p:cNvPr>
          <p:cNvSpPr/>
          <p:nvPr userDrawn="1"/>
        </p:nvSpPr>
        <p:spPr>
          <a:xfrm>
            <a:off x="4454080" y="354139"/>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191"/>
                  <a:pt x="476" y="286"/>
                  <a:pt x="0" y="0"/>
                </a:cubicBezTo>
                <a:close/>
              </a:path>
            </a:pathLst>
          </a:custGeom>
          <a:solidFill>
            <a:srgbClr val="1A2D6F"/>
          </a:solidFill>
          <a:ln w="9525" cap="flat">
            <a:noFill/>
            <a:prstDash val="solid"/>
            <a:miter/>
          </a:ln>
        </p:spPr>
        <p:txBody>
          <a:bodyPr rtlCol="0" anchor="ctr"/>
          <a:lstStyle/>
          <a:p>
            <a:endParaRPr lang="en-US"/>
          </a:p>
        </p:txBody>
      </p:sp>
      <p:sp>
        <p:nvSpPr>
          <p:cNvPr id="1440" name="צורה חופשית: צורה 1413">
            <a:extLst>
              <a:ext uri="{FF2B5EF4-FFF2-40B4-BE49-F238E27FC236}">
                <a16:creationId xmlns:a16="http://schemas.microsoft.com/office/drawing/2014/main" id="{45589108-6D32-40A4-ACB9-E5ECCF85ED45}"/>
              </a:ext>
            </a:extLst>
          </p:cNvPr>
          <p:cNvSpPr/>
          <p:nvPr userDrawn="1"/>
        </p:nvSpPr>
        <p:spPr>
          <a:xfrm>
            <a:off x="4471320" y="285559"/>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7" y="3239"/>
                  <a:pt x="286" y="953"/>
                  <a:pt x="476" y="0"/>
                </a:cubicBezTo>
                <a:cubicBezTo>
                  <a:pt x="-476" y="572"/>
                  <a:pt x="571" y="1524"/>
                  <a:pt x="0" y="3143"/>
                </a:cubicBezTo>
                <a:close/>
              </a:path>
            </a:pathLst>
          </a:custGeom>
          <a:solidFill>
            <a:srgbClr val="1A2D6F"/>
          </a:solidFill>
          <a:ln w="9525" cap="flat">
            <a:noFill/>
            <a:prstDash val="solid"/>
            <a:miter/>
          </a:ln>
        </p:spPr>
        <p:txBody>
          <a:bodyPr rtlCol="0" anchor="ctr"/>
          <a:lstStyle/>
          <a:p>
            <a:endParaRPr lang="en-US"/>
          </a:p>
        </p:txBody>
      </p:sp>
      <p:sp>
        <p:nvSpPr>
          <p:cNvPr id="1441" name="צורה חופשית: צורה 1414">
            <a:extLst>
              <a:ext uri="{FF2B5EF4-FFF2-40B4-BE49-F238E27FC236}">
                <a16:creationId xmlns:a16="http://schemas.microsoft.com/office/drawing/2014/main" id="{BD4FDFB2-1B93-461E-9B79-FCE4880C3D4D}"/>
              </a:ext>
            </a:extLst>
          </p:cNvPr>
          <p:cNvSpPr/>
          <p:nvPr userDrawn="1"/>
        </p:nvSpPr>
        <p:spPr>
          <a:xfrm>
            <a:off x="4445984" y="35788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5" y="348"/>
                  <a:pt x="2477" y="348"/>
                </a:cubicBezTo>
                <a:cubicBezTo>
                  <a:pt x="1905" y="-699"/>
                  <a:pt x="857" y="1015"/>
                  <a:pt x="0" y="348"/>
                </a:cubicBezTo>
                <a:close/>
              </a:path>
            </a:pathLst>
          </a:custGeom>
          <a:solidFill>
            <a:srgbClr val="1A2D6F"/>
          </a:solidFill>
          <a:ln w="9525" cap="flat">
            <a:noFill/>
            <a:prstDash val="solid"/>
            <a:miter/>
          </a:ln>
        </p:spPr>
        <p:txBody>
          <a:bodyPr rtlCol="0" anchor="ctr"/>
          <a:lstStyle/>
          <a:p>
            <a:endParaRPr lang="en-US"/>
          </a:p>
        </p:txBody>
      </p:sp>
      <p:sp>
        <p:nvSpPr>
          <p:cNvPr id="1442" name="צורה חופשית: צורה 1415">
            <a:extLst>
              <a:ext uri="{FF2B5EF4-FFF2-40B4-BE49-F238E27FC236}">
                <a16:creationId xmlns:a16="http://schemas.microsoft.com/office/drawing/2014/main" id="{16995409-EE67-4D6D-B47D-63C38048BD47}"/>
              </a:ext>
            </a:extLst>
          </p:cNvPr>
          <p:cNvSpPr/>
          <p:nvPr userDrawn="1"/>
        </p:nvSpPr>
        <p:spPr>
          <a:xfrm>
            <a:off x="4337303" y="330136"/>
            <a:ext cx="34099" cy="11334"/>
          </a:xfrm>
          <a:custGeom>
            <a:avLst/>
            <a:gdLst>
              <a:gd name="connsiteX0" fmla="*/ 34100 w 34099"/>
              <a:gd name="connsiteY0" fmla="*/ 9620 h 11334"/>
              <a:gd name="connsiteX1" fmla="*/ 17717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6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3 w 34099"/>
              <a:gd name="connsiteY10" fmla="*/ 9811 h 11334"/>
              <a:gd name="connsiteX11" fmla="*/ 34100 w 34099"/>
              <a:gd name="connsiteY11" fmla="*/ 9620 h 11334"/>
              <a:gd name="connsiteX12" fmla="*/ 27623 w 34099"/>
              <a:gd name="connsiteY12" fmla="*/ 8096 h 11334"/>
              <a:gd name="connsiteX13" fmla="*/ 30480 w 34099"/>
              <a:gd name="connsiteY13" fmla="*/ 9144 h 11334"/>
              <a:gd name="connsiteX14" fmla="*/ 27623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100" y="9620"/>
                </a:moveTo>
                <a:cubicBezTo>
                  <a:pt x="28480" y="7239"/>
                  <a:pt x="23527" y="5144"/>
                  <a:pt x="17717" y="4953"/>
                </a:cubicBezTo>
                <a:cubicBezTo>
                  <a:pt x="15907" y="3143"/>
                  <a:pt x="11144" y="3334"/>
                  <a:pt x="7525" y="2381"/>
                </a:cubicBezTo>
                <a:cubicBezTo>
                  <a:pt x="7049" y="3143"/>
                  <a:pt x="9430" y="2667"/>
                  <a:pt x="9525" y="3620"/>
                </a:cubicBezTo>
                <a:cubicBezTo>
                  <a:pt x="7334" y="3810"/>
                  <a:pt x="6001" y="2000"/>
                  <a:pt x="3810" y="1810"/>
                </a:cubicBezTo>
                <a:cubicBezTo>
                  <a:pt x="4286" y="476"/>
                  <a:pt x="5239" y="1333"/>
                  <a:pt x="5906" y="857"/>
                </a:cubicBezTo>
                <a:cubicBezTo>
                  <a:pt x="4286" y="-952"/>
                  <a:pt x="1429" y="1238"/>
                  <a:pt x="0" y="0"/>
                </a:cubicBezTo>
                <a:cubicBezTo>
                  <a:pt x="5049" y="4381"/>
                  <a:pt x="15050" y="5048"/>
                  <a:pt x="22955" y="7334"/>
                </a:cubicBezTo>
                <a:cubicBezTo>
                  <a:pt x="22955" y="7144"/>
                  <a:pt x="22955" y="7049"/>
                  <a:pt x="22860" y="7049"/>
                </a:cubicBezTo>
                <a:cubicBezTo>
                  <a:pt x="25051" y="8096"/>
                  <a:pt x="30004" y="9906"/>
                  <a:pt x="33433" y="11335"/>
                </a:cubicBezTo>
                <a:cubicBezTo>
                  <a:pt x="33433" y="10097"/>
                  <a:pt x="32004" y="10382"/>
                  <a:pt x="31433" y="9811"/>
                </a:cubicBezTo>
                <a:cubicBezTo>
                  <a:pt x="32290" y="8477"/>
                  <a:pt x="33052" y="10477"/>
                  <a:pt x="34100" y="9620"/>
                </a:cubicBezTo>
                <a:close/>
                <a:moveTo>
                  <a:pt x="27623" y="8096"/>
                </a:moveTo>
                <a:cubicBezTo>
                  <a:pt x="28575" y="7525"/>
                  <a:pt x="29718" y="8573"/>
                  <a:pt x="30480" y="9144"/>
                </a:cubicBezTo>
                <a:cubicBezTo>
                  <a:pt x="29528" y="9334"/>
                  <a:pt x="28004" y="9239"/>
                  <a:pt x="27623" y="8096"/>
                </a:cubicBezTo>
                <a:close/>
              </a:path>
            </a:pathLst>
          </a:custGeom>
          <a:solidFill>
            <a:srgbClr val="1A2D6F"/>
          </a:solidFill>
          <a:ln w="9525" cap="flat">
            <a:noFill/>
            <a:prstDash val="solid"/>
            <a:miter/>
          </a:ln>
        </p:spPr>
        <p:txBody>
          <a:bodyPr rtlCol="0" anchor="ctr"/>
          <a:lstStyle/>
          <a:p>
            <a:endParaRPr lang="en-US"/>
          </a:p>
        </p:txBody>
      </p:sp>
      <p:sp>
        <p:nvSpPr>
          <p:cNvPr id="1444" name="צורה חופשית: צורה 1417">
            <a:extLst>
              <a:ext uri="{FF2B5EF4-FFF2-40B4-BE49-F238E27FC236}">
                <a16:creationId xmlns:a16="http://schemas.microsoft.com/office/drawing/2014/main" id="{4060696E-3814-4153-A6AC-AB62B501BB49}"/>
              </a:ext>
            </a:extLst>
          </p:cNvPr>
          <p:cNvSpPr/>
          <p:nvPr userDrawn="1"/>
        </p:nvSpPr>
        <p:spPr>
          <a:xfrm>
            <a:off x="0" y="-95"/>
            <a:ext cx="2704740" cy="851058"/>
          </a:xfrm>
          <a:custGeom>
            <a:avLst/>
            <a:gdLst>
              <a:gd name="connsiteX0" fmla="*/ 1953197 w 2704740"/>
              <a:gd name="connsiteY0" fmla="*/ 619030 h 851058"/>
              <a:gd name="connsiteX1" fmla="*/ 1953578 w 2704740"/>
              <a:gd name="connsiteY1" fmla="*/ 618935 h 851058"/>
              <a:gd name="connsiteX2" fmla="*/ 1989392 w 2704740"/>
              <a:gd name="connsiteY2" fmla="*/ 606266 h 851058"/>
              <a:gd name="connsiteX3" fmla="*/ 1990154 w 2704740"/>
              <a:gd name="connsiteY3" fmla="*/ 605981 h 851058"/>
              <a:gd name="connsiteX4" fmla="*/ 2024825 w 2704740"/>
              <a:gd name="connsiteY4" fmla="*/ 593217 h 851058"/>
              <a:gd name="connsiteX5" fmla="*/ 2025968 w 2704740"/>
              <a:gd name="connsiteY5" fmla="*/ 592836 h 851058"/>
              <a:gd name="connsiteX6" fmla="*/ 2059400 w 2704740"/>
              <a:gd name="connsiteY6" fmla="*/ 580168 h 851058"/>
              <a:gd name="connsiteX7" fmla="*/ 2061020 w 2704740"/>
              <a:gd name="connsiteY7" fmla="*/ 579501 h 851058"/>
              <a:gd name="connsiteX8" fmla="*/ 2093309 w 2704740"/>
              <a:gd name="connsiteY8" fmla="*/ 566833 h 851058"/>
              <a:gd name="connsiteX9" fmla="*/ 2095310 w 2704740"/>
              <a:gd name="connsiteY9" fmla="*/ 566071 h 851058"/>
              <a:gd name="connsiteX10" fmla="*/ 2126456 w 2704740"/>
              <a:gd name="connsiteY10" fmla="*/ 553498 h 851058"/>
              <a:gd name="connsiteX11" fmla="*/ 2128838 w 2704740"/>
              <a:gd name="connsiteY11" fmla="*/ 552545 h 851058"/>
              <a:gd name="connsiteX12" fmla="*/ 2158746 w 2704740"/>
              <a:gd name="connsiteY12" fmla="*/ 539972 h 851058"/>
              <a:gd name="connsiteX13" fmla="*/ 2161604 w 2704740"/>
              <a:gd name="connsiteY13" fmla="*/ 538734 h 851058"/>
              <a:gd name="connsiteX14" fmla="*/ 2190179 w 2704740"/>
              <a:gd name="connsiteY14" fmla="*/ 526352 h 851058"/>
              <a:gd name="connsiteX15" fmla="*/ 2193417 w 2704740"/>
              <a:gd name="connsiteY15" fmla="*/ 524923 h 851058"/>
              <a:gd name="connsiteX16" fmla="*/ 2220754 w 2704740"/>
              <a:gd name="connsiteY16" fmla="*/ 512636 h 851058"/>
              <a:gd name="connsiteX17" fmla="*/ 2224469 w 2704740"/>
              <a:gd name="connsiteY17" fmla="*/ 510921 h 851058"/>
              <a:gd name="connsiteX18" fmla="*/ 2250567 w 2704740"/>
              <a:gd name="connsiteY18" fmla="*/ 498729 h 851058"/>
              <a:gd name="connsiteX19" fmla="*/ 2254663 w 2704740"/>
              <a:gd name="connsiteY19" fmla="*/ 496824 h 851058"/>
              <a:gd name="connsiteX20" fmla="*/ 2279523 w 2704740"/>
              <a:gd name="connsiteY20" fmla="*/ 484823 h 851058"/>
              <a:gd name="connsiteX21" fmla="*/ 2284000 w 2704740"/>
              <a:gd name="connsiteY21" fmla="*/ 482632 h 851058"/>
              <a:gd name="connsiteX22" fmla="*/ 2307622 w 2704740"/>
              <a:gd name="connsiteY22" fmla="*/ 470821 h 851058"/>
              <a:gd name="connsiteX23" fmla="*/ 2312384 w 2704740"/>
              <a:gd name="connsiteY23" fmla="*/ 468344 h 851058"/>
              <a:gd name="connsiteX24" fmla="*/ 2334863 w 2704740"/>
              <a:gd name="connsiteY24" fmla="*/ 456629 h 851058"/>
              <a:gd name="connsiteX25" fmla="*/ 2340007 w 2704740"/>
              <a:gd name="connsiteY25" fmla="*/ 453866 h 851058"/>
              <a:gd name="connsiteX26" fmla="*/ 2361248 w 2704740"/>
              <a:gd name="connsiteY26" fmla="*/ 442341 h 851058"/>
              <a:gd name="connsiteX27" fmla="*/ 2366677 w 2704740"/>
              <a:gd name="connsiteY27" fmla="*/ 439293 h 851058"/>
              <a:gd name="connsiteX28" fmla="*/ 2386679 w 2704740"/>
              <a:gd name="connsiteY28" fmla="*/ 428054 h 851058"/>
              <a:gd name="connsiteX29" fmla="*/ 2392394 w 2704740"/>
              <a:gd name="connsiteY29" fmla="*/ 424720 h 851058"/>
              <a:gd name="connsiteX30" fmla="*/ 2411159 w 2704740"/>
              <a:gd name="connsiteY30" fmla="*/ 413671 h 851058"/>
              <a:gd name="connsiteX31" fmla="*/ 2417159 w 2704740"/>
              <a:gd name="connsiteY31" fmla="*/ 410051 h 851058"/>
              <a:gd name="connsiteX32" fmla="*/ 2434781 w 2704740"/>
              <a:gd name="connsiteY32" fmla="*/ 399193 h 851058"/>
              <a:gd name="connsiteX33" fmla="*/ 2440972 w 2704740"/>
              <a:gd name="connsiteY33" fmla="*/ 395288 h 851058"/>
              <a:gd name="connsiteX34" fmla="*/ 2457450 w 2704740"/>
              <a:gd name="connsiteY34" fmla="*/ 384715 h 851058"/>
              <a:gd name="connsiteX35" fmla="*/ 2463832 w 2704740"/>
              <a:gd name="connsiteY35" fmla="*/ 380429 h 851058"/>
              <a:gd name="connsiteX36" fmla="*/ 2479167 w 2704740"/>
              <a:gd name="connsiteY36" fmla="*/ 370142 h 851058"/>
              <a:gd name="connsiteX37" fmla="*/ 2485644 w 2704740"/>
              <a:gd name="connsiteY37" fmla="*/ 365570 h 851058"/>
              <a:gd name="connsiteX38" fmla="*/ 2499932 w 2704740"/>
              <a:gd name="connsiteY38" fmla="*/ 355568 h 851058"/>
              <a:gd name="connsiteX39" fmla="*/ 2506504 w 2704740"/>
              <a:gd name="connsiteY39" fmla="*/ 350711 h 851058"/>
              <a:gd name="connsiteX40" fmla="*/ 2519648 w 2704740"/>
              <a:gd name="connsiteY40" fmla="*/ 340900 h 851058"/>
              <a:gd name="connsiteX41" fmla="*/ 2526221 w 2704740"/>
              <a:gd name="connsiteY41" fmla="*/ 335852 h 851058"/>
              <a:gd name="connsiteX42" fmla="*/ 2538508 w 2704740"/>
              <a:gd name="connsiteY42" fmla="*/ 326231 h 851058"/>
              <a:gd name="connsiteX43" fmla="*/ 2544985 w 2704740"/>
              <a:gd name="connsiteY43" fmla="*/ 320897 h 851058"/>
              <a:gd name="connsiteX44" fmla="*/ 2556224 w 2704740"/>
              <a:gd name="connsiteY44" fmla="*/ 311563 h 851058"/>
              <a:gd name="connsiteX45" fmla="*/ 2562701 w 2704740"/>
              <a:gd name="connsiteY45" fmla="*/ 305943 h 851058"/>
              <a:gd name="connsiteX46" fmla="*/ 2572988 w 2704740"/>
              <a:gd name="connsiteY46" fmla="*/ 296894 h 851058"/>
              <a:gd name="connsiteX47" fmla="*/ 2579275 w 2704740"/>
              <a:gd name="connsiteY47" fmla="*/ 290989 h 851058"/>
              <a:gd name="connsiteX48" fmla="*/ 2588609 w 2704740"/>
              <a:gd name="connsiteY48" fmla="*/ 282226 h 851058"/>
              <a:gd name="connsiteX49" fmla="*/ 2594801 w 2704740"/>
              <a:gd name="connsiteY49" fmla="*/ 276035 h 851058"/>
              <a:gd name="connsiteX50" fmla="*/ 2603278 w 2704740"/>
              <a:gd name="connsiteY50" fmla="*/ 267557 h 851058"/>
              <a:gd name="connsiteX51" fmla="*/ 2609279 w 2704740"/>
              <a:gd name="connsiteY51" fmla="*/ 261080 h 851058"/>
              <a:gd name="connsiteX52" fmla="*/ 2616803 w 2704740"/>
              <a:gd name="connsiteY52" fmla="*/ 252889 h 851058"/>
              <a:gd name="connsiteX53" fmla="*/ 2622518 w 2704740"/>
              <a:gd name="connsiteY53" fmla="*/ 246221 h 851058"/>
              <a:gd name="connsiteX54" fmla="*/ 2629281 w 2704740"/>
              <a:gd name="connsiteY54" fmla="*/ 238220 h 851058"/>
              <a:gd name="connsiteX55" fmla="*/ 2634615 w 2704740"/>
              <a:gd name="connsiteY55" fmla="*/ 231362 h 851058"/>
              <a:gd name="connsiteX56" fmla="*/ 2640616 w 2704740"/>
              <a:gd name="connsiteY56" fmla="*/ 223647 h 851058"/>
              <a:gd name="connsiteX57" fmla="*/ 2645759 w 2704740"/>
              <a:gd name="connsiteY57" fmla="*/ 216408 h 851058"/>
              <a:gd name="connsiteX58" fmla="*/ 2650903 w 2704740"/>
              <a:gd name="connsiteY58" fmla="*/ 209074 h 851058"/>
              <a:gd name="connsiteX59" fmla="*/ 2655570 w 2704740"/>
              <a:gd name="connsiteY59" fmla="*/ 201644 h 851058"/>
              <a:gd name="connsiteX60" fmla="*/ 2659952 w 2704740"/>
              <a:gd name="connsiteY60" fmla="*/ 194596 h 851058"/>
              <a:gd name="connsiteX61" fmla="*/ 2664524 w 2704740"/>
              <a:gd name="connsiteY61" fmla="*/ 186404 h 851058"/>
              <a:gd name="connsiteX62" fmla="*/ 2667857 w 2704740"/>
              <a:gd name="connsiteY62" fmla="*/ 180213 h 851058"/>
              <a:gd name="connsiteX63" fmla="*/ 2677954 w 2704740"/>
              <a:gd name="connsiteY63" fmla="*/ 158877 h 851058"/>
              <a:gd name="connsiteX64" fmla="*/ 2680430 w 2704740"/>
              <a:gd name="connsiteY64" fmla="*/ 152876 h 851058"/>
              <a:gd name="connsiteX65" fmla="*/ 2686526 w 2704740"/>
              <a:gd name="connsiteY65" fmla="*/ 137255 h 851058"/>
              <a:gd name="connsiteX66" fmla="*/ 2688812 w 2704740"/>
              <a:gd name="connsiteY66" fmla="*/ 130969 h 851058"/>
              <a:gd name="connsiteX67" fmla="*/ 2694051 w 2704740"/>
              <a:gd name="connsiteY67" fmla="*/ 114014 h 851058"/>
              <a:gd name="connsiteX68" fmla="*/ 2695194 w 2704740"/>
              <a:gd name="connsiteY68" fmla="*/ 110014 h 851058"/>
              <a:gd name="connsiteX69" fmla="*/ 2703195 w 2704740"/>
              <a:gd name="connsiteY69" fmla="*/ 67342 h 851058"/>
              <a:gd name="connsiteX70" fmla="*/ 2703576 w 2704740"/>
              <a:gd name="connsiteY70" fmla="*/ 63532 h 851058"/>
              <a:gd name="connsiteX71" fmla="*/ 2704624 w 2704740"/>
              <a:gd name="connsiteY71" fmla="*/ 45720 h 851058"/>
              <a:gd name="connsiteX72" fmla="*/ 2704719 w 2704740"/>
              <a:gd name="connsiteY72" fmla="*/ 42196 h 851058"/>
              <a:gd name="connsiteX73" fmla="*/ 2701576 w 2704740"/>
              <a:gd name="connsiteY73" fmla="*/ 0 h 851058"/>
              <a:gd name="connsiteX74" fmla="*/ 2677192 w 2704740"/>
              <a:gd name="connsiteY74" fmla="*/ 0 h 851058"/>
              <a:gd name="connsiteX75" fmla="*/ 2679764 w 2704740"/>
              <a:gd name="connsiteY75" fmla="*/ 60770 h 851058"/>
              <a:gd name="connsiteX76" fmla="*/ 2679573 w 2704740"/>
              <a:gd name="connsiteY76" fmla="*/ 62770 h 851058"/>
              <a:gd name="connsiteX77" fmla="*/ 2676906 w 2704740"/>
              <a:gd name="connsiteY77" fmla="*/ 82010 h 851058"/>
              <a:gd name="connsiteX78" fmla="*/ 2676716 w 2704740"/>
              <a:gd name="connsiteY78" fmla="*/ 83153 h 851058"/>
              <a:gd name="connsiteX79" fmla="*/ 2672048 w 2704740"/>
              <a:gd name="connsiteY79" fmla="*/ 104108 h 851058"/>
              <a:gd name="connsiteX80" fmla="*/ 2671953 w 2704740"/>
              <a:gd name="connsiteY80" fmla="*/ 104299 h 851058"/>
              <a:gd name="connsiteX81" fmla="*/ 2666048 w 2704740"/>
              <a:gd name="connsiteY81" fmla="*/ 123635 h 851058"/>
              <a:gd name="connsiteX82" fmla="*/ 2664238 w 2704740"/>
              <a:gd name="connsiteY82" fmla="*/ 128778 h 851058"/>
              <a:gd name="connsiteX83" fmla="*/ 2658332 w 2704740"/>
              <a:gd name="connsiteY83" fmla="*/ 144018 h 851058"/>
              <a:gd name="connsiteX84" fmla="*/ 2656046 w 2704740"/>
              <a:gd name="connsiteY84" fmla="*/ 149447 h 851058"/>
              <a:gd name="connsiteX85" fmla="*/ 2646616 w 2704740"/>
              <a:gd name="connsiteY85" fmla="*/ 169545 h 851058"/>
              <a:gd name="connsiteX86" fmla="*/ 1883569 w 2704740"/>
              <a:gd name="connsiteY86" fmla="*/ 617411 h 851058"/>
              <a:gd name="connsiteX87" fmla="*/ 679418 w 2704740"/>
              <a:gd name="connsiteY87" fmla="*/ 827151 h 851058"/>
              <a:gd name="connsiteX88" fmla="*/ 42196 w 2704740"/>
              <a:gd name="connsiteY88" fmla="*/ 641699 h 851058"/>
              <a:gd name="connsiteX89" fmla="*/ 0 w 2704740"/>
              <a:gd name="connsiteY89" fmla="*/ 571976 h 851058"/>
              <a:gd name="connsiteX90" fmla="*/ 0 w 2704740"/>
              <a:gd name="connsiteY90" fmla="*/ 622649 h 851058"/>
              <a:gd name="connsiteX91" fmla="*/ 23432 w 2704740"/>
              <a:gd name="connsiteY91" fmla="*/ 656463 h 851058"/>
              <a:gd name="connsiteX92" fmla="*/ 679418 w 2704740"/>
              <a:gd name="connsiteY92" fmla="*/ 851059 h 851058"/>
              <a:gd name="connsiteX93" fmla="*/ 1891475 w 2704740"/>
              <a:gd name="connsiteY93" fmla="*/ 640080 h 851058"/>
              <a:gd name="connsiteX94" fmla="*/ 1916239 w 2704740"/>
              <a:gd name="connsiteY94" fmla="*/ 631793 h 851058"/>
              <a:gd name="connsiteX95" fmla="*/ 1916239 w 2704740"/>
              <a:gd name="connsiteY95" fmla="*/ 631793 h 851058"/>
              <a:gd name="connsiteX96" fmla="*/ 1953197 w 2704740"/>
              <a:gd name="connsiteY96" fmla="*/ 619030 h 85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04740" h="851058">
                <a:moveTo>
                  <a:pt x="1953197" y="619030"/>
                </a:moveTo>
                <a:cubicBezTo>
                  <a:pt x="1953292" y="619030"/>
                  <a:pt x="1953482" y="618935"/>
                  <a:pt x="1953578" y="618935"/>
                </a:cubicBezTo>
                <a:cubicBezTo>
                  <a:pt x="1965674" y="614744"/>
                  <a:pt x="1977581" y="610457"/>
                  <a:pt x="1989392" y="606266"/>
                </a:cubicBezTo>
                <a:cubicBezTo>
                  <a:pt x="1989677" y="606171"/>
                  <a:pt x="1989868" y="606076"/>
                  <a:pt x="1990154" y="605981"/>
                </a:cubicBezTo>
                <a:cubicBezTo>
                  <a:pt x="2001869" y="601790"/>
                  <a:pt x="2013395" y="597503"/>
                  <a:pt x="2024825" y="593217"/>
                </a:cubicBezTo>
                <a:cubicBezTo>
                  <a:pt x="2025206" y="593027"/>
                  <a:pt x="2025587" y="592931"/>
                  <a:pt x="2025968" y="592836"/>
                </a:cubicBezTo>
                <a:cubicBezTo>
                  <a:pt x="2037207" y="588645"/>
                  <a:pt x="2048447" y="584359"/>
                  <a:pt x="2059400" y="580168"/>
                </a:cubicBezTo>
                <a:cubicBezTo>
                  <a:pt x="2059972" y="579977"/>
                  <a:pt x="2060543" y="579787"/>
                  <a:pt x="2061020" y="579501"/>
                </a:cubicBezTo>
                <a:cubicBezTo>
                  <a:pt x="2071878" y="575310"/>
                  <a:pt x="2082641" y="571119"/>
                  <a:pt x="2093309" y="566833"/>
                </a:cubicBezTo>
                <a:cubicBezTo>
                  <a:pt x="2093976" y="566547"/>
                  <a:pt x="2094643" y="566261"/>
                  <a:pt x="2095310" y="566071"/>
                </a:cubicBezTo>
                <a:cubicBezTo>
                  <a:pt x="2105787" y="561880"/>
                  <a:pt x="2116169" y="557689"/>
                  <a:pt x="2126456" y="553498"/>
                </a:cubicBezTo>
                <a:cubicBezTo>
                  <a:pt x="2127218" y="553212"/>
                  <a:pt x="2127980" y="552831"/>
                  <a:pt x="2128838" y="552545"/>
                </a:cubicBezTo>
                <a:cubicBezTo>
                  <a:pt x="2138934" y="548354"/>
                  <a:pt x="2148840" y="544163"/>
                  <a:pt x="2158746" y="539972"/>
                </a:cubicBezTo>
                <a:cubicBezTo>
                  <a:pt x="2159699" y="539591"/>
                  <a:pt x="2160651" y="539115"/>
                  <a:pt x="2161604" y="538734"/>
                </a:cubicBezTo>
                <a:cubicBezTo>
                  <a:pt x="2171224" y="534638"/>
                  <a:pt x="2180749" y="530447"/>
                  <a:pt x="2190179" y="526352"/>
                </a:cubicBezTo>
                <a:cubicBezTo>
                  <a:pt x="2191322" y="525875"/>
                  <a:pt x="2192369" y="525399"/>
                  <a:pt x="2193417" y="524923"/>
                </a:cubicBezTo>
                <a:cubicBezTo>
                  <a:pt x="2202656" y="520827"/>
                  <a:pt x="2211800" y="516731"/>
                  <a:pt x="2220754" y="512636"/>
                </a:cubicBezTo>
                <a:cubicBezTo>
                  <a:pt x="2221992" y="512064"/>
                  <a:pt x="2223230" y="511493"/>
                  <a:pt x="2224469" y="510921"/>
                </a:cubicBezTo>
                <a:cubicBezTo>
                  <a:pt x="2233327" y="506921"/>
                  <a:pt x="2241995" y="502825"/>
                  <a:pt x="2250567" y="498729"/>
                </a:cubicBezTo>
                <a:cubicBezTo>
                  <a:pt x="2251901" y="498062"/>
                  <a:pt x="2253234" y="497396"/>
                  <a:pt x="2254663" y="496824"/>
                </a:cubicBezTo>
                <a:cubicBezTo>
                  <a:pt x="2263045" y="492824"/>
                  <a:pt x="2271332" y="488823"/>
                  <a:pt x="2279523" y="484823"/>
                </a:cubicBezTo>
                <a:cubicBezTo>
                  <a:pt x="2281047" y="484061"/>
                  <a:pt x="2282571" y="483299"/>
                  <a:pt x="2284000" y="482632"/>
                </a:cubicBezTo>
                <a:cubicBezTo>
                  <a:pt x="2292001" y="478727"/>
                  <a:pt x="2299907" y="474726"/>
                  <a:pt x="2307622" y="470821"/>
                </a:cubicBezTo>
                <a:cubicBezTo>
                  <a:pt x="2309241" y="469964"/>
                  <a:pt x="2310860" y="469202"/>
                  <a:pt x="2312384" y="468344"/>
                </a:cubicBezTo>
                <a:cubicBezTo>
                  <a:pt x="2320004" y="464439"/>
                  <a:pt x="2327434" y="460534"/>
                  <a:pt x="2334863" y="456629"/>
                </a:cubicBezTo>
                <a:cubicBezTo>
                  <a:pt x="2336578" y="455676"/>
                  <a:pt x="2338292" y="454819"/>
                  <a:pt x="2340007" y="453866"/>
                </a:cubicBezTo>
                <a:cubicBezTo>
                  <a:pt x="2347151" y="450056"/>
                  <a:pt x="2354294" y="446246"/>
                  <a:pt x="2361248" y="442341"/>
                </a:cubicBezTo>
                <a:cubicBezTo>
                  <a:pt x="2363057" y="441293"/>
                  <a:pt x="2364867" y="440341"/>
                  <a:pt x="2366677" y="439293"/>
                </a:cubicBezTo>
                <a:cubicBezTo>
                  <a:pt x="2373440" y="435578"/>
                  <a:pt x="2380107" y="431768"/>
                  <a:pt x="2386679" y="428054"/>
                </a:cubicBezTo>
                <a:cubicBezTo>
                  <a:pt x="2388584" y="426911"/>
                  <a:pt x="2390489" y="425863"/>
                  <a:pt x="2392394" y="424720"/>
                </a:cubicBezTo>
                <a:cubicBezTo>
                  <a:pt x="2398776" y="421005"/>
                  <a:pt x="2405063" y="417386"/>
                  <a:pt x="2411159" y="413671"/>
                </a:cubicBezTo>
                <a:cubicBezTo>
                  <a:pt x="2413159" y="412433"/>
                  <a:pt x="2415159" y="411289"/>
                  <a:pt x="2417159" y="410051"/>
                </a:cubicBezTo>
                <a:cubicBezTo>
                  <a:pt x="2423160" y="406432"/>
                  <a:pt x="2429066" y="402812"/>
                  <a:pt x="2434781" y="399193"/>
                </a:cubicBezTo>
                <a:cubicBezTo>
                  <a:pt x="2436876" y="397859"/>
                  <a:pt x="2438876" y="396621"/>
                  <a:pt x="2440972" y="395288"/>
                </a:cubicBezTo>
                <a:cubicBezTo>
                  <a:pt x="2446496" y="391763"/>
                  <a:pt x="2452021" y="388239"/>
                  <a:pt x="2457450" y="384715"/>
                </a:cubicBezTo>
                <a:cubicBezTo>
                  <a:pt x="2459641" y="383286"/>
                  <a:pt x="2461736" y="381857"/>
                  <a:pt x="2463832" y="380429"/>
                </a:cubicBezTo>
                <a:cubicBezTo>
                  <a:pt x="2468975" y="377000"/>
                  <a:pt x="2474119" y="373571"/>
                  <a:pt x="2479167" y="370142"/>
                </a:cubicBezTo>
                <a:cubicBezTo>
                  <a:pt x="2481358" y="368618"/>
                  <a:pt x="2483549" y="367094"/>
                  <a:pt x="2485644" y="365570"/>
                </a:cubicBezTo>
                <a:cubicBezTo>
                  <a:pt x="2490407" y="362236"/>
                  <a:pt x="2495264" y="358902"/>
                  <a:pt x="2499932" y="355568"/>
                </a:cubicBezTo>
                <a:cubicBezTo>
                  <a:pt x="2502122" y="353949"/>
                  <a:pt x="2504313" y="352330"/>
                  <a:pt x="2506504" y="350711"/>
                </a:cubicBezTo>
                <a:cubicBezTo>
                  <a:pt x="2510981" y="347472"/>
                  <a:pt x="2515362" y="344234"/>
                  <a:pt x="2519648" y="340900"/>
                </a:cubicBezTo>
                <a:cubicBezTo>
                  <a:pt x="2521839" y="339185"/>
                  <a:pt x="2524030" y="337566"/>
                  <a:pt x="2526221" y="335852"/>
                </a:cubicBezTo>
                <a:cubicBezTo>
                  <a:pt x="2530316" y="332613"/>
                  <a:pt x="2534507" y="329470"/>
                  <a:pt x="2538508" y="326231"/>
                </a:cubicBezTo>
                <a:cubicBezTo>
                  <a:pt x="2540699" y="324422"/>
                  <a:pt x="2542889" y="322707"/>
                  <a:pt x="2544985" y="320897"/>
                </a:cubicBezTo>
                <a:cubicBezTo>
                  <a:pt x="2548795" y="317754"/>
                  <a:pt x="2552605" y="314706"/>
                  <a:pt x="2556224" y="311563"/>
                </a:cubicBezTo>
                <a:cubicBezTo>
                  <a:pt x="2558415" y="309658"/>
                  <a:pt x="2560511" y="307848"/>
                  <a:pt x="2562701" y="305943"/>
                </a:cubicBezTo>
                <a:cubicBezTo>
                  <a:pt x="2566130" y="302895"/>
                  <a:pt x="2569655" y="299942"/>
                  <a:pt x="2572988" y="296894"/>
                </a:cubicBezTo>
                <a:cubicBezTo>
                  <a:pt x="2575179" y="294894"/>
                  <a:pt x="2577179" y="292989"/>
                  <a:pt x="2579275" y="290989"/>
                </a:cubicBezTo>
                <a:cubicBezTo>
                  <a:pt x="2582418" y="288036"/>
                  <a:pt x="2585657" y="285083"/>
                  <a:pt x="2588609" y="282226"/>
                </a:cubicBezTo>
                <a:cubicBezTo>
                  <a:pt x="2590705" y="280130"/>
                  <a:pt x="2592705" y="278130"/>
                  <a:pt x="2594801" y="276035"/>
                </a:cubicBezTo>
                <a:cubicBezTo>
                  <a:pt x="2597658" y="273177"/>
                  <a:pt x="2600516" y="270415"/>
                  <a:pt x="2603278" y="267557"/>
                </a:cubicBezTo>
                <a:cubicBezTo>
                  <a:pt x="2605373" y="265367"/>
                  <a:pt x="2607278" y="263271"/>
                  <a:pt x="2609279" y="261080"/>
                </a:cubicBezTo>
                <a:cubicBezTo>
                  <a:pt x="2611850" y="258318"/>
                  <a:pt x="2614422" y="255651"/>
                  <a:pt x="2616803" y="252889"/>
                </a:cubicBezTo>
                <a:cubicBezTo>
                  <a:pt x="2618804" y="250698"/>
                  <a:pt x="2620613" y="248412"/>
                  <a:pt x="2622518" y="246221"/>
                </a:cubicBezTo>
                <a:cubicBezTo>
                  <a:pt x="2624804" y="243554"/>
                  <a:pt x="2627090" y="240887"/>
                  <a:pt x="2629281" y="238220"/>
                </a:cubicBezTo>
                <a:cubicBezTo>
                  <a:pt x="2631186" y="235934"/>
                  <a:pt x="2632901" y="233648"/>
                  <a:pt x="2634615" y="231362"/>
                </a:cubicBezTo>
                <a:cubicBezTo>
                  <a:pt x="2636615" y="228791"/>
                  <a:pt x="2638711" y="226219"/>
                  <a:pt x="2640616" y="223647"/>
                </a:cubicBezTo>
                <a:cubicBezTo>
                  <a:pt x="2642426" y="221266"/>
                  <a:pt x="2644045" y="218789"/>
                  <a:pt x="2645759" y="216408"/>
                </a:cubicBezTo>
                <a:cubicBezTo>
                  <a:pt x="2647474" y="213932"/>
                  <a:pt x="2649284" y="211550"/>
                  <a:pt x="2650903" y="209074"/>
                </a:cubicBezTo>
                <a:cubicBezTo>
                  <a:pt x="2652522" y="206597"/>
                  <a:pt x="2654046" y="204121"/>
                  <a:pt x="2655570" y="201644"/>
                </a:cubicBezTo>
                <a:cubicBezTo>
                  <a:pt x="2656999" y="199263"/>
                  <a:pt x="2658618" y="196977"/>
                  <a:pt x="2659952" y="194596"/>
                </a:cubicBezTo>
                <a:cubicBezTo>
                  <a:pt x="2661571" y="191833"/>
                  <a:pt x="2662999" y="189071"/>
                  <a:pt x="2664524" y="186404"/>
                </a:cubicBezTo>
                <a:cubicBezTo>
                  <a:pt x="2665666" y="184309"/>
                  <a:pt x="2666810" y="182308"/>
                  <a:pt x="2667857" y="180213"/>
                </a:cubicBezTo>
                <a:cubicBezTo>
                  <a:pt x="2671477" y="173069"/>
                  <a:pt x="2674811" y="165926"/>
                  <a:pt x="2677954" y="158877"/>
                </a:cubicBezTo>
                <a:cubicBezTo>
                  <a:pt x="2678811" y="156877"/>
                  <a:pt x="2679668" y="154877"/>
                  <a:pt x="2680430" y="152876"/>
                </a:cubicBezTo>
                <a:cubicBezTo>
                  <a:pt x="2682621" y="147638"/>
                  <a:pt x="2684621" y="142399"/>
                  <a:pt x="2686526" y="137255"/>
                </a:cubicBezTo>
                <a:cubicBezTo>
                  <a:pt x="2687288" y="135160"/>
                  <a:pt x="2688050" y="133064"/>
                  <a:pt x="2688812" y="130969"/>
                </a:cubicBezTo>
                <a:cubicBezTo>
                  <a:pt x="2690717" y="125349"/>
                  <a:pt x="2692527" y="119634"/>
                  <a:pt x="2694051" y="114014"/>
                </a:cubicBezTo>
                <a:cubicBezTo>
                  <a:pt x="2694432" y="112681"/>
                  <a:pt x="2694908" y="111347"/>
                  <a:pt x="2695194" y="110014"/>
                </a:cubicBezTo>
                <a:cubicBezTo>
                  <a:pt x="2699004" y="95631"/>
                  <a:pt x="2701671" y="81439"/>
                  <a:pt x="2703195" y="67342"/>
                </a:cubicBezTo>
                <a:cubicBezTo>
                  <a:pt x="2703290" y="66104"/>
                  <a:pt x="2703386" y="64770"/>
                  <a:pt x="2703576" y="63532"/>
                </a:cubicBezTo>
                <a:cubicBezTo>
                  <a:pt x="2704148" y="57531"/>
                  <a:pt x="2704529" y="51626"/>
                  <a:pt x="2704624" y="45720"/>
                </a:cubicBezTo>
                <a:cubicBezTo>
                  <a:pt x="2704624" y="44577"/>
                  <a:pt x="2704719" y="43434"/>
                  <a:pt x="2704719" y="42196"/>
                </a:cubicBezTo>
                <a:cubicBezTo>
                  <a:pt x="2704910" y="28004"/>
                  <a:pt x="2703862" y="13907"/>
                  <a:pt x="2701576" y="0"/>
                </a:cubicBezTo>
                <a:lnTo>
                  <a:pt x="2677192" y="0"/>
                </a:lnTo>
                <a:cubicBezTo>
                  <a:pt x="2680716" y="19907"/>
                  <a:pt x="2681573" y="40100"/>
                  <a:pt x="2679764" y="60770"/>
                </a:cubicBezTo>
                <a:cubicBezTo>
                  <a:pt x="2679668" y="61436"/>
                  <a:pt x="2679668" y="62103"/>
                  <a:pt x="2679573" y="62770"/>
                </a:cubicBezTo>
                <a:cubicBezTo>
                  <a:pt x="2678906" y="69152"/>
                  <a:pt x="2678049" y="75533"/>
                  <a:pt x="2676906" y="82010"/>
                </a:cubicBezTo>
                <a:cubicBezTo>
                  <a:pt x="2676811" y="82391"/>
                  <a:pt x="2676811" y="82772"/>
                  <a:pt x="2676716" y="83153"/>
                </a:cubicBezTo>
                <a:cubicBezTo>
                  <a:pt x="2675478" y="90107"/>
                  <a:pt x="2673953" y="97060"/>
                  <a:pt x="2672048" y="104108"/>
                </a:cubicBezTo>
                <a:cubicBezTo>
                  <a:pt x="2672048" y="104204"/>
                  <a:pt x="2672048" y="104204"/>
                  <a:pt x="2671953" y="104299"/>
                </a:cubicBezTo>
                <a:cubicBezTo>
                  <a:pt x="2670239" y="110681"/>
                  <a:pt x="2668238" y="117158"/>
                  <a:pt x="2666048" y="123635"/>
                </a:cubicBezTo>
                <a:cubicBezTo>
                  <a:pt x="2665476" y="125349"/>
                  <a:pt x="2664809" y="127064"/>
                  <a:pt x="2664238" y="128778"/>
                </a:cubicBezTo>
                <a:cubicBezTo>
                  <a:pt x="2662428" y="133826"/>
                  <a:pt x="2660428" y="138970"/>
                  <a:pt x="2658332" y="144018"/>
                </a:cubicBezTo>
                <a:cubicBezTo>
                  <a:pt x="2657570" y="145828"/>
                  <a:pt x="2656904" y="147638"/>
                  <a:pt x="2656046" y="149447"/>
                </a:cubicBezTo>
                <a:cubicBezTo>
                  <a:pt x="2653094" y="156115"/>
                  <a:pt x="2650046" y="162782"/>
                  <a:pt x="2646616" y="169545"/>
                </a:cubicBezTo>
                <a:cubicBezTo>
                  <a:pt x="2571274" y="317183"/>
                  <a:pt x="2286000" y="484632"/>
                  <a:pt x="1883569" y="617411"/>
                </a:cubicBezTo>
                <a:cubicBezTo>
                  <a:pt x="1486186" y="748760"/>
                  <a:pt x="1035844" y="827151"/>
                  <a:pt x="679418" y="827151"/>
                </a:cubicBezTo>
                <a:cubicBezTo>
                  <a:pt x="344234" y="827151"/>
                  <a:pt x="141732" y="768191"/>
                  <a:pt x="42196" y="641699"/>
                </a:cubicBezTo>
                <a:cubicBezTo>
                  <a:pt x="25051" y="619887"/>
                  <a:pt x="11239" y="596646"/>
                  <a:pt x="0" y="571976"/>
                </a:cubicBezTo>
                <a:lnTo>
                  <a:pt x="0" y="622649"/>
                </a:lnTo>
                <a:cubicBezTo>
                  <a:pt x="7049" y="634270"/>
                  <a:pt x="14859" y="645604"/>
                  <a:pt x="23432" y="656463"/>
                </a:cubicBezTo>
                <a:cubicBezTo>
                  <a:pt x="127921" y="789242"/>
                  <a:pt x="336328" y="851059"/>
                  <a:pt x="679418" y="851059"/>
                </a:cubicBezTo>
                <a:cubicBezTo>
                  <a:pt x="1038225" y="851059"/>
                  <a:pt x="1491329" y="772192"/>
                  <a:pt x="1891475" y="640080"/>
                </a:cubicBezTo>
                <a:cubicBezTo>
                  <a:pt x="1899857" y="637318"/>
                  <a:pt x="1908048" y="634556"/>
                  <a:pt x="1916239" y="631793"/>
                </a:cubicBezTo>
                <a:lnTo>
                  <a:pt x="1916239" y="631793"/>
                </a:lnTo>
                <a:cubicBezTo>
                  <a:pt x="1928717" y="627507"/>
                  <a:pt x="1941005" y="623316"/>
                  <a:pt x="1953197" y="619030"/>
                </a:cubicBezTo>
                <a:close/>
              </a:path>
            </a:pathLst>
          </a:custGeom>
          <a:solidFill>
            <a:srgbClr val="7FD6F7"/>
          </a:solidFill>
          <a:ln w="9525" cap="flat">
            <a:solidFill>
              <a:srgbClr val="7FD6F7"/>
            </a:solidFill>
            <a:prstDash val="solid"/>
            <a:miter/>
          </a:ln>
        </p:spPr>
        <p:txBody>
          <a:bodyPr rtlCol="0" anchor="ctr"/>
          <a:lstStyle/>
          <a:p>
            <a:endParaRPr lang="en-US"/>
          </a:p>
        </p:txBody>
      </p:sp>
      <p:sp>
        <p:nvSpPr>
          <p:cNvPr id="1445" name="צורה חופשית: צורה 1418">
            <a:extLst>
              <a:ext uri="{FF2B5EF4-FFF2-40B4-BE49-F238E27FC236}">
                <a16:creationId xmlns:a16="http://schemas.microsoft.com/office/drawing/2014/main" id="{51D741F2-F19D-4B2D-A267-68A3E38E74B7}"/>
              </a:ext>
            </a:extLst>
          </p:cNvPr>
          <p:cNvSpPr/>
          <p:nvPr userDrawn="1"/>
        </p:nvSpPr>
        <p:spPr>
          <a:xfrm>
            <a:off x="1916620" y="0"/>
            <a:ext cx="2250757" cy="631697"/>
          </a:xfrm>
          <a:custGeom>
            <a:avLst/>
            <a:gdLst>
              <a:gd name="connsiteX0" fmla="*/ 785336 w 2250757"/>
              <a:gd name="connsiteY0" fmla="*/ 0 h 631697"/>
              <a:gd name="connsiteX1" fmla="*/ 788480 w 2250757"/>
              <a:gd name="connsiteY1" fmla="*/ 42196 h 631697"/>
              <a:gd name="connsiteX2" fmla="*/ 788384 w 2250757"/>
              <a:gd name="connsiteY2" fmla="*/ 45720 h 631697"/>
              <a:gd name="connsiteX3" fmla="*/ 787337 w 2250757"/>
              <a:gd name="connsiteY3" fmla="*/ 63532 h 631697"/>
              <a:gd name="connsiteX4" fmla="*/ 786955 w 2250757"/>
              <a:gd name="connsiteY4" fmla="*/ 67342 h 631697"/>
              <a:gd name="connsiteX5" fmla="*/ 778955 w 2250757"/>
              <a:gd name="connsiteY5" fmla="*/ 110014 h 631697"/>
              <a:gd name="connsiteX6" fmla="*/ 777812 w 2250757"/>
              <a:gd name="connsiteY6" fmla="*/ 114014 h 631697"/>
              <a:gd name="connsiteX7" fmla="*/ 772573 w 2250757"/>
              <a:gd name="connsiteY7" fmla="*/ 130969 h 631697"/>
              <a:gd name="connsiteX8" fmla="*/ 770287 w 2250757"/>
              <a:gd name="connsiteY8" fmla="*/ 137255 h 631697"/>
              <a:gd name="connsiteX9" fmla="*/ 764191 w 2250757"/>
              <a:gd name="connsiteY9" fmla="*/ 152876 h 631697"/>
              <a:gd name="connsiteX10" fmla="*/ 761714 w 2250757"/>
              <a:gd name="connsiteY10" fmla="*/ 158877 h 631697"/>
              <a:gd name="connsiteX11" fmla="*/ 751618 w 2250757"/>
              <a:gd name="connsiteY11" fmla="*/ 180213 h 631697"/>
              <a:gd name="connsiteX12" fmla="*/ 748284 w 2250757"/>
              <a:gd name="connsiteY12" fmla="*/ 186404 h 631697"/>
              <a:gd name="connsiteX13" fmla="*/ 743712 w 2250757"/>
              <a:gd name="connsiteY13" fmla="*/ 194596 h 631697"/>
              <a:gd name="connsiteX14" fmla="*/ 739330 w 2250757"/>
              <a:gd name="connsiteY14" fmla="*/ 201644 h 631697"/>
              <a:gd name="connsiteX15" fmla="*/ 734663 w 2250757"/>
              <a:gd name="connsiteY15" fmla="*/ 209074 h 631697"/>
              <a:gd name="connsiteX16" fmla="*/ 729520 w 2250757"/>
              <a:gd name="connsiteY16" fmla="*/ 216408 h 631697"/>
              <a:gd name="connsiteX17" fmla="*/ 724376 w 2250757"/>
              <a:gd name="connsiteY17" fmla="*/ 223647 h 631697"/>
              <a:gd name="connsiteX18" fmla="*/ 718376 w 2250757"/>
              <a:gd name="connsiteY18" fmla="*/ 231362 h 631697"/>
              <a:gd name="connsiteX19" fmla="*/ 713041 w 2250757"/>
              <a:gd name="connsiteY19" fmla="*/ 238220 h 631697"/>
              <a:gd name="connsiteX20" fmla="*/ 706279 w 2250757"/>
              <a:gd name="connsiteY20" fmla="*/ 246221 h 631697"/>
              <a:gd name="connsiteX21" fmla="*/ 700564 w 2250757"/>
              <a:gd name="connsiteY21" fmla="*/ 252889 h 631697"/>
              <a:gd name="connsiteX22" fmla="*/ 693039 w 2250757"/>
              <a:gd name="connsiteY22" fmla="*/ 261080 h 631697"/>
              <a:gd name="connsiteX23" fmla="*/ 687038 w 2250757"/>
              <a:gd name="connsiteY23" fmla="*/ 267557 h 631697"/>
              <a:gd name="connsiteX24" fmla="*/ 678561 w 2250757"/>
              <a:gd name="connsiteY24" fmla="*/ 276035 h 631697"/>
              <a:gd name="connsiteX25" fmla="*/ 672370 w 2250757"/>
              <a:gd name="connsiteY25" fmla="*/ 282226 h 631697"/>
              <a:gd name="connsiteX26" fmla="*/ 663035 w 2250757"/>
              <a:gd name="connsiteY26" fmla="*/ 290989 h 631697"/>
              <a:gd name="connsiteX27" fmla="*/ 656749 w 2250757"/>
              <a:gd name="connsiteY27" fmla="*/ 296894 h 631697"/>
              <a:gd name="connsiteX28" fmla="*/ 646462 w 2250757"/>
              <a:gd name="connsiteY28" fmla="*/ 305943 h 631697"/>
              <a:gd name="connsiteX29" fmla="*/ 639985 w 2250757"/>
              <a:gd name="connsiteY29" fmla="*/ 311563 h 631697"/>
              <a:gd name="connsiteX30" fmla="*/ 628745 w 2250757"/>
              <a:gd name="connsiteY30" fmla="*/ 320897 h 631697"/>
              <a:gd name="connsiteX31" fmla="*/ 622268 w 2250757"/>
              <a:gd name="connsiteY31" fmla="*/ 326231 h 631697"/>
              <a:gd name="connsiteX32" fmla="*/ 609981 w 2250757"/>
              <a:gd name="connsiteY32" fmla="*/ 335851 h 631697"/>
              <a:gd name="connsiteX33" fmla="*/ 603409 w 2250757"/>
              <a:gd name="connsiteY33" fmla="*/ 340900 h 631697"/>
              <a:gd name="connsiteX34" fmla="*/ 590264 w 2250757"/>
              <a:gd name="connsiteY34" fmla="*/ 350711 h 631697"/>
              <a:gd name="connsiteX35" fmla="*/ 583692 w 2250757"/>
              <a:gd name="connsiteY35" fmla="*/ 355568 h 631697"/>
              <a:gd name="connsiteX36" fmla="*/ 569405 w 2250757"/>
              <a:gd name="connsiteY36" fmla="*/ 365570 h 631697"/>
              <a:gd name="connsiteX37" fmla="*/ 562928 w 2250757"/>
              <a:gd name="connsiteY37" fmla="*/ 370142 h 631697"/>
              <a:gd name="connsiteX38" fmla="*/ 547592 w 2250757"/>
              <a:gd name="connsiteY38" fmla="*/ 380429 h 631697"/>
              <a:gd name="connsiteX39" fmla="*/ 541211 w 2250757"/>
              <a:gd name="connsiteY39" fmla="*/ 384715 h 631697"/>
              <a:gd name="connsiteX40" fmla="*/ 524732 w 2250757"/>
              <a:gd name="connsiteY40" fmla="*/ 395288 h 631697"/>
              <a:gd name="connsiteX41" fmla="*/ 518541 w 2250757"/>
              <a:gd name="connsiteY41" fmla="*/ 399193 h 631697"/>
              <a:gd name="connsiteX42" fmla="*/ 500920 w 2250757"/>
              <a:gd name="connsiteY42" fmla="*/ 410051 h 631697"/>
              <a:gd name="connsiteX43" fmla="*/ 494919 w 2250757"/>
              <a:gd name="connsiteY43" fmla="*/ 413671 h 631697"/>
              <a:gd name="connsiteX44" fmla="*/ 476155 w 2250757"/>
              <a:gd name="connsiteY44" fmla="*/ 424720 h 631697"/>
              <a:gd name="connsiteX45" fmla="*/ 470440 w 2250757"/>
              <a:gd name="connsiteY45" fmla="*/ 428054 h 631697"/>
              <a:gd name="connsiteX46" fmla="*/ 450437 w 2250757"/>
              <a:gd name="connsiteY46" fmla="*/ 439293 h 631697"/>
              <a:gd name="connsiteX47" fmla="*/ 445008 w 2250757"/>
              <a:gd name="connsiteY47" fmla="*/ 442341 h 631697"/>
              <a:gd name="connsiteX48" fmla="*/ 423767 w 2250757"/>
              <a:gd name="connsiteY48" fmla="*/ 453866 h 631697"/>
              <a:gd name="connsiteX49" fmla="*/ 418624 w 2250757"/>
              <a:gd name="connsiteY49" fmla="*/ 456629 h 631697"/>
              <a:gd name="connsiteX50" fmla="*/ 396145 w 2250757"/>
              <a:gd name="connsiteY50" fmla="*/ 468344 h 631697"/>
              <a:gd name="connsiteX51" fmla="*/ 391382 w 2250757"/>
              <a:gd name="connsiteY51" fmla="*/ 470821 h 631697"/>
              <a:gd name="connsiteX52" fmla="*/ 367760 w 2250757"/>
              <a:gd name="connsiteY52" fmla="*/ 482632 h 631697"/>
              <a:gd name="connsiteX53" fmla="*/ 363284 w 2250757"/>
              <a:gd name="connsiteY53" fmla="*/ 484823 h 631697"/>
              <a:gd name="connsiteX54" fmla="*/ 338423 w 2250757"/>
              <a:gd name="connsiteY54" fmla="*/ 496824 h 631697"/>
              <a:gd name="connsiteX55" fmla="*/ 334328 w 2250757"/>
              <a:gd name="connsiteY55" fmla="*/ 498729 h 631697"/>
              <a:gd name="connsiteX56" fmla="*/ 308229 w 2250757"/>
              <a:gd name="connsiteY56" fmla="*/ 510921 h 631697"/>
              <a:gd name="connsiteX57" fmla="*/ 304514 w 2250757"/>
              <a:gd name="connsiteY57" fmla="*/ 512636 h 631697"/>
              <a:gd name="connsiteX58" fmla="*/ 277178 w 2250757"/>
              <a:gd name="connsiteY58" fmla="*/ 524923 h 631697"/>
              <a:gd name="connsiteX59" fmla="*/ 273939 w 2250757"/>
              <a:gd name="connsiteY59" fmla="*/ 526352 h 631697"/>
              <a:gd name="connsiteX60" fmla="*/ 245364 w 2250757"/>
              <a:gd name="connsiteY60" fmla="*/ 538734 h 631697"/>
              <a:gd name="connsiteX61" fmla="*/ 242506 w 2250757"/>
              <a:gd name="connsiteY61" fmla="*/ 539972 h 631697"/>
              <a:gd name="connsiteX62" fmla="*/ 212598 w 2250757"/>
              <a:gd name="connsiteY62" fmla="*/ 552545 h 631697"/>
              <a:gd name="connsiteX63" fmla="*/ 210217 w 2250757"/>
              <a:gd name="connsiteY63" fmla="*/ 553498 h 631697"/>
              <a:gd name="connsiteX64" fmla="*/ 179070 w 2250757"/>
              <a:gd name="connsiteY64" fmla="*/ 566071 h 631697"/>
              <a:gd name="connsiteX65" fmla="*/ 177070 w 2250757"/>
              <a:gd name="connsiteY65" fmla="*/ 566833 h 631697"/>
              <a:gd name="connsiteX66" fmla="*/ 144780 w 2250757"/>
              <a:gd name="connsiteY66" fmla="*/ 579501 h 631697"/>
              <a:gd name="connsiteX67" fmla="*/ 143161 w 2250757"/>
              <a:gd name="connsiteY67" fmla="*/ 580168 h 631697"/>
              <a:gd name="connsiteX68" fmla="*/ 109728 w 2250757"/>
              <a:gd name="connsiteY68" fmla="*/ 592836 h 631697"/>
              <a:gd name="connsiteX69" fmla="*/ 108585 w 2250757"/>
              <a:gd name="connsiteY69" fmla="*/ 593217 h 631697"/>
              <a:gd name="connsiteX70" fmla="*/ 73914 w 2250757"/>
              <a:gd name="connsiteY70" fmla="*/ 605981 h 631697"/>
              <a:gd name="connsiteX71" fmla="*/ 73152 w 2250757"/>
              <a:gd name="connsiteY71" fmla="*/ 606266 h 631697"/>
              <a:gd name="connsiteX72" fmla="*/ 37338 w 2250757"/>
              <a:gd name="connsiteY72" fmla="*/ 618935 h 631697"/>
              <a:gd name="connsiteX73" fmla="*/ 36957 w 2250757"/>
              <a:gd name="connsiteY73" fmla="*/ 619030 h 631697"/>
              <a:gd name="connsiteX74" fmla="*/ 0 w 2250757"/>
              <a:gd name="connsiteY74" fmla="*/ 631698 h 631697"/>
              <a:gd name="connsiteX75" fmla="*/ 0 w 2250757"/>
              <a:gd name="connsiteY75" fmla="*/ 631698 h 631697"/>
              <a:gd name="connsiteX76" fmla="*/ 281368 w 2250757"/>
              <a:gd name="connsiteY76" fmla="*/ 605981 h 631697"/>
              <a:gd name="connsiteX77" fmla="*/ 2250758 w 2250757"/>
              <a:gd name="connsiteY77" fmla="*/ 0 h 631697"/>
              <a:gd name="connsiteX78" fmla="*/ 785336 w 2250757"/>
              <a:gd name="connsiteY78" fmla="*/ 0 h 63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50757" h="631697">
                <a:moveTo>
                  <a:pt x="785336" y="0"/>
                </a:moveTo>
                <a:cubicBezTo>
                  <a:pt x="787622" y="13907"/>
                  <a:pt x="788575" y="28004"/>
                  <a:pt x="788480" y="42196"/>
                </a:cubicBezTo>
                <a:cubicBezTo>
                  <a:pt x="788480" y="43339"/>
                  <a:pt x="788384" y="44482"/>
                  <a:pt x="788384" y="45720"/>
                </a:cubicBezTo>
                <a:cubicBezTo>
                  <a:pt x="788194" y="51626"/>
                  <a:pt x="787908" y="57531"/>
                  <a:pt x="787337" y="63532"/>
                </a:cubicBezTo>
                <a:cubicBezTo>
                  <a:pt x="787241" y="64770"/>
                  <a:pt x="787146" y="66104"/>
                  <a:pt x="786955" y="67342"/>
                </a:cubicBezTo>
                <a:cubicBezTo>
                  <a:pt x="785431" y="81439"/>
                  <a:pt x="782764" y="95631"/>
                  <a:pt x="778955" y="110014"/>
                </a:cubicBezTo>
                <a:cubicBezTo>
                  <a:pt x="778573" y="111347"/>
                  <a:pt x="778193" y="112681"/>
                  <a:pt x="777812" y="114014"/>
                </a:cubicBezTo>
                <a:cubicBezTo>
                  <a:pt x="776192" y="119634"/>
                  <a:pt x="774478" y="125254"/>
                  <a:pt x="772573" y="130969"/>
                </a:cubicBezTo>
                <a:cubicBezTo>
                  <a:pt x="771811" y="133064"/>
                  <a:pt x="771144" y="135160"/>
                  <a:pt x="770287" y="137255"/>
                </a:cubicBezTo>
                <a:cubicBezTo>
                  <a:pt x="768382" y="142494"/>
                  <a:pt x="766381" y="147638"/>
                  <a:pt x="764191" y="152876"/>
                </a:cubicBezTo>
                <a:cubicBezTo>
                  <a:pt x="763333" y="154877"/>
                  <a:pt x="762572" y="156877"/>
                  <a:pt x="761714" y="158877"/>
                </a:cubicBezTo>
                <a:cubicBezTo>
                  <a:pt x="758571" y="166021"/>
                  <a:pt x="755332" y="173069"/>
                  <a:pt x="751618" y="180213"/>
                </a:cubicBezTo>
                <a:cubicBezTo>
                  <a:pt x="750570" y="182213"/>
                  <a:pt x="749332" y="184309"/>
                  <a:pt x="748284" y="186404"/>
                </a:cubicBezTo>
                <a:cubicBezTo>
                  <a:pt x="746760" y="189167"/>
                  <a:pt x="745331" y="191929"/>
                  <a:pt x="743712" y="194596"/>
                </a:cubicBezTo>
                <a:cubicBezTo>
                  <a:pt x="742379" y="196977"/>
                  <a:pt x="740759" y="199263"/>
                  <a:pt x="739330" y="201644"/>
                </a:cubicBezTo>
                <a:cubicBezTo>
                  <a:pt x="737806" y="204121"/>
                  <a:pt x="736282" y="206597"/>
                  <a:pt x="734663" y="209074"/>
                </a:cubicBezTo>
                <a:cubicBezTo>
                  <a:pt x="733044" y="211550"/>
                  <a:pt x="731234" y="213931"/>
                  <a:pt x="729520" y="216408"/>
                </a:cubicBezTo>
                <a:cubicBezTo>
                  <a:pt x="727805" y="218789"/>
                  <a:pt x="726186" y="221266"/>
                  <a:pt x="724376" y="223647"/>
                </a:cubicBezTo>
                <a:cubicBezTo>
                  <a:pt x="722471" y="226219"/>
                  <a:pt x="720376" y="228791"/>
                  <a:pt x="718376" y="231362"/>
                </a:cubicBezTo>
                <a:cubicBezTo>
                  <a:pt x="716566" y="233648"/>
                  <a:pt x="714851" y="235934"/>
                  <a:pt x="713041" y="238220"/>
                </a:cubicBezTo>
                <a:cubicBezTo>
                  <a:pt x="710851" y="240887"/>
                  <a:pt x="708565" y="243554"/>
                  <a:pt x="706279" y="246221"/>
                </a:cubicBezTo>
                <a:cubicBezTo>
                  <a:pt x="704374" y="248412"/>
                  <a:pt x="702564" y="250698"/>
                  <a:pt x="700564" y="252889"/>
                </a:cubicBezTo>
                <a:cubicBezTo>
                  <a:pt x="698182" y="255651"/>
                  <a:pt x="695515" y="258318"/>
                  <a:pt x="693039" y="261080"/>
                </a:cubicBezTo>
                <a:cubicBezTo>
                  <a:pt x="691039" y="263271"/>
                  <a:pt x="689134" y="265367"/>
                  <a:pt x="687038" y="267557"/>
                </a:cubicBezTo>
                <a:cubicBezTo>
                  <a:pt x="684276" y="270415"/>
                  <a:pt x="681419" y="273177"/>
                  <a:pt x="678561" y="276035"/>
                </a:cubicBezTo>
                <a:cubicBezTo>
                  <a:pt x="676465" y="278130"/>
                  <a:pt x="674465" y="280130"/>
                  <a:pt x="672370" y="282226"/>
                </a:cubicBezTo>
                <a:cubicBezTo>
                  <a:pt x="669322" y="285179"/>
                  <a:pt x="666179" y="288036"/>
                  <a:pt x="663035" y="290989"/>
                </a:cubicBezTo>
                <a:cubicBezTo>
                  <a:pt x="660940" y="292989"/>
                  <a:pt x="658844" y="294894"/>
                  <a:pt x="656749" y="296894"/>
                </a:cubicBezTo>
                <a:cubicBezTo>
                  <a:pt x="653415" y="299942"/>
                  <a:pt x="649891" y="302895"/>
                  <a:pt x="646462" y="305943"/>
                </a:cubicBezTo>
                <a:cubicBezTo>
                  <a:pt x="644271" y="307848"/>
                  <a:pt x="642176" y="309658"/>
                  <a:pt x="639985" y="311563"/>
                </a:cubicBezTo>
                <a:cubicBezTo>
                  <a:pt x="636365" y="314706"/>
                  <a:pt x="632555" y="317754"/>
                  <a:pt x="628745" y="320897"/>
                </a:cubicBezTo>
                <a:cubicBezTo>
                  <a:pt x="626555" y="322707"/>
                  <a:pt x="624459" y="324422"/>
                  <a:pt x="622268" y="326231"/>
                </a:cubicBezTo>
                <a:cubicBezTo>
                  <a:pt x="618268" y="329470"/>
                  <a:pt x="614172" y="332613"/>
                  <a:pt x="609981" y="335851"/>
                </a:cubicBezTo>
                <a:cubicBezTo>
                  <a:pt x="607790" y="337566"/>
                  <a:pt x="605695" y="339185"/>
                  <a:pt x="603409" y="340900"/>
                </a:cubicBezTo>
                <a:cubicBezTo>
                  <a:pt x="599122" y="344138"/>
                  <a:pt x="594646" y="347377"/>
                  <a:pt x="590264" y="350711"/>
                </a:cubicBezTo>
                <a:cubicBezTo>
                  <a:pt x="588073" y="352330"/>
                  <a:pt x="585883" y="353949"/>
                  <a:pt x="583692" y="355568"/>
                </a:cubicBezTo>
                <a:cubicBezTo>
                  <a:pt x="579025" y="358902"/>
                  <a:pt x="574262" y="362236"/>
                  <a:pt x="569405" y="365570"/>
                </a:cubicBezTo>
                <a:cubicBezTo>
                  <a:pt x="567214" y="367094"/>
                  <a:pt x="565118" y="368618"/>
                  <a:pt x="562928" y="370142"/>
                </a:cubicBezTo>
                <a:cubicBezTo>
                  <a:pt x="557879" y="373571"/>
                  <a:pt x="552736" y="377000"/>
                  <a:pt x="547592" y="380429"/>
                </a:cubicBezTo>
                <a:cubicBezTo>
                  <a:pt x="545497" y="381857"/>
                  <a:pt x="543306" y="383286"/>
                  <a:pt x="541211" y="384715"/>
                </a:cubicBezTo>
                <a:cubicBezTo>
                  <a:pt x="535781" y="388239"/>
                  <a:pt x="530352" y="391763"/>
                  <a:pt x="524732" y="395288"/>
                </a:cubicBezTo>
                <a:cubicBezTo>
                  <a:pt x="522637" y="396621"/>
                  <a:pt x="520637" y="397859"/>
                  <a:pt x="518541" y="399193"/>
                </a:cubicBezTo>
                <a:cubicBezTo>
                  <a:pt x="512731" y="402812"/>
                  <a:pt x="506825" y="406432"/>
                  <a:pt x="500920" y="410051"/>
                </a:cubicBezTo>
                <a:cubicBezTo>
                  <a:pt x="498920" y="411290"/>
                  <a:pt x="496919" y="412433"/>
                  <a:pt x="494919" y="413671"/>
                </a:cubicBezTo>
                <a:cubicBezTo>
                  <a:pt x="488728" y="417386"/>
                  <a:pt x="482441" y="421005"/>
                  <a:pt x="476155" y="424720"/>
                </a:cubicBezTo>
                <a:cubicBezTo>
                  <a:pt x="474250" y="425863"/>
                  <a:pt x="472345" y="426911"/>
                  <a:pt x="470440" y="428054"/>
                </a:cubicBezTo>
                <a:cubicBezTo>
                  <a:pt x="463867" y="431768"/>
                  <a:pt x="457200" y="435578"/>
                  <a:pt x="450437" y="439293"/>
                </a:cubicBezTo>
                <a:cubicBezTo>
                  <a:pt x="448628" y="440341"/>
                  <a:pt x="446818" y="441293"/>
                  <a:pt x="445008" y="442341"/>
                </a:cubicBezTo>
                <a:cubicBezTo>
                  <a:pt x="438055" y="446151"/>
                  <a:pt x="431006" y="449961"/>
                  <a:pt x="423767" y="453866"/>
                </a:cubicBezTo>
                <a:cubicBezTo>
                  <a:pt x="422053" y="454819"/>
                  <a:pt x="420338" y="455676"/>
                  <a:pt x="418624" y="456629"/>
                </a:cubicBezTo>
                <a:cubicBezTo>
                  <a:pt x="411289" y="460534"/>
                  <a:pt x="403765" y="464439"/>
                  <a:pt x="396145" y="468344"/>
                </a:cubicBezTo>
                <a:cubicBezTo>
                  <a:pt x="394525" y="469201"/>
                  <a:pt x="393001" y="469964"/>
                  <a:pt x="391382" y="470821"/>
                </a:cubicBezTo>
                <a:cubicBezTo>
                  <a:pt x="383572" y="474821"/>
                  <a:pt x="375761" y="478726"/>
                  <a:pt x="367760" y="482632"/>
                </a:cubicBezTo>
                <a:cubicBezTo>
                  <a:pt x="366236" y="483394"/>
                  <a:pt x="364808" y="484156"/>
                  <a:pt x="363284" y="484823"/>
                </a:cubicBezTo>
                <a:cubicBezTo>
                  <a:pt x="355092" y="488823"/>
                  <a:pt x="346805" y="492824"/>
                  <a:pt x="338423" y="496824"/>
                </a:cubicBezTo>
                <a:cubicBezTo>
                  <a:pt x="337090" y="497491"/>
                  <a:pt x="335756" y="498158"/>
                  <a:pt x="334328" y="498729"/>
                </a:cubicBezTo>
                <a:cubicBezTo>
                  <a:pt x="325755" y="502825"/>
                  <a:pt x="316992" y="506825"/>
                  <a:pt x="308229" y="510921"/>
                </a:cubicBezTo>
                <a:cubicBezTo>
                  <a:pt x="306991" y="511493"/>
                  <a:pt x="305753" y="512064"/>
                  <a:pt x="304514" y="512636"/>
                </a:cubicBezTo>
                <a:cubicBezTo>
                  <a:pt x="295466" y="516731"/>
                  <a:pt x="286417" y="520827"/>
                  <a:pt x="277178" y="524923"/>
                </a:cubicBezTo>
                <a:cubicBezTo>
                  <a:pt x="276130" y="525399"/>
                  <a:pt x="274987" y="525875"/>
                  <a:pt x="273939" y="526352"/>
                </a:cubicBezTo>
                <a:cubicBezTo>
                  <a:pt x="264509" y="530543"/>
                  <a:pt x="254984" y="534638"/>
                  <a:pt x="245364" y="538734"/>
                </a:cubicBezTo>
                <a:cubicBezTo>
                  <a:pt x="244412" y="539115"/>
                  <a:pt x="243459" y="539591"/>
                  <a:pt x="242506" y="539972"/>
                </a:cubicBezTo>
                <a:cubicBezTo>
                  <a:pt x="232696" y="544163"/>
                  <a:pt x="222695" y="548354"/>
                  <a:pt x="212598" y="552545"/>
                </a:cubicBezTo>
                <a:cubicBezTo>
                  <a:pt x="211836" y="552831"/>
                  <a:pt x="211074" y="553212"/>
                  <a:pt x="210217" y="553498"/>
                </a:cubicBezTo>
                <a:cubicBezTo>
                  <a:pt x="199930" y="557689"/>
                  <a:pt x="189547" y="561975"/>
                  <a:pt x="179070" y="566071"/>
                </a:cubicBezTo>
                <a:cubicBezTo>
                  <a:pt x="178403" y="566357"/>
                  <a:pt x="177737" y="566642"/>
                  <a:pt x="177070" y="566833"/>
                </a:cubicBezTo>
                <a:cubicBezTo>
                  <a:pt x="166402" y="571024"/>
                  <a:pt x="155638" y="575310"/>
                  <a:pt x="144780" y="579501"/>
                </a:cubicBezTo>
                <a:cubicBezTo>
                  <a:pt x="144209" y="579692"/>
                  <a:pt x="143637" y="579882"/>
                  <a:pt x="143161" y="580168"/>
                </a:cubicBezTo>
                <a:cubicBezTo>
                  <a:pt x="132112" y="584454"/>
                  <a:pt x="120967" y="588645"/>
                  <a:pt x="109728" y="592836"/>
                </a:cubicBezTo>
                <a:cubicBezTo>
                  <a:pt x="109347" y="592931"/>
                  <a:pt x="108966" y="593122"/>
                  <a:pt x="108585" y="593217"/>
                </a:cubicBezTo>
                <a:cubicBezTo>
                  <a:pt x="97155" y="597503"/>
                  <a:pt x="85534" y="601694"/>
                  <a:pt x="73914" y="605981"/>
                </a:cubicBezTo>
                <a:cubicBezTo>
                  <a:pt x="73628" y="606076"/>
                  <a:pt x="73438" y="606171"/>
                  <a:pt x="73152" y="606266"/>
                </a:cubicBezTo>
                <a:cubicBezTo>
                  <a:pt x="61341" y="610553"/>
                  <a:pt x="49339" y="614744"/>
                  <a:pt x="37338" y="618935"/>
                </a:cubicBezTo>
                <a:cubicBezTo>
                  <a:pt x="37243" y="619030"/>
                  <a:pt x="37052" y="619030"/>
                  <a:pt x="36957" y="619030"/>
                </a:cubicBezTo>
                <a:cubicBezTo>
                  <a:pt x="24765" y="623316"/>
                  <a:pt x="12478" y="627507"/>
                  <a:pt x="0" y="631698"/>
                </a:cubicBezTo>
                <a:lnTo>
                  <a:pt x="0" y="631698"/>
                </a:lnTo>
                <a:cubicBezTo>
                  <a:pt x="92964" y="626174"/>
                  <a:pt x="186976" y="617506"/>
                  <a:pt x="281368" y="605981"/>
                </a:cubicBezTo>
                <a:cubicBezTo>
                  <a:pt x="1555718" y="450247"/>
                  <a:pt x="2227612" y="386048"/>
                  <a:pt x="2250758" y="0"/>
                </a:cubicBezTo>
                <a:lnTo>
                  <a:pt x="785336" y="0"/>
                </a:lnTo>
                <a:close/>
              </a:path>
            </a:pathLst>
          </a:custGeom>
          <a:solidFill>
            <a:srgbClr val="0885C6"/>
          </a:solidFill>
          <a:ln w="9525" cap="flat">
            <a:noFill/>
            <a:prstDash val="solid"/>
            <a:miter/>
          </a:ln>
        </p:spPr>
        <p:txBody>
          <a:bodyPr rtlCol="0" anchor="ctr"/>
          <a:lstStyle/>
          <a:p>
            <a:endParaRPr lang="en-US"/>
          </a:p>
        </p:txBody>
      </p:sp>
      <p:sp>
        <p:nvSpPr>
          <p:cNvPr id="1446" name="צורה חופשית: צורה 1419">
            <a:extLst>
              <a:ext uri="{FF2B5EF4-FFF2-40B4-BE49-F238E27FC236}">
                <a16:creationId xmlns:a16="http://schemas.microsoft.com/office/drawing/2014/main" id="{23D7D5D0-C148-4AC7-B2EC-466DF23954E5}"/>
              </a:ext>
            </a:extLst>
          </p:cNvPr>
          <p:cNvSpPr/>
          <p:nvPr userDrawn="1"/>
        </p:nvSpPr>
        <p:spPr>
          <a:xfrm>
            <a:off x="246221" y="-95"/>
            <a:ext cx="2434866" cy="638848"/>
          </a:xfrm>
          <a:custGeom>
            <a:avLst/>
            <a:gdLst>
              <a:gd name="connsiteX0" fmla="*/ 2418398 w 2434866"/>
              <a:gd name="connsiteY0" fmla="*/ 128778 h 638848"/>
              <a:gd name="connsiteX1" fmla="*/ 2420207 w 2434866"/>
              <a:gd name="connsiteY1" fmla="*/ 123635 h 638848"/>
              <a:gd name="connsiteX2" fmla="*/ 2426113 w 2434866"/>
              <a:gd name="connsiteY2" fmla="*/ 104299 h 638848"/>
              <a:gd name="connsiteX3" fmla="*/ 2426208 w 2434866"/>
              <a:gd name="connsiteY3" fmla="*/ 104108 h 638848"/>
              <a:gd name="connsiteX4" fmla="*/ 2430875 w 2434866"/>
              <a:gd name="connsiteY4" fmla="*/ 83153 h 638848"/>
              <a:gd name="connsiteX5" fmla="*/ 2431066 w 2434866"/>
              <a:gd name="connsiteY5" fmla="*/ 82010 h 638848"/>
              <a:gd name="connsiteX6" fmla="*/ 2433733 w 2434866"/>
              <a:gd name="connsiteY6" fmla="*/ 62770 h 638848"/>
              <a:gd name="connsiteX7" fmla="*/ 2433923 w 2434866"/>
              <a:gd name="connsiteY7" fmla="*/ 60770 h 638848"/>
              <a:gd name="connsiteX8" fmla="*/ 2431351 w 2434866"/>
              <a:gd name="connsiteY8" fmla="*/ 0 h 638848"/>
              <a:gd name="connsiteX9" fmla="*/ 0 w 2434866"/>
              <a:gd name="connsiteY9" fmla="*/ 0 h 638848"/>
              <a:gd name="connsiteX10" fmla="*/ 1579436 w 2434866"/>
              <a:gd name="connsiteY10" fmla="*/ 636079 h 638848"/>
              <a:gd name="connsiteX11" fmla="*/ 1637728 w 2434866"/>
              <a:gd name="connsiteY11" fmla="*/ 617411 h 638848"/>
              <a:gd name="connsiteX12" fmla="*/ 2400776 w 2434866"/>
              <a:gd name="connsiteY12" fmla="*/ 169545 h 638848"/>
              <a:gd name="connsiteX13" fmla="*/ 2410206 w 2434866"/>
              <a:gd name="connsiteY13" fmla="*/ 149447 h 638848"/>
              <a:gd name="connsiteX14" fmla="*/ 2412492 w 2434866"/>
              <a:gd name="connsiteY14" fmla="*/ 144018 h 638848"/>
              <a:gd name="connsiteX15" fmla="*/ 2418398 w 2434866"/>
              <a:gd name="connsiteY15" fmla="*/ 128778 h 63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4866" h="638848">
                <a:moveTo>
                  <a:pt x="2418398" y="128778"/>
                </a:moveTo>
                <a:cubicBezTo>
                  <a:pt x="2418969" y="127064"/>
                  <a:pt x="2419636" y="125349"/>
                  <a:pt x="2420207" y="123635"/>
                </a:cubicBezTo>
                <a:cubicBezTo>
                  <a:pt x="2422398" y="117158"/>
                  <a:pt x="2424398" y="110776"/>
                  <a:pt x="2426113" y="104299"/>
                </a:cubicBezTo>
                <a:cubicBezTo>
                  <a:pt x="2426113" y="104204"/>
                  <a:pt x="2426113" y="104204"/>
                  <a:pt x="2426208" y="104108"/>
                </a:cubicBezTo>
                <a:cubicBezTo>
                  <a:pt x="2428113" y="97060"/>
                  <a:pt x="2429637" y="90107"/>
                  <a:pt x="2430875" y="83153"/>
                </a:cubicBezTo>
                <a:cubicBezTo>
                  <a:pt x="2430971" y="82772"/>
                  <a:pt x="2430971" y="82391"/>
                  <a:pt x="2431066" y="82010"/>
                </a:cubicBezTo>
                <a:cubicBezTo>
                  <a:pt x="2432209" y="75533"/>
                  <a:pt x="2433066" y="69152"/>
                  <a:pt x="2433733" y="62770"/>
                </a:cubicBezTo>
                <a:cubicBezTo>
                  <a:pt x="2433828" y="62103"/>
                  <a:pt x="2433828" y="61436"/>
                  <a:pt x="2433923" y="60770"/>
                </a:cubicBezTo>
                <a:cubicBezTo>
                  <a:pt x="2435733" y="40100"/>
                  <a:pt x="2434971" y="19907"/>
                  <a:pt x="2431351" y="0"/>
                </a:cubicBezTo>
                <a:lnTo>
                  <a:pt x="0" y="0"/>
                </a:lnTo>
                <a:cubicBezTo>
                  <a:pt x="215456" y="493681"/>
                  <a:pt x="858107" y="663226"/>
                  <a:pt x="1579436" y="636079"/>
                </a:cubicBezTo>
                <a:cubicBezTo>
                  <a:pt x="1598962" y="629984"/>
                  <a:pt x="1618488" y="623697"/>
                  <a:pt x="1637728" y="617411"/>
                </a:cubicBezTo>
                <a:cubicBezTo>
                  <a:pt x="2040160" y="484537"/>
                  <a:pt x="2325434" y="317087"/>
                  <a:pt x="2400776" y="169545"/>
                </a:cubicBezTo>
                <a:cubicBezTo>
                  <a:pt x="2404205" y="162782"/>
                  <a:pt x="2407349" y="156115"/>
                  <a:pt x="2410206" y="149447"/>
                </a:cubicBezTo>
                <a:cubicBezTo>
                  <a:pt x="2410968" y="147638"/>
                  <a:pt x="2411730" y="145828"/>
                  <a:pt x="2412492" y="144018"/>
                </a:cubicBezTo>
                <a:cubicBezTo>
                  <a:pt x="2414588" y="138970"/>
                  <a:pt x="2416588" y="133826"/>
                  <a:pt x="2418398" y="128778"/>
                </a:cubicBezTo>
                <a:close/>
              </a:path>
            </a:pathLst>
          </a:custGeom>
          <a:solidFill>
            <a:srgbClr val="0885C6"/>
          </a:solidFill>
          <a:ln w="9525" cap="flat">
            <a:noFill/>
            <a:prstDash val="solid"/>
            <a:miter/>
          </a:ln>
        </p:spPr>
        <p:txBody>
          <a:bodyPr rtlCol="0" anchor="ctr"/>
          <a:lstStyle/>
          <a:p>
            <a:endParaRPr lang="en-US"/>
          </a:p>
        </p:txBody>
      </p:sp>
      <p:sp>
        <p:nvSpPr>
          <p:cNvPr id="1447" name="Text Placeholder 15">
            <a:extLst>
              <a:ext uri="{FF2B5EF4-FFF2-40B4-BE49-F238E27FC236}">
                <a16:creationId xmlns:a16="http://schemas.microsoft.com/office/drawing/2014/main" id="{6F7B3371-88A0-4B17-83B8-A6D550A3D6A7}"/>
              </a:ext>
            </a:extLst>
          </p:cNvPr>
          <p:cNvSpPr>
            <a:spLocks noGrp="1"/>
          </p:cNvSpPr>
          <p:nvPr>
            <p:ph type="body" sz="quarter" idx="13" hasCustomPrompt="1"/>
          </p:nvPr>
        </p:nvSpPr>
        <p:spPr>
          <a:xfrm>
            <a:off x="2545269" y="4627189"/>
            <a:ext cx="7178512" cy="4731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1393737136"/>
      </p:ext>
    </p:extLst>
  </p:cSld>
  <p:clrMapOvr>
    <a:masterClrMapping/>
  </p:clrMapOvr>
  <p:extLst>
    <p:ext uri="{DCECCB84-F9BA-43D5-87BE-67443E8EF086}">
      <p15:sldGuideLst xmlns:p15="http://schemas.microsoft.com/office/powerpoint/2012/main">
        <p15:guide id="1" pos="3840">
          <p15:clr>
            <a:srgbClr val="FBAE40"/>
          </p15:clr>
        </p15:guide>
        <p15:guide id="2" orient="horz" pos="1512">
          <p15:clr>
            <a:srgbClr val="FBAE40"/>
          </p15:clr>
        </p15:guide>
        <p15:guide id="3" orient="horz" pos="2880">
          <p15:clr>
            <a:srgbClr val="FBAE40"/>
          </p15:clr>
        </p15:guide>
        <p15:guide id="4" orient="horz" pos="2280">
          <p15:clr>
            <a:srgbClr val="FBAE40"/>
          </p15:clr>
        </p15:guide>
        <p15:guide id="5" orient="horz" pos="2352">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כותרות 16">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797BD44-DA8A-4F98-BDD3-DD3E6AB9B077}"/>
              </a:ext>
            </a:extLst>
          </p:cNvPr>
          <p:cNvGrpSpPr/>
          <p:nvPr userDrawn="1"/>
        </p:nvGrpSpPr>
        <p:grpSpPr>
          <a:xfrm>
            <a:off x="0" y="6084991"/>
            <a:ext cx="5956552" cy="773009"/>
            <a:chOff x="0" y="6043427"/>
            <a:chExt cx="5956552" cy="773009"/>
          </a:xfrm>
        </p:grpSpPr>
        <p:sp>
          <p:nvSpPr>
            <p:cNvPr id="22" name="צורה חופשית: צורה 1421">
              <a:extLst>
                <a:ext uri="{FF2B5EF4-FFF2-40B4-BE49-F238E27FC236}">
                  <a16:creationId xmlns:a16="http://schemas.microsoft.com/office/drawing/2014/main" id="{2FA3C397-3F8A-4497-93F9-F9837CCAD3DC}"/>
                </a:ext>
              </a:extLst>
            </p:cNvPr>
            <p:cNvSpPr/>
            <p:nvPr/>
          </p:nvSpPr>
          <p:spPr>
            <a:xfrm>
              <a:off x="1871757" y="6439365"/>
              <a:ext cx="3217545" cy="377071"/>
            </a:xfrm>
            <a:custGeom>
              <a:avLst/>
              <a:gdLst>
                <a:gd name="connsiteX0" fmla="*/ 1409510 w 3217545"/>
                <a:gd name="connsiteY0" fmla="*/ 35600 h 377071"/>
                <a:gd name="connsiteX1" fmla="*/ 1407890 w 3217545"/>
                <a:gd name="connsiteY1" fmla="*/ 37981 h 377071"/>
                <a:gd name="connsiteX2" fmla="*/ 1402937 w 3217545"/>
                <a:gd name="connsiteY2" fmla="*/ 36553 h 377071"/>
                <a:gd name="connsiteX3" fmla="*/ 914305 w 3217545"/>
                <a:gd name="connsiteY3" fmla="*/ 158663 h 377071"/>
                <a:gd name="connsiteX4" fmla="*/ 839915 w 3217545"/>
                <a:gd name="connsiteY4" fmla="*/ 184666 h 377071"/>
                <a:gd name="connsiteX5" fmla="*/ 20193 w 3217545"/>
                <a:gd name="connsiteY5" fmla="*/ 326017 h 377071"/>
                <a:gd name="connsiteX6" fmla="*/ 0 w 3217545"/>
                <a:gd name="connsiteY6" fmla="*/ 377071 h 377071"/>
                <a:gd name="connsiteX7" fmla="*/ 3217545 w 3217545"/>
                <a:gd name="connsiteY7" fmla="*/ 377071 h 377071"/>
                <a:gd name="connsiteX8" fmla="*/ 2377916 w 3217545"/>
                <a:gd name="connsiteY8" fmla="*/ 25599 h 377071"/>
                <a:gd name="connsiteX9" fmla="*/ 1409510 w 3217545"/>
                <a:gd name="connsiteY9" fmla="*/ 35600 h 37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7545" h="377071">
                  <a:moveTo>
                    <a:pt x="1409510" y="35600"/>
                  </a:moveTo>
                  <a:lnTo>
                    <a:pt x="1407890" y="37981"/>
                  </a:lnTo>
                  <a:lnTo>
                    <a:pt x="1402937" y="36553"/>
                  </a:lnTo>
                  <a:cubicBezTo>
                    <a:pt x="1229868" y="54460"/>
                    <a:pt x="1069277" y="105037"/>
                    <a:pt x="914305" y="158663"/>
                  </a:cubicBezTo>
                  <a:cubicBezTo>
                    <a:pt x="889349" y="167331"/>
                    <a:pt x="864584" y="175999"/>
                    <a:pt x="839915" y="184666"/>
                  </a:cubicBezTo>
                  <a:cubicBezTo>
                    <a:pt x="575977" y="277440"/>
                    <a:pt x="322707" y="366308"/>
                    <a:pt x="20193" y="326017"/>
                  </a:cubicBezTo>
                  <a:cubicBezTo>
                    <a:pt x="12668" y="342496"/>
                    <a:pt x="6001" y="359545"/>
                    <a:pt x="0" y="377071"/>
                  </a:cubicBezTo>
                  <a:lnTo>
                    <a:pt x="3217545" y="377071"/>
                  </a:lnTo>
                  <a:cubicBezTo>
                    <a:pt x="2954655" y="200954"/>
                    <a:pt x="2656427" y="71128"/>
                    <a:pt x="2377916" y="25599"/>
                  </a:cubicBezTo>
                  <a:cubicBezTo>
                    <a:pt x="2019586" y="-11549"/>
                    <a:pt x="1693545" y="-8310"/>
                    <a:pt x="1409510" y="35600"/>
                  </a:cubicBezTo>
                  <a:close/>
                </a:path>
              </a:pathLst>
            </a:custGeom>
            <a:solidFill>
              <a:srgbClr val="077187"/>
            </a:solidFill>
            <a:ln w="9525" cap="flat">
              <a:noFill/>
              <a:prstDash val="solid"/>
              <a:miter/>
            </a:ln>
          </p:spPr>
          <p:txBody>
            <a:bodyPr rtlCol="0" anchor="ctr"/>
            <a:lstStyle/>
            <a:p>
              <a:endParaRPr lang="en-US"/>
            </a:p>
          </p:txBody>
        </p:sp>
        <p:sp>
          <p:nvSpPr>
            <p:cNvPr id="23" name="צורה חופשית: צורה 1422">
              <a:extLst>
                <a:ext uri="{FF2B5EF4-FFF2-40B4-BE49-F238E27FC236}">
                  <a16:creationId xmlns:a16="http://schemas.microsoft.com/office/drawing/2014/main" id="{6217DC25-8A4F-4A42-B4C7-997C03FA17B9}"/>
                </a:ext>
              </a:extLst>
            </p:cNvPr>
            <p:cNvSpPr/>
            <p:nvPr/>
          </p:nvSpPr>
          <p:spPr>
            <a:xfrm>
              <a:off x="1900808" y="6043427"/>
              <a:ext cx="4055744" cy="773009"/>
            </a:xfrm>
            <a:custGeom>
              <a:avLst/>
              <a:gdLst>
                <a:gd name="connsiteX0" fmla="*/ 3950399 w 4055744"/>
                <a:gd name="connsiteY0" fmla="*/ 631754 h 773009"/>
                <a:gd name="connsiteX1" fmla="*/ 3950494 w 4055744"/>
                <a:gd name="connsiteY1" fmla="*/ 631849 h 773009"/>
                <a:gd name="connsiteX2" fmla="*/ 3115056 w 4055744"/>
                <a:gd name="connsiteY2" fmla="*/ 28631 h 773009"/>
                <a:gd name="connsiteX3" fmla="*/ 3020187 w 4055744"/>
                <a:gd name="connsiteY3" fmla="*/ 11010 h 773009"/>
                <a:gd name="connsiteX4" fmla="*/ 1576769 w 4055744"/>
                <a:gd name="connsiteY4" fmla="*/ 237800 h 773009"/>
                <a:gd name="connsiteX5" fmla="*/ 0 w 4055744"/>
                <a:gd name="connsiteY5" fmla="*/ 703763 h 773009"/>
                <a:gd name="connsiteX6" fmla="*/ 804577 w 4055744"/>
                <a:gd name="connsiteY6" fmla="*/ 562603 h 773009"/>
                <a:gd name="connsiteX7" fmla="*/ 846392 w 4055744"/>
                <a:gd name="connsiteY7" fmla="*/ 547934 h 773009"/>
                <a:gd name="connsiteX8" fmla="*/ 1370267 w 4055744"/>
                <a:gd name="connsiteY8" fmla="*/ 413632 h 773009"/>
                <a:gd name="connsiteX9" fmla="*/ 1372648 w 4055744"/>
                <a:gd name="connsiteY9" fmla="*/ 411060 h 773009"/>
                <a:gd name="connsiteX10" fmla="*/ 1376267 w 4055744"/>
                <a:gd name="connsiteY10" fmla="*/ 412870 h 773009"/>
                <a:gd name="connsiteX11" fmla="*/ 2351342 w 4055744"/>
                <a:gd name="connsiteY11" fmla="*/ 402678 h 773009"/>
                <a:gd name="connsiteX12" fmla="*/ 3212592 w 4055744"/>
                <a:gd name="connsiteY12" fmla="*/ 764818 h 773009"/>
                <a:gd name="connsiteX13" fmla="*/ 3224499 w 4055744"/>
                <a:gd name="connsiteY13" fmla="*/ 773010 h 773009"/>
                <a:gd name="connsiteX14" fmla="*/ 4055745 w 4055744"/>
                <a:gd name="connsiteY14" fmla="*/ 773010 h 773009"/>
                <a:gd name="connsiteX15" fmla="*/ 3950399 w 4055744"/>
                <a:gd name="connsiteY15" fmla="*/ 631754 h 77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55744" h="773009">
                  <a:moveTo>
                    <a:pt x="3950399" y="631754"/>
                  </a:moveTo>
                  <a:cubicBezTo>
                    <a:pt x="3950399" y="631754"/>
                    <a:pt x="3950399" y="631849"/>
                    <a:pt x="3950494" y="631849"/>
                  </a:cubicBezTo>
                  <a:cubicBezTo>
                    <a:pt x="3764471" y="330859"/>
                    <a:pt x="3473863" y="90353"/>
                    <a:pt x="3115056" y="28631"/>
                  </a:cubicBezTo>
                  <a:cubicBezTo>
                    <a:pt x="3091434" y="24535"/>
                    <a:pt x="3044000" y="13772"/>
                    <a:pt x="3020187" y="11010"/>
                  </a:cubicBezTo>
                  <a:cubicBezTo>
                    <a:pt x="2511171" y="-48236"/>
                    <a:pt x="2060067" y="146646"/>
                    <a:pt x="1576769" y="237800"/>
                  </a:cubicBezTo>
                  <a:cubicBezTo>
                    <a:pt x="1079945" y="193699"/>
                    <a:pt x="230886" y="243420"/>
                    <a:pt x="0" y="703763"/>
                  </a:cubicBezTo>
                  <a:cubicBezTo>
                    <a:pt x="295942" y="741292"/>
                    <a:pt x="545116" y="653947"/>
                    <a:pt x="804577" y="562603"/>
                  </a:cubicBezTo>
                  <a:cubicBezTo>
                    <a:pt x="818483" y="557745"/>
                    <a:pt x="832485" y="552792"/>
                    <a:pt x="846392" y="547934"/>
                  </a:cubicBezTo>
                  <a:cubicBezTo>
                    <a:pt x="1012031" y="490022"/>
                    <a:pt x="1183481" y="433253"/>
                    <a:pt x="1370267" y="413632"/>
                  </a:cubicBezTo>
                  <a:lnTo>
                    <a:pt x="1372648" y="411060"/>
                  </a:lnTo>
                  <a:lnTo>
                    <a:pt x="1376267" y="412870"/>
                  </a:lnTo>
                  <a:cubicBezTo>
                    <a:pt x="1662208" y="368578"/>
                    <a:pt x="1990249" y="365149"/>
                    <a:pt x="2351342" y="402678"/>
                  </a:cubicBezTo>
                  <a:cubicBezTo>
                    <a:pt x="2629186" y="448112"/>
                    <a:pt x="2934843" y="576700"/>
                    <a:pt x="3212592" y="764818"/>
                  </a:cubicBezTo>
                  <a:cubicBezTo>
                    <a:pt x="3216593" y="767485"/>
                    <a:pt x="3220498" y="770248"/>
                    <a:pt x="3224499" y="773010"/>
                  </a:cubicBezTo>
                  <a:lnTo>
                    <a:pt x="4055745" y="773010"/>
                  </a:lnTo>
                  <a:cubicBezTo>
                    <a:pt x="4022217" y="726909"/>
                    <a:pt x="3987070" y="679855"/>
                    <a:pt x="3950399" y="631754"/>
                  </a:cubicBezTo>
                  <a:close/>
                </a:path>
              </a:pathLst>
            </a:custGeom>
            <a:solidFill>
              <a:srgbClr val="077187"/>
            </a:solidFill>
            <a:ln w="9525" cap="flat">
              <a:noFill/>
              <a:prstDash val="solid"/>
              <a:miter/>
            </a:ln>
          </p:spPr>
          <p:txBody>
            <a:bodyPr rtlCol="0" anchor="ctr"/>
            <a:lstStyle/>
            <a:p>
              <a:endParaRPr lang="en-US"/>
            </a:p>
          </p:txBody>
        </p:sp>
        <p:sp>
          <p:nvSpPr>
            <p:cNvPr id="24" name="צורה חופשית: צורה 1423">
              <a:extLst>
                <a:ext uri="{FF2B5EF4-FFF2-40B4-BE49-F238E27FC236}">
                  <a16:creationId xmlns:a16="http://schemas.microsoft.com/office/drawing/2014/main" id="{759E505C-DAC3-4971-98F1-519F4F6BFAE3}"/>
                </a:ext>
              </a:extLst>
            </p:cNvPr>
            <p:cNvSpPr/>
            <p:nvPr/>
          </p:nvSpPr>
          <p:spPr>
            <a:xfrm>
              <a:off x="0" y="6420115"/>
              <a:ext cx="5125497" cy="396321"/>
            </a:xfrm>
            <a:custGeom>
              <a:avLst/>
              <a:gdLst>
                <a:gd name="connsiteX0" fmla="*/ 4252246 w 5125497"/>
                <a:gd name="connsiteY0" fmla="*/ 25799 h 396321"/>
                <a:gd name="connsiteX1" fmla="*/ 3277172 w 5125497"/>
                <a:gd name="connsiteY1" fmla="*/ 35991 h 396321"/>
                <a:gd name="connsiteX2" fmla="*/ 3273552 w 5125497"/>
                <a:gd name="connsiteY2" fmla="*/ 34181 h 396321"/>
                <a:gd name="connsiteX3" fmla="*/ 3271171 w 5125497"/>
                <a:gd name="connsiteY3" fmla="*/ 36753 h 396321"/>
                <a:gd name="connsiteX4" fmla="*/ 2747296 w 5125497"/>
                <a:gd name="connsiteY4" fmla="*/ 171055 h 396321"/>
                <a:gd name="connsiteX5" fmla="*/ 2705481 w 5125497"/>
                <a:gd name="connsiteY5" fmla="*/ 185724 h 396321"/>
                <a:gd name="connsiteX6" fmla="*/ 1900904 w 5125497"/>
                <a:gd name="connsiteY6" fmla="*/ 326884 h 396321"/>
                <a:gd name="connsiteX7" fmla="*/ 1548289 w 5125497"/>
                <a:gd name="connsiteY7" fmla="*/ 226967 h 396321"/>
                <a:gd name="connsiteX8" fmla="*/ 684657 w 5125497"/>
                <a:gd name="connsiteY8" fmla="*/ 63994 h 396321"/>
                <a:gd name="connsiteX9" fmla="*/ 22003 w 5125497"/>
                <a:gd name="connsiteY9" fmla="*/ 358317 h 396321"/>
                <a:gd name="connsiteX10" fmla="*/ 0 w 5125497"/>
                <a:gd name="connsiteY10" fmla="*/ 396131 h 396321"/>
                <a:gd name="connsiteX11" fmla="*/ 21336 w 5125497"/>
                <a:gd name="connsiteY11" fmla="*/ 396131 h 396321"/>
                <a:gd name="connsiteX12" fmla="*/ 37814 w 5125497"/>
                <a:gd name="connsiteY12" fmla="*/ 369080 h 396321"/>
                <a:gd name="connsiteX13" fmla="*/ 686372 w 5125497"/>
                <a:gd name="connsiteY13" fmla="*/ 82949 h 396321"/>
                <a:gd name="connsiteX14" fmla="*/ 1538954 w 5125497"/>
                <a:gd name="connsiteY14" fmla="*/ 243636 h 396321"/>
                <a:gd name="connsiteX15" fmla="*/ 1540002 w 5125497"/>
                <a:gd name="connsiteY15" fmla="*/ 244207 h 396321"/>
                <a:gd name="connsiteX16" fmla="*/ 1892046 w 5125497"/>
                <a:gd name="connsiteY16" fmla="*/ 345172 h 396321"/>
                <a:gd name="connsiteX17" fmla="*/ 2711768 w 5125497"/>
                <a:gd name="connsiteY17" fmla="*/ 203821 h 396321"/>
                <a:gd name="connsiteX18" fmla="*/ 2786158 w 5125497"/>
                <a:gd name="connsiteY18" fmla="*/ 177818 h 396321"/>
                <a:gd name="connsiteX19" fmla="*/ 3274790 w 5125497"/>
                <a:gd name="connsiteY19" fmla="*/ 55708 h 396321"/>
                <a:gd name="connsiteX20" fmla="*/ 3279743 w 5125497"/>
                <a:gd name="connsiteY20" fmla="*/ 57136 h 396321"/>
                <a:gd name="connsiteX21" fmla="*/ 3281363 w 5125497"/>
                <a:gd name="connsiteY21" fmla="*/ 54755 h 396321"/>
                <a:gd name="connsiteX22" fmla="*/ 4249865 w 5125497"/>
                <a:gd name="connsiteY22" fmla="*/ 44849 h 396321"/>
                <a:gd name="connsiteX23" fmla="*/ 5089494 w 5125497"/>
                <a:gd name="connsiteY23" fmla="*/ 396322 h 396321"/>
                <a:gd name="connsiteX24" fmla="*/ 5125498 w 5125497"/>
                <a:gd name="connsiteY24" fmla="*/ 396322 h 396321"/>
                <a:gd name="connsiteX25" fmla="*/ 5113592 w 5125497"/>
                <a:gd name="connsiteY25" fmla="*/ 388130 h 396321"/>
                <a:gd name="connsiteX26" fmla="*/ 4252246 w 5125497"/>
                <a:gd name="connsiteY26" fmla="*/ 25799 h 39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25497" h="396321">
                  <a:moveTo>
                    <a:pt x="4252246" y="25799"/>
                  </a:moveTo>
                  <a:cubicBezTo>
                    <a:pt x="3891153" y="-11729"/>
                    <a:pt x="3563112" y="-8300"/>
                    <a:pt x="3277172" y="35991"/>
                  </a:cubicBezTo>
                  <a:lnTo>
                    <a:pt x="3273552" y="34181"/>
                  </a:lnTo>
                  <a:lnTo>
                    <a:pt x="3271171" y="36753"/>
                  </a:lnTo>
                  <a:cubicBezTo>
                    <a:pt x="3084386" y="56374"/>
                    <a:pt x="2912936" y="113048"/>
                    <a:pt x="2747296" y="171055"/>
                  </a:cubicBezTo>
                  <a:cubicBezTo>
                    <a:pt x="2733294" y="175913"/>
                    <a:pt x="2719388" y="180866"/>
                    <a:pt x="2705481" y="185724"/>
                  </a:cubicBezTo>
                  <a:cubicBezTo>
                    <a:pt x="2445925" y="276973"/>
                    <a:pt x="2196846" y="364413"/>
                    <a:pt x="1900904" y="326884"/>
                  </a:cubicBezTo>
                  <a:cubicBezTo>
                    <a:pt x="1790795" y="312883"/>
                    <a:pt x="1674305" y="281831"/>
                    <a:pt x="1548289" y="226967"/>
                  </a:cubicBezTo>
                  <a:cubicBezTo>
                    <a:pt x="1319784" y="92093"/>
                    <a:pt x="1005078" y="32752"/>
                    <a:pt x="684657" y="63994"/>
                  </a:cubicBezTo>
                  <a:cubicBezTo>
                    <a:pt x="374333" y="94189"/>
                    <a:pt x="126683" y="204298"/>
                    <a:pt x="22003" y="358317"/>
                  </a:cubicBezTo>
                  <a:cubicBezTo>
                    <a:pt x="13621" y="370699"/>
                    <a:pt x="6477" y="383368"/>
                    <a:pt x="0" y="396131"/>
                  </a:cubicBezTo>
                  <a:lnTo>
                    <a:pt x="21336" y="396131"/>
                  </a:lnTo>
                  <a:cubicBezTo>
                    <a:pt x="26289" y="386987"/>
                    <a:pt x="31718" y="378034"/>
                    <a:pt x="37814" y="369080"/>
                  </a:cubicBezTo>
                  <a:cubicBezTo>
                    <a:pt x="139351" y="219633"/>
                    <a:pt x="381762" y="112667"/>
                    <a:pt x="686372" y="82949"/>
                  </a:cubicBezTo>
                  <a:cubicBezTo>
                    <a:pt x="1003078" y="51993"/>
                    <a:pt x="1313879" y="110572"/>
                    <a:pt x="1538954" y="243636"/>
                  </a:cubicBezTo>
                  <a:lnTo>
                    <a:pt x="1540002" y="244207"/>
                  </a:lnTo>
                  <a:cubicBezTo>
                    <a:pt x="1665827" y="298976"/>
                    <a:pt x="1782128" y="330504"/>
                    <a:pt x="1892046" y="345172"/>
                  </a:cubicBezTo>
                  <a:cubicBezTo>
                    <a:pt x="2194560" y="385463"/>
                    <a:pt x="2447830" y="296595"/>
                    <a:pt x="2711768" y="203821"/>
                  </a:cubicBezTo>
                  <a:cubicBezTo>
                    <a:pt x="2736437" y="195154"/>
                    <a:pt x="2761203" y="186486"/>
                    <a:pt x="2786158" y="177818"/>
                  </a:cubicBezTo>
                  <a:cubicBezTo>
                    <a:pt x="2941130" y="124192"/>
                    <a:pt x="3101721" y="73615"/>
                    <a:pt x="3274790" y="55708"/>
                  </a:cubicBezTo>
                  <a:lnTo>
                    <a:pt x="3279743" y="57136"/>
                  </a:lnTo>
                  <a:lnTo>
                    <a:pt x="3281363" y="54755"/>
                  </a:lnTo>
                  <a:cubicBezTo>
                    <a:pt x="3565493" y="10845"/>
                    <a:pt x="3891439" y="7511"/>
                    <a:pt x="4249865" y="44849"/>
                  </a:cubicBezTo>
                  <a:cubicBezTo>
                    <a:pt x="4528376" y="90379"/>
                    <a:pt x="4826604" y="220109"/>
                    <a:pt x="5089494" y="396322"/>
                  </a:cubicBezTo>
                  <a:lnTo>
                    <a:pt x="5125498" y="396322"/>
                  </a:lnTo>
                  <a:cubicBezTo>
                    <a:pt x="5121498" y="393559"/>
                    <a:pt x="5117593" y="390892"/>
                    <a:pt x="5113592" y="388130"/>
                  </a:cubicBezTo>
                  <a:cubicBezTo>
                    <a:pt x="4835748" y="199821"/>
                    <a:pt x="4530090" y="71233"/>
                    <a:pt x="4252246" y="25799"/>
                  </a:cubicBezTo>
                  <a:close/>
                </a:path>
              </a:pathLst>
            </a:custGeom>
            <a:solidFill>
              <a:srgbClr val="777777"/>
            </a:solidFill>
            <a:ln w="9525" cap="flat">
              <a:solidFill>
                <a:srgbClr val="777777"/>
              </a:solidFill>
              <a:prstDash val="solid"/>
              <a:miter/>
            </a:ln>
          </p:spPr>
          <p:txBody>
            <a:bodyPr rtlCol="0" anchor="ctr"/>
            <a:lstStyle/>
            <a:p>
              <a:endParaRPr lang="en-US"/>
            </a:p>
          </p:txBody>
        </p:sp>
      </p:grpSp>
      <p:sp>
        <p:nvSpPr>
          <p:cNvPr id="15" name="Text Placeholder 15">
            <a:extLst>
              <a:ext uri="{FF2B5EF4-FFF2-40B4-BE49-F238E27FC236}">
                <a16:creationId xmlns:a16="http://schemas.microsoft.com/office/drawing/2014/main" id="{A7B6F849-E350-4DDD-B8F8-DA73EA685978}"/>
              </a:ext>
            </a:extLst>
          </p:cNvPr>
          <p:cNvSpPr>
            <a:spLocks noGrp="1"/>
          </p:cNvSpPr>
          <p:nvPr userDrawn="1">
            <p:ph type="body" sz="quarter" idx="12" hasCustomPrompt="1"/>
          </p:nvPr>
        </p:nvSpPr>
        <p:spPr>
          <a:xfrm>
            <a:off x="2506744" y="3692460"/>
            <a:ext cx="7178512" cy="473141"/>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userDrawn="1">
            <p:ph type="title" hasCustomPrompt="1"/>
          </p:nvPr>
        </p:nvSpPr>
        <p:spPr>
          <a:xfrm>
            <a:off x="2506744" y="2362020"/>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
        <p:nvSpPr>
          <p:cNvPr id="32" name="צורה חופשית: צורה 3">
            <a:extLst>
              <a:ext uri="{FF2B5EF4-FFF2-40B4-BE49-F238E27FC236}">
                <a16:creationId xmlns:a16="http://schemas.microsoft.com/office/drawing/2014/main" id="{3CDF112B-98AE-419A-A599-AF1500CFD11C}"/>
              </a:ext>
            </a:extLst>
          </p:cNvPr>
          <p:cNvSpPr/>
          <p:nvPr userDrawn="1"/>
        </p:nvSpPr>
        <p:spPr>
          <a:xfrm>
            <a:off x="5636990" y="155412"/>
            <a:ext cx="1905" cy="621"/>
          </a:xfrm>
          <a:custGeom>
            <a:avLst/>
            <a:gdLst>
              <a:gd name="connsiteX0" fmla="*/ 1905 w 1905"/>
              <a:gd name="connsiteY0" fmla="*/ 416 h 621"/>
              <a:gd name="connsiteX1" fmla="*/ 0 w 1905"/>
              <a:gd name="connsiteY1" fmla="*/ 226 h 621"/>
              <a:gd name="connsiteX2" fmla="*/ 1905 w 1905"/>
              <a:gd name="connsiteY2" fmla="*/ 416 h 621"/>
            </a:gdLst>
            <a:ahLst/>
            <a:cxnLst>
              <a:cxn ang="0">
                <a:pos x="connsiteX0" y="connsiteY0"/>
              </a:cxn>
              <a:cxn ang="0">
                <a:pos x="connsiteX1" y="connsiteY1"/>
              </a:cxn>
              <a:cxn ang="0">
                <a:pos x="connsiteX2" y="connsiteY2"/>
              </a:cxn>
            </a:cxnLst>
            <a:rect l="l" t="t" r="r" b="b"/>
            <a:pathLst>
              <a:path w="1905" h="621">
                <a:moveTo>
                  <a:pt x="1905" y="416"/>
                </a:moveTo>
                <a:cubicBezTo>
                  <a:pt x="1429" y="131"/>
                  <a:pt x="952" y="-250"/>
                  <a:pt x="0" y="226"/>
                </a:cubicBezTo>
                <a:cubicBezTo>
                  <a:pt x="476" y="416"/>
                  <a:pt x="1238" y="893"/>
                  <a:pt x="1905" y="416"/>
                </a:cubicBezTo>
                <a:close/>
              </a:path>
            </a:pathLst>
          </a:custGeom>
          <a:solidFill>
            <a:srgbClr val="237E85"/>
          </a:solidFill>
          <a:ln w="9525" cap="flat">
            <a:noFill/>
            <a:prstDash val="solid"/>
            <a:miter/>
          </a:ln>
        </p:spPr>
        <p:txBody>
          <a:bodyPr rtlCol="0" anchor="ctr"/>
          <a:lstStyle/>
          <a:p>
            <a:endParaRPr lang="en-US"/>
          </a:p>
        </p:txBody>
      </p:sp>
      <p:sp>
        <p:nvSpPr>
          <p:cNvPr id="33" name="צורה חופשית: צורה 8">
            <a:extLst>
              <a:ext uri="{FF2B5EF4-FFF2-40B4-BE49-F238E27FC236}">
                <a16:creationId xmlns:a16="http://schemas.microsoft.com/office/drawing/2014/main" id="{2925BD45-DB11-4564-9D74-A7CA4E6271E0}"/>
              </a:ext>
            </a:extLst>
          </p:cNvPr>
          <p:cNvSpPr/>
          <p:nvPr userDrawn="1"/>
        </p:nvSpPr>
        <p:spPr>
          <a:xfrm>
            <a:off x="5632989" y="79817"/>
            <a:ext cx="2666" cy="763"/>
          </a:xfrm>
          <a:custGeom>
            <a:avLst/>
            <a:gdLst>
              <a:gd name="connsiteX0" fmla="*/ 2667 w 2666"/>
              <a:gd name="connsiteY0" fmla="*/ 764 h 763"/>
              <a:gd name="connsiteX1" fmla="*/ 0 w 2666"/>
              <a:gd name="connsiteY1" fmla="*/ 97 h 763"/>
              <a:gd name="connsiteX2" fmla="*/ 2667 w 2666"/>
              <a:gd name="connsiteY2" fmla="*/ 764 h 763"/>
            </a:gdLst>
            <a:ahLst/>
            <a:cxnLst>
              <a:cxn ang="0">
                <a:pos x="connsiteX0" y="connsiteY0"/>
              </a:cxn>
              <a:cxn ang="0">
                <a:pos x="connsiteX1" y="connsiteY1"/>
              </a:cxn>
              <a:cxn ang="0">
                <a:pos x="connsiteX2" y="connsiteY2"/>
              </a:cxn>
            </a:cxnLst>
            <a:rect l="l" t="t" r="r" b="b"/>
            <a:pathLst>
              <a:path w="2666" h="763">
                <a:moveTo>
                  <a:pt x="2667" y="764"/>
                </a:moveTo>
                <a:cubicBezTo>
                  <a:pt x="2381" y="192"/>
                  <a:pt x="762" y="-189"/>
                  <a:pt x="0" y="97"/>
                </a:cubicBezTo>
                <a:cubicBezTo>
                  <a:pt x="857" y="1145"/>
                  <a:pt x="1524" y="573"/>
                  <a:pt x="2667" y="764"/>
                </a:cubicBezTo>
                <a:close/>
              </a:path>
            </a:pathLst>
          </a:custGeom>
          <a:solidFill>
            <a:srgbClr val="237E85"/>
          </a:solidFill>
          <a:ln w="9525" cap="flat">
            <a:noFill/>
            <a:prstDash val="solid"/>
            <a:miter/>
          </a:ln>
        </p:spPr>
        <p:txBody>
          <a:bodyPr rtlCol="0" anchor="ctr"/>
          <a:lstStyle/>
          <a:p>
            <a:endParaRPr lang="en-US"/>
          </a:p>
        </p:txBody>
      </p:sp>
      <p:sp>
        <p:nvSpPr>
          <p:cNvPr id="34" name="צורה חופשית: צורה 9">
            <a:extLst>
              <a:ext uri="{FF2B5EF4-FFF2-40B4-BE49-F238E27FC236}">
                <a16:creationId xmlns:a16="http://schemas.microsoft.com/office/drawing/2014/main" id="{C3B1CD8F-B863-4C49-A54E-D8FD4DA92EEC}"/>
              </a:ext>
            </a:extLst>
          </p:cNvPr>
          <p:cNvSpPr/>
          <p:nvPr userDrawn="1"/>
        </p:nvSpPr>
        <p:spPr>
          <a:xfrm>
            <a:off x="5639590" y="157328"/>
            <a:ext cx="11401" cy="2501"/>
          </a:xfrm>
          <a:custGeom>
            <a:avLst/>
            <a:gdLst>
              <a:gd name="connsiteX0" fmla="*/ 352 w 11401"/>
              <a:gd name="connsiteY0" fmla="*/ 25 h 2501"/>
              <a:gd name="connsiteX1" fmla="*/ 1019 w 11401"/>
              <a:gd name="connsiteY1" fmla="*/ 501 h 2501"/>
              <a:gd name="connsiteX2" fmla="*/ 2448 w 11401"/>
              <a:gd name="connsiteY2" fmla="*/ 692 h 2501"/>
              <a:gd name="connsiteX3" fmla="*/ 11402 w 11401"/>
              <a:gd name="connsiteY3" fmla="*/ 2501 h 2501"/>
              <a:gd name="connsiteX4" fmla="*/ 6353 w 11401"/>
              <a:gd name="connsiteY4" fmla="*/ 406 h 2501"/>
              <a:gd name="connsiteX5" fmla="*/ 7211 w 11401"/>
              <a:gd name="connsiteY5" fmla="*/ 882 h 2501"/>
              <a:gd name="connsiteX6" fmla="*/ 352 w 11401"/>
              <a:gd name="connsiteY6" fmla="*/ 25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01" h="2501">
                <a:moveTo>
                  <a:pt x="352" y="25"/>
                </a:moveTo>
                <a:cubicBezTo>
                  <a:pt x="-600" y="120"/>
                  <a:pt x="638" y="596"/>
                  <a:pt x="1019" y="501"/>
                </a:cubicBezTo>
                <a:lnTo>
                  <a:pt x="2448" y="692"/>
                </a:lnTo>
                <a:cubicBezTo>
                  <a:pt x="5305" y="1930"/>
                  <a:pt x="7877" y="1930"/>
                  <a:pt x="11402" y="2501"/>
                </a:cubicBezTo>
                <a:cubicBezTo>
                  <a:pt x="10163" y="1073"/>
                  <a:pt x="8544" y="1168"/>
                  <a:pt x="6353" y="406"/>
                </a:cubicBezTo>
                <a:cubicBezTo>
                  <a:pt x="6258" y="1168"/>
                  <a:pt x="6925" y="692"/>
                  <a:pt x="7211" y="882"/>
                </a:cubicBezTo>
                <a:cubicBezTo>
                  <a:pt x="5305" y="2025"/>
                  <a:pt x="2829" y="-261"/>
                  <a:pt x="352" y="25"/>
                </a:cubicBezTo>
                <a:close/>
              </a:path>
            </a:pathLst>
          </a:custGeom>
          <a:solidFill>
            <a:srgbClr val="237E85"/>
          </a:solidFill>
          <a:ln w="9525" cap="flat">
            <a:noFill/>
            <a:prstDash val="solid"/>
            <a:miter/>
          </a:ln>
        </p:spPr>
        <p:txBody>
          <a:bodyPr rtlCol="0" anchor="ctr"/>
          <a:lstStyle/>
          <a:p>
            <a:endParaRPr lang="en-US"/>
          </a:p>
        </p:txBody>
      </p:sp>
      <p:sp>
        <p:nvSpPr>
          <p:cNvPr id="35" name="צורה חופשית: צורה 10">
            <a:extLst>
              <a:ext uri="{FF2B5EF4-FFF2-40B4-BE49-F238E27FC236}">
                <a16:creationId xmlns:a16="http://schemas.microsoft.com/office/drawing/2014/main" id="{0829C92F-5A42-4288-9B99-F03D6D596066}"/>
              </a:ext>
            </a:extLst>
          </p:cNvPr>
          <p:cNvSpPr/>
          <p:nvPr userDrawn="1"/>
        </p:nvSpPr>
        <p:spPr>
          <a:xfrm>
            <a:off x="5642895" y="156446"/>
            <a:ext cx="2000" cy="1192"/>
          </a:xfrm>
          <a:custGeom>
            <a:avLst/>
            <a:gdLst>
              <a:gd name="connsiteX0" fmla="*/ 2000 w 2000"/>
              <a:gd name="connsiteY0" fmla="*/ 1192 h 1192"/>
              <a:gd name="connsiteX1" fmla="*/ 0 w 2000"/>
              <a:gd name="connsiteY1" fmla="*/ 240 h 1192"/>
              <a:gd name="connsiteX2" fmla="*/ 2000 w 2000"/>
              <a:gd name="connsiteY2" fmla="*/ 1192 h 1192"/>
            </a:gdLst>
            <a:ahLst/>
            <a:cxnLst>
              <a:cxn ang="0">
                <a:pos x="connsiteX0" y="connsiteY0"/>
              </a:cxn>
              <a:cxn ang="0">
                <a:pos x="connsiteX1" y="connsiteY1"/>
              </a:cxn>
              <a:cxn ang="0">
                <a:pos x="connsiteX2" y="connsiteY2"/>
              </a:cxn>
            </a:cxnLst>
            <a:rect l="l" t="t" r="r" b="b"/>
            <a:pathLst>
              <a:path w="2000" h="1192">
                <a:moveTo>
                  <a:pt x="2000" y="1192"/>
                </a:moveTo>
                <a:cubicBezTo>
                  <a:pt x="1619" y="-46"/>
                  <a:pt x="1048" y="-236"/>
                  <a:pt x="0" y="240"/>
                </a:cubicBezTo>
                <a:cubicBezTo>
                  <a:pt x="191" y="1669"/>
                  <a:pt x="1524" y="526"/>
                  <a:pt x="2000" y="1192"/>
                </a:cubicBezTo>
                <a:close/>
              </a:path>
            </a:pathLst>
          </a:custGeom>
          <a:solidFill>
            <a:srgbClr val="237E85"/>
          </a:solidFill>
          <a:ln w="9525" cap="flat">
            <a:noFill/>
            <a:prstDash val="solid"/>
            <a:miter/>
          </a:ln>
        </p:spPr>
        <p:txBody>
          <a:bodyPr rtlCol="0" anchor="ctr"/>
          <a:lstStyle/>
          <a:p>
            <a:endParaRPr lang="en-US"/>
          </a:p>
        </p:txBody>
      </p:sp>
      <p:sp>
        <p:nvSpPr>
          <p:cNvPr id="36" name="צורה חופשית: צורה 11">
            <a:extLst>
              <a:ext uri="{FF2B5EF4-FFF2-40B4-BE49-F238E27FC236}">
                <a16:creationId xmlns:a16="http://schemas.microsoft.com/office/drawing/2014/main" id="{5E0CD0E2-3747-44A8-ABC3-F37BE86B2638}"/>
              </a:ext>
            </a:extLst>
          </p:cNvPr>
          <p:cNvSpPr/>
          <p:nvPr userDrawn="1"/>
        </p:nvSpPr>
        <p:spPr>
          <a:xfrm>
            <a:off x="5638228" y="80962"/>
            <a:ext cx="2381" cy="952"/>
          </a:xfrm>
          <a:custGeom>
            <a:avLst/>
            <a:gdLst>
              <a:gd name="connsiteX0" fmla="*/ 2381 w 2381"/>
              <a:gd name="connsiteY0" fmla="*/ 953 h 952"/>
              <a:gd name="connsiteX1" fmla="*/ 0 w 2381"/>
              <a:gd name="connsiteY1" fmla="*/ 0 h 952"/>
              <a:gd name="connsiteX2" fmla="*/ 2381 w 2381"/>
              <a:gd name="connsiteY2" fmla="*/ 953 h 952"/>
            </a:gdLst>
            <a:ahLst/>
            <a:cxnLst>
              <a:cxn ang="0">
                <a:pos x="connsiteX0" y="connsiteY0"/>
              </a:cxn>
              <a:cxn ang="0">
                <a:pos x="connsiteX1" y="connsiteY1"/>
              </a:cxn>
              <a:cxn ang="0">
                <a:pos x="connsiteX2" y="connsiteY2"/>
              </a:cxn>
            </a:cxnLst>
            <a:rect l="l" t="t" r="r" b="b"/>
            <a:pathLst>
              <a:path w="2381" h="952">
                <a:moveTo>
                  <a:pt x="2381" y="953"/>
                </a:moveTo>
                <a:cubicBezTo>
                  <a:pt x="2286" y="-476"/>
                  <a:pt x="762" y="381"/>
                  <a:pt x="0" y="0"/>
                </a:cubicBezTo>
                <a:cubicBezTo>
                  <a:pt x="191" y="1429"/>
                  <a:pt x="1524" y="-191"/>
                  <a:pt x="2381" y="953"/>
                </a:cubicBezTo>
                <a:close/>
              </a:path>
            </a:pathLst>
          </a:custGeom>
          <a:solidFill>
            <a:srgbClr val="237E85"/>
          </a:solidFill>
          <a:ln w="9525" cap="flat">
            <a:noFill/>
            <a:prstDash val="solid"/>
            <a:miter/>
          </a:ln>
        </p:spPr>
        <p:txBody>
          <a:bodyPr rtlCol="0" anchor="ctr"/>
          <a:lstStyle/>
          <a:p>
            <a:endParaRPr lang="en-US"/>
          </a:p>
        </p:txBody>
      </p:sp>
      <p:sp>
        <p:nvSpPr>
          <p:cNvPr id="37" name="צורה חופשית: צורה 12">
            <a:extLst>
              <a:ext uri="{FF2B5EF4-FFF2-40B4-BE49-F238E27FC236}">
                <a16:creationId xmlns:a16="http://schemas.microsoft.com/office/drawing/2014/main" id="{717E56BB-63A3-4AC2-907D-EF980DC63D3C}"/>
              </a:ext>
            </a:extLst>
          </p:cNvPr>
          <p:cNvSpPr/>
          <p:nvPr userDrawn="1"/>
        </p:nvSpPr>
        <p:spPr>
          <a:xfrm>
            <a:off x="5592889" y="84123"/>
            <a:ext cx="1047" cy="1715"/>
          </a:xfrm>
          <a:custGeom>
            <a:avLst/>
            <a:gdLst>
              <a:gd name="connsiteX0" fmla="*/ 1048 w 1047"/>
              <a:gd name="connsiteY0" fmla="*/ 1125 h 1715"/>
              <a:gd name="connsiteX1" fmla="*/ 762 w 1047"/>
              <a:gd name="connsiteY1" fmla="*/ 744 h 1715"/>
              <a:gd name="connsiteX2" fmla="*/ 953 w 1047"/>
              <a:gd name="connsiteY2" fmla="*/ 363 h 1715"/>
              <a:gd name="connsiteX3" fmla="*/ 0 w 1047"/>
              <a:gd name="connsiteY3" fmla="*/ 1315 h 1715"/>
              <a:gd name="connsiteX4" fmla="*/ 1048 w 1047"/>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 h="1715">
                <a:moveTo>
                  <a:pt x="1048" y="1125"/>
                </a:moveTo>
                <a:cubicBezTo>
                  <a:pt x="1048" y="744"/>
                  <a:pt x="858" y="839"/>
                  <a:pt x="762" y="744"/>
                </a:cubicBezTo>
                <a:cubicBezTo>
                  <a:pt x="762" y="458"/>
                  <a:pt x="858" y="458"/>
                  <a:pt x="953" y="363"/>
                </a:cubicBezTo>
                <a:cubicBezTo>
                  <a:pt x="762" y="-780"/>
                  <a:pt x="191" y="1125"/>
                  <a:pt x="0" y="1315"/>
                </a:cubicBezTo>
                <a:cubicBezTo>
                  <a:pt x="95" y="2554"/>
                  <a:pt x="476" y="458"/>
                  <a:pt x="1048" y="1125"/>
                </a:cubicBezTo>
                <a:close/>
              </a:path>
            </a:pathLst>
          </a:custGeom>
          <a:solidFill>
            <a:srgbClr val="237E85"/>
          </a:solidFill>
          <a:ln w="9525" cap="flat">
            <a:noFill/>
            <a:prstDash val="solid"/>
            <a:miter/>
          </a:ln>
        </p:spPr>
        <p:txBody>
          <a:bodyPr rtlCol="0" anchor="ctr"/>
          <a:lstStyle/>
          <a:p>
            <a:endParaRPr lang="en-US"/>
          </a:p>
        </p:txBody>
      </p:sp>
      <p:sp>
        <p:nvSpPr>
          <p:cNvPr id="38" name="צורה חופשית: צורה 13">
            <a:extLst>
              <a:ext uri="{FF2B5EF4-FFF2-40B4-BE49-F238E27FC236}">
                <a16:creationId xmlns:a16="http://schemas.microsoft.com/office/drawing/2014/main" id="{357E71E3-3B61-4878-B108-EB6A268F02FD}"/>
              </a:ext>
            </a:extLst>
          </p:cNvPr>
          <p:cNvSpPr/>
          <p:nvPr userDrawn="1"/>
        </p:nvSpPr>
        <p:spPr>
          <a:xfrm>
            <a:off x="5611272" y="77152"/>
            <a:ext cx="5810" cy="2415"/>
          </a:xfrm>
          <a:custGeom>
            <a:avLst/>
            <a:gdLst>
              <a:gd name="connsiteX0" fmla="*/ 2191 w 5810"/>
              <a:gd name="connsiteY0" fmla="*/ 1238 h 2415"/>
              <a:gd name="connsiteX1" fmla="*/ 1429 w 5810"/>
              <a:gd name="connsiteY1" fmla="*/ 1905 h 2415"/>
              <a:gd name="connsiteX2" fmla="*/ 2477 w 5810"/>
              <a:gd name="connsiteY2" fmla="*/ 2381 h 2415"/>
              <a:gd name="connsiteX3" fmla="*/ 5810 w 5810"/>
              <a:gd name="connsiteY3" fmla="*/ 2000 h 2415"/>
              <a:gd name="connsiteX4" fmla="*/ 3810 w 5810"/>
              <a:gd name="connsiteY4" fmla="*/ 1810 h 2415"/>
              <a:gd name="connsiteX5" fmla="*/ 0 w 5810"/>
              <a:gd name="connsiteY5" fmla="*/ 0 h 2415"/>
              <a:gd name="connsiteX6" fmla="*/ 2191 w 5810"/>
              <a:gd name="connsiteY6" fmla="*/ 1238 h 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0" h="2415">
                <a:moveTo>
                  <a:pt x="2191" y="1238"/>
                </a:moveTo>
                <a:cubicBezTo>
                  <a:pt x="1143" y="1714"/>
                  <a:pt x="-1143" y="1429"/>
                  <a:pt x="1429" y="1905"/>
                </a:cubicBezTo>
                <a:cubicBezTo>
                  <a:pt x="1810" y="1905"/>
                  <a:pt x="1905" y="2572"/>
                  <a:pt x="2477" y="2381"/>
                </a:cubicBezTo>
                <a:cubicBezTo>
                  <a:pt x="2572" y="667"/>
                  <a:pt x="4096" y="2857"/>
                  <a:pt x="5810" y="2000"/>
                </a:cubicBezTo>
                <a:cubicBezTo>
                  <a:pt x="5334" y="1048"/>
                  <a:pt x="4382" y="1048"/>
                  <a:pt x="3810" y="1810"/>
                </a:cubicBezTo>
                <a:cubicBezTo>
                  <a:pt x="2953" y="-95"/>
                  <a:pt x="2096" y="476"/>
                  <a:pt x="0" y="0"/>
                </a:cubicBezTo>
                <a:cubicBezTo>
                  <a:pt x="191" y="2000"/>
                  <a:pt x="1810" y="476"/>
                  <a:pt x="2191" y="1238"/>
                </a:cubicBezTo>
                <a:close/>
              </a:path>
            </a:pathLst>
          </a:custGeom>
          <a:solidFill>
            <a:srgbClr val="237E85"/>
          </a:solidFill>
          <a:ln w="9525" cap="flat">
            <a:noFill/>
            <a:prstDash val="solid"/>
            <a:miter/>
          </a:ln>
        </p:spPr>
        <p:txBody>
          <a:bodyPr rtlCol="0" anchor="ctr"/>
          <a:lstStyle/>
          <a:p>
            <a:endParaRPr lang="en-US"/>
          </a:p>
        </p:txBody>
      </p:sp>
      <p:sp>
        <p:nvSpPr>
          <p:cNvPr id="39" name="צורה חופשית: צורה 14">
            <a:extLst>
              <a:ext uri="{FF2B5EF4-FFF2-40B4-BE49-F238E27FC236}">
                <a16:creationId xmlns:a16="http://schemas.microsoft.com/office/drawing/2014/main" id="{B0D7E7B0-0AAB-4CFC-90B3-B3A18203FA20}"/>
              </a:ext>
            </a:extLst>
          </p:cNvPr>
          <p:cNvSpPr/>
          <p:nvPr userDrawn="1"/>
        </p:nvSpPr>
        <p:spPr>
          <a:xfrm>
            <a:off x="5585650" y="124682"/>
            <a:ext cx="780" cy="1523"/>
          </a:xfrm>
          <a:custGeom>
            <a:avLst/>
            <a:gdLst>
              <a:gd name="connsiteX0" fmla="*/ 762 w 780"/>
              <a:gd name="connsiteY0" fmla="*/ 1524 h 1523"/>
              <a:gd name="connsiteX1" fmla="*/ 0 w 780"/>
              <a:gd name="connsiteY1" fmla="*/ 0 h 1523"/>
              <a:gd name="connsiteX2" fmla="*/ 762 w 780"/>
              <a:gd name="connsiteY2" fmla="*/ 1524 h 1523"/>
            </a:gdLst>
            <a:ahLst/>
            <a:cxnLst>
              <a:cxn ang="0">
                <a:pos x="connsiteX0" y="connsiteY0"/>
              </a:cxn>
              <a:cxn ang="0">
                <a:pos x="connsiteX1" y="connsiteY1"/>
              </a:cxn>
              <a:cxn ang="0">
                <a:pos x="connsiteX2" y="connsiteY2"/>
              </a:cxn>
            </a:cxnLst>
            <a:rect l="l" t="t" r="r" b="b"/>
            <a:pathLst>
              <a:path w="780" h="1523">
                <a:moveTo>
                  <a:pt x="762" y="1524"/>
                </a:moveTo>
                <a:cubicBezTo>
                  <a:pt x="858" y="571"/>
                  <a:pt x="571" y="0"/>
                  <a:pt x="0" y="0"/>
                </a:cubicBezTo>
                <a:cubicBezTo>
                  <a:pt x="0" y="952"/>
                  <a:pt x="381" y="1238"/>
                  <a:pt x="762" y="1524"/>
                </a:cubicBezTo>
                <a:close/>
              </a:path>
            </a:pathLst>
          </a:custGeom>
          <a:solidFill>
            <a:srgbClr val="237E85"/>
          </a:solidFill>
          <a:ln w="9525" cap="flat">
            <a:noFill/>
            <a:prstDash val="solid"/>
            <a:miter/>
          </a:ln>
        </p:spPr>
        <p:txBody>
          <a:bodyPr rtlCol="0" anchor="ctr"/>
          <a:lstStyle/>
          <a:p>
            <a:endParaRPr lang="en-US"/>
          </a:p>
        </p:txBody>
      </p:sp>
      <p:sp>
        <p:nvSpPr>
          <p:cNvPr id="40" name="צורה חופשית: צורה 15">
            <a:extLst>
              <a:ext uri="{FF2B5EF4-FFF2-40B4-BE49-F238E27FC236}">
                <a16:creationId xmlns:a16="http://schemas.microsoft.com/office/drawing/2014/main" id="{FFDFA9A3-ABDC-4E71-A636-68DF28D86A87}"/>
              </a:ext>
            </a:extLst>
          </p:cNvPr>
          <p:cNvSpPr/>
          <p:nvPr userDrawn="1"/>
        </p:nvSpPr>
        <p:spPr>
          <a:xfrm>
            <a:off x="4364926" y="338067"/>
            <a:ext cx="2857" cy="1290"/>
          </a:xfrm>
          <a:custGeom>
            <a:avLst/>
            <a:gdLst>
              <a:gd name="connsiteX0" fmla="*/ 0 w 2857"/>
              <a:gd name="connsiteY0" fmla="*/ 165 h 1290"/>
              <a:gd name="connsiteX1" fmla="*/ 2857 w 2857"/>
              <a:gd name="connsiteY1" fmla="*/ 1213 h 1290"/>
              <a:gd name="connsiteX2" fmla="*/ 0 w 2857"/>
              <a:gd name="connsiteY2" fmla="*/ 165 h 1290"/>
            </a:gdLst>
            <a:ahLst/>
            <a:cxnLst>
              <a:cxn ang="0">
                <a:pos x="connsiteX0" y="connsiteY0"/>
              </a:cxn>
              <a:cxn ang="0">
                <a:pos x="connsiteX1" y="connsiteY1"/>
              </a:cxn>
              <a:cxn ang="0">
                <a:pos x="connsiteX2" y="connsiteY2"/>
              </a:cxn>
            </a:cxnLst>
            <a:rect l="l" t="t" r="r" b="b"/>
            <a:pathLst>
              <a:path w="2857" h="1290">
                <a:moveTo>
                  <a:pt x="0" y="165"/>
                </a:moveTo>
                <a:cubicBezTo>
                  <a:pt x="381" y="1308"/>
                  <a:pt x="1905" y="1404"/>
                  <a:pt x="2857" y="1213"/>
                </a:cubicBezTo>
                <a:cubicBezTo>
                  <a:pt x="2096" y="642"/>
                  <a:pt x="952" y="-406"/>
                  <a:pt x="0" y="165"/>
                </a:cubicBezTo>
                <a:close/>
              </a:path>
            </a:pathLst>
          </a:custGeom>
          <a:solidFill>
            <a:srgbClr val="237E85"/>
          </a:solidFill>
          <a:ln w="9525" cap="flat">
            <a:noFill/>
            <a:prstDash val="solid"/>
            <a:miter/>
          </a:ln>
        </p:spPr>
        <p:txBody>
          <a:bodyPr rtlCol="0" anchor="ctr"/>
          <a:lstStyle/>
          <a:p>
            <a:endParaRPr lang="en-US"/>
          </a:p>
        </p:txBody>
      </p:sp>
      <p:sp>
        <p:nvSpPr>
          <p:cNvPr id="41" name="צורה חופשית: צורה 16">
            <a:extLst>
              <a:ext uri="{FF2B5EF4-FFF2-40B4-BE49-F238E27FC236}">
                <a16:creationId xmlns:a16="http://schemas.microsoft.com/office/drawing/2014/main" id="{D38F636B-1D60-4EA2-A2F4-FBC735A09AF3}"/>
              </a:ext>
            </a:extLst>
          </p:cNvPr>
          <p:cNvSpPr/>
          <p:nvPr userDrawn="1"/>
        </p:nvSpPr>
        <p:spPr>
          <a:xfrm>
            <a:off x="5585231" y="126872"/>
            <a:ext cx="655" cy="2095"/>
          </a:xfrm>
          <a:custGeom>
            <a:avLst/>
            <a:gdLst>
              <a:gd name="connsiteX0" fmla="*/ 610 w 655"/>
              <a:gd name="connsiteY0" fmla="*/ 1429 h 2095"/>
              <a:gd name="connsiteX1" fmla="*/ 419 w 655"/>
              <a:gd name="connsiteY1" fmla="*/ 0 h 2095"/>
              <a:gd name="connsiteX2" fmla="*/ 229 w 655"/>
              <a:gd name="connsiteY2" fmla="*/ 2096 h 2095"/>
              <a:gd name="connsiteX3" fmla="*/ 610 w 655"/>
              <a:gd name="connsiteY3" fmla="*/ 1429 h 2095"/>
            </a:gdLst>
            <a:ahLst/>
            <a:cxnLst>
              <a:cxn ang="0">
                <a:pos x="connsiteX0" y="connsiteY0"/>
              </a:cxn>
              <a:cxn ang="0">
                <a:pos x="connsiteX1" y="connsiteY1"/>
              </a:cxn>
              <a:cxn ang="0">
                <a:pos x="connsiteX2" y="connsiteY2"/>
              </a:cxn>
              <a:cxn ang="0">
                <a:pos x="connsiteX3" y="connsiteY3"/>
              </a:cxn>
            </a:cxnLst>
            <a:rect l="l" t="t" r="r" b="b"/>
            <a:pathLst>
              <a:path w="655" h="2095">
                <a:moveTo>
                  <a:pt x="610" y="1429"/>
                </a:moveTo>
                <a:cubicBezTo>
                  <a:pt x="801" y="476"/>
                  <a:pt x="324" y="667"/>
                  <a:pt x="419" y="0"/>
                </a:cubicBezTo>
                <a:cubicBezTo>
                  <a:pt x="324" y="1143"/>
                  <a:pt x="-342" y="667"/>
                  <a:pt x="229" y="2096"/>
                </a:cubicBezTo>
                <a:cubicBezTo>
                  <a:pt x="419" y="2000"/>
                  <a:pt x="419" y="1429"/>
                  <a:pt x="610" y="1429"/>
                </a:cubicBezTo>
                <a:close/>
              </a:path>
            </a:pathLst>
          </a:custGeom>
          <a:solidFill>
            <a:srgbClr val="237E85"/>
          </a:solidFill>
          <a:ln w="9525" cap="flat">
            <a:noFill/>
            <a:prstDash val="solid"/>
            <a:miter/>
          </a:ln>
        </p:spPr>
        <p:txBody>
          <a:bodyPr rtlCol="0" anchor="ctr"/>
          <a:lstStyle/>
          <a:p>
            <a:endParaRPr lang="en-US"/>
          </a:p>
        </p:txBody>
      </p:sp>
      <p:sp>
        <p:nvSpPr>
          <p:cNvPr id="42" name="צורה חופשית: צורה 17">
            <a:extLst>
              <a:ext uri="{FF2B5EF4-FFF2-40B4-BE49-F238E27FC236}">
                <a16:creationId xmlns:a16="http://schemas.microsoft.com/office/drawing/2014/main" id="{6B96522A-C19B-4E30-B3E4-A5F8D60620FD}"/>
              </a:ext>
            </a:extLst>
          </p:cNvPr>
          <p:cNvSpPr/>
          <p:nvPr userDrawn="1"/>
        </p:nvSpPr>
        <p:spPr>
          <a:xfrm>
            <a:off x="5586221" y="123545"/>
            <a:ext cx="1142" cy="946"/>
          </a:xfrm>
          <a:custGeom>
            <a:avLst/>
            <a:gdLst>
              <a:gd name="connsiteX0" fmla="*/ 1143 w 1142"/>
              <a:gd name="connsiteY0" fmla="*/ 280 h 946"/>
              <a:gd name="connsiteX1" fmla="*/ 0 w 1142"/>
              <a:gd name="connsiteY1" fmla="*/ 851 h 946"/>
              <a:gd name="connsiteX2" fmla="*/ 858 w 1142"/>
              <a:gd name="connsiteY2" fmla="*/ 946 h 946"/>
              <a:gd name="connsiteX3" fmla="*/ 1143 w 1142"/>
              <a:gd name="connsiteY3" fmla="*/ 280 h 946"/>
            </a:gdLst>
            <a:ahLst/>
            <a:cxnLst>
              <a:cxn ang="0">
                <a:pos x="connsiteX0" y="connsiteY0"/>
              </a:cxn>
              <a:cxn ang="0">
                <a:pos x="connsiteX1" y="connsiteY1"/>
              </a:cxn>
              <a:cxn ang="0">
                <a:pos x="connsiteX2" y="connsiteY2"/>
              </a:cxn>
              <a:cxn ang="0">
                <a:pos x="connsiteX3" y="connsiteY3"/>
              </a:cxn>
            </a:cxnLst>
            <a:rect l="l" t="t" r="r" b="b"/>
            <a:pathLst>
              <a:path w="1142" h="946">
                <a:moveTo>
                  <a:pt x="1143" y="280"/>
                </a:moveTo>
                <a:cubicBezTo>
                  <a:pt x="1143" y="-197"/>
                  <a:pt x="0" y="-101"/>
                  <a:pt x="0" y="851"/>
                </a:cubicBezTo>
                <a:lnTo>
                  <a:pt x="858" y="946"/>
                </a:lnTo>
                <a:cubicBezTo>
                  <a:pt x="953" y="565"/>
                  <a:pt x="953" y="375"/>
                  <a:pt x="1143" y="280"/>
                </a:cubicBezTo>
                <a:close/>
              </a:path>
            </a:pathLst>
          </a:custGeom>
          <a:solidFill>
            <a:srgbClr val="237E85"/>
          </a:solidFill>
          <a:ln w="9525" cap="flat">
            <a:noFill/>
            <a:prstDash val="solid"/>
            <a:miter/>
          </a:ln>
        </p:spPr>
        <p:txBody>
          <a:bodyPr rtlCol="0" anchor="ctr"/>
          <a:lstStyle/>
          <a:p>
            <a:endParaRPr lang="en-US"/>
          </a:p>
        </p:txBody>
      </p:sp>
      <p:sp>
        <p:nvSpPr>
          <p:cNvPr id="43" name="צורה חופשית: צורה 18">
            <a:extLst>
              <a:ext uri="{FF2B5EF4-FFF2-40B4-BE49-F238E27FC236}">
                <a16:creationId xmlns:a16="http://schemas.microsoft.com/office/drawing/2014/main" id="{790C50D2-2A8F-4AC8-8EA2-316DF3FC4996}"/>
              </a:ext>
            </a:extLst>
          </p:cNvPr>
          <p:cNvSpPr/>
          <p:nvPr userDrawn="1"/>
        </p:nvSpPr>
        <p:spPr>
          <a:xfrm>
            <a:off x="5592222" y="81153"/>
            <a:ext cx="3143" cy="2476"/>
          </a:xfrm>
          <a:custGeom>
            <a:avLst/>
            <a:gdLst>
              <a:gd name="connsiteX0" fmla="*/ 0 w 3143"/>
              <a:gd name="connsiteY0" fmla="*/ 2476 h 2476"/>
              <a:gd name="connsiteX1" fmla="*/ 3143 w 3143"/>
              <a:gd name="connsiteY1" fmla="*/ 0 h 2476"/>
              <a:gd name="connsiteX2" fmla="*/ 0 w 3143"/>
              <a:gd name="connsiteY2" fmla="*/ 2476 h 2476"/>
            </a:gdLst>
            <a:ahLst/>
            <a:cxnLst>
              <a:cxn ang="0">
                <a:pos x="connsiteX0" y="connsiteY0"/>
              </a:cxn>
              <a:cxn ang="0">
                <a:pos x="connsiteX1" y="connsiteY1"/>
              </a:cxn>
              <a:cxn ang="0">
                <a:pos x="connsiteX2" y="connsiteY2"/>
              </a:cxn>
            </a:cxnLst>
            <a:rect l="l" t="t" r="r" b="b"/>
            <a:pathLst>
              <a:path w="3143" h="2476">
                <a:moveTo>
                  <a:pt x="0" y="2476"/>
                </a:moveTo>
                <a:cubicBezTo>
                  <a:pt x="1238" y="1524"/>
                  <a:pt x="1905" y="1333"/>
                  <a:pt x="3143" y="0"/>
                </a:cubicBezTo>
                <a:cubicBezTo>
                  <a:pt x="2477" y="0"/>
                  <a:pt x="476" y="476"/>
                  <a:pt x="0" y="2476"/>
                </a:cubicBezTo>
                <a:close/>
              </a:path>
            </a:pathLst>
          </a:custGeom>
          <a:solidFill>
            <a:srgbClr val="237E85"/>
          </a:solidFill>
          <a:ln w="9525" cap="flat">
            <a:noFill/>
            <a:prstDash val="solid"/>
            <a:miter/>
          </a:ln>
        </p:spPr>
        <p:txBody>
          <a:bodyPr rtlCol="0" anchor="ctr"/>
          <a:lstStyle/>
          <a:p>
            <a:endParaRPr lang="en-US"/>
          </a:p>
        </p:txBody>
      </p:sp>
      <p:sp>
        <p:nvSpPr>
          <p:cNvPr id="44" name="צורה חופשית: צורה 19">
            <a:extLst>
              <a:ext uri="{FF2B5EF4-FFF2-40B4-BE49-F238E27FC236}">
                <a16:creationId xmlns:a16="http://schemas.microsoft.com/office/drawing/2014/main" id="{6BD8CCBB-203E-4C6A-B5C1-BB44F1E3524C}"/>
              </a:ext>
            </a:extLst>
          </p:cNvPr>
          <p:cNvSpPr/>
          <p:nvPr userDrawn="1"/>
        </p:nvSpPr>
        <p:spPr>
          <a:xfrm>
            <a:off x="5676423" y="86105"/>
            <a:ext cx="1922" cy="952"/>
          </a:xfrm>
          <a:custGeom>
            <a:avLst/>
            <a:gdLst>
              <a:gd name="connsiteX0" fmla="*/ 1905 w 1922"/>
              <a:gd name="connsiteY0" fmla="*/ 953 h 952"/>
              <a:gd name="connsiteX1" fmla="*/ 0 w 1922"/>
              <a:gd name="connsiteY1" fmla="*/ 0 h 952"/>
              <a:gd name="connsiteX2" fmla="*/ 1905 w 1922"/>
              <a:gd name="connsiteY2" fmla="*/ 953 h 952"/>
            </a:gdLst>
            <a:ahLst/>
            <a:cxnLst>
              <a:cxn ang="0">
                <a:pos x="connsiteX0" y="connsiteY0"/>
              </a:cxn>
              <a:cxn ang="0">
                <a:pos x="connsiteX1" y="connsiteY1"/>
              </a:cxn>
              <a:cxn ang="0">
                <a:pos x="connsiteX2" y="connsiteY2"/>
              </a:cxn>
            </a:cxnLst>
            <a:rect l="l" t="t" r="r" b="b"/>
            <a:pathLst>
              <a:path w="1922" h="952">
                <a:moveTo>
                  <a:pt x="1905" y="953"/>
                </a:moveTo>
                <a:cubicBezTo>
                  <a:pt x="2095" y="572"/>
                  <a:pt x="667" y="95"/>
                  <a:pt x="0" y="0"/>
                </a:cubicBezTo>
                <a:cubicBezTo>
                  <a:pt x="381" y="1143"/>
                  <a:pt x="857" y="572"/>
                  <a:pt x="1905" y="953"/>
                </a:cubicBezTo>
                <a:close/>
              </a:path>
            </a:pathLst>
          </a:custGeom>
          <a:solidFill>
            <a:srgbClr val="237E85"/>
          </a:solidFill>
          <a:ln w="9525" cap="flat">
            <a:noFill/>
            <a:prstDash val="solid"/>
            <a:miter/>
          </a:ln>
        </p:spPr>
        <p:txBody>
          <a:bodyPr rtlCol="0" anchor="ctr"/>
          <a:lstStyle/>
          <a:p>
            <a:endParaRPr lang="en-US"/>
          </a:p>
        </p:txBody>
      </p:sp>
      <p:sp>
        <p:nvSpPr>
          <p:cNvPr id="45" name="צורה חופשית: צורה 20">
            <a:extLst>
              <a:ext uri="{FF2B5EF4-FFF2-40B4-BE49-F238E27FC236}">
                <a16:creationId xmlns:a16="http://schemas.microsoft.com/office/drawing/2014/main" id="{384916D8-2887-4A9B-9B7F-3B12A2292170}"/>
              </a:ext>
            </a:extLst>
          </p:cNvPr>
          <p:cNvSpPr/>
          <p:nvPr userDrawn="1"/>
        </p:nvSpPr>
        <p:spPr>
          <a:xfrm>
            <a:off x="5705188" y="91087"/>
            <a:ext cx="5143" cy="1599"/>
          </a:xfrm>
          <a:custGeom>
            <a:avLst/>
            <a:gdLst>
              <a:gd name="connsiteX0" fmla="*/ 5144 w 5143"/>
              <a:gd name="connsiteY0" fmla="*/ 1305 h 1599"/>
              <a:gd name="connsiteX1" fmla="*/ 0 w 5143"/>
              <a:gd name="connsiteY1" fmla="*/ 162 h 1599"/>
              <a:gd name="connsiteX2" fmla="*/ 5144 w 5143"/>
              <a:gd name="connsiteY2" fmla="*/ 1305 h 1599"/>
            </a:gdLst>
            <a:ahLst/>
            <a:cxnLst>
              <a:cxn ang="0">
                <a:pos x="connsiteX0" y="connsiteY0"/>
              </a:cxn>
              <a:cxn ang="0">
                <a:pos x="connsiteX1" y="connsiteY1"/>
              </a:cxn>
              <a:cxn ang="0">
                <a:pos x="connsiteX2" y="connsiteY2"/>
              </a:cxn>
            </a:cxnLst>
            <a:rect l="l" t="t" r="r" b="b"/>
            <a:pathLst>
              <a:path w="5143" h="1599">
                <a:moveTo>
                  <a:pt x="5144" y="1305"/>
                </a:moveTo>
                <a:cubicBezTo>
                  <a:pt x="4572" y="2163"/>
                  <a:pt x="1144" y="-695"/>
                  <a:pt x="0" y="162"/>
                </a:cubicBezTo>
                <a:cubicBezTo>
                  <a:pt x="477" y="-123"/>
                  <a:pt x="4286" y="2448"/>
                  <a:pt x="5144" y="1305"/>
                </a:cubicBezTo>
                <a:close/>
              </a:path>
            </a:pathLst>
          </a:custGeom>
          <a:solidFill>
            <a:srgbClr val="237E85"/>
          </a:solidFill>
          <a:ln w="9525" cap="flat">
            <a:noFill/>
            <a:prstDash val="solid"/>
            <a:miter/>
          </a:ln>
        </p:spPr>
        <p:txBody>
          <a:bodyPr rtlCol="0" anchor="ctr"/>
          <a:lstStyle/>
          <a:p>
            <a:endParaRPr lang="en-US"/>
          </a:p>
        </p:txBody>
      </p:sp>
      <p:sp>
        <p:nvSpPr>
          <p:cNvPr id="46" name="צורה חופשית: צורה 21">
            <a:extLst>
              <a:ext uri="{FF2B5EF4-FFF2-40B4-BE49-F238E27FC236}">
                <a16:creationId xmlns:a16="http://schemas.microsoft.com/office/drawing/2014/main" id="{D73E1826-D262-4021-9573-5DD52A59D7C4}"/>
              </a:ext>
            </a:extLst>
          </p:cNvPr>
          <p:cNvSpPr/>
          <p:nvPr userDrawn="1"/>
        </p:nvSpPr>
        <p:spPr>
          <a:xfrm>
            <a:off x="5680614" y="86841"/>
            <a:ext cx="2666" cy="1036"/>
          </a:xfrm>
          <a:custGeom>
            <a:avLst/>
            <a:gdLst>
              <a:gd name="connsiteX0" fmla="*/ 0 w 2666"/>
              <a:gd name="connsiteY0" fmla="*/ 217 h 1036"/>
              <a:gd name="connsiteX1" fmla="*/ 2667 w 2666"/>
              <a:gd name="connsiteY1" fmla="*/ 979 h 1036"/>
              <a:gd name="connsiteX2" fmla="*/ 0 w 2666"/>
              <a:gd name="connsiteY2" fmla="*/ 217 h 1036"/>
            </a:gdLst>
            <a:ahLst/>
            <a:cxnLst>
              <a:cxn ang="0">
                <a:pos x="connsiteX0" y="connsiteY0"/>
              </a:cxn>
              <a:cxn ang="0">
                <a:pos x="connsiteX1" y="connsiteY1"/>
              </a:cxn>
              <a:cxn ang="0">
                <a:pos x="connsiteX2" y="connsiteY2"/>
              </a:cxn>
            </a:cxnLst>
            <a:rect l="l" t="t" r="r" b="b"/>
            <a:pathLst>
              <a:path w="2666" h="1036">
                <a:moveTo>
                  <a:pt x="0" y="217"/>
                </a:moveTo>
                <a:cubicBezTo>
                  <a:pt x="762" y="883"/>
                  <a:pt x="1810" y="1169"/>
                  <a:pt x="2667" y="979"/>
                </a:cubicBezTo>
                <a:cubicBezTo>
                  <a:pt x="2000" y="312"/>
                  <a:pt x="952" y="-355"/>
                  <a:pt x="0" y="217"/>
                </a:cubicBezTo>
                <a:close/>
              </a:path>
            </a:pathLst>
          </a:custGeom>
          <a:solidFill>
            <a:srgbClr val="237E85"/>
          </a:solidFill>
          <a:ln w="9525" cap="flat">
            <a:noFill/>
            <a:prstDash val="solid"/>
            <a:miter/>
          </a:ln>
        </p:spPr>
        <p:txBody>
          <a:bodyPr rtlCol="0" anchor="ctr"/>
          <a:lstStyle/>
          <a:p>
            <a:endParaRPr lang="en-US"/>
          </a:p>
        </p:txBody>
      </p:sp>
      <p:sp>
        <p:nvSpPr>
          <p:cNvPr id="47" name="צורה חופשית: צורה 22">
            <a:extLst>
              <a:ext uri="{FF2B5EF4-FFF2-40B4-BE49-F238E27FC236}">
                <a16:creationId xmlns:a16="http://schemas.microsoft.com/office/drawing/2014/main" id="{B6D9E5ED-B82A-4D98-B96C-9CFF0AED739D}"/>
              </a:ext>
            </a:extLst>
          </p:cNvPr>
          <p:cNvSpPr/>
          <p:nvPr userDrawn="1"/>
        </p:nvSpPr>
        <p:spPr>
          <a:xfrm>
            <a:off x="5622226" y="440150"/>
            <a:ext cx="2285" cy="1143"/>
          </a:xfrm>
          <a:custGeom>
            <a:avLst/>
            <a:gdLst>
              <a:gd name="connsiteX0" fmla="*/ 0 w 2285"/>
              <a:gd name="connsiteY0" fmla="*/ 0 h 1143"/>
              <a:gd name="connsiteX1" fmla="*/ 2286 w 2285"/>
              <a:gd name="connsiteY1" fmla="*/ 1143 h 1143"/>
              <a:gd name="connsiteX2" fmla="*/ 0 w 2285"/>
              <a:gd name="connsiteY2" fmla="*/ 0 h 1143"/>
            </a:gdLst>
            <a:ahLst/>
            <a:cxnLst>
              <a:cxn ang="0">
                <a:pos x="connsiteX0" y="connsiteY0"/>
              </a:cxn>
              <a:cxn ang="0">
                <a:pos x="connsiteX1" y="connsiteY1"/>
              </a:cxn>
              <a:cxn ang="0">
                <a:pos x="connsiteX2" y="connsiteY2"/>
              </a:cxn>
            </a:cxnLst>
            <a:rect l="l" t="t" r="r" b="b"/>
            <a:pathLst>
              <a:path w="2285" h="1143">
                <a:moveTo>
                  <a:pt x="0" y="0"/>
                </a:moveTo>
                <a:cubicBezTo>
                  <a:pt x="0" y="1429"/>
                  <a:pt x="1524" y="762"/>
                  <a:pt x="2286" y="1143"/>
                </a:cubicBezTo>
                <a:cubicBezTo>
                  <a:pt x="2286" y="-381"/>
                  <a:pt x="762" y="1143"/>
                  <a:pt x="0" y="0"/>
                </a:cubicBezTo>
                <a:close/>
              </a:path>
            </a:pathLst>
          </a:custGeom>
          <a:solidFill>
            <a:srgbClr val="237E85"/>
          </a:solidFill>
          <a:ln w="9525" cap="flat">
            <a:noFill/>
            <a:prstDash val="solid"/>
            <a:miter/>
          </a:ln>
        </p:spPr>
        <p:txBody>
          <a:bodyPr rtlCol="0" anchor="ctr"/>
          <a:lstStyle/>
          <a:p>
            <a:endParaRPr lang="en-US"/>
          </a:p>
        </p:txBody>
      </p:sp>
      <p:sp>
        <p:nvSpPr>
          <p:cNvPr id="48" name="צורה חופשית: צורה 23">
            <a:extLst>
              <a:ext uri="{FF2B5EF4-FFF2-40B4-BE49-F238E27FC236}">
                <a16:creationId xmlns:a16="http://schemas.microsoft.com/office/drawing/2014/main" id="{2CC6DDF8-1405-46E2-B686-89620E71BC69}"/>
              </a:ext>
            </a:extLst>
          </p:cNvPr>
          <p:cNvSpPr/>
          <p:nvPr userDrawn="1"/>
        </p:nvSpPr>
        <p:spPr>
          <a:xfrm>
            <a:off x="5629465" y="366364"/>
            <a:ext cx="1714" cy="738"/>
          </a:xfrm>
          <a:custGeom>
            <a:avLst/>
            <a:gdLst>
              <a:gd name="connsiteX0" fmla="*/ 1714 w 1714"/>
              <a:gd name="connsiteY0" fmla="*/ 539 h 738"/>
              <a:gd name="connsiteX1" fmla="*/ 0 w 1714"/>
              <a:gd name="connsiteY1" fmla="*/ 158 h 738"/>
              <a:gd name="connsiteX2" fmla="*/ 1714 w 1714"/>
              <a:gd name="connsiteY2" fmla="*/ 539 h 738"/>
            </a:gdLst>
            <a:ahLst/>
            <a:cxnLst>
              <a:cxn ang="0">
                <a:pos x="connsiteX0" y="connsiteY0"/>
              </a:cxn>
              <a:cxn ang="0">
                <a:pos x="connsiteX1" y="connsiteY1"/>
              </a:cxn>
              <a:cxn ang="0">
                <a:pos x="connsiteX2" y="connsiteY2"/>
              </a:cxn>
            </a:cxnLst>
            <a:rect l="l" t="t" r="r" b="b"/>
            <a:pathLst>
              <a:path w="1714" h="738">
                <a:moveTo>
                  <a:pt x="1714" y="539"/>
                </a:moveTo>
                <a:cubicBezTo>
                  <a:pt x="1333" y="158"/>
                  <a:pt x="667" y="-223"/>
                  <a:pt x="0" y="158"/>
                </a:cubicBezTo>
                <a:cubicBezTo>
                  <a:pt x="381" y="539"/>
                  <a:pt x="857" y="1015"/>
                  <a:pt x="1714" y="539"/>
                </a:cubicBezTo>
                <a:close/>
              </a:path>
            </a:pathLst>
          </a:custGeom>
          <a:solidFill>
            <a:srgbClr val="237E85"/>
          </a:solidFill>
          <a:ln w="9525" cap="flat">
            <a:noFill/>
            <a:prstDash val="solid"/>
            <a:miter/>
          </a:ln>
        </p:spPr>
        <p:txBody>
          <a:bodyPr rtlCol="0" anchor="ctr"/>
          <a:lstStyle/>
          <a:p>
            <a:endParaRPr lang="en-US"/>
          </a:p>
        </p:txBody>
      </p:sp>
      <p:sp>
        <p:nvSpPr>
          <p:cNvPr id="49" name="צורה חופשית: צורה 24">
            <a:extLst>
              <a:ext uri="{FF2B5EF4-FFF2-40B4-BE49-F238E27FC236}">
                <a16:creationId xmlns:a16="http://schemas.microsoft.com/office/drawing/2014/main" id="{0CF00A0A-2977-4C62-A443-6DDB7CA7E365}"/>
              </a:ext>
            </a:extLst>
          </p:cNvPr>
          <p:cNvSpPr/>
          <p:nvPr userDrawn="1"/>
        </p:nvSpPr>
        <p:spPr>
          <a:xfrm>
            <a:off x="5626989" y="441674"/>
            <a:ext cx="2476" cy="941"/>
          </a:xfrm>
          <a:custGeom>
            <a:avLst/>
            <a:gdLst>
              <a:gd name="connsiteX0" fmla="*/ 2477 w 2476"/>
              <a:gd name="connsiteY0" fmla="*/ 857 h 941"/>
              <a:gd name="connsiteX1" fmla="*/ 0 w 2476"/>
              <a:gd name="connsiteY1" fmla="*/ 0 h 941"/>
              <a:gd name="connsiteX2" fmla="*/ 2477 w 2476"/>
              <a:gd name="connsiteY2" fmla="*/ 857 h 941"/>
            </a:gdLst>
            <a:ahLst/>
            <a:cxnLst>
              <a:cxn ang="0">
                <a:pos x="connsiteX0" y="connsiteY0"/>
              </a:cxn>
              <a:cxn ang="0">
                <a:pos x="connsiteX1" y="connsiteY1"/>
              </a:cxn>
              <a:cxn ang="0">
                <a:pos x="connsiteX2" y="connsiteY2"/>
              </a:cxn>
            </a:cxnLst>
            <a:rect l="l" t="t" r="r" b="b"/>
            <a:pathLst>
              <a:path w="2476" h="941">
                <a:moveTo>
                  <a:pt x="2477" y="857"/>
                </a:moveTo>
                <a:cubicBezTo>
                  <a:pt x="1810" y="-191"/>
                  <a:pt x="1048" y="286"/>
                  <a:pt x="0" y="0"/>
                </a:cubicBezTo>
                <a:cubicBezTo>
                  <a:pt x="191" y="667"/>
                  <a:pt x="1810" y="1143"/>
                  <a:pt x="2477" y="857"/>
                </a:cubicBezTo>
                <a:close/>
              </a:path>
            </a:pathLst>
          </a:custGeom>
          <a:solidFill>
            <a:srgbClr val="237E85"/>
          </a:solidFill>
          <a:ln w="9525" cap="flat">
            <a:noFill/>
            <a:prstDash val="solid"/>
            <a:miter/>
          </a:ln>
        </p:spPr>
        <p:txBody>
          <a:bodyPr rtlCol="0" anchor="ctr"/>
          <a:lstStyle/>
          <a:p>
            <a:endParaRPr lang="en-US"/>
          </a:p>
        </p:txBody>
      </p:sp>
      <p:sp>
        <p:nvSpPr>
          <p:cNvPr id="51" name="צורה חופשית: צורה 25">
            <a:extLst>
              <a:ext uri="{FF2B5EF4-FFF2-40B4-BE49-F238E27FC236}">
                <a16:creationId xmlns:a16="http://schemas.microsoft.com/office/drawing/2014/main" id="{4A726060-5C3F-4108-A216-650B5FEB44BD}"/>
              </a:ext>
            </a:extLst>
          </p:cNvPr>
          <p:cNvSpPr/>
          <p:nvPr userDrawn="1"/>
        </p:nvSpPr>
        <p:spPr>
          <a:xfrm>
            <a:off x="5644991" y="444016"/>
            <a:ext cx="5524" cy="2515"/>
          </a:xfrm>
          <a:custGeom>
            <a:avLst/>
            <a:gdLst>
              <a:gd name="connsiteX0" fmla="*/ 1905 w 5524"/>
              <a:gd name="connsiteY0" fmla="*/ 515 h 2515"/>
              <a:gd name="connsiteX1" fmla="*/ 5524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4" y="2515"/>
                </a:cubicBezTo>
                <a:cubicBezTo>
                  <a:pt x="5429" y="420"/>
                  <a:pt x="3714" y="1944"/>
                  <a:pt x="3429" y="1086"/>
                </a:cubicBezTo>
                <a:cubicBezTo>
                  <a:pt x="4476" y="705"/>
                  <a:pt x="6667" y="1086"/>
                  <a:pt x="4191" y="515"/>
                </a:cubicBezTo>
                <a:cubicBezTo>
                  <a:pt x="3810" y="420"/>
                  <a:pt x="3810" y="-152"/>
                  <a:pt x="3238" y="39"/>
                </a:cubicBezTo>
                <a:cubicBezTo>
                  <a:pt x="3047" y="1658"/>
                  <a:pt x="1619" y="-533"/>
                  <a:pt x="0" y="229"/>
                </a:cubicBezTo>
                <a:cubicBezTo>
                  <a:pt x="476" y="1182"/>
                  <a:pt x="1333" y="1277"/>
                  <a:pt x="1905" y="515"/>
                </a:cubicBezTo>
                <a:close/>
              </a:path>
            </a:pathLst>
          </a:custGeom>
          <a:solidFill>
            <a:srgbClr val="237E85"/>
          </a:solidFill>
          <a:ln w="9525" cap="flat">
            <a:noFill/>
            <a:prstDash val="solid"/>
            <a:miter/>
          </a:ln>
        </p:spPr>
        <p:txBody>
          <a:bodyPr rtlCol="0" anchor="ctr"/>
          <a:lstStyle/>
          <a:p>
            <a:endParaRPr lang="en-US"/>
          </a:p>
        </p:txBody>
      </p:sp>
      <p:sp>
        <p:nvSpPr>
          <p:cNvPr id="52" name="צורה חופשית: צורה 26">
            <a:extLst>
              <a:ext uri="{FF2B5EF4-FFF2-40B4-BE49-F238E27FC236}">
                <a16:creationId xmlns:a16="http://schemas.microsoft.com/office/drawing/2014/main" id="{489CACAE-D92C-4528-B7FA-9D13F2F75463}"/>
              </a:ext>
            </a:extLst>
          </p:cNvPr>
          <p:cNvSpPr/>
          <p:nvPr userDrawn="1"/>
        </p:nvSpPr>
        <p:spPr>
          <a:xfrm>
            <a:off x="5666041" y="440816"/>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237E85"/>
          </a:solidFill>
          <a:ln w="9525" cap="flat">
            <a:noFill/>
            <a:prstDash val="solid"/>
            <a:miter/>
          </a:ln>
        </p:spPr>
        <p:txBody>
          <a:bodyPr rtlCol="0" anchor="ctr"/>
          <a:lstStyle/>
          <a:p>
            <a:endParaRPr lang="en-US"/>
          </a:p>
        </p:txBody>
      </p:sp>
      <p:sp>
        <p:nvSpPr>
          <p:cNvPr id="53" name="צורה חופשית: צורה 27">
            <a:extLst>
              <a:ext uri="{FF2B5EF4-FFF2-40B4-BE49-F238E27FC236}">
                <a16:creationId xmlns:a16="http://schemas.microsoft.com/office/drawing/2014/main" id="{3DD1306A-4C77-4C49-A481-59A0E3ED8BEC}"/>
              </a:ext>
            </a:extLst>
          </p:cNvPr>
          <p:cNvSpPr/>
          <p:nvPr userDrawn="1"/>
        </p:nvSpPr>
        <p:spPr>
          <a:xfrm>
            <a:off x="5624036" y="364426"/>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5" y="1238"/>
                  <a:pt x="762" y="1524"/>
                  <a:pt x="1810" y="1048"/>
                </a:cubicBezTo>
                <a:cubicBezTo>
                  <a:pt x="1714" y="-381"/>
                  <a:pt x="285" y="667"/>
                  <a:pt x="0" y="0"/>
                </a:cubicBezTo>
                <a:close/>
              </a:path>
            </a:pathLst>
          </a:custGeom>
          <a:solidFill>
            <a:srgbClr val="237E85"/>
          </a:solidFill>
          <a:ln w="9525" cap="flat">
            <a:noFill/>
            <a:prstDash val="solid"/>
            <a:miter/>
          </a:ln>
        </p:spPr>
        <p:txBody>
          <a:bodyPr rtlCol="0" anchor="ctr"/>
          <a:lstStyle/>
          <a:p>
            <a:endParaRPr lang="en-US"/>
          </a:p>
        </p:txBody>
      </p:sp>
      <p:sp>
        <p:nvSpPr>
          <p:cNvPr id="54" name="צורה חופשית: צורה 28">
            <a:extLst>
              <a:ext uri="{FF2B5EF4-FFF2-40B4-BE49-F238E27FC236}">
                <a16:creationId xmlns:a16="http://schemas.microsoft.com/office/drawing/2014/main" id="{D10B0826-CF85-429C-8304-A598D57CD957}"/>
              </a:ext>
            </a:extLst>
          </p:cNvPr>
          <p:cNvSpPr/>
          <p:nvPr userDrawn="1"/>
        </p:nvSpPr>
        <p:spPr>
          <a:xfrm>
            <a:off x="5591628" y="89058"/>
            <a:ext cx="1606" cy="3242"/>
          </a:xfrm>
          <a:custGeom>
            <a:avLst/>
            <a:gdLst>
              <a:gd name="connsiteX0" fmla="*/ 881 w 1606"/>
              <a:gd name="connsiteY0" fmla="*/ 2762 h 3242"/>
              <a:gd name="connsiteX1" fmla="*/ 1547 w 1606"/>
              <a:gd name="connsiteY1" fmla="*/ 0 h 3242"/>
              <a:gd name="connsiteX2" fmla="*/ 23 w 1606"/>
              <a:gd name="connsiteY2" fmla="*/ 2667 h 3242"/>
              <a:gd name="connsiteX3" fmla="*/ 881 w 1606"/>
              <a:gd name="connsiteY3" fmla="*/ 2762 h 3242"/>
            </a:gdLst>
            <a:ahLst/>
            <a:cxnLst>
              <a:cxn ang="0">
                <a:pos x="connsiteX0" y="connsiteY0"/>
              </a:cxn>
              <a:cxn ang="0">
                <a:pos x="connsiteX1" y="connsiteY1"/>
              </a:cxn>
              <a:cxn ang="0">
                <a:pos x="connsiteX2" y="connsiteY2"/>
              </a:cxn>
              <a:cxn ang="0">
                <a:pos x="connsiteX3" y="connsiteY3"/>
              </a:cxn>
            </a:cxnLst>
            <a:rect l="l" t="t" r="r" b="b"/>
            <a:pathLst>
              <a:path w="1606" h="3242">
                <a:moveTo>
                  <a:pt x="881" y="2762"/>
                </a:moveTo>
                <a:cubicBezTo>
                  <a:pt x="309" y="1429"/>
                  <a:pt x="1928" y="1143"/>
                  <a:pt x="1547" y="0"/>
                </a:cubicBezTo>
                <a:cubicBezTo>
                  <a:pt x="785" y="286"/>
                  <a:pt x="690" y="2286"/>
                  <a:pt x="23" y="2667"/>
                </a:cubicBezTo>
                <a:cubicBezTo>
                  <a:pt x="-167" y="4001"/>
                  <a:pt x="881" y="2572"/>
                  <a:pt x="881" y="2762"/>
                </a:cubicBezTo>
                <a:close/>
              </a:path>
            </a:pathLst>
          </a:custGeom>
          <a:solidFill>
            <a:srgbClr val="237E85"/>
          </a:solidFill>
          <a:ln w="9525" cap="flat">
            <a:noFill/>
            <a:prstDash val="solid"/>
            <a:miter/>
          </a:ln>
        </p:spPr>
        <p:txBody>
          <a:bodyPr rtlCol="0" anchor="ctr"/>
          <a:lstStyle/>
          <a:p>
            <a:endParaRPr lang="en-US"/>
          </a:p>
        </p:txBody>
      </p:sp>
      <p:sp>
        <p:nvSpPr>
          <p:cNvPr id="55" name="צורה חופשית: צורה 29">
            <a:extLst>
              <a:ext uri="{FF2B5EF4-FFF2-40B4-BE49-F238E27FC236}">
                <a16:creationId xmlns:a16="http://schemas.microsoft.com/office/drawing/2014/main" id="{6A8809EE-25DC-4C18-8737-A3C8DD21F531}"/>
              </a:ext>
            </a:extLst>
          </p:cNvPr>
          <p:cNvSpPr/>
          <p:nvPr userDrawn="1"/>
        </p:nvSpPr>
        <p:spPr>
          <a:xfrm>
            <a:off x="5689853" y="83943"/>
            <a:ext cx="2952" cy="1114"/>
          </a:xfrm>
          <a:custGeom>
            <a:avLst/>
            <a:gdLst>
              <a:gd name="connsiteX0" fmla="*/ 2953 w 2952"/>
              <a:gd name="connsiteY0" fmla="*/ 924 h 1114"/>
              <a:gd name="connsiteX1" fmla="*/ 0 w 2952"/>
              <a:gd name="connsiteY1" fmla="*/ 162 h 1114"/>
              <a:gd name="connsiteX2" fmla="*/ 2953 w 2952"/>
              <a:gd name="connsiteY2" fmla="*/ 924 h 1114"/>
            </a:gdLst>
            <a:ahLst/>
            <a:cxnLst>
              <a:cxn ang="0">
                <a:pos x="connsiteX0" y="connsiteY0"/>
              </a:cxn>
              <a:cxn ang="0">
                <a:pos x="connsiteX1" y="connsiteY1"/>
              </a:cxn>
              <a:cxn ang="0">
                <a:pos x="connsiteX2" y="connsiteY2"/>
              </a:cxn>
            </a:cxnLst>
            <a:rect l="l" t="t" r="r" b="b"/>
            <a:pathLst>
              <a:path w="2952" h="1114">
                <a:moveTo>
                  <a:pt x="2953" y="924"/>
                </a:moveTo>
                <a:cubicBezTo>
                  <a:pt x="2477" y="-123"/>
                  <a:pt x="953" y="-123"/>
                  <a:pt x="0" y="162"/>
                </a:cubicBezTo>
                <a:cubicBezTo>
                  <a:pt x="762" y="639"/>
                  <a:pt x="2096" y="1496"/>
                  <a:pt x="2953" y="924"/>
                </a:cubicBezTo>
                <a:close/>
              </a:path>
            </a:pathLst>
          </a:custGeom>
          <a:solidFill>
            <a:srgbClr val="237E85"/>
          </a:solidFill>
          <a:ln w="9525" cap="flat">
            <a:noFill/>
            <a:prstDash val="solid"/>
            <a:miter/>
          </a:ln>
        </p:spPr>
        <p:txBody>
          <a:bodyPr rtlCol="0" anchor="ctr"/>
          <a:lstStyle/>
          <a:p>
            <a:endParaRPr lang="en-US"/>
          </a:p>
        </p:txBody>
      </p:sp>
      <p:sp>
        <p:nvSpPr>
          <p:cNvPr id="56" name="צורה חופשית: צורה 30">
            <a:extLst>
              <a:ext uri="{FF2B5EF4-FFF2-40B4-BE49-F238E27FC236}">
                <a16:creationId xmlns:a16="http://schemas.microsoft.com/office/drawing/2014/main" id="{DF9D2D8B-85EA-4B75-A04F-293D69F6B702}"/>
              </a:ext>
            </a:extLst>
          </p:cNvPr>
          <p:cNvSpPr/>
          <p:nvPr userDrawn="1"/>
        </p:nvSpPr>
        <p:spPr>
          <a:xfrm>
            <a:off x="5555742" y="424011"/>
            <a:ext cx="4857" cy="1970"/>
          </a:xfrm>
          <a:custGeom>
            <a:avLst/>
            <a:gdLst>
              <a:gd name="connsiteX0" fmla="*/ 0 w 4857"/>
              <a:gd name="connsiteY0" fmla="*/ 232 h 1970"/>
              <a:gd name="connsiteX1" fmla="*/ 4857 w 4857"/>
              <a:gd name="connsiteY1" fmla="*/ 1851 h 1970"/>
              <a:gd name="connsiteX2" fmla="*/ 0 w 4857"/>
              <a:gd name="connsiteY2" fmla="*/ 232 h 1970"/>
            </a:gdLst>
            <a:ahLst/>
            <a:cxnLst>
              <a:cxn ang="0">
                <a:pos x="connsiteX0" y="connsiteY0"/>
              </a:cxn>
              <a:cxn ang="0">
                <a:pos x="connsiteX1" y="connsiteY1"/>
              </a:cxn>
              <a:cxn ang="0">
                <a:pos x="connsiteX2" y="connsiteY2"/>
              </a:cxn>
            </a:cxnLst>
            <a:rect l="l" t="t" r="r" b="b"/>
            <a:pathLst>
              <a:path w="4857" h="1970">
                <a:moveTo>
                  <a:pt x="0" y="232"/>
                </a:moveTo>
                <a:cubicBezTo>
                  <a:pt x="666" y="-530"/>
                  <a:pt x="3619" y="2613"/>
                  <a:pt x="4857" y="1851"/>
                </a:cubicBezTo>
                <a:cubicBezTo>
                  <a:pt x="4381" y="2041"/>
                  <a:pt x="857" y="-816"/>
                  <a:pt x="0" y="232"/>
                </a:cubicBezTo>
                <a:close/>
              </a:path>
            </a:pathLst>
          </a:custGeom>
          <a:solidFill>
            <a:srgbClr val="237E85"/>
          </a:solidFill>
          <a:ln w="9525" cap="flat">
            <a:noFill/>
            <a:prstDash val="solid"/>
            <a:miter/>
          </a:ln>
        </p:spPr>
        <p:txBody>
          <a:bodyPr rtlCol="0" anchor="ctr"/>
          <a:lstStyle/>
          <a:p>
            <a:endParaRPr lang="en-US"/>
          </a:p>
        </p:txBody>
      </p:sp>
      <p:sp>
        <p:nvSpPr>
          <p:cNvPr id="57" name="צורה חופשית: צורה 31">
            <a:extLst>
              <a:ext uri="{FF2B5EF4-FFF2-40B4-BE49-F238E27FC236}">
                <a16:creationId xmlns:a16="http://schemas.microsoft.com/office/drawing/2014/main" id="{BF385250-7626-4954-9E36-CBA7E3B9BCDD}"/>
              </a:ext>
            </a:extLst>
          </p:cNvPr>
          <p:cNvSpPr/>
          <p:nvPr userDrawn="1"/>
        </p:nvSpPr>
        <p:spPr>
          <a:xfrm>
            <a:off x="5581459" y="431148"/>
            <a:ext cx="2476" cy="1149"/>
          </a:xfrm>
          <a:custGeom>
            <a:avLst/>
            <a:gdLst>
              <a:gd name="connsiteX0" fmla="*/ 0 w 2476"/>
              <a:gd name="connsiteY0" fmla="*/ 49 h 1149"/>
              <a:gd name="connsiteX1" fmla="*/ 2477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20" y="1477"/>
                  <a:pt x="2477" y="1001"/>
                </a:cubicBezTo>
                <a:cubicBezTo>
                  <a:pt x="1810" y="239"/>
                  <a:pt x="762" y="-142"/>
                  <a:pt x="0" y="49"/>
                </a:cubicBezTo>
                <a:close/>
              </a:path>
            </a:pathLst>
          </a:custGeom>
          <a:solidFill>
            <a:srgbClr val="237E85"/>
          </a:solidFill>
          <a:ln w="9525" cap="flat">
            <a:noFill/>
            <a:prstDash val="solid"/>
            <a:miter/>
          </a:ln>
        </p:spPr>
        <p:txBody>
          <a:bodyPr rtlCol="0" anchor="ctr"/>
          <a:lstStyle/>
          <a:p>
            <a:endParaRPr lang="en-US"/>
          </a:p>
        </p:txBody>
      </p:sp>
      <p:sp>
        <p:nvSpPr>
          <p:cNvPr id="58" name="צורה חופשית: צורה 32">
            <a:extLst>
              <a:ext uri="{FF2B5EF4-FFF2-40B4-BE49-F238E27FC236}">
                <a16:creationId xmlns:a16="http://schemas.microsoft.com/office/drawing/2014/main" id="{4E959936-6820-4408-95AF-B31767BC8B8F}"/>
              </a:ext>
            </a:extLst>
          </p:cNvPr>
          <p:cNvSpPr/>
          <p:nvPr userDrawn="1"/>
        </p:nvSpPr>
        <p:spPr>
          <a:xfrm>
            <a:off x="5618511" y="361854"/>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1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1" y="2381"/>
                </a:lnTo>
                <a:cubicBezTo>
                  <a:pt x="5620" y="952"/>
                  <a:pt x="3239" y="762"/>
                  <a:pt x="0" y="0"/>
                </a:cubicBezTo>
                <a:cubicBezTo>
                  <a:pt x="1048" y="1429"/>
                  <a:pt x="2572" y="1524"/>
                  <a:pt x="4477" y="2381"/>
                </a:cubicBezTo>
                <a:cubicBezTo>
                  <a:pt x="4763" y="1619"/>
                  <a:pt x="4000" y="2095"/>
                  <a:pt x="3810" y="1905"/>
                </a:cubicBezTo>
                <a:close/>
              </a:path>
            </a:pathLst>
          </a:custGeom>
          <a:solidFill>
            <a:srgbClr val="237E85"/>
          </a:solidFill>
          <a:ln w="9525" cap="flat">
            <a:noFill/>
            <a:prstDash val="solid"/>
            <a:miter/>
          </a:ln>
        </p:spPr>
        <p:txBody>
          <a:bodyPr rtlCol="0" anchor="ctr"/>
          <a:lstStyle/>
          <a:p>
            <a:endParaRPr lang="en-US"/>
          </a:p>
        </p:txBody>
      </p:sp>
      <p:sp>
        <p:nvSpPr>
          <p:cNvPr id="59" name="צורה חופשית: צורה 33">
            <a:extLst>
              <a:ext uri="{FF2B5EF4-FFF2-40B4-BE49-F238E27FC236}">
                <a16:creationId xmlns:a16="http://schemas.microsoft.com/office/drawing/2014/main" id="{52F83EC4-1336-4BE6-B9EE-A5ED4EE09961}"/>
              </a:ext>
            </a:extLst>
          </p:cNvPr>
          <p:cNvSpPr/>
          <p:nvPr userDrawn="1"/>
        </p:nvSpPr>
        <p:spPr>
          <a:xfrm>
            <a:off x="5586182" y="432244"/>
            <a:ext cx="1753" cy="1142"/>
          </a:xfrm>
          <a:custGeom>
            <a:avLst/>
            <a:gdLst>
              <a:gd name="connsiteX0" fmla="*/ 1754 w 1753"/>
              <a:gd name="connsiteY0" fmla="*/ 1143 h 1142"/>
              <a:gd name="connsiteX1" fmla="*/ 39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39" y="0"/>
                </a:cubicBezTo>
                <a:cubicBezTo>
                  <a:pt x="-246" y="476"/>
                  <a:pt x="1088" y="1048"/>
                  <a:pt x="1754" y="1143"/>
                </a:cubicBezTo>
                <a:close/>
              </a:path>
            </a:pathLst>
          </a:custGeom>
          <a:solidFill>
            <a:srgbClr val="237E85"/>
          </a:solidFill>
          <a:ln w="9525" cap="flat">
            <a:noFill/>
            <a:prstDash val="solid"/>
            <a:miter/>
          </a:ln>
        </p:spPr>
        <p:txBody>
          <a:bodyPr rtlCol="0" anchor="ctr"/>
          <a:lstStyle/>
          <a:p>
            <a:endParaRPr lang="en-US"/>
          </a:p>
        </p:txBody>
      </p:sp>
      <p:sp>
        <p:nvSpPr>
          <p:cNvPr id="60" name="צורה חופשית: צורה 34">
            <a:extLst>
              <a:ext uri="{FF2B5EF4-FFF2-40B4-BE49-F238E27FC236}">
                <a16:creationId xmlns:a16="http://schemas.microsoft.com/office/drawing/2014/main" id="{7002E42E-FD9B-461B-8354-A80AA00D48B1}"/>
              </a:ext>
            </a:extLst>
          </p:cNvPr>
          <p:cNvSpPr/>
          <p:nvPr userDrawn="1"/>
        </p:nvSpPr>
        <p:spPr>
          <a:xfrm>
            <a:off x="5636514" y="573411"/>
            <a:ext cx="771" cy="946"/>
          </a:xfrm>
          <a:custGeom>
            <a:avLst/>
            <a:gdLst>
              <a:gd name="connsiteX0" fmla="*/ 0 w 771"/>
              <a:gd name="connsiteY0" fmla="*/ 851 h 946"/>
              <a:gd name="connsiteX1" fmla="*/ 476 w 771"/>
              <a:gd name="connsiteY1" fmla="*/ 946 h 946"/>
              <a:gd name="connsiteX2" fmla="*/ 762 w 771"/>
              <a:gd name="connsiteY2" fmla="*/ 280 h 946"/>
              <a:gd name="connsiteX3" fmla="*/ 0 w 771"/>
              <a:gd name="connsiteY3" fmla="*/ 851 h 946"/>
            </a:gdLst>
            <a:ahLst/>
            <a:cxnLst>
              <a:cxn ang="0">
                <a:pos x="connsiteX0" y="connsiteY0"/>
              </a:cxn>
              <a:cxn ang="0">
                <a:pos x="connsiteX1" y="connsiteY1"/>
              </a:cxn>
              <a:cxn ang="0">
                <a:pos x="connsiteX2" y="connsiteY2"/>
              </a:cxn>
              <a:cxn ang="0">
                <a:pos x="connsiteX3" y="connsiteY3"/>
              </a:cxn>
            </a:cxnLst>
            <a:rect l="l" t="t" r="r" b="b"/>
            <a:pathLst>
              <a:path w="771" h="946">
                <a:moveTo>
                  <a:pt x="0" y="851"/>
                </a:moveTo>
                <a:cubicBezTo>
                  <a:pt x="191" y="851"/>
                  <a:pt x="285" y="946"/>
                  <a:pt x="476" y="946"/>
                </a:cubicBezTo>
                <a:cubicBezTo>
                  <a:pt x="571" y="565"/>
                  <a:pt x="667" y="375"/>
                  <a:pt x="762" y="280"/>
                </a:cubicBezTo>
                <a:cubicBezTo>
                  <a:pt x="857" y="-197"/>
                  <a:pt x="191" y="-101"/>
                  <a:pt x="0" y="851"/>
                </a:cubicBezTo>
                <a:close/>
              </a:path>
            </a:pathLst>
          </a:custGeom>
          <a:solidFill>
            <a:srgbClr val="237E85"/>
          </a:solidFill>
          <a:ln w="9525" cap="flat">
            <a:noFill/>
            <a:prstDash val="solid"/>
            <a:miter/>
          </a:ln>
        </p:spPr>
        <p:txBody>
          <a:bodyPr rtlCol="0" anchor="ctr"/>
          <a:lstStyle/>
          <a:p>
            <a:endParaRPr lang="en-US"/>
          </a:p>
        </p:txBody>
      </p:sp>
      <p:sp>
        <p:nvSpPr>
          <p:cNvPr id="61" name="צורה חופשית: צורה 35">
            <a:extLst>
              <a:ext uri="{FF2B5EF4-FFF2-40B4-BE49-F238E27FC236}">
                <a16:creationId xmlns:a16="http://schemas.microsoft.com/office/drawing/2014/main" id="{B89D748C-2E41-40A7-8917-69667CBCB293}"/>
              </a:ext>
            </a:extLst>
          </p:cNvPr>
          <p:cNvSpPr/>
          <p:nvPr userDrawn="1"/>
        </p:nvSpPr>
        <p:spPr>
          <a:xfrm>
            <a:off x="5597175" y="262903"/>
            <a:ext cx="1054" cy="939"/>
          </a:xfrm>
          <a:custGeom>
            <a:avLst/>
            <a:gdLst>
              <a:gd name="connsiteX0" fmla="*/ 0 w 1054"/>
              <a:gd name="connsiteY0" fmla="*/ 749 h 939"/>
              <a:gd name="connsiteX1" fmla="*/ 667 w 1054"/>
              <a:gd name="connsiteY1" fmla="*/ 939 h 939"/>
              <a:gd name="connsiteX2" fmla="*/ 1048 w 1054"/>
              <a:gd name="connsiteY2" fmla="*/ 272 h 939"/>
              <a:gd name="connsiteX3" fmla="*/ 0 w 1054"/>
              <a:gd name="connsiteY3" fmla="*/ 749 h 939"/>
            </a:gdLst>
            <a:ahLst/>
            <a:cxnLst>
              <a:cxn ang="0">
                <a:pos x="connsiteX0" y="connsiteY0"/>
              </a:cxn>
              <a:cxn ang="0">
                <a:pos x="connsiteX1" y="connsiteY1"/>
              </a:cxn>
              <a:cxn ang="0">
                <a:pos x="connsiteX2" y="connsiteY2"/>
              </a:cxn>
              <a:cxn ang="0">
                <a:pos x="connsiteX3" y="connsiteY3"/>
              </a:cxn>
            </a:cxnLst>
            <a:rect l="l" t="t" r="r" b="b"/>
            <a:pathLst>
              <a:path w="1054" h="939">
                <a:moveTo>
                  <a:pt x="0" y="749"/>
                </a:moveTo>
                <a:lnTo>
                  <a:pt x="667" y="939"/>
                </a:lnTo>
                <a:cubicBezTo>
                  <a:pt x="762" y="558"/>
                  <a:pt x="857" y="368"/>
                  <a:pt x="1048" y="272"/>
                </a:cubicBezTo>
                <a:cubicBezTo>
                  <a:pt x="1143" y="-109"/>
                  <a:pt x="191" y="-204"/>
                  <a:pt x="0" y="749"/>
                </a:cubicBezTo>
                <a:close/>
              </a:path>
            </a:pathLst>
          </a:custGeom>
          <a:solidFill>
            <a:srgbClr val="237E85"/>
          </a:solidFill>
          <a:ln w="9525" cap="flat">
            <a:noFill/>
            <a:prstDash val="solid"/>
            <a:miter/>
          </a:ln>
        </p:spPr>
        <p:txBody>
          <a:bodyPr rtlCol="0" anchor="ctr"/>
          <a:lstStyle/>
          <a:p>
            <a:endParaRPr lang="en-US"/>
          </a:p>
        </p:txBody>
      </p:sp>
      <p:sp>
        <p:nvSpPr>
          <p:cNvPr id="62" name="צורה חופשית: צורה 36">
            <a:extLst>
              <a:ext uri="{FF2B5EF4-FFF2-40B4-BE49-F238E27FC236}">
                <a16:creationId xmlns:a16="http://schemas.microsoft.com/office/drawing/2014/main" id="{6E3FFBF1-C581-4AFA-BE2C-4AB46EFA509D}"/>
              </a:ext>
            </a:extLst>
          </p:cNvPr>
          <p:cNvSpPr/>
          <p:nvPr userDrawn="1"/>
        </p:nvSpPr>
        <p:spPr>
          <a:xfrm>
            <a:off x="5611454" y="225650"/>
            <a:ext cx="988" cy="1513"/>
          </a:xfrm>
          <a:custGeom>
            <a:avLst/>
            <a:gdLst>
              <a:gd name="connsiteX0" fmla="*/ 9 w 988"/>
              <a:gd name="connsiteY0" fmla="*/ 1139 h 1513"/>
              <a:gd name="connsiteX1" fmla="*/ 866 w 988"/>
              <a:gd name="connsiteY1" fmla="*/ 1044 h 1513"/>
              <a:gd name="connsiteX2" fmla="*/ 771 w 988"/>
              <a:gd name="connsiteY2" fmla="*/ 663 h 1513"/>
              <a:gd name="connsiteX3" fmla="*/ 962 w 988"/>
              <a:gd name="connsiteY3" fmla="*/ 377 h 1513"/>
              <a:gd name="connsiteX4" fmla="*/ 9 w 988"/>
              <a:gd name="connsiteY4" fmla="*/ 1139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 h="1513">
                <a:moveTo>
                  <a:pt x="9" y="1139"/>
                </a:moveTo>
                <a:cubicBezTo>
                  <a:pt x="-86" y="2282"/>
                  <a:pt x="581" y="377"/>
                  <a:pt x="866" y="1044"/>
                </a:cubicBezTo>
                <a:cubicBezTo>
                  <a:pt x="962" y="758"/>
                  <a:pt x="771" y="758"/>
                  <a:pt x="771" y="663"/>
                </a:cubicBezTo>
                <a:cubicBezTo>
                  <a:pt x="866" y="377"/>
                  <a:pt x="962" y="377"/>
                  <a:pt x="962" y="377"/>
                </a:cubicBezTo>
                <a:cubicBezTo>
                  <a:pt x="1152" y="-766"/>
                  <a:pt x="295" y="1044"/>
                  <a:pt x="9" y="1139"/>
                </a:cubicBezTo>
                <a:close/>
              </a:path>
            </a:pathLst>
          </a:custGeom>
          <a:solidFill>
            <a:srgbClr val="237E85"/>
          </a:solidFill>
          <a:ln w="9525" cap="flat">
            <a:noFill/>
            <a:prstDash val="solid"/>
            <a:miter/>
          </a:ln>
        </p:spPr>
        <p:txBody>
          <a:bodyPr rtlCol="0" anchor="ctr"/>
          <a:lstStyle/>
          <a:p>
            <a:endParaRPr lang="en-US"/>
          </a:p>
        </p:txBody>
      </p:sp>
      <p:sp>
        <p:nvSpPr>
          <p:cNvPr id="63" name="צורה חופשית: צורה 37">
            <a:extLst>
              <a:ext uri="{FF2B5EF4-FFF2-40B4-BE49-F238E27FC236}">
                <a16:creationId xmlns:a16="http://schemas.microsoft.com/office/drawing/2014/main" id="{9EFDF308-D8A5-4DE7-8B3C-8E8AC4523061}"/>
              </a:ext>
            </a:extLst>
          </p:cNvPr>
          <p:cNvSpPr/>
          <p:nvPr userDrawn="1"/>
        </p:nvSpPr>
        <p:spPr>
          <a:xfrm>
            <a:off x="5596527" y="263842"/>
            <a:ext cx="523" cy="1523"/>
          </a:xfrm>
          <a:custGeom>
            <a:avLst/>
            <a:gdLst>
              <a:gd name="connsiteX0" fmla="*/ 362 w 523"/>
              <a:gd name="connsiteY0" fmla="*/ 1524 h 1523"/>
              <a:gd name="connsiteX1" fmla="*/ 77 w 523"/>
              <a:gd name="connsiteY1" fmla="*/ 0 h 1523"/>
              <a:gd name="connsiteX2" fmla="*/ 362 w 523"/>
              <a:gd name="connsiteY2" fmla="*/ 1524 h 1523"/>
            </a:gdLst>
            <a:ahLst/>
            <a:cxnLst>
              <a:cxn ang="0">
                <a:pos x="connsiteX0" y="connsiteY0"/>
              </a:cxn>
              <a:cxn ang="0">
                <a:pos x="connsiteX1" y="connsiteY1"/>
              </a:cxn>
              <a:cxn ang="0">
                <a:pos x="connsiteX2" y="connsiteY2"/>
              </a:cxn>
            </a:cxnLst>
            <a:rect l="l" t="t" r="r" b="b"/>
            <a:pathLst>
              <a:path w="523" h="1523">
                <a:moveTo>
                  <a:pt x="362" y="1524"/>
                </a:moveTo>
                <a:cubicBezTo>
                  <a:pt x="648" y="571"/>
                  <a:pt x="553" y="0"/>
                  <a:pt x="77" y="0"/>
                </a:cubicBezTo>
                <a:cubicBezTo>
                  <a:pt x="-114" y="857"/>
                  <a:pt x="77" y="1238"/>
                  <a:pt x="362" y="1524"/>
                </a:cubicBezTo>
                <a:close/>
              </a:path>
            </a:pathLst>
          </a:custGeom>
          <a:solidFill>
            <a:srgbClr val="237E85"/>
          </a:solidFill>
          <a:ln w="9525" cap="flat">
            <a:noFill/>
            <a:prstDash val="solid"/>
            <a:miter/>
          </a:ln>
        </p:spPr>
        <p:txBody>
          <a:bodyPr rtlCol="0" anchor="ctr"/>
          <a:lstStyle/>
          <a:p>
            <a:endParaRPr lang="en-US"/>
          </a:p>
        </p:txBody>
      </p:sp>
      <p:sp>
        <p:nvSpPr>
          <p:cNvPr id="65" name="צורה חופשית: צורה 38">
            <a:extLst>
              <a:ext uri="{FF2B5EF4-FFF2-40B4-BE49-F238E27FC236}">
                <a16:creationId xmlns:a16="http://schemas.microsoft.com/office/drawing/2014/main" id="{D5A189FE-090F-4E59-B2B9-17C7E270E706}"/>
              </a:ext>
            </a:extLst>
          </p:cNvPr>
          <p:cNvSpPr/>
          <p:nvPr userDrawn="1"/>
        </p:nvSpPr>
        <p:spPr>
          <a:xfrm>
            <a:off x="5595446" y="265842"/>
            <a:ext cx="681" cy="2000"/>
          </a:xfrm>
          <a:custGeom>
            <a:avLst/>
            <a:gdLst>
              <a:gd name="connsiteX0" fmla="*/ 491 w 681"/>
              <a:gd name="connsiteY0" fmla="*/ 1429 h 2000"/>
              <a:gd name="connsiteX1" fmla="*/ 682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2" y="0"/>
                </a:cubicBezTo>
                <a:cubicBezTo>
                  <a:pt x="300" y="1048"/>
                  <a:pt x="-81" y="571"/>
                  <a:pt x="15" y="2000"/>
                </a:cubicBezTo>
                <a:cubicBezTo>
                  <a:pt x="205" y="2000"/>
                  <a:pt x="300" y="1429"/>
                  <a:pt x="491" y="1429"/>
                </a:cubicBezTo>
                <a:close/>
              </a:path>
            </a:pathLst>
          </a:custGeom>
          <a:solidFill>
            <a:srgbClr val="237E85"/>
          </a:solidFill>
          <a:ln w="9525" cap="flat">
            <a:noFill/>
            <a:prstDash val="solid"/>
            <a:miter/>
          </a:ln>
        </p:spPr>
        <p:txBody>
          <a:bodyPr rtlCol="0" anchor="ctr"/>
          <a:lstStyle/>
          <a:p>
            <a:endParaRPr lang="en-US"/>
          </a:p>
        </p:txBody>
      </p:sp>
      <p:sp>
        <p:nvSpPr>
          <p:cNvPr id="66" name="צורה חופשית: צורה 39">
            <a:extLst>
              <a:ext uri="{FF2B5EF4-FFF2-40B4-BE49-F238E27FC236}">
                <a16:creationId xmlns:a16="http://schemas.microsoft.com/office/drawing/2014/main" id="{2D1C3BBA-4287-461E-9479-8A18C5E048E3}"/>
              </a:ext>
            </a:extLst>
          </p:cNvPr>
          <p:cNvSpPr/>
          <p:nvPr userDrawn="1"/>
        </p:nvSpPr>
        <p:spPr>
          <a:xfrm>
            <a:off x="5609004" y="230409"/>
            <a:ext cx="1892" cy="2875"/>
          </a:xfrm>
          <a:custGeom>
            <a:avLst/>
            <a:gdLst>
              <a:gd name="connsiteX0" fmla="*/ 745 w 1892"/>
              <a:gd name="connsiteY0" fmla="*/ 2572 h 2875"/>
              <a:gd name="connsiteX1" fmla="*/ 1888 w 1892"/>
              <a:gd name="connsiteY1" fmla="*/ 0 h 2875"/>
              <a:gd name="connsiteX2" fmla="*/ 78 w 1892"/>
              <a:gd name="connsiteY2" fmla="*/ 2381 h 2875"/>
              <a:gd name="connsiteX3" fmla="*/ 745 w 1892"/>
              <a:gd name="connsiteY3" fmla="*/ 2572 h 2875"/>
            </a:gdLst>
            <a:ahLst/>
            <a:cxnLst>
              <a:cxn ang="0">
                <a:pos x="connsiteX0" y="connsiteY0"/>
              </a:cxn>
              <a:cxn ang="0">
                <a:pos x="connsiteX1" y="connsiteY1"/>
              </a:cxn>
              <a:cxn ang="0">
                <a:pos x="connsiteX2" y="connsiteY2"/>
              </a:cxn>
              <a:cxn ang="0">
                <a:pos x="connsiteX3" y="connsiteY3"/>
              </a:cxn>
            </a:cxnLst>
            <a:rect l="l" t="t" r="r" b="b"/>
            <a:pathLst>
              <a:path w="1892" h="2875">
                <a:moveTo>
                  <a:pt x="745" y="2572"/>
                </a:moveTo>
                <a:cubicBezTo>
                  <a:pt x="649" y="1143"/>
                  <a:pt x="1983" y="1143"/>
                  <a:pt x="1888" y="0"/>
                </a:cubicBezTo>
                <a:cubicBezTo>
                  <a:pt x="1316" y="190"/>
                  <a:pt x="745" y="2095"/>
                  <a:pt x="78" y="2381"/>
                </a:cubicBezTo>
                <a:cubicBezTo>
                  <a:pt x="-303" y="3524"/>
                  <a:pt x="840" y="2286"/>
                  <a:pt x="745" y="2572"/>
                </a:cubicBezTo>
                <a:close/>
              </a:path>
            </a:pathLst>
          </a:custGeom>
          <a:solidFill>
            <a:srgbClr val="237E85"/>
          </a:solidFill>
          <a:ln w="9525" cap="flat">
            <a:noFill/>
            <a:prstDash val="solid"/>
            <a:miter/>
          </a:ln>
        </p:spPr>
        <p:txBody>
          <a:bodyPr rtlCol="0" anchor="ctr"/>
          <a:lstStyle/>
          <a:p>
            <a:endParaRPr lang="en-US"/>
          </a:p>
        </p:txBody>
      </p:sp>
      <p:sp>
        <p:nvSpPr>
          <p:cNvPr id="67" name="צורה חופשית: צורה 40">
            <a:extLst>
              <a:ext uri="{FF2B5EF4-FFF2-40B4-BE49-F238E27FC236}">
                <a16:creationId xmlns:a16="http://schemas.microsoft.com/office/drawing/2014/main" id="{0280F57C-497A-4024-9EAB-0F458CC88D21}"/>
              </a:ext>
            </a:extLst>
          </p:cNvPr>
          <p:cNvSpPr/>
          <p:nvPr userDrawn="1"/>
        </p:nvSpPr>
        <p:spPr>
          <a:xfrm>
            <a:off x="5693282" y="23610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9" y="1834"/>
                  <a:pt x="762" y="-737"/>
                  <a:pt x="0" y="215"/>
                </a:cubicBezTo>
                <a:cubicBezTo>
                  <a:pt x="381" y="-71"/>
                  <a:pt x="3143" y="2120"/>
                  <a:pt x="3715" y="977"/>
                </a:cubicBezTo>
                <a:close/>
              </a:path>
            </a:pathLst>
          </a:custGeom>
          <a:solidFill>
            <a:srgbClr val="237E85"/>
          </a:solidFill>
          <a:ln w="9525" cap="flat">
            <a:noFill/>
            <a:prstDash val="solid"/>
            <a:miter/>
          </a:ln>
        </p:spPr>
        <p:txBody>
          <a:bodyPr rtlCol="0" anchor="ctr"/>
          <a:lstStyle/>
          <a:p>
            <a:endParaRPr lang="en-US"/>
          </a:p>
        </p:txBody>
      </p:sp>
      <p:sp>
        <p:nvSpPr>
          <p:cNvPr id="68" name="צורה חופשית: צורה 41">
            <a:extLst>
              <a:ext uri="{FF2B5EF4-FFF2-40B4-BE49-F238E27FC236}">
                <a16:creationId xmlns:a16="http://schemas.microsoft.com/office/drawing/2014/main" id="{B6C1A27C-45D9-4CB1-BEEC-2AC46EE4F8AF}"/>
              </a:ext>
            </a:extLst>
          </p:cNvPr>
          <p:cNvSpPr/>
          <p:nvPr userDrawn="1"/>
        </p:nvSpPr>
        <p:spPr>
          <a:xfrm>
            <a:off x="5611558" y="222980"/>
            <a:ext cx="2857" cy="2000"/>
          </a:xfrm>
          <a:custGeom>
            <a:avLst/>
            <a:gdLst>
              <a:gd name="connsiteX0" fmla="*/ 0 w 2857"/>
              <a:gd name="connsiteY0" fmla="*/ 2000 h 2000"/>
              <a:gd name="connsiteX1" fmla="*/ 2857 w 2857"/>
              <a:gd name="connsiteY1" fmla="*/ 0 h 2000"/>
              <a:gd name="connsiteX2" fmla="*/ 0 w 2857"/>
              <a:gd name="connsiteY2" fmla="*/ 2000 h 2000"/>
            </a:gdLst>
            <a:ahLst/>
            <a:cxnLst>
              <a:cxn ang="0">
                <a:pos x="connsiteX0" y="connsiteY0"/>
              </a:cxn>
              <a:cxn ang="0">
                <a:pos x="connsiteX1" y="connsiteY1"/>
              </a:cxn>
              <a:cxn ang="0">
                <a:pos x="connsiteX2" y="connsiteY2"/>
              </a:cxn>
            </a:cxnLst>
            <a:rect l="l" t="t" r="r" b="b"/>
            <a:pathLst>
              <a:path w="2857" h="2000">
                <a:moveTo>
                  <a:pt x="0" y="2000"/>
                </a:moveTo>
                <a:cubicBezTo>
                  <a:pt x="1143" y="1238"/>
                  <a:pt x="1619" y="1143"/>
                  <a:pt x="2857" y="0"/>
                </a:cubicBezTo>
                <a:cubicBezTo>
                  <a:pt x="2381" y="0"/>
                  <a:pt x="857" y="95"/>
                  <a:pt x="0" y="2000"/>
                </a:cubicBezTo>
                <a:close/>
              </a:path>
            </a:pathLst>
          </a:custGeom>
          <a:solidFill>
            <a:srgbClr val="237E85"/>
          </a:solidFill>
          <a:ln w="9525" cap="flat">
            <a:noFill/>
            <a:prstDash val="solid"/>
            <a:miter/>
          </a:ln>
        </p:spPr>
        <p:txBody>
          <a:bodyPr rtlCol="0" anchor="ctr"/>
          <a:lstStyle/>
          <a:p>
            <a:endParaRPr lang="en-US"/>
          </a:p>
        </p:txBody>
      </p:sp>
      <p:sp>
        <p:nvSpPr>
          <p:cNvPr id="69" name="צורה חופשית: צורה 42">
            <a:extLst>
              <a:ext uri="{FF2B5EF4-FFF2-40B4-BE49-F238E27FC236}">
                <a16:creationId xmlns:a16="http://schemas.microsoft.com/office/drawing/2014/main" id="{2C062A2C-5997-4825-BC94-EC4DCC11895C}"/>
              </a:ext>
            </a:extLst>
          </p:cNvPr>
          <p:cNvSpPr/>
          <p:nvPr userDrawn="1"/>
        </p:nvSpPr>
        <p:spPr>
          <a:xfrm>
            <a:off x="5706427" y="543519"/>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667" y="-690"/>
                  <a:pt x="0" y="167"/>
                </a:cubicBezTo>
                <a:close/>
              </a:path>
            </a:pathLst>
          </a:custGeom>
          <a:solidFill>
            <a:srgbClr val="237E85"/>
          </a:solidFill>
          <a:ln w="9525" cap="flat">
            <a:noFill/>
            <a:prstDash val="solid"/>
            <a:miter/>
          </a:ln>
        </p:spPr>
        <p:txBody>
          <a:bodyPr rtlCol="0" anchor="ctr"/>
          <a:lstStyle/>
          <a:p>
            <a:endParaRPr lang="en-US"/>
          </a:p>
        </p:txBody>
      </p:sp>
      <p:sp>
        <p:nvSpPr>
          <p:cNvPr id="70" name="צורה חופשית: צורה 43">
            <a:extLst>
              <a:ext uri="{FF2B5EF4-FFF2-40B4-BE49-F238E27FC236}">
                <a16:creationId xmlns:a16="http://schemas.microsoft.com/office/drawing/2014/main" id="{EEE7D8D1-040A-4486-9843-560812EE9BC6}"/>
              </a:ext>
            </a:extLst>
          </p:cNvPr>
          <p:cNvSpPr/>
          <p:nvPr userDrawn="1"/>
        </p:nvSpPr>
        <p:spPr>
          <a:xfrm>
            <a:off x="5636852" y="302320"/>
            <a:ext cx="9853" cy="3050"/>
          </a:xfrm>
          <a:custGeom>
            <a:avLst/>
            <a:gdLst>
              <a:gd name="connsiteX0" fmla="*/ 6234 w 9853"/>
              <a:gd name="connsiteY0" fmla="*/ 1241 h 3050"/>
              <a:gd name="connsiteX1" fmla="*/ 329 w 9853"/>
              <a:gd name="connsiteY1" fmla="*/ 3 h 3050"/>
              <a:gd name="connsiteX2" fmla="*/ 900 w 9853"/>
              <a:gd name="connsiteY2" fmla="*/ 479 h 3050"/>
              <a:gd name="connsiteX3" fmla="*/ 2138 w 9853"/>
              <a:gd name="connsiteY3" fmla="*/ 765 h 3050"/>
              <a:gd name="connsiteX4" fmla="*/ 9854 w 9853"/>
              <a:gd name="connsiteY4" fmla="*/ 3051 h 3050"/>
              <a:gd name="connsiteX5" fmla="*/ 5567 w 9853"/>
              <a:gd name="connsiteY5" fmla="*/ 765 h 3050"/>
              <a:gd name="connsiteX6" fmla="*/ 6234 w 9853"/>
              <a:gd name="connsiteY6" fmla="*/ 1241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6234" y="1241"/>
                </a:moveTo>
                <a:cubicBezTo>
                  <a:pt x="4520" y="2289"/>
                  <a:pt x="2519" y="-92"/>
                  <a:pt x="329" y="3"/>
                </a:cubicBezTo>
                <a:cubicBezTo>
                  <a:pt x="-529" y="3"/>
                  <a:pt x="519" y="574"/>
                  <a:pt x="900" y="479"/>
                </a:cubicBezTo>
                <a:lnTo>
                  <a:pt x="2138" y="765"/>
                </a:lnTo>
                <a:cubicBezTo>
                  <a:pt x="4520" y="2194"/>
                  <a:pt x="6806" y="2289"/>
                  <a:pt x="9854" y="3051"/>
                </a:cubicBezTo>
                <a:cubicBezTo>
                  <a:pt x="8901" y="1622"/>
                  <a:pt x="7472" y="1622"/>
                  <a:pt x="5567" y="765"/>
                </a:cubicBezTo>
                <a:cubicBezTo>
                  <a:pt x="5377" y="1432"/>
                  <a:pt x="6043" y="955"/>
                  <a:pt x="6234" y="1241"/>
                </a:cubicBezTo>
                <a:close/>
              </a:path>
            </a:pathLst>
          </a:custGeom>
          <a:solidFill>
            <a:srgbClr val="237E85"/>
          </a:solidFill>
          <a:ln w="9525" cap="flat">
            <a:noFill/>
            <a:prstDash val="solid"/>
            <a:miter/>
          </a:ln>
        </p:spPr>
        <p:txBody>
          <a:bodyPr rtlCol="0" anchor="ctr"/>
          <a:lstStyle/>
          <a:p>
            <a:endParaRPr lang="en-US"/>
          </a:p>
        </p:txBody>
      </p:sp>
      <p:sp>
        <p:nvSpPr>
          <p:cNvPr id="71" name="צורה חופשית: צורה 44">
            <a:extLst>
              <a:ext uri="{FF2B5EF4-FFF2-40B4-BE49-F238E27FC236}">
                <a16:creationId xmlns:a16="http://schemas.microsoft.com/office/drawing/2014/main" id="{B8FA4A66-AEAC-4E83-B249-B56163476436}"/>
              </a:ext>
            </a:extLst>
          </p:cNvPr>
          <p:cNvSpPr/>
          <p:nvPr userDrawn="1"/>
        </p:nvSpPr>
        <p:spPr>
          <a:xfrm>
            <a:off x="5646122" y="539972"/>
            <a:ext cx="1439" cy="3104"/>
          </a:xfrm>
          <a:custGeom>
            <a:avLst/>
            <a:gdLst>
              <a:gd name="connsiteX0" fmla="*/ 488 w 1439"/>
              <a:gd name="connsiteY0" fmla="*/ 2667 h 3104"/>
              <a:gd name="connsiteX1" fmla="*/ 1440 w 1439"/>
              <a:gd name="connsiteY1" fmla="*/ 0 h 3104"/>
              <a:gd name="connsiteX2" fmla="*/ 107 w 1439"/>
              <a:gd name="connsiteY2" fmla="*/ 2572 h 3104"/>
              <a:gd name="connsiteX3" fmla="*/ 488 w 1439"/>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9" h="3104">
                <a:moveTo>
                  <a:pt x="488" y="2667"/>
                </a:moveTo>
                <a:cubicBezTo>
                  <a:pt x="488" y="1334"/>
                  <a:pt x="1440" y="1143"/>
                  <a:pt x="1440" y="0"/>
                </a:cubicBezTo>
                <a:cubicBezTo>
                  <a:pt x="964" y="286"/>
                  <a:pt x="488" y="2191"/>
                  <a:pt x="107" y="2572"/>
                </a:cubicBezTo>
                <a:cubicBezTo>
                  <a:pt x="-275" y="3810"/>
                  <a:pt x="488" y="2477"/>
                  <a:pt x="488" y="2667"/>
                </a:cubicBezTo>
                <a:close/>
              </a:path>
            </a:pathLst>
          </a:custGeom>
          <a:solidFill>
            <a:srgbClr val="237E85"/>
          </a:solidFill>
          <a:ln w="9525" cap="flat">
            <a:noFill/>
            <a:prstDash val="solid"/>
            <a:miter/>
          </a:ln>
        </p:spPr>
        <p:txBody>
          <a:bodyPr rtlCol="0" anchor="ctr"/>
          <a:lstStyle/>
          <a:p>
            <a:endParaRPr lang="en-US"/>
          </a:p>
        </p:txBody>
      </p:sp>
      <p:sp>
        <p:nvSpPr>
          <p:cNvPr id="72" name="צורה חופשית: צורה 45">
            <a:extLst>
              <a:ext uri="{FF2B5EF4-FFF2-40B4-BE49-F238E27FC236}">
                <a16:creationId xmlns:a16="http://schemas.microsoft.com/office/drawing/2014/main" id="{38437882-EEA3-45C8-9797-FCEE604E2E79}"/>
              </a:ext>
            </a:extLst>
          </p:cNvPr>
          <p:cNvSpPr/>
          <p:nvPr userDrawn="1"/>
        </p:nvSpPr>
        <p:spPr>
          <a:xfrm>
            <a:off x="5672613" y="232409"/>
            <a:ext cx="1340" cy="952"/>
          </a:xfrm>
          <a:custGeom>
            <a:avLst/>
            <a:gdLst>
              <a:gd name="connsiteX0" fmla="*/ 0 w 1340"/>
              <a:gd name="connsiteY0" fmla="*/ 0 h 952"/>
              <a:gd name="connsiteX1" fmla="*/ 1334 w 1340"/>
              <a:gd name="connsiteY1" fmla="*/ 953 h 952"/>
              <a:gd name="connsiteX2" fmla="*/ 0 w 1340"/>
              <a:gd name="connsiteY2" fmla="*/ 0 h 952"/>
            </a:gdLst>
            <a:ahLst/>
            <a:cxnLst>
              <a:cxn ang="0">
                <a:pos x="connsiteX0" y="connsiteY0"/>
              </a:cxn>
              <a:cxn ang="0">
                <a:pos x="connsiteX1" y="connsiteY1"/>
              </a:cxn>
              <a:cxn ang="0">
                <a:pos x="connsiteX2" y="connsiteY2"/>
              </a:cxn>
            </a:cxnLst>
            <a:rect l="l" t="t" r="r" b="b"/>
            <a:pathLst>
              <a:path w="1340" h="952">
                <a:moveTo>
                  <a:pt x="0" y="0"/>
                </a:moveTo>
                <a:cubicBezTo>
                  <a:pt x="191" y="1048"/>
                  <a:pt x="571" y="571"/>
                  <a:pt x="1334" y="953"/>
                </a:cubicBezTo>
                <a:cubicBezTo>
                  <a:pt x="1429" y="476"/>
                  <a:pt x="476" y="95"/>
                  <a:pt x="0" y="0"/>
                </a:cubicBezTo>
                <a:close/>
              </a:path>
            </a:pathLst>
          </a:custGeom>
          <a:solidFill>
            <a:srgbClr val="237E85"/>
          </a:solidFill>
          <a:ln w="9525" cap="flat">
            <a:noFill/>
            <a:prstDash val="solid"/>
            <a:miter/>
          </a:ln>
        </p:spPr>
        <p:txBody>
          <a:bodyPr rtlCol="0" anchor="ctr"/>
          <a:lstStyle/>
          <a:p>
            <a:endParaRPr lang="en-US"/>
          </a:p>
        </p:txBody>
      </p:sp>
      <p:sp>
        <p:nvSpPr>
          <p:cNvPr id="73" name="צורה חופשית: צורה 46">
            <a:extLst>
              <a:ext uri="{FF2B5EF4-FFF2-40B4-BE49-F238E27FC236}">
                <a16:creationId xmlns:a16="http://schemas.microsoft.com/office/drawing/2014/main" id="{C5CEB326-6644-4FD1-B836-4C523C7F69EB}"/>
              </a:ext>
            </a:extLst>
          </p:cNvPr>
          <p:cNvSpPr/>
          <p:nvPr userDrawn="1"/>
        </p:nvSpPr>
        <p:spPr>
          <a:xfrm>
            <a:off x="5641848" y="225276"/>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133"/>
                  <a:pt x="952" y="562"/>
                  <a:pt x="1810" y="847"/>
                </a:cubicBezTo>
                <a:close/>
              </a:path>
            </a:pathLst>
          </a:custGeom>
          <a:solidFill>
            <a:srgbClr val="237E85"/>
          </a:solidFill>
          <a:ln w="9525" cap="flat">
            <a:noFill/>
            <a:prstDash val="solid"/>
            <a:miter/>
          </a:ln>
        </p:spPr>
        <p:txBody>
          <a:bodyPr rtlCol="0" anchor="ctr"/>
          <a:lstStyle/>
          <a:p>
            <a:endParaRPr lang="en-US"/>
          </a:p>
        </p:txBody>
      </p:sp>
      <p:sp>
        <p:nvSpPr>
          <p:cNvPr id="74" name="צורה חופשית: צורה 47">
            <a:extLst>
              <a:ext uri="{FF2B5EF4-FFF2-40B4-BE49-F238E27FC236}">
                <a16:creationId xmlns:a16="http://schemas.microsoft.com/office/drawing/2014/main" id="{76A35A18-B4B1-4716-A40A-6E4169EB0B9E}"/>
              </a:ext>
            </a:extLst>
          </p:cNvPr>
          <p:cNvSpPr/>
          <p:nvPr userDrawn="1"/>
        </p:nvSpPr>
        <p:spPr>
          <a:xfrm>
            <a:off x="5626452" y="220789"/>
            <a:ext cx="3965" cy="2792"/>
          </a:xfrm>
          <a:custGeom>
            <a:avLst/>
            <a:gdLst>
              <a:gd name="connsiteX0" fmla="*/ 2536 w 3965"/>
              <a:gd name="connsiteY0" fmla="*/ 2191 h 2792"/>
              <a:gd name="connsiteX1" fmla="*/ 155 w 3965"/>
              <a:gd name="connsiteY1" fmla="*/ 0 h 2792"/>
              <a:gd name="connsiteX2" fmla="*/ 1489 w 3965"/>
              <a:gd name="connsiteY2" fmla="*/ 1524 h 2792"/>
              <a:gd name="connsiteX3" fmla="*/ 822 w 3965"/>
              <a:gd name="connsiteY3" fmla="*/ 2095 h 2792"/>
              <a:gd name="connsiteX4" fmla="*/ 1489 w 3965"/>
              <a:gd name="connsiteY4" fmla="*/ 2667 h 2792"/>
              <a:gd name="connsiteX5" fmla="*/ 3965 w 3965"/>
              <a:gd name="connsiteY5" fmla="*/ 2667 h 2792"/>
              <a:gd name="connsiteX6" fmla="*/ 2536 w 3965"/>
              <a:gd name="connsiteY6" fmla="*/ 2191 h 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792">
                <a:moveTo>
                  <a:pt x="2536" y="2191"/>
                </a:moveTo>
                <a:cubicBezTo>
                  <a:pt x="2251" y="286"/>
                  <a:pt x="1584" y="762"/>
                  <a:pt x="155" y="0"/>
                </a:cubicBezTo>
                <a:cubicBezTo>
                  <a:pt x="-130" y="2000"/>
                  <a:pt x="1393" y="667"/>
                  <a:pt x="1489" y="1524"/>
                </a:cubicBezTo>
                <a:cubicBezTo>
                  <a:pt x="632" y="1810"/>
                  <a:pt x="-988" y="1333"/>
                  <a:pt x="822" y="2095"/>
                </a:cubicBezTo>
                <a:cubicBezTo>
                  <a:pt x="1108" y="2191"/>
                  <a:pt x="1013" y="2762"/>
                  <a:pt x="1489" y="2667"/>
                </a:cubicBezTo>
                <a:cubicBezTo>
                  <a:pt x="1870" y="1048"/>
                  <a:pt x="2536" y="3334"/>
                  <a:pt x="3965" y="2667"/>
                </a:cubicBezTo>
                <a:cubicBezTo>
                  <a:pt x="3775" y="1619"/>
                  <a:pt x="3108" y="1524"/>
                  <a:pt x="2536" y="2191"/>
                </a:cubicBezTo>
                <a:close/>
              </a:path>
            </a:pathLst>
          </a:custGeom>
          <a:solidFill>
            <a:srgbClr val="237E85"/>
          </a:solidFill>
          <a:ln w="9525" cap="flat">
            <a:noFill/>
            <a:prstDash val="solid"/>
            <a:miter/>
          </a:ln>
        </p:spPr>
        <p:txBody>
          <a:bodyPr rtlCol="0" anchor="ctr"/>
          <a:lstStyle/>
          <a:p>
            <a:endParaRPr lang="en-US"/>
          </a:p>
        </p:txBody>
      </p:sp>
      <p:sp>
        <p:nvSpPr>
          <p:cNvPr id="75" name="צורה חופשית: צורה 48">
            <a:extLst>
              <a:ext uri="{FF2B5EF4-FFF2-40B4-BE49-F238E27FC236}">
                <a16:creationId xmlns:a16="http://schemas.microsoft.com/office/drawing/2014/main" id="{F4A71A88-8B48-40AB-84FF-50CB659B32DB}"/>
              </a:ext>
            </a:extLst>
          </p:cNvPr>
          <p:cNvSpPr/>
          <p:nvPr userDrawn="1"/>
        </p:nvSpPr>
        <p:spPr>
          <a:xfrm>
            <a:off x="5639752" y="301534"/>
            <a:ext cx="1715" cy="1265"/>
          </a:xfrm>
          <a:custGeom>
            <a:avLst/>
            <a:gdLst>
              <a:gd name="connsiteX0" fmla="*/ 1715 w 1715"/>
              <a:gd name="connsiteY0" fmla="*/ 1266 h 1265"/>
              <a:gd name="connsiteX1" fmla="*/ 0 w 1715"/>
              <a:gd name="connsiteY1" fmla="*/ 218 h 1265"/>
              <a:gd name="connsiteX2" fmla="*/ 1715 w 1715"/>
              <a:gd name="connsiteY2" fmla="*/ 1266 h 1265"/>
            </a:gdLst>
            <a:ahLst/>
            <a:cxnLst>
              <a:cxn ang="0">
                <a:pos x="connsiteX0" y="connsiteY0"/>
              </a:cxn>
              <a:cxn ang="0">
                <a:pos x="connsiteX1" y="connsiteY1"/>
              </a:cxn>
              <a:cxn ang="0">
                <a:pos x="connsiteX2" y="connsiteY2"/>
              </a:cxn>
            </a:cxnLst>
            <a:rect l="l" t="t" r="r" b="b"/>
            <a:pathLst>
              <a:path w="1715" h="1265">
                <a:moveTo>
                  <a:pt x="1715" y="1266"/>
                </a:moveTo>
                <a:cubicBezTo>
                  <a:pt x="1524" y="27"/>
                  <a:pt x="1048" y="-259"/>
                  <a:pt x="0" y="218"/>
                </a:cubicBezTo>
                <a:cubicBezTo>
                  <a:pt x="95" y="1742"/>
                  <a:pt x="1429" y="694"/>
                  <a:pt x="1715" y="1266"/>
                </a:cubicBezTo>
                <a:close/>
              </a:path>
            </a:pathLst>
          </a:custGeom>
          <a:solidFill>
            <a:srgbClr val="237E85"/>
          </a:solidFill>
          <a:ln w="9525" cap="flat">
            <a:noFill/>
            <a:prstDash val="solid"/>
            <a:miter/>
          </a:ln>
        </p:spPr>
        <p:txBody>
          <a:bodyPr rtlCol="0" anchor="ctr"/>
          <a:lstStyle/>
          <a:p>
            <a:endParaRPr lang="en-US"/>
          </a:p>
        </p:txBody>
      </p:sp>
      <p:sp>
        <p:nvSpPr>
          <p:cNvPr id="76" name="צורה חופשית: צורה 49">
            <a:extLst>
              <a:ext uri="{FF2B5EF4-FFF2-40B4-BE49-F238E27FC236}">
                <a16:creationId xmlns:a16="http://schemas.microsoft.com/office/drawing/2014/main" id="{CFF18442-ECC8-42B5-A14E-D42BE54816F6}"/>
              </a:ext>
            </a:extLst>
          </p:cNvPr>
          <p:cNvSpPr/>
          <p:nvPr userDrawn="1"/>
        </p:nvSpPr>
        <p:spPr>
          <a:xfrm>
            <a:off x="5645367" y="226504"/>
            <a:ext cx="1644" cy="1142"/>
          </a:xfrm>
          <a:custGeom>
            <a:avLst/>
            <a:gdLst>
              <a:gd name="connsiteX0" fmla="*/ 5 w 1644"/>
              <a:gd name="connsiteY0" fmla="*/ 0 h 1142"/>
              <a:gd name="connsiteX1" fmla="*/ 1624 w 1644"/>
              <a:gd name="connsiteY1" fmla="*/ 1143 h 1142"/>
              <a:gd name="connsiteX2" fmla="*/ 5 w 1644"/>
              <a:gd name="connsiteY2" fmla="*/ 0 h 1142"/>
            </a:gdLst>
            <a:ahLst/>
            <a:cxnLst>
              <a:cxn ang="0">
                <a:pos x="connsiteX0" y="connsiteY0"/>
              </a:cxn>
              <a:cxn ang="0">
                <a:pos x="connsiteX1" y="connsiteY1"/>
              </a:cxn>
              <a:cxn ang="0">
                <a:pos x="connsiteX2" y="connsiteY2"/>
              </a:cxn>
            </a:cxnLst>
            <a:rect l="l" t="t" r="r" b="b"/>
            <a:pathLst>
              <a:path w="1644" h="1142">
                <a:moveTo>
                  <a:pt x="5" y="0"/>
                </a:moveTo>
                <a:cubicBezTo>
                  <a:pt x="-90" y="1429"/>
                  <a:pt x="1148" y="-95"/>
                  <a:pt x="1624" y="1143"/>
                </a:cubicBezTo>
                <a:cubicBezTo>
                  <a:pt x="1815" y="-286"/>
                  <a:pt x="577" y="476"/>
                  <a:pt x="5" y="0"/>
                </a:cubicBezTo>
                <a:close/>
              </a:path>
            </a:pathLst>
          </a:custGeom>
          <a:solidFill>
            <a:srgbClr val="237E85"/>
          </a:solidFill>
          <a:ln w="9525" cap="flat">
            <a:noFill/>
            <a:prstDash val="solid"/>
            <a:miter/>
          </a:ln>
        </p:spPr>
        <p:txBody>
          <a:bodyPr rtlCol="0" anchor="ctr"/>
          <a:lstStyle/>
          <a:p>
            <a:endParaRPr lang="en-US"/>
          </a:p>
        </p:txBody>
      </p:sp>
      <p:sp>
        <p:nvSpPr>
          <p:cNvPr id="77" name="צורה חופשית: צורה 50">
            <a:extLst>
              <a:ext uri="{FF2B5EF4-FFF2-40B4-BE49-F238E27FC236}">
                <a16:creationId xmlns:a16="http://schemas.microsoft.com/office/drawing/2014/main" id="{971B470A-89D7-4818-86BF-8B39B1446A96}"/>
              </a:ext>
            </a:extLst>
          </p:cNvPr>
          <p:cNvSpPr/>
          <p:nvPr userDrawn="1"/>
        </p:nvSpPr>
        <p:spPr>
          <a:xfrm>
            <a:off x="5667730" y="43855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1027"/>
                  <a:pt x="121" y="932"/>
                  <a:pt x="216" y="1027"/>
                </a:cubicBezTo>
                <a:close/>
              </a:path>
            </a:pathLst>
          </a:custGeom>
          <a:solidFill>
            <a:srgbClr val="237E85"/>
          </a:solidFill>
          <a:ln w="9525" cap="flat">
            <a:noFill/>
            <a:prstDash val="solid"/>
            <a:miter/>
          </a:ln>
        </p:spPr>
        <p:txBody>
          <a:bodyPr rtlCol="0" anchor="ctr"/>
          <a:lstStyle/>
          <a:p>
            <a:endParaRPr lang="en-US"/>
          </a:p>
        </p:txBody>
      </p:sp>
      <p:sp>
        <p:nvSpPr>
          <p:cNvPr id="78" name="צורה חופשית: צורה 51">
            <a:extLst>
              <a:ext uri="{FF2B5EF4-FFF2-40B4-BE49-F238E27FC236}">
                <a16:creationId xmlns:a16="http://schemas.microsoft.com/office/drawing/2014/main" id="{1273D296-9716-4227-B90C-5166D4443AD4}"/>
              </a:ext>
            </a:extLst>
          </p:cNvPr>
          <p:cNvSpPr/>
          <p:nvPr userDrawn="1"/>
        </p:nvSpPr>
        <p:spPr>
          <a:xfrm>
            <a:off x="5648123" y="535257"/>
            <a:ext cx="772" cy="1646"/>
          </a:xfrm>
          <a:custGeom>
            <a:avLst/>
            <a:gdLst>
              <a:gd name="connsiteX0" fmla="*/ 11 w 772"/>
              <a:gd name="connsiteY0" fmla="*/ 1286 h 1646"/>
              <a:gd name="connsiteX1" fmla="*/ 677 w 772"/>
              <a:gd name="connsiteY1" fmla="*/ 1095 h 1646"/>
              <a:gd name="connsiteX2" fmla="*/ 582 w 772"/>
              <a:gd name="connsiteY2" fmla="*/ 714 h 1646"/>
              <a:gd name="connsiteX3" fmla="*/ 773 w 772"/>
              <a:gd name="connsiteY3" fmla="*/ 429 h 1646"/>
              <a:gd name="connsiteX4" fmla="*/ 11 w 772"/>
              <a:gd name="connsiteY4" fmla="*/ 1286 h 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 h="1646">
                <a:moveTo>
                  <a:pt x="11" y="1286"/>
                </a:moveTo>
                <a:cubicBezTo>
                  <a:pt x="-85" y="2429"/>
                  <a:pt x="487" y="429"/>
                  <a:pt x="677" y="1095"/>
                </a:cubicBezTo>
                <a:cubicBezTo>
                  <a:pt x="773" y="810"/>
                  <a:pt x="677" y="810"/>
                  <a:pt x="582" y="714"/>
                </a:cubicBezTo>
                <a:cubicBezTo>
                  <a:pt x="677" y="429"/>
                  <a:pt x="677" y="429"/>
                  <a:pt x="773" y="429"/>
                </a:cubicBezTo>
                <a:cubicBezTo>
                  <a:pt x="773" y="-810"/>
                  <a:pt x="201" y="1000"/>
                  <a:pt x="11" y="1286"/>
                </a:cubicBezTo>
                <a:close/>
              </a:path>
            </a:pathLst>
          </a:custGeom>
          <a:solidFill>
            <a:srgbClr val="237E85"/>
          </a:solidFill>
          <a:ln w="9525" cap="flat">
            <a:noFill/>
            <a:prstDash val="solid"/>
            <a:miter/>
          </a:ln>
        </p:spPr>
        <p:txBody>
          <a:bodyPr rtlCol="0" anchor="ctr"/>
          <a:lstStyle/>
          <a:p>
            <a:endParaRPr lang="en-US"/>
          </a:p>
        </p:txBody>
      </p:sp>
      <p:sp>
        <p:nvSpPr>
          <p:cNvPr id="79" name="צורה חופשית: צורה 52">
            <a:extLst>
              <a:ext uri="{FF2B5EF4-FFF2-40B4-BE49-F238E27FC236}">
                <a16:creationId xmlns:a16="http://schemas.microsoft.com/office/drawing/2014/main" id="{D00DBFA7-6AE3-4A4D-818D-D3F2EC8693FD}"/>
              </a:ext>
            </a:extLst>
          </p:cNvPr>
          <p:cNvSpPr/>
          <p:nvPr userDrawn="1"/>
        </p:nvSpPr>
        <p:spPr>
          <a:xfrm>
            <a:off x="5648229" y="532447"/>
            <a:ext cx="2190" cy="2285"/>
          </a:xfrm>
          <a:custGeom>
            <a:avLst/>
            <a:gdLst>
              <a:gd name="connsiteX0" fmla="*/ 0 w 2190"/>
              <a:gd name="connsiteY0" fmla="*/ 2286 h 2285"/>
              <a:gd name="connsiteX1" fmla="*/ 2191 w 2190"/>
              <a:gd name="connsiteY1" fmla="*/ 0 h 2285"/>
              <a:gd name="connsiteX2" fmla="*/ 0 w 2190"/>
              <a:gd name="connsiteY2" fmla="*/ 2286 h 2285"/>
            </a:gdLst>
            <a:ahLst/>
            <a:cxnLst>
              <a:cxn ang="0">
                <a:pos x="connsiteX0" y="connsiteY0"/>
              </a:cxn>
              <a:cxn ang="0">
                <a:pos x="connsiteX1" y="connsiteY1"/>
              </a:cxn>
              <a:cxn ang="0">
                <a:pos x="connsiteX2" y="connsiteY2"/>
              </a:cxn>
            </a:cxnLst>
            <a:rect l="l" t="t" r="r" b="b"/>
            <a:pathLst>
              <a:path w="2190" h="2285">
                <a:moveTo>
                  <a:pt x="0" y="2286"/>
                </a:moveTo>
                <a:cubicBezTo>
                  <a:pt x="858" y="1429"/>
                  <a:pt x="1238" y="1238"/>
                  <a:pt x="2191" y="0"/>
                </a:cubicBezTo>
                <a:cubicBezTo>
                  <a:pt x="1810"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80" name="צורה חופשית: צורה 53">
            <a:extLst>
              <a:ext uri="{FF2B5EF4-FFF2-40B4-BE49-F238E27FC236}">
                <a16:creationId xmlns:a16="http://schemas.microsoft.com/office/drawing/2014/main" id="{F3094F18-5DCD-42E2-A35A-D6B8FBD0F083}"/>
              </a:ext>
            </a:extLst>
          </p:cNvPr>
          <p:cNvSpPr/>
          <p:nvPr userDrawn="1"/>
        </p:nvSpPr>
        <p:spPr>
          <a:xfrm>
            <a:off x="5635180" y="576548"/>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143"/>
                  <a:pt x="0" y="667"/>
                  <a:pt x="0" y="2000"/>
                </a:cubicBezTo>
                <a:cubicBezTo>
                  <a:pt x="95" y="2000"/>
                  <a:pt x="286" y="1429"/>
                  <a:pt x="381" y="1429"/>
                </a:cubicBezTo>
                <a:close/>
              </a:path>
            </a:pathLst>
          </a:custGeom>
          <a:solidFill>
            <a:srgbClr val="237E85"/>
          </a:solidFill>
          <a:ln w="9525" cap="flat">
            <a:noFill/>
            <a:prstDash val="solid"/>
            <a:miter/>
          </a:ln>
        </p:spPr>
        <p:txBody>
          <a:bodyPr rtlCol="0" anchor="ctr"/>
          <a:lstStyle/>
          <a:p>
            <a:endParaRPr lang="en-US"/>
          </a:p>
        </p:txBody>
      </p:sp>
      <p:sp>
        <p:nvSpPr>
          <p:cNvPr id="81" name="צורה חופשית: צורה 54">
            <a:extLst>
              <a:ext uri="{FF2B5EF4-FFF2-40B4-BE49-F238E27FC236}">
                <a16:creationId xmlns:a16="http://schemas.microsoft.com/office/drawing/2014/main" id="{4C1D8996-D98B-4FEA-8615-F25CBF056E6D}"/>
              </a:ext>
            </a:extLst>
          </p:cNvPr>
          <p:cNvSpPr/>
          <p:nvPr userDrawn="1"/>
        </p:nvSpPr>
        <p:spPr>
          <a:xfrm>
            <a:off x="5694140" y="539522"/>
            <a:ext cx="1238" cy="940"/>
          </a:xfrm>
          <a:custGeom>
            <a:avLst/>
            <a:gdLst>
              <a:gd name="connsiteX0" fmla="*/ 0 w 1238"/>
              <a:gd name="connsiteY0" fmla="*/ 164 h 940"/>
              <a:gd name="connsiteX1" fmla="*/ 1238 w 1238"/>
              <a:gd name="connsiteY1" fmla="*/ 831 h 940"/>
              <a:gd name="connsiteX2" fmla="*/ 0 w 1238"/>
              <a:gd name="connsiteY2" fmla="*/ 164 h 940"/>
            </a:gdLst>
            <a:ahLst/>
            <a:cxnLst>
              <a:cxn ang="0">
                <a:pos x="connsiteX0" y="connsiteY0"/>
              </a:cxn>
              <a:cxn ang="0">
                <a:pos x="connsiteX1" y="connsiteY1"/>
              </a:cxn>
              <a:cxn ang="0">
                <a:pos x="connsiteX2" y="connsiteY2"/>
              </a:cxn>
            </a:cxnLst>
            <a:rect l="l" t="t" r="r" b="b"/>
            <a:pathLst>
              <a:path w="1238" h="940">
                <a:moveTo>
                  <a:pt x="0" y="164"/>
                </a:moveTo>
                <a:cubicBezTo>
                  <a:pt x="286" y="831"/>
                  <a:pt x="762" y="1116"/>
                  <a:pt x="1238" y="831"/>
                </a:cubicBezTo>
                <a:cubicBezTo>
                  <a:pt x="1048" y="354"/>
                  <a:pt x="571" y="-312"/>
                  <a:pt x="0" y="164"/>
                </a:cubicBezTo>
                <a:close/>
              </a:path>
            </a:pathLst>
          </a:custGeom>
          <a:solidFill>
            <a:srgbClr val="237E85"/>
          </a:solidFill>
          <a:ln w="9525" cap="flat">
            <a:noFill/>
            <a:prstDash val="solid"/>
            <a:miter/>
          </a:ln>
        </p:spPr>
        <p:txBody>
          <a:bodyPr rtlCol="0" anchor="ctr"/>
          <a:lstStyle/>
          <a:p>
            <a:endParaRPr lang="en-US"/>
          </a:p>
        </p:txBody>
      </p:sp>
      <p:sp>
        <p:nvSpPr>
          <p:cNvPr id="82" name="צורה חופשית: צורה 55">
            <a:extLst>
              <a:ext uri="{FF2B5EF4-FFF2-40B4-BE49-F238E27FC236}">
                <a16:creationId xmlns:a16="http://schemas.microsoft.com/office/drawing/2014/main" id="{C35EB916-AE54-47A6-9618-C408C1C661BA}"/>
              </a:ext>
            </a:extLst>
          </p:cNvPr>
          <p:cNvSpPr/>
          <p:nvPr userDrawn="1"/>
        </p:nvSpPr>
        <p:spPr>
          <a:xfrm>
            <a:off x="5659299" y="528923"/>
            <a:ext cx="2836" cy="2515"/>
          </a:xfrm>
          <a:custGeom>
            <a:avLst/>
            <a:gdLst>
              <a:gd name="connsiteX0" fmla="*/ 551 w 2836"/>
              <a:gd name="connsiteY0" fmla="*/ 2000 h 2515"/>
              <a:gd name="connsiteX1" fmla="*/ 1027 w 2836"/>
              <a:gd name="connsiteY1" fmla="*/ 2477 h 2515"/>
              <a:gd name="connsiteX2" fmla="*/ 2837 w 2836"/>
              <a:gd name="connsiteY2" fmla="*/ 2191 h 2515"/>
              <a:gd name="connsiteX3" fmla="*/ 1884 w 2836"/>
              <a:gd name="connsiteY3" fmla="*/ 1905 h 2515"/>
              <a:gd name="connsiteX4" fmla="*/ 265 w 2836"/>
              <a:gd name="connsiteY4" fmla="*/ 0 h 2515"/>
              <a:gd name="connsiteX5" fmla="*/ 1122 w 2836"/>
              <a:gd name="connsiteY5" fmla="*/ 1333 h 2515"/>
              <a:gd name="connsiteX6" fmla="*/ 551 w 2836"/>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 h="2515">
                <a:moveTo>
                  <a:pt x="551" y="2000"/>
                </a:moveTo>
                <a:cubicBezTo>
                  <a:pt x="741" y="2096"/>
                  <a:pt x="646" y="2667"/>
                  <a:pt x="1027" y="2477"/>
                </a:cubicBezTo>
                <a:cubicBezTo>
                  <a:pt x="1408" y="857"/>
                  <a:pt x="1789" y="3048"/>
                  <a:pt x="2837" y="2191"/>
                </a:cubicBezTo>
                <a:cubicBezTo>
                  <a:pt x="2741" y="1238"/>
                  <a:pt x="2265" y="1238"/>
                  <a:pt x="1884" y="1905"/>
                </a:cubicBezTo>
                <a:cubicBezTo>
                  <a:pt x="1789" y="95"/>
                  <a:pt x="1218" y="572"/>
                  <a:pt x="265" y="0"/>
                </a:cubicBezTo>
                <a:cubicBezTo>
                  <a:pt x="-21" y="2000"/>
                  <a:pt x="1122" y="572"/>
                  <a:pt x="1122" y="1333"/>
                </a:cubicBezTo>
                <a:cubicBezTo>
                  <a:pt x="456" y="1810"/>
                  <a:pt x="-687" y="1429"/>
                  <a:pt x="551" y="2000"/>
                </a:cubicBezTo>
                <a:close/>
              </a:path>
            </a:pathLst>
          </a:custGeom>
          <a:solidFill>
            <a:srgbClr val="237E85"/>
          </a:solidFill>
          <a:ln w="9525" cap="flat">
            <a:noFill/>
            <a:prstDash val="solid"/>
            <a:miter/>
          </a:ln>
        </p:spPr>
        <p:txBody>
          <a:bodyPr rtlCol="0" anchor="ctr"/>
          <a:lstStyle/>
          <a:p>
            <a:endParaRPr lang="en-US"/>
          </a:p>
        </p:txBody>
      </p:sp>
      <p:sp>
        <p:nvSpPr>
          <p:cNvPr id="83" name="צורה חופשית: צורה 56">
            <a:extLst>
              <a:ext uri="{FF2B5EF4-FFF2-40B4-BE49-F238E27FC236}">
                <a16:creationId xmlns:a16="http://schemas.microsoft.com/office/drawing/2014/main" id="{DB0C40FC-DF7D-4397-B5D7-EDF9DA9B011A}"/>
              </a:ext>
            </a:extLst>
          </p:cNvPr>
          <p:cNvSpPr/>
          <p:nvPr userDrawn="1"/>
        </p:nvSpPr>
        <p:spPr>
          <a:xfrm>
            <a:off x="5636051" y="574452"/>
            <a:ext cx="349" cy="1523"/>
          </a:xfrm>
          <a:custGeom>
            <a:avLst/>
            <a:gdLst>
              <a:gd name="connsiteX0" fmla="*/ 177 w 349"/>
              <a:gd name="connsiteY0" fmla="*/ 1524 h 1523"/>
              <a:gd name="connsiteX1" fmla="*/ 81 w 349"/>
              <a:gd name="connsiteY1" fmla="*/ 0 h 1523"/>
              <a:gd name="connsiteX2" fmla="*/ 177 w 349"/>
              <a:gd name="connsiteY2" fmla="*/ 1524 h 1523"/>
            </a:gdLst>
            <a:ahLst/>
            <a:cxnLst>
              <a:cxn ang="0">
                <a:pos x="connsiteX0" y="connsiteY0"/>
              </a:cxn>
              <a:cxn ang="0">
                <a:pos x="connsiteX1" y="connsiteY1"/>
              </a:cxn>
              <a:cxn ang="0">
                <a:pos x="connsiteX2" y="connsiteY2"/>
              </a:cxn>
            </a:cxnLst>
            <a:rect l="l" t="t" r="r" b="b"/>
            <a:pathLst>
              <a:path w="349" h="1523">
                <a:moveTo>
                  <a:pt x="177" y="1524"/>
                </a:moveTo>
                <a:cubicBezTo>
                  <a:pt x="463" y="571"/>
                  <a:pt x="367" y="0"/>
                  <a:pt x="81" y="0"/>
                </a:cubicBezTo>
                <a:cubicBezTo>
                  <a:pt x="-109" y="952"/>
                  <a:pt x="81" y="1238"/>
                  <a:pt x="177" y="1524"/>
                </a:cubicBezTo>
                <a:close/>
              </a:path>
            </a:pathLst>
          </a:custGeom>
          <a:solidFill>
            <a:srgbClr val="237E85"/>
          </a:solidFill>
          <a:ln w="9525" cap="flat">
            <a:noFill/>
            <a:prstDash val="solid"/>
            <a:miter/>
          </a:ln>
        </p:spPr>
        <p:txBody>
          <a:bodyPr rtlCol="0" anchor="ctr"/>
          <a:lstStyle/>
          <a:p>
            <a:endParaRPr lang="en-US"/>
          </a:p>
        </p:txBody>
      </p:sp>
      <p:sp>
        <p:nvSpPr>
          <p:cNvPr id="84" name="צורה חופשית: צורה 57">
            <a:extLst>
              <a:ext uri="{FF2B5EF4-FFF2-40B4-BE49-F238E27FC236}">
                <a16:creationId xmlns:a16="http://schemas.microsoft.com/office/drawing/2014/main" id="{69A201F1-A82D-4651-8F40-E3314B3C82CB}"/>
              </a:ext>
            </a:extLst>
          </p:cNvPr>
          <p:cNvSpPr/>
          <p:nvPr userDrawn="1"/>
        </p:nvSpPr>
        <p:spPr>
          <a:xfrm>
            <a:off x="5672876" y="533304"/>
            <a:ext cx="1119" cy="1047"/>
          </a:xfrm>
          <a:custGeom>
            <a:avLst/>
            <a:gdLst>
              <a:gd name="connsiteX0" fmla="*/ 23 w 1119"/>
              <a:gd name="connsiteY0" fmla="*/ 0 h 1047"/>
              <a:gd name="connsiteX1" fmla="*/ 1071 w 1119"/>
              <a:gd name="connsiteY1" fmla="*/ 1048 h 1047"/>
              <a:gd name="connsiteX2" fmla="*/ 23 w 1119"/>
              <a:gd name="connsiteY2" fmla="*/ 0 h 1047"/>
            </a:gdLst>
            <a:ahLst/>
            <a:cxnLst>
              <a:cxn ang="0">
                <a:pos x="connsiteX0" y="connsiteY0"/>
              </a:cxn>
              <a:cxn ang="0">
                <a:pos x="connsiteX1" y="connsiteY1"/>
              </a:cxn>
              <a:cxn ang="0">
                <a:pos x="connsiteX2" y="connsiteY2"/>
              </a:cxn>
            </a:cxnLst>
            <a:rect l="l" t="t" r="r" b="b"/>
            <a:pathLst>
              <a:path w="1119" h="1047">
                <a:moveTo>
                  <a:pt x="23" y="0"/>
                </a:moveTo>
                <a:cubicBezTo>
                  <a:pt x="-168" y="1429"/>
                  <a:pt x="880" y="-95"/>
                  <a:pt x="1071" y="1048"/>
                </a:cubicBezTo>
                <a:cubicBezTo>
                  <a:pt x="1356" y="-381"/>
                  <a:pt x="309" y="381"/>
                  <a:pt x="23" y="0"/>
                </a:cubicBezTo>
                <a:close/>
              </a:path>
            </a:pathLst>
          </a:custGeom>
          <a:solidFill>
            <a:srgbClr val="237E85"/>
          </a:solidFill>
          <a:ln w="9525" cap="flat">
            <a:noFill/>
            <a:prstDash val="solid"/>
            <a:miter/>
          </a:ln>
        </p:spPr>
        <p:txBody>
          <a:bodyPr rtlCol="0" anchor="ctr"/>
          <a:lstStyle/>
          <a:p>
            <a:endParaRPr lang="en-US"/>
          </a:p>
        </p:txBody>
      </p:sp>
      <p:sp>
        <p:nvSpPr>
          <p:cNvPr id="85" name="צורה חופשית: צורה 58">
            <a:extLst>
              <a:ext uri="{FF2B5EF4-FFF2-40B4-BE49-F238E27FC236}">
                <a16:creationId xmlns:a16="http://schemas.microsoft.com/office/drawing/2014/main" id="{30FB1C0C-1037-4EFB-8077-A152BB0BECAC}"/>
              </a:ext>
            </a:extLst>
          </p:cNvPr>
          <p:cNvSpPr/>
          <p:nvPr userDrawn="1"/>
        </p:nvSpPr>
        <p:spPr>
          <a:xfrm>
            <a:off x="5660587" y="607073"/>
            <a:ext cx="900" cy="1192"/>
          </a:xfrm>
          <a:custGeom>
            <a:avLst/>
            <a:gdLst>
              <a:gd name="connsiteX0" fmla="*/ 25 w 900"/>
              <a:gd name="connsiteY0" fmla="*/ 240 h 1192"/>
              <a:gd name="connsiteX1" fmla="*/ 883 w 900"/>
              <a:gd name="connsiteY1" fmla="*/ 1193 h 1192"/>
              <a:gd name="connsiteX2" fmla="*/ 25 w 900"/>
              <a:gd name="connsiteY2" fmla="*/ 240 h 1192"/>
            </a:gdLst>
            <a:ahLst/>
            <a:cxnLst>
              <a:cxn ang="0">
                <a:pos x="connsiteX0" y="connsiteY0"/>
              </a:cxn>
              <a:cxn ang="0">
                <a:pos x="connsiteX1" y="connsiteY1"/>
              </a:cxn>
              <a:cxn ang="0">
                <a:pos x="connsiteX2" y="connsiteY2"/>
              </a:cxn>
            </a:cxnLst>
            <a:rect l="l" t="t" r="r" b="b"/>
            <a:pathLst>
              <a:path w="900" h="1192">
                <a:moveTo>
                  <a:pt x="25" y="240"/>
                </a:moveTo>
                <a:cubicBezTo>
                  <a:pt x="-165" y="1669"/>
                  <a:pt x="787" y="621"/>
                  <a:pt x="883" y="1193"/>
                </a:cubicBezTo>
                <a:cubicBezTo>
                  <a:pt x="978" y="-46"/>
                  <a:pt x="692" y="-236"/>
                  <a:pt x="25" y="240"/>
                </a:cubicBezTo>
                <a:close/>
              </a:path>
            </a:pathLst>
          </a:custGeom>
          <a:solidFill>
            <a:srgbClr val="237E85"/>
          </a:solidFill>
          <a:ln w="9525" cap="flat">
            <a:noFill/>
            <a:prstDash val="solid"/>
            <a:miter/>
          </a:ln>
        </p:spPr>
        <p:txBody>
          <a:bodyPr rtlCol="0" anchor="ctr"/>
          <a:lstStyle/>
          <a:p>
            <a:endParaRPr lang="en-US"/>
          </a:p>
        </p:txBody>
      </p:sp>
      <p:sp>
        <p:nvSpPr>
          <p:cNvPr id="86" name="צורה חופשית: צורה 59">
            <a:extLst>
              <a:ext uri="{FF2B5EF4-FFF2-40B4-BE49-F238E27FC236}">
                <a16:creationId xmlns:a16="http://schemas.microsoft.com/office/drawing/2014/main" id="{D4D485CF-6A96-4561-8CF5-3E3748F380FF}"/>
              </a:ext>
            </a:extLst>
          </p:cNvPr>
          <p:cNvSpPr/>
          <p:nvPr userDrawn="1"/>
        </p:nvSpPr>
        <p:spPr>
          <a:xfrm>
            <a:off x="5692045" y="538829"/>
            <a:ext cx="830" cy="952"/>
          </a:xfrm>
          <a:custGeom>
            <a:avLst/>
            <a:gdLst>
              <a:gd name="connsiteX0" fmla="*/ 0 w 830"/>
              <a:gd name="connsiteY0" fmla="*/ 0 h 952"/>
              <a:gd name="connsiteX1" fmla="*/ 762 w 830"/>
              <a:gd name="connsiteY1" fmla="*/ 952 h 952"/>
              <a:gd name="connsiteX2" fmla="*/ 0 w 830"/>
              <a:gd name="connsiteY2" fmla="*/ 0 h 952"/>
            </a:gdLst>
            <a:ahLst/>
            <a:cxnLst>
              <a:cxn ang="0">
                <a:pos x="connsiteX0" y="connsiteY0"/>
              </a:cxn>
              <a:cxn ang="0">
                <a:pos x="connsiteX1" y="connsiteY1"/>
              </a:cxn>
              <a:cxn ang="0">
                <a:pos x="connsiteX2" y="connsiteY2"/>
              </a:cxn>
            </a:cxnLst>
            <a:rect l="l" t="t" r="r" b="b"/>
            <a:pathLst>
              <a:path w="830" h="952">
                <a:moveTo>
                  <a:pt x="0" y="0"/>
                </a:moveTo>
                <a:cubicBezTo>
                  <a:pt x="0" y="1048"/>
                  <a:pt x="381" y="572"/>
                  <a:pt x="762" y="952"/>
                </a:cubicBezTo>
                <a:cubicBezTo>
                  <a:pt x="1048" y="572"/>
                  <a:pt x="381" y="95"/>
                  <a:pt x="0" y="0"/>
                </a:cubicBezTo>
                <a:close/>
              </a:path>
            </a:pathLst>
          </a:custGeom>
          <a:solidFill>
            <a:srgbClr val="237E85"/>
          </a:solidFill>
          <a:ln w="9525" cap="flat">
            <a:noFill/>
            <a:prstDash val="solid"/>
            <a:miter/>
          </a:ln>
        </p:spPr>
        <p:txBody>
          <a:bodyPr rtlCol="0" anchor="ctr"/>
          <a:lstStyle/>
          <a:p>
            <a:endParaRPr lang="en-US"/>
          </a:p>
        </p:txBody>
      </p:sp>
      <p:sp>
        <p:nvSpPr>
          <p:cNvPr id="87" name="צורה חופשית: צורה 60">
            <a:extLst>
              <a:ext uri="{FF2B5EF4-FFF2-40B4-BE49-F238E27FC236}">
                <a16:creationId xmlns:a16="http://schemas.microsoft.com/office/drawing/2014/main" id="{BC4D3E31-D02C-4CA6-8BFF-C0163E01C85D}"/>
              </a:ext>
            </a:extLst>
          </p:cNvPr>
          <p:cNvSpPr/>
          <p:nvPr userDrawn="1"/>
        </p:nvSpPr>
        <p:spPr>
          <a:xfrm>
            <a:off x="5670327" y="532159"/>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1" y="1145"/>
                  <a:pt x="667" y="573"/>
                  <a:pt x="1238" y="764"/>
                </a:cubicBezTo>
                <a:cubicBezTo>
                  <a:pt x="1238" y="192"/>
                  <a:pt x="476" y="-189"/>
                  <a:pt x="0" y="97"/>
                </a:cubicBezTo>
                <a:close/>
              </a:path>
            </a:pathLst>
          </a:custGeom>
          <a:solidFill>
            <a:srgbClr val="237E85"/>
          </a:solidFill>
          <a:ln w="9525" cap="flat">
            <a:noFill/>
            <a:prstDash val="solid"/>
            <a:miter/>
          </a:ln>
        </p:spPr>
        <p:txBody>
          <a:bodyPr rtlCol="0" anchor="ctr"/>
          <a:lstStyle/>
          <a:p>
            <a:endParaRPr lang="en-US"/>
          </a:p>
        </p:txBody>
      </p:sp>
      <p:sp>
        <p:nvSpPr>
          <p:cNvPr id="88" name="צורה חופשית: צורה 61">
            <a:extLst>
              <a:ext uri="{FF2B5EF4-FFF2-40B4-BE49-F238E27FC236}">
                <a16:creationId xmlns:a16="http://schemas.microsoft.com/office/drawing/2014/main" id="{CAFA9ADA-805E-4C25-803E-A73C33E8AAF1}"/>
              </a:ext>
            </a:extLst>
          </p:cNvPr>
          <p:cNvSpPr/>
          <p:nvPr userDrawn="1"/>
        </p:nvSpPr>
        <p:spPr>
          <a:xfrm>
            <a:off x="5658671" y="607861"/>
            <a:ext cx="5751" cy="2595"/>
          </a:xfrm>
          <a:custGeom>
            <a:avLst/>
            <a:gdLst>
              <a:gd name="connsiteX0" fmla="*/ 3370 w 5751"/>
              <a:gd name="connsiteY0" fmla="*/ 500 h 2595"/>
              <a:gd name="connsiteX1" fmla="*/ 3751 w 5751"/>
              <a:gd name="connsiteY1" fmla="*/ 976 h 2595"/>
              <a:gd name="connsiteX2" fmla="*/ 227 w 5751"/>
              <a:gd name="connsiteY2" fmla="*/ 24 h 2595"/>
              <a:gd name="connsiteX3" fmla="*/ 513 w 5751"/>
              <a:gd name="connsiteY3" fmla="*/ 500 h 2595"/>
              <a:gd name="connsiteX4" fmla="*/ 1274 w 5751"/>
              <a:gd name="connsiteY4" fmla="*/ 691 h 2595"/>
              <a:gd name="connsiteX5" fmla="*/ 5751 w 5751"/>
              <a:gd name="connsiteY5" fmla="*/ 2596 h 2595"/>
              <a:gd name="connsiteX6" fmla="*/ 3370 w 5751"/>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1" h="2595">
                <a:moveTo>
                  <a:pt x="3370" y="500"/>
                </a:moveTo>
                <a:cubicBezTo>
                  <a:pt x="3179" y="1262"/>
                  <a:pt x="3655" y="786"/>
                  <a:pt x="3751" y="976"/>
                </a:cubicBezTo>
                <a:cubicBezTo>
                  <a:pt x="2512" y="2120"/>
                  <a:pt x="1656" y="-262"/>
                  <a:pt x="227" y="24"/>
                </a:cubicBezTo>
                <a:cubicBezTo>
                  <a:pt x="-345" y="119"/>
                  <a:pt x="322" y="596"/>
                  <a:pt x="513" y="500"/>
                </a:cubicBezTo>
                <a:cubicBezTo>
                  <a:pt x="798" y="596"/>
                  <a:pt x="989" y="596"/>
                  <a:pt x="1274" y="691"/>
                </a:cubicBezTo>
                <a:cubicBezTo>
                  <a:pt x="2608" y="1929"/>
                  <a:pt x="4037" y="2024"/>
                  <a:pt x="5751" y="2596"/>
                </a:cubicBezTo>
                <a:cubicBezTo>
                  <a:pt x="5275" y="1262"/>
                  <a:pt x="4418" y="1262"/>
                  <a:pt x="3370" y="500"/>
                </a:cubicBezTo>
                <a:close/>
              </a:path>
            </a:pathLst>
          </a:custGeom>
          <a:solidFill>
            <a:srgbClr val="237E85"/>
          </a:solidFill>
          <a:ln w="9525" cap="flat">
            <a:noFill/>
            <a:prstDash val="solid"/>
            <a:miter/>
          </a:ln>
        </p:spPr>
        <p:txBody>
          <a:bodyPr rtlCol="0" anchor="ctr"/>
          <a:lstStyle/>
          <a:p>
            <a:endParaRPr lang="en-US"/>
          </a:p>
        </p:txBody>
      </p:sp>
      <p:sp>
        <p:nvSpPr>
          <p:cNvPr id="89" name="צורה חופשית: צורה 62">
            <a:extLst>
              <a:ext uri="{FF2B5EF4-FFF2-40B4-BE49-F238E27FC236}">
                <a16:creationId xmlns:a16="http://schemas.microsoft.com/office/drawing/2014/main" id="{E2AA7800-29C8-422A-83AE-0594AC718DAE}"/>
              </a:ext>
            </a:extLst>
          </p:cNvPr>
          <p:cNvSpPr/>
          <p:nvPr userDrawn="1"/>
        </p:nvSpPr>
        <p:spPr>
          <a:xfrm>
            <a:off x="5657659" y="605915"/>
            <a:ext cx="952" cy="606"/>
          </a:xfrm>
          <a:custGeom>
            <a:avLst/>
            <a:gdLst>
              <a:gd name="connsiteX0" fmla="*/ 0 w 952"/>
              <a:gd name="connsiteY0" fmla="*/ 160 h 606"/>
              <a:gd name="connsiteX1" fmla="*/ 953 w 952"/>
              <a:gd name="connsiteY1" fmla="*/ 446 h 606"/>
              <a:gd name="connsiteX2" fmla="*/ 0 w 952"/>
              <a:gd name="connsiteY2" fmla="*/ 160 h 606"/>
            </a:gdLst>
            <a:ahLst/>
            <a:cxnLst>
              <a:cxn ang="0">
                <a:pos x="connsiteX0" y="connsiteY0"/>
              </a:cxn>
              <a:cxn ang="0">
                <a:pos x="connsiteX1" y="connsiteY1"/>
              </a:cxn>
              <a:cxn ang="0">
                <a:pos x="connsiteX2" y="connsiteY2"/>
              </a:cxn>
            </a:cxnLst>
            <a:rect l="l" t="t" r="r" b="b"/>
            <a:pathLst>
              <a:path w="952" h="606">
                <a:moveTo>
                  <a:pt x="0" y="160"/>
                </a:moveTo>
                <a:cubicBezTo>
                  <a:pt x="191" y="446"/>
                  <a:pt x="571" y="827"/>
                  <a:pt x="953" y="446"/>
                </a:cubicBezTo>
                <a:cubicBezTo>
                  <a:pt x="762" y="160"/>
                  <a:pt x="571" y="-221"/>
                  <a:pt x="0" y="160"/>
                </a:cubicBezTo>
                <a:close/>
              </a:path>
            </a:pathLst>
          </a:custGeom>
          <a:solidFill>
            <a:srgbClr val="237E85"/>
          </a:solidFill>
          <a:ln w="9525" cap="flat">
            <a:noFill/>
            <a:prstDash val="solid"/>
            <a:miter/>
          </a:ln>
        </p:spPr>
        <p:txBody>
          <a:bodyPr rtlCol="0" anchor="ctr"/>
          <a:lstStyle/>
          <a:p>
            <a:endParaRPr lang="en-US"/>
          </a:p>
        </p:txBody>
      </p:sp>
      <p:sp>
        <p:nvSpPr>
          <p:cNvPr id="90" name="צורה חופשית: צורה 63">
            <a:extLst>
              <a:ext uri="{FF2B5EF4-FFF2-40B4-BE49-F238E27FC236}">
                <a16:creationId xmlns:a16="http://schemas.microsoft.com/office/drawing/2014/main" id="{5660C14C-59FC-4272-A828-E81035BC0036}"/>
              </a:ext>
            </a:extLst>
          </p:cNvPr>
          <p:cNvSpPr/>
          <p:nvPr userDrawn="1"/>
        </p:nvSpPr>
        <p:spPr>
          <a:xfrm>
            <a:off x="5634799" y="300181"/>
            <a:ext cx="1619" cy="680"/>
          </a:xfrm>
          <a:custGeom>
            <a:avLst/>
            <a:gdLst>
              <a:gd name="connsiteX0" fmla="*/ 0 w 1619"/>
              <a:gd name="connsiteY0" fmla="*/ 142 h 680"/>
              <a:gd name="connsiteX1" fmla="*/ 1619 w 1619"/>
              <a:gd name="connsiteY1" fmla="*/ 523 h 680"/>
              <a:gd name="connsiteX2" fmla="*/ 0 w 1619"/>
              <a:gd name="connsiteY2" fmla="*/ 142 h 680"/>
            </a:gdLst>
            <a:ahLst/>
            <a:cxnLst>
              <a:cxn ang="0">
                <a:pos x="connsiteX0" y="connsiteY0"/>
              </a:cxn>
              <a:cxn ang="0">
                <a:pos x="connsiteX1" y="connsiteY1"/>
              </a:cxn>
              <a:cxn ang="0">
                <a:pos x="connsiteX2" y="connsiteY2"/>
              </a:cxn>
            </a:cxnLst>
            <a:rect l="l" t="t" r="r" b="b"/>
            <a:pathLst>
              <a:path w="1619" h="680">
                <a:moveTo>
                  <a:pt x="0" y="142"/>
                </a:moveTo>
                <a:cubicBezTo>
                  <a:pt x="285" y="523"/>
                  <a:pt x="1048" y="904"/>
                  <a:pt x="1619" y="523"/>
                </a:cubicBezTo>
                <a:cubicBezTo>
                  <a:pt x="1238" y="237"/>
                  <a:pt x="857" y="-239"/>
                  <a:pt x="0" y="142"/>
                </a:cubicBezTo>
                <a:close/>
              </a:path>
            </a:pathLst>
          </a:custGeom>
          <a:solidFill>
            <a:srgbClr val="237E85"/>
          </a:solidFill>
          <a:ln w="9525" cap="flat">
            <a:noFill/>
            <a:prstDash val="solid"/>
            <a:miter/>
          </a:ln>
        </p:spPr>
        <p:txBody>
          <a:bodyPr rtlCol="0" anchor="ctr"/>
          <a:lstStyle/>
          <a:p>
            <a:endParaRPr lang="en-US"/>
          </a:p>
        </p:txBody>
      </p:sp>
      <p:sp>
        <p:nvSpPr>
          <p:cNvPr id="91" name="צורה חופשית: צורה 64">
            <a:extLst>
              <a:ext uri="{FF2B5EF4-FFF2-40B4-BE49-F238E27FC236}">
                <a16:creationId xmlns:a16="http://schemas.microsoft.com/office/drawing/2014/main" id="{25B55C74-1ACC-478B-8F51-41DD309B7C10}"/>
              </a:ext>
            </a:extLst>
          </p:cNvPr>
          <p:cNvSpPr/>
          <p:nvPr userDrawn="1"/>
        </p:nvSpPr>
        <p:spPr>
          <a:xfrm>
            <a:off x="5370194" y="493299"/>
            <a:ext cx="9525" cy="95"/>
          </a:xfrm>
          <a:custGeom>
            <a:avLst/>
            <a:gdLst>
              <a:gd name="connsiteX0" fmla="*/ 0 w 9525"/>
              <a:gd name="connsiteY0" fmla="*/ 95 h 95"/>
              <a:gd name="connsiteX1" fmla="*/ 0 w 9525"/>
              <a:gd name="connsiteY1" fmla="*/ 0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95"/>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92" name="צורה חופשית: צורה 65">
            <a:extLst>
              <a:ext uri="{FF2B5EF4-FFF2-40B4-BE49-F238E27FC236}">
                <a16:creationId xmlns:a16="http://schemas.microsoft.com/office/drawing/2014/main" id="{B0AF2491-D664-4DC5-9BD4-EADE39572DEB}"/>
              </a:ext>
            </a:extLst>
          </p:cNvPr>
          <p:cNvSpPr/>
          <p:nvPr userDrawn="1"/>
        </p:nvSpPr>
        <p:spPr>
          <a:xfrm>
            <a:off x="5371813" y="488251"/>
            <a:ext cx="95" cy="476"/>
          </a:xfrm>
          <a:custGeom>
            <a:avLst/>
            <a:gdLst>
              <a:gd name="connsiteX0" fmla="*/ 95 w 95"/>
              <a:gd name="connsiteY0" fmla="*/ 0 h 476"/>
              <a:gd name="connsiteX1" fmla="*/ 0 w 95"/>
              <a:gd name="connsiteY1" fmla="*/ 476 h 476"/>
              <a:gd name="connsiteX2" fmla="*/ 95 w 95"/>
              <a:gd name="connsiteY2" fmla="*/ 0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95"/>
                  <a:pt x="0" y="286"/>
                  <a:pt x="0" y="476"/>
                </a:cubicBezTo>
                <a:cubicBezTo>
                  <a:pt x="0" y="286"/>
                  <a:pt x="0" y="95"/>
                  <a:pt x="95" y="0"/>
                </a:cubicBezTo>
                <a:cubicBezTo>
                  <a:pt x="95" y="0"/>
                  <a:pt x="95" y="0"/>
                  <a:pt x="95" y="0"/>
                </a:cubicBezTo>
                <a:close/>
              </a:path>
            </a:pathLst>
          </a:custGeom>
          <a:solidFill>
            <a:srgbClr val="237E85"/>
          </a:solidFill>
          <a:ln w="9525" cap="flat">
            <a:noFill/>
            <a:prstDash val="solid"/>
            <a:miter/>
          </a:ln>
        </p:spPr>
        <p:txBody>
          <a:bodyPr rtlCol="0" anchor="ctr"/>
          <a:lstStyle/>
          <a:p>
            <a:endParaRPr lang="en-US"/>
          </a:p>
        </p:txBody>
      </p:sp>
      <p:sp>
        <p:nvSpPr>
          <p:cNvPr id="93" name="צורה חופשית: צורה 66">
            <a:extLst>
              <a:ext uri="{FF2B5EF4-FFF2-40B4-BE49-F238E27FC236}">
                <a16:creationId xmlns:a16="http://schemas.microsoft.com/office/drawing/2014/main" id="{E6341779-B0BB-4645-81A6-842D950FECEF}"/>
              </a:ext>
            </a:extLst>
          </p:cNvPr>
          <p:cNvSpPr/>
          <p:nvPr userDrawn="1"/>
        </p:nvSpPr>
        <p:spPr>
          <a:xfrm>
            <a:off x="5370194" y="493013"/>
            <a:ext cx="95" cy="285"/>
          </a:xfrm>
          <a:custGeom>
            <a:avLst/>
            <a:gdLst>
              <a:gd name="connsiteX0" fmla="*/ 95 w 95"/>
              <a:gd name="connsiteY0" fmla="*/ 0 h 285"/>
              <a:gd name="connsiteX1" fmla="*/ 95 w 95"/>
              <a:gd name="connsiteY1" fmla="*/ 0 h 285"/>
              <a:gd name="connsiteX2" fmla="*/ 0 w 95"/>
              <a:gd name="connsiteY2" fmla="*/ 286 h 285"/>
              <a:gd name="connsiteX3" fmla="*/ 0 w 95"/>
              <a:gd name="connsiteY3" fmla="*/ 191 h 285"/>
              <a:gd name="connsiteX4" fmla="*/ 95 w 95"/>
              <a:gd name="connsiteY4" fmla="*/ 0 h 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285">
                <a:moveTo>
                  <a:pt x="95" y="0"/>
                </a:moveTo>
                <a:cubicBezTo>
                  <a:pt x="95" y="0"/>
                  <a:pt x="95" y="0"/>
                  <a:pt x="95" y="0"/>
                </a:cubicBezTo>
                <a:cubicBezTo>
                  <a:pt x="0" y="95"/>
                  <a:pt x="0" y="191"/>
                  <a:pt x="0" y="286"/>
                </a:cubicBezTo>
                <a:cubicBezTo>
                  <a:pt x="0" y="286"/>
                  <a:pt x="0" y="286"/>
                  <a:pt x="0" y="191"/>
                </a:cubicBezTo>
                <a:cubicBezTo>
                  <a:pt x="95" y="95"/>
                  <a:pt x="95" y="95"/>
                  <a:pt x="95" y="0"/>
                </a:cubicBezTo>
                <a:close/>
              </a:path>
            </a:pathLst>
          </a:custGeom>
          <a:solidFill>
            <a:srgbClr val="237E85"/>
          </a:solidFill>
          <a:ln w="9525" cap="flat">
            <a:noFill/>
            <a:prstDash val="solid"/>
            <a:miter/>
          </a:ln>
        </p:spPr>
        <p:txBody>
          <a:bodyPr rtlCol="0" anchor="ctr"/>
          <a:lstStyle/>
          <a:p>
            <a:endParaRPr lang="en-US"/>
          </a:p>
        </p:txBody>
      </p:sp>
      <p:sp>
        <p:nvSpPr>
          <p:cNvPr id="94" name="צורה חופשית: צורה 67">
            <a:extLst>
              <a:ext uri="{FF2B5EF4-FFF2-40B4-BE49-F238E27FC236}">
                <a16:creationId xmlns:a16="http://schemas.microsoft.com/office/drawing/2014/main" id="{495987B2-9C7E-41C0-B0FB-B7D1D1650265}"/>
              </a:ext>
            </a:extLst>
          </p:cNvPr>
          <p:cNvSpPr/>
          <p:nvPr userDrawn="1"/>
        </p:nvSpPr>
        <p:spPr>
          <a:xfrm>
            <a:off x="5371813" y="487298"/>
            <a:ext cx="286" cy="1142"/>
          </a:xfrm>
          <a:custGeom>
            <a:avLst/>
            <a:gdLst>
              <a:gd name="connsiteX0" fmla="*/ 286 w 286"/>
              <a:gd name="connsiteY0" fmla="*/ 0 h 1142"/>
              <a:gd name="connsiteX1" fmla="*/ 0 w 286"/>
              <a:gd name="connsiteY1" fmla="*/ 1143 h 1142"/>
              <a:gd name="connsiteX2" fmla="*/ 95 w 286"/>
              <a:gd name="connsiteY2" fmla="*/ 762 h 1142"/>
              <a:gd name="connsiteX3" fmla="*/ 286 w 286"/>
              <a:gd name="connsiteY3" fmla="*/ 0 h 1142"/>
            </a:gdLst>
            <a:ahLst/>
            <a:cxnLst>
              <a:cxn ang="0">
                <a:pos x="connsiteX0" y="connsiteY0"/>
              </a:cxn>
              <a:cxn ang="0">
                <a:pos x="connsiteX1" y="connsiteY1"/>
              </a:cxn>
              <a:cxn ang="0">
                <a:pos x="connsiteX2" y="connsiteY2"/>
              </a:cxn>
              <a:cxn ang="0">
                <a:pos x="connsiteX3" y="connsiteY3"/>
              </a:cxn>
            </a:cxnLst>
            <a:rect l="l" t="t" r="r" b="b"/>
            <a:pathLst>
              <a:path w="286" h="1142">
                <a:moveTo>
                  <a:pt x="286" y="0"/>
                </a:moveTo>
                <a:cubicBezTo>
                  <a:pt x="191" y="381"/>
                  <a:pt x="95" y="762"/>
                  <a:pt x="0" y="1143"/>
                </a:cubicBezTo>
                <a:cubicBezTo>
                  <a:pt x="0" y="1048"/>
                  <a:pt x="95" y="857"/>
                  <a:pt x="95" y="762"/>
                </a:cubicBezTo>
                <a:cubicBezTo>
                  <a:pt x="191" y="476"/>
                  <a:pt x="286" y="286"/>
                  <a:pt x="286" y="0"/>
                </a:cubicBezTo>
                <a:close/>
              </a:path>
            </a:pathLst>
          </a:custGeom>
          <a:solidFill>
            <a:srgbClr val="237E85"/>
          </a:solidFill>
          <a:ln w="9525" cap="flat">
            <a:noFill/>
            <a:prstDash val="solid"/>
            <a:miter/>
          </a:ln>
        </p:spPr>
        <p:txBody>
          <a:bodyPr rtlCol="0" anchor="ctr"/>
          <a:lstStyle/>
          <a:p>
            <a:endParaRPr lang="en-US"/>
          </a:p>
        </p:txBody>
      </p:sp>
      <p:sp>
        <p:nvSpPr>
          <p:cNvPr id="95" name="צורה חופשית: צורה 68">
            <a:extLst>
              <a:ext uri="{FF2B5EF4-FFF2-40B4-BE49-F238E27FC236}">
                <a16:creationId xmlns:a16="http://schemas.microsoft.com/office/drawing/2014/main" id="{6471C335-9475-48A7-9E4B-FF500E2F4AAE}"/>
              </a:ext>
            </a:extLst>
          </p:cNvPr>
          <p:cNvSpPr/>
          <p:nvPr userDrawn="1"/>
        </p:nvSpPr>
        <p:spPr>
          <a:xfrm>
            <a:off x="5372100" y="487013"/>
            <a:ext cx="95" cy="285"/>
          </a:xfrm>
          <a:custGeom>
            <a:avLst/>
            <a:gdLst>
              <a:gd name="connsiteX0" fmla="*/ 95 w 95"/>
              <a:gd name="connsiteY0" fmla="*/ 0 h 285"/>
              <a:gd name="connsiteX1" fmla="*/ 0 w 95"/>
              <a:gd name="connsiteY1" fmla="*/ 286 h 285"/>
              <a:gd name="connsiteX2" fmla="*/ 0 w 95"/>
              <a:gd name="connsiteY2" fmla="*/ 191 h 285"/>
              <a:gd name="connsiteX3" fmla="*/ 95 w 95"/>
              <a:gd name="connsiteY3" fmla="*/ 0 h 285"/>
            </a:gdLst>
            <a:ahLst/>
            <a:cxnLst>
              <a:cxn ang="0">
                <a:pos x="connsiteX0" y="connsiteY0"/>
              </a:cxn>
              <a:cxn ang="0">
                <a:pos x="connsiteX1" y="connsiteY1"/>
              </a:cxn>
              <a:cxn ang="0">
                <a:pos x="connsiteX2" y="connsiteY2"/>
              </a:cxn>
              <a:cxn ang="0">
                <a:pos x="connsiteX3" y="connsiteY3"/>
              </a:cxn>
            </a:cxnLst>
            <a:rect l="l" t="t" r="r" b="b"/>
            <a:pathLst>
              <a:path w="95" h="285">
                <a:moveTo>
                  <a:pt x="95" y="0"/>
                </a:moveTo>
                <a:cubicBezTo>
                  <a:pt x="95" y="95"/>
                  <a:pt x="0" y="191"/>
                  <a:pt x="0" y="286"/>
                </a:cubicBezTo>
                <a:cubicBezTo>
                  <a:pt x="0" y="286"/>
                  <a:pt x="0" y="191"/>
                  <a:pt x="0" y="191"/>
                </a:cubicBezTo>
                <a:cubicBezTo>
                  <a:pt x="95" y="191"/>
                  <a:pt x="95" y="95"/>
                  <a:pt x="95" y="0"/>
                </a:cubicBezTo>
                <a:close/>
              </a:path>
            </a:pathLst>
          </a:custGeom>
          <a:solidFill>
            <a:srgbClr val="237E85"/>
          </a:solidFill>
          <a:ln w="9525" cap="flat">
            <a:noFill/>
            <a:prstDash val="solid"/>
            <a:miter/>
          </a:ln>
        </p:spPr>
        <p:txBody>
          <a:bodyPr rtlCol="0" anchor="ctr"/>
          <a:lstStyle/>
          <a:p>
            <a:endParaRPr lang="en-US"/>
          </a:p>
        </p:txBody>
      </p:sp>
      <p:sp>
        <p:nvSpPr>
          <p:cNvPr id="96" name="צורה חופשית: צורה 69">
            <a:extLst>
              <a:ext uri="{FF2B5EF4-FFF2-40B4-BE49-F238E27FC236}">
                <a16:creationId xmlns:a16="http://schemas.microsoft.com/office/drawing/2014/main" id="{DFA64340-5579-444D-9F2F-FA5279A3063B}"/>
              </a:ext>
            </a:extLst>
          </p:cNvPr>
          <p:cNvSpPr/>
          <p:nvPr userDrawn="1"/>
        </p:nvSpPr>
        <p:spPr>
          <a:xfrm>
            <a:off x="5373933" y="478369"/>
            <a:ext cx="71" cy="361"/>
          </a:xfrm>
          <a:custGeom>
            <a:avLst/>
            <a:gdLst>
              <a:gd name="connsiteX0" fmla="*/ 72 w 71"/>
              <a:gd name="connsiteY0" fmla="*/ 71 h 361"/>
              <a:gd name="connsiteX1" fmla="*/ 72 w 71"/>
              <a:gd name="connsiteY1" fmla="*/ 71 h 361"/>
              <a:gd name="connsiteX2" fmla="*/ 72 w 71"/>
              <a:gd name="connsiteY2" fmla="*/ 71 h 361"/>
            </a:gdLst>
            <a:ahLst/>
            <a:cxnLst>
              <a:cxn ang="0">
                <a:pos x="connsiteX0" y="connsiteY0"/>
              </a:cxn>
              <a:cxn ang="0">
                <a:pos x="connsiteX1" y="connsiteY1"/>
              </a:cxn>
              <a:cxn ang="0">
                <a:pos x="connsiteX2" y="connsiteY2"/>
              </a:cxn>
            </a:cxnLst>
            <a:rect l="l" t="t" r="r" b="b"/>
            <a:pathLst>
              <a:path w="71" h="361">
                <a:moveTo>
                  <a:pt x="72" y="71"/>
                </a:moveTo>
                <a:cubicBezTo>
                  <a:pt x="72" y="-24"/>
                  <a:pt x="72" y="-24"/>
                  <a:pt x="72" y="71"/>
                </a:cubicBezTo>
                <a:cubicBezTo>
                  <a:pt x="-24" y="357"/>
                  <a:pt x="-24" y="548"/>
                  <a:pt x="72" y="71"/>
                </a:cubicBezTo>
                <a:close/>
              </a:path>
            </a:pathLst>
          </a:custGeom>
          <a:solidFill>
            <a:srgbClr val="237E85"/>
          </a:solidFill>
          <a:ln w="9525" cap="flat">
            <a:noFill/>
            <a:prstDash val="solid"/>
            <a:miter/>
          </a:ln>
        </p:spPr>
        <p:txBody>
          <a:bodyPr rtlCol="0" anchor="ctr"/>
          <a:lstStyle/>
          <a:p>
            <a:endParaRPr lang="en-US"/>
          </a:p>
        </p:txBody>
      </p:sp>
      <p:sp>
        <p:nvSpPr>
          <p:cNvPr id="97" name="צורה חופשית: צורה 70">
            <a:extLst>
              <a:ext uri="{FF2B5EF4-FFF2-40B4-BE49-F238E27FC236}">
                <a16:creationId xmlns:a16="http://schemas.microsoft.com/office/drawing/2014/main" id="{E00D71CF-58B8-496F-B9B7-D27DCD1B81F5}"/>
              </a:ext>
            </a:extLst>
          </p:cNvPr>
          <p:cNvSpPr/>
          <p:nvPr userDrawn="1"/>
        </p:nvSpPr>
        <p:spPr>
          <a:xfrm>
            <a:off x="5371719" y="488346"/>
            <a:ext cx="94" cy="381"/>
          </a:xfrm>
          <a:custGeom>
            <a:avLst/>
            <a:gdLst>
              <a:gd name="connsiteX0" fmla="*/ 0 w 94"/>
              <a:gd name="connsiteY0" fmla="*/ 381 h 381"/>
              <a:gd name="connsiteX1" fmla="*/ 95 w 94"/>
              <a:gd name="connsiteY1" fmla="*/ 0 h 381"/>
              <a:gd name="connsiteX2" fmla="*/ 0 w 94"/>
              <a:gd name="connsiteY2" fmla="*/ 381 h 381"/>
            </a:gdLst>
            <a:ahLst/>
            <a:cxnLst>
              <a:cxn ang="0">
                <a:pos x="connsiteX0" y="connsiteY0"/>
              </a:cxn>
              <a:cxn ang="0">
                <a:pos x="connsiteX1" y="connsiteY1"/>
              </a:cxn>
              <a:cxn ang="0">
                <a:pos x="connsiteX2" y="connsiteY2"/>
              </a:cxn>
            </a:cxnLst>
            <a:rect l="l" t="t" r="r" b="b"/>
            <a:pathLst>
              <a:path w="94" h="381">
                <a:moveTo>
                  <a:pt x="0" y="381"/>
                </a:moveTo>
                <a:cubicBezTo>
                  <a:pt x="0" y="286"/>
                  <a:pt x="95" y="95"/>
                  <a:pt x="95" y="0"/>
                </a:cubicBezTo>
                <a:cubicBezTo>
                  <a:pt x="95" y="191"/>
                  <a:pt x="95" y="286"/>
                  <a:pt x="0" y="381"/>
                </a:cubicBezTo>
                <a:close/>
              </a:path>
            </a:pathLst>
          </a:custGeom>
          <a:solidFill>
            <a:srgbClr val="237E85"/>
          </a:solidFill>
          <a:ln w="9525" cap="flat">
            <a:noFill/>
            <a:prstDash val="solid"/>
            <a:miter/>
          </a:ln>
        </p:spPr>
        <p:txBody>
          <a:bodyPr rtlCol="0" anchor="ctr"/>
          <a:lstStyle/>
          <a:p>
            <a:endParaRPr lang="en-US"/>
          </a:p>
        </p:txBody>
      </p:sp>
      <p:sp>
        <p:nvSpPr>
          <p:cNvPr id="98" name="צורה חופשית: צורה 71">
            <a:extLst>
              <a:ext uri="{FF2B5EF4-FFF2-40B4-BE49-F238E27FC236}">
                <a16:creationId xmlns:a16="http://schemas.microsoft.com/office/drawing/2014/main" id="{8E20C6B8-37CE-4E59-A156-CB7688EFBDD7}"/>
              </a:ext>
            </a:extLst>
          </p:cNvPr>
          <p:cNvSpPr/>
          <p:nvPr userDrawn="1"/>
        </p:nvSpPr>
        <p:spPr>
          <a:xfrm>
            <a:off x="5371909" y="487108"/>
            <a:ext cx="286" cy="762"/>
          </a:xfrm>
          <a:custGeom>
            <a:avLst/>
            <a:gdLst>
              <a:gd name="connsiteX0" fmla="*/ 286 w 286"/>
              <a:gd name="connsiteY0" fmla="*/ 0 h 762"/>
              <a:gd name="connsiteX1" fmla="*/ 191 w 286"/>
              <a:gd name="connsiteY1" fmla="*/ 191 h 762"/>
              <a:gd name="connsiteX2" fmla="*/ 0 w 286"/>
              <a:gd name="connsiteY2" fmla="*/ 762 h 762"/>
              <a:gd name="connsiteX3" fmla="*/ 286 w 286"/>
              <a:gd name="connsiteY3" fmla="*/ 0 h 762"/>
            </a:gdLst>
            <a:ahLst/>
            <a:cxnLst>
              <a:cxn ang="0">
                <a:pos x="connsiteX0" y="connsiteY0"/>
              </a:cxn>
              <a:cxn ang="0">
                <a:pos x="connsiteX1" y="connsiteY1"/>
              </a:cxn>
              <a:cxn ang="0">
                <a:pos x="connsiteX2" y="connsiteY2"/>
              </a:cxn>
              <a:cxn ang="0">
                <a:pos x="connsiteX3" y="connsiteY3"/>
              </a:cxn>
            </a:cxnLst>
            <a:rect l="l" t="t" r="r" b="b"/>
            <a:pathLst>
              <a:path w="286" h="762">
                <a:moveTo>
                  <a:pt x="286" y="0"/>
                </a:moveTo>
                <a:cubicBezTo>
                  <a:pt x="286" y="95"/>
                  <a:pt x="286" y="95"/>
                  <a:pt x="191" y="191"/>
                </a:cubicBezTo>
                <a:cubicBezTo>
                  <a:pt x="95" y="381"/>
                  <a:pt x="95" y="572"/>
                  <a:pt x="0" y="762"/>
                </a:cubicBezTo>
                <a:cubicBezTo>
                  <a:pt x="191" y="476"/>
                  <a:pt x="191" y="191"/>
                  <a:pt x="286" y="0"/>
                </a:cubicBezTo>
                <a:close/>
              </a:path>
            </a:pathLst>
          </a:custGeom>
          <a:solidFill>
            <a:srgbClr val="237E85"/>
          </a:solidFill>
          <a:ln w="9525" cap="flat">
            <a:noFill/>
            <a:prstDash val="solid"/>
            <a:miter/>
          </a:ln>
        </p:spPr>
        <p:txBody>
          <a:bodyPr rtlCol="0" anchor="ctr"/>
          <a:lstStyle/>
          <a:p>
            <a:endParaRPr lang="en-US"/>
          </a:p>
        </p:txBody>
      </p:sp>
      <p:sp>
        <p:nvSpPr>
          <p:cNvPr id="99" name="צורה חופשית: צורה 72">
            <a:extLst>
              <a:ext uri="{FF2B5EF4-FFF2-40B4-BE49-F238E27FC236}">
                <a16:creationId xmlns:a16="http://schemas.microsoft.com/office/drawing/2014/main" id="{3EA10FB0-8E84-4059-A674-94EA32EA2B21}"/>
              </a:ext>
            </a:extLst>
          </p:cNvPr>
          <p:cNvSpPr/>
          <p:nvPr userDrawn="1"/>
        </p:nvSpPr>
        <p:spPr>
          <a:xfrm>
            <a:off x="5388006" y="477628"/>
            <a:ext cx="1714" cy="812"/>
          </a:xfrm>
          <a:custGeom>
            <a:avLst/>
            <a:gdLst>
              <a:gd name="connsiteX0" fmla="*/ 0 w 1714"/>
              <a:gd name="connsiteY0" fmla="*/ 50 h 812"/>
              <a:gd name="connsiteX1" fmla="*/ 1714 w 1714"/>
              <a:gd name="connsiteY1" fmla="*/ 812 h 812"/>
              <a:gd name="connsiteX2" fmla="*/ 0 w 1714"/>
              <a:gd name="connsiteY2" fmla="*/ 50 h 812"/>
            </a:gdLst>
            <a:ahLst/>
            <a:cxnLst>
              <a:cxn ang="0">
                <a:pos x="connsiteX0" y="connsiteY0"/>
              </a:cxn>
              <a:cxn ang="0">
                <a:pos x="connsiteX1" y="connsiteY1"/>
              </a:cxn>
              <a:cxn ang="0">
                <a:pos x="connsiteX2" y="connsiteY2"/>
              </a:cxn>
            </a:cxnLst>
            <a:rect l="l" t="t" r="r" b="b"/>
            <a:pathLst>
              <a:path w="1714" h="812">
                <a:moveTo>
                  <a:pt x="0" y="50"/>
                </a:moveTo>
                <a:cubicBezTo>
                  <a:pt x="191" y="1479"/>
                  <a:pt x="1048" y="-235"/>
                  <a:pt x="1714" y="812"/>
                </a:cubicBezTo>
                <a:cubicBezTo>
                  <a:pt x="1524" y="-616"/>
                  <a:pt x="571" y="336"/>
                  <a:pt x="0" y="50"/>
                </a:cubicBezTo>
                <a:close/>
              </a:path>
            </a:pathLst>
          </a:custGeom>
          <a:solidFill>
            <a:srgbClr val="237E85"/>
          </a:solidFill>
          <a:ln w="9525" cap="flat">
            <a:noFill/>
            <a:prstDash val="solid"/>
            <a:miter/>
          </a:ln>
        </p:spPr>
        <p:txBody>
          <a:bodyPr rtlCol="0" anchor="ctr"/>
          <a:lstStyle/>
          <a:p>
            <a:endParaRPr lang="en-US"/>
          </a:p>
        </p:txBody>
      </p:sp>
      <p:sp>
        <p:nvSpPr>
          <p:cNvPr id="100" name="צורה חופשית: צורה 73">
            <a:extLst>
              <a:ext uri="{FF2B5EF4-FFF2-40B4-BE49-F238E27FC236}">
                <a16:creationId xmlns:a16="http://schemas.microsoft.com/office/drawing/2014/main" id="{0EA20BA6-FE0B-49F5-8D7C-DCD760BD4C9B}"/>
              </a:ext>
            </a:extLst>
          </p:cNvPr>
          <p:cNvSpPr/>
          <p:nvPr userDrawn="1"/>
        </p:nvSpPr>
        <p:spPr>
          <a:xfrm>
            <a:off x="5391626" y="551767"/>
            <a:ext cx="1333" cy="631"/>
          </a:xfrm>
          <a:custGeom>
            <a:avLst/>
            <a:gdLst>
              <a:gd name="connsiteX0" fmla="*/ 0 w 1333"/>
              <a:gd name="connsiteY0" fmla="*/ 302 h 631"/>
              <a:gd name="connsiteX1" fmla="*/ 1334 w 1333"/>
              <a:gd name="connsiteY1" fmla="*/ 302 h 631"/>
              <a:gd name="connsiteX2" fmla="*/ 0 w 1333"/>
              <a:gd name="connsiteY2" fmla="*/ 302 h 631"/>
            </a:gdLst>
            <a:ahLst/>
            <a:cxnLst>
              <a:cxn ang="0">
                <a:pos x="connsiteX0" y="connsiteY0"/>
              </a:cxn>
              <a:cxn ang="0">
                <a:pos x="connsiteX1" y="connsiteY1"/>
              </a:cxn>
              <a:cxn ang="0">
                <a:pos x="connsiteX2" y="connsiteY2"/>
              </a:cxn>
            </a:cxnLst>
            <a:rect l="l" t="t" r="r" b="b"/>
            <a:pathLst>
              <a:path w="1333" h="631">
                <a:moveTo>
                  <a:pt x="0" y="302"/>
                </a:moveTo>
                <a:cubicBezTo>
                  <a:pt x="286" y="588"/>
                  <a:pt x="953" y="873"/>
                  <a:pt x="1334" y="302"/>
                </a:cubicBezTo>
                <a:cubicBezTo>
                  <a:pt x="953" y="111"/>
                  <a:pt x="571" y="-270"/>
                  <a:pt x="0" y="302"/>
                </a:cubicBezTo>
                <a:close/>
              </a:path>
            </a:pathLst>
          </a:custGeom>
          <a:solidFill>
            <a:srgbClr val="237E85"/>
          </a:solidFill>
          <a:ln w="9525" cap="flat">
            <a:noFill/>
            <a:prstDash val="solid"/>
            <a:miter/>
          </a:ln>
        </p:spPr>
        <p:txBody>
          <a:bodyPr rtlCol="0" anchor="ctr"/>
          <a:lstStyle/>
          <a:p>
            <a:endParaRPr lang="en-US"/>
          </a:p>
        </p:txBody>
      </p:sp>
      <p:sp>
        <p:nvSpPr>
          <p:cNvPr id="101" name="צורה חופשית: צורה 74">
            <a:extLst>
              <a:ext uri="{FF2B5EF4-FFF2-40B4-BE49-F238E27FC236}">
                <a16:creationId xmlns:a16="http://schemas.microsoft.com/office/drawing/2014/main" id="{948C9A6C-634D-4F58-9815-2ADE304A9929}"/>
              </a:ext>
            </a:extLst>
          </p:cNvPr>
          <p:cNvSpPr/>
          <p:nvPr userDrawn="1"/>
        </p:nvSpPr>
        <p:spPr>
          <a:xfrm>
            <a:off x="5395817" y="552137"/>
            <a:ext cx="1428" cy="1102"/>
          </a:xfrm>
          <a:custGeom>
            <a:avLst/>
            <a:gdLst>
              <a:gd name="connsiteX0" fmla="*/ 1429 w 1428"/>
              <a:gd name="connsiteY0" fmla="*/ 1074 h 1102"/>
              <a:gd name="connsiteX1" fmla="*/ 0 w 1428"/>
              <a:gd name="connsiteY1" fmla="*/ 312 h 1102"/>
              <a:gd name="connsiteX2" fmla="*/ 1429 w 1428"/>
              <a:gd name="connsiteY2" fmla="*/ 1074 h 1102"/>
            </a:gdLst>
            <a:ahLst/>
            <a:cxnLst>
              <a:cxn ang="0">
                <a:pos x="connsiteX0" y="connsiteY0"/>
              </a:cxn>
              <a:cxn ang="0">
                <a:pos x="connsiteX1" y="connsiteY1"/>
              </a:cxn>
              <a:cxn ang="0">
                <a:pos x="connsiteX2" y="connsiteY2"/>
              </a:cxn>
            </a:cxnLst>
            <a:rect l="l" t="t" r="r" b="b"/>
            <a:pathLst>
              <a:path w="1428" h="1102">
                <a:moveTo>
                  <a:pt x="1429" y="1074"/>
                </a:moveTo>
                <a:cubicBezTo>
                  <a:pt x="1048" y="-69"/>
                  <a:pt x="667" y="-259"/>
                  <a:pt x="0" y="312"/>
                </a:cubicBezTo>
                <a:cubicBezTo>
                  <a:pt x="191" y="1836"/>
                  <a:pt x="1143" y="598"/>
                  <a:pt x="1429" y="1074"/>
                </a:cubicBezTo>
                <a:close/>
              </a:path>
            </a:pathLst>
          </a:custGeom>
          <a:solidFill>
            <a:srgbClr val="237E85"/>
          </a:solidFill>
          <a:ln w="9525" cap="flat">
            <a:noFill/>
            <a:prstDash val="solid"/>
            <a:miter/>
          </a:ln>
        </p:spPr>
        <p:txBody>
          <a:bodyPr rtlCol="0" anchor="ctr"/>
          <a:lstStyle/>
          <a:p>
            <a:endParaRPr lang="en-US"/>
          </a:p>
        </p:txBody>
      </p:sp>
      <p:sp>
        <p:nvSpPr>
          <p:cNvPr id="102" name="צורה חופשית: צורה 75">
            <a:extLst>
              <a:ext uri="{FF2B5EF4-FFF2-40B4-BE49-F238E27FC236}">
                <a16:creationId xmlns:a16="http://schemas.microsoft.com/office/drawing/2014/main" id="{297612A8-C0DD-48B5-92EE-1C1C74C9373A}"/>
              </a:ext>
            </a:extLst>
          </p:cNvPr>
          <p:cNvSpPr/>
          <p:nvPr userDrawn="1"/>
        </p:nvSpPr>
        <p:spPr>
          <a:xfrm>
            <a:off x="4667726" y="253453"/>
            <a:ext cx="2571" cy="1140"/>
          </a:xfrm>
          <a:custGeom>
            <a:avLst/>
            <a:gdLst>
              <a:gd name="connsiteX0" fmla="*/ 2572 w 2571"/>
              <a:gd name="connsiteY0" fmla="*/ 864 h 1140"/>
              <a:gd name="connsiteX1" fmla="*/ 0 w 2571"/>
              <a:gd name="connsiteY1" fmla="*/ 579 h 1140"/>
              <a:gd name="connsiteX2" fmla="*/ 2572 w 2571"/>
              <a:gd name="connsiteY2" fmla="*/ 864 h 1140"/>
            </a:gdLst>
            <a:ahLst/>
            <a:cxnLst>
              <a:cxn ang="0">
                <a:pos x="connsiteX0" y="connsiteY0"/>
              </a:cxn>
              <a:cxn ang="0">
                <a:pos x="connsiteX1" y="connsiteY1"/>
              </a:cxn>
              <a:cxn ang="0">
                <a:pos x="connsiteX2" y="connsiteY2"/>
              </a:cxn>
            </a:cxnLst>
            <a:rect l="l" t="t" r="r" b="b"/>
            <a:pathLst>
              <a:path w="2571" h="1140">
                <a:moveTo>
                  <a:pt x="2572" y="864"/>
                </a:moveTo>
                <a:cubicBezTo>
                  <a:pt x="1810" y="-183"/>
                  <a:pt x="1048" y="-279"/>
                  <a:pt x="0" y="579"/>
                </a:cubicBezTo>
                <a:cubicBezTo>
                  <a:pt x="667" y="1912"/>
                  <a:pt x="2000" y="388"/>
                  <a:pt x="2572" y="864"/>
                </a:cubicBezTo>
                <a:close/>
              </a:path>
            </a:pathLst>
          </a:custGeom>
          <a:solidFill>
            <a:srgbClr val="237E85"/>
          </a:solidFill>
          <a:ln w="9525" cap="flat">
            <a:noFill/>
            <a:prstDash val="solid"/>
            <a:miter/>
          </a:ln>
        </p:spPr>
        <p:txBody>
          <a:bodyPr rtlCol="0" anchor="ctr"/>
          <a:lstStyle/>
          <a:p>
            <a:endParaRPr lang="en-US"/>
          </a:p>
        </p:txBody>
      </p:sp>
      <p:sp>
        <p:nvSpPr>
          <p:cNvPr id="103" name="צורה חופשית: צורה 76">
            <a:extLst>
              <a:ext uri="{FF2B5EF4-FFF2-40B4-BE49-F238E27FC236}">
                <a16:creationId xmlns:a16="http://schemas.microsoft.com/office/drawing/2014/main" id="{0850797F-2D63-4D5E-8563-0A248288F541}"/>
              </a:ext>
            </a:extLst>
          </p:cNvPr>
          <p:cNvSpPr/>
          <p:nvPr userDrawn="1"/>
        </p:nvSpPr>
        <p:spPr>
          <a:xfrm>
            <a:off x="5374005" y="476631"/>
            <a:ext cx="380" cy="2134"/>
          </a:xfrm>
          <a:custGeom>
            <a:avLst/>
            <a:gdLst>
              <a:gd name="connsiteX0" fmla="*/ 190 w 380"/>
              <a:gd name="connsiteY0" fmla="*/ 1333 h 2134"/>
              <a:gd name="connsiteX1" fmla="*/ 190 w 380"/>
              <a:gd name="connsiteY1" fmla="*/ 95 h 2134"/>
              <a:gd name="connsiteX2" fmla="*/ 190 w 380"/>
              <a:gd name="connsiteY2" fmla="*/ 0 h 2134"/>
              <a:gd name="connsiteX3" fmla="*/ 95 w 380"/>
              <a:gd name="connsiteY3" fmla="*/ 381 h 2134"/>
              <a:gd name="connsiteX4" fmla="*/ 95 w 380"/>
              <a:gd name="connsiteY4" fmla="*/ 667 h 2134"/>
              <a:gd name="connsiteX5" fmla="*/ 95 w 380"/>
              <a:gd name="connsiteY5" fmla="*/ 667 h 2134"/>
              <a:gd name="connsiteX6" fmla="*/ 95 w 380"/>
              <a:gd name="connsiteY6" fmla="*/ 667 h 2134"/>
              <a:gd name="connsiteX7" fmla="*/ 95 w 380"/>
              <a:gd name="connsiteY7" fmla="*/ 857 h 2134"/>
              <a:gd name="connsiteX8" fmla="*/ 95 w 380"/>
              <a:gd name="connsiteY8" fmla="*/ 952 h 2134"/>
              <a:gd name="connsiteX9" fmla="*/ 95 w 380"/>
              <a:gd name="connsiteY9" fmla="*/ 952 h 2134"/>
              <a:gd name="connsiteX10" fmla="*/ 95 w 380"/>
              <a:gd name="connsiteY10" fmla="*/ 1048 h 2134"/>
              <a:gd name="connsiteX11" fmla="*/ 0 w 380"/>
              <a:gd name="connsiteY11" fmla="*/ 1524 h 2134"/>
              <a:gd name="connsiteX12" fmla="*/ 0 w 380"/>
              <a:gd name="connsiteY12" fmla="*/ 1524 h 2134"/>
              <a:gd name="connsiteX13" fmla="*/ 0 w 380"/>
              <a:gd name="connsiteY13" fmla="*/ 1715 h 2134"/>
              <a:gd name="connsiteX14" fmla="*/ 0 w 380"/>
              <a:gd name="connsiteY14" fmla="*/ 2095 h 2134"/>
              <a:gd name="connsiteX15" fmla="*/ 381 w 380"/>
              <a:gd name="connsiteY15" fmla="*/ 1429 h 2134"/>
              <a:gd name="connsiteX16" fmla="*/ 190 w 380"/>
              <a:gd name="connsiteY16" fmla="*/ 1333 h 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 h="2134">
                <a:moveTo>
                  <a:pt x="190" y="1333"/>
                </a:moveTo>
                <a:cubicBezTo>
                  <a:pt x="190" y="476"/>
                  <a:pt x="285" y="191"/>
                  <a:pt x="190" y="95"/>
                </a:cubicBezTo>
                <a:cubicBezTo>
                  <a:pt x="190" y="0"/>
                  <a:pt x="190" y="0"/>
                  <a:pt x="190" y="0"/>
                </a:cubicBezTo>
                <a:cubicBezTo>
                  <a:pt x="190" y="95"/>
                  <a:pt x="190" y="286"/>
                  <a:pt x="95" y="381"/>
                </a:cubicBezTo>
                <a:cubicBezTo>
                  <a:pt x="95" y="476"/>
                  <a:pt x="95" y="476"/>
                  <a:pt x="95" y="667"/>
                </a:cubicBezTo>
                <a:cubicBezTo>
                  <a:pt x="95" y="381"/>
                  <a:pt x="190" y="191"/>
                  <a:pt x="95" y="667"/>
                </a:cubicBezTo>
                <a:cubicBezTo>
                  <a:pt x="95" y="667"/>
                  <a:pt x="95" y="667"/>
                  <a:pt x="95" y="667"/>
                </a:cubicBezTo>
                <a:cubicBezTo>
                  <a:pt x="95" y="667"/>
                  <a:pt x="95" y="762"/>
                  <a:pt x="95" y="857"/>
                </a:cubicBezTo>
                <a:cubicBezTo>
                  <a:pt x="95" y="857"/>
                  <a:pt x="95" y="952"/>
                  <a:pt x="95" y="952"/>
                </a:cubicBezTo>
                <a:cubicBezTo>
                  <a:pt x="95" y="952"/>
                  <a:pt x="95" y="952"/>
                  <a:pt x="95" y="952"/>
                </a:cubicBezTo>
                <a:cubicBezTo>
                  <a:pt x="95" y="857"/>
                  <a:pt x="95" y="667"/>
                  <a:pt x="95" y="1048"/>
                </a:cubicBezTo>
                <a:cubicBezTo>
                  <a:pt x="0" y="1333"/>
                  <a:pt x="0" y="1429"/>
                  <a:pt x="0" y="1524"/>
                </a:cubicBezTo>
                <a:cubicBezTo>
                  <a:pt x="0" y="1524"/>
                  <a:pt x="0" y="1524"/>
                  <a:pt x="0" y="1524"/>
                </a:cubicBezTo>
                <a:cubicBezTo>
                  <a:pt x="0" y="1619"/>
                  <a:pt x="0" y="1619"/>
                  <a:pt x="0" y="1715"/>
                </a:cubicBezTo>
                <a:cubicBezTo>
                  <a:pt x="0" y="1715"/>
                  <a:pt x="0" y="2286"/>
                  <a:pt x="0" y="2095"/>
                </a:cubicBezTo>
                <a:cubicBezTo>
                  <a:pt x="190" y="476"/>
                  <a:pt x="95" y="2381"/>
                  <a:pt x="381" y="1429"/>
                </a:cubicBezTo>
                <a:cubicBezTo>
                  <a:pt x="381" y="476"/>
                  <a:pt x="381" y="571"/>
                  <a:pt x="190" y="1333"/>
                </a:cubicBezTo>
                <a:close/>
              </a:path>
            </a:pathLst>
          </a:custGeom>
          <a:solidFill>
            <a:srgbClr val="237E85"/>
          </a:solidFill>
          <a:ln w="9525" cap="flat">
            <a:noFill/>
            <a:prstDash val="solid"/>
            <a:miter/>
          </a:ln>
        </p:spPr>
        <p:txBody>
          <a:bodyPr rtlCol="0" anchor="ctr"/>
          <a:lstStyle/>
          <a:p>
            <a:endParaRPr lang="en-US"/>
          </a:p>
        </p:txBody>
      </p:sp>
      <p:sp>
        <p:nvSpPr>
          <p:cNvPr id="104" name="צורה חופשית: צורה 77">
            <a:extLst>
              <a:ext uri="{FF2B5EF4-FFF2-40B4-BE49-F238E27FC236}">
                <a16:creationId xmlns:a16="http://schemas.microsoft.com/office/drawing/2014/main" id="{475A2BF3-582B-467C-A2CD-4AC80245E0F7}"/>
              </a:ext>
            </a:extLst>
          </p:cNvPr>
          <p:cNvSpPr/>
          <p:nvPr userDrawn="1"/>
        </p:nvSpPr>
        <p:spPr>
          <a:xfrm>
            <a:off x="5384387" y="477004"/>
            <a:ext cx="1809" cy="718"/>
          </a:xfrm>
          <a:custGeom>
            <a:avLst/>
            <a:gdLst>
              <a:gd name="connsiteX0" fmla="*/ 0 w 1809"/>
              <a:gd name="connsiteY0" fmla="*/ 198 h 718"/>
              <a:gd name="connsiteX1" fmla="*/ 1810 w 1809"/>
              <a:gd name="connsiteY1" fmla="*/ 579 h 718"/>
              <a:gd name="connsiteX2" fmla="*/ 0 w 1809"/>
              <a:gd name="connsiteY2" fmla="*/ 198 h 718"/>
            </a:gdLst>
            <a:ahLst/>
            <a:cxnLst>
              <a:cxn ang="0">
                <a:pos x="connsiteX0" y="connsiteY0"/>
              </a:cxn>
              <a:cxn ang="0">
                <a:pos x="connsiteX1" y="connsiteY1"/>
              </a:cxn>
              <a:cxn ang="0">
                <a:pos x="connsiteX2" y="connsiteY2"/>
              </a:cxn>
            </a:cxnLst>
            <a:rect l="l" t="t" r="r" b="b"/>
            <a:pathLst>
              <a:path w="1809" h="718">
                <a:moveTo>
                  <a:pt x="0" y="198"/>
                </a:moveTo>
                <a:cubicBezTo>
                  <a:pt x="571" y="1151"/>
                  <a:pt x="1048" y="484"/>
                  <a:pt x="1810" y="579"/>
                </a:cubicBezTo>
                <a:cubicBezTo>
                  <a:pt x="1714" y="8"/>
                  <a:pt x="477" y="-183"/>
                  <a:pt x="0" y="198"/>
                </a:cubicBezTo>
                <a:close/>
              </a:path>
            </a:pathLst>
          </a:custGeom>
          <a:solidFill>
            <a:srgbClr val="237E85"/>
          </a:solidFill>
          <a:ln w="9525" cap="flat">
            <a:noFill/>
            <a:prstDash val="solid"/>
            <a:miter/>
          </a:ln>
        </p:spPr>
        <p:txBody>
          <a:bodyPr rtlCol="0" anchor="ctr"/>
          <a:lstStyle/>
          <a:p>
            <a:endParaRPr lang="en-US"/>
          </a:p>
        </p:txBody>
      </p:sp>
      <p:sp>
        <p:nvSpPr>
          <p:cNvPr id="105" name="צורה חופשית: צורה 78">
            <a:extLst>
              <a:ext uri="{FF2B5EF4-FFF2-40B4-BE49-F238E27FC236}">
                <a16:creationId xmlns:a16="http://schemas.microsoft.com/office/drawing/2014/main" id="{5C1A0900-0309-4D2E-8FDB-0B49312E8B89}"/>
              </a:ext>
            </a:extLst>
          </p:cNvPr>
          <p:cNvSpPr/>
          <p:nvPr userDrawn="1"/>
        </p:nvSpPr>
        <p:spPr>
          <a:xfrm>
            <a:off x="5372100" y="486917"/>
            <a:ext cx="95" cy="381"/>
          </a:xfrm>
          <a:custGeom>
            <a:avLst/>
            <a:gdLst>
              <a:gd name="connsiteX0" fmla="*/ 95 w 95"/>
              <a:gd name="connsiteY0" fmla="*/ 0 h 381"/>
              <a:gd name="connsiteX1" fmla="*/ 95 w 95"/>
              <a:gd name="connsiteY1" fmla="*/ 0 h 381"/>
              <a:gd name="connsiteX2" fmla="*/ 0 w 95"/>
              <a:gd name="connsiteY2" fmla="*/ 381 h 381"/>
              <a:gd name="connsiteX3" fmla="*/ 95 w 95"/>
              <a:gd name="connsiteY3" fmla="*/ 0 h 381"/>
            </a:gdLst>
            <a:ahLst/>
            <a:cxnLst>
              <a:cxn ang="0">
                <a:pos x="connsiteX0" y="connsiteY0"/>
              </a:cxn>
              <a:cxn ang="0">
                <a:pos x="connsiteX1" y="connsiteY1"/>
              </a:cxn>
              <a:cxn ang="0">
                <a:pos x="connsiteX2" y="connsiteY2"/>
              </a:cxn>
              <a:cxn ang="0">
                <a:pos x="connsiteX3" y="connsiteY3"/>
              </a:cxn>
            </a:cxnLst>
            <a:rect l="l" t="t" r="r" b="b"/>
            <a:pathLst>
              <a:path w="95" h="381">
                <a:moveTo>
                  <a:pt x="95" y="0"/>
                </a:moveTo>
                <a:cubicBezTo>
                  <a:pt x="95" y="0"/>
                  <a:pt x="95" y="0"/>
                  <a:pt x="95" y="0"/>
                </a:cubicBezTo>
                <a:cubicBezTo>
                  <a:pt x="95" y="191"/>
                  <a:pt x="0" y="286"/>
                  <a:pt x="0" y="381"/>
                </a:cubicBezTo>
                <a:cubicBezTo>
                  <a:pt x="95" y="286"/>
                  <a:pt x="95" y="191"/>
                  <a:pt x="95" y="0"/>
                </a:cubicBezTo>
                <a:close/>
              </a:path>
            </a:pathLst>
          </a:custGeom>
          <a:solidFill>
            <a:srgbClr val="237E85"/>
          </a:solidFill>
          <a:ln w="9525" cap="flat">
            <a:noFill/>
            <a:prstDash val="solid"/>
            <a:miter/>
          </a:ln>
        </p:spPr>
        <p:txBody>
          <a:bodyPr rtlCol="0" anchor="ctr"/>
          <a:lstStyle/>
          <a:p>
            <a:endParaRPr lang="en-US"/>
          </a:p>
        </p:txBody>
      </p:sp>
      <p:sp>
        <p:nvSpPr>
          <p:cNvPr id="106" name="צורה חופשית: צורה 79">
            <a:extLst>
              <a:ext uri="{FF2B5EF4-FFF2-40B4-BE49-F238E27FC236}">
                <a16:creationId xmlns:a16="http://schemas.microsoft.com/office/drawing/2014/main" id="{E38B9F08-C6D0-4700-B75B-241BEF20E995}"/>
              </a:ext>
            </a:extLst>
          </p:cNvPr>
          <p:cNvSpPr/>
          <p:nvPr userDrawn="1"/>
        </p:nvSpPr>
        <p:spPr>
          <a:xfrm>
            <a:off x="4664045" y="254052"/>
            <a:ext cx="13968" cy="1793"/>
          </a:xfrm>
          <a:custGeom>
            <a:avLst/>
            <a:gdLst>
              <a:gd name="connsiteX0" fmla="*/ 1300 w 13968"/>
              <a:gd name="connsiteY0" fmla="*/ 1694 h 1793"/>
              <a:gd name="connsiteX1" fmla="*/ 3015 w 13968"/>
              <a:gd name="connsiteY1" fmla="*/ 1504 h 1793"/>
              <a:gd name="connsiteX2" fmla="*/ 13968 w 13968"/>
              <a:gd name="connsiteY2" fmla="*/ 551 h 1793"/>
              <a:gd name="connsiteX3" fmla="*/ 7491 w 13968"/>
              <a:gd name="connsiteY3" fmla="*/ 170 h 1793"/>
              <a:gd name="connsiteX4" fmla="*/ 8634 w 13968"/>
              <a:gd name="connsiteY4" fmla="*/ 361 h 1793"/>
              <a:gd name="connsiteX5" fmla="*/ 348 w 13968"/>
              <a:gd name="connsiteY5" fmla="*/ 1504 h 1793"/>
              <a:gd name="connsiteX6" fmla="*/ 1300 w 13968"/>
              <a:gd name="connsiteY6" fmla="*/ 1694 h 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8" h="1793">
                <a:moveTo>
                  <a:pt x="1300" y="1694"/>
                </a:moveTo>
                <a:lnTo>
                  <a:pt x="3015" y="1504"/>
                </a:lnTo>
                <a:cubicBezTo>
                  <a:pt x="6729" y="1885"/>
                  <a:pt x="9777" y="1027"/>
                  <a:pt x="13968" y="551"/>
                </a:cubicBezTo>
                <a:cubicBezTo>
                  <a:pt x="12159" y="-401"/>
                  <a:pt x="10253" y="170"/>
                  <a:pt x="7491" y="170"/>
                </a:cubicBezTo>
                <a:cubicBezTo>
                  <a:pt x="7586" y="932"/>
                  <a:pt x="8253" y="170"/>
                  <a:pt x="8634" y="361"/>
                </a:cubicBezTo>
                <a:cubicBezTo>
                  <a:pt x="6825" y="1980"/>
                  <a:pt x="3300" y="551"/>
                  <a:pt x="348" y="1504"/>
                </a:cubicBezTo>
                <a:cubicBezTo>
                  <a:pt x="-700" y="1789"/>
                  <a:pt x="919" y="1885"/>
                  <a:pt x="1300" y="1694"/>
                </a:cubicBezTo>
                <a:close/>
              </a:path>
            </a:pathLst>
          </a:custGeom>
          <a:solidFill>
            <a:srgbClr val="237E85"/>
          </a:solidFill>
          <a:ln w="9525" cap="flat">
            <a:noFill/>
            <a:prstDash val="solid"/>
            <a:miter/>
          </a:ln>
        </p:spPr>
        <p:txBody>
          <a:bodyPr rtlCol="0" anchor="ctr"/>
          <a:lstStyle/>
          <a:p>
            <a:endParaRPr lang="en-US"/>
          </a:p>
        </p:txBody>
      </p:sp>
      <p:sp>
        <p:nvSpPr>
          <p:cNvPr id="107" name="צורה חופשית: צורה 80">
            <a:extLst>
              <a:ext uri="{FF2B5EF4-FFF2-40B4-BE49-F238E27FC236}">
                <a16:creationId xmlns:a16="http://schemas.microsoft.com/office/drawing/2014/main" id="{F95DF086-B0BF-4934-83F8-4E0983985980}"/>
              </a:ext>
            </a:extLst>
          </p:cNvPr>
          <p:cNvSpPr/>
          <p:nvPr userDrawn="1"/>
        </p:nvSpPr>
        <p:spPr>
          <a:xfrm>
            <a:off x="5364765"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08" name="צורה חופשית: צורה 81">
            <a:extLst>
              <a:ext uri="{FF2B5EF4-FFF2-40B4-BE49-F238E27FC236}">
                <a16:creationId xmlns:a16="http://schemas.microsoft.com/office/drawing/2014/main" id="{5F3BA0EA-375C-43E3-B5DD-CBE9B6FF4A68}"/>
              </a:ext>
            </a:extLst>
          </p:cNvPr>
          <p:cNvSpPr/>
          <p:nvPr userDrawn="1"/>
        </p:nvSpPr>
        <p:spPr>
          <a:xfrm>
            <a:off x="5364765" y="502253"/>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109" name="צורה חופשית: צורה 82">
            <a:extLst>
              <a:ext uri="{FF2B5EF4-FFF2-40B4-BE49-F238E27FC236}">
                <a16:creationId xmlns:a16="http://schemas.microsoft.com/office/drawing/2014/main" id="{EF691882-004F-4562-AFE4-EC4D7A1831BA}"/>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0" name="צורה חופשית: צורה 83">
            <a:extLst>
              <a:ext uri="{FF2B5EF4-FFF2-40B4-BE49-F238E27FC236}">
                <a16:creationId xmlns:a16="http://schemas.microsoft.com/office/drawing/2014/main" id="{B33BADE8-CDCA-4357-882B-CA01A1FA04D4}"/>
              </a:ext>
            </a:extLst>
          </p:cNvPr>
          <p:cNvSpPr/>
          <p:nvPr userDrawn="1"/>
        </p:nvSpPr>
        <p:spPr>
          <a:xfrm>
            <a:off x="5365265" y="501777"/>
            <a:ext cx="71" cy="71"/>
          </a:xfrm>
          <a:custGeom>
            <a:avLst/>
            <a:gdLst>
              <a:gd name="connsiteX0" fmla="*/ 71 w 71"/>
              <a:gd name="connsiteY0" fmla="*/ 0 h 71"/>
              <a:gd name="connsiteX1" fmla="*/ 71 w 71"/>
              <a:gd name="connsiteY1" fmla="*/ 0 h 71"/>
              <a:gd name="connsiteX2" fmla="*/ 71 w 71"/>
              <a:gd name="connsiteY2" fmla="*/ 0 h 71"/>
            </a:gdLst>
            <a:ahLst/>
            <a:cxnLst>
              <a:cxn ang="0">
                <a:pos x="connsiteX0" y="connsiteY0"/>
              </a:cxn>
              <a:cxn ang="0">
                <a:pos x="connsiteX1" y="connsiteY1"/>
              </a:cxn>
              <a:cxn ang="0">
                <a:pos x="connsiteX2" y="connsiteY2"/>
              </a:cxn>
            </a:cxnLst>
            <a:rect l="l" t="t" r="r" b="b"/>
            <a:pathLst>
              <a:path w="71" h="71">
                <a:moveTo>
                  <a:pt x="71" y="0"/>
                </a:moveTo>
                <a:cubicBezTo>
                  <a:pt x="71" y="0"/>
                  <a:pt x="71" y="0"/>
                  <a:pt x="71" y="0"/>
                </a:cubicBezTo>
                <a:cubicBezTo>
                  <a:pt x="-24" y="95"/>
                  <a:pt x="-24" y="95"/>
                  <a:pt x="71" y="0"/>
                </a:cubicBezTo>
                <a:close/>
              </a:path>
            </a:pathLst>
          </a:custGeom>
          <a:solidFill>
            <a:srgbClr val="237E85"/>
          </a:solidFill>
          <a:ln w="9525" cap="flat">
            <a:noFill/>
            <a:prstDash val="solid"/>
            <a:miter/>
          </a:ln>
        </p:spPr>
        <p:txBody>
          <a:bodyPr rtlCol="0" anchor="ctr"/>
          <a:lstStyle/>
          <a:p>
            <a:endParaRPr lang="en-US"/>
          </a:p>
        </p:txBody>
      </p:sp>
      <p:sp>
        <p:nvSpPr>
          <p:cNvPr id="111" name="צורה חופשית: צורה 84">
            <a:extLst>
              <a:ext uri="{FF2B5EF4-FFF2-40B4-BE49-F238E27FC236}">
                <a16:creationId xmlns:a16="http://schemas.microsoft.com/office/drawing/2014/main" id="{5C49C685-A494-482A-A8B3-1A3214DF1141}"/>
              </a:ext>
            </a:extLst>
          </p:cNvPr>
          <p:cNvSpPr/>
          <p:nvPr userDrawn="1"/>
        </p:nvSpPr>
        <p:spPr>
          <a:xfrm>
            <a:off x="5364765" y="502253"/>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2" name="צורה חופשית: צורה 85">
            <a:extLst>
              <a:ext uri="{FF2B5EF4-FFF2-40B4-BE49-F238E27FC236}">
                <a16:creationId xmlns:a16="http://schemas.microsoft.com/office/drawing/2014/main" id="{618B8458-440D-41F9-978E-F65153F20BF1}"/>
              </a:ext>
            </a:extLst>
          </p:cNvPr>
          <p:cNvSpPr/>
          <p:nvPr userDrawn="1"/>
        </p:nvSpPr>
        <p:spPr>
          <a:xfrm>
            <a:off x="5366289" y="500062"/>
            <a:ext cx="476" cy="666"/>
          </a:xfrm>
          <a:custGeom>
            <a:avLst/>
            <a:gdLst>
              <a:gd name="connsiteX0" fmla="*/ 0 w 476"/>
              <a:gd name="connsiteY0" fmla="*/ 667 h 666"/>
              <a:gd name="connsiteX1" fmla="*/ 381 w 476"/>
              <a:gd name="connsiteY1" fmla="*/ 191 h 666"/>
              <a:gd name="connsiteX2" fmla="*/ 476 w 476"/>
              <a:gd name="connsiteY2" fmla="*/ 0 h 666"/>
              <a:gd name="connsiteX3" fmla="*/ 0 w 476"/>
              <a:gd name="connsiteY3" fmla="*/ 667 h 666"/>
            </a:gdLst>
            <a:ahLst/>
            <a:cxnLst>
              <a:cxn ang="0">
                <a:pos x="connsiteX0" y="connsiteY0"/>
              </a:cxn>
              <a:cxn ang="0">
                <a:pos x="connsiteX1" y="connsiteY1"/>
              </a:cxn>
              <a:cxn ang="0">
                <a:pos x="connsiteX2" y="connsiteY2"/>
              </a:cxn>
              <a:cxn ang="0">
                <a:pos x="connsiteX3" y="connsiteY3"/>
              </a:cxn>
            </a:cxnLst>
            <a:rect l="l" t="t" r="r" b="b"/>
            <a:pathLst>
              <a:path w="476" h="666">
                <a:moveTo>
                  <a:pt x="0" y="667"/>
                </a:moveTo>
                <a:cubicBezTo>
                  <a:pt x="190" y="476"/>
                  <a:pt x="285" y="381"/>
                  <a:pt x="381" y="191"/>
                </a:cubicBezTo>
                <a:cubicBezTo>
                  <a:pt x="381" y="95"/>
                  <a:pt x="476" y="95"/>
                  <a:pt x="476" y="0"/>
                </a:cubicBezTo>
                <a:cubicBezTo>
                  <a:pt x="381" y="191"/>
                  <a:pt x="190" y="381"/>
                  <a:pt x="0" y="667"/>
                </a:cubicBezTo>
                <a:close/>
              </a:path>
            </a:pathLst>
          </a:custGeom>
          <a:solidFill>
            <a:srgbClr val="237E85"/>
          </a:solidFill>
          <a:ln w="9525" cap="flat">
            <a:noFill/>
            <a:prstDash val="solid"/>
            <a:miter/>
          </a:ln>
        </p:spPr>
        <p:txBody>
          <a:bodyPr rtlCol="0" anchor="ctr"/>
          <a:lstStyle/>
          <a:p>
            <a:endParaRPr lang="en-US"/>
          </a:p>
        </p:txBody>
      </p:sp>
      <p:sp>
        <p:nvSpPr>
          <p:cNvPr id="113" name="צורה חופשית: צורה 86">
            <a:extLst>
              <a:ext uri="{FF2B5EF4-FFF2-40B4-BE49-F238E27FC236}">
                <a16:creationId xmlns:a16="http://schemas.microsoft.com/office/drawing/2014/main" id="{741B478D-2929-4A5C-8836-006FB34F6ABE}"/>
              </a:ext>
            </a:extLst>
          </p:cNvPr>
          <p:cNvSpPr/>
          <p:nvPr userDrawn="1"/>
        </p:nvSpPr>
        <p:spPr>
          <a:xfrm>
            <a:off x="4660391" y="25417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571" y="619"/>
                  <a:pt x="1619" y="810"/>
                  <a:pt x="2381" y="143"/>
                </a:cubicBezTo>
                <a:close/>
              </a:path>
            </a:pathLst>
          </a:custGeom>
          <a:solidFill>
            <a:srgbClr val="237E85"/>
          </a:solidFill>
          <a:ln w="9525" cap="flat">
            <a:noFill/>
            <a:prstDash val="solid"/>
            <a:miter/>
          </a:ln>
        </p:spPr>
        <p:txBody>
          <a:bodyPr rtlCol="0" anchor="ctr"/>
          <a:lstStyle/>
          <a:p>
            <a:endParaRPr lang="en-US"/>
          </a:p>
        </p:txBody>
      </p:sp>
      <p:sp>
        <p:nvSpPr>
          <p:cNvPr id="114" name="צורה חופשית: צורה 87">
            <a:extLst>
              <a:ext uri="{FF2B5EF4-FFF2-40B4-BE49-F238E27FC236}">
                <a16:creationId xmlns:a16="http://schemas.microsoft.com/office/drawing/2014/main" id="{B6C48E67-7EF3-4418-AD7D-86F68057A0E4}"/>
              </a:ext>
            </a:extLst>
          </p:cNvPr>
          <p:cNvSpPr/>
          <p:nvPr userDrawn="1"/>
        </p:nvSpPr>
        <p:spPr>
          <a:xfrm>
            <a:off x="5365337" y="501681"/>
            <a:ext cx="95" cy="95"/>
          </a:xfrm>
          <a:custGeom>
            <a:avLst/>
            <a:gdLst>
              <a:gd name="connsiteX0" fmla="*/ 0 w 95"/>
              <a:gd name="connsiteY0" fmla="*/ 95 h 95"/>
              <a:gd name="connsiteX1" fmla="*/ 95 w 95"/>
              <a:gd name="connsiteY1" fmla="*/ 0 h 95"/>
              <a:gd name="connsiteX2" fmla="*/ 95 w 95"/>
              <a:gd name="connsiteY2" fmla="*/ 0 h 95"/>
            </a:gdLst>
            <a:ahLst/>
            <a:cxnLst>
              <a:cxn ang="0">
                <a:pos x="connsiteX0" y="connsiteY0"/>
              </a:cxn>
              <a:cxn ang="0">
                <a:pos x="connsiteX1" y="connsiteY1"/>
              </a:cxn>
              <a:cxn ang="0">
                <a:pos x="connsiteX2" y="connsiteY2"/>
              </a:cxn>
            </a:cxnLst>
            <a:rect l="l" t="t" r="r" b="b"/>
            <a:pathLst>
              <a:path w="95" h="95">
                <a:moveTo>
                  <a:pt x="0" y="95"/>
                </a:move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115" name="צורה חופשית: צורה 88">
            <a:extLst>
              <a:ext uri="{FF2B5EF4-FFF2-40B4-BE49-F238E27FC236}">
                <a16:creationId xmlns:a16="http://schemas.microsoft.com/office/drawing/2014/main" id="{E05EE7FB-9C03-4ECC-8DE6-5C0EAFCAD0AE}"/>
              </a:ext>
            </a:extLst>
          </p:cNvPr>
          <p:cNvSpPr/>
          <p:nvPr userDrawn="1"/>
        </p:nvSpPr>
        <p:spPr>
          <a:xfrm>
            <a:off x="5393473" y="553212"/>
            <a:ext cx="8058" cy="1523"/>
          </a:xfrm>
          <a:custGeom>
            <a:avLst/>
            <a:gdLst>
              <a:gd name="connsiteX0" fmla="*/ 5106 w 8058"/>
              <a:gd name="connsiteY0" fmla="*/ 381 h 1523"/>
              <a:gd name="connsiteX1" fmla="*/ 248 w 8058"/>
              <a:gd name="connsiteY1" fmla="*/ 286 h 1523"/>
              <a:gd name="connsiteX2" fmla="*/ 724 w 8058"/>
              <a:gd name="connsiteY2" fmla="*/ 667 h 1523"/>
              <a:gd name="connsiteX3" fmla="*/ 1677 w 8058"/>
              <a:gd name="connsiteY3" fmla="*/ 667 h 1523"/>
              <a:gd name="connsiteX4" fmla="*/ 8059 w 8058"/>
              <a:gd name="connsiteY4" fmla="*/ 1524 h 1523"/>
              <a:gd name="connsiteX5" fmla="*/ 4344 w 8058"/>
              <a:gd name="connsiteY5" fmla="*/ 0 h 1523"/>
              <a:gd name="connsiteX6" fmla="*/ 5106 w 8058"/>
              <a:gd name="connsiteY6" fmla="*/ 38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8" h="1523">
                <a:moveTo>
                  <a:pt x="5106" y="381"/>
                </a:moveTo>
                <a:cubicBezTo>
                  <a:pt x="3868" y="1714"/>
                  <a:pt x="1963" y="-286"/>
                  <a:pt x="248" y="286"/>
                </a:cubicBezTo>
                <a:cubicBezTo>
                  <a:pt x="-419" y="476"/>
                  <a:pt x="438" y="762"/>
                  <a:pt x="724" y="667"/>
                </a:cubicBezTo>
                <a:lnTo>
                  <a:pt x="1677" y="667"/>
                </a:lnTo>
                <a:cubicBezTo>
                  <a:pt x="3772" y="1619"/>
                  <a:pt x="5582" y="1333"/>
                  <a:pt x="8059" y="1524"/>
                </a:cubicBezTo>
                <a:cubicBezTo>
                  <a:pt x="7106" y="286"/>
                  <a:pt x="5963" y="476"/>
                  <a:pt x="4344" y="0"/>
                </a:cubicBezTo>
                <a:cubicBezTo>
                  <a:pt x="4439" y="857"/>
                  <a:pt x="4915" y="190"/>
                  <a:pt x="5106" y="381"/>
                </a:cubicBezTo>
                <a:close/>
              </a:path>
            </a:pathLst>
          </a:custGeom>
          <a:solidFill>
            <a:srgbClr val="237E85"/>
          </a:solidFill>
          <a:ln w="9525" cap="flat">
            <a:noFill/>
            <a:prstDash val="solid"/>
            <a:miter/>
          </a:ln>
        </p:spPr>
        <p:txBody>
          <a:bodyPr rtlCol="0" anchor="ctr"/>
          <a:lstStyle/>
          <a:p>
            <a:endParaRPr lang="en-US"/>
          </a:p>
        </p:txBody>
      </p:sp>
      <p:sp>
        <p:nvSpPr>
          <p:cNvPr id="116" name="צורה חופשית: צורה 89">
            <a:extLst>
              <a:ext uri="{FF2B5EF4-FFF2-40B4-BE49-F238E27FC236}">
                <a16:creationId xmlns:a16="http://schemas.microsoft.com/office/drawing/2014/main" id="{13BB7FD5-FD14-4F2D-97D3-D82EE886A6A8}"/>
              </a:ext>
            </a:extLst>
          </p:cNvPr>
          <p:cNvSpPr/>
          <p:nvPr userDrawn="1"/>
        </p:nvSpPr>
        <p:spPr>
          <a:xfrm>
            <a:off x="5372100" y="486156"/>
            <a:ext cx="286" cy="1047"/>
          </a:xfrm>
          <a:custGeom>
            <a:avLst/>
            <a:gdLst>
              <a:gd name="connsiteX0" fmla="*/ 95 w 286"/>
              <a:gd name="connsiteY0" fmla="*/ 762 h 1047"/>
              <a:gd name="connsiteX1" fmla="*/ 0 w 286"/>
              <a:gd name="connsiteY1" fmla="*/ 1048 h 1047"/>
              <a:gd name="connsiteX2" fmla="*/ 95 w 286"/>
              <a:gd name="connsiteY2" fmla="*/ 762 h 1047"/>
              <a:gd name="connsiteX3" fmla="*/ 286 w 286"/>
              <a:gd name="connsiteY3" fmla="*/ 0 h 1047"/>
              <a:gd name="connsiteX4" fmla="*/ 286 w 286"/>
              <a:gd name="connsiteY4" fmla="*/ 0 h 1047"/>
              <a:gd name="connsiteX5" fmla="*/ 95 w 286"/>
              <a:gd name="connsiteY5" fmla="*/ 762 h 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1047">
                <a:moveTo>
                  <a:pt x="95" y="762"/>
                </a:moveTo>
                <a:cubicBezTo>
                  <a:pt x="95" y="857"/>
                  <a:pt x="95" y="952"/>
                  <a:pt x="0" y="1048"/>
                </a:cubicBezTo>
                <a:cubicBezTo>
                  <a:pt x="95" y="952"/>
                  <a:pt x="95" y="952"/>
                  <a:pt x="95" y="762"/>
                </a:cubicBezTo>
                <a:cubicBezTo>
                  <a:pt x="191" y="571"/>
                  <a:pt x="191" y="286"/>
                  <a:pt x="286" y="0"/>
                </a:cubicBezTo>
                <a:cubicBezTo>
                  <a:pt x="286" y="0"/>
                  <a:pt x="286" y="0"/>
                  <a:pt x="286" y="0"/>
                </a:cubicBezTo>
                <a:cubicBezTo>
                  <a:pt x="286" y="191"/>
                  <a:pt x="191" y="476"/>
                  <a:pt x="95" y="762"/>
                </a:cubicBezTo>
                <a:close/>
              </a:path>
            </a:pathLst>
          </a:custGeom>
          <a:solidFill>
            <a:srgbClr val="237E85"/>
          </a:solidFill>
          <a:ln w="9525" cap="flat">
            <a:noFill/>
            <a:prstDash val="solid"/>
            <a:miter/>
          </a:ln>
        </p:spPr>
        <p:txBody>
          <a:bodyPr rtlCol="0" anchor="ctr"/>
          <a:lstStyle/>
          <a:p>
            <a:endParaRPr lang="en-US"/>
          </a:p>
        </p:txBody>
      </p:sp>
      <p:sp>
        <p:nvSpPr>
          <p:cNvPr id="117" name="צורה חופשית: צורה 90">
            <a:extLst>
              <a:ext uri="{FF2B5EF4-FFF2-40B4-BE49-F238E27FC236}">
                <a16:creationId xmlns:a16="http://schemas.microsoft.com/office/drawing/2014/main" id="{632F3DEB-3093-4807-8630-4AD2441F60A6}"/>
              </a:ext>
            </a:extLst>
          </p:cNvPr>
          <p:cNvSpPr/>
          <p:nvPr userDrawn="1"/>
        </p:nvSpPr>
        <p:spPr>
          <a:xfrm>
            <a:off x="5365623" y="501395"/>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cubicBezTo>
                  <a:pt x="0" y="95"/>
                  <a:pt x="0" y="95"/>
                  <a:pt x="95" y="0"/>
                </a:cubicBezTo>
                <a:cubicBezTo>
                  <a:pt x="95" y="0"/>
                  <a:pt x="95" y="0"/>
                  <a:pt x="0" y="95"/>
                </a:cubicBezTo>
                <a:cubicBezTo>
                  <a:pt x="0" y="0"/>
                  <a:pt x="0" y="95"/>
                  <a:pt x="0" y="95"/>
                </a:cubicBezTo>
                <a:close/>
              </a:path>
            </a:pathLst>
          </a:custGeom>
          <a:solidFill>
            <a:srgbClr val="237E85"/>
          </a:solidFill>
          <a:ln w="9525" cap="flat">
            <a:noFill/>
            <a:prstDash val="solid"/>
            <a:miter/>
          </a:ln>
        </p:spPr>
        <p:txBody>
          <a:bodyPr rtlCol="0" anchor="ctr"/>
          <a:lstStyle/>
          <a:p>
            <a:endParaRPr lang="en-US"/>
          </a:p>
        </p:txBody>
      </p:sp>
      <p:sp>
        <p:nvSpPr>
          <p:cNvPr id="118" name="צורה חופשית: צורה 91">
            <a:extLst>
              <a:ext uri="{FF2B5EF4-FFF2-40B4-BE49-F238E27FC236}">
                <a16:creationId xmlns:a16="http://schemas.microsoft.com/office/drawing/2014/main" id="{7263BB01-C802-4EA5-9ED4-52A56AF70D80}"/>
              </a:ext>
            </a:extLst>
          </p:cNvPr>
          <p:cNvSpPr/>
          <p:nvPr userDrawn="1"/>
        </p:nvSpPr>
        <p:spPr>
          <a:xfrm>
            <a:off x="5365527" y="501586"/>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9" name="צורה חופשית: צורה 92">
            <a:extLst>
              <a:ext uri="{FF2B5EF4-FFF2-40B4-BE49-F238E27FC236}">
                <a16:creationId xmlns:a16="http://schemas.microsoft.com/office/drawing/2014/main" id="{EC280A77-C2D7-4F53-B44D-6DB747378F41}"/>
              </a:ext>
            </a:extLst>
          </p:cNvPr>
          <p:cNvSpPr/>
          <p:nvPr userDrawn="1"/>
        </p:nvSpPr>
        <p:spPr>
          <a:xfrm>
            <a:off x="4712969" y="170878"/>
            <a:ext cx="5905" cy="673"/>
          </a:xfrm>
          <a:custGeom>
            <a:avLst/>
            <a:gdLst>
              <a:gd name="connsiteX0" fmla="*/ 5906 w 5905"/>
              <a:gd name="connsiteY0" fmla="*/ 0 h 673"/>
              <a:gd name="connsiteX1" fmla="*/ 0 w 5905"/>
              <a:gd name="connsiteY1" fmla="*/ 667 h 673"/>
              <a:gd name="connsiteX2" fmla="*/ 5906 w 5905"/>
              <a:gd name="connsiteY2" fmla="*/ 0 h 673"/>
            </a:gdLst>
            <a:ahLst/>
            <a:cxnLst>
              <a:cxn ang="0">
                <a:pos x="connsiteX0" y="connsiteY0"/>
              </a:cxn>
              <a:cxn ang="0">
                <a:pos x="connsiteX1" y="connsiteY1"/>
              </a:cxn>
              <a:cxn ang="0">
                <a:pos x="connsiteX2" y="connsiteY2"/>
              </a:cxn>
            </a:cxnLst>
            <a:rect l="l" t="t" r="r" b="b"/>
            <a:pathLst>
              <a:path w="5905" h="673">
                <a:moveTo>
                  <a:pt x="5906" y="0"/>
                </a:moveTo>
                <a:cubicBezTo>
                  <a:pt x="5525" y="953"/>
                  <a:pt x="858" y="-572"/>
                  <a:pt x="0" y="667"/>
                </a:cubicBezTo>
                <a:cubicBezTo>
                  <a:pt x="286" y="190"/>
                  <a:pt x="5334" y="1333"/>
                  <a:pt x="5906" y="0"/>
                </a:cubicBezTo>
                <a:close/>
              </a:path>
            </a:pathLst>
          </a:custGeom>
          <a:solidFill>
            <a:srgbClr val="237E85"/>
          </a:solidFill>
          <a:ln w="9525" cap="flat">
            <a:noFill/>
            <a:prstDash val="solid"/>
            <a:miter/>
          </a:ln>
        </p:spPr>
        <p:txBody>
          <a:bodyPr rtlCol="0" anchor="ctr"/>
          <a:lstStyle/>
          <a:p>
            <a:endParaRPr lang="en-US"/>
          </a:p>
        </p:txBody>
      </p:sp>
      <p:sp>
        <p:nvSpPr>
          <p:cNvPr id="120" name="צורה חופשית: צורה 93">
            <a:extLst>
              <a:ext uri="{FF2B5EF4-FFF2-40B4-BE49-F238E27FC236}">
                <a16:creationId xmlns:a16="http://schemas.microsoft.com/office/drawing/2014/main" id="{BCE891CC-D494-49DA-B14E-AB93447F4571}"/>
              </a:ext>
            </a:extLst>
          </p:cNvPr>
          <p:cNvSpPr/>
          <p:nvPr userDrawn="1"/>
        </p:nvSpPr>
        <p:spPr>
          <a:xfrm>
            <a:off x="4701254" y="51211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7" y="2710"/>
                  <a:pt x="1238" y="-719"/>
                  <a:pt x="0" y="139"/>
                </a:cubicBezTo>
                <a:cubicBezTo>
                  <a:pt x="476" y="-147"/>
                  <a:pt x="4381" y="2901"/>
                  <a:pt x="5429" y="1948"/>
                </a:cubicBezTo>
                <a:close/>
              </a:path>
            </a:pathLst>
          </a:custGeom>
          <a:solidFill>
            <a:srgbClr val="237E85"/>
          </a:solidFill>
          <a:ln w="9525" cap="flat">
            <a:noFill/>
            <a:prstDash val="solid"/>
            <a:miter/>
          </a:ln>
        </p:spPr>
        <p:txBody>
          <a:bodyPr rtlCol="0" anchor="ctr"/>
          <a:lstStyle/>
          <a:p>
            <a:endParaRPr lang="en-US"/>
          </a:p>
        </p:txBody>
      </p:sp>
      <p:sp>
        <p:nvSpPr>
          <p:cNvPr id="121" name="צורה חופשית: צורה 94">
            <a:extLst>
              <a:ext uri="{FF2B5EF4-FFF2-40B4-BE49-F238E27FC236}">
                <a16:creationId xmlns:a16="http://schemas.microsoft.com/office/drawing/2014/main" id="{6A8AC3F1-A8AC-462B-A8C0-1879FD28DD34}"/>
              </a:ext>
            </a:extLst>
          </p:cNvPr>
          <p:cNvSpPr/>
          <p:nvPr userDrawn="1"/>
        </p:nvSpPr>
        <p:spPr>
          <a:xfrm>
            <a:off x="4677822" y="50553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8" y="-328"/>
                  <a:pt x="0" y="149"/>
                </a:cubicBezTo>
                <a:close/>
              </a:path>
            </a:pathLst>
          </a:custGeom>
          <a:solidFill>
            <a:srgbClr val="237E85"/>
          </a:solidFill>
          <a:ln w="9525" cap="flat">
            <a:noFill/>
            <a:prstDash val="solid"/>
            <a:miter/>
          </a:ln>
        </p:spPr>
        <p:txBody>
          <a:bodyPr rtlCol="0" anchor="ctr"/>
          <a:lstStyle/>
          <a:p>
            <a:endParaRPr lang="en-US"/>
          </a:p>
        </p:txBody>
      </p:sp>
      <p:sp>
        <p:nvSpPr>
          <p:cNvPr id="122" name="צורה חופשית: צורה 95">
            <a:extLst>
              <a:ext uri="{FF2B5EF4-FFF2-40B4-BE49-F238E27FC236}">
                <a16:creationId xmlns:a16="http://schemas.microsoft.com/office/drawing/2014/main" id="{4E767526-DACB-4BFB-9FA6-27BFA54D9FCB}"/>
              </a:ext>
            </a:extLst>
          </p:cNvPr>
          <p:cNvSpPr/>
          <p:nvPr userDrawn="1"/>
        </p:nvSpPr>
        <p:spPr>
          <a:xfrm>
            <a:off x="4629922" y="571203"/>
            <a:ext cx="10847" cy="3630"/>
          </a:xfrm>
          <a:custGeom>
            <a:avLst/>
            <a:gdLst>
              <a:gd name="connsiteX0" fmla="*/ 941 w 10847"/>
              <a:gd name="connsiteY0" fmla="*/ 487 h 3630"/>
              <a:gd name="connsiteX1" fmla="*/ 2275 w 10847"/>
              <a:gd name="connsiteY1" fmla="*/ 773 h 3630"/>
              <a:gd name="connsiteX2" fmla="*/ 10848 w 10847"/>
              <a:gd name="connsiteY2" fmla="*/ 3630 h 3630"/>
              <a:gd name="connsiteX3" fmla="*/ 6180 w 10847"/>
              <a:gd name="connsiteY3" fmla="*/ 1058 h 3630"/>
              <a:gd name="connsiteX4" fmla="*/ 6942 w 10847"/>
              <a:gd name="connsiteY4" fmla="*/ 1630 h 3630"/>
              <a:gd name="connsiteX5" fmla="*/ 370 w 10847"/>
              <a:gd name="connsiteY5" fmla="*/ 11 h 3630"/>
              <a:gd name="connsiteX6" fmla="*/ 941 w 10847"/>
              <a:gd name="connsiteY6" fmla="*/ 487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30">
                <a:moveTo>
                  <a:pt x="941" y="487"/>
                </a:moveTo>
                <a:lnTo>
                  <a:pt x="2275" y="773"/>
                </a:lnTo>
                <a:cubicBezTo>
                  <a:pt x="4942" y="2392"/>
                  <a:pt x="7514" y="2678"/>
                  <a:pt x="10848" y="3630"/>
                </a:cubicBezTo>
                <a:cubicBezTo>
                  <a:pt x="9800" y="2106"/>
                  <a:pt x="8181" y="2011"/>
                  <a:pt x="6180" y="1058"/>
                </a:cubicBezTo>
                <a:cubicBezTo>
                  <a:pt x="5990" y="1820"/>
                  <a:pt x="6752" y="1344"/>
                  <a:pt x="6942" y="1630"/>
                </a:cubicBezTo>
                <a:cubicBezTo>
                  <a:pt x="5037" y="2582"/>
                  <a:pt x="2847" y="11"/>
                  <a:pt x="370" y="11"/>
                </a:cubicBezTo>
                <a:cubicBezTo>
                  <a:pt x="-583" y="-85"/>
                  <a:pt x="561" y="487"/>
                  <a:pt x="941" y="487"/>
                </a:cubicBezTo>
                <a:close/>
              </a:path>
            </a:pathLst>
          </a:custGeom>
          <a:solidFill>
            <a:srgbClr val="237E85"/>
          </a:solidFill>
          <a:ln w="9525" cap="flat">
            <a:noFill/>
            <a:prstDash val="solid"/>
            <a:miter/>
          </a:ln>
        </p:spPr>
        <p:txBody>
          <a:bodyPr rtlCol="0" anchor="ctr"/>
          <a:lstStyle/>
          <a:p>
            <a:endParaRPr lang="en-US"/>
          </a:p>
        </p:txBody>
      </p:sp>
      <p:sp>
        <p:nvSpPr>
          <p:cNvPr id="123" name="צורה חופשית: צורה 96">
            <a:extLst>
              <a:ext uri="{FF2B5EF4-FFF2-40B4-BE49-F238E27FC236}">
                <a16:creationId xmlns:a16="http://schemas.microsoft.com/office/drawing/2014/main" id="{56B248F7-D6C6-463D-9723-11FD17125CC2}"/>
              </a:ext>
            </a:extLst>
          </p:cNvPr>
          <p:cNvSpPr/>
          <p:nvPr userDrawn="1"/>
        </p:nvSpPr>
        <p:spPr>
          <a:xfrm>
            <a:off x="4673822" y="504348"/>
            <a:ext cx="1753" cy="1142"/>
          </a:xfrm>
          <a:custGeom>
            <a:avLst/>
            <a:gdLst>
              <a:gd name="connsiteX0" fmla="*/ 1714 w 1753"/>
              <a:gd name="connsiteY0" fmla="*/ 1143 h 1142"/>
              <a:gd name="connsiteX1" fmla="*/ 0 w 1753"/>
              <a:gd name="connsiteY1" fmla="*/ 0 h 1142"/>
              <a:gd name="connsiteX2" fmla="*/ 1714 w 1753"/>
              <a:gd name="connsiteY2" fmla="*/ 1143 h 1142"/>
            </a:gdLst>
            <a:ahLst/>
            <a:cxnLst>
              <a:cxn ang="0">
                <a:pos x="connsiteX0" y="connsiteY0"/>
              </a:cxn>
              <a:cxn ang="0">
                <a:pos x="connsiteX1" y="connsiteY1"/>
              </a:cxn>
              <a:cxn ang="0">
                <a:pos x="connsiteX2" y="connsiteY2"/>
              </a:cxn>
            </a:cxnLst>
            <a:rect l="l" t="t" r="r" b="b"/>
            <a:pathLst>
              <a:path w="1753" h="1142">
                <a:moveTo>
                  <a:pt x="1714" y="1143"/>
                </a:moveTo>
                <a:cubicBezTo>
                  <a:pt x="2000" y="762"/>
                  <a:pt x="667" y="191"/>
                  <a:pt x="0" y="0"/>
                </a:cubicBezTo>
                <a:cubicBezTo>
                  <a:pt x="286" y="1143"/>
                  <a:pt x="857" y="571"/>
                  <a:pt x="1714" y="1143"/>
                </a:cubicBezTo>
                <a:close/>
              </a:path>
            </a:pathLst>
          </a:custGeom>
          <a:solidFill>
            <a:srgbClr val="237E85"/>
          </a:solidFill>
          <a:ln w="9525" cap="flat">
            <a:noFill/>
            <a:prstDash val="solid"/>
            <a:miter/>
          </a:ln>
        </p:spPr>
        <p:txBody>
          <a:bodyPr rtlCol="0" anchor="ctr"/>
          <a:lstStyle/>
          <a:p>
            <a:endParaRPr lang="en-US"/>
          </a:p>
        </p:txBody>
      </p:sp>
      <p:sp>
        <p:nvSpPr>
          <p:cNvPr id="124" name="צורה חופשית: צורה 97">
            <a:extLst>
              <a:ext uri="{FF2B5EF4-FFF2-40B4-BE49-F238E27FC236}">
                <a16:creationId xmlns:a16="http://schemas.microsoft.com/office/drawing/2014/main" id="{95CD11C4-7171-4FE5-A8C7-95630882F6D2}"/>
              </a:ext>
            </a:extLst>
          </p:cNvPr>
          <p:cNvSpPr/>
          <p:nvPr userDrawn="1"/>
        </p:nvSpPr>
        <p:spPr>
          <a:xfrm>
            <a:off x="4633245" y="570676"/>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633"/>
                  <a:pt x="1810" y="1300"/>
                </a:cubicBezTo>
                <a:close/>
              </a:path>
            </a:pathLst>
          </a:custGeom>
          <a:solidFill>
            <a:srgbClr val="237E85"/>
          </a:solidFill>
          <a:ln w="9525" cap="flat">
            <a:noFill/>
            <a:prstDash val="solid"/>
            <a:miter/>
          </a:ln>
        </p:spPr>
        <p:txBody>
          <a:bodyPr rtlCol="0" anchor="ctr"/>
          <a:lstStyle/>
          <a:p>
            <a:endParaRPr lang="en-US"/>
          </a:p>
        </p:txBody>
      </p:sp>
      <p:sp>
        <p:nvSpPr>
          <p:cNvPr id="125" name="צורה חופשית: צורה 98">
            <a:extLst>
              <a:ext uri="{FF2B5EF4-FFF2-40B4-BE49-F238E27FC236}">
                <a16:creationId xmlns:a16="http://schemas.microsoft.com/office/drawing/2014/main" id="{D5156FFE-CBBD-42A3-9A28-610E6EC28CA4}"/>
              </a:ext>
            </a:extLst>
          </p:cNvPr>
          <p:cNvSpPr/>
          <p:nvPr userDrawn="1"/>
        </p:nvSpPr>
        <p:spPr>
          <a:xfrm>
            <a:off x="4633245" y="493543"/>
            <a:ext cx="2476" cy="994"/>
          </a:xfrm>
          <a:custGeom>
            <a:avLst/>
            <a:gdLst>
              <a:gd name="connsiteX0" fmla="*/ 2477 w 2476"/>
              <a:gd name="connsiteY0" fmla="*/ 995 h 994"/>
              <a:gd name="connsiteX1" fmla="*/ 0 w 2476"/>
              <a:gd name="connsiteY1" fmla="*/ 42 h 994"/>
              <a:gd name="connsiteX2" fmla="*/ 2477 w 2476"/>
              <a:gd name="connsiteY2" fmla="*/ 995 h 994"/>
            </a:gdLst>
            <a:ahLst/>
            <a:cxnLst>
              <a:cxn ang="0">
                <a:pos x="connsiteX0" y="connsiteY0"/>
              </a:cxn>
              <a:cxn ang="0">
                <a:pos x="connsiteX1" y="connsiteY1"/>
              </a:cxn>
              <a:cxn ang="0">
                <a:pos x="connsiteX2" y="connsiteY2"/>
              </a:cxn>
            </a:cxnLst>
            <a:rect l="l" t="t" r="r" b="b"/>
            <a:pathLst>
              <a:path w="2476" h="994">
                <a:moveTo>
                  <a:pt x="2477" y="995"/>
                </a:moveTo>
                <a:cubicBezTo>
                  <a:pt x="2286" y="328"/>
                  <a:pt x="762" y="-148"/>
                  <a:pt x="0" y="42"/>
                </a:cubicBezTo>
                <a:cubicBezTo>
                  <a:pt x="571" y="1185"/>
                  <a:pt x="1334" y="614"/>
                  <a:pt x="2477" y="995"/>
                </a:cubicBezTo>
                <a:close/>
              </a:path>
            </a:pathLst>
          </a:custGeom>
          <a:solidFill>
            <a:srgbClr val="237E85"/>
          </a:solidFill>
          <a:ln w="9525" cap="flat">
            <a:noFill/>
            <a:prstDash val="solid"/>
            <a:miter/>
          </a:ln>
        </p:spPr>
        <p:txBody>
          <a:bodyPr rtlCol="0" anchor="ctr"/>
          <a:lstStyle/>
          <a:p>
            <a:endParaRPr lang="en-US"/>
          </a:p>
        </p:txBody>
      </p:sp>
      <p:sp>
        <p:nvSpPr>
          <p:cNvPr id="126" name="צורה חופשית: צורה 99">
            <a:extLst>
              <a:ext uri="{FF2B5EF4-FFF2-40B4-BE49-F238E27FC236}">
                <a16:creationId xmlns:a16="http://schemas.microsoft.com/office/drawing/2014/main" id="{D0676631-9EF1-4C3C-BFC0-007662EC5495}"/>
              </a:ext>
            </a:extLst>
          </p:cNvPr>
          <p:cNvSpPr/>
          <p:nvPr userDrawn="1"/>
        </p:nvSpPr>
        <p:spPr>
          <a:xfrm>
            <a:off x="4638008" y="495109"/>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7" y="476"/>
                  <a:pt x="0" y="0"/>
                </a:cubicBezTo>
                <a:cubicBezTo>
                  <a:pt x="0" y="1429"/>
                  <a:pt x="1524" y="95"/>
                  <a:pt x="2191" y="1238"/>
                </a:cubicBezTo>
                <a:close/>
              </a:path>
            </a:pathLst>
          </a:custGeom>
          <a:solidFill>
            <a:srgbClr val="237E85"/>
          </a:solidFill>
          <a:ln w="9525" cap="flat">
            <a:noFill/>
            <a:prstDash val="solid"/>
            <a:miter/>
          </a:ln>
        </p:spPr>
        <p:txBody>
          <a:bodyPr rtlCol="0" anchor="ctr"/>
          <a:lstStyle/>
          <a:p>
            <a:endParaRPr lang="en-US"/>
          </a:p>
        </p:txBody>
      </p:sp>
      <p:sp>
        <p:nvSpPr>
          <p:cNvPr id="127" name="צורה חופשית: צורה 100">
            <a:extLst>
              <a:ext uri="{FF2B5EF4-FFF2-40B4-BE49-F238E27FC236}">
                <a16:creationId xmlns:a16="http://schemas.microsoft.com/office/drawing/2014/main" id="{D084256D-43CE-497A-8411-B0C9BF253A4D}"/>
              </a:ext>
            </a:extLst>
          </p:cNvPr>
          <p:cNvSpPr/>
          <p:nvPr userDrawn="1"/>
        </p:nvSpPr>
        <p:spPr>
          <a:xfrm>
            <a:off x="5423535" y="474723"/>
            <a:ext cx="2095" cy="1030"/>
          </a:xfrm>
          <a:custGeom>
            <a:avLst/>
            <a:gdLst>
              <a:gd name="connsiteX0" fmla="*/ 2095 w 2095"/>
              <a:gd name="connsiteY0" fmla="*/ 764 h 1030"/>
              <a:gd name="connsiteX1" fmla="*/ 0 w 2095"/>
              <a:gd name="connsiteY1" fmla="*/ 383 h 1030"/>
              <a:gd name="connsiteX2" fmla="*/ 2095 w 2095"/>
              <a:gd name="connsiteY2" fmla="*/ 764 h 1030"/>
            </a:gdLst>
            <a:ahLst/>
            <a:cxnLst>
              <a:cxn ang="0">
                <a:pos x="connsiteX0" y="connsiteY0"/>
              </a:cxn>
              <a:cxn ang="0">
                <a:pos x="connsiteX1" y="connsiteY1"/>
              </a:cxn>
              <a:cxn ang="0">
                <a:pos x="connsiteX2" y="connsiteY2"/>
              </a:cxn>
            </a:cxnLst>
            <a:rect l="l" t="t" r="r" b="b"/>
            <a:pathLst>
              <a:path w="2095" h="1030">
                <a:moveTo>
                  <a:pt x="2095" y="764"/>
                </a:moveTo>
                <a:cubicBezTo>
                  <a:pt x="1714" y="-283"/>
                  <a:pt x="666" y="-93"/>
                  <a:pt x="0" y="383"/>
                </a:cubicBezTo>
                <a:cubicBezTo>
                  <a:pt x="571" y="669"/>
                  <a:pt x="1524" y="1431"/>
                  <a:pt x="2095" y="764"/>
                </a:cubicBezTo>
                <a:close/>
              </a:path>
            </a:pathLst>
          </a:custGeom>
          <a:solidFill>
            <a:srgbClr val="237E85"/>
          </a:solidFill>
          <a:ln w="9525" cap="flat">
            <a:noFill/>
            <a:prstDash val="solid"/>
            <a:miter/>
          </a:ln>
        </p:spPr>
        <p:txBody>
          <a:bodyPr rtlCol="0" anchor="ctr"/>
          <a:lstStyle/>
          <a:p>
            <a:endParaRPr lang="en-US"/>
          </a:p>
        </p:txBody>
      </p:sp>
      <p:sp>
        <p:nvSpPr>
          <p:cNvPr id="128" name="צורה חופשית: צורה 101">
            <a:extLst>
              <a:ext uri="{FF2B5EF4-FFF2-40B4-BE49-F238E27FC236}">
                <a16:creationId xmlns:a16="http://schemas.microsoft.com/office/drawing/2014/main" id="{A57D8B79-956C-430E-B921-5D661A7CFC12}"/>
              </a:ext>
            </a:extLst>
          </p:cNvPr>
          <p:cNvSpPr/>
          <p:nvPr userDrawn="1"/>
        </p:nvSpPr>
        <p:spPr>
          <a:xfrm>
            <a:off x="5677379" y="395859"/>
            <a:ext cx="696" cy="2095"/>
          </a:xfrm>
          <a:custGeom>
            <a:avLst/>
            <a:gdLst>
              <a:gd name="connsiteX0" fmla="*/ 569 w 696"/>
              <a:gd name="connsiteY0" fmla="*/ 0 h 2095"/>
              <a:gd name="connsiteX1" fmla="*/ 92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2" y="667"/>
                </a:cubicBezTo>
                <a:cubicBezTo>
                  <a:pt x="-193" y="1619"/>
                  <a:pt x="283" y="1429"/>
                  <a:pt x="188" y="2095"/>
                </a:cubicBezTo>
                <a:cubicBezTo>
                  <a:pt x="378" y="952"/>
                  <a:pt x="950" y="1429"/>
                  <a:pt x="569" y="0"/>
                </a:cubicBezTo>
                <a:close/>
              </a:path>
            </a:pathLst>
          </a:custGeom>
          <a:solidFill>
            <a:srgbClr val="237E85"/>
          </a:solidFill>
          <a:ln w="9525" cap="flat">
            <a:noFill/>
            <a:prstDash val="solid"/>
            <a:miter/>
          </a:ln>
        </p:spPr>
        <p:txBody>
          <a:bodyPr rtlCol="0" anchor="ctr"/>
          <a:lstStyle/>
          <a:p>
            <a:endParaRPr lang="en-US"/>
          </a:p>
        </p:txBody>
      </p:sp>
      <p:sp>
        <p:nvSpPr>
          <p:cNvPr id="129" name="צורה חופשית: צורה 102">
            <a:extLst>
              <a:ext uri="{FF2B5EF4-FFF2-40B4-BE49-F238E27FC236}">
                <a16:creationId xmlns:a16="http://schemas.microsoft.com/office/drawing/2014/main" id="{D72E7059-5C84-45AC-91EB-07CB7C769D5F}"/>
              </a:ext>
            </a:extLst>
          </p:cNvPr>
          <p:cNvSpPr/>
          <p:nvPr userDrawn="1"/>
        </p:nvSpPr>
        <p:spPr>
          <a:xfrm>
            <a:off x="4592083" y="497586"/>
            <a:ext cx="1935" cy="3034"/>
          </a:xfrm>
          <a:custGeom>
            <a:avLst/>
            <a:gdLst>
              <a:gd name="connsiteX0" fmla="*/ 871 w 1935"/>
              <a:gd name="connsiteY0" fmla="*/ 2667 h 3034"/>
              <a:gd name="connsiteX1" fmla="*/ 1919 w 1935"/>
              <a:gd name="connsiteY1" fmla="*/ 0 h 3034"/>
              <a:gd name="connsiteX2" fmla="*/ 109 w 1935"/>
              <a:gd name="connsiteY2" fmla="*/ 2476 h 3034"/>
              <a:gd name="connsiteX3" fmla="*/ 871 w 1935"/>
              <a:gd name="connsiteY3" fmla="*/ 2667 h 3034"/>
            </a:gdLst>
            <a:ahLst/>
            <a:cxnLst>
              <a:cxn ang="0">
                <a:pos x="connsiteX0" y="connsiteY0"/>
              </a:cxn>
              <a:cxn ang="0">
                <a:pos x="connsiteX1" y="connsiteY1"/>
              </a:cxn>
              <a:cxn ang="0">
                <a:pos x="connsiteX2" y="connsiteY2"/>
              </a:cxn>
              <a:cxn ang="0">
                <a:pos x="connsiteX3" y="connsiteY3"/>
              </a:cxn>
            </a:cxnLst>
            <a:rect l="l" t="t" r="r" b="b"/>
            <a:pathLst>
              <a:path w="1935" h="3034">
                <a:moveTo>
                  <a:pt x="871" y="2667"/>
                </a:moveTo>
                <a:cubicBezTo>
                  <a:pt x="585" y="1238"/>
                  <a:pt x="2109" y="1143"/>
                  <a:pt x="1919" y="0"/>
                </a:cubicBezTo>
                <a:cubicBezTo>
                  <a:pt x="1157" y="190"/>
                  <a:pt x="776" y="2191"/>
                  <a:pt x="109" y="2476"/>
                </a:cubicBezTo>
                <a:cubicBezTo>
                  <a:pt x="-367" y="3715"/>
                  <a:pt x="871" y="2476"/>
                  <a:pt x="871" y="2667"/>
                </a:cubicBezTo>
                <a:close/>
              </a:path>
            </a:pathLst>
          </a:custGeom>
          <a:solidFill>
            <a:srgbClr val="237E85"/>
          </a:solidFill>
          <a:ln w="9525" cap="flat">
            <a:noFill/>
            <a:prstDash val="solid"/>
            <a:miter/>
          </a:ln>
        </p:spPr>
        <p:txBody>
          <a:bodyPr rtlCol="0" anchor="ctr"/>
          <a:lstStyle/>
          <a:p>
            <a:endParaRPr lang="en-US"/>
          </a:p>
        </p:txBody>
      </p:sp>
      <p:sp>
        <p:nvSpPr>
          <p:cNvPr id="130" name="צורה חופשית: צורה 103">
            <a:extLst>
              <a:ext uri="{FF2B5EF4-FFF2-40B4-BE49-F238E27FC236}">
                <a16:creationId xmlns:a16="http://schemas.microsoft.com/office/drawing/2014/main" id="{0257E263-CB03-46C5-945B-44E302ADE546}"/>
              </a:ext>
            </a:extLst>
          </p:cNvPr>
          <p:cNvSpPr/>
          <p:nvPr userDrawn="1"/>
        </p:nvSpPr>
        <p:spPr>
          <a:xfrm>
            <a:off x="5676781" y="398526"/>
            <a:ext cx="705" cy="1523"/>
          </a:xfrm>
          <a:custGeom>
            <a:avLst/>
            <a:gdLst>
              <a:gd name="connsiteX0" fmla="*/ 690 w 705"/>
              <a:gd name="connsiteY0" fmla="*/ 1524 h 1523"/>
              <a:gd name="connsiteX1" fmla="*/ 23 w 705"/>
              <a:gd name="connsiteY1" fmla="*/ 0 h 1523"/>
              <a:gd name="connsiteX2" fmla="*/ 690 w 705"/>
              <a:gd name="connsiteY2" fmla="*/ 1524 h 1523"/>
            </a:gdLst>
            <a:ahLst/>
            <a:cxnLst>
              <a:cxn ang="0">
                <a:pos x="connsiteX0" y="connsiteY0"/>
              </a:cxn>
              <a:cxn ang="0">
                <a:pos x="connsiteX1" y="connsiteY1"/>
              </a:cxn>
              <a:cxn ang="0">
                <a:pos x="connsiteX2" y="connsiteY2"/>
              </a:cxn>
            </a:cxnLst>
            <a:rect l="l" t="t" r="r" b="b"/>
            <a:pathLst>
              <a:path w="705" h="1523">
                <a:moveTo>
                  <a:pt x="690" y="1524"/>
                </a:moveTo>
                <a:cubicBezTo>
                  <a:pt x="786" y="572"/>
                  <a:pt x="405" y="286"/>
                  <a:pt x="23" y="0"/>
                </a:cubicBezTo>
                <a:cubicBezTo>
                  <a:pt x="-72" y="1048"/>
                  <a:pt x="119" y="1524"/>
                  <a:pt x="690" y="1524"/>
                </a:cubicBezTo>
                <a:close/>
              </a:path>
            </a:pathLst>
          </a:custGeom>
          <a:solidFill>
            <a:srgbClr val="237E85"/>
          </a:solidFill>
          <a:ln w="9525" cap="flat">
            <a:noFill/>
            <a:prstDash val="solid"/>
            <a:miter/>
          </a:ln>
        </p:spPr>
        <p:txBody>
          <a:bodyPr rtlCol="0" anchor="ctr"/>
          <a:lstStyle/>
          <a:p>
            <a:endParaRPr lang="en-US"/>
          </a:p>
        </p:txBody>
      </p:sp>
      <p:sp>
        <p:nvSpPr>
          <p:cNvPr id="131" name="צורה חופשית: צורה 104">
            <a:extLst>
              <a:ext uri="{FF2B5EF4-FFF2-40B4-BE49-F238E27FC236}">
                <a16:creationId xmlns:a16="http://schemas.microsoft.com/office/drawing/2014/main" id="{AF4B4835-9F01-4A42-BD30-52A663DB04C6}"/>
              </a:ext>
            </a:extLst>
          </p:cNvPr>
          <p:cNvSpPr/>
          <p:nvPr userDrawn="1"/>
        </p:nvSpPr>
        <p:spPr>
          <a:xfrm>
            <a:off x="5668459" y="432268"/>
            <a:ext cx="1726" cy="3214"/>
          </a:xfrm>
          <a:custGeom>
            <a:avLst/>
            <a:gdLst>
              <a:gd name="connsiteX0" fmla="*/ 821 w 1726"/>
              <a:gd name="connsiteY0" fmla="*/ 452 h 3214"/>
              <a:gd name="connsiteX1" fmla="*/ 59 w 1726"/>
              <a:gd name="connsiteY1" fmla="*/ 3214 h 3214"/>
              <a:gd name="connsiteX2" fmla="*/ 1678 w 1726"/>
              <a:gd name="connsiteY2" fmla="*/ 642 h 3214"/>
              <a:gd name="connsiteX3" fmla="*/ 821 w 1726"/>
              <a:gd name="connsiteY3" fmla="*/ 452 h 3214"/>
            </a:gdLst>
            <a:ahLst/>
            <a:cxnLst>
              <a:cxn ang="0">
                <a:pos x="connsiteX0" y="connsiteY0"/>
              </a:cxn>
              <a:cxn ang="0">
                <a:pos x="connsiteX1" y="connsiteY1"/>
              </a:cxn>
              <a:cxn ang="0">
                <a:pos x="connsiteX2" y="connsiteY2"/>
              </a:cxn>
              <a:cxn ang="0">
                <a:pos x="connsiteX3" y="connsiteY3"/>
              </a:cxn>
            </a:cxnLst>
            <a:rect l="l" t="t" r="r" b="b"/>
            <a:pathLst>
              <a:path w="1726" h="3214">
                <a:moveTo>
                  <a:pt x="821" y="452"/>
                </a:moveTo>
                <a:cubicBezTo>
                  <a:pt x="1297" y="1785"/>
                  <a:pt x="-322" y="2071"/>
                  <a:pt x="59" y="3214"/>
                </a:cubicBezTo>
                <a:cubicBezTo>
                  <a:pt x="821" y="2928"/>
                  <a:pt x="916" y="928"/>
                  <a:pt x="1678" y="642"/>
                </a:cubicBezTo>
                <a:cubicBezTo>
                  <a:pt x="1964" y="-786"/>
                  <a:pt x="916" y="642"/>
                  <a:pt x="821" y="452"/>
                </a:cubicBezTo>
                <a:close/>
              </a:path>
            </a:pathLst>
          </a:custGeom>
          <a:solidFill>
            <a:srgbClr val="237E85"/>
          </a:solidFill>
          <a:ln w="9525" cap="flat">
            <a:noFill/>
            <a:prstDash val="solid"/>
            <a:miter/>
          </a:ln>
        </p:spPr>
        <p:txBody>
          <a:bodyPr rtlCol="0" anchor="ctr"/>
          <a:lstStyle/>
          <a:p>
            <a:endParaRPr lang="en-US"/>
          </a:p>
        </p:txBody>
      </p:sp>
      <p:sp>
        <p:nvSpPr>
          <p:cNvPr id="132" name="צורה חופשית: צורה 105">
            <a:extLst>
              <a:ext uri="{FF2B5EF4-FFF2-40B4-BE49-F238E27FC236}">
                <a16:creationId xmlns:a16="http://schemas.microsoft.com/office/drawing/2014/main" id="{679030CB-1117-472F-BE74-726FFC5589E6}"/>
              </a:ext>
            </a:extLst>
          </p:cNvPr>
          <p:cNvSpPr/>
          <p:nvPr userDrawn="1"/>
        </p:nvSpPr>
        <p:spPr>
          <a:xfrm>
            <a:off x="5423629" y="338382"/>
            <a:ext cx="2667" cy="1255"/>
          </a:xfrm>
          <a:custGeom>
            <a:avLst/>
            <a:gdLst>
              <a:gd name="connsiteX0" fmla="*/ 2667 w 2667"/>
              <a:gd name="connsiteY0" fmla="*/ 1089 h 1255"/>
              <a:gd name="connsiteX1" fmla="*/ 0 w 2667"/>
              <a:gd name="connsiteY1" fmla="*/ 136 h 1255"/>
              <a:gd name="connsiteX2" fmla="*/ 2667 w 2667"/>
              <a:gd name="connsiteY2" fmla="*/ 1089 h 1255"/>
            </a:gdLst>
            <a:ahLst/>
            <a:cxnLst>
              <a:cxn ang="0">
                <a:pos x="connsiteX0" y="connsiteY0"/>
              </a:cxn>
              <a:cxn ang="0">
                <a:pos x="connsiteX1" y="connsiteY1"/>
              </a:cxn>
              <a:cxn ang="0">
                <a:pos x="connsiteX2" y="connsiteY2"/>
              </a:cxn>
            </a:cxnLst>
            <a:rect l="l" t="t" r="r" b="b"/>
            <a:pathLst>
              <a:path w="2667" h="1255">
                <a:moveTo>
                  <a:pt x="2667" y="1089"/>
                </a:moveTo>
                <a:cubicBezTo>
                  <a:pt x="2286" y="-54"/>
                  <a:pt x="953" y="-149"/>
                  <a:pt x="0" y="136"/>
                </a:cubicBezTo>
                <a:cubicBezTo>
                  <a:pt x="667" y="613"/>
                  <a:pt x="1715" y="1660"/>
                  <a:pt x="2667" y="1089"/>
                </a:cubicBezTo>
                <a:close/>
              </a:path>
            </a:pathLst>
          </a:custGeom>
          <a:solidFill>
            <a:srgbClr val="237E85"/>
          </a:solidFill>
          <a:ln w="9525" cap="flat">
            <a:noFill/>
            <a:prstDash val="solid"/>
            <a:miter/>
          </a:ln>
        </p:spPr>
        <p:txBody>
          <a:bodyPr rtlCol="0" anchor="ctr"/>
          <a:lstStyle/>
          <a:p>
            <a:endParaRPr lang="en-US"/>
          </a:p>
        </p:txBody>
      </p:sp>
      <p:sp>
        <p:nvSpPr>
          <p:cNvPr id="133" name="צורה חופשית: צורה 106">
            <a:extLst>
              <a:ext uri="{FF2B5EF4-FFF2-40B4-BE49-F238E27FC236}">
                <a16:creationId xmlns:a16="http://schemas.microsoft.com/office/drawing/2014/main" id="{CB550002-3497-45A5-A4AF-4843010A3969}"/>
              </a:ext>
            </a:extLst>
          </p:cNvPr>
          <p:cNvSpPr/>
          <p:nvPr userDrawn="1"/>
        </p:nvSpPr>
        <p:spPr>
          <a:xfrm>
            <a:off x="5429821" y="207168"/>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476" y="667"/>
                  <a:pt x="1429" y="1524"/>
                  <a:pt x="2191" y="858"/>
                </a:cubicBezTo>
                <a:close/>
              </a:path>
            </a:pathLst>
          </a:custGeom>
          <a:solidFill>
            <a:srgbClr val="237E85"/>
          </a:solidFill>
          <a:ln w="9525" cap="flat">
            <a:noFill/>
            <a:prstDash val="solid"/>
            <a:miter/>
          </a:ln>
        </p:spPr>
        <p:txBody>
          <a:bodyPr rtlCol="0" anchor="ctr"/>
          <a:lstStyle/>
          <a:p>
            <a:endParaRPr lang="en-US"/>
          </a:p>
        </p:txBody>
      </p:sp>
      <p:sp>
        <p:nvSpPr>
          <p:cNvPr id="134" name="צורה חופשית: צורה 107">
            <a:extLst>
              <a:ext uri="{FF2B5EF4-FFF2-40B4-BE49-F238E27FC236}">
                <a16:creationId xmlns:a16="http://schemas.microsoft.com/office/drawing/2014/main" id="{8A3A66E4-C162-4552-AB82-FBD780A7946D}"/>
              </a:ext>
            </a:extLst>
          </p:cNvPr>
          <p:cNvSpPr/>
          <p:nvPr userDrawn="1"/>
        </p:nvSpPr>
        <p:spPr>
          <a:xfrm>
            <a:off x="4594193" y="492923"/>
            <a:ext cx="1073" cy="1554"/>
          </a:xfrm>
          <a:custGeom>
            <a:avLst/>
            <a:gdLst>
              <a:gd name="connsiteX0" fmla="*/ 1048 w 1073"/>
              <a:gd name="connsiteY0" fmla="*/ 1043 h 1554"/>
              <a:gd name="connsiteX1" fmla="*/ 762 w 1073"/>
              <a:gd name="connsiteY1" fmla="*/ 662 h 1554"/>
              <a:gd name="connsiteX2" fmla="*/ 1048 w 1073"/>
              <a:gd name="connsiteY2" fmla="*/ 376 h 1554"/>
              <a:gd name="connsiteX3" fmla="*/ 0 w 1073"/>
              <a:gd name="connsiteY3" fmla="*/ 1233 h 1554"/>
              <a:gd name="connsiteX4" fmla="*/ 1048 w 1073"/>
              <a:gd name="connsiteY4" fmla="*/ 1043 h 1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554">
                <a:moveTo>
                  <a:pt x="1048" y="1043"/>
                </a:moveTo>
                <a:cubicBezTo>
                  <a:pt x="1143" y="662"/>
                  <a:pt x="953" y="757"/>
                  <a:pt x="762" y="662"/>
                </a:cubicBezTo>
                <a:cubicBezTo>
                  <a:pt x="762" y="376"/>
                  <a:pt x="858" y="376"/>
                  <a:pt x="1048" y="376"/>
                </a:cubicBezTo>
                <a:cubicBezTo>
                  <a:pt x="953" y="-767"/>
                  <a:pt x="286" y="1043"/>
                  <a:pt x="0" y="1233"/>
                </a:cubicBezTo>
                <a:cubicBezTo>
                  <a:pt x="0" y="2281"/>
                  <a:pt x="572" y="376"/>
                  <a:pt x="1048" y="1043"/>
                </a:cubicBezTo>
                <a:close/>
              </a:path>
            </a:pathLst>
          </a:custGeom>
          <a:solidFill>
            <a:srgbClr val="237E85"/>
          </a:solidFill>
          <a:ln w="9525" cap="flat">
            <a:noFill/>
            <a:prstDash val="solid"/>
            <a:miter/>
          </a:ln>
        </p:spPr>
        <p:txBody>
          <a:bodyPr rtlCol="0" anchor="ctr"/>
          <a:lstStyle/>
          <a:p>
            <a:endParaRPr lang="en-US"/>
          </a:p>
        </p:txBody>
      </p:sp>
      <p:sp>
        <p:nvSpPr>
          <p:cNvPr id="135" name="צורה חופשית: צורה 108">
            <a:extLst>
              <a:ext uri="{FF2B5EF4-FFF2-40B4-BE49-F238E27FC236}">
                <a16:creationId xmlns:a16="http://schemas.microsoft.com/office/drawing/2014/main" id="{2EFEC6B5-221F-4A89-B309-843EB1FDF6A4}"/>
              </a:ext>
            </a:extLst>
          </p:cNvPr>
          <p:cNvSpPr/>
          <p:nvPr userDrawn="1"/>
        </p:nvSpPr>
        <p:spPr>
          <a:xfrm>
            <a:off x="4686204" y="175307"/>
            <a:ext cx="2857" cy="789"/>
          </a:xfrm>
          <a:custGeom>
            <a:avLst/>
            <a:gdLst>
              <a:gd name="connsiteX0" fmla="*/ 2858 w 2857"/>
              <a:gd name="connsiteY0" fmla="*/ 333 h 789"/>
              <a:gd name="connsiteX1" fmla="*/ 0 w 2857"/>
              <a:gd name="connsiteY1" fmla="*/ 524 h 789"/>
              <a:gd name="connsiteX2" fmla="*/ 2858 w 2857"/>
              <a:gd name="connsiteY2" fmla="*/ 333 h 789"/>
            </a:gdLst>
            <a:ahLst/>
            <a:cxnLst>
              <a:cxn ang="0">
                <a:pos x="connsiteX0" y="connsiteY0"/>
              </a:cxn>
              <a:cxn ang="0">
                <a:pos x="connsiteX1" y="connsiteY1"/>
              </a:cxn>
              <a:cxn ang="0">
                <a:pos x="connsiteX2" y="connsiteY2"/>
              </a:cxn>
            </a:cxnLst>
            <a:rect l="l" t="t" r="r" b="b"/>
            <a:pathLst>
              <a:path w="2857" h="789">
                <a:moveTo>
                  <a:pt x="2858" y="333"/>
                </a:moveTo>
                <a:cubicBezTo>
                  <a:pt x="2000" y="-48"/>
                  <a:pt x="667" y="-238"/>
                  <a:pt x="0" y="524"/>
                </a:cubicBezTo>
                <a:cubicBezTo>
                  <a:pt x="857" y="905"/>
                  <a:pt x="2096" y="905"/>
                  <a:pt x="2858" y="333"/>
                </a:cubicBezTo>
                <a:close/>
              </a:path>
            </a:pathLst>
          </a:custGeom>
          <a:solidFill>
            <a:srgbClr val="237E85"/>
          </a:solidFill>
          <a:ln w="9525" cap="flat">
            <a:noFill/>
            <a:prstDash val="solid"/>
            <a:miter/>
          </a:ln>
        </p:spPr>
        <p:txBody>
          <a:bodyPr rtlCol="0" anchor="ctr"/>
          <a:lstStyle/>
          <a:p>
            <a:endParaRPr lang="en-US"/>
          </a:p>
        </p:txBody>
      </p:sp>
      <p:sp>
        <p:nvSpPr>
          <p:cNvPr id="136" name="צורה חופשית: צורה 109">
            <a:extLst>
              <a:ext uri="{FF2B5EF4-FFF2-40B4-BE49-F238E27FC236}">
                <a16:creationId xmlns:a16="http://schemas.microsoft.com/office/drawing/2014/main" id="{88389F9C-52EA-4670-A778-34362A10248D}"/>
              </a:ext>
            </a:extLst>
          </p:cNvPr>
          <p:cNvSpPr/>
          <p:nvPr userDrawn="1"/>
        </p:nvSpPr>
        <p:spPr>
          <a:xfrm>
            <a:off x="5675757" y="400240"/>
            <a:ext cx="1142" cy="946"/>
          </a:xfrm>
          <a:custGeom>
            <a:avLst/>
            <a:gdLst>
              <a:gd name="connsiteX0" fmla="*/ 1143 w 1142"/>
              <a:gd name="connsiteY0" fmla="*/ 95 h 946"/>
              <a:gd name="connsiteX1" fmla="*/ 285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5" y="0"/>
                </a:lnTo>
                <a:cubicBezTo>
                  <a:pt x="285" y="381"/>
                  <a:pt x="191" y="572"/>
                  <a:pt x="0" y="667"/>
                </a:cubicBezTo>
                <a:cubicBezTo>
                  <a:pt x="0" y="1143"/>
                  <a:pt x="1143" y="1048"/>
                  <a:pt x="1143" y="95"/>
                </a:cubicBezTo>
                <a:close/>
              </a:path>
            </a:pathLst>
          </a:custGeom>
          <a:solidFill>
            <a:srgbClr val="237E85"/>
          </a:solidFill>
          <a:ln w="9525" cap="flat">
            <a:noFill/>
            <a:prstDash val="solid"/>
            <a:miter/>
          </a:ln>
        </p:spPr>
        <p:txBody>
          <a:bodyPr rtlCol="0" anchor="ctr"/>
          <a:lstStyle/>
          <a:p>
            <a:endParaRPr lang="en-US"/>
          </a:p>
        </p:txBody>
      </p:sp>
      <p:sp>
        <p:nvSpPr>
          <p:cNvPr id="137" name="צורה חופשית: צורה 110">
            <a:extLst>
              <a:ext uri="{FF2B5EF4-FFF2-40B4-BE49-F238E27FC236}">
                <a16:creationId xmlns:a16="http://schemas.microsoft.com/office/drawing/2014/main" id="{3DC8AED2-ABE9-4E74-98DB-3E60AD8EE574}"/>
              </a:ext>
            </a:extLst>
          </p:cNvPr>
          <p:cNvSpPr/>
          <p:nvPr userDrawn="1"/>
        </p:nvSpPr>
        <p:spPr>
          <a:xfrm>
            <a:off x="4681632" y="176283"/>
            <a:ext cx="2194" cy="562"/>
          </a:xfrm>
          <a:custGeom>
            <a:avLst/>
            <a:gdLst>
              <a:gd name="connsiteX0" fmla="*/ 2191 w 2194"/>
              <a:gd name="connsiteY0" fmla="*/ 405 h 562"/>
              <a:gd name="connsiteX1" fmla="*/ 0 w 2194"/>
              <a:gd name="connsiteY1" fmla="*/ 119 h 562"/>
              <a:gd name="connsiteX2" fmla="*/ 2191 w 2194"/>
              <a:gd name="connsiteY2" fmla="*/ 405 h 562"/>
            </a:gdLst>
            <a:ahLst/>
            <a:cxnLst>
              <a:cxn ang="0">
                <a:pos x="connsiteX0" y="connsiteY0"/>
              </a:cxn>
              <a:cxn ang="0">
                <a:pos x="connsiteX1" y="connsiteY1"/>
              </a:cxn>
              <a:cxn ang="0">
                <a:pos x="connsiteX2" y="connsiteY2"/>
              </a:cxn>
            </a:cxnLst>
            <a:rect l="l" t="t" r="r" b="b"/>
            <a:pathLst>
              <a:path w="2194" h="562">
                <a:moveTo>
                  <a:pt x="2191" y="405"/>
                </a:moveTo>
                <a:cubicBezTo>
                  <a:pt x="2286" y="-71"/>
                  <a:pt x="762" y="-71"/>
                  <a:pt x="0" y="119"/>
                </a:cubicBezTo>
                <a:cubicBezTo>
                  <a:pt x="762" y="976"/>
                  <a:pt x="1048" y="310"/>
                  <a:pt x="2191" y="405"/>
                </a:cubicBezTo>
                <a:close/>
              </a:path>
            </a:pathLst>
          </a:custGeom>
          <a:solidFill>
            <a:srgbClr val="237E85"/>
          </a:solidFill>
          <a:ln w="9525" cap="flat">
            <a:noFill/>
            <a:prstDash val="solid"/>
            <a:miter/>
          </a:ln>
        </p:spPr>
        <p:txBody>
          <a:bodyPr rtlCol="0" anchor="ctr"/>
          <a:lstStyle/>
          <a:p>
            <a:endParaRPr lang="en-US"/>
          </a:p>
        </p:txBody>
      </p:sp>
      <p:sp>
        <p:nvSpPr>
          <p:cNvPr id="138" name="צורה חופשית: צורה 111">
            <a:extLst>
              <a:ext uri="{FF2B5EF4-FFF2-40B4-BE49-F238E27FC236}">
                <a16:creationId xmlns:a16="http://schemas.microsoft.com/office/drawing/2014/main" id="{8C39E769-D89E-46B5-8DE1-BF9F468B38AF}"/>
              </a:ext>
            </a:extLst>
          </p:cNvPr>
          <p:cNvSpPr/>
          <p:nvPr userDrawn="1"/>
        </p:nvSpPr>
        <p:spPr>
          <a:xfrm>
            <a:off x="5434488" y="479978"/>
            <a:ext cx="3619" cy="1105"/>
          </a:xfrm>
          <a:custGeom>
            <a:avLst/>
            <a:gdLst>
              <a:gd name="connsiteX0" fmla="*/ 0 w 3619"/>
              <a:gd name="connsiteY0" fmla="*/ 272 h 1105"/>
              <a:gd name="connsiteX1" fmla="*/ 3620 w 3619"/>
              <a:gd name="connsiteY1" fmla="*/ 748 h 1105"/>
              <a:gd name="connsiteX2" fmla="*/ 0 w 3619"/>
              <a:gd name="connsiteY2" fmla="*/ 272 h 1105"/>
            </a:gdLst>
            <a:ahLst/>
            <a:cxnLst>
              <a:cxn ang="0">
                <a:pos x="connsiteX0" y="connsiteY0"/>
              </a:cxn>
              <a:cxn ang="0">
                <a:pos x="connsiteX1" y="connsiteY1"/>
              </a:cxn>
              <a:cxn ang="0">
                <a:pos x="connsiteX2" y="connsiteY2"/>
              </a:cxn>
            </a:cxnLst>
            <a:rect l="l" t="t" r="r" b="b"/>
            <a:pathLst>
              <a:path w="3619" h="1105">
                <a:moveTo>
                  <a:pt x="0" y="272"/>
                </a:moveTo>
                <a:cubicBezTo>
                  <a:pt x="286" y="-109"/>
                  <a:pt x="3143" y="1891"/>
                  <a:pt x="3620" y="748"/>
                </a:cubicBezTo>
                <a:cubicBezTo>
                  <a:pt x="3239" y="1605"/>
                  <a:pt x="762" y="-776"/>
                  <a:pt x="0" y="272"/>
                </a:cubicBezTo>
                <a:close/>
              </a:path>
            </a:pathLst>
          </a:custGeom>
          <a:solidFill>
            <a:srgbClr val="237E85"/>
          </a:solidFill>
          <a:ln w="9525" cap="flat">
            <a:noFill/>
            <a:prstDash val="solid"/>
            <a:miter/>
          </a:ln>
        </p:spPr>
        <p:txBody>
          <a:bodyPr rtlCol="0" anchor="ctr"/>
          <a:lstStyle/>
          <a:p>
            <a:endParaRPr lang="en-US"/>
          </a:p>
        </p:txBody>
      </p:sp>
      <p:sp>
        <p:nvSpPr>
          <p:cNvPr id="139" name="צורה חופשית: צורה 112">
            <a:extLst>
              <a:ext uri="{FF2B5EF4-FFF2-40B4-BE49-F238E27FC236}">
                <a16:creationId xmlns:a16="http://schemas.microsoft.com/office/drawing/2014/main" id="{26984FC8-3AB6-48E0-9133-9EFD904FC2BE}"/>
              </a:ext>
            </a:extLst>
          </p:cNvPr>
          <p:cNvSpPr/>
          <p:nvPr userDrawn="1"/>
        </p:nvSpPr>
        <p:spPr>
          <a:xfrm>
            <a:off x="4602906" y="19335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0" y="1238"/>
                  <a:pt x="1954" y="1143"/>
                  <a:pt x="1669" y="0"/>
                </a:cubicBezTo>
                <a:cubicBezTo>
                  <a:pt x="1002" y="286"/>
                  <a:pt x="716" y="2286"/>
                  <a:pt x="49" y="2572"/>
                </a:cubicBezTo>
                <a:cubicBezTo>
                  <a:pt x="-236" y="3810"/>
                  <a:pt x="811" y="2477"/>
                  <a:pt x="811" y="2667"/>
                </a:cubicBezTo>
                <a:close/>
              </a:path>
            </a:pathLst>
          </a:custGeom>
          <a:solidFill>
            <a:srgbClr val="237E85"/>
          </a:solidFill>
          <a:ln w="9525" cap="flat">
            <a:noFill/>
            <a:prstDash val="solid"/>
            <a:miter/>
          </a:ln>
        </p:spPr>
        <p:txBody>
          <a:bodyPr rtlCol="0" anchor="ctr"/>
          <a:lstStyle/>
          <a:p>
            <a:endParaRPr lang="en-US"/>
          </a:p>
        </p:txBody>
      </p:sp>
      <p:sp>
        <p:nvSpPr>
          <p:cNvPr id="140" name="צורה חופשית: צורה 113">
            <a:extLst>
              <a:ext uri="{FF2B5EF4-FFF2-40B4-BE49-F238E27FC236}">
                <a16:creationId xmlns:a16="http://schemas.microsoft.com/office/drawing/2014/main" id="{7C09F204-C570-41D0-958A-2F3B672615E8}"/>
              </a:ext>
            </a:extLst>
          </p:cNvPr>
          <p:cNvSpPr/>
          <p:nvPr userDrawn="1"/>
        </p:nvSpPr>
        <p:spPr>
          <a:xfrm>
            <a:off x="5417439" y="478804"/>
            <a:ext cx="1809" cy="882"/>
          </a:xfrm>
          <a:custGeom>
            <a:avLst/>
            <a:gdLst>
              <a:gd name="connsiteX0" fmla="*/ 0 w 1809"/>
              <a:gd name="connsiteY0" fmla="*/ 303 h 882"/>
              <a:gd name="connsiteX1" fmla="*/ 1810 w 1809"/>
              <a:gd name="connsiteY1" fmla="*/ 684 h 882"/>
              <a:gd name="connsiteX2" fmla="*/ 0 w 1809"/>
              <a:gd name="connsiteY2" fmla="*/ 303 h 882"/>
            </a:gdLst>
            <a:ahLst/>
            <a:cxnLst>
              <a:cxn ang="0">
                <a:pos x="connsiteX0" y="connsiteY0"/>
              </a:cxn>
              <a:cxn ang="0">
                <a:pos x="connsiteX1" y="connsiteY1"/>
              </a:cxn>
              <a:cxn ang="0">
                <a:pos x="connsiteX2" y="connsiteY2"/>
              </a:cxn>
            </a:cxnLst>
            <a:rect l="l" t="t" r="r" b="b"/>
            <a:pathLst>
              <a:path w="1809" h="882">
                <a:moveTo>
                  <a:pt x="0" y="303"/>
                </a:moveTo>
                <a:cubicBezTo>
                  <a:pt x="571" y="875"/>
                  <a:pt x="1334" y="1066"/>
                  <a:pt x="1810" y="684"/>
                </a:cubicBezTo>
                <a:cubicBezTo>
                  <a:pt x="1428" y="208"/>
                  <a:pt x="571" y="-363"/>
                  <a:pt x="0" y="303"/>
                </a:cubicBezTo>
                <a:close/>
              </a:path>
            </a:pathLst>
          </a:custGeom>
          <a:solidFill>
            <a:srgbClr val="237E85"/>
          </a:solidFill>
          <a:ln w="9525" cap="flat">
            <a:noFill/>
            <a:prstDash val="solid"/>
            <a:miter/>
          </a:ln>
        </p:spPr>
        <p:txBody>
          <a:bodyPr rtlCol="0" anchor="ctr"/>
          <a:lstStyle/>
          <a:p>
            <a:endParaRPr lang="en-US"/>
          </a:p>
        </p:txBody>
      </p:sp>
      <p:sp>
        <p:nvSpPr>
          <p:cNvPr id="141" name="צורה חופשית: צורה 114">
            <a:extLst>
              <a:ext uri="{FF2B5EF4-FFF2-40B4-BE49-F238E27FC236}">
                <a16:creationId xmlns:a16="http://schemas.microsoft.com/office/drawing/2014/main" id="{C0DF856D-E0B3-460E-9224-8CEFA2944ABC}"/>
              </a:ext>
            </a:extLst>
          </p:cNvPr>
          <p:cNvSpPr/>
          <p:nvPr userDrawn="1"/>
        </p:nvSpPr>
        <p:spPr>
          <a:xfrm>
            <a:off x="4612840" y="488061"/>
            <a:ext cx="5164" cy="2856"/>
          </a:xfrm>
          <a:custGeom>
            <a:avLst/>
            <a:gdLst>
              <a:gd name="connsiteX0" fmla="*/ 1926 w 5164"/>
              <a:gd name="connsiteY0" fmla="*/ 1619 h 2856"/>
              <a:gd name="connsiteX1" fmla="*/ 1069 w 5164"/>
              <a:gd name="connsiteY1" fmla="*/ 2095 h 2856"/>
              <a:gd name="connsiteX2" fmla="*/ 2022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6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6" y="1619"/>
                </a:moveTo>
                <a:cubicBezTo>
                  <a:pt x="879" y="1905"/>
                  <a:pt x="-1312" y="1333"/>
                  <a:pt x="1069" y="2095"/>
                </a:cubicBezTo>
                <a:cubicBezTo>
                  <a:pt x="1450" y="2191"/>
                  <a:pt x="1450" y="2762"/>
                  <a:pt x="2022" y="2667"/>
                </a:cubicBezTo>
                <a:cubicBezTo>
                  <a:pt x="2307" y="1048"/>
                  <a:pt x="3546" y="3334"/>
                  <a:pt x="5165" y="2762"/>
                </a:cubicBezTo>
                <a:cubicBezTo>
                  <a:pt x="4784" y="1714"/>
                  <a:pt x="3927" y="1619"/>
                  <a:pt x="3355" y="2286"/>
                </a:cubicBezTo>
                <a:cubicBezTo>
                  <a:pt x="2784" y="286"/>
                  <a:pt x="1926" y="762"/>
                  <a:pt x="22" y="0"/>
                </a:cubicBezTo>
                <a:cubicBezTo>
                  <a:pt x="-74" y="2191"/>
                  <a:pt x="1736" y="857"/>
                  <a:pt x="1926" y="1619"/>
                </a:cubicBezTo>
                <a:close/>
              </a:path>
            </a:pathLst>
          </a:custGeom>
          <a:solidFill>
            <a:srgbClr val="237E85"/>
          </a:solidFill>
          <a:ln w="9525" cap="flat">
            <a:noFill/>
            <a:prstDash val="solid"/>
            <a:miter/>
          </a:ln>
        </p:spPr>
        <p:txBody>
          <a:bodyPr rtlCol="0" anchor="ctr"/>
          <a:lstStyle/>
          <a:p>
            <a:endParaRPr lang="en-US"/>
          </a:p>
        </p:txBody>
      </p:sp>
      <p:sp>
        <p:nvSpPr>
          <p:cNvPr id="142" name="צורה חופשית: צורה 115">
            <a:extLst>
              <a:ext uri="{FF2B5EF4-FFF2-40B4-BE49-F238E27FC236}">
                <a16:creationId xmlns:a16="http://schemas.microsoft.com/office/drawing/2014/main" id="{95F99B65-808B-4731-891E-A7E58C496A36}"/>
              </a:ext>
            </a:extLst>
          </p:cNvPr>
          <p:cNvSpPr/>
          <p:nvPr userDrawn="1"/>
        </p:nvSpPr>
        <p:spPr>
          <a:xfrm>
            <a:off x="5414486" y="478726"/>
            <a:ext cx="1340" cy="762"/>
          </a:xfrm>
          <a:custGeom>
            <a:avLst/>
            <a:gdLst>
              <a:gd name="connsiteX0" fmla="*/ 0 w 1340"/>
              <a:gd name="connsiteY0" fmla="*/ 0 h 762"/>
              <a:gd name="connsiteX1" fmla="*/ 1334 w 1340"/>
              <a:gd name="connsiteY1" fmla="*/ 762 h 762"/>
              <a:gd name="connsiteX2" fmla="*/ 0 w 1340"/>
              <a:gd name="connsiteY2" fmla="*/ 0 h 762"/>
            </a:gdLst>
            <a:ahLst/>
            <a:cxnLst>
              <a:cxn ang="0">
                <a:pos x="connsiteX0" y="connsiteY0"/>
              </a:cxn>
              <a:cxn ang="0">
                <a:pos x="connsiteX1" y="connsiteY1"/>
              </a:cxn>
              <a:cxn ang="0">
                <a:pos x="connsiteX2" y="connsiteY2"/>
              </a:cxn>
            </a:cxnLst>
            <a:rect l="l" t="t" r="r" b="b"/>
            <a:pathLst>
              <a:path w="1340" h="762">
                <a:moveTo>
                  <a:pt x="0" y="0"/>
                </a:moveTo>
                <a:cubicBezTo>
                  <a:pt x="381" y="1048"/>
                  <a:pt x="667" y="476"/>
                  <a:pt x="1334" y="762"/>
                </a:cubicBezTo>
                <a:cubicBezTo>
                  <a:pt x="1428" y="286"/>
                  <a:pt x="476" y="0"/>
                  <a:pt x="0" y="0"/>
                </a:cubicBezTo>
                <a:close/>
              </a:path>
            </a:pathLst>
          </a:custGeom>
          <a:solidFill>
            <a:srgbClr val="237E85"/>
          </a:solidFill>
          <a:ln w="9525" cap="flat">
            <a:noFill/>
            <a:prstDash val="solid"/>
            <a:miter/>
          </a:ln>
        </p:spPr>
        <p:txBody>
          <a:bodyPr rtlCol="0" anchor="ctr"/>
          <a:lstStyle/>
          <a:p>
            <a:endParaRPr lang="en-US"/>
          </a:p>
        </p:txBody>
      </p:sp>
      <p:sp>
        <p:nvSpPr>
          <p:cNvPr id="143" name="צורה חופשית: צורה 116">
            <a:extLst>
              <a:ext uri="{FF2B5EF4-FFF2-40B4-BE49-F238E27FC236}">
                <a16:creationId xmlns:a16="http://schemas.microsoft.com/office/drawing/2014/main" id="{B89BC314-638A-4930-AB80-EB6D8E2A6D3C}"/>
              </a:ext>
            </a:extLst>
          </p:cNvPr>
          <p:cNvSpPr/>
          <p:nvPr userDrawn="1"/>
        </p:nvSpPr>
        <p:spPr>
          <a:xfrm>
            <a:off x="4593907" y="490061"/>
            <a:ext cx="3333" cy="2095"/>
          </a:xfrm>
          <a:custGeom>
            <a:avLst/>
            <a:gdLst>
              <a:gd name="connsiteX0" fmla="*/ 0 w 3333"/>
              <a:gd name="connsiteY0" fmla="*/ 2095 h 2095"/>
              <a:gd name="connsiteX1" fmla="*/ 3334 w 3333"/>
              <a:gd name="connsiteY1" fmla="*/ 0 h 2095"/>
              <a:gd name="connsiteX2" fmla="*/ 0 w 3333"/>
              <a:gd name="connsiteY2" fmla="*/ 2095 h 2095"/>
            </a:gdLst>
            <a:ahLst/>
            <a:cxnLst>
              <a:cxn ang="0">
                <a:pos x="connsiteX0" y="connsiteY0"/>
              </a:cxn>
              <a:cxn ang="0">
                <a:pos x="connsiteX1" y="connsiteY1"/>
              </a:cxn>
              <a:cxn ang="0">
                <a:pos x="connsiteX2" y="connsiteY2"/>
              </a:cxn>
            </a:cxnLst>
            <a:rect l="l" t="t" r="r" b="b"/>
            <a:pathLst>
              <a:path w="3333" h="2095">
                <a:moveTo>
                  <a:pt x="0" y="2095"/>
                </a:moveTo>
                <a:cubicBezTo>
                  <a:pt x="1334" y="1333"/>
                  <a:pt x="2000" y="1238"/>
                  <a:pt x="3334" y="0"/>
                </a:cubicBezTo>
                <a:cubicBezTo>
                  <a:pt x="2667" y="0"/>
                  <a:pt x="762" y="191"/>
                  <a:pt x="0" y="2095"/>
                </a:cubicBezTo>
                <a:close/>
              </a:path>
            </a:pathLst>
          </a:custGeom>
          <a:solidFill>
            <a:srgbClr val="237E85"/>
          </a:solidFill>
          <a:ln w="9525" cap="flat">
            <a:noFill/>
            <a:prstDash val="solid"/>
            <a:miter/>
          </a:ln>
        </p:spPr>
        <p:txBody>
          <a:bodyPr rtlCol="0" anchor="ctr"/>
          <a:lstStyle/>
          <a:p>
            <a:endParaRPr lang="en-US"/>
          </a:p>
        </p:txBody>
      </p:sp>
      <p:sp>
        <p:nvSpPr>
          <p:cNvPr id="144" name="צורה חופשית: צורה 117">
            <a:extLst>
              <a:ext uri="{FF2B5EF4-FFF2-40B4-BE49-F238E27FC236}">
                <a16:creationId xmlns:a16="http://schemas.microsoft.com/office/drawing/2014/main" id="{7F0B8DF5-0937-4405-8DCD-0141BECC44C4}"/>
              </a:ext>
            </a:extLst>
          </p:cNvPr>
          <p:cNvSpPr/>
          <p:nvPr userDrawn="1"/>
        </p:nvSpPr>
        <p:spPr>
          <a:xfrm>
            <a:off x="4627625" y="56889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3" y="-254"/>
                  <a:pt x="0" y="127"/>
                </a:cubicBezTo>
                <a:cubicBezTo>
                  <a:pt x="381" y="508"/>
                  <a:pt x="1143" y="984"/>
                  <a:pt x="1810" y="603"/>
                </a:cubicBezTo>
                <a:close/>
              </a:path>
            </a:pathLst>
          </a:custGeom>
          <a:solidFill>
            <a:srgbClr val="237E85"/>
          </a:solidFill>
          <a:ln w="9525" cap="flat">
            <a:noFill/>
            <a:prstDash val="solid"/>
            <a:miter/>
          </a:ln>
        </p:spPr>
        <p:txBody>
          <a:bodyPr rtlCol="0" anchor="ctr"/>
          <a:lstStyle/>
          <a:p>
            <a:endParaRPr lang="en-US"/>
          </a:p>
        </p:txBody>
      </p:sp>
      <p:sp>
        <p:nvSpPr>
          <p:cNvPr id="145" name="צורה חופשית: צורה 118">
            <a:extLst>
              <a:ext uri="{FF2B5EF4-FFF2-40B4-BE49-F238E27FC236}">
                <a16:creationId xmlns:a16="http://schemas.microsoft.com/office/drawing/2014/main" id="{701090D6-A230-4664-A89C-84FCAA59CF87}"/>
              </a:ext>
            </a:extLst>
          </p:cNvPr>
          <p:cNvSpPr/>
          <p:nvPr userDrawn="1"/>
        </p:nvSpPr>
        <p:spPr>
          <a:xfrm>
            <a:off x="4580636" y="534066"/>
            <a:ext cx="737" cy="2000"/>
          </a:xfrm>
          <a:custGeom>
            <a:avLst/>
            <a:gdLst>
              <a:gd name="connsiteX0" fmla="*/ 127 w 737"/>
              <a:gd name="connsiteY0" fmla="*/ 2000 h 2000"/>
              <a:gd name="connsiteX1" fmla="*/ 603 w 737"/>
              <a:gd name="connsiteY1" fmla="*/ 1429 h 2000"/>
              <a:gd name="connsiteX2" fmla="*/ 603 w 737"/>
              <a:gd name="connsiteY2" fmla="*/ 0 h 2000"/>
              <a:gd name="connsiteX3" fmla="*/ 127 w 737"/>
              <a:gd name="connsiteY3" fmla="*/ 2000 h 2000"/>
            </a:gdLst>
            <a:ahLst/>
            <a:cxnLst>
              <a:cxn ang="0">
                <a:pos x="connsiteX0" y="connsiteY0"/>
              </a:cxn>
              <a:cxn ang="0">
                <a:pos x="connsiteX1" y="connsiteY1"/>
              </a:cxn>
              <a:cxn ang="0">
                <a:pos x="connsiteX2" y="connsiteY2"/>
              </a:cxn>
              <a:cxn ang="0">
                <a:pos x="connsiteX3" y="connsiteY3"/>
              </a:cxn>
            </a:cxnLst>
            <a:rect l="l" t="t" r="r" b="b"/>
            <a:pathLst>
              <a:path w="737" h="2000">
                <a:moveTo>
                  <a:pt x="127" y="2000"/>
                </a:moveTo>
                <a:cubicBezTo>
                  <a:pt x="317" y="2000"/>
                  <a:pt x="413" y="1333"/>
                  <a:pt x="603" y="1429"/>
                </a:cubicBezTo>
                <a:cubicBezTo>
                  <a:pt x="984" y="572"/>
                  <a:pt x="413" y="667"/>
                  <a:pt x="603" y="0"/>
                </a:cubicBezTo>
                <a:cubicBezTo>
                  <a:pt x="317" y="1048"/>
                  <a:pt x="-254" y="572"/>
                  <a:pt x="127" y="2000"/>
                </a:cubicBezTo>
                <a:close/>
              </a:path>
            </a:pathLst>
          </a:custGeom>
          <a:solidFill>
            <a:srgbClr val="237E85"/>
          </a:solidFill>
          <a:ln w="9525" cap="flat">
            <a:noFill/>
            <a:prstDash val="solid"/>
            <a:miter/>
          </a:ln>
        </p:spPr>
        <p:txBody>
          <a:bodyPr rtlCol="0" anchor="ctr"/>
          <a:lstStyle/>
          <a:p>
            <a:endParaRPr lang="en-US"/>
          </a:p>
        </p:txBody>
      </p:sp>
      <p:sp>
        <p:nvSpPr>
          <p:cNvPr id="146" name="צורה חופשית: צורה 119">
            <a:extLst>
              <a:ext uri="{FF2B5EF4-FFF2-40B4-BE49-F238E27FC236}">
                <a16:creationId xmlns:a16="http://schemas.microsoft.com/office/drawing/2014/main" id="{76388D92-E2F1-423A-8E4A-0152EEB873AB}"/>
              </a:ext>
            </a:extLst>
          </p:cNvPr>
          <p:cNvSpPr/>
          <p:nvPr userDrawn="1"/>
        </p:nvSpPr>
        <p:spPr>
          <a:xfrm>
            <a:off x="4581559" y="531876"/>
            <a:ext cx="626" cy="1619"/>
          </a:xfrm>
          <a:custGeom>
            <a:avLst/>
            <a:gdLst>
              <a:gd name="connsiteX0" fmla="*/ 537 w 626"/>
              <a:gd name="connsiteY0" fmla="*/ 1619 h 1619"/>
              <a:gd name="connsiteX1" fmla="*/ 61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1" y="0"/>
                </a:cubicBezTo>
                <a:cubicBezTo>
                  <a:pt x="-130" y="952"/>
                  <a:pt x="156" y="1333"/>
                  <a:pt x="537" y="1619"/>
                </a:cubicBezTo>
                <a:close/>
              </a:path>
            </a:pathLst>
          </a:custGeom>
          <a:solidFill>
            <a:srgbClr val="237E85"/>
          </a:solidFill>
          <a:ln w="9525" cap="flat">
            <a:noFill/>
            <a:prstDash val="solid"/>
            <a:miter/>
          </a:ln>
        </p:spPr>
        <p:txBody>
          <a:bodyPr rtlCol="0" anchor="ctr"/>
          <a:lstStyle/>
          <a:p>
            <a:endParaRPr lang="en-US"/>
          </a:p>
        </p:txBody>
      </p:sp>
      <p:sp>
        <p:nvSpPr>
          <p:cNvPr id="147" name="צורה חופשית: צורה 120">
            <a:extLst>
              <a:ext uri="{FF2B5EF4-FFF2-40B4-BE49-F238E27FC236}">
                <a16:creationId xmlns:a16="http://schemas.microsoft.com/office/drawing/2014/main" id="{B0F9E0F5-192A-4409-ABEA-54E99D91B142}"/>
              </a:ext>
            </a:extLst>
          </p:cNvPr>
          <p:cNvSpPr/>
          <p:nvPr userDrawn="1"/>
        </p:nvSpPr>
        <p:spPr>
          <a:xfrm>
            <a:off x="4582191" y="530991"/>
            <a:ext cx="1148" cy="979"/>
          </a:xfrm>
          <a:custGeom>
            <a:avLst/>
            <a:gdLst>
              <a:gd name="connsiteX0" fmla="*/ 1143 w 1148"/>
              <a:gd name="connsiteY0" fmla="*/ 313 h 979"/>
              <a:gd name="connsiteX1" fmla="*/ 0 w 1148"/>
              <a:gd name="connsiteY1" fmla="*/ 789 h 979"/>
              <a:gd name="connsiteX2" fmla="*/ 857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7" y="980"/>
                </a:lnTo>
                <a:cubicBezTo>
                  <a:pt x="857" y="503"/>
                  <a:pt x="953" y="313"/>
                  <a:pt x="1143" y="313"/>
                </a:cubicBezTo>
                <a:close/>
              </a:path>
            </a:pathLst>
          </a:custGeom>
          <a:solidFill>
            <a:srgbClr val="237E85"/>
          </a:solidFill>
          <a:ln w="9525" cap="flat">
            <a:noFill/>
            <a:prstDash val="solid"/>
            <a:miter/>
          </a:ln>
        </p:spPr>
        <p:txBody>
          <a:bodyPr rtlCol="0" anchor="ctr"/>
          <a:lstStyle/>
          <a:p>
            <a:endParaRPr lang="en-US"/>
          </a:p>
        </p:txBody>
      </p:sp>
      <p:sp>
        <p:nvSpPr>
          <p:cNvPr id="148" name="צורה חופשית: צורה 121">
            <a:extLst>
              <a:ext uri="{FF2B5EF4-FFF2-40B4-BE49-F238E27FC236}">
                <a16:creationId xmlns:a16="http://schemas.microsoft.com/office/drawing/2014/main" id="{80A90FA8-C3FB-44FD-BA98-E7C3D62A4933}"/>
              </a:ext>
            </a:extLst>
          </p:cNvPr>
          <p:cNvSpPr/>
          <p:nvPr userDrawn="1"/>
        </p:nvSpPr>
        <p:spPr>
          <a:xfrm>
            <a:off x="5372195" y="486156"/>
            <a:ext cx="190" cy="761"/>
          </a:xfrm>
          <a:custGeom>
            <a:avLst/>
            <a:gdLst>
              <a:gd name="connsiteX0" fmla="*/ 0 w 190"/>
              <a:gd name="connsiteY0" fmla="*/ 762 h 761"/>
              <a:gd name="connsiteX1" fmla="*/ 0 w 190"/>
              <a:gd name="connsiteY1" fmla="*/ 762 h 761"/>
              <a:gd name="connsiteX2" fmla="*/ 191 w 190"/>
              <a:gd name="connsiteY2" fmla="*/ 0 h 761"/>
              <a:gd name="connsiteX3" fmla="*/ 0 w 190"/>
              <a:gd name="connsiteY3" fmla="*/ 762 h 761"/>
            </a:gdLst>
            <a:ahLst/>
            <a:cxnLst>
              <a:cxn ang="0">
                <a:pos x="connsiteX0" y="connsiteY0"/>
              </a:cxn>
              <a:cxn ang="0">
                <a:pos x="connsiteX1" y="connsiteY1"/>
              </a:cxn>
              <a:cxn ang="0">
                <a:pos x="connsiteX2" y="connsiteY2"/>
              </a:cxn>
              <a:cxn ang="0">
                <a:pos x="connsiteX3" y="connsiteY3"/>
              </a:cxn>
            </a:cxnLst>
            <a:rect l="l" t="t" r="r" b="b"/>
            <a:pathLst>
              <a:path w="190" h="761">
                <a:moveTo>
                  <a:pt x="0" y="762"/>
                </a:moveTo>
                <a:cubicBezTo>
                  <a:pt x="0" y="762"/>
                  <a:pt x="0" y="762"/>
                  <a:pt x="0" y="762"/>
                </a:cubicBezTo>
                <a:cubicBezTo>
                  <a:pt x="95" y="476"/>
                  <a:pt x="95" y="286"/>
                  <a:pt x="191" y="0"/>
                </a:cubicBezTo>
                <a:cubicBezTo>
                  <a:pt x="191" y="191"/>
                  <a:pt x="95" y="476"/>
                  <a:pt x="0" y="762"/>
                </a:cubicBezTo>
                <a:close/>
              </a:path>
            </a:pathLst>
          </a:custGeom>
          <a:solidFill>
            <a:srgbClr val="237E85"/>
          </a:solidFill>
          <a:ln w="9525" cap="flat">
            <a:noFill/>
            <a:prstDash val="solid"/>
            <a:miter/>
          </a:ln>
        </p:spPr>
        <p:txBody>
          <a:bodyPr rtlCol="0" anchor="ctr"/>
          <a:lstStyle/>
          <a:p>
            <a:endParaRPr lang="en-US"/>
          </a:p>
        </p:txBody>
      </p:sp>
      <p:sp>
        <p:nvSpPr>
          <p:cNvPr id="149" name="צורה חופשית: צורה 122">
            <a:extLst>
              <a:ext uri="{FF2B5EF4-FFF2-40B4-BE49-F238E27FC236}">
                <a16:creationId xmlns:a16="http://schemas.microsoft.com/office/drawing/2014/main" id="{AE0C38F4-0835-42C0-B53E-CB859A310CDB}"/>
              </a:ext>
            </a:extLst>
          </p:cNvPr>
          <p:cNvSpPr/>
          <p:nvPr userDrawn="1"/>
        </p:nvSpPr>
        <p:spPr>
          <a:xfrm>
            <a:off x="4434840" y="130121"/>
            <a:ext cx="1809" cy="847"/>
          </a:xfrm>
          <a:custGeom>
            <a:avLst/>
            <a:gdLst>
              <a:gd name="connsiteX0" fmla="*/ 1810 w 1809"/>
              <a:gd name="connsiteY0" fmla="*/ 847 h 847"/>
              <a:gd name="connsiteX1" fmla="*/ 0 w 1809"/>
              <a:gd name="connsiteY1" fmla="*/ 85 h 847"/>
              <a:gd name="connsiteX2" fmla="*/ 1810 w 1809"/>
              <a:gd name="connsiteY2" fmla="*/ 847 h 847"/>
            </a:gdLst>
            <a:ahLst/>
            <a:cxnLst>
              <a:cxn ang="0">
                <a:pos x="connsiteX0" y="connsiteY0"/>
              </a:cxn>
              <a:cxn ang="0">
                <a:pos x="connsiteX1" y="connsiteY1"/>
              </a:cxn>
              <a:cxn ang="0">
                <a:pos x="connsiteX2" y="connsiteY2"/>
              </a:cxn>
            </a:cxnLst>
            <a:rect l="l" t="t" r="r" b="b"/>
            <a:pathLst>
              <a:path w="1809" h="847">
                <a:moveTo>
                  <a:pt x="1810" y="847"/>
                </a:moveTo>
                <a:cubicBezTo>
                  <a:pt x="1714" y="276"/>
                  <a:pt x="571" y="-200"/>
                  <a:pt x="0" y="85"/>
                </a:cubicBezTo>
                <a:cubicBezTo>
                  <a:pt x="381" y="1228"/>
                  <a:pt x="953" y="657"/>
                  <a:pt x="1810" y="847"/>
                </a:cubicBezTo>
                <a:close/>
              </a:path>
            </a:pathLst>
          </a:custGeom>
          <a:solidFill>
            <a:srgbClr val="237E85"/>
          </a:solidFill>
          <a:ln w="9525" cap="flat">
            <a:noFill/>
            <a:prstDash val="solid"/>
            <a:miter/>
          </a:ln>
        </p:spPr>
        <p:txBody>
          <a:bodyPr rtlCol="0" anchor="ctr"/>
          <a:lstStyle/>
          <a:p>
            <a:endParaRPr lang="en-US"/>
          </a:p>
        </p:txBody>
      </p:sp>
      <p:sp>
        <p:nvSpPr>
          <p:cNvPr id="150" name="צורה חופשית: צורה 123">
            <a:extLst>
              <a:ext uri="{FF2B5EF4-FFF2-40B4-BE49-F238E27FC236}">
                <a16:creationId xmlns:a16="http://schemas.microsoft.com/office/drawing/2014/main" id="{BC646949-6DF8-40DF-814B-1B6ACC4BDF64}"/>
              </a:ext>
            </a:extLst>
          </p:cNvPr>
          <p:cNvSpPr/>
          <p:nvPr userDrawn="1"/>
        </p:nvSpPr>
        <p:spPr>
          <a:xfrm>
            <a:off x="4432744" y="206474"/>
            <a:ext cx="1714" cy="1265"/>
          </a:xfrm>
          <a:custGeom>
            <a:avLst/>
            <a:gdLst>
              <a:gd name="connsiteX0" fmla="*/ 1714 w 1714"/>
              <a:gd name="connsiteY0" fmla="*/ 1265 h 1265"/>
              <a:gd name="connsiteX1" fmla="*/ 0 w 1714"/>
              <a:gd name="connsiteY1" fmla="*/ 218 h 1265"/>
              <a:gd name="connsiteX2" fmla="*/ 1714 w 1714"/>
              <a:gd name="connsiteY2" fmla="*/ 1265 h 1265"/>
            </a:gdLst>
            <a:ahLst/>
            <a:cxnLst>
              <a:cxn ang="0">
                <a:pos x="connsiteX0" y="connsiteY0"/>
              </a:cxn>
              <a:cxn ang="0">
                <a:pos x="connsiteX1" y="connsiteY1"/>
              </a:cxn>
              <a:cxn ang="0">
                <a:pos x="connsiteX2" y="connsiteY2"/>
              </a:cxn>
            </a:cxnLst>
            <a:rect l="l" t="t" r="r" b="b"/>
            <a:pathLst>
              <a:path w="1714" h="1265">
                <a:moveTo>
                  <a:pt x="1714" y="1265"/>
                </a:moveTo>
                <a:cubicBezTo>
                  <a:pt x="1524" y="27"/>
                  <a:pt x="1048" y="-259"/>
                  <a:pt x="0" y="218"/>
                </a:cubicBezTo>
                <a:cubicBezTo>
                  <a:pt x="95" y="1646"/>
                  <a:pt x="1429" y="694"/>
                  <a:pt x="1714" y="1265"/>
                </a:cubicBezTo>
                <a:close/>
              </a:path>
            </a:pathLst>
          </a:custGeom>
          <a:solidFill>
            <a:srgbClr val="237E85"/>
          </a:solidFill>
          <a:ln w="9525" cap="flat">
            <a:noFill/>
            <a:prstDash val="solid"/>
            <a:miter/>
          </a:ln>
        </p:spPr>
        <p:txBody>
          <a:bodyPr rtlCol="0" anchor="ctr"/>
          <a:lstStyle/>
          <a:p>
            <a:endParaRPr lang="en-US"/>
          </a:p>
        </p:txBody>
      </p:sp>
      <p:sp>
        <p:nvSpPr>
          <p:cNvPr id="151" name="צורה חופשית: צורה 124">
            <a:extLst>
              <a:ext uri="{FF2B5EF4-FFF2-40B4-BE49-F238E27FC236}">
                <a16:creationId xmlns:a16="http://schemas.microsoft.com/office/drawing/2014/main" id="{29F6F81E-A7B4-406A-9DB8-50187CB1FD92}"/>
              </a:ext>
            </a:extLst>
          </p:cNvPr>
          <p:cNvSpPr/>
          <p:nvPr userDrawn="1"/>
        </p:nvSpPr>
        <p:spPr>
          <a:xfrm>
            <a:off x="4438364" y="131445"/>
            <a:ext cx="1624" cy="1142"/>
          </a:xfrm>
          <a:custGeom>
            <a:avLst/>
            <a:gdLst>
              <a:gd name="connsiteX0" fmla="*/ 1619 w 1624"/>
              <a:gd name="connsiteY0" fmla="*/ 1143 h 1142"/>
              <a:gd name="connsiteX1" fmla="*/ 0 w 1624"/>
              <a:gd name="connsiteY1" fmla="*/ 0 h 1142"/>
              <a:gd name="connsiteX2" fmla="*/ 1619 w 1624"/>
              <a:gd name="connsiteY2" fmla="*/ 1143 h 1142"/>
            </a:gdLst>
            <a:ahLst/>
            <a:cxnLst>
              <a:cxn ang="0">
                <a:pos x="connsiteX0" y="connsiteY0"/>
              </a:cxn>
              <a:cxn ang="0">
                <a:pos x="connsiteX1" y="connsiteY1"/>
              </a:cxn>
              <a:cxn ang="0">
                <a:pos x="connsiteX2" y="connsiteY2"/>
              </a:cxn>
            </a:cxnLst>
            <a:rect l="l" t="t" r="r" b="b"/>
            <a:pathLst>
              <a:path w="1624" h="1142">
                <a:moveTo>
                  <a:pt x="1619" y="1143"/>
                </a:moveTo>
                <a:cubicBezTo>
                  <a:pt x="1714" y="-286"/>
                  <a:pt x="476" y="476"/>
                  <a:pt x="0" y="0"/>
                </a:cubicBezTo>
                <a:cubicBezTo>
                  <a:pt x="0" y="1429"/>
                  <a:pt x="1238" y="-95"/>
                  <a:pt x="1619" y="1143"/>
                </a:cubicBezTo>
                <a:close/>
              </a:path>
            </a:pathLst>
          </a:custGeom>
          <a:solidFill>
            <a:srgbClr val="237E85"/>
          </a:solidFill>
          <a:ln w="9525" cap="flat">
            <a:noFill/>
            <a:prstDash val="solid"/>
            <a:miter/>
          </a:ln>
        </p:spPr>
        <p:txBody>
          <a:bodyPr rtlCol="0" anchor="ctr"/>
          <a:lstStyle/>
          <a:p>
            <a:endParaRPr lang="en-US"/>
          </a:p>
        </p:txBody>
      </p:sp>
      <p:sp>
        <p:nvSpPr>
          <p:cNvPr id="152" name="צורה חופשית: צורה 125">
            <a:extLst>
              <a:ext uri="{FF2B5EF4-FFF2-40B4-BE49-F238E27FC236}">
                <a16:creationId xmlns:a16="http://schemas.microsoft.com/office/drawing/2014/main" id="{99909E87-627F-453F-BB53-863242C0A642}"/>
              </a:ext>
            </a:extLst>
          </p:cNvPr>
          <p:cNvSpPr/>
          <p:nvPr userDrawn="1"/>
        </p:nvSpPr>
        <p:spPr>
          <a:xfrm>
            <a:off x="4427791" y="205026"/>
            <a:ext cx="1619" cy="722"/>
          </a:xfrm>
          <a:custGeom>
            <a:avLst/>
            <a:gdLst>
              <a:gd name="connsiteX0" fmla="*/ 1619 w 1619"/>
              <a:gd name="connsiteY0" fmla="*/ 523 h 722"/>
              <a:gd name="connsiteX1" fmla="*/ 0 w 1619"/>
              <a:gd name="connsiteY1" fmla="*/ 142 h 722"/>
              <a:gd name="connsiteX2" fmla="*/ 1619 w 1619"/>
              <a:gd name="connsiteY2" fmla="*/ 523 h 722"/>
            </a:gdLst>
            <a:ahLst/>
            <a:cxnLst>
              <a:cxn ang="0">
                <a:pos x="connsiteX0" y="connsiteY0"/>
              </a:cxn>
              <a:cxn ang="0">
                <a:pos x="connsiteX1" y="connsiteY1"/>
              </a:cxn>
              <a:cxn ang="0">
                <a:pos x="connsiteX2" y="connsiteY2"/>
              </a:cxn>
            </a:cxnLst>
            <a:rect l="l" t="t" r="r" b="b"/>
            <a:pathLst>
              <a:path w="1619" h="722">
                <a:moveTo>
                  <a:pt x="1619" y="523"/>
                </a:moveTo>
                <a:cubicBezTo>
                  <a:pt x="1238" y="237"/>
                  <a:pt x="858" y="-239"/>
                  <a:pt x="0" y="142"/>
                </a:cubicBezTo>
                <a:cubicBezTo>
                  <a:pt x="286" y="523"/>
                  <a:pt x="953" y="999"/>
                  <a:pt x="1619" y="523"/>
                </a:cubicBezTo>
                <a:close/>
              </a:path>
            </a:pathLst>
          </a:custGeom>
          <a:solidFill>
            <a:srgbClr val="237E85"/>
          </a:solidFill>
          <a:ln w="9525" cap="flat">
            <a:noFill/>
            <a:prstDash val="solid"/>
            <a:miter/>
          </a:ln>
        </p:spPr>
        <p:txBody>
          <a:bodyPr rtlCol="0" anchor="ctr"/>
          <a:lstStyle/>
          <a:p>
            <a:endParaRPr lang="en-US"/>
          </a:p>
        </p:txBody>
      </p:sp>
      <p:sp>
        <p:nvSpPr>
          <p:cNvPr id="153" name="צורה חופשית: צורה 126">
            <a:extLst>
              <a:ext uri="{FF2B5EF4-FFF2-40B4-BE49-F238E27FC236}">
                <a16:creationId xmlns:a16="http://schemas.microsoft.com/office/drawing/2014/main" id="{0A20D25F-BF59-4026-9903-0CF1FDA33262}"/>
              </a:ext>
            </a:extLst>
          </p:cNvPr>
          <p:cNvSpPr/>
          <p:nvPr userDrawn="1"/>
        </p:nvSpPr>
        <p:spPr>
          <a:xfrm>
            <a:off x="4419510" y="125729"/>
            <a:ext cx="3899" cy="2697"/>
          </a:xfrm>
          <a:custGeom>
            <a:avLst/>
            <a:gdLst>
              <a:gd name="connsiteX0" fmla="*/ 756 w 3899"/>
              <a:gd name="connsiteY0" fmla="*/ 2000 h 2697"/>
              <a:gd name="connsiteX1" fmla="*/ 1423 w 3899"/>
              <a:gd name="connsiteY1" fmla="*/ 2572 h 2697"/>
              <a:gd name="connsiteX2" fmla="*/ 3899 w 3899"/>
              <a:gd name="connsiteY2" fmla="*/ 2572 h 2697"/>
              <a:gd name="connsiteX3" fmla="*/ 2566 w 3899"/>
              <a:gd name="connsiteY3" fmla="*/ 2191 h 2697"/>
              <a:gd name="connsiteX4" fmla="*/ 185 w 3899"/>
              <a:gd name="connsiteY4" fmla="*/ 0 h 2697"/>
              <a:gd name="connsiteX5" fmla="*/ 1518 w 3899"/>
              <a:gd name="connsiteY5" fmla="*/ 1524 h 2697"/>
              <a:gd name="connsiteX6" fmla="*/ 756 w 3899"/>
              <a:gd name="connsiteY6" fmla="*/ 2000 h 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9" h="2697">
                <a:moveTo>
                  <a:pt x="756" y="2000"/>
                </a:moveTo>
                <a:cubicBezTo>
                  <a:pt x="1042" y="2096"/>
                  <a:pt x="946" y="2667"/>
                  <a:pt x="1423" y="2572"/>
                </a:cubicBezTo>
                <a:cubicBezTo>
                  <a:pt x="1804" y="953"/>
                  <a:pt x="2470" y="3239"/>
                  <a:pt x="3899" y="2572"/>
                </a:cubicBezTo>
                <a:cubicBezTo>
                  <a:pt x="3709" y="1619"/>
                  <a:pt x="3042" y="1524"/>
                  <a:pt x="2566" y="2191"/>
                </a:cubicBezTo>
                <a:cubicBezTo>
                  <a:pt x="2280" y="286"/>
                  <a:pt x="1613" y="762"/>
                  <a:pt x="185" y="0"/>
                </a:cubicBezTo>
                <a:cubicBezTo>
                  <a:pt x="-101" y="2000"/>
                  <a:pt x="1423" y="667"/>
                  <a:pt x="1518" y="1524"/>
                </a:cubicBezTo>
                <a:cubicBezTo>
                  <a:pt x="661" y="1810"/>
                  <a:pt x="-958" y="1334"/>
                  <a:pt x="756" y="2000"/>
                </a:cubicBezTo>
                <a:close/>
              </a:path>
            </a:pathLst>
          </a:custGeom>
          <a:solidFill>
            <a:srgbClr val="237E85"/>
          </a:solidFill>
          <a:ln w="9525" cap="flat">
            <a:noFill/>
            <a:prstDash val="solid"/>
            <a:miter/>
          </a:ln>
        </p:spPr>
        <p:txBody>
          <a:bodyPr rtlCol="0" anchor="ctr"/>
          <a:lstStyle/>
          <a:p>
            <a:endParaRPr lang="en-US"/>
          </a:p>
        </p:txBody>
      </p:sp>
      <p:sp>
        <p:nvSpPr>
          <p:cNvPr id="154" name="צורה חופשית: צורה 127">
            <a:extLst>
              <a:ext uri="{FF2B5EF4-FFF2-40B4-BE49-F238E27FC236}">
                <a16:creationId xmlns:a16="http://schemas.microsoft.com/office/drawing/2014/main" id="{AF5A63ED-E354-4EB4-B93A-71D1DEBEBD5A}"/>
              </a:ext>
            </a:extLst>
          </p:cNvPr>
          <p:cNvSpPr/>
          <p:nvPr userDrawn="1"/>
        </p:nvSpPr>
        <p:spPr>
          <a:xfrm>
            <a:off x="4429844" y="207165"/>
            <a:ext cx="9853" cy="3050"/>
          </a:xfrm>
          <a:custGeom>
            <a:avLst/>
            <a:gdLst>
              <a:gd name="connsiteX0" fmla="*/ 900 w 9853"/>
              <a:gd name="connsiteY0" fmla="*/ 479 h 3050"/>
              <a:gd name="connsiteX1" fmla="*/ 2138 w 9853"/>
              <a:gd name="connsiteY1" fmla="*/ 765 h 3050"/>
              <a:gd name="connsiteX2" fmla="*/ 9853 w 9853"/>
              <a:gd name="connsiteY2" fmla="*/ 3051 h 3050"/>
              <a:gd name="connsiteX3" fmla="*/ 5567 w 9853"/>
              <a:gd name="connsiteY3" fmla="*/ 765 h 3050"/>
              <a:gd name="connsiteX4" fmla="*/ 6234 w 9853"/>
              <a:gd name="connsiteY4" fmla="*/ 1241 h 3050"/>
              <a:gd name="connsiteX5" fmla="*/ 328 w 9853"/>
              <a:gd name="connsiteY5" fmla="*/ 3 h 3050"/>
              <a:gd name="connsiteX6" fmla="*/ 900 w 9853"/>
              <a:gd name="connsiteY6" fmla="*/ 479 h 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3" h="3050">
                <a:moveTo>
                  <a:pt x="900" y="479"/>
                </a:moveTo>
                <a:lnTo>
                  <a:pt x="2138" y="765"/>
                </a:lnTo>
                <a:cubicBezTo>
                  <a:pt x="4520" y="2194"/>
                  <a:pt x="6806" y="2289"/>
                  <a:pt x="9853" y="3051"/>
                </a:cubicBezTo>
                <a:cubicBezTo>
                  <a:pt x="8901" y="1622"/>
                  <a:pt x="7472" y="1622"/>
                  <a:pt x="5567" y="765"/>
                </a:cubicBezTo>
                <a:cubicBezTo>
                  <a:pt x="5377" y="1527"/>
                  <a:pt x="6044" y="1051"/>
                  <a:pt x="6234" y="1241"/>
                </a:cubicBezTo>
                <a:cubicBezTo>
                  <a:pt x="4520" y="2289"/>
                  <a:pt x="2519" y="-92"/>
                  <a:pt x="328" y="3"/>
                </a:cubicBezTo>
                <a:cubicBezTo>
                  <a:pt x="-529" y="98"/>
                  <a:pt x="519" y="574"/>
                  <a:pt x="900" y="479"/>
                </a:cubicBezTo>
                <a:close/>
              </a:path>
            </a:pathLst>
          </a:custGeom>
          <a:solidFill>
            <a:srgbClr val="237E85"/>
          </a:solidFill>
          <a:ln w="9525" cap="flat">
            <a:noFill/>
            <a:prstDash val="solid"/>
            <a:miter/>
          </a:ln>
        </p:spPr>
        <p:txBody>
          <a:bodyPr rtlCol="0" anchor="ctr"/>
          <a:lstStyle/>
          <a:p>
            <a:endParaRPr lang="en-US"/>
          </a:p>
        </p:txBody>
      </p:sp>
      <p:sp>
        <p:nvSpPr>
          <p:cNvPr id="155" name="צורה חופשית: צורה 128">
            <a:extLst>
              <a:ext uri="{FF2B5EF4-FFF2-40B4-BE49-F238E27FC236}">
                <a16:creationId xmlns:a16="http://schemas.microsoft.com/office/drawing/2014/main" id="{33F62822-639A-4515-A76D-C340B2E7E2A8}"/>
              </a:ext>
            </a:extLst>
          </p:cNvPr>
          <p:cNvSpPr/>
          <p:nvPr userDrawn="1"/>
        </p:nvSpPr>
        <p:spPr>
          <a:xfrm>
            <a:off x="4465510" y="137255"/>
            <a:ext cx="1356" cy="952"/>
          </a:xfrm>
          <a:custGeom>
            <a:avLst/>
            <a:gdLst>
              <a:gd name="connsiteX0" fmla="*/ 1333 w 1356"/>
              <a:gd name="connsiteY0" fmla="*/ 953 h 952"/>
              <a:gd name="connsiteX1" fmla="*/ 0 w 1356"/>
              <a:gd name="connsiteY1" fmla="*/ 0 h 952"/>
              <a:gd name="connsiteX2" fmla="*/ 1333 w 1356"/>
              <a:gd name="connsiteY2" fmla="*/ 953 h 952"/>
            </a:gdLst>
            <a:ahLst/>
            <a:cxnLst>
              <a:cxn ang="0">
                <a:pos x="connsiteX0" y="connsiteY0"/>
              </a:cxn>
              <a:cxn ang="0">
                <a:pos x="connsiteX1" y="connsiteY1"/>
              </a:cxn>
              <a:cxn ang="0">
                <a:pos x="connsiteX2" y="connsiteY2"/>
              </a:cxn>
            </a:cxnLst>
            <a:rect l="l" t="t" r="r" b="b"/>
            <a:pathLst>
              <a:path w="1356" h="952">
                <a:moveTo>
                  <a:pt x="1333" y="953"/>
                </a:moveTo>
                <a:cubicBezTo>
                  <a:pt x="1524" y="572"/>
                  <a:pt x="476" y="95"/>
                  <a:pt x="0" y="0"/>
                </a:cubicBezTo>
                <a:cubicBezTo>
                  <a:pt x="286" y="1143"/>
                  <a:pt x="667" y="572"/>
                  <a:pt x="1333" y="953"/>
                </a:cubicBezTo>
                <a:close/>
              </a:path>
            </a:pathLst>
          </a:custGeom>
          <a:solidFill>
            <a:srgbClr val="237E85"/>
          </a:solidFill>
          <a:ln w="9525" cap="flat">
            <a:noFill/>
            <a:prstDash val="solid"/>
            <a:miter/>
          </a:ln>
        </p:spPr>
        <p:txBody>
          <a:bodyPr rtlCol="0" anchor="ctr"/>
          <a:lstStyle/>
          <a:p>
            <a:endParaRPr lang="en-US"/>
          </a:p>
        </p:txBody>
      </p:sp>
      <p:sp>
        <p:nvSpPr>
          <p:cNvPr id="156" name="צורה חופשית: צורה 129">
            <a:extLst>
              <a:ext uri="{FF2B5EF4-FFF2-40B4-BE49-F238E27FC236}">
                <a16:creationId xmlns:a16="http://schemas.microsoft.com/office/drawing/2014/main" id="{64162890-90A1-4F05-A8EB-CB6A741090E3}"/>
              </a:ext>
            </a:extLst>
          </p:cNvPr>
          <p:cNvSpPr/>
          <p:nvPr userDrawn="1"/>
        </p:nvSpPr>
        <p:spPr>
          <a:xfrm>
            <a:off x="4374451" y="336088"/>
            <a:ext cx="2476" cy="1149"/>
          </a:xfrm>
          <a:custGeom>
            <a:avLst/>
            <a:gdLst>
              <a:gd name="connsiteX0" fmla="*/ 0 w 2476"/>
              <a:gd name="connsiteY0" fmla="*/ 49 h 1149"/>
              <a:gd name="connsiteX1" fmla="*/ 2476 w 2476"/>
              <a:gd name="connsiteY1" fmla="*/ 1001 h 1149"/>
              <a:gd name="connsiteX2" fmla="*/ 0 w 2476"/>
              <a:gd name="connsiteY2" fmla="*/ 49 h 1149"/>
            </a:gdLst>
            <a:ahLst/>
            <a:cxnLst>
              <a:cxn ang="0">
                <a:pos x="connsiteX0" y="connsiteY0"/>
              </a:cxn>
              <a:cxn ang="0">
                <a:pos x="connsiteX1" y="connsiteY1"/>
              </a:cxn>
              <a:cxn ang="0">
                <a:pos x="connsiteX2" y="connsiteY2"/>
              </a:cxn>
            </a:cxnLst>
            <a:rect l="l" t="t" r="r" b="b"/>
            <a:pathLst>
              <a:path w="2476" h="1149">
                <a:moveTo>
                  <a:pt x="0" y="49"/>
                </a:moveTo>
                <a:cubicBezTo>
                  <a:pt x="571" y="715"/>
                  <a:pt x="1619" y="1477"/>
                  <a:pt x="2476" y="1001"/>
                </a:cubicBezTo>
                <a:cubicBezTo>
                  <a:pt x="1810" y="239"/>
                  <a:pt x="762" y="-142"/>
                  <a:pt x="0" y="49"/>
                </a:cubicBezTo>
                <a:close/>
              </a:path>
            </a:pathLst>
          </a:custGeom>
          <a:solidFill>
            <a:srgbClr val="237E85"/>
          </a:solidFill>
          <a:ln w="9525" cap="flat">
            <a:noFill/>
            <a:prstDash val="solid"/>
            <a:miter/>
          </a:ln>
        </p:spPr>
        <p:txBody>
          <a:bodyPr rtlCol="0" anchor="ctr"/>
          <a:lstStyle/>
          <a:p>
            <a:endParaRPr lang="en-US"/>
          </a:p>
        </p:txBody>
      </p:sp>
      <p:sp>
        <p:nvSpPr>
          <p:cNvPr id="157" name="צורה חופשית: צורה 130">
            <a:extLst>
              <a:ext uri="{FF2B5EF4-FFF2-40B4-BE49-F238E27FC236}">
                <a16:creationId xmlns:a16="http://schemas.microsoft.com/office/drawing/2014/main" id="{6F54500A-7B3B-4DEA-9EAB-7F98F40A24DC}"/>
              </a:ext>
            </a:extLst>
          </p:cNvPr>
          <p:cNvSpPr/>
          <p:nvPr userDrawn="1"/>
        </p:nvSpPr>
        <p:spPr>
          <a:xfrm>
            <a:off x="4404550" y="127901"/>
            <a:ext cx="2857" cy="2019"/>
          </a:xfrm>
          <a:custGeom>
            <a:avLst/>
            <a:gdLst>
              <a:gd name="connsiteX0" fmla="*/ 0 w 2857"/>
              <a:gd name="connsiteY0" fmla="*/ 2020 h 2019"/>
              <a:gd name="connsiteX1" fmla="*/ 2857 w 2857"/>
              <a:gd name="connsiteY1" fmla="*/ 20 h 2019"/>
              <a:gd name="connsiteX2" fmla="*/ 0 w 2857"/>
              <a:gd name="connsiteY2" fmla="*/ 2020 h 2019"/>
            </a:gdLst>
            <a:ahLst/>
            <a:cxnLst>
              <a:cxn ang="0">
                <a:pos x="connsiteX0" y="connsiteY0"/>
              </a:cxn>
              <a:cxn ang="0">
                <a:pos x="connsiteX1" y="connsiteY1"/>
              </a:cxn>
              <a:cxn ang="0">
                <a:pos x="connsiteX2" y="connsiteY2"/>
              </a:cxn>
            </a:cxnLst>
            <a:rect l="l" t="t" r="r" b="b"/>
            <a:pathLst>
              <a:path w="2857" h="2019">
                <a:moveTo>
                  <a:pt x="0" y="2020"/>
                </a:moveTo>
                <a:cubicBezTo>
                  <a:pt x="1143" y="1258"/>
                  <a:pt x="1619" y="1163"/>
                  <a:pt x="2857" y="20"/>
                </a:cubicBezTo>
                <a:cubicBezTo>
                  <a:pt x="2381" y="-76"/>
                  <a:pt x="857" y="115"/>
                  <a:pt x="0" y="2020"/>
                </a:cubicBezTo>
                <a:close/>
              </a:path>
            </a:pathLst>
          </a:custGeom>
          <a:solidFill>
            <a:srgbClr val="237E85"/>
          </a:solidFill>
          <a:ln w="9525" cap="flat">
            <a:noFill/>
            <a:prstDash val="solid"/>
            <a:miter/>
          </a:ln>
        </p:spPr>
        <p:txBody>
          <a:bodyPr rtlCol="0" anchor="ctr"/>
          <a:lstStyle/>
          <a:p>
            <a:endParaRPr lang="en-US"/>
          </a:p>
        </p:txBody>
      </p:sp>
      <p:sp>
        <p:nvSpPr>
          <p:cNvPr id="158" name="צורה חופשית: צורה 131">
            <a:extLst>
              <a:ext uri="{FF2B5EF4-FFF2-40B4-BE49-F238E27FC236}">
                <a16:creationId xmlns:a16="http://schemas.microsoft.com/office/drawing/2014/main" id="{C5B34E35-457B-4E14-8B2A-07F7D92FD839}"/>
              </a:ext>
            </a:extLst>
          </p:cNvPr>
          <p:cNvSpPr/>
          <p:nvPr userDrawn="1"/>
        </p:nvSpPr>
        <p:spPr>
          <a:xfrm>
            <a:off x="4379174" y="337185"/>
            <a:ext cx="1753" cy="1142"/>
          </a:xfrm>
          <a:custGeom>
            <a:avLst/>
            <a:gdLst>
              <a:gd name="connsiteX0" fmla="*/ 1754 w 1753"/>
              <a:gd name="connsiteY0" fmla="*/ 1143 h 1142"/>
              <a:gd name="connsiteX1" fmla="*/ 40 w 1753"/>
              <a:gd name="connsiteY1" fmla="*/ 0 h 1142"/>
              <a:gd name="connsiteX2" fmla="*/ 1754 w 1753"/>
              <a:gd name="connsiteY2" fmla="*/ 1143 h 1142"/>
            </a:gdLst>
            <a:ahLst/>
            <a:cxnLst>
              <a:cxn ang="0">
                <a:pos x="connsiteX0" y="connsiteY0"/>
              </a:cxn>
              <a:cxn ang="0">
                <a:pos x="connsiteX1" y="connsiteY1"/>
              </a:cxn>
              <a:cxn ang="0">
                <a:pos x="connsiteX2" y="connsiteY2"/>
              </a:cxn>
            </a:cxnLst>
            <a:rect l="l" t="t" r="r" b="b"/>
            <a:pathLst>
              <a:path w="1753" h="1142">
                <a:moveTo>
                  <a:pt x="1754" y="1143"/>
                </a:moveTo>
                <a:cubicBezTo>
                  <a:pt x="1468" y="0"/>
                  <a:pt x="992" y="476"/>
                  <a:pt x="40" y="0"/>
                </a:cubicBezTo>
                <a:cubicBezTo>
                  <a:pt x="-246" y="381"/>
                  <a:pt x="1087" y="952"/>
                  <a:pt x="1754" y="1143"/>
                </a:cubicBezTo>
                <a:close/>
              </a:path>
            </a:pathLst>
          </a:custGeom>
          <a:solidFill>
            <a:srgbClr val="237E85"/>
          </a:solidFill>
          <a:ln w="9525" cap="flat">
            <a:noFill/>
            <a:prstDash val="solid"/>
            <a:miter/>
          </a:ln>
        </p:spPr>
        <p:txBody>
          <a:bodyPr rtlCol="0" anchor="ctr"/>
          <a:lstStyle/>
          <a:p>
            <a:endParaRPr lang="en-US"/>
          </a:p>
        </p:txBody>
      </p:sp>
      <p:sp>
        <p:nvSpPr>
          <p:cNvPr id="159" name="צורה חופשית: צורה 132">
            <a:extLst>
              <a:ext uri="{FF2B5EF4-FFF2-40B4-BE49-F238E27FC236}">
                <a16:creationId xmlns:a16="http://schemas.microsoft.com/office/drawing/2014/main" id="{37100DB5-4A9A-4571-B789-D35ACA7A99BD}"/>
              </a:ext>
            </a:extLst>
          </p:cNvPr>
          <p:cNvSpPr/>
          <p:nvPr userDrawn="1"/>
        </p:nvSpPr>
        <p:spPr>
          <a:xfrm>
            <a:off x="5848350" y="141072"/>
            <a:ext cx="1523" cy="704"/>
          </a:xfrm>
          <a:custGeom>
            <a:avLst/>
            <a:gdLst>
              <a:gd name="connsiteX0" fmla="*/ 0 w 1523"/>
              <a:gd name="connsiteY0" fmla="*/ 88 h 704"/>
              <a:gd name="connsiteX1" fmla="*/ 1524 w 1523"/>
              <a:gd name="connsiteY1" fmla="*/ 564 h 704"/>
              <a:gd name="connsiteX2" fmla="*/ 0 w 1523"/>
              <a:gd name="connsiteY2" fmla="*/ 88 h 704"/>
            </a:gdLst>
            <a:ahLst/>
            <a:cxnLst>
              <a:cxn ang="0">
                <a:pos x="connsiteX0" y="connsiteY0"/>
              </a:cxn>
              <a:cxn ang="0">
                <a:pos x="connsiteX1" y="connsiteY1"/>
              </a:cxn>
              <a:cxn ang="0">
                <a:pos x="connsiteX2" y="connsiteY2"/>
              </a:cxn>
            </a:cxnLst>
            <a:rect l="l" t="t" r="r" b="b"/>
            <a:pathLst>
              <a:path w="1523" h="704">
                <a:moveTo>
                  <a:pt x="0" y="88"/>
                </a:moveTo>
                <a:cubicBezTo>
                  <a:pt x="286" y="469"/>
                  <a:pt x="858" y="945"/>
                  <a:pt x="1524" y="564"/>
                </a:cubicBezTo>
                <a:cubicBezTo>
                  <a:pt x="1143" y="279"/>
                  <a:pt x="762" y="-198"/>
                  <a:pt x="0" y="88"/>
                </a:cubicBezTo>
                <a:close/>
              </a:path>
            </a:pathLst>
          </a:custGeom>
          <a:solidFill>
            <a:srgbClr val="237E85"/>
          </a:solidFill>
          <a:ln w="9525" cap="flat">
            <a:noFill/>
            <a:prstDash val="solid"/>
            <a:miter/>
          </a:ln>
        </p:spPr>
        <p:txBody>
          <a:bodyPr rtlCol="0" anchor="ctr"/>
          <a:lstStyle/>
          <a:p>
            <a:endParaRPr lang="en-US"/>
          </a:p>
        </p:txBody>
      </p:sp>
      <p:sp>
        <p:nvSpPr>
          <p:cNvPr id="160" name="צורה חופשית: צורה 133">
            <a:extLst>
              <a:ext uri="{FF2B5EF4-FFF2-40B4-BE49-F238E27FC236}">
                <a16:creationId xmlns:a16="http://schemas.microsoft.com/office/drawing/2014/main" id="{B7093312-F281-4C5F-A066-3A26FDB05472}"/>
              </a:ext>
            </a:extLst>
          </p:cNvPr>
          <p:cNvSpPr/>
          <p:nvPr userDrawn="1"/>
        </p:nvSpPr>
        <p:spPr>
          <a:xfrm>
            <a:off x="4468558" y="137894"/>
            <a:ext cx="1904" cy="995"/>
          </a:xfrm>
          <a:custGeom>
            <a:avLst/>
            <a:gdLst>
              <a:gd name="connsiteX0" fmla="*/ 1905 w 1904"/>
              <a:gd name="connsiteY0" fmla="*/ 885 h 995"/>
              <a:gd name="connsiteX1" fmla="*/ 0 w 1904"/>
              <a:gd name="connsiteY1" fmla="*/ 218 h 995"/>
              <a:gd name="connsiteX2" fmla="*/ 1905 w 1904"/>
              <a:gd name="connsiteY2" fmla="*/ 885 h 995"/>
            </a:gdLst>
            <a:ahLst/>
            <a:cxnLst>
              <a:cxn ang="0">
                <a:pos x="connsiteX0" y="connsiteY0"/>
              </a:cxn>
              <a:cxn ang="0">
                <a:pos x="connsiteX1" y="connsiteY1"/>
              </a:cxn>
              <a:cxn ang="0">
                <a:pos x="connsiteX2" y="connsiteY2"/>
              </a:cxn>
            </a:cxnLst>
            <a:rect l="l" t="t" r="r" b="b"/>
            <a:pathLst>
              <a:path w="1904" h="995">
                <a:moveTo>
                  <a:pt x="1905" y="885"/>
                </a:moveTo>
                <a:cubicBezTo>
                  <a:pt x="1429" y="314"/>
                  <a:pt x="667" y="-353"/>
                  <a:pt x="0" y="218"/>
                </a:cubicBezTo>
                <a:cubicBezTo>
                  <a:pt x="571" y="885"/>
                  <a:pt x="1333" y="1171"/>
                  <a:pt x="1905" y="885"/>
                </a:cubicBezTo>
                <a:close/>
              </a:path>
            </a:pathLst>
          </a:custGeom>
          <a:solidFill>
            <a:srgbClr val="237E85"/>
          </a:solidFill>
          <a:ln w="9525" cap="flat">
            <a:noFill/>
            <a:prstDash val="solid"/>
            <a:miter/>
          </a:ln>
        </p:spPr>
        <p:txBody>
          <a:bodyPr rtlCol="0" anchor="ctr"/>
          <a:lstStyle/>
          <a:p>
            <a:endParaRPr lang="en-US"/>
          </a:p>
        </p:txBody>
      </p:sp>
      <p:sp>
        <p:nvSpPr>
          <p:cNvPr id="161" name="צורה חופשית: צורה 134">
            <a:extLst>
              <a:ext uri="{FF2B5EF4-FFF2-40B4-BE49-F238E27FC236}">
                <a16:creationId xmlns:a16="http://schemas.microsoft.com/office/drawing/2014/main" id="{5048747A-04CC-4815-BC6D-2314BB9AF7B5}"/>
              </a:ext>
            </a:extLst>
          </p:cNvPr>
          <p:cNvSpPr/>
          <p:nvPr userDrawn="1"/>
        </p:nvSpPr>
        <p:spPr>
          <a:xfrm>
            <a:off x="4486370" y="141040"/>
            <a:ext cx="3714" cy="1309"/>
          </a:xfrm>
          <a:custGeom>
            <a:avLst/>
            <a:gdLst>
              <a:gd name="connsiteX0" fmla="*/ 3715 w 3714"/>
              <a:gd name="connsiteY0" fmla="*/ 977 h 1309"/>
              <a:gd name="connsiteX1" fmla="*/ 0 w 3714"/>
              <a:gd name="connsiteY1" fmla="*/ 215 h 1309"/>
              <a:gd name="connsiteX2" fmla="*/ 3715 w 3714"/>
              <a:gd name="connsiteY2" fmla="*/ 977 h 1309"/>
            </a:gdLst>
            <a:ahLst/>
            <a:cxnLst>
              <a:cxn ang="0">
                <a:pos x="connsiteX0" y="connsiteY0"/>
              </a:cxn>
              <a:cxn ang="0">
                <a:pos x="connsiteX1" y="connsiteY1"/>
              </a:cxn>
              <a:cxn ang="0">
                <a:pos x="connsiteX2" y="connsiteY2"/>
              </a:cxn>
            </a:cxnLst>
            <a:rect l="l" t="t" r="r" b="b"/>
            <a:pathLst>
              <a:path w="3714" h="1309">
                <a:moveTo>
                  <a:pt x="3715" y="977"/>
                </a:moveTo>
                <a:cubicBezTo>
                  <a:pt x="3238" y="1834"/>
                  <a:pt x="762" y="-737"/>
                  <a:pt x="0" y="215"/>
                </a:cubicBezTo>
                <a:cubicBezTo>
                  <a:pt x="286" y="-71"/>
                  <a:pt x="3048" y="2120"/>
                  <a:pt x="3715" y="977"/>
                </a:cubicBezTo>
                <a:close/>
              </a:path>
            </a:pathLst>
          </a:custGeom>
          <a:solidFill>
            <a:srgbClr val="237E85"/>
          </a:solidFill>
          <a:ln w="9525" cap="flat">
            <a:noFill/>
            <a:prstDash val="solid"/>
            <a:miter/>
          </a:ln>
        </p:spPr>
        <p:txBody>
          <a:bodyPr rtlCol="0" anchor="ctr"/>
          <a:lstStyle/>
          <a:p>
            <a:endParaRPr lang="en-US"/>
          </a:p>
        </p:txBody>
      </p:sp>
      <p:sp>
        <p:nvSpPr>
          <p:cNvPr id="162" name="צורה חופשית: צורה 135">
            <a:extLst>
              <a:ext uri="{FF2B5EF4-FFF2-40B4-BE49-F238E27FC236}">
                <a16:creationId xmlns:a16="http://schemas.microsoft.com/office/drawing/2014/main" id="{904B5A59-BFDC-4F54-98DE-B618E2CB1F73}"/>
              </a:ext>
            </a:extLst>
          </p:cNvPr>
          <p:cNvSpPr/>
          <p:nvPr userDrawn="1"/>
        </p:nvSpPr>
        <p:spPr>
          <a:xfrm>
            <a:off x="4402053" y="135254"/>
            <a:ext cx="1930" cy="2938"/>
          </a:xfrm>
          <a:custGeom>
            <a:avLst/>
            <a:gdLst>
              <a:gd name="connsiteX0" fmla="*/ 783 w 1930"/>
              <a:gd name="connsiteY0" fmla="*/ 2572 h 2938"/>
              <a:gd name="connsiteX1" fmla="*/ 1926 w 1930"/>
              <a:gd name="connsiteY1" fmla="*/ 0 h 2938"/>
              <a:gd name="connsiteX2" fmla="*/ 116 w 1930"/>
              <a:gd name="connsiteY2" fmla="*/ 2381 h 2938"/>
              <a:gd name="connsiteX3" fmla="*/ 783 w 1930"/>
              <a:gd name="connsiteY3" fmla="*/ 2572 h 2938"/>
            </a:gdLst>
            <a:ahLst/>
            <a:cxnLst>
              <a:cxn ang="0">
                <a:pos x="connsiteX0" y="connsiteY0"/>
              </a:cxn>
              <a:cxn ang="0">
                <a:pos x="connsiteX1" y="connsiteY1"/>
              </a:cxn>
              <a:cxn ang="0">
                <a:pos x="connsiteX2" y="connsiteY2"/>
              </a:cxn>
              <a:cxn ang="0">
                <a:pos x="connsiteX3" y="connsiteY3"/>
              </a:cxn>
            </a:cxnLst>
            <a:rect l="l" t="t" r="r" b="b"/>
            <a:pathLst>
              <a:path w="1930" h="2938">
                <a:moveTo>
                  <a:pt x="783" y="2572"/>
                </a:moveTo>
                <a:cubicBezTo>
                  <a:pt x="688" y="1143"/>
                  <a:pt x="2021" y="1143"/>
                  <a:pt x="1926" y="0"/>
                </a:cubicBezTo>
                <a:cubicBezTo>
                  <a:pt x="1354" y="191"/>
                  <a:pt x="783" y="2096"/>
                  <a:pt x="116" y="2381"/>
                </a:cubicBezTo>
                <a:cubicBezTo>
                  <a:pt x="-360" y="3620"/>
                  <a:pt x="783" y="2381"/>
                  <a:pt x="783" y="2572"/>
                </a:cubicBezTo>
                <a:close/>
              </a:path>
            </a:pathLst>
          </a:custGeom>
          <a:solidFill>
            <a:srgbClr val="237E85"/>
          </a:solidFill>
          <a:ln w="9525" cap="flat">
            <a:noFill/>
            <a:prstDash val="solid"/>
            <a:miter/>
          </a:ln>
        </p:spPr>
        <p:txBody>
          <a:bodyPr rtlCol="0" anchor="ctr"/>
          <a:lstStyle/>
          <a:p>
            <a:endParaRPr lang="en-US"/>
          </a:p>
        </p:txBody>
      </p:sp>
      <p:sp>
        <p:nvSpPr>
          <p:cNvPr id="163" name="צורה חופשית: צורה 136">
            <a:extLst>
              <a:ext uri="{FF2B5EF4-FFF2-40B4-BE49-F238E27FC236}">
                <a16:creationId xmlns:a16="http://schemas.microsoft.com/office/drawing/2014/main" id="{130EA5A9-8882-4B04-9843-BE63E74404E6}"/>
              </a:ext>
            </a:extLst>
          </p:cNvPr>
          <p:cNvSpPr/>
          <p:nvPr userDrawn="1"/>
        </p:nvSpPr>
        <p:spPr>
          <a:xfrm>
            <a:off x="5901118" y="75108"/>
            <a:ext cx="2000" cy="1173"/>
          </a:xfrm>
          <a:custGeom>
            <a:avLst/>
            <a:gdLst>
              <a:gd name="connsiteX0" fmla="*/ 2000 w 2000"/>
              <a:gd name="connsiteY0" fmla="*/ 996 h 1173"/>
              <a:gd name="connsiteX1" fmla="*/ 0 w 2000"/>
              <a:gd name="connsiteY1" fmla="*/ 139 h 1173"/>
              <a:gd name="connsiteX2" fmla="*/ 2000 w 2000"/>
              <a:gd name="connsiteY2" fmla="*/ 996 h 1173"/>
            </a:gdLst>
            <a:ahLst/>
            <a:cxnLst>
              <a:cxn ang="0">
                <a:pos x="connsiteX0" y="connsiteY0"/>
              </a:cxn>
              <a:cxn ang="0">
                <a:pos x="connsiteX1" y="connsiteY1"/>
              </a:cxn>
              <a:cxn ang="0">
                <a:pos x="connsiteX2" y="connsiteY2"/>
              </a:cxn>
            </a:cxnLst>
            <a:rect l="l" t="t" r="r" b="b"/>
            <a:pathLst>
              <a:path w="2000" h="1173">
                <a:moveTo>
                  <a:pt x="2000" y="996"/>
                </a:moveTo>
                <a:cubicBezTo>
                  <a:pt x="1810" y="-52"/>
                  <a:pt x="762" y="-147"/>
                  <a:pt x="0" y="139"/>
                </a:cubicBezTo>
                <a:cubicBezTo>
                  <a:pt x="477" y="615"/>
                  <a:pt x="1334" y="1568"/>
                  <a:pt x="2000" y="996"/>
                </a:cubicBezTo>
                <a:close/>
              </a:path>
            </a:pathLst>
          </a:custGeom>
          <a:solidFill>
            <a:srgbClr val="237E85"/>
          </a:solidFill>
          <a:ln w="9525" cap="flat">
            <a:noFill/>
            <a:prstDash val="solid"/>
            <a:miter/>
          </a:ln>
        </p:spPr>
        <p:txBody>
          <a:bodyPr rtlCol="0" anchor="ctr"/>
          <a:lstStyle/>
          <a:p>
            <a:endParaRPr lang="en-US"/>
          </a:p>
        </p:txBody>
      </p:sp>
      <p:sp>
        <p:nvSpPr>
          <p:cNvPr id="164" name="צורה חופשית: צורה 137">
            <a:extLst>
              <a:ext uri="{FF2B5EF4-FFF2-40B4-BE49-F238E27FC236}">
                <a16:creationId xmlns:a16="http://schemas.microsoft.com/office/drawing/2014/main" id="{29CB38B0-A4D7-42D7-95E6-FB340397BA30}"/>
              </a:ext>
            </a:extLst>
          </p:cNvPr>
          <p:cNvSpPr/>
          <p:nvPr userDrawn="1"/>
        </p:nvSpPr>
        <p:spPr>
          <a:xfrm>
            <a:off x="5815203" y="102835"/>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285" y="-156"/>
                  <a:pt x="0" y="701"/>
                </a:cubicBezTo>
                <a:lnTo>
                  <a:pt x="667" y="891"/>
                </a:lnTo>
                <a:cubicBezTo>
                  <a:pt x="762" y="606"/>
                  <a:pt x="857" y="415"/>
                  <a:pt x="1048" y="320"/>
                </a:cubicBezTo>
                <a:close/>
              </a:path>
            </a:pathLst>
          </a:custGeom>
          <a:solidFill>
            <a:srgbClr val="237E85"/>
          </a:solidFill>
          <a:ln w="9525" cap="flat">
            <a:noFill/>
            <a:prstDash val="solid"/>
            <a:miter/>
          </a:ln>
        </p:spPr>
        <p:txBody>
          <a:bodyPr rtlCol="0" anchor="ctr"/>
          <a:lstStyle/>
          <a:p>
            <a:endParaRPr lang="en-US"/>
          </a:p>
        </p:txBody>
      </p:sp>
      <p:sp>
        <p:nvSpPr>
          <p:cNvPr id="165" name="צורה חופשית: צורה 138">
            <a:extLst>
              <a:ext uri="{FF2B5EF4-FFF2-40B4-BE49-F238E27FC236}">
                <a16:creationId xmlns:a16="http://schemas.microsoft.com/office/drawing/2014/main" id="{11EA0731-E0F7-41D8-907B-A6454D141B0E}"/>
              </a:ext>
            </a:extLst>
          </p:cNvPr>
          <p:cNvSpPr/>
          <p:nvPr userDrawn="1"/>
        </p:nvSpPr>
        <p:spPr>
          <a:xfrm>
            <a:off x="5813473" y="105822"/>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2"/>
                  <a:pt x="491" y="667"/>
                  <a:pt x="681" y="0"/>
                </a:cubicBezTo>
                <a:cubicBezTo>
                  <a:pt x="300" y="1048"/>
                  <a:pt x="-81" y="572"/>
                  <a:pt x="15" y="2000"/>
                </a:cubicBezTo>
                <a:cubicBezTo>
                  <a:pt x="205" y="2000"/>
                  <a:pt x="300" y="1334"/>
                  <a:pt x="491" y="1429"/>
                </a:cubicBezTo>
                <a:close/>
              </a:path>
            </a:pathLst>
          </a:custGeom>
          <a:solidFill>
            <a:srgbClr val="237E85"/>
          </a:solidFill>
          <a:ln w="9525" cap="flat">
            <a:noFill/>
            <a:prstDash val="solid"/>
            <a:miter/>
          </a:ln>
        </p:spPr>
        <p:txBody>
          <a:bodyPr rtlCol="0" anchor="ctr"/>
          <a:lstStyle/>
          <a:p>
            <a:endParaRPr lang="en-US"/>
          </a:p>
        </p:txBody>
      </p:sp>
      <p:sp>
        <p:nvSpPr>
          <p:cNvPr id="166" name="צורה חופשית: צורה 139">
            <a:extLst>
              <a:ext uri="{FF2B5EF4-FFF2-40B4-BE49-F238E27FC236}">
                <a16:creationId xmlns:a16="http://schemas.microsoft.com/office/drawing/2014/main" id="{AE6A8CCA-1BAB-4FD2-9473-315D4663117D}"/>
              </a:ext>
            </a:extLst>
          </p:cNvPr>
          <p:cNvSpPr/>
          <p:nvPr userDrawn="1"/>
        </p:nvSpPr>
        <p:spPr>
          <a:xfrm>
            <a:off x="5814605" y="103822"/>
            <a:ext cx="506" cy="1524"/>
          </a:xfrm>
          <a:custGeom>
            <a:avLst/>
            <a:gdLst>
              <a:gd name="connsiteX0" fmla="*/ 121 w 506"/>
              <a:gd name="connsiteY0" fmla="*/ 0 h 1524"/>
              <a:gd name="connsiteX1" fmla="*/ 311 w 506"/>
              <a:gd name="connsiteY1" fmla="*/ 1524 h 1524"/>
              <a:gd name="connsiteX2" fmla="*/ 121 w 506"/>
              <a:gd name="connsiteY2" fmla="*/ 0 h 1524"/>
            </a:gdLst>
            <a:ahLst/>
            <a:cxnLst>
              <a:cxn ang="0">
                <a:pos x="connsiteX0" y="connsiteY0"/>
              </a:cxn>
              <a:cxn ang="0">
                <a:pos x="connsiteX1" y="connsiteY1"/>
              </a:cxn>
              <a:cxn ang="0">
                <a:pos x="connsiteX2" y="connsiteY2"/>
              </a:cxn>
            </a:cxnLst>
            <a:rect l="l" t="t" r="r" b="b"/>
            <a:pathLst>
              <a:path w="506" h="1524">
                <a:moveTo>
                  <a:pt x="121" y="0"/>
                </a:moveTo>
                <a:cubicBezTo>
                  <a:pt x="-165" y="857"/>
                  <a:pt x="121" y="1238"/>
                  <a:pt x="311" y="1524"/>
                </a:cubicBezTo>
                <a:cubicBezTo>
                  <a:pt x="597" y="572"/>
                  <a:pt x="597" y="0"/>
                  <a:pt x="121" y="0"/>
                </a:cubicBezTo>
                <a:close/>
              </a:path>
            </a:pathLst>
          </a:custGeom>
          <a:solidFill>
            <a:srgbClr val="237E85"/>
          </a:solidFill>
          <a:ln w="9525" cap="flat">
            <a:noFill/>
            <a:prstDash val="solid"/>
            <a:miter/>
          </a:ln>
        </p:spPr>
        <p:txBody>
          <a:bodyPr rtlCol="0" anchor="ctr"/>
          <a:lstStyle/>
          <a:p>
            <a:endParaRPr lang="en-US"/>
          </a:p>
        </p:txBody>
      </p:sp>
      <p:sp>
        <p:nvSpPr>
          <p:cNvPr id="167" name="צורה חופשית: צורה 140">
            <a:extLst>
              <a:ext uri="{FF2B5EF4-FFF2-40B4-BE49-F238E27FC236}">
                <a16:creationId xmlns:a16="http://schemas.microsoft.com/office/drawing/2014/main" id="{BDBAB650-1C3C-4470-9E9A-30DBD2A0DB85}"/>
              </a:ext>
            </a:extLst>
          </p:cNvPr>
          <p:cNvSpPr/>
          <p:nvPr userDrawn="1"/>
        </p:nvSpPr>
        <p:spPr>
          <a:xfrm>
            <a:off x="5829936" y="65808"/>
            <a:ext cx="989" cy="1525"/>
          </a:xfrm>
          <a:custGeom>
            <a:avLst/>
            <a:gdLst>
              <a:gd name="connsiteX0" fmla="*/ 887 w 989"/>
              <a:gd name="connsiteY0" fmla="*/ 1057 h 1525"/>
              <a:gd name="connsiteX1" fmla="*/ 697 w 989"/>
              <a:gd name="connsiteY1" fmla="*/ 676 h 1525"/>
              <a:gd name="connsiteX2" fmla="*/ 983 w 989"/>
              <a:gd name="connsiteY2" fmla="*/ 390 h 1525"/>
              <a:gd name="connsiteX3" fmla="*/ 30 w 989"/>
              <a:gd name="connsiteY3" fmla="*/ 1152 h 1525"/>
              <a:gd name="connsiteX4" fmla="*/ 887 w 989"/>
              <a:gd name="connsiteY4" fmla="*/ 1057 h 1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525">
                <a:moveTo>
                  <a:pt x="887" y="1057"/>
                </a:moveTo>
                <a:cubicBezTo>
                  <a:pt x="983" y="771"/>
                  <a:pt x="792" y="771"/>
                  <a:pt x="697" y="676"/>
                </a:cubicBezTo>
                <a:cubicBezTo>
                  <a:pt x="792" y="390"/>
                  <a:pt x="887" y="390"/>
                  <a:pt x="983" y="390"/>
                </a:cubicBezTo>
                <a:cubicBezTo>
                  <a:pt x="1078" y="-753"/>
                  <a:pt x="221" y="961"/>
                  <a:pt x="30" y="1152"/>
                </a:cubicBezTo>
                <a:cubicBezTo>
                  <a:pt x="-160" y="2295"/>
                  <a:pt x="602" y="390"/>
                  <a:pt x="887" y="1057"/>
                </a:cubicBezTo>
                <a:close/>
              </a:path>
            </a:pathLst>
          </a:custGeom>
          <a:solidFill>
            <a:srgbClr val="237E85"/>
          </a:solidFill>
          <a:ln w="9525" cap="flat">
            <a:noFill/>
            <a:prstDash val="solid"/>
            <a:miter/>
          </a:ln>
        </p:spPr>
        <p:txBody>
          <a:bodyPr rtlCol="0" anchor="ctr"/>
          <a:lstStyle/>
          <a:p>
            <a:endParaRPr lang="en-US"/>
          </a:p>
        </p:txBody>
      </p:sp>
      <p:sp>
        <p:nvSpPr>
          <p:cNvPr id="168" name="צורה חופשית: צורה 141">
            <a:extLst>
              <a:ext uri="{FF2B5EF4-FFF2-40B4-BE49-F238E27FC236}">
                <a16:creationId xmlns:a16="http://schemas.microsoft.com/office/drawing/2014/main" id="{F417E52F-DFBE-4B07-A927-5B09FFB225F4}"/>
              </a:ext>
            </a:extLst>
          </p:cNvPr>
          <p:cNvSpPr/>
          <p:nvPr userDrawn="1"/>
        </p:nvSpPr>
        <p:spPr>
          <a:xfrm>
            <a:off x="5829966" y="63150"/>
            <a:ext cx="2952" cy="1904"/>
          </a:xfrm>
          <a:custGeom>
            <a:avLst/>
            <a:gdLst>
              <a:gd name="connsiteX0" fmla="*/ 0 w 2952"/>
              <a:gd name="connsiteY0" fmla="*/ 1905 h 1904"/>
              <a:gd name="connsiteX1" fmla="*/ 2953 w 2952"/>
              <a:gd name="connsiteY1" fmla="*/ 0 h 1904"/>
              <a:gd name="connsiteX2" fmla="*/ 0 w 2952"/>
              <a:gd name="connsiteY2" fmla="*/ 1905 h 1904"/>
            </a:gdLst>
            <a:ahLst/>
            <a:cxnLst>
              <a:cxn ang="0">
                <a:pos x="connsiteX0" y="connsiteY0"/>
              </a:cxn>
              <a:cxn ang="0">
                <a:pos x="connsiteX1" y="connsiteY1"/>
              </a:cxn>
              <a:cxn ang="0">
                <a:pos x="connsiteX2" y="connsiteY2"/>
              </a:cxn>
            </a:cxnLst>
            <a:rect l="l" t="t" r="r" b="b"/>
            <a:pathLst>
              <a:path w="2952" h="1904">
                <a:moveTo>
                  <a:pt x="0" y="1905"/>
                </a:moveTo>
                <a:cubicBezTo>
                  <a:pt x="1238" y="1143"/>
                  <a:pt x="1714" y="1048"/>
                  <a:pt x="2953" y="0"/>
                </a:cubicBezTo>
                <a:cubicBezTo>
                  <a:pt x="2477" y="0"/>
                  <a:pt x="857" y="95"/>
                  <a:pt x="0" y="1905"/>
                </a:cubicBezTo>
                <a:close/>
              </a:path>
            </a:pathLst>
          </a:custGeom>
          <a:solidFill>
            <a:srgbClr val="237E85"/>
          </a:solidFill>
          <a:ln w="9525" cap="flat">
            <a:noFill/>
            <a:prstDash val="solid"/>
            <a:miter/>
          </a:ln>
        </p:spPr>
        <p:txBody>
          <a:bodyPr rtlCol="0" anchor="ctr"/>
          <a:lstStyle/>
          <a:p>
            <a:endParaRPr lang="en-US"/>
          </a:p>
        </p:txBody>
      </p:sp>
      <p:sp>
        <p:nvSpPr>
          <p:cNvPr id="169" name="צורה חופשית: צורה 142">
            <a:extLst>
              <a:ext uri="{FF2B5EF4-FFF2-40B4-BE49-F238E27FC236}">
                <a16:creationId xmlns:a16="http://schemas.microsoft.com/office/drawing/2014/main" id="{CB38F71A-DF47-4BB3-9856-44BB7D1F7BE7}"/>
              </a:ext>
            </a:extLst>
          </p:cNvPr>
          <p:cNvSpPr/>
          <p:nvPr userDrawn="1"/>
        </p:nvSpPr>
        <p:spPr>
          <a:xfrm>
            <a:off x="5845551" y="61531"/>
            <a:ext cx="4036" cy="2856"/>
          </a:xfrm>
          <a:custGeom>
            <a:avLst/>
            <a:gdLst>
              <a:gd name="connsiteX0" fmla="*/ 1465 w 4036"/>
              <a:gd name="connsiteY0" fmla="*/ 2667 h 2856"/>
              <a:gd name="connsiteX1" fmla="*/ 4037 w 4036"/>
              <a:gd name="connsiteY1" fmla="*/ 2762 h 2856"/>
              <a:gd name="connsiteX2" fmla="*/ 2608 w 4036"/>
              <a:gd name="connsiteY2" fmla="*/ 2286 h 2856"/>
              <a:gd name="connsiteX3" fmla="*/ 227 w 4036"/>
              <a:gd name="connsiteY3" fmla="*/ 0 h 2856"/>
              <a:gd name="connsiteX4" fmla="*/ 1560 w 4036"/>
              <a:gd name="connsiteY4" fmla="*/ 1524 h 2856"/>
              <a:gd name="connsiteX5" fmla="*/ 798 w 4036"/>
              <a:gd name="connsiteY5" fmla="*/ 2000 h 2856"/>
              <a:gd name="connsiteX6" fmla="*/ 1465 w 4036"/>
              <a:gd name="connsiteY6" fmla="*/ 2667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6" h="2856">
                <a:moveTo>
                  <a:pt x="1465" y="2667"/>
                </a:moveTo>
                <a:cubicBezTo>
                  <a:pt x="1941" y="1048"/>
                  <a:pt x="2608" y="3334"/>
                  <a:pt x="4037" y="2762"/>
                </a:cubicBezTo>
                <a:cubicBezTo>
                  <a:pt x="3846" y="1810"/>
                  <a:pt x="3179" y="1619"/>
                  <a:pt x="2608" y="2286"/>
                </a:cubicBezTo>
                <a:cubicBezTo>
                  <a:pt x="2418" y="381"/>
                  <a:pt x="1656" y="762"/>
                  <a:pt x="227" y="0"/>
                </a:cubicBezTo>
                <a:cubicBezTo>
                  <a:pt x="-154" y="2000"/>
                  <a:pt x="1465" y="762"/>
                  <a:pt x="1560" y="1524"/>
                </a:cubicBezTo>
                <a:cubicBezTo>
                  <a:pt x="703" y="1810"/>
                  <a:pt x="-1012" y="1238"/>
                  <a:pt x="798" y="2000"/>
                </a:cubicBezTo>
                <a:cubicBezTo>
                  <a:pt x="1084" y="2191"/>
                  <a:pt x="989" y="2762"/>
                  <a:pt x="1465" y="2667"/>
                </a:cubicBezTo>
                <a:close/>
              </a:path>
            </a:pathLst>
          </a:custGeom>
          <a:solidFill>
            <a:srgbClr val="237E85"/>
          </a:solidFill>
          <a:ln w="9525" cap="flat">
            <a:noFill/>
            <a:prstDash val="solid"/>
            <a:miter/>
          </a:ln>
        </p:spPr>
        <p:txBody>
          <a:bodyPr rtlCol="0" anchor="ctr"/>
          <a:lstStyle/>
          <a:p>
            <a:endParaRPr lang="en-US"/>
          </a:p>
        </p:txBody>
      </p:sp>
      <p:sp>
        <p:nvSpPr>
          <p:cNvPr id="170" name="צורה חופשית: צורה 143">
            <a:extLst>
              <a:ext uri="{FF2B5EF4-FFF2-40B4-BE49-F238E27FC236}">
                <a16:creationId xmlns:a16="http://schemas.microsoft.com/office/drawing/2014/main" id="{792971B6-A19E-4CC7-AA1D-D4DF5249028D}"/>
              </a:ext>
            </a:extLst>
          </p:cNvPr>
          <p:cNvSpPr/>
          <p:nvPr userDrawn="1"/>
        </p:nvSpPr>
        <p:spPr>
          <a:xfrm>
            <a:off x="5820142" y="428910"/>
            <a:ext cx="2125" cy="2870"/>
          </a:xfrm>
          <a:custGeom>
            <a:avLst/>
            <a:gdLst>
              <a:gd name="connsiteX0" fmla="*/ 871 w 2125"/>
              <a:gd name="connsiteY0" fmla="*/ 2572 h 2870"/>
              <a:gd name="connsiteX1" fmla="*/ 2109 w 2125"/>
              <a:gd name="connsiteY1" fmla="*/ 0 h 2870"/>
              <a:gd name="connsiteX2" fmla="*/ 109 w 2125"/>
              <a:gd name="connsiteY2" fmla="*/ 2286 h 2870"/>
              <a:gd name="connsiteX3" fmla="*/ 871 w 2125"/>
              <a:gd name="connsiteY3" fmla="*/ 2572 h 2870"/>
            </a:gdLst>
            <a:ahLst/>
            <a:cxnLst>
              <a:cxn ang="0">
                <a:pos x="connsiteX0" y="connsiteY0"/>
              </a:cxn>
              <a:cxn ang="0">
                <a:pos x="connsiteX1" y="connsiteY1"/>
              </a:cxn>
              <a:cxn ang="0">
                <a:pos x="connsiteX2" y="connsiteY2"/>
              </a:cxn>
              <a:cxn ang="0">
                <a:pos x="connsiteX3" y="connsiteY3"/>
              </a:cxn>
            </a:cxnLst>
            <a:rect l="l" t="t" r="r" b="b"/>
            <a:pathLst>
              <a:path w="2125" h="2870">
                <a:moveTo>
                  <a:pt x="871" y="2572"/>
                </a:moveTo>
                <a:cubicBezTo>
                  <a:pt x="776" y="1143"/>
                  <a:pt x="2300" y="1238"/>
                  <a:pt x="2109" y="0"/>
                </a:cubicBezTo>
                <a:cubicBezTo>
                  <a:pt x="1347" y="95"/>
                  <a:pt x="776" y="2096"/>
                  <a:pt x="109" y="2286"/>
                </a:cubicBezTo>
                <a:cubicBezTo>
                  <a:pt x="-367" y="3524"/>
                  <a:pt x="871" y="2381"/>
                  <a:pt x="871" y="2572"/>
                </a:cubicBezTo>
                <a:close/>
              </a:path>
            </a:pathLst>
          </a:custGeom>
          <a:solidFill>
            <a:srgbClr val="237E85"/>
          </a:solidFill>
          <a:ln w="9525" cap="flat">
            <a:noFill/>
            <a:prstDash val="solid"/>
            <a:miter/>
          </a:ln>
        </p:spPr>
        <p:txBody>
          <a:bodyPr rtlCol="0" anchor="ctr"/>
          <a:lstStyle/>
          <a:p>
            <a:endParaRPr lang="en-US"/>
          </a:p>
        </p:txBody>
      </p:sp>
      <p:sp>
        <p:nvSpPr>
          <p:cNvPr id="171" name="צורה חופשית: צורה 144">
            <a:extLst>
              <a:ext uri="{FF2B5EF4-FFF2-40B4-BE49-F238E27FC236}">
                <a16:creationId xmlns:a16="http://schemas.microsoft.com/office/drawing/2014/main" id="{4418A2EB-C102-43A1-9958-E3B92C4EFF8A}"/>
              </a:ext>
            </a:extLst>
          </p:cNvPr>
          <p:cNvSpPr/>
          <p:nvPr userDrawn="1"/>
        </p:nvSpPr>
        <p:spPr>
          <a:xfrm>
            <a:off x="5675566" y="233032"/>
            <a:ext cx="1905" cy="1011"/>
          </a:xfrm>
          <a:custGeom>
            <a:avLst/>
            <a:gdLst>
              <a:gd name="connsiteX0" fmla="*/ 0 w 1905"/>
              <a:gd name="connsiteY0" fmla="*/ 234 h 1011"/>
              <a:gd name="connsiteX1" fmla="*/ 1905 w 1905"/>
              <a:gd name="connsiteY1" fmla="*/ 901 h 1011"/>
              <a:gd name="connsiteX2" fmla="*/ 0 w 1905"/>
              <a:gd name="connsiteY2" fmla="*/ 234 h 1011"/>
            </a:gdLst>
            <a:ahLst/>
            <a:cxnLst>
              <a:cxn ang="0">
                <a:pos x="connsiteX0" y="connsiteY0"/>
              </a:cxn>
              <a:cxn ang="0">
                <a:pos x="connsiteX1" y="connsiteY1"/>
              </a:cxn>
              <a:cxn ang="0">
                <a:pos x="connsiteX2" y="connsiteY2"/>
              </a:cxn>
            </a:cxnLst>
            <a:rect l="l" t="t" r="r" b="b"/>
            <a:pathLst>
              <a:path w="1905" h="1011">
                <a:moveTo>
                  <a:pt x="0" y="234"/>
                </a:moveTo>
                <a:cubicBezTo>
                  <a:pt x="476" y="901"/>
                  <a:pt x="1238" y="1187"/>
                  <a:pt x="1905" y="901"/>
                </a:cubicBezTo>
                <a:cubicBezTo>
                  <a:pt x="1429" y="234"/>
                  <a:pt x="667" y="-337"/>
                  <a:pt x="0" y="234"/>
                </a:cubicBezTo>
                <a:close/>
              </a:path>
            </a:pathLst>
          </a:custGeom>
          <a:solidFill>
            <a:srgbClr val="237E85"/>
          </a:solidFill>
          <a:ln w="9525" cap="flat">
            <a:noFill/>
            <a:prstDash val="solid"/>
            <a:miter/>
          </a:ln>
        </p:spPr>
        <p:txBody>
          <a:bodyPr rtlCol="0" anchor="ctr"/>
          <a:lstStyle/>
          <a:p>
            <a:endParaRPr lang="en-US"/>
          </a:p>
        </p:txBody>
      </p:sp>
      <p:sp>
        <p:nvSpPr>
          <p:cNvPr id="172" name="צורה חופשית: צורה 145">
            <a:extLst>
              <a:ext uri="{FF2B5EF4-FFF2-40B4-BE49-F238E27FC236}">
                <a16:creationId xmlns:a16="http://schemas.microsoft.com/office/drawing/2014/main" id="{169A598F-7B42-4FE0-A8BC-9A0E17D1B821}"/>
              </a:ext>
            </a:extLst>
          </p:cNvPr>
          <p:cNvSpPr/>
          <p:nvPr userDrawn="1"/>
        </p:nvSpPr>
        <p:spPr>
          <a:xfrm>
            <a:off x="4390167" y="167796"/>
            <a:ext cx="1054" cy="891"/>
          </a:xfrm>
          <a:custGeom>
            <a:avLst/>
            <a:gdLst>
              <a:gd name="connsiteX0" fmla="*/ 1048 w 1054"/>
              <a:gd name="connsiteY0" fmla="*/ 320 h 891"/>
              <a:gd name="connsiteX1" fmla="*/ 0 w 1054"/>
              <a:gd name="connsiteY1" fmla="*/ 701 h 891"/>
              <a:gd name="connsiteX2" fmla="*/ 667 w 1054"/>
              <a:gd name="connsiteY2" fmla="*/ 891 h 891"/>
              <a:gd name="connsiteX3" fmla="*/ 1048 w 1054"/>
              <a:gd name="connsiteY3" fmla="*/ 320 h 891"/>
            </a:gdLst>
            <a:ahLst/>
            <a:cxnLst>
              <a:cxn ang="0">
                <a:pos x="connsiteX0" y="connsiteY0"/>
              </a:cxn>
              <a:cxn ang="0">
                <a:pos x="connsiteX1" y="connsiteY1"/>
              </a:cxn>
              <a:cxn ang="0">
                <a:pos x="connsiteX2" y="connsiteY2"/>
              </a:cxn>
              <a:cxn ang="0">
                <a:pos x="connsiteX3" y="connsiteY3"/>
              </a:cxn>
            </a:cxnLst>
            <a:rect l="l" t="t" r="r" b="b"/>
            <a:pathLst>
              <a:path w="1054" h="891">
                <a:moveTo>
                  <a:pt x="1048" y="320"/>
                </a:moveTo>
                <a:cubicBezTo>
                  <a:pt x="1143" y="-156"/>
                  <a:pt x="190" y="-156"/>
                  <a:pt x="0" y="701"/>
                </a:cubicBezTo>
                <a:lnTo>
                  <a:pt x="667" y="891"/>
                </a:lnTo>
                <a:cubicBezTo>
                  <a:pt x="762" y="606"/>
                  <a:pt x="953" y="415"/>
                  <a:pt x="1048" y="320"/>
                </a:cubicBezTo>
                <a:close/>
              </a:path>
            </a:pathLst>
          </a:custGeom>
          <a:solidFill>
            <a:srgbClr val="237E85"/>
          </a:solidFill>
          <a:ln w="9525" cap="flat">
            <a:noFill/>
            <a:prstDash val="solid"/>
            <a:miter/>
          </a:ln>
        </p:spPr>
        <p:txBody>
          <a:bodyPr rtlCol="0" anchor="ctr"/>
          <a:lstStyle/>
          <a:p>
            <a:endParaRPr lang="en-US"/>
          </a:p>
        </p:txBody>
      </p:sp>
      <p:sp>
        <p:nvSpPr>
          <p:cNvPr id="173" name="צורה חופשית: צורה 146">
            <a:extLst>
              <a:ext uri="{FF2B5EF4-FFF2-40B4-BE49-F238E27FC236}">
                <a16:creationId xmlns:a16="http://schemas.microsoft.com/office/drawing/2014/main" id="{F8193610-0F9B-4036-963C-527BDB91A2B0}"/>
              </a:ext>
            </a:extLst>
          </p:cNvPr>
          <p:cNvSpPr/>
          <p:nvPr userDrawn="1"/>
        </p:nvSpPr>
        <p:spPr>
          <a:xfrm>
            <a:off x="5901404" y="264332"/>
            <a:ext cx="3333" cy="998"/>
          </a:xfrm>
          <a:custGeom>
            <a:avLst/>
            <a:gdLst>
              <a:gd name="connsiteX0" fmla="*/ 0 w 3333"/>
              <a:gd name="connsiteY0" fmla="*/ 748 h 998"/>
              <a:gd name="connsiteX1" fmla="*/ 3334 w 3333"/>
              <a:gd name="connsiteY1" fmla="*/ 462 h 998"/>
              <a:gd name="connsiteX2" fmla="*/ 0 w 3333"/>
              <a:gd name="connsiteY2" fmla="*/ 748 h 998"/>
            </a:gdLst>
            <a:ahLst/>
            <a:cxnLst>
              <a:cxn ang="0">
                <a:pos x="connsiteX0" y="connsiteY0"/>
              </a:cxn>
              <a:cxn ang="0">
                <a:pos x="connsiteX1" y="connsiteY1"/>
              </a:cxn>
              <a:cxn ang="0">
                <a:pos x="connsiteX2" y="connsiteY2"/>
              </a:cxn>
            </a:cxnLst>
            <a:rect l="l" t="t" r="r" b="b"/>
            <a:pathLst>
              <a:path w="3333" h="998">
                <a:moveTo>
                  <a:pt x="0" y="748"/>
                </a:moveTo>
                <a:cubicBezTo>
                  <a:pt x="952" y="939"/>
                  <a:pt x="2667" y="1320"/>
                  <a:pt x="3334" y="462"/>
                </a:cubicBezTo>
                <a:cubicBezTo>
                  <a:pt x="2477" y="-395"/>
                  <a:pt x="857" y="81"/>
                  <a:pt x="0" y="748"/>
                </a:cubicBezTo>
                <a:close/>
              </a:path>
            </a:pathLst>
          </a:custGeom>
          <a:solidFill>
            <a:srgbClr val="237E85"/>
          </a:solidFill>
          <a:ln w="9525" cap="flat">
            <a:noFill/>
            <a:prstDash val="solid"/>
            <a:miter/>
          </a:ln>
        </p:spPr>
        <p:txBody>
          <a:bodyPr rtlCol="0" anchor="ctr"/>
          <a:lstStyle/>
          <a:p>
            <a:endParaRPr lang="en-US"/>
          </a:p>
        </p:txBody>
      </p:sp>
      <p:sp>
        <p:nvSpPr>
          <p:cNvPr id="174" name="צורה חופשית: צורה 147">
            <a:extLst>
              <a:ext uri="{FF2B5EF4-FFF2-40B4-BE49-F238E27FC236}">
                <a16:creationId xmlns:a16="http://schemas.microsoft.com/office/drawing/2014/main" id="{ECF9C9C4-221C-4BC2-80D0-C1F211B8D82C}"/>
              </a:ext>
            </a:extLst>
          </p:cNvPr>
          <p:cNvSpPr/>
          <p:nvPr userDrawn="1"/>
        </p:nvSpPr>
        <p:spPr>
          <a:xfrm>
            <a:off x="4475416" y="134683"/>
            <a:ext cx="2095" cy="1102"/>
          </a:xfrm>
          <a:custGeom>
            <a:avLst/>
            <a:gdLst>
              <a:gd name="connsiteX0" fmla="*/ 2096 w 2095"/>
              <a:gd name="connsiteY0" fmla="*/ 858 h 1102"/>
              <a:gd name="connsiteX1" fmla="*/ 0 w 2095"/>
              <a:gd name="connsiteY1" fmla="*/ 191 h 1102"/>
              <a:gd name="connsiteX2" fmla="*/ 2096 w 2095"/>
              <a:gd name="connsiteY2" fmla="*/ 858 h 1102"/>
            </a:gdLst>
            <a:ahLst/>
            <a:cxnLst>
              <a:cxn ang="0">
                <a:pos x="connsiteX0" y="connsiteY0"/>
              </a:cxn>
              <a:cxn ang="0">
                <a:pos x="connsiteX1" y="connsiteY1"/>
              </a:cxn>
              <a:cxn ang="0">
                <a:pos x="connsiteX2" y="connsiteY2"/>
              </a:cxn>
            </a:cxnLst>
            <a:rect l="l" t="t" r="r" b="b"/>
            <a:pathLst>
              <a:path w="2095" h="1102">
                <a:moveTo>
                  <a:pt x="2096" y="858"/>
                </a:moveTo>
                <a:cubicBezTo>
                  <a:pt x="1810" y="-190"/>
                  <a:pt x="667" y="-95"/>
                  <a:pt x="0" y="191"/>
                </a:cubicBezTo>
                <a:cubicBezTo>
                  <a:pt x="476" y="667"/>
                  <a:pt x="1429" y="1524"/>
                  <a:pt x="2096" y="858"/>
                </a:cubicBezTo>
                <a:close/>
              </a:path>
            </a:pathLst>
          </a:custGeom>
          <a:solidFill>
            <a:srgbClr val="237E85"/>
          </a:solidFill>
          <a:ln w="9525" cap="flat">
            <a:noFill/>
            <a:prstDash val="solid"/>
            <a:miter/>
          </a:ln>
        </p:spPr>
        <p:txBody>
          <a:bodyPr rtlCol="0" anchor="ctr"/>
          <a:lstStyle/>
          <a:p>
            <a:endParaRPr lang="en-US"/>
          </a:p>
        </p:txBody>
      </p:sp>
      <p:sp>
        <p:nvSpPr>
          <p:cNvPr id="175" name="צורה חופשית: צורה 148">
            <a:extLst>
              <a:ext uri="{FF2B5EF4-FFF2-40B4-BE49-F238E27FC236}">
                <a16:creationId xmlns:a16="http://schemas.microsoft.com/office/drawing/2014/main" id="{D91E6C0C-74D1-4A81-AC4A-20F3245E4528}"/>
              </a:ext>
            </a:extLst>
          </p:cNvPr>
          <p:cNvSpPr/>
          <p:nvPr userDrawn="1"/>
        </p:nvSpPr>
        <p:spPr>
          <a:xfrm>
            <a:off x="4404520" y="130591"/>
            <a:ext cx="990" cy="1513"/>
          </a:xfrm>
          <a:custGeom>
            <a:avLst/>
            <a:gdLst>
              <a:gd name="connsiteX0" fmla="*/ 887 w 990"/>
              <a:gd name="connsiteY0" fmla="*/ 1044 h 1513"/>
              <a:gd name="connsiteX1" fmla="*/ 792 w 990"/>
              <a:gd name="connsiteY1" fmla="*/ 663 h 1513"/>
              <a:gd name="connsiteX2" fmla="*/ 983 w 990"/>
              <a:gd name="connsiteY2" fmla="*/ 377 h 1513"/>
              <a:gd name="connsiteX3" fmla="*/ 30 w 990"/>
              <a:gd name="connsiteY3" fmla="*/ 1139 h 1513"/>
              <a:gd name="connsiteX4" fmla="*/ 887 w 990"/>
              <a:gd name="connsiteY4" fmla="*/ 1044 h 1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 h="1513">
                <a:moveTo>
                  <a:pt x="887" y="1044"/>
                </a:moveTo>
                <a:cubicBezTo>
                  <a:pt x="983" y="758"/>
                  <a:pt x="792" y="758"/>
                  <a:pt x="792" y="663"/>
                </a:cubicBezTo>
                <a:cubicBezTo>
                  <a:pt x="887" y="377"/>
                  <a:pt x="983" y="377"/>
                  <a:pt x="983" y="377"/>
                </a:cubicBezTo>
                <a:cubicBezTo>
                  <a:pt x="1078" y="-766"/>
                  <a:pt x="316" y="1044"/>
                  <a:pt x="30" y="1139"/>
                </a:cubicBezTo>
                <a:cubicBezTo>
                  <a:pt x="-160" y="2282"/>
                  <a:pt x="602" y="377"/>
                  <a:pt x="887" y="1044"/>
                </a:cubicBezTo>
                <a:close/>
              </a:path>
            </a:pathLst>
          </a:custGeom>
          <a:solidFill>
            <a:srgbClr val="237E85"/>
          </a:solidFill>
          <a:ln w="9525" cap="flat">
            <a:noFill/>
            <a:prstDash val="solid"/>
            <a:miter/>
          </a:ln>
        </p:spPr>
        <p:txBody>
          <a:bodyPr rtlCol="0" anchor="ctr"/>
          <a:lstStyle/>
          <a:p>
            <a:endParaRPr lang="en-US"/>
          </a:p>
        </p:txBody>
      </p:sp>
      <p:sp>
        <p:nvSpPr>
          <p:cNvPr id="176" name="צורה חופשית: צורה 149">
            <a:extLst>
              <a:ext uri="{FF2B5EF4-FFF2-40B4-BE49-F238E27FC236}">
                <a16:creationId xmlns:a16="http://schemas.microsoft.com/office/drawing/2014/main" id="{42D709CE-14EB-498C-8D51-923FAF9AD4D0}"/>
              </a:ext>
            </a:extLst>
          </p:cNvPr>
          <p:cNvSpPr/>
          <p:nvPr userDrawn="1"/>
        </p:nvSpPr>
        <p:spPr>
          <a:xfrm>
            <a:off x="4388438" y="170783"/>
            <a:ext cx="681" cy="2000"/>
          </a:xfrm>
          <a:custGeom>
            <a:avLst/>
            <a:gdLst>
              <a:gd name="connsiteX0" fmla="*/ 491 w 681"/>
              <a:gd name="connsiteY0" fmla="*/ 1429 h 2000"/>
              <a:gd name="connsiteX1" fmla="*/ 681 w 681"/>
              <a:gd name="connsiteY1" fmla="*/ 0 h 2000"/>
              <a:gd name="connsiteX2" fmla="*/ 15 w 681"/>
              <a:gd name="connsiteY2" fmla="*/ 2000 h 2000"/>
              <a:gd name="connsiteX3" fmla="*/ 491 w 681"/>
              <a:gd name="connsiteY3" fmla="*/ 1429 h 2000"/>
            </a:gdLst>
            <a:ahLst/>
            <a:cxnLst>
              <a:cxn ang="0">
                <a:pos x="connsiteX0" y="connsiteY0"/>
              </a:cxn>
              <a:cxn ang="0">
                <a:pos x="connsiteX1" y="connsiteY1"/>
              </a:cxn>
              <a:cxn ang="0">
                <a:pos x="connsiteX2" y="connsiteY2"/>
              </a:cxn>
              <a:cxn ang="0">
                <a:pos x="connsiteX3" y="connsiteY3"/>
              </a:cxn>
            </a:cxnLst>
            <a:rect l="l" t="t" r="r" b="b"/>
            <a:pathLst>
              <a:path w="681" h="2000">
                <a:moveTo>
                  <a:pt x="491" y="1429"/>
                </a:moveTo>
                <a:cubicBezTo>
                  <a:pt x="872" y="571"/>
                  <a:pt x="396" y="667"/>
                  <a:pt x="681" y="0"/>
                </a:cubicBezTo>
                <a:cubicBezTo>
                  <a:pt x="301" y="1048"/>
                  <a:pt x="-81" y="571"/>
                  <a:pt x="15" y="2000"/>
                </a:cubicBezTo>
                <a:cubicBezTo>
                  <a:pt x="205" y="2000"/>
                  <a:pt x="301" y="1333"/>
                  <a:pt x="491" y="1429"/>
                </a:cubicBezTo>
                <a:close/>
              </a:path>
            </a:pathLst>
          </a:custGeom>
          <a:solidFill>
            <a:srgbClr val="237E85"/>
          </a:solidFill>
          <a:ln w="9525" cap="flat">
            <a:noFill/>
            <a:prstDash val="solid"/>
            <a:miter/>
          </a:ln>
        </p:spPr>
        <p:txBody>
          <a:bodyPr rtlCol="0" anchor="ctr"/>
          <a:lstStyle/>
          <a:p>
            <a:endParaRPr lang="en-US"/>
          </a:p>
        </p:txBody>
      </p:sp>
      <p:sp>
        <p:nvSpPr>
          <p:cNvPr id="177" name="צורה חופשית: צורה 150">
            <a:extLst>
              <a:ext uri="{FF2B5EF4-FFF2-40B4-BE49-F238E27FC236}">
                <a16:creationId xmlns:a16="http://schemas.microsoft.com/office/drawing/2014/main" id="{83B0B2F9-58B0-495B-84B1-3672C5CD2880}"/>
              </a:ext>
            </a:extLst>
          </p:cNvPr>
          <p:cNvSpPr/>
          <p:nvPr userDrawn="1"/>
        </p:nvSpPr>
        <p:spPr>
          <a:xfrm>
            <a:off x="4348733" y="328893"/>
            <a:ext cx="4857" cy="1934"/>
          </a:xfrm>
          <a:custGeom>
            <a:avLst/>
            <a:gdLst>
              <a:gd name="connsiteX0" fmla="*/ 0 w 4857"/>
              <a:gd name="connsiteY0" fmla="*/ 195 h 1934"/>
              <a:gd name="connsiteX1" fmla="*/ 4858 w 4857"/>
              <a:gd name="connsiteY1" fmla="*/ 1814 h 1934"/>
              <a:gd name="connsiteX2" fmla="*/ 0 w 4857"/>
              <a:gd name="connsiteY2" fmla="*/ 195 h 1934"/>
            </a:gdLst>
            <a:ahLst/>
            <a:cxnLst>
              <a:cxn ang="0">
                <a:pos x="connsiteX0" y="connsiteY0"/>
              </a:cxn>
              <a:cxn ang="0">
                <a:pos x="connsiteX1" y="connsiteY1"/>
              </a:cxn>
              <a:cxn ang="0">
                <a:pos x="connsiteX2" y="connsiteY2"/>
              </a:cxn>
            </a:cxnLst>
            <a:rect l="l" t="t" r="r" b="b"/>
            <a:pathLst>
              <a:path w="4857" h="1934">
                <a:moveTo>
                  <a:pt x="0" y="195"/>
                </a:moveTo>
                <a:cubicBezTo>
                  <a:pt x="667" y="-567"/>
                  <a:pt x="3620" y="2576"/>
                  <a:pt x="4858" y="1814"/>
                </a:cubicBezTo>
                <a:cubicBezTo>
                  <a:pt x="4381" y="2100"/>
                  <a:pt x="953" y="-757"/>
                  <a:pt x="0" y="195"/>
                </a:cubicBezTo>
                <a:close/>
              </a:path>
            </a:pathLst>
          </a:custGeom>
          <a:solidFill>
            <a:srgbClr val="237E85"/>
          </a:solidFill>
          <a:ln w="9525" cap="flat">
            <a:noFill/>
            <a:prstDash val="solid"/>
            <a:miter/>
          </a:ln>
        </p:spPr>
        <p:txBody>
          <a:bodyPr rtlCol="0" anchor="ctr"/>
          <a:lstStyle/>
          <a:p>
            <a:endParaRPr lang="en-US"/>
          </a:p>
        </p:txBody>
      </p:sp>
      <p:sp>
        <p:nvSpPr>
          <p:cNvPr id="178" name="צורה חופשית: צורה 151">
            <a:extLst>
              <a:ext uri="{FF2B5EF4-FFF2-40B4-BE49-F238E27FC236}">
                <a16:creationId xmlns:a16="http://schemas.microsoft.com/office/drawing/2014/main" id="{C935635C-0C05-4287-9057-3C1BCCC11767}"/>
              </a:ext>
            </a:extLst>
          </p:cNvPr>
          <p:cNvSpPr/>
          <p:nvPr userDrawn="1"/>
        </p:nvSpPr>
        <p:spPr>
          <a:xfrm>
            <a:off x="4417028" y="269367"/>
            <a:ext cx="1809" cy="1265"/>
          </a:xfrm>
          <a:custGeom>
            <a:avLst/>
            <a:gdLst>
              <a:gd name="connsiteX0" fmla="*/ 0 w 1809"/>
              <a:gd name="connsiteY0" fmla="*/ 0 h 1265"/>
              <a:gd name="connsiteX1" fmla="*/ 1810 w 1809"/>
              <a:gd name="connsiteY1" fmla="*/ 1048 h 1265"/>
              <a:gd name="connsiteX2" fmla="*/ 0 w 1809"/>
              <a:gd name="connsiteY2" fmla="*/ 0 h 1265"/>
            </a:gdLst>
            <a:ahLst/>
            <a:cxnLst>
              <a:cxn ang="0">
                <a:pos x="connsiteX0" y="connsiteY0"/>
              </a:cxn>
              <a:cxn ang="0">
                <a:pos x="connsiteX1" y="connsiteY1"/>
              </a:cxn>
              <a:cxn ang="0">
                <a:pos x="connsiteX2" y="connsiteY2"/>
              </a:cxn>
            </a:cxnLst>
            <a:rect l="l" t="t" r="r" b="b"/>
            <a:pathLst>
              <a:path w="1809" h="1265">
                <a:moveTo>
                  <a:pt x="0" y="0"/>
                </a:moveTo>
                <a:cubicBezTo>
                  <a:pt x="286" y="1238"/>
                  <a:pt x="762" y="1524"/>
                  <a:pt x="1810" y="1048"/>
                </a:cubicBezTo>
                <a:cubicBezTo>
                  <a:pt x="1714" y="-381"/>
                  <a:pt x="286" y="571"/>
                  <a:pt x="0" y="0"/>
                </a:cubicBezTo>
                <a:close/>
              </a:path>
            </a:pathLst>
          </a:custGeom>
          <a:solidFill>
            <a:srgbClr val="237E85"/>
          </a:solidFill>
          <a:ln w="9525" cap="flat">
            <a:noFill/>
            <a:prstDash val="solid"/>
            <a:miter/>
          </a:ln>
        </p:spPr>
        <p:txBody>
          <a:bodyPr rtlCol="0" anchor="ctr"/>
          <a:lstStyle/>
          <a:p>
            <a:endParaRPr lang="en-US"/>
          </a:p>
        </p:txBody>
      </p:sp>
      <p:sp>
        <p:nvSpPr>
          <p:cNvPr id="179" name="צורה חופשית: צורה 152">
            <a:extLst>
              <a:ext uri="{FF2B5EF4-FFF2-40B4-BE49-F238E27FC236}">
                <a16:creationId xmlns:a16="http://schemas.microsoft.com/office/drawing/2014/main" id="{774FB62F-CC1D-4B4C-A446-EC6E3ABA5142}"/>
              </a:ext>
            </a:extLst>
          </p:cNvPr>
          <p:cNvSpPr/>
          <p:nvPr userDrawn="1"/>
        </p:nvSpPr>
        <p:spPr>
          <a:xfrm>
            <a:off x="4415313" y="344995"/>
            <a:ext cx="2286" cy="1142"/>
          </a:xfrm>
          <a:custGeom>
            <a:avLst/>
            <a:gdLst>
              <a:gd name="connsiteX0" fmla="*/ 0 w 2286"/>
              <a:gd name="connsiteY0" fmla="*/ 0 h 1142"/>
              <a:gd name="connsiteX1" fmla="*/ 2286 w 2286"/>
              <a:gd name="connsiteY1" fmla="*/ 1143 h 1142"/>
              <a:gd name="connsiteX2" fmla="*/ 0 w 2286"/>
              <a:gd name="connsiteY2" fmla="*/ 0 h 1142"/>
            </a:gdLst>
            <a:ahLst/>
            <a:cxnLst>
              <a:cxn ang="0">
                <a:pos x="connsiteX0" y="connsiteY0"/>
              </a:cxn>
              <a:cxn ang="0">
                <a:pos x="connsiteX1" y="connsiteY1"/>
              </a:cxn>
              <a:cxn ang="0">
                <a:pos x="connsiteX2" y="connsiteY2"/>
              </a:cxn>
            </a:cxnLst>
            <a:rect l="l" t="t" r="r" b="b"/>
            <a:pathLst>
              <a:path w="2286" h="1142">
                <a:moveTo>
                  <a:pt x="0" y="0"/>
                </a:moveTo>
                <a:cubicBezTo>
                  <a:pt x="0" y="1429"/>
                  <a:pt x="1524" y="762"/>
                  <a:pt x="2286" y="1143"/>
                </a:cubicBezTo>
                <a:cubicBezTo>
                  <a:pt x="2191" y="-286"/>
                  <a:pt x="667" y="1238"/>
                  <a:pt x="0" y="0"/>
                </a:cubicBezTo>
                <a:close/>
              </a:path>
            </a:pathLst>
          </a:custGeom>
          <a:solidFill>
            <a:srgbClr val="237E85"/>
          </a:solidFill>
          <a:ln w="9525" cap="flat">
            <a:noFill/>
            <a:prstDash val="solid"/>
            <a:miter/>
          </a:ln>
        </p:spPr>
        <p:txBody>
          <a:bodyPr rtlCol="0" anchor="ctr"/>
          <a:lstStyle/>
          <a:p>
            <a:endParaRPr lang="en-US"/>
          </a:p>
        </p:txBody>
      </p:sp>
      <p:sp>
        <p:nvSpPr>
          <p:cNvPr id="180" name="צורה חופשית: צורה 153">
            <a:extLst>
              <a:ext uri="{FF2B5EF4-FFF2-40B4-BE49-F238E27FC236}">
                <a16:creationId xmlns:a16="http://schemas.microsoft.com/office/drawing/2014/main" id="{C6D8D8E8-C273-4717-BC63-D10A520C7500}"/>
              </a:ext>
            </a:extLst>
          </p:cNvPr>
          <p:cNvSpPr/>
          <p:nvPr userDrawn="1"/>
        </p:nvSpPr>
        <p:spPr>
          <a:xfrm>
            <a:off x="4437983" y="348862"/>
            <a:ext cx="5524" cy="2515"/>
          </a:xfrm>
          <a:custGeom>
            <a:avLst/>
            <a:gdLst>
              <a:gd name="connsiteX0" fmla="*/ 1905 w 5524"/>
              <a:gd name="connsiteY0" fmla="*/ 515 h 2515"/>
              <a:gd name="connsiteX1" fmla="*/ 5525 w 5524"/>
              <a:gd name="connsiteY1" fmla="*/ 2515 h 2515"/>
              <a:gd name="connsiteX2" fmla="*/ 3429 w 5524"/>
              <a:gd name="connsiteY2" fmla="*/ 1086 h 2515"/>
              <a:gd name="connsiteX3" fmla="*/ 4191 w 5524"/>
              <a:gd name="connsiteY3" fmla="*/ 515 h 2515"/>
              <a:gd name="connsiteX4" fmla="*/ 3238 w 5524"/>
              <a:gd name="connsiteY4" fmla="*/ 39 h 2515"/>
              <a:gd name="connsiteX5" fmla="*/ 0 w 5524"/>
              <a:gd name="connsiteY5" fmla="*/ 229 h 2515"/>
              <a:gd name="connsiteX6" fmla="*/ 1905 w 5524"/>
              <a:gd name="connsiteY6" fmla="*/ 515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24" h="2515">
                <a:moveTo>
                  <a:pt x="1905" y="515"/>
                </a:moveTo>
                <a:cubicBezTo>
                  <a:pt x="2667" y="2420"/>
                  <a:pt x="3524" y="1944"/>
                  <a:pt x="5525" y="2515"/>
                </a:cubicBezTo>
                <a:cubicBezTo>
                  <a:pt x="5429" y="420"/>
                  <a:pt x="3715" y="1944"/>
                  <a:pt x="3429" y="1086"/>
                </a:cubicBezTo>
                <a:cubicBezTo>
                  <a:pt x="4477" y="705"/>
                  <a:pt x="6668" y="1086"/>
                  <a:pt x="4191" y="515"/>
                </a:cubicBezTo>
                <a:cubicBezTo>
                  <a:pt x="3810" y="420"/>
                  <a:pt x="3810" y="-152"/>
                  <a:pt x="3238" y="39"/>
                </a:cubicBezTo>
                <a:cubicBezTo>
                  <a:pt x="3048" y="1658"/>
                  <a:pt x="1619" y="-533"/>
                  <a:pt x="0" y="229"/>
                </a:cubicBezTo>
                <a:cubicBezTo>
                  <a:pt x="476" y="1182"/>
                  <a:pt x="1429" y="1277"/>
                  <a:pt x="1905" y="515"/>
                </a:cubicBezTo>
                <a:close/>
              </a:path>
            </a:pathLst>
          </a:custGeom>
          <a:solidFill>
            <a:srgbClr val="237E85"/>
          </a:solidFill>
          <a:ln w="9525" cap="flat">
            <a:noFill/>
            <a:prstDash val="solid"/>
            <a:miter/>
          </a:ln>
        </p:spPr>
        <p:txBody>
          <a:bodyPr rtlCol="0" anchor="ctr"/>
          <a:lstStyle/>
          <a:p>
            <a:endParaRPr lang="en-US"/>
          </a:p>
        </p:txBody>
      </p:sp>
      <p:sp>
        <p:nvSpPr>
          <p:cNvPr id="181" name="צורה חופשית: צורה 154">
            <a:extLst>
              <a:ext uri="{FF2B5EF4-FFF2-40B4-BE49-F238E27FC236}">
                <a16:creationId xmlns:a16="http://schemas.microsoft.com/office/drawing/2014/main" id="{FA08E802-0B4B-4FFC-9843-657D427EBAAE}"/>
              </a:ext>
            </a:extLst>
          </p:cNvPr>
          <p:cNvSpPr/>
          <p:nvPr userDrawn="1"/>
        </p:nvSpPr>
        <p:spPr>
          <a:xfrm>
            <a:off x="4411503" y="266700"/>
            <a:ext cx="10329" cy="3153"/>
          </a:xfrm>
          <a:custGeom>
            <a:avLst/>
            <a:gdLst>
              <a:gd name="connsiteX0" fmla="*/ 3810 w 10329"/>
              <a:gd name="connsiteY0" fmla="*/ 1905 h 3153"/>
              <a:gd name="connsiteX1" fmla="*/ 10001 w 10329"/>
              <a:gd name="connsiteY1" fmla="*/ 3143 h 3153"/>
              <a:gd name="connsiteX2" fmla="*/ 9430 w 10329"/>
              <a:gd name="connsiteY2" fmla="*/ 2667 h 3153"/>
              <a:gd name="connsiteX3" fmla="*/ 8192 w 10329"/>
              <a:gd name="connsiteY3" fmla="*/ 2381 h 3153"/>
              <a:gd name="connsiteX4" fmla="*/ 0 w 10329"/>
              <a:gd name="connsiteY4" fmla="*/ 0 h 3153"/>
              <a:gd name="connsiteX5" fmla="*/ 4477 w 10329"/>
              <a:gd name="connsiteY5" fmla="*/ 2381 h 3153"/>
              <a:gd name="connsiteX6" fmla="*/ 3810 w 10329"/>
              <a:gd name="connsiteY6" fmla="*/ 1905 h 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9" h="3153">
                <a:moveTo>
                  <a:pt x="3810" y="1905"/>
                </a:moveTo>
                <a:cubicBezTo>
                  <a:pt x="5620" y="857"/>
                  <a:pt x="7715" y="3334"/>
                  <a:pt x="10001" y="3143"/>
                </a:cubicBezTo>
                <a:cubicBezTo>
                  <a:pt x="10859" y="3048"/>
                  <a:pt x="9811" y="2572"/>
                  <a:pt x="9430" y="2667"/>
                </a:cubicBezTo>
                <a:lnTo>
                  <a:pt x="8192" y="2381"/>
                </a:lnTo>
                <a:cubicBezTo>
                  <a:pt x="5620" y="953"/>
                  <a:pt x="3238" y="762"/>
                  <a:pt x="0" y="0"/>
                </a:cubicBezTo>
                <a:cubicBezTo>
                  <a:pt x="1048" y="1429"/>
                  <a:pt x="2572" y="1524"/>
                  <a:pt x="4477" y="2381"/>
                </a:cubicBezTo>
                <a:cubicBezTo>
                  <a:pt x="4763" y="1715"/>
                  <a:pt x="4001" y="2191"/>
                  <a:pt x="3810" y="1905"/>
                </a:cubicBezTo>
                <a:close/>
              </a:path>
            </a:pathLst>
          </a:custGeom>
          <a:solidFill>
            <a:srgbClr val="237E85"/>
          </a:solidFill>
          <a:ln w="9525" cap="flat">
            <a:noFill/>
            <a:prstDash val="solid"/>
            <a:miter/>
          </a:ln>
        </p:spPr>
        <p:txBody>
          <a:bodyPr rtlCol="0" anchor="ctr"/>
          <a:lstStyle/>
          <a:p>
            <a:endParaRPr lang="en-US"/>
          </a:p>
        </p:txBody>
      </p:sp>
      <p:sp>
        <p:nvSpPr>
          <p:cNvPr id="182" name="צורה חופשית: צורה 155">
            <a:extLst>
              <a:ext uri="{FF2B5EF4-FFF2-40B4-BE49-F238E27FC236}">
                <a16:creationId xmlns:a16="http://schemas.microsoft.com/office/drawing/2014/main" id="{1000F1DC-88D1-47CF-8D9B-30C5AB2C82E2}"/>
              </a:ext>
            </a:extLst>
          </p:cNvPr>
          <p:cNvSpPr/>
          <p:nvPr userDrawn="1"/>
        </p:nvSpPr>
        <p:spPr>
          <a:xfrm>
            <a:off x="4422457" y="271304"/>
            <a:ext cx="1714" cy="680"/>
          </a:xfrm>
          <a:custGeom>
            <a:avLst/>
            <a:gdLst>
              <a:gd name="connsiteX0" fmla="*/ 1715 w 1714"/>
              <a:gd name="connsiteY0" fmla="*/ 539 h 680"/>
              <a:gd name="connsiteX1" fmla="*/ 0 w 1714"/>
              <a:gd name="connsiteY1" fmla="*/ 158 h 680"/>
              <a:gd name="connsiteX2" fmla="*/ 1715 w 1714"/>
              <a:gd name="connsiteY2" fmla="*/ 539 h 680"/>
            </a:gdLst>
            <a:ahLst/>
            <a:cxnLst>
              <a:cxn ang="0">
                <a:pos x="connsiteX0" y="connsiteY0"/>
              </a:cxn>
              <a:cxn ang="0">
                <a:pos x="connsiteX1" y="connsiteY1"/>
              </a:cxn>
              <a:cxn ang="0">
                <a:pos x="connsiteX2" y="connsiteY2"/>
              </a:cxn>
            </a:cxnLst>
            <a:rect l="l" t="t" r="r" b="b"/>
            <a:pathLst>
              <a:path w="1714" h="680">
                <a:moveTo>
                  <a:pt x="1715" y="539"/>
                </a:moveTo>
                <a:cubicBezTo>
                  <a:pt x="1334" y="158"/>
                  <a:pt x="667" y="-223"/>
                  <a:pt x="0" y="158"/>
                </a:cubicBezTo>
                <a:cubicBezTo>
                  <a:pt x="381" y="444"/>
                  <a:pt x="858" y="920"/>
                  <a:pt x="1715" y="539"/>
                </a:cubicBezTo>
                <a:close/>
              </a:path>
            </a:pathLst>
          </a:custGeom>
          <a:solidFill>
            <a:srgbClr val="237E85"/>
          </a:solidFill>
          <a:ln w="9525" cap="flat">
            <a:noFill/>
            <a:prstDash val="solid"/>
            <a:miter/>
          </a:ln>
        </p:spPr>
        <p:txBody>
          <a:bodyPr rtlCol="0" anchor="ctr"/>
          <a:lstStyle/>
          <a:p>
            <a:endParaRPr lang="en-US"/>
          </a:p>
        </p:txBody>
      </p:sp>
      <p:sp>
        <p:nvSpPr>
          <p:cNvPr id="183" name="צורה חופשית: צורה 156">
            <a:extLst>
              <a:ext uri="{FF2B5EF4-FFF2-40B4-BE49-F238E27FC236}">
                <a16:creationId xmlns:a16="http://schemas.microsoft.com/office/drawing/2014/main" id="{FD5F2C66-8374-4BB6-9623-1180F54824C6}"/>
              </a:ext>
            </a:extLst>
          </p:cNvPr>
          <p:cNvSpPr/>
          <p:nvPr userDrawn="1"/>
        </p:nvSpPr>
        <p:spPr>
          <a:xfrm>
            <a:off x="5893879" y="598568"/>
            <a:ext cx="2762" cy="1290"/>
          </a:xfrm>
          <a:custGeom>
            <a:avLst/>
            <a:gdLst>
              <a:gd name="connsiteX0" fmla="*/ 2762 w 2762"/>
              <a:gd name="connsiteY0" fmla="*/ 1125 h 1290"/>
              <a:gd name="connsiteX1" fmla="*/ 0 w 2762"/>
              <a:gd name="connsiteY1" fmla="*/ 77 h 1290"/>
              <a:gd name="connsiteX2" fmla="*/ 2762 w 2762"/>
              <a:gd name="connsiteY2" fmla="*/ 1125 h 1290"/>
            </a:gdLst>
            <a:ahLst/>
            <a:cxnLst>
              <a:cxn ang="0">
                <a:pos x="connsiteX0" y="connsiteY0"/>
              </a:cxn>
              <a:cxn ang="0">
                <a:pos x="connsiteX1" y="connsiteY1"/>
              </a:cxn>
              <a:cxn ang="0">
                <a:pos x="connsiteX2" y="connsiteY2"/>
              </a:cxn>
            </a:cxnLst>
            <a:rect l="l" t="t" r="r" b="b"/>
            <a:pathLst>
              <a:path w="2762" h="1290">
                <a:moveTo>
                  <a:pt x="2762" y="1125"/>
                </a:moveTo>
                <a:cubicBezTo>
                  <a:pt x="2381" y="-18"/>
                  <a:pt x="952" y="-113"/>
                  <a:pt x="0" y="77"/>
                </a:cubicBezTo>
                <a:cubicBezTo>
                  <a:pt x="666" y="649"/>
                  <a:pt x="1809" y="1697"/>
                  <a:pt x="2762" y="1125"/>
                </a:cubicBezTo>
                <a:close/>
              </a:path>
            </a:pathLst>
          </a:custGeom>
          <a:solidFill>
            <a:srgbClr val="237E85"/>
          </a:solidFill>
          <a:ln w="9525" cap="flat">
            <a:noFill/>
            <a:prstDash val="solid"/>
            <a:miter/>
          </a:ln>
        </p:spPr>
        <p:txBody>
          <a:bodyPr rtlCol="0" anchor="ctr"/>
          <a:lstStyle/>
          <a:p>
            <a:endParaRPr lang="en-US"/>
          </a:p>
        </p:txBody>
      </p:sp>
      <p:sp>
        <p:nvSpPr>
          <p:cNvPr id="184" name="צורה חופשית: צורה 157">
            <a:extLst>
              <a:ext uri="{FF2B5EF4-FFF2-40B4-BE49-F238E27FC236}">
                <a16:creationId xmlns:a16="http://schemas.microsoft.com/office/drawing/2014/main" id="{1B41B17D-E023-4DD0-BC1A-C0A7F20B86F1}"/>
              </a:ext>
            </a:extLst>
          </p:cNvPr>
          <p:cNvSpPr/>
          <p:nvPr userDrawn="1"/>
        </p:nvSpPr>
        <p:spPr>
          <a:xfrm>
            <a:off x="4459033" y="345757"/>
            <a:ext cx="3143" cy="2381"/>
          </a:xfrm>
          <a:custGeom>
            <a:avLst/>
            <a:gdLst>
              <a:gd name="connsiteX0" fmla="*/ 3143 w 3143"/>
              <a:gd name="connsiteY0" fmla="*/ 0 h 2381"/>
              <a:gd name="connsiteX1" fmla="*/ 0 w 3143"/>
              <a:gd name="connsiteY1" fmla="*/ 2381 h 2381"/>
              <a:gd name="connsiteX2" fmla="*/ 3143 w 3143"/>
              <a:gd name="connsiteY2" fmla="*/ 0 h 2381"/>
            </a:gdLst>
            <a:ahLst/>
            <a:cxnLst>
              <a:cxn ang="0">
                <a:pos x="connsiteX0" y="connsiteY0"/>
              </a:cxn>
              <a:cxn ang="0">
                <a:pos x="connsiteX1" y="connsiteY1"/>
              </a:cxn>
              <a:cxn ang="0">
                <a:pos x="connsiteX2" y="connsiteY2"/>
              </a:cxn>
            </a:cxnLst>
            <a:rect l="l" t="t" r="r" b="b"/>
            <a:pathLst>
              <a:path w="3143" h="2381">
                <a:moveTo>
                  <a:pt x="3143" y="0"/>
                </a:moveTo>
                <a:cubicBezTo>
                  <a:pt x="1905" y="953"/>
                  <a:pt x="1238" y="1048"/>
                  <a:pt x="0" y="2381"/>
                </a:cubicBezTo>
                <a:cubicBezTo>
                  <a:pt x="667" y="2381"/>
                  <a:pt x="2572" y="2000"/>
                  <a:pt x="3143" y="0"/>
                </a:cubicBezTo>
                <a:close/>
              </a:path>
            </a:pathLst>
          </a:custGeom>
          <a:solidFill>
            <a:srgbClr val="237E85"/>
          </a:solidFill>
          <a:ln w="9525" cap="flat">
            <a:noFill/>
            <a:prstDash val="solid"/>
            <a:miter/>
          </a:ln>
        </p:spPr>
        <p:txBody>
          <a:bodyPr rtlCol="0" anchor="ctr"/>
          <a:lstStyle/>
          <a:p>
            <a:endParaRPr lang="en-US"/>
          </a:p>
        </p:txBody>
      </p:sp>
      <p:sp>
        <p:nvSpPr>
          <p:cNvPr id="185" name="צורה חופשית: צורה 158">
            <a:extLst>
              <a:ext uri="{FF2B5EF4-FFF2-40B4-BE49-F238E27FC236}">
                <a16:creationId xmlns:a16="http://schemas.microsoft.com/office/drawing/2014/main" id="{A1648BB3-75C4-4418-9788-29F66659E311}"/>
              </a:ext>
            </a:extLst>
          </p:cNvPr>
          <p:cNvSpPr/>
          <p:nvPr userDrawn="1"/>
        </p:nvSpPr>
        <p:spPr>
          <a:xfrm>
            <a:off x="4419981" y="346614"/>
            <a:ext cx="2476" cy="941"/>
          </a:xfrm>
          <a:custGeom>
            <a:avLst/>
            <a:gdLst>
              <a:gd name="connsiteX0" fmla="*/ 2476 w 2476"/>
              <a:gd name="connsiteY0" fmla="*/ 857 h 941"/>
              <a:gd name="connsiteX1" fmla="*/ 0 w 2476"/>
              <a:gd name="connsiteY1" fmla="*/ 0 h 941"/>
              <a:gd name="connsiteX2" fmla="*/ 2476 w 2476"/>
              <a:gd name="connsiteY2" fmla="*/ 857 h 941"/>
            </a:gdLst>
            <a:ahLst/>
            <a:cxnLst>
              <a:cxn ang="0">
                <a:pos x="connsiteX0" y="connsiteY0"/>
              </a:cxn>
              <a:cxn ang="0">
                <a:pos x="connsiteX1" y="connsiteY1"/>
              </a:cxn>
              <a:cxn ang="0">
                <a:pos x="connsiteX2" y="connsiteY2"/>
              </a:cxn>
            </a:cxnLst>
            <a:rect l="l" t="t" r="r" b="b"/>
            <a:pathLst>
              <a:path w="2476" h="941">
                <a:moveTo>
                  <a:pt x="2476" y="857"/>
                </a:moveTo>
                <a:cubicBezTo>
                  <a:pt x="1810" y="-191"/>
                  <a:pt x="1048" y="286"/>
                  <a:pt x="0" y="0"/>
                </a:cubicBezTo>
                <a:cubicBezTo>
                  <a:pt x="190" y="667"/>
                  <a:pt x="1810" y="1143"/>
                  <a:pt x="2476" y="857"/>
                </a:cubicBezTo>
                <a:close/>
              </a:path>
            </a:pathLst>
          </a:custGeom>
          <a:solidFill>
            <a:srgbClr val="237E85"/>
          </a:solidFill>
          <a:ln w="9525" cap="flat">
            <a:noFill/>
            <a:prstDash val="solid"/>
            <a:miter/>
          </a:ln>
        </p:spPr>
        <p:txBody>
          <a:bodyPr rtlCol="0" anchor="ctr"/>
          <a:lstStyle/>
          <a:p>
            <a:endParaRPr lang="en-US"/>
          </a:p>
        </p:txBody>
      </p:sp>
      <p:sp>
        <p:nvSpPr>
          <p:cNvPr id="186" name="צורה חופשית: צורה 159">
            <a:extLst>
              <a:ext uri="{FF2B5EF4-FFF2-40B4-BE49-F238E27FC236}">
                <a16:creationId xmlns:a16="http://schemas.microsoft.com/office/drawing/2014/main" id="{E2E0247C-E831-4BF4-B690-DFFFEB41AC02}"/>
              </a:ext>
            </a:extLst>
          </p:cNvPr>
          <p:cNvSpPr/>
          <p:nvPr userDrawn="1"/>
        </p:nvSpPr>
        <p:spPr>
          <a:xfrm>
            <a:off x="4461546" y="337156"/>
            <a:ext cx="1700" cy="3171"/>
          </a:xfrm>
          <a:custGeom>
            <a:avLst/>
            <a:gdLst>
              <a:gd name="connsiteX0" fmla="*/ 821 w 1700"/>
              <a:gd name="connsiteY0" fmla="*/ 409 h 3171"/>
              <a:gd name="connsiteX1" fmla="*/ 59 w 1700"/>
              <a:gd name="connsiteY1" fmla="*/ 3172 h 3171"/>
              <a:gd name="connsiteX2" fmla="*/ 1678 w 1700"/>
              <a:gd name="connsiteY2" fmla="*/ 600 h 3171"/>
              <a:gd name="connsiteX3" fmla="*/ 821 w 1700"/>
              <a:gd name="connsiteY3" fmla="*/ 409 h 3171"/>
            </a:gdLst>
            <a:ahLst/>
            <a:cxnLst>
              <a:cxn ang="0">
                <a:pos x="connsiteX0" y="connsiteY0"/>
              </a:cxn>
              <a:cxn ang="0">
                <a:pos x="connsiteX1" y="connsiteY1"/>
              </a:cxn>
              <a:cxn ang="0">
                <a:pos x="connsiteX2" y="connsiteY2"/>
              </a:cxn>
              <a:cxn ang="0">
                <a:pos x="connsiteX3" y="connsiteY3"/>
              </a:cxn>
            </a:cxnLst>
            <a:rect l="l" t="t" r="r" b="b"/>
            <a:pathLst>
              <a:path w="1700" h="3171">
                <a:moveTo>
                  <a:pt x="821" y="409"/>
                </a:moveTo>
                <a:cubicBezTo>
                  <a:pt x="1297" y="1743"/>
                  <a:pt x="-322" y="2029"/>
                  <a:pt x="59" y="3172"/>
                </a:cubicBezTo>
                <a:cubicBezTo>
                  <a:pt x="821" y="2886"/>
                  <a:pt x="916" y="886"/>
                  <a:pt x="1678" y="600"/>
                </a:cubicBezTo>
                <a:cubicBezTo>
                  <a:pt x="1868" y="-734"/>
                  <a:pt x="821" y="600"/>
                  <a:pt x="821" y="409"/>
                </a:cubicBezTo>
                <a:close/>
              </a:path>
            </a:pathLst>
          </a:custGeom>
          <a:solidFill>
            <a:srgbClr val="237E85"/>
          </a:solidFill>
          <a:ln w="9525" cap="flat">
            <a:noFill/>
            <a:prstDash val="solid"/>
            <a:miter/>
          </a:ln>
        </p:spPr>
        <p:txBody>
          <a:bodyPr rtlCol="0" anchor="ctr"/>
          <a:lstStyle/>
          <a:p>
            <a:endParaRPr lang="en-US"/>
          </a:p>
        </p:txBody>
      </p:sp>
      <p:sp>
        <p:nvSpPr>
          <p:cNvPr id="187" name="צורה חופשית: צורה 160">
            <a:extLst>
              <a:ext uri="{FF2B5EF4-FFF2-40B4-BE49-F238E27FC236}">
                <a16:creationId xmlns:a16="http://schemas.microsoft.com/office/drawing/2014/main" id="{299F7E64-95C4-4D38-A092-ED11C1A06DDF}"/>
              </a:ext>
            </a:extLst>
          </p:cNvPr>
          <p:cNvSpPr/>
          <p:nvPr userDrawn="1"/>
        </p:nvSpPr>
        <p:spPr>
          <a:xfrm>
            <a:off x="4460722" y="343491"/>
            <a:ext cx="1073" cy="1675"/>
          </a:xfrm>
          <a:custGeom>
            <a:avLst/>
            <a:gdLst>
              <a:gd name="connsiteX0" fmla="*/ 216 w 1073"/>
              <a:gd name="connsiteY0" fmla="*/ 1027 h 1675"/>
              <a:gd name="connsiteX1" fmla="*/ 26 w 1073"/>
              <a:gd name="connsiteY1" fmla="*/ 1313 h 1675"/>
              <a:gd name="connsiteX2" fmla="*/ 1074 w 1073"/>
              <a:gd name="connsiteY2" fmla="*/ 361 h 1675"/>
              <a:gd name="connsiteX3" fmla="*/ 26 w 1073"/>
              <a:gd name="connsiteY3" fmla="*/ 551 h 1675"/>
              <a:gd name="connsiteX4" fmla="*/ 216 w 1073"/>
              <a:gd name="connsiteY4" fmla="*/ 1027 h 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 h="1675">
                <a:moveTo>
                  <a:pt x="216" y="1027"/>
                </a:moveTo>
                <a:cubicBezTo>
                  <a:pt x="216" y="1313"/>
                  <a:pt x="121" y="1313"/>
                  <a:pt x="26" y="1313"/>
                </a:cubicBezTo>
                <a:cubicBezTo>
                  <a:pt x="216" y="2456"/>
                  <a:pt x="788" y="551"/>
                  <a:pt x="1074" y="361"/>
                </a:cubicBezTo>
                <a:cubicBezTo>
                  <a:pt x="979" y="-782"/>
                  <a:pt x="502" y="1218"/>
                  <a:pt x="26" y="551"/>
                </a:cubicBezTo>
                <a:cubicBezTo>
                  <a:pt x="-69" y="932"/>
                  <a:pt x="121" y="932"/>
                  <a:pt x="216" y="1027"/>
                </a:cubicBezTo>
                <a:close/>
              </a:path>
            </a:pathLst>
          </a:custGeom>
          <a:solidFill>
            <a:srgbClr val="237E85"/>
          </a:solidFill>
          <a:ln w="9525" cap="flat">
            <a:noFill/>
            <a:prstDash val="solid"/>
            <a:miter/>
          </a:ln>
        </p:spPr>
        <p:txBody>
          <a:bodyPr rtlCol="0" anchor="ctr"/>
          <a:lstStyle/>
          <a:p>
            <a:endParaRPr lang="en-US"/>
          </a:p>
        </p:txBody>
      </p:sp>
      <p:sp>
        <p:nvSpPr>
          <p:cNvPr id="188" name="צורה חופשית: צורה 161">
            <a:extLst>
              <a:ext uri="{FF2B5EF4-FFF2-40B4-BE49-F238E27FC236}">
                <a16:creationId xmlns:a16="http://schemas.microsoft.com/office/drawing/2014/main" id="{09BE4686-863E-4FF9-AD6D-2A4C37088D65}"/>
              </a:ext>
            </a:extLst>
          </p:cNvPr>
          <p:cNvSpPr/>
          <p:nvPr userDrawn="1"/>
        </p:nvSpPr>
        <p:spPr>
          <a:xfrm>
            <a:off x="4470370" y="300799"/>
            <a:ext cx="696" cy="2095"/>
          </a:xfrm>
          <a:custGeom>
            <a:avLst/>
            <a:gdLst>
              <a:gd name="connsiteX0" fmla="*/ 569 w 696"/>
              <a:gd name="connsiteY0" fmla="*/ 0 h 2095"/>
              <a:gd name="connsiteX1" fmla="*/ 93 w 696"/>
              <a:gd name="connsiteY1" fmla="*/ 667 h 2095"/>
              <a:gd name="connsiteX2" fmla="*/ 188 w 696"/>
              <a:gd name="connsiteY2" fmla="*/ 2095 h 2095"/>
              <a:gd name="connsiteX3" fmla="*/ 569 w 696"/>
              <a:gd name="connsiteY3" fmla="*/ 0 h 2095"/>
            </a:gdLst>
            <a:ahLst/>
            <a:cxnLst>
              <a:cxn ang="0">
                <a:pos x="connsiteX0" y="connsiteY0"/>
              </a:cxn>
              <a:cxn ang="0">
                <a:pos x="connsiteX1" y="connsiteY1"/>
              </a:cxn>
              <a:cxn ang="0">
                <a:pos x="connsiteX2" y="connsiteY2"/>
              </a:cxn>
              <a:cxn ang="0">
                <a:pos x="connsiteX3" y="connsiteY3"/>
              </a:cxn>
            </a:cxnLst>
            <a:rect l="l" t="t" r="r" b="b"/>
            <a:pathLst>
              <a:path w="696" h="2095">
                <a:moveTo>
                  <a:pt x="569" y="0"/>
                </a:moveTo>
                <a:cubicBezTo>
                  <a:pt x="378" y="95"/>
                  <a:pt x="378" y="667"/>
                  <a:pt x="93" y="667"/>
                </a:cubicBezTo>
                <a:cubicBezTo>
                  <a:pt x="-193" y="1619"/>
                  <a:pt x="283" y="1429"/>
                  <a:pt x="188" y="2095"/>
                </a:cubicBezTo>
                <a:cubicBezTo>
                  <a:pt x="378" y="953"/>
                  <a:pt x="950" y="1429"/>
                  <a:pt x="569" y="0"/>
                </a:cubicBezTo>
                <a:close/>
              </a:path>
            </a:pathLst>
          </a:custGeom>
          <a:solidFill>
            <a:srgbClr val="237E85"/>
          </a:solidFill>
          <a:ln w="9525" cap="flat">
            <a:noFill/>
            <a:prstDash val="solid"/>
            <a:miter/>
          </a:ln>
        </p:spPr>
        <p:txBody>
          <a:bodyPr rtlCol="0" anchor="ctr"/>
          <a:lstStyle/>
          <a:p>
            <a:endParaRPr lang="en-US"/>
          </a:p>
        </p:txBody>
      </p:sp>
      <p:sp>
        <p:nvSpPr>
          <p:cNvPr id="189" name="צורה חופשית: צורה 162">
            <a:extLst>
              <a:ext uri="{FF2B5EF4-FFF2-40B4-BE49-F238E27FC236}">
                <a16:creationId xmlns:a16="http://schemas.microsoft.com/office/drawing/2014/main" id="{96629362-E08D-4C71-A563-75099BB38490}"/>
              </a:ext>
            </a:extLst>
          </p:cNvPr>
          <p:cNvSpPr/>
          <p:nvPr userDrawn="1"/>
        </p:nvSpPr>
        <p:spPr>
          <a:xfrm>
            <a:off x="4469773" y="303466"/>
            <a:ext cx="704" cy="1523"/>
          </a:xfrm>
          <a:custGeom>
            <a:avLst/>
            <a:gdLst>
              <a:gd name="connsiteX0" fmla="*/ 690 w 704"/>
              <a:gd name="connsiteY0" fmla="*/ 1524 h 1523"/>
              <a:gd name="connsiteX1" fmla="*/ 23 w 704"/>
              <a:gd name="connsiteY1" fmla="*/ 0 h 1523"/>
              <a:gd name="connsiteX2" fmla="*/ 690 w 704"/>
              <a:gd name="connsiteY2" fmla="*/ 1524 h 1523"/>
            </a:gdLst>
            <a:ahLst/>
            <a:cxnLst>
              <a:cxn ang="0">
                <a:pos x="connsiteX0" y="connsiteY0"/>
              </a:cxn>
              <a:cxn ang="0">
                <a:pos x="connsiteX1" y="connsiteY1"/>
              </a:cxn>
              <a:cxn ang="0">
                <a:pos x="connsiteX2" y="connsiteY2"/>
              </a:cxn>
            </a:cxnLst>
            <a:rect l="l" t="t" r="r" b="b"/>
            <a:pathLst>
              <a:path w="704" h="1523">
                <a:moveTo>
                  <a:pt x="690" y="1524"/>
                </a:moveTo>
                <a:cubicBezTo>
                  <a:pt x="785" y="571"/>
                  <a:pt x="404" y="286"/>
                  <a:pt x="23" y="0"/>
                </a:cubicBezTo>
                <a:cubicBezTo>
                  <a:pt x="-72" y="952"/>
                  <a:pt x="119" y="1524"/>
                  <a:pt x="690" y="1524"/>
                </a:cubicBezTo>
                <a:close/>
              </a:path>
            </a:pathLst>
          </a:custGeom>
          <a:solidFill>
            <a:srgbClr val="237E85"/>
          </a:solidFill>
          <a:ln w="9525" cap="flat">
            <a:noFill/>
            <a:prstDash val="solid"/>
            <a:miter/>
          </a:ln>
        </p:spPr>
        <p:txBody>
          <a:bodyPr rtlCol="0" anchor="ctr"/>
          <a:lstStyle/>
          <a:p>
            <a:endParaRPr lang="en-US"/>
          </a:p>
        </p:txBody>
      </p:sp>
      <p:sp>
        <p:nvSpPr>
          <p:cNvPr id="190" name="צורה חופשית: צורה 163">
            <a:extLst>
              <a:ext uri="{FF2B5EF4-FFF2-40B4-BE49-F238E27FC236}">
                <a16:creationId xmlns:a16="http://schemas.microsoft.com/office/drawing/2014/main" id="{22ABB60D-E2D3-436A-940D-4DA47B55A5E8}"/>
              </a:ext>
            </a:extLst>
          </p:cNvPr>
          <p:cNvSpPr/>
          <p:nvPr userDrawn="1"/>
        </p:nvSpPr>
        <p:spPr>
          <a:xfrm>
            <a:off x="4468749" y="305181"/>
            <a:ext cx="1142" cy="946"/>
          </a:xfrm>
          <a:custGeom>
            <a:avLst/>
            <a:gdLst>
              <a:gd name="connsiteX0" fmla="*/ 1143 w 1142"/>
              <a:gd name="connsiteY0" fmla="*/ 95 h 946"/>
              <a:gd name="connsiteX1" fmla="*/ 286 w 1142"/>
              <a:gd name="connsiteY1" fmla="*/ 0 h 946"/>
              <a:gd name="connsiteX2" fmla="*/ 0 w 1142"/>
              <a:gd name="connsiteY2" fmla="*/ 667 h 946"/>
              <a:gd name="connsiteX3" fmla="*/ 1143 w 1142"/>
              <a:gd name="connsiteY3" fmla="*/ 95 h 946"/>
            </a:gdLst>
            <a:ahLst/>
            <a:cxnLst>
              <a:cxn ang="0">
                <a:pos x="connsiteX0" y="connsiteY0"/>
              </a:cxn>
              <a:cxn ang="0">
                <a:pos x="connsiteX1" y="connsiteY1"/>
              </a:cxn>
              <a:cxn ang="0">
                <a:pos x="connsiteX2" y="connsiteY2"/>
              </a:cxn>
              <a:cxn ang="0">
                <a:pos x="connsiteX3" y="connsiteY3"/>
              </a:cxn>
            </a:cxnLst>
            <a:rect l="l" t="t" r="r" b="b"/>
            <a:pathLst>
              <a:path w="1142" h="946">
                <a:moveTo>
                  <a:pt x="1143" y="95"/>
                </a:moveTo>
                <a:lnTo>
                  <a:pt x="286" y="0"/>
                </a:lnTo>
                <a:cubicBezTo>
                  <a:pt x="286" y="381"/>
                  <a:pt x="190" y="571"/>
                  <a:pt x="0" y="667"/>
                </a:cubicBezTo>
                <a:cubicBezTo>
                  <a:pt x="95" y="1143"/>
                  <a:pt x="1143" y="1048"/>
                  <a:pt x="1143" y="95"/>
                </a:cubicBezTo>
                <a:close/>
              </a:path>
            </a:pathLst>
          </a:custGeom>
          <a:solidFill>
            <a:srgbClr val="237E85"/>
          </a:solidFill>
          <a:ln w="9525" cap="flat">
            <a:noFill/>
            <a:prstDash val="solid"/>
            <a:miter/>
          </a:ln>
        </p:spPr>
        <p:txBody>
          <a:bodyPr rtlCol="0" anchor="ctr"/>
          <a:lstStyle/>
          <a:p>
            <a:endParaRPr lang="en-US"/>
          </a:p>
        </p:txBody>
      </p:sp>
      <p:sp>
        <p:nvSpPr>
          <p:cNvPr id="191" name="צורה חופשית: צורה 164">
            <a:extLst>
              <a:ext uri="{FF2B5EF4-FFF2-40B4-BE49-F238E27FC236}">
                <a16:creationId xmlns:a16="http://schemas.microsoft.com/office/drawing/2014/main" id="{ED4A67C9-377F-46D4-B7CD-7FA076AA09EB}"/>
              </a:ext>
            </a:extLst>
          </p:cNvPr>
          <p:cNvSpPr/>
          <p:nvPr userDrawn="1"/>
        </p:nvSpPr>
        <p:spPr>
          <a:xfrm>
            <a:off x="5859208" y="427349"/>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5" y="418"/>
                  <a:pt x="667" y="-153"/>
                  <a:pt x="0" y="37"/>
                </a:cubicBezTo>
                <a:cubicBezTo>
                  <a:pt x="476" y="1180"/>
                  <a:pt x="1238" y="704"/>
                  <a:pt x="2191" y="1085"/>
                </a:cubicBezTo>
                <a:close/>
              </a:path>
            </a:pathLst>
          </a:custGeom>
          <a:solidFill>
            <a:srgbClr val="237E85"/>
          </a:solidFill>
          <a:ln w="9525" cap="flat">
            <a:noFill/>
            <a:prstDash val="solid"/>
            <a:miter/>
          </a:ln>
        </p:spPr>
        <p:txBody>
          <a:bodyPr rtlCol="0" anchor="ctr"/>
          <a:lstStyle/>
          <a:p>
            <a:endParaRPr lang="en-US"/>
          </a:p>
        </p:txBody>
      </p:sp>
      <p:sp>
        <p:nvSpPr>
          <p:cNvPr id="192" name="צורה חופשית: צורה 165">
            <a:extLst>
              <a:ext uri="{FF2B5EF4-FFF2-40B4-BE49-F238E27FC236}">
                <a16:creationId xmlns:a16="http://schemas.microsoft.com/office/drawing/2014/main" id="{AC8D9AE6-0DE4-4D5D-8C4F-711E9BED1376}"/>
              </a:ext>
            </a:extLst>
          </p:cNvPr>
          <p:cNvSpPr/>
          <p:nvPr userDrawn="1"/>
        </p:nvSpPr>
        <p:spPr>
          <a:xfrm>
            <a:off x="5822918" y="421830"/>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3" y="1080"/>
                  <a:pt x="2000" y="1080"/>
                  <a:pt x="3334" y="32"/>
                </a:cubicBezTo>
                <a:cubicBezTo>
                  <a:pt x="2762" y="-63"/>
                  <a:pt x="952" y="-63"/>
                  <a:pt x="0" y="1747"/>
                </a:cubicBezTo>
                <a:close/>
              </a:path>
            </a:pathLst>
          </a:custGeom>
          <a:solidFill>
            <a:srgbClr val="237E85"/>
          </a:solidFill>
          <a:ln w="9525" cap="flat">
            <a:noFill/>
            <a:prstDash val="solid"/>
            <a:miter/>
          </a:ln>
        </p:spPr>
        <p:txBody>
          <a:bodyPr rtlCol="0" anchor="ctr"/>
          <a:lstStyle/>
          <a:p>
            <a:endParaRPr lang="en-US"/>
          </a:p>
        </p:txBody>
      </p:sp>
      <p:sp>
        <p:nvSpPr>
          <p:cNvPr id="193" name="צורה חופשית: צורה 166">
            <a:extLst>
              <a:ext uri="{FF2B5EF4-FFF2-40B4-BE49-F238E27FC236}">
                <a16:creationId xmlns:a16="http://schemas.microsoft.com/office/drawing/2014/main" id="{642368A7-AC28-4A6F-8D57-54C8FB21230B}"/>
              </a:ext>
            </a:extLst>
          </p:cNvPr>
          <p:cNvSpPr/>
          <p:nvPr userDrawn="1"/>
        </p:nvSpPr>
        <p:spPr>
          <a:xfrm>
            <a:off x="5921025" y="445163"/>
            <a:ext cx="4476" cy="1709"/>
          </a:xfrm>
          <a:custGeom>
            <a:avLst/>
            <a:gdLst>
              <a:gd name="connsiteX0" fmla="*/ 0 w 4476"/>
              <a:gd name="connsiteY0" fmla="*/ 130 h 1709"/>
              <a:gd name="connsiteX1" fmla="*/ 4476 w 4476"/>
              <a:gd name="connsiteY1" fmla="*/ 1464 h 1709"/>
              <a:gd name="connsiteX2" fmla="*/ 0 w 4476"/>
              <a:gd name="connsiteY2" fmla="*/ 130 h 1709"/>
            </a:gdLst>
            <a:ahLst/>
            <a:cxnLst>
              <a:cxn ang="0">
                <a:pos x="connsiteX0" y="connsiteY0"/>
              </a:cxn>
              <a:cxn ang="0">
                <a:pos x="connsiteX1" y="connsiteY1"/>
              </a:cxn>
              <a:cxn ang="0">
                <a:pos x="connsiteX2" y="connsiteY2"/>
              </a:cxn>
            </a:cxnLst>
            <a:rect l="l" t="t" r="r" b="b"/>
            <a:pathLst>
              <a:path w="4476" h="1709">
                <a:moveTo>
                  <a:pt x="0" y="130"/>
                </a:moveTo>
                <a:cubicBezTo>
                  <a:pt x="381" y="-155"/>
                  <a:pt x="3620" y="2512"/>
                  <a:pt x="4476" y="1464"/>
                </a:cubicBezTo>
                <a:cubicBezTo>
                  <a:pt x="3810" y="2226"/>
                  <a:pt x="1048" y="-632"/>
                  <a:pt x="0" y="130"/>
                </a:cubicBezTo>
                <a:close/>
              </a:path>
            </a:pathLst>
          </a:custGeom>
          <a:solidFill>
            <a:srgbClr val="237E85"/>
          </a:solidFill>
          <a:ln w="9525" cap="flat">
            <a:noFill/>
            <a:prstDash val="solid"/>
            <a:miter/>
          </a:ln>
        </p:spPr>
        <p:txBody>
          <a:bodyPr rtlCol="0" anchor="ctr"/>
          <a:lstStyle/>
          <a:p>
            <a:endParaRPr lang="en-US"/>
          </a:p>
        </p:txBody>
      </p:sp>
      <p:sp>
        <p:nvSpPr>
          <p:cNvPr id="194" name="צורה חופשית: צורה 167">
            <a:extLst>
              <a:ext uri="{FF2B5EF4-FFF2-40B4-BE49-F238E27FC236}">
                <a16:creationId xmlns:a16="http://schemas.microsoft.com/office/drawing/2014/main" id="{601E6C6E-BC47-4B2E-87D1-F37360E45C8D}"/>
              </a:ext>
            </a:extLst>
          </p:cNvPr>
          <p:cNvSpPr/>
          <p:nvPr userDrawn="1"/>
        </p:nvSpPr>
        <p:spPr>
          <a:xfrm>
            <a:off x="5822910" y="424286"/>
            <a:ext cx="1157" cy="1488"/>
          </a:xfrm>
          <a:custGeom>
            <a:avLst/>
            <a:gdLst>
              <a:gd name="connsiteX0" fmla="*/ 8 w 1157"/>
              <a:gd name="connsiteY0" fmla="*/ 1100 h 1488"/>
              <a:gd name="connsiteX1" fmla="*/ 1056 w 1157"/>
              <a:gd name="connsiteY1" fmla="*/ 1100 h 1488"/>
              <a:gd name="connsiteX2" fmla="*/ 865 w 1157"/>
              <a:gd name="connsiteY2" fmla="*/ 624 h 1488"/>
              <a:gd name="connsiteX3" fmla="*/ 1151 w 1157"/>
              <a:gd name="connsiteY3" fmla="*/ 338 h 1488"/>
              <a:gd name="connsiteX4" fmla="*/ 8 w 1157"/>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 h="1488">
                <a:moveTo>
                  <a:pt x="8" y="1100"/>
                </a:moveTo>
                <a:cubicBezTo>
                  <a:pt x="-87" y="2243"/>
                  <a:pt x="675" y="433"/>
                  <a:pt x="1056" y="1100"/>
                </a:cubicBezTo>
                <a:cubicBezTo>
                  <a:pt x="1151" y="814"/>
                  <a:pt x="960" y="814"/>
                  <a:pt x="865" y="624"/>
                </a:cubicBezTo>
                <a:cubicBezTo>
                  <a:pt x="960" y="338"/>
                  <a:pt x="1056" y="338"/>
                  <a:pt x="1151" y="338"/>
                </a:cubicBezTo>
                <a:cubicBezTo>
                  <a:pt x="1246" y="-710"/>
                  <a:pt x="294" y="1005"/>
                  <a:pt x="8" y="1100"/>
                </a:cubicBezTo>
                <a:close/>
              </a:path>
            </a:pathLst>
          </a:custGeom>
          <a:solidFill>
            <a:srgbClr val="237E85"/>
          </a:solidFill>
          <a:ln w="9525" cap="flat">
            <a:noFill/>
            <a:prstDash val="solid"/>
            <a:miter/>
          </a:ln>
        </p:spPr>
        <p:txBody>
          <a:bodyPr rtlCol="0" anchor="ctr"/>
          <a:lstStyle/>
          <a:p>
            <a:endParaRPr lang="en-US"/>
          </a:p>
        </p:txBody>
      </p:sp>
      <p:sp>
        <p:nvSpPr>
          <p:cNvPr id="195" name="צורה חופשית: צורה 168">
            <a:extLst>
              <a:ext uri="{FF2B5EF4-FFF2-40B4-BE49-F238E27FC236}">
                <a16:creationId xmlns:a16="http://schemas.microsoft.com/office/drawing/2014/main" id="{E3A5B997-D1F4-4A5F-A514-D004E298F978}"/>
              </a:ext>
            </a:extLst>
          </p:cNvPr>
          <p:cNvSpPr/>
          <p:nvPr userDrawn="1"/>
        </p:nvSpPr>
        <p:spPr>
          <a:xfrm>
            <a:off x="5806916" y="460902"/>
            <a:ext cx="1165" cy="965"/>
          </a:xfrm>
          <a:custGeom>
            <a:avLst/>
            <a:gdLst>
              <a:gd name="connsiteX0" fmla="*/ 0 w 1165"/>
              <a:gd name="connsiteY0" fmla="*/ 679 h 965"/>
              <a:gd name="connsiteX1" fmla="*/ 762 w 1165"/>
              <a:gd name="connsiteY1" fmla="*/ 965 h 965"/>
              <a:gd name="connsiteX2" fmla="*/ 1143 w 1165"/>
              <a:gd name="connsiteY2" fmla="*/ 394 h 965"/>
              <a:gd name="connsiteX3" fmla="*/ 0 w 1165"/>
              <a:gd name="connsiteY3" fmla="*/ 679 h 965"/>
            </a:gdLst>
            <a:ahLst/>
            <a:cxnLst>
              <a:cxn ang="0">
                <a:pos x="connsiteX0" y="connsiteY0"/>
              </a:cxn>
              <a:cxn ang="0">
                <a:pos x="connsiteX1" y="connsiteY1"/>
              </a:cxn>
              <a:cxn ang="0">
                <a:pos x="connsiteX2" y="connsiteY2"/>
              </a:cxn>
              <a:cxn ang="0">
                <a:pos x="connsiteX3" y="connsiteY3"/>
              </a:cxn>
            </a:cxnLst>
            <a:rect l="l" t="t" r="r" b="b"/>
            <a:pathLst>
              <a:path w="1165" h="965">
                <a:moveTo>
                  <a:pt x="0" y="679"/>
                </a:moveTo>
                <a:lnTo>
                  <a:pt x="762" y="965"/>
                </a:lnTo>
                <a:cubicBezTo>
                  <a:pt x="857" y="584"/>
                  <a:pt x="1048" y="394"/>
                  <a:pt x="1143" y="394"/>
                </a:cubicBezTo>
                <a:cubicBezTo>
                  <a:pt x="1333" y="-83"/>
                  <a:pt x="285" y="-273"/>
                  <a:pt x="0" y="679"/>
                </a:cubicBezTo>
                <a:close/>
              </a:path>
            </a:pathLst>
          </a:custGeom>
          <a:solidFill>
            <a:srgbClr val="237E85"/>
          </a:solidFill>
          <a:ln w="9525" cap="flat">
            <a:noFill/>
            <a:prstDash val="solid"/>
            <a:miter/>
          </a:ln>
        </p:spPr>
        <p:txBody>
          <a:bodyPr rtlCol="0" anchor="ctr"/>
          <a:lstStyle/>
          <a:p>
            <a:endParaRPr lang="en-US"/>
          </a:p>
        </p:txBody>
      </p:sp>
      <p:sp>
        <p:nvSpPr>
          <p:cNvPr id="196" name="צורה חופשית: צורה 169">
            <a:extLst>
              <a:ext uri="{FF2B5EF4-FFF2-40B4-BE49-F238E27FC236}">
                <a16:creationId xmlns:a16="http://schemas.microsoft.com/office/drawing/2014/main" id="{64DECBD1-7A84-4CF3-9529-7B45E0F1B5D5}"/>
              </a:ext>
            </a:extLst>
          </p:cNvPr>
          <p:cNvSpPr/>
          <p:nvPr userDrawn="1"/>
        </p:nvSpPr>
        <p:spPr>
          <a:xfrm>
            <a:off x="5806226" y="461676"/>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8" y="952"/>
                  <a:pt x="118" y="1333"/>
                  <a:pt x="404" y="1619"/>
                </a:cubicBezTo>
                <a:close/>
              </a:path>
            </a:pathLst>
          </a:custGeom>
          <a:solidFill>
            <a:srgbClr val="237E85"/>
          </a:solidFill>
          <a:ln w="9525" cap="flat">
            <a:noFill/>
            <a:prstDash val="solid"/>
            <a:miter/>
          </a:ln>
        </p:spPr>
        <p:txBody>
          <a:bodyPr rtlCol="0" anchor="ctr"/>
          <a:lstStyle/>
          <a:p>
            <a:endParaRPr lang="en-US"/>
          </a:p>
        </p:txBody>
      </p:sp>
      <p:sp>
        <p:nvSpPr>
          <p:cNvPr id="197" name="צורה חופשית: צורה 170">
            <a:extLst>
              <a:ext uri="{FF2B5EF4-FFF2-40B4-BE49-F238E27FC236}">
                <a16:creationId xmlns:a16="http://schemas.microsoft.com/office/drawing/2014/main" id="{8FE4AAFA-6139-4C6B-9FCF-F4BDD142BB34}"/>
              </a:ext>
            </a:extLst>
          </p:cNvPr>
          <p:cNvSpPr/>
          <p:nvPr userDrawn="1"/>
        </p:nvSpPr>
        <p:spPr>
          <a:xfrm>
            <a:off x="5804973" y="463772"/>
            <a:ext cx="807" cy="2000"/>
          </a:xfrm>
          <a:custGeom>
            <a:avLst/>
            <a:gdLst>
              <a:gd name="connsiteX0" fmla="*/ 38 w 807"/>
              <a:gd name="connsiteY0" fmla="*/ 2000 h 2000"/>
              <a:gd name="connsiteX1" fmla="*/ 609 w 807"/>
              <a:gd name="connsiteY1" fmla="*/ 1429 h 2000"/>
              <a:gd name="connsiteX2" fmla="*/ 800 w 807"/>
              <a:gd name="connsiteY2" fmla="*/ 0 h 2000"/>
              <a:gd name="connsiteX3" fmla="*/ 38 w 807"/>
              <a:gd name="connsiteY3" fmla="*/ 2000 h 2000"/>
            </a:gdLst>
            <a:ahLst/>
            <a:cxnLst>
              <a:cxn ang="0">
                <a:pos x="connsiteX0" y="connsiteY0"/>
              </a:cxn>
              <a:cxn ang="0">
                <a:pos x="connsiteX1" y="connsiteY1"/>
              </a:cxn>
              <a:cxn ang="0">
                <a:pos x="connsiteX2" y="connsiteY2"/>
              </a:cxn>
              <a:cxn ang="0">
                <a:pos x="connsiteX3" y="connsiteY3"/>
              </a:cxn>
            </a:cxnLst>
            <a:rect l="l" t="t" r="r" b="b"/>
            <a:pathLst>
              <a:path w="807" h="2000">
                <a:moveTo>
                  <a:pt x="38" y="2000"/>
                </a:moveTo>
                <a:cubicBezTo>
                  <a:pt x="228" y="2000"/>
                  <a:pt x="419" y="1429"/>
                  <a:pt x="609" y="1429"/>
                </a:cubicBezTo>
                <a:cubicBezTo>
                  <a:pt x="1086" y="572"/>
                  <a:pt x="514" y="667"/>
                  <a:pt x="800" y="0"/>
                </a:cubicBezTo>
                <a:cubicBezTo>
                  <a:pt x="419" y="1048"/>
                  <a:pt x="-153" y="476"/>
                  <a:pt x="38" y="2000"/>
                </a:cubicBezTo>
                <a:close/>
              </a:path>
            </a:pathLst>
          </a:custGeom>
          <a:solidFill>
            <a:srgbClr val="237E85"/>
          </a:solidFill>
          <a:ln w="9525" cap="flat">
            <a:noFill/>
            <a:prstDash val="solid"/>
            <a:miter/>
          </a:ln>
        </p:spPr>
        <p:txBody>
          <a:bodyPr rtlCol="0" anchor="ctr"/>
          <a:lstStyle/>
          <a:p>
            <a:endParaRPr lang="en-US"/>
          </a:p>
        </p:txBody>
      </p:sp>
      <p:sp>
        <p:nvSpPr>
          <p:cNvPr id="198" name="צורה חופשית: צורה 171">
            <a:extLst>
              <a:ext uri="{FF2B5EF4-FFF2-40B4-BE49-F238E27FC236}">
                <a16:creationId xmlns:a16="http://schemas.microsoft.com/office/drawing/2014/main" id="{18A61DD8-6ADB-4C76-B2AC-269D412C788D}"/>
              </a:ext>
            </a:extLst>
          </p:cNvPr>
          <p:cNvSpPr/>
          <p:nvPr userDrawn="1"/>
        </p:nvSpPr>
        <p:spPr>
          <a:xfrm>
            <a:off x="5840760" y="421005"/>
            <a:ext cx="4636" cy="3207"/>
          </a:xfrm>
          <a:custGeom>
            <a:avLst/>
            <a:gdLst>
              <a:gd name="connsiteX0" fmla="*/ 3018 w 4636"/>
              <a:gd name="connsiteY0" fmla="*/ 2476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8 w 4636"/>
              <a:gd name="connsiteY6" fmla="*/ 2476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8" y="2476"/>
                </a:moveTo>
                <a:cubicBezTo>
                  <a:pt x="2732" y="476"/>
                  <a:pt x="1875" y="857"/>
                  <a:pt x="160" y="0"/>
                </a:cubicBezTo>
                <a:cubicBezTo>
                  <a:pt x="-126" y="2000"/>
                  <a:pt x="1589" y="857"/>
                  <a:pt x="1779" y="1715"/>
                </a:cubicBezTo>
                <a:cubicBezTo>
                  <a:pt x="827" y="2000"/>
                  <a:pt x="-1173" y="1238"/>
                  <a:pt x="922" y="2191"/>
                </a:cubicBezTo>
                <a:cubicBezTo>
                  <a:pt x="1303" y="2286"/>
                  <a:pt x="1208" y="2953"/>
                  <a:pt x="1684" y="2857"/>
                </a:cubicBezTo>
                <a:cubicBezTo>
                  <a:pt x="2160" y="1238"/>
                  <a:pt x="3018" y="3620"/>
                  <a:pt x="4637" y="3143"/>
                </a:cubicBezTo>
                <a:cubicBezTo>
                  <a:pt x="4446" y="2000"/>
                  <a:pt x="3589" y="1810"/>
                  <a:pt x="3018" y="2476"/>
                </a:cubicBezTo>
                <a:close/>
              </a:path>
            </a:pathLst>
          </a:custGeom>
          <a:solidFill>
            <a:srgbClr val="237E85"/>
          </a:solidFill>
          <a:ln w="9525" cap="flat">
            <a:noFill/>
            <a:prstDash val="solid"/>
            <a:miter/>
          </a:ln>
        </p:spPr>
        <p:txBody>
          <a:bodyPr rtlCol="0" anchor="ctr"/>
          <a:lstStyle/>
          <a:p>
            <a:endParaRPr lang="en-US"/>
          </a:p>
        </p:txBody>
      </p:sp>
      <p:sp>
        <p:nvSpPr>
          <p:cNvPr id="199" name="צורה חופשית: צורה 172">
            <a:extLst>
              <a:ext uri="{FF2B5EF4-FFF2-40B4-BE49-F238E27FC236}">
                <a16:creationId xmlns:a16="http://schemas.microsoft.com/office/drawing/2014/main" id="{EDBB2108-D7F4-46BF-B4E5-9D149ABAE1E3}"/>
              </a:ext>
            </a:extLst>
          </p:cNvPr>
          <p:cNvSpPr/>
          <p:nvPr userDrawn="1"/>
        </p:nvSpPr>
        <p:spPr>
          <a:xfrm>
            <a:off x="5896165" y="438435"/>
            <a:ext cx="1544" cy="1143"/>
          </a:xfrm>
          <a:custGeom>
            <a:avLst/>
            <a:gdLst>
              <a:gd name="connsiteX0" fmla="*/ 0 w 1544"/>
              <a:gd name="connsiteY0" fmla="*/ 0 h 1143"/>
              <a:gd name="connsiteX1" fmla="*/ 1524 w 1544"/>
              <a:gd name="connsiteY1" fmla="*/ 1143 h 1143"/>
              <a:gd name="connsiteX2" fmla="*/ 0 w 1544"/>
              <a:gd name="connsiteY2" fmla="*/ 0 h 1143"/>
            </a:gdLst>
            <a:ahLst/>
            <a:cxnLst>
              <a:cxn ang="0">
                <a:pos x="connsiteX0" y="connsiteY0"/>
              </a:cxn>
              <a:cxn ang="0">
                <a:pos x="connsiteX1" y="connsiteY1"/>
              </a:cxn>
              <a:cxn ang="0">
                <a:pos x="connsiteX2" y="connsiteY2"/>
              </a:cxn>
            </a:cxnLst>
            <a:rect l="l" t="t" r="r" b="b"/>
            <a:pathLst>
              <a:path w="1544" h="1143">
                <a:moveTo>
                  <a:pt x="0" y="0"/>
                </a:moveTo>
                <a:cubicBezTo>
                  <a:pt x="190" y="1143"/>
                  <a:pt x="667" y="667"/>
                  <a:pt x="1524" y="1143"/>
                </a:cubicBezTo>
                <a:cubicBezTo>
                  <a:pt x="1714" y="762"/>
                  <a:pt x="571" y="191"/>
                  <a:pt x="0" y="0"/>
                </a:cubicBezTo>
                <a:close/>
              </a:path>
            </a:pathLst>
          </a:custGeom>
          <a:solidFill>
            <a:srgbClr val="237E85"/>
          </a:solidFill>
          <a:ln w="9525" cap="flat">
            <a:noFill/>
            <a:prstDash val="solid"/>
            <a:miter/>
          </a:ln>
        </p:spPr>
        <p:txBody>
          <a:bodyPr rtlCol="0" anchor="ctr"/>
          <a:lstStyle/>
          <a:p>
            <a:endParaRPr lang="en-US"/>
          </a:p>
        </p:txBody>
      </p:sp>
      <p:sp>
        <p:nvSpPr>
          <p:cNvPr id="200" name="צורה חופשית: צורה 173">
            <a:extLst>
              <a:ext uri="{FF2B5EF4-FFF2-40B4-BE49-F238E27FC236}">
                <a16:creationId xmlns:a16="http://schemas.microsoft.com/office/drawing/2014/main" id="{B5E34BC4-0A22-4843-AB4D-8AB348735F04}"/>
              </a:ext>
            </a:extLst>
          </p:cNvPr>
          <p:cNvSpPr/>
          <p:nvPr userDrawn="1"/>
        </p:nvSpPr>
        <p:spPr>
          <a:xfrm>
            <a:off x="5863490" y="429006"/>
            <a:ext cx="1925" cy="1333"/>
          </a:xfrm>
          <a:custGeom>
            <a:avLst/>
            <a:gdLst>
              <a:gd name="connsiteX0" fmla="*/ 4 w 1925"/>
              <a:gd name="connsiteY0" fmla="*/ 0 h 1333"/>
              <a:gd name="connsiteX1" fmla="*/ 1909 w 1925"/>
              <a:gd name="connsiteY1" fmla="*/ 1333 h 1333"/>
              <a:gd name="connsiteX2" fmla="*/ 4 w 1925"/>
              <a:gd name="connsiteY2" fmla="*/ 0 h 1333"/>
            </a:gdLst>
            <a:ahLst/>
            <a:cxnLst>
              <a:cxn ang="0">
                <a:pos x="connsiteX0" y="connsiteY0"/>
              </a:cxn>
              <a:cxn ang="0">
                <a:pos x="connsiteX1" y="connsiteY1"/>
              </a:cxn>
              <a:cxn ang="0">
                <a:pos x="connsiteX2" y="connsiteY2"/>
              </a:cxn>
            </a:cxnLst>
            <a:rect l="l" t="t" r="r" b="b"/>
            <a:pathLst>
              <a:path w="1925" h="1333">
                <a:moveTo>
                  <a:pt x="4" y="0"/>
                </a:moveTo>
                <a:cubicBezTo>
                  <a:pt x="-91" y="1429"/>
                  <a:pt x="1433" y="95"/>
                  <a:pt x="1909" y="1333"/>
                </a:cubicBezTo>
                <a:cubicBezTo>
                  <a:pt x="2100" y="0"/>
                  <a:pt x="576" y="476"/>
                  <a:pt x="4" y="0"/>
                </a:cubicBezTo>
                <a:close/>
              </a:path>
            </a:pathLst>
          </a:custGeom>
          <a:solidFill>
            <a:srgbClr val="237E85"/>
          </a:solidFill>
          <a:ln w="9525" cap="flat">
            <a:noFill/>
            <a:prstDash val="solid"/>
            <a:miter/>
          </a:ln>
        </p:spPr>
        <p:txBody>
          <a:bodyPr rtlCol="0" anchor="ctr"/>
          <a:lstStyle/>
          <a:p>
            <a:endParaRPr lang="en-US"/>
          </a:p>
        </p:txBody>
      </p:sp>
      <p:sp>
        <p:nvSpPr>
          <p:cNvPr id="201" name="צורה חופשית: צורה 174">
            <a:extLst>
              <a:ext uri="{FF2B5EF4-FFF2-40B4-BE49-F238E27FC236}">
                <a16:creationId xmlns:a16="http://schemas.microsoft.com/office/drawing/2014/main" id="{B9BEEA71-CC29-4171-AB83-9AFA407C1046}"/>
              </a:ext>
            </a:extLst>
          </p:cNvPr>
          <p:cNvSpPr/>
          <p:nvPr userDrawn="1"/>
        </p:nvSpPr>
        <p:spPr>
          <a:xfrm>
            <a:off x="5854922" y="504246"/>
            <a:ext cx="1809" cy="1340"/>
          </a:xfrm>
          <a:custGeom>
            <a:avLst/>
            <a:gdLst>
              <a:gd name="connsiteX0" fmla="*/ 1810 w 1809"/>
              <a:gd name="connsiteY0" fmla="*/ 1340 h 1340"/>
              <a:gd name="connsiteX1" fmla="*/ 0 w 1809"/>
              <a:gd name="connsiteY1" fmla="*/ 102 h 1340"/>
              <a:gd name="connsiteX2" fmla="*/ 1810 w 1809"/>
              <a:gd name="connsiteY2" fmla="*/ 1340 h 1340"/>
            </a:gdLst>
            <a:ahLst/>
            <a:cxnLst>
              <a:cxn ang="0">
                <a:pos x="connsiteX0" y="connsiteY0"/>
              </a:cxn>
              <a:cxn ang="0">
                <a:pos x="connsiteX1" y="connsiteY1"/>
              </a:cxn>
              <a:cxn ang="0">
                <a:pos x="connsiteX2" y="connsiteY2"/>
              </a:cxn>
            </a:cxnLst>
            <a:rect l="l" t="t" r="r" b="b"/>
            <a:pathLst>
              <a:path w="1809" h="1340">
                <a:moveTo>
                  <a:pt x="1810" y="1340"/>
                </a:moveTo>
                <a:cubicBezTo>
                  <a:pt x="1619" y="102"/>
                  <a:pt x="1048" y="-184"/>
                  <a:pt x="0" y="102"/>
                </a:cubicBezTo>
                <a:cubicBezTo>
                  <a:pt x="0" y="1531"/>
                  <a:pt x="1524" y="673"/>
                  <a:pt x="1810" y="1340"/>
                </a:cubicBezTo>
                <a:close/>
              </a:path>
            </a:pathLst>
          </a:custGeom>
          <a:solidFill>
            <a:srgbClr val="237E85"/>
          </a:solidFill>
          <a:ln w="9525" cap="flat">
            <a:noFill/>
            <a:prstDash val="solid"/>
            <a:miter/>
          </a:ln>
        </p:spPr>
        <p:txBody>
          <a:bodyPr rtlCol="0" anchor="ctr"/>
          <a:lstStyle/>
          <a:p>
            <a:endParaRPr lang="en-US"/>
          </a:p>
        </p:txBody>
      </p:sp>
      <p:sp>
        <p:nvSpPr>
          <p:cNvPr id="202" name="צורה חופשית: צורה 175">
            <a:extLst>
              <a:ext uri="{FF2B5EF4-FFF2-40B4-BE49-F238E27FC236}">
                <a16:creationId xmlns:a16="http://schemas.microsoft.com/office/drawing/2014/main" id="{D3AD6C90-C355-4B7A-8528-70CA280B480E}"/>
              </a:ext>
            </a:extLst>
          </p:cNvPr>
          <p:cNvSpPr/>
          <p:nvPr userDrawn="1"/>
        </p:nvSpPr>
        <p:spPr>
          <a:xfrm>
            <a:off x="5899785" y="43960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8" y="1209"/>
                  <a:pt x="2191" y="1018"/>
                </a:cubicBezTo>
                <a:close/>
              </a:path>
            </a:pathLst>
          </a:custGeom>
          <a:solidFill>
            <a:srgbClr val="237E85"/>
          </a:solidFill>
          <a:ln w="9525" cap="flat">
            <a:noFill/>
            <a:prstDash val="solid"/>
            <a:miter/>
          </a:ln>
        </p:spPr>
        <p:txBody>
          <a:bodyPr rtlCol="0" anchor="ctr"/>
          <a:lstStyle/>
          <a:p>
            <a:endParaRPr lang="en-US"/>
          </a:p>
        </p:txBody>
      </p:sp>
      <p:sp>
        <p:nvSpPr>
          <p:cNvPr id="203" name="צורה חופשית: צורה 176">
            <a:extLst>
              <a:ext uri="{FF2B5EF4-FFF2-40B4-BE49-F238E27FC236}">
                <a16:creationId xmlns:a16="http://schemas.microsoft.com/office/drawing/2014/main" id="{A1E96808-A9E3-4B58-A9A7-79E7A735A7F1}"/>
              </a:ext>
            </a:extLst>
          </p:cNvPr>
          <p:cNvSpPr/>
          <p:nvPr userDrawn="1"/>
        </p:nvSpPr>
        <p:spPr>
          <a:xfrm>
            <a:off x="5849302" y="502175"/>
            <a:ext cx="1809" cy="787"/>
          </a:xfrm>
          <a:custGeom>
            <a:avLst/>
            <a:gdLst>
              <a:gd name="connsiteX0" fmla="*/ 1810 w 1809"/>
              <a:gd name="connsiteY0" fmla="*/ 649 h 787"/>
              <a:gd name="connsiteX1" fmla="*/ 0 w 1809"/>
              <a:gd name="connsiteY1" fmla="*/ 78 h 787"/>
              <a:gd name="connsiteX2" fmla="*/ 1810 w 1809"/>
              <a:gd name="connsiteY2" fmla="*/ 649 h 787"/>
            </a:gdLst>
            <a:ahLst/>
            <a:cxnLst>
              <a:cxn ang="0">
                <a:pos x="connsiteX0" y="connsiteY0"/>
              </a:cxn>
              <a:cxn ang="0">
                <a:pos x="connsiteX1" y="connsiteY1"/>
              </a:cxn>
              <a:cxn ang="0">
                <a:pos x="connsiteX2" y="connsiteY2"/>
              </a:cxn>
            </a:cxnLst>
            <a:rect l="l" t="t" r="r" b="b"/>
            <a:pathLst>
              <a:path w="1809" h="787">
                <a:moveTo>
                  <a:pt x="1810" y="649"/>
                </a:moveTo>
                <a:cubicBezTo>
                  <a:pt x="1429" y="364"/>
                  <a:pt x="953" y="-208"/>
                  <a:pt x="0" y="78"/>
                </a:cubicBezTo>
                <a:cubicBezTo>
                  <a:pt x="381" y="554"/>
                  <a:pt x="1048" y="1030"/>
                  <a:pt x="1810" y="649"/>
                </a:cubicBezTo>
                <a:close/>
              </a:path>
            </a:pathLst>
          </a:custGeom>
          <a:solidFill>
            <a:srgbClr val="237E85"/>
          </a:solidFill>
          <a:ln w="9525" cap="flat">
            <a:noFill/>
            <a:prstDash val="solid"/>
            <a:miter/>
          </a:ln>
        </p:spPr>
        <p:txBody>
          <a:bodyPr rtlCol="0" anchor="ctr"/>
          <a:lstStyle/>
          <a:p>
            <a:endParaRPr lang="en-US"/>
          </a:p>
        </p:txBody>
      </p:sp>
      <p:sp>
        <p:nvSpPr>
          <p:cNvPr id="204" name="צורה חופשית: צורה 177">
            <a:extLst>
              <a:ext uri="{FF2B5EF4-FFF2-40B4-BE49-F238E27FC236}">
                <a16:creationId xmlns:a16="http://schemas.microsoft.com/office/drawing/2014/main" id="{620C5886-A084-4E4F-BA29-582AA37C0BBC}"/>
              </a:ext>
            </a:extLst>
          </p:cNvPr>
          <p:cNvSpPr/>
          <p:nvPr userDrawn="1"/>
        </p:nvSpPr>
        <p:spPr>
          <a:xfrm>
            <a:off x="5851599" y="504529"/>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2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6" y="105"/>
                  <a:pt x="370" y="9"/>
                </a:cubicBezTo>
                <a:cubicBezTo>
                  <a:pt x="-582" y="-86"/>
                  <a:pt x="561" y="581"/>
                  <a:pt x="941" y="581"/>
                </a:cubicBezTo>
                <a:lnTo>
                  <a:pt x="2275" y="962"/>
                </a:lnTo>
                <a:cubicBezTo>
                  <a:pt x="4942" y="2676"/>
                  <a:pt x="7514" y="2962"/>
                  <a:pt x="10942" y="4105"/>
                </a:cubicBezTo>
                <a:cubicBezTo>
                  <a:pt x="9895" y="2581"/>
                  <a:pt x="8276" y="2391"/>
                  <a:pt x="6180" y="1343"/>
                </a:cubicBezTo>
                <a:cubicBezTo>
                  <a:pt x="5989" y="2010"/>
                  <a:pt x="6751" y="1629"/>
                  <a:pt x="6942" y="1914"/>
                </a:cubicBezTo>
                <a:close/>
              </a:path>
            </a:pathLst>
          </a:custGeom>
          <a:solidFill>
            <a:srgbClr val="237E85"/>
          </a:solidFill>
          <a:ln w="9525" cap="flat">
            <a:noFill/>
            <a:prstDash val="solid"/>
            <a:miter/>
          </a:ln>
        </p:spPr>
        <p:txBody>
          <a:bodyPr rtlCol="0" anchor="ctr"/>
          <a:lstStyle/>
          <a:p>
            <a:endParaRPr lang="en-US"/>
          </a:p>
        </p:txBody>
      </p:sp>
      <p:sp>
        <p:nvSpPr>
          <p:cNvPr id="205" name="צורה חופשית: צורה 178">
            <a:extLst>
              <a:ext uri="{FF2B5EF4-FFF2-40B4-BE49-F238E27FC236}">
                <a16:creationId xmlns:a16="http://schemas.microsoft.com/office/drawing/2014/main" id="{ED14C1AA-0F7E-4531-958A-49DB4E8FB24B}"/>
              </a:ext>
            </a:extLst>
          </p:cNvPr>
          <p:cNvSpPr/>
          <p:nvPr userDrawn="1"/>
        </p:nvSpPr>
        <p:spPr>
          <a:xfrm>
            <a:off x="4389573" y="168687"/>
            <a:ext cx="523" cy="1524"/>
          </a:xfrm>
          <a:custGeom>
            <a:avLst/>
            <a:gdLst>
              <a:gd name="connsiteX0" fmla="*/ 118 w 523"/>
              <a:gd name="connsiteY0" fmla="*/ 0 h 1524"/>
              <a:gd name="connsiteX1" fmla="*/ 404 w 523"/>
              <a:gd name="connsiteY1" fmla="*/ 1524 h 1524"/>
              <a:gd name="connsiteX2" fmla="*/ 118 w 523"/>
              <a:gd name="connsiteY2" fmla="*/ 0 h 1524"/>
            </a:gdLst>
            <a:ahLst/>
            <a:cxnLst>
              <a:cxn ang="0">
                <a:pos x="connsiteX0" y="connsiteY0"/>
              </a:cxn>
              <a:cxn ang="0">
                <a:pos x="connsiteX1" y="connsiteY1"/>
              </a:cxn>
              <a:cxn ang="0">
                <a:pos x="connsiteX2" y="connsiteY2"/>
              </a:cxn>
            </a:cxnLst>
            <a:rect l="l" t="t" r="r" b="b"/>
            <a:pathLst>
              <a:path w="523" h="1524">
                <a:moveTo>
                  <a:pt x="118" y="0"/>
                </a:moveTo>
                <a:cubicBezTo>
                  <a:pt x="-167" y="953"/>
                  <a:pt x="118" y="1238"/>
                  <a:pt x="404" y="1524"/>
                </a:cubicBezTo>
                <a:cubicBezTo>
                  <a:pt x="595" y="667"/>
                  <a:pt x="595" y="95"/>
                  <a:pt x="118" y="0"/>
                </a:cubicBezTo>
                <a:close/>
              </a:path>
            </a:pathLst>
          </a:custGeom>
          <a:solidFill>
            <a:srgbClr val="237E85"/>
          </a:solidFill>
          <a:ln w="9525" cap="flat">
            <a:noFill/>
            <a:prstDash val="solid"/>
            <a:miter/>
          </a:ln>
        </p:spPr>
        <p:txBody>
          <a:bodyPr rtlCol="0" anchor="ctr"/>
          <a:lstStyle/>
          <a:p>
            <a:endParaRPr lang="en-US"/>
          </a:p>
        </p:txBody>
      </p:sp>
      <p:sp>
        <p:nvSpPr>
          <p:cNvPr id="206" name="צורה חופשית: צורה 179">
            <a:extLst>
              <a:ext uri="{FF2B5EF4-FFF2-40B4-BE49-F238E27FC236}">
                <a16:creationId xmlns:a16="http://schemas.microsoft.com/office/drawing/2014/main" id="{4E441252-09EA-4A1E-8F85-76B4AF3BE88E}"/>
              </a:ext>
            </a:extLst>
          </p:cNvPr>
          <p:cNvSpPr/>
          <p:nvPr userDrawn="1"/>
        </p:nvSpPr>
        <p:spPr>
          <a:xfrm>
            <a:off x="5799092" y="592740"/>
            <a:ext cx="1935" cy="3012"/>
          </a:xfrm>
          <a:custGeom>
            <a:avLst/>
            <a:gdLst>
              <a:gd name="connsiteX0" fmla="*/ 871 w 1935"/>
              <a:gd name="connsiteY0" fmla="*/ 2667 h 3012"/>
              <a:gd name="connsiteX1" fmla="*/ 1919 w 1935"/>
              <a:gd name="connsiteY1" fmla="*/ 0 h 3012"/>
              <a:gd name="connsiteX2" fmla="*/ 109 w 1935"/>
              <a:gd name="connsiteY2" fmla="*/ 2477 h 3012"/>
              <a:gd name="connsiteX3" fmla="*/ 871 w 1935"/>
              <a:gd name="connsiteY3" fmla="*/ 2667 h 3012"/>
            </a:gdLst>
            <a:ahLst/>
            <a:cxnLst>
              <a:cxn ang="0">
                <a:pos x="connsiteX0" y="connsiteY0"/>
              </a:cxn>
              <a:cxn ang="0">
                <a:pos x="connsiteX1" y="connsiteY1"/>
              </a:cxn>
              <a:cxn ang="0">
                <a:pos x="connsiteX2" y="connsiteY2"/>
              </a:cxn>
              <a:cxn ang="0">
                <a:pos x="connsiteX3" y="connsiteY3"/>
              </a:cxn>
            </a:cxnLst>
            <a:rect l="l" t="t" r="r" b="b"/>
            <a:pathLst>
              <a:path w="1935" h="3012">
                <a:moveTo>
                  <a:pt x="871" y="2667"/>
                </a:moveTo>
                <a:cubicBezTo>
                  <a:pt x="585" y="1238"/>
                  <a:pt x="2109" y="1143"/>
                  <a:pt x="1919" y="0"/>
                </a:cubicBezTo>
                <a:cubicBezTo>
                  <a:pt x="1157" y="191"/>
                  <a:pt x="775" y="2191"/>
                  <a:pt x="109" y="2477"/>
                </a:cubicBezTo>
                <a:cubicBezTo>
                  <a:pt x="-368" y="3715"/>
                  <a:pt x="871" y="2381"/>
                  <a:pt x="871" y="2667"/>
                </a:cubicBezTo>
                <a:close/>
              </a:path>
            </a:pathLst>
          </a:custGeom>
          <a:solidFill>
            <a:srgbClr val="237E85"/>
          </a:solidFill>
          <a:ln w="9525" cap="flat">
            <a:noFill/>
            <a:prstDash val="solid"/>
            <a:miter/>
          </a:ln>
        </p:spPr>
        <p:txBody>
          <a:bodyPr rtlCol="0" anchor="ctr"/>
          <a:lstStyle/>
          <a:p>
            <a:endParaRPr lang="en-US"/>
          </a:p>
        </p:txBody>
      </p:sp>
      <p:sp>
        <p:nvSpPr>
          <p:cNvPr id="207" name="צורה חופשית: צורה 180">
            <a:extLst>
              <a:ext uri="{FF2B5EF4-FFF2-40B4-BE49-F238E27FC236}">
                <a16:creationId xmlns:a16="http://schemas.microsoft.com/office/drawing/2014/main" id="{6C99EAF7-3890-4731-B524-7AFBDFB0B910}"/>
              </a:ext>
            </a:extLst>
          </p:cNvPr>
          <p:cNvSpPr/>
          <p:nvPr userDrawn="1"/>
        </p:nvSpPr>
        <p:spPr>
          <a:xfrm>
            <a:off x="4441221" y="437292"/>
            <a:ext cx="2190" cy="2286"/>
          </a:xfrm>
          <a:custGeom>
            <a:avLst/>
            <a:gdLst>
              <a:gd name="connsiteX0" fmla="*/ 0 w 2190"/>
              <a:gd name="connsiteY0" fmla="*/ 2286 h 2286"/>
              <a:gd name="connsiteX1" fmla="*/ 2191 w 2190"/>
              <a:gd name="connsiteY1" fmla="*/ 0 h 2286"/>
              <a:gd name="connsiteX2" fmla="*/ 0 w 2190"/>
              <a:gd name="connsiteY2" fmla="*/ 2286 h 2286"/>
            </a:gdLst>
            <a:ahLst/>
            <a:cxnLst>
              <a:cxn ang="0">
                <a:pos x="connsiteX0" y="connsiteY0"/>
              </a:cxn>
              <a:cxn ang="0">
                <a:pos x="connsiteX1" y="connsiteY1"/>
              </a:cxn>
              <a:cxn ang="0">
                <a:pos x="connsiteX2" y="connsiteY2"/>
              </a:cxn>
            </a:cxnLst>
            <a:rect l="l" t="t" r="r" b="b"/>
            <a:pathLst>
              <a:path w="2190" h="2286">
                <a:moveTo>
                  <a:pt x="0" y="2286"/>
                </a:moveTo>
                <a:cubicBezTo>
                  <a:pt x="857" y="1429"/>
                  <a:pt x="1238" y="1238"/>
                  <a:pt x="2191" y="0"/>
                </a:cubicBezTo>
                <a:cubicBezTo>
                  <a:pt x="1810" y="0"/>
                  <a:pt x="667" y="381"/>
                  <a:pt x="0" y="2286"/>
                </a:cubicBezTo>
                <a:close/>
              </a:path>
            </a:pathLst>
          </a:custGeom>
          <a:solidFill>
            <a:srgbClr val="237E85"/>
          </a:solidFill>
          <a:ln w="9525" cap="flat">
            <a:noFill/>
            <a:prstDash val="solid"/>
            <a:miter/>
          </a:ln>
        </p:spPr>
        <p:txBody>
          <a:bodyPr rtlCol="0" anchor="ctr"/>
          <a:lstStyle/>
          <a:p>
            <a:endParaRPr lang="en-US"/>
          </a:p>
        </p:txBody>
      </p:sp>
      <p:sp>
        <p:nvSpPr>
          <p:cNvPr id="208" name="צורה חופשית: צורה 181">
            <a:extLst>
              <a:ext uri="{FF2B5EF4-FFF2-40B4-BE49-F238E27FC236}">
                <a16:creationId xmlns:a16="http://schemas.microsoft.com/office/drawing/2014/main" id="{367126EC-38AC-4632-A2F1-E5F422F73949}"/>
              </a:ext>
            </a:extLst>
          </p:cNvPr>
          <p:cNvSpPr/>
          <p:nvPr userDrawn="1"/>
        </p:nvSpPr>
        <p:spPr>
          <a:xfrm>
            <a:off x="5884830" y="600593"/>
            <a:ext cx="2476" cy="1149"/>
          </a:xfrm>
          <a:custGeom>
            <a:avLst/>
            <a:gdLst>
              <a:gd name="connsiteX0" fmla="*/ 0 w 2476"/>
              <a:gd name="connsiteY0" fmla="*/ 149 h 1149"/>
              <a:gd name="connsiteX1" fmla="*/ 2477 w 2476"/>
              <a:gd name="connsiteY1" fmla="*/ 1101 h 1149"/>
              <a:gd name="connsiteX2" fmla="*/ 0 w 2476"/>
              <a:gd name="connsiteY2" fmla="*/ 149 h 1149"/>
            </a:gdLst>
            <a:ahLst/>
            <a:cxnLst>
              <a:cxn ang="0">
                <a:pos x="connsiteX0" y="connsiteY0"/>
              </a:cxn>
              <a:cxn ang="0">
                <a:pos x="connsiteX1" y="connsiteY1"/>
              </a:cxn>
              <a:cxn ang="0">
                <a:pos x="connsiteX2" y="connsiteY2"/>
              </a:cxn>
            </a:cxnLst>
            <a:rect l="l" t="t" r="r" b="b"/>
            <a:pathLst>
              <a:path w="2476" h="1149">
                <a:moveTo>
                  <a:pt x="0" y="149"/>
                </a:moveTo>
                <a:cubicBezTo>
                  <a:pt x="667" y="911"/>
                  <a:pt x="1619" y="1292"/>
                  <a:pt x="2477" y="1101"/>
                </a:cubicBezTo>
                <a:cubicBezTo>
                  <a:pt x="1905" y="434"/>
                  <a:pt x="857" y="-328"/>
                  <a:pt x="0" y="149"/>
                </a:cubicBezTo>
                <a:close/>
              </a:path>
            </a:pathLst>
          </a:custGeom>
          <a:solidFill>
            <a:srgbClr val="237E85"/>
          </a:solidFill>
          <a:ln w="9525" cap="flat">
            <a:noFill/>
            <a:prstDash val="solid"/>
            <a:miter/>
          </a:ln>
        </p:spPr>
        <p:txBody>
          <a:bodyPr rtlCol="0" anchor="ctr"/>
          <a:lstStyle/>
          <a:p>
            <a:endParaRPr lang="en-US"/>
          </a:p>
        </p:txBody>
      </p:sp>
      <p:sp>
        <p:nvSpPr>
          <p:cNvPr id="209" name="צורה חופשית: צורה 182">
            <a:extLst>
              <a:ext uri="{FF2B5EF4-FFF2-40B4-BE49-F238E27FC236}">
                <a16:creationId xmlns:a16="http://schemas.microsoft.com/office/drawing/2014/main" id="{934DBD57-69A7-4EC8-B731-77F7A05CB064}"/>
              </a:ext>
            </a:extLst>
          </p:cNvPr>
          <p:cNvSpPr/>
          <p:nvPr userDrawn="1"/>
        </p:nvSpPr>
        <p:spPr>
          <a:xfrm>
            <a:off x="5800915" y="585215"/>
            <a:ext cx="3333" cy="2095"/>
          </a:xfrm>
          <a:custGeom>
            <a:avLst/>
            <a:gdLst>
              <a:gd name="connsiteX0" fmla="*/ 0 w 3333"/>
              <a:gd name="connsiteY0" fmla="*/ 2096 h 2095"/>
              <a:gd name="connsiteX1" fmla="*/ 3334 w 3333"/>
              <a:gd name="connsiteY1" fmla="*/ 0 h 2095"/>
              <a:gd name="connsiteX2" fmla="*/ 0 w 3333"/>
              <a:gd name="connsiteY2" fmla="*/ 2096 h 2095"/>
            </a:gdLst>
            <a:ahLst/>
            <a:cxnLst>
              <a:cxn ang="0">
                <a:pos x="connsiteX0" y="connsiteY0"/>
              </a:cxn>
              <a:cxn ang="0">
                <a:pos x="connsiteX1" y="connsiteY1"/>
              </a:cxn>
              <a:cxn ang="0">
                <a:pos x="connsiteX2" y="connsiteY2"/>
              </a:cxn>
            </a:cxnLst>
            <a:rect l="l" t="t" r="r" b="b"/>
            <a:pathLst>
              <a:path w="3333" h="2095">
                <a:moveTo>
                  <a:pt x="0" y="2096"/>
                </a:moveTo>
                <a:cubicBezTo>
                  <a:pt x="1333" y="1334"/>
                  <a:pt x="2000" y="1238"/>
                  <a:pt x="3334" y="0"/>
                </a:cubicBezTo>
                <a:cubicBezTo>
                  <a:pt x="2667" y="0"/>
                  <a:pt x="667" y="95"/>
                  <a:pt x="0" y="2096"/>
                </a:cubicBezTo>
                <a:close/>
              </a:path>
            </a:pathLst>
          </a:custGeom>
          <a:solidFill>
            <a:srgbClr val="237E85"/>
          </a:solidFill>
          <a:ln w="9525" cap="flat">
            <a:noFill/>
            <a:prstDash val="solid"/>
            <a:miter/>
          </a:ln>
        </p:spPr>
        <p:txBody>
          <a:bodyPr rtlCol="0" anchor="ctr"/>
          <a:lstStyle/>
          <a:p>
            <a:endParaRPr lang="en-US"/>
          </a:p>
        </p:txBody>
      </p:sp>
      <p:sp>
        <p:nvSpPr>
          <p:cNvPr id="210" name="צורה חופשית: צורה 183">
            <a:extLst>
              <a:ext uri="{FF2B5EF4-FFF2-40B4-BE49-F238E27FC236}">
                <a16:creationId xmlns:a16="http://schemas.microsoft.com/office/drawing/2014/main" id="{D271447A-A336-4906-81E2-2D9EA20337E1}"/>
              </a:ext>
            </a:extLst>
          </p:cNvPr>
          <p:cNvSpPr/>
          <p:nvPr userDrawn="1"/>
        </p:nvSpPr>
        <p:spPr>
          <a:xfrm>
            <a:off x="4429074" y="479393"/>
            <a:ext cx="413" cy="1523"/>
          </a:xfrm>
          <a:custGeom>
            <a:avLst/>
            <a:gdLst>
              <a:gd name="connsiteX0" fmla="*/ 241 w 413"/>
              <a:gd name="connsiteY0" fmla="*/ 1524 h 1523"/>
              <a:gd name="connsiteX1" fmla="*/ 146 w 413"/>
              <a:gd name="connsiteY1" fmla="*/ 0 h 1523"/>
              <a:gd name="connsiteX2" fmla="*/ 241 w 413"/>
              <a:gd name="connsiteY2" fmla="*/ 1524 h 1523"/>
            </a:gdLst>
            <a:ahLst/>
            <a:cxnLst>
              <a:cxn ang="0">
                <a:pos x="connsiteX0" y="connsiteY0"/>
              </a:cxn>
              <a:cxn ang="0">
                <a:pos x="connsiteX1" y="connsiteY1"/>
              </a:cxn>
              <a:cxn ang="0">
                <a:pos x="connsiteX2" y="connsiteY2"/>
              </a:cxn>
            </a:cxnLst>
            <a:rect l="l" t="t" r="r" b="b"/>
            <a:pathLst>
              <a:path w="413" h="1523">
                <a:moveTo>
                  <a:pt x="241" y="1524"/>
                </a:moveTo>
                <a:cubicBezTo>
                  <a:pt x="527" y="571"/>
                  <a:pt x="431" y="0"/>
                  <a:pt x="146" y="0"/>
                </a:cubicBezTo>
                <a:cubicBezTo>
                  <a:pt x="-140" y="952"/>
                  <a:pt x="50" y="1238"/>
                  <a:pt x="241" y="1524"/>
                </a:cubicBezTo>
                <a:close/>
              </a:path>
            </a:pathLst>
          </a:custGeom>
          <a:solidFill>
            <a:srgbClr val="237E85"/>
          </a:solidFill>
          <a:ln w="9525" cap="flat">
            <a:noFill/>
            <a:prstDash val="solid"/>
            <a:miter/>
          </a:ln>
        </p:spPr>
        <p:txBody>
          <a:bodyPr rtlCol="0" anchor="ctr"/>
          <a:lstStyle/>
          <a:p>
            <a:endParaRPr lang="en-US"/>
          </a:p>
        </p:txBody>
      </p:sp>
      <p:sp>
        <p:nvSpPr>
          <p:cNvPr id="211" name="צורה חופשית: צורה 184">
            <a:extLst>
              <a:ext uri="{FF2B5EF4-FFF2-40B4-BE49-F238E27FC236}">
                <a16:creationId xmlns:a16="http://schemas.microsoft.com/office/drawing/2014/main" id="{7216675A-4E35-4E2F-A485-AC10952CA883}"/>
              </a:ext>
            </a:extLst>
          </p:cNvPr>
          <p:cNvSpPr/>
          <p:nvPr userDrawn="1"/>
        </p:nvSpPr>
        <p:spPr>
          <a:xfrm>
            <a:off x="4441115" y="440155"/>
            <a:ext cx="781" cy="1593"/>
          </a:xfrm>
          <a:custGeom>
            <a:avLst/>
            <a:gdLst>
              <a:gd name="connsiteX0" fmla="*/ 11 w 781"/>
              <a:gd name="connsiteY0" fmla="*/ 1233 h 1593"/>
              <a:gd name="connsiteX1" fmla="*/ 677 w 781"/>
              <a:gd name="connsiteY1" fmla="*/ 1043 h 1593"/>
              <a:gd name="connsiteX2" fmla="*/ 582 w 781"/>
              <a:gd name="connsiteY2" fmla="*/ 662 h 1593"/>
              <a:gd name="connsiteX3" fmla="*/ 773 w 781"/>
              <a:gd name="connsiteY3" fmla="*/ 376 h 1593"/>
              <a:gd name="connsiteX4" fmla="*/ 11 w 781"/>
              <a:gd name="connsiteY4" fmla="*/ 123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 h="1593">
                <a:moveTo>
                  <a:pt x="11" y="1233"/>
                </a:moveTo>
                <a:cubicBezTo>
                  <a:pt x="-85" y="2376"/>
                  <a:pt x="487" y="376"/>
                  <a:pt x="677" y="1043"/>
                </a:cubicBezTo>
                <a:cubicBezTo>
                  <a:pt x="773" y="662"/>
                  <a:pt x="677" y="757"/>
                  <a:pt x="582" y="662"/>
                </a:cubicBezTo>
                <a:cubicBezTo>
                  <a:pt x="677" y="376"/>
                  <a:pt x="677" y="376"/>
                  <a:pt x="773" y="376"/>
                </a:cubicBezTo>
                <a:cubicBezTo>
                  <a:pt x="868" y="-767"/>
                  <a:pt x="201" y="1043"/>
                  <a:pt x="11" y="1233"/>
                </a:cubicBezTo>
                <a:close/>
              </a:path>
            </a:pathLst>
          </a:custGeom>
          <a:solidFill>
            <a:srgbClr val="237E85"/>
          </a:solidFill>
          <a:ln w="9525" cap="flat">
            <a:noFill/>
            <a:prstDash val="solid"/>
            <a:miter/>
          </a:ln>
        </p:spPr>
        <p:txBody>
          <a:bodyPr rtlCol="0" anchor="ctr"/>
          <a:lstStyle/>
          <a:p>
            <a:endParaRPr lang="en-US"/>
          </a:p>
        </p:txBody>
      </p:sp>
      <p:sp>
        <p:nvSpPr>
          <p:cNvPr id="212" name="צורה חופשית: צורה 185">
            <a:extLst>
              <a:ext uri="{FF2B5EF4-FFF2-40B4-BE49-F238E27FC236}">
                <a16:creationId xmlns:a16="http://schemas.microsoft.com/office/drawing/2014/main" id="{64491799-8458-41D7-9D08-1F19ACAA1D4B}"/>
              </a:ext>
            </a:extLst>
          </p:cNvPr>
          <p:cNvSpPr/>
          <p:nvPr userDrawn="1"/>
        </p:nvSpPr>
        <p:spPr>
          <a:xfrm>
            <a:off x="4429506" y="478323"/>
            <a:ext cx="771" cy="879"/>
          </a:xfrm>
          <a:custGeom>
            <a:avLst/>
            <a:gdLst>
              <a:gd name="connsiteX0" fmla="*/ 0 w 771"/>
              <a:gd name="connsiteY0" fmla="*/ 784 h 879"/>
              <a:gd name="connsiteX1" fmla="*/ 476 w 771"/>
              <a:gd name="connsiteY1" fmla="*/ 880 h 879"/>
              <a:gd name="connsiteX2" fmla="*/ 762 w 771"/>
              <a:gd name="connsiteY2" fmla="*/ 213 h 879"/>
              <a:gd name="connsiteX3" fmla="*/ 0 w 771"/>
              <a:gd name="connsiteY3" fmla="*/ 784 h 879"/>
            </a:gdLst>
            <a:ahLst/>
            <a:cxnLst>
              <a:cxn ang="0">
                <a:pos x="connsiteX0" y="connsiteY0"/>
              </a:cxn>
              <a:cxn ang="0">
                <a:pos x="connsiteX1" y="connsiteY1"/>
              </a:cxn>
              <a:cxn ang="0">
                <a:pos x="connsiteX2" y="connsiteY2"/>
              </a:cxn>
              <a:cxn ang="0">
                <a:pos x="connsiteX3" y="connsiteY3"/>
              </a:cxn>
            </a:cxnLst>
            <a:rect l="l" t="t" r="r" b="b"/>
            <a:pathLst>
              <a:path w="771" h="879">
                <a:moveTo>
                  <a:pt x="0" y="784"/>
                </a:moveTo>
                <a:cubicBezTo>
                  <a:pt x="190" y="784"/>
                  <a:pt x="286" y="880"/>
                  <a:pt x="476" y="880"/>
                </a:cubicBezTo>
                <a:cubicBezTo>
                  <a:pt x="571" y="499"/>
                  <a:pt x="667" y="308"/>
                  <a:pt x="762" y="213"/>
                </a:cubicBezTo>
                <a:cubicBezTo>
                  <a:pt x="857" y="-168"/>
                  <a:pt x="190" y="-73"/>
                  <a:pt x="0" y="784"/>
                </a:cubicBezTo>
                <a:close/>
              </a:path>
            </a:pathLst>
          </a:custGeom>
          <a:solidFill>
            <a:srgbClr val="237E85"/>
          </a:solidFill>
          <a:ln w="9525" cap="flat">
            <a:noFill/>
            <a:prstDash val="solid"/>
            <a:miter/>
          </a:ln>
        </p:spPr>
        <p:txBody>
          <a:bodyPr rtlCol="0" anchor="ctr"/>
          <a:lstStyle/>
          <a:p>
            <a:endParaRPr lang="en-US"/>
          </a:p>
        </p:txBody>
      </p:sp>
      <p:sp>
        <p:nvSpPr>
          <p:cNvPr id="213" name="צורה חופשית: צורה 186">
            <a:extLst>
              <a:ext uri="{FF2B5EF4-FFF2-40B4-BE49-F238E27FC236}">
                <a16:creationId xmlns:a16="http://schemas.microsoft.com/office/drawing/2014/main" id="{BFE9D100-3AEA-4928-9190-DE09D7661141}"/>
              </a:ext>
            </a:extLst>
          </p:cNvPr>
          <p:cNvSpPr/>
          <p:nvPr userDrawn="1"/>
        </p:nvSpPr>
        <p:spPr>
          <a:xfrm>
            <a:off x="5908262" y="607175"/>
            <a:ext cx="5429" cy="2133"/>
          </a:xfrm>
          <a:custGeom>
            <a:avLst/>
            <a:gdLst>
              <a:gd name="connsiteX0" fmla="*/ 5429 w 5429"/>
              <a:gd name="connsiteY0" fmla="*/ 1948 h 2133"/>
              <a:gd name="connsiteX1" fmla="*/ 0 w 5429"/>
              <a:gd name="connsiteY1" fmla="*/ 139 h 2133"/>
              <a:gd name="connsiteX2" fmla="*/ 5429 w 5429"/>
              <a:gd name="connsiteY2" fmla="*/ 1948 h 2133"/>
            </a:gdLst>
            <a:ahLst/>
            <a:cxnLst>
              <a:cxn ang="0">
                <a:pos x="connsiteX0" y="connsiteY0"/>
              </a:cxn>
              <a:cxn ang="0">
                <a:pos x="connsiteX1" y="connsiteY1"/>
              </a:cxn>
              <a:cxn ang="0">
                <a:pos x="connsiteX2" y="connsiteY2"/>
              </a:cxn>
            </a:cxnLst>
            <a:rect l="l" t="t" r="r" b="b"/>
            <a:pathLst>
              <a:path w="5429" h="2133">
                <a:moveTo>
                  <a:pt x="5429" y="1948"/>
                </a:moveTo>
                <a:cubicBezTo>
                  <a:pt x="4668" y="2710"/>
                  <a:pt x="1238" y="-719"/>
                  <a:pt x="0" y="139"/>
                </a:cubicBezTo>
                <a:cubicBezTo>
                  <a:pt x="477" y="-147"/>
                  <a:pt x="4382" y="2901"/>
                  <a:pt x="5429" y="1948"/>
                </a:cubicBezTo>
                <a:close/>
              </a:path>
            </a:pathLst>
          </a:custGeom>
          <a:solidFill>
            <a:srgbClr val="237E85"/>
          </a:solidFill>
          <a:ln w="9525" cap="flat">
            <a:noFill/>
            <a:prstDash val="solid"/>
            <a:miter/>
          </a:ln>
        </p:spPr>
        <p:txBody>
          <a:bodyPr rtlCol="0" anchor="ctr"/>
          <a:lstStyle/>
          <a:p>
            <a:endParaRPr lang="en-US"/>
          </a:p>
        </p:txBody>
      </p:sp>
      <p:sp>
        <p:nvSpPr>
          <p:cNvPr id="214" name="צורה חופשית: צורה 187">
            <a:extLst>
              <a:ext uri="{FF2B5EF4-FFF2-40B4-BE49-F238E27FC236}">
                <a16:creationId xmlns:a16="http://schemas.microsoft.com/office/drawing/2014/main" id="{1DDC64B7-E662-443C-81E1-51976A53E863}"/>
              </a:ext>
            </a:extLst>
          </p:cNvPr>
          <p:cNvSpPr/>
          <p:nvPr userDrawn="1"/>
        </p:nvSpPr>
        <p:spPr>
          <a:xfrm>
            <a:off x="5834633" y="663956"/>
            <a:ext cx="1809" cy="743"/>
          </a:xfrm>
          <a:custGeom>
            <a:avLst/>
            <a:gdLst>
              <a:gd name="connsiteX0" fmla="*/ 1810 w 1809"/>
              <a:gd name="connsiteY0" fmla="*/ 603 h 743"/>
              <a:gd name="connsiteX1" fmla="*/ 0 w 1809"/>
              <a:gd name="connsiteY1" fmla="*/ 127 h 743"/>
              <a:gd name="connsiteX2" fmla="*/ 1810 w 1809"/>
              <a:gd name="connsiteY2" fmla="*/ 603 h 743"/>
            </a:gdLst>
            <a:ahLst/>
            <a:cxnLst>
              <a:cxn ang="0">
                <a:pos x="connsiteX0" y="connsiteY0"/>
              </a:cxn>
              <a:cxn ang="0">
                <a:pos x="connsiteX1" y="connsiteY1"/>
              </a:cxn>
              <a:cxn ang="0">
                <a:pos x="connsiteX2" y="connsiteY2"/>
              </a:cxn>
            </a:cxnLst>
            <a:rect l="l" t="t" r="r" b="b"/>
            <a:pathLst>
              <a:path w="1809" h="743">
                <a:moveTo>
                  <a:pt x="1810" y="603"/>
                </a:moveTo>
                <a:cubicBezTo>
                  <a:pt x="1429" y="317"/>
                  <a:pt x="952" y="-254"/>
                  <a:pt x="0" y="127"/>
                </a:cubicBezTo>
                <a:cubicBezTo>
                  <a:pt x="381" y="508"/>
                  <a:pt x="1143" y="984"/>
                  <a:pt x="1810" y="603"/>
                </a:cubicBezTo>
                <a:close/>
              </a:path>
            </a:pathLst>
          </a:custGeom>
          <a:solidFill>
            <a:srgbClr val="237E85"/>
          </a:solidFill>
          <a:ln w="9525" cap="flat">
            <a:noFill/>
            <a:prstDash val="solid"/>
            <a:miter/>
          </a:ln>
        </p:spPr>
        <p:txBody>
          <a:bodyPr rtlCol="0" anchor="ctr"/>
          <a:lstStyle/>
          <a:p>
            <a:endParaRPr lang="en-US"/>
          </a:p>
        </p:txBody>
      </p:sp>
      <p:sp>
        <p:nvSpPr>
          <p:cNvPr id="215" name="צורה חופשית: צורה 188">
            <a:extLst>
              <a:ext uri="{FF2B5EF4-FFF2-40B4-BE49-F238E27FC236}">
                <a16:creationId xmlns:a16="http://schemas.microsoft.com/office/drawing/2014/main" id="{75D9770D-CC1D-4ACD-ABCC-5DFBDAE27ABE}"/>
              </a:ext>
            </a:extLst>
          </p:cNvPr>
          <p:cNvSpPr/>
          <p:nvPr userDrawn="1"/>
        </p:nvSpPr>
        <p:spPr>
          <a:xfrm>
            <a:off x="5819848" y="583215"/>
            <a:ext cx="5164" cy="2856"/>
          </a:xfrm>
          <a:custGeom>
            <a:avLst/>
            <a:gdLst>
              <a:gd name="connsiteX0" fmla="*/ 1927 w 5164"/>
              <a:gd name="connsiteY0" fmla="*/ 1619 h 2856"/>
              <a:gd name="connsiteX1" fmla="*/ 1069 w 5164"/>
              <a:gd name="connsiteY1" fmla="*/ 2096 h 2856"/>
              <a:gd name="connsiteX2" fmla="*/ 2021 w 5164"/>
              <a:gd name="connsiteY2" fmla="*/ 2667 h 2856"/>
              <a:gd name="connsiteX3" fmla="*/ 5165 w 5164"/>
              <a:gd name="connsiteY3" fmla="*/ 2762 h 2856"/>
              <a:gd name="connsiteX4" fmla="*/ 3355 w 5164"/>
              <a:gd name="connsiteY4" fmla="*/ 2286 h 2856"/>
              <a:gd name="connsiteX5" fmla="*/ 22 w 5164"/>
              <a:gd name="connsiteY5" fmla="*/ 0 h 2856"/>
              <a:gd name="connsiteX6" fmla="*/ 1927 w 5164"/>
              <a:gd name="connsiteY6" fmla="*/ 1619 h 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4" h="2856">
                <a:moveTo>
                  <a:pt x="1927" y="1619"/>
                </a:moveTo>
                <a:cubicBezTo>
                  <a:pt x="879" y="1905"/>
                  <a:pt x="-1312" y="1333"/>
                  <a:pt x="1069" y="2096"/>
                </a:cubicBezTo>
                <a:cubicBezTo>
                  <a:pt x="1450" y="2191"/>
                  <a:pt x="1450" y="2762"/>
                  <a:pt x="2021" y="2667"/>
                </a:cubicBezTo>
                <a:cubicBezTo>
                  <a:pt x="2308" y="1048"/>
                  <a:pt x="3546" y="3334"/>
                  <a:pt x="5165" y="2762"/>
                </a:cubicBezTo>
                <a:cubicBezTo>
                  <a:pt x="4784" y="1715"/>
                  <a:pt x="3927" y="1619"/>
                  <a:pt x="3355" y="2286"/>
                </a:cubicBezTo>
                <a:cubicBezTo>
                  <a:pt x="2784" y="286"/>
                  <a:pt x="1927" y="762"/>
                  <a:pt x="22" y="0"/>
                </a:cubicBezTo>
                <a:cubicBezTo>
                  <a:pt x="-74" y="2096"/>
                  <a:pt x="1736" y="762"/>
                  <a:pt x="1927" y="1619"/>
                </a:cubicBezTo>
                <a:close/>
              </a:path>
            </a:pathLst>
          </a:custGeom>
          <a:solidFill>
            <a:srgbClr val="237E85"/>
          </a:solidFill>
          <a:ln w="9525" cap="flat">
            <a:noFill/>
            <a:prstDash val="solid"/>
            <a:miter/>
          </a:ln>
        </p:spPr>
        <p:txBody>
          <a:bodyPr rtlCol="0" anchor="ctr"/>
          <a:lstStyle/>
          <a:p>
            <a:endParaRPr lang="en-US"/>
          </a:p>
        </p:txBody>
      </p:sp>
      <p:sp>
        <p:nvSpPr>
          <p:cNvPr id="216" name="צורה חופשית: צורה 189">
            <a:extLst>
              <a:ext uri="{FF2B5EF4-FFF2-40B4-BE49-F238E27FC236}">
                <a16:creationId xmlns:a16="http://schemas.microsoft.com/office/drawing/2014/main" id="{3C7479E4-F928-459D-96CC-1498588FDE2C}"/>
              </a:ext>
            </a:extLst>
          </p:cNvPr>
          <p:cNvSpPr/>
          <p:nvPr userDrawn="1"/>
        </p:nvSpPr>
        <p:spPr>
          <a:xfrm>
            <a:off x="5836931" y="666273"/>
            <a:ext cx="10847" cy="3619"/>
          </a:xfrm>
          <a:custGeom>
            <a:avLst/>
            <a:gdLst>
              <a:gd name="connsiteX0" fmla="*/ 942 w 10847"/>
              <a:gd name="connsiteY0" fmla="*/ 476 h 3619"/>
              <a:gd name="connsiteX1" fmla="*/ 2275 w 10847"/>
              <a:gd name="connsiteY1" fmla="*/ 762 h 3619"/>
              <a:gd name="connsiteX2" fmla="*/ 10847 w 10847"/>
              <a:gd name="connsiteY2" fmla="*/ 3620 h 3619"/>
              <a:gd name="connsiteX3" fmla="*/ 6180 w 10847"/>
              <a:gd name="connsiteY3" fmla="*/ 1048 h 3619"/>
              <a:gd name="connsiteX4" fmla="*/ 6942 w 10847"/>
              <a:gd name="connsiteY4" fmla="*/ 1619 h 3619"/>
              <a:gd name="connsiteX5" fmla="*/ 370 w 10847"/>
              <a:gd name="connsiteY5" fmla="*/ 0 h 3619"/>
              <a:gd name="connsiteX6" fmla="*/ 942 w 10847"/>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 h="3619">
                <a:moveTo>
                  <a:pt x="942" y="476"/>
                </a:moveTo>
                <a:lnTo>
                  <a:pt x="2275" y="762"/>
                </a:lnTo>
                <a:cubicBezTo>
                  <a:pt x="4942" y="2381"/>
                  <a:pt x="7514" y="2667"/>
                  <a:pt x="10847" y="3620"/>
                </a:cubicBezTo>
                <a:cubicBezTo>
                  <a:pt x="9800" y="2096"/>
                  <a:pt x="8180" y="2000"/>
                  <a:pt x="6180" y="1048"/>
                </a:cubicBezTo>
                <a:cubicBezTo>
                  <a:pt x="5990" y="1810"/>
                  <a:pt x="6752" y="1333"/>
                  <a:pt x="6942" y="1619"/>
                </a:cubicBezTo>
                <a:cubicBezTo>
                  <a:pt x="5037" y="2572"/>
                  <a:pt x="2846" y="0"/>
                  <a:pt x="370" y="0"/>
                </a:cubicBezTo>
                <a:cubicBezTo>
                  <a:pt x="-583" y="0"/>
                  <a:pt x="560" y="572"/>
                  <a:pt x="942" y="476"/>
                </a:cubicBezTo>
                <a:close/>
              </a:path>
            </a:pathLst>
          </a:custGeom>
          <a:solidFill>
            <a:srgbClr val="237E85"/>
          </a:solidFill>
          <a:ln w="9525" cap="flat">
            <a:noFill/>
            <a:prstDash val="solid"/>
            <a:miter/>
          </a:ln>
        </p:spPr>
        <p:txBody>
          <a:bodyPr rtlCol="0" anchor="ctr"/>
          <a:lstStyle/>
          <a:p>
            <a:endParaRPr lang="en-US"/>
          </a:p>
        </p:txBody>
      </p:sp>
      <p:sp>
        <p:nvSpPr>
          <p:cNvPr id="217" name="צורה חופשית: צורה 190">
            <a:extLst>
              <a:ext uri="{FF2B5EF4-FFF2-40B4-BE49-F238E27FC236}">
                <a16:creationId xmlns:a16="http://schemas.microsoft.com/office/drawing/2014/main" id="{144BB0EB-A299-4330-9DB8-379E043DBA2A}"/>
              </a:ext>
            </a:extLst>
          </p:cNvPr>
          <p:cNvSpPr/>
          <p:nvPr userDrawn="1"/>
        </p:nvSpPr>
        <p:spPr>
          <a:xfrm>
            <a:off x="5840253" y="665735"/>
            <a:ext cx="1809" cy="1300"/>
          </a:xfrm>
          <a:custGeom>
            <a:avLst/>
            <a:gdLst>
              <a:gd name="connsiteX0" fmla="*/ 1810 w 1809"/>
              <a:gd name="connsiteY0" fmla="*/ 1300 h 1300"/>
              <a:gd name="connsiteX1" fmla="*/ 0 w 1809"/>
              <a:gd name="connsiteY1" fmla="*/ 157 h 1300"/>
              <a:gd name="connsiteX2" fmla="*/ 1810 w 1809"/>
              <a:gd name="connsiteY2" fmla="*/ 1300 h 1300"/>
            </a:gdLst>
            <a:ahLst/>
            <a:cxnLst>
              <a:cxn ang="0">
                <a:pos x="connsiteX0" y="connsiteY0"/>
              </a:cxn>
              <a:cxn ang="0">
                <a:pos x="connsiteX1" y="connsiteY1"/>
              </a:cxn>
              <a:cxn ang="0">
                <a:pos x="connsiteX2" y="connsiteY2"/>
              </a:cxn>
            </a:cxnLst>
            <a:rect l="l" t="t" r="r" b="b"/>
            <a:pathLst>
              <a:path w="1809" h="1300">
                <a:moveTo>
                  <a:pt x="1810" y="1300"/>
                </a:moveTo>
                <a:cubicBezTo>
                  <a:pt x="1619" y="62"/>
                  <a:pt x="1048" y="-224"/>
                  <a:pt x="0" y="157"/>
                </a:cubicBezTo>
                <a:cubicBezTo>
                  <a:pt x="0" y="1586"/>
                  <a:pt x="1524" y="729"/>
                  <a:pt x="1810" y="1300"/>
                </a:cubicBezTo>
                <a:close/>
              </a:path>
            </a:pathLst>
          </a:custGeom>
          <a:solidFill>
            <a:srgbClr val="237E85"/>
          </a:solidFill>
          <a:ln w="9525" cap="flat">
            <a:noFill/>
            <a:prstDash val="solid"/>
            <a:miter/>
          </a:ln>
        </p:spPr>
        <p:txBody>
          <a:bodyPr rtlCol="0" anchor="ctr"/>
          <a:lstStyle/>
          <a:p>
            <a:endParaRPr lang="en-US"/>
          </a:p>
        </p:txBody>
      </p:sp>
      <p:sp>
        <p:nvSpPr>
          <p:cNvPr id="218" name="צורה חופשית: צורה 191">
            <a:extLst>
              <a:ext uri="{FF2B5EF4-FFF2-40B4-BE49-F238E27FC236}">
                <a16:creationId xmlns:a16="http://schemas.microsoft.com/office/drawing/2014/main" id="{65CDD595-D609-4571-9EB1-AA6E09AE8B2A}"/>
              </a:ext>
            </a:extLst>
          </p:cNvPr>
          <p:cNvSpPr/>
          <p:nvPr userDrawn="1"/>
        </p:nvSpPr>
        <p:spPr>
          <a:xfrm>
            <a:off x="5845016" y="590264"/>
            <a:ext cx="2194" cy="1238"/>
          </a:xfrm>
          <a:custGeom>
            <a:avLst/>
            <a:gdLst>
              <a:gd name="connsiteX0" fmla="*/ 2191 w 2194"/>
              <a:gd name="connsiteY0" fmla="*/ 1238 h 1238"/>
              <a:gd name="connsiteX1" fmla="*/ 0 w 2194"/>
              <a:gd name="connsiteY1" fmla="*/ 0 h 1238"/>
              <a:gd name="connsiteX2" fmla="*/ 2191 w 2194"/>
              <a:gd name="connsiteY2" fmla="*/ 1238 h 1238"/>
            </a:gdLst>
            <a:ahLst/>
            <a:cxnLst>
              <a:cxn ang="0">
                <a:pos x="connsiteX0" y="connsiteY0"/>
              </a:cxn>
              <a:cxn ang="0">
                <a:pos x="connsiteX1" y="connsiteY1"/>
              </a:cxn>
              <a:cxn ang="0">
                <a:pos x="connsiteX2" y="connsiteY2"/>
              </a:cxn>
            </a:cxnLst>
            <a:rect l="l" t="t" r="r" b="b"/>
            <a:pathLst>
              <a:path w="2194" h="1238">
                <a:moveTo>
                  <a:pt x="2191" y="1238"/>
                </a:moveTo>
                <a:cubicBezTo>
                  <a:pt x="2286" y="-191"/>
                  <a:pt x="666" y="476"/>
                  <a:pt x="0" y="0"/>
                </a:cubicBezTo>
                <a:cubicBezTo>
                  <a:pt x="0" y="1429"/>
                  <a:pt x="1524" y="0"/>
                  <a:pt x="2191" y="1238"/>
                </a:cubicBezTo>
                <a:close/>
              </a:path>
            </a:pathLst>
          </a:custGeom>
          <a:solidFill>
            <a:srgbClr val="237E85"/>
          </a:solidFill>
          <a:ln w="9525" cap="flat">
            <a:noFill/>
            <a:prstDash val="solid"/>
            <a:miter/>
          </a:ln>
        </p:spPr>
        <p:txBody>
          <a:bodyPr rtlCol="0" anchor="ctr"/>
          <a:lstStyle/>
          <a:p>
            <a:endParaRPr lang="en-US"/>
          </a:p>
        </p:txBody>
      </p:sp>
      <p:sp>
        <p:nvSpPr>
          <p:cNvPr id="219" name="צורה חופשית: צורה 192">
            <a:extLst>
              <a:ext uri="{FF2B5EF4-FFF2-40B4-BE49-F238E27FC236}">
                <a16:creationId xmlns:a16="http://schemas.microsoft.com/office/drawing/2014/main" id="{2AE04477-BEF7-4AFB-B99C-83AEA65D20CF}"/>
              </a:ext>
            </a:extLst>
          </p:cNvPr>
          <p:cNvSpPr/>
          <p:nvPr userDrawn="1"/>
        </p:nvSpPr>
        <p:spPr>
          <a:xfrm>
            <a:off x="5840253" y="588602"/>
            <a:ext cx="2476" cy="994"/>
          </a:xfrm>
          <a:custGeom>
            <a:avLst/>
            <a:gdLst>
              <a:gd name="connsiteX0" fmla="*/ 2476 w 2476"/>
              <a:gd name="connsiteY0" fmla="*/ 995 h 994"/>
              <a:gd name="connsiteX1" fmla="*/ 0 w 2476"/>
              <a:gd name="connsiteY1" fmla="*/ 42 h 994"/>
              <a:gd name="connsiteX2" fmla="*/ 2476 w 2476"/>
              <a:gd name="connsiteY2" fmla="*/ 995 h 994"/>
            </a:gdLst>
            <a:ahLst/>
            <a:cxnLst>
              <a:cxn ang="0">
                <a:pos x="connsiteX0" y="connsiteY0"/>
              </a:cxn>
              <a:cxn ang="0">
                <a:pos x="connsiteX1" y="connsiteY1"/>
              </a:cxn>
              <a:cxn ang="0">
                <a:pos x="connsiteX2" y="connsiteY2"/>
              </a:cxn>
            </a:cxnLst>
            <a:rect l="l" t="t" r="r" b="b"/>
            <a:pathLst>
              <a:path w="2476" h="994">
                <a:moveTo>
                  <a:pt x="2476" y="995"/>
                </a:moveTo>
                <a:cubicBezTo>
                  <a:pt x="2286" y="328"/>
                  <a:pt x="762" y="-148"/>
                  <a:pt x="0" y="42"/>
                </a:cubicBezTo>
                <a:cubicBezTo>
                  <a:pt x="571" y="1185"/>
                  <a:pt x="1333" y="709"/>
                  <a:pt x="2476" y="995"/>
                </a:cubicBezTo>
                <a:close/>
              </a:path>
            </a:pathLst>
          </a:custGeom>
          <a:solidFill>
            <a:srgbClr val="237E85"/>
          </a:solidFill>
          <a:ln w="9525" cap="flat">
            <a:noFill/>
            <a:prstDash val="solid"/>
            <a:miter/>
          </a:ln>
        </p:spPr>
        <p:txBody>
          <a:bodyPr rtlCol="0" anchor="ctr"/>
          <a:lstStyle/>
          <a:p>
            <a:endParaRPr lang="en-US"/>
          </a:p>
        </p:txBody>
      </p:sp>
      <p:sp>
        <p:nvSpPr>
          <p:cNvPr id="220" name="צורה חופשית: צורה 193">
            <a:extLst>
              <a:ext uri="{FF2B5EF4-FFF2-40B4-BE49-F238E27FC236}">
                <a16:creationId xmlns:a16="http://schemas.microsoft.com/office/drawing/2014/main" id="{DF9F5457-F5C4-485A-B318-A6A014F0F1B5}"/>
              </a:ext>
            </a:extLst>
          </p:cNvPr>
          <p:cNvSpPr/>
          <p:nvPr userDrawn="1"/>
        </p:nvSpPr>
        <p:spPr>
          <a:xfrm>
            <a:off x="5880829" y="599408"/>
            <a:ext cx="1754" cy="1142"/>
          </a:xfrm>
          <a:custGeom>
            <a:avLst/>
            <a:gdLst>
              <a:gd name="connsiteX0" fmla="*/ 1715 w 1754"/>
              <a:gd name="connsiteY0" fmla="*/ 1143 h 1142"/>
              <a:gd name="connsiteX1" fmla="*/ 0 w 1754"/>
              <a:gd name="connsiteY1" fmla="*/ 0 h 1142"/>
              <a:gd name="connsiteX2" fmla="*/ 1715 w 1754"/>
              <a:gd name="connsiteY2" fmla="*/ 1143 h 1142"/>
            </a:gdLst>
            <a:ahLst/>
            <a:cxnLst>
              <a:cxn ang="0">
                <a:pos x="connsiteX0" y="connsiteY0"/>
              </a:cxn>
              <a:cxn ang="0">
                <a:pos x="connsiteX1" y="connsiteY1"/>
              </a:cxn>
              <a:cxn ang="0">
                <a:pos x="connsiteX2" y="connsiteY2"/>
              </a:cxn>
            </a:cxnLst>
            <a:rect l="l" t="t" r="r" b="b"/>
            <a:pathLst>
              <a:path w="1754" h="1142">
                <a:moveTo>
                  <a:pt x="1715" y="1143"/>
                </a:moveTo>
                <a:cubicBezTo>
                  <a:pt x="2000" y="762"/>
                  <a:pt x="667" y="191"/>
                  <a:pt x="0" y="0"/>
                </a:cubicBezTo>
                <a:cubicBezTo>
                  <a:pt x="286" y="1143"/>
                  <a:pt x="858" y="667"/>
                  <a:pt x="1715" y="1143"/>
                </a:cubicBezTo>
                <a:close/>
              </a:path>
            </a:pathLst>
          </a:custGeom>
          <a:solidFill>
            <a:srgbClr val="237E85"/>
          </a:solidFill>
          <a:ln w="9525" cap="flat">
            <a:noFill/>
            <a:prstDash val="solid"/>
            <a:miter/>
          </a:ln>
        </p:spPr>
        <p:txBody>
          <a:bodyPr rtlCol="0" anchor="ctr"/>
          <a:lstStyle/>
          <a:p>
            <a:endParaRPr lang="en-US"/>
          </a:p>
        </p:txBody>
      </p:sp>
      <p:sp>
        <p:nvSpPr>
          <p:cNvPr id="221" name="צורה חופשית: צורה 194">
            <a:extLst>
              <a:ext uri="{FF2B5EF4-FFF2-40B4-BE49-F238E27FC236}">
                <a16:creationId xmlns:a16="http://schemas.microsoft.com/office/drawing/2014/main" id="{B8DB3FBD-B20A-41A0-AFDB-D7F3D1EE3C55}"/>
              </a:ext>
            </a:extLst>
          </p:cNvPr>
          <p:cNvSpPr/>
          <p:nvPr userDrawn="1"/>
        </p:nvSpPr>
        <p:spPr>
          <a:xfrm>
            <a:off x="5699569" y="536643"/>
            <a:ext cx="1428" cy="1137"/>
          </a:xfrm>
          <a:custGeom>
            <a:avLst/>
            <a:gdLst>
              <a:gd name="connsiteX0" fmla="*/ 0 w 1428"/>
              <a:gd name="connsiteY0" fmla="*/ 186 h 1137"/>
              <a:gd name="connsiteX1" fmla="*/ 1429 w 1428"/>
              <a:gd name="connsiteY1" fmla="*/ 948 h 1137"/>
              <a:gd name="connsiteX2" fmla="*/ 0 w 1428"/>
              <a:gd name="connsiteY2" fmla="*/ 186 h 1137"/>
            </a:gdLst>
            <a:ahLst/>
            <a:cxnLst>
              <a:cxn ang="0">
                <a:pos x="connsiteX0" y="connsiteY0"/>
              </a:cxn>
              <a:cxn ang="0">
                <a:pos x="connsiteX1" y="connsiteY1"/>
              </a:cxn>
              <a:cxn ang="0">
                <a:pos x="connsiteX2" y="connsiteY2"/>
              </a:cxn>
            </a:cxnLst>
            <a:rect l="l" t="t" r="r" b="b"/>
            <a:pathLst>
              <a:path w="1428" h="1137">
                <a:moveTo>
                  <a:pt x="0" y="186"/>
                </a:moveTo>
                <a:cubicBezTo>
                  <a:pt x="285" y="662"/>
                  <a:pt x="857" y="1519"/>
                  <a:pt x="1429" y="948"/>
                </a:cubicBezTo>
                <a:cubicBezTo>
                  <a:pt x="1334" y="-195"/>
                  <a:pt x="571" y="-100"/>
                  <a:pt x="0" y="186"/>
                </a:cubicBezTo>
                <a:close/>
              </a:path>
            </a:pathLst>
          </a:custGeom>
          <a:solidFill>
            <a:srgbClr val="237E85"/>
          </a:solidFill>
          <a:ln w="9525" cap="flat">
            <a:noFill/>
            <a:prstDash val="solid"/>
            <a:miter/>
          </a:ln>
        </p:spPr>
        <p:txBody>
          <a:bodyPr rtlCol="0" anchor="ctr"/>
          <a:lstStyle/>
          <a:p>
            <a:endParaRPr lang="en-US"/>
          </a:p>
        </p:txBody>
      </p:sp>
      <p:sp>
        <p:nvSpPr>
          <p:cNvPr id="222" name="צורה חופשית: צורה 195">
            <a:extLst>
              <a:ext uri="{FF2B5EF4-FFF2-40B4-BE49-F238E27FC236}">
                <a16:creationId xmlns:a16="http://schemas.microsoft.com/office/drawing/2014/main" id="{B899ACB5-8150-44FF-A85F-5981CBB181A2}"/>
              </a:ext>
            </a:extLst>
          </p:cNvPr>
          <p:cNvSpPr/>
          <p:nvPr userDrawn="1"/>
        </p:nvSpPr>
        <p:spPr>
          <a:xfrm>
            <a:off x="4499419" y="448460"/>
            <a:ext cx="2476" cy="1482"/>
          </a:xfrm>
          <a:custGeom>
            <a:avLst/>
            <a:gdLst>
              <a:gd name="connsiteX0" fmla="*/ 0 w 2476"/>
              <a:gd name="connsiteY0" fmla="*/ 167 h 1482"/>
              <a:gd name="connsiteX1" fmla="*/ 2477 w 2476"/>
              <a:gd name="connsiteY1" fmla="*/ 1215 h 1482"/>
              <a:gd name="connsiteX2" fmla="*/ 0 w 2476"/>
              <a:gd name="connsiteY2" fmla="*/ 167 h 1482"/>
            </a:gdLst>
            <a:ahLst/>
            <a:cxnLst>
              <a:cxn ang="0">
                <a:pos x="connsiteX0" y="connsiteY0"/>
              </a:cxn>
              <a:cxn ang="0">
                <a:pos x="connsiteX1" y="connsiteY1"/>
              </a:cxn>
              <a:cxn ang="0">
                <a:pos x="connsiteX2" y="connsiteY2"/>
              </a:cxn>
            </a:cxnLst>
            <a:rect l="l" t="t" r="r" b="b"/>
            <a:pathLst>
              <a:path w="2476" h="1482">
                <a:moveTo>
                  <a:pt x="0" y="167"/>
                </a:moveTo>
                <a:cubicBezTo>
                  <a:pt x="286" y="-119"/>
                  <a:pt x="1905" y="2263"/>
                  <a:pt x="2477" y="1215"/>
                </a:cubicBezTo>
                <a:cubicBezTo>
                  <a:pt x="2000" y="2072"/>
                  <a:pt x="762" y="-690"/>
                  <a:pt x="0" y="167"/>
                </a:cubicBezTo>
                <a:close/>
              </a:path>
            </a:pathLst>
          </a:custGeom>
          <a:solidFill>
            <a:srgbClr val="237E85"/>
          </a:solidFill>
          <a:ln w="9525" cap="flat">
            <a:noFill/>
            <a:prstDash val="solid"/>
            <a:miter/>
          </a:ln>
        </p:spPr>
        <p:txBody>
          <a:bodyPr rtlCol="0" anchor="ctr"/>
          <a:lstStyle/>
          <a:p>
            <a:endParaRPr lang="en-US"/>
          </a:p>
        </p:txBody>
      </p:sp>
      <p:sp>
        <p:nvSpPr>
          <p:cNvPr id="223" name="צורה חופשית: צורה 196">
            <a:extLst>
              <a:ext uri="{FF2B5EF4-FFF2-40B4-BE49-F238E27FC236}">
                <a16:creationId xmlns:a16="http://schemas.microsoft.com/office/drawing/2014/main" id="{A08BE15E-4EF4-4E7C-9664-3F7FA655B636}"/>
              </a:ext>
            </a:extLst>
          </p:cNvPr>
          <p:cNvSpPr/>
          <p:nvPr userDrawn="1"/>
        </p:nvSpPr>
        <p:spPr>
          <a:xfrm>
            <a:off x="4487132" y="444449"/>
            <a:ext cx="1238" cy="954"/>
          </a:xfrm>
          <a:custGeom>
            <a:avLst/>
            <a:gdLst>
              <a:gd name="connsiteX0" fmla="*/ 0 w 1238"/>
              <a:gd name="connsiteY0" fmla="*/ 177 h 954"/>
              <a:gd name="connsiteX1" fmla="*/ 1238 w 1238"/>
              <a:gd name="connsiteY1" fmla="*/ 844 h 954"/>
              <a:gd name="connsiteX2" fmla="*/ 0 w 1238"/>
              <a:gd name="connsiteY2" fmla="*/ 177 h 954"/>
            </a:gdLst>
            <a:ahLst/>
            <a:cxnLst>
              <a:cxn ang="0">
                <a:pos x="connsiteX0" y="connsiteY0"/>
              </a:cxn>
              <a:cxn ang="0">
                <a:pos x="connsiteX1" y="connsiteY1"/>
              </a:cxn>
              <a:cxn ang="0">
                <a:pos x="connsiteX2" y="connsiteY2"/>
              </a:cxn>
            </a:cxnLst>
            <a:rect l="l" t="t" r="r" b="b"/>
            <a:pathLst>
              <a:path w="1238" h="954">
                <a:moveTo>
                  <a:pt x="0" y="177"/>
                </a:moveTo>
                <a:cubicBezTo>
                  <a:pt x="286" y="844"/>
                  <a:pt x="762" y="1130"/>
                  <a:pt x="1238" y="844"/>
                </a:cubicBezTo>
                <a:cubicBezTo>
                  <a:pt x="1048" y="273"/>
                  <a:pt x="571" y="-299"/>
                  <a:pt x="0" y="177"/>
                </a:cubicBezTo>
                <a:close/>
              </a:path>
            </a:pathLst>
          </a:custGeom>
          <a:solidFill>
            <a:srgbClr val="237E85"/>
          </a:solidFill>
          <a:ln w="9525" cap="flat">
            <a:noFill/>
            <a:prstDash val="solid"/>
            <a:miter/>
          </a:ln>
        </p:spPr>
        <p:txBody>
          <a:bodyPr rtlCol="0" anchor="ctr"/>
          <a:lstStyle/>
          <a:p>
            <a:endParaRPr lang="en-US"/>
          </a:p>
        </p:txBody>
      </p:sp>
      <p:sp>
        <p:nvSpPr>
          <p:cNvPr id="224" name="צורה חופשית: צורה 197">
            <a:extLst>
              <a:ext uri="{FF2B5EF4-FFF2-40B4-BE49-F238E27FC236}">
                <a16:creationId xmlns:a16="http://schemas.microsoft.com/office/drawing/2014/main" id="{1B460814-D4B7-4127-8795-DCD286D14C3D}"/>
              </a:ext>
            </a:extLst>
          </p:cNvPr>
          <p:cNvSpPr/>
          <p:nvPr userDrawn="1"/>
        </p:nvSpPr>
        <p:spPr>
          <a:xfrm>
            <a:off x="4485036" y="443674"/>
            <a:ext cx="831" cy="952"/>
          </a:xfrm>
          <a:custGeom>
            <a:avLst/>
            <a:gdLst>
              <a:gd name="connsiteX0" fmla="*/ 0 w 831"/>
              <a:gd name="connsiteY0" fmla="*/ 0 h 952"/>
              <a:gd name="connsiteX1" fmla="*/ 762 w 831"/>
              <a:gd name="connsiteY1" fmla="*/ 952 h 952"/>
              <a:gd name="connsiteX2" fmla="*/ 0 w 831"/>
              <a:gd name="connsiteY2" fmla="*/ 0 h 952"/>
            </a:gdLst>
            <a:ahLst/>
            <a:cxnLst>
              <a:cxn ang="0">
                <a:pos x="connsiteX0" y="connsiteY0"/>
              </a:cxn>
              <a:cxn ang="0">
                <a:pos x="connsiteX1" y="connsiteY1"/>
              </a:cxn>
              <a:cxn ang="0">
                <a:pos x="connsiteX2" y="connsiteY2"/>
              </a:cxn>
            </a:cxnLst>
            <a:rect l="l" t="t" r="r" b="b"/>
            <a:pathLst>
              <a:path w="831" h="952">
                <a:moveTo>
                  <a:pt x="0" y="0"/>
                </a:moveTo>
                <a:cubicBezTo>
                  <a:pt x="0" y="1048"/>
                  <a:pt x="381" y="571"/>
                  <a:pt x="762" y="952"/>
                </a:cubicBezTo>
                <a:cubicBezTo>
                  <a:pt x="1048" y="571"/>
                  <a:pt x="381" y="95"/>
                  <a:pt x="0" y="0"/>
                </a:cubicBezTo>
                <a:close/>
              </a:path>
            </a:pathLst>
          </a:custGeom>
          <a:solidFill>
            <a:srgbClr val="237E85"/>
          </a:solidFill>
          <a:ln w="9525" cap="flat">
            <a:noFill/>
            <a:prstDash val="solid"/>
            <a:miter/>
          </a:ln>
        </p:spPr>
        <p:txBody>
          <a:bodyPr rtlCol="0" anchor="ctr"/>
          <a:lstStyle/>
          <a:p>
            <a:endParaRPr lang="en-US"/>
          </a:p>
        </p:txBody>
      </p:sp>
      <p:sp>
        <p:nvSpPr>
          <p:cNvPr id="225" name="צורה חופשית: צורה 198">
            <a:extLst>
              <a:ext uri="{FF2B5EF4-FFF2-40B4-BE49-F238E27FC236}">
                <a16:creationId xmlns:a16="http://schemas.microsoft.com/office/drawing/2014/main" id="{495D2C3D-B751-4F26-90E3-F25A909D0EC7}"/>
              </a:ext>
            </a:extLst>
          </p:cNvPr>
          <p:cNvSpPr/>
          <p:nvPr userDrawn="1"/>
        </p:nvSpPr>
        <p:spPr>
          <a:xfrm>
            <a:off x="5682424" y="229742"/>
            <a:ext cx="2095" cy="1102"/>
          </a:xfrm>
          <a:custGeom>
            <a:avLst/>
            <a:gdLst>
              <a:gd name="connsiteX0" fmla="*/ 2095 w 2095"/>
              <a:gd name="connsiteY0" fmla="*/ 858 h 1102"/>
              <a:gd name="connsiteX1" fmla="*/ 0 w 2095"/>
              <a:gd name="connsiteY1" fmla="*/ 191 h 1102"/>
              <a:gd name="connsiteX2" fmla="*/ 2095 w 2095"/>
              <a:gd name="connsiteY2" fmla="*/ 858 h 1102"/>
            </a:gdLst>
            <a:ahLst/>
            <a:cxnLst>
              <a:cxn ang="0">
                <a:pos x="connsiteX0" y="connsiteY0"/>
              </a:cxn>
              <a:cxn ang="0">
                <a:pos x="connsiteX1" y="connsiteY1"/>
              </a:cxn>
              <a:cxn ang="0">
                <a:pos x="connsiteX2" y="connsiteY2"/>
              </a:cxn>
            </a:cxnLst>
            <a:rect l="l" t="t" r="r" b="b"/>
            <a:pathLst>
              <a:path w="2095" h="1102">
                <a:moveTo>
                  <a:pt x="2095" y="858"/>
                </a:moveTo>
                <a:cubicBezTo>
                  <a:pt x="1810" y="-190"/>
                  <a:pt x="667" y="-95"/>
                  <a:pt x="0" y="191"/>
                </a:cubicBezTo>
                <a:cubicBezTo>
                  <a:pt x="476" y="667"/>
                  <a:pt x="1428" y="1524"/>
                  <a:pt x="2095" y="858"/>
                </a:cubicBezTo>
                <a:close/>
              </a:path>
            </a:pathLst>
          </a:custGeom>
          <a:solidFill>
            <a:srgbClr val="237E85"/>
          </a:solidFill>
          <a:ln w="9525" cap="flat">
            <a:noFill/>
            <a:prstDash val="solid"/>
            <a:miter/>
          </a:ln>
        </p:spPr>
        <p:txBody>
          <a:bodyPr rtlCol="0" anchor="ctr"/>
          <a:lstStyle/>
          <a:p>
            <a:endParaRPr lang="en-US"/>
          </a:p>
        </p:txBody>
      </p:sp>
      <p:sp>
        <p:nvSpPr>
          <p:cNvPr id="226" name="צורה חופשית: צורה 199">
            <a:extLst>
              <a:ext uri="{FF2B5EF4-FFF2-40B4-BE49-F238E27FC236}">
                <a16:creationId xmlns:a16="http://schemas.microsoft.com/office/drawing/2014/main" id="{81D05A5A-7A74-4BA4-AF79-698B19E17D9F}"/>
              </a:ext>
            </a:extLst>
          </p:cNvPr>
          <p:cNvSpPr/>
          <p:nvPr userDrawn="1"/>
        </p:nvSpPr>
        <p:spPr>
          <a:xfrm>
            <a:off x="4492561" y="441511"/>
            <a:ext cx="1428" cy="1114"/>
          </a:xfrm>
          <a:custGeom>
            <a:avLst/>
            <a:gdLst>
              <a:gd name="connsiteX0" fmla="*/ 0 w 1428"/>
              <a:gd name="connsiteY0" fmla="*/ 162 h 1114"/>
              <a:gd name="connsiteX1" fmla="*/ 1429 w 1428"/>
              <a:gd name="connsiteY1" fmla="*/ 924 h 1114"/>
              <a:gd name="connsiteX2" fmla="*/ 0 w 1428"/>
              <a:gd name="connsiteY2" fmla="*/ 162 h 1114"/>
            </a:gdLst>
            <a:ahLst/>
            <a:cxnLst>
              <a:cxn ang="0">
                <a:pos x="connsiteX0" y="connsiteY0"/>
              </a:cxn>
              <a:cxn ang="0">
                <a:pos x="connsiteX1" y="connsiteY1"/>
              </a:cxn>
              <a:cxn ang="0">
                <a:pos x="connsiteX2" y="connsiteY2"/>
              </a:cxn>
            </a:cxnLst>
            <a:rect l="l" t="t" r="r" b="b"/>
            <a:pathLst>
              <a:path w="1428" h="1114">
                <a:moveTo>
                  <a:pt x="0" y="162"/>
                </a:moveTo>
                <a:cubicBezTo>
                  <a:pt x="286" y="639"/>
                  <a:pt x="857" y="1496"/>
                  <a:pt x="1429" y="924"/>
                </a:cubicBezTo>
                <a:cubicBezTo>
                  <a:pt x="1333" y="-123"/>
                  <a:pt x="571" y="-123"/>
                  <a:pt x="0" y="162"/>
                </a:cubicBezTo>
                <a:close/>
              </a:path>
            </a:pathLst>
          </a:custGeom>
          <a:solidFill>
            <a:srgbClr val="237E85"/>
          </a:solidFill>
          <a:ln w="9525" cap="flat">
            <a:noFill/>
            <a:prstDash val="solid"/>
            <a:miter/>
          </a:ln>
        </p:spPr>
        <p:txBody>
          <a:bodyPr rtlCol="0" anchor="ctr"/>
          <a:lstStyle/>
          <a:p>
            <a:endParaRPr lang="en-US"/>
          </a:p>
        </p:txBody>
      </p:sp>
      <p:sp>
        <p:nvSpPr>
          <p:cNvPr id="227" name="צורה חופשית: צורה 200">
            <a:extLst>
              <a:ext uri="{FF2B5EF4-FFF2-40B4-BE49-F238E27FC236}">
                <a16:creationId xmlns:a16="http://schemas.microsoft.com/office/drawing/2014/main" id="{3D7B745E-AC73-4CB8-9C82-75D767C45DAD}"/>
              </a:ext>
            </a:extLst>
          </p:cNvPr>
          <p:cNvSpPr/>
          <p:nvPr userDrawn="1"/>
        </p:nvSpPr>
        <p:spPr>
          <a:xfrm>
            <a:off x="4450651" y="510813"/>
            <a:ext cx="952" cy="648"/>
          </a:xfrm>
          <a:custGeom>
            <a:avLst/>
            <a:gdLst>
              <a:gd name="connsiteX0" fmla="*/ 0 w 952"/>
              <a:gd name="connsiteY0" fmla="*/ 202 h 648"/>
              <a:gd name="connsiteX1" fmla="*/ 952 w 952"/>
              <a:gd name="connsiteY1" fmla="*/ 488 h 648"/>
              <a:gd name="connsiteX2" fmla="*/ 0 w 952"/>
              <a:gd name="connsiteY2" fmla="*/ 202 h 648"/>
            </a:gdLst>
            <a:ahLst/>
            <a:cxnLst>
              <a:cxn ang="0">
                <a:pos x="connsiteX0" y="connsiteY0"/>
              </a:cxn>
              <a:cxn ang="0">
                <a:pos x="connsiteX1" y="connsiteY1"/>
              </a:cxn>
              <a:cxn ang="0">
                <a:pos x="connsiteX2" y="connsiteY2"/>
              </a:cxn>
            </a:cxnLst>
            <a:rect l="l" t="t" r="r" b="b"/>
            <a:pathLst>
              <a:path w="952" h="648">
                <a:moveTo>
                  <a:pt x="0" y="202"/>
                </a:moveTo>
                <a:cubicBezTo>
                  <a:pt x="190" y="488"/>
                  <a:pt x="571" y="869"/>
                  <a:pt x="952" y="488"/>
                </a:cubicBezTo>
                <a:cubicBezTo>
                  <a:pt x="762" y="202"/>
                  <a:pt x="571" y="-274"/>
                  <a:pt x="0" y="202"/>
                </a:cubicBezTo>
                <a:close/>
              </a:path>
            </a:pathLst>
          </a:custGeom>
          <a:solidFill>
            <a:srgbClr val="237E85"/>
          </a:solidFill>
          <a:ln w="9525" cap="flat">
            <a:noFill/>
            <a:prstDash val="solid"/>
            <a:miter/>
          </a:ln>
        </p:spPr>
        <p:txBody>
          <a:bodyPr rtlCol="0" anchor="ctr"/>
          <a:lstStyle/>
          <a:p>
            <a:endParaRPr lang="en-US"/>
          </a:p>
        </p:txBody>
      </p:sp>
      <p:sp>
        <p:nvSpPr>
          <p:cNvPr id="228" name="צורה חופשית: צורה 201">
            <a:extLst>
              <a:ext uri="{FF2B5EF4-FFF2-40B4-BE49-F238E27FC236}">
                <a16:creationId xmlns:a16="http://schemas.microsoft.com/office/drawing/2014/main" id="{EA1E9720-E527-4993-95A9-44605C395270}"/>
              </a:ext>
            </a:extLst>
          </p:cNvPr>
          <p:cNvSpPr/>
          <p:nvPr userDrawn="1"/>
        </p:nvSpPr>
        <p:spPr>
          <a:xfrm>
            <a:off x="4465868" y="438245"/>
            <a:ext cx="1123" cy="1047"/>
          </a:xfrm>
          <a:custGeom>
            <a:avLst/>
            <a:gdLst>
              <a:gd name="connsiteX0" fmla="*/ 23 w 1123"/>
              <a:gd name="connsiteY0" fmla="*/ 0 h 1047"/>
              <a:gd name="connsiteX1" fmla="*/ 1071 w 1123"/>
              <a:gd name="connsiteY1" fmla="*/ 1048 h 1047"/>
              <a:gd name="connsiteX2" fmla="*/ 23 w 1123"/>
              <a:gd name="connsiteY2" fmla="*/ 0 h 1047"/>
            </a:gdLst>
            <a:ahLst/>
            <a:cxnLst>
              <a:cxn ang="0">
                <a:pos x="connsiteX0" y="connsiteY0"/>
              </a:cxn>
              <a:cxn ang="0">
                <a:pos x="connsiteX1" y="connsiteY1"/>
              </a:cxn>
              <a:cxn ang="0">
                <a:pos x="connsiteX2" y="connsiteY2"/>
              </a:cxn>
            </a:cxnLst>
            <a:rect l="l" t="t" r="r" b="b"/>
            <a:pathLst>
              <a:path w="1123" h="1047">
                <a:moveTo>
                  <a:pt x="23" y="0"/>
                </a:moveTo>
                <a:cubicBezTo>
                  <a:pt x="-167" y="1429"/>
                  <a:pt x="881" y="-95"/>
                  <a:pt x="1071" y="1048"/>
                </a:cubicBezTo>
                <a:cubicBezTo>
                  <a:pt x="1357" y="-381"/>
                  <a:pt x="404" y="381"/>
                  <a:pt x="23" y="0"/>
                </a:cubicBezTo>
                <a:close/>
              </a:path>
            </a:pathLst>
          </a:custGeom>
          <a:solidFill>
            <a:srgbClr val="237E85"/>
          </a:solidFill>
          <a:ln w="9525" cap="flat">
            <a:noFill/>
            <a:prstDash val="solid"/>
            <a:miter/>
          </a:ln>
        </p:spPr>
        <p:txBody>
          <a:bodyPr rtlCol="0" anchor="ctr"/>
          <a:lstStyle/>
          <a:p>
            <a:endParaRPr lang="en-US"/>
          </a:p>
        </p:txBody>
      </p:sp>
      <p:sp>
        <p:nvSpPr>
          <p:cNvPr id="229" name="צורה חופשית: צורה 202">
            <a:extLst>
              <a:ext uri="{FF2B5EF4-FFF2-40B4-BE49-F238E27FC236}">
                <a16:creationId xmlns:a16="http://schemas.microsoft.com/office/drawing/2014/main" id="{E73B9119-AC9F-4D8B-AC6A-FDCEA11094F3}"/>
              </a:ext>
            </a:extLst>
          </p:cNvPr>
          <p:cNvSpPr/>
          <p:nvPr userDrawn="1"/>
        </p:nvSpPr>
        <p:spPr>
          <a:xfrm>
            <a:off x="5571934" y="433163"/>
            <a:ext cx="2857" cy="1254"/>
          </a:xfrm>
          <a:custGeom>
            <a:avLst/>
            <a:gdLst>
              <a:gd name="connsiteX0" fmla="*/ 0 w 2857"/>
              <a:gd name="connsiteY0" fmla="*/ 129 h 1254"/>
              <a:gd name="connsiteX1" fmla="*/ 2858 w 2857"/>
              <a:gd name="connsiteY1" fmla="*/ 1177 h 1254"/>
              <a:gd name="connsiteX2" fmla="*/ 0 w 2857"/>
              <a:gd name="connsiteY2" fmla="*/ 129 h 1254"/>
            </a:gdLst>
            <a:ahLst/>
            <a:cxnLst>
              <a:cxn ang="0">
                <a:pos x="connsiteX0" y="connsiteY0"/>
              </a:cxn>
              <a:cxn ang="0">
                <a:pos x="connsiteX1" y="connsiteY1"/>
              </a:cxn>
              <a:cxn ang="0">
                <a:pos x="connsiteX2" y="connsiteY2"/>
              </a:cxn>
            </a:cxnLst>
            <a:rect l="l" t="t" r="r" b="b"/>
            <a:pathLst>
              <a:path w="2857" h="1254">
                <a:moveTo>
                  <a:pt x="0" y="129"/>
                </a:moveTo>
                <a:cubicBezTo>
                  <a:pt x="381" y="1272"/>
                  <a:pt x="1905" y="1367"/>
                  <a:pt x="2858" y="1177"/>
                </a:cubicBezTo>
                <a:cubicBezTo>
                  <a:pt x="2096" y="605"/>
                  <a:pt x="953" y="-347"/>
                  <a:pt x="0" y="129"/>
                </a:cubicBezTo>
                <a:close/>
              </a:path>
            </a:pathLst>
          </a:custGeom>
          <a:solidFill>
            <a:srgbClr val="237E85"/>
          </a:solidFill>
          <a:ln w="9525" cap="flat">
            <a:noFill/>
            <a:prstDash val="solid"/>
            <a:miter/>
          </a:ln>
        </p:spPr>
        <p:txBody>
          <a:bodyPr rtlCol="0" anchor="ctr"/>
          <a:lstStyle/>
          <a:p>
            <a:endParaRPr lang="en-US"/>
          </a:p>
        </p:txBody>
      </p:sp>
      <p:sp>
        <p:nvSpPr>
          <p:cNvPr id="230" name="צורה חופשית: צורה 203">
            <a:extLst>
              <a:ext uri="{FF2B5EF4-FFF2-40B4-BE49-F238E27FC236}">
                <a16:creationId xmlns:a16="http://schemas.microsoft.com/office/drawing/2014/main" id="{15AC7CAA-01C9-40C1-9C8D-B4537D52B9C1}"/>
              </a:ext>
            </a:extLst>
          </p:cNvPr>
          <p:cNvSpPr/>
          <p:nvPr userDrawn="1"/>
        </p:nvSpPr>
        <p:spPr>
          <a:xfrm>
            <a:off x="4452291" y="433768"/>
            <a:ext cx="2837" cy="2515"/>
          </a:xfrm>
          <a:custGeom>
            <a:avLst/>
            <a:gdLst>
              <a:gd name="connsiteX0" fmla="*/ 551 w 2837"/>
              <a:gd name="connsiteY0" fmla="*/ 2000 h 2515"/>
              <a:gd name="connsiteX1" fmla="*/ 1027 w 2837"/>
              <a:gd name="connsiteY1" fmla="*/ 2476 h 2515"/>
              <a:gd name="connsiteX2" fmla="*/ 2837 w 2837"/>
              <a:gd name="connsiteY2" fmla="*/ 2191 h 2515"/>
              <a:gd name="connsiteX3" fmla="*/ 1884 w 2837"/>
              <a:gd name="connsiteY3" fmla="*/ 1905 h 2515"/>
              <a:gd name="connsiteX4" fmla="*/ 265 w 2837"/>
              <a:gd name="connsiteY4" fmla="*/ 0 h 2515"/>
              <a:gd name="connsiteX5" fmla="*/ 1122 w 2837"/>
              <a:gd name="connsiteY5" fmla="*/ 1333 h 2515"/>
              <a:gd name="connsiteX6" fmla="*/ 551 w 2837"/>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7" h="2515">
                <a:moveTo>
                  <a:pt x="551" y="2000"/>
                </a:moveTo>
                <a:cubicBezTo>
                  <a:pt x="742" y="2095"/>
                  <a:pt x="646" y="2667"/>
                  <a:pt x="1027" y="2476"/>
                </a:cubicBezTo>
                <a:cubicBezTo>
                  <a:pt x="1408" y="857"/>
                  <a:pt x="1789" y="3048"/>
                  <a:pt x="2837" y="2191"/>
                </a:cubicBezTo>
                <a:cubicBezTo>
                  <a:pt x="2742" y="1238"/>
                  <a:pt x="2266" y="1238"/>
                  <a:pt x="1884" y="1905"/>
                </a:cubicBezTo>
                <a:cubicBezTo>
                  <a:pt x="1789" y="95"/>
                  <a:pt x="1218" y="571"/>
                  <a:pt x="265" y="0"/>
                </a:cubicBezTo>
                <a:cubicBezTo>
                  <a:pt x="-21" y="2000"/>
                  <a:pt x="1122" y="571"/>
                  <a:pt x="1122" y="1333"/>
                </a:cubicBezTo>
                <a:cubicBezTo>
                  <a:pt x="456" y="1810"/>
                  <a:pt x="-687" y="1524"/>
                  <a:pt x="551" y="2000"/>
                </a:cubicBezTo>
                <a:close/>
              </a:path>
            </a:pathLst>
          </a:custGeom>
          <a:solidFill>
            <a:srgbClr val="237E85"/>
          </a:solidFill>
          <a:ln w="9525" cap="flat">
            <a:noFill/>
            <a:prstDash val="solid"/>
            <a:miter/>
          </a:ln>
        </p:spPr>
        <p:txBody>
          <a:bodyPr rtlCol="0" anchor="ctr"/>
          <a:lstStyle/>
          <a:p>
            <a:endParaRPr lang="en-US"/>
          </a:p>
        </p:txBody>
      </p:sp>
      <p:sp>
        <p:nvSpPr>
          <p:cNvPr id="231" name="צורה חופשית: צורה 204">
            <a:extLst>
              <a:ext uri="{FF2B5EF4-FFF2-40B4-BE49-F238E27FC236}">
                <a16:creationId xmlns:a16="http://schemas.microsoft.com/office/drawing/2014/main" id="{D7F8F563-2447-4818-B0A6-2C62C7C58B20}"/>
              </a:ext>
            </a:extLst>
          </p:cNvPr>
          <p:cNvSpPr/>
          <p:nvPr userDrawn="1"/>
        </p:nvSpPr>
        <p:spPr>
          <a:xfrm>
            <a:off x="4453579" y="511938"/>
            <a:ext cx="900" cy="1172"/>
          </a:xfrm>
          <a:custGeom>
            <a:avLst/>
            <a:gdLst>
              <a:gd name="connsiteX0" fmla="*/ 25 w 900"/>
              <a:gd name="connsiteY0" fmla="*/ 220 h 1172"/>
              <a:gd name="connsiteX1" fmla="*/ 882 w 900"/>
              <a:gd name="connsiteY1" fmla="*/ 1173 h 1172"/>
              <a:gd name="connsiteX2" fmla="*/ 25 w 900"/>
              <a:gd name="connsiteY2" fmla="*/ 220 h 1172"/>
            </a:gdLst>
            <a:ahLst/>
            <a:cxnLst>
              <a:cxn ang="0">
                <a:pos x="connsiteX0" y="connsiteY0"/>
              </a:cxn>
              <a:cxn ang="0">
                <a:pos x="connsiteX1" y="connsiteY1"/>
              </a:cxn>
              <a:cxn ang="0">
                <a:pos x="connsiteX2" y="connsiteY2"/>
              </a:cxn>
            </a:cxnLst>
            <a:rect l="l" t="t" r="r" b="b"/>
            <a:pathLst>
              <a:path w="900" h="1172">
                <a:moveTo>
                  <a:pt x="25" y="220"/>
                </a:moveTo>
                <a:cubicBezTo>
                  <a:pt x="-166" y="1649"/>
                  <a:pt x="787" y="601"/>
                  <a:pt x="882" y="1173"/>
                </a:cubicBezTo>
                <a:cubicBezTo>
                  <a:pt x="978" y="30"/>
                  <a:pt x="692" y="-256"/>
                  <a:pt x="25" y="220"/>
                </a:cubicBezTo>
                <a:close/>
              </a:path>
            </a:pathLst>
          </a:custGeom>
          <a:solidFill>
            <a:srgbClr val="237E85"/>
          </a:solidFill>
          <a:ln w="9525" cap="flat">
            <a:noFill/>
            <a:prstDash val="solid"/>
            <a:miter/>
          </a:ln>
        </p:spPr>
        <p:txBody>
          <a:bodyPr rtlCol="0" anchor="ctr"/>
          <a:lstStyle/>
          <a:p>
            <a:endParaRPr lang="en-US"/>
          </a:p>
        </p:txBody>
      </p:sp>
      <p:sp>
        <p:nvSpPr>
          <p:cNvPr id="232" name="צורה חופשית: צורה 205">
            <a:extLst>
              <a:ext uri="{FF2B5EF4-FFF2-40B4-BE49-F238E27FC236}">
                <a16:creationId xmlns:a16="http://schemas.microsoft.com/office/drawing/2014/main" id="{F3D8B166-989B-43EE-8C4C-2C23023B526A}"/>
              </a:ext>
            </a:extLst>
          </p:cNvPr>
          <p:cNvSpPr/>
          <p:nvPr userDrawn="1"/>
        </p:nvSpPr>
        <p:spPr>
          <a:xfrm>
            <a:off x="4451704" y="512801"/>
            <a:ext cx="5709" cy="2595"/>
          </a:xfrm>
          <a:custGeom>
            <a:avLst/>
            <a:gdLst>
              <a:gd name="connsiteX0" fmla="*/ 3328 w 5709"/>
              <a:gd name="connsiteY0" fmla="*/ 500 h 2595"/>
              <a:gd name="connsiteX1" fmla="*/ 3709 w 5709"/>
              <a:gd name="connsiteY1" fmla="*/ 976 h 2595"/>
              <a:gd name="connsiteX2" fmla="*/ 185 w 5709"/>
              <a:gd name="connsiteY2" fmla="*/ 24 h 2595"/>
              <a:gd name="connsiteX3" fmla="*/ 471 w 5709"/>
              <a:gd name="connsiteY3" fmla="*/ 500 h 2595"/>
              <a:gd name="connsiteX4" fmla="*/ 1233 w 5709"/>
              <a:gd name="connsiteY4" fmla="*/ 691 h 2595"/>
              <a:gd name="connsiteX5" fmla="*/ 5709 w 5709"/>
              <a:gd name="connsiteY5" fmla="*/ 2596 h 2595"/>
              <a:gd name="connsiteX6" fmla="*/ 3328 w 5709"/>
              <a:gd name="connsiteY6" fmla="*/ 500 h 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 h="2595">
                <a:moveTo>
                  <a:pt x="3328" y="500"/>
                </a:moveTo>
                <a:cubicBezTo>
                  <a:pt x="3138" y="1262"/>
                  <a:pt x="3614" y="786"/>
                  <a:pt x="3709" y="976"/>
                </a:cubicBezTo>
                <a:cubicBezTo>
                  <a:pt x="2471" y="2120"/>
                  <a:pt x="1614" y="-262"/>
                  <a:pt x="185" y="24"/>
                </a:cubicBezTo>
                <a:cubicBezTo>
                  <a:pt x="-291" y="119"/>
                  <a:pt x="280" y="596"/>
                  <a:pt x="471" y="500"/>
                </a:cubicBezTo>
                <a:cubicBezTo>
                  <a:pt x="757" y="596"/>
                  <a:pt x="947" y="596"/>
                  <a:pt x="1233" y="691"/>
                </a:cubicBezTo>
                <a:cubicBezTo>
                  <a:pt x="2566" y="1929"/>
                  <a:pt x="3995" y="2024"/>
                  <a:pt x="5709" y="2596"/>
                </a:cubicBezTo>
                <a:cubicBezTo>
                  <a:pt x="5233" y="1167"/>
                  <a:pt x="4376" y="1262"/>
                  <a:pt x="3328" y="500"/>
                </a:cubicBezTo>
                <a:close/>
              </a:path>
            </a:pathLst>
          </a:custGeom>
          <a:solidFill>
            <a:srgbClr val="237E85"/>
          </a:solidFill>
          <a:ln w="9525" cap="flat">
            <a:noFill/>
            <a:prstDash val="solid"/>
            <a:miter/>
          </a:ln>
        </p:spPr>
        <p:txBody>
          <a:bodyPr rtlCol="0" anchor="ctr"/>
          <a:lstStyle/>
          <a:p>
            <a:endParaRPr lang="en-US"/>
          </a:p>
        </p:txBody>
      </p:sp>
      <p:sp>
        <p:nvSpPr>
          <p:cNvPr id="233" name="צורה חופשית: צורה 206">
            <a:extLst>
              <a:ext uri="{FF2B5EF4-FFF2-40B4-BE49-F238E27FC236}">
                <a16:creationId xmlns:a16="http://schemas.microsoft.com/office/drawing/2014/main" id="{DB1CDBA1-7D2E-4140-8C73-80CBDBF2219D}"/>
              </a:ext>
            </a:extLst>
          </p:cNvPr>
          <p:cNvSpPr/>
          <p:nvPr userDrawn="1"/>
        </p:nvSpPr>
        <p:spPr>
          <a:xfrm>
            <a:off x="4463415" y="437100"/>
            <a:ext cx="1238" cy="763"/>
          </a:xfrm>
          <a:custGeom>
            <a:avLst/>
            <a:gdLst>
              <a:gd name="connsiteX0" fmla="*/ 0 w 1238"/>
              <a:gd name="connsiteY0" fmla="*/ 97 h 763"/>
              <a:gd name="connsiteX1" fmla="*/ 1238 w 1238"/>
              <a:gd name="connsiteY1" fmla="*/ 764 h 763"/>
              <a:gd name="connsiteX2" fmla="*/ 0 w 1238"/>
              <a:gd name="connsiteY2" fmla="*/ 97 h 763"/>
            </a:gdLst>
            <a:ahLst/>
            <a:cxnLst>
              <a:cxn ang="0">
                <a:pos x="connsiteX0" y="connsiteY0"/>
              </a:cxn>
              <a:cxn ang="0">
                <a:pos x="connsiteX1" y="connsiteY1"/>
              </a:cxn>
              <a:cxn ang="0">
                <a:pos x="connsiteX2" y="connsiteY2"/>
              </a:cxn>
            </a:cxnLst>
            <a:rect l="l" t="t" r="r" b="b"/>
            <a:pathLst>
              <a:path w="1238" h="763">
                <a:moveTo>
                  <a:pt x="0" y="97"/>
                </a:moveTo>
                <a:cubicBezTo>
                  <a:pt x="190" y="1145"/>
                  <a:pt x="667" y="573"/>
                  <a:pt x="1238" y="764"/>
                </a:cubicBezTo>
                <a:cubicBezTo>
                  <a:pt x="1238" y="192"/>
                  <a:pt x="381" y="-189"/>
                  <a:pt x="0" y="97"/>
                </a:cubicBezTo>
                <a:close/>
              </a:path>
            </a:pathLst>
          </a:custGeom>
          <a:solidFill>
            <a:srgbClr val="237E85"/>
          </a:solidFill>
          <a:ln w="9525" cap="flat">
            <a:noFill/>
            <a:prstDash val="solid"/>
            <a:miter/>
          </a:ln>
        </p:spPr>
        <p:txBody>
          <a:bodyPr rtlCol="0" anchor="ctr"/>
          <a:lstStyle/>
          <a:p>
            <a:endParaRPr lang="en-US"/>
          </a:p>
        </p:txBody>
      </p:sp>
      <p:sp>
        <p:nvSpPr>
          <p:cNvPr id="234" name="צורה חופשית: צורה 207">
            <a:extLst>
              <a:ext uri="{FF2B5EF4-FFF2-40B4-BE49-F238E27FC236}">
                <a16:creationId xmlns:a16="http://schemas.microsoft.com/office/drawing/2014/main" id="{7A80E8AE-A0EE-47F5-8F9E-E8055ED8565D}"/>
              </a:ext>
            </a:extLst>
          </p:cNvPr>
          <p:cNvSpPr/>
          <p:nvPr userDrawn="1"/>
        </p:nvSpPr>
        <p:spPr>
          <a:xfrm>
            <a:off x="5871093" y="349197"/>
            <a:ext cx="13927" cy="1798"/>
          </a:xfrm>
          <a:custGeom>
            <a:avLst/>
            <a:gdLst>
              <a:gd name="connsiteX0" fmla="*/ 1259 w 13927"/>
              <a:gd name="connsiteY0" fmla="*/ 1704 h 1798"/>
              <a:gd name="connsiteX1" fmla="*/ 2974 w 13927"/>
              <a:gd name="connsiteY1" fmla="*/ 1513 h 1798"/>
              <a:gd name="connsiteX2" fmla="*/ 13927 w 13927"/>
              <a:gd name="connsiteY2" fmla="*/ 561 h 1798"/>
              <a:gd name="connsiteX3" fmla="*/ 7450 w 13927"/>
              <a:gd name="connsiteY3" fmla="*/ 84 h 1798"/>
              <a:gd name="connsiteX4" fmla="*/ 8593 w 13927"/>
              <a:gd name="connsiteY4" fmla="*/ 275 h 1798"/>
              <a:gd name="connsiteX5" fmla="*/ 402 w 13927"/>
              <a:gd name="connsiteY5" fmla="*/ 1418 h 1798"/>
              <a:gd name="connsiteX6" fmla="*/ 1259 w 13927"/>
              <a:gd name="connsiteY6" fmla="*/ 1704 h 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7" h="1798">
                <a:moveTo>
                  <a:pt x="1259" y="1704"/>
                </a:moveTo>
                <a:lnTo>
                  <a:pt x="2974" y="1513"/>
                </a:lnTo>
                <a:cubicBezTo>
                  <a:pt x="6689" y="1894"/>
                  <a:pt x="9736" y="1037"/>
                  <a:pt x="13927" y="561"/>
                </a:cubicBezTo>
                <a:cubicBezTo>
                  <a:pt x="12117" y="-392"/>
                  <a:pt x="10213" y="180"/>
                  <a:pt x="7450" y="84"/>
                </a:cubicBezTo>
                <a:cubicBezTo>
                  <a:pt x="7546" y="846"/>
                  <a:pt x="8212" y="84"/>
                  <a:pt x="8593" y="275"/>
                </a:cubicBezTo>
                <a:cubicBezTo>
                  <a:pt x="6783" y="1894"/>
                  <a:pt x="3259" y="465"/>
                  <a:pt x="402" y="1418"/>
                </a:cubicBezTo>
                <a:cubicBezTo>
                  <a:pt x="-741" y="1799"/>
                  <a:pt x="878" y="1894"/>
                  <a:pt x="1259" y="1704"/>
                </a:cubicBezTo>
                <a:close/>
              </a:path>
            </a:pathLst>
          </a:custGeom>
          <a:solidFill>
            <a:srgbClr val="237E85"/>
          </a:solidFill>
          <a:ln w="9525" cap="flat">
            <a:noFill/>
            <a:prstDash val="solid"/>
            <a:miter/>
          </a:ln>
        </p:spPr>
        <p:txBody>
          <a:bodyPr rtlCol="0" anchor="ctr"/>
          <a:lstStyle/>
          <a:p>
            <a:endParaRPr lang="en-US"/>
          </a:p>
        </p:txBody>
      </p:sp>
      <p:sp>
        <p:nvSpPr>
          <p:cNvPr id="235" name="צורה חופשית: צורה 208">
            <a:extLst>
              <a:ext uri="{FF2B5EF4-FFF2-40B4-BE49-F238E27FC236}">
                <a16:creationId xmlns:a16="http://schemas.microsoft.com/office/drawing/2014/main" id="{748CA2F5-DB59-44D4-A6DF-3A8D0FD1B29D}"/>
              </a:ext>
            </a:extLst>
          </p:cNvPr>
          <p:cNvSpPr/>
          <p:nvPr userDrawn="1"/>
        </p:nvSpPr>
        <p:spPr>
          <a:xfrm>
            <a:off x="5800820" y="322101"/>
            <a:ext cx="1432" cy="891"/>
          </a:xfrm>
          <a:custGeom>
            <a:avLst/>
            <a:gdLst>
              <a:gd name="connsiteX0" fmla="*/ 1428 w 1432"/>
              <a:gd name="connsiteY0" fmla="*/ 320 h 891"/>
              <a:gd name="connsiteX1" fmla="*/ 0 w 1432"/>
              <a:gd name="connsiteY1" fmla="*/ 701 h 891"/>
              <a:gd name="connsiteX2" fmla="*/ 1048 w 1432"/>
              <a:gd name="connsiteY2" fmla="*/ 891 h 891"/>
              <a:gd name="connsiteX3" fmla="*/ 1428 w 1432"/>
              <a:gd name="connsiteY3" fmla="*/ 320 h 891"/>
            </a:gdLst>
            <a:ahLst/>
            <a:cxnLst>
              <a:cxn ang="0">
                <a:pos x="connsiteX0" y="connsiteY0"/>
              </a:cxn>
              <a:cxn ang="0">
                <a:pos x="connsiteX1" y="connsiteY1"/>
              </a:cxn>
              <a:cxn ang="0">
                <a:pos x="connsiteX2" y="connsiteY2"/>
              </a:cxn>
              <a:cxn ang="0">
                <a:pos x="connsiteX3" y="connsiteY3"/>
              </a:cxn>
            </a:cxnLst>
            <a:rect l="l" t="t" r="r" b="b"/>
            <a:pathLst>
              <a:path w="1432" h="891">
                <a:moveTo>
                  <a:pt x="1428" y="320"/>
                </a:moveTo>
                <a:cubicBezTo>
                  <a:pt x="1524" y="-156"/>
                  <a:pt x="95" y="-156"/>
                  <a:pt x="0" y="701"/>
                </a:cubicBezTo>
                <a:lnTo>
                  <a:pt x="1048" y="891"/>
                </a:lnTo>
                <a:cubicBezTo>
                  <a:pt x="1143" y="606"/>
                  <a:pt x="1238" y="415"/>
                  <a:pt x="1428" y="320"/>
                </a:cubicBezTo>
                <a:close/>
              </a:path>
            </a:pathLst>
          </a:custGeom>
          <a:solidFill>
            <a:srgbClr val="237E85"/>
          </a:solidFill>
          <a:ln w="9525" cap="flat">
            <a:noFill/>
            <a:prstDash val="solid"/>
            <a:miter/>
          </a:ln>
        </p:spPr>
        <p:txBody>
          <a:bodyPr rtlCol="0" anchor="ctr"/>
          <a:lstStyle/>
          <a:p>
            <a:endParaRPr lang="en-US"/>
          </a:p>
        </p:txBody>
      </p:sp>
      <p:sp>
        <p:nvSpPr>
          <p:cNvPr id="236" name="צורה חופשית: צורה 209">
            <a:extLst>
              <a:ext uri="{FF2B5EF4-FFF2-40B4-BE49-F238E27FC236}">
                <a16:creationId xmlns:a16="http://schemas.microsoft.com/office/drawing/2014/main" id="{3799D872-86E3-4288-B2AB-DFCE94314A38}"/>
              </a:ext>
            </a:extLst>
          </p:cNvPr>
          <p:cNvSpPr/>
          <p:nvPr userDrawn="1"/>
        </p:nvSpPr>
        <p:spPr>
          <a:xfrm>
            <a:off x="5800138" y="323087"/>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238"/>
                  <a:pt x="777" y="1619"/>
                </a:cubicBezTo>
                <a:close/>
              </a:path>
            </a:pathLst>
          </a:custGeom>
          <a:solidFill>
            <a:srgbClr val="237E85"/>
          </a:solidFill>
          <a:ln w="9525" cap="flat">
            <a:noFill/>
            <a:prstDash val="solid"/>
            <a:miter/>
          </a:ln>
        </p:spPr>
        <p:txBody>
          <a:bodyPr rtlCol="0" anchor="ctr"/>
          <a:lstStyle/>
          <a:p>
            <a:endParaRPr lang="en-US"/>
          </a:p>
        </p:txBody>
      </p:sp>
      <p:sp>
        <p:nvSpPr>
          <p:cNvPr id="237" name="צורה חופשית: צורה 210">
            <a:extLst>
              <a:ext uri="{FF2B5EF4-FFF2-40B4-BE49-F238E27FC236}">
                <a16:creationId xmlns:a16="http://schemas.microsoft.com/office/drawing/2014/main" id="{92D92F3E-44D3-4D3D-93E4-D7ED1006802F}"/>
              </a:ext>
            </a:extLst>
          </p:cNvPr>
          <p:cNvSpPr/>
          <p:nvPr userDrawn="1"/>
        </p:nvSpPr>
        <p:spPr>
          <a:xfrm>
            <a:off x="5799279" y="325278"/>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59" y="476"/>
                  <a:pt x="493" y="667"/>
                  <a:pt x="683" y="0"/>
                </a:cubicBezTo>
                <a:cubicBezTo>
                  <a:pt x="398" y="1048"/>
                  <a:pt x="-364" y="476"/>
                  <a:pt x="207" y="2000"/>
                </a:cubicBezTo>
                <a:close/>
              </a:path>
            </a:pathLst>
          </a:custGeom>
          <a:solidFill>
            <a:srgbClr val="237E85"/>
          </a:solidFill>
          <a:ln w="9525" cap="flat">
            <a:noFill/>
            <a:prstDash val="solid"/>
            <a:miter/>
          </a:ln>
        </p:spPr>
        <p:txBody>
          <a:bodyPr rtlCol="0" anchor="ctr"/>
          <a:lstStyle/>
          <a:p>
            <a:endParaRPr lang="en-US"/>
          </a:p>
        </p:txBody>
      </p:sp>
      <p:sp>
        <p:nvSpPr>
          <p:cNvPr id="238" name="צורה חופשית: צורה 211">
            <a:extLst>
              <a:ext uri="{FF2B5EF4-FFF2-40B4-BE49-F238E27FC236}">
                <a16:creationId xmlns:a16="http://schemas.microsoft.com/office/drawing/2014/main" id="{285C019A-567F-4E11-B89A-C6A80E91230E}"/>
              </a:ext>
            </a:extLst>
          </p:cNvPr>
          <p:cNvSpPr/>
          <p:nvPr userDrawn="1"/>
        </p:nvSpPr>
        <p:spPr>
          <a:xfrm>
            <a:off x="5827299" y="276510"/>
            <a:ext cx="4953" cy="2357"/>
          </a:xfrm>
          <a:custGeom>
            <a:avLst/>
            <a:gdLst>
              <a:gd name="connsiteX0" fmla="*/ 2000 w 4953"/>
              <a:gd name="connsiteY0" fmla="*/ 1238 h 2357"/>
              <a:gd name="connsiteX1" fmla="*/ 1334 w 4953"/>
              <a:gd name="connsiteY1" fmla="*/ 1905 h 2357"/>
              <a:gd name="connsiteX2" fmla="*/ 2191 w 4953"/>
              <a:gd name="connsiteY2" fmla="*/ 2286 h 2357"/>
              <a:gd name="connsiteX3" fmla="*/ 4953 w 4953"/>
              <a:gd name="connsiteY3" fmla="*/ 1619 h 2357"/>
              <a:gd name="connsiteX4" fmla="*/ 3239 w 4953"/>
              <a:gd name="connsiteY4" fmla="*/ 1619 h 2357"/>
              <a:gd name="connsiteX5" fmla="*/ 0 w 4953"/>
              <a:gd name="connsiteY5" fmla="*/ 0 h 2357"/>
              <a:gd name="connsiteX6" fmla="*/ 2000 w 4953"/>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3" h="2357">
                <a:moveTo>
                  <a:pt x="2000" y="1238"/>
                </a:moveTo>
                <a:cubicBezTo>
                  <a:pt x="1143" y="1714"/>
                  <a:pt x="-762" y="1619"/>
                  <a:pt x="1334" y="1905"/>
                </a:cubicBezTo>
                <a:cubicBezTo>
                  <a:pt x="1714" y="1905"/>
                  <a:pt x="1714" y="2572"/>
                  <a:pt x="2191" y="2286"/>
                </a:cubicBezTo>
                <a:cubicBezTo>
                  <a:pt x="2191" y="571"/>
                  <a:pt x="3620" y="2667"/>
                  <a:pt x="4953" y="1619"/>
                </a:cubicBezTo>
                <a:cubicBezTo>
                  <a:pt x="4477" y="667"/>
                  <a:pt x="3620" y="762"/>
                  <a:pt x="3239" y="1619"/>
                </a:cubicBezTo>
                <a:cubicBezTo>
                  <a:pt x="2477" y="-191"/>
                  <a:pt x="1714" y="381"/>
                  <a:pt x="0" y="0"/>
                </a:cubicBezTo>
                <a:cubicBezTo>
                  <a:pt x="286" y="2095"/>
                  <a:pt x="1620" y="476"/>
                  <a:pt x="2000" y="1238"/>
                </a:cubicBezTo>
                <a:close/>
              </a:path>
            </a:pathLst>
          </a:custGeom>
          <a:solidFill>
            <a:srgbClr val="237E85"/>
          </a:solidFill>
          <a:ln w="9525" cap="flat">
            <a:noFill/>
            <a:prstDash val="solid"/>
            <a:miter/>
          </a:ln>
        </p:spPr>
        <p:txBody>
          <a:bodyPr rtlCol="0" anchor="ctr"/>
          <a:lstStyle/>
          <a:p>
            <a:endParaRPr lang="en-US"/>
          </a:p>
        </p:txBody>
      </p:sp>
      <p:sp>
        <p:nvSpPr>
          <p:cNvPr id="239" name="צורה חופשית: צורה 212">
            <a:extLst>
              <a:ext uri="{FF2B5EF4-FFF2-40B4-BE49-F238E27FC236}">
                <a16:creationId xmlns:a16="http://schemas.microsoft.com/office/drawing/2014/main" id="{E6474D91-E5EC-4BED-A951-75D9225566C0}"/>
              </a:ext>
            </a:extLst>
          </p:cNvPr>
          <p:cNvSpPr/>
          <p:nvPr userDrawn="1"/>
        </p:nvSpPr>
        <p:spPr>
          <a:xfrm>
            <a:off x="5801191" y="587983"/>
            <a:ext cx="1082" cy="1593"/>
          </a:xfrm>
          <a:custGeom>
            <a:avLst/>
            <a:gdLst>
              <a:gd name="connsiteX0" fmla="*/ 1057 w 1082"/>
              <a:gd name="connsiteY0" fmla="*/ 1043 h 1593"/>
              <a:gd name="connsiteX1" fmla="*/ 771 w 1082"/>
              <a:gd name="connsiteY1" fmla="*/ 662 h 1593"/>
              <a:gd name="connsiteX2" fmla="*/ 1057 w 1082"/>
              <a:gd name="connsiteY2" fmla="*/ 376 h 1593"/>
              <a:gd name="connsiteX3" fmla="*/ 9 w 1082"/>
              <a:gd name="connsiteY3" fmla="*/ 1233 h 1593"/>
              <a:gd name="connsiteX4" fmla="*/ 1057 w 1082"/>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2" h="1593">
                <a:moveTo>
                  <a:pt x="1057" y="1043"/>
                </a:moveTo>
                <a:cubicBezTo>
                  <a:pt x="1152" y="662"/>
                  <a:pt x="962" y="757"/>
                  <a:pt x="771" y="662"/>
                </a:cubicBezTo>
                <a:cubicBezTo>
                  <a:pt x="771" y="376"/>
                  <a:pt x="867" y="376"/>
                  <a:pt x="1057" y="376"/>
                </a:cubicBezTo>
                <a:cubicBezTo>
                  <a:pt x="962" y="-767"/>
                  <a:pt x="295" y="1043"/>
                  <a:pt x="9" y="1233"/>
                </a:cubicBezTo>
                <a:cubicBezTo>
                  <a:pt x="-86" y="2376"/>
                  <a:pt x="581" y="376"/>
                  <a:pt x="1057" y="1043"/>
                </a:cubicBezTo>
                <a:close/>
              </a:path>
            </a:pathLst>
          </a:custGeom>
          <a:solidFill>
            <a:srgbClr val="237E85"/>
          </a:solidFill>
          <a:ln w="9525" cap="flat">
            <a:noFill/>
            <a:prstDash val="solid"/>
            <a:miter/>
          </a:ln>
        </p:spPr>
        <p:txBody>
          <a:bodyPr rtlCol="0" anchor="ctr"/>
          <a:lstStyle/>
          <a:p>
            <a:endParaRPr lang="en-US"/>
          </a:p>
        </p:txBody>
      </p:sp>
      <p:sp>
        <p:nvSpPr>
          <p:cNvPr id="240" name="צורה חופשית: צורה 213">
            <a:extLst>
              <a:ext uri="{FF2B5EF4-FFF2-40B4-BE49-F238E27FC236}">
                <a16:creationId xmlns:a16="http://schemas.microsoft.com/office/drawing/2014/main" id="{7B71D0F4-856E-4B0F-AA24-6433D5376F05}"/>
              </a:ext>
            </a:extLst>
          </p:cNvPr>
          <p:cNvSpPr/>
          <p:nvPr userDrawn="1"/>
        </p:nvSpPr>
        <p:spPr>
          <a:xfrm>
            <a:off x="5811392" y="280701"/>
            <a:ext cx="2857" cy="2285"/>
          </a:xfrm>
          <a:custGeom>
            <a:avLst/>
            <a:gdLst>
              <a:gd name="connsiteX0" fmla="*/ 0 w 2857"/>
              <a:gd name="connsiteY0" fmla="*/ 2286 h 2285"/>
              <a:gd name="connsiteX1" fmla="*/ 2857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4"/>
                  <a:pt x="2857" y="0"/>
                </a:cubicBezTo>
                <a:cubicBezTo>
                  <a:pt x="2286"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241" name="צורה חופשית: צורה 214">
            <a:extLst>
              <a:ext uri="{FF2B5EF4-FFF2-40B4-BE49-F238E27FC236}">
                <a16:creationId xmlns:a16="http://schemas.microsoft.com/office/drawing/2014/main" id="{C5940466-796A-4274-88EE-64159742A6E1}"/>
              </a:ext>
            </a:extLst>
          </p:cNvPr>
          <p:cNvSpPr/>
          <p:nvPr userDrawn="1"/>
        </p:nvSpPr>
        <p:spPr>
          <a:xfrm>
            <a:off x="5811678" y="283659"/>
            <a:ext cx="978" cy="1593"/>
          </a:xfrm>
          <a:custGeom>
            <a:avLst/>
            <a:gdLst>
              <a:gd name="connsiteX0" fmla="*/ 952 w 978"/>
              <a:gd name="connsiteY0" fmla="*/ 1043 h 1593"/>
              <a:gd name="connsiteX1" fmla="*/ 762 w 978"/>
              <a:gd name="connsiteY1" fmla="*/ 662 h 1593"/>
              <a:gd name="connsiteX2" fmla="*/ 952 w 978"/>
              <a:gd name="connsiteY2" fmla="*/ 376 h 1593"/>
              <a:gd name="connsiteX3" fmla="*/ 0 w 978"/>
              <a:gd name="connsiteY3" fmla="*/ 1233 h 1593"/>
              <a:gd name="connsiteX4" fmla="*/ 952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2" y="1043"/>
                </a:moveTo>
                <a:cubicBezTo>
                  <a:pt x="1048" y="662"/>
                  <a:pt x="857" y="757"/>
                  <a:pt x="762" y="662"/>
                </a:cubicBezTo>
                <a:cubicBezTo>
                  <a:pt x="762" y="376"/>
                  <a:pt x="857" y="376"/>
                  <a:pt x="952" y="376"/>
                </a:cubicBezTo>
                <a:cubicBezTo>
                  <a:pt x="857" y="-767"/>
                  <a:pt x="285" y="1043"/>
                  <a:pt x="0" y="1233"/>
                </a:cubicBezTo>
                <a:cubicBezTo>
                  <a:pt x="0" y="2376"/>
                  <a:pt x="571" y="376"/>
                  <a:pt x="952" y="1043"/>
                </a:cubicBezTo>
                <a:close/>
              </a:path>
            </a:pathLst>
          </a:custGeom>
          <a:solidFill>
            <a:srgbClr val="237E85"/>
          </a:solidFill>
          <a:ln w="9525" cap="flat">
            <a:noFill/>
            <a:prstDash val="solid"/>
            <a:miter/>
          </a:ln>
        </p:spPr>
        <p:txBody>
          <a:bodyPr rtlCol="0" anchor="ctr"/>
          <a:lstStyle/>
          <a:p>
            <a:endParaRPr lang="en-US"/>
          </a:p>
        </p:txBody>
      </p:sp>
      <p:sp>
        <p:nvSpPr>
          <p:cNvPr id="242" name="צורה חופשית: צורה 215">
            <a:extLst>
              <a:ext uri="{FF2B5EF4-FFF2-40B4-BE49-F238E27FC236}">
                <a16:creationId xmlns:a16="http://schemas.microsoft.com/office/drawing/2014/main" id="{B95BB727-9BBA-4462-AE67-2284A5353FC8}"/>
              </a:ext>
            </a:extLst>
          </p:cNvPr>
          <p:cNvSpPr/>
          <p:nvPr userDrawn="1"/>
        </p:nvSpPr>
        <p:spPr>
          <a:xfrm>
            <a:off x="5861113" y="66923"/>
            <a:ext cx="1809" cy="989"/>
          </a:xfrm>
          <a:custGeom>
            <a:avLst/>
            <a:gdLst>
              <a:gd name="connsiteX0" fmla="*/ 1810 w 1809"/>
              <a:gd name="connsiteY0" fmla="*/ 990 h 989"/>
              <a:gd name="connsiteX1" fmla="*/ 0 w 1809"/>
              <a:gd name="connsiteY1" fmla="*/ 37 h 989"/>
              <a:gd name="connsiteX2" fmla="*/ 1810 w 1809"/>
              <a:gd name="connsiteY2" fmla="*/ 990 h 989"/>
            </a:gdLst>
            <a:ahLst/>
            <a:cxnLst>
              <a:cxn ang="0">
                <a:pos x="connsiteX0" y="connsiteY0"/>
              </a:cxn>
              <a:cxn ang="0">
                <a:pos x="connsiteX1" y="connsiteY1"/>
              </a:cxn>
              <a:cxn ang="0">
                <a:pos x="connsiteX2" y="connsiteY2"/>
              </a:cxn>
            </a:cxnLst>
            <a:rect l="l" t="t" r="r" b="b"/>
            <a:pathLst>
              <a:path w="1809" h="989">
                <a:moveTo>
                  <a:pt x="1810" y="990"/>
                </a:moveTo>
                <a:cubicBezTo>
                  <a:pt x="1714" y="418"/>
                  <a:pt x="571" y="-153"/>
                  <a:pt x="0" y="37"/>
                </a:cubicBezTo>
                <a:cubicBezTo>
                  <a:pt x="381" y="1180"/>
                  <a:pt x="1048" y="704"/>
                  <a:pt x="1810" y="990"/>
                </a:cubicBezTo>
                <a:close/>
              </a:path>
            </a:pathLst>
          </a:custGeom>
          <a:solidFill>
            <a:srgbClr val="237E85"/>
          </a:solidFill>
          <a:ln w="9525" cap="flat">
            <a:noFill/>
            <a:prstDash val="solid"/>
            <a:miter/>
          </a:ln>
        </p:spPr>
        <p:txBody>
          <a:bodyPr rtlCol="0" anchor="ctr"/>
          <a:lstStyle/>
          <a:p>
            <a:endParaRPr lang="en-US"/>
          </a:p>
        </p:txBody>
      </p:sp>
      <p:sp>
        <p:nvSpPr>
          <p:cNvPr id="243" name="צורה חופשית: צורה 216">
            <a:extLst>
              <a:ext uri="{FF2B5EF4-FFF2-40B4-BE49-F238E27FC236}">
                <a16:creationId xmlns:a16="http://schemas.microsoft.com/office/drawing/2014/main" id="{674859F8-E65C-4106-B298-B85696CD9ED2}"/>
              </a:ext>
            </a:extLst>
          </p:cNvPr>
          <p:cNvSpPr/>
          <p:nvPr userDrawn="1"/>
        </p:nvSpPr>
        <p:spPr>
          <a:xfrm>
            <a:off x="5911024" y="82414"/>
            <a:ext cx="3524" cy="1518"/>
          </a:xfrm>
          <a:custGeom>
            <a:avLst/>
            <a:gdLst>
              <a:gd name="connsiteX0" fmla="*/ 3524 w 3524"/>
              <a:gd name="connsiteY0" fmla="*/ 1215 h 1518"/>
              <a:gd name="connsiteX1" fmla="*/ 0 w 3524"/>
              <a:gd name="connsiteY1" fmla="*/ 167 h 1518"/>
              <a:gd name="connsiteX2" fmla="*/ 3524 w 3524"/>
              <a:gd name="connsiteY2" fmla="*/ 1215 h 1518"/>
            </a:gdLst>
            <a:ahLst/>
            <a:cxnLst>
              <a:cxn ang="0">
                <a:pos x="connsiteX0" y="connsiteY0"/>
              </a:cxn>
              <a:cxn ang="0">
                <a:pos x="connsiteX1" y="connsiteY1"/>
              </a:cxn>
              <a:cxn ang="0">
                <a:pos x="connsiteX2" y="connsiteY2"/>
              </a:cxn>
            </a:cxnLst>
            <a:rect l="l" t="t" r="r" b="b"/>
            <a:pathLst>
              <a:path w="3524" h="1518">
                <a:moveTo>
                  <a:pt x="3524" y="1215"/>
                </a:moveTo>
                <a:cubicBezTo>
                  <a:pt x="3048" y="2072"/>
                  <a:pt x="952" y="-690"/>
                  <a:pt x="0" y="167"/>
                </a:cubicBezTo>
                <a:cubicBezTo>
                  <a:pt x="381" y="-119"/>
                  <a:pt x="2857" y="2358"/>
                  <a:pt x="3524" y="1215"/>
                </a:cubicBezTo>
                <a:close/>
              </a:path>
            </a:pathLst>
          </a:custGeom>
          <a:solidFill>
            <a:srgbClr val="237E85"/>
          </a:solidFill>
          <a:ln w="9525" cap="flat">
            <a:noFill/>
            <a:prstDash val="solid"/>
            <a:miter/>
          </a:ln>
        </p:spPr>
        <p:txBody>
          <a:bodyPr rtlCol="0" anchor="ctr"/>
          <a:lstStyle/>
          <a:p>
            <a:endParaRPr lang="en-US"/>
          </a:p>
        </p:txBody>
      </p:sp>
      <p:sp>
        <p:nvSpPr>
          <p:cNvPr id="244" name="צורה חופשית: צורה 217">
            <a:extLst>
              <a:ext uri="{FF2B5EF4-FFF2-40B4-BE49-F238E27FC236}">
                <a16:creationId xmlns:a16="http://schemas.microsoft.com/office/drawing/2014/main" id="{39684133-E531-42EA-AE2F-06962F64CE96}"/>
              </a:ext>
            </a:extLst>
          </p:cNvPr>
          <p:cNvSpPr/>
          <p:nvPr userDrawn="1"/>
        </p:nvSpPr>
        <p:spPr>
          <a:xfrm>
            <a:off x="5846254" y="276545"/>
            <a:ext cx="2476" cy="753"/>
          </a:xfrm>
          <a:custGeom>
            <a:avLst/>
            <a:gdLst>
              <a:gd name="connsiteX0" fmla="*/ 2476 w 2476"/>
              <a:gd name="connsiteY0" fmla="*/ 441 h 753"/>
              <a:gd name="connsiteX1" fmla="*/ 0 w 2476"/>
              <a:gd name="connsiteY1" fmla="*/ 346 h 753"/>
              <a:gd name="connsiteX2" fmla="*/ 2476 w 2476"/>
              <a:gd name="connsiteY2" fmla="*/ 441 h 753"/>
            </a:gdLst>
            <a:ahLst/>
            <a:cxnLst>
              <a:cxn ang="0">
                <a:pos x="connsiteX0" y="connsiteY0"/>
              </a:cxn>
              <a:cxn ang="0">
                <a:pos x="connsiteX1" y="connsiteY1"/>
              </a:cxn>
              <a:cxn ang="0">
                <a:pos x="connsiteX2" y="connsiteY2"/>
              </a:cxn>
            </a:cxnLst>
            <a:rect l="l" t="t" r="r" b="b"/>
            <a:pathLst>
              <a:path w="2476" h="753">
                <a:moveTo>
                  <a:pt x="2476" y="441"/>
                </a:moveTo>
                <a:cubicBezTo>
                  <a:pt x="2095" y="-130"/>
                  <a:pt x="571" y="-130"/>
                  <a:pt x="0" y="346"/>
                </a:cubicBezTo>
                <a:cubicBezTo>
                  <a:pt x="857" y="1203"/>
                  <a:pt x="1428" y="441"/>
                  <a:pt x="2476" y="441"/>
                </a:cubicBezTo>
                <a:close/>
              </a:path>
            </a:pathLst>
          </a:custGeom>
          <a:solidFill>
            <a:srgbClr val="237E85"/>
          </a:solidFill>
          <a:ln w="9525" cap="flat">
            <a:noFill/>
            <a:prstDash val="solid"/>
            <a:miter/>
          </a:ln>
        </p:spPr>
        <p:txBody>
          <a:bodyPr rtlCol="0" anchor="ctr"/>
          <a:lstStyle/>
          <a:p>
            <a:endParaRPr lang="en-US"/>
          </a:p>
        </p:txBody>
      </p:sp>
      <p:sp>
        <p:nvSpPr>
          <p:cNvPr id="245" name="צורה חופשית: צורה 218">
            <a:extLst>
              <a:ext uri="{FF2B5EF4-FFF2-40B4-BE49-F238E27FC236}">
                <a16:creationId xmlns:a16="http://schemas.microsoft.com/office/drawing/2014/main" id="{9115B62C-D777-4606-B122-E4B13CD580DA}"/>
              </a:ext>
            </a:extLst>
          </p:cNvPr>
          <p:cNvSpPr/>
          <p:nvPr userDrawn="1"/>
        </p:nvSpPr>
        <p:spPr>
          <a:xfrm>
            <a:off x="5852916" y="142813"/>
            <a:ext cx="1529" cy="1300"/>
          </a:xfrm>
          <a:custGeom>
            <a:avLst/>
            <a:gdLst>
              <a:gd name="connsiteX0" fmla="*/ 1529 w 1529"/>
              <a:gd name="connsiteY0" fmla="*/ 1300 h 1300"/>
              <a:gd name="connsiteX1" fmla="*/ 5 w 1529"/>
              <a:gd name="connsiteY1" fmla="*/ 157 h 1300"/>
              <a:gd name="connsiteX2" fmla="*/ 1529 w 1529"/>
              <a:gd name="connsiteY2" fmla="*/ 1300 h 1300"/>
            </a:gdLst>
            <a:ahLst/>
            <a:cxnLst>
              <a:cxn ang="0">
                <a:pos x="connsiteX0" y="connsiteY0"/>
              </a:cxn>
              <a:cxn ang="0">
                <a:pos x="connsiteX1" y="connsiteY1"/>
              </a:cxn>
              <a:cxn ang="0">
                <a:pos x="connsiteX2" y="connsiteY2"/>
              </a:cxn>
            </a:cxnLst>
            <a:rect l="l" t="t" r="r" b="b"/>
            <a:pathLst>
              <a:path w="1529" h="1300">
                <a:moveTo>
                  <a:pt x="1529" y="1300"/>
                </a:moveTo>
                <a:cubicBezTo>
                  <a:pt x="1434" y="62"/>
                  <a:pt x="1053" y="-224"/>
                  <a:pt x="5" y="157"/>
                </a:cubicBezTo>
                <a:cubicBezTo>
                  <a:pt x="-90" y="1586"/>
                  <a:pt x="1243" y="729"/>
                  <a:pt x="1529" y="1300"/>
                </a:cubicBezTo>
                <a:close/>
              </a:path>
            </a:pathLst>
          </a:custGeom>
          <a:solidFill>
            <a:srgbClr val="237E85"/>
          </a:solidFill>
          <a:ln w="9525" cap="flat">
            <a:noFill/>
            <a:prstDash val="solid"/>
            <a:miter/>
          </a:ln>
        </p:spPr>
        <p:txBody>
          <a:bodyPr rtlCol="0" anchor="ctr"/>
          <a:lstStyle/>
          <a:p>
            <a:endParaRPr lang="en-US"/>
          </a:p>
        </p:txBody>
      </p:sp>
      <p:sp>
        <p:nvSpPr>
          <p:cNvPr id="246" name="צורה חופשית: צורה 219">
            <a:extLst>
              <a:ext uri="{FF2B5EF4-FFF2-40B4-BE49-F238E27FC236}">
                <a16:creationId xmlns:a16="http://schemas.microsoft.com/office/drawing/2014/main" id="{EE0338D1-C047-4C01-9272-68895C82C454}"/>
              </a:ext>
            </a:extLst>
          </p:cNvPr>
          <p:cNvSpPr/>
          <p:nvPr userDrawn="1"/>
        </p:nvSpPr>
        <p:spPr>
          <a:xfrm>
            <a:off x="5864714" y="68484"/>
            <a:ext cx="1582" cy="1238"/>
          </a:xfrm>
          <a:custGeom>
            <a:avLst/>
            <a:gdLst>
              <a:gd name="connsiteX0" fmla="*/ 1543 w 1582"/>
              <a:gd name="connsiteY0" fmla="*/ 1238 h 1238"/>
              <a:gd name="connsiteX1" fmla="*/ 18 w 1582"/>
              <a:gd name="connsiteY1" fmla="*/ 0 h 1238"/>
              <a:gd name="connsiteX2" fmla="*/ 1543 w 1582"/>
              <a:gd name="connsiteY2" fmla="*/ 1238 h 1238"/>
            </a:gdLst>
            <a:ahLst/>
            <a:cxnLst>
              <a:cxn ang="0">
                <a:pos x="connsiteX0" y="connsiteY0"/>
              </a:cxn>
              <a:cxn ang="0">
                <a:pos x="connsiteX1" y="connsiteY1"/>
              </a:cxn>
              <a:cxn ang="0">
                <a:pos x="connsiteX2" y="connsiteY2"/>
              </a:cxn>
            </a:cxnLst>
            <a:rect l="l" t="t" r="r" b="b"/>
            <a:pathLst>
              <a:path w="1582" h="1238">
                <a:moveTo>
                  <a:pt x="1543" y="1238"/>
                </a:moveTo>
                <a:cubicBezTo>
                  <a:pt x="1828" y="-95"/>
                  <a:pt x="495" y="476"/>
                  <a:pt x="18" y="0"/>
                </a:cubicBezTo>
                <a:cubicBezTo>
                  <a:pt x="-172" y="1429"/>
                  <a:pt x="1162" y="95"/>
                  <a:pt x="1543" y="1238"/>
                </a:cubicBezTo>
                <a:close/>
              </a:path>
            </a:pathLst>
          </a:custGeom>
          <a:solidFill>
            <a:srgbClr val="237E85"/>
          </a:solidFill>
          <a:ln w="9525" cap="flat">
            <a:noFill/>
            <a:prstDash val="solid"/>
            <a:miter/>
          </a:ln>
        </p:spPr>
        <p:txBody>
          <a:bodyPr rtlCol="0" anchor="ctr"/>
          <a:lstStyle/>
          <a:p>
            <a:endParaRPr lang="en-US"/>
          </a:p>
        </p:txBody>
      </p:sp>
      <p:sp>
        <p:nvSpPr>
          <p:cNvPr id="247" name="צורה חופשית: צורה 220">
            <a:extLst>
              <a:ext uri="{FF2B5EF4-FFF2-40B4-BE49-F238E27FC236}">
                <a16:creationId xmlns:a16="http://schemas.microsoft.com/office/drawing/2014/main" id="{D5409A79-A47B-45BE-A08F-DC68B103A738}"/>
              </a:ext>
            </a:extLst>
          </p:cNvPr>
          <p:cNvSpPr/>
          <p:nvPr userDrawn="1"/>
        </p:nvSpPr>
        <p:spPr>
          <a:xfrm>
            <a:off x="5894260" y="77656"/>
            <a:ext cx="1809" cy="1020"/>
          </a:xfrm>
          <a:custGeom>
            <a:avLst/>
            <a:gdLst>
              <a:gd name="connsiteX0" fmla="*/ 0 w 1809"/>
              <a:gd name="connsiteY0" fmla="*/ 163 h 1020"/>
              <a:gd name="connsiteX1" fmla="*/ 1810 w 1809"/>
              <a:gd name="connsiteY1" fmla="*/ 925 h 1020"/>
              <a:gd name="connsiteX2" fmla="*/ 0 w 1809"/>
              <a:gd name="connsiteY2" fmla="*/ 163 h 1020"/>
            </a:gdLst>
            <a:ahLst/>
            <a:cxnLst>
              <a:cxn ang="0">
                <a:pos x="connsiteX0" y="connsiteY0"/>
              </a:cxn>
              <a:cxn ang="0">
                <a:pos x="connsiteX1" y="connsiteY1"/>
              </a:cxn>
              <a:cxn ang="0">
                <a:pos x="connsiteX2" y="connsiteY2"/>
              </a:cxn>
            </a:cxnLst>
            <a:rect l="l" t="t" r="r" b="b"/>
            <a:pathLst>
              <a:path w="1809" h="1020">
                <a:moveTo>
                  <a:pt x="0" y="163"/>
                </a:moveTo>
                <a:cubicBezTo>
                  <a:pt x="381" y="829"/>
                  <a:pt x="1143" y="1210"/>
                  <a:pt x="1810" y="925"/>
                </a:cubicBezTo>
                <a:cubicBezTo>
                  <a:pt x="1334" y="353"/>
                  <a:pt x="667" y="-314"/>
                  <a:pt x="0" y="163"/>
                </a:cubicBezTo>
                <a:close/>
              </a:path>
            </a:pathLst>
          </a:custGeom>
          <a:solidFill>
            <a:srgbClr val="237E85"/>
          </a:solidFill>
          <a:ln w="9525" cap="flat">
            <a:noFill/>
            <a:prstDash val="solid"/>
            <a:miter/>
          </a:ln>
        </p:spPr>
        <p:txBody>
          <a:bodyPr rtlCol="0" anchor="ctr"/>
          <a:lstStyle/>
          <a:p>
            <a:endParaRPr lang="en-US"/>
          </a:p>
        </p:txBody>
      </p:sp>
      <p:sp>
        <p:nvSpPr>
          <p:cNvPr id="248" name="צורה חופשית: צורה 221">
            <a:extLst>
              <a:ext uri="{FF2B5EF4-FFF2-40B4-BE49-F238E27FC236}">
                <a16:creationId xmlns:a16="http://schemas.microsoft.com/office/drawing/2014/main" id="{A538E5BA-8EEE-415D-9DD5-1A110904E634}"/>
              </a:ext>
            </a:extLst>
          </p:cNvPr>
          <p:cNvSpPr/>
          <p:nvPr userDrawn="1"/>
        </p:nvSpPr>
        <p:spPr>
          <a:xfrm>
            <a:off x="5891403" y="76676"/>
            <a:ext cx="1167" cy="1047"/>
          </a:xfrm>
          <a:custGeom>
            <a:avLst/>
            <a:gdLst>
              <a:gd name="connsiteX0" fmla="*/ 1143 w 1167"/>
              <a:gd name="connsiteY0" fmla="*/ 1048 h 1047"/>
              <a:gd name="connsiteX1" fmla="*/ 0 w 1167"/>
              <a:gd name="connsiteY1" fmla="*/ 0 h 1047"/>
              <a:gd name="connsiteX2" fmla="*/ 1143 w 1167"/>
              <a:gd name="connsiteY2" fmla="*/ 1048 h 1047"/>
            </a:gdLst>
            <a:ahLst/>
            <a:cxnLst>
              <a:cxn ang="0">
                <a:pos x="connsiteX0" y="connsiteY0"/>
              </a:cxn>
              <a:cxn ang="0">
                <a:pos x="connsiteX1" y="connsiteY1"/>
              </a:cxn>
              <a:cxn ang="0">
                <a:pos x="connsiteX2" y="connsiteY2"/>
              </a:cxn>
            </a:cxnLst>
            <a:rect l="l" t="t" r="r" b="b"/>
            <a:pathLst>
              <a:path w="1167" h="1047">
                <a:moveTo>
                  <a:pt x="1143" y="1048"/>
                </a:moveTo>
                <a:cubicBezTo>
                  <a:pt x="1333" y="667"/>
                  <a:pt x="381" y="95"/>
                  <a:pt x="0" y="0"/>
                </a:cubicBezTo>
                <a:cubicBezTo>
                  <a:pt x="0" y="1143"/>
                  <a:pt x="476" y="667"/>
                  <a:pt x="1143" y="1048"/>
                </a:cubicBezTo>
                <a:close/>
              </a:path>
            </a:pathLst>
          </a:custGeom>
          <a:solidFill>
            <a:srgbClr val="237E85"/>
          </a:solidFill>
          <a:ln w="9525" cap="flat">
            <a:noFill/>
            <a:prstDash val="solid"/>
            <a:miter/>
          </a:ln>
        </p:spPr>
        <p:txBody>
          <a:bodyPr rtlCol="0" anchor="ctr"/>
          <a:lstStyle/>
          <a:p>
            <a:endParaRPr lang="en-US"/>
          </a:p>
        </p:txBody>
      </p:sp>
      <p:sp>
        <p:nvSpPr>
          <p:cNvPr id="249" name="צורה חופשית: צורה 222">
            <a:extLst>
              <a:ext uri="{FF2B5EF4-FFF2-40B4-BE49-F238E27FC236}">
                <a16:creationId xmlns:a16="http://schemas.microsoft.com/office/drawing/2014/main" id="{D2DEBD02-D46C-4BD4-8FA6-6B40779A5128}"/>
              </a:ext>
            </a:extLst>
          </p:cNvPr>
          <p:cNvSpPr/>
          <p:nvPr userDrawn="1"/>
        </p:nvSpPr>
        <p:spPr>
          <a:xfrm>
            <a:off x="5827374" y="70485"/>
            <a:ext cx="1930" cy="2896"/>
          </a:xfrm>
          <a:custGeom>
            <a:avLst/>
            <a:gdLst>
              <a:gd name="connsiteX0" fmla="*/ 783 w 1930"/>
              <a:gd name="connsiteY0" fmla="*/ 2572 h 2896"/>
              <a:gd name="connsiteX1" fmla="*/ 1926 w 1930"/>
              <a:gd name="connsiteY1" fmla="*/ 0 h 2896"/>
              <a:gd name="connsiteX2" fmla="*/ 116 w 1930"/>
              <a:gd name="connsiteY2" fmla="*/ 2381 h 2896"/>
              <a:gd name="connsiteX3" fmla="*/ 783 w 1930"/>
              <a:gd name="connsiteY3" fmla="*/ 2572 h 2896"/>
            </a:gdLst>
            <a:ahLst/>
            <a:cxnLst>
              <a:cxn ang="0">
                <a:pos x="connsiteX0" y="connsiteY0"/>
              </a:cxn>
              <a:cxn ang="0">
                <a:pos x="connsiteX1" y="connsiteY1"/>
              </a:cxn>
              <a:cxn ang="0">
                <a:pos x="connsiteX2" y="connsiteY2"/>
              </a:cxn>
              <a:cxn ang="0">
                <a:pos x="connsiteX3" y="connsiteY3"/>
              </a:cxn>
            </a:cxnLst>
            <a:rect l="l" t="t" r="r" b="b"/>
            <a:pathLst>
              <a:path w="1930" h="2896">
                <a:moveTo>
                  <a:pt x="783" y="2572"/>
                </a:moveTo>
                <a:cubicBezTo>
                  <a:pt x="688" y="1143"/>
                  <a:pt x="2021" y="1143"/>
                  <a:pt x="1926" y="0"/>
                </a:cubicBezTo>
                <a:cubicBezTo>
                  <a:pt x="1259" y="190"/>
                  <a:pt x="783" y="2095"/>
                  <a:pt x="116" y="2381"/>
                </a:cubicBezTo>
                <a:cubicBezTo>
                  <a:pt x="-360" y="3524"/>
                  <a:pt x="783" y="2381"/>
                  <a:pt x="783" y="2572"/>
                </a:cubicBezTo>
                <a:close/>
              </a:path>
            </a:pathLst>
          </a:custGeom>
          <a:solidFill>
            <a:srgbClr val="237E85"/>
          </a:solidFill>
          <a:ln w="9525" cap="flat">
            <a:noFill/>
            <a:prstDash val="solid"/>
            <a:miter/>
          </a:ln>
        </p:spPr>
        <p:txBody>
          <a:bodyPr rtlCol="0" anchor="ctr"/>
          <a:lstStyle/>
          <a:p>
            <a:endParaRPr lang="en-US"/>
          </a:p>
        </p:txBody>
      </p:sp>
      <p:sp>
        <p:nvSpPr>
          <p:cNvPr id="250" name="צורה חופשית: צורה 223">
            <a:extLst>
              <a:ext uri="{FF2B5EF4-FFF2-40B4-BE49-F238E27FC236}">
                <a16:creationId xmlns:a16="http://schemas.microsoft.com/office/drawing/2014/main" id="{27DF4467-89CC-4569-8FFF-4B2C0E5BE6CD}"/>
              </a:ext>
            </a:extLst>
          </p:cNvPr>
          <p:cNvSpPr/>
          <p:nvPr userDrawn="1"/>
        </p:nvSpPr>
        <p:spPr>
          <a:xfrm>
            <a:off x="4428172" y="481393"/>
            <a:ext cx="571" cy="2000"/>
          </a:xfrm>
          <a:custGeom>
            <a:avLst/>
            <a:gdLst>
              <a:gd name="connsiteX0" fmla="*/ 381 w 571"/>
              <a:gd name="connsiteY0" fmla="*/ 1429 h 2000"/>
              <a:gd name="connsiteX1" fmla="*/ 571 w 571"/>
              <a:gd name="connsiteY1" fmla="*/ 0 h 2000"/>
              <a:gd name="connsiteX2" fmla="*/ 0 w 571"/>
              <a:gd name="connsiteY2" fmla="*/ 2000 h 2000"/>
              <a:gd name="connsiteX3" fmla="*/ 381 w 571"/>
              <a:gd name="connsiteY3" fmla="*/ 1429 h 2000"/>
            </a:gdLst>
            <a:ahLst/>
            <a:cxnLst>
              <a:cxn ang="0">
                <a:pos x="connsiteX0" y="connsiteY0"/>
              </a:cxn>
              <a:cxn ang="0">
                <a:pos x="connsiteX1" y="connsiteY1"/>
              </a:cxn>
              <a:cxn ang="0">
                <a:pos x="connsiteX2" y="connsiteY2"/>
              </a:cxn>
              <a:cxn ang="0">
                <a:pos x="connsiteX3" y="connsiteY3"/>
              </a:cxn>
            </a:cxnLst>
            <a:rect l="l" t="t" r="r" b="b"/>
            <a:pathLst>
              <a:path w="571" h="2000">
                <a:moveTo>
                  <a:pt x="381" y="1429"/>
                </a:moveTo>
                <a:cubicBezTo>
                  <a:pt x="667" y="476"/>
                  <a:pt x="381" y="667"/>
                  <a:pt x="571" y="0"/>
                </a:cubicBezTo>
                <a:cubicBezTo>
                  <a:pt x="286" y="1048"/>
                  <a:pt x="0" y="667"/>
                  <a:pt x="0" y="2000"/>
                </a:cubicBezTo>
                <a:cubicBezTo>
                  <a:pt x="95" y="2000"/>
                  <a:pt x="286" y="1429"/>
                  <a:pt x="381" y="1429"/>
                </a:cubicBezTo>
                <a:close/>
              </a:path>
            </a:pathLst>
          </a:custGeom>
          <a:solidFill>
            <a:srgbClr val="237E85"/>
          </a:solidFill>
          <a:ln w="9525" cap="flat">
            <a:noFill/>
            <a:prstDash val="solid"/>
            <a:miter/>
          </a:ln>
        </p:spPr>
        <p:txBody>
          <a:bodyPr rtlCol="0" anchor="ctr"/>
          <a:lstStyle/>
          <a:p>
            <a:endParaRPr lang="en-US"/>
          </a:p>
        </p:txBody>
      </p:sp>
      <p:sp>
        <p:nvSpPr>
          <p:cNvPr id="251" name="צורה חופשית: צורה 224">
            <a:extLst>
              <a:ext uri="{FF2B5EF4-FFF2-40B4-BE49-F238E27FC236}">
                <a16:creationId xmlns:a16="http://schemas.microsoft.com/office/drawing/2014/main" id="{1FD4E844-7452-4349-9FB8-A9FFC3EFEA43}"/>
              </a:ext>
            </a:extLst>
          </p:cNvPr>
          <p:cNvSpPr/>
          <p:nvPr userDrawn="1"/>
        </p:nvSpPr>
        <p:spPr>
          <a:xfrm>
            <a:off x="5789199" y="626051"/>
            <a:ext cx="1148" cy="979"/>
          </a:xfrm>
          <a:custGeom>
            <a:avLst/>
            <a:gdLst>
              <a:gd name="connsiteX0" fmla="*/ 1143 w 1148"/>
              <a:gd name="connsiteY0" fmla="*/ 313 h 979"/>
              <a:gd name="connsiteX1" fmla="*/ 0 w 1148"/>
              <a:gd name="connsiteY1" fmla="*/ 789 h 979"/>
              <a:gd name="connsiteX2" fmla="*/ 858 w 1148"/>
              <a:gd name="connsiteY2" fmla="*/ 980 h 979"/>
              <a:gd name="connsiteX3" fmla="*/ 1143 w 1148"/>
              <a:gd name="connsiteY3" fmla="*/ 313 h 979"/>
            </a:gdLst>
            <a:ahLst/>
            <a:cxnLst>
              <a:cxn ang="0">
                <a:pos x="connsiteX0" y="connsiteY0"/>
              </a:cxn>
              <a:cxn ang="0">
                <a:pos x="connsiteX1" y="connsiteY1"/>
              </a:cxn>
              <a:cxn ang="0">
                <a:pos x="connsiteX2" y="connsiteY2"/>
              </a:cxn>
              <a:cxn ang="0">
                <a:pos x="connsiteX3" y="connsiteY3"/>
              </a:cxn>
            </a:cxnLst>
            <a:rect l="l" t="t" r="r" b="b"/>
            <a:pathLst>
              <a:path w="1148" h="979">
                <a:moveTo>
                  <a:pt x="1143" y="313"/>
                </a:moveTo>
                <a:cubicBezTo>
                  <a:pt x="1238" y="-163"/>
                  <a:pt x="95" y="-163"/>
                  <a:pt x="0" y="789"/>
                </a:cubicBezTo>
                <a:lnTo>
                  <a:pt x="858" y="980"/>
                </a:lnTo>
                <a:cubicBezTo>
                  <a:pt x="858" y="503"/>
                  <a:pt x="953" y="313"/>
                  <a:pt x="1143" y="313"/>
                </a:cubicBezTo>
                <a:close/>
              </a:path>
            </a:pathLst>
          </a:custGeom>
          <a:solidFill>
            <a:srgbClr val="237E85"/>
          </a:solidFill>
          <a:ln w="9525" cap="flat">
            <a:noFill/>
            <a:prstDash val="solid"/>
            <a:miter/>
          </a:ln>
        </p:spPr>
        <p:txBody>
          <a:bodyPr rtlCol="0" anchor="ctr"/>
          <a:lstStyle/>
          <a:p>
            <a:endParaRPr lang="en-US"/>
          </a:p>
        </p:txBody>
      </p:sp>
      <p:sp>
        <p:nvSpPr>
          <p:cNvPr id="252" name="צורה חופשית: צורה 225">
            <a:extLst>
              <a:ext uri="{FF2B5EF4-FFF2-40B4-BE49-F238E27FC236}">
                <a16:creationId xmlns:a16="http://schemas.microsoft.com/office/drawing/2014/main" id="{A0EC5019-779E-402A-8812-186BE676E170}"/>
              </a:ext>
            </a:extLst>
          </p:cNvPr>
          <p:cNvSpPr/>
          <p:nvPr userDrawn="1"/>
        </p:nvSpPr>
        <p:spPr>
          <a:xfrm>
            <a:off x="4439123" y="444912"/>
            <a:ext cx="1431" cy="3104"/>
          </a:xfrm>
          <a:custGeom>
            <a:avLst/>
            <a:gdLst>
              <a:gd name="connsiteX0" fmla="*/ 479 w 1431"/>
              <a:gd name="connsiteY0" fmla="*/ 2667 h 3104"/>
              <a:gd name="connsiteX1" fmla="*/ 1432 w 1431"/>
              <a:gd name="connsiteY1" fmla="*/ 0 h 3104"/>
              <a:gd name="connsiteX2" fmla="*/ 98 w 1431"/>
              <a:gd name="connsiteY2" fmla="*/ 2572 h 3104"/>
              <a:gd name="connsiteX3" fmla="*/ 479 w 1431"/>
              <a:gd name="connsiteY3" fmla="*/ 2667 h 3104"/>
            </a:gdLst>
            <a:ahLst/>
            <a:cxnLst>
              <a:cxn ang="0">
                <a:pos x="connsiteX0" y="connsiteY0"/>
              </a:cxn>
              <a:cxn ang="0">
                <a:pos x="connsiteX1" y="connsiteY1"/>
              </a:cxn>
              <a:cxn ang="0">
                <a:pos x="connsiteX2" y="connsiteY2"/>
              </a:cxn>
              <a:cxn ang="0">
                <a:pos x="connsiteX3" y="connsiteY3"/>
              </a:cxn>
            </a:cxnLst>
            <a:rect l="l" t="t" r="r" b="b"/>
            <a:pathLst>
              <a:path w="1431" h="3104">
                <a:moveTo>
                  <a:pt x="479" y="2667"/>
                </a:moveTo>
                <a:cubicBezTo>
                  <a:pt x="479" y="1333"/>
                  <a:pt x="1432" y="1143"/>
                  <a:pt x="1432" y="0"/>
                </a:cubicBezTo>
                <a:cubicBezTo>
                  <a:pt x="955" y="286"/>
                  <a:pt x="479" y="2191"/>
                  <a:pt x="98" y="2572"/>
                </a:cubicBezTo>
                <a:cubicBezTo>
                  <a:pt x="-283" y="3810"/>
                  <a:pt x="574" y="2477"/>
                  <a:pt x="479" y="2667"/>
                </a:cubicBezTo>
                <a:close/>
              </a:path>
            </a:pathLst>
          </a:custGeom>
          <a:solidFill>
            <a:srgbClr val="237E85"/>
          </a:solidFill>
          <a:ln w="9525" cap="flat">
            <a:noFill/>
            <a:prstDash val="solid"/>
            <a:miter/>
          </a:ln>
        </p:spPr>
        <p:txBody>
          <a:bodyPr rtlCol="0" anchor="ctr"/>
          <a:lstStyle/>
          <a:p>
            <a:endParaRPr lang="en-US"/>
          </a:p>
        </p:txBody>
      </p:sp>
      <p:sp>
        <p:nvSpPr>
          <p:cNvPr id="253" name="צורה חופשית: צורה 226">
            <a:extLst>
              <a:ext uri="{FF2B5EF4-FFF2-40B4-BE49-F238E27FC236}">
                <a16:creationId xmlns:a16="http://schemas.microsoft.com/office/drawing/2014/main" id="{DB371E6F-0C6C-4CE3-9ACA-192319635C56}"/>
              </a:ext>
            </a:extLst>
          </p:cNvPr>
          <p:cNvSpPr/>
          <p:nvPr userDrawn="1"/>
        </p:nvSpPr>
        <p:spPr>
          <a:xfrm>
            <a:off x="5809914" y="288417"/>
            <a:ext cx="1704" cy="3104"/>
          </a:xfrm>
          <a:custGeom>
            <a:avLst/>
            <a:gdLst>
              <a:gd name="connsiteX0" fmla="*/ 811 w 1704"/>
              <a:gd name="connsiteY0" fmla="*/ 2667 h 3104"/>
              <a:gd name="connsiteX1" fmla="*/ 1669 w 1704"/>
              <a:gd name="connsiteY1" fmla="*/ 0 h 3104"/>
              <a:gd name="connsiteX2" fmla="*/ 49 w 1704"/>
              <a:gd name="connsiteY2" fmla="*/ 2572 h 3104"/>
              <a:gd name="connsiteX3" fmla="*/ 811 w 1704"/>
              <a:gd name="connsiteY3" fmla="*/ 2667 h 3104"/>
            </a:gdLst>
            <a:ahLst/>
            <a:cxnLst>
              <a:cxn ang="0">
                <a:pos x="connsiteX0" y="connsiteY0"/>
              </a:cxn>
              <a:cxn ang="0">
                <a:pos x="connsiteX1" y="connsiteY1"/>
              </a:cxn>
              <a:cxn ang="0">
                <a:pos x="connsiteX2" y="connsiteY2"/>
              </a:cxn>
              <a:cxn ang="0">
                <a:pos x="connsiteX3" y="connsiteY3"/>
              </a:cxn>
            </a:cxnLst>
            <a:rect l="l" t="t" r="r" b="b"/>
            <a:pathLst>
              <a:path w="1704" h="3104">
                <a:moveTo>
                  <a:pt x="811" y="2667"/>
                </a:moveTo>
                <a:cubicBezTo>
                  <a:pt x="431" y="1238"/>
                  <a:pt x="1954" y="1143"/>
                  <a:pt x="1669" y="0"/>
                </a:cubicBezTo>
                <a:cubicBezTo>
                  <a:pt x="1002" y="286"/>
                  <a:pt x="716" y="2286"/>
                  <a:pt x="49" y="2572"/>
                </a:cubicBezTo>
                <a:cubicBezTo>
                  <a:pt x="-236" y="3810"/>
                  <a:pt x="811" y="2477"/>
                  <a:pt x="811" y="2667"/>
                </a:cubicBezTo>
                <a:close/>
              </a:path>
            </a:pathLst>
          </a:custGeom>
          <a:solidFill>
            <a:srgbClr val="237E85"/>
          </a:solidFill>
          <a:ln w="9525" cap="flat">
            <a:noFill/>
            <a:prstDash val="solid"/>
            <a:miter/>
          </a:ln>
        </p:spPr>
        <p:txBody>
          <a:bodyPr rtlCol="0" anchor="ctr"/>
          <a:lstStyle/>
          <a:p>
            <a:endParaRPr lang="en-US"/>
          </a:p>
        </p:txBody>
      </p:sp>
      <p:sp>
        <p:nvSpPr>
          <p:cNvPr id="254" name="צורה חופשית: צורה 227">
            <a:extLst>
              <a:ext uri="{FF2B5EF4-FFF2-40B4-BE49-F238E27FC236}">
                <a16:creationId xmlns:a16="http://schemas.microsoft.com/office/drawing/2014/main" id="{38D5E981-36E1-44C0-B605-D18F156CBBF6}"/>
              </a:ext>
            </a:extLst>
          </p:cNvPr>
          <p:cNvSpPr/>
          <p:nvPr userDrawn="1"/>
        </p:nvSpPr>
        <p:spPr>
          <a:xfrm>
            <a:off x="5787597" y="629126"/>
            <a:ext cx="688" cy="2000"/>
          </a:xfrm>
          <a:custGeom>
            <a:avLst/>
            <a:gdLst>
              <a:gd name="connsiteX0" fmla="*/ 79 w 688"/>
              <a:gd name="connsiteY0" fmla="*/ 2000 h 2000"/>
              <a:gd name="connsiteX1" fmla="*/ 555 w 688"/>
              <a:gd name="connsiteY1" fmla="*/ 1429 h 2000"/>
              <a:gd name="connsiteX2" fmla="*/ 555 w 688"/>
              <a:gd name="connsiteY2" fmla="*/ 0 h 2000"/>
              <a:gd name="connsiteX3" fmla="*/ 79 w 688"/>
              <a:gd name="connsiteY3" fmla="*/ 2000 h 2000"/>
            </a:gdLst>
            <a:ahLst/>
            <a:cxnLst>
              <a:cxn ang="0">
                <a:pos x="connsiteX0" y="connsiteY0"/>
              </a:cxn>
              <a:cxn ang="0">
                <a:pos x="connsiteX1" y="connsiteY1"/>
              </a:cxn>
              <a:cxn ang="0">
                <a:pos x="connsiteX2" y="connsiteY2"/>
              </a:cxn>
              <a:cxn ang="0">
                <a:pos x="connsiteX3" y="connsiteY3"/>
              </a:cxn>
            </a:cxnLst>
            <a:rect l="l" t="t" r="r" b="b"/>
            <a:pathLst>
              <a:path w="688" h="2000">
                <a:moveTo>
                  <a:pt x="79" y="2000"/>
                </a:moveTo>
                <a:cubicBezTo>
                  <a:pt x="269" y="2000"/>
                  <a:pt x="364" y="1333"/>
                  <a:pt x="555" y="1429"/>
                </a:cubicBezTo>
                <a:cubicBezTo>
                  <a:pt x="936" y="571"/>
                  <a:pt x="364" y="667"/>
                  <a:pt x="555" y="0"/>
                </a:cubicBezTo>
                <a:cubicBezTo>
                  <a:pt x="364" y="1048"/>
                  <a:pt x="-207" y="571"/>
                  <a:pt x="79" y="2000"/>
                </a:cubicBezTo>
                <a:close/>
              </a:path>
            </a:pathLst>
          </a:custGeom>
          <a:solidFill>
            <a:srgbClr val="237E85"/>
          </a:solidFill>
          <a:ln w="9525" cap="flat">
            <a:noFill/>
            <a:prstDash val="solid"/>
            <a:miter/>
          </a:ln>
        </p:spPr>
        <p:txBody>
          <a:bodyPr rtlCol="0" anchor="ctr"/>
          <a:lstStyle/>
          <a:p>
            <a:endParaRPr lang="en-US"/>
          </a:p>
        </p:txBody>
      </p:sp>
      <p:sp>
        <p:nvSpPr>
          <p:cNvPr id="255" name="צורה חופשית: צורה 228">
            <a:extLst>
              <a:ext uri="{FF2B5EF4-FFF2-40B4-BE49-F238E27FC236}">
                <a16:creationId xmlns:a16="http://schemas.microsoft.com/office/drawing/2014/main" id="{3802120F-AAF4-4BB7-9930-5BB2777312F1}"/>
              </a:ext>
            </a:extLst>
          </p:cNvPr>
          <p:cNvSpPr/>
          <p:nvPr userDrawn="1"/>
        </p:nvSpPr>
        <p:spPr>
          <a:xfrm>
            <a:off x="5788567" y="626935"/>
            <a:ext cx="626" cy="1619"/>
          </a:xfrm>
          <a:custGeom>
            <a:avLst/>
            <a:gdLst>
              <a:gd name="connsiteX0" fmla="*/ 537 w 626"/>
              <a:gd name="connsiteY0" fmla="*/ 1619 h 1619"/>
              <a:gd name="connsiteX1" fmla="*/ 60 w 626"/>
              <a:gd name="connsiteY1" fmla="*/ 0 h 1619"/>
              <a:gd name="connsiteX2" fmla="*/ 537 w 626"/>
              <a:gd name="connsiteY2" fmla="*/ 1619 h 1619"/>
            </a:gdLst>
            <a:ahLst/>
            <a:cxnLst>
              <a:cxn ang="0">
                <a:pos x="connsiteX0" y="connsiteY0"/>
              </a:cxn>
              <a:cxn ang="0">
                <a:pos x="connsiteX1" y="connsiteY1"/>
              </a:cxn>
              <a:cxn ang="0">
                <a:pos x="connsiteX2" y="connsiteY2"/>
              </a:cxn>
            </a:cxnLst>
            <a:rect l="l" t="t" r="r" b="b"/>
            <a:pathLst>
              <a:path w="626" h="1619">
                <a:moveTo>
                  <a:pt x="537" y="1619"/>
                </a:moveTo>
                <a:cubicBezTo>
                  <a:pt x="727" y="667"/>
                  <a:pt x="632" y="95"/>
                  <a:pt x="60" y="0"/>
                </a:cubicBezTo>
                <a:cubicBezTo>
                  <a:pt x="-130" y="952"/>
                  <a:pt x="156" y="1333"/>
                  <a:pt x="537" y="1619"/>
                </a:cubicBezTo>
                <a:close/>
              </a:path>
            </a:pathLst>
          </a:custGeom>
          <a:solidFill>
            <a:srgbClr val="237E85"/>
          </a:solidFill>
          <a:ln w="9525" cap="flat">
            <a:noFill/>
            <a:prstDash val="solid"/>
            <a:miter/>
          </a:ln>
        </p:spPr>
        <p:txBody>
          <a:bodyPr rtlCol="0" anchor="ctr"/>
          <a:lstStyle/>
          <a:p>
            <a:endParaRPr lang="en-US"/>
          </a:p>
        </p:txBody>
      </p:sp>
      <p:sp>
        <p:nvSpPr>
          <p:cNvPr id="256" name="צורה חופשית: צורה 229">
            <a:extLst>
              <a:ext uri="{FF2B5EF4-FFF2-40B4-BE49-F238E27FC236}">
                <a16:creationId xmlns:a16="http://schemas.microsoft.com/office/drawing/2014/main" id="{B9EB8E40-4D26-4B30-A1A5-0FADCC0E8945}"/>
              </a:ext>
            </a:extLst>
          </p:cNvPr>
          <p:cNvSpPr/>
          <p:nvPr userDrawn="1"/>
        </p:nvSpPr>
        <p:spPr>
          <a:xfrm>
            <a:off x="5867304" y="349234"/>
            <a:ext cx="2381" cy="608"/>
          </a:xfrm>
          <a:custGeom>
            <a:avLst/>
            <a:gdLst>
              <a:gd name="connsiteX0" fmla="*/ 2381 w 2381"/>
              <a:gd name="connsiteY0" fmla="*/ 143 h 608"/>
              <a:gd name="connsiteX1" fmla="*/ 0 w 2381"/>
              <a:gd name="connsiteY1" fmla="*/ 429 h 608"/>
              <a:gd name="connsiteX2" fmla="*/ 2381 w 2381"/>
              <a:gd name="connsiteY2" fmla="*/ 143 h 608"/>
            </a:gdLst>
            <a:ahLst/>
            <a:cxnLst>
              <a:cxn ang="0">
                <a:pos x="connsiteX0" y="connsiteY0"/>
              </a:cxn>
              <a:cxn ang="0">
                <a:pos x="connsiteX1" y="connsiteY1"/>
              </a:cxn>
              <a:cxn ang="0">
                <a:pos x="connsiteX2" y="connsiteY2"/>
              </a:cxn>
            </a:cxnLst>
            <a:rect l="l" t="t" r="r" b="b"/>
            <a:pathLst>
              <a:path w="2381" h="608">
                <a:moveTo>
                  <a:pt x="2381" y="143"/>
                </a:moveTo>
                <a:cubicBezTo>
                  <a:pt x="1810" y="48"/>
                  <a:pt x="953" y="-238"/>
                  <a:pt x="0" y="429"/>
                </a:cubicBezTo>
                <a:cubicBezTo>
                  <a:pt x="667" y="619"/>
                  <a:pt x="1714" y="810"/>
                  <a:pt x="2381" y="143"/>
                </a:cubicBezTo>
                <a:close/>
              </a:path>
            </a:pathLst>
          </a:custGeom>
          <a:solidFill>
            <a:srgbClr val="237E85"/>
          </a:solidFill>
          <a:ln w="9525" cap="flat">
            <a:noFill/>
            <a:prstDash val="solid"/>
            <a:miter/>
          </a:ln>
        </p:spPr>
        <p:txBody>
          <a:bodyPr rtlCol="0" anchor="ctr"/>
          <a:lstStyle/>
          <a:p>
            <a:endParaRPr lang="en-US"/>
          </a:p>
        </p:txBody>
      </p:sp>
      <p:sp>
        <p:nvSpPr>
          <p:cNvPr id="257" name="צורה חופשית: צורה 230">
            <a:extLst>
              <a:ext uri="{FF2B5EF4-FFF2-40B4-BE49-F238E27FC236}">
                <a16:creationId xmlns:a16="http://schemas.microsoft.com/office/drawing/2014/main" id="{94F40021-6C95-4708-8CDE-51974D07A040}"/>
              </a:ext>
            </a:extLst>
          </p:cNvPr>
          <p:cNvSpPr/>
          <p:nvPr userDrawn="1"/>
        </p:nvSpPr>
        <p:spPr>
          <a:xfrm>
            <a:off x="5850095" y="143407"/>
            <a:ext cx="9017" cy="3658"/>
          </a:xfrm>
          <a:custGeom>
            <a:avLst/>
            <a:gdLst>
              <a:gd name="connsiteX0" fmla="*/ 731 w 9017"/>
              <a:gd name="connsiteY0" fmla="*/ 420 h 3658"/>
              <a:gd name="connsiteX1" fmla="*/ 1874 w 9017"/>
              <a:gd name="connsiteY1" fmla="*/ 801 h 3658"/>
              <a:gd name="connsiteX2" fmla="*/ 9018 w 9017"/>
              <a:gd name="connsiteY2" fmla="*/ 3658 h 3658"/>
              <a:gd name="connsiteX3" fmla="*/ 5207 w 9017"/>
              <a:gd name="connsiteY3" fmla="*/ 1087 h 3658"/>
              <a:gd name="connsiteX4" fmla="*/ 5779 w 9017"/>
              <a:gd name="connsiteY4" fmla="*/ 1658 h 3658"/>
              <a:gd name="connsiteX5" fmla="*/ 350 w 9017"/>
              <a:gd name="connsiteY5" fmla="*/ 39 h 3658"/>
              <a:gd name="connsiteX6" fmla="*/ 731 w 9017"/>
              <a:gd name="connsiteY6" fmla="*/ 420 h 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7" h="3658">
                <a:moveTo>
                  <a:pt x="731" y="420"/>
                </a:moveTo>
                <a:lnTo>
                  <a:pt x="1874" y="801"/>
                </a:lnTo>
                <a:cubicBezTo>
                  <a:pt x="3969" y="2420"/>
                  <a:pt x="6160" y="2706"/>
                  <a:pt x="9018" y="3658"/>
                </a:cubicBezTo>
                <a:cubicBezTo>
                  <a:pt x="8256" y="2134"/>
                  <a:pt x="6922" y="2039"/>
                  <a:pt x="5207" y="1087"/>
                </a:cubicBezTo>
                <a:cubicBezTo>
                  <a:pt x="4922" y="1849"/>
                  <a:pt x="5684" y="1372"/>
                  <a:pt x="5779" y="1658"/>
                </a:cubicBezTo>
                <a:cubicBezTo>
                  <a:pt x="4065" y="2611"/>
                  <a:pt x="2445" y="39"/>
                  <a:pt x="350" y="39"/>
                </a:cubicBezTo>
                <a:cubicBezTo>
                  <a:pt x="-507" y="-152"/>
                  <a:pt x="445" y="420"/>
                  <a:pt x="731" y="420"/>
                </a:cubicBezTo>
                <a:close/>
              </a:path>
            </a:pathLst>
          </a:custGeom>
          <a:solidFill>
            <a:srgbClr val="237E85"/>
          </a:solidFill>
          <a:ln w="9525" cap="flat">
            <a:noFill/>
            <a:prstDash val="solid"/>
            <a:miter/>
          </a:ln>
        </p:spPr>
        <p:txBody>
          <a:bodyPr rtlCol="0" anchor="ctr"/>
          <a:lstStyle/>
          <a:p>
            <a:endParaRPr lang="en-US"/>
          </a:p>
        </p:txBody>
      </p:sp>
      <p:sp>
        <p:nvSpPr>
          <p:cNvPr id="258" name="צורה חופשית: צורה 231">
            <a:extLst>
              <a:ext uri="{FF2B5EF4-FFF2-40B4-BE49-F238E27FC236}">
                <a16:creationId xmlns:a16="http://schemas.microsoft.com/office/drawing/2014/main" id="{F9E649C0-85A4-4464-8373-F6AD8AEC7E21}"/>
              </a:ext>
            </a:extLst>
          </p:cNvPr>
          <p:cNvSpPr/>
          <p:nvPr userDrawn="1"/>
        </p:nvSpPr>
        <p:spPr>
          <a:xfrm>
            <a:off x="5851112" y="276583"/>
            <a:ext cx="2381" cy="723"/>
          </a:xfrm>
          <a:custGeom>
            <a:avLst/>
            <a:gdLst>
              <a:gd name="connsiteX0" fmla="*/ 2381 w 2381"/>
              <a:gd name="connsiteY0" fmla="*/ 689 h 723"/>
              <a:gd name="connsiteX1" fmla="*/ 0 w 2381"/>
              <a:gd name="connsiteY1" fmla="*/ 213 h 723"/>
              <a:gd name="connsiteX2" fmla="*/ 2381 w 2381"/>
              <a:gd name="connsiteY2" fmla="*/ 689 h 723"/>
            </a:gdLst>
            <a:ahLst/>
            <a:cxnLst>
              <a:cxn ang="0">
                <a:pos x="connsiteX0" y="connsiteY0"/>
              </a:cxn>
              <a:cxn ang="0">
                <a:pos x="connsiteX1" y="connsiteY1"/>
              </a:cxn>
              <a:cxn ang="0">
                <a:pos x="connsiteX2" y="connsiteY2"/>
              </a:cxn>
            </a:cxnLst>
            <a:rect l="l" t="t" r="r" b="b"/>
            <a:pathLst>
              <a:path w="2381" h="723">
                <a:moveTo>
                  <a:pt x="2381" y="689"/>
                </a:moveTo>
                <a:cubicBezTo>
                  <a:pt x="2000" y="-645"/>
                  <a:pt x="762" y="403"/>
                  <a:pt x="0" y="213"/>
                </a:cubicBezTo>
                <a:cubicBezTo>
                  <a:pt x="381" y="1546"/>
                  <a:pt x="1334" y="-264"/>
                  <a:pt x="2381" y="689"/>
                </a:cubicBezTo>
                <a:close/>
              </a:path>
            </a:pathLst>
          </a:custGeom>
          <a:solidFill>
            <a:srgbClr val="237E85"/>
          </a:solidFill>
          <a:ln w="9525" cap="flat">
            <a:noFill/>
            <a:prstDash val="solid"/>
            <a:miter/>
          </a:ln>
        </p:spPr>
        <p:txBody>
          <a:bodyPr rtlCol="0" anchor="ctr"/>
          <a:lstStyle/>
          <a:p>
            <a:endParaRPr lang="en-US"/>
          </a:p>
        </p:txBody>
      </p:sp>
      <p:sp>
        <p:nvSpPr>
          <p:cNvPr id="259" name="צורה חופשית: צורה 232">
            <a:extLst>
              <a:ext uri="{FF2B5EF4-FFF2-40B4-BE49-F238E27FC236}">
                <a16:creationId xmlns:a16="http://schemas.microsoft.com/office/drawing/2014/main" id="{F5EACF71-B493-46DF-8692-5276F5C35902}"/>
              </a:ext>
            </a:extLst>
          </p:cNvPr>
          <p:cNvSpPr/>
          <p:nvPr userDrawn="1"/>
        </p:nvSpPr>
        <p:spPr>
          <a:xfrm>
            <a:off x="5874734" y="348607"/>
            <a:ext cx="2571" cy="1097"/>
          </a:xfrm>
          <a:custGeom>
            <a:avLst/>
            <a:gdLst>
              <a:gd name="connsiteX0" fmla="*/ 2571 w 2571"/>
              <a:gd name="connsiteY0" fmla="*/ 864 h 1097"/>
              <a:gd name="connsiteX1" fmla="*/ 0 w 2571"/>
              <a:gd name="connsiteY1" fmla="*/ 579 h 1097"/>
              <a:gd name="connsiteX2" fmla="*/ 2571 w 2571"/>
              <a:gd name="connsiteY2" fmla="*/ 864 h 1097"/>
            </a:gdLst>
            <a:ahLst/>
            <a:cxnLst>
              <a:cxn ang="0">
                <a:pos x="connsiteX0" y="connsiteY0"/>
              </a:cxn>
              <a:cxn ang="0">
                <a:pos x="connsiteX1" y="connsiteY1"/>
              </a:cxn>
              <a:cxn ang="0">
                <a:pos x="connsiteX2" y="connsiteY2"/>
              </a:cxn>
            </a:cxnLst>
            <a:rect l="l" t="t" r="r" b="b"/>
            <a:pathLst>
              <a:path w="2571" h="1097">
                <a:moveTo>
                  <a:pt x="2571" y="864"/>
                </a:moveTo>
                <a:cubicBezTo>
                  <a:pt x="1810" y="-183"/>
                  <a:pt x="1048" y="-279"/>
                  <a:pt x="0" y="579"/>
                </a:cubicBezTo>
                <a:cubicBezTo>
                  <a:pt x="667" y="1817"/>
                  <a:pt x="1905" y="388"/>
                  <a:pt x="2571" y="864"/>
                </a:cubicBezTo>
                <a:close/>
              </a:path>
            </a:pathLst>
          </a:custGeom>
          <a:solidFill>
            <a:srgbClr val="237E85"/>
          </a:solidFill>
          <a:ln w="9525" cap="flat">
            <a:noFill/>
            <a:prstDash val="solid"/>
            <a:miter/>
          </a:ln>
        </p:spPr>
        <p:txBody>
          <a:bodyPr rtlCol="0" anchor="ctr"/>
          <a:lstStyle/>
          <a:p>
            <a:endParaRPr lang="en-US"/>
          </a:p>
        </p:txBody>
      </p:sp>
      <p:sp>
        <p:nvSpPr>
          <p:cNvPr id="260" name="צורה חופשית: צורה 233">
            <a:extLst>
              <a:ext uri="{FF2B5EF4-FFF2-40B4-BE49-F238E27FC236}">
                <a16:creationId xmlns:a16="http://schemas.microsoft.com/office/drawing/2014/main" id="{BF89C3F9-B5FD-4096-8673-33D4752CD5BC}"/>
              </a:ext>
            </a:extLst>
          </p:cNvPr>
          <p:cNvSpPr/>
          <p:nvPr userDrawn="1"/>
        </p:nvSpPr>
        <p:spPr>
          <a:xfrm>
            <a:off x="5888545" y="271343"/>
            <a:ext cx="2195" cy="562"/>
          </a:xfrm>
          <a:custGeom>
            <a:avLst/>
            <a:gdLst>
              <a:gd name="connsiteX0" fmla="*/ 2191 w 2195"/>
              <a:gd name="connsiteY0" fmla="*/ 405 h 562"/>
              <a:gd name="connsiteX1" fmla="*/ 0 w 2195"/>
              <a:gd name="connsiteY1" fmla="*/ 119 h 562"/>
              <a:gd name="connsiteX2" fmla="*/ 2191 w 2195"/>
              <a:gd name="connsiteY2" fmla="*/ 405 h 562"/>
            </a:gdLst>
            <a:ahLst/>
            <a:cxnLst>
              <a:cxn ang="0">
                <a:pos x="connsiteX0" y="connsiteY0"/>
              </a:cxn>
              <a:cxn ang="0">
                <a:pos x="connsiteX1" y="connsiteY1"/>
              </a:cxn>
              <a:cxn ang="0">
                <a:pos x="connsiteX2" y="connsiteY2"/>
              </a:cxn>
            </a:cxnLst>
            <a:rect l="l" t="t" r="r" b="b"/>
            <a:pathLst>
              <a:path w="2195" h="562">
                <a:moveTo>
                  <a:pt x="2191" y="405"/>
                </a:moveTo>
                <a:cubicBezTo>
                  <a:pt x="2286" y="-71"/>
                  <a:pt x="762" y="-71"/>
                  <a:pt x="0" y="119"/>
                </a:cubicBezTo>
                <a:cubicBezTo>
                  <a:pt x="858" y="976"/>
                  <a:pt x="1144" y="310"/>
                  <a:pt x="2191" y="405"/>
                </a:cubicBezTo>
                <a:close/>
              </a:path>
            </a:pathLst>
          </a:custGeom>
          <a:solidFill>
            <a:srgbClr val="237E85"/>
          </a:solidFill>
          <a:ln w="9525" cap="flat">
            <a:noFill/>
            <a:prstDash val="solid"/>
            <a:miter/>
          </a:ln>
        </p:spPr>
        <p:txBody>
          <a:bodyPr rtlCol="0" anchor="ctr"/>
          <a:lstStyle/>
          <a:p>
            <a:endParaRPr lang="en-US"/>
          </a:p>
        </p:txBody>
      </p:sp>
      <p:sp>
        <p:nvSpPr>
          <p:cNvPr id="261" name="צורה חופשית: צורה 234">
            <a:extLst>
              <a:ext uri="{FF2B5EF4-FFF2-40B4-BE49-F238E27FC236}">
                <a16:creationId xmlns:a16="http://schemas.microsoft.com/office/drawing/2014/main" id="{EF2F722D-EAE9-4C67-AEF1-B5573FED1FB8}"/>
              </a:ext>
            </a:extLst>
          </p:cNvPr>
          <p:cNvSpPr/>
          <p:nvPr userDrawn="1"/>
        </p:nvSpPr>
        <p:spPr>
          <a:xfrm>
            <a:off x="5919978" y="266033"/>
            <a:ext cx="5905" cy="666"/>
          </a:xfrm>
          <a:custGeom>
            <a:avLst/>
            <a:gdLst>
              <a:gd name="connsiteX0" fmla="*/ 5905 w 5905"/>
              <a:gd name="connsiteY0" fmla="*/ 0 h 666"/>
              <a:gd name="connsiteX1" fmla="*/ 0 w 5905"/>
              <a:gd name="connsiteY1" fmla="*/ 667 h 666"/>
              <a:gd name="connsiteX2" fmla="*/ 5905 w 5905"/>
              <a:gd name="connsiteY2" fmla="*/ 0 h 666"/>
            </a:gdLst>
            <a:ahLst/>
            <a:cxnLst>
              <a:cxn ang="0">
                <a:pos x="connsiteX0" y="connsiteY0"/>
              </a:cxn>
              <a:cxn ang="0">
                <a:pos x="connsiteX1" y="connsiteY1"/>
              </a:cxn>
              <a:cxn ang="0">
                <a:pos x="connsiteX2" y="connsiteY2"/>
              </a:cxn>
            </a:cxnLst>
            <a:rect l="l" t="t" r="r" b="b"/>
            <a:pathLst>
              <a:path w="5905" h="666">
                <a:moveTo>
                  <a:pt x="5905" y="0"/>
                </a:moveTo>
                <a:cubicBezTo>
                  <a:pt x="5524" y="953"/>
                  <a:pt x="857" y="-571"/>
                  <a:pt x="0" y="667"/>
                </a:cubicBezTo>
                <a:cubicBezTo>
                  <a:pt x="285" y="191"/>
                  <a:pt x="5334" y="1238"/>
                  <a:pt x="5905" y="0"/>
                </a:cubicBezTo>
                <a:close/>
              </a:path>
            </a:pathLst>
          </a:custGeom>
          <a:solidFill>
            <a:srgbClr val="237E85"/>
          </a:solidFill>
          <a:ln w="9525" cap="flat">
            <a:noFill/>
            <a:prstDash val="solid"/>
            <a:miter/>
          </a:ln>
        </p:spPr>
        <p:txBody>
          <a:bodyPr rtlCol="0" anchor="ctr"/>
          <a:lstStyle/>
          <a:p>
            <a:endParaRPr lang="en-US"/>
          </a:p>
        </p:txBody>
      </p:sp>
      <p:sp>
        <p:nvSpPr>
          <p:cNvPr id="262" name="צורה חופשית: צורה 235">
            <a:extLst>
              <a:ext uri="{FF2B5EF4-FFF2-40B4-BE49-F238E27FC236}">
                <a16:creationId xmlns:a16="http://schemas.microsoft.com/office/drawing/2014/main" id="{1390CBB8-D1AE-4809-8F15-90C3FCB53231}"/>
              </a:ext>
            </a:extLst>
          </p:cNvPr>
          <p:cNvSpPr/>
          <p:nvPr userDrawn="1"/>
        </p:nvSpPr>
        <p:spPr>
          <a:xfrm>
            <a:off x="5893212" y="270462"/>
            <a:ext cx="2857" cy="758"/>
          </a:xfrm>
          <a:custGeom>
            <a:avLst/>
            <a:gdLst>
              <a:gd name="connsiteX0" fmla="*/ 2857 w 2857"/>
              <a:gd name="connsiteY0" fmla="*/ 333 h 758"/>
              <a:gd name="connsiteX1" fmla="*/ 0 w 2857"/>
              <a:gd name="connsiteY1" fmla="*/ 524 h 758"/>
              <a:gd name="connsiteX2" fmla="*/ 2857 w 2857"/>
              <a:gd name="connsiteY2" fmla="*/ 333 h 758"/>
            </a:gdLst>
            <a:ahLst/>
            <a:cxnLst>
              <a:cxn ang="0">
                <a:pos x="connsiteX0" y="connsiteY0"/>
              </a:cxn>
              <a:cxn ang="0">
                <a:pos x="connsiteX1" y="connsiteY1"/>
              </a:cxn>
              <a:cxn ang="0">
                <a:pos x="connsiteX2" y="connsiteY2"/>
              </a:cxn>
            </a:cxnLst>
            <a:rect l="l" t="t" r="r" b="b"/>
            <a:pathLst>
              <a:path w="2857" h="758">
                <a:moveTo>
                  <a:pt x="2857" y="333"/>
                </a:moveTo>
                <a:cubicBezTo>
                  <a:pt x="2000" y="-48"/>
                  <a:pt x="667" y="-238"/>
                  <a:pt x="0" y="524"/>
                </a:cubicBezTo>
                <a:cubicBezTo>
                  <a:pt x="857" y="905"/>
                  <a:pt x="2095" y="810"/>
                  <a:pt x="2857" y="333"/>
                </a:cubicBezTo>
                <a:close/>
              </a:path>
            </a:pathLst>
          </a:custGeom>
          <a:solidFill>
            <a:srgbClr val="237E85"/>
          </a:solidFill>
          <a:ln w="9525" cap="flat">
            <a:noFill/>
            <a:prstDash val="solid"/>
            <a:miter/>
          </a:ln>
        </p:spPr>
        <p:txBody>
          <a:bodyPr rtlCol="0" anchor="ctr"/>
          <a:lstStyle/>
          <a:p>
            <a:endParaRPr lang="en-US"/>
          </a:p>
        </p:txBody>
      </p:sp>
      <p:sp>
        <p:nvSpPr>
          <p:cNvPr id="263" name="צורה חופשית: צורה 236">
            <a:extLst>
              <a:ext uri="{FF2B5EF4-FFF2-40B4-BE49-F238E27FC236}">
                <a16:creationId xmlns:a16="http://schemas.microsoft.com/office/drawing/2014/main" id="{50A72309-5B28-482C-A167-768264F4F89E}"/>
              </a:ext>
            </a:extLst>
          </p:cNvPr>
          <p:cNvSpPr/>
          <p:nvPr userDrawn="1"/>
        </p:nvSpPr>
        <p:spPr>
          <a:xfrm>
            <a:off x="4593130" y="227933"/>
            <a:ext cx="845" cy="1619"/>
          </a:xfrm>
          <a:custGeom>
            <a:avLst/>
            <a:gdLst>
              <a:gd name="connsiteX0" fmla="*/ 777 w 845"/>
              <a:gd name="connsiteY0" fmla="*/ 1619 h 1619"/>
              <a:gd name="connsiteX1" fmla="*/ 15 w 845"/>
              <a:gd name="connsiteY1" fmla="*/ 0 h 1619"/>
              <a:gd name="connsiteX2" fmla="*/ 777 w 845"/>
              <a:gd name="connsiteY2" fmla="*/ 1619 h 1619"/>
            </a:gdLst>
            <a:ahLst/>
            <a:cxnLst>
              <a:cxn ang="0">
                <a:pos x="connsiteX0" y="connsiteY0"/>
              </a:cxn>
              <a:cxn ang="0">
                <a:pos x="connsiteX1" y="connsiteY1"/>
              </a:cxn>
              <a:cxn ang="0">
                <a:pos x="connsiteX2" y="connsiteY2"/>
              </a:cxn>
            </a:cxnLst>
            <a:rect l="l" t="t" r="r" b="b"/>
            <a:pathLst>
              <a:path w="845" h="1619">
                <a:moveTo>
                  <a:pt x="777" y="1619"/>
                </a:moveTo>
                <a:cubicBezTo>
                  <a:pt x="967" y="667"/>
                  <a:pt x="777" y="95"/>
                  <a:pt x="15" y="0"/>
                </a:cubicBezTo>
                <a:cubicBezTo>
                  <a:pt x="-81" y="953"/>
                  <a:pt x="300" y="1333"/>
                  <a:pt x="777" y="1619"/>
                </a:cubicBezTo>
                <a:close/>
              </a:path>
            </a:pathLst>
          </a:custGeom>
          <a:solidFill>
            <a:srgbClr val="237E85"/>
          </a:solidFill>
          <a:ln w="9525" cap="flat">
            <a:noFill/>
            <a:prstDash val="solid"/>
            <a:miter/>
          </a:ln>
        </p:spPr>
        <p:txBody>
          <a:bodyPr rtlCol="0" anchor="ctr"/>
          <a:lstStyle/>
          <a:p>
            <a:endParaRPr lang="en-US"/>
          </a:p>
        </p:txBody>
      </p:sp>
      <p:sp>
        <p:nvSpPr>
          <p:cNvPr id="264" name="צורה חופשית: צורה 237">
            <a:extLst>
              <a:ext uri="{FF2B5EF4-FFF2-40B4-BE49-F238E27FC236}">
                <a16:creationId xmlns:a16="http://schemas.microsoft.com/office/drawing/2014/main" id="{668F3234-67D4-40B4-8E44-835AD38C35B3}"/>
              </a:ext>
            </a:extLst>
          </p:cNvPr>
          <p:cNvSpPr/>
          <p:nvPr userDrawn="1"/>
        </p:nvSpPr>
        <p:spPr>
          <a:xfrm>
            <a:off x="5135498" y="215259"/>
            <a:ext cx="2095" cy="1434"/>
          </a:xfrm>
          <a:custGeom>
            <a:avLst/>
            <a:gdLst>
              <a:gd name="connsiteX0" fmla="*/ 2096 w 2095"/>
              <a:gd name="connsiteY0" fmla="*/ 1434 h 1434"/>
              <a:gd name="connsiteX1" fmla="*/ 0 w 2095"/>
              <a:gd name="connsiteY1" fmla="*/ 101 h 1434"/>
              <a:gd name="connsiteX2" fmla="*/ 2096 w 2095"/>
              <a:gd name="connsiteY2" fmla="*/ 1434 h 1434"/>
            </a:gdLst>
            <a:ahLst/>
            <a:cxnLst>
              <a:cxn ang="0">
                <a:pos x="connsiteX0" y="connsiteY0"/>
              </a:cxn>
              <a:cxn ang="0">
                <a:pos x="connsiteX1" y="connsiteY1"/>
              </a:cxn>
              <a:cxn ang="0">
                <a:pos x="connsiteX2" y="connsiteY2"/>
              </a:cxn>
            </a:cxnLst>
            <a:rect l="l" t="t" r="r" b="b"/>
            <a:pathLst>
              <a:path w="2095" h="1434">
                <a:moveTo>
                  <a:pt x="2096" y="1434"/>
                </a:moveTo>
                <a:cubicBezTo>
                  <a:pt x="1905" y="101"/>
                  <a:pt x="1238" y="-185"/>
                  <a:pt x="0" y="101"/>
                </a:cubicBezTo>
                <a:cubicBezTo>
                  <a:pt x="95" y="1529"/>
                  <a:pt x="1810" y="767"/>
                  <a:pt x="2096" y="1434"/>
                </a:cubicBezTo>
                <a:close/>
              </a:path>
            </a:pathLst>
          </a:custGeom>
          <a:solidFill>
            <a:srgbClr val="237E85"/>
          </a:solidFill>
          <a:ln w="9525" cap="flat">
            <a:noFill/>
            <a:prstDash val="solid"/>
            <a:miter/>
          </a:ln>
        </p:spPr>
        <p:txBody>
          <a:bodyPr rtlCol="0" anchor="ctr"/>
          <a:lstStyle/>
          <a:p>
            <a:endParaRPr lang="en-US"/>
          </a:p>
        </p:txBody>
      </p:sp>
      <p:sp>
        <p:nvSpPr>
          <p:cNvPr id="265" name="צורה חופשית: צורה 238">
            <a:extLst>
              <a:ext uri="{FF2B5EF4-FFF2-40B4-BE49-F238E27FC236}">
                <a16:creationId xmlns:a16="http://schemas.microsoft.com/office/drawing/2014/main" id="{9B8C8BFB-12FF-4623-A7CC-169E2944150D}"/>
              </a:ext>
            </a:extLst>
          </p:cNvPr>
          <p:cNvSpPr/>
          <p:nvPr userDrawn="1"/>
        </p:nvSpPr>
        <p:spPr>
          <a:xfrm>
            <a:off x="5136165" y="281362"/>
            <a:ext cx="3429" cy="1625"/>
          </a:xfrm>
          <a:custGeom>
            <a:avLst/>
            <a:gdLst>
              <a:gd name="connsiteX0" fmla="*/ 3429 w 3429"/>
              <a:gd name="connsiteY0" fmla="*/ 1625 h 1625"/>
              <a:gd name="connsiteX1" fmla="*/ 0 w 3429"/>
              <a:gd name="connsiteY1" fmla="*/ 6 h 1625"/>
              <a:gd name="connsiteX2" fmla="*/ 3429 w 3429"/>
              <a:gd name="connsiteY2" fmla="*/ 1625 h 1625"/>
            </a:gdLst>
            <a:ahLst/>
            <a:cxnLst>
              <a:cxn ang="0">
                <a:pos x="connsiteX0" y="connsiteY0"/>
              </a:cxn>
              <a:cxn ang="0">
                <a:pos x="connsiteX1" y="connsiteY1"/>
              </a:cxn>
              <a:cxn ang="0">
                <a:pos x="connsiteX2" y="connsiteY2"/>
              </a:cxn>
            </a:cxnLst>
            <a:rect l="l" t="t" r="r" b="b"/>
            <a:pathLst>
              <a:path w="3429" h="1625">
                <a:moveTo>
                  <a:pt x="3429" y="1625"/>
                </a:moveTo>
                <a:cubicBezTo>
                  <a:pt x="3239" y="959"/>
                  <a:pt x="953" y="-89"/>
                  <a:pt x="0" y="6"/>
                </a:cubicBezTo>
                <a:cubicBezTo>
                  <a:pt x="858" y="1340"/>
                  <a:pt x="1905" y="1054"/>
                  <a:pt x="3429" y="1625"/>
                </a:cubicBezTo>
                <a:close/>
              </a:path>
            </a:pathLst>
          </a:custGeom>
          <a:solidFill>
            <a:srgbClr val="237E85"/>
          </a:solidFill>
          <a:ln w="9525" cap="flat">
            <a:noFill/>
            <a:prstDash val="solid"/>
            <a:miter/>
          </a:ln>
        </p:spPr>
        <p:txBody>
          <a:bodyPr rtlCol="0" anchor="ctr"/>
          <a:lstStyle/>
          <a:p>
            <a:endParaRPr lang="en-US"/>
          </a:p>
        </p:txBody>
      </p:sp>
      <p:sp>
        <p:nvSpPr>
          <p:cNvPr id="266" name="צורה חופשית: צורה 239">
            <a:extLst>
              <a:ext uri="{FF2B5EF4-FFF2-40B4-BE49-F238E27FC236}">
                <a16:creationId xmlns:a16="http://schemas.microsoft.com/office/drawing/2014/main" id="{D4FCF304-BEEC-46F7-8F60-4AD0C5EA85BB}"/>
              </a:ext>
            </a:extLst>
          </p:cNvPr>
          <p:cNvSpPr/>
          <p:nvPr userDrawn="1"/>
        </p:nvSpPr>
        <p:spPr>
          <a:xfrm>
            <a:off x="5137308" y="137603"/>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176"/>
                  <a:pt x="1429" y="700"/>
                  <a:pt x="2572" y="1176"/>
                </a:cubicBezTo>
                <a:close/>
              </a:path>
            </a:pathLst>
          </a:custGeom>
          <a:solidFill>
            <a:srgbClr val="237E85"/>
          </a:solidFill>
          <a:ln w="9525" cap="flat">
            <a:noFill/>
            <a:prstDash val="solid"/>
            <a:miter/>
          </a:ln>
        </p:spPr>
        <p:txBody>
          <a:bodyPr rtlCol="0" anchor="ctr"/>
          <a:lstStyle/>
          <a:p>
            <a:endParaRPr lang="en-US"/>
          </a:p>
        </p:txBody>
      </p:sp>
      <p:sp>
        <p:nvSpPr>
          <p:cNvPr id="267" name="צורה חופשית: צורה 240">
            <a:extLst>
              <a:ext uri="{FF2B5EF4-FFF2-40B4-BE49-F238E27FC236}">
                <a16:creationId xmlns:a16="http://schemas.microsoft.com/office/drawing/2014/main" id="{8F7DDEC2-9E63-451A-8181-B835451F9DCE}"/>
              </a:ext>
            </a:extLst>
          </p:cNvPr>
          <p:cNvSpPr/>
          <p:nvPr userDrawn="1"/>
        </p:nvSpPr>
        <p:spPr>
          <a:xfrm>
            <a:off x="5181219" y="151161"/>
            <a:ext cx="1847" cy="1238"/>
          </a:xfrm>
          <a:custGeom>
            <a:avLst/>
            <a:gdLst>
              <a:gd name="connsiteX0" fmla="*/ 1810 w 1847"/>
              <a:gd name="connsiteY0" fmla="*/ 1238 h 1238"/>
              <a:gd name="connsiteX1" fmla="*/ 0 w 1847"/>
              <a:gd name="connsiteY1" fmla="*/ 0 h 1238"/>
              <a:gd name="connsiteX2" fmla="*/ 1810 w 1847"/>
              <a:gd name="connsiteY2" fmla="*/ 1238 h 1238"/>
            </a:gdLst>
            <a:ahLst/>
            <a:cxnLst>
              <a:cxn ang="0">
                <a:pos x="connsiteX0" y="connsiteY0"/>
              </a:cxn>
              <a:cxn ang="0">
                <a:pos x="connsiteX1" y="connsiteY1"/>
              </a:cxn>
              <a:cxn ang="0">
                <a:pos x="connsiteX2" y="connsiteY2"/>
              </a:cxn>
            </a:cxnLst>
            <a:rect l="l" t="t" r="r" b="b"/>
            <a:pathLst>
              <a:path w="1847" h="1238">
                <a:moveTo>
                  <a:pt x="1810" y="1238"/>
                </a:moveTo>
                <a:cubicBezTo>
                  <a:pt x="2095" y="857"/>
                  <a:pt x="667" y="191"/>
                  <a:pt x="0" y="0"/>
                </a:cubicBezTo>
                <a:cubicBezTo>
                  <a:pt x="285" y="1143"/>
                  <a:pt x="857" y="667"/>
                  <a:pt x="1810" y="1238"/>
                </a:cubicBezTo>
                <a:close/>
              </a:path>
            </a:pathLst>
          </a:custGeom>
          <a:solidFill>
            <a:srgbClr val="237E85"/>
          </a:solidFill>
          <a:ln w="9525" cap="flat">
            <a:noFill/>
            <a:prstDash val="solid"/>
            <a:miter/>
          </a:ln>
        </p:spPr>
        <p:txBody>
          <a:bodyPr rtlCol="0" anchor="ctr"/>
          <a:lstStyle/>
          <a:p>
            <a:endParaRPr lang="en-US"/>
          </a:p>
        </p:txBody>
      </p:sp>
      <p:sp>
        <p:nvSpPr>
          <p:cNvPr id="268" name="צורה חופשית: צורה 241">
            <a:extLst>
              <a:ext uri="{FF2B5EF4-FFF2-40B4-BE49-F238E27FC236}">
                <a16:creationId xmlns:a16="http://schemas.microsoft.com/office/drawing/2014/main" id="{AAF1D098-AFD7-4BB0-9E83-58B831195F79}"/>
              </a:ext>
            </a:extLst>
          </p:cNvPr>
          <p:cNvSpPr/>
          <p:nvPr userDrawn="1"/>
        </p:nvSpPr>
        <p:spPr>
          <a:xfrm>
            <a:off x="5210461" y="160093"/>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4"/>
                  <a:pt x="4381" y="2879"/>
                  <a:pt x="5239" y="1832"/>
                </a:cubicBezTo>
                <a:close/>
              </a:path>
            </a:pathLst>
          </a:custGeom>
          <a:solidFill>
            <a:srgbClr val="237E85"/>
          </a:solidFill>
          <a:ln w="9525" cap="flat">
            <a:noFill/>
            <a:prstDash val="solid"/>
            <a:miter/>
          </a:ln>
        </p:spPr>
        <p:txBody>
          <a:bodyPr rtlCol="0" anchor="ctr"/>
          <a:lstStyle/>
          <a:p>
            <a:endParaRPr lang="en-US"/>
          </a:p>
        </p:txBody>
      </p:sp>
      <p:sp>
        <p:nvSpPr>
          <p:cNvPr id="269" name="צורה חופשית: צורה 242">
            <a:extLst>
              <a:ext uri="{FF2B5EF4-FFF2-40B4-BE49-F238E27FC236}">
                <a16:creationId xmlns:a16="http://schemas.microsoft.com/office/drawing/2014/main" id="{D0E65014-715C-48FE-8E2C-66C3C0D02893}"/>
              </a:ext>
            </a:extLst>
          </p:cNvPr>
          <p:cNvSpPr/>
          <p:nvPr userDrawn="1"/>
        </p:nvSpPr>
        <p:spPr>
          <a:xfrm>
            <a:off x="5142448" y="139541"/>
            <a:ext cx="2293" cy="1428"/>
          </a:xfrm>
          <a:custGeom>
            <a:avLst/>
            <a:gdLst>
              <a:gd name="connsiteX0" fmla="*/ 2290 w 2293"/>
              <a:gd name="connsiteY0" fmla="*/ 1429 h 1428"/>
              <a:gd name="connsiteX1" fmla="*/ 4 w 2293"/>
              <a:gd name="connsiteY1" fmla="*/ 0 h 1428"/>
              <a:gd name="connsiteX2" fmla="*/ 2290 w 2293"/>
              <a:gd name="connsiteY2" fmla="*/ 1429 h 1428"/>
            </a:gdLst>
            <a:ahLst/>
            <a:cxnLst>
              <a:cxn ang="0">
                <a:pos x="connsiteX0" y="connsiteY0"/>
              </a:cxn>
              <a:cxn ang="0">
                <a:pos x="connsiteX1" y="connsiteY1"/>
              </a:cxn>
              <a:cxn ang="0">
                <a:pos x="connsiteX2" y="connsiteY2"/>
              </a:cxn>
            </a:cxnLst>
            <a:rect l="l" t="t" r="r" b="b"/>
            <a:pathLst>
              <a:path w="2293" h="1428">
                <a:moveTo>
                  <a:pt x="2290" y="1429"/>
                </a:moveTo>
                <a:cubicBezTo>
                  <a:pt x="2385" y="0"/>
                  <a:pt x="671" y="476"/>
                  <a:pt x="4" y="0"/>
                </a:cubicBezTo>
                <a:cubicBezTo>
                  <a:pt x="-92" y="1429"/>
                  <a:pt x="1623" y="191"/>
                  <a:pt x="2290" y="1429"/>
                </a:cubicBezTo>
                <a:close/>
              </a:path>
            </a:pathLst>
          </a:custGeom>
          <a:solidFill>
            <a:srgbClr val="237E85"/>
          </a:solidFill>
          <a:ln w="9525" cap="flat">
            <a:noFill/>
            <a:prstDash val="solid"/>
            <a:miter/>
          </a:ln>
        </p:spPr>
        <p:txBody>
          <a:bodyPr rtlCol="0" anchor="ctr"/>
          <a:lstStyle/>
          <a:p>
            <a:endParaRPr lang="en-US"/>
          </a:p>
        </p:txBody>
      </p:sp>
      <p:sp>
        <p:nvSpPr>
          <p:cNvPr id="270" name="צורה חופשית: צורה 243">
            <a:extLst>
              <a:ext uri="{FF2B5EF4-FFF2-40B4-BE49-F238E27FC236}">
                <a16:creationId xmlns:a16="http://schemas.microsoft.com/office/drawing/2014/main" id="{DBD67915-9950-41C1-A2C0-41D0A5734268}"/>
              </a:ext>
            </a:extLst>
          </p:cNvPr>
          <p:cNvSpPr/>
          <p:nvPr userDrawn="1"/>
        </p:nvSpPr>
        <p:spPr>
          <a:xfrm>
            <a:off x="5129307" y="213082"/>
            <a:ext cx="2095" cy="784"/>
          </a:xfrm>
          <a:custGeom>
            <a:avLst/>
            <a:gdLst>
              <a:gd name="connsiteX0" fmla="*/ 0 w 2095"/>
              <a:gd name="connsiteY0" fmla="*/ 87 h 784"/>
              <a:gd name="connsiteX1" fmla="*/ 2095 w 2095"/>
              <a:gd name="connsiteY1" fmla="*/ 659 h 784"/>
              <a:gd name="connsiteX2" fmla="*/ 0 w 2095"/>
              <a:gd name="connsiteY2" fmla="*/ 87 h 784"/>
            </a:gdLst>
            <a:ahLst/>
            <a:cxnLst>
              <a:cxn ang="0">
                <a:pos x="connsiteX0" y="connsiteY0"/>
              </a:cxn>
              <a:cxn ang="0">
                <a:pos x="connsiteX1" y="connsiteY1"/>
              </a:cxn>
              <a:cxn ang="0">
                <a:pos x="connsiteX2" y="connsiteY2"/>
              </a:cxn>
            </a:cxnLst>
            <a:rect l="l" t="t" r="r" b="b"/>
            <a:pathLst>
              <a:path w="2095" h="784">
                <a:moveTo>
                  <a:pt x="0" y="87"/>
                </a:moveTo>
                <a:cubicBezTo>
                  <a:pt x="381" y="468"/>
                  <a:pt x="1238" y="1040"/>
                  <a:pt x="2095" y="659"/>
                </a:cubicBezTo>
                <a:cubicBezTo>
                  <a:pt x="1619" y="278"/>
                  <a:pt x="1048" y="-199"/>
                  <a:pt x="0" y="87"/>
                </a:cubicBezTo>
                <a:close/>
              </a:path>
            </a:pathLst>
          </a:custGeom>
          <a:solidFill>
            <a:srgbClr val="237E85"/>
          </a:solidFill>
          <a:ln w="9525" cap="flat">
            <a:noFill/>
            <a:prstDash val="solid"/>
            <a:miter/>
          </a:ln>
        </p:spPr>
        <p:txBody>
          <a:bodyPr rtlCol="0" anchor="ctr"/>
          <a:lstStyle/>
          <a:p>
            <a:endParaRPr lang="en-US"/>
          </a:p>
        </p:txBody>
      </p:sp>
      <p:sp>
        <p:nvSpPr>
          <p:cNvPr id="271" name="צורה חופשית: צורה 244">
            <a:extLst>
              <a:ext uri="{FF2B5EF4-FFF2-40B4-BE49-F238E27FC236}">
                <a16:creationId xmlns:a16="http://schemas.microsoft.com/office/drawing/2014/main" id="{71C60705-E726-479C-8417-5B753A7FA263}"/>
              </a:ext>
            </a:extLst>
          </p:cNvPr>
          <p:cNvSpPr/>
          <p:nvPr userDrawn="1"/>
        </p:nvSpPr>
        <p:spPr>
          <a:xfrm>
            <a:off x="5185504" y="152583"/>
            <a:ext cx="2667" cy="1191"/>
          </a:xfrm>
          <a:custGeom>
            <a:avLst/>
            <a:gdLst>
              <a:gd name="connsiteX0" fmla="*/ 0 w 2667"/>
              <a:gd name="connsiteY0" fmla="*/ 102 h 1191"/>
              <a:gd name="connsiteX1" fmla="*/ 2667 w 2667"/>
              <a:gd name="connsiteY1" fmla="*/ 1150 h 1191"/>
              <a:gd name="connsiteX2" fmla="*/ 0 w 2667"/>
              <a:gd name="connsiteY2" fmla="*/ 102 h 1191"/>
            </a:gdLst>
            <a:ahLst/>
            <a:cxnLst>
              <a:cxn ang="0">
                <a:pos x="connsiteX0" y="connsiteY0"/>
              </a:cxn>
              <a:cxn ang="0">
                <a:pos x="connsiteX1" y="connsiteY1"/>
              </a:cxn>
              <a:cxn ang="0">
                <a:pos x="connsiteX2" y="connsiteY2"/>
              </a:cxn>
            </a:cxnLst>
            <a:rect l="l" t="t" r="r" b="b"/>
            <a:pathLst>
              <a:path w="2667" h="1191">
                <a:moveTo>
                  <a:pt x="0" y="102"/>
                </a:moveTo>
                <a:cubicBezTo>
                  <a:pt x="667" y="864"/>
                  <a:pt x="1715" y="1340"/>
                  <a:pt x="2667" y="1150"/>
                </a:cubicBezTo>
                <a:cubicBezTo>
                  <a:pt x="2000" y="483"/>
                  <a:pt x="953" y="-279"/>
                  <a:pt x="0" y="102"/>
                </a:cubicBezTo>
                <a:close/>
              </a:path>
            </a:pathLst>
          </a:custGeom>
          <a:solidFill>
            <a:srgbClr val="237E85"/>
          </a:solidFill>
          <a:ln w="9525" cap="flat">
            <a:noFill/>
            <a:prstDash val="solid"/>
            <a:miter/>
          </a:ln>
        </p:spPr>
        <p:txBody>
          <a:bodyPr rtlCol="0" anchor="ctr"/>
          <a:lstStyle/>
          <a:p>
            <a:endParaRPr lang="en-US"/>
          </a:p>
        </p:txBody>
      </p:sp>
      <p:sp>
        <p:nvSpPr>
          <p:cNvPr id="272" name="צורה חופשית: צורה 245">
            <a:extLst>
              <a:ext uri="{FF2B5EF4-FFF2-40B4-BE49-F238E27FC236}">
                <a16:creationId xmlns:a16="http://schemas.microsoft.com/office/drawing/2014/main" id="{7995F5D3-179E-4E37-92E9-7E4A23EE4DAF}"/>
              </a:ext>
            </a:extLst>
          </p:cNvPr>
          <p:cNvSpPr/>
          <p:nvPr userDrawn="1"/>
        </p:nvSpPr>
        <p:spPr>
          <a:xfrm>
            <a:off x="5077803" y="173259"/>
            <a:ext cx="818" cy="2000"/>
          </a:xfrm>
          <a:custGeom>
            <a:avLst/>
            <a:gdLst>
              <a:gd name="connsiteX0" fmla="*/ 70 w 818"/>
              <a:gd name="connsiteY0" fmla="*/ 2000 h 2000"/>
              <a:gd name="connsiteX1" fmla="*/ 641 w 818"/>
              <a:gd name="connsiteY1" fmla="*/ 1429 h 2000"/>
              <a:gd name="connsiteX2" fmla="*/ 736 w 818"/>
              <a:gd name="connsiteY2" fmla="*/ 0 h 2000"/>
              <a:gd name="connsiteX3" fmla="*/ 70 w 818"/>
              <a:gd name="connsiteY3" fmla="*/ 2000 h 2000"/>
            </a:gdLst>
            <a:ahLst/>
            <a:cxnLst>
              <a:cxn ang="0">
                <a:pos x="connsiteX0" y="connsiteY0"/>
              </a:cxn>
              <a:cxn ang="0">
                <a:pos x="connsiteX1" y="connsiteY1"/>
              </a:cxn>
              <a:cxn ang="0">
                <a:pos x="connsiteX2" y="connsiteY2"/>
              </a:cxn>
              <a:cxn ang="0">
                <a:pos x="connsiteX3" y="connsiteY3"/>
              </a:cxn>
            </a:cxnLst>
            <a:rect l="l" t="t" r="r" b="b"/>
            <a:pathLst>
              <a:path w="818" h="2000">
                <a:moveTo>
                  <a:pt x="70" y="2000"/>
                </a:moveTo>
                <a:cubicBezTo>
                  <a:pt x="260" y="2000"/>
                  <a:pt x="451" y="1333"/>
                  <a:pt x="641" y="1429"/>
                </a:cubicBezTo>
                <a:cubicBezTo>
                  <a:pt x="1117" y="571"/>
                  <a:pt x="451" y="667"/>
                  <a:pt x="736" y="0"/>
                </a:cubicBezTo>
                <a:cubicBezTo>
                  <a:pt x="451" y="1143"/>
                  <a:pt x="-216" y="571"/>
                  <a:pt x="70" y="2000"/>
                </a:cubicBezTo>
                <a:close/>
              </a:path>
            </a:pathLst>
          </a:custGeom>
          <a:solidFill>
            <a:srgbClr val="237E85"/>
          </a:solidFill>
          <a:ln w="9525" cap="flat">
            <a:noFill/>
            <a:prstDash val="solid"/>
            <a:miter/>
          </a:ln>
        </p:spPr>
        <p:txBody>
          <a:bodyPr rtlCol="0" anchor="ctr"/>
          <a:lstStyle/>
          <a:p>
            <a:endParaRPr lang="en-US"/>
          </a:p>
        </p:txBody>
      </p:sp>
      <p:sp>
        <p:nvSpPr>
          <p:cNvPr id="273" name="צורה חופשית: צורה 246">
            <a:extLst>
              <a:ext uri="{FF2B5EF4-FFF2-40B4-BE49-F238E27FC236}">
                <a16:creationId xmlns:a16="http://schemas.microsoft.com/office/drawing/2014/main" id="{BFD112D7-DFC7-4F70-B44F-78884C71033F}"/>
              </a:ext>
            </a:extLst>
          </p:cNvPr>
          <p:cNvSpPr/>
          <p:nvPr userDrawn="1"/>
        </p:nvSpPr>
        <p:spPr>
          <a:xfrm>
            <a:off x="5079682" y="170423"/>
            <a:ext cx="1338" cy="931"/>
          </a:xfrm>
          <a:custGeom>
            <a:avLst/>
            <a:gdLst>
              <a:gd name="connsiteX0" fmla="*/ 1334 w 1338"/>
              <a:gd name="connsiteY0" fmla="*/ 360 h 931"/>
              <a:gd name="connsiteX1" fmla="*/ 0 w 1338"/>
              <a:gd name="connsiteY1" fmla="*/ 646 h 931"/>
              <a:gd name="connsiteX2" fmla="*/ 953 w 1338"/>
              <a:gd name="connsiteY2" fmla="*/ 931 h 931"/>
              <a:gd name="connsiteX3" fmla="*/ 1334 w 1338"/>
              <a:gd name="connsiteY3" fmla="*/ 360 h 931"/>
            </a:gdLst>
            <a:ahLst/>
            <a:cxnLst>
              <a:cxn ang="0">
                <a:pos x="connsiteX0" y="connsiteY0"/>
              </a:cxn>
              <a:cxn ang="0">
                <a:pos x="connsiteX1" y="connsiteY1"/>
              </a:cxn>
              <a:cxn ang="0">
                <a:pos x="connsiteX2" y="connsiteY2"/>
              </a:cxn>
              <a:cxn ang="0">
                <a:pos x="connsiteX3" y="connsiteY3"/>
              </a:cxn>
            </a:cxnLst>
            <a:rect l="l" t="t" r="r" b="b"/>
            <a:pathLst>
              <a:path w="1338" h="931">
                <a:moveTo>
                  <a:pt x="1334" y="360"/>
                </a:moveTo>
                <a:cubicBezTo>
                  <a:pt x="1429" y="-116"/>
                  <a:pt x="191" y="-212"/>
                  <a:pt x="0" y="646"/>
                </a:cubicBezTo>
                <a:lnTo>
                  <a:pt x="953" y="931"/>
                </a:lnTo>
                <a:cubicBezTo>
                  <a:pt x="1048" y="550"/>
                  <a:pt x="1143" y="360"/>
                  <a:pt x="1334" y="360"/>
                </a:cubicBezTo>
                <a:close/>
              </a:path>
            </a:pathLst>
          </a:custGeom>
          <a:solidFill>
            <a:srgbClr val="237E85"/>
          </a:solidFill>
          <a:ln w="9525" cap="flat">
            <a:noFill/>
            <a:prstDash val="solid"/>
            <a:miter/>
          </a:ln>
        </p:spPr>
        <p:txBody>
          <a:bodyPr rtlCol="0" anchor="ctr"/>
          <a:lstStyle/>
          <a:p>
            <a:endParaRPr lang="en-US"/>
          </a:p>
        </p:txBody>
      </p:sp>
      <p:sp>
        <p:nvSpPr>
          <p:cNvPr id="274" name="צורה חופשית: צורה 247">
            <a:extLst>
              <a:ext uri="{FF2B5EF4-FFF2-40B4-BE49-F238E27FC236}">
                <a16:creationId xmlns:a16="http://schemas.microsoft.com/office/drawing/2014/main" id="{71CF21C3-F379-4B0B-8145-019F97ACE37D}"/>
              </a:ext>
            </a:extLst>
          </p:cNvPr>
          <p:cNvSpPr/>
          <p:nvPr userDrawn="1"/>
        </p:nvSpPr>
        <p:spPr>
          <a:xfrm>
            <a:off x="5078955" y="171164"/>
            <a:ext cx="688" cy="1619"/>
          </a:xfrm>
          <a:custGeom>
            <a:avLst/>
            <a:gdLst>
              <a:gd name="connsiteX0" fmla="*/ 60 w 688"/>
              <a:gd name="connsiteY0" fmla="*/ 0 h 1619"/>
              <a:gd name="connsiteX1" fmla="*/ 537 w 688"/>
              <a:gd name="connsiteY1" fmla="*/ 1619 h 1619"/>
              <a:gd name="connsiteX2" fmla="*/ 60 w 688"/>
              <a:gd name="connsiteY2" fmla="*/ 0 h 1619"/>
            </a:gdLst>
            <a:ahLst/>
            <a:cxnLst>
              <a:cxn ang="0">
                <a:pos x="connsiteX0" y="connsiteY0"/>
              </a:cxn>
              <a:cxn ang="0">
                <a:pos x="connsiteX1" y="connsiteY1"/>
              </a:cxn>
              <a:cxn ang="0">
                <a:pos x="connsiteX2" y="connsiteY2"/>
              </a:cxn>
            </a:cxnLst>
            <a:rect l="l" t="t" r="r" b="b"/>
            <a:pathLst>
              <a:path w="688" h="1619">
                <a:moveTo>
                  <a:pt x="60" y="0"/>
                </a:moveTo>
                <a:cubicBezTo>
                  <a:pt x="-130" y="953"/>
                  <a:pt x="156" y="1334"/>
                  <a:pt x="537" y="1619"/>
                </a:cubicBezTo>
                <a:cubicBezTo>
                  <a:pt x="823" y="762"/>
                  <a:pt x="727" y="191"/>
                  <a:pt x="60" y="0"/>
                </a:cubicBezTo>
                <a:close/>
              </a:path>
            </a:pathLst>
          </a:custGeom>
          <a:solidFill>
            <a:srgbClr val="237E85"/>
          </a:solidFill>
          <a:ln w="9525" cap="flat">
            <a:noFill/>
            <a:prstDash val="solid"/>
            <a:miter/>
          </a:ln>
        </p:spPr>
        <p:txBody>
          <a:bodyPr rtlCol="0" anchor="ctr"/>
          <a:lstStyle/>
          <a:p>
            <a:endParaRPr lang="en-US"/>
          </a:p>
        </p:txBody>
      </p:sp>
      <p:sp>
        <p:nvSpPr>
          <p:cNvPr id="275" name="צורה חופשית: צורה 248">
            <a:extLst>
              <a:ext uri="{FF2B5EF4-FFF2-40B4-BE49-F238E27FC236}">
                <a16:creationId xmlns:a16="http://schemas.microsoft.com/office/drawing/2014/main" id="{605C126C-29E7-4EB4-95C9-59F9360E335F}"/>
              </a:ext>
            </a:extLst>
          </p:cNvPr>
          <p:cNvSpPr/>
          <p:nvPr userDrawn="1"/>
        </p:nvSpPr>
        <p:spPr>
          <a:xfrm>
            <a:off x="5115293" y="130397"/>
            <a:ext cx="5537" cy="3300"/>
          </a:xfrm>
          <a:custGeom>
            <a:avLst/>
            <a:gdLst>
              <a:gd name="connsiteX0" fmla="*/ 1156 w 5537"/>
              <a:gd name="connsiteY0" fmla="*/ 2191 h 3300"/>
              <a:gd name="connsiteX1" fmla="*/ 2109 w 5537"/>
              <a:gd name="connsiteY1" fmla="*/ 2858 h 3300"/>
              <a:gd name="connsiteX2" fmla="*/ 5537 w 5537"/>
              <a:gd name="connsiteY2" fmla="*/ 3239 h 3300"/>
              <a:gd name="connsiteX3" fmla="*/ 3537 w 5537"/>
              <a:gd name="connsiteY3" fmla="*/ 2572 h 3300"/>
              <a:gd name="connsiteX4" fmla="*/ 13 w 5537"/>
              <a:gd name="connsiteY4" fmla="*/ 0 h 3300"/>
              <a:gd name="connsiteX5" fmla="*/ 2013 w 5537"/>
              <a:gd name="connsiteY5" fmla="*/ 1715 h 3300"/>
              <a:gd name="connsiteX6" fmla="*/ 1156 w 5537"/>
              <a:gd name="connsiteY6" fmla="*/ 2191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7" h="3300">
                <a:moveTo>
                  <a:pt x="1156" y="2191"/>
                </a:moveTo>
                <a:cubicBezTo>
                  <a:pt x="1537" y="2286"/>
                  <a:pt x="1537" y="2953"/>
                  <a:pt x="2109" y="2858"/>
                </a:cubicBezTo>
                <a:cubicBezTo>
                  <a:pt x="2489" y="1238"/>
                  <a:pt x="3728" y="3715"/>
                  <a:pt x="5537" y="3239"/>
                </a:cubicBezTo>
                <a:cubicBezTo>
                  <a:pt x="5157" y="2191"/>
                  <a:pt x="4204" y="2000"/>
                  <a:pt x="3537" y="2572"/>
                </a:cubicBezTo>
                <a:cubicBezTo>
                  <a:pt x="3061" y="572"/>
                  <a:pt x="2013" y="857"/>
                  <a:pt x="13" y="0"/>
                </a:cubicBezTo>
                <a:cubicBezTo>
                  <a:pt x="-177" y="2096"/>
                  <a:pt x="1822" y="953"/>
                  <a:pt x="2013" y="1715"/>
                </a:cubicBezTo>
                <a:cubicBezTo>
                  <a:pt x="966" y="2000"/>
                  <a:pt x="-1416" y="1238"/>
                  <a:pt x="1156" y="2191"/>
                </a:cubicBezTo>
                <a:close/>
              </a:path>
            </a:pathLst>
          </a:custGeom>
          <a:solidFill>
            <a:srgbClr val="237E85"/>
          </a:solidFill>
          <a:ln w="9525" cap="flat">
            <a:noFill/>
            <a:prstDash val="solid"/>
            <a:miter/>
          </a:ln>
        </p:spPr>
        <p:txBody>
          <a:bodyPr rtlCol="0" anchor="ctr"/>
          <a:lstStyle/>
          <a:p>
            <a:endParaRPr lang="en-US"/>
          </a:p>
        </p:txBody>
      </p:sp>
      <p:sp>
        <p:nvSpPr>
          <p:cNvPr id="276" name="צורה חופשית: צורה 249">
            <a:extLst>
              <a:ext uri="{FF2B5EF4-FFF2-40B4-BE49-F238E27FC236}">
                <a16:creationId xmlns:a16="http://schemas.microsoft.com/office/drawing/2014/main" id="{E67C56FA-68EE-4004-B703-D9C705A717EC}"/>
              </a:ext>
            </a:extLst>
          </p:cNvPr>
          <p:cNvSpPr/>
          <p:nvPr userDrawn="1"/>
        </p:nvSpPr>
        <p:spPr>
          <a:xfrm>
            <a:off x="5094541" y="130841"/>
            <a:ext cx="3714" cy="1746"/>
          </a:xfrm>
          <a:custGeom>
            <a:avLst/>
            <a:gdLst>
              <a:gd name="connsiteX0" fmla="*/ 0 w 3714"/>
              <a:gd name="connsiteY0" fmla="*/ 1747 h 1746"/>
              <a:gd name="connsiteX1" fmla="*/ 3715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5" y="32"/>
                </a:cubicBezTo>
                <a:cubicBezTo>
                  <a:pt x="3143" y="-63"/>
                  <a:pt x="953" y="-63"/>
                  <a:pt x="0" y="1747"/>
                </a:cubicBezTo>
                <a:close/>
              </a:path>
            </a:pathLst>
          </a:custGeom>
          <a:solidFill>
            <a:srgbClr val="237E85"/>
          </a:solidFill>
          <a:ln w="9525" cap="flat">
            <a:noFill/>
            <a:prstDash val="solid"/>
            <a:miter/>
          </a:ln>
        </p:spPr>
        <p:txBody>
          <a:bodyPr rtlCol="0" anchor="ctr"/>
          <a:lstStyle/>
          <a:p>
            <a:endParaRPr lang="en-US"/>
          </a:p>
        </p:txBody>
      </p:sp>
      <p:sp>
        <p:nvSpPr>
          <p:cNvPr id="277" name="צורה חופשית: צורה 250">
            <a:extLst>
              <a:ext uri="{FF2B5EF4-FFF2-40B4-BE49-F238E27FC236}">
                <a16:creationId xmlns:a16="http://schemas.microsoft.com/office/drawing/2014/main" id="{CBBFDC7E-5240-4678-A741-FC2616BAFFD2}"/>
              </a:ext>
            </a:extLst>
          </p:cNvPr>
          <p:cNvSpPr/>
          <p:nvPr userDrawn="1"/>
        </p:nvSpPr>
        <p:spPr>
          <a:xfrm>
            <a:off x="5094732" y="133339"/>
            <a:ext cx="1263" cy="1544"/>
          </a:xfrm>
          <a:custGeom>
            <a:avLst/>
            <a:gdLst>
              <a:gd name="connsiteX0" fmla="*/ 1238 w 1263"/>
              <a:gd name="connsiteY0" fmla="*/ 1153 h 1544"/>
              <a:gd name="connsiteX1" fmla="*/ 952 w 1263"/>
              <a:gd name="connsiteY1" fmla="*/ 677 h 1544"/>
              <a:gd name="connsiteX2" fmla="*/ 1238 w 1263"/>
              <a:gd name="connsiteY2" fmla="*/ 391 h 1544"/>
              <a:gd name="connsiteX3" fmla="*/ 0 w 1263"/>
              <a:gd name="connsiteY3" fmla="*/ 1058 h 1544"/>
              <a:gd name="connsiteX4" fmla="*/ 1238 w 1263"/>
              <a:gd name="connsiteY4" fmla="*/ 1153 h 1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 h="1544">
                <a:moveTo>
                  <a:pt x="1238" y="1153"/>
                </a:moveTo>
                <a:cubicBezTo>
                  <a:pt x="1334" y="868"/>
                  <a:pt x="1143" y="772"/>
                  <a:pt x="952" y="677"/>
                </a:cubicBezTo>
                <a:cubicBezTo>
                  <a:pt x="1048" y="391"/>
                  <a:pt x="1143" y="391"/>
                  <a:pt x="1238" y="391"/>
                </a:cubicBezTo>
                <a:cubicBezTo>
                  <a:pt x="1238" y="-752"/>
                  <a:pt x="381" y="963"/>
                  <a:pt x="0" y="1058"/>
                </a:cubicBezTo>
                <a:cubicBezTo>
                  <a:pt x="0" y="2392"/>
                  <a:pt x="762" y="487"/>
                  <a:pt x="1238" y="1153"/>
                </a:cubicBezTo>
                <a:close/>
              </a:path>
            </a:pathLst>
          </a:custGeom>
          <a:solidFill>
            <a:srgbClr val="237E85"/>
          </a:solidFill>
          <a:ln w="9525" cap="flat">
            <a:noFill/>
            <a:prstDash val="solid"/>
            <a:miter/>
          </a:ln>
        </p:spPr>
        <p:txBody>
          <a:bodyPr rtlCol="0" anchor="ctr"/>
          <a:lstStyle/>
          <a:p>
            <a:endParaRPr lang="en-US"/>
          </a:p>
        </p:txBody>
      </p:sp>
      <p:sp>
        <p:nvSpPr>
          <p:cNvPr id="278" name="צורה חופשית: צורה 251">
            <a:extLst>
              <a:ext uri="{FF2B5EF4-FFF2-40B4-BE49-F238E27FC236}">
                <a16:creationId xmlns:a16="http://schemas.microsoft.com/office/drawing/2014/main" id="{7521BE2E-3DCC-473A-9848-3567F9532E43}"/>
              </a:ext>
            </a:extLst>
          </p:cNvPr>
          <p:cNvSpPr/>
          <p:nvPr userDrawn="1"/>
        </p:nvSpPr>
        <p:spPr>
          <a:xfrm>
            <a:off x="5081016" y="271778"/>
            <a:ext cx="1542" cy="1502"/>
          </a:xfrm>
          <a:custGeom>
            <a:avLst/>
            <a:gdLst>
              <a:gd name="connsiteX0" fmla="*/ 1524 w 1542"/>
              <a:gd name="connsiteY0" fmla="*/ 1208 h 1502"/>
              <a:gd name="connsiteX1" fmla="*/ 1143 w 1542"/>
              <a:gd name="connsiteY1" fmla="*/ 731 h 1502"/>
              <a:gd name="connsiteX2" fmla="*/ 1524 w 1542"/>
              <a:gd name="connsiteY2" fmla="*/ 446 h 1502"/>
              <a:gd name="connsiteX3" fmla="*/ 0 w 1542"/>
              <a:gd name="connsiteY3" fmla="*/ 1112 h 1502"/>
              <a:gd name="connsiteX4" fmla="*/ 1524 w 1542"/>
              <a:gd name="connsiteY4" fmla="*/ 1208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 h="1502">
                <a:moveTo>
                  <a:pt x="1524" y="1208"/>
                </a:moveTo>
                <a:cubicBezTo>
                  <a:pt x="1619" y="922"/>
                  <a:pt x="1334" y="827"/>
                  <a:pt x="1143" y="731"/>
                </a:cubicBezTo>
                <a:cubicBezTo>
                  <a:pt x="1143" y="446"/>
                  <a:pt x="1334" y="446"/>
                  <a:pt x="1524" y="446"/>
                </a:cubicBezTo>
                <a:cubicBezTo>
                  <a:pt x="1429" y="-793"/>
                  <a:pt x="381" y="922"/>
                  <a:pt x="0" y="1112"/>
                </a:cubicBezTo>
                <a:cubicBezTo>
                  <a:pt x="0" y="2255"/>
                  <a:pt x="858" y="446"/>
                  <a:pt x="1524" y="1208"/>
                </a:cubicBezTo>
                <a:close/>
              </a:path>
            </a:pathLst>
          </a:custGeom>
          <a:solidFill>
            <a:srgbClr val="237E85"/>
          </a:solidFill>
          <a:ln w="9525" cap="flat">
            <a:noFill/>
            <a:prstDash val="solid"/>
            <a:miter/>
          </a:ln>
        </p:spPr>
        <p:txBody>
          <a:bodyPr rtlCol="0" anchor="ctr"/>
          <a:lstStyle/>
          <a:p>
            <a:endParaRPr lang="en-US"/>
          </a:p>
        </p:txBody>
      </p:sp>
      <p:sp>
        <p:nvSpPr>
          <p:cNvPr id="279" name="צורה חופשית: צורה 252">
            <a:extLst>
              <a:ext uri="{FF2B5EF4-FFF2-40B4-BE49-F238E27FC236}">
                <a16:creationId xmlns:a16="http://schemas.microsoft.com/office/drawing/2014/main" id="{5F613DA6-0FDD-4BCA-A87F-5B2C04040A0B}"/>
              </a:ext>
            </a:extLst>
          </p:cNvPr>
          <p:cNvSpPr/>
          <p:nvPr userDrawn="1"/>
        </p:nvSpPr>
        <p:spPr>
          <a:xfrm>
            <a:off x="5092091" y="138112"/>
            <a:ext cx="2274" cy="2805"/>
          </a:xfrm>
          <a:custGeom>
            <a:avLst/>
            <a:gdLst>
              <a:gd name="connsiteX0" fmla="*/ 1021 w 2274"/>
              <a:gd name="connsiteY0" fmla="*/ 2572 h 2805"/>
              <a:gd name="connsiteX1" fmla="*/ 2260 w 2274"/>
              <a:gd name="connsiteY1" fmla="*/ 0 h 2805"/>
              <a:gd name="connsiteX2" fmla="*/ 68 w 2274"/>
              <a:gd name="connsiteY2" fmla="*/ 2286 h 2805"/>
              <a:gd name="connsiteX3" fmla="*/ 1021 w 22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274" h="2805">
                <a:moveTo>
                  <a:pt x="1021" y="2572"/>
                </a:moveTo>
                <a:cubicBezTo>
                  <a:pt x="735" y="1143"/>
                  <a:pt x="2450" y="1238"/>
                  <a:pt x="2260" y="0"/>
                </a:cubicBezTo>
                <a:cubicBezTo>
                  <a:pt x="1402" y="95"/>
                  <a:pt x="926" y="2096"/>
                  <a:pt x="68" y="2286"/>
                </a:cubicBezTo>
                <a:cubicBezTo>
                  <a:pt x="-312" y="3429"/>
                  <a:pt x="1021" y="2286"/>
                  <a:pt x="1021" y="2572"/>
                </a:cubicBezTo>
                <a:close/>
              </a:path>
            </a:pathLst>
          </a:custGeom>
          <a:solidFill>
            <a:srgbClr val="237E85"/>
          </a:solidFill>
          <a:ln w="9525" cap="flat">
            <a:noFill/>
            <a:prstDash val="solid"/>
            <a:miter/>
          </a:ln>
        </p:spPr>
        <p:txBody>
          <a:bodyPr rtlCol="0" anchor="ctr"/>
          <a:lstStyle/>
          <a:p>
            <a:endParaRPr lang="en-US"/>
          </a:p>
        </p:txBody>
      </p:sp>
      <p:sp>
        <p:nvSpPr>
          <p:cNvPr id="280" name="צורה חופשית: צורה 253">
            <a:extLst>
              <a:ext uri="{FF2B5EF4-FFF2-40B4-BE49-F238E27FC236}">
                <a16:creationId xmlns:a16="http://schemas.microsoft.com/office/drawing/2014/main" id="{EE08A570-0715-4B05-9771-DBFCCBC048F3}"/>
              </a:ext>
            </a:extLst>
          </p:cNvPr>
          <p:cNvSpPr/>
          <p:nvPr userDrawn="1"/>
        </p:nvSpPr>
        <p:spPr>
          <a:xfrm>
            <a:off x="5107378" y="270891"/>
            <a:ext cx="7355" cy="4105"/>
          </a:xfrm>
          <a:custGeom>
            <a:avLst/>
            <a:gdLst>
              <a:gd name="connsiteX0" fmla="*/ 2688 w 7355"/>
              <a:gd name="connsiteY0" fmla="*/ 2000 h 4105"/>
              <a:gd name="connsiteX1" fmla="*/ 1545 w 7355"/>
              <a:gd name="connsiteY1" fmla="*/ 2381 h 4105"/>
              <a:gd name="connsiteX2" fmla="*/ 2879 w 7355"/>
              <a:gd name="connsiteY2" fmla="*/ 3239 h 4105"/>
              <a:gd name="connsiteX3" fmla="*/ 7355 w 7355"/>
              <a:gd name="connsiteY3" fmla="*/ 4096 h 4105"/>
              <a:gd name="connsiteX4" fmla="*/ 4784 w 7355"/>
              <a:gd name="connsiteY4" fmla="*/ 3143 h 4105"/>
              <a:gd name="connsiteX5" fmla="*/ 21 w 7355"/>
              <a:gd name="connsiteY5" fmla="*/ 0 h 4105"/>
              <a:gd name="connsiteX6" fmla="*/ 2688 w 7355"/>
              <a:gd name="connsiteY6" fmla="*/ 2000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55" h="4105">
                <a:moveTo>
                  <a:pt x="2688" y="2000"/>
                </a:moveTo>
                <a:cubicBezTo>
                  <a:pt x="1260" y="2095"/>
                  <a:pt x="-1884" y="1048"/>
                  <a:pt x="1545" y="2381"/>
                </a:cubicBezTo>
                <a:cubicBezTo>
                  <a:pt x="2117" y="2572"/>
                  <a:pt x="2021" y="3239"/>
                  <a:pt x="2879" y="3239"/>
                </a:cubicBezTo>
                <a:cubicBezTo>
                  <a:pt x="3355" y="1619"/>
                  <a:pt x="5069" y="4286"/>
                  <a:pt x="7355" y="4096"/>
                </a:cubicBezTo>
                <a:cubicBezTo>
                  <a:pt x="6879" y="2953"/>
                  <a:pt x="5546" y="2572"/>
                  <a:pt x="4784" y="3143"/>
                </a:cubicBezTo>
                <a:cubicBezTo>
                  <a:pt x="3926" y="1048"/>
                  <a:pt x="2688" y="1238"/>
                  <a:pt x="21" y="0"/>
                </a:cubicBezTo>
                <a:cubicBezTo>
                  <a:pt x="-169" y="2000"/>
                  <a:pt x="2307" y="1143"/>
                  <a:pt x="2688" y="2000"/>
                </a:cubicBezTo>
                <a:close/>
              </a:path>
            </a:pathLst>
          </a:custGeom>
          <a:solidFill>
            <a:srgbClr val="237E85"/>
          </a:solidFill>
          <a:ln w="9525" cap="flat">
            <a:noFill/>
            <a:prstDash val="solid"/>
            <a:miter/>
          </a:ln>
        </p:spPr>
        <p:txBody>
          <a:bodyPr rtlCol="0" anchor="ctr"/>
          <a:lstStyle/>
          <a:p>
            <a:endParaRPr lang="en-US"/>
          </a:p>
        </p:txBody>
      </p:sp>
      <p:sp>
        <p:nvSpPr>
          <p:cNvPr id="281" name="צורה חופשית: צורה 254">
            <a:extLst>
              <a:ext uri="{FF2B5EF4-FFF2-40B4-BE49-F238E27FC236}">
                <a16:creationId xmlns:a16="http://schemas.microsoft.com/office/drawing/2014/main" id="{0573599F-5385-4FB3-9EC9-A2C69E4243FA}"/>
              </a:ext>
            </a:extLst>
          </p:cNvPr>
          <p:cNvSpPr/>
          <p:nvPr userDrawn="1"/>
        </p:nvSpPr>
        <p:spPr>
          <a:xfrm>
            <a:off x="5080539" y="26934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2" y="1070"/>
                  <a:pt x="4667" y="118"/>
                </a:cubicBezTo>
                <a:cubicBezTo>
                  <a:pt x="3810" y="-73"/>
                  <a:pt x="1048" y="-263"/>
                  <a:pt x="0" y="1546"/>
                </a:cubicBezTo>
                <a:close/>
              </a:path>
            </a:pathLst>
          </a:custGeom>
          <a:solidFill>
            <a:srgbClr val="237E85"/>
          </a:solidFill>
          <a:ln w="9525" cap="flat">
            <a:noFill/>
            <a:prstDash val="solid"/>
            <a:miter/>
          </a:ln>
        </p:spPr>
        <p:txBody>
          <a:bodyPr rtlCol="0" anchor="ctr"/>
          <a:lstStyle/>
          <a:p>
            <a:endParaRPr lang="en-US"/>
          </a:p>
        </p:txBody>
      </p:sp>
      <p:sp>
        <p:nvSpPr>
          <p:cNvPr id="282" name="צורה חופשית: צורה 255">
            <a:extLst>
              <a:ext uri="{FF2B5EF4-FFF2-40B4-BE49-F238E27FC236}">
                <a16:creationId xmlns:a16="http://schemas.microsoft.com/office/drawing/2014/main" id="{5E5EE6FF-5CF0-4D6F-9EA9-580DDC482521}"/>
              </a:ext>
            </a:extLst>
          </p:cNvPr>
          <p:cNvSpPr/>
          <p:nvPr userDrawn="1"/>
        </p:nvSpPr>
        <p:spPr>
          <a:xfrm>
            <a:off x="5129976" y="360372"/>
            <a:ext cx="14380" cy="6530"/>
          </a:xfrm>
          <a:custGeom>
            <a:avLst/>
            <a:gdLst>
              <a:gd name="connsiteX0" fmla="*/ 1236 w 14380"/>
              <a:gd name="connsiteY0" fmla="*/ 720 h 6530"/>
              <a:gd name="connsiteX1" fmla="*/ 3046 w 14380"/>
              <a:gd name="connsiteY1" fmla="*/ 1387 h 6530"/>
              <a:gd name="connsiteX2" fmla="*/ 14381 w 14380"/>
              <a:gd name="connsiteY2" fmla="*/ 6530 h 6530"/>
              <a:gd name="connsiteX3" fmla="*/ 8189 w 14380"/>
              <a:gd name="connsiteY3" fmla="*/ 2625 h 6530"/>
              <a:gd name="connsiteX4" fmla="*/ 9142 w 14380"/>
              <a:gd name="connsiteY4" fmla="*/ 3387 h 6530"/>
              <a:gd name="connsiteX5" fmla="*/ 474 w 14380"/>
              <a:gd name="connsiteY5" fmla="*/ 53 h 6530"/>
              <a:gd name="connsiteX6" fmla="*/ 1236 w 14380"/>
              <a:gd name="connsiteY6" fmla="*/ 720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1236" y="720"/>
                </a:moveTo>
                <a:lnTo>
                  <a:pt x="3046" y="1387"/>
                </a:lnTo>
                <a:cubicBezTo>
                  <a:pt x="6570" y="3673"/>
                  <a:pt x="9904" y="4625"/>
                  <a:pt x="14381" y="6530"/>
                </a:cubicBezTo>
                <a:cubicBezTo>
                  <a:pt x="13047" y="4721"/>
                  <a:pt x="10951" y="4149"/>
                  <a:pt x="8189" y="2625"/>
                </a:cubicBezTo>
                <a:cubicBezTo>
                  <a:pt x="7903" y="3292"/>
                  <a:pt x="8952" y="3101"/>
                  <a:pt x="9142" y="3387"/>
                </a:cubicBezTo>
                <a:cubicBezTo>
                  <a:pt x="6570" y="3863"/>
                  <a:pt x="3712" y="625"/>
                  <a:pt x="474" y="53"/>
                </a:cubicBezTo>
                <a:cubicBezTo>
                  <a:pt x="-764" y="-232"/>
                  <a:pt x="760" y="720"/>
                  <a:pt x="1236" y="720"/>
                </a:cubicBezTo>
                <a:close/>
              </a:path>
            </a:pathLst>
          </a:custGeom>
          <a:solidFill>
            <a:srgbClr val="237E85"/>
          </a:solidFill>
          <a:ln w="9525" cap="flat">
            <a:noFill/>
            <a:prstDash val="solid"/>
            <a:miter/>
          </a:ln>
        </p:spPr>
        <p:txBody>
          <a:bodyPr rtlCol="0" anchor="ctr"/>
          <a:lstStyle/>
          <a:p>
            <a:endParaRPr lang="en-US"/>
          </a:p>
        </p:txBody>
      </p:sp>
      <p:sp>
        <p:nvSpPr>
          <p:cNvPr id="283" name="צורה חופשית: צורה 256">
            <a:extLst>
              <a:ext uri="{FF2B5EF4-FFF2-40B4-BE49-F238E27FC236}">
                <a16:creationId xmlns:a16="http://schemas.microsoft.com/office/drawing/2014/main" id="{5E1CDD2B-2CAB-4240-AC46-499A4580D12B}"/>
              </a:ext>
            </a:extLst>
          </p:cNvPr>
          <p:cNvSpPr/>
          <p:nvPr userDrawn="1"/>
        </p:nvSpPr>
        <p:spPr>
          <a:xfrm>
            <a:off x="5134451" y="360795"/>
            <a:ext cx="2381" cy="1726"/>
          </a:xfrm>
          <a:custGeom>
            <a:avLst/>
            <a:gdLst>
              <a:gd name="connsiteX0" fmla="*/ 2381 w 2381"/>
              <a:gd name="connsiteY0" fmla="*/ 1726 h 1726"/>
              <a:gd name="connsiteX1" fmla="*/ 0 w 2381"/>
              <a:gd name="connsiteY1" fmla="*/ 12 h 1726"/>
              <a:gd name="connsiteX2" fmla="*/ 2381 w 2381"/>
              <a:gd name="connsiteY2" fmla="*/ 1726 h 1726"/>
            </a:gdLst>
            <a:ahLst/>
            <a:cxnLst>
              <a:cxn ang="0">
                <a:pos x="connsiteX0" y="connsiteY0"/>
              </a:cxn>
              <a:cxn ang="0">
                <a:pos x="connsiteX1" y="connsiteY1"/>
              </a:cxn>
              <a:cxn ang="0">
                <a:pos x="connsiteX2" y="connsiteY2"/>
              </a:cxn>
            </a:cxnLst>
            <a:rect l="l" t="t" r="r" b="b"/>
            <a:pathLst>
              <a:path w="2381" h="1726">
                <a:moveTo>
                  <a:pt x="2381" y="1726"/>
                </a:moveTo>
                <a:cubicBezTo>
                  <a:pt x="2096" y="393"/>
                  <a:pt x="1429" y="-84"/>
                  <a:pt x="0" y="12"/>
                </a:cubicBezTo>
                <a:cubicBezTo>
                  <a:pt x="0" y="1536"/>
                  <a:pt x="2000" y="964"/>
                  <a:pt x="2381" y="1726"/>
                </a:cubicBezTo>
                <a:close/>
              </a:path>
            </a:pathLst>
          </a:custGeom>
          <a:solidFill>
            <a:srgbClr val="237E85"/>
          </a:solidFill>
          <a:ln w="9525" cap="flat">
            <a:noFill/>
            <a:prstDash val="solid"/>
            <a:miter/>
          </a:ln>
        </p:spPr>
        <p:txBody>
          <a:bodyPr rtlCol="0" anchor="ctr"/>
          <a:lstStyle/>
          <a:p>
            <a:endParaRPr lang="en-US"/>
          </a:p>
        </p:txBody>
      </p:sp>
      <p:sp>
        <p:nvSpPr>
          <p:cNvPr id="284" name="צורה חופשית: צורה 257">
            <a:extLst>
              <a:ext uri="{FF2B5EF4-FFF2-40B4-BE49-F238E27FC236}">
                <a16:creationId xmlns:a16="http://schemas.microsoft.com/office/drawing/2014/main" id="{CDE0D9FD-C3BF-4241-AD78-62ED24BBA514}"/>
              </a:ext>
            </a:extLst>
          </p:cNvPr>
          <p:cNvSpPr/>
          <p:nvPr userDrawn="1"/>
        </p:nvSpPr>
        <p:spPr>
          <a:xfrm>
            <a:off x="4874799" y="176458"/>
            <a:ext cx="2000" cy="579"/>
          </a:xfrm>
          <a:custGeom>
            <a:avLst/>
            <a:gdLst>
              <a:gd name="connsiteX0" fmla="*/ 2000 w 2000"/>
              <a:gd name="connsiteY0" fmla="*/ 325 h 579"/>
              <a:gd name="connsiteX1" fmla="*/ 0 w 2000"/>
              <a:gd name="connsiteY1" fmla="*/ 230 h 579"/>
              <a:gd name="connsiteX2" fmla="*/ 2000 w 2000"/>
              <a:gd name="connsiteY2" fmla="*/ 325 h 579"/>
            </a:gdLst>
            <a:ahLst/>
            <a:cxnLst>
              <a:cxn ang="0">
                <a:pos x="connsiteX0" y="connsiteY0"/>
              </a:cxn>
              <a:cxn ang="0">
                <a:pos x="connsiteX1" y="connsiteY1"/>
              </a:cxn>
              <a:cxn ang="0">
                <a:pos x="connsiteX2" y="connsiteY2"/>
              </a:cxn>
            </a:cxnLst>
            <a:rect l="l" t="t" r="r" b="b"/>
            <a:pathLst>
              <a:path w="2000" h="579">
                <a:moveTo>
                  <a:pt x="2000" y="325"/>
                </a:moveTo>
                <a:cubicBezTo>
                  <a:pt x="1524" y="135"/>
                  <a:pt x="857" y="-246"/>
                  <a:pt x="0" y="230"/>
                </a:cubicBezTo>
                <a:cubicBezTo>
                  <a:pt x="381" y="516"/>
                  <a:pt x="1333" y="801"/>
                  <a:pt x="2000" y="325"/>
                </a:cubicBezTo>
                <a:close/>
              </a:path>
            </a:pathLst>
          </a:custGeom>
          <a:solidFill>
            <a:srgbClr val="237E85"/>
          </a:solidFill>
          <a:ln w="9525" cap="flat">
            <a:noFill/>
            <a:prstDash val="solid"/>
            <a:miter/>
          </a:ln>
        </p:spPr>
        <p:txBody>
          <a:bodyPr rtlCol="0" anchor="ctr"/>
          <a:lstStyle/>
          <a:p>
            <a:endParaRPr lang="en-US"/>
          </a:p>
        </p:txBody>
      </p:sp>
      <p:sp>
        <p:nvSpPr>
          <p:cNvPr id="285" name="צורה חופשית: צורה 258">
            <a:extLst>
              <a:ext uri="{FF2B5EF4-FFF2-40B4-BE49-F238E27FC236}">
                <a16:creationId xmlns:a16="http://schemas.microsoft.com/office/drawing/2014/main" id="{57A6A88B-DE3A-408D-BC31-61F552CC5D8A}"/>
              </a:ext>
            </a:extLst>
          </p:cNvPr>
          <p:cNvSpPr/>
          <p:nvPr userDrawn="1"/>
        </p:nvSpPr>
        <p:spPr>
          <a:xfrm>
            <a:off x="5126926" y="357559"/>
            <a:ext cx="2476" cy="995"/>
          </a:xfrm>
          <a:custGeom>
            <a:avLst/>
            <a:gdLst>
              <a:gd name="connsiteX0" fmla="*/ 0 w 2476"/>
              <a:gd name="connsiteY0" fmla="*/ 9 h 995"/>
              <a:gd name="connsiteX1" fmla="*/ 2477 w 2476"/>
              <a:gd name="connsiteY1" fmla="*/ 962 h 995"/>
              <a:gd name="connsiteX2" fmla="*/ 0 w 2476"/>
              <a:gd name="connsiteY2" fmla="*/ 9 h 995"/>
            </a:gdLst>
            <a:ahLst/>
            <a:cxnLst>
              <a:cxn ang="0">
                <a:pos x="connsiteX0" y="connsiteY0"/>
              </a:cxn>
              <a:cxn ang="0">
                <a:pos x="connsiteX1" y="connsiteY1"/>
              </a:cxn>
              <a:cxn ang="0">
                <a:pos x="connsiteX2" y="connsiteY2"/>
              </a:cxn>
            </a:cxnLst>
            <a:rect l="l" t="t" r="r" b="b"/>
            <a:pathLst>
              <a:path w="2476" h="995">
                <a:moveTo>
                  <a:pt x="0" y="9"/>
                </a:moveTo>
                <a:cubicBezTo>
                  <a:pt x="476" y="485"/>
                  <a:pt x="1428" y="1152"/>
                  <a:pt x="2477" y="962"/>
                </a:cubicBezTo>
                <a:cubicBezTo>
                  <a:pt x="2000" y="581"/>
                  <a:pt x="1334" y="-86"/>
                  <a:pt x="0" y="9"/>
                </a:cubicBezTo>
                <a:close/>
              </a:path>
            </a:pathLst>
          </a:custGeom>
          <a:solidFill>
            <a:srgbClr val="237E85"/>
          </a:solidFill>
          <a:ln w="9525" cap="flat">
            <a:noFill/>
            <a:prstDash val="solid"/>
            <a:miter/>
          </a:ln>
        </p:spPr>
        <p:txBody>
          <a:bodyPr rtlCol="0" anchor="ctr"/>
          <a:lstStyle/>
          <a:p>
            <a:endParaRPr lang="en-US"/>
          </a:p>
        </p:txBody>
      </p:sp>
      <p:sp>
        <p:nvSpPr>
          <p:cNvPr id="286" name="צורה חופשית: צורה 259">
            <a:extLst>
              <a:ext uri="{FF2B5EF4-FFF2-40B4-BE49-F238E27FC236}">
                <a16:creationId xmlns:a16="http://schemas.microsoft.com/office/drawing/2014/main" id="{671495FA-47E8-4A38-864B-24229268BBF9}"/>
              </a:ext>
            </a:extLst>
          </p:cNvPr>
          <p:cNvSpPr/>
          <p:nvPr userDrawn="1"/>
        </p:nvSpPr>
        <p:spPr>
          <a:xfrm>
            <a:off x="5063348" y="311467"/>
            <a:ext cx="968" cy="2000"/>
          </a:xfrm>
          <a:custGeom>
            <a:avLst/>
            <a:gdLst>
              <a:gd name="connsiteX0" fmla="*/ 141 w 968"/>
              <a:gd name="connsiteY0" fmla="*/ 2000 h 2000"/>
              <a:gd name="connsiteX1" fmla="*/ 808 w 968"/>
              <a:gd name="connsiteY1" fmla="*/ 1524 h 2000"/>
              <a:gd name="connsiteX2" fmla="*/ 808 w 968"/>
              <a:gd name="connsiteY2" fmla="*/ 0 h 2000"/>
              <a:gd name="connsiteX3" fmla="*/ 141 w 968"/>
              <a:gd name="connsiteY3" fmla="*/ 2000 h 2000"/>
            </a:gdLst>
            <a:ahLst/>
            <a:cxnLst>
              <a:cxn ang="0">
                <a:pos x="connsiteX0" y="connsiteY0"/>
              </a:cxn>
              <a:cxn ang="0">
                <a:pos x="connsiteX1" y="connsiteY1"/>
              </a:cxn>
              <a:cxn ang="0">
                <a:pos x="connsiteX2" y="connsiteY2"/>
              </a:cxn>
              <a:cxn ang="0">
                <a:pos x="connsiteX3" y="connsiteY3"/>
              </a:cxn>
            </a:cxnLst>
            <a:rect l="l" t="t" r="r" b="b"/>
            <a:pathLst>
              <a:path w="968" h="2000">
                <a:moveTo>
                  <a:pt x="141" y="2000"/>
                </a:moveTo>
                <a:cubicBezTo>
                  <a:pt x="427" y="2000"/>
                  <a:pt x="523" y="1429"/>
                  <a:pt x="808" y="1524"/>
                </a:cubicBezTo>
                <a:cubicBezTo>
                  <a:pt x="1284" y="667"/>
                  <a:pt x="523" y="667"/>
                  <a:pt x="808" y="0"/>
                </a:cubicBezTo>
                <a:cubicBezTo>
                  <a:pt x="523" y="1048"/>
                  <a:pt x="-335" y="476"/>
                  <a:pt x="141" y="2000"/>
                </a:cubicBezTo>
                <a:close/>
              </a:path>
            </a:pathLst>
          </a:custGeom>
          <a:solidFill>
            <a:srgbClr val="237E85"/>
          </a:solidFill>
          <a:ln w="9525" cap="flat">
            <a:noFill/>
            <a:prstDash val="solid"/>
            <a:miter/>
          </a:ln>
        </p:spPr>
        <p:txBody>
          <a:bodyPr rtlCol="0" anchor="ctr"/>
          <a:lstStyle/>
          <a:p>
            <a:endParaRPr lang="en-US"/>
          </a:p>
        </p:txBody>
      </p:sp>
      <p:sp>
        <p:nvSpPr>
          <p:cNvPr id="287" name="צורה חופשית: צורה 260">
            <a:extLst>
              <a:ext uri="{FF2B5EF4-FFF2-40B4-BE49-F238E27FC236}">
                <a16:creationId xmlns:a16="http://schemas.microsoft.com/office/drawing/2014/main" id="{D8A6FD2A-5580-4927-BE2B-1D7EA548941B}"/>
              </a:ext>
            </a:extLst>
          </p:cNvPr>
          <p:cNvSpPr/>
          <p:nvPr userDrawn="1"/>
        </p:nvSpPr>
        <p:spPr>
          <a:xfrm>
            <a:off x="4863655" y="101500"/>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7" y="-154"/>
                  <a:pt x="0" y="131"/>
                </a:cubicBezTo>
                <a:cubicBezTo>
                  <a:pt x="762" y="1179"/>
                  <a:pt x="1524" y="512"/>
                  <a:pt x="2667" y="608"/>
                </a:cubicBezTo>
                <a:close/>
              </a:path>
            </a:pathLst>
          </a:custGeom>
          <a:solidFill>
            <a:srgbClr val="237E85"/>
          </a:solidFill>
          <a:ln w="9525" cap="flat">
            <a:noFill/>
            <a:prstDash val="solid"/>
            <a:miter/>
          </a:ln>
        </p:spPr>
        <p:txBody>
          <a:bodyPr rtlCol="0" anchor="ctr"/>
          <a:lstStyle/>
          <a:p>
            <a:endParaRPr lang="en-US"/>
          </a:p>
        </p:txBody>
      </p:sp>
      <p:sp>
        <p:nvSpPr>
          <p:cNvPr id="288" name="צורה חופשית: צורה 261">
            <a:extLst>
              <a:ext uri="{FF2B5EF4-FFF2-40B4-BE49-F238E27FC236}">
                <a16:creationId xmlns:a16="http://schemas.microsoft.com/office/drawing/2014/main" id="{F8CD4A65-B50E-4F3D-8B82-E49F276A9CA2}"/>
              </a:ext>
            </a:extLst>
          </p:cNvPr>
          <p:cNvSpPr/>
          <p:nvPr userDrawn="1"/>
        </p:nvSpPr>
        <p:spPr>
          <a:xfrm>
            <a:off x="4868799" y="102152"/>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6" y="1479"/>
                  <a:pt x="1524" y="-235"/>
                  <a:pt x="2477" y="812"/>
                </a:cubicBezTo>
                <a:close/>
              </a:path>
            </a:pathLst>
          </a:custGeom>
          <a:solidFill>
            <a:srgbClr val="237E85"/>
          </a:solidFill>
          <a:ln w="9525" cap="flat">
            <a:noFill/>
            <a:prstDash val="solid"/>
            <a:miter/>
          </a:ln>
        </p:spPr>
        <p:txBody>
          <a:bodyPr rtlCol="0" anchor="ctr"/>
          <a:lstStyle/>
          <a:p>
            <a:endParaRPr lang="en-US"/>
          </a:p>
        </p:txBody>
      </p:sp>
      <p:sp>
        <p:nvSpPr>
          <p:cNvPr id="289" name="צורה חופשית: צורה 262">
            <a:extLst>
              <a:ext uri="{FF2B5EF4-FFF2-40B4-BE49-F238E27FC236}">
                <a16:creationId xmlns:a16="http://schemas.microsoft.com/office/drawing/2014/main" id="{40656A61-8E50-4CA0-A744-4BB35110C87F}"/>
              </a:ext>
            </a:extLst>
          </p:cNvPr>
          <p:cNvSpPr/>
          <p:nvPr userDrawn="1"/>
        </p:nvSpPr>
        <p:spPr>
          <a:xfrm>
            <a:off x="4841652" y="10048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9" y="1714"/>
                  <a:pt x="-953" y="1619"/>
                  <a:pt x="1619" y="1905"/>
                </a:cubicBezTo>
                <a:cubicBezTo>
                  <a:pt x="2000" y="1905"/>
                  <a:pt x="2096" y="2572"/>
                  <a:pt x="2667" y="2286"/>
                </a:cubicBezTo>
                <a:cubicBezTo>
                  <a:pt x="2667" y="571"/>
                  <a:pt x="4381" y="2667"/>
                  <a:pt x="5905" y="1714"/>
                </a:cubicBezTo>
                <a:cubicBezTo>
                  <a:pt x="5334" y="762"/>
                  <a:pt x="4381" y="857"/>
                  <a:pt x="3905" y="1619"/>
                </a:cubicBezTo>
                <a:cubicBezTo>
                  <a:pt x="2953" y="-191"/>
                  <a:pt x="2096" y="381"/>
                  <a:pt x="0" y="0"/>
                </a:cubicBezTo>
                <a:cubicBezTo>
                  <a:pt x="476" y="2096"/>
                  <a:pt x="2000" y="476"/>
                  <a:pt x="2381" y="1238"/>
                </a:cubicBezTo>
                <a:close/>
              </a:path>
            </a:pathLst>
          </a:custGeom>
          <a:solidFill>
            <a:srgbClr val="237E85"/>
          </a:solidFill>
          <a:ln w="9525" cap="flat">
            <a:noFill/>
            <a:prstDash val="solid"/>
            <a:miter/>
          </a:ln>
        </p:spPr>
        <p:txBody>
          <a:bodyPr rtlCol="0" anchor="ctr"/>
          <a:lstStyle/>
          <a:p>
            <a:endParaRPr lang="en-US"/>
          </a:p>
        </p:txBody>
      </p:sp>
      <p:sp>
        <p:nvSpPr>
          <p:cNvPr id="290" name="צורה חופשית: צורה 263">
            <a:extLst>
              <a:ext uri="{FF2B5EF4-FFF2-40B4-BE49-F238E27FC236}">
                <a16:creationId xmlns:a16="http://schemas.microsoft.com/office/drawing/2014/main" id="{CC68E6E8-8B64-43EA-A32A-3E1B30F2A40F}"/>
              </a:ext>
            </a:extLst>
          </p:cNvPr>
          <p:cNvSpPr/>
          <p:nvPr userDrawn="1"/>
        </p:nvSpPr>
        <p:spPr>
          <a:xfrm>
            <a:off x="5064494" y="30937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0" y="191"/>
                  <a:pt x="43" y="0"/>
                </a:cubicBezTo>
                <a:cubicBezTo>
                  <a:pt x="-148" y="953"/>
                  <a:pt x="329" y="1333"/>
                  <a:pt x="805" y="1715"/>
                </a:cubicBezTo>
                <a:close/>
              </a:path>
            </a:pathLst>
          </a:custGeom>
          <a:solidFill>
            <a:srgbClr val="237E85"/>
          </a:solidFill>
          <a:ln w="9525" cap="flat">
            <a:noFill/>
            <a:prstDash val="solid"/>
            <a:miter/>
          </a:ln>
        </p:spPr>
        <p:txBody>
          <a:bodyPr rtlCol="0" anchor="ctr"/>
          <a:lstStyle/>
          <a:p>
            <a:endParaRPr lang="en-US"/>
          </a:p>
        </p:txBody>
      </p:sp>
      <p:sp>
        <p:nvSpPr>
          <p:cNvPr id="291" name="צורה חופשית: צורה 264">
            <a:extLst>
              <a:ext uri="{FF2B5EF4-FFF2-40B4-BE49-F238E27FC236}">
                <a16:creationId xmlns:a16="http://schemas.microsoft.com/office/drawing/2014/main" id="{3019AADC-648B-415E-A4EC-AD7C855B6ADE}"/>
              </a:ext>
            </a:extLst>
          </p:cNvPr>
          <p:cNvSpPr/>
          <p:nvPr userDrawn="1"/>
        </p:nvSpPr>
        <p:spPr>
          <a:xfrm>
            <a:off x="5065394" y="308586"/>
            <a:ext cx="1623" cy="976"/>
          </a:xfrm>
          <a:custGeom>
            <a:avLst/>
            <a:gdLst>
              <a:gd name="connsiteX0" fmla="*/ 1619 w 1623"/>
              <a:gd name="connsiteY0" fmla="*/ 405 h 976"/>
              <a:gd name="connsiteX1" fmla="*/ 0 w 1623"/>
              <a:gd name="connsiteY1" fmla="*/ 595 h 976"/>
              <a:gd name="connsiteX2" fmla="*/ 1143 w 1623"/>
              <a:gd name="connsiteY2" fmla="*/ 976 h 976"/>
              <a:gd name="connsiteX3" fmla="*/ 1619 w 1623"/>
              <a:gd name="connsiteY3" fmla="*/ 405 h 976"/>
            </a:gdLst>
            <a:ahLst/>
            <a:cxnLst>
              <a:cxn ang="0">
                <a:pos x="connsiteX0" y="connsiteY0"/>
              </a:cxn>
              <a:cxn ang="0">
                <a:pos x="connsiteX1" y="connsiteY1"/>
              </a:cxn>
              <a:cxn ang="0">
                <a:pos x="connsiteX2" y="connsiteY2"/>
              </a:cxn>
              <a:cxn ang="0">
                <a:pos x="connsiteX3" y="connsiteY3"/>
              </a:cxn>
            </a:cxnLst>
            <a:rect l="l" t="t" r="r" b="b"/>
            <a:pathLst>
              <a:path w="1623" h="976">
                <a:moveTo>
                  <a:pt x="1619" y="405"/>
                </a:moveTo>
                <a:cubicBezTo>
                  <a:pt x="1714" y="-71"/>
                  <a:pt x="191" y="-262"/>
                  <a:pt x="0" y="595"/>
                </a:cubicBezTo>
                <a:lnTo>
                  <a:pt x="1143" y="976"/>
                </a:lnTo>
                <a:cubicBezTo>
                  <a:pt x="1238" y="595"/>
                  <a:pt x="1429" y="500"/>
                  <a:pt x="1619" y="405"/>
                </a:cubicBezTo>
                <a:close/>
              </a:path>
            </a:pathLst>
          </a:custGeom>
          <a:solidFill>
            <a:srgbClr val="237E85"/>
          </a:solidFill>
          <a:ln w="9525" cap="flat">
            <a:noFill/>
            <a:prstDash val="solid"/>
            <a:miter/>
          </a:ln>
        </p:spPr>
        <p:txBody>
          <a:bodyPr rtlCol="0" anchor="ctr"/>
          <a:lstStyle/>
          <a:p>
            <a:endParaRPr lang="en-US"/>
          </a:p>
        </p:txBody>
      </p:sp>
      <p:sp>
        <p:nvSpPr>
          <p:cNvPr id="292" name="צורה חופשית: צורה 265">
            <a:extLst>
              <a:ext uri="{FF2B5EF4-FFF2-40B4-BE49-F238E27FC236}">
                <a16:creationId xmlns:a16="http://schemas.microsoft.com/office/drawing/2014/main" id="{C10F69B9-558B-4DDB-8832-D2BEC88A7DC1}"/>
              </a:ext>
            </a:extLst>
          </p:cNvPr>
          <p:cNvSpPr/>
          <p:nvPr userDrawn="1"/>
        </p:nvSpPr>
        <p:spPr>
          <a:xfrm>
            <a:off x="5131902" y="215446"/>
            <a:ext cx="12168" cy="4581"/>
          </a:xfrm>
          <a:custGeom>
            <a:avLst/>
            <a:gdLst>
              <a:gd name="connsiteX0" fmla="*/ 1025 w 12168"/>
              <a:gd name="connsiteY0" fmla="*/ 581 h 4581"/>
              <a:gd name="connsiteX1" fmla="*/ 2549 w 12168"/>
              <a:gd name="connsiteY1" fmla="*/ 1057 h 4581"/>
              <a:gd name="connsiteX2" fmla="*/ 12169 w 12168"/>
              <a:gd name="connsiteY2" fmla="*/ 4581 h 4581"/>
              <a:gd name="connsiteX3" fmla="*/ 6930 w 12168"/>
              <a:gd name="connsiteY3" fmla="*/ 1629 h 4581"/>
              <a:gd name="connsiteX4" fmla="*/ 7787 w 12168"/>
              <a:gd name="connsiteY4" fmla="*/ 2200 h 4581"/>
              <a:gd name="connsiteX5" fmla="*/ 453 w 12168"/>
              <a:gd name="connsiteY5" fmla="*/ 9 h 4581"/>
              <a:gd name="connsiteX6" fmla="*/ 1025 w 12168"/>
              <a:gd name="connsiteY6" fmla="*/ 581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68" h="4581">
                <a:moveTo>
                  <a:pt x="1025" y="581"/>
                </a:moveTo>
                <a:lnTo>
                  <a:pt x="2549" y="1057"/>
                </a:lnTo>
                <a:cubicBezTo>
                  <a:pt x="5501" y="2867"/>
                  <a:pt x="8359" y="3343"/>
                  <a:pt x="12169" y="4581"/>
                </a:cubicBezTo>
                <a:cubicBezTo>
                  <a:pt x="11026" y="2962"/>
                  <a:pt x="9216" y="2772"/>
                  <a:pt x="6930" y="1629"/>
                </a:cubicBezTo>
                <a:cubicBezTo>
                  <a:pt x="6644" y="2391"/>
                  <a:pt x="7597" y="2010"/>
                  <a:pt x="7787" y="2200"/>
                </a:cubicBezTo>
                <a:cubicBezTo>
                  <a:pt x="5597" y="3057"/>
                  <a:pt x="3215" y="200"/>
                  <a:pt x="453" y="9"/>
                </a:cubicBezTo>
                <a:cubicBezTo>
                  <a:pt x="-690" y="-86"/>
                  <a:pt x="643" y="581"/>
                  <a:pt x="1025" y="581"/>
                </a:cubicBezTo>
                <a:close/>
              </a:path>
            </a:pathLst>
          </a:custGeom>
          <a:solidFill>
            <a:srgbClr val="237E85"/>
          </a:solidFill>
          <a:ln w="9525" cap="flat">
            <a:noFill/>
            <a:prstDash val="solid"/>
            <a:miter/>
          </a:ln>
        </p:spPr>
        <p:txBody>
          <a:bodyPr rtlCol="0" anchor="ctr"/>
          <a:lstStyle/>
          <a:p>
            <a:endParaRPr lang="en-US"/>
          </a:p>
        </p:txBody>
      </p:sp>
      <p:sp>
        <p:nvSpPr>
          <p:cNvPr id="293" name="צורה חופשית: צורה 266">
            <a:extLst>
              <a:ext uri="{FF2B5EF4-FFF2-40B4-BE49-F238E27FC236}">
                <a16:creationId xmlns:a16="http://schemas.microsoft.com/office/drawing/2014/main" id="{07D58DF1-9539-49B2-B129-BEB4FF6AFAD5}"/>
              </a:ext>
            </a:extLst>
          </p:cNvPr>
          <p:cNvSpPr/>
          <p:nvPr userDrawn="1"/>
        </p:nvSpPr>
        <p:spPr>
          <a:xfrm>
            <a:off x="5434774" y="69913"/>
            <a:ext cx="2395" cy="857"/>
          </a:xfrm>
          <a:custGeom>
            <a:avLst/>
            <a:gdLst>
              <a:gd name="connsiteX0" fmla="*/ 2381 w 2395"/>
              <a:gd name="connsiteY0" fmla="*/ 857 h 857"/>
              <a:gd name="connsiteX1" fmla="*/ 0 w 2395"/>
              <a:gd name="connsiteY1" fmla="*/ 0 h 857"/>
              <a:gd name="connsiteX2" fmla="*/ 2381 w 2395"/>
              <a:gd name="connsiteY2" fmla="*/ 857 h 857"/>
            </a:gdLst>
            <a:ahLst/>
            <a:cxnLst>
              <a:cxn ang="0">
                <a:pos x="connsiteX0" y="connsiteY0"/>
              </a:cxn>
              <a:cxn ang="0">
                <a:pos x="connsiteX1" y="connsiteY1"/>
              </a:cxn>
              <a:cxn ang="0">
                <a:pos x="connsiteX2" y="connsiteY2"/>
              </a:cxn>
            </a:cxnLst>
            <a:rect l="l" t="t" r="r" b="b"/>
            <a:pathLst>
              <a:path w="2395" h="857">
                <a:moveTo>
                  <a:pt x="2381" y="857"/>
                </a:moveTo>
                <a:cubicBezTo>
                  <a:pt x="2571" y="476"/>
                  <a:pt x="857" y="95"/>
                  <a:pt x="0" y="0"/>
                </a:cubicBezTo>
                <a:cubicBezTo>
                  <a:pt x="571" y="1048"/>
                  <a:pt x="1048" y="476"/>
                  <a:pt x="2381" y="857"/>
                </a:cubicBezTo>
                <a:close/>
              </a:path>
            </a:pathLst>
          </a:custGeom>
          <a:solidFill>
            <a:srgbClr val="237E85"/>
          </a:solidFill>
          <a:ln w="9525" cap="flat">
            <a:noFill/>
            <a:prstDash val="solid"/>
            <a:miter/>
          </a:ln>
        </p:spPr>
        <p:txBody>
          <a:bodyPr rtlCol="0" anchor="ctr"/>
          <a:lstStyle/>
          <a:p>
            <a:endParaRPr lang="en-US"/>
          </a:p>
        </p:txBody>
      </p:sp>
      <p:sp>
        <p:nvSpPr>
          <p:cNvPr id="294" name="צורה חופשית: צורה 267">
            <a:extLst>
              <a:ext uri="{FF2B5EF4-FFF2-40B4-BE49-F238E27FC236}">
                <a16:creationId xmlns:a16="http://schemas.microsoft.com/office/drawing/2014/main" id="{BE6FA1FA-1F9F-438A-B3D7-19FDB1967CD3}"/>
              </a:ext>
            </a:extLst>
          </p:cNvPr>
          <p:cNvSpPr/>
          <p:nvPr userDrawn="1"/>
        </p:nvSpPr>
        <p:spPr>
          <a:xfrm>
            <a:off x="5398389" y="141492"/>
            <a:ext cx="2857" cy="1192"/>
          </a:xfrm>
          <a:custGeom>
            <a:avLst/>
            <a:gdLst>
              <a:gd name="connsiteX0" fmla="*/ 2857 w 2857"/>
              <a:gd name="connsiteY0" fmla="*/ 1192 h 1192"/>
              <a:gd name="connsiteX1" fmla="*/ 0 w 2857"/>
              <a:gd name="connsiteY1" fmla="*/ 240 h 1192"/>
              <a:gd name="connsiteX2" fmla="*/ 2857 w 2857"/>
              <a:gd name="connsiteY2" fmla="*/ 1192 h 1192"/>
            </a:gdLst>
            <a:ahLst/>
            <a:cxnLst>
              <a:cxn ang="0">
                <a:pos x="connsiteX0" y="connsiteY0"/>
              </a:cxn>
              <a:cxn ang="0">
                <a:pos x="connsiteX1" y="connsiteY1"/>
              </a:cxn>
              <a:cxn ang="0">
                <a:pos x="connsiteX2" y="connsiteY2"/>
              </a:cxn>
            </a:cxnLst>
            <a:rect l="l" t="t" r="r" b="b"/>
            <a:pathLst>
              <a:path w="2857" h="1192">
                <a:moveTo>
                  <a:pt x="2857" y="1192"/>
                </a:moveTo>
                <a:cubicBezTo>
                  <a:pt x="2286" y="-46"/>
                  <a:pt x="1428" y="-236"/>
                  <a:pt x="0" y="240"/>
                </a:cubicBezTo>
                <a:cubicBezTo>
                  <a:pt x="476" y="1764"/>
                  <a:pt x="2286" y="621"/>
                  <a:pt x="2857" y="1192"/>
                </a:cubicBezTo>
                <a:close/>
              </a:path>
            </a:pathLst>
          </a:custGeom>
          <a:solidFill>
            <a:srgbClr val="237E85"/>
          </a:solidFill>
          <a:ln w="9525" cap="flat">
            <a:noFill/>
            <a:prstDash val="solid"/>
            <a:miter/>
          </a:ln>
        </p:spPr>
        <p:txBody>
          <a:bodyPr rtlCol="0" anchor="ctr"/>
          <a:lstStyle/>
          <a:p>
            <a:endParaRPr lang="en-US"/>
          </a:p>
        </p:txBody>
      </p:sp>
      <p:sp>
        <p:nvSpPr>
          <p:cNvPr id="295" name="צורה חופשית: צורה 268">
            <a:extLst>
              <a:ext uri="{FF2B5EF4-FFF2-40B4-BE49-F238E27FC236}">
                <a16:creationId xmlns:a16="http://schemas.microsoft.com/office/drawing/2014/main" id="{AAA2D71F-4FD1-4B22-8FDB-D780564993B7}"/>
              </a:ext>
            </a:extLst>
          </p:cNvPr>
          <p:cNvSpPr/>
          <p:nvPr userDrawn="1"/>
        </p:nvSpPr>
        <p:spPr>
          <a:xfrm>
            <a:off x="5394042" y="142469"/>
            <a:ext cx="15776" cy="2406"/>
          </a:xfrm>
          <a:custGeom>
            <a:avLst/>
            <a:gdLst>
              <a:gd name="connsiteX0" fmla="*/ 3299 w 15776"/>
              <a:gd name="connsiteY0" fmla="*/ 596 h 2406"/>
              <a:gd name="connsiteX1" fmla="*/ 15776 w 15776"/>
              <a:gd name="connsiteY1" fmla="*/ 2406 h 2406"/>
              <a:gd name="connsiteX2" fmla="*/ 8633 w 15776"/>
              <a:gd name="connsiteY2" fmla="*/ 406 h 2406"/>
              <a:gd name="connsiteX3" fmla="*/ 9776 w 15776"/>
              <a:gd name="connsiteY3" fmla="*/ 882 h 2406"/>
              <a:gd name="connsiteX4" fmla="*/ 441 w 15776"/>
              <a:gd name="connsiteY4" fmla="*/ 25 h 2406"/>
              <a:gd name="connsiteX5" fmla="*/ 1394 w 15776"/>
              <a:gd name="connsiteY5" fmla="*/ 501 h 2406"/>
              <a:gd name="connsiteX6" fmla="*/ 3299 w 15776"/>
              <a:gd name="connsiteY6" fmla="*/ 596 h 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6" h="2406">
                <a:moveTo>
                  <a:pt x="3299" y="596"/>
                </a:moveTo>
                <a:cubicBezTo>
                  <a:pt x="7299" y="1930"/>
                  <a:pt x="10919" y="1835"/>
                  <a:pt x="15776" y="2406"/>
                </a:cubicBezTo>
                <a:cubicBezTo>
                  <a:pt x="13967" y="1073"/>
                  <a:pt x="11775" y="1073"/>
                  <a:pt x="8633" y="406"/>
                </a:cubicBezTo>
                <a:cubicBezTo>
                  <a:pt x="8537" y="1168"/>
                  <a:pt x="9490" y="596"/>
                  <a:pt x="9776" y="882"/>
                </a:cubicBezTo>
                <a:cubicBezTo>
                  <a:pt x="7394" y="2025"/>
                  <a:pt x="3775" y="-261"/>
                  <a:pt x="441" y="25"/>
                </a:cubicBezTo>
                <a:cubicBezTo>
                  <a:pt x="-798" y="120"/>
                  <a:pt x="917" y="596"/>
                  <a:pt x="1394" y="501"/>
                </a:cubicBezTo>
                <a:lnTo>
                  <a:pt x="3299" y="596"/>
                </a:lnTo>
                <a:close/>
              </a:path>
            </a:pathLst>
          </a:custGeom>
          <a:solidFill>
            <a:srgbClr val="237E85"/>
          </a:solidFill>
          <a:ln w="9525" cap="flat">
            <a:noFill/>
            <a:prstDash val="solid"/>
            <a:miter/>
          </a:ln>
        </p:spPr>
        <p:txBody>
          <a:bodyPr rtlCol="0" anchor="ctr"/>
          <a:lstStyle/>
          <a:p>
            <a:endParaRPr lang="en-US"/>
          </a:p>
        </p:txBody>
      </p:sp>
      <p:sp>
        <p:nvSpPr>
          <p:cNvPr id="296" name="צורה חופשית: צורה 269">
            <a:extLst>
              <a:ext uri="{FF2B5EF4-FFF2-40B4-BE49-F238E27FC236}">
                <a16:creationId xmlns:a16="http://schemas.microsoft.com/office/drawing/2014/main" id="{9ABA1CCD-1555-4489-A5B2-EE82A81920A8}"/>
              </a:ext>
            </a:extLst>
          </p:cNvPr>
          <p:cNvSpPr/>
          <p:nvPr userDrawn="1"/>
        </p:nvSpPr>
        <p:spPr>
          <a:xfrm>
            <a:off x="4656482" y="333946"/>
            <a:ext cx="1926" cy="1333"/>
          </a:xfrm>
          <a:custGeom>
            <a:avLst/>
            <a:gdLst>
              <a:gd name="connsiteX0" fmla="*/ 4 w 1926"/>
              <a:gd name="connsiteY0" fmla="*/ 0 h 1333"/>
              <a:gd name="connsiteX1" fmla="*/ 1909 w 1926"/>
              <a:gd name="connsiteY1" fmla="*/ 1333 h 1333"/>
              <a:gd name="connsiteX2" fmla="*/ 4 w 1926"/>
              <a:gd name="connsiteY2" fmla="*/ 0 h 1333"/>
            </a:gdLst>
            <a:ahLst/>
            <a:cxnLst>
              <a:cxn ang="0">
                <a:pos x="connsiteX0" y="connsiteY0"/>
              </a:cxn>
              <a:cxn ang="0">
                <a:pos x="connsiteX1" y="connsiteY1"/>
              </a:cxn>
              <a:cxn ang="0">
                <a:pos x="connsiteX2" y="connsiteY2"/>
              </a:cxn>
            </a:cxnLst>
            <a:rect l="l" t="t" r="r" b="b"/>
            <a:pathLst>
              <a:path w="1926" h="1333">
                <a:moveTo>
                  <a:pt x="4" y="0"/>
                </a:moveTo>
                <a:cubicBezTo>
                  <a:pt x="-91" y="1429"/>
                  <a:pt x="1433" y="95"/>
                  <a:pt x="1909" y="1333"/>
                </a:cubicBezTo>
                <a:cubicBezTo>
                  <a:pt x="2100" y="-95"/>
                  <a:pt x="671" y="476"/>
                  <a:pt x="4" y="0"/>
                </a:cubicBezTo>
                <a:close/>
              </a:path>
            </a:pathLst>
          </a:custGeom>
          <a:solidFill>
            <a:srgbClr val="237E85"/>
          </a:solidFill>
          <a:ln w="9525" cap="flat">
            <a:noFill/>
            <a:prstDash val="solid"/>
            <a:miter/>
          </a:ln>
        </p:spPr>
        <p:txBody>
          <a:bodyPr rtlCol="0" anchor="ctr"/>
          <a:lstStyle/>
          <a:p>
            <a:endParaRPr lang="en-US"/>
          </a:p>
        </p:txBody>
      </p:sp>
      <p:sp>
        <p:nvSpPr>
          <p:cNvPr id="297" name="צורה חופשית: צורה 270">
            <a:extLst>
              <a:ext uri="{FF2B5EF4-FFF2-40B4-BE49-F238E27FC236}">
                <a16:creationId xmlns:a16="http://schemas.microsoft.com/office/drawing/2014/main" id="{9E76D3BB-1937-481B-B047-836CD0E9DDB6}"/>
              </a:ext>
            </a:extLst>
          </p:cNvPr>
          <p:cNvSpPr/>
          <p:nvPr userDrawn="1"/>
        </p:nvSpPr>
        <p:spPr>
          <a:xfrm>
            <a:off x="5439917" y="70227"/>
            <a:ext cx="3238" cy="907"/>
          </a:xfrm>
          <a:custGeom>
            <a:avLst/>
            <a:gdLst>
              <a:gd name="connsiteX0" fmla="*/ 3239 w 3238"/>
              <a:gd name="connsiteY0" fmla="*/ 734 h 907"/>
              <a:gd name="connsiteX1" fmla="*/ 0 w 3238"/>
              <a:gd name="connsiteY1" fmla="*/ 258 h 907"/>
              <a:gd name="connsiteX2" fmla="*/ 3239 w 3238"/>
              <a:gd name="connsiteY2" fmla="*/ 734 h 907"/>
            </a:gdLst>
            <a:ahLst/>
            <a:cxnLst>
              <a:cxn ang="0">
                <a:pos x="connsiteX0" y="connsiteY0"/>
              </a:cxn>
              <a:cxn ang="0">
                <a:pos x="connsiteX1" y="connsiteY1"/>
              </a:cxn>
              <a:cxn ang="0">
                <a:pos x="connsiteX2" y="connsiteY2"/>
              </a:cxn>
            </a:cxnLst>
            <a:rect l="l" t="t" r="r" b="b"/>
            <a:pathLst>
              <a:path w="3238" h="907">
                <a:moveTo>
                  <a:pt x="3239" y="734"/>
                </a:moveTo>
                <a:cubicBezTo>
                  <a:pt x="2381" y="163"/>
                  <a:pt x="952" y="-314"/>
                  <a:pt x="0" y="258"/>
                </a:cubicBezTo>
                <a:cubicBezTo>
                  <a:pt x="952" y="829"/>
                  <a:pt x="2286" y="1115"/>
                  <a:pt x="3239" y="734"/>
                </a:cubicBezTo>
                <a:close/>
              </a:path>
            </a:pathLst>
          </a:custGeom>
          <a:solidFill>
            <a:srgbClr val="237E85"/>
          </a:solidFill>
          <a:ln w="9525" cap="flat">
            <a:noFill/>
            <a:prstDash val="solid"/>
            <a:miter/>
          </a:ln>
        </p:spPr>
        <p:txBody>
          <a:bodyPr rtlCol="0" anchor="ctr"/>
          <a:lstStyle/>
          <a:p>
            <a:endParaRPr lang="en-US"/>
          </a:p>
        </p:txBody>
      </p:sp>
      <p:sp>
        <p:nvSpPr>
          <p:cNvPr id="298" name="צורה חופשית: צורה 271">
            <a:extLst>
              <a:ext uri="{FF2B5EF4-FFF2-40B4-BE49-F238E27FC236}">
                <a16:creationId xmlns:a16="http://schemas.microsoft.com/office/drawing/2014/main" id="{992D5D5A-1CA7-4506-AD5B-9F97C9C6914D}"/>
              </a:ext>
            </a:extLst>
          </p:cNvPr>
          <p:cNvSpPr/>
          <p:nvPr userDrawn="1"/>
        </p:nvSpPr>
        <p:spPr>
          <a:xfrm>
            <a:off x="5332030" y="69913"/>
            <a:ext cx="2208" cy="3034"/>
          </a:xfrm>
          <a:custGeom>
            <a:avLst/>
            <a:gdLst>
              <a:gd name="connsiteX0" fmla="*/ 1112 w 2208"/>
              <a:gd name="connsiteY0" fmla="*/ 2667 h 3034"/>
              <a:gd name="connsiteX1" fmla="*/ 2160 w 2208"/>
              <a:gd name="connsiteY1" fmla="*/ 0 h 3034"/>
              <a:gd name="connsiteX2" fmla="*/ 65 w 2208"/>
              <a:gd name="connsiteY2" fmla="*/ 2476 h 3034"/>
              <a:gd name="connsiteX3" fmla="*/ 1112 w 2208"/>
              <a:gd name="connsiteY3" fmla="*/ 2667 h 3034"/>
            </a:gdLst>
            <a:ahLst/>
            <a:cxnLst>
              <a:cxn ang="0">
                <a:pos x="connsiteX0" y="connsiteY0"/>
              </a:cxn>
              <a:cxn ang="0">
                <a:pos x="connsiteX1" y="connsiteY1"/>
              </a:cxn>
              <a:cxn ang="0">
                <a:pos x="connsiteX2" y="connsiteY2"/>
              </a:cxn>
              <a:cxn ang="0">
                <a:pos x="connsiteX3" y="connsiteY3"/>
              </a:cxn>
            </a:cxnLst>
            <a:rect l="l" t="t" r="r" b="b"/>
            <a:pathLst>
              <a:path w="2208" h="3034">
                <a:moveTo>
                  <a:pt x="1112" y="2667"/>
                </a:moveTo>
                <a:cubicBezTo>
                  <a:pt x="541" y="1238"/>
                  <a:pt x="2541" y="1238"/>
                  <a:pt x="2160" y="0"/>
                </a:cubicBezTo>
                <a:cubicBezTo>
                  <a:pt x="1208" y="190"/>
                  <a:pt x="1017" y="2191"/>
                  <a:pt x="65" y="2476"/>
                </a:cubicBezTo>
                <a:cubicBezTo>
                  <a:pt x="-316" y="3715"/>
                  <a:pt x="1112" y="2476"/>
                  <a:pt x="1112" y="2667"/>
                </a:cubicBezTo>
                <a:close/>
              </a:path>
            </a:pathLst>
          </a:custGeom>
          <a:solidFill>
            <a:srgbClr val="237E85"/>
          </a:solidFill>
          <a:ln w="9525" cap="flat">
            <a:noFill/>
            <a:prstDash val="solid"/>
            <a:miter/>
          </a:ln>
        </p:spPr>
        <p:txBody>
          <a:bodyPr rtlCol="0" anchor="ctr"/>
          <a:lstStyle/>
          <a:p>
            <a:endParaRPr lang="en-US"/>
          </a:p>
        </p:txBody>
      </p:sp>
      <p:sp>
        <p:nvSpPr>
          <p:cNvPr id="299" name="צורה חופשית: צורה 272">
            <a:extLst>
              <a:ext uri="{FF2B5EF4-FFF2-40B4-BE49-F238E27FC236}">
                <a16:creationId xmlns:a16="http://schemas.microsoft.com/office/drawing/2014/main" id="{F9645173-6F17-42B9-8B0C-CE60510D9E02}"/>
              </a:ext>
            </a:extLst>
          </p:cNvPr>
          <p:cNvSpPr/>
          <p:nvPr userDrawn="1"/>
        </p:nvSpPr>
        <p:spPr>
          <a:xfrm>
            <a:off x="5469731" y="71441"/>
            <a:ext cx="6286" cy="1005"/>
          </a:xfrm>
          <a:custGeom>
            <a:avLst/>
            <a:gdLst>
              <a:gd name="connsiteX0" fmla="*/ 6286 w 6286"/>
              <a:gd name="connsiteY0" fmla="*/ 567 h 1005"/>
              <a:gd name="connsiteX1" fmla="*/ 0 w 6286"/>
              <a:gd name="connsiteY1" fmla="*/ 281 h 1005"/>
              <a:gd name="connsiteX2" fmla="*/ 6286 w 6286"/>
              <a:gd name="connsiteY2" fmla="*/ 567 h 1005"/>
            </a:gdLst>
            <a:ahLst/>
            <a:cxnLst>
              <a:cxn ang="0">
                <a:pos x="connsiteX0" y="connsiteY0"/>
              </a:cxn>
              <a:cxn ang="0">
                <a:pos x="connsiteX1" y="connsiteY1"/>
              </a:cxn>
              <a:cxn ang="0">
                <a:pos x="connsiteX2" y="connsiteY2"/>
              </a:cxn>
            </a:cxnLst>
            <a:rect l="l" t="t" r="r" b="b"/>
            <a:pathLst>
              <a:path w="6286" h="1005">
                <a:moveTo>
                  <a:pt x="6286" y="567"/>
                </a:moveTo>
                <a:cubicBezTo>
                  <a:pt x="5715" y="1520"/>
                  <a:pt x="1143" y="-766"/>
                  <a:pt x="0" y="281"/>
                </a:cubicBezTo>
                <a:cubicBezTo>
                  <a:pt x="476" y="-4"/>
                  <a:pt x="5620" y="1805"/>
                  <a:pt x="6286" y="567"/>
                </a:cubicBezTo>
                <a:close/>
              </a:path>
            </a:pathLst>
          </a:custGeom>
          <a:solidFill>
            <a:srgbClr val="237E85"/>
          </a:solidFill>
          <a:ln w="9525" cap="flat">
            <a:noFill/>
            <a:prstDash val="solid"/>
            <a:miter/>
          </a:ln>
        </p:spPr>
        <p:txBody>
          <a:bodyPr rtlCol="0" anchor="ctr"/>
          <a:lstStyle/>
          <a:p>
            <a:endParaRPr lang="en-US"/>
          </a:p>
        </p:txBody>
      </p:sp>
      <p:sp>
        <p:nvSpPr>
          <p:cNvPr id="300" name="צורה חופשית: צורה 273">
            <a:extLst>
              <a:ext uri="{FF2B5EF4-FFF2-40B4-BE49-F238E27FC236}">
                <a16:creationId xmlns:a16="http://schemas.microsoft.com/office/drawing/2014/main" id="{500A7BF7-B386-4ABD-9B82-A6C7622977B3}"/>
              </a:ext>
            </a:extLst>
          </p:cNvPr>
          <p:cNvSpPr/>
          <p:nvPr userDrawn="1"/>
        </p:nvSpPr>
        <p:spPr>
          <a:xfrm>
            <a:off x="5390292" y="140386"/>
            <a:ext cx="2667" cy="690"/>
          </a:xfrm>
          <a:custGeom>
            <a:avLst/>
            <a:gdLst>
              <a:gd name="connsiteX0" fmla="*/ 2667 w 2667"/>
              <a:gd name="connsiteY0" fmla="*/ 488 h 690"/>
              <a:gd name="connsiteX1" fmla="*/ 0 w 2667"/>
              <a:gd name="connsiteY1" fmla="*/ 202 h 690"/>
              <a:gd name="connsiteX2" fmla="*/ 2667 w 2667"/>
              <a:gd name="connsiteY2" fmla="*/ 488 h 690"/>
            </a:gdLst>
            <a:ahLst/>
            <a:cxnLst>
              <a:cxn ang="0">
                <a:pos x="connsiteX0" y="connsiteY0"/>
              </a:cxn>
              <a:cxn ang="0">
                <a:pos x="connsiteX1" y="connsiteY1"/>
              </a:cxn>
              <a:cxn ang="0">
                <a:pos x="connsiteX2" y="connsiteY2"/>
              </a:cxn>
            </a:cxnLst>
            <a:rect l="l" t="t" r="r" b="b"/>
            <a:pathLst>
              <a:path w="2667" h="690">
                <a:moveTo>
                  <a:pt x="2667" y="488"/>
                </a:moveTo>
                <a:cubicBezTo>
                  <a:pt x="2000" y="202"/>
                  <a:pt x="1238" y="-274"/>
                  <a:pt x="0" y="202"/>
                </a:cubicBezTo>
                <a:cubicBezTo>
                  <a:pt x="571" y="488"/>
                  <a:pt x="1715" y="964"/>
                  <a:pt x="2667" y="488"/>
                </a:cubicBezTo>
                <a:close/>
              </a:path>
            </a:pathLst>
          </a:custGeom>
          <a:solidFill>
            <a:srgbClr val="237E85"/>
          </a:solidFill>
          <a:ln w="9525" cap="flat">
            <a:noFill/>
            <a:prstDash val="solid"/>
            <a:miter/>
          </a:ln>
        </p:spPr>
        <p:txBody>
          <a:bodyPr rtlCol="0" anchor="ctr"/>
          <a:lstStyle/>
          <a:p>
            <a:endParaRPr lang="en-US"/>
          </a:p>
        </p:txBody>
      </p:sp>
      <p:sp>
        <p:nvSpPr>
          <p:cNvPr id="301" name="צורה חופשית: צורה 274">
            <a:extLst>
              <a:ext uri="{FF2B5EF4-FFF2-40B4-BE49-F238E27FC236}">
                <a16:creationId xmlns:a16="http://schemas.microsoft.com/office/drawing/2014/main" id="{86E56F43-27CD-4DE4-BFA0-6E1E9040A2A9}"/>
              </a:ext>
            </a:extLst>
          </p:cNvPr>
          <p:cNvSpPr/>
          <p:nvPr userDrawn="1"/>
        </p:nvSpPr>
        <p:spPr>
          <a:xfrm>
            <a:off x="5334000" y="65060"/>
            <a:ext cx="1352" cy="1607"/>
          </a:xfrm>
          <a:custGeom>
            <a:avLst/>
            <a:gdLst>
              <a:gd name="connsiteX0" fmla="*/ 1334 w 1352"/>
              <a:gd name="connsiteY0" fmla="*/ 1138 h 1607"/>
              <a:gd name="connsiteX1" fmla="*/ 952 w 1352"/>
              <a:gd name="connsiteY1" fmla="*/ 662 h 1607"/>
              <a:gd name="connsiteX2" fmla="*/ 1238 w 1352"/>
              <a:gd name="connsiteY2" fmla="*/ 376 h 1607"/>
              <a:gd name="connsiteX3" fmla="*/ 0 w 1352"/>
              <a:gd name="connsiteY3" fmla="*/ 1233 h 1607"/>
              <a:gd name="connsiteX4" fmla="*/ 1334 w 1352"/>
              <a:gd name="connsiteY4" fmla="*/ 1138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07">
                <a:moveTo>
                  <a:pt x="1334" y="1138"/>
                </a:moveTo>
                <a:cubicBezTo>
                  <a:pt x="1429" y="757"/>
                  <a:pt x="1143" y="852"/>
                  <a:pt x="952" y="662"/>
                </a:cubicBezTo>
                <a:cubicBezTo>
                  <a:pt x="952" y="376"/>
                  <a:pt x="1143" y="376"/>
                  <a:pt x="1238" y="376"/>
                </a:cubicBezTo>
                <a:cubicBezTo>
                  <a:pt x="1048" y="-767"/>
                  <a:pt x="286" y="1043"/>
                  <a:pt x="0" y="1233"/>
                </a:cubicBezTo>
                <a:cubicBezTo>
                  <a:pt x="95" y="2376"/>
                  <a:pt x="762" y="471"/>
                  <a:pt x="1334" y="1138"/>
                </a:cubicBezTo>
                <a:close/>
              </a:path>
            </a:pathLst>
          </a:custGeom>
          <a:solidFill>
            <a:srgbClr val="237E85"/>
          </a:solidFill>
          <a:ln w="9525" cap="flat">
            <a:noFill/>
            <a:prstDash val="solid"/>
            <a:miter/>
          </a:ln>
        </p:spPr>
        <p:txBody>
          <a:bodyPr rtlCol="0" anchor="ctr"/>
          <a:lstStyle/>
          <a:p>
            <a:endParaRPr lang="en-US"/>
          </a:p>
        </p:txBody>
      </p:sp>
      <p:sp>
        <p:nvSpPr>
          <p:cNvPr id="302" name="צורה חופשית: צורה 275">
            <a:extLst>
              <a:ext uri="{FF2B5EF4-FFF2-40B4-BE49-F238E27FC236}">
                <a16:creationId xmlns:a16="http://schemas.microsoft.com/office/drawing/2014/main" id="{662662DD-9BCE-4448-894F-B8A3683033C5}"/>
              </a:ext>
            </a:extLst>
          </p:cNvPr>
          <p:cNvSpPr/>
          <p:nvPr userDrawn="1"/>
        </p:nvSpPr>
        <p:spPr>
          <a:xfrm>
            <a:off x="5322569" y="103376"/>
            <a:ext cx="1528" cy="922"/>
          </a:xfrm>
          <a:custGeom>
            <a:avLst/>
            <a:gdLst>
              <a:gd name="connsiteX0" fmla="*/ 1524 w 1528"/>
              <a:gd name="connsiteY0" fmla="*/ 351 h 922"/>
              <a:gd name="connsiteX1" fmla="*/ 0 w 1528"/>
              <a:gd name="connsiteY1" fmla="*/ 732 h 922"/>
              <a:gd name="connsiteX2" fmla="*/ 1143 w 1528"/>
              <a:gd name="connsiteY2" fmla="*/ 922 h 922"/>
              <a:gd name="connsiteX3" fmla="*/ 1524 w 1528"/>
              <a:gd name="connsiteY3" fmla="*/ 351 h 922"/>
            </a:gdLst>
            <a:ahLst/>
            <a:cxnLst>
              <a:cxn ang="0">
                <a:pos x="connsiteX0" y="connsiteY0"/>
              </a:cxn>
              <a:cxn ang="0">
                <a:pos x="connsiteX1" y="connsiteY1"/>
              </a:cxn>
              <a:cxn ang="0">
                <a:pos x="connsiteX2" y="connsiteY2"/>
              </a:cxn>
              <a:cxn ang="0">
                <a:pos x="connsiteX3" y="connsiteY3"/>
              </a:cxn>
            </a:cxnLst>
            <a:rect l="l" t="t" r="r" b="b"/>
            <a:pathLst>
              <a:path w="1528" h="922">
                <a:moveTo>
                  <a:pt x="1524" y="351"/>
                </a:moveTo>
                <a:cubicBezTo>
                  <a:pt x="1619" y="-126"/>
                  <a:pt x="95" y="-221"/>
                  <a:pt x="0" y="732"/>
                </a:cubicBezTo>
                <a:lnTo>
                  <a:pt x="1143" y="922"/>
                </a:lnTo>
                <a:cubicBezTo>
                  <a:pt x="1143" y="636"/>
                  <a:pt x="1334" y="446"/>
                  <a:pt x="1524" y="351"/>
                </a:cubicBezTo>
                <a:close/>
              </a:path>
            </a:pathLst>
          </a:custGeom>
          <a:solidFill>
            <a:srgbClr val="237E85"/>
          </a:solidFill>
          <a:ln w="9525" cap="flat">
            <a:noFill/>
            <a:prstDash val="solid"/>
            <a:miter/>
          </a:ln>
        </p:spPr>
        <p:txBody>
          <a:bodyPr rtlCol="0" anchor="ctr"/>
          <a:lstStyle/>
          <a:p>
            <a:endParaRPr lang="en-US"/>
          </a:p>
        </p:txBody>
      </p:sp>
      <p:sp>
        <p:nvSpPr>
          <p:cNvPr id="303" name="צורה חופשית: צורה 276">
            <a:extLst>
              <a:ext uri="{FF2B5EF4-FFF2-40B4-BE49-F238E27FC236}">
                <a16:creationId xmlns:a16="http://schemas.microsoft.com/office/drawing/2014/main" id="{8A7ED979-DB18-417E-9B9B-0D1612E8797C}"/>
              </a:ext>
            </a:extLst>
          </p:cNvPr>
          <p:cNvSpPr/>
          <p:nvPr userDrawn="1"/>
        </p:nvSpPr>
        <p:spPr>
          <a:xfrm>
            <a:off x="5388673" y="6562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3" y="381"/>
                  <a:pt x="0" y="0"/>
                </a:cubicBezTo>
                <a:cubicBezTo>
                  <a:pt x="286" y="1524"/>
                  <a:pt x="2000" y="-95"/>
                  <a:pt x="2953" y="1048"/>
                </a:cubicBezTo>
                <a:close/>
              </a:path>
            </a:pathLst>
          </a:custGeom>
          <a:solidFill>
            <a:srgbClr val="237E85"/>
          </a:solidFill>
          <a:ln w="9525" cap="flat">
            <a:noFill/>
            <a:prstDash val="solid"/>
            <a:miter/>
          </a:ln>
        </p:spPr>
        <p:txBody>
          <a:bodyPr rtlCol="0" anchor="ctr"/>
          <a:lstStyle/>
          <a:p>
            <a:endParaRPr lang="en-US"/>
          </a:p>
        </p:txBody>
      </p:sp>
      <p:sp>
        <p:nvSpPr>
          <p:cNvPr id="304" name="צורה חופשית: צורה 277">
            <a:extLst>
              <a:ext uri="{FF2B5EF4-FFF2-40B4-BE49-F238E27FC236}">
                <a16:creationId xmlns:a16="http://schemas.microsoft.com/office/drawing/2014/main" id="{B0EE471D-4E0F-4511-98F0-FEBC96192BD5}"/>
              </a:ext>
            </a:extLst>
          </p:cNvPr>
          <p:cNvSpPr/>
          <p:nvPr userDrawn="1"/>
        </p:nvSpPr>
        <p:spPr>
          <a:xfrm>
            <a:off x="5333523" y="62369"/>
            <a:ext cx="4000" cy="2019"/>
          </a:xfrm>
          <a:custGeom>
            <a:avLst/>
            <a:gdLst>
              <a:gd name="connsiteX0" fmla="*/ 0 w 4000"/>
              <a:gd name="connsiteY0" fmla="*/ 2020 h 2019"/>
              <a:gd name="connsiteX1" fmla="*/ 4000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19" y="1258"/>
                  <a:pt x="2381" y="1163"/>
                  <a:pt x="4000" y="20"/>
                </a:cubicBezTo>
                <a:cubicBezTo>
                  <a:pt x="3143" y="-76"/>
                  <a:pt x="762" y="115"/>
                  <a:pt x="0" y="2020"/>
                </a:cubicBezTo>
                <a:close/>
              </a:path>
            </a:pathLst>
          </a:custGeom>
          <a:solidFill>
            <a:srgbClr val="237E85"/>
          </a:solidFill>
          <a:ln w="9525" cap="flat">
            <a:noFill/>
            <a:prstDash val="solid"/>
            <a:miter/>
          </a:ln>
        </p:spPr>
        <p:txBody>
          <a:bodyPr rtlCol="0" anchor="ctr"/>
          <a:lstStyle/>
          <a:p>
            <a:endParaRPr lang="en-US"/>
          </a:p>
        </p:txBody>
      </p:sp>
      <p:sp>
        <p:nvSpPr>
          <p:cNvPr id="305" name="צורה חופשית: צורה 278">
            <a:extLst>
              <a:ext uri="{FF2B5EF4-FFF2-40B4-BE49-F238E27FC236}">
                <a16:creationId xmlns:a16="http://schemas.microsoft.com/office/drawing/2014/main" id="{2FECD6ED-AA04-408F-8D2C-AA819B9D7F45}"/>
              </a:ext>
            </a:extLst>
          </p:cNvPr>
          <p:cNvSpPr/>
          <p:nvPr userDrawn="1"/>
        </p:nvSpPr>
        <p:spPr>
          <a:xfrm>
            <a:off x="5356669" y="60198"/>
            <a:ext cx="6857" cy="2727"/>
          </a:xfrm>
          <a:custGeom>
            <a:avLst/>
            <a:gdLst>
              <a:gd name="connsiteX0" fmla="*/ 2572 w 6857"/>
              <a:gd name="connsiteY0" fmla="*/ 1524 h 2727"/>
              <a:gd name="connsiteX1" fmla="*/ 1619 w 6857"/>
              <a:gd name="connsiteY1" fmla="*/ 2095 h 2727"/>
              <a:gd name="connsiteX2" fmla="*/ 2857 w 6857"/>
              <a:gd name="connsiteY2" fmla="*/ 2667 h 2727"/>
              <a:gd name="connsiteX3" fmla="*/ 6858 w 6857"/>
              <a:gd name="connsiteY3" fmla="*/ 2572 h 2727"/>
              <a:gd name="connsiteX4" fmla="*/ 4476 w 6857"/>
              <a:gd name="connsiteY4" fmla="*/ 2191 h 2727"/>
              <a:gd name="connsiteX5" fmla="*/ 0 w 6857"/>
              <a:gd name="connsiteY5" fmla="*/ 0 h 2727"/>
              <a:gd name="connsiteX6" fmla="*/ 2572 w 6857"/>
              <a:gd name="connsiteY6" fmla="*/ 1524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2572" y="1524"/>
                </a:moveTo>
                <a:cubicBezTo>
                  <a:pt x="1334" y="1905"/>
                  <a:pt x="-1429" y="1333"/>
                  <a:pt x="1619" y="2095"/>
                </a:cubicBezTo>
                <a:cubicBezTo>
                  <a:pt x="2095" y="2191"/>
                  <a:pt x="2191" y="2762"/>
                  <a:pt x="2857" y="2667"/>
                </a:cubicBezTo>
                <a:cubicBezTo>
                  <a:pt x="3048" y="952"/>
                  <a:pt x="4858" y="3334"/>
                  <a:pt x="6858" y="2572"/>
                </a:cubicBezTo>
                <a:cubicBezTo>
                  <a:pt x="6286" y="1524"/>
                  <a:pt x="5143" y="1524"/>
                  <a:pt x="4476" y="2191"/>
                </a:cubicBezTo>
                <a:cubicBezTo>
                  <a:pt x="3524" y="190"/>
                  <a:pt x="2477" y="667"/>
                  <a:pt x="0" y="0"/>
                </a:cubicBezTo>
                <a:cubicBezTo>
                  <a:pt x="95" y="2095"/>
                  <a:pt x="2095" y="667"/>
                  <a:pt x="2572" y="1524"/>
                </a:cubicBezTo>
                <a:close/>
              </a:path>
            </a:pathLst>
          </a:custGeom>
          <a:solidFill>
            <a:srgbClr val="237E85"/>
          </a:solidFill>
          <a:ln w="9525" cap="flat">
            <a:noFill/>
            <a:prstDash val="solid"/>
            <a:miter/>
          </a:ln>
        </p:spPr>
        <p:txBody>
          <a:bodyPr rtlCol="0" anchor="ctr"/>
          <a:lstStyle/>
          <a:p>
            <a:endParaRPr lang="en-US"/>
          </a:p>
        </p:txBody>
      </p:sp>
      <p:sp>
        <p:nvSpPr>
          <p:cNvPr id="306" name="צורה חופשית: צורה 279">
            <a:extLst>
              <a:ext uri="{FF2B5EF4-FFF2-40B4-BE49-F238E27FC236}">
                <a16:creationId xmlns:a16="http://schemas.microsoft.com/office/drawing/2014/main" id="{27DDF342-99B0-4541-814C-4DE1DABCCF64}"/>
              </a:ext>
            </a:extLst>
          </p:cNvPr>
          <p:cNvSpPr/>
          <p:nvPr userDrawn="1"/>
        </p:nvSpPr>
        <p:spPr>
          <a:xfrm>
            <a:off x="5382577" y="64398"/>
            <a:ext cx="3143" cy="847"/>
          </a:xfrm>
          <a:custGeom>
            <a:avLst/>
            <a:gdLst>
              <a:gd name="connsiteX0" fmla="*/ 3143 w 3143"/>
              <a:gd name="connsiteY0" fmla="*/ 847 h 847"/>
              <a:gd name="connsiteX1" fmla="*/ 0 w 3143"/>
              <a:gd name="connsiteY1" fmla="*/ 85 h 847"/>
              <a:gd name="connsiteX2" fmla="*/ 3143 w 3143"/>
              <a:gd name="connsiteY2" fmla="*/ 847 h 847"/>
            </a:gdLst>
            <a:ahLst/>
            <a:cxnLst>
              <a:cxn ang="0">
                <a:pos x="connsiteX0" y="connsiteY0"/>
              </a:cxn>
              <a:cxn ang="0">
                <a:pos x="connsiteX1" y="connsiteY1"/>
              </a:cxn>
              <a:cxn ang="0">
                <a:pos x="connsiteX2" y="connsiteY2"/>
              </a:cxn>
            </a:cxnLst>
            <a:rect l="l" t="t" r="r" b="b"/>
            <a:pathLst>
              <a:path w="3143" h="847">
                <a:moveTo>
                  <a:pt x="3143" y="847"/>
                </a:moveTo>
                <a:cubicBezTo>
                  <a:pt x="2858" y="276"/>
                  <a:pt x="762" y="-200"/>
                  <a:pt x="0" y="85"/>
                </a:cubicBezTo>
                <a:cubicBezTo>
                  <a:pt x="953" y="1228"/>
                  <a:pt x="1810" y="657"/>
                  <a:pt x="3143" y="847"/>
                </a:cubicBezTo>
                <a:close/>
              </a:path>
            </a:pathLst>
          </a:custGeom>
          <a:solidFill>
            <a:srgbClr val="237E85"/>
          </a:solidFill>
          <a:ln w="9525" cap="flat">
            <a:noFill/>
            <a:prstDash val="solid"/>
            <a:miter/>
          </a:ln>
        </p:spPr>
        <p:txBody>
          <a:bodyPr rtlCol="0" anchor="ctr"/>
          <a:lstStyle/>
          <a:p>
            <a:endParaRPr lang="en-US"/>
          </a:p>
        </p:txBody>
      </p:sp>
      <p:sp>
        <p:nvSpPr>
          <p:cNvPr id="307" name="צורה חופשית: צורה 280">
            <a:extLst>
              <a:ext uri="{FF2B5EF4-FFF2-40B4-BE49-F238E27FC236}">
                <a16:creationId xmlns:a16="http://schemas.microsoft.com/office/drawing/2014/main" id="{92071044-7B3F-4AB1-8BA3-8E556188A803}"/>
              </a:ext>
            </a:extLst>
          </p:cNvPr>
          <p:cNvSpPr/>
          <p:nvPr userDrawn="1"/>
        </p:nvSpPr>
        <p:spPr>
          <a:xfrm>
            <a:off x="5211222" y="307657"/>
            <a:ext cx="3810" cy="2035"/>
          </a:xfrm>
          <a:custGeom>
            <a:avLst/>
            <a:gdLst>
              <a:gd name="connsiteX0" fmla="*/ 0 w 3810"/>
              <a:gd name="connsiteY0" fmla="*/ 0 h 2035"/>
              <a:gd name="connsiteX1" fmla="*/ 3810 w 3810"/>
              <a:gd name="connsiteY1" fmla="*/ 2000 h 2035"/>
              <a:gd name="connsiteX2" fmla="*/ 0 w 3810"/>
              <a:gd name="connsiteY2" fmla="*/ 0 h 2035"/>
            </a:gdLst>
            <a:ahLst/>
            <a:cxnLst>
              <a:cxn ang="0">
                <a:pos x="connsiteX0" y="connsiteY0"/>
              </a:cxn>
              <a:cxn ang="0">
                <a:pos x="connsiteX1" y="connsiteY1"/>
              </a:cxn>
              <a:cxn ang="0">
                <a:pos x="connsiteX2" y="connsiteY2"/>
              </a:cxn>
            </a:cxnLst>
            <a:rect l="l" t="t" r="r" b="b"/>
            <a:pathLst>
              <a:path w="3810" h="2035">
                <a:moveTo>
                  <a:pt x="0" y="0"/>
                </a:moveTo>
                <a:cubicBezTo>
                  <a:pt x="953" y="762"/>
                  <a:pt x="2477" y="2286"/>
                  <a:pt x="3810" y="2000"/>
                </a:cubicBezTo>
                <a:cubicBezTo>
                  <a:pt x="3334" y="762"/>
                  <a:pt x="1334" y="95"/>
                  <a:pt x="0" y="0"/>
                </a:cubicBezTo>
                <a:close/>
              </a:path>
            </a:pathLst>
          </a:custGeom>
          <a:solidFill>
            <a:srgbClr val="237E85"/>
          </a:solidFill>
          <a:ln w="9525" cap="flat">
            <a:noFill/>
            <a:prstDash val="solid"/>
            <a:miter/>
          </a:ln>
        </p:spPr>
        <p:txBody>
          <a:bodyPr rtlCol="0" anchor="ctr"/>
          <a:lstStyle/>
          <a:p>
            <a:endParaRPr lang="en-US"/>
          </a:p>
        </p:txBody>
      </p:sp>
      <p:sp>
        <p:nvSpPr>
          <p:cNvPr id="308" name="צורה חופשית: צורה 281">
            <a:extLst>
              <a:ext uri="{FF2B5EF4-FFF2-40B4-BE49-F238E27FC236}">
                <a16:creationId xmlns:a16="http://schemas.microsoft.com/office/drawing/2014/main" id="{87F34642-0DE9-47EA-A224-373A4B2AD2E3}"/>
              </a:ext>
            </a:extLst>
          </p:cNvPr>
          <p:cNvSpPr/>
          <p:nvPr userDrawn="1"/>
        </p:nvSpPr>
        <p:spPr>
          <a:xfrm>
            <a:off x="4936235" y="104407"/>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3" y="-775"/>
                  <a:pt x="0" y="272"/>
                </a:cubicBezTo>
                <a:cubicBezTo>
                  <a:pt x="381" y="-13"/>
                  <a:pt x="4572" y="1892"/>
                  <a:pt x="5239" y="653"/>
                </a:cubicBezTo>
                <a:close/>
              </a:path>
            </a:pathLst>
          </a:custGeom>
          <a:solidFill>
            <a:srgbClr val="237E85"/>
          </a:solidFill>
          <a:ln w="9525" cap="flat">
            <a:noFill/>
            <a:prstDash val="solid"/>
            <a:miter/>
          </a:ln>
        </p:spPr>
        <p:txBody>
          <a:bodyPr rtlCol="0" anchor="ctr"/>
          <a:lstStyle/>
          <a:p>
            <a:endParaRPr lang="en-US"/>
          </a:p>
        </p:txBody>
      </p:sp>
      <p:sp>
        <p:nvSpPr>
          <p:cNvPr id="309" name="צורה חופשית: צורה 282">
            <a:extLst>
              <a:ext uri="{FF2B5EF4-FFF2-40B4-BE49-F238E27FC236}">
                <a16:creationId xmlns:a16="http://schemas.microsoft.com/office/drawing/2014/main" id="{5ECC57CA-44E3-4CA8-83C7-DFEF3834CFF9}"/>
              </a:ext>
            </a:extLst>
          </p:cNvPr>
          <p:cNvSpPr/>
          <p:nvPr userDrawn="1"/>
        </p:nvSpPr>
        <p:spPr>
          <a:xfrm>
            <a:off x="4822983" y="113538"/>
            <a:ext cx="1552" cy="3314"/>
          </a:xfrm>
          <a:custGeom>
            <a:avLst/>
            <a:gdLst>
              <a:gd name="connsiteX0" fmla="*/ 953 w 1552"/>
              <a:gd name="connsiteY0" fmla="*/ 2762 h 3314"/>
              <a:gd name="connsiteX1" fmla="*/ 1429 w 1552"/>
              <a:gd name="connsiteY1" fmla="*/ 0 h 3314"/>
              <a:gd name="connsiteX2" fmla="*/ 0 w 1552"/>
              <a:gd name="connsiteY2" fmla="*/ 2762 h 3314"/>
              <a:gd name="connsiteX3" fmla="*/ 953 w 1552"/>
              <a:gd name="connsiteY3" fmla="*/ 2762 h 3314"/>
            </a:gdLst>
            <a:ahLst/>
            <a:cxnLst>
              <a:cxn ang="0">
                <a:pos x="connsiteX0" y="connsiteY0"/>
              </a:cxn>
              <a:cxn ang="0">
                <a:pos x="connsiteX1" y="connsiteY1"/>
              </a:cxn>
              <a:cxn ang="0">
                <a:pos x="connsiteX2" y="connsiteY2"/>
              </a:cxn>
              <a:cxn ang="0">
                <a:pos x="connsiteX3" y="connsiteY3"/>
              </a:cxn>
            </a:cxnLst>
            <a:rect l="l" t="t" r="r" b="b"/>
            <a:pathLst>
              <a:path w="1552" h="3314">
                <a:moveTo>
                  <a:pt x="953" y="2762"/>
                </a:moveTo>
                <a:cubicBezTo>
                  <a:pt x="381" y="1429"/>
                  <a:pt x="2000" y="1048"/>
                  <a:pt x="1429" y="0"/>
                </a:cubicBezTo>
                <a:cubicBezTo>
                  <a:pt x="667" y="381"/>
                  <a:pt x="762" y="2381"/>
                  <a:pt x="0" y="2762"/>
                </a:cubicBezTo>
                <a:cubicBezTo>
                  <a:pt x="0" y="4096"/>
                  <a:pt x="953" y="2572"/>
                  <a:pt x="953" y="2762"/>
                </a:cubicBezTo>
                <a:close/>
              </a:path>
            </a:pathLst>
          </a:custGeom>
          <a:solidFill>
            <a:srgbClr val="237E85"/>
          </a:solidFill>
          <a:ln w="9525" cap="flat">
            <a:noFill/>
            <a:prstDash val="solid"/>
            <a:miter/>
          </a:ln>
        </p:spPr>
        <p:txBody>
          <a:bodyPr rtlCol="0" anchor="ctr"/>
          <a:lstStyle/>
          <a:p>
            <a:endParaRPr lang="en-US"/>
          </a:p>
        </p:txBody>
      </p:sp>
      <p:sp>
        <p:nvSpPr>
          <p:cNvPr id="310" name="צורה חופשית: צורה 283">
            <a:extLst>
              <a:ext uri="{FF2B5EF4-FFF2-40B4-BE49-F238E27FC236}">
                <a16:creationId xmlns:a16="http://schemas.microsoft.com/office/drawing/2014/main" id="{975474E8-C1BD-40B7-8435-AF7CB0217DE7}"/>
              </a:ext>
            </a:extLst>
          </p:cNvPr>
          <p:cNvSpPr/>
          <p:nvPr userDrawn="1"/>
        </p:nvSpPr>
        <p:spPr>
          <a:xfrm>
            <a:off x="5195316" y="151002"/>
            <a:ext cx="3048" cy="1328"/>
          </a:xfrm>
          <a:custGeom>
            <a:avLst/>
            <a:gdLst>
              <a:gd name="connsiteX0" fmla="*/ 3048 w 3048"/>
              <a:gd name="connsiteY0" fmla="*/ 1207 h 1328"/>
              <a:gd name="connsiteX1" fmla="*/ 0 w 3048"/>
              <a:gd name="connsiteY1" fmla="*/ 64 h 1328"/>
              <a:gd name="connsiteX2" fmla="*/ 3048 w 3048"/>
              <a:gd name="connsiteY2" fmla="*/ 1207 h 1328"/>
            </a:gdLst>
            <a:ahLst/>
            <a:cxnLst>
              <a:cxn ang="0">
                <a:pos x="connsiteX0" y="connsiteY0"/>
              </a:cxn>
              <a:cxn ang="0">
                <a:pos x="connsiteX1" y="connsiteY1"/>
              </a:cxn>
              <a:cxn ang="0">
                <a:pos x="connsiteX2" y="connsiteY2"/>
              </a:cxn>
            </a:cxnLst>
            <a:rect l="l" t="t" r="r" b="b"/>
            <a:pathLst>
              <a:path w="3048" h="1328">
                <a:moveTo>
                  <a:pt x="3048" y="1207"/>
                </a:moveTo>
                <a:cubicBezTo>
                  <a:pt x="2667" y="64"/>
                  <a:pt x="1048" y="-126"/>
                  <a:pt x="0" y="64"/>
                </a:cubicBezTo>
                <a:cubicBezTo>
                  <a:pt x="762" y="636"/>
                  <a:pt x="2000" y="1684"/>
                  <a:pt x="3048" y="1207"/>
                </a:cubicBezTo>
                <a:close/>
              </a:path>
            </a:pathLst>
          </a:custGeom>
          <a:solidFill>
            <a:srgbClr val="237E85"/>
          </a:solidFill>
          <a:ln w="9525" cap="flat">
            <a:noFill/>
            <a:prstDash val="solid"/>
            <a:miter/>
          </a:ln>
        </p:spPr>
        <p:txBody>
          <a:bodyPr rtlCol="0" anchor="ctr"/>
          <a:lstStyle/>
          <a:p>
            <a:endParaRPr lang="en-US"/>
          </a:p>
        </p:txBody>
      </p:sp>
      <p:sp>
        <p:nvSpPr>
          <p:cNvPr id="311" name="צורה חופשית: צורה 284">
            <a:extLst>
              <a:ext uri="{FF2B5EF4-FFF2-40B4-BE49-F238E27FC236}">
                <a16:creationId xmlns:a16="http://schemas.microsoft.com/office/drawing/2014/main" id="{8594C3A4-4052-4B9F-A3A2-7DE0660A5085}"/>
              </a:ext>
            </a:extLst>
          </p:cNvPr>
          <p:cNvSpPr/>
          <p:nvPr userDrawn="1"/>
        </p:nvSpPr>
        <p:spPr>
          <a:xfrm>
            <a:off x="4911471" y="103519"/>
            <a:ext cx="2666" cy="882"/>
          </a:xfrm>
          <a:custGeom>
            <a:avLst/>
            <a:gdLst>
              <a:gd name="connsiteX0" fmla="*/ 2667 w 2666"/>
              <a:gd name="connsiteY0" fmla="*/ 684 h 882"/>
              <a:gd name="connsiteX1" fmla="*/ 0 w 2666"/>
              <a:gd name="connsiteY1" fmla="*/ 303 h 882"/>
              <a:gd name="connsiteX2" fmla="*/ 2667 w 2666"/>
              <a:gd name="connsiteY2" fmla="*/ 684 h 882"/>
            </a:gdLst>
            <a:ahLst/>
            <a:cxnLst>
              <a:cxn ang="0">
                <a:pos x="connsiteX0" y="connsiteY0"/>
              </a:cxn>
              <a:cxn ang="0">
                <a:pos x="connsiteX1" y="connsiteY1"/>
              </a:cxn>
              <a:cxn ang="0">
                <a:pos x="connsiteX2" y="connsiteY2"/>
              </a:cxn>
            </a:cxnLst>
            <a:rect l="l" t="t" r="r" b="b"/>
            <a:pathLst>
              <a:path w="2666" h="882">
                <a:moveTo>
                  <a:pt x="2667" y="684"/>
                </a:moveTo>
                <a:cubicBezTo>
                  <a:pt x="1905" y="208"/>
                  <a:pt x="762" y="-363"/>
                  <a:pt x="0" y="303"/>
                </a:cubicBezTo>
                <a:cubicBezTo>
                  <a:pt x="857" y="875"/>
                  <a:pt x="1905" y="1065"/>
                  <a:pt x="2667" y="684"/>
                </a:cubicBezTo>
                <a:close/>
              </a:path>
            </a:pathLst>
          </a:custGeom>
          <a:solidFill>
            <a:srgbClr val="237E85"/>
          </a:solidFill>
          <a:ln w="9525" cap="flat">
            <a:noFill/>
            <a:prstDash val="solid"/>
            <a:miter/>
          </a:ln>
        </p:spPr>
        <p:txBody>
          <a:bodyPr rtlCol="0" anchor="ctr"/>
          <a:lstStyle/>
          <a:p>
            <a:endParaRPr lang="en-US"/>
          </a:p>
        </p:txBody>
      </p:sp>
      <p:sp>
        <p:nvSpPr>
          <p:cNvPr id="312" name="צורה חופשית: צורה 285">
            <a:extLst>
              <a:ext uri="{FF2B5EF4-FFF2-40B4-BE49-F238E27FC236}">
                <a16:creationId xmlns:a16="http://schemas.microsoft.com/office/drawing/2014/main" id="{80B06616-0232-472B-AA2C-05D0ED16758F}"/>
              </a:ext>
            </a:extLst>
          </p:cNvPr>
          <p:cNvSpPr/>
          <p:nvPr userDrawn="1"/>
        </p:nvSpPr>
        <p:spPr>
          <a:xfrm>
            <a:off x="4907184" y="103346"/>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7" y="0"/>
                  <a:pt x="0" y="0"/>
                </a:cubicBezTo>
                <a:cubicBezTo>
                  <a:pt x="476" y="1143"/>
                  <a:pt x="952" y="476"/>
                  <a:pt x="2000" y="762"/>
                </a:cubicBezTo>
                <a:close/>
              </a:path>
            </a:pathLst>
          </a:custGeom>
          <a:solidFill>
            <a:srgbClr val="237E85"/>
          </a:solidFill>
          <a:ln w="9525" cap="flat">
            <a:noFill/>
            <a:prstDash val="solid"/>
            <a:miter/>
          </a:ln>
        </p:spPr>
        <p:txBody>
          <a:bodyPr rtlCol="0" anchor="ctr"/>
          <a:lstStyle/>
          <a:p>
            <a:endParaRPr lang="en-US"/>
          </a:p>
        </p:txBody>
      </p:sp>
      <p:sp>
        <p:nvSpPr>
          <p:cNvPr id="313" name="צורה חופשית: צורה 286">
            <a:extLst>
              <a:ext uri="{FF2B5EF4-FFF2-40B4-BE49-F238E27FC236}">
                <a16:creationId xmlns:a16="http://schemas.microsoft.com/office/drawing/2014/main" id="{016FD849-1DC2-4C7B-81F0-11BD8BA2D95D}"/>
              </a:ext>
            </a:extLst>
          </p:cNvPr>
          <p:cNvSpPr/>
          <p:nvPr userDrawn="1"/>
        </p:nvSpPr>
        <p:spPr>
          <a:xfrm>
            <a:off x="4880991" y="176852"/>
            <a:ext cx="2190" cy="1074"/>
          </a:xfrm>
          <a:custGeom>
            <a:avLst/>
            <a:gdLst>
              <a:gd name="connsiteX0" fmla="*/ 2191 w 2190"/>
              <a:gd name="connsiteY0" fmla="*/ 1074 h 1074"/>
              <a:gd name="connsiteX1" fmla="*/ 0 w 2190"/>
              <a:gd name="connsiteY1" fmla="*/ 312 h 1074"/>
              <a:gd name="connsiteX2" fmla="*/ 2191 w 2190"/>
              <a:gd name="connsiteY2" fmla="*/ 1074 h 1074"/>
            </a:gdLst>
            <a:ahLst/>
            <a:cxnLst>
              <a:cxn ang="0">
                <a:pos x="connsiteX0" y="connsiteY0"/>
              </a:cxn>
              <a:cxn ang="0">
                <a:pos x="connsiteX1" y="connsiteY1"/>
              </a:cxn>
              <a:cxn ang="0">
                <a:pos x="connsiteX2" y="connsiteY2"/>
              </a:cxn>
            </a:cxnLst>
            <a:rect l="l" t="t" r="r" b="b"/>
            <a:pathLst>
              <a:path w="2190" h="1074">
                <a:moveTo>
                  <a:pt x="2191" y="1074"/>
                </a:moveTo>
                <a:cubicBezTo>
                  <a:pt x="1714" y="-69"/>
                  <a:pt x="1048" y="-259"/>
                  <a:pt x="0" y="312"/>
                </a:cubicBezTo>
                <a:cubicBezTo>
                  <a:pt x="381" y="1741"/>
                  <a:pt x="1714" y="598"/>
                  <a:pt x="2191" y="1074"/>
                </a:cubicBezTo>
                <a:close/>
              </a:path>
            </a:pathLst>
          </a:custGeom>
          <a:solidFill>
            <a:srgbClr val="237E85"/>
          </a:solidFill>
          <a:ln w="9525" cap="flat">
            <a:noFill/>
            <a:prstDash val="solid"/>
            <a:miter/>
          </a:ln>
        </p:spPr>
        <p:txBody>
          <a:bodyPr rtlCol="0" anchor="ctr"/>
          <a:lstStyle/>
          <a:p>
            <a:endParaRPr lang="en-US"/>
          </a:p>
        </p:txBody>
      </p:sp>
      <p:sp>
        <p:nvSpPr>
          <p:cNvPr id="314" name="צורה חופשית: צורה 287">
            <a:extLst>
              <a:ext uri="{FF2B5EF4-FFF2-40B4-BE49-F238E27FC236}">
                <a16:creationId xmlns:a16="http://schemas.microsoft.com/office/drawing/2014/main" id="{3DB9A43A-C0D7-4036-8BB1-153B4D249570}"/>
              </a:ext>
            </a:extLst>
          </p:cNvPr>
          <p:cNvSpPr/>
          <p:nvPr userDrawn="1"/>
        </p:nvSpPr>
        <p:spPr>
          <a:xfrm>
            <a:off x="4877740" y="178022"/>
            <a:ext cx="12204" cy="1523"/>
          </a:xfrm>
          <a:custGeom>
            <a:avLst/>
            <a:gdLst>
              <a:gd name="connsiteX0" fmla="*/ 1060 w 12204"/>
              <a:gd name="connsiteY0" fmla="*/ 571 h 1523"/>
              <a:gd name="connsiteX1" fmla="*/ 2584 w 12204"/>
              <a:gd name="connsiteY1" fmla="*/ 571 h 1523"/>
              <a:gd name="connsiteX2" fmla="*/ 12204 w 12204"/>
              <a:gd name="connsiteY2" fmla="*/ 1524 h 1523"/>
              <a:gd name="connsiteX3" fmla="*/ 6680 w 12204"/>
              <a:gd name="connsiteY3" fmla="*/ 0 h 1523"/>
              <a:gd name="connsiteX4" fmla="*/ 7633 w 12204"/>
              <a:gd name="connsiteY4" fmla="*/ 381 h 1523"/>
              <a:gd name="connsiteX5" fmla="*/ 394 w 12204"/>
              <a:gd name="connsiteY5" fmla="*/ 190 h 1523"/>
              <a:gd name="connsiteX6" fmla="*/ 1060 w 12204"/>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1523">
                <a:moveTo>
                  <a:pt x="1060" y="571"/>
                </a:moveTo>
                <a:lnTo>
                  <a:pt x="2584" y="571"/>
                </a:lnTo>
                <a:cubicBezTo>
                  <a:pt x="5727" y="1524"/>
                  <a:pt x="8490" y="1238"/>
                  <a:pt x="12204" y="1524"/>
                </a:cubicBezTo>
                <a:cubicBezTo>
                  <a:pt x="10775" y="286"/>
                  <a:pt x="9061" y="476"/>
                  <a:pt x="6680" y="0"/>
                </a:cubicBezTo>
                <a:cubicBezTo>
                  <a:pt x="6584" y="762"/>
                  <a:pt x="7347" y="190"/>
                  <a:pt x="7633" y="381"/>
                </a:cubicBezTo>
                <a:cubicBezTo>
                  <a:pt x="5823" y="1715"/>
                  <a:pt x="2965" y="-286"/>
                  <a:pt x="394" y="190"/>
                </a:cubicBezTo>
                <a:cubicBezTo>
                  <a:pt x="-654" y="381"/>
                  <a:pt x="679" y="667"/>
                  <a:pt x="1060" y="571"/>
                </a:cubicBezTo>
                <a:close/>
              </a:path>
            </a:pathLst>
          </a:custGeom>
          <a:solidFill>
            <a:srgbClr val="237E85"/>
          </a:solidFill>
          <a:ln w="9525" cap="flat">
            <a:noFill/>
            <a:prstDash val="solid"/>
            <a:miter/>
          </a:ln>
        </p:spPr>
        <p:txBody>
          <a:bodyPr rtlCol="0" anchor="ctr"/>
          <a:lstStyle/>
          <a:p>
            <a:endParaRPr lang="en-US"/>
          </a:p>
        </p:txBody>
      </p:sp>
      <p:sp>
        <p:nvSpPr>
          <p:cNvPr id="315" name="צורה חופשית: צורה 288">
            <a:extLst>
              <a:ext uri="{FF2B5EF4-FFF2-40B4-BE49-F238E27FC236}">
                <a16:creationId xmlns:a16="http://schemas.microsoft.com/office/drawing/2014/main" id="{E48BDB7F-DF9E-40F4-A596-9154D946BE16}"/>
              </a:ext>
            </a:extLst>
          </p:cNvPr>
          <p:cNvSpPr/>
          <p:nvPr userDrawn="1"/>
        </p:nvSpPr>
        <p:spPr>
          <a:xfrm>
            <a:off x="4714017" y="350076"/>
            <a:ext cx="4476" cy="1736"/>
          </a:xfrm>
          <a:custGeom>
            <a:avLst/>
            <a:gdLst>
              <a:gd name="connsiteX0" fmla="*/ 0 w 4476"/>
              <a:gd name="connsiteY0" fmla="*/ 158 h 1736"/>
              <a:gd name="connsiteX1" fmla="*/ 4477 w 4476"/>
              <a:gd name="connsiteY1" fmla="*/ 1491 h 1736"/>
              <a:gd name="connsiteX2" fmla="*/ 0 w 4476"/>
              <a:gd name="connsiteY2" fmla="*/ 158 h 1736"/>
            </a:gdLst>
            <a:ahLst/>
            <a:cxnLst>
              <a:cxn ang="0">
                <a:pos x="connsiteX0" y="connsiteY0"/>
              </a:cxn>
              <a:cxn ang="0">
                <a:pos x="connsiteX1" y="connsiteY1"/>
              </a:cxn>
              <a:cxn ang="0">
                <a:pos x="connsiteX2" y="connsiteY2"/>
              </a:cxn>
            </a:cxnLst>
            <a:rect l="l" t="t" r="r" b="b"/>
            <a:pathLst>
              <a:path w="4476" h="1736">
                <a:moveTo>
                  <a:pt x="0" y="158"/>
                </a:moveTo>
                <a:cubicBezTo>
                  <a:pt x="381" y="-128"/>
                  <a:pt x="3620" y="2539"/>
                  <a:pt x="4477" y="1491"/>
                </a:cubicBezTo>
                <a:cubicBezTo>
                  <a:pt x="3810" y="2253"/>
                  <a:pt x="1048" y="-700"/>
                  <a:pt x="0" y="158"/>
                </a:cubicBezTo>
                <a:close/>
              </a:path>
            </a:pathLst>
          </a:custGeom>
          <a:solidFill>
            <a:srgbClr val="237E85"/>
          </a:solidFill>
          <a:ln w="9525" cap="flat">
            <a:noFill/>
            <a:prstDash val="solid"/>
            <a:miter/>
          </a:ln>
        </p:spPr>
        <p:txBody>
          <a:bodyPr rtlCol="0" anchor="ctr"/>
          <a:lstStyle/>
          <a:p>
            <a:endParaRPr lang="en-US"/>
          </a:p>
        </p:txBody>
      </p:sp>
      <p:sp>
        <p:nvSpPr>
          <p:cNvPr id="316" name="צורה חופשית: צורה 289">
            <a:extLst>
              <a:ext uri="{FF2B5EF4-FFF2-40B4-BE49-F238E27FC236}">
                <a16:creationId xmlns:a16="http://schemas.microsoft.com/office/drawing/2014/main" id="{8E121CFA-C4E3-4A02-A160-F5F5CC98090B}"/>
              </a:ext>
            </a:extLst>
          </p:cNvPr>
          <p:cNvSpPr/>
          <p:nvPr userDrawn="1"/>
        </p:nvSpPr>
        <p:spPr>
          <a:xfrm>
            <a:off x="4701063" y="342234"/>
            <a:ext cx="2571" cy="1213"/>
          </a:xfrm>
          <a:custGeom>
            <a:avLst/>
            <a:gdLst>
              <a:gd name="connsiteX0" fmla="*/ 2572 w 2571"/>
              <a:gd name="connsiteY0" fmla="*/ 1047 h 1213"/>
              <a:gd name="connsiteX1" fmla="*/ 0 w 2571"/>
              <a:gd name="connsiteY1" fmla="*/ 94 h 1213"/>
              <a:gd name="connsiteX2" fmla="*/ 2572 w 2571"/>
              <a:gd name="connsiteY2" fmla="*/ 1047 h 1213"/>
            </a:gdLst>
            <a:ahLst/>
            <a:cxnLst>
              <a:cxn ang="0">
                <a:pos x="connsiteX0" y="connsiteY0"/>
              </a:cxn>
              <a:cxn ang="0">
                <a:pos x="connsiteX1" y="connsiteY1"/>
              </a:cxn>
              <a:cxn ang="0">
                <a:pos x="connsiteX2" y="connsiteY2"/>
              </a:cxn>
            </a:cxnLst>
            <a:rect l="l" t="t" r="r" b="b"/>
            <a:pathLst>
              <a:path w="2571" h="1213">
                <a:moveTo>
                  <a:pt x="2572" y="1047"/>
                </a:moveTo>
                <a:cubicBezTo>
                  <a:pt x="2191" y="-96"/>
                  <a:pt x="858" y="-96"/>
                  <a:pt x="0" y="94"/>
                </a:cubicBezTo>
                <a:cubicBezTo>
                  <a:pt x="667" y="571"/>
                  <a:pt x="1715" y="1618"/>
                  <a:pt x="2572" y="1047"/>
                </a:cubicBezTo>
                <a:close/>
              </a:path>
            </a:pathLst>
          </a:custGeom>
          <a:solidFill>
            <a:srgbClr val="237E85"/>
          </a:solidFill>
          <a:ln w="9525" cap="flat">
            <a:noFill/>
            <a:prstDash val="solid"/>
            <a:miter/>
          </a:ln>
        </p:spPr>
        <p:txBody>
          <a:bodyPr rtlCol="0" anchor="ctr"/>
          <a:lstStyle/>
          <a:p>
            <a:endParaRPr lang="en-US"/>
          </a:p>
        </p:txBody>
      </p:sp>
      <p:sp>
        <p:nvSpPr>
          <p:cNvPr id="317" name="צורה חופשית: צורה 290">
            <a:extLst>
              <a:ext uri="{FF2B5EF4-FFF2-40B4-BE49-F238E27FC236}">
                <a16:creationId xmlns:a16="http://schemas.microsoft.com/office/drawing/2014/main" id="{6B008D03-2AB9-4947-8164-93D80FC3065A}"/>
              </a:ext>
            </a:extLst>
          </p:cNvPr>
          <p:cNvSpPr/>
          <p:nvPr userDrawn="1"/>
        </p:nvSpPr>
        <p:spPr>
          <a:xfrm>
            <a:off x="4686871" y="503509"/>
            <a:ext cx="2762" cy="1246"/>
          </a:xfrm>
          <a:custGeom>
            <a:avLst/>
            <a:gdLst>
              <a:gd name="connsiteX0" fmla="*/ 2762 w 2762"/>
              <a:gd name="connsiteY0" fmla="*/ 1125 h 1246"/>
              <a:gd name="connsiteX1" fmla="*/ 0 w 2762"/>
              <a:gd name="connsiteY1" fmla="*/ 77 h 1246"/>
              <a:gd name="connsiteX2" fmla="*/ 2762 w 2762"/>
              <a:gd name="connsiteY2" fmla="*/ 1125 h 1246"/>
            </a:gdLst>
            <a:ahLst/>
            <a:cxnLst>
              <a:cxn ang="0">
                <a:pos x="connsiteX0" y="connsiteY0"/>
              </a:cxn>
              <a:cxn ang="0">
                <a:pos x="connsiteX1" y="connsiteY1"/>
              </a:cxn>
              <a:cxn ang="0">
                <a:pos x="connsiteX2" y="connsiteY2"/>
              </a:cxn>
            </a:cxnLst>
            <a:rect l="l" t="t" r="r" b="b"/>
            <a:pathLst>
              <a:path w="2762" h="1246">
                <a:moveTo>
                  <a:pt x="2762" y="1125"/>
                </a:moveTo>
                <a:cubicBezTo>
                  <a:pt x="2381" y="-18"/>
                  <a:pt x="953" y="-113"/>
                  <a:pt x="0" y="77"/>
                </a:cubicBezTo>
                <a:cubicBezTo>
                  <a:pt x="667" y="554"/>
                  <a:pt x="1905" y="1601"/>
                  <a:pt x="2762" y="1125"/>
                </a:cubicBezTo>
                <a:close/>
              </a:path>
            </a:pathLst>
          </a:custGeom>
          <a:solidFill>
            <a:srgbClr val="237E85"/>
          </a:solidFill>
          <a:ln w="9525" cap="flat">
            <a:noFill/>
            <a:prstDash val="solid"/>
            <a:miter/>
          </a:ln>
        </p:spPr>
        <p:txBody>
          <a:bodyPr rtlCol="0" anchor="ctr"/>
          <a:lstStyle/>
          <a:p>
            <a:endParaRPr lang="en-US"/>
          </a:p>
        </p:txBody>
      </p:sp>
      <p:sp>
        <p:nvSpPr>
          <p:cNvPr id="318" name="צורה חופשית: צורה 291">
            <a:extLst>
              <a:ext uri="{FF2B5EF4-FFF2-40B4-BE49-F238E27FC236}">
                <a16:creationId xmlns:a16="http://schemas.microsoft.com/office/drawing/2014/main" id="{52FE22B8-D9BA-4167-8A03-B37B2489B932}"/>
              </a:ext>
            </a:extLst>
          </p:cNvPr>
          <p:cNvSpPr/>
          <p:nvPr userDrawn="1"/>
        </p:nvSpPr>
        <p:spPr>
          <a:xfrm>
            <a:off x="4692776" y="344548"/>
            <a:ext cx="2190" cy="1067"/>
          </a:xfrm>
          <a:custGeom>
            <a:avLst/>
            <a:gdLst>
              <a:gd name="connsiteX0" fmla="*/ 2191 w 2190"/>
              <a:gd name="connsiteY0" fmla="*/ 1018 h 1067"/>
              <a:gd name="connsiteX1" fmla="*/ 0 w 2190"/>
              <a:gd name="connsiteY1" fmla="*/ 161 h 1067"/>
              <a:gd name="connsiteX2" fmla="*/ 2191 w 2190"/>
              <a:gd name="connsiteY2" fmla="*/ 1018 h 1067"/>
            </a:gdLst>
            <a:ahLst/>
            <a:cxnLst>
              <a:cxn ang="0">
                <a:pos x="connsiteX0" y="connsiteY0"/>
              </a:cxn>
              <a:cxn ang="0">
                <a:pos x="connsiteX1" y="connsiteY1"/>
              </a:cxn>
              <a:cxn ang="0">
                <a:pos x="connsiteX2" y="connsiteY2"/>
              </a:cxn>
            </a:cxnLst>
            <a:rect l="l" t="t" r="r" b="b"/>
            <a:pathLst>
              <a:path w="2190" h="1067">
                <a:moveTo>
                  <a:pt x="2191" y="1018"/>
                </a:moveTo>
                <a:cubicBezTo>
                  <a:pt x="1714" y="352"/>
                  <a:pt x="762" y="-315"/>
                  <a:pt x="0" y="161"/>
                </a:cubicBezTo>
                <a:cubicBezTo>
                  <a:pt x="571" y="828"/>
                  <a:pt x="1429" y="1209"/>
                  <a:pt x="2191" y="1018"/>
                </a:cubicBezTo>
                <a:close/>
              </a:path>
            </a:pathLst>
          </a:custGeom>
          <a:solidFill>
            <a:srgbClr val="237E85"/>
          </a:solidFill>
          <a:ln w="9525" cap="flat">
            <a:noFill/>
            <a:prstDash val="solid"/>
            <a:miter/>
          </a:ln>
        </p:spPr>
        <p:txBody>
          <a:bodyPr rtlCol="0" anchor="ctr"/>
          <a:lstStyle/>
          <a:p>
            <a:endParaRPr lang="en-US"/>
          </a:p>
        </p:txBody>
      </p:sp>
      <p:sp>
        <p:nvSpPr>
          <p:cNvPr id="319" name="צורה חופשית: צורה 292">
            <a:extLst>
              <a:ext uri="{FF2B5EF4-FFF2-40B4-BE49-F238E27FC236}">
                <a16:creationId xmlns:a16="http://schemas.microsoft.com/office/drawing/2014/main" id="{EF487A3A-40F5-4A5C-B7C6-F69A392D019A}"/>
              </a:ext>
            </a:extLst>
          </p:cNvPr>
          <p:cNvSpPr/>
          <p:nvPr userDrawn="1"/>
        </p:nvSpPr>
        <p:spPr>
          <a:xfrm>
            <a:off x="5201697" y="457278"/>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524" y="207"/>
                  <a:pt x="1334" y="-78"/>
                  <a:pt x="0" y="17"/>
                </a:cubicBezTo>
                <a:close/>
              </a:path>
            </a:pathLst>
          </a:custGeom>
          <a:solidFill>
            <a:srgbClr val="237E85"/>
          </a:solidFill>
          <a:ln w="9525" cap="flat">
            <a:noFill/>
            <a:prstDash val="solid"/>
            <a:miter/>
          </a:ln>
        </p:spPr>
        <p:txBody>
          <a:bodyPr rtlCol="0" anchor="ctr"/>
          <a:lstStyle/>
          <a:p>
            <a:endParaRPr lang="en-US"/>
          </a:p>
        </p:txBody>
      </p:sp>
      <p:sp>
        <p:nvSpPr>
          <p:cNvPr id="320" name="צורה חופשית: צורה 293">
            <a:extLst>
              <a:ext uri="{FF2B5EF4-FFF2-40B4-BE49-F238E27FC236}">
                <a16:creationId xmlns:a16="http://schemas.microsoft.com/office/drawing/2014/main" id="{EB584178-BD78-4D4A-9DA5-6C52A1521BF1}"/>
              </a:ext>
            </a:extLst>
          </p:cNvPr>
          <p:cNvSpPr/>
          <p:nvPr userDrawn="1"/>
        </p:nvSpPr>
        <p:spPr>
          <a:xfrm>
            <a:off x="4689157" y="343376"/>
            <a:ext cx="1545" cy="1142"/>
          </a:xfrm>
          <a:custGeom>
            <a:avLst/>
            <a:gdLst>
              <a:gd name="connsiteX0" fmla="*/ 0 w 1545"/>
              <a:gd name="connsiteY0" fmla="*/ 0 h 1142"/>
              <a:gd name="connsiteX1" fmla="*/ 1524 w 1545"/>
              <a:gd name="connsiteY1" fmla="*/ 1143 h 1142"/>
              <a:gd name="connsiteX2" fmla="*/ 0 w 1545"/>
              <a:gd name="connsiteY2" fmla="*/ 0 h 1142"/>
            </a:gdLst>
            <a:ahLst/>
            <a:cxnLst>
              <a:cxn ang="0">
                <a:pos x="connsiteX0" y="connsiteY0"/>
              </a:cxn>
              <a:cxn ang="0">
                <a:pos x="connsiteX1" y="connsiteY1"/>
              </a:cxn>
              <a:cxn ang="0">
                <a:pos x="connsiteX2" y="connsiteY2"/>
              </a:cxn>
            </a:cxnLst>
            <a:rect l="l" t="t" r="r" b="b"/>
            <a:pathLst>
              <a:path w="1545" h="1142">
                <a:moveTo>
                  <a:pt x="0" y="0"/>
                </a:moveTo>
                <a:cubicBezTo>
                  <a:pt x="191" y="1143"/>
                  <a:pt x="667" y="667"/>
                  <a:pt x="1524" y="1143"/>
                </a:cubicBezTo>
                <a:cubicBezTo>
                  <a:pt x="1715" y="762"/>
                  <a:pt x="571" y="95"/>
                  <a:pt x="0" y="0"/>
                </a:cubicBezTo>
                <a:close/>
              </a:path>
            </a:pathLst>
          </a:custGeom>
          <a:solidFill>
            <a:srgbClr val="237E85"/>
          </a:solidFill>
          <a:ln w="9525" cap="flat">
            <a:noFill/>
            <a:prstDash val="solid"/>
            <a:miter/>
          </a:ln>
        </p:spPr>
        <p:txBody>
          <a:bodyPr rtlCol="0" anchor="ctr"/>
          <a:lstStyle/>
          <a:p>
            <a:endParaRPr lang="en-US"/>
          </a:p>
        </p:txBody>
      </p:sp>
      <p:sp>
        <p:nvSpPr>
          <p:cNvPr id="321" name="צורה חופשית: צורה 294">
            <a:extLst>
              <a:ext uri="{FF2B5EF4-FFF2-40B4-BE49-F238E27FC236}">
                <a16:creationId xmlns:a16="http://schemas.microsoft.com/office/drawing/2014/main" id="{1BA4D606-0153-4A1E-9BE9-BE53C03C73E8}"/>
              </a:ext>
            </a:extLst>
          </p:cNvPr>
          <p:cNvSpPr/>
          <p:nvPr userDrawn="1"/>
        </p:nvSpPr>
        <p:spPr>
          <a:xfrm>
            <a:off x="4915757" y="275035"/>
            <a:ext cx="2285" cy="936"/>
          </a:xfrm>
          <a:custGeom>
            <a:avLst/>
            <a:gdLst>
              <a:gd name="connsiteX0" fmla="*/ 2286 w 2285"/>
              <a:gd name="connsiteY0" fmla="*/ 808 h 936"/>
              <a:gd name="connsiteX1" fmla="*/ 0 w 2285"/>
              <a:gd name="connsiteY1" fmla="*/ 237 h 936"/>
              <a:gd name="connsiteX2" fmla="*/ 2286 w 2285"/>
              <a:gd name="connsiteY2" fmla="*/ 808 h 936"/>
            </a:gdLst>
            <a:ahLst/>
            <a:cxnLst>
              <a:cxn ang="0">
                <a:pos x="connsiteX0" y="connsiteY0"/>
              </a:cxn>
              <a:cxn ang="0">
                <a:pos x="connsiteX1" y="connsiteY1"/>
              </a:cxn>
              <a:cxn ang="0">
                <a:pos x="connsiteX2" y="connsiteY2"/>
              </a:cxn>
            </a:cxnLst>
            <a:rect l="l" t="t" r="r" b="b"/>
            <a:pathLst>
              <a:path w="2285" h="936">
                <a:moveTo>
                  <a:pt x="2286" y="808"/>
                </a:moveTo>
                <a:cubicBezTo>
                  <a:pt x="1714" y="237"/>
                  <a:pt x="666" y="-335"/>
                  <a:pt x="0" y="237"/>
                </a:cubicBezTo>
                <a:cubicBezTo>
                  <a:pt x="666" y="903"/>
                  <a:pt x="1619" y="1094"/>
                  <a:pt x="2286" y="808"/>
                </a:cubicBezTo>
                <a:close/>
              </a:path>
            </a:pathLst>
          </a:custGeom>
          <a:solidFill>
            <a:srgbClr val="237E85"/>
          </a:solidFill>
          <a:ln w="9525" cap="flat">
            <a:noFill/>
            <a:prstDash val="solid"/>
            <a:miter/>
          </a:ln>
        </p:spPr>
        <p:txBody>
          <a:bodyPr rtlCol="0" anchor="ctr"/>
          <a:lstStyle/>
          <a:p>
            <a:endParaRPr lang="en-US"/>
          </a:p>
        </p:txBody>
      </p:sp>
      <p:sp>
        <p:nvSpPr>
          <p:cNvPr id="322" name="צורה חופשית: צורה 295">
            <a:extLst>
              <a:ext uri="{FF2B5EF4-FFF2-40B4-BE49-F238E27FC236}">
                <a16:creationId xmlns:a16="http://schemas.microsoft.com/office/drawing/2014/main" id="{E4F52806-8A88-4A94-8E8B-E2024126D7AC}"/>
              </a:ext>
            </a:extLst>
          </p:cNvPr>
          <p:cNvSpPr/>
          <p:nvPr userDrawn="1"/>
        </p:nvSpPr>
        <p:spPr>
          <a:xfrm>
            <a:off x="4921376" y="437292"/>
            <a:ext cx="11650" cy="5552"/>
          </a:xfrm>
          <a:custGeom>
            <a:avLst/>
            <a:gdLst>
              <a:gd name="connsiteX0" fmla="*/ 10668 w 11650"/>
              <a:gd name="connsiteY0" fmla="*/ 4858 h 5552"/>
              <a:gd name="connsiteX1" fmla="*/ 9240 w 11650"/>
              <a:gd name="connsiteY1" fmla="*/ 4286 h 5552"/>
              <a:gd name="connsiteX2" fmla="*/ 0 w 11650"/>
              <a:gd name="connsiteY2" fmla="*/ 0 h 5552"/>
              <a:gd name="connsiteX3" fmla="*/ 4858 w 11650"/>
              <a:gd name="connsiteY3" fmla="*/ 3905 h 5552"/>
              <a:gd name="connsiteX4" fmla="*/ 4096 w 11650"/>
              <a:gd name="connsiteY4" fmla="*/ 3048 h 5552"/>
              <a:gd name="connsiteX5" fmla="*/ 11239 w 11650"/>
              <a:gd name="connsiteY5" fmla="*/ 5525 h 5552"/>
              <a:gd name="connsiteX6" fmla="*/ 10668 w 11650"/>
              <a:gd name="connsiteY6" fmla="*/ 4858 h 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50" h="5552">
                <a:moveTo>
                  <a:pt x="10668" y="4858"/>
                </a:moveTo>
                <a:lnTo>
                  <a:pt x="9240" y="4286"/>
                </a:lnTo>
                <a:cubicBezTo>
                  <a:pt x="6572" y="1905"/>
                  <a:pt x="3620" y="1524"/>
                  <a:pt x="0" y="0"/>
                </a:cubicBezTo>
                <a:cubicBezTo>
                  <a:pt x="953" y="2191"/>
                  <a:pt x="2667" y="2381"/>
                  <a:pt x="4858" y="3905"/>
                </a:cubicBezTo>
                <a:cubicBezTo>
                  <a:pt x="5239" y="2857"/>
                  <a:pt x="4286" y="3429"/>
                  <a:pt x="4096" y="3048"/>
                </a:cubicBezTo>
                <a:cubicBezTo>
                  <a:pt x="6477" y="1715"/>
                  <a:pt x="8477" y="5525"/>
                  <a:pt x="11239" y="5525"/>
                </a:cubicBezTo>
                <a:cubicBezTo>
                  <a:pt x="12287" y="5715"/>
                  <a:pt x="11049" y="4858"/>
                  <a:pt x="10668" y="4858"/>
                </a:cubicBezTo>
                <a:close/>
              </a:path>
            </a:pathLst>
          </a:custGeom>
          <a:solidFill>
            <a:srgbClr val="237E85"/>
          </a:solidFill>
          <a:ln w="9525" cap="flat">
            <a:noFill/>
            <a:prstDash val="solid"/>
            <a:miter/>
          </a:ln>
        </p:spPr>
        <p:txBody>
          <a:bodyPr rtlCol="0" anchor="ctr"/>
          <a:lstStyle/>
          <a:p>
            <a:endParaRPr lang="en-US"/>
          </a:p>
        </p:txBody>
      </p:sp>
      <p:sp>
        <p:nvSpPr>
          <p:cNvPr id="323" name="צורה חופשית: צורה 296">
            <a:extLst>
              <a:ext uri="{FF2B5EF4-FFF2-40B4-BE49-F238E27FC236}">
                <a16:creationId xmlns:a16="http://schemas.microsoft.com/office/drawing/2014/main" id="{1BC0E716-57C5-40DC-96BA-929B5C8048BB}"/>
              </a:ext>
            </a:extLst>
          </p:cNvPr>
          <p:cNvSpPr/>
          <p:nvPr userDrawn="1"/>
        </p:nvSpPr>
        <p:spPr>
          <a:xfrm>
            <a:off x="4833175" y="316289"/>
            <a:ext cx="952" cy="988"/>
          </a:xfrm>
          <a:custGeom>
            <a:avLst/>
            <a:gdLst>
              <a:gd name="connsiteX0" fmla="*/ 0 w 952"/>
              <a:gd name="connsiteY0" fmla="*/ 893 h 988"/>
              <a:gd name="connsiteX1" fmla="*/ 762 w 952"/>
              <a:gd name="connsiteY1" fmla="*/ 988 h 988"/>
              <a:gd name="connsiteX2" fmla="*/ 952 w 952"/>
              <a:gd name="connsiteY2" fmla="*/ 321 h 988"/>
              <a:gd name="connsiteX3" fmla="*/ 0 w 952"/>
              <a:gd name="connsiteY3" fmla="*/ 893 h 988"/>
            </a:gdLst>
            <a:ahLst/>
            <a:cxnLst>
              <a:cxn ang="0">
                <a:pos x="connsiteX0" y="connsiteY0"/>
              </a:cxn>
              <a:cxn ang="0">
                <a:pos x="connsiteX1" y="connsiteY1"/>
              </a:cxn>
              <a:cxn ang="0">
                <a:pos x="connsiteX2" y="connsiteY2"/>
              </a:cxn>
              <a:cxn ang="0">
                <a:pos x="connsiteX3" y="connsiteY3"/>
              </a:cxn>
            </a:cxnLst>
            <a:rect l="l" t="t" r="r" b="b"/>
            <a:pathLst>
              <a:path w="952" h="988">
                <a:moveTo>
                  <a:pt x="0" y="893"/>
                </a:moveTo>
                <a:lnTo>
                  <a:pt x="762" y="988"/>
                </a:lnTo>
                <a:cubicBezTo>
                  <a:pt x="762" y="607"/>
                  <a:pt x="857" y="321"/>
                  <a:pt x="952" y="321"/>
                </a:cubicBezTo>
                <a:cubicBezTo>
                  <a:pt x="952" y="-250"/>
                  <a:pt x="0" y="-60"/>
                  <a:pt x="0" y="893"/>
                </a:cubicBezTo>
                <a:close/>
              </a:path>
            </a:pathLst>
          </a:custGeom>
          <a:solidFill>
            <a:srgbClr val="237E85"/>
          </a:solidFill>
          <a:ln w="9525" cap="flat">
            <a:noFill/>
            <a:prstDash val="solid"/>
            <a:miter/>
          </a:ln>
        </p:spPr>
        <p:txBody>
          <a:bodyPr rtlCol="0" anchor="ctr"/>
          <a:lstStyle/>
          <a:p>
            <a:endParaRPr lang="en-US"/>
          </a:p>
        </p:txBody>
      </p:sp>
      <p:sp>
        <p:nvSpPr>
          <p:cNvPr id="324" name="צורה חופשית: צורה 297">
            <a:extLst>
              <a:ext uri="{FF2B5EF4-FFF2-40B4-BE49-F238E27FC236}">
                <a16:creationId xmlns:a16="http://schemas.microsoft.com/office/drawing/2014/main" id="{EC819787-70C8-41DF-84C5-548648F07542}"/>
              </a:ext>
            </a:extLst>
          </p:cNvPr>
          <p:cNvSpPr/>
          <p:nvPr userDrawn="1"/>
        </p:nvSpPr>
        <p:spPr>
          <a:xfrm>
            <a:off x="4832261" y="319659"/>
            <a:ext cx="673" cy="2095"/>
          </a:xfrm>
          <a:custGeom>
            <a:avLst/>
            <a:gdLst>
              <a:gd name="connsiteX0" fmla="*/ 247 w 673"/>
              <a:gd name="connsiteY0" fmla="*/ 2095 h 2095"/>
              <a:gd name="connsiteX1" fmla="*/ 629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9" y="1429"/>
                </a:cubicBezTo>
                <a:cubicBezTo>
                  <a:pt x="819" y="476"/>
                  <a:pt x="343" y="667"/>
                  <a:pt x="438" y="0"/>
                </a:cubicBezTo>
                <a:cubicBezTo>
                  <a:pt x="247" y="1048"/>
                  <a:pt x="-324" y="667"/>
                  <a:pt x="247" y="2095"/>
                </a:cubicBezTo>
                <a:close/>
              </a:path>
            </a:pathLst>
          </a:custGeom>
          <a:solidFill>
            <a:srgbClr val="237E85"/>
          </a:solidFill>
          <a:ln w="9525" cap="flat">
            <a:noFill/>
            <a:prstDash val="solid"/>
            <a:miter/>
          </a:ln>
        </p:spPr>
        <p:txBody>
          <a:bodyPr rtlCol="0" anchor="ctr"/>
          <a:lstStyle/>
          <a:p>
            <a:endParaRPr lang="en-US"/>
          </a:p>
        </p:txBody>
      </p:sp>
      <p:sp>
        <p:nvSpPr>
          <p:cNvPr id="325" name="צורה חופשית: צורה 298">
            <a:extLst>
              <a:ext uri="{FF2B5EF4-FFF2-40B4-BE49-F238E27FC236}">
                <a16:creationId xmlns:a16="http://schemas.microsoft.com/office/drawing/2014/main" id="{DCF0E688-BFAA-40BB-B358-BB280C2A08EE}"/>
              </a:ext>
            </a:extLst>
          </p:cNvPr>
          <p:cNvSpPr/>
          <p:nvPr userDrawn="1"/>
        </p:nvSpPr>
        <p:spPr>
          <a:xfrm>
            <a:off x="4832603" y="317468"/>
            <a:ext cx="690" cy="1428"/>
          </a:xfrm>
          <a:custGeom>
            <a:avLst/>
            <a:gdLst>
              <a:gd name="connsiteX0" fmla="*/ 0 w 690"/>
              <a:gd name="connsiteY0" fmla="*/ 0 h 1428"/>
              <a:gd name="connsiteX1" fmla="*/ 667 w 690"/>
              <a:gd name="connsiteY1" fmla="*/ 1429 h 1428"/>
              <a:gd name="connsiteX2" fmla="*/ 0 w 690"/>
              <a:gd name="connsiteY2" fmla="*/ 0 h 1428"/>
            </a:gdLst>
            <a:ahLst/>
            <a:cxnLst>
              <a:cxn ang="0">
                <a:pos x="connsiteX0" y="connsiteY0"/>
              </a:cxn>
              <a:cxn ang="0">
                <a:pos x="connsiteX1" y="connsiteY1"/>
              </a:cxn>
              <a:cxn ang="0">
                <a:pos x="connsiteX2" y="connsiteY2"/>
              </a:cxn>
            </a:cxnLst>
            <a:rect l="l" t="t" r="r" b="b"/>
            <a:pathLst>
              <a:path w="690" h="1428">
                <a:moveTo>
                  <a:pt x="0" y="0"/>
                </a:moveTo>
                <a:cubicBezTo>
                  <a:pt x="0" y="952"/>
                  <a:pt x="286" y="1238"/>
                  <a:pt x="667" y="1429"/>
                </a:cubicBezTo>
                <a:cubicBezTo>
                  <a:pt x="762" y="476"/>
                  <a:pt x="572" y="0"/>
                  <a:pt x="0" y="0"/>
                </a:cubicBezTo>
                <a:close/>
              </a:path>
            </a:pathLst>
          </a:custGeom>
          <a:solidFill>
            <a:srgbClr val="237E85"/>
          </a:solidFill>
          <a:ln w="9525" cap="flat">
            <a:noFill/>
            <a:prstDash val="solid"/>
            <a:miter/>
          </a:ln>
        </p:spPr>
        <p:txBody>
          <a:bodyPr rtlCol="0" anchor="ctr"/>
          <a:lstStyle/>
          <a:p>
            <a:endParaRPr lang="en-US"/>
          </a:p>
        </p:txBody>
      </p:sp>
      <p:sp>
        <p:nvSpPr>
          <p:cNvPr id="326" name="צורה חופשית: צורה 299">
            <a:extLst>
              <a:ext uri="{FF2B5EF4-FFF2-40B4-BE49-F238E27FC236}">
                <a16:creationId xmlns:a16="http://schemas.microsoft.com/office/drawing/2014/main" id="{F4609A11-8D63-4BE1-AC5A-D66834AD5035}"/>
              </a:ext>
            </a:extLst>
          </p:cNvPr>
          <p:cNvSpPr/>
          <p:nvPr userDrawn="1"/>
        </p:nvSpPr>
        <p:spPr>
          <a:xfrm>
            <a:off x="4838604" y="276624"/>
            <a:ext cx="952" cy="1727"/>
          </a:xfrm>
          <a:custGeom>
            <a:avLst/>
            <a:gdLst>
              <a:gd name="connsiteX0" fmla="*/ 953 w 952"/>
              <a:gd name="connsiteY0" fmla="*/ 1125 h 1727"/>
              <a:gd name="connsiteX1" fmla="*/ 667 w 952"/>
              <a:gd name="connsiteY1" fmla="*/ 744 h 1727"/>
              <a:gd name="connsiteX2" fmla="*/ 857 w 952"/>
              <a:gd name="connsiteY2" fmla="*/ 363 h 1727"/>
              <a:gd name="connsiteX3" fmla="*/ 0 w 952"/>
              <a:gd name="connsiteY3" fmla="*/ 1315 h 1727"/>
              <a:gd name="connsiteX4" fmla="*/ 953 w 952"/>
              <a:gd name="connsiteY4" fmla="*/ 1125 h 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27">
                <a:moveTo>
                  <a:pt x="953" y="1125"/>
                </a:moveTo>
                <a:cubicBezTo>
                  <a:pt x="953" y="744"/>
                  <a:pt x="762" y="839"/>
                  <a:pt x="667" y="744"/>
                </a:cubicBezTo>
                <a:cubicBezTo>
                  <a:pt x="667" y="458"/>
                  <a:pt x="762" y="458"/>
                  <a:pt x="857" y="363"/>
                </a:cubicBezTo>
                <a:cubicBezTo>
                  <a:pt x="667" y="-780"/>
                  <a:pt x="191" y="1125"/>
                  <a:pt x="0" y="1315"/>
                </a:cubicBezTo>
                <a:cubicBezTo>
                  <a:pt x="191" y="2554"/>
                  <a:pt x="476" y="553"/>
                  <a:pt x="953" y="1125"/>
                </a:cubicBezTo>
                <a:close/>
              </a:path>
            </a:pathLst>
          </a:custGeom>
          <a:solidFill>
            <a:srgbClr val="237E85"/>
          </a:solidFill>
          <a:ln w="9525" cap="flat">
            <a:noFill/>
            <a:prstDash val="solid"/>
            <a:miter/>
          </a:ln>
        </p:spPr>
        <p:txBody>
          <a:bodyPr rtlCol="0" anchor="ctr"/>
          <a:lstStyle/>
          <a:p>
            <a:endParaRPr lang="en-US"/>
          </a:p>
        </p:txBody>
      </p:sp>
      <p:sp>
        <p:nvSpPr>
          <p:cNvPr id="327" name="צורה חופשית: צורה 300">
            <a:extLst>
              <a:ext uri="{FF2B5EF4-FFF2-40B4-BE49-F238E27FC236}">
                <a16:creationId xmlns:a16="http://schemas.microsoft.com/office/drawing/2014/main" id="{6B427BE3-8F2C-42AB-8A8F-42E031443285}"/>
              </a:ext>
            </a:extLst>
          </p:cNvPr>
          <p:cNvSpPr/>
          <p:nvPr userDrawn="1"/>
        </p:nvSpPr>
        <p:spPr>
          <a:xfrm>
            <a:off x="4873847" y="270778"/>
            <a:ext cx="2285" cy="755"/>
          </a:xfrm>
          <a:custGeom>
            <a:avLst/>
            <a:gdLst>
              <a:gd name="connsiteX0" fmla="*/ 2286 w 2285"/>
              <a:gd name="connsiteY0" fmla="*/ 684 h 755"/>
              <a:gd name="connsiteX1" fmla="*/ 0 w 2285"/>
              <a:gd name="connsiteY1" fmla="*/ 112 h 755"/>
              <a:gd name="connsiteX2" fmla="*/ 2286 w 2285"/>
              <a:gd name="connsiteY2" fmla="*/ 684 h 755"/>
            </a:gdLst>
            <a:ahLst/>
            <a:cxnLst>
              <a:cxn ang="0">
                <a:pos x="connsiteX0" y="connsiteY0"/>
              </a:cxn>
              <a:cxn ang="0">
                <a:pos x="connsiteX1" y="connsiteY1"/>
              </a:cxn>
              <a:cxn ang="0">
                <a:pos x="connsiteX2" y="connsiteY2"/>
              </a:cxn>
            </a:cxnLst>
            <a:rect l="l" t="t" r="r" b="b"/>
            <a:pathLst>
              <a:path w="2285" h="755">
                <a:moveTo>
                  <a:pt x="2286" y="684"/>
                </a:moveTo>
                <a:cubicBezTo>
                  <a:pt x="2000" y="112"/>
                  <a:pt x="571" y="-174"/>
                  <a:pt x="0" y="112"/>
                </a:cubicBezTo>
                <a:cubicBezTo>
                  <a:pt x="667" y="1160"/>
                  <a:pt x="1333" y="588"/>
                  <a:pt x="2286" y="684"/>
                </a:cubicBezTo>
                <a:close/>
              </a:path>
            </a:pathLst>
          </a:custGeom>
          <a:solidFill>
            <a:srgbClr val="237E85"/>
          </a:solidFill>
          <a:ln w="9525" cap="flat">
            <a:noFill/>
            <a:prstDash val="solid"/>
            <a:miter/>
          </a:ln>
        </p:spPr>
        <p:txBody>
          <a:bodyPr rtlCol="0" anchor="ctr"/>
          <a:lstStyle/>
          <a:p>
            <a:endParaRPr lang="en-US"/>
          </a:p>
        </p:txBody>
      </p:sp>
      <p:sp>
        <p:nvSpPr>
          <p:cNvPr id="328" name="צורה חופשית: צורה 301">
            <a:extLst>
              <a:ext uri="{FF2B5EF4-FFF2-40B4-BE49-F238E27FC236}">
                <a16:creationId xmlns:a16="http://schemas.microsoft.com/office/drawing/2014/main" id="{B29CCBE2-D4A0-4C88-9ED9-17DF24D70D3A}"/>
              </a:ext>
            </a:extLst>
          </p:cNvPr>
          <p:cNvSpPr/>
          <p:nvPr userDrawn="1"/>
        </p:nvSpPr>
        <p:spPr>
          <a:xfrm>
            <a:off x="4838128" y="273653"/>
            <a:ext cx="2762" cy="2571"/>
          </a:xfrm>
          <a:custGeom>
            <a:avLst/>
            <a:gdLst>
              <a:gd name="connsiteX0" fmla="*/ 2762 w 2762"/>
              <a:gd name="connsiteY0" fmla="*/ 0 h 2571"/>
              <a:gd name="connsiteX1" fmla="*/ 0 w 2762"/>
              <a:gd name="connsiteY1" fmla="*/ 2572 h 2571"/>
              <a:gd name="connsiteX2" fmla="*/ 2762 w 2762"/>
              <a:gd name="connsiteY2" fmla="*/ 0 h 2571"/>
            </a:gdLst>
            <a:ahLst/>
            <a:cxnLst>
              <a:cxn ang="0">
                <a:pos x="connsiteX0" y="connsiteY0"/>
              </a:cxn>
              <a:cxn ang="0">
                <a:pos x="connsiteX1" y="connsiteY1"/>
              </a:cxn>
              <a:cxn ang="0">
                <a:pos x="connsiteX2" y="connsiteY2"/>
              </a:cxn>
            </a:cxnLst>
            <a:rect l="l" t="t" r="r" b="b"/>
            <a:pathLst>
              <a:path w="2762" h="2571">
                <a:moveTo>
                  <a:pt x="2762" y="0"/>
                </a:moveTo>
                <a:cubicBezTo>
                  <a:pt x="2191" y="95"/>
                  <a:pt x="381" y="572"/>
                  <a:pt x="0" y="2572"/>
                </a:cubicBezTo>
                <a:cubicBezTo>
                  <a:pt x="1143" y="1619"/>
                  <a:pt x="1714" y="1429"/>
                  <a:pt x="2762" y="0"/>
                </a:cubicBezTo>
                <a:close/>
              </a:path>
            </a:pathLst>
          </a:custGeom>
          <a:solidFill>
            <a:srgbClr val="237E85"/>
          </a:solidFill>
          <a:ln w="9525" cap="flat">
            <a:noFill/>
            <a:prstDash val="solid"/>
            <a:miter/>
          </a:ln>
        </p:spPr>
        <p:txBody>
          <a:bodyPr rtlCol="0" anchor="ctr"/>
          <a:lstStyle/>
          <a:p>
            <a:endParaRPr lang="en-US"/>
          </a:p>
        </p:txBody>
      </p:sp>
      <p:sp>
        <p:nvSpPr>
          <p:cNvPr id="329" name="צורה חופשית: צורה 302">
            <a:extLst>
              <a:ext uri="{FF2B5EF4-FFF2-40B4-BE49-F238E27FC236}">
                <a16:creationId xmlns:a16="http://schemas.microsoft.com/office/drawing/2014/main" id="{7F347B62-CB2E-4AE6-98ED-991568F3BFD7}"/>
              </a:ext>
            </a:extLst>
          </p:cNvPr>
          <p:cNvSpPr/>
          <p:nvPr userDrawn="1"/>
        </p:nvSpPr>
        <p:spPr>
          <a:xfrm>
            <a:off x="4854701" y="269081"/>
            <a:ext cx="5048" cy="2357"/>
          </a:xfrm>
          <a:custGeom>
            <a:avLst/>
            <a:gdLst>
              <a:gd name="connsiteX0" fmla="*/ 1905 w 5048"/>
              <a:gd name="connsiteY0" fmla="*/ 1238 h 2357"/>
              <a:gd name="connsiteX1" fmla="*/ 1238 w 5048"/>
              <a:gd name="connsiteY1" fmla="*/ 1905 h 2357"/>
              <a:gd name="connsiteX2" fmla="*/ 2191 w 5048"/>
              <a:gd name="connsiteY2" fmla="*/ 2286 h 2357"/>
              <a:gd name="connsiteX3" fmla="*/ 5048 w 5048"/>
              <a:gd name="connsiteY3" fmla="*/ 1810 h 2357"/>
              <a:gd name="connsiteX4" fmla="*/ 3334 w 5048"/>
              <a:gd name="connsiteY4" fmla="*/ 1715 h 2357"/>
              <a:gd name="connsiteX5" fmla="*/ 0 w 5048"/>
              <a:gd name="connsiteY5" fmla="*/ 0 h 2357"/>
              <a:gd name="connsiteX6" fmla="*/ 1905 w 5048"/>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8" h="2357">
                <a:moveTo>
                  <a:pt x="1905" y="1238"/>
                </a:moveTo>
                <a:cubicBezTo>
                  <a:pt x="1048" y="1715"/>
                  <a:pt x="-1048" y="1524"/>
                  <a:pt x="1238" y="1905"/>
                </a:cubicBezTo>
                <a:cubicBezTo>
                  <a:pt x="1619" y="1905"/>
                  <a:pt x="1619" y="2572"/>
                  <a:pt x="2191" y="2286"/>
                </a:cubicBezTo>
                <a:cubicBezTo>
                  <a:pt x="2286" y="571"/>
                  <a:pt x="3620" y="2762"/>
                  <a:pt x="5048" y="1810"/>
                </a:cubicBezTo>
                <a:cubicBezTo>
                  <a:pt x="4572" y="857"/>
                  <a:pt x="3715" y="857"/>
                  <a:pt x="3334" y="1715"/>
                </a:cubicBezTo>
                <a:cubicBezTo>
                  <a:pt x="2572" y="-95"/>
                  <a:pt x="1810" y="476"/>
                  <a:pt x="0" y="0"/>
                </a:cubicBezTo>
                <a:cubicBezTo>
                  <a:pt x="191" y="2095"/>
                  <a:pt x="1619" y="476"/>
                  <a:pt x="1905" y="1238"/>
                </a:cubicBezTo>
                <a:close/>
              </a:path>
            </a:pathLst>
          </a:custGeom>
          <a:solidFill>
            <a:srgbClr val="237E85"/>
          </a:solidFill>
          <a:ln w="9525" cap="flat">
            <a:noFill/>
            <a:prstDash val="solid"/>
            <a:miter/>
          </a:ln>
        </p:spPr>
        <p:txBody>
          <a:bodyPr rtlCol="0" anchor="ctr"/>
          <a:lstStyle/>
          <a:p>
            <a:endParaRPr lang="en-US"/>
          </a:p>
        </p:txBody>
      </p:sp>
      <p:sp>
        <p:nvSpPr>
          <p:cNvPr id="330" name="צורה חופשית: צורה 303">
            <a:extLst>
              <a:ext uri="{FF2B5EF4-FFF2-40B4-BE49-F238E27FC236}">
                <a16:creationId xmlns:a16="http://schemas.microsoft.com/office/drawing/2014/main" id="{9638051B-7579-49F7-B218-E230A12EF461}"/>
              </a:ext>
            </a:extLst>
          </p:cNvPr>
          <p:cNvSpPr/>
          <p:nvPr userDrawn="1"/>
        </p:nvSpPr>
        <p:spPr>
          <a:xfrm>
            <a:off x="4927282" y="441674"/>
            <a:ext cx="1857" cy="1942"/>
          </a:xfrm>
          <a:custGeom>
            <a:avLst/>
            <a:gdLst>
              <a:gd name="connsiteX0" fmla="*/ 0 w 1857"/>
              <a:gd name="connsiteY0" fmla="*/ 0 h 1942"/>
              <a:gd name="connsiteX1" fmla="*/ 1810 w 1857"/>
              <a:gd name="connsiteY1" fmla="*/ 1715 h 1942"/>
              <a:gd name="connsiteX2" fmla="*/ 0 w 1857"/>
              <a:gd name="connsiteY2" fmla="*/ 0 h 1942"/>
            </a:gdLst>
            <a:ahLst/>
            <a:cxnLst>
              <a:cxn ang="0">
                <a:pos x="connsiteX0" y="connsiteY0"/>
              </a:cxn>
              <a:cxn ang="0">
                <a:pos x="connsiteX1" y="connsiteY1"/>
              </a:cxn>
              <a:cxn ang="0">
                <a:pos x="connsiteX2" y="connsiteY2"/>
              </a:cxn>
            </a:cxnLst>
            <a:rect l="l" t="t" r="r" b="b"/>
            <a:pathLst>
              <a:path w="1857" h="1942">
                <a:moveTo>
                  <a:pt x="0" y="0"/>
                </a:moveTo>
                <a:cubicBezTo>
                  <a:pt x="0" y="1810"/>
                  <a:pt x="476" y="2286"/>
                  <a:pt x="1810" y="1715"/>
                </a:cubicBezTo>
                <a:cubicBezTo>
                  <a:pt x="2191" y="-476"/>
                  <a:pt x="191" y="857"/>
                  <a:pt x="0" y="0"/>
                </a:cubicBezTo>
                <a:close/>
              </a:path>
            </a:pathLst>
          </a:custGeom>
          <a:solidFill>
            <a:srgbClr val="237E85"/>
          </a:solidFill>
          <a:ln w="9525" cap="flat">
            <a:noFill/>
            <a:prstDash val="solid"/>
            <a:miter/>
          </a:ln>
        </p:spPr>
        <p:txBody>
          <a:bodyPr rtlCol="0" anchor="ctr"/>
          <a:lstStyle/>
          <a:p>
            <a:endParaRPr lang="en-US"/>
          </a:p>
        </p:txBody>
      </p:sp>
      <p:sp>
        <p:nvSpPr>
          <p:cNvPr id="331" name="צורה חופשית: צורה 304">
            <a:extLst>
              <a:ext uri="{FF2B5EF4-FFF2-40B4-BE49-F238E27FC236}">
                <a16:creationId xmlns:a16="http://schemas.microsoft.com/office/drawing/2014/main" id="{FA01A3EA-ED50-4351-A319-8AFDB6206D59}"/>
              </a:ext>
            </a:extLst>
          </p:cNvPr>
          <p:cNvSpPr/>
          <p:nvPr userDrawn="1"/>
        </p:nvSpPr>
        <p:spPr>
          <a:xfrm>
            <a:off x="4899914" y="550830"/>
            <a:ext cx="1543" cy="1714"/>
          </a:xfrm>
          <a:custGeom>
            <a:avLst/>
            <a:gdLst>
              <a:gd name="connsiteX0" fmla="*/ 127 w 1543"/>
              <a:gd name="connsiteY0" fmla="*/ 0 h 1714"/>
              <a:gd name="connsiteX1" fmla="*/ 1460 w 1543"/>
              <a:gd name="connsiteY1" fmla="*/ 1714 h 1714"/>
              <a:gd name="connsiteX2" fmla="*/ 127 w 1543"/>
              <a:gd name="connsiteY2" fmla="*/ 0 h 1714"/>
            </a:gdLst>
            <a:ahLst/>
            <a:cxnLst>
              <a:cxn ang="0">
                <a:pos x="connsiteX0" y="connsiteY0"/>
              </a:cxn>
              <a:cxn ang="0">
                <a:pos x="connsiteX1" y="connsiteY1"/>
              </a:cxn>
              <a:cxn ang="0">
                <a:pos x="connsiteX2" y="connsiteY2"/>
              </a:cxn>
            </a:cxnLst>
            <a:rect l="l" t="t" r="r" b="b"/>
            <a:pathLst>
              <a:path w="1543" h="1714">
                <a:moveTo>
                  <a:pt x="127" y="0"/>
                </a:moveTo>
                <a:cubicBezTo>
                  <a:pt x="-445" y="2000"/>
                  <a:pt x="1079" y="1048"/>
                  <a:pt x="1460" y="1714"/>
                </a:cubicBezTo>
                <a:cubicBezTo>
                  <a:pt x="1937" y="-381"/>
                  <a:pt x="222" y="1714"/>
                  <a:pt x="127" y="0"/>
                </a:cubicBezTo>
                <a:close/>
              </a:path>
            </a:pathLst>
          </a:custGeom>
          <a:solidFill>
            <a:srgbClr val="237E85"/>
          </a:solidFill>
          <a:ln w="9525" cap="flat">
            <a:noFill/>
            <a:prstDash val="solid"/>
            <a:miter/>
          </a:ln>
        </p:spPr>
        <p:txBody>
          <a:bodyPr rtlCol="0" anchor="ctr"/>
          <a:lstStyle/>
          <a:p>
            <a:endParaRPr lang="en-US"/>
          </a:p>
        </p:txBody>
      </p:sp>
      <p:sp>
        <p:nvSpPr>
          <p:cNvPr id="332" name="צורה חופשית: צורה 305">
            <a:extLst>
              <a:ext uri="{FF2B5EF4-FFF2-40B4-BE49-F238E27FC236}">
                <a16:creationId xmlns:a16="http://schemas.microsoft.com/office/drawing/2014/main" id="{D1CA04E1-323E-4A61-9DF9-F6F91BB1C055}"/>
              </a:ext>
            </a:extLst>
          </p:cNvPr>
          <p:cNvSpPr/>
          <p:nvPr userDrawn="1"/>
        </p:nvSpPr>
        <p:spPr>
          <a:xfrm>
            <a:off x="4873699" y="541686"/>
            <a:ext cx="1195" cy="1428"/>
          </a:xfrm>
          <a:custGeom>
            <a:avLst/>
            <a:gdLst>
              <a:gd name="connsiteX0" fmla="*/ 52 w 1195"/>
              <a:gd name="connsiteY0" fmla="*/ 0 h 1428"/>
              <a:gd name="connsiteX1" fmla="*/ 1195 w 1195"/>
              <a:gd name="connsiteY1" fmla="*/ 1429 h 1428"/>
              <a:gd name="connsiteX2" fmla="*/ 52 w 1195"/>
              <a:gd name="connsiteY2" fmla="*/ 0 h 1428"/>
            </a:gdLst>
            <a:ahLst/>
            <a:cxnLst>
              <a:cxn ang="0">
                <a:pos x="connsiteX0" y="connsiteY0"/>
              </a:cxn>
              <a:cxn ang="0">
                <a:pos x="connsiteX1" y="connsiteY1"/>
              </a:cxn>
              <a:cxn ang="0">
                <a:pos x="connsiteX2" y="connsiteY2"/>
              </a:cxn>
            </a:cxnLst>
            <a:rect l="l" t="t" r="r" b="b"/>
            <a:pathLst>
              <a:path w="1195" h="1428">
                <a:moveTo>
                  <a:pt x="52" y="0"/>
                </a:moveTo>
                <a:cubicBezTo>
                  <a:pt x="-233" y="572"/>
                  <a:pt x="719" y="1238"/>
                  <a:pt x="1195" y="1429"/>
                </a:cubicBezTo>
                <a:cubicBezTo>
                  <a:pt x="1195" y="-191"/>
                  <a:pt x="719" y="572"/>
                  <a:pt x="52" y="0"/>
                </a:cubicBezTo>
                <a:close/>
              </a:path>
            </a:pathLst>
          </a:custGeom>
          <a:solidFill>
            <a:srgbClr val="237E85"/>
          </a:solidFill>
          <a:ln w="9525" cap="flat">
            <a:noFill/>
            <a:prstDash val="solid"/>
            <a:miter/>
          </a:ln>
        </p:spPr>
        <p:txBody>
          <a:bodyPr rtlCol="0" anchor="ctr"/>
          <a:lstStyle/>
          <a:p>
            <a:endParaRPr lang="en-US"/>
          </a:p>
        </p:txBody>
      </p:sp>
      <p:sp>
        <p:nvSpPr>
          <p:cNvPr id="333" name="צורה חופשית: צורה 306">
            <a:extLst>
              <a:ext uri="{FF2B5EF4-FFF2-40B4-BE49-F238E27FC236}">
                <a16:creationId xmlns:a16="http://schemas.microsoft.com/office/drawing/2014/main" id="{5580ED39-9708-436C-A0C2-DAEE669C02D6}"/>
              </a:ext>
            </a:extLst>
          </p:cNvPr>
          <p:cNvSpPr/>
          <p:nvPr userDrawn="1"/>
        </p:nvSpPr>
        <p:spPr>
          <a:xfrm>
            <a:off x="4902987" y="553212"/>
            <a:ext cx="1625" cy="1305"/>
          </a:xfrm>
          <a:custGeom>
            <a:avLst/>
            <a:gdLst>
              <a:gd name="connsiteX0" fmla="*/ 6 w 1625"/>
              <a:gd name="connsiteY0" fmla="*/ 0 h 1305"/>
              <a:gd name="connsiteX1" fmla="*/ 1625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8" y="1524"/>
                  <a:pt x="1625" y="1238"/>
                </a:cubicBezTo>
                <a:cubicBezTo>
                  <a:pt x="1625" y="-286"/>
                  <a:pt x="768" y="476"/>
                  <a:pt x="6" y="0"/>
                </a:cubicBezTo>
                <a:close/>
              </a:path>
            </a:pathLst>
          </a:custGeom>
          <a:solidFill>
            <a:srgbClr val="237E85"/>
          </a:solidFill>
          <a:ln w="9525" cap="flat">
            <a:noFill/>
            <a:prstDash val="solid"/>
            <a:miter/>
          </a:ln>
        </p:spPr>
        <p:txBody>
          <a:bodyPr rtlCol="0" anchor="ctr"/>
          <a:lstStyle/>
          <a:p>
            <a:endParaRPr lang="en-US"/>
          </a:p>
        </p:txBody>
      </p:sp>
      <p:sp>
        <p:nvSpPr>
          <p:cNvPr id="334" name="צורה חופשית: צורה 307">
            <a:extLst>
              <a:ext uri="{FF2B5EF4-FFF2-40B4-BE49-F238E27FC236}">
                <a16:creationId xmlns:a16="http://schemas.microsoft.com/office/drawing/2014/main" id="{7B9F1766-5492-41BF-B54A-FC0C16DD6385}"/>
              </a:ext>
            </a:extLst>
          </p:cNvPr>
          <p:cNvSpPr/>
          <p:nvPr userDrawn="1"/>
        </p:nvSpPr>
        <p:spPr>
          <a:xfrm>
            <a:off x="4915914" y="557703"/>
            <a:ext cx="3864" cy="4081"/>
          </a:xfrm>
          <a:custGeom>
            <a:avLst/>
            <a:gdLst>
              <a:gd name="connsiteX0" fmla="*/ 2605 w 3864"/>
              <a:gd name="connsiteY0" fmla="*/ 271 h 4081"/>
              <a:gd name="connsiteX1" fmla="*/ 33 w 3864"/>
              <a:gd name="connsiteY1" fmla="*/ 176 h 4081"/>
              <a:gd name="connsiteX2" fmla="*/ 1366 w 3864"/>
              <a:gd name="connsiteY2" fmla="*/ 843 h 4081"/>
              <a:gd name="connsiteX3" fmla="*/ 2985 w 3864"/>
              <a:gd name="connsiteY3" fmla="*/ 4081 h 4081"/>
              <a:gd name="connsiteX4" fmla="*/ 2224 w 3864"/>
              <a:gd name="connsiteY4" fmla="*/ 1890 h 4081"/>
              <a:gd name="connsiteX5" fmla="*/ 3176 w 3864"/>
              <a:gd name="connsiteY5" fmla="*/ 1224 h 4081"/>
              <a:gd name="connsiteX6" fmla="*/ 2605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5" y="271"/>
                </a:moveTo>
                <a:cubicBezTo>
                  <a:pt x="1557" y="2557"/>
                  <a:pt x="1747" y="-777"/>
                  <a:pt x="33" y="176"/>
                </a:cubicBezTo>
                <a:cubicBezTo>
                  <a:pt x="-157" y="1605"/>
                  <a:pt x="509" y="1795"/>
                  <a:pt x="1366" y="843"/>
                </a:cubicBezTo>
                <a:cubicBezTo>
                  <a:pt x="890" y="3605"/>
                  <a:pt x="1842" y="3033"/>
                  <a:pt x="2985" y="4081"/>
                </a:cubicBezTo>
                <a:cubicBezTo>
                  <a:pt x="4034" y="1224"/>
                  <a:pt x="1938" y="3033"/>
                  <a:pt x="2224" y="1890"/>
                </a:cubicBezTo>
                <a:cubicBezTo>
                  <a:pt x="3176" y="1509"/>
                  <a:pt x="4795" y="2271"/>
                  <a:pt x="3176" y="1224"/>
                </a:cubicBezTo>
                <a:cubicBezTo>
                  <a:pt x="2795" y="938"/>
                  <a:pt x="3081" y="81"/>
                  <a:pt x="2605" y="271"/>
                </a:cubicBezTo>
                <a:close/>
              </a:path>
            </a:pathLst>
          </a:custGeom>
          <a:solidFill>
            <a:srgbClr val="237E85"/>
          </a:solidFill>
          <a:ln w="9525" cap="flat">
            <a:noFill/>
            <a:prstDash val="solid"/>
            <a:miter/>
          </a:ln>
        </p:spPr>
        <p:txBody>
          <a:bodyPr rtlCol="0" anchor="ctr"/>
          <a:lstStyle/>
          <a:p>
            <a:endParaRPr lang="en-US"/>
          </a:p>
        </p:txBody>
      </p:sp>
      <p:sp>
        <p:nvSpPr>
          <p:cNvPr id="335" name="צורה חופשית: צורה 308">
            <a:extLst>
              <a:ext uri="{FF2B5EF4-FFF2-40B4-BE49-F238E27FC236}">
                <a16:creationId xmlns:a16="http://schemas.microsoft.com/office/drawing/2014/main" id="{7E5BCC1A-0DBA-4701-9589-9E1B2B895811}"/>
              </a:ext>
            </a:extLst>
          </p:cNvPr>
          <p:cNvSpPr/>
          <p:nvPr userDrawn="1"/>
        </p:nvSpPr>
        <p:spPr>
          <a:xfrm>
            <a:off x="4933092" y="445226"/>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5" y="353"/>
                  <a:pt x="953" y="-314"/>
                  <a:pt x="0" y="163"/>
                </a:cubicBezTo>
                <a:cubicBezTo>
                  <a:pt x="381" y="639"/>
                  <a:pt x="858" y="1401"/>
                  <a:pt x="2000" y="925"/>
                </a:cubicBezTo>
                <a:close/>
              </a:path>
            </a:pathLst>
          </a:custGeom>
          <a:solidFill>
            <a:srgbClr val="237E85"/>
          </a:solidFill>
          <a:ln w="9525" cap="flat">
            <a:noFill/>
            <a:prstDash val="solid"/>
            <a:miter/>
          </a:ln>
        </p:spPr>
        <p:txBody>
          <a:bodyPr rtlCol="0" anchor="ctr"/>
          <a:lstStyle/>
          <a:p>
            <a:endParaRPr lang="en-US"/>
          </a:p>
        </p:txBody>
      </p:sp>
      <p:sp>
        <p:nvSpPr>
          <p:cNvPr id="336" name="צורה חופשית: צורה 309">
            <a:extLst>
              <a:ext uri="{FF2B5EF4-FFF2-40B4-BE49-F238E27FC236}">
                <a16:creationId xmlns:a16="http://schemas.microsoft.com/office/drawing/2014/main" id="{35D3F3E0-FB7D-407A-88BB-71EE19C81EC4}"/>
              </a:ext>
            </a:extLst>
          </p:cNvPr>
          <p:cNvSpPr/>
          <p:nvPr userDrawn="1"/>
        </p:nvSpPr>
        <p:spPr>
          <a:xfrm>
            <a:off x="4884801" y="346687"/>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8" y="-73"/>
                  <a:pt x="952" y="-264"/>
                  <a:pt x="0" y="308"/>
                </a:cubicBezTo>
                <a:cubicBezTo>
                  <a:pt x="190" y="1832"/>
                  <a:pt x="1428" y="594"/>
                  <a:pt x="1810" y="1165"/>
                </a:cubicBezTo>
                <a:close/>
              </a:path>
            </a:pathLst>
          </a:custGeom>
          <a:solidFill>
            <a:srgbClr val="237E85"/>
          </a:solidFill>
          <a:ln w="9525" cap="flat">
            <a:noFill/>
            <a:prstDash val="solid"/>
            <a:miter/>
          </a:ln>
        </p:spPr>
        <p:txBody>
          <a:bodyPr rtlCol="0" anchor="ctr"/>
          <a:lstStyle/>
          <a:p>
            <a:endParaRPr lang="en-US"/>
          </a:p>
        </p:txBody>
      </p:sp>
      <p:sp>
        <p:nvSpPr>
          <p:cNvPr id="337" name="צורה חופשית: צורה 310">
            <a:extLst>
              <a:ext uri="{FF2B5EF4-FFF2-40B4-BE49-F238E27FC236}">
                <a16:creationId xmlns:a16="http://schemas.microsoft.com/office/drawing/2014/main" id="{C40AC0F4-1660-4F79-A246-7D3150192FC0}"/>
              </a:ext>
            </a:extLst>
          </p:cNvPr>
          <p:cNvSpPr/>
          <p:nvPr userDrawn="1"/>
        </p:nvSpPr>
        <p:spPr>
          <a:xfrm>
            <a:off x="4969711" y="501967"/>
            <a:ext cx="803" cy="2285"/>
          </a:xfrm>
          <a:custGeom>
            <a:avLst/>
            <a:gdLst>
              <a:gd name="connsiteX0" fmla="*/ 338 w 803"/>
              <a:gd name="connsiteY0" fmla="*/ 2286 h 2285"/>
              <a:gd name="connsiteX1" fmla="*/ 624 w 803"/>
              <a:gd name="connsiteY1" fmla="*/ 0 h 2285"/>
              <a:gd name="connsiteX2" fmla="*/ 338 w 803"/>
              <a:gd name="connsiteY2" fmla="*/ 2286 h 2285"/>
            </a:gdLst>
            <a:ahLst/>
            <a:cxnLst>
              <a:cxn ang="0">
                <a:pos x="connsiteX0" y="connsiteY0"/>
              </a:cxn>
              <a:cxn ang="0">
                <a:pos x="connsiteX1" y="connsiteY1"/>
              </a:cxn>
              <a:cxn ang="0">
                <a:pos x="connsiteX2" y="connsiteY2"/>
              </a:cxn>
            </a:cxnLst>
            <a:rect l="l" t="t" r="r" b="b"/>
            <a:pathLst>
              <a:path w="803" h="2285">
                <a:moveTo>
                  <a:pt x="338" y="2286"/>
                </a:moveTo>
                <a:cubicBezTo>
                  <a:pt x="1005" y="1048"/>
                  <a:pt x="815" y="476"/>
                  <a:pt x="624" y="0"/>
                </a:cubicBezTo>
                <a:cubicBezTo>
                  <a:pt x="-42" y="1333"/>
                  <a:pt x="-233" y="2095"/>
                  <a:pt x="338" y="2286"/>
                </a:cubicBezTo>
                <a:close/>
              </a:path>
            </a:pathLst>
          </a:custGeom>
          <a:solidFill>
            <a:srgbClr val="237E85"/>
          </a:solidFill>
          <a:ln w="9525" cap="flat">
            <a:noFill/>
            <a:prstDash val="solid"/>
            <a:miter/>
          </a:ln>
        </p:spPr>
        <p:txBody>
          <a:bodyPr rtlCol="0" anchor="ctr"/>
          <a:lstStyle/>
          <a:p>
            <a:endParaRPr lang="en-US"/>
          </a:p>
        </p:txBody>
      </p:sp>
      <p:sp>
        <p:nvSpPr>
          <p:cNvPr id="338" name="צורה חופשית: צורה 311">
            <a:extLst>
              <a:ext uri="{FF2B5EF4-FFF2-40B4-BE49-F238E27FC236}">
                <a16:creationId xmlns:a16="http://schemas.microsoft.com/office/drawing/2014/main" id="{36619A5E-A2BD-4386-9FCF-BE5D4DF64730}"/>
              </a:ext>
            </a:extLst>
          </p:cNvPr>
          <p:cNvSpPr/>
          <p:nvPr userDrawn="1"/>
        </p:nvSpPr>
        <p:spPr>
          <a:xfrm>
            <a:off x="4971573" y="498729"/>
            <a:ext cx="1619" cy="2762"/>
          </a:xfrm>
          <a:custGeom>
            <a:avLst/>
            <a:gdLst>
              <a:gd name="connsiteX0" fmla="*/ 1619 w 1619"/>
              <a:gd name="connsiteY0" fmla="*/ 0 h 2762"/>
              <a:gd name="connsiteX1" fmla="*/ 762 w 1619"/>
              <a:gd name="connsiteY1" fmla="*/ 762 h 2762"/>
              <a:gd name="connsiteX2" fmla="*/ 0 w 1619"/>
              <a:gd name="connsiteY2" fmla="*/ 2762 h 2762"/>
              <a:gd name="connsiteX3" fmla="*/ 1619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19" y="0"/>
                </a:moveTo>
                <a:cubicBezTo>
                  <a:pt x="1428" y="0"/>
                  <a:pt x="952" y="857"/>
                  <a:pt x="762" y="762"/>
                </a:cubicBezTo>
                <a:cubicBezTo>
                  <a:pt x="-95" y="1905"/>
                  <a:pt x="476" y="1810"/>
                  <a:pt x="0" y="2762"/>
                </a:cubicBezTo>
                <a:cubicBezTo>
                  <a:pt x="857" y="1238"/>
                  <a:pt x="1143" y="2096"/>
                  <a:pt x="1619" y="0"/>
                </a:cubicBezTo>
                <a:close/>
              </a:path>
            </a:pathLst>
          </a:custGeom>
          <a:solidFill>
            <a:srgbClr val="237E85"/>
          </a:solidFill>
          <a:ln w="9525" cap="flat">
            <a:noFill/>
            <a:prstDash val="solid"/>
            <a:miter/>
          </a:ln>
        </p:spPr>
        <p:txBody>
          <a:bodyPr rtlCol="0" anchor="ctr"/>
          <a:lstStyle/>
          <a:p>
            <a:endParaRPr lang="en-US"/>
          </a:p>
        </p:txBody>
      </p:sp>
      <p:sp>
        <p:nvSpPr>
          <p:cNvPr id="339" name="צורה חופשית: צורה 312">
            <a:extLst>
              <a:ext uri="{FF2B5EF4-FFF2-40B4-BE49-F238E27FC236}">
                <a16:creationId xmlns:a16="http://schemas.microsoft.com/office/drawing/2014/main" id="{E0B72791-E5CE-4017-8A52-E04231849661}"/>
              </a:ext>
            </a:extLst>
          </p:cNvPr>
          <p:cNvSpPr/>
          <p:nvPr userDrawn="1"/>
        </p:nvSpPr>
        <p:spPr>
          <a:xfrm>
            <a:off x="4862417" y="545149"/>
            <a:ext cx="2000" cy="1636"/>
          </a:xfrm>
          <a:custGeom>
            <a:avLst/>
            <a:gdLst>
              <a:gd name="connsiteX0" fmla="*/ 0 w 2000"/>
              <a:gd name="connsiteY0" fmla="*/ 347 h 1636"/>
              <a:gd name="connsiteX1" fmla="*/ 2000 w 2000"/>
              <a:gd name="connsiteY1" fmla="*/ 1300 h 1636"/>
              <a:gd name="connsiteX2" fmla="*/ 0 w 2000"/>
              <a:gd name="connsiteY2" fmla="*/ 347 h 1636"/>
            </a:gdLst>
            <a:ahLst/>
            <a:cxnLst>
              <a:cxn ang="0">
                <a:pos x="connsiteX0" y="connsiteY0"/>
              </a:cxn>
              <a:cxn ang="0">
                <a:pos x="connsiteX1" y="connsiteY1"/>
              </a:cxn>
              <a:cxn ang="0">
                <a:pos x="connsiteX2" y="connsiteY2"/>
              </a:cxn>
            </a:cxnLst>
            <a:rect l="l" t="t" r="r" b="b"/>
            <a:pathLst>
              <a:path w="2000" h="1636">
                <a:moveTo>
                  <a:pt x="0" y="347"/>
                </a:moveTo>
                <a:cubicBezTo>
                  <a:pt x="95" y="1966"/>
                  <a:pt x="1238" y="1776"/>
                  <a:pt x="2000" y="1300"/>
                </a:cubicBezTo>
                <a:cubicBezTo>
                  <a:pt x="1619" y="633"/>
                  <a:pt x="762" y="-605"/>
                  <a:pt x="0" y="347"/>
                </a:cubicBezTo>
                <a:close/>
              </a:path>
            </a:pathLst>
          </a:custGeom>
          <a:solidFill>
            <a:srgbClr val="237E85"/>
          </a:solidFill>
          <a:ln w="9525" cap="flat">
            <a:noFill/>
            <a:prstDash val="solid"/>
            <a:miter/>
          </a:ln>
        </p:spPr>
        <p:txBody>
          <a:bodyPr rtlCol="0" anchor="ctr"/>
          <a:lstStyle/>
          <a:p>
            <a:endParaRPr lang="en-US"/>
          </a:p>
        </p:txBody>
      </p:sp>
      <p:sp>
        <p:nvSpPr>
          <p:cNvPr id="340" name="צורה חופשית: צורה 313">
            <a:extLst>
              <a:ext uri="{FF2B5EF4-FFF2-40B4-BE49-F238E27FC236}">
                <a16:creationId xmlns:a16="http://schemas.microsoft.com/office/drawing/2014/main" id="{0016B876-0FCA-4015-90FA-A8C6B5A4F610}"/>
              </a:ext>
            </a:extLst>
          </p:cNvPr>
          <p:cNvSpPr/>
          <p:nvPr userDrawn="1"/>
        </p:nvSpPr>
        <p:spPr>
          <a:xfrm>
            <a:off x="4936115" y="553820"/>
            <a:ext cx="1672" cy="2089"/>
          </a:xfrm>
          <a:custGeom>
            <a:avLst/>
            <a:gdLst>
              <a:gd name="connsiteX0" fmla="*/ 502 w 1672"/>
              <a:gd name="connsiteY0" fmla="*/ 630 h 2089"/>
              <a:gd name="connsiteX1" fmla="*/ 502 w 1672"/>
              <a:gd name="connsiteY1" fmla="*/ 1201 h 2089"/>
              <a:gd name="connsiteX2" fmla="*/ 121 w 1672"/>
              <a:gd name="connsiteY2" fmla="*/ 1582 h 2089"/>
              <a:gd name="connsiteX3" fmla="*/ 1550 w 1672"/>
              <a:gd name="connsiteY3" fmla="*/ 535 h 2089"/>
              <a:gd name="connsiteX4" fmla="*/ 502 w 1672"/>
              <a:gd name="connsiteY4" fmla="*/ 630 h 2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2" h="2089">
                <a:moveTo>
                  <a:pt x="502" y="630"/>
                </a:moveTo>
                <a:cubicBezTo>
                  <a:pt x="216" y="1106"/>
                  <a:pt x="407" y="1106"/>
                  <a:pt x="502" y="1201"/>
                </a:cubicBezTo>
                <a:cubicBezTo>
                  <a:pt x="312" y="1582"/>
                  <a:pt x="216" y="1582"/>
                  <a:pt x="121" y="1582"/>
                </a:cubicBezTo>
                <a:cubicBezTo>
                  <a:pt x="-451" y="3106"/>
                  <a:pt x="1169" y="725"/>
                  <a:pt x="1550" y="535"/>
                </a:cubicBezTo>
                <a:cubicBezTo>
                  <a:pt x="2121" y="-1085"/>
                  <a:pt x="502" y="1582"/>
                  <a:pt x="502" y="630"/>
                </a:cubicBezTo>
                <a:close/>
              </a:path>
            </a:pathLst>
          </a:custGeom>
          <a:solidFill>
            <a:srgbClr val="237E85"/>
          </a:solidFill>
          <a:ln w="9525" cap="flat">
            <a:noFill/>
            <a:prstDash val="solid"/>
            <a:miter/>
          </a:ln>
        </p:spPr>
        <p:txBody>
          <a:bodyPr rtlCol="0" anchor="ctr"/>
          <a:lstStyle/>
          <a:p>
            <a:endParaRPr lang="en-US"/>
          </a:p>
        </p:txBody>
      </p:sp>
      <p:sp>
        <p:nvSpPr>
          <p:cNvPr id="341" name="צורה חופשית: צורה 314">
            <a:extLst>
              <a:ext uri="{FF2B5EF4-FFF2-40B4-BE49-F238E27FC236}">
                <a16:creationId xmlns:a16="http://schemas.microsoft.com/office/drawing/2014/main" id="{B9E4B719-323E-4997-A4FB-353BA925915D}"/>
              </a:ext>
            </a:extLst>
          </p:cNvPr>
          <p:cNvSpPr/>
          <p:nvPr userDrawn="1"/>
        </p:nvSpPr>
        <p:spPr>
          <a:xfrm>
            <a:off x="4967878" y="503967"/>
            <a:ext cx="1504" cy="1382"/>
          </a:xfrm>
          <a:custGeom>
            <a:avLst/>
            <a:gdLst>
              <a:gd name="connsiteX0" fmla="*/ 76 w 1504"/>
              <a:gd name="connsiteY0" fmla="*/ 857 h 1382"/>
              <a:gd name="connsiteX1" fmla="*/ 1504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4" y="476"/>
                </a:cubicBezTo>
                <a:lnTo>
                  <a:pt x="743" y="0"/>
                </a:lnTo>
                <a:cubicBezTo>
                  <a:pt x="457" y="572"/>
                  <a:pt x="267" y="857"/>
                  <a:pt x="76" y="857"/>
                </a:cubicBezTo>
                <a:close/>
              </a:path>
            </a:pathLst>
          </a:custGeom>
          <a:solidFill>
            <a:srgbClr val="237E85"/>
          </a:solidFill>
          <a:ln w="9525" cap="flat">
            <a:noFill/>
            <a:prstDash val="solid"/>
            <a:miter/>
          </a:ln>
        </p:spPr>
        <p:txBody>
          <a:bodyPr rtlCol="0" anchor="ctr"/>
          <a:lstStyle/>
          <a:p>
            <a:endParaRPr lang="en-US"/>
          </a:p>
        </p:txBody>
      </p:sp>
      <p:sp>
        <p:nvSpPr>
          <p:cNvPr id="342" name="צורה חופשית: צורה 315">
            <a:extLst>
              <a:ext uri="{FF2B5EF4-FFF2-40B4-BE49-F238E27FC236}">
                <a16:creationId xmlns:a16="http://schemas.microsoft.com/office/drawing/2014/main" id="{85BC84D3-3BEB-4915-9281-0DB966079ED7}"/>
              </a:ext>
            </a:extLst>
          </p:cNvPr>
          <p:cNvSpPr/>
          <p:nvPr userDrawn="1"/>
        </p:nvSpPr>
        <p:spPr>
          <a:xfrm>
            <a:off x="4837627" y="281654"/>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237E85"/>
          </a:solidFill>
          <a:ln w="9525" cap="flat">
            <a:noFill/>
            <a:prstDash val="solid"/>
            <a:miter/>
          </a:ln>
        </p:spPr>
        <p:txBody>
          <a:bodyPr rtlCol="0" anchor="ctr"/>
          <a:lstStyle/>
          <a:p>
            <a:endParaRPr lang="en-US"/>
          </a:p>
        </p:txBody>
      </p:sp>
      <p:sp>
        <p:nvSpPr>
          <p:cNvPr id="343" name="צורה חופשית: צורה 316">
            <a:extLst>
              <a:ext uri="{FF2B5EF4-FFF2-40B4-BE49-F238E27FC236}">
                <a16:creationId xmlns:a16="http://schemas.microsoft.com/office/drawing/2014/main" id="{C98D9F8A-965C-4075-8EE3-71215B75C1D9}"/>
              </a:ext>
            </a:extLst>
          </p:cNvPr>
          <p:cNvSpPr/>
          <p:nvPr userDrawn="1"/>
        </p:nvSpPr>
        <p:spPr>
          <a:xfrm>
            <a:off x="4911947" y="274701"/>
            <a:ext cx="1734" cy="857"/>
          </a:xfrm>
          <a:custGeom>
            <a:avLst/>
            <a:gdLst>
              <a:gd name="connsiteX0" fmla="*/ 1714 w 1734"/>
              <a:gd name="connsiteY0" fmla="*/ 857 h 857"/>
              <a:gd name="connsiteX1" fmla="*/ 0 w 1734"/>
              <a:gd name="connsiteY1" fmla="*/ 0 h 857"/>
              <a:gd name="connsiteX2" fmla="*/ 1714 w 1734"/>
              <a:gd name="connsiteY2" fmla="*/ 857 h 857"/>
            </a:gdLst>
            <a:ahLst/>
            <a:cxnLst>
              <a:cxn ang="0">
                <a:pos x="connsiteX0" y="connsiteY0"/>
              </a:cxn>
              <a:cxn ang="0">
                <a:pos x="connsiteX1" y="connsiteY1"/>
              </a:cxn>
              <a:cxn ang="0">
                <a:pos x="connsiteX2" y="connsiteY2"/>
              </a:cxn>
            </a:cxnLst>
            <a:rect l="l" t="t" r="r" b="b"/>
            <a:pathLst>
              <a:path w="1734" h="857">
                <a:moveTo>
                  <a:pt x="1714" y="857"/>
                </a:moveTo>
                <a:cubicBezTo>
                  <a:pt x="1905" y="476"/>
                  <a:pt x="667" y="95"/>
                  <a:pt x="0" y="0"/>
                </a:cubicBezTo>
                <a:cubicBezTo>
                  <a:pt x="476" y="1048"/>
                  <a:pt x="858" y="476"/>
                  <a:pt x="1714" y="857"/>
                </a:cubicBezTo>
                <a:close/>
              </a:path>
            </a:pathLst>
          </a:custGeom>
          <a:solidFill>
            <a:srgbClr val="237E85"/>
          </a:solidFill>
          <a:ln w="9525" cap="flat">
            <a:noFill/>
            <a:prstDash val="solid"/>
            <a:miter/>
          </a:ln>
        </p:spPr>
        <p:txBody>
          <a:bodyPr rtlCol="0" anchor="ctr"/>
          <a:lstStyle/>
          <a:p>
            <a:endParaRPr lang="en-US"/>
          </a:p>
        </p:txBody>
      </p:sp>
      <p:sp>
        <p:nvSpPr>
          <p:cNvPr id="344" name="צורה חופשית: צורה 317">
            <a:extLst>
              <a:ext uri="{FF2B5EF4-FFF2-40B4-BE49-F238E27FC236}">
                <a16:creationId xmlns:a16="http://schemas.microsoft.com/office/drawing/2014/main" id="{761CB5C5-7542-450F-ACB0-2E36EEEFD1E3}"/>
              </a:ext>
            </a:extLst>
          </p:cNvPr>
          <p:cNvSpPr/>
          <p:nvPr userDrawn="1"/>
        </p:nvSpPr>
        <p:spPr>
          <a:xfrm>
            <a:off x="4937378" y="277438"/>
            <a:ext cx="4572" cy="1347"/>
          </a:xfrm>
          <a:custGeom>
            <a:avLst/>
            <a:gdLst>
              <a:gd name="connsiteX0" fmla="*/ 4572 w 4572"/>
              <a:gd name="connsiteY0" fmla="*/ 977 h 1347"/>
              <a:gd name="connsiteX1" fmla="*/ 0 w 4572"/>
              <a:gd name="connsiteY1" fmla="*/ 215 h 1347"/>
              <a:gd name="connsiteX2" fmla="*/ 4572 w 4572"/>
              <a:gd name="connsiteY2" fmla="*/ 977 h 1347"/>
            </a:gdLst>
            <a:ahLst/>
            <a:cxnLst>
              <a:cxn ang="0">
                <a:pos x="connsiteX0" y="connsiteY0"/>
              </a:cxn>
              <a:cxn ang="0">
                <a:pos x="connsiteX1" y="connsiteY1"/>
              </a:cxn>
              <a:cxn ang="0">
                <a:pos x="connsiteX2" y="connsiteY2"/>
              </a:cxn>
            </a:cxnLst>
            <a:rect l="l" t="t" r="r" b="b"/>
            <a:pathLst>
              <a:path w="4572" h="1347">
                <a:moveTo>
                  <a:pt x="4572" y="977"/>
                </a:moveTo>
                <a:cubicBezTo>
                  <a:pt x="4096" y="1834"/>
                  <a:pt x="953" y="-737"/>
                  <a:pt x="0" y="215"/>
                </a:cubicBezTo>
                <a:cubicBezTo>
                  <a:pt x="381" y="-71"/>
                  <a:pt x="3906" y="2215"/>
                  <a:pt x="4572" y="977"/>
                </a:cubicBezTo>
                <a:close/>
              </a:path>
            </a:pathLst>
          </a:custGeom>
          <a:solidFill>
            <a:srgbClr val="237E85"/>
          </a:solidFill>
          <a:ln w="9525" cap="flat">
            <a:noFill/>
            <a:prstDash val="solid"/>
            <a:miter/>
          </a:ln>
        </p:spPr>
        <p:txBody>
          <a:bodyPr rtlCol="0" anchor="ctr"/>
          <a:lstStyle/>
          <a:p>
            <a:endParaRPr lang="en-US"/>
          </a:p>
        </p:txBody>
      </p:sp>
      <p:sp>
        <p:nvSpPr>
          <p:cNvPr id="345" name="צורה חופשית: צורה 318">
            <a:extLst>
              <a:ext uri="{FF2B5EF4-FFF2-40B4-BE49-F238E27FC236}">
                <a16:creationId xmlns:a16="http://schemas.microsoft.com/office/drawing/2014/main" id="{13FF275F-585E-45AA-AAFD-76BBDD4DE587}"/>
              </a:ext>
            </a:extLst>
          </p:cNvPr>
          <p:cNvSpPr/>
          <p:nvPr userDrawn="1"/>
        </p:nvSpPr>
        <p:spPr>
          <a:xfrm>
            <a:off x="4881900" y="347784"/>
            <a:ext cx="10234" cy="1973"/>
          </a:xfrm>
          <a:custGeom>
            <a:avLst/>
            <a:gdLst>
              <a:gd name="connsiteX0" fmla="*/ 900 w 10234"/>
              <a:gd name="connsiteY0" fmla="*/ 545 h 1973"/>
              <a:gd name="connsiteX1" fmla="*/ 2138 w 10234"/>
              <a:gd name="connsiteY1" fmla="*/ 640 h 1973"/>
              <a:gd name="connsiteX2" fmla="*/ 10234 w 10234"/>
              <a:gd name="connsiteY2" fmla="*/ 1974 h 1973"/>
              <a:gd name="connsiteX3" fmla="*/ 5663 w 10234"/>
              <a:gd name="connsiteY3" fmla="*/ 164 h 1973"/>
              <a:gd name="connsiteX4" fmla="*/ 6425 w 10234"/>
              <a:gd name="connsiteY4" fmla="*/ 545 h 1973"/>
              <a:gd name="connsiteX5" fmla="*/ 329 w 10234"/>
              <a:gd name="connsiteY5" fmla="*/ 69 h 1973"/>
              <a:gd name="connsiteX6" fmla="*/ 900 w 10234"/>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4" h="1973">
                <a:moveTo>
                  <a:pt x="900" y="545"/>
                </a:moveTo>
                <a:lnTo>
                  <a:pt x="2138" y="640"/>
                </a:lnTo>
                <a:cubicBezTo>
                  <a:pt x="4805" y="1783"/>
                  <a:pt x="7092" y="1593"/>
                  <a:pt x="10234" y="1974"/>
                </a:cubicBezTo>
                <a:cubicBezTo>
                  <a:pt x="9091" y="640"/>
                  <a:pt x="7663" y="831"/>
                  <a:pt x="5663" y="164"/>
                </a:cubicBezTo>
                <a:cubicBezTo>
                  <a:pt x="5567" y="926"/>
                  <a:pt x="6234" y="355"/>
                  <a:pt x="6425" y="545"/>
                </a:cubicBezTo>
                <a:cubicBezTo>
                  <a:pt x="4805" y="1783"/>
                  <a:pt x="2519" y="-407"/>
                  <a:pt x="329" y="69"/>
                </a:cubicBezTo>
                <a:cubicBezTo>
                  <a:pt x="-529" y="259"/>
                  <a:pt x="519" y="640"/>
                  <a:pt x="900" y="545"/>
                </a:cubicBezTo>
                <a:close/>
              </a:path>
            </a:pathLst>
          </a:custGeom>
          <a:solidFill>
            <a:srgbClr val="237E85"/>
          </a:solidFill>
          <a:ln w="9525" cap="flat">
            <a:noFill/>
            <a:prstDash val="solid"/>
            <a:miter/>
          </a:ln>
        </p:spPr>
        <p:txBody>
          <a:bodyPr rtlCol="0" anchor="ctr"/>
          <a:lstStyle/>
          <a:p>
            <a:endParaRPr lang="en-US"/>
          </a:p>
        </p:txBody>
      </p:sp>
      <p:sp>
        <p:nvSpPr>
          <p:cNvPr id="346" name="צורה חופשית: צורה 319">
            <a:extLst>
              <a:ext uri="{FF2B5EF4-FFF2-40B4-BE49-F238E27FC236}">
                <a16:creationId xmlns:a16="http://schemas.microsoft.com/office/drawing/2014/main" id="{724AB7E1-BCBC-4014-B56A-5F756338B551}"/>
              </a:ext>
            </a:extLst>
          </p:cNvPr>
          <p:cNvSpPr/>
          <p:nvPr userDrawn="1"/>
        </p:nvSpPr>
        <p:spPr>
          <a:xfrm>
            <a:off x="4879467" y="346003"/>
            <a:ext cx="1714" cy="621"/>
          </a:xfrm>
          <a:custGeom>
            <a:avLst/>
            <a:gdLst>
              <a:gd name="connsiteX0" fmla="*/ 0 w 1714"/>
              <a:gd name="connsiteY0" fmla="*/ 230 h 621"/>
              <a:gd name="connsiteX1" fmla="*/ 1714 w 1714"/>
              <a:gd name="connsiteY1" fmla="*/ 325 h 621"/>
              <a:gd name="connsiteX2" fmla="*/ 0 w 1714"/>
              <a:gd name="connsiteY2" fmla="*/ 230 h 621"/>
            </a:gdLst>
            <a:ahLst/>
            <a:cxnLst>
              <a:cxn ang="0">
                <a:pos x="connsiteX0" y="connsiteY0"/>
              </a:cxn>
              <a:cxn ang="0">
                <a:pos x="connsiteX1" y="connsiteY1"/>
              </a:cxn>
              <a:cxn ang="0">
                <a:pos x="connsiteX2" y="connsiteY2"/>
              </a:cxn>
            </a:cxnLst>
            <a:rect l="l" t="t" r="r" b="b"/>
            <a:pathLst>
              <a:path w="1714" h="621">
                <a:moveTo>
                  <a:pt x="0" y="230"/>
                </a:moveTo>
                <a:cubicBezTo>
                  <a:pt x="381" y="516"/>
                  <a:pt x="1143" y="897"/>
                  <a:pt x="1714" y="325"/>
                </a:cubicBezTo>
                <a:cubicBezTo>
                  <a:pt x="1333" y="135"/>
                  <a:pt x="762" y="-246"/>
                  <a:pt x="0" y="230"/>
                </a:cubicBezTo>
                <a:close/>
              </a:path>
            </a:pathLst>
          </a:custGeom>
          <a:solidFill>
            <a:srgbClr val="237E85"/>
          </a:solidFill>
          <a:ln w="9525" cap="flat">
            <a:noFill/>
            <a:prstDash val="solid"/>
            <a:miter/>
          </a:ln>
        </p:spPr>
        <p:txBody>
          <a:bodyPr rtlCol="0" anchor="ctr"/>
          <a:lstStyle/>
          <a:p>
            <a:endParaRPr lang="en-US"/>
          </a:p>
        </p:txBody>
      </p:sp>
      <p:sp>
        <p:nvSpPr>
          <p:cNvPr id="347" name="צורה חופשית: צורה 320">
            <a:extLst>
              <a:ext uri="{FF2B5EF4-FFF2-40B4-BE49-F238E27FC236}">
                <a16:creationId xmlns:a16="http://schemas.microsoft.com/office/drawing/2014/main" id="{2304A7BA-020F-4026-AF5C-0C2B14F22AF3}"/>
              </a:ext>
            </a:extLst>
          </p:cNvPr>
          <p:cNvSpPr/>
          <p:nvPr userDrawn="1"/>
        </p:nvSpPr>
        <p:spPr>
          <a:xfrm>
            <a:off x="4870227" y="540683"/>
            <a:ext cx="1809" cy="1434"/>
          </a:xfrm>
          <a:custGeom>
            <a:avLst/>
            <a:gdLst>
              <a:gd name="connsiteX0" fmla="*/ 0 w 1809"/>
              <a:gd name="connsiteY0" fmla="*/ 146 h 1434"/>
              <a:gd name="connsiteX1" fmla="*/ 1810 w 1809"/>
              <a:gd name="connsiteY1" fmla="*/ 1099 h 1434"/>
              <a:gd name="connsiteX2" fmla="*/ 0 w 1809"/>
              <a:gd name="connsiteY2" fmla="*/ 146 h 1434"/>
            </a:gdLst>
            <a:ahLst/>
            <a:cxnLst>
              <a:cxn ang="0">
                <a:pos x="connsiteX0" y="connsiteY0"/>
              </a:cxn>
              <a:cxn ang="0">
                <a:pos x="connsiteX1" y="connsiteY1"/>
              </a:cxn>
              <a:cxn ang="0">
                <a:pos x="connsiteX2" y="connsiteY2"/>
              </a:cxn>
            </a:cxnLst>
            <a:rect l="l" t="t" r="r" b="b"/>
            <a:pathLst>
              <a:path w="1809" h="1434">
                <a:moveTo>
                  <a:pt x="0" y="146"/>
                </a:moveTo>
                <a:cubicBezTo>
                  <a:pt x="381" y="1003"/>
                  <a:pt x="953" y="1956"/>
                  <a:pt x="1810" y="1099"/>
                </a:cubicBezTo>
                <a:cubicBezTo>
                  <a:pt x="1429" y="146"/>
                  <a:pt x="667" y="-235"/>
                  <a:pt x="0" y="146"/>
                </a:cubicBezTo>
                <a:close/>
              </a:path>
            </a:pathLst>
          </a:custGeom>
          <a:solidFill>
            <a:srgbClr val="237E85"/>
          </a:solidFill>
          <a:ln w="9525" cap="flat">
            <a:noFill/>
            <a:prstDash val="solid"/>
            <a:miter/>
          </a:ln>
        </p:spPr>
        <p:txBody>
          <a:bodyPr rtlCol="0" anchor="ctr"/>
          <a:lstStyle/>
          <a:p>
            <a:endParaRPr lang="en-US"/>
          </a:p>
        </p:txBody>
      </p:sp>
      <p:sp>
        <p:nvSpPr>
          <p:cNvPr id="348" name="צורה חופשית: צורה 321">
            <a:extLst>
              <a:ext uri="{FF2B5EF4-FFF2-40B4-BE49-F238E27FC236}">
                <a16:creationId xmlns:a16="http://schemas.microsoft.com/office/drawing/2014/main" id="{0BB00A90-F809-46A2-9CCE-75DB26B467CE}"/>
              </a:ext>
            </a:extLst>
          </p:cNvPr>
          <p:cNvSpPr/>
          <p:nvPr userDrawn="1"/>
        </p:nvSpPr>
        <p:spPr>
          <a:xfrm>
            <a:off x="4878323" y="271652"/>
            <a:ext cx="2191" cy="857"/>
          </a:xfrm>
          <a:custGeom>
            <a:avLst/>
            <a:gdLst>
              <a:gd name="connsiteX0" fmla="*/ 2191 w 2191"/>
              <a:gd name="connsiteY0" fmla="*/ 857 h 857"/>
              <a:gd name="connsiteX1" fmla="*/ 0 w 2191"/>
              <a:gd name="connsiteY1" fmla="*/ 0 h 857"/>
              <a:gd name="connsiteX2" fmla="*/ 2191 w 2191"/>
              <a:gd name="connsiteY2" fmla="*/ 857 h 857"/>
            </a:gdLst>
            <a:ahLst/>
            <a:cxnLst>
              <a:cxn ang="0">
                <a:pos x="connsiteX0" y="connsiteY0"/>
              </a:cxn>
              <a:cxn ang="0">
                <a:pos x="connsiteX1" y="connsiteY1"/>
              </a:cxn>
              <a:cxn ang="0">
                <a:pos x="connsiteX2" y="connsiteY2"/>
              </a:cxn>
            </a:cxnLst>
            <a:rect l="l" t="t" r="r" b="b"/>
            <a:pathLst>
              <a:path w="2191" h="857">
                <a:moveTo>
                  <a:pt x="2191" y="857"/>
                </a:moveTo>
                <a:cubicBezTo>
                  <a:pt x="2096" y="-572"/>
                  <a:pt x="762" y="286"/>
                  <a:pt x="0" y="0"/>
                </a:cubicBezTo>
                <a:cubicBezTo>
                  <a:pt x="286" y="1429"/>
                  <a:pt x="1429" y="-190"/>
                  <a:pt x="2191" y="857"/>
                </a:cubicBezTo>
                <a:close/>
              </a:path>
            </a:pathLst>
          </a:custGeom>
          <a:solidFill>
            <a:srgbClr val="237E85"/>
          </a:solidFill>
          <a:ln w="9525" cap="flat">
            <a:noFill/>
            <a:prstDash val="solid"/>
            <a:miter/>
          </a:ln>
        </p:spPr>
        <p:txBody>
          <a:bodyPr rtlCol="0" anchor="ctr"/>
          <a:lstStyle/>
          <a:p>
            <a:endParaRPr lang="en-US"/>
          </a:p>
        </p:txBody>
      </p:sp>
      <p:sp>
        <p:nvSpPr>
          <p:cNvPr id="349" name="צורה חופשית: צורה 322">
            <a:extLst>
              <a:ext uri="{FF2B5EF4-FFF2-40B4-BE49-F238E27FC236}">
                <a16:creationId xmlns:a16="http://schemas.microsoft.com/office/drawing/2014/main" id="{BAD48CED-F111-45C7-823C-F159A9F1DB40}"/>
              </a:ext>
            </a:extLst>
          </p:cNvPr>
          <p:cNvSpPr/>
          <p:nvPr userDrawn="1"/>
        </p:nvSpPr>
        <p:spPr>
          <a:xfrm>
            <a:off x="5321795" y="104394"/>
            <a:ext cx="926" cy="1619"/>
          </a:xfrm>
          <a:custGeom>
            <a:avLst/>
            <a:gdLst>
              <a:gd name="connsiteX0" fmla="*/ 870 w 926"/>
              <a:gd name="connsiteY0" fmla="*/ 1619 h 1619"/>
              <a:gd name="connsiteX1" fmla="*/ 12 w 926"/>
              <a:gd name="connsiteY1" fmla="*/ 0 h 1619"/>
              <a:gd name="connsiteX2" fmla="*/ 870 w 926"/>
              <a:gd name="connsiteY2" fmla="*/ 1619 h 1619"/>
            </a:gdLst>
            <a:ahLst/>
            <a:cxnLst>
              <a:cxn ang="0">
                <a:pos x="connsiteX0" y="connsiteY0"/>
              </a:cxn>
              <a:cxn ang="0">
                <a:pos x="connsiteX1" y="connsiteY1"/>
              </a:cxn>
              <a:cxn ang="0">
                <a:pos x="connsiteX2" y="connsiteY2"/>
              </a:cxn>
            </a:cxnLst>
            <a:rect l="l" t="t" r="r" b="b"/>
            <a:pathLst>
              <a:path w="926" h="1619">
                <a:moveTo>
                  <a:pt x="870" y="1619"/>
                </a:moveTo>
                <a:cubicBezTo>
                  <a:pt x="1060" y="667"/>
                  <a:pt x="774" y="95"/>
                  <a:pt x="12" y="0"/>
                </a:cubicBezTo>
                <a:cubicBezTo>
                  <a:pt x="-83" y="857"/>
                  <a:pt x="394" y="1238"/>
                  <a:pt x="870" y="1619"/>
                </a:cubicBezTo>
                <a:close/>
              </a:path>
            </a:pathLst>
          </a:custGeom>
          <a:solidFill>
            <a:srgbClr val="237E85"/>
          </a:solidFill>
          <a:ln w="9525" cap="flat">
            <a:noFill/>
            <a:prstDash val="solid"/>
            <a:miter/>
          </a:ln>
        </p:spPr>
        <p:txBody>
          <a:bodyPr rtlCol="0" anchor="ctr"/>
          <a:lstStyle/>
          <a:p>
            <a:endParaRPr lang="en-US"/>
          </a:p>
        </p:txBody>
      </p:sp>
      <p:sp>
        <p:nvSpPr>
          <p:cNvPr id="350" name="צורה חופשית: צורה 323">
            <a:extLst>
              <a:ext uri="{FF2B5EF4-FFF2-40B4-BE49-F238E27FC236}">
                <a16:creationId xmlns:a16="http://schemas.microsoft.com/office/drawing/2014/main" id="{08059B05-002D-4292-89D3-E266E76919F0}"/>
              </a:ext>
            </a:extLst>
          </p:cNvPr>
          <p:cNvSpPr/>
          <p:nvPr userDrawn="1"/>
        </p:nvSpPr>
        <p:spPr>
          <a:xfrm>
            <a:off x="5120388" y="515058"/>
            <a:ext cx="17206" cy="6816"/>
          </a:xfrm>
          <a:custGeom>
            <a:avLst/>
            <a:gdLst>
              <a:gd name="connsiteX0" fmla="*/ 3585 w 17206"/>
              <a:gd name="connsiteY0" fmla="*/ 1577 h 6816"/>
              <a:gd name="connsiteX1" fmla="*/ 17206 w 17206"/>
              <a:gd name="connsiteY1" fmla="*/ 6816 h 6816"/>
              <a:gd name="connsiteX2" fmla="*/ 9682 w 17206"/>
              <a:gd name="connsiteY2" fmla="*/ 2816 h 6816"/>
              <a:gd name="connsiteX3" fmla="*/ 10919 w 17206"/>
              <a:gd name="connsiteY3" fmla="*/ 3578 h 6816"/>
              <a:gd name="connsiteX4" fmla="*/ 537 w 17206"/>
              <a:gd name="connsiteY4" fmla="*/ 53 h 6816"/>
              <a:gd name="connsiteX5" fmla="*/ 1490 w 17206"/>
              <a:gd name="connsiteY5" fmla="*/ 720 h 6816"/>
              <a:gd name="connsiteX6" fmla="*/ 3585 w 17206"/>
              <a:gd name="connsiteY6" fmla="*/ 1577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6" h="6816">
                <a:moveTo>
                  <a:pt x="3585" y="1577"/>
                </a:moveTo>
                <a:cubicBezTo>
                  <a:pt x="7872" y="3959"/>
                  <a:pt x="11872" y="4911"/>
                  <a:pt x="17206" y="6816"/>
                </a:cubicBezTo>
                <a:cubicBezTo>
                  <a:pt x="15492" y="4911"/>
                  <a:pt x="12920" y="4435"/>
                  <a:pt x="9682" y="2816"/>
                </a:cubicBezTo>
                <a:cubicBezTo>
                  <a:pt x="9395" y="3482"/>
                  <a:pt x="10538" y="3292"/>
                  <a:pt x="10919" y="3578"/>
                </a:cubicBezTo>
                <a:cubicBezTo>
                  <a:pt x="7966" y="4054"/>
                  <a:pt x="4348" y="815"/>
                  <a:pt x="537" y="53"/>
                </a:cubicBezTo>
                <a:cubicBezTo>
                  <a:pt x="-892" y="-232"/>
                  <a:pt x="918" y="720"/>
                  <a:pt x="1490" y="720"/>
                </a:cubicBezTo>
                <a:lnTo>
                  <a:pt x="3585" y="1577"/>
                </a:lnTo>
                <a:close/>
              </a:path>
            </a:pathLst>
          </a:custGeom>
          <a:solidFill>
            <a:srgbClr val="237E85"/>
          </a:solidFill>
          <a:ln w="9525" cap="flat">
            <a:noFill/>
            <a:prstDash val="solid"/>
            <a:miter/>
          </a:ln>
        </p:spPr>
        <p:txBody>
          <a:bodyPr rtlCol="0" anchor="ctr"/>
          <a:lstStyle/>
          <a:p>
            <a:endParaRPr lang="en-US"/>
          </a:p>
        </p:txBody>
      </p:sp>
      <p:sp>
        <p:nvSpPr>
          <p:cNvPr id="351" name="צורה חופשית: צורה 324">
            <a:extLst>
              <a:ext uri="{FF2B5EF4-FFF2-40B4-BE49-F238E27FC236}">
                <a16:creationId xmlns:a16="http://schemas.microsoft.com/office/drawing/2014/main" id="{1B1CBAEE-989C-4C9B-B73B-FABBC39C5CD0}"/>
              </a:ext>
            </a:extLst>
          </p:cNvPr>
          <p:cNvSpPr/>
          <p:nvPr userDrawn="1"/>
        </p:nvSpPr>
        <p:spPr>
          <a:xfrm>
            <a:off x="5047583" y="456249"/>
            <a:ext cx="1824" cy="1045"/>
          </a:xfrm>
          <a:custGeom>
            <a:avLst/>
            <a:gdLst>
              <a:gd name="connsiteX0" fmla="*/ 1810 w 1824"/>
              <a:gd name="connsiteY0" fmla="*/ 569 h 1045"/>
              <a:gd name="connsiteX1" fmla="*/ 0 w 1824"/>
              <a:gd name="connsiteY1" fmla="*/ 474 h 1045"/>
              <a:gd name="connsiteX2" fmla="*/ 1238 w 1824"/>
              <a:gd name="connsiteY2" fmla="*/ 1045 h 1045"/>
              <a:gd name="connsiteX3" fmla="*/ 1810 w 1824"/>
              <a:gd name="connsiteY3" fmla="*/ 569 h 1045"/>
            </a:gdLst>
            <a:ahLst/>
            <a:cxnLst>
              <a:cxn ang="0">
                <a:pos x="connsiteX0" y="connsiteY0"/>
              </a:cxn>
              <a:cxn ang="0">
                <a:pos x="connsiteX1" y="connsiteY1"/>
              </a:cxn>
              <a:cxn ang="0">
                <a:pos x="connsiteX2" y="connsiteY2"/>
              </a:cxn>
              <a:cxn ang="0">
                <a:pos x="connsiteX3" y="connsiteY3"/>
              </a:cxn>
            </a:cxnLst>
            <a:rect l="l" t="t" r="r" b="b"/>
            <a:pathLst>
              <a:path w="1824" h="1045">
                <a:moveTo>
                  <a:pt x="1810" y="569"/>
                </a:moveTo>
                <a:cubicBezTo>
                  <a:pt x="2000" y="93"/>
                  <a:pt x="286" y="-383"/>
                  <a:pt x="0" y="474"/>
                </a:cubicBezTo>
                <a:lnTo>
                  <a:pt x="1238" y="1045"/>
                </a:lnTo>
                <a:cubicBezTo>
                  <a:pt x="1334" y="760"/>
                  <a:pt x="1524" y="569"/>
                  <a:pt x="1810" y="569"/>
                </a:cubicBezTo>
                <a:close/>
              </a:path>
            </a:pathLst>
          </a:custGeom>
          <a:solidFill>
            <a:srgbClr val="237E85"/>
          </a:solidFill>
          <a:ln w="9525" cap="flat">
            <a:noFill/>
            <a:prstDash val="solid"/>
            <a:miter/>
          </a:ln>
        </p:spPr>
        <p:txBody>
          <a:bodyPr rtlCol="0" anchor="ctr"/>
          <a:lstStyle/>
          <a:p>
            <a:endParaRPr lang="en-US"/>
          </a:p>
        </p:txBody>
      </p:sp>
      <p:sp>
        <p:nvSpPr>
          <p:cNvPr id="352" name="צורה חופשית: צורה 325">
            <a:extLst>
              <a:ext uri="{FF2B5EF4-FFF2-40B4-BE49-F238E27FC236}">
                <a16:creationId xmlns:a16="http://schemas.microsoft.com/office/drawing/2014/main" id="{7950BB1E-5FA1-4A34-8619-0B54406E8EE1}"/>
              </a:ext>
            </a:extLst>
          </p:cNvPr>
          <p:cNvSpPr/>
          <p:nvPr userDrawn="1"/>
        </p:nvSpPr>
        <p:spPr>
          <a:xfrm>
            <a:off x="5046639" y="456723"/>
            <a:ext cx="897" cy="1809"/>
          </a:xfrm>
          <a:custGeom>
            <a:avLst/>
            <a:gdLst>
              <a:gd name="connsiteX0" fmla="*/ 86 w 897"/>
              <a:gd name="connsiteY0" fmla="*/ 0 h 1809"/>
              <a:gd name="connsiteX1" fmla="*/ 753 w 897"/>
              <a:gd name="connsiteY1" fmla="*/ 1810 h 1809"/>
              <a:gd name="connsiteX2" fmla="*/ 86 w 897"/>
              <a:gd name="connsiteY2" fmla="*/ 0 h 1809"/>
            </a:gdLst>
            <a:ahLst/>
            <a:cxnLst>
              <a:cxn ang="0">
                <a:pos x="connsiteX0" y="connsiteY0"/>
              </a:cxn>
              <a:cxn ang="0">
                <a:pos x="connsiteX1" y="connsiteY1"/>
              </a:cxn>
              <a:cxn ang="0">
                <a:pos x="connsiteX2" y="connsiteY2"/>
              </a:cxn>
            </a:cxnLst>
            <a:rect l="l" t="t" r="r" b="b"/>
            <a:pathLst>
              <a:path w="897" h="1809">
                <a:moveTo>
                  <a:pt x="86" y="0"/>
                </a:moveTo>
                <a:cubicBezTo>
                  <a:pt x="-200" y="857"/>
                  <a:pt x="277" y="1333"/>
                  <a:pt x="753" y="1810"/>
                </a:cubicBezTo>
                <a:cubicBezTo>
                  <a:pt x="1039" y="952"/>
                  <a:pt x="943" y="286"/>
                  <a:pt x="86" y="0"/>
                </a:cubicBezTo>
                <a:close/>
              </a:path>
            </a:pathLst>
          </a:custGeom>
          <a:solidFill>
            <a:srgbClr val="237E85"/>
          </a:solidFill>
          <a:ln w="9525" cap="flat">
            <a:noFill/>
            <a:prstDash val="solid"/>
            <a:miter/>
          </a:ln>
        </p:spPr>
        <p:txBody>
          <a:bodyPr rtlCol="0" anchor="ctr"/>
          <a:lstStyle/>
          <a:p>
            <a:endParaRPr lang="en-US"/>
          </a:p>
        </p:txBody>
      </p:sp>
      <p:sp>
        <p:nvSpPr>
          <p:cNvPr id="353" name="צורה חופשית: צורה 326">
            <a:extLst>
              <a:ext uri="{FF2B5EF4-FFF2-40B4-BE49-F238E27FC236}">
                <a16:creationId xmlns:a16="http://schemas.microsoft.com/office/drawing/2014/main" id="{8B985727-01B4-4C1E-81C3-3FC97E112263}"/>
              </a:ext>
            </a:extLst>
          </p:cNvPr>
          <p:cNvSpPr/>
          <p:nvPr userDrawn="1"/>
        </p:nvSpPr>
        <p:spPr>
          <a:xfrm>
            <a:off x="5045098" y="458819"/>
            <a:ext cx="1084" cy="1905"/>
          </a:xfrm>
          <a:custGeom>
            <a:avLst/>
            <a:gdLst>
              <a:gd name="connsiteX0" fmla="*/ 103 w 1084"/>
              <a:gd name="connsiteY0" fmla="*/ 1905 h 1905"/>
              <a:gd name="connsiteX1" fmla="*/ 865 w 1084"/>
              <a:gd name="connsiteY1" fmla="*/ 1524 h 1905"/>
              <a:gd name="connsiteX2" fmla="*/ 961 w 1084"/>
              <a:gd name="connsiteY2" fmla="*/ 0 h 1905"/>
              <a:gd name="connsiteX3" fmla="*/ 103 w 1084"/>
              <a:gd name="connsiteY3" fmla="*/ 1905 h 1905"/>
            </a:gdLst>
            <a:ahLst/>
            <a:cxnLst>
              <a:cxn ang="0">
                <a:pos x="connsiteX0" y="connsiteY0"/>
              </a:cxn>
              <a:cxn ang="0">
                <a:pos x="connsiteX1" y="connsiteY1"/>
              </a:cxn>
              <a:cxn ang="0">
                <a:pos x="connsiteX2" y="connsiteY2"/>
              </a:cxn>
              <a:cxn ang="0">
                <a:pos x="connsiteX3" y="connsiteY3"/>
              </a:cxn>
            </a:cxnLst>
            <a:rect l="l" t="t" r="r" b="b"/>
            <a:pathLst>
              <a:path w="1084" h="1905">
                <a:moveTo>
                  <a:pt x="103" y="1905"/>
                </a:moveTo>
                <a:cubicBezTo>
                  <a:pt x="389" y="1905"/>
                  <a:pt x="579" y="1334"/>
                  <a:pt x="865" y="1524"/>
                </a:cubicBezTo>
                <a:cubicBezTo>
                  <a:pt x="1437" y="762"/>
                  <a:pt x="675" y="667"/>
                  <a:pt x="961" y="0"/>
                </a:cubicBezTo>
                <a:cubicBezTo>
                  <a:pt x="484" y="953"/>
                  <a:pt x="-278" y="191"/>
                  <a:pt x="103" y="1905"/>
                </a:cubicBezTo>
                <a:close/>
              </a:path>
            </a:pathLst>
          </a:custGeom>
          <a:solidFill>
            <a:srgbClr val="237E85"/>
          </a:solidFill>
          <a:ln w="9525" cap="flat">
            <a:noFill/>
            <a:prstDash val="solid"/>
            <a:miter/>
          </a:ln>
        </p:spPr>
        <p:txBody>
          <a:bodyPr rtlCol="0" anchor="ctr"/>
          <a:lstStyle/>
          <a:p>
            <a:endParaRPr lang="en-US"/>
          </a:p>
        </p:txBody>
      </p:sp>
      <p:sp>
        <p:nvSpPr>
          <p:cNvPr id="354" name="צורה חופשית: צורה 327">
            <a:extLst>
              <a:ext uri="{FF2B5EF4-FFF2-40B4-BE49-F238E27FC236}">
                <a16:creationId xmlns:a16="http://schemas.microsoft.com/office/drawing/2014/main" id="{DB29E8A1-D679-4C00-969A-104A47823F91}"/>
              </a:ext>
            </a:extLst>
          </p:cNvPr>
          <p:cNvSpPr/>
          <p:nvPr userDrawn="1"/>
        </p:nvSpPr>
        <p:spPr>
          <a:xfrm>
            <a:off x="4819268" y="148339"/>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953" y="537"/>
                  <a:pt x="953" y="346"/>
                  <a:pt x="1143" y="251"/>
                </a:cubicBezTo>
                <a:close/>
              </a:path>
            </a:pathLst>
          </a:custGeom>
          <a:solidFill>
            <a:srgbClr val="237E85"/>
          </a:solidFill>
          <a:ln w="9525" cap="flat">
            <a:noFill/>
            <a:prstDash val="solid"/>
            <a:miter/>
          </a:ln>
        </p:spPr>
        <p:txBody>
          <a:bodyPr rtlCol="0" anchor="ctr"/>
          <a:lstStyle/>
          <a:p>
            <a:endParaRPr lang="en-US"/>
          </a:p>
        </p:txBody>
      </p:sp>
      <p:sp>
        <p:nvSpPr>
          <p:cNvPr id="355" name="צורה חופשית: צורה 328">
            <a:extLst>
              <a:ext uri="{FF2B5EF4-FFF2-40B4-BE49-F238E27FC236}">
                <a16:creationId xmlns:a16="http://schemas.microsoft.com/office/drawing/2014/main" id="{539312A3-C018-479D-8288-D70249126569}"/>
              </a:ext>
            </a:extLst>
          </p:cNvPr>
          <p:cNvSpPr/>
          <p:nvPr userDrawn="1"/>
        </p:nvSpPr>
        <p:spPr>
          <a:xfrm>
            <a:off x="5094756" y="423481"/>
            <a:ext cx="7404" cy="4574"/>
          </a:xfrm>
          <a:custGeom>
            <a:avLst/>
            <a:gdLst>
              <a:gd name="connsiteX0" fmla="*/ 1499 w 7404"/>
              <a:gd name="connsiteY0" fmla="*/ 2477 h 4574"/>
              <a:gd name="connsiteX1" fmla="*/ 2833 w 7404"/>
              <a:gd name="connsiteY1" fmla="*/ 3429 h 4574"/>
              <a:gd name="connsiteX2" fmla="*/ 7405 w 7404"/>
              <a:gd name="connsiteY2" fmla="*/ 4572 h 4574"/>
              <a:gd name="connsiteX3" fmla="*/ 4738 w 7404"/>
              <a:gd name="connsiteY3" fmla="*/ 3524 h 4574"/>
              <a:gd name="connsiteX4" fmla="*/ 71 w 7404"/>
              <a:gd name="connsiteY4" fmla="*/ 0 h 4574"/>
              <a:gd name="connsiteX5" fmla="*/ 2738 w 7404"/>
              <a:gd name="connsiteY5" fmla="*/ 2286 h 4574"/>
              <a:gd name="connsiteX6" fmla="*/ 1499 w 7404"/>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4" h="4574">
                <a:moveTo>
                  <a:pt x="1499" y="2477"/>
                </a:moveTo>
                <a:cubicBezTo>
                  <a:pt x="2071" y="2667"/>
                  <a:pt x="1976" y="3334"/>
                  <a:pt x="2833" y="3429"/>
                </a:cubicBezTo>
                <a:cubicBezTo>
                  <a:pt x="3405" y="1810"/>
                  <a:pt x="4929" y="4667"/>
                  <a:pt x="7405" y="4572"/>
                </a:cubicBezTo>
                <a:cubicBezTo>
                  <a:pt x="6929" y="3429"/>
                  <a:pt x="5595" y="2953"/>
                  <a:pt x="4738" y="3524"/>
                </a:cubicBezTo>
                <a:cubicBezTo>
                  <a:pt x="4071" y="1333"/>
                  <a:pt x="2738" y="1429"/>
                  <a:pt x="71" y="0"/>
                </a:cubicBezTo>
                <a:cubicBezTo>
                  <a:pt x="-120" y="2096"/>
                  <a:pt x="2452" y="1333"/>
                  <a:pt x="2738" y="2286"/>
                </a:cubicBezTo>
                <a:cubicBezTo>
                  <a:pt x="1214" y="2191"/>
                  <a:pt x="-1834" y="857"/>
                  <a:pt x="1499" y="2477"/>
                </a:cubicBezTo>
                <a:close/>
              </a:path>
            </a:pathLst>
          </a:custGeom>
          <a:solidFill>
            <a:srgbClr val="237E85"/>
          </a:solidFill>
          <a:ln w="9525" cap="flat">
            <a:noFill/>
            <a:prstDash val="solid"/>
            <a:miter/>
          </a:ln>
        </p:spPr>
        <p:txBody>
          <a:bodyPr rtlCol="0" anchor="ctr"/>
          <a:lstStyle/>
          <a:p>
            <a:endParaRPr lang="en-US"/>
          </a:p>
        </p:txBody>
      </p:sp>
      <p:sp>
        <p:nvSpPr>
          <p:cNvPr id="356" name="צורה חופשית: צורה 329">
            <a:extLst>
              <a:ext uri="{FF2B5EF4-FFF2-40B4-BE49-F238E27FC236}">
                <a16:creationId xmlns:a16="http://schemas.microsoft.com/office/drawing/2014/main" id="{CE6D4C93-BCA7-4B52-9B8D-2CEEA0201D50}"/>
              </a:ext>
            </a:extLst>
          </p:cNvPr>
          <p:cNvSpPr/>
          <p:nvPr userDrawn="1"/>
        </p:nvSpPr>
        <p:spPr>
          <a:xfrm>
            <a:off x="5067770" y="421776"/>
            <a:ext cx="1625" cy="1314"/>
          </a:xfrm>
          <a:custGeom>
            <a:avLst/>
            <a:gdLst>
              <a:gd name="connsiteX0" fmla="*/ 1530 w 1625"/>
              <a:gd name="connsiteY0" fmla="*/ 1228 h 1314"/>
              <a:gd name="connsiteX1" fmla="*/ 1244 w 1625"/>
              <a:gd name="connsiteY1" fmla="*/ 657 h 1314"/>
              <a:gd name="connsiteX2" fmla="*/ 1625 w 1625"/>
              <a:gd name="connsiteY2" fmla="*/ 466 h 1314"/>
              <a:gd name="connsiteX3" fmla="*/ 6 w 1625"/>
              <a:gd name="connsiteY3" fmla="*/ 847 h 1314"/>
              <a:gd name="connsiteX4" fmla="*/ 1530 w 1625"/>
              <a:gd name="connsiteY4" fmla="*/ 1228 h 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14">
                <a:moveTo>
                  <a:pt x="1530" y="1228"/>
                </a:moveTo>
                <a:cubicBezTo>
                  <a:pt x="1625" y="943"/>
                  <a:pt x="1340" y="847"/>
                  <a:pt x="1244" y="657"/>
                </a:cubicBezTo>
                <a:cubicBezTo>
                  <a:pt x="1340" y="371"/>
                  <a:pt x="1435" y="371"/>
                  <a:pt x="1625" y="466"/>
                </a:cubicBezTo>
                <a:cubicBezTo>
                  <a:pt x="1625" y="-772"/>
                  <a:pt x="482" y="847"/>
                  <a:pt x="6" y="847"/>
                </a:cubicBezTo>
                <a:cubicBezTo>
                  <a:pt x="-89" y="2086"/>
                  <a:pt x="959" y="371"/>
                  <a:pt x="1530" y="1228"/>
                </a:cubicBezTo>
                <a:close/>
              </a:path>
            </a:pathLst>
          </a:custGeom>
          <a:solidFill>
            <a:srgbClr val="237E85"/>
          </a:solidFill>
          <a:ln w="9525" cap="flat">
            <a:noFill/>
            <a:prstDash val="solid"/>
            <a:miter/>
          </a:ln>
        </p:spPr>
        <p:txBody>
          <a:bodyPr rtlCol="0" anchor="ctr"/>
          <a:lstStyle/>
          <a:p>
            <a:endParaRPr lang="en-US"/>
          </a:p>
        </p:txBody>
      </p:sp>
      <p:sp>
        <p:nvSpPr>
          <p:cNvPr id="357" name="צורה חופשית: צורה 330">
            <a:extLst>
              <a:ext uri="{FF2B5EF4-FFF2-40B4-BE49-F238E27FC236}">
                <a16:creationId xmlns:a16="http://schemas.microsoft.com/office/drawing/2014/main" id="{88BAD5D7-41A0-479D-A384-99F28C86400D}"/>
              </a:ext>
            </a:extLst>
          </p:cNvPr>
          <p:cNvSpPr/>
          <p:nvPr userDrawn="1"/>
        </p:nvSpPr>
        <p:spPr>
          <a:xfrm>
            <a:off x="5067586" y="419479"/>
            <a:ext cx="4952" cy="1144"/>
          </a:xfrm>
          <a:custGeom>
            <a:avLst/>
            <a:gdLst>
              <a:gd name="connsiteX0" fmla="*/ 0 w 4952"/>
              <a:gd name="connsiteY0" fmla="*/ 1145 h 1144"/>
              <a:gd name="connsiteX1" fmla="*/ 4953 w 4952"/>
              <a:gd name="connsiteY1" fmla="*/ 288 h 1144"/>
              <a:gd name="connsiteX2" fmla="*/ 0 w 4952"/>
              <a:gd name="connsiteY2" fmla="*/ 1145 h 1144"/>
            </a:gdLst>
            <a:ahLst/>
            <a:cxnLst>
              <a:cxn ang="0">
                <a:pos x="connsiteX0" y="connsiteY0"/>
              </a:cxn>
              <a:cxn ang="0">
                <a:pos x="connsiteX1" y="connsiteY1"/>
              </a:cxn>
              <a:cxn ang="0">
                <a:pos x="connsiteX2" y="connsiteY2"/>
              </a:cxn>
            </a:cxnLst>
            <a:rect l="l" t="t" r="r" b="b"/>
            <a:pathLst>
              <a:path w="4952" h="1144">
                <a:moveTo>
                  <a:pt x="0" y="1145"/>
                </a:moveTo>
                <a:cubicBezTo>
                  <a:pt x="2000" y="859"/>
                  <a:pt x="2953" y="1050"/>
                  <a:pt x="4953" y="288"/>
                </a:cubicBezTo>
                <a:cubicBezTo>
                  <a:pt x="4000" y="97"/>
                  <a:pt x="1143" y="-570"/>
                  <a:pt x="0" y="1145"/>
                </a:cubicBezTo>
                <a:close/>
              </a:path>
            </a:pathLst>
          </a:custGeom>
          <a:solidFill>
            <a:srgbClr val="237E85"/>
          </a:solidFill>
          <a:ln w="9525" cap="flat">
            <a:noFill/>
            <a:prstDash val="solid"/>
            <a:miter/>
          </a:ln>
        </p:spPr>
        <p:txBody>
          <a:bodyPr rtlCol="0" anchor="ctr"/>
          <a:lstStyle/>
          <a:p>
            <a:endParaRPr lang="en-US"/>
          </a:p>
        </p:txBody>
      </p:sp>
      <p:sp>
        <p:nvSpPr>
          <p:cNvPr id="358" name="צורה חופשית: צורה 331">
            <a:extLst>
              <a:ext uri="{FF2B5EF4-FFF2-40B4-BE49-F238E27FC236}">
                <a16:creationId xmlns:a16="http://schemas.microsoft.com/office/drawing/2014/main" id="{3DFF2173-6355-48F9-907B-1ECFD4AD25ED}"/>
              </a:ext>
            </a:extLst>
          </p:cNvPr>
          <p:cNvSpPr/>
          <p:nvPr userDrawn="1"/>
        </p:nvSpPr>
        <p:spPr>
          <a:xfrm>
            <a:off x="5192934" y="304228"/>
            <a:ext cx="2337" cy="1714"/>
          </a:xfrm>
          <a:custGeom>
            <a:avLst/>
            <a:gdLst>
              <a:gd name="connsiteX0" fmla="*/ 2286 w 2337"/>
              <a:gd name="connsiteY0" fmla="*/ 1714 h 1714"/>
              <a:gd name="connsiteX1" fmla="*/ 0 w 2337"/>
              <a:gd name="connsiteY1" fmla="*/ 0 h 1714"/>
              <a:gd name="connsiteX2" fmla="*/ 2286 w 2337"/>
              <a:gd name="connsiteY2" fmla="*/ 1714 h 1714"/>
            </a:gdLst>
            <a:ahLst/>
            <a:cxnLst>
              <a:cxn ang="0">
                <a:pos x="connsiteX0" y="connsiteY0"/>
              </a:cxn>
              <a:cxn ang="0">
                <a:pos x="connsiteX1" y="connsiteY1"/>
              </a:cxn>
              <a:cxn ang="0">
                <a:pos x="connsiteX2" y="connsiteY2"/>
              </a:cxn>
            </a:cxnLst>
            <a:rect l="l" t="t" r="r" b="b"/>
            <a:pathLst>
              <a:path w="2337" h="1714">
                <a:moveTo>
                  <a:pt x="2286" y="1714"/>
                </a:moveTo>
                <a:cubicBezTo>
                  <a:pt x="2667" y="1429"/>
                  <a:pt x="858" y="381"/>
                  <a:pt x="0" y="0"/>
                </a:cubicBezTo>
                <a:cubicBezTo>
                  <a:pt x="285" y="1238"/>
                  <a:pt x="1048" y="857"/>
                  <a:pt x="2286" y="1714"/>
                </a:cubicBezTo>
                <a:close/>
              </a:path>
            </a:pathLst>
          </a:custGeom>
          <a:solidFill>
            <a:srgbClr val="237E85"/>
          </a:solidFill>
          <a:ln w="9525" cap="flat">
            <a:noFill/>
            <a:prstDash val="solid"/>
            <a:miter/>
          </a:ln>
        </p:spPr>
        <p:txBody>
          <a:bodyPr rtlCol="0" anchor="ctr"/>
          <a:lstStyle/>
          <a:p>
            <a:endParaRPr lang="en-US"/>
          </a:p>
        </p:txBody>
      </p:sp>
      <p:sp>
        <p:nvSpPr>
          <p:cNvPr id="359" name="צורה חופשית: צורה 332">
            <a:extLst>
              <a:ext uri="{FF2B5EF4-FFF2-40B4-BE49-F238E27FC236}">
                <a16:creationId xmlns:a16="http://schemas.microsoft.com/office/drawing/2014/main" id="{0D97B275-57D0-4346-BA05-9F1C4BD5F02E}"/>
              </a:ext>
            </a:extLst>
          </p:cNvPr>
          <p:cNvSpPr/>
          <p:nvPr userDrawn="1"/>
        </p:nvSpPr>
        <p:spPr>
          <a:xfrm>
            <a:off x="5198459" y="306872"/>
            <a:ext cx="3333" cy="1832"/>
          </a:xfrm>
          <a:custGeom>
            <a:avLst/>
            <a:gdLst>
              <a:gd name="connsiteX0" fmla="*/ 0 w 3333"/>
              <a:gd name="connsiteY0" fmla="*/ 23 h 1832"/>
              <a:gd name="connsiteX1" fmla="*/ 3334 w 3333"/>
              <a:gd name="connsiteY1" fmla="*/ 1832 h 1832"/>
              <a:gd name="connsiteX2" fmla="*/ 0 w 3333"/>
              <a:gd name="connsiteY2" fmla="*/ 23 h 1832"/>
            </a:gdLst>
            <a:ahLst/>
            <a:cxnLst>
              <a:cxn ang="0">
                <a:pos x="connsiteX0" y="connsiteY0"/>
              </a:cxn>
              <a:cxn ang="0">
                <a:pos x="connsiteX1" y="connsiteY1"/>
              </a:cxn>
              <a:cxn ang="0">
                <a:pos x="connsiteX2" y="connsiteY2"/>
              </a:cxn>
            </a:cxnLst>
            <a:rect l="l" t="t" r="r" b="b"/>
            <a:pathLst>
              <a:path w="3333" h="1832">
                <a:moveTo>
                  <a:pt x="0" y="23"/>
                </a:moveTo>
                <a:cubicBezTo>
                  <a:pt x="857" y="975"/>
                  <a:pt x="2191" y="1737"/>
                  <a:pt x="3334" y="1832"/>
                </a:cubicBezTo>
                <a:cubicBezTo>
                  <a:pt x="2571" y="880"/>
                  <a:pt x="1238" y="-168"/>
                  <a:pt x="0" y="23"/>
                </a:cubicBezTo>
                <a:close/>
              </a:path>
            </a:pathLst>
          </a:custGeom>
          <a:solidFill>
            <a:srgbClr val="237E85"/>
          </a:solidFill>
          <a:ln w="9525" cap="flat">
            <a:noFill/>
            <a:prstDash val="solid"/>
            <a:miter/>
          </a:ln>
        </p:spPr>
        <p:txBody>
          <a:bodyPr rtlCol="0" anchor="ctr"/>
          <a:lstStyle/>
          <a:p>
            <a:endParaRPr lang="en-US"/>
          </a:p>
        </p:txBody>
      </p:sp>
      <p:sp>
        <p:nvSpPr>
          <p:cNvPr id="360" name="צורה חופשית: צורה 333">
            <a:extLst>
              <a:ext uri="{FF2B5EF4-FFF2-40B4-BE49-F238E27FC236}">
                <a16:creationId xmlns:a16="http://schemas.microsoft.com/office/drawing/2014/main" id="{3AA81FFE-B6CE-4F3F-A0F8-FA044CA2472A}"/>
              </a:ext>
            </a:extLst>
          </p:cNvPr>
          <p:cNvSpPr/>
          <p:nvPr userDrawn="1"/>
        </p:nvSpPr>
        <p:spPr>
          <a:xfrm>
            <a:off x="5116639" y="512245"/>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237E85"/>
          </a:solidFill>
          <a:ln w="9525" cap="flat">
            <a:noFill/>
            <a:prstDash val="solid"/>
            <a:miter/>
          </a:ln>
        </p:spPr>
        <p:txBody>
          <a:bodyPr rtlCol="0" anchor="ctr"/>
          <a:lstStyle/>
          <a:p>
            <a:endParaRPr lang="en-US"/>
          </a:p>
        </p:txBody>
      </p:sp>
      <p:sp>
        <p:nvSpPr>
          <p:cNvPr id="361" name="צורה חופשית: צורה 334">
            <a:extLst>
              <a:ext uri="{FF2B5EF4-FFF2-40B4-BE49-F238E27FC236}">
                <a16:creationId xmlns:a16="http://schemas.microsoft.com/office/drawing/2014/main" id="{D3E91E85-46D6-4D56-A218-52F80036FCB7}"/>
              </a:ext>
            </a:extLst>
          </p:cNvPr>
          <p:cNvSpPr/>
          <p:nvPr userDrawn="1"/>
        </p:nvSpPr>
        <p:spPr>
          <a:xfrm>
            <a:off x="5229987" y="321241"/>
            <a:ext cx="6476" cy="3462"/>
          </a:xfrm>
          <a:custGeom>
            <a:avLst/>
            <a:gdLst>
              <a:gd name="connsiteX0" fmla="*/ 0 w 6476"/>
              <a:gd name="connsiteY0" fmla="*/ 36 h 3462"/>
              <a:gd name="connsiteX1" fmla="*/ 6477 w 6476"/>
              <a:gd name="connsiteY1" fmla="*/ 3370 h 3462"/>
              <a:gd name="connsiteX2" fmla="*/ 0 w 6476"/>
              <a:gd name="connsiteY2" fmla="*/ 36 h 3462"/>
            </a:gdLst>
            <a:ahLst/>
            <a:cxnLst>
              <a:cxn ang="0">
                <a:pos x="connsiteX0" y="connsiteY0"/>
              </a:cxn>
              <a:cxn ang="0">
                <a:pos x="connsiteX1" y="connsiteY1"/>
              </a:cxn>
              <a:cxn ang="0">
                <a:pos x="connsiteX2" y="connsiteY2"/>
              </a:cxn>
            </a:cxnLst>
            <a:rect l="l" t="t" r="r" b="b"/>
            <a:pathLst>
              <a:path w="6476" h="3462">
                <a:moveTo>
                  <a:pt x="0" y="36"/>
                </a:moveTo>
                <a:cubicBezTo>
                  <a:pt x="667" y="-59"/>
                  <a:pt x="5239" y="4132"/>
                  <a:pt x="6477" y="3370"/>
                </a:cubicBezTo>
                <a:cubicBezTo>
                  <a:pt x="5619" y="3942"/>
                  <a:pt x="1714" y="-440"/>
                  <a:pt x="0" y="36"/>
                </a:cubicBezTo>
                <a:close/>
              </a:path>
            </a:pathLst>
          </a:custGeom>
          <a:solidFill>
            <a:srgbClr val="237E85"/>
          </a:solidFill>
          <a:ln w="9525" cap="flat">
            <a:noFill/>
            <a:prstDash val="solid"/>
            <a:miter/>
          </a:ln>
        </p:spPr>
        <p:txBody>
          <a:bodyPr rtlCol="0" anchor="ctr"/>
          <a:lstStyle/>
          <a:p>
            <a:endParaRPr lang="en-US"/>
          </a:p>
        </p:txBody>
      </p:sp>
      <p:sp>
        <p:nvSpPr>
          <p:cNvPr id="362" name="צורה חופשית: צורה 335">
            <a:extLst>
              <a:ext uri="{FF2B5EF4-FFF2-40B4-BE49-F238E27FC236}">
                <a16:creationId xmlns:a16="http://schemas.microsoft.com/office/drawing/2014/main" id="{23ADE277-45ED-4010-826A-5F9E7656200A}"/>
              </a:ext>
            </a:extLst>
          </p:cNvPr>
          <p:cNvSpPr/>
          <p:nvPr userDrawn="1"/>
        </p:nvSpPr>
        <p:spPr>
          <a:xfrm>
            <a:off x="4823269" y="105536"/>
            <a:ext cx="3048" cy="2666"/>
          </a:xfrm>
          <a:custGeom>
            <a:avLst/>
            <a:gdLst>
              <a:gd name="connsiteX0" fmla="*/ 3048 w 3048"/>
              <a:gd name="connsiteY0" fmla="*/ 0 h 2666"/>
              <a:gd name="connsiteX1" fmla="*/ 0 w 3048"/>
              <a:gd name="connsiteY1" fmla="*/ 2667 h 2666"/>
              <a:gd name="connsiteX2" fmla="*/ 3048 w 3048"/>
              <a:gd name="connsiteY2" fmla="*/ 0 h 2666"/>
            </a:gdLst>
            <a:ahLst/>
            <a:cxnLst>
              <a:cxn ang="0">
                <a:pos x="connsiteX0" y="connsiteY0"/>
              </a:cxn>
              <a:cxn ang="0">
                <a:pos x="connsiteX1" y="connsiteY1"/>
              </a:cxn>
              <a:cxn ang="0">
                <a:pos x="connsiteX2" y="connsiteY2"/>
              </a:cxn>
            </a:cxnLst>
            <a:rect l="l" t="t" r="r" b="b"/>
            <a:pathLst>
              <a:path w="3048" h="2666">
                <a:moveTo>
                  <a:pt x="3048" y="0"/>
                </a:moveTo>
                <a:cubicBezTo>
                  <a:pt x="2381" y="95"/>
                  <a:pt x="381" y="667"/>
                  <a:pt x="0" y="2667"/>
                </a:cubicBezTo>
                <a:cubicBezTo>
                  <a:pt x="1238" y="1619"/>
                  <a:pt x="1810" y="1429"/>
                  <a:pt x="3048" y="0"/>
                </a:cubicBezTo>
                <a:close/>
              </a:path>
            </a:pathLst>
          </a:custGeom>
          <a:solidFill>
            <a:srgbClr val="237E85"/>
          </a:solidFill>
          <a:ln w="9525" cap="flat">
            <a:noFill/>
            <a:prstDash val="solid"/>
            <a:miter/>
          </a:ln>
        </p:spPr>
        <p:txBody>
          <a:bodyPr rtlCol="0" anchor="ctr"/>
          <a:lstStyle/>
          <a:p>
            <a:endParaRPr lang="en-US"/>
          </a:p>
        </p:txBody>
      </p:sp>
      <p:sp>
        <p:nvSpPr>
          <p:cNvPr id="363" name="צורה חופשית: צורה 336">
            <a:extLst>
              <a:ext uri="{FF2B5EF4-FFF2-40B4-BE49-F238E27FC236}">
                <a16:creationId xmlns:a16="http://schemas.microsoft.com/office/drawing/2014/main" id="{142D3A67-6956-4F98-AEFE-B915B5CCF6F0}"/>
              </a:ext>
            </a:extLst>
          </p:cNvPr>
          <p:cNvSpPr/>
          <p:nvPr userDrawn="1"/>
        </p:nvSpPr>
        <p:spPr>
          <a:xfrm>
            <a:off x="4823841" y="108604"/>
            <a:ext cx="1142" cy="1768"/>
          </a:xfrm>
          <a:custGeom>
            <a:avLst/>
            <a:gdLst>
              <a:gd name="connsiteX0" fmla="*/ 1143 w 1142"/>
              <a:gd name="connsiteY0" fmla="*/ 1124 h 1768"/>
              <a:gd name="connsiteX1" fmla="*/ 762 w 1142"/>
              <a:gd name="connsiteY1" fmla="*/ 743 h 1768"/>
              <a:gd name="connsiteX2" fmla="*/ 953 w 1142"/>
              <a:gd name="connsiteY2" fmla="*/ 362 h 1768"/>
              <a:gd name="connsiteX3" fmla="*/ 0 w 1142"/>
              <a:gd name="connsiteY3" fmla="*/ 1410 h 1768"/>
              <a:gd name="connsiteX4" fmla="*/ 1143 w 1142"/>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1768">
                <a:moveTo>
                  <a:pt x="1143" y="1124"/>
                </a:moveTo>
                <a:cubicBezTo>
                  <a:pt x="1143" y="743"/>
                  <a:pt x="953" y="838"/>
                  <a:pt x="762" y="743"/>
                </a:cubicBezTo>
                <a:cubicBezTo>
                  <a:pt x="762" y="457"/>
                  <a:pt x="857" y="457"/>
                  <a:pt x="953" y="362"/>
                </a:cubicBezTo>
                <a:cubicBezTo>
                  <a:pt x="667" y="-781"/>
                  <a:pt x="286" y="1124"/>
                  <a:pt x="0" y="1410"/>
                </a:cubicBezTo>
                <a:cubicBezTo>
                  <a:pt x="286" y="2553"/>
                  <a:pt x="571" y="552"/>
                  <a:pt x="1143" y="1124"/>
                </a:cubicBezTo>
                <a:close/>
              </a:path>
            </a:pathLst>
          </a:custGeom>
          <a:solidFill>
            <a:srgbClr val="237E85"/>
          </a:solidFill>
          <a:ln w="9525" cap="flat">
            <a:noFill/>
            <a:prstDash val="solid"/>
            <a:miter/>
          </a:ln>
        </p:spPr>
        <p:txBody>
          <a:bodyPr rtlCol="0" anchor="ctr"/>
          <a:lstStyle/>
          <a:p>
            <a:endParaRPr lang="en-US"/>
          </a:p>
        </p:txBody>
      </p:sp>
      <p:sp>
        <p:nvSpPr>
          <p:cNvPr id="364" name="צורה חופשית: צורה 337">
            <a:extLst>
              <a:ext uri="{FF2B5EF4-FFF2-40B4-BE49-F238E27FC236}">
                <a16:creationId xmlns:a16="http://schemas.microsoft.com/office/drawing/2014/main" id="{04B4E7C6-5268-4EAD-B1A1-BE6A66D28083}"/>
              </a:ext>
            </a:extLst>
          </p:cNvPr>
          <p:cNvSpPr/>
          <p:nvPr userDrawn="1"/>
        </p:nvSpPr>
        <p:spPr>
          <a:xfrm>
            <a:off x="5078195" y="276415"/>
            <a:ext cx="2674" cy="2805"/>
          </a:xfrm>
          <a:custGeom>
            <a:avLst/>
            <a:gdLst>
              <a:gd name="connsiteX0" fmla="*/ 1296 w 2674"/>
              <a:gd name="connsiteY0" fmla="*/ 2572 h 2805"/>
              <a:gd name="connsiteX1" fmla="*/ 2629 w 2674"/>
              <a:gd name="connsiteY1" fmla="*/ 0 h 2805"/>
              <a:gd name="connsiteX2" fmla="*/ 58 w 2674"/>
              <a:gd name="connsiteY2" fmla="*/ 2191 h 2805"/>
              <a:gd name="connsiteX3" fmla="*/ 1296 w 2674"/>
              <a:gd name="connsiteY3" fmla="*/ 2572 h 2805"/>
            </a:gdLst>
            <a:ahLst/>
            <a:cxnLst>
              <a:cxn ang="0">
                <a:pos x="connsiteX0" y="connsiteY0"/>
              </a:cxn>
              <a:cxn ang="0">
                <a:pos x="connsiteX1" y="connsiteY1"/>
              </a:cxn>
              <a:cxn ang="0">
                <a:pos x="connsiteX2" y="connsiteY2"/>
              </a:cxn>
              <a:cxn ang="0">
                <a:pos x="connsiteX3" y="connsiteY3"/>
              </a:cxn>
            </a:cxnLst>
            <a:rect l="l" t="t" r="r" b="b"/>
            <a:pathLst>
              <a:path w="2674" h="2805">
                <a:moveTo>
                  <a:pt x="1296" y="2572"/>
                </a:moveTo>
                <a:cubicBezTo>
                  <a:pt x="820" y="1048"/>
                  <a:pt x="3011" y="1333"/>
                  <a:pt x="2629" y="0"/>
                </a:cubicBezTo>
                <a:cubicBezTo>
                  <a:pt x="1582" y="95"/>
                  <a:pt x="1106" y="2000"/>
                  <a:pt x="58" y="2191"/>
                </a:cubicBezTo>
                <a:cubicBezTo>
                  <a:pt x="-323" y="3429"/>
                  <a:pt x="1296" y="2381"/>
                  <a:pt x="1296" y="2572"/>
                </a:cubicBezTo>
                <a:close/>
              </a:path>
            </a:pathLst>
          </a:custGeom>
          <a:solidFill>
            <a:srgbClr val="237E85"/>
          </a:solidFill>
          <a:ln w="9525" cap="flat">
            <a:noFill/>
            <a:prstDash val="solid"/>
            <a:miter/>
          </a:ln>
        </p:spPr>
        <p:txBody>
          <a:bodyPr rtlCol="0" anchor="ctr"/>
          <a:lstStyle/>
          <a:p>
            <a:endParaRPr lang="en-US"/>
          </a:p>
        </p:txBody>
      </p:sp>
      <p:sp>
        <p:nvSpPr>
          <p:cNvPr id="365" name="צורה חופשית: צורה 338">
            <a:extLst>
              <a:ext uri="{FF2B5EF4-FFF2-40B4-BE49-F238E27FC236}">
                <a16:creationId xmlns:a16="http://schemas.microsoft.com/office/drawing/2014/main" id="{D717425F-B84F-4EE1-9226-C9E29E1883F2}"/>
              </a:ext>
            </a:extLst>
          </p:cNvPr>
          <p:cNvSpPr/>
          <p:nvPr userDrawn="1"/>
        </p:nvSpPr>
        <p:spPr>
          <a:xfrm>
            <a:off x="4923567" y="271387"/>
            <a:ext cx="2667" cy="1140"/>
          </a:xfrm>
          <a:custGeom>
            <a:avLst/>
            <a:gdLst>
              <a:gd name="connsiteX0" fmla="*/ 2667 w 2667"/>
              <a:gd name="connsiteY0" fmla="*/ 837 h 1140"/>
              <a:gd name="connsiteX1" fmla="*/ 0 w 2667"/>
              <a:gd name="connsiteY1" fmla="*/ 265 h 1140"/>
              <a:gd name="connsiteX2" fmla="*/ 2667 w 2667"/>
              <a:gd name="connsiteY2" fmla="*/ 837 h 1140"/>
            </a:gdLst>
            <a:ahLst/>
            <a:cxnLst>
              <a:cxn ang="0">
                <a:pos x="connsiteX0" y="connsiteY0"/>
              </a:cxn>
              <a:cxn ang="0">
                <a:pos x="connsiteX1" y="connsiteY1"/>
              </a:cxn>
              <a:cxn ang="0">
                <a:pos x="connsiteX2" y="connsiteY2"/>
              </a:cxn>
            </a:cxnLst>
            <a:rect l="l" t="t" r="r" b="b"/>
            <a:pathLst>
              <a:path w="2667" h="1140">
                <a:moveTo>
                  <a:pt x="2667" y="837"/>
                </a:moveTo>
                <a:cubicBezTo>
                  <a:pt x="2191" y="-211"/>
                  <a:pt x="858" y="-116"/>
                  <a:pt x="0" y="265"/>
                </a:cubicBezTo>
                <a:cubicBezTo>
                  <a:pt x="762" y="742"/>
                  <a:pt x="1905" y="1599"/>
                  <a:pt x="2667" y="837"/>
                </a:cubicBezTo>
                <a:close/>
              </a:path>
            </a:pathLst>
          </a:custGeom>
          <a:solidFill>
            <a:srgbClr val="237E85"/>
          </a:solidFill>
          <a:ln w="9525" cap="flat">
            <a:noFill/>
            <a:prstDash val="solid"/>
            <a:miter/>
          </a:ln>
        </p:spPr>
        <p:txBody>
          <a:bodyPr rtlCol="0" anchor="ctr"/>
          <a:lstStyle/>
          <a:p>
            <a:endParaRPr lang="en-US"/>
          </a:p>
        </p:txBody>
      </p:sp>
      <p:sp>
        <p:nvSpPr>
          <p:cNvPr id="366" name="צורה חופשית: צורה 339">
            <a:extLst>
              <a:ext uri="{FF2B5EF4-FFF2-40B4-BE49-F238E27FC236}">
                <a16:creationId xmlns:a16="http://schemas.microsoft.com/office/drawing/2014/main" id="{1EB56644-BCA2-4C99-94F7-A6EA6AED75F0}"/>
              </a:ext>
            </a:extLst>
          </p:cNvPr>
          <p:cNvSpPr/>
          <p:nvPr userDrawn="1"/>
        </p:nvSpPr>
        <p:spPr>
          <a:xfrm>
            <a:off x="5064235" y="426240"/>
            <a:ext cx="2993" cy="2498"/>
          </a:xfrm>
          <a:custGeom>
            <a:avLst/>
            <a:gdLst>
              <a:gd name="connsiteX0" fmla="*/ 1350 w 2993"/>
              <a:gd name="connsiteY0" fmla="*/ 2385 h 2498"/>
              <a:gd name="connsiteX1" fmla="*/ 2969 w 2993"/>
              <a:gd name="connsiteY1" fmla="*/ 3 h 2498"/>
              <a:gd name="connsiteX2" fmla="*/ 112 w 2993"/>
              <a:gd name="connsiteY2" fmla="*/ 1813 h 2498"/>
              <a:gd name="connsiteX3" fmla="*/ 1350 w 2993"/>
              <a:gd name="connsiteY3" fmla="*/ 2385 h 2498"/>
            </a:gdLst>
            <a:ahLst/>
            <a:cxnLst>
              <a:cxn ang="0">
                <a:pos x="connsiteX0" y="connsiteY0"/>
              </a:cxn>
              <a:cxn ang="0">
                <a:pos x="connsiteX1" y="connsiteY1"/>
              </a:cxn>
              <a:cxn ang="0">
                <a:pos x="connsiteX2" y="connsiteY2"/>
              </a:cxn>
              <a:cxn ang="0">
                <a:pos x="connsiteX3" y="connsiteY3"/>
              </a:cxn>
            </a:cxnLst>
            <a:rect l="l" t="t" r="r" b="b"/>
            <a:pathLst>
              <a:path w="2993" h="2498">
                <a:moveTo>
                  <a:pt x="1350" y="2385"/>
                </a:moveTo>
                <a:cubicBezTo>
                  <a:pt x="969" y="765"/>
                  <a:pt x="3255" y="1337"/>
                  <a:pt x="2969" y="3"/>
                </a:cubicBezTo>
                <a:cubicBezTo>
                  <a:pt x="1921" y="-92"/>
                  <a:pt x="1255" y="1813"/>
                  <a:pt x="112" y="1813"/>
                </a:cubicBezTo>
                <a:cubicBezTo>
                  <a:pt x="-460" y="3051"/>
                  <a:pt x="1350" y="2194"/>
                  <a:pt x="1350" y="2385"/>
                </a:cubicBezTo>
                <a:close/>
              </a:path>
            </a:pathLst>
          </a:custGeom>
          <a:solidFill>
            <a:srgbClr val="237E85"/>
          </a:solidFill>
          <a:ln w="9525" cap="flat">
            <a:noFill/>
            <a:prstDash val="solid"/>
            <a:miter/>
          </a:ln>
        </p:spPr>
        <p:txBody>
          <a:bodyPr rtlCol="0" anchor="ctr"/>
          <a:lstStyle/>
          <a:p>
            <a:endParaRPr lang="en-US"/>
          </a:p>
        </p:txBody>
      </p:sp>
      <p:sp>
        <p:nvSpPr>
          <p:cNvPr id="367" name="צורה חופשית: צורה 340">
            <a:extLst>
              <a:ext uri="{FF2B5EF4-FFF2-40B4-BE49-F238E27FC236}">
                <a16:creationId xmlns:a16="http://schemas.microsoft.com/office/drawing/2014/main" id="{0C3BC99C-5A23-4371-9194-F4AFF2A26F2C}"/>
              </a:ext>
            </a:extLst>
          </p:cNvPr>
          <p:cNvSpPr/>
          <p:nvPr userDrawn="1"/>
        </p:nvSpPr>
        <p:spPr>
          <a:xfrm>
            <a:off x="4818697" y="149627"/>
            <a:ext cx="857" cy="1439"/>
          </a:xfrm>
          <a:custGeom>
            <a:avLst/>
            <a:gdLst>
              <a:gd name="connsiteX0" fmla="*/ 857 w 857"/>
              <a:gd name="connsiteY0" fmla="*/ 1439 h 1439"/>
              <a:gd name="connsiteX1" fmla="*/ 0 w 857"/>
              <a:gd name="connsiteY1" fmla="*/ 10 h 1439"/>
              <a:gd name="connsiteX2" fmla="*/ 857 w 857"/>
              <a:gd name="connsiteY2" fmla="*/ 1439 h 1439"/>
            </a:gdLst>
            <a:ahLst/>
            <a:cxnLst>
              <a:cxn ang="0">
                <a:pos x="connsiteX0" y="connsiteY0"/>
              </a:cxn>
              <a:cxn ang="0">
                <a:pos x="connsiteX1" y="connsiteY1"/>
              </a:cxn>
              <a:cxn ang="0">
                <a:pos x="connsiteX2" y="connsiteY2"/>
              </a:cxn>
            </a:cxnLst>
            <a:rect l="l" t="t" r="r" b="b"/>
            <a:pathLst>
              <a:path w="857" h="1439">
                <a:moveTo>
                  <a:pt x="857" y="1439"/>
                </a:moveTo>
                <a:cubicBezTo>
                  <a:pt x="857" y="487"/>
                  <a:pt x="571" y="-85"/>
                  <a:pt x="0" y="10"/>
                </a:cubicBezTo>
                <a:cubicBezTo>
                  <a:pt x="0" y="868"/>
                  <a:pt x="476" y="1153"/>
                  <a:pt x="857" y="1439"/>
                </a:cubicBezTo>
                <a:close/>
              </a:path>
            </a:pathLst>
          </a:custGeom>
          <a:solidFill>
            <a:srgbClr val="237E85"/>
          </a:solidFill>
          <a:ln w="9525" cap="flat">
            <a:noFill/>
            <a:prstDash val="solid"/>
            <a:miter/>
          </a:ln>
        </p:spPr>
        <p:txBody>
          <a:bodyPr rtlCol="0" anchor="ctr"/>
          <a:lstStyle/>
          <a:p>
            <a:endParaRPr lang="en-US"/>
          </a:p>
        </p:txBody>
      </p:sp>
      <p:sp>
        <p:nvSpPr>
          <p:cNvPr id="368" name="צורה חופשית: צורה 341">
            <a:extLst>
              <a:ext uri="{FF2B5EF4-FFF2-40B4-BE49-F238E27FC236}">
                <a16:creationId xmlns:a16="http://schemas.microsoft.com/office/drawing/2014/main" id="{B884D5E2-0782-4A5D-936D-D84E5D69002D}"/>
              </a:ext>
            </a:extLst>
          </p:cNvPr>
          <p:cNvSpPr/>
          <p:nvPr userDrawn="1"/>
        </p:nvSpPr>
        <p:spPr>
          <a:xfrm>
            <a:off x="4850701" y="53528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2" y="3066"/>
                  <a:pt x="3715" y="1637"/>
                </a:cubicBezTo>
                <a:cubicBezTo>
                  <a:pt x="3334" y="2114"/>
                  <a:pt x="762" y="-1220"/>
                  <a:pt x="0" y="494"/>
                </a:cubicBezTo>
                <a:close/>
              </a:path>
            </a:pathLst>
          </a:custGeom>
          <a:solidFill>
            <a:srgbClr val="237E85"/>
          </a:solidFill>
          <a:ln w="9525" cap="flat">
            <a:noFill/>
            <a:prstDash val="solid"/>
            <a:miter/>
          </a:ln>
        </p:spPr>
        <p:txBody>
          <a:bodyPr rtlCol="0" anchor="ctr"/>
          <a:lstStyle/>
          <a:p>
            <a:endParaRPr lang="en-US"/>
          </a:p>
        </p:txBody>
      </p:sp>
      <p:sp>
        <p:nvSpPr>
          <p:cNvPr id="369" name="צורה חופשית: צורה 342">
            <a:extLst>
              <a:ext uri="{FF2B5EF4-FFF2-40B4-BE49-F238E27FC236}">
                <a16:creationId xmlns:a16="http://schemas.microsoft.com/office/drawing/2014/main" id="{51F21E44-4607-4C32-9A8C-5BC1625BC83C}"/>
              </a:ext>
            </a:extLst>
          </p:cNvPr>
          <p:cNvSpPr/>
          <p:nvPr userDrawn="1"/>
        </p:nvSpPr>
        <p:spPr>
          <a:xfrm>
            <a:off x="4818404" y="151733"/>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484" y="1333"/>
                  <a:pt x="674" y="1429"/>
                </a:cubicBezTo>
                <a:close/>
              </a:path>
            </a:pathLst>
          </a:custGeom>
          <a:solidFill>
            <a:srgbClr val="237E85"/>
          </a:solidFill>
          <a:ln w="9525" cap="flat">
            <a:noFill/>
            <a:prstDash val="solid"/>
            <a:miter/>
          </a:ln>
        </p:spPr>
        <p:txBody>
          <a:bodyPr rtlCol="0" anchor="ctr"/>
          <a:lstStyle/>
          <a:p>
            <a:endParaRPr lang="en-US"/>
          </a:p>
        </p:txBody>
      </p:sp>
      <p:sp>
        <p:nvSpPr>
          <p:cNvPr id="370" name="צורה חופשית: צורה 343">
            <a:extLst>
              <a:ext uri="{FF2B5EF4-FFF2-40B4-BE49-F238E27FC236}">
                <a16:creationId xmlns:a16="http://schemas.microsoft.com/office/drawing/2014/main" id="{8E307007-997C-4C4D-97B6-7752126D1D7B}"/>
              </a:ext>
            </a:extLst>
          </p:cNvPr>
          <p:cNvSpPr/>
          <p:nvPr userDrawn="1"/>
        </p:nvSpPr>
        <p:spPr>
          <a:xfrm>
            <a:off x="4920138" y="99380"/>
            <a:ext cx="3048" cy="1010"/>
          </a:xfrm>
          <a:custGeom>
            <a:avLst/>
            <a:gdLst>
              <a:gd name="connsiteX0" fmla="*/ 3048 w 3048"/>
              <a:gd name="connsiteY0" fmla="*/ 727 h 1010"/>
              <a:gd name="connsiteX1" fmla="*/ 0 w 3048"/>
              <a:gd name="connsiteY1" fmla="*/ 346 h 1010"/>
              <a:gd name="connsiteX2" fmla="*/ 3048 w 3048"/>
              <a:gd name="connsiteY2" fmla="*/ 727 h 1010"/>
            </a:gdLst>
            <a:ahLst/>
            <a:cxnLst>
              <a:cxn ang="0">
                <a:pos x="connsiteX0" y="connsiteY0"/>
              </a:cxn>
              <a:cxn ang="0">
                <a:pos x="connsiteX1" y="connsiteY1"/>
              </a:cxn>
              <a:cxn ang="0">
                <a:pos x="connsiteX2" y="connsiteY2"/>
              </a:cxn>
            </a:cxnLst>
            <a:rect l="l" t="t" r="r" b="b"/>
            <a:pathLst>
              <a:path w="3048" h="1010">
                <a:moveTo>
                  <a:pt x="3048" y="727"/>
                </a:moveTo>
                <a:cubicBezTo>
                  <a:pt x="2381" y="-321"/>
                  <a:pt x="858" y="-35"/>
                  <a:pt x="0" y="346"/>
                </a:cubicBezTo>
                <a:cubicBezTo>
                  <a:pt x="762" y="727"/>
                  <a:pt x="2191" y="1394"/>
                  <a:pt x="3048" y="727"/>
                </a:cubicBezTo>
                <a:close/>
              </a:path>
            </a:pathLst>
          </a:custGeom>
          <a:solidFill>
            <a:srgbClr val="237E85"/>
          </a:solidFill>
          <a:ln w="9525" cap="flat">
            <a:noFill/>
            <a:prstDash val="solid"/>
            <a:miter/>
          </a:ln>
        </p:spPr>
        <p:txBody>
          <a:bodyPr rtlCol="0" anchor="ctr"/>
          <a:lstStyle/>
          <a:p>
            <a:endParaRPr lang="en-US"/>
          </a:p>
        </p:txBody>
      </p:sp>
      <p:sp>
        <p:nvSpPr>
          <p:cNvPr id="371" name="צורה חופשית: צורה 344">
            <a:extLst>
              <a:ext uri="{FF2B5EF4-FFF2-40B4-BE49-F238E27FC236}">
                <a16:creationId xmlns:a16="http://schemas.microsoft.com/office/drawing/2014/main" id="{33DA4C22-5684-4E34-9715-1D26EEC88C8B}"/>
              </a:ext>
            </a:extLst>
          </p:cNvPr>
          <p:cNvSpPr/>
          <p:nvPr userDrawn="1"/>
        </p:nvSpPr>
        <p:spPr>
          <a:xfrm>
            <a:off x="4939664" y="545596"/>
            <a:ext cx="3332" cy="3901"/>
          </a:xfrm>
          <a:custGeom>
            <a:avLst/>
            <a:gdLst>
              <a:gd name="connsiteX0" fmla="*/ 2381 w 3332"/>
              <a:gd name="connsiteY0" fmla="*/ 377 h 3901"/>
              <a:gd name="connsiteX1" fmla="*/ 0 w 3332"/>
              <a:gd name="connsiteY1" fmla="*/ 3901 h 3901"/>
              <a:gd name="connsiteX2" fmla="*/ 2953 w 3332"/>
              <a:gd name="connsiteY2" fmla="*/ 758 h 3901"/>
              <a:gd name="connsiteX3" fmla="*/ 2381 w 3332"/>
              <a:gd name="connsiteY3" fmla="*/ 377 h 3901"/>
            </a:gdLst>
            <a:ahLst/>
            <a:cxnLst>
              <a:cxn ang="0">
                <a:pos x="connsiteX0" y="connsiteY0"/>
              </a:cxn>
              <a:cxn ang="0">
                <a:pos x="connsiteX1" y="connsiteY1"/>
              </a:cxn>
              <a:cxn ang="0">
                <a:pos x="connsiteX2" y="connsiteY2"/>
              </a:cxn>
              <a:cxn ang="0">
                <a:pos x="connsiteX3" y="connsiteY3"/>
              </a:cxn>
            </a:cxnLst>
            <a:rect l="l" t="t" r="r" b="b"/>
            <a:pathLst>
              <a:path w="3332" h="3901">
                <a:moveTo>
                  <a:pt x="2381" y="377"/>
                </a:moveTo>
                <a:cubicBezTo>
                  <a:pt x="1905" y="2377"/>
                  <a:pt x="477" y="2282"/>
                  <a:pt x="0" y="3901"/>
                </a:cubicBezTo>
                <a:cubicBezTo>
                  <a:pt x="762" y="3711"/>
                  <a:pt x="2191" y="1044"/>
                  <a:pt x="2953" y="758"/>
                </a:cubicBezTo>
                <a:cubicBezTo>
                  <a:pt x="4096" y="-861"/>
                  <a:pt x="2286" y="663"/>
                  <a:pt x="2381" y="377"/>
                </a:cubicBezTo>
                <a:close/>
              </a:path>
            </a:pathLst>
          </a:custGeom>
          <a:solidFill>
            <a:srgbClr val="237E85"/>
          </a:solidFill>
          <a:ln w="9525" cap="flat">
            <a:noFill/>
            <a:prstDash val="solid"/>
            <a:miter/>
          </a:ln>
        </p:spPr>
        <p:txBody>
          <a:bodyPr rtlCol="0" anchor="ctr"/>
          <a:lstStyle/>
          <a:p>
            <a:endParaRPr lang="en-US"/>
          </a:p>
        </p:txBody>
      </p:sp>
      <p:sp>
        <p:nvSpPr>
          <p:cNvPr id="372" name="צורה חופשית: צורה 345">
            <a:extLst>
              <a:ext uri="{FF2B5EF4-FFF2-40B4-BE49-F238E27FC236}">
                <a16:creationId xmlns:a16="http://schemas.microsoft.com/office/drawing/2014/main" id="{FA698DB4-9A2E-4D0F-B83C-0D925FDFDB42}"/>
              </a:ext>
            </a:extLst>
          </p:cNvPr>
          <p:cNvSpPr/>
          <p:nvPr userDrawn="1"/>
        </p:nvSpPr>
        <p:spPr>
          <a:xfrm>
            <a:off x="5123783" y="43538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9" y="1048"/>
                  <a:pt x="1048" y="0"/>
                  <a:pt x="0" y="0"/>
                </a:cubicBezTo>
                <a:cubicBezTo>
                  <a:pt x="858" y="1429"/>
                  <a:pt x="2000" y="1048"/>
                  <a:pt x="3524" y="1715"/>
                </a:cubicBezTo>
                <a:close/>
              </a:path>
            </a:pathLst>
          </a:custGeom>
          <a:solidFill>
            <a:srgbClr val="237E85"/>
          </a:solidFill>
          <a:ln w="9525" cap="flat">
            <a:noFill/>
            <a:prstDash val="solid"/>
            <a:miter/>
          </a:ln>
        </p:spPr>
        <p:txBody>
          <a:bodyPr rtlCol="0" anchor="ctr"/>
          <a:lstStyle/>
          <a:p>
            <a:endParaRPr lang="en-US"/>
          </a:p>
        </p:txBody>
      </p:sp>
      <p:sp>
        <p:nvSpPr>
          <p:cNvPr id="373" name="צורה חופשית: צורה 346">
            <a:extLst>
              <a:ext uri="{FF2B5EF4-FFF2-40B4-BE49-F238E27FC236}">
                <a16:creationId xmlns:a16="http://schemas.microsoft.com/office/drawing/2014/main" id="{F2977B7C-CF7F-4891-99C3-D42DA412B5C1}"/>
              </a:ext>
            </a:extLst>
          </p:cNvPr>
          <p:cNvSpPr/>
          <p:nvPr userDrawn="1"/>
        </p:nvSpPr>
        <p:spPr>
          <a:xfrm>
            <a:off x="5222843" y="467593"/>
            <a:ext cx="7239" cy="2388"/>
          </a:xfrm>
          <a:custGeom>
            <a:avLst/>
            <a:gdLst>
              <a:gd name="connsiteX0" fmla="*/ 7239 w 7239"/>
              <a:gd name="connsiteY0" fmla="*/ 2180 h 2388"/>
              <a:gd name="connsiteX1" fmla="*/ 0 w 7239"/>
              <a:gd name="connsiteY1" fmla="*/ 84 h 2388"/>
              <a:gd name="connsiteX2" fmla="*/ 7239 w 7239"/>
              <a:gd name="connsiteY2" fmla="*/ 2180 h 2388"/>
            </a:gdLst>
            <a:ahLst/>
            <a:cxnLst>
              <a:cxn ang="0">
                <a:pos x="connsiteX0" y="connsiteY0"/>
              </a:cxn>
              <a:cxn ang="0">
                <a:pos x="connsiteX1" y="connsiteY1"/>
              </a:cxn>
              <a:cxn ang="0">
                <a:pos x="connsiteX2" y="connsiteY2"/>
              </a:cxn>
            </a:cxnLst>
            <a:rect l="l" t="t" r="r" b="b"/>
            <a:pathLst>
              <a:path w="7239" h="2388">
                <a:moveTo>
                  <a:pt x="7239" y="2180"/>
                </a:moveTo>
                <a:cubicBezTo>
                  <a:pt x="6382" y="2942"/>
                  <a:pt x="1619" y="-582"/>
                  <a:pt x="0" y="84"/>
                </a:cubicBezTo>
                <a:cubicBezTo>
                  <a:pt x="667" y="-11"/>
                  <a:pt x="6096" y="3228"/>
                  <a:pt x="7239" y="2180"/>
                </a:cubicBezTo>
                <a:close/>
              </a:path>
            </a:pathLst>
          </a:custGeom>
          <a:solidFill>
            <a:srgbClr val="237E85"/>
          </a:solidFill>
          <a:ln w="9525" cap="flat">
            <a:noFill/>
            <a:prstDash val="solid"/>
            <a:miter/>
          </a:ln>
        </p:spPr>
        <p:txBody>
          <a:bodyPr rtlCol="0" anchor="ctr"/>
          <a:lstStyle/>
          <a:p>
            <a:endParaRPr lang="en-US"/>
          </a:p>
        </p:txBody>
      </p:sp>
      <p:sp>
        <p:nvSpPr>
          <p:cNvPr id="374" name="צורה חופשית: צורה 347">
            <a:extLst>
              <a:ext uri="{FF2B5EF4-FFF2-40B4-BE49-F238E27FC236}">
                <a16:creationId xmlns:a16="http://schemas.microsoft.com/office/drawing/2014/main" id="{B117EC6A-E5F7-4306-9C93-D529086B850D}"/>
              </a:ext>
            </a:extLst>
          </p:cNvPr>
          <p:cNvSpPr/>
          <p:nvPr userDrawn="1"/>
        </p:nvSpPr>
        <p:spPr>
          <a:xfrm>
            <a:off x="5130641" y="438340"/>
            <a:ext cx="3145" cy="1905"/>
          </a:xfrm>
          <a:custGeom>
            <a:avLst/>
            <a:gdLst>
              <a:gd name="connsiteX0" fmla="*/ 3143 w 3145"/>
              <a:gd name="connsiteY0" fmla="*/ 1905 h 1905"/>
              <a:gd name="connsiteX1" fmla="*/ 0 w 3145"/>
              <a:gd name="connsiteY1" fmla="*/ 0 h 1905"/>
              <a:gd name="connsiteX2" fmla="*/ 3143 w 3145"/>
              <a:gd name="connsiteY2" fmla="*/ 1905 h 1905"/>
            </a:gdLst>
            <a:ahLst/>
            <a:cxnLst>
              <a:cxn ang="0">
                <a:pos x="connsiteX0" y="connsiteY0"/>
              </a:cxn>
              <a:cxn ang="0">
                <a:pos x="connsiteX1" y="connsiteY1"/>
              </a:cxn>
              <a:cxn ang="0">
                <a:pos x="connsiteX2" y="connsiteY2"/>
              </a:cxn>
            </a:cxnLst>
            <a:rect l="l" t="t" r="r" b="b"/>
            <a:pathLst>
              <a:path w="3145" h="1905">
                <a:moveTo>
                  <a:pt x="3143" y="1905"/>
                </a:moveTo>
                <a:cubicBezTo>
                  <a:pt x="3238" y="476"/>
                  <a:pt x="952" y="667"/>
                  <a:pt x="0" y="0"/>
                </a:cubicBezTo>
                <a:cubicBezTo>
                  <a:pt x="0" y="1524"/>
                  <a:pt x="2191" y="476"/>
                  <a:pt x="3143" y="1905"/>
                </a:cubicBezTo>
                <a:close/>
              </a:path>
            </a:pathLst>
          </a:custGeom>
          <a:solidFill>
            <a:srgbClr val="237E85"/>
          </a:solidFill>
          <a:ln w="9525" cap="flat">
            <a:noFill/>
            <a:prstDash val="solid"/>
            <a:miter/>
          </a:ln>
        </p:spPr>
        <p:txBody>
          <a:bodyPr rtlCol="0" anchor="ctr"/>
          <a:lstStyle/>
          <a:p>
            <a:endParaRPr lang="en-US"/>
          </a:p>
        </p:txBody>
      </p:sp>
      <p:sp>
        <p:nvSpPr>
          <p:cNvPr id="375" name="צורה חופשית: צורה 348">
            <a:extLst>
              <a:ext uri="{FF2B5EF4-FFF2-40B4-BE49-F238E27FC236}">
                <a16:creationId xmlns:a16="http://schemas.microsoft.com/office/drawing/2014/main" id="{CA64DBD4-5C7D-4F99-8DC7-CEBE003C1C5C}"/>
              </a:ext>
            </a:extLst>
          </p:cNvPr>
          <p:cNvSpPr/>
          <p:nvPr userDrawn="1"/>
        </p:nvSpPr>
        <p:spPr>
          <a:xfrm>
            <a:off x="5142928" y="284226"/>
            <a:ext cx="3059" cy="1905"/>
          </a:xfrm>
          <a:custGeom>
            <a:avLst/>
            <a:gdLst>
              <a:gd name="connsiteX0" fmla="*/ 3048 w 3059"/>
              <a:gd name="connsiteY0" fmla="*/ 1905 h 1905"/>
              <a:gd name="connsiteX1" fmla="*/ 0 w 3059"/>
              <a:gd name="connsiteY1" fmla="*/ 0 h 1905"/>
              <a:gd name="connsiteX2" fmla="*/ 3048 w 3059"/>
              <a:gd name="connsiteY2" fmla="*/ 1905 h 1905"/>
            </a:gdLst>
            <a:ahLst/>
            <a:cxnLst>
              <a:cxn ang="0">
                <a:pos x="connsiteX0" y="connsiteY0"/>
              </a:cxn>
              <a:cxn ang="0">
                <a:pos x="connsiteX1" y="connsiteY1"/>
              </a:cxn>
              <a:cxn ang="0">
                <a:pos x="connsiteX2" y="connsiteY2"/>
              </a:cxn>
            </a:cxnLst>
            <a:rect l="l" t="t" r="r" b="b"/>
            <a:pathLst>
              <a:path w="3059" h="1905">
                <a:moveTo>
                  <a:pt x="3048" y="1905"/>
                </a:moveTo>
                <a:cubicBezTo>
                  <a:pt x="3239" y="476"/>
                  <a:pt x="952" y="667"/>
                  <a:pt x="0" y="0"/>
                </a:cubicBezTo>
                <a:cubicBezTo>
                  <a:pt x="0" y="1524"/>
                  <a:pt x="2095" y="476"/>
                  <a:pt x="3048" y="1905"/>
                </a:cubicBezTo>
                <a:close/>
              </a:path>
            </a:pathLst>
          </a:custGeom>
          <a:solidFill>
            <a:srgbClr val="237E85"/>
          </a:solidFill>
          <a:ln w="9525" cap="flat">
            <a:noFill/>
            <a:prstDash val="solid"/>
            <a:miter/>
          </a:ln>
        </p:spPr>
        <p:txBody>
          <a:bodyPr rtlCol="0" anchor="ctr"/>
          <a:lstStyle/>
          <a:p>
            <a:endParaRPr lang="en-US"/>
          </a:p>
        </p:txBody>
      </p:sp>
      <p:sp>
        <p:nvSpPr>
          <p:cNvPr id="376" name="צורה חופשית: צורה 349">
            <a:extLst>
              <a:ext uri="{FF2B5EF4-FFF2-40B4-BE49-F238E27FC236}">
                <a16:creationId xmlns:a16="http://schemas.microsoft.com/office/drawing/2014/main" id="{EF40B97F-1FC3-4623-AC4A-78AE673C772D}"/>
              </a:ext>
            </a:extLst>
          </p:cNvPr>
          <p:cNvSpPr/>
          <p:nvPr userDrawn="1"/>
        </p:nvSpPr>
        <p:spPr>
          <a:xfrm>
            <a:off x="5125592" y="515671"/>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2" y="393"/>
                  <a:pt x="1714" y="-83"/>
                  <a:pt x="0" y="12"/>
                </a:cubicBezTo>
                <a:cubicBezTo>
                  <a:pt x="95" y="1536"/>
                  <a:pt x="2381" y="1059"/>
                  <a:pt x="2953" y="1726"/>
                </a:cubicBezTo>
                <a:close/>
              </a:path>
            </a:pathLst>
          </a:custGeom>
          <a:solidFill>
            <a:srgbClr val="237E85"/>
          </a:solidFill>
          <a:ln w="9525" cap="flat">
            <a:noFill/>
            <a:prstDash val="solid"/>
            <a:miter/>
          </a:ln>
        </p:spPr>
        <p:txBody>
          <a:bodyPr rtlCol="0" anchor="ctr"/>
          <a:lstStyle/>
          <a:p>
            <a:endParaRPr lang="en-US"/>
          </a:p>
        </p:txBody>
      </p:sp>
      <p:sp>
        <p:nvSpPr>
          <p:cNvPr id="377" name="צורה חופשית: צורה 350">
            <a:extLst>
              <a:ext uri="{FF2B5EF4-FFF2-40B4-BE49-F238E27FC236}">
                <a16:creationId xmlns:a16="http://schemas.microsoft.com/office/drawing/2014/main" id="{97C83EAB-C8EE-4A5C-AEF7-63A3689D5A30}"/>
              </a:ext>
            </a:extLst>
          </p:cNvPr>
          <p:cNvSpPr/>
          <p:nvPr userDrawn="1"/>
        </p:nvSpPr>
        <p:spPr>
          <a:xfrm>
            <a:off x="5188648" y="457970"/>
            <a:ext cx="3619" cy="1430"/>
          </a:xfrm>
          <a:custGeom>
            <a:avLst/>
            <a:gdLst>
              <a:gd name="connsiteX0" fmla="*/ 0 w 3619"/>
              <a:gd name="connsiteY0" fmla="*/ 87 h 1430"/>
              <a:gd name="connsiteX1" fmla="*/ 3620 w 3619"/>
              <a:gd name="connsiteY1" fmla="*/ 1420 h 1430"/>
              <a:gd name="connsiteX2" fmla="*/ 0 w 3619"/>
              <a:gd name="connsiteY2" fmla="*/ 87 h 1430"/>
            </a:gdLst>
            <a:ahLst/>
            <a:cxnLst>
              <a:cxn ang="0">
                <a:pos x="connsiteX0" y="connsiteY0"/>
              </a:cxn>
              <a:cxn ang="0">
                <a:pos x="connsiteX1" y="connsiteY1"/>
              </a:cxn>
              <a:cxn ang="0">
                <a:pos x="connsiteX2" y="connsiteY2"/>
              </a:cxn>
            </a:cxnLst>
            <a:rect l="l" t="t" r="r" b="b"/>
            <a:pathLst>
              <a:path w="3619" h="1430">
                <a:moveTo>
                  <a:pt x="0" y="87"/>
                </a:moveTo>
                <a:cubicBezTo>
                  <a:pt x="953" y="944"/>
                  <a:pt x="2477" y="1516"/>
                  <a:pt x="3620" y="1420"/>
                </a:cubicBezTo>
                <a:cubicBezTo>
                  <a:pt x="2763" y="658"/>
                  <a:pt x="1334" y="-294"/>
                  <a:pt x="0" y="87"/>
                </a:cubicBezTo>
                <a:close/>
              </a:path>
            </a:pathLst>
          </a:custGeom>
          <a:solidFill>
            <a:srgbClr val="237E85"/>
          </a:solidFill>
          <a:ln w="9525" cap="flat">
            <a:noFill/>
            <a:prstDash val="solid"/>
            <a:miter/>
          </a:ln>
        </p:spPr>
        <p:txBody>
          <a:bodyPr rtlCol="0" anchor="ctr"/>
          <a:lstStyle/>
          <a:p>
            <a:endParaRPr lang="en-US"/>
          </a:p>
        </p:txBody>
      </p:sp>
      <p:sp>
        <p:nvSpPr>
          <p:cNvPr id="378" name="צורה חופשית: צורה 351">
            <a:extLst>
              <a:ext uri="{FF2B5EF4-FFF2-40B4-BE49-F238E27FC236}">
                <a16:creationId xmlns:a16="http://schemas.microsoft.com/office/drawing/2014/main" id="{368C477D-F594-493B-911B-CCE7391D5B07}"/>
              </a:ext>
            </a:extLst>
          </p:cNvPr>
          <p:cNvSpPr/>
          <p:nvPr userDrawn="1"/>
        </p:nvSpPr>
        <p:spPr>
          <a:xfrm>
            <a:off x="5182933" y="455866"/>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2" y="1143"/>
                  <a:pt x="857" y="286"/>
                  <a:pt x="0" y="0"/>
                </a:cubicBezTo>
                <a:cubicBezTo>
                  <a:pt x="381" y="1333"/>
                  <a:pt x="1048" y="857"/>
                  <a:pt x="2477" y="1524"/>
                </a:cubicBezTo>
                <a:close/>
              </a:path>
            </a:pathLst>
          </a:custGeom>
          <a:solidFill>
            <a:srgbClr val="237E85"/>
          </a:solidFill>
          <a:ln w="9525" cap="flat">
            <a:noFill/>
            <a:prstDash val="solid"/>
            <a:miter/>
          </a:ln>
        </p:spPr>
        <p:txBody>
          <a:bodyPr rtlCol="0" anchor="ctr"/>
          <a:lstStyle/>
          <a:p>
            <a:endParaRPr lang="en-US"/>
          </a:p>
        </p:txBody>
      </p:sp>
      <p:sp>
        <p:nvSpPr>
          <p:cNvPr id="379" name="צורה חופשית: צורה 352">
            <a:extLst>
              <a:ext uri="{FF2B5EF4-FFF2-40B4-BE49-F238E27FC236}">
                <a16:creationId xmlns:a16="http://schemas.microsoft.com/office/drawing/2014/main" id="{4C0A6EE4-2BA2-42F3-B61F-22EBB5CBB710}"/>
              </a:ext>
            </a:extLst>
          </p:cNvPr>
          <p:cNvSpPr/>
          <p:nvPr userDrawn="1"/>
        </p:nvSpPr>
        <p:spPr>
          <a:xfrm>
            <a:off x="5450395" y="66291"/>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8" y="-283"/>
                  <a:pt x="1048" y="-93"/>
                  <a:pt x="0" y="383"/>
                </a:cubicBezTo>
                <a:cubicBezTo>
                  <a:pt x="953" y="764"/>
                  <a:pt x="2667" y="1526"/>
                  <a:pt x="3620" y="764"/>
                </a:cubicBezTo>
                <a:close/>
              </a:path>
            </a:pathLst>
          </a:custGeom>
          <a:solidFill>
            <a:srgbClr val="237E85"/>
          </a:solidFill>
          <a:ln w="9525" cap="flat">
            <a:noFill/>
            <a:prstDash val="solid"/>
            <a:miter/>
          </a:ln>
        </p:spPr>
        <p:txBody>
          <a:bodyPr rtlCol="0" anchor="ctr"/>
          <a:lstStyle/>
          <a:p>
            <a:endParaRPr lang="en-US"/>
          </a:p>
        </p:txBody>
      </p:sp>
      <p:sp>
        <p:nvSpPr>
          <p:cNvPr id="380" name="צורה חופשית: צורה 353">
            <a:extLst>
              <a:ext uri="{FF2B5EF4-FFF2-40B4-BE49-F238E27FC236}">
                <a16:creationId xmlns:a16="http://schemas.microsoft.com/office/drawing/2014/main" id="{14DF608C-739B-4B13-B75D-9051DF698E79}"/>
              </a:ext>
            </a:extLst>
          </p:cNvPr>
          <p:cNvSpPr/>
          <p:nvPr userDrawn="1"/>
        </p:nvSpPr>
        <p:spPr>
          <a:xfrm>
            <a:off x="4593812" y="227041"/>
            <a:ext cx="1433" cy="891"/>
          </a:xfrm>
          <a:custGeom>
            <a:avLst/>
            <a:gdLst>
              <a:gd name="connsiteX0" fmla="*/ 1429 w 1433"/>
              <a:gd name="connsiteY0" fmla="*/ 320 h 891"/>
              <a:gd name="connsiteX1" fmla="*/ 0 w 1433"/>
              <a:gd name="connsiteY1" fmla="*/ 701 h 891"/>
              <a:gd name="connsiteX2" fmla="*/ 1048 w 1433"/>
              <a:gd name="connsiteY2" fmla="*/ 891 h 891"/>
              <a:gd name="connsiteX3" fmla="*/ 1429 w 1433"/>
              <a:gd name="connsiteY3" fmla="*/ 320 h 891"/>
            </a:gdLst>
            <a:ahLst/>
            <a:cxnLst>
              <a:cxn ang="0">
                <a:pos x="connsiteX0" y="connsiteY0"/>
              </a:cxn>
              <a:cxn ang="0">
                <a:pos x="connsiteX1" y="connsiteY1"/>
              </a:cxn>
              <a:cxn ang="0">
                <a:pos x="connsiteX2" y="connsiteY2"/>
              </a:cxn>
              <a:cxn ang="0">
                <a:pos x="connsiteX3" y="connsiteY3"/>
              </a:cxn>
            </a:cxnLst>
            <a:rect l="l" t="t" r="r" b="b"/>
            <a:pathLst>
              <a:path w="1433" h="891">
                <a:moveTo>
                  <a:pt x="1429" y="320"/>
                </a:moveTo>
                <a:cubicBezTo>
                  <a:pt x="1524" y="-156"/>
                  <a:pt x="95" y="-156"/>
                  <a:pt x="0" y="701"/>
                </a:cubicBezTo>
                <a:lnTo>
                  <a:pt x="1048" y="891"/>
                </a:lnTo>
                <a:cubicBezTo>
                  <a:pt x="1143" y="510"/>
                  <a:pt x="1333" y="320"/>
                  <a:pt x="1429" y="320"/>
                </a:cubicBezTo>
                <a:close/>
              </a:path>
            </a:pathLst>
          </a:custGeom>
          <a:solidFill>
            <a:srgbClr val="237E85"/>
          </a:solidFill>
          <a:ln w="9525" cap="flat">
            <a:noFill/>
            <a:prstDash val="solid"/>
            <a:miter/>
          </a:ln>
        </p:spPr>
        <p:txBody>
          <a:bodyPr rtlCol="0" anchor="ctr"/>
          <a:lstStyle/>
          <a:p>
            <a:endParaRPr lang="en-US"/>
          </a:p>
        </p:txBody>
      </p:sp>
      <p:sp>
        <p:nvSpPr>
          <p:cNvPr id="381" name="צורה חופשית: צורה 354">
            <a:extLst>
              <a:ext uri="{FF2B5EF4-FFF2-40B4-BE49-F238E27FC236}">
                <a16:creationId xmlns:a16="http://schemas.microsoft.com/office/drawing/2014/main" id="{8CA49815-06FE-4999-AF8A-1DF69A3AECBF}"/>
              </a:ext>
            </a:extLst>
          </p:cNvPr>
          <p:cNvSpPr/>
          <p:nvPr userDrawn="1"/>
        </p:nvSpPr>
        <p:spPr>
          <a:xfrm>
            <a:off x="5364765" y="502062"/>
            <a:ext cx="286" cy="190"/>
          </a:xfrm>
          <a:custGeom>
            <a:avLst/>
            <a:gdLst>
              <a:gd name="connsiteX0" fmla="*/ 286 w 286"/>
              <a:gd name="connsiteY0" fmla="*/ 0 h 190"/>
              <a:gd name="connsiteX1" fmla="*/ 286 w 286"/>
              <a:gd name="connsiteY1" fmla="*/ 0 h 190"/>
              <a:gd name="connsiteX2" fmla="*/ 0 w 286"/>
              <a:gd name="connsiteY2" fmla="*/ 191 h 190"/>
              <a:gd name="connsiteX3" fmla="*/ 95 w 286"/>
              <a:gd name="connsiteY3" fmla="*/ 191 h 190"/>
              <a:gd name="connsiteX4" fmla="*/ 95 w 286"/>
              <a:gd name="connsiteY4" fmla="*/ 191 h 190"/>
              <a:gd name="connsiteX5" fmla="*/ 191 w 286"/>
              <a:gd name="connsiteY5" fmla="*/ 95 h 190"/>
              <a:gd name="connsiteX6" fmla="*/ 286 w 286"/>
              <a:gd name="connsiteY6" fmla="*/ 0 h 190"/>
              <a:gd name="connsiteX7" fmla="*/ 286 w 286"/>
              <a:gd name="connsiteY7" fmla="*/ 0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 h="190">
                <a:moveTo>
                  <a:pt x="286" y="0"/>
                </a:moveTo>
                <a:cubicBezTo>
                  <a:pt x="286" y="0"/>
                  <a:pt x="286" y="0"/>
                  <a:pt x="286" y="0"/>
                </a:cubicBezTo>
                <a:cubicBezTo>
                  <a:pt x="191" y="95"/>
                  <a:pt x="95" y="191"/>
                  <a:pt x="0" y="191"/>
                </a:cubicBezTo>
                <a:cubicBezTo>
                  <a:pt x="0" y="191"/>
                  <a:pt x="0" y="191"/>
                  <a:pt x="95" y="191"/>
                </a:cubicBezTo>
                <a:cubicBezTo>
                  <a:pt x="95" y="191"/>
                  <a:pt x="95" y="191"/>
                  <a:pt x="95" y="191"/>
                </a:cubicBezTo>
                <a:cubicBezTo>
                  <a:pt x="95" y="191"/>
                  <a:pt x="95" y="191"/>
                  <a:pt x="191" y="95"/>
                </a:cubicBezTo>
                <a:cubicBezTo>
                  <a:pt x="191" y="0"/>
                  <a:pt x="286" y="0"/>
                  <a:pt x="286" y="0"/>
                </a:cubicBezTo>
                <a:cubicBezTo>
                  <a:pt x="286" y="0"/>
                  <a:pt x="286" y="0"/>
                  <a:pt x="286" y="0"/>
                </a:cubicBezTo>
                <a:close/>
              </a:path>
            </a:pathLst>
          </a:custGeom>
          <a:solidFill>
            <a:srgbClr val="237E85"/>
          </a:solidFill>
          <a:ln w="9525" cap="flat">
            <a:noFill/>
            <a:prstDash val="solid"/>
            <a:miter/>
          </a:ln>
        </p:spPr>
        <p:txBody>
          <a:bodyPr rtlCol="0" anchor="ctr"/>
          <a:lstStyle/>
          <a:p>
            <a:endParaRPr lang="en-US"/>
          </a:p>
        </p:txBody>
      </p:sp>
      <p:sp>
        <p:nvSpPr>
          <p:cNvPr id="382" name="צורה חופשית: צורה 355">
            <a:extLst>
              <a:ext uri="{FF2B5EF4-FFF2-40B4-BE49-F238E27FC236}">
                <a16:creationId xmlns:a16="http://schemas.microsoft.com/office/drawing/2014/main" id="{9660286A-2EDE-408C-BEF4-D280F661DF3C}"/>
              </a:ext>
            </a:extLst>
          </p:cNvPr>
          <p:cNvSpPr/>
          <p:nvPr userDrawn="1"/>
        </p:nvSpPr>
        <p:spPr>
          <a:xfrm>
            <a:off x="5364956" y="501777"/>
            <a:ext cx="380" cy="381"/>
          </a:xfrm>
          <a:custGeom>
            <a:avLst/>
            <a:gdLst>
              <a:gd name="connsiteX0" fmla="*/ 0 w 380"/>
              <a:gd name="connsiteY0" fmla="*/ 381 h 381"/>
              <a:gd name="connsiteX1" fmla="*/ 0 w 380"/>
              <a:gd name="connsiteY1" fmla="*/ 381 h 381"/>
              <a:gd name="connsiteX2" fmla="*/ 381 w 380"/>
              <a:gd name="connsiteY2" fmla="*/ 0 h 381"/>
              <a:gd name="connsiteX3" fmla="*/ 381 w 380"/>
              <a:gd name="connsiteY3" fmla="*/ 0 h 381"/>
              <a:gd name="connsiteX4" fmla="*/ 191 w 380"/>
              <a:gd name="connsiteY4" fmla="*/ 191 h 381"/>
              <a:gd name="connsiteX5" fmla="*/ 95 w 380"/>
              <a:gd name="connsiteY5" fmla="*/ 286 h 381"/>
              <a:gd name="connsiteX6" fmla="*/ 0 w 380"/>
              <a:gd name="connsiteY6" fmla="*/ 381 h 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0" h="381">
                <a:moveTo>
                  <a:pt x="0" y="381"/>
                </a:moveTo>
                <a:cubicBezTo>
                  <a:pt x="0" y="381"/>
                  <a:pt x="0" y="381"/>
                  <a:pt x="0" y="381"/>
                </a:cubicBezTo>
                <a:cubicBezTo>
                  <a:pt x="95" y="286"/>
                  <a:pt x="286" y="191"/>
                  <a:pt x="381" y="0"/>
                </a:cubicBezTo>
                <a:cubicBezTo>
                  <a:pt x="381" y="0"/>
                  <a:pt x="381" y="0"/>
                  <a:pt x="381" y="0"/>
                </a:cubicBezTo>
                <a:cubicBezTo>
                  <a:pt x="286" y="0"/>
                  <a:pt x="286" y="95"/>
                  <a:pt x="191" y="191"/>
                </a:cubicBezTo>
                <a:cubicBezTo>
                  <a:pt x="191" y="191"/>
                  <a:pt x="95" y="286"/>
                  <a:pt x="95" y="286"/>
                </a:cubicBezTo>
                <a:cubicBezTo>
                  <a:pt x="95" y="286"/>
                  <a:pt x="95" y="286"/>
                  <a:pt x="0" y="381"/>
                </a:cubicBezTo>
                <a:close/>
              </a:path>
            </a:pathLst>
          </a:custGeom>
          <a:solidFill>
            <a:srgbClr val="237E85"/>
          </a:solidFill>
          <a:ln w="9525" cap="flat">
            <a:noFill/>
            <a:prstDash val="solid"/>
            <a:miter/>
          </a:ln>
        </p:spPr>
        <p:txBody>
          <a:bodyPr rtlCol="0" anchor="ctr"/>
          <a:lstStyle/>
          <a:p>
            <a:endParaRPr lang="en-US"/>
          </a:p>
        </p:txBody>
      </p:sp>
      <p:sp>
        <p:nvSpPr>
          <p:cNvPr id="383" name="צורה חופשית: צורה 356">
            <a:extLst>
              <a:ext uri="{FF2B5EF4-FFF2-40B4-BE49-F238E27FC236}">
                <a16:creationId xmlns:a16="http://schemas.microsoft.com/office/drawing/2014/main" id="{8778E2F1-6FAB-4E4C-87BD-67CC7A66768D}"/>
              </a:ext>
            </a:extLst>
          </p:cNvPr>
          <p:cNvSpPr/>
          <p:nvPr userDrawn="1"/>
        </p:nvSpPr>
        <p:spPr>
          <a:xfrm>
            <a:off x="5366766" y="499395"/>
            <a:ext cx="380" cy="476"/>
          </a:xfrm>
          <a:custGeom>
            <a:avLst/>
            <a:gdLst>
              <a:gd name="connsiteX0" fmla="*/ 381 w 380"/>
              <a:gd name="connsiteY0" fmla="*/ 0 h 476"/>
              <a:gd name="connsiteX1" fmla="*/ 191 w 380"/>
              <a:gd name="connsiteY1" fmla="*/ 191 h 476"/>
              <a:gd name="connsiteX2" fmla="*/ 0 w 380"/>
              <a:gd name="connsiteY2" fmla="*/ 476 h 476"/>
              <a:gd name="connsiteX3" fmla="*/ 381 w 380"/>
              <a:gd name="connsiteY3" fmla="*/ 0 h 476"/>
            </a:gdLst>
            <a:ahLst/>
            <a:cxnLst>
              <a:cxn ang="0">
                <a:pos x="connsiteX0" y="connsiteY0"/>
              </a:cxn>
              <a:cxn ang="0">
                <a:pos x="connsiteX1" y="connsiteY1"/>
              </a:cxn>
              <a:cxn ang="0">
                <a:pos x="connsiteX2" y="connsiteY2"/>
              </a:cxn>
              <a:cxn ang="0">
                <a:pos x="connsiteX3" y="connsiteY3"/>
              </a:cxn>
            </a:cxnLst>
            <a:rect l="l" t="t" r="r" b="b"/>
            <a:pathLst>
              <a:path w="380" h="476">
                <a:moveTo>
                  <a:pt x="381" y="0"/>
                </a:moveTo>
                <a:cubicBezTo>
                  <a:pt x="285" y="95"/>
                  <a:pt x="285" y="191"/>
                  <a:pt x="191" y="191"/>
                </a:cubicBezTo>
                <a:cubicBezTo>
                  <a:pt x="191" y="286"/>
                  <a:pt x="95" y="286"/>
                  <a:pt x="0" y="476"/>
                </a:cubicBezTo>
                <a:cubicBezTo>
                  <a:pt x="191" y="381"/>
                  <a:pt x="285" y="191"/>
                  <a:pt x="381" y="0"/>
                </a:cubicBezTo>
                <a:close/>
              </a:path>
            </a:pathLst>
          </a:custGeom>
          <a:solidFill>
            <a:srgbClr val="237E85"/>
          </a:solidFill>
          <a:ln w="9525" cap="flat">
            <a:noFill/>
            <a:prstDash val="solid"/>
            <a:miter/>
          </a:ln>
        </p:spPr>
        <p:txBody>
          <a:bodyPr rtlCol="0" anchor="ctr"/>
          <a:lstStyle/>
          <a:p>
            <a:endParaRPr lang="en-US"/>
          </a:p>
        </p:txBody>
      </p:sp>
      <p:sp>
        <p:nvSpPr>
          <p:cNvPr id="384" name="צורה חופשית: צורה 357">
            <a:extLst>
              <a:ext uri="{FF2B5EF4-FFF2-40B4-BE49-F238E27FC236}">
                <a16:creationId xmlns:a16="http://schemas.microsoft.com/office/drawing/2014/main" id="{314E3B9E-6C04-4EFB-AA84-684C4653D26B}"/>
              </a:ext>
            </a:extLst>
          </p:cNvPr>
          <p:cNvSpPr/>
          <p:nvPr userDrawn="1"/>
        </p:nvSpPr>
        <p:spPr>
          <a:xfrm>
            <a:off x="5365337" y="501681"/>
            <a:ext cx="95" cy="95"/>
          </a:xfrm>
          <a:custGeom>
            <a:avLst/>
            <a:gdLst>
              <a:gd name="connsiteX0" fmla="*/ 95 w 95"/>
              <a:gd name="connsiteY0" fmla="*/ 0 h 95"/>
              <a:gd name="connsiteX1" fmla="*/ 95 w 95"/>
              <a:gd name="connsiteY1" fmla="*/ 0 h 95"/>
              <a:gd name="connsiteX2" fmla="*/ 0 w 95"/>
              <a:gd name="connsiteY2" fmla="*/ 95 h 95"/>
            </a:gdLst>
            <a:ahLst/>
            <a:cxnLst>
              <a:cxn ang="0">
                <a:pos x="connsiteX0" y="connsiteY0"/>
              </a:cxn>
              <a:cxn ang="0">
                <a:pos x="connsiteX1" y="connsiteY1"/>
              </a:cxn>
              <a:cxn ang="0">
                <a:pos x="connsiteX2" y="connsiteY2"/>
              </a:cxn>
            </a:cxnLst>
            <a:rect l="l" t="t" r="r" b="b"/>
            <a:pathLst>
              <a:path w="95" h="95">
                <a:moveTo>
                  <a:pt x="95" y="0"/>
                </a:moveTo>
                <a:lnTo>
                  <a:pt x="95" y="0"/>
                </a:lnTo>
                <a:lnTo>
                  <a:pt x="0" y="95"/>
                </a:lnTo>
                <a:close/>
              </a:path>
            </a:pathLst>
          </a:custGeom>
          <a:solidFill>
            <a:srgbClr val="237E85"/>
          </a:solidFill>
          <a:ln w="9525" cap="flat">
            <a:noFill/>
            <a:prstDash val="solid"/>
            <a:miter/>
          </a:ln>
        </p:spPr>
        <p:txBody>
          <a:bodyPr rtlCol="0" anchor="ctr"/>
          <a:lstStyle/>
          <a:p>
            <a:endParaRPr lang="en-US"/>
          </a:p>
        </p:txBody>
      </p:sp>
      <p:sp>
        <p:nvSpPr>
          <p:cNvPr id="385" name="צורה חופשית: צורה 358">
            <a:extLst>
              <a:ext uri="{FF2B5EF4-FFF2-40B4-BE49-F238E27FC236}">
                <a16:creationId xmlns:a16="http://schemas.microsoft.com/office/drawing/2014/main" id="{830BB82E-884C-4447-A7F8-1DCC32EA7C19}"/>
              </a:ext>
            </a:extLst>
          </p:cNvPr>
          <p:cNvSpPr/>
          <p:nvPr userDrawn="1"/>
        </p:nvSpPr>
        <p:spPr>
          <a:xfrm>
            <a:off x="4604670" y="188504"/>
            <a:ext cx="978" cy="1593"/>
          </a:xfrm>
          <a:custGeom>
            <a:avLst/>
            <a:gdLst>
              <a:gd name="connsiteX0" fmla="*/ 953 w 978"/>
              <a:gd name="connsiteY0" fmla="*/ 1043 h 1593"/>
              <a:gd name="connsiteX1" fmla="*/ 762 w 978"/>
              <a:gd name="connsiteY1" fmla="*/ 662 h 1593"/>
              <a:gd name="connsiteX2" fmla="*/ 953 w 978"/>
              <a:gd name="connsiteY2" fmla="*/ 376 h 1593"/>
              <a:gd name="connsiteX3" fmla="*/ 0 w 978"/>
              <a:gd name="connsiteY3" fmla="*/ 1233 h 1593"/>
              <a:gd name="connsiteX4" fmla="*/ 953 w 978"/>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8" h="1593">
                <a:moveTo>
                  <a:pt x="953" y="1043"/>
                </a:moveTo>
                <a:cubicBezTo>
                  <a:pt x="1048" y="662"/>
                  <a:pt x="857" y="757"/>
                  <a:pt x="762" y="662"/>
                </a:cubicBezTo>
                <a:cubicBezTo>
                  <a:pt x="762" y="376"/>
                  <a:pt x="857" y="376"/>
                  <a:pt x="953" y="376"/>
                </a:cubicBezTo>
                <a:cubicBezTo>
                  <a:pt x="857" y="-767"/>
                  <a:pt x="286" y="1043"/>
                  <a:pt x="0" y="1233"/>
                </a:cubicBezTo>
                <a:cubicBezTo>
                  <a:pt x="0" y="2376"/>
                  <a:pt x="571" y="376"/>
                  <a:pt x="953" y="1043"/>
                </a:cubicBezTo>
                <a:close/>
              </a:path>
            </a:pathLst>
          </a:custGeom>
          <a:solidFill>
            <a:srgbClr val="237E85"/>
          </a:solidFill>
          <a:ln w="9525" cap="flat">
            <a:noFill/>
            <a:prstDash val="solid"/>
            <a:miter/>
          </a:ln>
        </p:spPr>
        <p:txBody>
          <a:bodyPr rtlCol="0" anchor="ctr"/>
          <a:lstStyle/>
          <a:p>
            <a:endParaRPr lang="en-US"/>
          </a:p>
        </p:txBody>
      </p:sp>
      <p:sp>
        <p:nvSpPr>
          <p:cNvPr id="386" name="צורה חופשית: צורה 359">
            <a:extLst>
              <a:ext uri="{FF2B5EF4-FFF2-40B4-BE49-F238E27FC236}">
                <a16:creationId xmlns:a16="http://schemas.microsoft.com/office/drawing/2014/main" id="{B45ABB78-8257-4D78-8C55-FC598C869194}"/>
              </a:ext>
            </a:extLst>
          </p:cNvPr>
          <p:cNvSpPr/>
          <p:nvPr userDrawn="1"/>
        </p:nvSpPr>
        <p:spPr>
          <a:xfrm>
            <a:off x="5368671" y="494918"/>
            <a:ext cx="856" cy="1905"/>
          </a:xfrm>
          <a:custGeom>
            <a:avLst/>
            <a:gdLst>
              <a:gd name="connsiteX0" fmla="*/ 285 w 856"/>
              <a:gd name="connsiteY0" fmla="*/ 1238 h 1905"/>
              <a:gd name="connsiteX1" fmla="*/ 857 w 856"/>
              <a:gd name="connsiteY1" fmla="*/ 0 h 1905"/>
              <a:gd name="connsiteX2" fmla="*/ 571 w 856"/>
              <a:gd name="connsiteY2" fmla="*/ 667 h 1905"/>
              <a:gd name="connsiteX3" fmla="*/ 0 w 856"/>
              <a:gd name="connsiteY3" fmla="*/ 1905 h 1905"/>
              <a:gd name="connsiteX4" fmla="*/ 285 w 856"/>
              <a:gd name="connsiteY4" fmla="*/ 1238 h 1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905">
                <a:moveTo>
                  <a:pt x="285" y="1238"/>
                </a:moveTo>
                <a:cubicBezTo>
                  <a:pt x="476" y="857"/>
                  <a:pt x="667" y="381"/>
                  <a:pt x="857" y="0"/>
                </a:cubicBezTo>
                <a:cubicBezTo>
                  <a:pt x="762" y="191"/>
                  <a:pt x="667" y="381"/>
                  <a:pt x="571" y="667"/>
                </a:cubicBezTo>
                <a:cubicBezTo>
                  <a:pt x="381" y="1048"/>
                  <a:pt x="190" y="1524"/>
                  <a:pt x="0" y="1905"/>
                </a:cubicBezTo>
                <a:cubicBezTo>
                  <a:pt x="95" y="1619"/>
                  <a:pt x="190" y="1429"/>
                  <a:pt x="285" y="1238"/>
                </a:cubicBezTo>
                <a:close/>
              </a:path>
            </a:pathLst>
          </a:custGeom>
          <a:solidFill>
            <a:srgbClr val="237E85"/>
          </a:solidFill>
          <a:ln w="9525" cap="flat">
            <a:noFill/>
            <a:prstDash val="solid"/>
            <a:miter/>
          </a:ln>
        </p:spPr>
        <p:txBody>
          <a:bodyPr rtlCol="0" anchor="ctr"/>
          <a:lstStyle/>
          <a:p>
            <a:endParaRPr lang="en-US"/>
          </a:p>
        </p:txBody>
      </p:sp>
      <p:sp>
        <p:nvSpPr>
          <p:cNvPr id="387" name="צורה חופשית: צורה 360">
            <a:extLst>
              <a:ext uri="{FF2B5EF4-FFF2-40B4-BE49-F238E27FC236}">
                <a16:creationId xmlns:a16="http://schemas.microsoft.com/office/drawing/2014/main" id="{649C8466-6553-4A60-89DB-75C861589E5A}"/>
              </a:ext>
            </a:extLst>
          </p:cNvPr>
          <p:cNvSpPr/>
          <p:nvPr userDrawn="1"/>
        </p:nvSpPr>
        <p:spPr>
          <a:xfrm>
            <a:off x="5365051" y="501777"/>
            <a:ext cx="190" cy="190"/>
          </a:xfrm>
          <a:custGeom>
            <a:avLst/>
            <a:gdLst>
              <a:gd name="connsiteX0" fmla="*/ 95 w 190"/>
              <a:gd name="connsiteY0" fmla="*/ 95 h 190"/>
              <a:gd name="connsiteX1" fmla="*/ 191 w 190"/>
              <a:gd name="connsiteY1" fmla="*/ 0 h 190"/>
              <a:gd name="connsiteX2" fmla="*/ 95 w 190"/>
              <a:gd name="connsiteY2" fmla="*/ 95 h 190"/>
              <a:gd name="connsiteX3" fmla="*/ 0 w 190"/>
              <a:gd name="connsiteY3" fmla="*/ 191 h 190"/>
              <a:gd name="connsiteX4" fmla="*/ 95 w 190"/>
              <a:gd name="connsiteY4" fmla="*/ 95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95" y="95"/>
                </a:moveTo>
                <a:cubicBezTo>
                  <a:pt x="95" y="95"/>
                  <a:pt x="191" y="0"/>
                  <a:pt x="191" y="0"/>
                </a:cubicBezTo>
                <a:cubicBezTo>
                  <a:pt x="191" y="95"/>
                  <a:pt x="191" y="95"/>
                  <a:pt x="95" y="95"/>
                </a:cubicBezTo>
                <a:cubicBezTo>
                  <a:pt x="0" y="95"/>
                  <a:pt x="0" y="191"/>
                  <a:pt x="0" y="191"/>
                </a:cubicBezTo>
                <a:cubicBezTo>
                  <a:pt x="95" y="191"/>
                  <a:pt x="95" y="191"/>
                  <a:pt x="95" y="95"/>
                </a:cubicBezTo>
                <a:close/>
              </a:path>
            </a:pathLst>
          </a:custGeom>
          <a:solidFill>
            <a:srgbClr val="237E85"/>
          </a:solidFill>
          <a:ln w="9525" cap="flat">
            <a:noFill/>
            <a:prstDash val="solid"/>
            <a:miter/>
          </a:ln>
        </p:spPr>
        <p:txBody>
          <a:bodyPr rtlCol="0" anchor="ctr"/>
          <a:lstStyle/>
          <a:p>
            <a:endParaRPr lang="en-US"/>
          </a:p>
        </p:txBody>
      </p:sp>
      <p:sp>
        <p:nvSpPr>
          <p:cNvPr id="388" name="צורה חופשית: צורה 361">
            <a:extLst>
              <a:ext uri="{FF2B5EF4-FFF2-40B4-BE49-F238E27FC236}">
                <a16:creationId xmlns:a16="http://schemas.microsoft.com/office/drawing/2014/main" id="{3D5E940D-F5D9-4EA6-9FA4-8E00CDA03F7E}"/>
              </a:ext>
            </a:extLst>
          </p:cNvPr>
          <p:cNvSpPr/>
          <p:nvPr userDrawn="1"/>
        </p:nvSpPr>
        <p:spPr>
          <a:xfrm>
            <a:off x="5364289" y="502538"/>
            <a:ext cx="95" cy="95"/>
          </a:xfrm>
          <a:custGeom>
            <a:avLst/>
            <a:gdLst>
              <a:gd name="connsiteX0" fmla="*/ 0 w 95"/>
              <a:gd name="connsiteY0" fmla="*/ 95 h 95"/>
              <a:gd name="connsiteX1" fmla="*/ 95 w 95"/>
              <a:gd name="connsiteY1" fmla="*/ 0 h 95"/>
              <a:gd name="connsiteX2" fmla="*/ 0 w 95"/>
              <a:gd name="connsiteY2" fmla="*/ 95 h 95"/>
              <a:gd name="connsiteX3" fmla="*/ 0 w 95"/>
              <a:gd name="connsiteY3" fmla="*/ 95 h 95"/>
              <a:gd name="connsiteX4" fmla="*/ 0 w 9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
                <a:moveTo>
                  <a:pt x="0" y="95"/>
                </a:moveTo>
                <a:cubicBezTo>
                  <a:pt x="0" y="95"/>
                  <a:pt x="95" y="95"/>
                  <a:pt x="95" y="0"/>
                </a:cubicBezTo>
                <a:cubicBezTo>
                  <a:pt x="95" y="0"/>
                  <a:pt x="95" y="0"/>
                  <a:pt x="0" y="95"/>
                </a:cubicBezTo>
                <a:cubicBezTo>
                  <a:pt x="95" y="95"/>
                  <a:pt x="95" y="95"/>
                  <a:pt x="0" y="95"/>
                </a:cubicBezTo>
                <a:lnTo>
                  <a:pt x="0" y="95"/>
                </a:lnTo>
                <a:close/>
              </a:path>
            </a:pathLst>
          </a:custGeom>
          <a:solidFill>
            <a:srgbClr val="237E85"/>
          </a:solidFill>
          <a:ln w="9525" cap="flat">
            <a:noFill/>
            <a:prstDash val="solid"/>
            <a:miter/>
          </a:ln>
        </p:spPr>
        <p:txBody>
          <a:bodyPr rtlCol="0" anchor="ctr"/>
          <a:lstStyle/>
          <a:p>
            <a:endParaRPr lang="en-US"/>
          </a:p>
        </p:txBody>
      </p:sp>
      <p:sp>
        <p:nvSpPr>
          <p:cNvPr id="389" name="צורה חופשית: צורה 362">
            <a:extLst>
              <a:ext uri="{FF2B5EF4-FFF2-40B4-BE49-F238E27FC236}">
                <a16:creationId xmlns:a16="http://schemas.microsoft.com/office/drawing/2014/main" id="{EDD3E731-6C4F-469D-9BB3-81F7290635F2}"/>
              </a:ext>
            </a:extLst>
          </p:cNvPr>
          <p:cNvSpPr/>
          <p:nvPr userDrawn="1"/>
        </p:nvSpPr>
        <p:spPr>
          <a:xfrm>
            <a:off x="5364560" y="502348"/>
            <a:ext cx="109" cy="109"/>
          </a:xfrm>
          <a:custGeom>
            <a:avLst/>
            <a:gdLst>
              <a:gd name="connsiteX0" fmla="*/ 110 w 109"/>
              <a:gd name="connsiteY0" fmla="*/ 0 h 109"/>
              <a:gd name="connsiteX1" fmla="*/ 110 w 109"/>
              <a:gd name="connsiteY1" fmla="*/ 0 h 109"/>
              <a:gd name="connsiteX2" fmla="*/ 110 w 109"/>
              <a:gd name="connsiteY2" fmla="*/ 0 h 109"/>
              <a:gd name="connsiteX3" fmla="*/ 110 w 109"/>
              <a:gd name="connsiteY3" fmla="*/ 0 h 109"/>
            </a:gdLst>
            <a:ahLst/>
            <a:cxnLst>
              <a:cxn ang="0">
                <a:pos x="connsiteX0" y="connsiteY0"/>
              </a:cxn>
              <a:cxn ang="0">
                <a:pos x="connsiteX1" y="connsiteY1"/>
              </a:cxn>
              <a:cxn ang="0">
                <a:pos x="connsiteX2" y="connsiteY2"/>
              </a:cxn>
              <a:cxn ang="0">
                <a:pos x="connsiteX3" y="connsiteY3"/>
              </a:cxn>
            </a:cxnLst>
            <a:rect l="l" t="t" r="r" b="b"/>
            <a:pathLst>
              <a:path w="109" h="109">
                <a:moveTo>
                  <a:pt x="110" y="0"/>
                </a:moveTo>
                <a:cubicBezTo>
                  <a:pt x="110" y="95"/>
                  <a:pt x="15" y="95"/>
                  <a:pt x="110" y="0"/>
                </a:cubicBezTo>
                <a:cubicBezTo>
                  <a:pt x="-80" y="190"/>
                  <a:pt x="15" y="95"/>
                  <a:pt x="110" y="0"/>
                </a:cubicBezTo>
                <a:cubicBezTo>
                  <a:pt x="110" y="0"/>
                  <a:pt x="110" y="0"/>
                  <a:pt x="110" y="0"/>
                </a:cubicBezTo>
                <a:close/>
              </a:path>
            </a:pathLst>
          </a:custGeom>
          <a:solidFill>
            <a:srgbClr val="237E85"/>
          </a:solidFill>
          <a:ln w="9525" cap="flat">
            <a:noFill/>
            <a:prstDash val="solid"/>
            <a:miter/>
          </a:ln>
        </p:spPr>
        <p:txBody>
          <a:bodyPr rtlCol="0" anchor="ctr"/>
          <a:lstStyle/>
          <a:p>
            <a:endParaRPr lang="en-US"/>
          </a:p>
        </p:txBody>
      </p:sp>
      <p:sp>
        <p:nvSpPr>
          <p:cNvPr id="390" name="צורה חופשית: צורה 363">
            <a:extLst>
              <a:ext uri="{FF2B5EF4-FFF2-40B4-BE49-F238E27FC236}">
                <a16:creationId xmlns:a16="http://schemas.microsoft.com/office/drawing/2014/main" id="{8FB117B1-EE63-4E52-AE57-5980F3EB965A}"/>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1" name="צורה חופשית: צורה 364">
            <a:extLst>
              <a:ext uri="{FF2B5EF4-FFF2-40B4-BE49-F238E27FC236}">
                <a16:creationId xmlns:a16="http://schemas.microsoft.com/office/drawing/2014/main" id="{18BAD441-3164-4DD6-BE37-D7E51CEB01D0}"/>
              </a:ext>
            </a:extLst>
          </p:cNvPr>
          <p:cNvSpPr/>
          <p:nvPr userDrawn="1"/>
        </p:nvSpPr>
        <p:spPr>
          <a:xfrm>
            <a:off x="5364670"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2" name="צורה חופשית: צורה 365">
            <a:extLst>
              <a:ext uri="{FF2B5EF4-FFF2-40B4-BE49-F238E27FC236}">
                <a16:creationId xmlns:a16="http://schemas.microsoft.com/office/drawing/2014/main" id="{4909C2E9-F360-4A9C-8462-A15E0E3DE633}"/>
              </a:ext>
            </a:extLst>
          </p:cNvPr>
          <p:cNvSpPr/>
          <p:nvPr userDrawn="1"/>
        </p:nvSpPr>
        <p:spPr>
          <a:xfrm>
            <a:off x="5367051" y="499205"/>
            <a:ext cx="262" cy="216"/>
          </a:xfrm>
          <a:custGeom>
            <a:avLst/>
            <a:gdLst>
              <a:gd name="connsiteX0" fmla="*/ 191 w 262"/>
              <a:gd name="connsiteY0" fmla="*/ 0 h 216"/>
              <a:gd name="connsiteX1" fmla="*/ 191 w 262"/>
              <a:gd name="connsiteY1" fmla="*/ 0 h 216"/>
              <a:gd name="connsiteX2" fmla="*/ 0 w 262"/>
              <a:gd name="connsiteY2" fmla="*/ 191 h 216"/>
              <a:gd name="connsiteX3" fmla="*/ 0 w 262"/>
              <a:gd name="connsiteY3" fmla="*/ 191 h 216"/>
              <a:gd name="connsiteX4" fmla="*/ 191 w 262"/>
              <a:gd name="connsiteY4" fmla="*/ 0 h 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 h="216">
                <a:moveTo>
                  <a:pt x="191" y="0"/>
                </a:moveTo>
                <a:cubicBezTo>
                  <a:pt x="286" y="0"/>
                  <a:pt x="286" y="0"/>
                  <a:pt x="191" y="0"/>
                </a:cubicBezTo>
                <a:cubicBezTo>
                  <a:pt x="191" y="0"/>
                  <a:pt x="95" y="95"/>
                  <a:pt x="0" y="191"/>
                </a:cubicBezTo>
                <a:cubicBezTo>
                  <a:pt x="0" y="191"/>
                  <a:pt x="0" y="191"/>
                  <a:pt x="0" y="191"/>
                </a:cubicBezTo>
                <a:cubicBezTo>
                  <a:pt x="95" y="286"/>
                  <a:pt x="191" y="95"/>
                  <a:pt x="191" y="0"/>
                </a:cubicBezTo>
                <a:close/>
              </a:path>
            </a:pathLst>
          </a:custGeom>
          <a:solidFill>
            <a:srgbClr val="237E85"/>
          </a:solidFill>
          <a:ln w="9525" cap="flat">
            <a:noFill/>
            <a:prstDash val="solid"/>
            <a:miter/>
          </a:ln>
        </p:spPr>
        <p:txBody>
          <a:bodyPr rtlCol="0" anchor="ctr"/>
          <a:lstStyle/>
          <a:p>
            <a:endParaRPr lang="en-US"/>
          </a:p>
        </p:txBody>
      </p:sp>
      <p:sp>
        <p:nvSpPr>
          <p:cNvPr id="393" name="צורה חופשית: צורה 366">
            <a:extLst>
              <a:ext uri="{FF2B5EF4-FFF2-40B4-BE49-F238E27FC236}">
                <a16:creationId xmlns:a16="http://schemas.microsoft.com/office/drawing/2014/main" id="{BD928452-9926-4548-A102-AFA2A83F7E99}"/>
              </a:ext>
            </a:extLst>
          </p:cNvPr>
          <p:cNvSpPr/>
          <p:nvPr userDrawn="1"/>
        </p:nvSpPr>
        <p:spPr>
          <a:xfrm>
            <a:off x="5364670" y="502348"/>
            <a:ext cx="9525" cy="95"/>
          </a:xfrm>
          <a:custGeom>
            <a:avLst/>
            <a:gdLst>
              <a:gd name="connsiteX0" fmla="*/ 0 w 9525"/>
              <a:gd name="connsiteY0" fmla="*/ 0 h 95"/>
              <a:gd name="connsiteX1" fmla="*/ 0 w 9525"/>
              <a:gd name="connsiteY1" fmla="*/ 95 h 95"/>
              <a:gd name="connsiteX2" fmla="*/ 0 w 9525"/>
              <a:gd name="connsiteY2" fmla="*/ 0 h 95"/>
            </a:gdLst>
            <a:ahLst/>
            <a:cxnLst>
              <a:cxn ang="0">
                <a:pos x="connsiteX0" y="connsiteY0"/>
              </a:cxn>
              <a:cxn ang="0">
                <a:pos x="connsiteX1" y="connsiteY1"/>
              </a:cxn>
              <a:cxn ang="0">
                <a:pos x="connsiteX2" y="connsiteY2"/>
              </a:cxn>
            </a:cxnLst>
            <a:rect l="l" t="t" r="r" b="b"/>
            <a:pathLst>
              <a:path w="9525" h="95">
                <a:moveTo>
                  <a:pt x="0" y="0"/>
                </a:moveTo>
                <a:lnTo>
                  <a:pt x="0" y="95"/>
                </a:lnTo>
                <a:lnTo>
                  <a:pt x="0" y="0"/>
                </a:lnTo>
                <a:close/>
              </a:path>
            </a:pathLst>
          </a:custGeom>
          <a:solidFill>
            <a:srgbClr val="237E85"/>
          </a:solidFill>
          <a:ln w="9525" cap="flat">
            <a:noFill/>
            <a:prstDash val="solid"/>
            <a:miter/>
          </a:ln>
        </p:spPr>
        <p:txBody>
          <a:bodyPr rtlCol="0" anchor="ctr"/>
          <a:lstStyle/>
          <a:p>
            <a:endParaRPr lang="en-US"/>
          </a:p>
        </p:txBody>
      </p:sp>
      <p:sp>
        <p:nvSpPr>
          <p:cNvPr id="394" name="צורה חופשית: צורה 367">
            <a:extLst>
              <a:ext uri="{FF2B5EF4-FFF2-40B4-BE49-F238E27FC236}">
                <a16:creationId xmlns:a16="http://schemas.microsoft.com/office/drawing/2014/main" id="{06744D6A-20F0-4091-8741-01BF920EA22A}"/>
              </a:ext>
            </a:extLst>
          </p:cNvPr>
          <p:cNvSpPr/>
          <p:nvPr userDrawn="1"/>
        </p:nvSpPr>
        <p:spPr>
          <a:xfrm>
            <a:off x="5364289" y="502634"/>
            <a:ext cx="95" cy="9525"/>
          </a:xfrm>
          <a:custGeom>
            <a:avLst/>
            <a:gdLst>
              <a:gd name="connsiteX0" fmla="*/ 95 w 95"/>
              <a:gd name="connsiteY0" fmla="*/ 0 h 9525"/>
              <a:gd name="connsiteX1" fmla="*/ 0 w 95"/>
              <a:gd name="connsiteY1" fmla="*/ 0 h 9525"/>
              <a:gd name="connsiteX2" fmla="*/ 95 w 95"/>
              <a:gd name="connsiteY2" fmla="*/ 0 h 9525"/>
            </a:gdLst>
            <a:ahLst/>
            <a:cxnLst>
              <a:cxn ang="0">
                <a:pos x="connsiteX0" y="connsiteY0"/>
              </a:cxn>
              <a:cxn ang="0">
                <a:pos x="connsiteX1" y="connsiteY1"/>
              </a:cxn>
              <a:cxn ang="0">
                <a:pos x="connsiteX2" y="connsiteY2"/>
              </a:cxn>
            </a:cxnLst>
            <a:rect l="l" t="t" r="r" b="b"/>
            <a:pathLst>
              <a:path w="95" h="9525">
                <a:moveTo>
                  <a:pt x="95" y="0"/>
                </a:move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395" name="צורה חופשית: צורה 368">
            <a:extLst>
              <a:ext uri="{FF2B5EF4-FFF2-40B4-BE49-F238E27FC236}">
                <a16:creationId xmlns:a16="http://schemas.microsoft.com/office/drawing/2014/main" id="{0B607DC8-0D26-45C7-A28B-11567E20528F}"/>
              </a:ext>
            </a:extLst>
          </p:cNvPr>
          <p:cNvSpPr/>
          <p:nvPr userDrawn="1"/>
        </p:nvSpPr>
        <p:spPr>
          <a:xfrm>
            <a:off x="5367908" y="498115"/>
            <a:ext cx="95" cy="137"/>
          </a:xfrm>
          <a:custGeom>
            <a:avLst/>
            <a:gdLst>
              <a:gd name="connsiteX0" fmla="*/ 95 w 95"/>
              <a:gd name="connsiteY0" fmla="*/ 42 h 137"/>
              <a:gd name="connsiteX1" fmla="*/ 95 w 95"/>
              <a:gd name="connsiteY1" fmla="*/ 42 h 137"/>
              <a:gd name="connsiteX2" fmla="*/ 0 w 95"/>
              <a:gd name="connsiteY2" fmla="*/ 138 h 137"/>
              <a:gd name="connsiteX3" fmla="*/ 95 w 95"/>
              <a:gd name="connsiteY3" fmla="*/ 42 h 137"/>
            </a:gdLst>
            <a:ahLst/>
            <a:cxnLst>
              <a:cxn ang="0">
                <a:pos x="connsiteX0" y="connsiteY0"/>
              </a:cxn>
              <a:cxn ang="0">
                <a:pos x="connsiteX1" y="connsiteY1"/>
              </a:cxn>
              <a:cxn ang="0">
                <a:pos x="connsiteX2" y="connsiteY2"/>
              </a:cxn>
              <a:cxn ang="0">
                <a:pos x="connsiteX3" y="connsiteY3"/>
              </a:cxn>
            </a:cxnLst>
            <a:rect l="l" t="t" r="r" b="b"/>
            <a:pathLst>
              <a:path w="95" h="137">
                <a:moveTo>
                  <a:pt x="95" y="42"/>
                </a:moveTo>
                <a:cubicBezTo>
                  <a:pt x="95" y="42"/>
                  <a:pt x="95" y="-53"/>
                  <a:pt x="95" y="42"/>
                </a:cubicBezTo>
                <a:cubicBezTo>
                  <a:pt x="95" y="42"/>
                  <a:pt x="0" y="138"/>
                  <a:pt x="0" y="138"/>
                </a:cubicBezTo>
                <a:cubicBezTo>
                  <a:pt x="0" y="42"/>
                  <a:pt x="0" y="42"/>
                  <a:pt x="95" y="42"/>
                </a:cubicBezTo>
                <a:close/>
              </a:path>
            </a:pathLst>
          </a:custGeom>
          <a:solidFill>
            <a:srgbClr val="237E85"/>
          </a:solidFill>
          <a:ln w="9525" cap="flat">
            <a:noFill/>
            <a:prstDash val="solid"/>
            <a:miter/>
          </a:ln>
        </p:spPr>
        <p:txBody>
          <a:bodyPr rtlCol="0" anchor="ctr"/>
          <a:lstStyle/>
          <a:p>
            <a:endParaRPr lang="en-US"/>
          </a:p>
        </p:txBody>
      </p:sp>
      <p:sp>
        <p:nvSpPr>
          <p:cNvPr id="396" name="צורה חופשית: צורה 369">
            <a:extLst>
              <a:ext uri="{FF2B5EF4-FFF2-40B4-BE49-F238E27FC236}">
                <a16:creationId xmlns:a16="http://schemas.microsoft.com/office/drawing/2014/main" id="{1973F45F-F801-4E8E-860C-1D58677D35D2}"/>
              </a:ext>
            </a:extLst>
          </p:cNvPr>
          <p:cNvSpPr/>
          <p:nvPr userDrawn="1"/>
        </p:nvSpPr>
        <p:spPr>
          <a:xfrm>
            <a:off x="5368004" y="49806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7" name="צורה חופשית: צורה 370">
            <a:extLst>
              <a:ext uri="{FF2B5EF4-FFF2-40B4-BE49-F238E27FC236}">
                <a16:creationId xmlns:a16="http://schemas.microsoft.com/office/drawing/2014/main" id="{BD8BEE61-0F05-4BA8-B79D-EF12101CB3A3}"/>
              </a:ext>
            </a:extLst>
          </p:cNvPr>
          <p:cNvSpPr/>
          <p:nvPr userDrawn="1"/>
        </p:nvSpPr>
        <p:spPr>
          <a:xfrm>
            <a:off x="5367908" y="498252"/>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398" name="צורה חופשית: צורה 371">
            <a:extLst>
              <a:ext uri="{FF2B5EF4-FFF2-40B4-BE49-F238E27FC236}">
                <a16:creationId xmlns:a16="http://schemas.microsoft.com/office/drawing/2014/main" id="{A87BF840-0D67-410E-95F4-83DA26D9436D}"/>
              </a:ext>
            </a:extLst>
          </p:cNvPr>
          <p:cNvSpPr/>
          <p:nvPr userDrawn="1"/>
        </p:nvSpPr>
        <p:spPr>
          <a:xfrm>
            <a:off x="5367337" y="499067"/>
            <a:ext cx="95" cy="137"/>
          </a:xfrm>
          <a:custGeom>
            <a:avLst/>
            <a:gdLst>
              <a:gd name="connsiteX0" fmla="*/ 95 w 95"/>
              <a:gd name="connsiteY0" fmla="*/ 42 h 137"/>
              <a:gd name="connsiteX1" fmla="*/ 95 w 95"/>
              <a:gd name="connsiteY1" fmla="*/ 42 h 137"/>
              <a:gd name="connsiteX2" fmla="*/ 0 w 95"/>
              <a:gd name="connsiteY2" fmla="*/ 138 h 137"/>
              <a:gd name="connsiteX3" fmla="*/ 0 w 95"/>
              <a:gd name="connsiteY3" fmla="*/ 138 h 137"/>
              <a:gd name="connsiteX4" fmla="*/ 95 w 95"/>
              <a:gd name="connsiteY4" fmla="*/ 42 h 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137">
                <a:moveTo>
                  <a:pt x="95" y="42"/>
                </a:moveTo>
                <a:cubicBezTo>
                  <a:pt x="95" y="42"/>
                  <a:pt x="95" y="-53"/>
                  <a:pt x="95" y="42"/>
                </a:cubicBezTo>
                <a:cubicBezTo>
                  <a:pt x="95" y="42"/>
                  <a:pt x="0" y="138"/>
                  <a:pt x="0" y="138"/>
                </a:cubicBezTo>
                <a:cubicBezTo>
                  <a:pt x="0" y="138"/>
                  <a:pt x="0" y="138"/>
                  <a:pt x="0" y="138"/>
                </a:cubicBezTo>
                <a:cubicBezTo>
                  <a:pt x="0" y="42"/>
                  <a:pt x="0" y="42"/>
                  <a:pt x="95" y="42"/>
                </a:cubicBezTo>
                <a:close/>
              </a:path>
            </a:pathLst>
          </a:custGeom>
          <a:solidFill>
            <a:srgbClr val="237E85"/>
          </a:solidFill>
          <a:ln w="9525" cap="flat">
            <a:noFill/>
            <a:prstDash val="solid"/>
            <a:miter/>
          </a:ln>
        </p:spPr>
        <p:txBody>
          <a:bodyPr rtlCol="0" anchor="ctr"/>
          <a:lstStyle/>
          <a:p>
            <a:endParaRPr lang="en-US"/>
          </a:p>
        </p:txBody>
      </p:sp>
      <p:sp>
        <p:nvSpPr>
          <p:cNvPr id="399" name="צורה חופשית: צורה 372">
            <a:extLst>
              <a:ext uri="{FF2B5EF4-FFF2-40B4-BE49-F238E27FC236}">
                <a16:creationId xmlns:a16="http://schemas.microsoft.com/office/drawing/2014/main" id="{8F6D253E-70BF-4B4B-AE63-C96341F9534A}"/>
              </a:ext>
            </a:extLst>
          </p:cNvPr>
          <p:cNvSpPr/>
          <p:nvPr userDrawn="1"/>
        </p:nvSpPr>
        <p:spPr>
          <a:xfrm>
            <a:off x="5368671" y="49672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solidFill>
            <a:srgbClr val="237E85"/>
          </a:solidFill>
          <a:ln w="9525" cap="flat">
            <a:noFill/>
            <a:prstDash val="solid"/>
            <a:miter/>
          </a:ln>
        </p:spPr>
        <p:txBody>
          <a:bodyPr rtlCol="0" anchor="ctr"/>
          <a:lstStyle/>
          <a:p>
            <a:endParaRPr lang="en-US"/>
          </a:p>
        </p:txBody>
      </p:sp>
      <p:sp>
        <p:nvSpPr>
          <p:cNvPr id="400" name="צורה חופשית: צורה 373">
            <a:extLst>
              <a:ext uri="{FF2B5EF4-FFF2-40B4-BE49-F238E27FC236}">
                <a16:creationId xmlns:a16="http://schemas.microsoft.com/office/drawing/2014/main" id="{79A9BE88-B8AB-44E5-A601-878DDAB2900B}"/>
              </a:ext>
            </a:extLst>
          </p:cNvPr>
          <p:cNvSpPr/>
          <p:nvPr userDrawn="1"/>
        </p:nvSpPr>
        <p:spPr>
          <a:xfrm>
            <a:off x="5368195" y="497109"/>
            <a:ext cx="285" cy="571"/>
          </a:xfrm>
          <a:custGeom>
            <a:avLst/>
            <a:gdLst>
              <a:gd name="connsiteX0" fmla="*/ 0 w 285"/>
              <a:gd name="connsiteY0" fmla="*/ 572 h 571"/>
              <a:gd name="connsiteX1" fmla="*/ 285 w 285"/>
              <a:gd name="connsiteY1" fmla="*/ 0 h 571"/>
              <a:gd name="connsiteX2" fmla="*/ 0 w 285"/>
              <a:gd name="connsiteY2" fmla="*/ 476 h 571"/>
              <a:gd name="connsiteX3" fmla="*/ 0 w 285"/>
              <a:gd name="connsiteY3" fmla="*/ 572 h 571"/>
            </a:gdLst>
            <a:ahLst/>
            <a:cxnLst>
              <a:cxn ang="0">
                <a:pos x="connsiteX0" y="connsiteY0"/>
              </a:cxn>
              <a:cxn ang="0">
                <a:pos x="connsiteX1" y="connsiteY1"/>
              </a:cxn>
              <a:cxn ang="0">
                <a:pos x="connsiteX2" y="connsiteY2"/>
              </a:cxn>
              <a:cxn ang="0">
                <a:pos x="connsiteX3" y="connsiteY3"/>
              </a:cxn>
            </a:cxnLst>
            <a:rect l="l" t="t" r="r" b="b"/>
            <a:pathLst>
              <a:path w="285" h="571">
                <a:moveTo>
                  <a:pt x="0" y="572"/>
                </a:moveTo>
                <a:cubicBezTo>
                  <a:pt x="95" y="381"/>
                  <a:pt x="190" y="95"/>
                  <a:pt x="285" y="0"/>
                </a:cubicBezTo>
                <a:cubicBezTo>
                  <a:pt x="190" y="191"/>
                  <a:pt x="95" y="286"/>
                  <a:pt x="0" y="476"/>
                </a:cubicBezTo>
                <a:cubicBezTo>
                  <a:pt x="95" y="476"/>
                  <a:pt x="0" y="476"/>
                  <a:pt x="0" y="572"/>
                </a:cubicBezTo>
                <a:close/>
              </a:path>
            </a:pathLst>
          </a:custGeom>
          <a:solidFill>
            <a:srgbClr val="237E85"/>
          </a:solidFill>
          <a:ln w="9525" cap="flat">
            <a:noFill/>
            <a:prstDash val="solid"/>
            <a:miter/>
          </a:ln>
        </p:spPr>
        <p:txBody>
          <a:bodyPr rtlCol="0" anchor="ctr"/>
          <a:lstStyle/>
          <a:p>
            <a:endParaRPr lang="en-US"/>
          </a:p>
        </p:txBody>
      </p:sp>
      <p:sp>
        <p:nvSpPr>
          <p:cNvPr id="401" name="צורה חופשית: צורה 374">
            <a:extLst>
              <a:ext uri="{FF2B5EF4-FFF2-40B4-BE49-F238E27FC236}">
                <a16:creationId xmlns:a16="http://schemas.microsoft.com/office/drawing/2014/main" id="{F9F58B4E-8569-4AC3-AD7C-95E496C8859E}"/>
              </a:ext>
            </a:extLst>
          </p:cNvPr>
          <p:cNvSpPr/>
          <p:nvPr userDrawn="1"/>
        </p:nvSpPr>
        <p:spPr>
          <a:xfrm>
            <a:off x="5367813" y="498252"/>
            <a:ext cx="95" cy="190"/>
          </a:xfrm>
          <a:custGeom>
            <a:avLst/>
            <a:gdLst>
              <a:gd name="connsiteX0" fmla="*/ 0 w 95"/>
              <a:gd name="connsiteY0" fmla="*/ 191 h 190"/>
              <a:gd name="connsiteX1" fmla="*/ 95 w 95"/>
              <a:gd name="connsiteY1" fmla="*/ 0 h 190"/>
              <a:gd name="connsiteX2" fmla="*/ 95 w 95"/>
              <a:gd name="connsiteY2" fmla="*/ 0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95" y="95"/>
                  <a:pt x="95" y="0"/>
                </a:cubicBezTo>
                <a:cubicBezTo>
                  <a:pt x="95" y="0"/>
                  <a:pt x="95" y="0"/>
                  <a:pt x="95" y="0"/>
                </a:cubicBezTo>
                <a:cubicBezTo>
                  <a:pt x="95" y="0"/>
                  <a:pt x="0" y="95"/>
                  <a:pt x="0" y="191"/>
                </a:cubicBezTo>
                <a:close/>
              </a:path>
            </a:pathLst>
          </a:custGeom>
          <a:solidFill>
            <a:srgbClr val="237E85"/>
          </a:solidFill>
          <a:ln w="9525" cap="flat">
            <a:noFill/>
            <a:prstDash val="solid"/>
            <a:miter/>
          </a:ln>
        </p:spPr>
        <p:txBody>
          <a:bodyPr rtlCol="0" anchor="ctr"/>
          <a:lstStyle/>
          <a:p>
            <a:endParaRPr lang="en-US"/>
          </a:p>
        </p:txBody>
      </p:sp>
      <p:sp>
        <p:nvSpPr>
          <p:cNvPr id="402" name="צורה חופשית: צורה 375">
            <a:extLst>
              <a:ext uri="{FF2B5EF4-FFF2-40B4-BE49-F238E27FC236}">
                <a16:creationId xmlns:a16="http://schemas.microsoft.com/office/drawing/2014/main" id="{4411903F-BB86-4308-9529-8607BA3ABFB4}"/>
              </a:ext>
            </a:extLst>
          </p:cNvPr>
          <p:cNvSpPr/>
          <p:nvPr userDrawn="1"/>
        </p:nvSpPr>
        <p:spPr>
          <a:xfrm>
            <a:off x="5367908" y="497395"/>
            <a:ext cx="476" cy="857"/>
          </a:xfrm>
          <a:custGeom>
            <a:avLst/>
            <a:gdLst>
              <a:gd name="connsiteX0" fmla="*/ 0 w 476"/>
              <a:gd name="connsiteY0" fmla="*/ 857 h 857"/>
              <a:gd name="connsiteX1" fmla="*/ 95 w 476"/>
              <a:gd name="connsiteY1" fmla="*/ 667 h 857"/>
              <a:gd name="connsiteX2" fmla="*/ 381 w 476"/>
              <a:gd name="connsiteY2" fmla="*/ 95 h 857"/>
              <a:gd name="connsiteX3" fmla="*/ 476 w 476"/>
              <a:gd name="connsiteY3" fmla="*/ 0 h 857"/>
              <a:gd name="connsiteX4" fmla="*/ 0 w 476"/>
              <a:gd name="connsiteY4" fmla="*/ 857 h 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 h="857">
                <a:moveTo>
                  <a:pt x="0" y="857"/>
                </a:moveTo>
                <a:cubicBezTo>
                  <a:pt x="0" y="857"/>
                  <a:pt x="95" y="762"/>
                  <a:pt x="95" y="667"/>
                </a:cubicBezTo>
                <a:cubicBezTo>
                  <a:pt x="191" y="476"/>
                  <a:pt x="286" y="286"/>
                  <a:pt x="381" y="95"/>
                </a:cubicBezTo>
                <a:cubicBezTo>
                  <a:pt x="381" y="95"/>
                  <a:pt x="381" y="0"/>
                  <a:pt x="476" y="0"/>
                </a:cubicBezTo>
                <a:cubicBezTo>
                  <a:pt x="286" y="286"/>
                  <a:pt x="95" y="667"/>
                  <a:pt x="0" y="857"/>
                </a:cubicBezTo>
                <a:close/>
              </a:path>
            </a:pathLst>
          </a:custGeom>
          <a:solidFill>
            <a:srgbClr val="237E85"/>
          </a:solidFill>
          <a:ln w="9525" cap="flat">
            <a:noFill/>
            <a:prstDash val="solid"/>
            <a:miter/>
          </a:ln>
        </p:spPr>
        <p:txBody>
          <a:bodyPr rtlCol="0" anchor="ctr"/>
          <a:lstStyle/>
          <a:p>
            <a:endParaRPr lang="en-US"/>
          </a:p>
        </p:txBody>
      </p:sp>
      <p:sp>
        <p:nvSpPr>
          <p:cNvPr id="403" name="צורה חופשית: צורה 376">
            <a:extLst>
              <a:ext uri="{FF2B5EF4-FFF2-40B4-BE49-F238E27FC236}">
                <a16:creationId xmlns:a16="http://schemas.microsoft.com/office/drawing/2014/main" id="{A7868529-A678-42A2-91F5-CB6182D26C2D}"/>
              </a:ext>
            </a:extLst>
          </p:cNvPr>
          <p:cNvSpPr/>
          <p:nvPr userDrawn="1"/>
        </p:nvSpPr>
        <p:spPr>
          <a:xfrm>
            <a:off x="5367337" y="498824"/>
            <a:ext cx="286" cy="476"/>
          </a:xfrm>
          <a:custGeom>
            <a:avLst/>
            <a:gdLst>
              <a:gd name="connsiteX0" fmla="*/ 191 w 286"/>
              <a:gd name="connsiteY0" fmla="*/ 95 h 476"/>
              <a:gd name="connsiteX1" fmla="*/ 286 w 286"/>
              <a:gd name="connsiteY1" fmla="*/ 0 h 476"/>
              <a:gd name="connsiteX2" fmla="*/ 95 w 286"/>
              <a:gd name="connsiteY2" fmla="*/ 286 h 476"/>
              <a:gd name="connsiteX3" fmla="*/ 0 w 286"/>
              <a:gd name="connsiteY3" fmla="*/ 476 h 476"/>
              <a:gd name="connsiteX4" fmla="*/ 0 w 286"/>
              <a:gd name="connsiteY4" fmla="*/ 476 h 476"/>
              <a:gd name="connsiteX5" fmla="*/ 0 w 286"/>
              <a:gd name="connsiteY5" fmla="*/ 381 h 476"/>
              <a:gd name="connsiteX6" fmla="*/ 191 w 286"/>
              <a:gd name="connsiteY6" fmla="*/ 95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 h="476">
                <a:moveTo>
                  <a:pt x="191" y="95"/>
                </a:moveTo>
                <a:cubicBezTo>
                  <a:pt x="191" y="0"/>
                  <a:pt x="191" y="0"/>
                  <a:pt x="286" y="0"/>
                </a:cubicBezTo>
                <a:cubicBezTo>
                  <a:pt x="191" y="95"/>
                  <a:pt x="191" y="191"/>
                  <a:pt x="95" y="286"/>
                </a:cubicBezTo>
                <a:cubicBezTo>
                  <a:pt x="95" y="381"/>
                  <a:pt x="0" y="381"/>
                  <a:pt x="0" y="476"/>
                </a:cubicBezTo>
                <a:cubicBezTo>
                  <a:pt x="0" y="476"/>
                  <a:pt x="0" y="476"/>
                  <a:pt x="0" y="476"/>
                </a:cubicBezTo>
                <a:cubicBezTo>
                  <a:pt x="0" y="476"/>
                  <a:pt x="0" y="476"/>
                  <a:pt x="0" y="381"/>
                </a:cubicBezTo>
                <a:cubicBezTo>
                  <a:pt x="95" y="286"/>
                  <a:pt x="95" y="191"/>
                  <a:pt x="191" y="95"/>
                </a:cubicBezTo>
                <a:close/>
              </a:path>
            </a:pathLst>
          </a:custGeom>
          <a:solidFill>
            <a:srgbClr val="237E85"/>
          </a:solidFill>
          <a:ln w="9525" cap="flat">
            <a:noFill/>
            <a:prstDash val="solid"/>
            <a:miter/>
          </a:ln>
        </p:spPr>
        <p:txBody>
          <a:bodyPr rtlCol="0" anchor="ctr"/>
          <a:lstStyle/>
          <a:p>
            <a:endParaRPr lang="en-US"/>
          </a:p>
        </p:txBody>
      </p:sp>
      <p:sp>
        <p:nvSpPr>
          <p:cNvPr id="404" name="צורה חופשית: צורה 377">
            <a:extLst>
              <a:ext uri="{FF2B5EF4-FFF2-40B4-BE49-F238E27FC236}">
                <a16:creationId xmlns:a16="http://schemas.microsoft.com/office/drawing/2014/main" id="{40C64CBB-8CD3-4A87-A76D-908084548DE8}"/>
              </a:ext>
            </a:extLst>
          </p:cNvPr>
          <p:cNvSpPr/>
          <p:nvPr userDrawn="1"/>
        </p:nvSpPr>
        <p:spPr>
          <a:xfrm>
            <a:off x="5366861" y="499205"/>
            <a:ext cx="476" cy="762"/>
          </a:xfrm>
          <a:custGeom>
            <a:avLst/>
            <a:gdLst>
              <a:gd name="connsiteX0" fmla="*/ 0 w 476"/>
              <a:gd name="connsiteY0" fmla="*/ 762 h 762"/>
              <a:gd name="connsiteX1" fmla="*/ 476 w 476"/>
              <a:gd name="connsiteY1" fmla="*/ 0 h 762"/>
              <a:gd name="connsiteX2" fmla="*/ 381 w 476"/>
              <a:gd name="connsiteY2" fmla="*/ 191 h 762"/>
              <a:gd name="connsiteX3" fmla="*/ 0 w 476"/>
              <a:gd name="connsiteY3" fmla="*/ 762 h 762"/>
            </a:gdLst>
            <a:ahLst/>
            <a:cxnLst>
              <a:cxn ang="0">
                <a:pos x="connsiteX0" y="connsiteY0"/>
              </a:cxn>
              <a:cxn ang="0">
                <a:pos x="connsiteX1" y="connsiteY1"/>
              </a:cxn>
              <a:cxn ang="0">
                <a:pos x="connsiteX2" y="connsiteY2"/>
              </a:cxn>
              <a:cxn ang="0">
                <a:pos x="connsiteX3" y="connsiteY3"/>
              </a:cxn>
            </a:cxnLst>
            <a:rect l="l" t="t" r="r" b="b"/>
            <a:pathLst>
              <a:path w="476" h="762">
                <a:moveTo>
                  <a:pt x="0" y="762"/>
                </a:moveTo>
                <a:cubicBezTo>
                  <a:pt x="95" y="572"/>
                  <a:pt x="285" y="286"/>
                  <a:pt x="476" y="0"/>
                </a:cubicBezTo>
                <a:cubicBezTo>
                  <a:pt x="476" y="95"/>
                  <a:pt x="381" y="95"/>
                  <a:pt x="381" y="191"/>
                </a:cubicBezTo>
                <a:cubicBezTo>
                  <a:pt x="190" y="381"/>
                  <a:pt x="95" y="572"/>
                  <a:pt x="0" y="762"/>
                </a:cubicBezTo>
                <a:close/>
              </a:path>
            </a:pathLst>
          </a:custGeom>
          <a:solidFill>
            <a:srgbClr val="237E85"/>
          </a:solidFill>
          <a:ln w="9525" cap="flat">
            <a:noFill/>
            <a:prstDash val="solid"/>
            <a:miter/>
          </a:ln>
        </p:spPr>
        <p:txBody>
          <a:bodyPr rtlCol="0" anchor="ctr"/>
          <a:lstStyle/>
          <a:p>
            <a:endParaRPr lang="en-US"/>
          </a:p>
        </p:txBody>
      </p:sp>
      <p:sp>
        <p:nvSpPr>
          <p:cNvPr id="405" name="צורה חופשית: צורה 378">
            <a:extLst>
              <a:ext uri="{FF2B5EF4-FFF2-40B4-BE49-F238E27FC236}">
                <a16:creationId xmlns:a16="http://schemas.microsoft.com/office/drawing/2014/main" id="{1C95B46D-23A4-485A-B595-07043AA9BB4E}"/>
              </a:ext>
            </a:extLst>
          </p:cNvPr>
          <p:cNvSpPr/>
          <p:nvPr userDrawn="1"/>
        </p:nvSpPr>
        <p:spPr>
          <a:xfrm>
            <a:off x="5367337" y="498919"/>
            <a:ext cx="190" cy="285"/>
          </a:xfrm>
          <a:custGeom>
            <a:avLst/>
            <a:gdLst>
              <a:gd name="connsiteX0" fmla="*/ 191 w 190"/>
              <a:gd name="connsiteY0" fmla="*/ 0 h 285"/>
              <a:gd name="connsiteX1" fmla="*/ 95 w 190"/>
              <a:gd name="connsiteY1" fmla="*/ 191 h 285"/>
              <a:gd name="connsiteX2" fmla="*/ 0 w 190"/>
              <a:gd name="connsiteY2" fmla="*/ 286 h 285"/>
              <a:gd name="connsiteX3" fmla="*/ 191 w 190"/>
              <a:gd name="connsiteY3" fmla="*/ 0 h 285"/>
            </a:gdLst>
            <a:ahLst/>
            <a:cxnLst>
              <a:cxn ang="0">
                <a:pos x="connsiteX0" y="connsiteY0"/>
              </a:cxn>
              <a:cxn ang="0">
                <a:pos x="connsiteX1" y="connsiteY1"/>
              </a:cxn>
              <a:cxn ang="0">
                <a:pos x="connsiteX2" y="connsiteY2"/>
              </a:cxn>
              <a:cxn ang="0">
                <a:pos x="connsiteX3" y="connsiteY3"/>
              </a:cxn>
            </a:cxnLst>
            <a:rect l="l" t="t" r="r" b="b"/>
            <a:pathLst>
              <a:path w="190" h="285">
                <a:moveTo>
                  <a:pt x="191" y="0"/>
                </a:moveTo>
                <a:cubicBezTo>
                  <a:pt x="191" y="95"/>
                  <a:pt x="95" y="95"/>
                  <a:pt x="95" y="191"/>
                </a:cubicBezTo>
                <a:cubicBezTo>
                  <a:pt x="95" y="286"/>
                  <a:pt x="0" y="286"/>
                  <a:pt x="0" y="286"/>
                </a:cubicBezTo>
                <a:cubicBezTo>
                  <a:pt x="95" y="191"/>
                  <a:pt x="95" y="95"/>
                  <a:pt x="191" y="0"/>
                </a:cubicBezTo>
                <a:close/>
              </a:path>
            </a:pathLst>
          </a:custGeom>
          <a:solidFill>
            <a:srgbClr val="237E85"/>
          </a:solidFill>
          <a:ln w="9525" cap="flat">
            <a:noFill/>
            <a:prstDash val="solid"/>
            <a:miter/>
          </a:ln>
        </p:spPr>
        <p:txBody>
          <a:bodyPr rtlCol="0" anchor="ctr"/>
          <a:lstStyle/>
          <a:p>
            <a:endParaRPr lang="en-US"/>
          </a:p>
        </p:txBody>
      </p:sp>
      <p:sp>
        <p:nvSpPr>
          <p:cNvPr id="406" name="צורה חופשית: צורה 379">
            <a:extLst>
              <a:ext uri="{FF2B5EF4-FFF2-40B4-BE49-F238E27FC236}">
                <a16:creationId xmlns:a16="http://schemas.microsoft.com/office/drawing/2014/main" id="{873D5708-EC07-4276-B3BA-EE3EE192165A}"/>
              </a:ext>
            </a:extLst>
          </p:cNvPr>
          <p:cNvSpPr/>
          <p:nvPr userDrawn="1"/>
        </p:nvSpPr>
        <p:spPr>
          <a:xfrm>
            <a:off x="4592271" y="230123"/>
            <a:ext cx="898" cy="2000"/>
          </a:xfrm>
          <a:custGeom>
            <a:avLst/>
            <a:gdLst>
              <a:gd name="connsiteX0" fmla="*/ 207 w 898"/>
              <a:gd name="connsiteY0" fmla="*/ 2000 h 2000"/>
              <a:gd name="connsiteX1" fmla="*/ 779 w 898"/>
              <a:gd name="connsiteY1" fmla="*/ 1429 h 2000"/>
              <a:gd name="connsiteX2" fmla="*/ 684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4" y="0"/>
                </a:cubicBezTo>
                <a:cubicBezTo>
                  <a:pt x="398" y="1048"/>
                  <a:pt x="-364" y="571"/>
                  <a:pt x="207" y="2000"/>
                </a:cubicBezTo>
                <a:close/>
              </a:path>
            </a:pathLst>
          </a:custGeom>
          <a:solidFill>
            <a:srgbClr val="237E85"/>
          </a:solidFill>
          <a:ln w="9525" cap="flat">
            <a:noFill/>
            <a:prstDash val="solid"/>
            <a:miter/>
          </a:ln>
        </p:spPr>
        <p:txBody>
          <a:bodyPr rtlCol="0" anchor="ctr"/>
          <a:lstStyle/>
          <a:p>
            <a:endParaRPr lang="en-US"/>
          </a:p>
        </p:txBody>
      </p:sp>
      <p:sp>
        <p:nvSpPr>
          <p:cNvPr id="407" name="צורה חופשית: צורה 380">
            <a:extLst>
              <a:ext uri="{FF2B5EF4-FFF2-40B4-BE49-F238E27FC236}">
                <a16:creationId xmlns:a16="http://schemas.microsoft.com/office/drawing/2014/main" id="{CEA9F901-1DB8-4BBF-BA73-C77BF79C4E13}"/>
              </a:ext>
            </a:extLst>
          </p:cNvPr>
          <p:cNvSpPr/>
          <p:nvPr userDrawn="1"/>
        </p:nvSpPr>
        <p:spPr>
          <a:xfrm>
            <a:off x="5368385" y="496823"/>
            <a:ext cx="286" cy="666"/>
          </a:xfrm>
          <a:custGeom>
            <a:avLst/>
            <a:gdLst>
              <a:gd name="connsiteX0" fmla="*/ 191 w 286"/>
              <a:gd name="connsiteY0" fmla="*/ 191 h 666"/>
              <a:gd name="connsiteX1" fmla="*/ 191 w 286"/>
              <a:gd name="connsiteY1" fmla="*/ 191 h 666"/>
              <a:gd name="connsiteX2" fmla="*/ 286 w 286"/>
              <a:gd name="connsiteY2" fmla="*/ 0 h 666"/>
              <a:gd name="connsiteX3" fmla="*/ 95 w 286"/>
              <a:gd name="connsiteY3" fmla="*/ 381 h 666"/>
              <a:gd name="connsiteX4" fmla="*/ 0 w 286"/>
              <a:gd name="connsiteY4" fmla="*/ 667 h 666"/>
              <a:gd name="connsiteX5" fmla="*/ 191 w 286"/>
              <a:gd name="connsiteY5" fmla="*/ 191 h 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 h="666">
                <a:moveTo>
                  <a:pt x="191" y="191"/>
                </a:moveTo>
                <a:cubicBezTo>
                  <a:pt x="191" y="191"/>
                  <a:pt x="191" y="286"/>
                  <a:pt x="191" y="191"/>
                </a:cubicBezTo>
                <a:cubicBezTo>
                  <a:pt x="191" y="191"/>
                  <a:pt x="286" y="95"/>
                  <a:pt x="286" y="0"/>
                </a:cubicBezTo>
                <a:cubicBezTo>
                  <a:pt x="191" y="95"/>
                  <a:pt x="191" y="191"/>
                  <a:pt x="95" y="381"/>
                </a:cubicBezTo>
                <a:cubicBezTo>
                  <a:pt x="95" y="476"/>
                  <a:pt x="0" y="572"/>
                  <a:pt x="0" y="667"/>
                </a:cubicBezTo>
                <a:cubicBezTo>
                  <a:pt x="0" y="476"/>
                  <a:pt x="95" y="381"/>
                  <a:pt x="191" y="191"/>
                </a:cubicBezTo>
                <a:close/>
              </a:path>
            </a:pathLst>
          </a:custGeom>
          <a:solidFill>
            <a:srgbClr val="237E85"/>
          </a:solidFill>
          <a:ln w="9525" cap="flat">
            <a:noFill/>
            <a:prstDash val="solid"/>
            <a:miter/>
          </a:ln>
        </p:spPr>
        <p:txBody>
          <a:bodyPr rtlCol="0" anchor="ctr"/>
          <a:lstStyle/>
          <a:p>
            <a:endParaRPr lang="en-US"/>
          </a:p>
        </p:txBody>
      </p:sp>
      <p:sp>
        <p:nvSpPr>
          <p:cNvPr id="408" name="צורה חופשית: צורה 381">
            <a:extLst>
              <a:ext uri="{FF2B5EF4-FFF2-40B4-BE49-F238E27FC236}">
                <a16:creationId xmlns:a16="http://schemas.microsoft.com/office/drawing/2014/main" id="{DD29B5FC-25EA-4F4F-AE30-EA5BA58D2719}"/>
              </a:ext>
            </a:extLst>
          </p:cNvPr>
          <p:cNvSpPr/>
          <p:nvPr userDrawn="1"/>
        </p:nvSpPr>
        <p:spPr>
          <a:xfrm>
            <a:off x="5365432" y="501491"/>
            <a:ext cx="190" cy="190"/>
          </a:xfrm>
          <a:custGeom>
            <a:avLst/>
            <a:gdLst>
              <a:gd name="connsiteX0" fmla="*/ 191 w 190"/>
              <a:gd name="connsiteY0" fmla="*/ 0 h 190"/>
              <a:gd name="connsiteX1" fmla="*/ 191 w 190"/>
              <a:gd name="connsiteY1" fmla="*/ 0 h 190"/>
              <a:gd name="connsiteX2" fmla="*/ 191 w 190"/>
              <a:gd name="connsiteY2" fmla="*/ 0 h 190"/>
              <a:gd name="connsiteX3" fmla="*/ 0 w 190"/>
              <a:gd name="connsiteY3" fmla="*/ 190 h 190"/>
              <a:gd name="connsiteX4" fmla="*/ 191 w 190"/>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 h="190">
                <a:moveTo>
                  <a:pt x="191" y="0"/>
                </a:moveTo>
                <a:cubicBezTo>
                  <a:pt x="191" y="0"/>
                  <a:pt x="191" y="0"/>
                  <a:pt x="191" y="0"/>
                </a:cubicBezTo>
                <a:cubicBezTo>
                  <a:pt x="191" y="0"/>
                  <a:pt x="95" y="0"/>
                  <a:pt x="191" y="0"/>
                </a:cubicBezTo>
                <a:cubicBezTo>
                  <a:pt x="95" y="95"/>
                  <a:pt x="95" y="95"/>
                  <a:pt x="0" y="190"/>
                </a:cubicBezTo>
                <a:cubicBezTo>
                  <a:pt x="95" y="95"/>
                  <a:pt x="95" y="95"/>
                  <a:pt x="191" y="0"/>
                </a:cubicBezTo>
                <a:close/>
              </a:path>
            </a:pathLst>
          </a:custGeom>
          <a:solidFill>
            <a:srgbClr val="237E85"/>
          </a:solidFill>
          <a:ln w="9525" cap="flat">
            <a:noFill/>
            <a:prstDash val="solid"/>
            <a:miter/>
          </a:ln>
        </p:spPr>
        <p:txBody>
          <a:bodyPr rtlCol="0" anchor="ctr"/>
          <a:lstStyle/>
          <a:p>
            <a:endParaRPr lang="en-US"/>
          </a:p>
        </p:txBody>
      </p:sp>
      <p:sp>
        <p:nvSpPr>
          <p:cNvPr id="409" name="צורה חופשית: צורה 382">
            <a:extLst>
              <a:ext uri="{FF2B5EF4-FFF2-40B4-BE49-F238E27FC236}">
                <a16:creationId xmlns:a16="http://schemas.microsoft.com/office/drawing/2014/main" id="{B442C986-23BE-456F-A132-7185B2FCE16C}"/>
              </a:ext>
            </a:extLst>
          </p:cNvPr>
          <p:cNvSpPr/>
          <p:nvPr userDrawn="1"/>
        </p:nvSpPr>
        <p:spPr>
          <a:xfrm>
            <a:off x="5344763" y="510742"/>
            <a:ext cx="1509" cy="1607"/>
          </a:xfrm>
          <a:custGeom>
            <a:avLst/>
            <a:gdLst>
              <a:gd name="connsiteX0" fmla="*/ 0 w 1509"/>
              <a:gd name="connsiteY0" fmla="*/ 83 h 1607"/>
              <a:gd name="connsiteX1" fmla="*/ 667 w 1509"/>
              <a:gd name="connsiteY1" fmla="*/ 1607 h 1607"/>
              <a:gd name="connsiteX2" fmla="*/ 1429 w 1509"/>
              <a:gd name="connsiteY2" fmla="*/ 1607 h 1607"/>
              <a:gd name="connsiteX3" fmla="*/ 0 w 1509"/>
              <a:gd name="connsiteY3" fmla="*/ 83 h 1607"/>
            </a:gdLst>
            <a:ahLst/>
            <a:cxnLst>
              <a:cxn ang="0">
                <a:pos x="connsiteX0" y="connsiteY0"/>
              </a:cxn>
              <a:cxn ang="0">
                <a:pos x="connsiteX1" y="connsiteY1"/>
              </a:cxn>
              <a:cxn ang="0">
                <a:pos x="connsiteX2" y="connsiteY2"/>
              </a:cxn>
              <a:cxn ang="0">
                <a:pos x="connsiteX3" y="connsiteY3"/>
              </a:cxn>
            </a:cxnLst>
            <a:rect l="l" t="t" r="r" b="b"/>
            <a:pathLst>
              <a:path w="1509" h="1607">
                <a:moveTo>
                  <a:pt x="0" y="83"/>
                </a:moveTo>
                <a:cubicBezTo>
                  <a:pt x="191" y="559"/>
                  <a:pt x="381" y="1131"/>
                  <a:pt x="667" y="1607"/>
                </a:cubicBezTo>
                <a:cubicBezTo>
                  <a:pt x="1048" y="1417"/>
                  <a:pt x="1238" y="1417"/>
                  <a:pt x="1429" y="1607"/>
                </a:cubicBezTo>
                <a:cubicBezTo>
                  <a:pt x="1810" y="1321"/>
                  <a:pt x="762" y="-393"/>
                  <a:pt x="0" y="83"/>
                </a:cubicBezTo>
                <a:close/>
              </a:path>
            </a:pathLst>
          </a:custGeom>
          <a:solidFill>
            <a:srgbClr val="237E85"/>
          </a:solidFill>
          <a:ln w="9525" cap="flat">
            <a:noFill/>
            <a:prstDash val="solid"/>
            <a:miter/>
          </a:ln>
        </p:spPr>
        <p:txBody>
          <a:bodyPr rtlCol="0" anchor="ctr"/>
          <a:lstStyle/>
          <a:p>
            <a:endParaRPr lang="en-US"/>
          </a:p>
        </p:txBody>
      </p:sp>
      <p:sp>
        <p:nvSpPr>
          <p:cNvPr id="410" name="צורה חופשית: צורה 383">
            <a:extLst>
              <a:ext uri="{FF2B5EF4-FFF2-40B4-BE49-F238E27FC236}">
                <a16:creationId xmlns:a16="http://schemas.microsoft.com/office/drawing/2014/main" id="{1E869E20-800A-4E5D-A62F-57E4674C725A}"/>
              </a:ext>
            </a:extLst>
          </p:cNvPr>
          <p:cNvSpPr/>
          <p:nvPr userDrawn="1"/>
        </p:nvSpPr>
        <p:spPr>
          <a:xfrm>
            <a:off x="5364289" y="502634"/>
            <a:ext cx="71" cy="9525"/>
          </a:xfrm>
          <a:custGeom>
            <a:avLst/>
            <a:gdLst>
              <a:gd name="connsiteX0" fmla="*/ 0 w 71"/>
              <a:gd name="connsiteY0" fmla="*/ 0 h 9525"/>
              <a:gd name="connsiteX1" fmla="*/ 0 w 71"/>
              <a:gd name="connsiteY1" fmla="*/ 0 h 9525"/>
              <a:gd name="connsiteX2" fmla="*/ 0 w 71"/>
              <a:gd name="connsiteY2" fmla="*/ 0 h 9525"/>
              <a:gd name="connsiteX3" fmla="*/ 0 w 71"/>
              <a:gd name="connsiteY3" fmla="*/ 0 h 9525"/>
              <a:gd name="connsiteX4" fmla="*/ 0 w 71"/>
              <a:gd name="connsiteY4" fmla="*/ 0 h 9525"/>
              <a:gd name="connsiteX5" fmla="*/ 0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0" y="0"/>
                </a:moveTo>
                <a:lnTo>
                  <a:pt x="0" y="0"/>
                </a:lnTo>
                <a:lnTo>
                  <a:pt x="0" y="0"/>
                </a:lnTo>
                <a:cubicBezTo>
                  <a:pt x="0" y="0"/>
                  <a:pt x="0" y="0"/>
                  <a:pt x="0" y="0"/>
                </a:cubicBezTo>
                <a:cubicBezTo>
                  <a:pt x="0" y="0"/>
                  <a:pt x="95" y="0"/>
                  <a:pt x="0" y="0"/>
                </a:cubicBezTo>
                <a:cubicBezTo>
                  <a:pt x="95" y="0"/>
                  <a:pt x="95" y="0"/>
                  <a:pt x="0" y="0"/>
                </a:cubicBezTo>
                <a:close/>
              </a:path>
            </a:pathLst>
          </a:custGeom>
          <a:solidFill>
            <a:srgbClr val="237E85"/>
          </a:solidFill>
          <a:ln w="9525" cap="flat">
            <a:noFill/>
            <a:prstDash val="solid"/>
            <a:miter/>
          </a:ln>
        </p:spPr>
        <p:txBody>
          <a:bodyPr rtlCol="0" anchor="ctr"/>
          <a:lstStyle/>
          <a:p>
            <a:endParaRPr lang="en-US"/>
          </a:p>
        </p:txBody>
      </p:sp>
      <p:sp>
        <p:nvSpPr>
          <p:cNvPr id="411" name="צורה חופשית: צורה 384">
            <a:extLst>
              <a:ext uri="{FF2B5EF4-FFF2-40B4-BE49-F238E27FC236}">
                <a16:creationId xmlns:a16="http://schemas.microsoft.com/office/drawing/2014/main" id="{CD0426EB-B182-4DDB-B0A8-DB8732F1F6A9}"/>
              </a:ext>
            </a:extLst>
          </p:cNvPr>
          <p:cNvSpPr/>
          <p:nvPr userDrawn="1"/>
        </p:nvSpPr>
        <p:spPr>
          <a:xfrm>
            <a:off x="5364289" y="50263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12" name="צורה חופשית: צורה 385">
            <a:extLst>
              <a:ext uri="{FF2B5EF4-FFF2-40B4-BE49-F238E27FC236}">
                <a16:creationId xmlns:a16="http://schemas.microsoft.com/office/drawing/2014/main" id="{10EE84C6-5737-420D-882F-1A5FEAE1B911}"/>
              </a:ext>
            </a:extLst>
          </p:cNvPr>
          <p:cNvSpPr/>
          <p:nvPr userDrawn="1"/>
        </p:nvSpPr>
        <p:spPr>
          <a:xfrm>
            <a:off x="5343305" y="509968"/>
            <a:ext cx="1020" cy="2190"/>
          </a:xfrm>
          <a:custGeom>
            <a:avLst/>
            <a:gdLst>
              <a:gd name="connsiteX0" fmla="*/ 124 w 1020"/>
              <a:gd name="connsiteY0" fmla="*/ 2191 h 2190"/>
              <a:gd name="connsiteX1" fmla="*/ 791 w 1020"/>
              <a:gd name="connsiteY1" fmla="*/ 0 h 2190"/>
              <a:gd name="connsiteX2" fmla="*/ 124 w 1020"/>
              <a:gd name="connsiteY2" fmla="*/ 2191 h 2190"/>
            </a:gdLst>
            <a:ahLst/>
            <a:cxnLst>
              <a:cxn ang="0">
                <a:pos x="connsiteX0" y="connsiteY0"/>
              </a:cxn>
              <a:cxn ang="0">
                <a:pos x="connsiteX1" y="connsiteY1"/>
              </a:cxn>
              <a:cxn ang="0">
                <a:pos x="connsiteX2" y="connsiteY2"/>
              </a:cxn>
            </a:cxnLst>
            <a:rect l="l" t="t" r="r" b="b"/>
            <a:pathLst>
              <a:path w="1020" h="2190">
                <a:moveTo>
                  <a:pt x="124" y="2191"/>
                </a:moveTo>
                <a:cubicBezTo>
                  <a:pt x="982" y="1715"/>
                  <a:pt x="1267" y="1048"/>
                  <a:pt x="791" y="0"/>
                </a:cubicBezTo>
                <a:cubicBezTo>
                  <a:pt x="-161" y="381"/>
                  <a:pt x="-66" y="1333"/>
                  <a:pt x="124" y="2191"/>
                </a:cubicBezTo>
                <a:close/>
              </a:path>
            </a:pathLst>
          </a:custGeom>
          <a:solidFill>
            <a:srgbClr val="237E85"/>
          </a:solidFill>
          <a:ln w="9525" cap="flat">
            <a:noFill/>
            <a:prstDash val="solid"/>
            <a:miter/>
          </a:ln>
        </p:spPr>
        <p:txBody>
          <a:bodyPr rtlCol="0" anchor="ctr"/>
          <a:lstStyle/>
          <a:p>
            <a:endParaRPr lang="en-US"/>
          </a:p>
        </p:txBody>
      </p:sp>
      <p:sp>
        <p:nvSpPr>
          <p:cNvPr id="413" name="צורה חופשית: צורה 386">
            <a:extLst>
              <a:ext uri="{FF2B5EF4-FFF2-40B4-BE49-F238E27FC236}">
                <a16:creationId xmlns:a16="http://schemas.microsoft.com/office/drawing/2014/main" id="{9A5A3287-D0C2-4D7E-9E73-74AD6FB0CF95}"/>
              </a:ext>
            </a:extLst>
          </p:cNvPr>
          <p:cNvSpPr/>
          <p:nvPr userDrawn="1"/>
        </p:nvSpPr>
        <p:spPr>
          <a:xfrm>
            <a:off x="4639246" y="181390"/>
            <a:ext cx="2476" cy="753"/>
          </a:xfrm>
          <a:custGeom>
            <a:avLst/>
            <a:gdLst>
              <a:gd name="connsiteX0" fmla="*/ 2477 w 2476"/>
              <a:gd name="connsiteY0" fmla="*/ 441 h 753"/>
              <a:gd name="connsiteX1" fmla="*/ 0 w 2476"/>
              <a:gd name="connsiteY1" fmla="*/ 346 h 753"/>
              <a:gd name="connsiteX2" fmla="*/ 2477 w 2476"/>
              <a:gd name="connsiteY2" fmla="*/ 441 h 753"/>
            </a:gdLst>
            <a:ahLst/>
            <a:cxnLst>
              <a:cxn ang="0">
                <a:pos x="connsiteX0" y="connsiteY0"/>
              </a:cxn>
              <a:cxn ang="0">
                <a:pos x="connsiteX1" y="connsiteY1"/>
              </a:cxn>
              <a:cxn ang="0">
                <a:pos x="connsiteX2" y="connsiteY2"/>
              </a:cxn>
            </a:cxnLst>
            <a:rect l="l" t="t" r="r" b="b"/>
            <a:pathLst>
              <a:path w="2476" h="753">
                <a:moveTo>
                  <a:pt x="2477" y="441"/>
                </a:moveTo>
                <a:cubicBezTo>
                  <a:pt x="2096" y="-130"/>
                  <a:pt x="571" y="-130"/>
                  <a:pt x="0" y="346"/>
                </a:cubicBezTo>
                <a:cubicBezTo>
                  <a:pt x="857" y="1203"/>
                  <a:pt x="1429" y="441"/>
                  <a:pt x="2477" y="441"/>
                </a:cubicBezTo>
                <a:close/>
              </a:path>
            </a:pathLst>
          </a:custGeom>
          <a:solidFill>
            <a:srgbClr val="237E85"/>
          </a:solidFill>
          <a:ln w="9525" cap="flat">
            <a:noFill/>
            <a:prstDash val="solid"/>
            <a:miter/>
          </a:ln>
        </p:spPr>
        <p:txBody>
          <a:bodyPr rtlCol="0" anchor="ctr"/>
          <a:lstStyle/>
          <a:p>
            <a:endParaRPr lang="en-US"/>
          </a:p>
        </p:txBody>
      </p:sp>
      <p:sp>
        <p:nvSpPr>
          <p:cNvPr id="414" name="צורה חופשית: צורה 387">
            <a:extLst>
              <a:ext uri="{FF2B5EF4-FFF2-40B4-BE49-F238E27FC236}">
                <a16:creationId xmlns:a16="http://schemas.microsoft.com/office/drawing/2014/main" id="{D76C3941-653C-43C6-9576-0CB41CBEBA5A}"/>
              </a:ext>
            </a:extLst>
          </p:cNvPr>
          <p:cNvSpPr/>
          <p:nvPr userDrawn="1"/>
        </p:nvSpPr>
        <p:spPr>
          <a:xfrm>
            <a:off x="5364098" y="502782"/>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Lst>
            <a:ahLst/>
            <a:cxnLst>
              <a:cxn ang="0">
                <a:pos x="connsiteX0" y="connsiteY0"/>
              </a:cxn>
              <a:cxn ang="0">
                <a:pos x="connsiteX1" y="connsiteY1"/>
              </a:cxn>
              <a:cxn ang="0">
                <a:pos x="connsiteX2" y="connsiteY2"/>
              </a:cxn>
              <a:cxn ang="0">
                <a:pos x="connsiteX3" y="connsiteY3"/>
              </a:cxn>
            </a:cxnLst>
            <a:rect l="l" t="t" r="r" b="b"/>
            <a:pathLst>
              <a:path w="9525" h="42">
                <a:moveTo>
                  <a:pt x="0" y="42"/>
                </a:moveTo>
                <a:cubicBezTo>
                  <a:pt x="0" y="42"/>
                  <a:pt x="0" y="42"/>
                  <a:pt x="0" y="42"/>
                </a:cubicBezTo>
                <a:cubicBezTo>
                  <a:pt x="0" y="-53"/>
                  <a:pt x="0" y="42"/>
                  <a:pt x="0" y="42"/>
                </a:cubicBezTo>
                <a:cubicBezTo>
                  <a:pt x="0" y="42"/>
                  <a:pt x="0" y="42"/>
                  <a:pt x="0" y="42"/>
                </a:cubicBezTo>
                <a:close/>
              </a:path>
            </a:pathLst>
          </a:custGeom>
          <a:solidFill>
            <a:srgbClr val="237E85"/>
          </a:solidFill>
          <a:ln w="9525" cap="flat">
            <a:noFill/>
            <a:prstDash val="solid"/>
            <a:miter/>
          </a:ln>
        </p:spPr>
        <p:txBody>
          <a:bodyPr rtlCol="0" anchor="ctr"/>
          <a:lstStyle/>
          <a:p>
            <a:endParaRPr lang="en-US"/>
          </a:p>
        </p:txBody>
      </p:sp>
      <p:sp>
        <p:nvSpPr>
          <p:cNvPr id="415" name="צורה חופשית: צורה 388">
            <a:extLst>
              <a:ext uri="{FF2B5EF4-FFF2-40B4-BE49-F238E27FC236}">
                <a16:creationId xmlns:a16="http://schemas.microsoft.com/office/drawing/2014/main" id="{204236C0-C3C9-4898-92C8-F377C4764D06}"/>
              </a:ext>
            </a:extLst>
          </p:cNvPr>
          <p:cNvSpPr/>
          <p:nvPr userDrawn="1"/>
        </p:nvSpPr>
        <p:spPr>
          <a:xfrm>
            <a:off x="5340191" y="510824"/>
            <a:ext cx="1999" cy="1430"/>
          </a:xfrm>
          <a:custGeom>
            <a:avLst/>
            <a:gdLst>
              <a:gd name="connsiteX0" fmla="*/ 0 w 1999"/>
              <a:gd name="connsiteY0" fmla="*/ 954 h 1430"/>
              <a:gd name="connsiteX1" fmla="*/ 952 w 1999"/>
              <a:gd name="connsiteY1" fmla="*/ 1430 h 1430"/>
              <a:gd name="connsiteX2" fmla="*/ 2000 w 1999"/>
              <a:gd name="connsiteY2" fmla="*/ 192 h 1430"/>
              <a:gd name="connsiteX3" fmla="*/ 0 w 1999"/>
              <a:gd name="connsiteY3" fmla="*/ 954 h 1430"/>
            </a:gdLst>
            <a:ahLst/>
            <a:cxnLst>
              <a:cxn ang="0">
                <a:pos x="connsiteX0" y="connsiteY0"/>
              </a:cxn>
              <a:cxn ang="0">
                <a:pos x="connsiteX1" y="connsiteY1"/>
              </a:cxn>
              <a:cxn ang="0">
                <a:pos x="connsiteX2" y="connsiteY2"/>
              </a:cxn>
              <a:cxn ang="0">
                <a:pos x="connsiteX3" y="connsiteY3"/>
              </a:cxn>
            </a:cxnLst>
            <a:rect l="l" t="t" r="r" b="b"/>
            <a:pathLst>
              <a:path w="1999" h="1430">
                <a:moveTo>
                  <a:pt x="0" y="954"/>
                </a:moveTo>
                <a:cubicBezTo>
                  <a:pt x="285" y="1335"/>
                  <a:pt x="762" y="954"/>
                  <a:pt x="952" y="1430"/>
                </a:cubicBezTo>
                <a:cubicBezTo>
                  <a:pt x="1905" y="1335"/>
                  <a:pt x="1333" y="478"/>
                  <a:pt x="2000" y="192"/>
                </a:cubicBezTo>
                <a:cubicBezTo>
                  <a:pt x="952" y="668"/>
                  <a:pt x="762" y="-951"/>
                  <a:pt x="0" y="954"/>
                </a:cubicBezTo>
                <a:close/>
              </a:path>
            </a:pathLst>
          </a:custGeom>
          <a:solidFill>
            <a:srgbClr val="237E85"/>
          </a:solidFill>
          <a:ln w="9525" cap="flat">
            <a:noFill/>
            <a:prstDash val="solid"/>
            <a:miter/>
          </a:ln>
        </p:spPr>
        <p:txBody>
          <a:bodyPr rtlCol="0" anchor="ctr"/>
          <a:lstStyle/>
          <a:p>
            <a:endParaRPr lang="en-US"/>
          </a:p>
        </p:txBody>
      </p:sp>
      <p:sp>
        <p:nvSpPr>
          <p:cNvPr id="416" name="צורה חופשית: צורה 389">
            <a:extLst>
              <a:ext uri="{FF2B5EF4-FFF2-40B4-BE49-F238E27FC236}">
                <a16:creationId xmlns:a16="http://schemas.microsoft.com/office/drawing/2014/main" id="{1BD2E673-40BB-40CB-AC8E-72EAAC49DAC7}"/>
              </a:ext>
            </a:extLst>
          </p:cNvPr>
          <p:cNvSpPr/>
          <p:nvPr userDrawn="1"/>
        </p:nvSpPr>
        <p:spPr>
          <a:xfrm>
            <a:off x="5364670" y="502348"/>
            <a:ext cx="95" cy="9525"/>
          </a:xfrm>
          <a:custGeom>
            <a:avLst/>
            <a:gdLst>
              <a:gd name="connsiteX0" fmla="*/ 95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95" y="0"/>
                </a:moveTo>
                <a:lnTo>
                  <a:pt x="0" y="0"/>
                </a:ln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417" name="צורה חופשית: צורה 390">
            <a:extLst>
              <a:ext uri="{FF2B5EF4-FFF2-40B4-BE49-F238E27FC236}">
                <a16:creationId xmlns:a16="http://schemas.microsoft.com/office/drawing/2014/main" id="{5238CFA6-95E3-4548-854C-770EBA247BBA}"/>
              </a:ext>
            </a:extLst>
          </p:cNvPr>
          <p:cNvSpPr/>
          <p:nvPr userDrawn="1"/>
        </p:nvSpPr>
        <p:spPr>
          <a:xfrm>
            <a:off x="4604384" y="185642"/>
            <a:ext cx="2857" cy="2285"/>
          </a:xfrm>
          <a:custGeom>
            <a:avLst/>
            <a:gdLst>
              <a:gd name="connsiteX0" fmla="*/ 0 w 2857"/>
              <a:gd name="connsiteY0" fmla="*/ 2286 h 2285"/>
              <a:gd name="connsiteX1" fmla="*/ 2858 w 2857"/>
              <a:gd name="connsiteY1" fmla="*/ 0 h 2285"/>
              <a:gd name="connsiteX2" fmla="*/ 0 w 2857"/>
              <a:gd name="connsiteY2" fmla="*/ 2286 h 2285"/>
            </a:gdLst>
            <a:ahLst/>
            <a:cxnLst>
              <a:cxn ang="0">
                <a:pos x="connsiteX0" y="connsiteY0"/>
              </a:cxn>
              <a:cxn ang="0">
                <a:pos x="connsiteX1" y="connsiteY1"/>
              </a:cxn>
              <a:cxn ang="0">
                <a:pos x="connsiteX2" y="connsiteY2"/>
              </a:cxn>
            </a:cxnLst>
            <a:rect l="l" t="t" r="r" b="b"/>
            <a:pathLst>
              <a:path w="2857" h="2285">
                <a:moveTo>
                  <a:pt x="0" y="2286"/>
                </a:moveTo>
                <a:cubicBezTo>
                  <a:pt x="1143" y="1429"/>
                  <a:pt x="1714" y="1333"/>
                  <a:pt x="2858" y="0"/>
                </a:cubicBezTo>
                <a:cubicBezTo>
                  <a:pt x="2381" y="0"/>
                  <a:pt x="667" y="286"/>
                  <a:pt x="0" y="2286"/>
                </a:cubicBezTo>
                <a:close/>
              </a:path>
            </a:pathLst>
          </a:custGeom>
          <a:solidFill>
            <a:srgbClr val="237E85"/>
          </a:solidFill>
          <a:ln w="9525" cap="flat">
            <a:noFill/>
            <a:prstDash val="solid"/>
            <a:miter/>
          </a:ln>
        </p:spPr>
        <p:txBody>
          <a:bodyPr rtlCol="0" anchor="ctr"/>
          <a:lstStyle/>
          <a:p>
            <a:endParaRPr lang="en-US"/>
          </a:p>
        </p:txBody>
      </p:sp>
      <p:sp>
        <p:nvSpPr>
          <p:cNvPr id="418" name="צורה חופשית: צורה 391">
            <a:extLst>
              <a:ext uri="{FF2B5EF4-FFF2-40B4-BE49-F238E27FC236}">
                <a16:creationId xmlns:a16="http://schemas.microsoft.com/office/drawing/2014/main" id="{ECC2FC6B-EAB9-49E9-A521-C3709C4D5CEA}"/>
              </a:ext>
            </a:extLst>
          </p:cNvPr>
          <p:cNvSpPr/>
          <p:nvPr userDrawn="1"/>
        </p:nvSpPr>
        <p:spPr>
          <a:xfrm>
            <a:off x="5364670" y="502348"/>
            <a:ext cx="95" cy="9525"/>
          </a:xfrm>
          <a:custGeom>
            <a:avLst/>
            <a:gdLst>
              <a:gd name="connsiteX0" fmla="*/ 0 w 95"/>
              <a:gd name="connsiteY0" fmla="*/ 0 h 9525"/>
              <a:gd name="connsiteX1" fmla="*/ 0 w 95"/>
              <a:gd name="connsiteY1" fmla="*/ 0 h 9525"/>
              <a:gd name="connsiteX2" fmla="*/ 95 w 95"/>
              <a:gd name="connsiteY2" fmla="*/ 0 h 9525"/>
              <a:gd name="connsiteX3" fmla="*/ 95 w 95"/>
              <a:gd name="connsiteY3" fmla="*/ 0 h 9525"/>
            </a:gdLst>
            <a:ahLst/>
            <a:cxnLst>
              <a:cxn ang="0">
                <a:pos x="connsiteX0" y="connsiteY0"/>
              </a:cxn>
              <a:cxn ang="0">
                <a:pos x="connsiteX1" y="connsiteY1"/>
              </a:cxn>
              <a:cxn ang="0">
                <a:pos x="connsiteX2" y="connsiteY2"/>
              </a:cxn>
              <a:cxn ang="0">
                <a:pos x="connsiteX3" y="connsiteY3"/>
              </a:cxn>
            </a:cxnLst>
            <a:rect l="l" t="t" r="r" b="b"/>
            <a:pathLst>
              <a:path w="95" h="9525">
                <a:moveTo>
                  <a:pt x="0" y="0"/>
                </a:moveTo>
                <a:lnTo>
                  <a:pt x="0" y="0"/>
                </a:lnTo>
                <a:lnTo>
                  <a:pt x="95" y="0"/>
                </a:lnTo>
                <a:lnTo>
                  <a:pt x="95" y="0"/>
                </a:lnTo>
                <a:close/>
              </a:path>
            </a:pathLst>
          </a:custGeom>
          <a:solidFill>
            <a:srgbClr val="237E85"/>
          </a:solidFill>
          <a:ln w="9525" cap="flat">
            <a:noFill/>
            <a:prstDash val="solid"/>
            <a:miter/>
          </a:ln>
        </p:spPr>
        <p:txBody>
          <a:bodyPr rtlCol="0" anchor="ctr"/>
          <a:lstStyle/>
          <a:p>
            <a:endParaRPr lang="en-US"/>
          </a:p>
        </p:txBody>
      </p:sp>
      <p:sp>
        <p:nvSpPr>
          <p:cNvPr id="419" name="צורה חופשית: צורה 392">
            <a:extLst>
              <a:ext uri="{FF2B5EF4-FFF2-40B4-BE49-F238E27FC236}">
                <a16:creationId xmlns:a16="http://schemas.microsoft.com/office/drawing/2014/main" id="{F12F3DE5-FB32-4CDF-9053-3B1F217A9474}"/>
              </a:ext>
            </a:extLst>
          </p:cNvPr>
          <p:cNvSpPr/>
          <p:nvPr userDrawn="1"/>
        </p:nvSpPr>
        <p:spPr>
          <a:xfrm>
            <a:off x="5320852" y="106489"/>
            <a:ext cx="978" cy="2095"/>
          </a:xfrm>
          <a:custGeom>
            <a:avLst/>
            <a:gdLst>
              <a:gd name="connsiteX0" fmla="*/ 860 w 978"/>
              <a:gd name="connsiteY0" fmla="*/ 1429 h 2095"/>
              <a:gd name="connsiteX1" fmla="*/ 670 w 978"/>
              <a:gd name="connsiteY1" fmla="*/ 0 h 2095"/>
              <a:gd name="connsiteX2" fmla="*/ 194 w 978"/>
              <a:gd name="connsiteY2" fmla="*/ 2095 h 2095"/>
              <a:gd name="connsiteX3" fmla="*/ 860 w 978"/>
              <a:gd name="connsiteY3" fmla="*/ 1429 h 2095"/>
            </a:gdLst>
            <a:ahLst/>
            <a:cxnLst>
              <a:cxn ang="0">
                <a:pos x="connsiteX0" y="connsiteY0"/>
              </a:cxn>
              <a:cxn ang="0">
                <a:pos x="connsiteX1" y="connsiteY1"/>
              </a:cxn>
              <a:cxn ang="0">
                <a:pos x="connsiteX2" y="connsiteY2"/>
              </a:cxn>
              <a:cxn ang="0">
                <a:pos x="connsiteX3" y="connsiteY3"/>
              </a:cxn>
            </a:cxnLst>
            <a:rect l="l" t="t" r="r" b="b"/>
            <a:pathLst>
              <a:path w="978" h="2095">
                <a:moveTo>
                  <a:pt x="860" y="1429"/>
                </a:moveTo>
                <a:cubicBezTo>
                  <a:pt x="1241" y="571"/>
                  <a:pt x="574" y="667"/>
                  <a:pt x="670" y="0"/>
                </a:cubicBezTo>
                <a:cubicBezTo>
                  <a:pt x="479" y="1143"/>
                  <a:pt x="-378" y="571"/>
                  <a:pt x="194" y="2095"/>
                </a:cubicBezTo>
                <a:cubicBezTo>
                  <a:pt x="574" y="2000"/>
                  <a:pt x="574" y="1429"/>
                  <a:pt x="860" y="1429"/>
                </a:cubicBezTo>
                <a:close/>
              </a:path>
            </a:pathLst>
          </a:custGeom>
          <a:solidFill>
            <a:srgbClr val="237E85"/>
          </a:solidFill>
          <a:ln w="9525" cap="flat">
            <a:noFill/>
            <a:prstDash val="solid"/>
            <a:miter/>
          </a:ln>
        </p:spPr>
        <p:txBody>
          <a:bodyPr rtlCol="0" anchor="ctr"/>
          <a:lstStyle/>
          <a:p>
            <a:endParaRPr lang="en-US"/>
          </a:p>
        </p:txBody>
      </p:sp>
      <p:sp>
        <p:nvSpPr>
          <p:cNvPr id="420" name="צורה חופשית: צורה 393">
            <a:extLst>
              <a:ext uri="{FF2B5EF4-FFF2-40B4-BE49-F238E27FC236}">
                <a16:creationId xmlns:a16="http://schemas.microsoft.com/office/drawing/2014/main" id="{3F149D11-C661-4AFE-9834-3BE69EB45433}"/>
              </a:ext>
            </a:extLst>
          </p:cNvPr>
          <p:cNvSpPr/>
          <p:nvPr userDrawn="1"/>
        </p:nvSpPr>
        <p:spPr>
          <a:xfrm>
            <a:off x="5364765" y="502253"/>
            <a:ext cx="9525" cy="95"/>
          </a:xfrm>
          <a:custGeom>
            <a:avLst/>
            <a:gdLst>
              <a:gd name="connsiteX0" fmla="*/ 0 w 9525"/>
              <a:gd name="connsiteY0" fmla="*/ 95 h 95"/>
              <a:gd name="connsiteX1" fmla="*/ 0 w 9525"/>
              <a:gd name="connsiteY1" fmla="*/ 0 h 95"/>
              <a:gd name="connsiteX2" fmla="*/ 0 w 9525"/>
              <a:gd name="connsiteY2" fmla="*/ 95 h 95"/>
              <a:gd name="connsiteX3" fmla="*/ 0 w 9525"/>
              <a:gd name="connsiteY3" fmla="*/ 95 h 95"/>
              <a:gd name="connsiteX4" fmla="*/ 0 w 9525"/>
              <a:gd name="connsiteY4" fmla="*/ 95 h 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
                <a:moveTo>
                  <a:pt x="0" y="95"/>
                </a:moveTo>
                <a:lnTo>
                  <a:pt x="0" y="0"/>
                </a:lnTo>
                <a:lnTo>
                  <a:pt x="0" y="95"/>
                </a:lnTo>
                <a:lnTo>
                  <a:pt x="0" y="95"/>
                </a:lnTo>
                <a:lnTo>
                  <a:pt x="0" y="95"/>
                </a:lnTo>
                <a:close/>
              </a:path>
            </a:pathLst>
          </a:custGeom>
          <a:solidFill>
            <a:srgbClr val="237E85"/>
          </a:solidFill>
          <a:ln w="9525" cap="flat">
            <a:noFill/>
            <a:prstDash val="solid"/>
            <a:miter/>
          </a:ln>
        </p:spPr>
        <p:txBody>
          <a:bodyPr rtlCol="0" anchor="ctr"/>
          <a:lstStyle/>
          <a:p>
            <a:endParaRPr lang="en-US"/>
          </a:p>
        </p:txBody>
      </p:sp>
      <p:sp>
        <p:nvSpPr>
          <p:cNvPr id="421" name="צורה חופשית: צורה 394">
            <a:extLst>
              <a:ext uri="{FF2B5EF4-FFF2-40B4-BE49-F238E27FC236}">
                <a16:creationId xmlns:a16="http://schemas.microsoft.com/office/drawing/2014/main" id="{5B84828E-9565-434F-9505-8B2E4A3A07BD}"/>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2" name="צורה חופשית: צורה 395">
            <a:extLst>
              <a:ext uri="{FF2B5EF4-FFF2-40B4-BE49-F238E27FC236}">
                <a16:creationId xmlns:a16="http://schemas.microsoft.com/office/drawing/2014/main" id="{3A5AECD0-B786-458F-AC3F-63F22AC9CF51}"/>
              </a:ext>
            </a:extLst>
          </p:cNvPr>
          <p:cNvSpPr/>
          <p:nvPr userDrawn="1"/>
        </p:nvSpPr>
        <p:spPr>
          <a:xfrm>
            <a:off x="5364860" y="502253"/>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3" name="צורה חופשית: צורה 396">
            <a:extLst>
              <a:ext uri="{FF2B5EF4-FFF2-40B4-BE49-F238E27FC236}">
                <a16:creationId xmlns:a16="http://schemas.microsoft.com/office/drawing/2014/main" id="{89A221A3-929E-42FD-A8D9-D38F439DE074}"/>
              </a:ext>
            </a:extLst>
          </p:cNvPr>
          <p:cNvSpPr/>
          <p:nvPr userDrawn="1"/>
        </p:nvSpPr>
        <p:spPr>
          <a:xfrm>
            <a:off x="5364789" y="502253"/>
            <a:ext cx="71" cy="9525"/>
          </a:xfrm>
          <a:custGeom>
            <a:avLst/>
            <a:gdLst>
              <a:gd name="connsiteX0" fmla="*/ 72 w 71"/>
              <a:gd name="connsiteY0" fmla="*/ 0 h 9525"/>
              <a:gd name="connsiteX1" fmla="*/ 72 w 71"/>
              <a:gd name="connsiteY1" fmla="*/ 0 h 9525"/>
              <a:gd name="connsiteX2" fmla="*/ 72 w 71"/>
              <a:gd name="connsiteY2" fmla="*/ 0 h 9525"/>
              <a:gd name="connsiteX3" fmla="*/ 72 w 71"/>
              <a:gd name="connsiteY3" fmla="*/ 0 h 9525"/>
              <a:gd name="connsiteX4" fmla="*/ 72 w 71"/>
              <a:gd name="connsiteY4" fmla="*/ 0 h 9525"/>
              <a:gd name="connsiteX5" fmla="*/ 72 w 71"/>
              <a:gd name="connsiteY5"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 h="9525">
                <a:moveTo>
                  <a:pt x="72" y="0"/>
                </a:moveTo>
                <a:cubicBezTo>
                  <a:pt x="72" y="0"/>
                  <a:pt x="72" y="0"/>
                  <a:pt x="72" y="0"/>
                </a:cubicBezTo>
                <a:cubicBezTo>
                  <a:pt x="72" y="0"/>
                  <a:pt x="72" y="0"/>
                  <a:pt x="72" y="0"/>
                </a:cubicBezTo>
                <a:cubicBezTo>
                  <a:pt x="-24" y="0"/>
                  <a:pt x="-24" y="0"/>
                  <a:pt x="72" y="0"/>
                </a:cubicBezTo>
                <a:cubicBezTo>
                  <a:pt x="-24" y="0"/>
                  <a:pt x="-24" y="0"/>
                  <a:pt x="72" y="0"/>
                </a:cubicBezTo>
                <a:cubicBezTo>
                  <a:pt x="72" y="0"/>
                  <a:pt x="72" y="0"/>
                  <a:pt x="72" y="0"/>
                </a:cubicBezTo>
                <a:close/>
              </a:path>
            </a:pathLst>
          </a:custGeom>
          <a:solidFill>
            <a:srgbClr val="237E85"/>
          </a:solidFill>
          <a:ln w="9525" cap="flat">
            <a:noFill/>
            <a:prstDash val="solid"/>
            <a:miter/>
          </a:ln>
        </p:spPr>
        <p:txBody>
          <a:bodyPr rtlCol="0" anchor="ctr"/>
          <a:lstStyle/>
          <a:p>
            <a:endParaRPr lang="en-US"/>
          </a:p>
        </p:txBody>
      </p:sp>
      <p:sp>
        <p:nvSpPr>
          <p:cNvPr id="424" name="צורה חופשית: צורה 397">
            <a:extLst>
              <a:ext uri="{FF2B5EF4-FFF2-40B4-BE49-F238E27FC236}">
                <a16:creationId xmlns:a16="http://schemas.microsoft.com/office/drawing/2014/main" id="{0E27FA19-25AD-42E9-A850-332C5AB20A3D}"/>
              </a:ext>
            </a:extLst>
          </p:cNvPr>
          <p:cNvSpPr/>
          <p:nvPr userDrawn="1"/>
        </p:nvSpPr>
        <p:spPr>
          <a:xfrm>
            <a:off x="5364384" y="502538"/>
            <a:ext cx="95" cy="95"/>
          </a:xfrm>
          <a:custGeom>
            <a:avLst/>
            <a:gdLst>
              <a:gd name="connsiteX0" fmla="*/ 0 w 95"/>
              <a:gd name="connsiteY0" fmla="*/ 95 h 95"/>
              <a:gd name="connsiteX1" fmla="*/ 0 w 95"/>
              <a:gd name="connsiteY1" fmla="*/ 0 h 95"/>
              <a:gd name="connsiteX2" fmla="*/ 95 w 95"/>
              <a:gd name="connsiteY2" fmla="*/ 0 h 95"/>
              <a:gd name="connsiteX3" fmla="*/ 0 w 95"/>
              <a:gd name="connsiteY3" fmla="*/ 0 h 95"/>
            </a:gdLst>
            <a:ahLst/>
            <a:cxnLst>
              <a:cxn ang="0">
                <a:pos x="connsiteX0" y="connsiteY0"/>
              </a:cxn>
              <a:cxn ang="0">
                <a:pos x="connsiteX1" y="connsiteY1"/>
              </a:cxn>
              <a:cxn ang="0">
                <a:pos x="connsiteX2" y="connsiteY2"/>
              </a:cxn>
              <a:cxn ang="0">
                <a:pos x="connsiteX3" y="connsiteY3"/>
              </a:cxn>
            </a:cxnLst>
            <a:rect l="l" t="t" r="r" b="b"/>
            <a:pathLst>
              <a:path w="95" h="95">
                <a:moveTo>
                  <a:pt x="0" y="95"/>
                </a:moveTo>
                <a:lnTo>
                  <a:pt x="0" y="0"/>
                </a:ln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25" name="צורה חופשית: צורה 398">
            <a:extLst>
              <a:ext uri="{FF2B5EF4-FFF2-40B4-BE49-F238E27FC236}">
                <a16:creationId xmlns:a16="http://schemas.microsoft.com/office/drawing/2014/main" id="{9BBD9A0A-E20C-4ABD-BC93-E9EB52FED079}"/>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6" name="צורה חופשית: צורה 399">
            <a:extLst>
              <a:ext uri="{FF2B5EF4-FFF2-40B4-BE49-F238E27FC236}">
                <a16:creationId xmlns:a16="http://schemas.microsoft.com/office/drawing/2014/main" id="{0C8FD2B9-6716-465D-910D-4A12367302A4}"/>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7" name="צורה חופשית: צורה 400">
            <a:extLst>
              <a:ext uri="{FF2B5EF4-FFF2-40B4-BE49-F238E27FC236}">
                <a16:creationId xmlns:a16="http://schemas.microsoft.com/office/drawing/2014/main" id="{8B2D2F2E-2A18-4708-AB9A-F6333B6A01D6}"/>
              </a:ext>
            </a:extLst>
          </p:cNvPr>
          <p:cNvSpPr/>
          <p:nvPr userDrawn="1"/>
        </p:nvSpPr>
        <p:spPr>
          <a:xfrm>
            <a:off x="5364480" y="502538"/>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8" name="צורה חופשית: צורה 401">
            <a:extLst>
              <a:ext uri="{FF2B5EF4-FFF2-40B4-BE49-F238E27FC236}">
                <a16:creationId xmlns:a16="http://schemas.microsoft.com/office/drawing/2014/main" id="{86C9D436-9AC0-4576-9434-CB48BC2AFBF2}"/>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29" name="צורה חופשית: צורה 402">
            <a:extLst>
              <a:ext uri="{FF2B5EF4-FFF2-40B4-BE49-F238E27FC236}">
                <a16:creationId xmlns:a16="http://schemas.microsoft.com/office/drawing/2014/main" id="{9C64713B-6345-45FE-9F2C-7619E12CF2EC}"/>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0" name="צורה חופשית: צורה 403">
            <a:extLst>
              <a:ext uri="{FF2B5EF4-FFF2-40B4-BE49-F238E27FC236}">
                <a16:creationId xmlns:a16="http://schemas.microsoft.com/office/drawing/2014/main" id="{53F7BA5D-E8E1-46A4-BE00-89186273EBFB}"/>
              </a:ext>
            </a:extLst>
          </p:cNvPr>
          <p:cNvSpPr/>
          <p:nvPr userDrawn="1"/>
        </p:nvSpPr>
        <p:spPr>
          <a:xfrm>
            <a:off x="4620291" y="181451"/>
            <a:ext cx="4952" cy="2357"/>
          </a:xfrm>
          <a:custGeom>
            <a:avLst/>
            <a:gdLst>
              <a:gd name="connsiteX0" fmla="*/ 2000 w 4952"/>
              <a:gd name="connsiteY0" fmla="*/ 1238 h 2357"/>
              <a:gd name="connsiteX1" fmla="*/ 1333 w 4952"/>
              <a:gd name="connsiteY1" fmla="*/ 1905 h 2357"/>
              <a:gd name="connsiteX2" fmla="*/ 2191 w 4952"/>
              <a:gd name="connsiteY2" fmla="*/ 2286 h 2357"/>
              <a:gd name="connsiteX3" fmla="*/ 4953 w 4952"/>
              <a:gd name="connsiteY3" fmla="*/ 1619 h 2357"/>
              <a:gd name="connsiteX4" fmla="*/ 3238 w 4952"/>
              <a:gd name="connsiteY4" fmla="*/ 1619 h 2357"/>
              <a:gd name="connsiteX5" fmla="*/ 0 w 4952"/>
              <a:gd name="connsiteY5" fmla="*/ 0 h 2357"/>
              <a:gd name="connsiteX6" fmla="*/ 2000 w 4952"/>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2" h="2357">
                <a:moveTo>
                  <a:pt x="2000" y="1238"/>
                </a:moveTo>
                <a:cubicBezTo>
                  <a:pt x="1143" y="1715"/>
                  <a:pt x="-762" y="1619"/>
                  <a:pt x="1333" y="1905"/>
                </a:cubicBezTo>
                <a:cubicBezTo>
                  <a:pt x="1714" y="1905"/>
                  <a:pt x="1714" y="2572"/>
                  <a:pt x="2191" y="2286"/>
                </a:cubicBezTo>
                <a:cubicBezTo>
                  <a:pt x="2191" y="667"/>
                  <a:pt x="3620" y="2667"/>
                  <a:pt x="4953" y="1619"/>
                </a:cubicBezTo>
                <a:cubicBezTo>
                  <a:pt x="4477" y="762"/>
                  <a:pt x="3620" y="762"/>
                  <a:pt x="3238" y="1619"/>
                </a:cubicBezTo>
                <a:cubicBezTo>
                  <a:pt x="2476" y="-190"/>
                  <a:pt x="1714" y="381"/>
                  <a:pt x="0" y="0"/>
                </a:cubicBezTo>
                <a:cubicBezTo>
                  <a:pt x="286" y="2000"/>
                  <a:pt x="1619" y="476"/>
                  <a:pt x="2000" y="1238"/>
                </a:cubicBezTo>
                <a:close/>
              </a:path>
            </a:pathLst>
          </a:custGeom>
          <a:solidFill>
            <a:srgbClr val="237E85"/>
          </a:solidFill>
          <a:ln w="9525" cap="flat">
            <a:noFill/>
            <a:prstDash val="solid"/>
            <a:miter/>
          </a:ln>
        </p:spPr>
        <p:txBody>
          <a:bodyPr rtlCol="0" anchor="ctr"/>
          <a:lstStyle/>
          <a:p>
            <a:endParaRPr lang="en-US"/>
          </a:p>
        </p:txBody>
      </p:sp>
      <p:sp>
        <p:nvSpPr>
          <p:cNvPr id="431" name="צורה חופשית: צורה 404">
            <a:extLst>
              <a:ext uri="{FF2B5EF4-FFF2-40B4-BE49-F238E27FC236}">
                <a16:creationId xmlns:a16="http://schemas.microsoft.com/office/drawing/2014/main" id="{2A981193-8222-430D-9568-93971D37C2CD}"/>
              </a:ext>
            </a:extLst>
          </p:cNvPr>
          <p:cNvSpPr/>
          <p:nvPr userDrawn="1"/>
        </p:nvSpPr>
        <p:spPr>
          <a:xfrm>
            <a:off x="5364575" y="502443"/>
            <a:ext cx="94" cy="9525"/>
          </a:xfrm>
          <a:custGeom>
            <a:avLst/>
            <a:gdLst>
              <a:gd name="connsiteX0" fmla="*/ 0 w 94"/>
              <a:gd name="connsiteY0" fmla="*/ 0 h 9525"/>
              <a:gd name="connsiteX1" fmla="*/ 95 w 94"/>
              <a:gd name="connsiteY1" fmla="*/ 0 h 9525"/>
              <a:gd name="connsiteX2" fmla="*/ 0 w 94"/>
              <a:gd name="connsiteY2" fmla="*/ 0 h 9525"/>
              <a:gd name="connsiteX3" fmla="*/ 0 w 94"/>
              <a:gd name="connsiteY3" fmla="*/ 0 h 9525"/>
            </a:gdLst>
            <a:ahLst/>
            <a:cxnLst>
              <a:cxn ang="0">
                <a:pos x="connsiteX0" y="connsiteY0"/>
              </a:cxn>
              <a:cxn ang="0">
                <a:pos x="connsiteX1" y="connsiteY1"/>
              </a:cxn>
              <a:cxn ang="0">
                <a:pos x="connsiteX2" y="connsiteY2"/>
              </a:cxn>
              <a:cxn ang="0">
                <a:pos x="connsiteX3" y="connsiteY3"/>
              </a:cxn>
            </a:cxnLst>
            <a:rect l="l" t="t" r="r" b="b"/>
            <a:pathLst>
              <a:path w="94" h="9525">
                <a:moveTo>
                  <a:pt x="0" y="0"/>
                </a:moveTo>
                <a:lnTo>
                  <a:pt x="95"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2" name="צורה חופשית: צורה 405">
            <a:extLst>
              <a:ext uri="{FF2B5EF4-FFF2-40B4-BE49-F238E27FC236}">
                <a16:creationId xmlns:a16="http://schemas.microsoft.com/office/drawing/2014/main" id="{146182D5-3925-4AA3-8E96-BD17237DF146}"/>
              </a:ext>
            </a:extLst>
          </p:cNvPr>
          <p:cNvSpPr/>
          <p:nvPr userDrawn="1"/>
        </p:nvSpPr>
        <p:spPr>
          <a:xfrm>
            <a:off x="5364384" y="50263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 name="connsiteX4" fmla="*/ 0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0" y="0"/>
                </a:moveTo>
                <a:lnTo>
                  <a:pt x="0" y="0"/>
                </a:ln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33" name="צורה חופשית: צורה 406">
            <a:extLst>
              <a:ext uri="{FF2B5EF4-FFF2-40B4-BE49-F238E27FC236}">
                <a16:creationId xmlns:a16="http://schemas.microsoft.com/office/drawing/2014/main" id="{3445D39D-D1CA-4796-B9CF-EC6C850B116E}"/>
              </a:ext>
            </a:extLst>
          </p:cNvPr>
          <p:cNvSpPr/>
          <p:nvPr userDrawn="1"/>
        </p:nvSpPr>
        <p:spPr>
          <a:xfrm>
            <a:off x="5364575" y="502348"/>
            <a:ext cx="94" cy="95"/>
          </a:xfrm>
          <a:custGeom>
            <a:avLst/>
            <a:gdLst>
              <a:gd name="connsiteX0" fmla="*/ 95 w 94"/>
              <a:gd name="connsiteY0" fmla="*/ 95 h 95"/>
              <a:gd name="connsiteX1" fmla="*/ 95 w 94"/>
              <a:gd name="connsiteY1" fmla="*/ 0 h 95"/>
              <a:gd name="connsiteX2" fmla="*/ 95 w 94"/>
              <a:gd name="connsiteY2" fmla="*/ 0 h 95"/>
              <a:gd name="connsiteX3" fmla="*/ 0 w 94"/>
              <a:gd name="connsiteY3" fmla="*/ 95 h 95"/>
            </a:gdLst>
            <a:ahLst/>
            <a:cxnLst>
              <a:cxn ang="0">
                <a:pos x="connsiteX0" y="connsiteY0"/>
              </a:cxn>
              <a:cxn ang="0">
                <a:pos x="connsiteX1" y="connsiteY1"/>
              </a:cxn>
              <a:cxn ang="0">
                <a:pos x="connsiteX2" y="connsiteY2"/>
              </a:cxn>
              <a:cxn ang="0">
                <a:pos x="connsiteX3" y="connsiteY3"/>
              </a:cxn>
            </a:cxnLst>
            <a:rect l="l" t="t" r="r" b="b"/>
            <a:pathLst>
              <a:path w="94" h="95">
                <a:moveTo>
                  <a:pt x="95" y="95"/>
                </a:moveTo>
                <a:lnTo>
                  <a:pt x="95" y="0"/>
                </a:lnTo>
                <a:lnTo>
                  <a:pt x="95" y="0"/>
                </a:lnTo>
                <a:lnTo>
                  <a:pt x="0" y="95"/>
                </a:lnTo>
                <a:close/>
              </a:path>
            </a:pathLst>
          </a:custGeom>
          <a:solidFill>
            <a:srgbClr val="237E85"/>
          </a:solidFill>
          <a:ln w="9525" cap="flat">
            <a:noFill/>
            <a:prstDash val="solid"/>
            <a:miter/>
          </a:ln>
        </p:spPr>
        <p:txBody>
          <a:bodyPr rtlCol="0" anchor="ctr"/>
          <a:lstStyle/>
          <a:p>
            <a:endParaRPr lang="en-US"/>
          </a:p>
        </p:txBody>
      </p:sp>
      <p:sp>
        <p:nvSpPr>
          <p:cNvPr id="434" name="צורה חופשית: צורה 407">
            <a:extLst>
              <a:ext uri="{FF2B5EF4-FFF2-40B4-BE49-F238E27FC236}">
                <a16:creationId xmlns:a16="http://schemas.microsoft.com/office/drawing/2014/main" id="{D77B7063-6EA6-42FE-BDE5-175C0D2538EB}"/>
              </a:ext>
            </a:extLst>
          </p:cNvPr>
          <p:cNvSpPr/>
          <p:nvPr userDrawn="1"/>
        </p:nvSpPr>
        <p:spPr>
          <a:xfrm>
            <a:off x="5364599" y="502443"/>
            <a:ext cx="71" cy="42"/>
          </a:xfrm>
          <a:custGeom>
            <a:avLst/>
            <a:gdLst>
              <a:gd name="connsiteX0" fmla="*/ 71 w 71"/>
              <a:gd name="connsiteY0" fmla="*/ 0 h 42"/>
              <a:gd name="connsiteX1" fmla="*/ 71 w 71"/>
              <a:gd name="connsiteY1" fmla="*/ 0 h 42"/>
              <a:gd name="connsiteX2" fmla="*/ 71 w 71"/>
              <a:gd name="connsiteY2" fmla="*/ 0 h 42"/>
              <a:gd name="connsiteX3" fmla="*/ 71 w 71"/>
              <a:gd name="connsiteY3" fmla="*/ 0 h 42"/>
              <a:gd name="connsiteX4" fmla="*/ 71 w 71"/>
              <a:gd name="connsiteY4" fmla="*/ 0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h="42">
                <a:moveTo>
                  <a:pt x="71" y="0"/>
                </a:moveTo>
                <a:cubicBezTo>
                  <a:pt x="71" y="0"/>
                  <a:pt x="71" y="0"/>
                  <a:pt x="71" y="0"/>
                </a:cubicBezTo>
                <a:cubicBezTo>
                  <a:pt x="71" y="0"/>
                  <a:pt x="71" y="0"/>
                  <a:pt x="71" y="0"/>
                </a:cubicBezTo>
                <a:cubicBezTo>
                  <a:pt x="-24" y="0"/>
                  <a:pt x="-24" y="0"/>
                  <a:pt x="71" y="0"/>
                </a:cubicBezTo>
                <a:cubicBezTo>
                  <a:pt x="-24" y="0"/>
                  <a:pt x="-24" y="95"/>
                  <a:pt x="71" y="0"/>
                </a:cubicBezTo>
                <a:close/>
              </a:path>
            </a:pathLst>
          </a:custGeom>
          <a:solidFill>
            <a:srgbClr val="237E85"/>
          </a:solidFill>
          <a:ln w="9525" cap="flat">
            <a:noFill/>
            <a:prstDash val="solid"/>
            <a:miter/>
          </a:ln>
        </p:spPr>
        <p:txBody>
          <a:bodyPr rtlCol="0" anchor="ctr"/>
          <a:lstStyle/>
          <a:p>
            <a:endParaRPr lang="en-US"/>
          </a:p>
        </p:txBody>
      </p:sp>
      <p:sp>
        <p:nvSpPr>
          <p:cNvPr id="435" name="צורה חופשית: צורה 408">
            <a:extLst>
              <a:ext uri="{FF2B5EF4-FFF2-40B4-BE49-F238E27FC236}">
                <a16:creationId xmlns:a16="http://schemas.microsoft.com/office/drawing/2014/main" id="{5006DFF8-D09F-4CF6-8E7F-ABE424DDE23F}"/>
              </a:ext>
            </a:extLst>
          </p:cNvPr>
          <p:cNvSpPr/>
          <p:nvPr userDrawn="1"/>
        </p:nvSpPr>
        <p:spPr>
          <a:xfrm>
            <a:off x="5364480" y="502538"/>
            <a:ext cx="95" cy="9525"/>
          </a:xfrm>
          <a:custGeom>
            <a:avLst/>
            <a:gdLst>
              <a:gd name="connsiteX0" fmla="*/ 0 w 95"/>
              <a:gd name="connsiteY0" fmla="*/ 0 h 9525"/>
              <a:gd name="connsiteX1" fmla="*/ 0 w 95"/>
              <a:gd name="connsiteY1" fmla="*/ 0 h 9525"/>
              <a:gd name="connsiteX2" fmla="*/ 0 w 95"/>
              <a:gd name="connsiteY2" fmla="*/ 0 h 9525"/>
              <a:gd name="connsiteX3" fmla="*/ 95 w 95"/>
              <a:gd name="connsiteY3" fmla="*/ 0 h 9525"/>
              <a:gd name="connsiteX4" fmla="*/ 0 w 9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9525">
                <a:moveTo>
                  <a:pt x="0" y="0"/>
                </a:moveTo>
                <a:lnTo>
                  <a:pt x="0" y="0"/>
                </a:lnTo>
                <a:lnTo>
                  <a:pt x="0" y="0"/>
                </a:ln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36" name="צורה חופשית: צורה 409">
            <a:extLst>
              <a:ext uri="{FF2B5EF4-FFF2-40B4-BE49-F238E27FC236}">
                <a16:creationId xmlns:a16="http://schemas.microsoft.com/office/drawing/2014/main" id="{7E5AA395-4432-4B06-B9FC-D70684FDB702}"/>
              </a:ext>
            </a:extLst>
          </p:cNvPr>
          <p:cNvSpPr/>
          <p:nvPr userDrawn="1"/>
        </p:nvSpPr>
        <p:spPr>
          <a:xfrm>
            <a:off x="5364575" y="502443"/>
            <a:ext cx="94" cy="95"/>
          </a:xfrm>
          <a:custGeom>
            <a:avLst/>
            <a:gdLst>
              <a:gd name="connsiteX0" fmla="*/ 0 w 94"/>
              <a:gd name="connsiteY0" fmla="*/ 95 h 95"/>
              <a:gd name="connsiteX1" fmla="*/ 95 w 94"/>
              <a:gd name="connsiteY1" fmla="*/ 0 h 95"/>
              <a:gd name="connsiteX2" fmla="*/ 0 w 94"/>
              <a:gd name="connsiteY2" fmla="*/ 0 h 95"/>
            </a:gdLst>
            <a:ahLst/>
            <a:cxnLst>
              <a:cxn ang="0">
                <a:pos x="connsiteX0" y="connsiteY0"/>
              </a:cxn>
              <a:cxn ang="0">
                <a:pos x="connsiteX1" y="connsiteY1"/>
              </a:cxn>
              <a:cxn ang="0">
                <a:pos x="connsiteX2" y="connsiteY2"/>
              </a:cxn>
            </a:cxnLst>
            <a:rect l="l" t="t" r="r" b="b"/>
            <a:pathLst>
              <a:path w="94" h="95">
                <a:moveTo>
                  <a:pt x="0" y="95"/>
                </a:moveTo>
                <a:lnTo>
                  <a:pt x="95" y="0"/>
                </a:lnTo>
                <a:lnTo>
                  <a:pt x="0" y="0"/>
                </a:lnTo>
                <a:close/>
              </a:path>
            </a:pathLst>
          </a:custGeom>
          <a:solidFill>
            <a:srgbClr val="237E85"/>
          </a:solidFill>
          <a:ln w="9525" cap="flat">
            <a:noFill/>
            <a:prstDash val="solid"/>
            <a:miter/>
          </a:ln>
        </p:spPr>
        <p:txBody>
          <a:bodyPr rtlCol="0" anchor="ctr"/>
          <a:lstStyle/>
          <a:p>
            <a:endParaRPr lang="en-US"/>
          </a:p>
        </p:txBody>
      </p:sp>
      <p:sp>
        <p:nvSpPr>
          <p:cNvPr id="437" name="צורה חופשית: צורה 410">
            <a:extLst>
              <a:ext uri="{FF2B5EF4-FFF2-40B4-BE49-F238E27FC236}">
                <a16:creationId xmlns:a16="http://schemas.microsoft.com/office/drawing/2014/main" id="{703C7556-77AF-4D7B-BA53-0C96A46E6A36}"/>
              </a:ext>
            </a:extLst>
          </p:cNvPr>
          <p:cNvSpPr/>
          <p:nvPr userDrawn="1"/>
        </p:nvSpPr>
        <p:spPr>
          <a:xfrm>
            <a:off x="4644104" y="181429"/>
            <a:ext cx="2381" cy="765"/>
          </a:xfrm>
          <a:custGeom>
            <a:avLst/>
            <a:gdLst>
              <a:gd name="connsiteX0" fmla="*/ 2381 w 2381"/>
              <a:gd name="connsiteY0" fmla="*/ 689 h 765"/>
              <a:gd name="connsiteX1" fmla="*/ 0 w 2381"/>
              <a:gd name="connsiteY1" fmla="*/ 213 h 765"/>
              <a:gd name="connsiteX2" fmla="*/ 2381 w 2381"/>
              <a:gd name="connsiteY2" fmla="*/ 689 h 765"/>
            </a:gdLst>
            <a:ahLst/>
            <a:cxnLst>
              <a:cxn ang="0">
                <a:pos x="connsiteX0" y="connsiteY0"/>
              </a:cxn>
              <a:cxn ang="0">
                <a:pos x="connsiteX1" y="connsiteY1"/>
              </a:cxn>
              <a:cxn ang="0">
                <a:pos x="connsiteX2" y="connsiteY2"/>
              </a:cxn>
            </a:cxnLst>
            <a:rect l="l" t="t" r="r" b="b"/>
            <a:pathLst>
              <a:path w="2381" h="765">
                <a:moveTo>
                  <a:pt x="2381" y="689"/>
                </a:moveTo>
                <a:cubicBezTo>
                  <a:pt x="2000" y="-645"/>
                  <a:pt x="762" y="403"/>
                  <a:pt x="0" y="213"/>
                </a:cubicBezTo>
                <a:cubicBezTo>
                  <a:pt x="476" y="1641"/>
                  <a:pt x="1333" y="-264"/>
                  <a:pt x="2381" y="689"/>
                </a:cubicBezTo>
                <a:close/>
              </a:path>
            </a:pathLst>
          </a:custGeom>
          <a:solidFill>
            <a:srgbClr val="237E85"/>
          </a:solidFill>
          <a:ln w="9525" cap="flat">
            <a:noFill/>
            <a:prstDash val="solid"/>
            <a:miter/>
          </a:ln>
        </p:spPr>
        <p:txBody>
          <a:bodyPr rtlCol="0" anchor="ctr"/>
          <a:lstStyle/>
          <a:p>
            <a:endParaRPr lang="en-US"/>
          </a:p>
        </p:txBody>
      </p:sp>
      <p:sp>
        <p:nvSpPr>
          <p:cNvPr id="438" name="צורה חופשית: צורה 411">
            <a:extLst>
              <a:ext uri="{FF2B5EF4-FFF2-40B4-BE49-F238E27FC236}">
                <a16:creationId xmlns:a16="http://schemas.microsoft.com/office/drawing/2014/main" id="{2C6C22F5-4E3D-423B-8CE0-7B914D03F1C7}"/>
              </a:ext>
            </a:extLst>
          </p:cNvPr>
          <p:cNvSpPr/>
          <p:nvPr userDrawn="1"/>
        </p:nvSpPr>
        <p:spPr>
          <a:xfrm>
            <a:off x="5357621" y="202692"/>
            <a:ext cx="2762" cy="2190"/>
          </a:xfrm>
          <a:custGeom>
            <a:avLst/>
            <a:gdLst>
              <a:gd name="connsiteX0" fmla="*/ 0 w 2762"/>
              <a:gd name="connsiteY0" fmla="*/ 2191 h 2190"/>
              <a:gd name="connsiteX1" fmla="*/ 2763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20" y="1238"/>
                  <a:pt x="2763" y="0"/>
                </a:cubicBezTo>
                <a:cubicBezTo>
                  <a:pt x="2191" y="0"/>
                  <a:pt x="667" y="286"/>
                  <a:pt x="0" y="2191"/>
                </a:cubicBezTo>
                <a:close/>
              </a:path>
            </a:pathLst>
          </a:custGeom>
          <a:solidFill>
            <a:srgbClr val="237E85"/>
          </a:solidFill>
          <a:ln w="9525" cap="flat">
            <a:noFill/>
            <a:prstDash val="solid"/>
            <a:miter/>
          </a:ln>
        </p:spPr>
        <p:txBody>
          <a:bodyPr rtlCol="0" anchor="ctr"/>
          <a:lstStyle/>
          <a:p>
            <a:endParaRPr lang="en-US"/>
          </a:p>
        </p:txBody>
      </p:sp>
      <p:sp>
        <p:nvSpPr>
          <p:cNvPr id="439" name="צורה חופשית: צורה 412">
            <a:extLst>
              <a:ext uri="{FF2B5EF4-FFF2-40B4-BE49-F238E27FC236}">
                <a16:creationId xmlns:a16="http://schemas.microsoft.com/office/drawing/2014/main" id="{33EADA84-5784-4FC2-AFE2-185062B5F2D5}"/>
              </a:ext>
            </a:extLst>
          </p:cNvPr>
          <p:cNvSpPr/>
          <p:nvPr userDrawn="1"/>
        </p:nvSpPr>
        <p:spPr>
          <a:xfrm>
            <a:off x="5372516" y="199739"/>
            <a:ext cx="3965" cy="2515"/>
          </a:xfrm>
          <a:custGeom>
            <a:avLst/>
            <a:gdLst>
              <a:gd name="connsiteX0" fmla="*/ 2632 w 3965"/>
              <a:gd name="connsiteY0" fmla="*/ 2000 h 2515"/>
              <a:gd name="connsiteX1" fmla="*/ 60 w 3965"/>
              <a:gd name="connsiteY1" fmla="*/ 0 h 2515"/>
              <a:gd name="connsiteX2" fmla="*/ 1489 w 3965"/>
              <a:gd name="connsiteY2" fmla="*/ 1429 h 2515"/>
              <a:gd name="connsiteX3" fmla="*/ 822 w 3965"/>
              <a:gd name="connsiteY3" fmla="*/ 2000 h 2515"/>
              <a:gd name="connsiteX4" fmla="*/ 1489 w 3965"/>
              <a:gd name="connsiteY4" fmla="*/ 2477 h 2515"/>
              <a:gd name="connsiteX5" fmla="*/ 3965 w 3965"/>
              <a:gd name="connsiteY5" fmla="*/ 2286 h 2515"/>
              <a:gd name="connsiteX6" fmla="*/ 2632 w 3965"/>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 h="2515">
                <a:moveTo>
                  <a:pt x="2632" y="2000"/>
                </a:moveTo>
                <a:cubicBezTo>
                  <a:pt x="2251" y="95"/>
                  <a:pt x="1584" y="572"/>
                  <a:pt x="60" y="0"/>
                </a:cubicBezTo>
                <a:cubicBezTo>
                  <a:pt x="-35" y="2000"/>
                  <a:pt x="1394" y="667"/>
                  <a:pt x="1489" y="1429"/>
                </a:cubicBezTo>
                <a:cubicBezTo>
                  <a:pt x="631" y="1810"/>
                  <a:pt x="-988" y="1429"/>
                  <a:pt x="822" y="2000"/>
                </a:cubicBezTo>
                <a:cubicBezTo>
                  <a:pt x="1108" y="2096"/>
                  <a:pt x="1108" y="2667"/>
                  <a:pt x="1489" y="2477"/>
                </a:cubicBezTo>
                <a:cubicBezTo>
                  <a:pt x="1774" y="857"/>
                  <a:pt x="2632" y="3048"/>
                  <a:pt x="3965" y="2286"/>
                </a:cubicBezTo>
                <a:cubicBezTo>
                  <a:pt x="3775" y="1334"/>
                  <a:pt x="3108" y="1334"/>
                  <a:pt x="2632" y="2000"/>
                </a:cubicBezTo>
                <a:close/>
              </a:path>
            </a:pathLst>
          </a:custGeom>
          <a:solidFill>
            <a:srgbClr val="237E85"/>
          </a:solidFill>
          <a:ln w="9525" cap="flat">
            <a:noFill/>
            <a:prstDash val="solid"/>
            <a:miter/>
          </a:ln>
        </p:spPr>
        <p:txBody>
          <a:bodyPr rtlCol="0" anchor="ctr"/>
          <a:lstStyle/>
          <a:p>
            <a:endParaRPr lang="en-US"/>
          </a:p>
        </p:txBody>
      </p:sp>
      <p:sp>
        <p:nvSpPr>
          <p:cNvPr id="440" name="צורה חופשית: צורה 413">
            <a:extLst>
              <a:ext uri="{FF2B5EF4-FFF2-40B4-BE49-F238E27FC236}">
                <a16:creationId xmlns:a16="http://schemas.microsoft.com/office/drawing/2014/main" id="{F75981DC-4033-4813-8F6F-D3E4364C7F43}"/>
              </a:ext>
            </a:extLst>
          </p:cNvPr>
          <p:cNvSpPr/>
          <p:nvPr userDrawn="1"/>
        </p:nvSpPr>
        <p:spPr>
          <a:xfrm>
            <a:off x="5392007" y="204596"/>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0" y="1429"/>
                  <a:pt x="1143" y="-95"/>
                  <a:pt x="1714" y="1048"/>
                </a:cubicBezTo>
                <a:close/>
              </a:path>
            </a:pathLst>
          </a:custGeom>
          <a:solidFill>
            <a:srgbClr val="237E85"/>
          </a:solidFill>
          <a:ln w="9525" cap="flat">
            <a:noFill/>
            <a:prstDash val="solid"/>
            <a:miter/>
          </a:ln>
        </p:spPr>
        <p:txBody>
          <a:bodyPr rtlCol="0" anchor="ctr"/>
          <a:lstStyle/>
          <a:p>
            <a:endParaRPr lang="en-US"/>
          </a:p>
        </p:txBody>
      </p:sp>
      <p:sp>
        <p:nvSpPr>
          <p:cNvPr id="441" name="צורה חופשית: צורה 414">
            <a:extLst>
              <a:ext uri="{FF2B5EF4-FFF2-40B4-BE49-F238E27FC236}">
                <a16:creationId xmlns:a16="http://schemas.microsoft.com/office/drawing/2014/main" id="{5A08C0E4-DFEB-4047-9710-C2397C70228B}"/>
              </a:ext>
            </a:extLst>
          </p:cNvPr>
          <p:cNvSpPr/>
          <p:nvPr userDrawn="1"/>
        </p:nvSpPr>
        <p:spPr>
          <a:xfrm>
            <a:off x="5357707" y="205459"/>
            <a:ext cx="892" cy="1605"/>
          </a:xfrm>
          <a:custGeom>
            <a:avLst/>
            <a:gdLst>
              <a:gd name="connsiteX0" fmla="*/ 9 w 892"/>
              <a:gd name="connsiteY0" fmla="*/ 1233 h 1605"/>
              <a:gd name="connsiteX1" fmla="*/ 867 w 892"/>
              <a:gd name="connsiteY1" fmla="*/ 1043 h 1605"/>
              <a:gd name="connsiteX2" fmla="*/ 676 w 892"/>
              <a:gd name="connsiteY2" fmla="*/ 662 h 1605"/>
              <a:gd name="connsiteX3" fmla="*/ 867 w 892"/>
              <a:gd name="connsiteY3" fmla="*/ 376 h 1605"/>
              <a:gd name="connsiteX4" fmla="*/ 9 w 892"/>
              <a:gd name="connsiteY4" fmla="*/ 1233 h 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 h="1605">
                <a:moveTo>
                  <a:pt x="9" y="1233"/>
                </a:moveTo>
                <a:cubicBezTo>
                  <a:pt x="-86" y="2376"/>
                  <a:pt x="581" y="471"/>
                  <a:pt x="867" y="1043"/>
                </a:cubicBezTo>
                <a:cubicBezTo>
                  <a:pt x="962" y="662"/>
                  <a:pt x="771" y="757"/>
                  <a:pt x="676" y="662"/>
                </a:cubicBezTo>
                <a:cubicBezTo>
                  <a:pt x="771" y="376"/>
                  <a:pt x="771" y="376"/>
                  <a:pt x="867" y="376"/>
                </a:cubicBezTo>
                <a:cubicBezTo>
                  <a:pt x="867" y="-767"/>
                  <a:pt x="200" y="1043"/>
                  <a:pt x="9" y="1233"/>
                </a:cubicBezTo>
                <a:close/>
              </a:path>
            </a:pathLst>
          </a:custGeom>
          <a:solidFill>
            <a:srgbClr val="237E85"/>
          </a:solidFill>
          <a:ln w="9525" cap="flat">
            <a:noFill/>
            <a:prstDash val="solid"/>
            <a:miter/>
          </a:ln>
        </p:spPr>
        <p:txBody>
          <a:bodyPr rtlCol="0" anchor="ctr"/>
          <a:lstStyle/>
          <a:p>
            <a:endParaRPr lang="en-US"/>
          </a:p>
        </p:txBody>
      </p:sp>
      <p:sp>
        <p:nvSpPr>
          <p:cNvPr id="442" name="צורה חופשית: צורה 415">
            <a:extLst>
              <a:ext uri="{FF2B5EF4-FFF2-40B4-BE49-F238E27FC236}">
                <a16:creationId xmlns:a16="http://schemas.microsoft.com/office/drawing/2014/main" id="{20F9014C-950C-49B8-A7AB-9A4F60CB941D}"/>
              </a:ext>
            </a:extLst>
          </p:cNvPr>
          <p:cNvSpPr/>
          <p:nvPr userDrawn="1"/>
        </p:nvSpPr>
        <p:spPr>
          <a:xfrm>
            <a:off x="5346192" y="243717"/>
            <a:ext cx="977" cy="979"/>
          </a:xfrm>
          <a:custGeom>
            <a:avLst/>
            <a:gdLst>
              <a:gd name="connsiteX0" fmla="*/ 0 w 977"/>
              <a:gd name="connsiteY0" fmla="*/ 789 h 979"/>
              <a:gd name="connsiteX1" fmla="*/ 666 w 977"/>
              <a:gd name="connsiteY1" fmla="*/ 980 h 979"/>
              <a:gd name="connsiteX2" fmla="*/ 952 w 977"/>
              <a:gd name="connsiteY2" fmla="*/ 313 h 979"/>
              <a:gd name="connsiteX3" fmla="*/ 0 w 977"/>
              <a:gd name="connsiteY3" fmla="*/ 789 h 979"/>
            </a:gdLst>
            <a:ahLst/>
            <a:cxnLst>
              <a:cxn ang="0">
                <a:pos x="connsiteX0" y="connsiteY0"/>
              </a:cxn>
              <a:cxn ang="0">
                <a:pos x="connsiteX1" y="connsiteY1"/>
              </a:cxn>
              <a:cxn ang="0">
                <a:pos x="connsiteX2" y="connsiteY2"/>
              </a:cxn>
              <a:cxn ang="0">
                <a:pos x="connsiteX3" y="connsiteY3"/>
              </a:cxn>
            </a:cxnLst>
            <a:rect l="l" t="t" r="r" b="b"/>
            <a:pathLst>
              <a:path w="977" h="979">
                <a:moveTo>
                  <a:pt x="0" y="789"/>
                </a:moveTo>
                <a:lnTo>
                  <a:pt x="666" y="980"/>
                </a:lnTo>
                <a:cubicBezTo>
                  <a:pt x="762" y="599"/>
                  <a:pt x="857" y="408"/>
                  <a:pt x="952" y="313"/>
                </a:cubicBezTo>
                <a:cubicBezTo>
                  <a:pt x="1143" y="-163"/>
                  <a:pt x="190" y="-163"/>
                  <a:pt x="0" y="789"/>
                </a:cubicBezTo>
                <a:close/>
              </a:path>
            </a:pathLst>
          </a:custGeom>
          <a:solidFill>
            <a:srgbClr val="237E85"/>
          </a:solidFill>
          <a:ln w="9525" cap="flat">
            <a:noFill/>
            <a:prstDash val="solid"/>
            <a:miter/>
          </a:ln>
        </p:spPr>
        <p:txBody>
          <a:bodyPr rtlCol="0" anchor="ctr"/>
          <a:lstStyle/>
          <a:p>
            <a:endParaRPr lang="en-US"/>
          </a:p>
        </p:txBody>
      </p:sp>
      <p:sp>
        <p:nvSpPr>
          <p:cNvPr id="443" name="צורה חופשית: צורה 416">
            <a:extLst>
              <a:ext uri="{FF2B5EF4-FFF2-40B4-BE49-F238E27FC236}">
                <a16:creationId xmlns:a16="http://schemas.microsoft.com/office/drawing/2014/main" id="{421D26D3-0E36-4B6C-87C0-814C50E6F6FD}"/>
              </a:ext>
            </a:extLst>
          </p:cNvPr>
          <p:cNvSpPr/>
          <p:nvPr userDrawn="1"/>
        </p:nvSpPr>
        <p:spPr>
          <a:xfrm>
            <a:off x="5344807" y="246888"/>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6" y="1333"/>
                  <a:pt x="527" y="1429"/>
                </a:cubicBezTo>
                <a:cubicBezTo>
                  <a:pt x="812" y="476"/>
                  <a:pt x="432" y="667"/>
                  <a:pt x="622" y="0"/>
                </a:cubicBezTo>
                <a:cubicBezTo>
                  <a:pt x="241" y="1048"/>
                  <a:pt x="-140" y="571"/>
                  <a:pt x="51" y="2000"/>
                </a:cubicBezTo>
                <a:close/>
              </a:path>
            </a:pathLst>
          </a:custGeom>
          <a:solidFill>
            <a:srgbClr val="237E85"/>
          </a:solidFill>
          <a:ln w="9525" cap="flat">
            <a:noFill/>
            <a:prstDash val="solid"/>
            <a:miter/>
          </a:ln>
        </p:spPr>
        <p:txBody>
          <a:bodyPr rtlCol="0" anchor="ctr"/>
          <a:lstStyle/>
          <a:p>
            <a:endParaRPr lang="en-US"/>
          </a:p>
        </p:txBody>
      </p:sp>
      <p:sp>
        <p:nvSpPr>
          <p:cNvPr id="444" name="צורה חופשית: צורה 417">
            <a:extLst>
              <a:ext uri="{FF2B5EF4-FFF2-40B4-BE49-F238E27FC236}">
                <a16:creationId xmlns:a16="http://schemas.microsoft.com/office/drawing/2014/main" id="{269C3911-A7B6-4CE0-9331-170A4A3E4E2D}"/>
              </a:ext>
            </a:extLst>
          </p:cNvPr>
          <p:cNvSpPr/>
          <p:nvPr userDrawn="1"/>
        </p:nvSpPr>
        <p:spPr>
          <a:xfrm>
            <a:off x="5345654" y="244792"/>
            <a:ext cx="534" cy="1523"/>
          </a:xfrm>
          <a:custGeom>
            <a:avLst/>
            <a:gdLst>
              <a:gd name="connsiteX0" fmla="*/ 443 w 534"/>
              <a:gd name="connsiteY0" fmla="*/ 1524 h 1523"/>
              <a:gd name="connsiteX1" fmla="*/ 62 w 534"/>
              <a:gd name="connsiteY1" fmla="*/ 0 h 1523"/>
              <a:gd name="connsiteX2" fmla="*/ 443 w 534"/>
              <a:gd name="connsiteY2" fmla="*/ 1524 h 1523"/>
            </a:gdLst>
            <a:ahLst/>
            <a:cxnLst>
              <a:cxn ang="0">
                <a:pos x="connsiteX0" y="connsiteY0"/>
              </a:cxn>
              <a:cxn ang="0">
                <a:pos x="connsiteX1" y="connsiteY1"/>
              </a:cxn>
              <a:cxn ang="0">
                <a:pos x="connsiteX2" y="connsiteY2"/>
              </a:cxn>
            </a:cxnLst>
            <a:rect l="l" t="t" r="r" b="b"/>
            <a:pathLst>
              <a:path w="534" h="1523">
                <a:moveTo>
                  <a:pt x="443" y="1524"/>
                </a:moveTo>
                <a:cubicBezTo>
                  <a:pt x="633" y="571"/>
                  <a:pt x="538" y="0"/>
                  <a:pt x="62" y="0"/>
                </a:cubicBezTo>
                <a:cubicBezTo>
                  <a:pt x="-129" y="857"/>
                  <a:pt x="157" y="1238"/>
                  <a:pt x="443" y="1524"/>
                </a:cubicBezTo>
                <a:close/>
              </a:path>
            </a:pathLst>
          </a:custGeom>
          <a:solidFill>
            <a:srgbClr val="237E85"/>
          </a:solidFill>
          <a:ln w="9525" cap="flat">
            <a:noFill/>
            <a:prstDash val="solid"/>
            <a:miter/>
          </a:ln>
        </p:spPr>
        <p:txBody>
          <a:bodyPr rtlCol="0" anchor="ctr"/>
          <a:lstStyle/>
          <a:p>
            <a:endParaRPr lang="en-US"/>
          </a:p>
        </p:txBody>
      </p:sp>
      <p:sp>
        <p:nvSpPr>
          <p:cNvPr id="445" name="צורה חופשית: צורה 418">
            <a:extLst>
              <a:ext uri="{FF2B5EF4-FFF2-40B4-BE49-F238E27FC236}">
                <a16:creationId xmlns:a16="http://schemas.microsoft.com/office/drawing/2014/main" id="{0B957BA9-39F7-4D84-AAB8-238E14ADAE95}"/>
              </a:ext>
            </a:extLst>
          </p:cNvPr>
          <p:cNvSpPr/>
          <p:nvPr userDrawn="1"/>
        </p:nvSpPr>
        <p:spPr>
          <a:xfrm>
            <a:off x="5355728" y="210311"/>
            <a:ext cx="1708" cy="3012"/>
          </a:xfrm>
          <a:custGeom>
            <a:avLst/>
            <a:gdLst>
              <a:gd name="connsiteX0" fmla="*/ 750 w 1708"/>
              <a:gd name="connsiteY0" fmla="*/ 2667 h 3012"/>
              <a:gd name="connsiteX1" fmla="*/ 1703 w 1708"/>
              <a:gd name="connsiteY1" fmla="*/ 0 h 3012"/>
              <a:gd name="connsiteX2" fmla="*/ 83 w 1708"/>
              <a:gd name="connsiteY2" fmla="*/ 2477 h 3012"/>
              <a:gd name="connsiteX3" fmla="*/ 750 w 1708"/>
              <a:gd name="connsiteY3" fmla="*/ 2667 h 3012"/>
            </a:gdLst>
            <a:ahLst/>
            <a:cxnLst>
              <a:cxn ang="0">
                <a:pos x="connsiteX0" y="connsiteY0"/>
              </a:cxn>
              <a:cxn ang="0">
                <a:pos x="connsiteX1" y="connsiteY1"/>
              </a:cxn>
              <a:cxn ang="0">
                <a:pos x="connsiteX2" y="connsiteY2"/>
              </a:cxn>
              <a:cxn ang="0">
                <a:pos x="connsiteX3" y="connsiteY3"/>
              </a:cxn>
            </a:cxnLst>
            <a:rect l="l" t="t" r="r" b="b"/>
            <a:pathLst>
              <a:path w="1708" h="3012">
                <a:moveTo>
                  <a:pt x="750" y="2667"/>
                </a:moveTo>
                <a:cubicBezTo>
                  <a:pt x="560" y="1238"/>
                  <a:pt x="1798" y="1143"/>
                  <a:pt x="1703" y="0"/>
                </a:cubicBezTo>
                <a:cubicBezTo>
                  <a:pt x="1132" y="286"/>
                  <a:pt x="750" y="2191"/>
                  <a:pt x="83" y="2477"/>
                </a:cubicBezTo>
                <a:cubicBezTo>
                  <a:pt x="-297" y="3715"/>
                  <a:pt x="750" y="2381"/>
                  <a:pt x="750" y="2667"/>
                </a:cubicBezTo>
                <a:close/>
              </a:path>
            </a:pathLst>
          </a:custGeom>
          <a:solidFill>
            <a:srgbClr val="237E85"/>
          </a:solidFill>
          <a:ln w="9525" cap="flat">
            <a:noFill/>
            <a:prstDash val="solid"/>
            <a:miter/>
          </a:ln>
        </p:spPr>
        <p:txBody>
          <a:bodyPr rtlCol="0" anchor="ctr"/>
          <a:lstStyle/>
          <a:p>
            <a:endParaRPr lang="en-US"/>
          </a:p>
        </p:txBody>
      </p:sp>
      <p:sp>
        <p:nvSpPr>
          <p:cNvPr id="446" name="צורה חופשית: צורה 419">
            <a:extLst>
              <a:ext uri="{FF2B5EF4-FFF2-40B4-BE49-F238E27FC236}">
                <a16:creationId xmlns:a16="http://schemas.microsoft.com/office/drawing/2014/main" id="{5EE3E1CA-6A15-4A31-B6A0-63361D7B3D35}"/>
              </a:ext>
            </a:extLst>
          </p:cNvPr>
          <p:cNvSpPr/>
          <p:nvPr userDrawn="1"/>
        </p:nvSpPr>
        <p:spPr>
          <a:xfrm>
            <a:off x="5388292" y="203368"/>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133"/>
                  <a:pt x="1048" y="562"/>
                  <a:pt x="1905" y="847"/>
                </a:cubicBezTo>
                <a:close/>
              </a:path>
            </a:pathLst>
          </a:custGeom>
          <a:solidFill>
            <a:srgbClr val="237E85"/>
          </a:solidFill>
          <a:ln w="9525" cap="flat">
            <a:noFill/>
            <a:prstDash val="solid"/>
            <a:miter/>
          </a:ln>
        </p:spPr>
        <p:txBody>
          <a:bodyPr rtlCol="0" anchor="ctr"/>
          <a:lstStyle/>
          <a:p>
            <a:endParaRPr lang="en-US"/>
          </a:p>
        </p:txBody>
      </p:sp>
      <p:sp>
        <p:nvSpPr>
          <p:cNvPr id="447" name="צורה חופשית: צורה 420">
            <a:extLst>
              <a:ext uri="{FF2B5EF4-FFF2-40B4-BE49-F238E27FC236}">
                <a16:creationId xmlns:a16="http://schemas.microsoft.com/office/drawing/2014/main" id="{29479677-87EF-4CFF-A5AA-3A80D209F162}"/>
              </a:ext>
            </a:extLst>
          </p:cNvPr>
          <p:cNvSpPr/>
          <p:nvPr userDrawn="1"/>
        </p:nvSpPr>
        <p:spPr>
          <a:xfrm>
            <a:off x="5369623" y="494347"/>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190 h 285"/>
              <a:gd name="connsiteX4" fmla="*/ 0 w 95"/>
              <a:gd name="connsiteY4" fmla="*/ 286 h 285"/>
              <a:gd name="connsiteX5" fmla="*/ 0 w 95"/>
              <a:gd name="connsiteY5"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285">
                <a:moveTo>
                  <a:pt x="0" y="286"/>
                </a:moveTo>
                <a:cubicBezTo>
                  <a:pt x="95" y="286"/>
                  <a:pt x="95" y="190"/>
                  <a:pt x="0" y="286"/>
                </a:cubicBezTo>
                <a:cubicBezTo>
                  <a:pt x="95" y="190"/>
                  <a:pt x="95" y="95"/>
                  <a:pt x="95" y="0"/>
                </a:cubicBezTo>
                <a:cubicBezTo>
                  <a:pt x="95" y="95"/>
                  <a:pt x="95" y="95"/>
                  <a:pt x="0" y="190"/>
                </a:cubicBezTo>
                <a:cubicBezTo>
                  <a:pt x="95" y="190"/>
                  <a:pt x="95" y="190"/>
                  <a:pt x="0" y="286"/>
                </a:cubicBez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448" name="צורה חופשית: צורה 421">
            <a:extLst>
              <a:ext uri="{FF2B5EF4-FFF2-40B4-BE49-F238E27FC236}">
                <a16:creationId xmlns:a16="http://schemas.microsoft.com/office/drawing/2014/main" id="{B732BB30-89FF-4F36-8D0B-1F0B8C65CF89}"/>
              </a:ext>
            </a:extLst>
          </p:cNvPr>
          <p:cNvSpPr/>
          <p:nvPr userDrawn="1"/>
        </p:nvSpPr>
        <p:spPr>
          <a:xfrm>
            <a:off x="5386098" y="280500"/>
            <a:ext cx="9338" cy="2677"/>
          </a:xfrm>
          <a:custGeom>
            <a:avLst/>
            <a:gdLst>
              <a:gd name="connsiteX0" fmla="*/ 5909 w 9338"/>
              <a:gd name="connsiteY0" fmla="*/ 1059 h 2677"/>
              <a:gd name="connsiteX1" fmla="*/ 289 w 9338"/>
              <a:gd name="connsiteY1" fmla="*/ 11 h 2677"/>
              <a:gd name="connsiteX2" fmla="*/ 765 w 9338"/>
              <a:gd name="connsiteY2" fmla="*/ 487 h 2677"/>
              <a:gd name="connsiteX3" fmla="*/ 1908 w 9338"/>
              <a:gd name="connsiteY3" fmla="*/ 678 h 2677"/>
              <a:gd name="connsiteX4" fmla="*/ 9338 w 9338"/>
              <a:gd name="connsiteY4" fmla="*/ 2678 h 2677"/>
              <a:gd name="connsiteX5" fmla="*/ 5242 w 9338"/>
              <a:gd name="connsiteY5" fmla="*/ 487 h 2677"/>
              <a:gd name="connsiteX6" fmla="*/ 5909 w 9338"/>
              <a:gd name="connsiteY6" fmla="*/ 1059 h 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8" h="2677">
                <a:moveTo>
                  <a:pt x="5909" y="1059"/>
                </a:moveTo>
                <a:cubicBezTo>
                  <a:pt x="4290" y="2202"/>
                  <a:pt x="2384" y="-180"/>
                  <a:pt x="289" y="11"/>
                </a:cubicBezTo>
                <a:cubicBezTo>
                  <a:pt x="-473" y="106"/>
                  <a:pt x="480" y="582"/>
                  <a:pt x="765" y="487"/>
                </a:cubicBezTo>
                <a:lnTo>
                  <a:pt x="1908" y="678"/>
                </a:lnTo>
                <a:cubicBezTo>
                  <a:pt x="4194" y="2011"/>
                  <a:pt x="6385" y="2011"/>
                  <a:pt x="9338" y="2678"/>
                </a:cubicBezTo>
                <a:cubicBezTo>
                  <a:pt x="8385" y="1249"/>
                  <a:pt x="7052" y="1344"/>
                  <a:pt x="5242" y="487"/>
                </a:cubicBezTo>
                <a:cubicBezTo>
                  <a:pt x="5052" y="1344"/>
                  <a:pt x="5719" y="773"/>
                  <a:pt x="5909" y="1059"/>
                </a:cubicBezTo>
                <a:close/>
              </a:path>
            </a:pathLst>
          </a:custGeom>
          <a:solidFill>
            <a:srgbClr val="237E85"/>
          </a:solidFill>
          <a:ln w="9525" cap="flat">
            <a:noFill/>
            <a:prstDash val="solid"/>
            <a:miter/>
          </a:ln>
        </p:spPr>
        <p:txBody>
          <a:bodyPr rtlCol="0" anchor="ctr"/>
          <a:lstStyle/>
          <a:p>
            <a:endParaRPr lang="en-US"/>
          </a:p>
        </p:txBody>
      </p:sp>
      <p:sp>
        <p:nvSpPr>
          <p:cNvPr id="449" name="צורה חופשית: צורה 422">
            <a:extLst>
              <a:ext uri="{FF2B5EF4-FFF2-40B4-BE49-F238E27FC236}">
                <a16:creationId xmlns:a16="http://schemas.microsoft.com/office/drawing/2014/main" id="{754FE28C-4441-43CB-8717-B459E6321486}"/>
              </a:ext>
            </a:extLst>
          </p:cNvPr>
          <p:cNvSpPr/>
          <p:nvPr userDrawn="1"/>
        </p:nvSpPr>
        <p:spPr>
          <a:xfrm>
            <a:off x="5419820" y="209835"/>
            <a:ext cx="1356" cy="952"/>
          </a:xfrm>
          <a:custGeom>
            <a:avLst/>
            <a:gdLst>
              <a:gd name="connsiteX0" fmla="*/ 0 w 1356"/>
              <a:gd name="connsiteY0" fmla="*/ 0 h 952"/>
              <a:gd name="connsiteX1" fmla="*/ 1334 w 1356"/>
              <a:gd name="connsiteY1" fmla="*/ 952 h 952"/>
              <a:gd name="connsiteX2" fmla="*/ 0 w 1356"/>
              <a:gd name="connsiteY2" fmla="*/ 0 h 952"/>
            </a:gdLst>
            <a:ahLst/>
            <a:cxnLst>
              <a:cxn ang="0">
                <a:pos x="connsiteX0" y="connsiteY0"/>
              </a:cxn>
              <a:cxn ang="0">
                <a:pos x="connsiteX1" y="connsiteY1"/>
              </a:cxn>
              <a:cxn ang="0">
                <a:pos x="connsiteX2" y="connsiteY2"/>
              </a:cxn>
            </a:cxnLst>
            <a:rect l="l" t="t" r="r" b="b"/>
            <a:pathLst>
              <a:path w="1356" h="952">
                <a:moveTo>
                  <a:pt x="0" y="0"/>
                </a:moveTo>
                <a:cubicBezTo>
                  <a:pt x="191" y="1048"/>
                  <a:pt x="571" y="571"/>
                  <a:pt x="1334" y="952"/>
                </a:cubicBezTo>
                <a:cubicBezTo>
                  <a:pt x="1524" y="476"/>
                  <a:pt x="476" y="0"/>
                  <a:pt x="0" y="0"/>
                </a:cubicBezTo>
                <a:close/>
              </a:path>
            </a:pathLst>
          </a:custGeom>
          <a:solidFill>
            <a:srgbClr val="237E85"/>
          </a:solidFill>
          <a:ln w="9525" cap="flat">
            <a:noFill/>
            <a:prstDash val="solid"/>
            <a:miter/>
          </a:ln>
        </p:spPr>
        <p:txBody>
          <a:bodyPr rtlCol="0" anchor="ctr"/>
          <a:lstStyle/>
          <a:p>
            <a:endParaRPr lang="en-US"/>
          </a:p>
        </p:txBody>
      </p:sp>
      <p:sp>
        <p:nvSpPr>
          <p:cNvPr id="450" name="צורה חופשית: צורה 423">
            <a:extLst>
              <a:ext uri="{FF2B5EF4-FFF2-40B4-BE49-F238E27FC236}">
                <a16:creationId xmlns:a16="http://schemas.microsoft.com/office/drawing/2014/main" id="{F3ED9BB4-B178-434D-8C42-F3037342813B}"/>
              </a:ext>
            </a:extLst>
          </p:cNvPr>
          <p:cNvSpPr/>
          <p:nvPr userDrawn="1"/>
        </p:nvSpPr>
        <p:spPr>
          <a:xfrm>
            <a:off x="5384006" y="278499"/>
            <a:ext cx="1619" cy="690"/>
          </a:xfrm>
          <a:custGeom>
            <a:avLst/>
            <a:gdLst>
              <a:gd name="connsiteX0" fmla="*/ 0 w 1619"/>
              <a:gd name="connsiteY0" fmla="*/ 202 h 690"/>
              <a:gd name="connsiteX1" fmla="*/ 1619 w 1619"/>
              <a:gd name="connsiteY1" fmla="*/ 488 h 690"/>
              <a:gd name="connsiteX2" fmla="*/ 0 w 1619"/>
              <a:gd name="connsiteY2" fmla="*/ 202 h 690"/>
            </a:gdLst>
            <a:ahLst/>
            <a:cxnLst>
              <a:cxn ang="0">
                <a:pos x="connsiteX0" y="connsiteY0"/>
              </a:cxn>
              <a:cxn ang="0">
                <a:pos x="connsiteX1" y="connsiteY1"/>
              </a:cxn>
              <a:cxn ang="0">
                <a:pos x="connsiteX2" y="connsiteY2"/>
              </a:cxn>
            </a:cxnLst>
            <a:rect l="l" t="t" r="r" b="b"/>
            <a:pathLst>
              <a:path w="1619" h="690">
                <a:moveTo>
                  <a:pt x="0" y="202"/>
                </a:moveTo>
                <a:cubicBezTo>
                  <a:pt x="286" y="488"/>
                  <a:pt x="952" y="964"/>
                  <a:pt x="1619" y="488"/>
                </a:cubicBezTo>
                <a:cubicBezTo>
                  <a:pt x="1238" y="202"/>
                  <a:pt x="858" y="-274"/>
                  <a:pt x="0" y="202"/>
                </a:cubicBezTo>
                <a:close/>
              </a:path>
            </a:pathLst>
          </a:custGeom>
          <a:solidFill>
            <a:srgbClr val="237E85"/>
          </a:solidFill>
          <a:ln w="9525" cap="flat">
            <a:noFill/>
            <a:prstDash val="solid"/>
            <a:miter/>
          </a:ln>
        </p:spPr>
        <p:txBody>
          <a:bodyPr rtlCol="0" anchor="ctr"/>
          <a:lstStyle/>
          <a:p>
            <a:endParaRPr lang="en-US"/>
          </a:p>
        </p:txBody>
      </p:sp>
      <p:sp>
        <p:nvSpPr>
          <p:cNvPr id="451" name="צורה חופשית: צורה 424">
            <a:extLst>
              <a:ext uri="{FF2B5EF4-FFF2-40B4-BE49-F238E27FC236}">
                <a16:creationId xmlns:a16="http://schemas.microsoft.com/office/drawing/2014/main" id="{B15D3959-4B4B-4BB6-AA5A-490563BE27E0}"/>
              </a:ext>
            </a:extLst>
          </p:cNvPr>
          <p:cNvSpPr/>
          <p:nvPr userDrawn="1"/>
        </p:nvSpPr>
        <p:spPr>
          <a:xfrm>
            <a:off x="5388864" y="279699"/>
            <a:ext cx="1619" cy="1192"/>
          </a:xfrm>
          <a:custGeom>
            <a:avLst/>
            <a:gdLst>
              <a:gd name="connsiteX0" fmla="*/ 0 w 1619"/>
              <a:gd name="connsiteY0" fmla="*/ 240 h 1192"/>
              <a:gd name="connsiteX1" fmla="*/ 1619 w 1619"/>
              <a:gd name="connsiteY1" fmla="*/ 1192 h 1192"/>
              <a:gd name="connsiteX2" fmla="*/ 0 w 1619"/>
              <a:gd name="connsiteY2" fmla="*/ 240 h 1192"/>
            </a:gdLst>
            <a:ahLst/>
            <a:cxnLst>
              <a:cxn ang="0">
                <a:pos x="connsiteX0" y="connsiteY0"/>
              </a:cxn>
              <a:cxn ang="0">
                <a:pos x="connsiteX1" y="connsiteY1"/>
              </a:cxn>
              <a:cxn ang="0">
                <a:pos x="connsiteX2" y="connsiteY2"/>
              </a:cxn>
            </a:cxnLst>
            <a:rect l="l" t="t" r="r" b="b"/>
            <a:pathLst>
              <a:path w="1619" h="1192">
                <a:moveTo>
                  <a:pt x="0" y="240"/>
                </a:moveTo>
                <a:cubicBezTo>
                  <a:pt x="95" y="1669"/>
                  <a:pt x="1334" y="621"/>
                  <a:pt x="1619" y="1192"/>
                </a:cubicBezTo>
                <a:cubicBezTo>
                  <a:pt x="1334" y="-46"/>
                  <a:pt x="857" y="-236"/>
                  <a:pt x="0" y="240"/>
                </a:cubicBezTo>
                <a:close/>
              </a:path>
            </a:pathLst>
          </a:custGeom>
          <a:solidFill>
            <a:srgbClr val="237E85"/>
          </a:solidFill>
          <a:ln w="9525" cap="flat">
            <a:noFill/>
            <a:prstDash val="solid"/>
            <a:miter/>
          </a:ln>
        </p:spPr>
        <p:txBody>
          <a:bodyPr rtlCol="0" anchor="ctr"/>
          <a:lstStyle/>
          <a:p>
            <a:endParaRPr lang="en-US"/>
          </a:p>
        </p:txBody>
      </p:sp>
      <p:sp>
        <p:nvSpPr>
          <p:cNvPr id="452" name="צורה חופשית: צורה 425">
            <a:extLst>
              <a:ext uri="{FF2B5EF4-FFF2-40B4-BE49-F238E27FC236}">
                <a16:creationId xmlns:a16="http://schemas.microsoft.com/office/drawing/2014/main" id="{E95C51CF-D498-4088-B94A-F8ED05E4E5E8}"/>
              </a:ext>
            </a:extLst>
          </p:cNvPr>
          <p:cNvSpPr/>
          <p:nvPr userDrawn="1"/>
        </p:nvSpPr>
        <p:spPr>
          <a:xfrm>
            <a:off x="5440965" y="213621"/>
            <a:ext cx="3810" cy="1394"/>
          </a:xfrm>
          <a:custGeom>
            <a:avLst/>
            <a:gdLst>
              <a:gd name="connsiteX0" fmla="*/ 0 w 3810"/>
              <a:gd name="connsiteY0" fmla="*/ 215 h 1394"/>
              <a:gd name="connsiteX1" fmla="*/ 3810 w 3810"/>
              <a:gd name="connsiteY1" fmla="*/ 1072 h 1394"/>
              <a:gd name="connsiteX2" fmla="*/ 0 w 3810"/>
              <a:gd name="connsiteY2" fmla="*/ 215 h 1394"/>
            </a:gdLst>
            <a:ahLst/>
            <a:cxnLst>
              <a:cxn ang="0">
                <a:pos x="connsiteX0" y="connsiteY0"/>
              </a:cxn>
              <a:cxn ang="0">
                <a:pos x="connsiteX1" y="connsiteY1"/>
              </a:cxn>
              <a:cxn ang="0">
                <a:pos x="connsiteX2" y="connsiteY2"/>
              </a:cxn>
            </a:cxnLst>
            <a:rect l="l" t="t" r="r" b="b"/>
            <a:pathLst>
              <a:path w="3810" h="1394">
                <a:moveTo>
                  <a:pt x="0" y="215"/>
                </a:moveTo>
                <a:cubicBezTo>
                  <a:pt x="381" y="-71"/>
                  <a:pt x="3143" y="2215"/>
                  <a:pt x="3810" y="1072"/>
                </a:cubicBezTo>
                <a:cubicBezTo>
                  <a:pt x="3334" y="1834"/>
                  <a:pt x="858" y="-738"/>
                  <a:pt x="0" y="215"/>
                </a:cubicBezTo>
                <a:close/>
              </a:path>
            </a:pathLst>
          </a:custGeom>
          <a:solidFill>
            <a:srgbClr val="237E85"/>
          </a:solidFill>
          <a:ln w="9525" cap="flat">
            <a:noFill/>
            <a:prstDash val="solid"/>
            <a:miter/>
          </a:ln>
        </p:spPr>
        <p:txBody>
          <a:bodyPr rtlCol="0" anchor="ctr"/>
          <a:lstStyle/>
          <a:p>
            <a:endParaRPr lang="en-US"/>
          </a:p>
        </p:txBody>
      </p:sp>
      <p:sp>
        <p:nvSpPr>
          <p:cNvPr id="453" name="צורה חופשית: צורה 426">
            <a:extLst>
              <a:ext uri="{FF2B5EF4-FFF2-40B4-BE49-F238E27FC236}">
                <a16:creationId xmlns:a16="http://schemas.microsoft.com/office/drawing/2014/main" id="{EC0E68C4-55CF-4BB8-9077-5280ECFA7686}"/>
              </a:ext>
            </a:extLst>
          </p:cNvPr>
          <p:cNvSpPr/>
          <p:nvPr userDrawn="1"/>
        </p:nvSpPr>
        <p:spPr>
          <a:xfrm>
            <a:off x="4648005" y="409092"/>
            <a:ext cx="1814" cy="1340"/>
          </a:xfrm>
          <a:custGeom>
            <a:avLst/>
            <a:gdLst>
              <a:gd name="connsiteX0" fmla="*/ 1814 w 1814"/>
              <a:gd name="connsiteY0" fmla="*/ 1340 h 1340"/>
              <a:gd name="connsiteX1" fmla="*/ 4 w 1814"/>
              <a:gd name="connsiteY1" fmla="*/ 102 h 1340"/>
              <a:gd name="connsiteX2" fmla="*/ 1814 w 1814"/>
              <a:gd name="connsiteY2" fmla="*/ 1340 h 1340"/>
            </a:gdLst>
            <a:ahLst/>
            <a:cxnLst>
              <a:cxn ang="0">
                <a:pos x="connsiteX0" y="connsiteY0"/>
              </a:cxn>
              <a:cxn ang="0">
                <a:pos x="connsiteX1" y="connsiteY1"/>
              </a:cxn>
              <a:cxn ang="0">
                <a:pos x="connsiteX2" y="connsiteY2"/>
              </a:cxn>
            </a:cxnLst>
            <a:rect l="l" t="t" r="r" b="b"/>
            <a:pathLst>
              <a:path w="1814" h="1340">
                <a:moveTo>
                  <a:pt x="1814" y="1340"/>
                </a:moveTo>
                <a:cubicBezTo>
                  <a:pt x="1623" y="102"/>
                  <a:pt x="1052" y="-184"/>
                  <a:pt x="4" y="102"/>
                </a:cubicBezTo>
                <a:cubicBezTo>
                  <a:pt x="-91" y="1626"/>
                  <a:pt x="1433" y="769"/>
                  <a:pt x="1814" y="1340"/>
                </a:cubicBezTo>
                <a:close/>
              </a:path>
            </a:pathLst>
          </a:custGeom>
          <a:solidFill>
            <a:srgbClr val="237E85"/>
          </a:solidFill>
          <a:ln w="9525" cap="flat">
            <a:noFill/>
            <a:prstDash val="solid"/>
            <a:miter/>
          </a:ln>
        </p:spPr>
        <p:txBody>
          <a:bodyPr rtlCol="0" anchor="ctr"/>
          <a:lstStyle/>
          <a:p>
            <a:endParaRPr lang="en-US"/>
          </a:p>
        </p:txBody>
      </p:sp>
      <p:sp>
        <p:nvSpPr>
          <p:cNvPr id="454" name="צורה חופשית: צורה 427">
            <a:extLst>
              <a:ext uri="{FF2B5EF4-FFF2-40B4-BE49-F238E27FC236}">
                <a16:creationId xmlns:a16="http://schemas.microsoft.com/office/drawing/2014/main" id="{6F58216E-0490-41F7-B2B4-E3FD16542CEC}"/>
              </a:ext>
            </a:extLst>
          </p:cNvPr>
          <p:cNvSpPr/>
          <p:nvPr userDrawn="1"/>
        </p:nvSpPr>
        <p:spPr>
          <a:xfrm>
            <a:off x="4652200" y="332194"/>
            <a:ext cx="2190" cy="1084"/>
          </a:xfrm>
          <a:custGeom>
            <a:avLst/>
            <a:gdLst>
              <a:gd name="connsiteX0" fmla="*/ 2191 w 2190"/>
              <a:gd name="connsiteY0" fmla="*/ 1085 h 1084"/>
              <a:gd name="connsiteX1" fmla="*/ 0 w 2190"/>
              <a:gd name="connsiteY1" fmla="*/ 37 h 1084"/>
              <a:gd name="connsiteX2" fmla="*/ 2191 w 2190"/>
              <a:gd name="connsiteY2" fmla="*/ 1085 h 1084"/>
            </a:gdLst>
            <a:ahLst/>
            <a:cxnLst>
              <a:cxn ang="0">
                <a:pos x="connsiteX0" y="connsiteY0"/>
              </a:cxn>
              <a:cxn ang="0">
                <a:pos x="connsiteX1" y="connsiteY1"/>
              </a:cxn>
              <a:cxn ang="0">
                <a:pos x="connsiteX2" y="connsiteY2"/>
              </a:cxn>
            </a:cxnLst>
            <a:rect l="l" t="t" r="r" b="b"/>
            <a:pathLst>
              <a:path w="2190" h="1084">
                <a:moveTo>
                  <a:pt x="2191" y="1085"/>
                </a:moveTo>
                <a:cubicBezTo>
                  <a:pt x="2096" y="418"/>
                  <a:pt x="667" y="-153"/>
                  <a:pt x="0" y="37"/>
                </a:cubicBezTo>
                <a:cubicBezTo>
                  <a:pt x="476" y="1180"/>
                  <a:pt x="1238" y="704"/>
                  <a:pt x="2191" y="1085"/>
                </a:cubicBezTo>
                <a:close/>
              </a:path>
            </a:pathLst>
          </a:custGeom>
          <a:solidFill>
            <a:srgbClr val="237E85"/>
          </a:solidFill>
          <a:ln w="9525" cap="flat">
            <a:noFill/>
            <a:prstDash val="solid"/>
            <a:miter/>
          </a:ln>
        </p:spPr>
        <p:txBody>
          <a:bodyPr rtlCol="0" anchor="ctr"/>
          <a:lstStyle/>
          <a:p>
            <a:endParaRPr lang="en-US"/>
          </a:p>
        </p:txBody>
      </p:sp>
      <p:sp>
        <p:nvSpPr>
          <p:cNvPr id="455" name="צורה חופשית: צורה 428">
            <a:extLst>
              <a:ext uri="{FF2B5EF4-FFF2-40B4-BE49-F238E27FC236}">
                <a16:creationId xmlns:a16="http://schemas.microsoft.com/office/drawing/2014/main" id="{0C78DA23-78C9-406B-BDF5-CAC27DBA58E0}"/>
              </a:ext>
            </a:extLst>
          </p:cNvPr>
          <p:cNvSpPr/>
          <p:nvPr userDrawn="1"/>
        </p:nvSpPr>
        <p:spPr>
          <a:xfrm>
            <a:off x="4633752" y="325850"/>
            <a:ext cx="4636" cy="3207"/>
          </a:xfrm>
          <a:custGeom>
            <a:avLst/>
            <a:gdLst>
              <a:gd name="connsiteX0" fmla="*/ 3017 w 4636"/>
              <a:gd name="connsiteY0" fmla="*/ 2477 h 3207"/>
              <a:gd name="connsiteX1" fmla="*/ 160 w 4636"/>
              <a:gd name="connsiteY1" fmla="*/ 0 h 3207"/>
              <a:gd name="connsiteX2" fmla="*/ 1779 w 4636"/>
              <a:gd name="connsiteY2" fmla="*/ 1715 h 3207"/>
              <a:gd name="connsiteX3" fmla="*/ 922 w 4636"/>
              <a:gd name="connsiteY3" fmla="*/ 2191 h 3207"/>
              <a:gd name="connsiteX4" fmla="*/ 1684 w 4636"/>
              <a:gd name="connsiteY4" fmla="*/ 2857 h 3207"/>
              <a:gd name="connsiteX5" fmla="*/ 4637 w 4636"/>
              <a:gd name="connsiteY5" fmla="*/ 3143 h 3207"/>
              <a:gd name="connsiteX6" fmla="*/ 3017 w 4636"/>
              <a:gd name="connsiteY6" fmla="*/ 2477 h 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6" h="3207">
                <a:moveTo>
                  <a:pt x="3017" y="2477"/>
                </a:moveTo>
                <a:cubicBezTo>
                  <a:pt x="2732" y="476"/>
                  <a:pt x="1875" y="857"/>
                  <a:pt x="160" y="0"/>
                </a:cubicBezTo>
                <a:cubicBezTo>
                  <a:pt x="-126" y="2000"/>
                  <a:pt x="1589" y="857"/>
                  <a:pt x="1779" y="1715"/>
                </a:cubicBezTo>
                <a:cubicBezTo>
                  <a:pt x="827" y="2000"/>
                  <a:pt x="-1174" y="1238"/>
                  <a:pt x="922" y="2191"/>
                </a:cubicBezTo>
                <a:cubicBezTo>
                  <a:pt x="1303" y="2286"/>
                  <a:pt x="1208" y="2953"/>
                  <a:pt x="1684" y="2857"/>
                </a:cubicBezTo>
                <a:cubicBezTo>
                  <a:pt x="2160" y="1238"/>
                  <a:pt x="3017" y="3620"/>
                  <a:pt x="4637" y="3143"/>
                </a:cubicBezTo>
                <a:cubicBezTo>
                  <a:pt x="4446" y="2000"/>
                  <a:pt x="3684" y="1905"/>
                  <a:pt x="3017" y="2477"/>
                </a:cubicBezTo>
                <a:close/>
              </a:path>
            </a:pathLst>
          </a:custGeom>
          <a:solidFill>
            <a:srgbClr val="237E85"/>
          </a:solidFill>
          <a:ln w="9525" cap="flat">
            <a:noFill/>
            <a:prstDash val="solid"/>
            <a:miter/>
          </a:ln>
        </p:spPr>
        <p:txBody>
          <a:bodyPr rtlCol="0" anchor="ctr"/>
          <a:lstStyle/>
          <a:p>
            <a:endParaRPr lang="en-US"/>
          </a:p>
        </p:txBody>
      </p:sp>
      <p:sp>
        <p:nvSpPr>
          <p:cNvPr id="456" name="צורה חופשית: צורה 429">
            <a:extLst>
              <a:ext uri="{FF2B5EF4-FFF2-40B4-BE49-F238E27FC236}">
                <a16:creationId xmlns:a16="http://schemas.microsoft.com/office/drawing/2014/main" id="{91744E1F-0803-4611-BB0C-12071EDAE3C4}"/>
              </a:ext>
            </a:extLst>
          </p:cNvPr>
          <p:cNvSpPr/>
          <p:nvPr userDrawn="1"/>
        </p:nvSpPr>
        <p:spPr>
          <a:xfrm>
            <a:off x="4694491" y="169298"/>
            <a:ext cx="3333" cy="940"/>
          </a:xfrm>
          <a:custGeom>
            <a:avLst/>
            <a:gdLst>
              <a:gd name="connsiteX0" fmla="*/ 3334 w 3333"/>
              <a:gd name="connsiteY0" fmla="*/ 437 h 940"/>
              <a:gd name="connsiteX1" fmla="*/ 0 w 3333"/>
              <a:gd name="connsiteY1" fmla="*/ 723 h 940"/>
              <a:gd name="connsiteX2" fmla="*/ 3334 w 3333"/>
              <a:gd name="connsiteY2" fmla="*/ 437 h 940"/>
            </a:gdLst>
            <a:ahLst/>
            <a:cxnLst>
              <a:cxn ang="0">
                <a:pos x="connsiteX0" y="connsiteY0"/>
              </a:cxn>
              <a:cxn ang="0">
                <a:pos x="connsiteX1" y="connsiteY1"/>
              </a:cxn>
              <a:cxn ang="0">
                <a:pos x="connsiteX2" y="connsiteY2"/>
              </a:cxn>
            </a:cxnLst>
            <a:rect l="l" t="t" r="r" b="b"/>
            <a:pathLst>
              <a:path w="3333" h="940">
                <a:moveTo>
                  <a:pt x="3334" y="437"/>
                </a:moveTo>
                <a:cubicBezTo>
                  <a:pt x="2477" y="-420"/>
                  <a:pt x="858" y="151"/>
                  <a:pt x="0" y="723"/>
                </a:cubicBezTo>
                <a:cubicBezTo>
                  <a:pt x="858" y="818"/>
                  <a:pt x="2572" y="1294"/>
                  <a:pt x="3334" y="437"/>
                </a:cubicBezTo>
                <a:close/>
              </a:path>
            </a:pathLst>
          </a:custGeom>
          <a:solidFill>
            <a:srgbClr val="237E85"/>
          </a:solidFill>
          <a:ln w="9525" cap="flat">
            <a:noFill/>
            <a:prstDash val="solid"/>
            <a:miter/>
          </a:ln>
        </p:spPr>
        <p:txBody>
          <a:bodyPr rtlCol="0" anchor="ctr"/>
          <a:lstStyle/>
          <a:p>
            <a:endParaRPr lang="en-US"/>
          </a:p>
        </p:txBody>
      </p:sp>
      <p:sp>
        <p:nvSpPr>
          <p:cNvPr id="457" name="צורה חופשית: צורה 430">
            <a:extLst>
              <a:ext uri="{FF2B5EF4-FFF2-40B4-BE49-F238E27FC236}">
                <a16:creationId xmlns:a16="http://schemas.microsoft.com/office/drawing/2014/main" id="{B142B83A-FAAD-45B8-AFD8-C7D378E5B8EC}"/>
              </a:ext>
            </a:extLst>
          </p:cNvPr>
          <p:cNvSpPr/>
          <p:nvPr userDrawn="1"/>
        </p:nvSpPr>
        <p:spPr>
          <a:xfrm>
            <a:off x="4644591" y="409375"/>
            <a:ext cx="10942" cy="4105"/>
          </a:xfrm>
          <a:custGeom>
            <a:avLst/>
            <a:gdLst>
              <a:gd name="connsiteX0" fmla="*/ 6942 w 10942"/>
              <a:gd name="connsiteY0" fmla="*/ 1914 h 4105"/>
              <a:gd name="connsiteX1" fmla="*/ 370 w 10942"/>
              <a:gd name="connsiteY1" fmla="*/ 9 h 4105"/>
              <a:gd name="connsiteX2" fmla="*/ 941 w 10942"/>
              <a:gd name="connsiteY2" fmla="*/ 581 h 4105"/>
              <a:gd name="connsiteX3" fmla="*/ 2275 w 10942"/>
              <a:gd name="connsiteY3" fmla="*/ 962 h 4105"/>
              <a:gd name="connsiteX4" fmla="*/ 10943 w 10942"/>
              <a:gd name="connsiteY4" fmla="*/ 4105 h 4105"/>
              <a:gd name="connsiteX5" fmla="*/ 6180 w 10942"/>
              <a:gd name="connsiteY5" fmla="*/ 1343 h 4105"/>
              <a:gd name="connsiteX6" fmla="*/ 6942 w 10942"/>
              <a:gd name="connsiteY6" fmla="*/ 1914 h 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42" h="4105">
                <a:moveTo>
                  <a:pt x="6942" y="1914"/>
                </a:moveTo>
                <a:cubicBezTo>
                  <a:pt x="4942" y="2772"/>
                  <a:pt x="2847" y="105"/>
                  <a:pt x="370" y="9"/>
                </a:cubicBezTo>
                <a:cubicBezTo>
                  <a:pt x="-583" y="-86"/>
                  <a:pt x="560" y="581"/>
                  <a:pt x="941" y="581"/>
                </a:cubicBezTo>
                <a:lnTo>
                  <a:pt x="2275" y="962"/>
                </a:lnTo>
                <a:cubicBezTo>
                  <a:pt x="4942" y="2676"/>
                  <a:pt x="7514" y="2962"/>
                  <a:pt x="10943" y="4105"/>
                </a:cubicBezTo>
                <a:cubicBezTo>
                  <a:pt x="9895" y="2581"/>
                  <a:pt x="8276" y="2391"/>
                  <a:pt x="6180" y="1343"/>
                </a:cubicBezTo>
                <a:cubicBezTo>
                  <a:pt x="5990" y="2105"/>
                  <a:pt x="6752" y="1724"/>
                  <a:pt x="6942" y="1914"/>
                </a:cubicBezTo>
                <a:close/>
              </a:path>
            </a:pathLst>
          </a:custGeom>
          <a:solidFill>
            <a:srgbClr val="237E85"/>
          </a:solidFill>
          <a:ln w="9525" cap="flat">
            <a:noFill/>
            <a:prstDash val="solid"/>
            <a:miter/>
          </a:ln>
        </p:spPr>
        <p:txBody>
          <a:bodyPr rtlCol="0" anchor="ctr"/>
          <a:lstStyle/>
          <a:p>
            <a:endParaRPr lang="en-US"/>
          </a:p>
        </p:txBody>
      </p:sp>
      <p:sp>
        <p:nvSpPr>
          <p:cNvPr id="458" name="צורה חופשית: צורה 431">
            <a:extLst>
              <a:ext uri="{FF2B5EF4-FFF2-40B4-BE49-F238E27FC236}">
                <a16:creationId xmlns:a16="http://schemas.microsoft.com/office/drawing/2014/main" id="{6372682C-6042-4472-BCE3-D25AA7706081}"/>
              </a:ext>
            </a:extLst>
          </p:cNvPr>
          <p:cNvSpPr/>
          <p:nvPr userDrawn="1"/>
        </p:nvSpPr>
        <p:spPr>
          <a:xfrm>
            <a:off x="4642294" y="407115"/>
            <a:ext cx="1904" cy="736"/>
          </a:xfrm>
          <a:custGeom>
            <a:avLst/>
            <a:gdLst>
              <a:gd name="connsiteX0" fmla="*/ 1905 w 1904"/>
              <a:gd name="connsiteY0" fmla="*/ 649 h 736"/>
              <a:gd name="connsiteX1" fmla="*/ 0 w 1904"/>
              <a:gd name="connsiteY1" fmla="*/ 78 h 736"/>
              <a:gd name="connsiteX2" fmla="*/ 1905 w 1904"/>
              <a:gd name="connsiteY2" fmla="*/ 649 h 736"/>
            </a:gdLst>
            <a:ahLst/>
            <a:cxnLst>
              <a:cxn ang="0">
                <a:pos x="connsiteX0" y="connsiteY0"/>
              </a:cxn>
              <a:cxn ang="0">
                <a:pos x="connsiteX1" y="connsiteY1"/>
              </a:cxn>
              <a:cxn ang="0">
                <a:pos x="connsiteX2" y="connsiteY2"/>
              </a:cxn>
            </a:cxnLst>
            <a:rect l="l" t="t" r="r" b="b"/>
            <a:pathLst>
              <a:path w="1904" h="736">
                <a:moveTo>
                  <a:pt x="1905" y="649"/>
                </a:moveTo>
                <a:cubicBezTo>
                  <a:pt x="1524" y="364"/>
                  <a:pt x="1048" y="-208"/>
                  <a:pt x="0" y="78"/>
                </a:cubicBezTo>
                <a:cubicBezTo>
                  <a:pt x="381" y="459"/>
                  <a:pt x="1143" y="935"/>
                  <a:pt x="1905" y="649"/>
                </a:cubicBezTo>
                <a:close/>
              </a:path>
            </a:pathLst>
          </a:custGeom>
          <a:solidFill>
            <a:srgbClr val="237E85"/>
          </a:solidFill>
          <a:ln w="9525" cap="flat">
            <a:noFill/>
            <a:prstDash val="solid"/>
            <a:miter/>
          </a:ln>
        </p:spPr>
        <p:txBody>
          <a:bodyPr rtlCol="0" anchor="ctr"/>
          <a:lstStyle/>
          <a:p>
            <a:endParaRPr lang="en-US"/>
          </a:p>
        </p:txBody>
      </p:sp>
      <p:sp>
        <p:nvSpPr>
          <p:cNvPr id="459" name="צורה חופשית: צורה 432">
            <a:extLst>
              <a:ext uri="{FF2B5EF4-FFF2-40B4-BE49-F238E27FC236}">
                <a16:creationId xmlns:a16="http://schemas.microsoft.com/office/drawing/2014/main" id="{0DDE0EFE-1248-4192-9D1A-F47E50BAB9D3}"/>
              </a:ext>
            </a:extLst>
          </p:cNvPr>
          <p:cNvSpPr/>
          <p:nvPr userDrawn="1"/>
        </p:nvSpPr>
        <p:spPr>
          <a:xfrm>
            <a:off x="4615910" y="326675"/>
            <a:ext cx="3333" cy="1746"/>
          </a:xfrm>
          <a:custGeom>
            <a:avLst/>
            <a:gdLst>
              <a:gd name="connsiteX0" fmla="*/ 0 w 3333"/>
              <a:gd name="connsiteY0" fmla="*/ 1747 h 1746"/>
              <a:gd name="connsiteX1" fmla="*/ 3334 w 3333"/>
              <a:gd name="connsiteY1" fmla="*/ 32 h 1746"/>
              <a:gd name="connsiteX2" fmla="*/ 0 w 3333"/>
              <a:gd name="connsiteY2" fmla="*/ 1747 h 1746"/>
            </a:gdLst>
            <a:ahLst/>
            <a:cxnLst>
              <a:cxn ang="0">
                <a:pos x="connsiteX0" y="connsiteY0"/>
              </a:cxn>
              <a:cxn ang="0">
                <a:pos x="connsiteX1" y="connsiteY1"/>
              </a:cxn>
              <a:cxn ang="0">
                <a:pos x="connsiteX2" y="connsiteY2"/>
              </a:cxn>
            </a:cxnLst>
            <a:rect l="l" t="t" r="r" b="b"/>
            <a:pathLst>
              <a:path w="3333" h="1746">
                <a:moveTo>
                  <a:pt x="0" y="1747"/>
                </a:moveTo>
                <a:cubicBezTo>
                  <a:pt x="1334" y="1080"/>
                  <a:pt x="2000" y="1080"/>
                  <a:pt x="3334" y="32"/>
                </a:cubicBezTo>
                <a:cubicBezTo>
                  <a:pt x="2762" y="-63"/>
                  <a:pt x="953" y="-63"/>
                  <a:pt x="0" y="1747"/>
                </a:cubicBezTo>
                <a:close/>
              </a:path>
            </a:pathLst>
          </a:custGeom>
          <a:solidFill>
            <a:srgbClr val="237E85"/>
          </a:solidFill>
          <a:ln w="9525" cap="flat">
            <a:noFill/>
            <a:prstDash val="solid"/>
            <a:miter/>
          </a:ln>
        </p:spPr>
        <p:txBody>
          <a:bodyPr rtlCol="0" anchor="ctr"/>
          <a:lstStyle/>
          <a:p>
            <a:endParaRPr lang="en-US"/>
          </a:p>
        </p:txBody>
      </p:sp>
      <p:sp>
        <p:nvSpPr>
          <p:cNvPr id="460" name="צורה חופשית: צורה 433">
            <a:extLst>
              <a:ext uri="{FF2B5EF4-FFF2-40B4-BE49-F238E27FC236}">
                <a16:creationId xmlns:a16="http://schemas.microsoft.com/office/drawing/2014/main" id="{ADE487FA-749C-4AD0-9EE4-D8E5112462D7}"/>
              </a:ext>
            </a:extLst>
          </p:cNvPr>
          <p:cNvSpPr/>
          <p:nvPr userDrawn="1"/>
        </p:nvSpPr>
        <p:spPr>
          <a:xfrm>
            <a:off x="4613140" y="333851"/>
            <a:ext cx="2108" cy="2870"/>
          </a:xfrm>
          <a:custGeom>
            <a:avLst/>
            <a:gdLst>
              <a:gd name="connsiteX0" fmla="*/ 865 w 2108"/>
              <a:gd name="connsiteY0" fmla="*/ 2572 h 2870"/>
              <a:gd name="connsiteX1" fmla="*/ 2104 w 2108"/>
              <a:gd name="connsiteY1" fmla="*/ 0 h 2870"/>
              <a:gd name="connsiteX2" fmla="*/ 103 w 2108"/>
              <a:gd name="connsiteY2" fmla="*/ 2286 h 2870"/>
              <a:gd name="connsiteX3" fmla="*/ 865 w 2108"/>
              <a:gd name="connsiteY3" fmla="*/ 2572 h 2870"/>
            </a:gdLst>
            <a:ahLst/>
            <a:cxnLst>
              <a:cxn ang="0">
                <a:pos x="connsiteX0" y="connsiteY0"/>
              </a:cxn>
              <a:cxn ang="0">
                <a:pos x="connsiteX1" y="connsiteY1"/>
              </a:cxn>
              <a:cxn ang="0">
                <a:pos x="connsiteX2" y="connsiteY2"/>
              </a:cxn>
              <a:cxn ang="0">
                <a:pos x="connsiteX3" y="connsiteY3"/>
              </a:cxn>
            </a:cxnLst>
            <a:rect l="l" t="t" r="r" b="b"/>
            <a:pathLst>
              <a:path w="2108" h="2870">
                <a:moveTo>
                  <a:pt x="865" y="2572"/>
                </a:moveTo>
                <a:cubicBezTo>
                  <a:pt x="770" y="1143"/>
                  <a:pt x="2199" y="1238"/>
                  <a:pt x="2104" y="0"/>
                </a:cubicBezTo>
                <a:cubicBezTo>
                  <a:pt x="1341" y="95"/>
                  <a:pt x="770" y="2096"/>
                  <a:pt x="103" y="2286"/>
                </a:cubicBezTo>
                <a:cubicBezTo>
                  <a:pt x="-373" y="3524"/>
                  <a:pt x="961" y="2381"/>
                  <a:pt x="865" y="2572"/>
                </a:cubicBezTo>
                <a:close/>
              </a:path>
            </a:pathLst>
          </a:custGeom>
          <a:solidFill>
            <a:srgbClr val="237E85"/>
          </a:solidFill>
          <a:ln w="9525" cap="flat">
            <a:noFill/>
            <a:prstDash val="solid"/>
            <a:miter/>
          </a:ln>
        </p:spPr>
        <p:txBody>
          <a:bodyPr rtlCol="0" anchor="ctr"/>
          <a:lstStyle/>
          <a:p>
            <a:endParaRPr lang="en-US"/>
          </a:p>
        </p:txBody>
      </p:sp>
      <p:sp>
        <p:nvSpPr>
          <p:cNvPr id="461" name="צורה חופשית: צורה 434">
            <a:extLst>
              <a:ext uri="{FF2B5EF4-FFF2-40B4-BE49-F238E27FC236}">
                <a16:creationId xmlns:a16="http://schemas.microsoft.com/office/drawing/2014/main" id="{6580E134-7787-4B3F-80D2-19F75A8A9527}"/>
              </a:ext>
            </a:extLst>
          </p:cNvPr>
          <p:cNvSpPr/>
          <p:nvPr userDrawn="1"/>
        </p:nvSpPr>
        <p:spPr>
          <a:xfrm>
            <a:off x="4615901" y="329227"/>
            <a:ext cx="1158" cy="1488"/>
          </a:xfrm>
          <a:custGeom>
            <a:avLst/>
            <a:gdLst>
              <a:gd name="connsiteX0" fmla="*/ 8 w 1158"/>
              <a:gd name="connsiteY0" fmla="*/ 1100 h 1488"/>
              <a:gd name="connsiteX1" fmla="*/ 1056 w 1158"/>
              <a:gd name="connsiteY1" fmla="*/ 1100 h 1488"/>
              <a:gd name="connsiteX2" fmla="*/ 866 w 1158"/>
              <a:gd name="connsiteY2" fmla="*/ 624 h 1488"/>
              <a:gd name="connsiteX3" fmla="*/ 1151 w 1158"/>
              <a:gd name="connsiteY3" fmla="*/ 338 h 1488"/>
              <a:gd name="connsiteX4" fmla="*/ 8 w 115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 h="1488">
                <a:moveTo>
                  <a:pt x="8" y="1100"/>
                </a:moveTo>
                <a:cubicBezTo>
                  <a:pt x="-87" y="2243"/>
                  <a:pt x="675" y="433"/>
                  <a:pt x="1056" y="1100"/>
                </a:cubicBezTo>
                <a:cubicBezTo>
                  <a:pt x="1151" y="814"/>
                  <a:pt x="961" y="814"/>
                  <a:pt x="866" y="624"/>
                </a:cubicBezTo>
                <a:cubicBezTo>
                  <a:pt x="961" y="338"/>
                  <a:pt x="1056" y="338"/>
                  <a:pt x="1151" y="338"/>
                </a:cubicBezTo>
                <a:cubicBezTo>
                  <a:pt x="1246" y="-710"/>
                  <a:pt x="294" y="1005"/>
                  <a:pt x="8" y="1100"/>
                </a:cubicBezTo>
                <a:close/>
              </a:path>
            </a:pathLst>
          </a:custGeom>
          <a:solidFill>
            <a:srgbClr val="237E85"/>
          </a:solidFill>
          <a:ln w="9525" cap="flat">
            <a:noFill/>
            <a:prstDash val="solid"/>
            <a:miter/>
          </a:ln>
        </p:spPr>
        <p:txBody>
          <a:bodyPr rtlCol="0" anchor="ctr"/>
          <a:lstStyle/>
          <a:p>
            <a:endParaRPr lang="en-US"/>
          </a:p>
        </p:txBody>
      </p:sp>
      <p:sp>
        <p:nvSpPr>
          <p:cNvPr id="462" name="צורה חופשית: צורה 435">
            <a:extLst>
              <a:ext uri="{FF2B5EF4-FFF2-40B4-BE49-F238E27FC236}">
                <a16:creationId xmlns:a16="http://schemas.microsoft.com/office/drawing/2014/main" id="{5BEC5541-B9B2-411F-8CE7-0B150AF6EE75}"/>
              </a:ext>
            </a:extLst>
          </p:cNvPr>
          <p:cNvSpPr/>
          <p:nvPr userDrawn="1"/>
        </p:nvSpPr>
        <p:spPr>
          <a:xfrm>
            <a:off x="4597991" y="368617"/>
            <a:ext cx="781" cy="2000"/>
          </a:xfrm>
          <a:custGeom>
            <a:avLst/>
            <a:gdLst>
              <a:gd name="connsiteX0" fmla="*/ 12 w 781"/>
              <a:gd name="connsiteY0" fmla="*/ 2000 h 2000"/>
              <a:gd name="connsiteX1" fmla="*/ 584 w 781"/>
              <a:gd name="connsiteY1" fmla="*/ 1429 h 2000"/>
              <a:gd name="connsiteX2" fmla="*/ 774 w 781"/>
              <a:gd name="connsiteY2" fmla="*/ 0 h 2000"/>
              <a:gd name="connsiteX3" fmla="*/ 12 w 781"/>
              <a:gd name="connsiteY3" fmla="*/ 2000 h 2000"/>
            </a:gdLst>
            <a:ahLst/>
            <a:cxnLst>
              <a:cxn ang="0">
                <a:pos x="connsiteX0" y="connsiteY0"/>
              </a:cxn>
              <a:cxn ang="0">
                <a:pos x="connsiteX1" y="connsiteY1"/>
              </a:cxn>
              <a:cxn ang="0">
                <a:pos x="connsiteX2" y="connsiteY2"/>
              </a:cxn>
              <a:cxn ang="0">
                <a:pos x="connsiteX3" y="connsiteY3"/>
              </a:cxn>
            </a:cxnLst>
            <a:rect l="l" t="t" r="r" b="b"/>
            <a:pathLst>
              <a:path w="781" h="2000">
                <a:moveTo>
                  <a:pt x="12" y="2000"/>
                </a:moveTo>
                <a:cubicBezTo>
                  <a:pt x="203" y="2000"/>
                  <a:pt x="393" y="1429"/>
                  <a:pt x="584" y="1429"/>
                </a:cubicBezTo>
                <a:cubicBezTo>
                  <a:pt x="1060" y="571"/>
                  <a:pt x="488" y="667"/>
                  <a:pt x="774" y="0"/>
                </a:cubicBezTo>
                <a:cubicBezTo>
                  <a:pt x="393" y="1143"/>
                  <a:pt x="-83" y="571"/>
                  <a:pt x="12" y="2000"/>
                </a:cubicBezTo>
                <a:close/>
              </a:path>
            </a:pathLst>
          </a:custGeom>
          <a:solidFill>
            <a:srgbClr val="237E85"/>
          </a:solidFill>
          <a:ln w="9525" cap="flat">
            <a:noFill/>
            <a:prstDash val="solid"/>
            <a:miter/>
          </a:ln>
        </p:spPr>
        <p:txBody>
          <a:bodyPr rtlCol="0" anchor="ctr"/>
          <a:lstStyle/>
          <a:p>
            <a:endParaRPr lang="en-US"/>
          </a:p>
        </p:txBody>
      </p:sp>
      <p:sp>
        <p:nvSpPr>
          <p:cNvPr id="463" name="צורה חופשית: צורה 436">
            <a:extLst>
              <a:ext uri="{FF2B5EF4-FFF2-40B4-BE49-F238E27FC236}">
                <a16:creationId xmlns:a16="http://schemas.microsoft.com/office/drawing/2014/main" id="{8B2AA1A0-9769-48D2-9332-288D77A04FB2}"/>
              </a:ext>
            </a:extLst>
          </p:cNvPr>
          <p:cNvSpPr/>
          <p:nvPr userDrawn="1"/>
        </p:nvSpPr>
        <p:spPr>
          <a:xfrm>
            <a:off x="5364765" y="502306"/>
            <a:ext cx="9525" cy="42"/>
          </a:xfrm>
          <a:custGeom>
            <a:avLst/>
            <a:gdLst>
              <a:gd name="connsiteX0" fmla="*/ 0 w 9525"/>
              <a:gd name="connsiteY0" fmla="*/ 42 h 42"/>
              <a:gd name="connsiteX1" fmla="*/ 0 w 9525"/>
              <a:gd name="connsiteY1" fmla="*/ 42 h 42"/>
              <a:gd name="connsiteX2" fmla="*/ 0 w 9525"/>
              <a:gd name="connsiteY2" fmla="*/ 42 h 42"/>
              <a:gd name="connsiteX3" fmla="*/ 0 w 9525"/>
              <a:gd name="connsiteY3" fmla="*/ 42 h 42"/>
              <a:gd name="connsiteX4" fmla="*/ 0 w 9525"/>
              <a:gd name="connsiteY4" fmla="*/ 42 h 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42">
                <a:moveTo>
                  <a:pt x="0" y="42"/>
                </a:moveTo>
                <a:cubicBezTo>
                  <a:pt x="0" y="42"/>
                  <a:pt x="0" y="42"/>
                  <a:pt x="0" y="42"/>
                </a:cubicBezTo>
                <a:cubicBezTo>
                  <a:pt x="0" y="42"/>
                  <a:pt x="0" y="-53"/>
                  <a:pt x="0" y="42"/>
                </a:cubicBezTo>
                <a:cubicBezTo>
                  <a:pt x="0" y="42"/>
                  <a:pt x="0" y="42"/>
                  <a:pt x="0" y="42"/>
                </a:cubicBezTo>
                <a:cubicBezTo>
                  <a:pt x="0" y="42"/>
                  <a:pt x="0" y="42"/>
                  <a:pt x="0" y="42"/>
                </a:cubicBezTo>
                <a:close/>
              </a:path>
            </a:pathLst>
          </a:custGeom>
          <a:solidFill>
            <a:srgbClr val="237E85"/>
          </a:solidFill>
          <a:ln w="9525" cap="flat">
            <a:noFill/>
            <a:prstDash val="solid"/>
            <a:miter/>
          </a:ln>
        </p:spPr>
        <p:txBody>
          <a:bodyPr rtlCol="0" anchor="ctr"/>
          <a:lstStyle/>
          <a:p>
            <a:endParaRPr lang="en-US"/>
          </a:p>
        </p:txBody>
      </p:sp>
      <p:sp>
        <p:nvSpPr>
          <p:cNvPr id="464" name="צורה חופשית: צורה 437">
            <a:extLst>
              <a:ext uri="{FF2B5EF4-FFF2-40B4-BE49-F238E27FC236}">
                <a16:creationId xmlns:a16="http://schemas.microsoft.com/office/drawing/2014/main" id="{CD34AE88-C4A4-4D78-87E7-F78C2E767FFA}"/>
              </a:ext>
            </a:extLst>
          </p:cNvPr>
          <p:cNvSpPr/>
          <p:nvPr userDrawn="1"/>
        </p:nvSpPr>
        <p:spPr>
          <a:xfrm>
            <a:off x="4599218" y="366617"/>
            <a:ext cx="591" cy="1619"/>
          </a:xfrm>
          <a:custGeom>
            <a:avLst/>
            <a:gdLst>
              <a:gd name="connsiteX0" fmla="*/ 404 w 591"/>
              <a:gd name="connsiteY0" fmla="*/ 1619 h 1619"/>
              <a:gd name="connsiteX1" fmla="*/ 118 w 591"/>
              <a:gd name="connsiteY1" fmla="*/ 0 h 1619"/>
              <a:gd name="connsiteX2" fmla="*/ 404 w 591"/>
              <a:gd name="connsiteY2" fmla="*/ 1619 h 1619"/>
            </a:gdLst>
            <a:ahLst/>
            <a:cxnLst>
              <a:cxn ang="0">
                <a:pos x="connsiteX0" y="connsiteY0"/>
              </a:cxn>
              <a:cxn ang="0">
                <a:pos x="connsiteX1" y="connsiteY1"/>
              </a:cxn>
              <a:cxn ang="0">
                <a:pos x="connsiteX2" y="connsiteY2"/>
              </a:cxn>
            </a:cxnLst>
            <a:rect l="l" t="t" r="r" b="b"/>
            <a:pathLst>
              <a:path w="591" h="1619">
                <a:moveTo>
                  <a:pt x="404" y="1619"/>
                </a:moveTo>
                <a:cubicBezTo>
                  <a:pt x="690" y="667"/>
                  <a:pt x="690" y="95"/>
                  <a:pt x="118" y="0"/>
                </a:cubicBezTo>
                <a:cubicBezTo>
                  <a:pt x="-167" y="857"/>
                  <a:pt x="118" y="1238"/>
                  <a:pt x="404" y="1619"/>
                </a:cubicBezTo>
                <a:close/>
              </a:path>
            </a:pathLst>
          </a:custGeom>
          <a:solidFill>
            <a:srgbClr val="237E85"/>
          </a:solidFill>
          <a:ln w="9525" cap="flat">
            <a:noFill/>
            <a:prstDash val="solid"/>
            <a:miter/>
          </a:ln>
        </p:spPr>
        <p:txBody>
          <a:bodyPr rtlCol="0" anchor="ctr"/>
          <a:lstStyle/>
          <a:p>
            <a:endParaRPr lang="en-US"/>
          </a:p>
        </p:txBody>
      </p:sp>
      <p:sp>
        <p:nvSpPr>
          <p:cNvPr id="465" name="צורה חופשית: צורה 438">
            <a:extLst>
              <a:ext uri="{FF2B5EF4-FFF2-40B4-BE49-F238E27FC236}">
                <a16:creationId xmlns:a16="http://schemas.microsoft.com/office/drawing/2014/main" id="{052F9E74-E539-4F60-8092-7104991164F1}"/>
              </a:ext>
            </a:extLst>
          </p:cNvPr>
          <p:cNvSpPr/>
          <p:nvPr userDrawn="1"/>
        </p:nvSpPr>
        <p:spPr>
          <a:xfrm>
            <a:off x="4599908" y="365781"/>
            <a:ext cx="1165" cy="931"/>
          </a:xfrm>
          <a:custGeom>
            <a:avLst/>
            <a:gdLst>
              <a:gd name="connsiteX0" fmla="*/ 0 w 1165"/>
              <a:gd name="connsiteY0" fmla="*/ 646 h 931"/>
              <a:gd name="connsiteX1" fmla="*/ 762 w 1165"/>
              <a:gd name="connsiteY1" fmla="*/ 931 h 931"/>
              <a:gd name="connsiteX2" fmla="*/ 1143 w 1165"/>
              <a:gd name="connsiteY2" fmla="*/ 360 h 931"/>
              <a:gd name="connsiteX3" fmla="*/ 0 w 1165"/>
              <a:gd name="connsiteY3" fmla="*/ 646 h 931"/>
            </a:gdLst>
            <a:ahLst/>
            <a:cxnLst>
              <a:cxn ang="0">
                <a:pos x="connsiteX0" y="connsiteY0"/>
              </a:cxn>
              <a:cxn ang="0">
                <a:pos x="connsiteX1" y="connsiteY1"/>
              </a:cxn>
              <a:cxn ang="0">
                <a:pos x="connsiteX2" y="connsiteY2"/>
              </a:cxn>
              <a:cxn ang="0">
                <a:pos x="connsiteX3" y="connsiteY3"/>
              </a:cxn>
            </a:cxnLst>
            <a:rect l="l" t="t" r="r" b="b"/>
            <a:pathLst>
              <a:path w="1165" h="931">
                <a:moveTo>
                  <a:pt x="0" y="646"/>
                </a:moveTo>
                <a:lnTo>
                  <a:pt x="762" y="931"/>
                </a:lnTo>
                <a:cubicBezTo>
                  <a:pt x="857" y="550"/>
                  <a:pt x="1048" y="360"/>
                  <a:pt x="1143" y="360"/>
                </a:cubicBezTo>
                <a:cubicBezTo>
                  <a:pt x="1334" y="-116"/>
                  <a:pt x="286" y="-212"/>
                  <a:pt x="0" y="646"/>
                </a:cubicBezTo>
                <a:close/>
              </a:path>
            </a:pathLst>
          </a:custGeom>
          <a:solidFill>
            <a:srgbClr val="237E85"/>
          </a:solidFill>
          <a:ln w="9525" cap="flat">
            <a:noFill/>
            <a:prstDash val="solid"/>
            <a:miter/>
          </a:ln>
        </p:spPr>
        <p:txBody>
          <a:bodyPr rtlCol="0" anchor="ctr"/>
          <a:lstStyle/>
          <a:p>
            <a:endParaRPr lang="en-US"/>
          </a:p>
        </p:txBody>
      </p:sp>
      <p:sp>
        <p:nvSpPr>
          <p:cNvPr id="466" name="צורה חופשית: צורה 439">
            <a:extLst>
              <a:ext uri="{FF2B5EF4-FFF2-40B4-BE49-F238E27FC236}">
                <a16:creationId xmlns:a16="http://schemas.microsoft.com/office/drawing/2014/main" id="{00B1CCD9-F3E7-4AB2-8873-8FE52FD37A65}"/>
              </a:ext>
            </a:extLst>
          </p:cNvPr>
          <p:cNvSpPr/>
          <p:nvPr userDrawn="1"/>
        </p:nvSpPr>
        <p:spPr>
          <a:xfrm>
            <a:off x="5422963" y="210379"/>
            <a:ext cx="1904" cy="995"/>
          </a:xfrm>
          <a:custGeom>
            <a:avLst/>
            <a:gdLst>
              <a:gd name="connsiteX0" fmla="*/ 0 w 1904"/>
              <a:gd name="connsiteY0" fmla="*/ 218 h 995"/>
              <a:gd name="connsiteX1" fmla="*/ 1905 w 1904"/>
              <a:gd name="connsiteY1" fmla="*/ 885 h 995"/>
              <a:gd name="connsiteX2" fmla="*/ 0 w 1904"/>
              <a:gd name="connsiteY2" fmla="*/ 218 h 995"/>
            </a:gdLst>
            <a:ahLst/>
            <a:cxnLst>
              <a:cxn ang="0">
                <a:pos x="connsiteX0" y="connsiteY0"/>
              </a:cxn>
              <a:cxn ang="0">
                <a:pos x="connsiteX1" y="connsiteY1"/>
              </a:cxn>
              <a:cxn ang="0">
                <a:pos x="connsiteX2" y="connsiteY2"/>
              </a:cxn>
            </a:cxnLst>
            <a:rect l="l" t="t" r="r" b="b"/>
            <a:pathLst>
              <a:path w="1904" h="995">
                <a:moveTo>
                  <a:pt x="0" y="218"/>
                </a:moveTo>
                <a:cubicBezTo>
                  <a:pt x="476" y="885"/>
                  <a:pt x="1333" y="1171"/>
                  <a:pt x="1905" y="885"/>
                </a:cubicBezTo>
                <a:cubicBezTo>
                  <a:pt x="1428" y="314"/>
                  <a:pt x="666" y="-353"/>
                  <a:pt x="0" y="218"/>
                </a:cubicBezTo>
                <a:close/>
              </a:path>
            </a:pathLst>
          </a:custGeom>
          <a:solidFill>
            <a:srgbClr val="237E85"/>
          </a:solidFill>
          <a:ln w="9525" cap="flat">
            <a:noFill/>
            <a:prstDash val="solid"/>
            <a:miter/>
          </a:ln>
        </p:spPr>
        <p:txBody>
          <a:bodyPr rtlCol="0" anchor="ctr"/>
          <a:lstStyle/>
          <a:p>
            <a:endParaRPr lang="en-US"/>
          </a:p>
        </p:txBody>
      </p:sp>
      <p:sp>
        <p:nvSpPr>
          <p:cNvPr id="467" name="צורה חופשית: צורה 440">
            <a:extLst>
              <a:ext uri="{FF2B5EF4-FFF2-40B4-BE49-F238E27FC236}">
                <a16:creationId xmlns:a16="http://schemas.microsoft.com/office/drawing/2014/main" id="{0F377C5C-384E-4837-8123-EF2321C631B2}"/>
              </a:ext>
            </a:extLst>
          </p:cNvPr>
          <p:cNvSpPr/>
          <p:nvPr userDrawn="1"/>
        </p:nvSpPr>
        <p:spPr>
          <a:xfrm>
            <a:off x="5436679" y="346589"/>
            <a:ext cx="4381" cy="1934"/>
          </a:xfrm>
          <a:custGeom>
            <a:avLst/>
            <a:gdLst>
              <a:gd name="connsiteX0" fmla="*/ 4381 w 4381"/>
              <a:gd name="connsiteY0" fmla="*/ 1739 h 1934"/>
              <a:gd name="connsiteX1" fmla="*/ 0 w 4381"/>
              <a:gd name="connsiteY1" fmla="*/ 120 h 1934"/>
              <a:gd name="connsiteX2" fmla="*/ 4381 w 4381"/>
              <a:gd name="connsiteY2" fmla="*/ 1739 h 1934"/>
            </a:gdLst>
            <a:ahLst/>
            <a:cxnLst>
              <a:cxn ang="0">
                <a:pos x="connsiteX0" y="connsiteY0"/>
              </a:cxn>
              <a:cxn ang="0">
                <a:pos x="connsiteX1" y="connsiteY1"/>
              </a:cxn>
              <a:cxn ang="0">
                <a:pos x="connsiteX2" y="connsiteY2"/>
              </a:cxn>
            </a:cxnLst>
            <a:rect l="l" t="t" r="r" b="b"/>
            <a:pathLst>
              <a:path w="4381" h="1934">
                <a:moveTo>
                  <a:pt x="4381" y="1739"/>
                </a:moveTo>
                <a:cubicBezTo>
                  <a:pt x="3714" y="2501"/>
                  <a:pt x="1143" y="-642"/>
                  <a:pt x="0" y="120"/>
                </a:cubicBezTo>
                <a:cubicBezTo>
                  <a:pt x="476" y="-166"/>
                  <a:pt x="3524" y="2692"/>
                  <a:pt x="4381" y="1739"/>
                </a:cubicBezTo>
                <a:close/>
              </a:path>
            </a:pathLst>
          </a:custGeom>
          <a:solidFill>
            <a:srgbClr val="237E85"/>
          </a:solidFill>
          <a:ln w="9525" cap="flat">
            <a:noFill/>
            <a:prstDash val="solid"/>
            <a:miter/>
          </a:ln>
        </p:spPr>
        <p:txBody>
          <a:bodyPr rtlCol="0" anchor="ctr"/>
          <a:lstStyle/>
          <a:p>
            <a:endParaRPr lang="en-US"/>
          </a:p>
        </p:txBody>
      </p:sp>
      <p:sp>
        <p:nvSpPr>
          <p:cNvPr id="468" name="צורה חופשית: צורה 441">
            <a:extLst>
              <a:ext uri="{FF2B5EF4-FFF2-40B4-BE49-F238E27FC236}">
                <a16:creationId xmlns:a16="http://schemas.microsoft.com/office/drawing/2014/main" id="{4299CC3B-5F6D-4435-9733-26A835BAB12A}"/>
              </a:ext>
            </a:extLst>
          </p:cNvPr>
          <p:cNvSpPr/>
          <p:nvPr userDrawn="1"/>
        </p:nvSpPr>
        <p:spPr>
          <a:xfrm>
            <a:off x="5370290" y="491013"/>
            <a:ext cx="762" cy="2095"/>
          </a:xfrm>
          <a:custGeom>
            <a:avLst/>
            <a:gdLst>
              <a:gd name="connsiteX0" fmla="*/ 571 w 762"/>
              <a:gd name="connsiteY0" fmla="*/ 572 h 2095"/>
              <a:gd name="connsiteX1" fmla="*/ 667 w 762"/>
              <a:gd name="connsiteY1" fmla="*/ 286 h 2095"/>
              <a:gd name="connsiteX2" fmla="*/ 571 w 762"/>
              <a:gd name="connsiteY2" fmla="*/ 572 h 2095"/>
              <a:gd name="connsiteX3" fmla="*/ 762 w 762"/>
              <a:gd name="connsiteY3" fmla="*/ 95 h 2095"/>
              <a:gd name="connsiteX4" fmla="*/ 762 w 762"/>
              <a:gd name="connsiteY4" fmla="*/ 0 h 2095"/>
              <a:gd name="connsiteX5" fmla="*/ 571 w 762"/>
              <a:gd name="connsiteY5" fmla="*/ 572 h 2095"/>
              <a:gd name="connsiteX6" fmla="*/ 0 w 762"/>
              <a:gd name="connsiteY6" fmla="*/ 2096 h 2095"/>
              <a:gd name="connsiteX7" fmla="*/ 571 w 762"/>
              <a:gd name="connsiteY7" fmla="*/ 572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 h="2095">
                <a:moveTo>
                  <a:pt x="571" y="572"/>
                </a:moveTo>
                <a:cubicBezTo>
                  <a:pt x="571" y="476"/>
                  <a:pt x="667" y="381"/>
                  <a:pt x="667" y="286"/>
                </a:cubicBezTo>
                <a:cubicBezTo>
                  <a:pt x="571" y="286"/>
                  <a:pt x="571" y="381"/>
                  <a:pt x="571" y="572"/>
                </a:cubicBezTo>
                <a:cubicBezTo>
                  <a:pt x="667" y="381"/>
                  <a:pt x="667" y="191"/>
                  <a:pt x="762" y="95"/>
                </a:cubicBezTo>
                <a:cubicBezTo>
                  <a:pt x="762" y="95"/>
                  <a:pt x="762" y="95"/>
                  <a:pt x="762" y="0"/>
                </a:cubicBezTo>
                <a:cubicBezTo>
                  <a:pt x="667" y="191"/>
                  <a:pt x="571" y="286"/>
                  <a:pt x="571" y="572"/>
                </a:cubicBezTo>
                <a:cubicBezTo>
                  <a:pt x="381" y="1048"/>
                  <a:pt x="191" y="1619"/>
                  <a:pt x="0" y="2096"/>
                </a:cubicBezTo>
                <a:cubicBezTo>
                  <a:pt x="191" y="1619"/>
                  <a:pt x="381" y="1048"/>
                  <a:pt x="571" y="572"/>
                </a:cubicBezTo>
                <a:close/>
              </a:path>
            </a:pathLst>
          </a:custGeom>
          <a:solidFill>
            <a:srgbClr val="237E85"/>
          </a:solidFill>
          <a:ln w="9525" cap="flat">
            <a:noFill/>
            <a:prstDash val="solid"/>
            <a:miter/>
          </a:ln>
        </p:spPr>
        <p:txBody>
          <a:bodyPr rtlCol="0" anchor="ctr"/>
          <a:lstStyle/>
          <a:p>
            <a:endParaRPr lang="en-US"/>
          </a:p>
        </p:txBody>
      </p:sp>
      <p:sp>
        <p:nvSpPr>
          <p:cNvPr id="469" name="צורה חופשית: צורה 442">
            <a:extLst>
              <a:ext uri="{FF2B5EF4-FFF2-40B4-BE49-F238E27FC236}">
                <a16:creationId xmlns:a16="http://schemas.microsoft.com/office/drawing/2014/main" id="{CBD23E05-F1CE-4F5C-B9AC-DE65DEB96F19}"/>
              </a:ext>
            </a:extLst>
          </p:cNvPr>
          <p:cNvSpPr/>
          <p:nvPr userDrawn="1"/>
        </p:nvSpPr>
        <p:spPr>
          <a:xfrm>
            <a:off x="5374195" y="476059"/>
            <a:ext cx="95" cy="762"/>
          </a:xfrm>
          <a:custGeom>
            <a:avLst/>
            <a:gdLst>
              <a:gd name="connsiteX0" fmla="*/ 95 w 95"/>
              <a:gd name="connsiteY0" fmla="*/ 0 h 762"/>
              <a:gd name="connsiteX1" fmla="*/ 95 w 95"/>
              <a:gd name="connsiteY1" fmla="*/ 191 h 762"/>
              <a:gd name="connsiteX2" fmla="*/ 0 w 95"/>
              <a:gd name="connsiteY2" fmla="*/ 762 h 762"/>
              <a:gd name="connsiteX3" fmla="*/ 95 w 95"/>
              <a:gd name="connsiteY3" fmla="*/ 0 h 762"/>
            </a:gdLst>
            <a:ahLst/>
            <a:cxnLst>
              <a:cxn ang="0">
                <a:pos x="connsiteX0" y="connsiteY0"/>
              </a:cxn>
              <a:cxn ang="0">
                <a:pos x="connsiteX1" y="connsiteY1"/>
              </a:cxn>
              <a:cxn ang="0">
                <a:pos x="connsiteX2" y="connsiteY2"/>
              </a:cxn>
              <a:cxn ang="0">
                <a:pos x="connsiteX3" y="connsiteY3"/>
              </a:cxn>
            </a:cxnLst>
            <a:rect l="l" t="t" r="r" b="b"/>
            <a:pathLst>
              <a:path w="95" h="762">
                <a:moveTo>
                  <a:pt x="95" y="0"/>
                </a:moveTo>
                <a:cubicBezTo>
                  <a:pt x="95" y="95"/>
                  <a:pt x="95" y="191"/>
                  <a:pt x="95" y="191"/>
                </a:cubicBezTo>
                <a:cubicBezTo>
                  <a:pt x="95" y="286"/>
                  <a:pt x="0" y="572"/>
                  <a:pt x="0" y="762"/>
                </a:cubicBezTo>
                <a:cubicBezTo>
                  <a:pt x="0" y="476"/>
                  <a:pt x="95" y="286"/>
                  <a:pt x="95" y="0"/>
                </a:cubicBezTo>
                <a:close/>
              </a:path>
            </a:pathLst>
          </a:custGeom>
          <a:solidFill>
            <a:srgbClr val="237E85"/>
          </a:solidFill>
          <a:ln w="9525" cap="flat">
            <a:noFill/>
            <a:prstDash val="solid"/>
            <a:miter/>
          </a:ln>
        </p:spPr>
        <p:txBody>
          <a:bodyPr rtlCol="0" anchor="ctr"/>
          <a:lstStyle/>
          <a:p>
            <a:endParaRPr lang="en-US"/>
          </a:p>
        </p:txBody>
      </p:sp>
      <p:sp>
        <p:nvSpPr>
          <p:cNvPr id="470" name="צורה חופשית: צורה 443">
            <a:extLst>
              <a:ext uri="{FF2B5EF4-FFF2-40B4-BE49-F238E27FC236}">
                <a16:creationId xmlns:a16="http://schemas.microsoft.com/office/drawing/2014/main" id="{CD144E2E-6A5E-49DA-9926-E0EB30189394}"/>
              </a:ext>
            </a:extLst>
          </p:cNvPr>
          <p:cNvSpPr/>
          <p:nvPr userDrawn="1"/>
        </p:nvSpPr>
        <p:spPr>
          <a:xfrm>
            <a:off x="5370194" y="493109"/>
            <a:ext cx="95" cy="328"/>
          </a:xfrm>
          <a:custGeom>
            <a:avLst/>
            <a:gdLst>
              <a:gd name="connsiteX0" fmla="*/ 0 w 95"/>
              <a:gd name="connsiteY0" fmla="*/ 286 h 328"/>
              <a:gd name="connsiteX1" fmla="*/ 95 w 95"/>
              <a:gd name="connsiteY1" fmla="*/ 0 h 328"/>
              <a:gd name="connsiteX2" fmla="*/ 95 w 95"/>
              <a:gd name="connsiteY2" fmla="*/ 95 h 328"/>
              <a:gd name="connsiteX3" fmla="*/ 0 w 95"/>
              <a:gd name="connsiteY3" fmla="*/ 286 h 328"/>
              <a:gd name="connsiteX4" fmla="*/ 0 w 95"/>
              <a:gd name="connsiteY4" fmla="*/ 286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 h="328">
                <a:moveTo>
                  <a:pt x="0" y="286"/>
                </a:moveTo>
                <a:cubicBezTo>
                  <a:pt x="0" y="191"/>
                  <a:pt x="95" y="95"/>
                  <a:pt x="95" y="0"/>
                </a:cubicBezTo>
                <a:cubicBezTo>
                  <a:pt x="95" y="0"/>
                  <a:pt x="95" y="95"/>
                  <a:pt x="95" y="95"/>
                </a:cubicBezTo>
                <a:cubicBezTo>
                  <a:pt x="0" y="191"/>
                  <a:pt x="0" y="286"/>
                  <a:pt x="0" y="286"/>
                </a:cubicBezTo>
                <a:cubicBezTo>
                  <a:pt x="0" y="381"/>
                  <a:pt x="0" y="286"/>
                  <a:pt x="0" y="286"/>
                </a:cubicBezTo>
                <a:close/>
              </a:path>
            </a:pathLst>
          </a:custGeom>
          <a:solidFill>
            <a:srgbClr val="237E85"/>
          </a:solidFill>
          <a:ln w="9525" cap="flat">
            <a:noFill/>
            <a:prstDash val="solid"/>
            <a:miter/>
          </a:ln>
        </p:spPr>
        <p:txBody>
          <a:bodyPr rtlCol="0" anchor="ctr"/>
          <a:lstStyle/>
          <a:p>
            <a:endParaRPr lang="en-US"/>
          </a:p>
        </p:txBody>
      </p:sp>
      <p:sp>
        <p:nvSpPr>
          <p:cNvPr id="471" name="צורה חופשית: צורה 444">
            <a:extLst>
              <a:ext uri="{FF2B5EF4-FFF2-40B4-BE49-F238E27FC236}">
                <a16:creationId xmlns:a16="http://schemas.microsoft.com/office/drawing/2014/main" id="{E251C826-F0E6-451E-9652-6B2DD49469F3}"/>
              </a:ext>
            </a:extLst>
          </p:cNvPr>
          <p:cNvSpPr/>
          <p:nvPr userDrawn="1"/>
        </p:nvSpPr>
        <p:spPr>
          <a:xfrm>
            <a:off x="5374290" y="475868"/>
            <a:ext cx="9525" cy="190"/>
          </a:xfrm>
          <a:custGeom>
            <a:avLst/>
            <a:gdLst>
              <a:gd name="connsiteX0" fmla="*/ 0 w 9525"/>
              <a:gd name="connsiteY0" fmla="*/ 0 h 190"/>
              <a:gd name="connsiteX1" fmla="*/ 0 w 9525"/>
              <a:gd name="connsiteY1" fmla="*/ 0 h 190"/>
              <a:gd name="connsiteX2" fmla="*/ 0 w 9525"/>
              <a:gd name="connsiteY2" fmla="*/ 0 h 190"/>
              <a:gd name="connsiteX3" fmla="*/ 0 w 9525"/>
              <a:gd name="connsiteY3" fmla="*/ 191 h 190"/>
              <a:gd name="connsiteX4" fmla="*/ 0 w 9525"/>
              <a:gd name="connsiteY4" fmla="*/ 0 h 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190">
                <a:moveTo>
                  <a:pt x="0" y="0"/>
                </a:moveTo>
                <a:lnTo>
                  <a:pt x="0" y="0"/>
                </a:lnTo>
                <a:cubicBezTo>
                  <a:pt x="0" y="0"/>
                  <a:pt x="0" y="95"/>
                  <a:pt x="0" y="0"/>
                </a:cubicBezTo>
                <a:cubicBezTo>
                  <a:pt x="0" y="95"/>
                  <a:pt x="0" y="95"/>
                  <a:pt x="0" y="191"/>
                </a:cubicBezTo>
                <a:cubicBezTo>
                  <a:pt x="0" y="95"/>
                  <a:pt x="0" y="95"/>
                  <a:pt x="0" y="0"/>
                </a:cubicBezTo>
                <a:close/>
              </a:path>
            </a:pathLst>
          </a:custGeom>
          <a:solidFill>
            <a:srgbClr val="237E85"/>
          </a:solidFill>
          <a:ln w="9525" cap="flat">
            <a:noFill/>
            <a:prstDash val="solid"/>
            <a:miter/>
          </a:ln>
        </p:spPr>
        <p:txBody>
          <a:bodyPr rtlCol="0" anchor="ctr"/>
          <a:lstStyle/>
          <a:p>
            <a:endParaRPr lang="en-US"/>
          </a:p>
        </p:txBody>
      </p:sp>
      <p:sp>
        <p:nvSpPr>
          <p:cNvPr id="472" name="צורה חופשית: צורה 445">
            <a:extLst>
              <a:ext uri="{FF2B5EF4-FFF2-40B4-BE49-F238E27FC236}">
                <a16:creationId xmlns:a16="http://schemas.microsoft.com/office/drawing/2014/main" id="{006006B1-CAE6-49BD-9F42-8463E1DDE8D3}"/>
              </a:ext>
            </a:extLst>
          </p:cNvPr>
          <p:cNvSpPr/>
          <p:nvPr userDrawn="1"/>
        </p:nvSpPr>
        <p:spPr>
          <a:xfrm>
            <a:off x="5374290" y="476059"/>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73" name="צורה חופשית: צורה 446">
            <a:extLst>
              <a:ext uri="{FF2B5EF4-FFF2-40B4-BE49-F238E27FC236}">
                <a16:creationId xmlns:a16="http://schemas.microsoft.com/office/drawing/2014/main" id="{21ED3E1F-DF4A-45E6-874E-C209E8332D14}"/>
              </a:ext>
            </a:extLst>
          </p:cNvPr>
          <p:cNvSpPr/>
          <p:nvPr userDrawn="1"/>
        </p:nvSpPr>
        <p:spPr>
          <a:xfrm>
            <a:off x="5370480" y="491489"/>
            <a:ext cx="380" cy="1047"/>
          </a:xfrm>
          <a:custGeom>
            <a:avLst/>
            <a:gdLst>
              <a:gd name="connsiteX0" fmla="*/ 0 w 380"/>
              <a:gd name="connsiteY0" fmla="*/ 1048 h 1047"/>
              <a:gd name="connsiteX1" fmla="*/ 95 w 380"/>
              <a:gd name="connsiteY1" fmla="*/ 857 h 1047"/>
              <a:gd name="connsiteX2" fmla="*/ 381 w 380"/>
              <a:gd name="connsiteY2" fmla="*/ 0 h 1047"/>
              <a:gd name="connsiteX3" fmla="*/ 381 w 380"/>
              <a:gd name="connsiteY3" fmla="*/ 95 h 1047"/>
              <a:gd name="connsiteX4" fmla="*/ 0 w 380"/>
              <a:gd name="connsiteY4" fmla="*/ 1048 h 1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 h="1047">
                <a:moveTo>
                  <a:pt x="0" y="1048"/>
                </a:moveTo>
                <a:cubicBezTo>
                  <a:pt x="0" y="953"/>
                  <a:pt x="95" y="953"/>
                  <a:pt x="95" y="857"/>
                </a:cubicBezTo>
                <a:cubicBezTo>
                  <a:pt x="190" y="572"/>
                  <a:pt x="285" y="286"/>
                  <a:pt x="381" y="0"/>
                </a:cubicBezTo>
                <a:cubicBezTo>
                  <a:pt x="381" y="0"/>
                  <a:pt x="381" y="0"/>
                  <a:pt x="381" y="95"/>
                </a:cubicBezTo>
                <a:cubicBezTo>
                  <a:pt x="190" y="476"/>
                  <a:pt x="95" y="762"/>
                  <a:pt x="0" y="1048"/>
                </a:cubicBezTo>
                <a:close/>
              </a:path>
            </a:pathLst>
          </a:custGeom>
          <a:solidFill>
            <a:srgbClr val="237E85"/>
          </a:solidFill>
          <a:ln w="9525" cap="flat">
            <a:noFill/>
            <a:prstDash val="solid"/>
            <a:miter/>
          </a:ln>
        </p:spPr>
        <p:txBody>
          <a:bodyPr rtlCol="0" anchor="ctr"/>
          <a:lstStyle/>
          <a:p>
            <a:endParaRPr lang="en-US"/>
          </a:p>
        </p:txBody>
      </p:sp>
      <p:sp>
        <p:nvSpPr>
          <p:cNvPr id="474" name="צורה חופשית: צורה 447">
            <a:extLst>
              <a:ext uri="{FF2B5EF4-FFF2-40B4-BE49-F238E27FC236}">
                <a16:creationId xmlns:a16="http://schemas.microsoft.com/office/drawing/2014/main" id="{C8E33B16-1722-4870-BE1B-8D51BA953FA4}"/>
              </a:ext>
            </a:extLst>
          </p:cNvPr>
          <p:cNvSpPr/>
          <p:nvPr userDrawn="1"/>
        </p:nvSpPr>
        <p:spPr>
          <a:xfrm>
            <a:off x="5370099" y="493490"/>
            <a:ext cx="9525" cy="95"/>
          </a:xfrm>
          <a:custGeom>
            <a:avLst/>
            <a:gdLst>
              <a:gd name="connsiteX0" fmla="*/ 0 w 9525"/>
              <a:gd name="connsiteY0" fmla="*/ 95 h 95"/>
              <a:gd name="connsiteX1" fmla="*/ 0 w 9525"/>
              <a:gd name="connsiteY1" fmla="*/ 95 h 95"/>
              <a:gd name="connsiteX2" fmla="*/ 0 w 9525"/>
              <a:gd name="connsiteY2" fmla="*/ 0 h 95"/>
              <a:gd name="connsiteX3" fmla="*/ 0 w 9525"/>
              <a:gd name="connsiteY3" fmla="*/ 0 h 95"/>
            </a:gdLst>
            <a:ahLst/>
            <a:cxnLst>
              <a:cxn ang="0">
                <a:pos x="connsiteX0" y="connsiteY0"/>
              </a:cxn>
              <a:cxn ang="0">
                <a:pos x="connsiteX1" y="connsiteY1"/>
              </a:cxn>
              <a:cxn ang="0">
                <a:pos x="connsiteX2" y="connsiteY2"/>
              </a:cxn>
              <a:cxn ang="0">
                <a:pos x="connsiteX3" y="connsiteY3"/>
              </a:cxn>
            </a:cxnLst>
            <a:rect l="l" t="t" r="r" b="b"/>
            <a:pathLst>
              <a:path w="9525" h="95">
                <a:moveTo>
                  <a:pt x="0" y="95"/>
                </a:moveTo>
                <a:lnTo>
                  <a:pt x="0" y="95"/>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475" name="צורה חופשית: צורה 448">
            <a:extLst>
              <a:ext uri="{FF2B5EF4-FFF2-40B4-BE49-F238E27FC236}">
                <a16:creationId xmlns:a16="http://schemas.microsoft.com/office/drawing/2014/main" id="{6007C82C-1ECC-4103-9F61-5F4A6E4367F9}"/>
              </a:ext>
            </a:extLst>
          </p:cNvPr>
          <p:cNvSpPr/>
          <p:nvPr userDrawn="1"/>
        </p:nvSpPr>
        <p:spPr>
          <a:xfrm>
            <a:off x="5370194" y="493109"/>
            <a:ext cx="95" cy="190"/>
          </a:xfrm>
          <a:custGeom>
            <a:avLst/>
            <a:gdLst>
              <a:gd name="connsiteX0" fmla="*/ 0 w 95"/>
              <a:gd name="connsiteY0" fmla="*/ 191 h 190"/>
              <a:gd name="connsiteX1" fmla="*/ 95 w 95"/>
              <a:gd name="connsiteY1" fmla="*/ 0 h 190"/>
              <a:gd name="connsiteX2" fmla="*/ 0 w 95"/>
              <a:gd name="connsiteY2" fmla="*/ 191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191"/>
                  <a:pt x="0" y="95"/>
                  <a:pt x="95" y="0"/>
                </a:cubicBezTo>
                <a:cubicBezTo>
                  <a:pt x="95" y="95"/>
                  <a:pt x="0" y="95"/>
                  <a:pt x="0" y="191"/>
                </a:cubicBezTo>
                <a:cubicBezTo>
                  <a:pt x="0" y="191"/>
                  <a:pt x="0" y="191"/>
                  <a:pt x="0" y="191"/>
                </a:cubicBezTo>
                <a:close/>
              </a:path>
            </a:pathLst>
          </a:custGeom>
          <a:solidFill>
            <a:srgbClr val="237E85"/>
          </a:solidFill>
          <a:ln w="9525" cap="flat">
            <a:noFill/>
            <a:prstDash val="solid"/>
            <a:miter/>
          </a:ln>
        </p:spPr>
        <p:txBody>
          <a:bodyPr rtlCol="0" anchor="ctr"/>
          <a:lstStyle/>
          <a:p>
            <a:endParaRPr lang="en-US"/>
          </a:p>
        </p:txBody>
      </p:sp>
      <p:sp>
        <p:nvSpPr>
          <p:cNvPr id="476" name="צורה חופשית: צורה 449">
            <a:extLst>
              <a:ext uri="{FF2B5EF4-FFF2-40B4-BE49-F238E27FC236}">
                <a16:creationId xmlns:a16="http://schemas.microsoft.com/office/drawing/2014/main" id="{CF8532F8-AD6A-4BC5-872F-39726AADADB0}"/>
              </a:ext>
            </a:extLst>
          </p:cNvPr>
          <p:cNvSpPr/>
          <p:nvPr userDrawn="1"/>
        </p:nvSpPr>
        <p:spPr>
          <a:xfrm>
            <a:off x="5369814" y="493680"/>
            <a:ext cx="285" cy="476"/>
          </a:xfrm>
          <a:custGeom>
            <a:avLst/>
            <a:gdLst>
              <a:gd name="connsiteX0" fmla="*/ 0 w 285"/>
              <a:gd name="connsiteY0" fmla="*/ 476 h 476"/>
              <a:gd name="connsiteX1" fmla="*/ 95 w 285"/>
              <a:gd name="connsiteY1" fmla="*/ 381 h 476"/>
              <a:gd name="connsiteX2" fmla="*/ 285 w 285"/>
              <a:gd name="connsiteY2" fmla="*/ 0 h 476"/>
              <a:gd name="connsiteX3" fmla="*/ 285 w 285"/>
              <a:gd name="connsiteY3" fmla="*/ 0 h 476"/>
              <a:gd name="connsiteX4" fmla="*/ 0 w 285"/>
              <a:gd name="connsiteY4" fmla="*/ 476 h 476"/>
              <a:gd name="connsiteX5" fmla="*/ 0 w 285"/>
              <a:gd name="connsiteY5" fmla="*/ 476 h 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 h="476">
                <a:moveTo>
                  <a:pt x="0" y="476"/>
                </a:moveTo>
                <a:cubicBezTo>
                  <a:pt x="0" y="381"/>
                  <a:pt x="0" y="381"/>
                  <a:pt x="95" y="381"/>
                </a:cubicBezTo>
                <a:cubicBezTo>
                  <a:pt x="191" y="286"/>
                  <a:pt x="191" y="190"/>
                  <a:pt x="285" y="0"/>
                </a:cubicBezTo>
                <a:cubicBezTo>
                  <a:pt x="285" y="0"/>
                  <a:pt x="285" y="0"/>
                  <a:pt x="285" y="0"/>
                </a:cubicBezTo>
                <a:cubicBezTo>
                  <a:pt x="191" y="95"/>
                  <a:pt x="95" y="286"/>
                  <a:pt x="0" y="476"/>
                </a:cubicBezTo>
                <a:cubicBezTo>
                  <a:pt x="0" y="476"/>
                  <a:pt x="0" y="476"/>
                  <a:pt x="0" y="476"/>
                </a:cubicBezTo>
                <a:close/>
              </a:path>
            </a:pathLst>
          </a:custGeom>
          <a:solidFill>
            <a:srgbClr val="237E85"/>
          </a:solidFill>
          <a:ln w="9525" cap="flat">
            <a:noFill/>
            <a:prstDash val="solid"/>
            <a:miter/>
          </a:ln>
        </p:spPr>
        <p:txBody>
          <a:bodyPr rtlCol="0" anchor="ctr"/>
          <a:lstStyle/>
          <a:p>
            <a:endParaRPr lang="en-US"/>
          </a:p>
        </p:txBody>
      </p:sp>
      <p:sp>
        <p:nvSpPr>
          <p:cNvPr id="477" name="צורה חופשית: צורה 450">
            <a:extLst>
              <a:ext uri="{FF2B5EF4-FFF2-40B4-BE49-F238E27FC236}">
                <a16:creationId xmlns:a16="http://schemas.microsoft.com/office/drawing/2014/main" id="{D1E45FBC-755C-4CCD-8A96-3912F41990B7}"/>
              </a:ext>
            </a:extLst>
          </p:cNvPr>
          <p:cNvSpPr/>
          <p:nvPr userDrawn="1"/>
        </p:nvSpPr>
        <p:spPr>
          <a:xfrm>
            <a:off x="5369909" y="493585"/>
            <a:ext cx="190" cy="381"/>
          </a:xfrm>
          <a:custGeom>
            <a:avLst/>
            <a:gdLst>
              <a:gd name="connsiteX0" fmla="*/ 190 w 190"/>
              <a:gd name="connsiteY0" fmla="*/ 0 h 381"/>
              <a:gd name="connsiteX1" fmla="*/ 190 w 190"/>
              <a:gd name="connsiteY1" fmla="*/ 0 h 381"/>
              <a:gd name="connsiteX2" fmla="*/ 0 w 190"/>
              <a:gd name="connsiteY2" fmla="*/ 381 h 381"/>
              <a:gd name="connsiteX3" fmla="*/ 190 w 190"/>
              <a:gd name="connsiteY3" fmla="*/ 0 h 381"/>
            </a:gdLst>
            <a:ahLst/>
            <a:cxnLst>
              <a:cxn ang="0">
                <a:pos x="connsiteX0" y="connsiteY0"/>
              </a:cxn>
              <a:cxn ang="0">
                <a:pos x="connsiteX1" y="connsiteY1"/>
              </a:cxn>
              <a:cxn ang="0">
                <a:pos x="connsiteX2" y="connsiteY2"/>
              </a:cxn>
              <a:cxn ang="0">
                <a:pos x="connsiteX3" y="connsiteY3"/>
              </a:cxn>
            </a:cxnLst>
            <a:rect l="l" t="t" r="r" b="b"/>
            <a:pathLst>
              <a:path w="190" h="381">
                <a:moveTo>
                  <a:pt x="190" y="0"/>
                </a:moveTo>
                <a:cubicBezTo>
                  <a:pt x="190" y="0"/>
                  <a:pt x="190" y="0"/>
                  <a:pt x="190" y="0"/>
                </a:cubicBezTo>
                <a:cubicBezTo>
                  <a:pt x="95" y="191"/>
                  <a:pt x="95" y="286"/>
                  <a:pt x="0" y="381"/>
                </a:cubicBezTo>
                <a:cubicBezTo>
                  <a:pt x="95" y="286"/>
                  <a:pt x="95" y="95"/>
                  <a:pt x="190" y="0"/>
                </a:cubicBezTo>
                <a:close/>
              </a:path>
            </a:pathLst>
          </a:custGeom>
          <a:solidFill>
            <a:srgbClr val="237E85"/>
          </a:solidFill>
          <a:ln w="9525" cap="flat">
            <a:noFill/>
            <a:prstDash val="solid"/>
            <a:miter/>
          </a:ln>
        </p:spPr>
        <p:txBody>
          <a:bodyPr rtlCol="0" anchor="ctr"/>
          <a:lstStyle/>
          <a:p>
            <a:endParaRPr lang="en-US"/>
          </a:p>
        </p:txBody>
      </p:sp>
      <p:sp>
        <p:nvSpPr>
          <p:cNvPr id="478" name="צורה חופשית: צורה 451">
            <a:extLst>
              <a:ext uri="{FF2B5EF4-FFF2-40B4-BE49-F238E27FC236}">
                <a16:creationId xmlns:a16="http://schemas.microsoft.com/office/drawing/2014/main" id="{6337B015-A07B-412D-A321-171CC0D269AB}"/>
              </a:ext>
            </a:extLst>
          </p:cNvPr>
          <p:cNvSpPr/>
          <p:nvPr userDrawn="1"/>
        </p:nvSpPr>
        <p:spPr>
          <a:xfrm>
            <a:off x="5369718" y="494157"/>
            <a:ext cx="190" cy="380"/>
          </a:xfrm>
          <a:custGeom>
            <a:avLst/>
            <a:gdLst>
              <a:gd name="connsiteX0" fmla="*/ 0 w 190"/>
              <a:gd name="connsiteY0" fmla="*/ 381 h 380"/>
              <a:gd name="connsiteX1" fmla="*/ 0 w 190"/>
              <a:gd name="connsiteY1" fmla="*/ 381 h 380"/>
              <a:gd name="connsiteX2" fmla="*/ 95 w 190"/>
              <a:gd name="connsiteY2" fmla="*/ 191 h 380"/>
              <a:gd name="connsiteX3" fmla="*/ 191 w 190"/>
              <a:gd name="connsiteY3" fmla="*/ 0 h 380"/>
              <a:gd name="connsiteX4" fmla="*/ 191 w 190"/>
              <a:gd name="connsiteY4" fmla="*/ 0 h 380"/>
              <a:gd name="connsiteX5" fmla="*/ 0 w 190"/>
              <a:gd name="connsiteY5" fmla="*/ 381 h 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380">
                <a:moveTo>
                  <a:pt x="0" y="381"/>
                </a:moveTo>
                <a:cubicBezTo>
                  <a:pt x="0" y="381"/>
                  <a:pt x="0" y="381"/>
                  <a:pt x="0" y="381"/>
                </a:cubicBezTo>
                <a:cubicBezTo>
                  <a:pt x="0" y="381"/>
                  <a:pt x="0" y="286"/>
                  <a:pt x="95" y="191"/>
                </a:cubicBezTo>
                <a:cubicBezTo>
                  <a:pt x="95" y="95"/>
                  <a:pt x="191" y="0"/>
                  <a:pt x="191" y="0"/>
                </a:cubicBezTo>
                <a:cubicBezTo>
                  <a:pt x="191" y="0"/>
                  <a:pt x="191" y="0"/>
                  <a:pt x="191" y="0"/>
                </a:cubicBezTo>
                <a:cubicBezTo>
                  <a:pt x="95" y="95"/>
                  <a:pt x="0" y="286"/>
                  <a:pt x="0" y="381"/>
                </a:cubicBezTo>
                <a:close/>
              </a:path>
            </a:pathLst>
          </a:custGeom>
          <a:solidFill>
            <a:srgbClr val="237E85"/>
          </a:solidFill>
          <a:ln w="9525" cap="flat">
            <a:noFill/>
            <a:prstDash val="solid"/>
            <a:miter/>
          </a:ln>
        </p:spPr>
        <p:txBody>
          <a:bodyPr rtlCol="0" anchor="ctr"/>
          <a:lstStyle/>
          <a:p>
            <a:endParaRPr lang="en-US"/>
          </a:p>
        </p:txBody>
      </p:sp>
      <p:sp>
        <p:nvSpPr>
          <p:cNvPr id="479" name="צורה חופשית: צורה 452">
            <a:extLst>
              <a:ext uri="{FF2B5EF4-FFF2-40B4-BE49-F238E27FC236}">
                <a16:creationId xmlns:a16="http://schemas.microsoft.com/office/drawing/2014/main" id="{114D4298-66ED-4AC3-A3C8-746BA8CDFE4A}"/>
              </a:ext>
            </a:extLst>
          </p:cNvPr>
          <p:cNvSpPr/>
          <p:nvPr userDrawn="1"/>
        </p:nvSpPr>
        <p:spPr>
          <a:xfrm>
            <a:off x="5369909" y="493966"/>
            <a:ext cx="95" cy="190"/>
          </a:xfrm>
          <a:custGeom>
            <a:avLst/>
            <a:gdLst>
              <a:gd name="connsiteX0" fmla="*/ 0 w 95"/>
              <a:gd name="connsiteY0" fmla="*/ 191 h 190"/>
              <a:gd name="connsiteX1" fmla="*/ 95 w 95"/>
              <a:gd name="connsiteY1" fmla="*/ 0 h 190"/>
              <a:gd name="connsiteX2" fmla="*/ 95 w 95"/>
              <a:gd name="connsiteY2" fmla="*/ 95 h 190"/>
              <a:gd name="connsiteX3" fmla="*/ 0 w 95"/>
              <a:gd name="connsiteY3" fmla="*/ 191 h 190"/>
            </a:gdLst>
            <a:ahLst/>
            <a:cxnLst>
              <a:cxn ang="0">
                <a:pos x="connsiteX0" y="connsiteY0"/>
              </a:cxn>
              <a:cxn ang="0">
                <a:pos x="connsiteX1" y="connsiteY1"/>
              </a:cxn>
              <a:cxn ang="0">
                <a:pos x="connsiteX2" y="connsiteY2"/>
              </a:cxn>
              <a:cxn ang="0">
                <a:pos x="connsiteX3" y="connsiteY3"/>
              </a:cxn>
            </a:cxnLst>
            <a:rect l="l" t="t" r="r" b="b"/>
            <a:pathLst>
              <a:path w="95" h="190">
                <a:moveTo>
                  <a:pt x="0" y="191"/>
                </a:moveTo>
                <a:cubicBezTo>
                  <a:pt x="0" y="95"/>
                  <a:pt x="0" y="95"/>
                  <a:pt x="95" y="0"/>
                </a:cubicBezTo>
                <a:cubicBezTo>
                  <a:pt x="95" y="0"/>
                  <a:pt x="95" y="0"/>
                  <a:pt x="95" y="95"/>
                </a:cubicBezTo>
                <a:cubicBezTo>
                  <a:pt x="0" y="95"/>
                  <a:pt x="0" y="95"/>
                  <a:pt x="0" y="191"/>
                </a:cubicBezTo>
                <a:close/>
              </a:path>
            </a:pathLst>
          </a:custGeom>
          <a:solidFill>
            <a:srgbClr val="237E85"/>
          </a:solidFill>
          <a:ln w="9525" cap="flat">
            <a:noFill/>
            <a:prstDash val="solid"/>
            <a:miter/>
          </a:ln>
        </p:spPr>
        <p:txBody>
          <a:bodyPr rtlCol="0" anchor="ctr"/>
          <a:lstStyle/>
          <a:p>
            <a:endParaRPr lang="en-US"/>
          </a:p>
        </p:txBody>
      </p:sp>
      <p:sp>
        <p:nvSpPr>
          <p:cNvPr id="480" name="צורה חופשית: צורה 453">
            <a:extLst>
              <a:ext uri="{FF2B5EF4-FFF2-40B4-BE49-F238E27FC236}">
                <a16:creationId xmlns:a16="http://schemas.microsoft.com/office/drawing/2014/main" id="{AE8AB861-7EC7-41C6-9712-6C6D411F893A}"/>
              </a:ext>
            </a:extLst>
          </p:cNvPr>
          <p:cNvSpPr/>
          <p:nvPr userDrawn="1"/>
        </p:nvSpPr>
        <p:spPr>
          <a:xfrm>
            <a:off x="5380900" y="412144"/>
            <a:ext cx="7677" cy="1906"/>
          </a:xfrm>
          <a:custGeom>
            <a:avLst/>
            <a:gdLst>
              <a:gd name="connsiteX0" fmla="*/ 4248 w 7677"/>
              <a:gd name="connsiteY0" fmla="*/ 97 h 1906"/>
              <a:gd name="connsiteX1" fmla="*/ 4820 w 7677"/>
              <a:gd name="connsiteY1" fmla="*/ 478 h 1906"/>
              <a:gd name="connsiteX2" fmla="*/ 248 w 7677"/>
              <a:gd name="connsiteY2" fmla="*/ 97 h 1906"/>
              <a:gd name="connsiteX3" fmla="*/ 724 w 7677"/>
              <a:gd name="connsiteY3" fmla="*/ 478 h 1906"/>
              <a:gd name="connsiteX4" fmla="*/ 1677 w 7677"/>
              <a:gd name="connsiteY4" fmla="*/ 573 h 1906"/>
              <a:gd name="connsiteX5" fmla="*/ 7677 w 7677"/>
              <a:gd name="connsiteY5" fmla="*/ 1907 h 1906"/>
              <a:gd name="connsiteX6" fmla="*/ 4248 w 7677"/>
              <a:gd name="connsiteY6" fmla="*/ 97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7" h="1906">
                <a:moveTo>
                  <a:pt x="4248" y="97"/>
                </a:moveTo>
                <a:cubicBezTo>
                  <a:pt x="4153" y="859"/>
                  <a:pt x="4629" y="288"/>
                  <a:pt x="4820" y="478"/>
                </a:cubicBezTo>
                <a:cubicBezTo>
                  <a:pt x="3582" y="1716"/>
                  <a:pt x="1963" y="-474"/>
                  <a:pt x="248" y="97"/>
                </a:cubicBezTo>
                <a:cubicBezTo>
                  <a:pt x="-419" y="288"/>
                  <a:pt x="438" y="573"/>
                  <a:pt x="724" y="478"/>
                </a:cubicBezTo>
                <a:lnTo>
                  <a:pt x="1677" y="573"/>
                </a:lnTo>
                <a:cubicBezTo>
                  <a:pt x="3582" y="1621"/>
                  <a:pt x="5296" y="1526"/>
                  <a:pt x="7677" y="1907"/>
                </a:cubicBezTo>
                <a:cubicBezTo>
                  <a:pt x="6820" y="573"/>
                  <a:pt x="5677" y="669"/>
                  <a:pt x="4248" y="97"/>
                </a:cubicBezTo>
                <a:close/>
              </a:path>
            </a:pathLst>
          </a:custGeom>
          <a:solidFill>
            <a:srgbClr val="237E85"/>
          </a:solidFill>
          <a:ln w="9525" cap="flat">
            <a:noFill/>
            <a:prstDash val="solid"/>
            <a:miter/>
          </a:ln>
        </p:spPr>
        <p:txBody>
          <a:bodyPr rtlCol="0" anchor="ctr"/>
          <a:lstStyle/>
          <a:p>
            <a:endParaRPr lang="en-US"/>
          </a:p>
        </p:txBody>
      </p:sp>
      <p:sp>
        <p:nvSpPr>
          <p:cNvPr id="481" name="צורה חופשית: צורה 454">
            <a:extLst>
              <a:ext uri="{FF2B5EF4-FFF2-40B4-BE49-F238E27FC236}">
                <a16:creationId xmlns:a16="http://schemas.microsoft.com/office/drawing/2014/main" id="{7C460FBE-4CB6-45FC-9EDB-F2F823786E6F}"/>
              </a:ext>
            </a:extLst>
          </p:cNvPr>
          <p:cNvSpPr/>
          <p:nvPr userDrawn="1"/>
        </p:nvSpPr>
        <p:spPr>
          <a:xfrm>
            <a:off x="5339958" y="388715"/>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3" y="2000"/>
                  <a:pt x="328" y="1429"/>
                  <a:pt x="519" y="1333"/>
                </a:cubicBezTo>
                <a:cubicBezTo>
                  <a:pt x="519" y="381"/>
                  <a:pt x="138" y="667"/>
                  <a:pt x="138" y="0"/>
                </a:cubicBezTo>
                <a:cubicBezTo>
                  <a:pt x="233" y="1143"/>
                  <a:pt x="-338" y="762"/>
                  <a:pt x="328" y="2095"/>
                </a:cubicBezTo>
                <a:close/>
              </a:path>
            </a:pathLst>
          </a:custGeom>
          <a:solidFill>
            <a:srgbClr val="237E85"/>
          </a:solidFill>
          <a:ln w="9525" cap="flat">
            <a:noFill/>
            <a:prstDash val="solid"/>
            <a:miter/>
          </a:ln>
        </p:spPr>
        <p:txBody>
          <a:bodyPr rtlCol="0" anchor="ctr"/>
          <a:lstStyle/>
          <a:p>
            <a:endParaRPr lang="en-US"/>
          </a:p>
        </p:txBody>
      </p:sp>
      <p:sp>
        <p:nvSpPr>
          <p:cNvPr id="482" name="צורה חופשית: צורה 455">
            <a:extLst>
              <a:ext uri="{FF2B5EF4-FFF2-40B4-BE49-F238E27FC236}">
                <a16:creationId xmlns:a16="http://schemas.microsoft.com/office/drawing/2014/main" id="{544F9E6D-AB89-4504-8798-8BCBE249C46C}"/>
              </a:ext>
            </a:extLst>
          </p:cNvPr>
          <p:cNvSpPr/>
          <p:nvPr userDrawn="1"/>
        </p:nvSpPr>
        <p:spPr>
          <a:xfrm>
            <a:off x="5339714" y="386583"/>
            <a:ext cx="857" cy="1369"/>
          </a:xfrm>
          <a:custGeom>
            <a:avLst/>
            <a:gdLst>
              <a:gd name="connsiteX0" fmla="*/ 0 w 857"/>
              <a:gd name="connsiteY0" fmla="*/ 37 h 1369"/>
              <a:gd name="connsiteX1" fmla="*/ 858 w 857"/>
              <a:gd name="connsiteY1" fmla="*/ 1370 h 1369"/>
              <a:gd name="connsiteX2" fmla="*/ 0 w 857"/>
              <a:gd name="connsiteY2" fmla="*/ 37 h 1369"/>
            </a:gdLst>
            <a:ahLst/>
            <a:cxnLst>
              <a:cxn ang="0">
                <a:pos x="connsiteX0" y="connsiteY0"/>
              </a:cxn>
              <a:cxn ang="0">
                <a:pos x="connsiteX1" y="connsiteY1"/>
              </a:cxn>
              <a:cxn ang="0">
                <a:pos x="connsiteX2" y="connsiteY2"/>
              </a:cxn>
            </a:cxnLst>
            <a:rect l="l" t="t" r="r" b="b"/>
            <a:pathLst>
              <a:path w="857" h="1369">
                <a:moveTo>
                  <a:pt x="0" y="37"/>
                </a:moveTo>
                <a:cubicBezTo>
                  <a:pt x="191" y="989"/>
                  <a:pt x="477" y="1179"/>
                  <a:pt x="858" y="1370"/>
                </a:cubicBezTo>
                <a:cubicBezTo>
                  <a:pt x="667" y="418"/>
                  <a:pt x="381" y="-154"/>
                  <a:pt x="0" y="37"/>
                </a:cubicBezTo>
                <a:close/>
              </a:path>
            </a:pathLst>
          </a:custGeom>
          <a:solidFill>
            <a:srgbClr val="237E85"/>
          </a:solidFill>
          <a:ln w="9525" cap="flat">
            <a:noFill/>
            <a:prstDash val="solid"/>
            <a:miter/>
          </a:ln>
        </p:spPr>
        <p:txBody>
          <a:bodyPr rtlCol="0" anchor="ctr"/>
          <a:lstStyle/>
          <a:p>
            <a:endParaRPr lang="en-US"/>
          </a:p>
        </p:txBody>
      </p:sp>
      <p:sp>
        <p:nvSpPr>
          <p:cNvPr id="483" name="צורה חופשית: צורה 456">
            <a:extLst>
              <a:ext uri="{FF2B5EF4-FFF2-40B4-BE49-F238E27FC236}">
                <a16:creationId xmlns:a16="http://schemas.microsoft.com/office/drawing/2014/main" id="{811D1460-186A-41D6-9756-7E972B491BFD}"/>
              </a:ext>
            </a:extLst>
          </p:cNvPr>
          <p:cNvSpPr/>
          <p:nvPr userDrawn="1"/>
        </p:nvSpPr>
        <p:spPr>
          <a:xfrm>
            <a:off x="5340065" y="385208"/>
            <a:ext cx="791" cy="1030"/>
          </a:xfrm>
          <a:custGeom>
            <a:avLst/>
            <a:gdLst>
              <a:gd name="connsiteX0" fmla="*/ 30 w 791"/>
              <a:gd name="connsiteY0" fmla="*/ 1031 h 1030"/>
              <a:gd name="connsiteX1" fmla="*/ 697 w 791"/>
              <a:gd name="connsiteY1" fmla="*/ 935 h 1030"/>
              <a:gd name="connsiteX2" fmla="*/ 792 w 791"/>
              <a:gd name="connsiteY2" fmla="*/ 269 h 1030"/>
              <a:gd name="connsiteX3" fmla="*/ 30 w 791"/>
              <a:gd name="connsiteY3" fmla="*/ 1031 h 1030"/>
            </a:gdLst>
            <a:ahLst/>
            <a:cxnLst>
              <a:cxn ang="0">
                <a:pos x="connsiteX0" y="connsiteY0"/>
              </a:cxn>
              <a:cxn ang="0">
                <a:pos x="connsiteX1" y="connsiteY1"/>
              </a:cxn>
              <a:cxn ang="0">
                <a:pos x="connsiteX2" y="connsiteY2"/>
              </a:cxn>
              <a:cxn ang="0">
                <a:pos x="connsiteX3" y="connsiteY3"/>
              </a:cxn>
            </a:cxnLst>
            <a:rect l="l" t="t" r="r" b="b"/>
            <a:pathLst>
              <a:path w="791" h="1030">
                <a:moveTo>
                  <a:pt x="30" y="1031"/>
                </a:moveTo>
                <a:lnTo>
                  <a:pt x="697" y="935"/>
                </a:lnTo>
                <a:cubicBezTo>
                  <a:pt x="602" y="554"/>
                  <a:pt x="697" y="269"/>
                  <a:pt x="792" y="269"/>
                </a:cubicBezTo>
                <a:cubicBezTo>
                  <a:pt x="602" y="-303"/>
                  <a:pt x="-160" y="78"/>
                  <a:pt x="30" y="1031"/>
                </a:cubicBezTo>
                <a:close/>
              </a:path>
            </a:pathLst>
          </a:custGeom>
          <a:solidFill>
            <a:srgbClr val="237E85"/>
          </a:solidFill>
          <a:ln w="9525" cap="flat">
            <a:noFill/>
            <a:prstDash val="solid"/>
            <a:miter/>
          </a:ln>
        </p:spPr>
        <p:txBody>
          <a:bodyPr rtlCol="0" anchor="ctr"/>
          <a:lstStyle/>
          <a:p>
            <a:endParaRPr lang="en-US"/>
          </a:p>
        </p:txBody>
      </p:sp>
      <p:sp>
        <p:nvSpPr>
          <p:cNvPr id="484" name="צורה חופשית: צורה 457">
            <a:extLst>
              <a:ext uri="{FF2B5EF4-FFF2-40B4-BE49-F238E27FC236}">
                <a16:creationId xmlns:a16="http://schemas.microsoft.com/office/drawing/2014/main" id="{47A660C8-E2B1-4EED-A76F-0C02C6B54AF7}"/>
              </a:ext>
            </a:extLst>
          </p:cNvPr>
          <p:cNvSpPr/>
          <p:nvPr userDrawn="1"/>
        </p:nvSpPr>
        <p:spPr>
          <a:xfrm>
            <a:off x="5415153" y="340983"/>
            <a:ext cx="2285" cy="1060"/>
          </a:xfrm>
          <a:custGeom>
            <a:avLst/>
            <a:gdLst>
              <a:gd name="connsiteX0" fmla="*/ 0 w 2285"/>
              <a:gd name="connsiteY0" fmla="*/ 202 h 1060"/>
              <a:gd name="connsiteX1" fmla="*/ 2286 w 2285"/>
              <a:gd name="connsiteY1" fmla="*/ 964 h 1060"/>
              <a:gd name="connsiteX2" fmla="*/ 0 w 2285"/>
              <a:gd name="connsiteY2" fmla="*/ 202 h 1060"/>
            </a:gdLst>
            <a:ahLst/>
            <a:cxnLst>
              <a:cxn ang="0">
                <a:pos x="connsiteX0" y="connsiteY0"/>
              </a:cxn>
              <a:cxn ang="0">
                <a:pos x="connsiteX1" y="connsiteY1"/>
              </a:cxn>
              <a:cxn ang="0">
                <a:pos x="connsiteX2" y="connsiteY2"/>
              </a:cxn>
            </a:cxnLst>
            <a:rect l="l" t="t" r="r" b="b"/>
            <a:pathLst>
              <a:path w="2285" h="1060">
                <a:moveTo>
                  <a:pt x="0" y="202"/>
                </a:moveTo>
                <a:cubicBezTo>
                  <a:pt x="571" y="869"/>
                  <a:pt x="1524" y="1250"/>
                  <a:pt x="2286" y="964"/>
                </a:cubicBezTo>
                <a:cubicBezTo>
                  <a:pt x="1810" y="393"/>
                  <a:pt x="857" y="-369"/>
                  <a:pt x="0" y="202"/>
                </a:cubicBezTo>
                <a:close/>
              </a:path>
            </a:pathLst>
          </a:custGeom>
          <a:solidFill>
            <a:srgbClr val="237E85"/>
          </a:solidFill>
          <a:ln w="9525" cap="flat">
            <a:noFill/>
            <a:prstDash val="solid"/>
            <a:miter/>
          </a:ln>
        </p:spPr>
        <p:txBody>
          <a:bodyPr rtlCol="0" anchor="ctr"/>
          <a:lstStyle/>
          <a:p>
            <a:endParaRPr lang="en-US"/>
          </a:p>
        </p:txBody>
      </p:sp>
      <p:sp>
        <p:nvSpPr>
          <p:cNvPr id="485" name="צורה חופשית: צורה 458">
            <a:extLst>
              <a:ext uri="{FF2B5EF4-FFF2-40B4-BE49-F238E27FC236}">
                <a16:creationId xmlns:a16="http://schemas.microsoft.com/office/drawing/2014/main" id="{6E1FA43B-B9DE-472F-A6D7-9D546A5FC116}"/>
              </a:ext>
            </a:extLst>
          </p:cNvPr>
          <p:cNvSpPr/>
          <p:nvPr userDrawn="1"/>
        </p:nvSpPr>
        <p:spPr>
          <a:xfrm>
            <a:off x="5352669" y="335470"/>
            <a:ext cx="5429" cy="2080"/>
          </a:xfrm>
          <a:custGeom>
            <a:avLst/>
            <a:gdLst>
              <a:gd name="connsiteX0" fmla="*/ 3620 w 5429"/>
              <a:gd name="connsiteY0" fmla="*/ 1238 h 2080"/>
              <a:gd name="connsiteX1" fmla="*/ 0 w 5429"/>
              <a:gd name="connsiteY1" fmla="*/ 0 h 2080"/>
              <a:gd name="connsiteX2" fmla="*/ 2191 w 5429"/>
              <a:gd name="connsiteY2" fmla="*/ 952 h 2080"/>
              <a:gd name="connsiteX3" fmla="*/ 1619 w 5429"/>
              <a:gd name="connsiteY3" fmla="*/ 1715 h 2080"/>
              <a:gd name="connsiteX4" fmla="*/ 2571 w 5429"/>
              <a:gd name="connsiteY4" fmla="*/ 2000 h 2080"/>
              <a:gd name="connsiteX5" fmla="*/ 5429 w 5429"/>
              <a:gd name="connsiteY5" fmla="*/ 1238 h 2080"/>
              <a:gd name="connsiteX6" fmla="*/ 3620 w 5429"/>
              <a:gd name="connsiteY6" fmla="*/ 1238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3620" y="1238"/>
                </a:moveTo>
                <a:cubicBezTo>
                  <a:pt x="2667" y="-476"/>
                  <a:pt x="1905" y="191"/>
                  <a:pt x="0" y="0"/>
                </a:cubicBezTo>
                <a:cubicBezTo>
                  <a:pt x="476" y="2000"/>
                  <a:pt x="1714" y="286"/>
                  <a:pt x="2191" y="952"/>
                </a:cubicBezTo>
                <a:cubicBezTo>
                  <a:pt x="1333" y="1524"/>
                  <a:pt x="-762" y="1619"/>
                  <a:pt x="1619" y="1715"/>
                </a:cubicBezTo>
                <a:cubicBezTo>
                  <a:pt x="2000" y="1715"/>
                  <a:pt x="2095" y="2286"/>
                  <a:pt x="2571" y="2000"/>
                </a:cubicBezTo>
                <a:cubicBezTo>
                  <a:pt x="2476" y="381"/>
                  <a:pt x="4096" y="2191"/>
                  <a:pt x="5429" y="1238"/>
                </a:cubicBezTo>
                <a:cubicBezTo>
                  <a:pt x="4857" y="286"/>
                  <a:pt x="4000" y="381"/>
                  <a:pt x="3620" y="1238"/>
                </a:cubicBezTo>
                <a:close/>
              </a:path>
            </a:pathLst>
          </a:custGeom>
          <a:solidFill>
            <a:srgbClr val="237E85"/>
          </a:solidFill>
          <a:ln w="9525" cap="flat">
            <a:noFill/>
            <a:prstDash val="solid"/>
            <a:miter/>
          </a:ln>
        </p:spPr>
        <p:txBody>
          <a:bodyPr rtlCol="0" anchor="ctr"/>
          <a:lstStyle/>
          <a:p>
            <a:endParaRPr lang="en-US"/>
          </a:p>
        </p:txBody>
      </p:sp>
      <p:sp>
        <p:nvSpPr>
          <p:cNvPr id="486" name="צורה חופשית: צורה 459">
            <a:extLst>
              <a:ext uri="{FF2B5EF4-FFF2-40B4-BE49-F238E27FC236}">
                <a16:creationId xmlns:a16="http://schemas.microsoft.com/office/drawing/2014/main" id="{EB13B294-D6C8-470C-A706-330897D42E72}"/>
              </a:ext>
            </a:extLst>
          </p:cNvPr>
          <p:cNvSpPr/>
          <p:nvPr userDrawn="1"/>
        </p:nvSpPr>
        <p:spPr>
          <a:xfrm>
            <a:off x="5338000" y="345350"/>
            <a:ext cx="857" cy="1800"/>
          </a:xfrm>
          <a:custGeom>
            <a:avLst/>
            <a:gdLst>
              <a:gd name="connsiteX0" fmla="*/ 571 w 857"/>
              <a:gd name="connsiteY0" fmla="*/ 693 h 1800"/>
              <a:gd name="connsiteX1" fmla="*/ 667 w 857"/>
              <a:gd name="connsiteY1" fmla="*/ 312 h 1800"/>
              <a:gd name="connsiteX2" fmla="*/ 0 w 857"/>
              <a:gd name="connsiteY2" fmla="*/ 1455 h 1800"/>
              <a:gd name="connsiteX3" fmla="*/ 858 w 857"/>
              <a:gd name="connsiteY3" fmla="*/ 979 h 1800"/>
              <a:gd name="connsiteX4" fmla="*/ 571 w 857"/>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 h="1800">
                <a:moveTo>
                  <a:pt x="571" y="693"/>
                </a:moveTo>
                <a:cubicBezTo>
                  <a:pt x="476" y="407"/>
                  <a:pt x="571" y="407"/>
                  <a:pt x="667" y="312"/>
                </a:cubicBezTo>
                <a:cubicBezTo>
                  <a:pt x="286" y="-736"/>
                  <a:pt x="191" y="1169"/>
                  <a:pt x="0" y="1455"/>
                </a:cubicBezTo>
                <a:cubicBezTo>
                  <a:pt x="381" y="2598"/>
                  <a:pt x="286" y="502"/>
                  <a:pt x="858" y="979"/>
                </a:cubicBezTo>
                <a:cubicBezTo>
                  <a:pt x="858" y="598"/>
                  <a:pt x="762" y="693"/>
                  <a:pt x="571" y="693"/>
                </a:cubicBezTo>
                <a:close/>
              </a:path>
            </a:pathLst>
          </a:custGeom>
          <a:solidFill>
            <a:srgbClr val="237E85"/>
          </a:solidFill>
          <a:ln w="9525" cap="flat">
            <a:noFill/>
            <a:prstDash val="solid"/>
            <a:miter/>
          </a:ln>
        </p:spPr>
        <p:txBody>
          <a:bodyPr rtlCol="0" anchor="ctr"/>
          <a:lstStyle/>
          <a:p>
            <a:endParaRPr lang="en-US"/>
          </a:p>
        </p:txBody>
      </p:sp>
      <p:sp>
        <p:nvSpPr>
          <p:cNvPr id="487" name="צורה חופשית: צורה 460">
            <a:extLst>
              <a:ext uri="{FF2B5EF4-FFF2-40B4-BE49-F238E27FC236}">
                <a16:creationId xmlns:a16="http://schemas.microsoft.com/office/drawing/2014/main" id="{E357B93A-E6FB-4602-8E94-E664A499EAE9}"/>
              </a:ext>
            </a:extLst>
          </p:cNvPr>
          <p:cNvSpPr/>
          <p:nvPr userDrawn="1"/>
        </p:nvSpPr>
        <p:spPr>
          <a:xfrm>
            <a:off x="5337238" y="342042"/>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8" y="1524"/>
                  <a:pt x="2286" y="0"/>
                </a:cubicBezTo>
                <a:cubicBezTo>
                  <a:pt x="1714" y="191"/>
                  <a:pt x="0" y="952"/>
                  <a:pt x="0" y="3048"/>
                </a:cubicBezTo>
                <a:close/>
              </a:path>
            </a:pathLst>
          </a:custGeom>
          <a:solidFill>
            <a:srgbClr val="237E85"/>
          </a:solidFill>
          <a:ln w="9525" cap="flat">
            <a:noFill/>
            <a:prstDash val="solid"/>
            <a:miter/>
          </a:ln>
        </p:spPr>
        <p:txBody>
          <a:bodyPr rtlCol="0" anchor="ctr"/>
          <a:lstStyle/>
          <a:p>
            <a:endParaRPr lang="en-US"/>
          </a:p>
        </p:txBody>
      </p:sp>
      <p:sp>
        <p:nvSpPr>
          <p:cNvPr id="488" name="צורה חופשית: צורה 461">
            <a:extLst>
              <a:ext uri="{FF2B5EF4-FFF2-40B4-BE49-F238E27FC236}">
                <a16:creationId xmlns:a16="http://schemas.microsoft.com/office/drawing/2014/main" id="{9DF43A30-9FC8-4C96-936B-A21042C8F6EB}"/>
              </a:ext>
            </a:extLst>
          </p:cNvPr>
          <p:cNvSpPr/>
          <p:nvPr userDrawn="1"/>
        </p:nvSpPr>
        <p:spPr>
          <a:xfrm>
            <a:off x="5372480" y="335466"/>
            <a:ext cx="2381" cy="722"/>
          </a:xfrm>
          <a:custGeom>
            <a:avLst/>
            <a:gdLst>
              <a:gd name="connsiteX0" fmla="*/ 0 w 2381"/>
              <a:gd name="connsiteY0" fmla="*/ 194 h 722"/>
              <a:gd name="connsiteX1" fmla="*/ 2381 w 2381"/>
              <a:gd name="connsiteY1" fmla="*/ 670 h 722"/>
              <a:gd name="connsiteX2" fmla="*/ 0 w 2381"/>
              <a:gd name="connsiteY2" fmla="*/ 194 h 722"/>
            </a:gdLst>
            <a:ahLst/>
            <a:cxnLst>
              <a:cxn ang="0">
                <a:pos x="connsiteX0" y="connsiteY0"/>
              </a:cxn>
              <a:cxn ang="0">
                <a:pos x="connsiteX1" y="connsiteY1"/>
              </a:cxn>
              <a:cxn ang="0">
                <a:pos x="connsiteX2" y="connsiteY2"/>
              </a:cxn>
            </a:cxnLst>
            <a:rect l="l" t="t" r="r" b="b"/>
            <a:pathLst>
              <a:path w="2381" h="722">
                <a:moveTo>
                  <a:pt x="0" y="194"/>
                </a:moveTo>
                <a:cubicBezTo>
                  <a:pt x="762" y="1147"/>
                  <a:pt x="1334" y="480"/>
                  <a:pt x="2381" y="670"/>
                </a:cubicBezTo>
                <a:cubicBezTo>
                  <a:pt x="2096" y="4"/>
                  <a:pt x="571" y="-187"/>
                  <a:pt x="0" y="194"/>
                </a:cubicBezTo>
                <a:close/>
              </a:path>
            </a:pathLst>
          </a:custGeom>
          <a:solidFill>
            <a:srgbClr val="237E85"/>
          </a:solidFill>
          <a:ln w="9525" cap="flat">
            <a:noFill/>
            <a:prstDash val="solid"/>
            <a:miter/>
          </a:ln>
        </p:spPr>
        <p:txBody>
          <a:bodyPr rtlCol="0" anchor="ctr"/>
          <a:lstStyle/>
          <a:p>
            <a:endParaRPr lang="en-US"/>
          </a:p>
        </p:txBody>
      </p:sp>
      <p:sp>
        <p:nvSpPr>
          <p:cNvPr id="489" name="צורה חופשית: צורה 462">
            <a:extLst>
              <a:ext uri="{FF2B5EF4-FFF2-40B4-BE49-F238E27FC236}">
                <a16:creationId xmlns:a16="http://schemas.microsoft.com/office/drawing/2014/main" id="{F4C5E8E0-A7E3-4867-9EBE-C7AF29CF4C9A}"/>
              </a:ext>
            </a:extLst>
          </p:cNvPr>
          <p:cNvSpPr/>
          <p:nvPr userDrawn="1"/>
        </p:nvSpPr>
        <p:spPr>
          <a:xfrm>
            <a:off x="5338191" y="350234"/>
            <a:ext cx="917" cy="3442"/>
          </a:xfrm>
          <a:custGeom>
            <a:avLst/>
            <a:gdLst>
              <a:gd name="connsiteX0" fmla="*/ 762 w 917"/>
              <a:gd name="connsiteY0" fmla="*/ 2857 h 3442"/>
              <a:gd name="connsiteX1" fmla="*/ 762 w 917"/>
              <a:gd name="connsiteY1" fmla="*/ 0 h 3442"/>
              <a:gd name="connsiteX2" fmla="*/ 0 w 917"/>
              <a:gd name="connsiteY2" fmla="*/ 2953 h 3442"/>
              <a:gd name="connsiteX3" fmla="*/ 762 w 917"/>
              <a:gd name="connsiteY3" fmla="*/ 2857 h 3442"/>
            </a:gdLst>
            <a:ahLst/>
            <a:cxnLst>
              <a:cxn ang="0">
                <a:pos x="connsiteX0" y="connsiteY0"/>
              </a:cxn>
              <a:cxn ang="0">
                <a:pos x="connsiteX1" y="connsiteY1"/>
              </a:cxn>
              <a:cxn ang="0">
                <a:pos x="connsiteX2" y="connsiteY2"/>
              </a:cxn>
              <a:cxn ang="0">
                <a:pos x="connsiteX3" y="connsiteY3"/>
              </a:cxn>
            </a:cxnLst>
            <a:rect l="l" t="t" r="r" b="b"/>
            <a:pathLst>
              <a:path w="917" h="3442">
                <a:moveTo>
                  <a:pt x="762" y="2857"/>
                </a:moveTo>
                <a:cubicBezTo>
                  <a:pt x="95" y="1619"/>
                  <a:pt x="1334" y="1048"/>
                  <a:pt x="762" y="0"/>
                </a:cubicBezTo>
                <a:cubicBezTo>
                  <a:pt x="191" y="476"/>
                  <a:pt x="476" y="2476"/>
                  <a:pt x="0" y="2953"/>
                </a:cubicBezTo>
                <a:cubicBezTo>
                  <a:pt x="95" y="4191"/>
                  <a:pt x="762" y="2667"/>
                  <a:pt x="762" y="2857"/>
                </a:cubicBezTo>
                <a:close/>
              </a:path>
            </a:pathLst>
          </a:custGeom>
          <a:solidFill>
            <a:srgbClr val="237E85"/>
          </a:solidFill>
          <a:ln w="9525" cap="flat">
            <a:noFill/>
            <a:prstDash val="solid"/>
            <a:miter/>
          </a:ln>
        </p:spPr>
        <p:txBody>
          <a:bodyPr rtlCol="0" anchor="ctr"/>
          <a:lstStyle/>
          <a:p>
            <a:endParaRPr lang="en-US"/>
          </a:p>
        </p:txBody>
      </p:sp>
      <p:sp>
        <p:nvSpPr>
          <p:cNvPr id="490" name="צורה חופשית: צורה 463">
            <a:extLst>
              <a:ext uri="{FF2B5EF4-FFF2-40B4-BE49-F238E27FC236}">
                <a16:creationId xmlns:a16="http://schemas.microsoft.com/office/drawing/2014/main" id="{8D29E9BB-73B1-49F9-9E81-4E4E3BE4C53D}"/>
              </a:ext>
            </a:extLst>
          </p:cNvPr>
          <p:cNvSpPr/>
          <p:nvPr userDrawn="1"/>
        </p:nvSpPr>
        <p:spPr>
          <a:xfrm>
            <a:off x="5411438" y="340137"/>
            <a:ext cx="1638" cy="952"/>
          </a:xfrm>
          <a:custGeom>
            <a:avLst/>
            <a:gdLst>
              <a:gd name="connsiteX0" fmla="*/ 0 w 1638"/>
              <a:gd name="connsiteY0" fmla="*/ 0 h 952"/>
              <a:gd name="connsiteX1" fmla="*/ 1619 w 1638"/>
              <a:gd name="connsiteY1" fmla="*/ 953 h 952"/>
              <a:gd name="connsiteX2" fmla="*/ 0 w 1638"/>
              <a:gd name="connsiteY2" fmla="*/ 0 h 952"/>
            </a:gdLst>
            <a:ahLst/>
            <a:cxnLst>
              <a:cxn ang="0">
                <a:pos x="connsiteX0" y="connsiteY0"/>
              </a:cxn>
              <a:cxn ang="0">
                <a:pos x="connsiteX1" y="connsiteY1"/>
              </a:cxn>
              <a:cxn ang="0">
                <a:pos x="connsiteX2" y="connsiteY2"/>
              </a:cxn>
            </a:cxnLst>
            <a:rect l="l" t="t" r="r" b="b"/>
            <a:pathLst>
              <a:path w="1638" h="952">
                <a:moveTo>
                  <a:pt x="0" y="0"/>
                </a:moveTo>
                <a:cubicBezTo>
                  <a:pt x="285" y="1143"/>
                  <a:pt x="762" y="572"/>
                  <a:pt x="1619" y="953"/>
                </a:cubicBezTo>
                <a:cubicBezTo>
                  <a:pt x="1810" y="572"/>
                  <a:pt x="571" y="95"/>
                  <a:pt x="0" y="0"/>
                </a:cubicBezTo>
                <a:close/>
              </a:path>
            </a:pathLst>
          </a:custGeom>
          <a:solidFill>
            <a:srgbClr val="237E85"/>
          </a:solidFill>
          <a:ln w="9525" cap="flat">
            <a:noFill/>
            <a:prstDash val="solid"/>
            <a:miter/>
          </a:ln>
        </p:spPr>
        <p:txBody>
          <a:bodyPr rtlCol="0" anchor="ctr"/>
          <a:lstStyle/>
          <a:p>
            <a:endParaRPr lang="en-US"/>
          </a:p>
        </p:txBody>
      </p:sp>
      <p:sp>
        <p:nvSpPr>
          <p:cNvPr id="491" name="צורה חופשית: צורה 464">
            <a:extLst>
              <a:ext uri="{FF2B5EF4-FFF2-40B4-BE49-F238E27FC236}">
                <a16:creationId xmlns:a16="http://schemas.microsoft.com/office/drawing/2014/main" id="{E1CA8892-3406-4EA9-AFFD-39E47B268C22}"/>
              </a:ext>
            </a:extLst>
          </p:cNvPr>
          <p:cNvSpPr/>
          <p:nvPr userDrawn="1"/>
        </p:nvSpPr>
        <p:spPr>
          <a:xfrm>
            <a:off x="5383148" y="41098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4" y="-73"/>
                  <a:pt x="667" y="-264"/>
                  <a:pt x="0" y="308"/>
                </a:cubicBezTo>
                <a:cubicBezTo>
                  <a:pt x="95" y="1737"/>
                  <a:pt x="1048" y="594"/>
                  <a:pt x="1334" y="1165"/>
                </a:cubicBezTo>
                <a:close/>
              </a:path>
            </a:pathLst>
          </a:custGeom>
          <a:solidFill>
            <a:srgbClr val="237E85"/>
          </a:solidFill>
          <a:ln w="9525" cap="flat">
            <a:noFill/>
            <a:prstDash val="solid"/>
            <a:miter/>
          </a:ln>
        </p:spPr>
        <p:txBody>
          <a:bodyPr rtlCol="0" anchor="ctr"/>
          <a:lstStyle/>
          <a:p>
            <a:endParaRPr lang="en-US"/>
          </a:p>
        </p:txBody>
      </p:sp>
      <p:sp>
        <p:nvSpPr>
          <p:cNvPr id="492" name="צורה חופשית: צורה 465">
            <a:extLst>
              <a:ext uri="{FF2B5EF4-FFF2-40B4-BE49-F238E27FC236}">
                <a16:creationId xmlns:a16="http://schemas.microsoft.com/office/drawing/2014/main" id="{6817FA90-AA0C-4642-8D54-D3EC4CE41BD9}"/>
              </a:ext>
            </a:extLst>
          </p:cNvPr>
          <p:cNvSpPr/>
          <p:nvPr userDrawn="1"/>
        </p:nvSpPr>
        <p:spPr>
          <a:xfrm>
            <a:off x="5379148" y="410392"/>
            <a:ext cx="1333" cy="579"/>
          </a:xfrm>
          <a:custGeom>
            <a:avLst/>
            <a:gdLst>
              <a:gd name="connsiteX0" fmla="*/ 0 w 1333"/>
              <a:gd name="connsiteY0" fmla="*/ 230 h 579"/>
              <a:gd name="connsiteX1" fmla="*/ 1334 w 1333"/>
              <a:gd name="connsiteY1" fmla="*/ 325 h 579"/>
              <a:gd name="connsiteX2" fmla="*/ 0 w 1333"/>
              <a:gd name="connsiteY2" fmla="*/ 230 h 579"/>
            </a:gdLst>
            <a:ahLst/>
            <a:cxnLst>
              <a:cxn ang="0">
                <a:pos x="connsiteX0" y="connsiteY0"/>
              </a:cxn>
              <a:cxn ang="0">
                <a:pos x="connsiteX1" y="connsiteY1"/>
              </a:cxn>
              <a:cxn ang="0">
                <a:pos x="connsiteX2" y="connsiteY2"/>
              </a:cxn>
            </a:cxnLst>
            <a:rect l="l" t="t" r="r" b="b"/>
            <a:pathLst>
              <a:path w="1333" h="579">
                <a:moveTo>
                  <a:pt x="0" y="230"/>
                </a:moveTo>
                <a:cubicBezTo>
                  <a:pt x="286" y="516"/>
                  <a:pt x="858" y="801"/>
                  <a:pt x="1334" y="325"/>
                </a:cubicBezTo>
                <a:cubicBezTo>
                  <a:pt x="953" y="135"/>
                  <a:pt x="571" y="-246"/>
                  <a:pt x="0" y="230"/>
                </a:cubicBezTo>
                <a:close/>
              </a:path>
            </a:pathLst>
          </a:custGeom>
          <a:solidFill>
            <a:srgbClr val="237E85"/>
          </a:solidFill>
          <a:ln w="9525" cap="flat">
            <a:noFill/>
            <a:prstDash val="solid"/>
            <a:miter/>
          </a:ln>
        </p:spPr>
        <p:txBody>
          <a:bodyPr rtlCol="0" anchor="ctr"/>
          <a:lstStyle/>
          <a:p>
            <a:endParaRPr lang="en-US"/>
          </a:p>
        </p:txBody>
      </p:sp>
      <p:sp>
        <p:nvSpPr>
          <p:cNvPr id="493" name="צורה חופשית: צורה 466">
            <a:extLst>
              <a:ext uri="{FF2B5EF4-FFF2-40B4-BE49-F238E27FC236}">
                <a16:creationId xmlns:a16="http://schemas.microsoft.com/office/drawing/2014/main" id="{AA381179-822A-4D8E-9D5D-E6B69615A34D}"/>
              </a:ext>
            </a:extLst>
          </p:cNvPr>
          <p:cNvSpPr/>
          <p:nvPr userDrawn="1"/>
        </p:nvSpPr>
        <p:spPr>
          <a:xfrm>
            <a:off x="5377148" y="336137"/>
            <a:ext cx="2190" cy="761"/>
          </a:xfrm>
          <a:custGeom>
            <a:avLst/>
            <a:gdLst>
              <a:gd name="connsiteX0" fmla="*/ 0 w 2190"/>
              <a:gd name="connsiteY0" fmla="*/ 0 h 761"/>
              <a:gd name="connsiteX1" fmla="*/ 2191 w 2190"/>
              <a:gd name="connsiteY1" fmla="*/ 762 h 761"/>
              <a:gd name="connsiteX2" fmla="*/ 0 w 2190"/>
              <a:gd name="connsiteY2" fmla="*/ 0 h 761"/>
            </a:gdLst>
            <a:ahLst/>
            <a:cxnLst>
              <a:cxn ang="0">
                <a:pos x="connsiteX0" y="connsiteY0"/>
              </a:cxn>
              <a:cxn ang="0">
                <a:pos x="connsiteX1" y="connsiteY1"/>
              </a:cxn>
              <a:cxn ang="0">
                <a:pos x="connsiteX2" y="connsiteY2"/>
              </a:cxn>
            </a:cxnLst>
            <a:rect l="l" t="t" r="r" b="b"/>
            <a:pathLst>
              <a:path w="2190" h="761">
                <a:moveTo>
                  <a:pt x="0" y="0"/>
                </a:moveTo>
                <a:cubicBezTo>
                  <a:pt x="285" y="1429"/>
                  <a:pt x="1428" y="-286"/>
                  <a:pt x="2191" y="762"/>
                </a:cubicBezTo>
                <a:cubicBezTo>
                  <a:pt x="2000" y="-572"/>
                  <a:pt x="666" y="381"/>
                  <a:pt x="0" y="0"/>
                </a:cubicBezTo>
                <a:close/>
              </a:path>
            </a:pathLst>
          </a:custGeom>
          <a:solidFill>
            <a:srgbClr val="237E85"/>
          </a:solidFill>
          <a:ln w="9525" cap="flat">
            <a:noFill/>
            <a:prstDash val="solid"/>
            <a:miter/>
          </a:ln>
        </p:spPr>
        <p:txBody>
          <a:bodyPr rtlCol="0" anchor="ctr"/>
          <a:lstStyle/>
          <a:p>
            <a:endParaRPr lang="en-US"/>
          </a:p>
        </p:txBody>
      </p:sp>
      <p:sp>
        <p:nvSpPr>
          <p:cNvPr id="494" name="צורה חופשית: צורה 467">
            <a:extLst>
              <a:ext uri="{FF2B5EF4-FFF2-40B4-BE49-F238E27FC236}">
                <a16:creationId xmlns:a16="http://schemas.microsoft.com/office/drawing/2014/main" id="{47D578AE-2511-4989-BF34-8348AD4D2173}"/>
              </a:ext>
            </a:extLst>
          </p:cNvPr>
          <p:cNvSpPr/>
          <p:nvPr userDrawn="1"/>
        </p:nvSpPr>
        <p:spPr>
          <a:xfrm>
            <a:off x="6636734" y="197452"/>
            <a:ext cx="2190" cy="1102"/>
          </a:xfrm>
          <a:custGeom>
            <a:avLst/>
            <a:gdLst>
              <a:gd name="connsiteX0" fmla="*/ 2191 w 2190"/>
              <a:gd name="connsiteY0" fmla="*/ 858 h 1102"/>
              <a:gd name="connsiteX1" fmla="*/ 0 w 2190"/>
              <a:gd name="connsiteY1" fmla="*/ 191 h 1102"/>
              <a:gd name="connsiteX2" fmla="*/ 2191 w 2190"/>
              <a:gd name="connsiteY2" fmla="*/ 858 h 1102"/>
            </a:gdLst>
            <a:ahLst/>
            <a:cxnLst>
              <a:cxn ang="0">
                <a:pos x="connsiteX0" y="connsiteY0"/>
              </a:cxn>
              <a:cxn ang="0">
                <a:pos x="connsiteX1" y="connsiteY1"/>
              </a:cxn>
              <a:cxn ang="0">
                <a:pos x="connsiteX2" y="connsiteY2"/>
              </a:cxn>
            </a:cxnLst>
            <a:rect l="l" t="t" r="r" b="b"/>
            <a:pathLst>
              <a:path w="2190" h="1102">
                <a:moveTo>
                  <a:pt x="2191" y="858"/>
                </a:moveTo>
                <a:cubicBezTo>
                  <a:pt x="1810" y="-190"/>
                  <a:pt x="762" y="-95"/>
                  <a:pt x="0" y="191"/>
                </a:cubicBezTo>
                <a:cubicBezTo>
                  <a:pt x="571" y="667"/>
                  <a:pt x="1524" y="1524"/>
                  <a:pt x="2191" y="858"/>
                </a:cubicBezTo>
                <a:close/>
              </a:path>
            </a:pathLst>
          </a:custGeom>
          <a:solidFill>
            <a:srgbClr val="237E85"/>
          </a:solidFill>
          <a:ln w="9525" cap="flat">
            <a:noFill/>
            <a:prstDash val="solid"/>
            <a:miter/>
          </a:ln>
        </p:spPr>
        <p:txBody>
          <a:bodyPr rtlCol="0" anchor="ctr"/>
          <a:lstStyle/>
          <a:p>
            <a:endParaRPr lang="en-US"/>
          </a:p>
        </p:txBody>
      </p:sp>
      <p:sp>
        <p:nvSpPr>
          <p:cNvPr id="495" name="צורה חופשית: צורה 468">
            <a:extLst>
              <a:ext uri="{FF2B5EF4-FFF2-40B4-BE49-F238E27FC236}">
                <a16:creationId xmlns:a16="http://schemas.microsoft.com/office/drawing/2014/main" id="{9C41893B-F350-4691-8B65-7277A1334366}"/>
              </a:ext>
            </a:extLst>
          </p:cNvPr>
          <p:cNvSpPr/>
          <p:nvPr userDrawn="1"/>
        </p:nvSpPr>
        <p:spPr>
          <a:xfrm>
            <a:off x="6088828" y="442843"/>
            <a:ext cx="10219" cy="1973"/>
          </a:xfrm>
          <a:custGeom>
            <a:avLst/>
            <a:gdLst>
              <a:gd name="connsiteX0" fmla="*/ 885 w 10219"/>
              <a:gd name="connsiteY0" fmla="*/ 545 h 1973"/>
              <a:gd name="connsiteX1" fmla="*/ 2123 w 10219"/>
              <a:gd name="connsiteY1" fmla="*/ 640 h 1973"/>
              <a:gd name="connsiteX2" fmla="*/ 10219 w 10219"/>
              <a:gd name="connsiteY2" fmla="*/ 1974 h 1973"/>
              <a:gd name="connsiteX3" fmla="*/ 5647 w 10219"/>
              <a:gd name="connsiteY3" fmla="*/ 164 h 1973"/>
              <a:gd name="connsiteX4" fmla="*/ 6409 w 10219"/>
              <a:gd name="connsiteY4" fmla="*/ 545 h 1973"/>
              <a:gd name="connsiteX5" fmla="*/ 313 w 10219"/>
              <a:gd name="connsiteY5" fmla="*/ 69 h 1973"/>
              <a:gd name="connsiteX6" fmla="*/ 885 w 10219"/>
              <a:gd name="connsiteY6" fmla="*/ 545 h 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19" h="1973">
                <a:moveTo>
                  <a:pt x="885" y="545"/>
                </a:moveTo>
                <a:lnTo>
                  <a:pt x="2123" y="640"/>
                </a:lnTo>
                <a:cubicBezTo>
                  <a:pt x="4790" y="1783"/>
                  <a:pt x="7076" y="1593"/>
                  <a:pt x="10219" y="1974"/>
                </a:cubicBezTo>
                <a:cubicBezTo>
                  <a:pt x="9076" y="640"/>
                  <a:pt x="7647" y="831"/>
                  <a:pt x="5647" y="164"/>
                </a:cubicBezTo>
                <a:cubicBezTo>
                  <a:pt x="5552" y="926"/>
                  <a:pt x="6219" y="355"/>
                  <a:pt x="6409" y="545"/>
                </a:cubicBezTo>
                <a:cubicBezTo>
                  <a:pt x="4790" y="1783"/>
                  <a:pt x="2504" y="-407"/>
                  <a:pt x="313" y="69"/>
                </a:cubicBezTo>
                <a:cubicBezTo>
                  <a:pt x="-544" y="259"/>
                  <a:pt x="599" y="640"/>
                  <a:pt x="885" y="545"/>
                </a:cubicBezTo>
                <a:close/>
              </a:path>
            </a:pathLst>
          </a:custGeom>
          <a:solidFill>
            <a:srgbClr val="237E85"/>
          </a:solidFill>
          <a:ln w="9525" cap="flat">
            <a:noFill/>
            <a:prstDash val="solid"/>
            <a:miter/>
          </a:ln>
        </p:spPr>
        <p:txBody>
          <a:bodyPr rtlCol="0" anchor="ctr"/>
          <a:lstStyle/>
          <a:p>
            <a:endParaRPr lang="en-US"/>
          </a:p>
        </p:txBody>
      </p:sp>
      <p:sp>
        <p:nvSpPr>
          <p:cNvPr id="496" name="צורה חופשית: צורה 469">
            <a:extLst>
              <a:ext uri="{FF2B5EF4-FFF2-40B4-BE49-F238E27FC236}">
                <a16:creationId xmlns:a16="http://schemas.microsoft.com/office/drawing/2014/main" id="{33E9E7C9-0A87-4C46-A2ED-893500F70AC5}"/>
              </a:ext>
            </a:extLst>
          </p:cNvPr>
          <p:cNvSpPr/>
          <p:nvPr userDrawn="1"/>
        </p:nvSpPr>
        <p:spPr>
          <a:xfrm>
            <a:off x="6091808" y="441842"/>
            <a:ext cx="1809" cy="1165"/>
          </a:xfrm>
          <a:custGeom>
            <a:avLst/>
            <a:gdLst>
              <a:gd name="connsiteX0" fmla="*/ 1810 w 1809"/>
              <a:gd name="connsiteY0" fmla="*/ 1165 h 1165"/>
              <a:gd name="connsiteX1" fmla="*/ 0 w 1809"/>
              <a:gd name="connsiteY1" fmla="*/ 308 h 1165"/>
              <a:gd name="connsiteX2" fmla="*/ 1810 w 1809"/>
              <a:gd name="connsiteY2" fmla="*/ 1165 h 1165"/>
            </a:gdLst>
            <a:ahLst/>
            <a:cxnLst>
              <a:cxn ang="0">
                <a:pos x="connsiteX0" y="connsiteY0"/>
              </a:cxn>
              <a:cxn ang="0">
                <a:pos x="connsiteX1" y="connsiteY1"/>
              </a:cxn>
              <a:cxn ang="0">
                <a:pos x="connsiteX2" y="connsiteY2"/>
              </a:cxn>
            </a:cxnLst>
            <a:rect l="l" t="t" r="r" b="b"/>
            <a:pathLst>
              <a:path w="1809" h="1165">
                <a:moveTo>
                  <a:pt x="1810" y="1165"/>
                </a:moveTo>
                <a:cubicBezTo>
                  <a:pt x="1429" y="-73"/>
                  <a:pt x="952" y="-264"/>
                  <a:pt x="0" y="308"/>
                </a:cubicBezTo>
                <a:cubicBezTo>
                  <a:pt x="191" y="1737"/>
                  <a:pt x="1429" y="594"/>
                  <a:pt x="1810" y="1165"/>
                </a:cubicBezTo>
                <a:close/>
              </a:path>
            </a:pathLst>
          </a:custGeom>
          <a:solidFill>
            <a:srgbClr val="237E85"/>
          </a:solidFill>
          <a:ln w="9525" cap="flat">
            <a:noFill/>
            <a:prstDash val="solid"/>
            <a:miter/>
          </a:ln>
        </p:spPr>
        <p:txBody>
          <a:bodyPr rtlCol="0" anchor="ctr"/>
          <a:lstStyle/>
          <a:p>
            <a:endParaRPr lang="en-US"/>
          </a:p>
        </p:txBody>
      </p:sp>
      <p:sp>
        <p:nvSpPr>
          <p:cNvPr id="497" name="צורה חופשית: צורה 470">
            <a:extLst>
              <a:ext uri="{FF2B5EF4-FFF2-40B4-BE49-F238E27FC236}">
                <a16:creationId xmlns:a16="http://schemas.microsoft.com/office/drawing/2014/main" id="{8CA54C13-B836-4577-83DE-1475CAF94DA0}"/>
              </a:ext>
            </a:extLst>
          </p:cNvPr>
          <p:cNvSpPr/>
          <p:nvPr userDrawn="1"/>
        </p:nvSpPr>
        <p:spPr>
          <a:xfrm>
            <a:off x="6118954" y="369760"/>
            <a:ext cx="1734" cy="857"/>
          </a:xfrm>
          <a:custGeom>
            <a:avLst/>
            <a:gdLst>
              <a:gd name="connsiteX0" fmla="*/ 1715 w 1734"/>
              <a:gd name="connsiteY0" fmla="*/ 857 h 857"/>
              <a:gd name="connsiteX1" fmla="*/ 0 w 1734"/>
              <a:gd name="connsiteY1" fmla="*/ 0 h 857"/>
              <a:gd name="connsiteX2" fmla="*/ 1715 w 1734"/>
              <a:gd name="connsiteY2" fmla="*/ 857 h 857"/>
            </a:gdLst>
            <a:ahLst/>
            <a:cxnLst>
              <a:cxn ang="0">
                <a:pos x="connsiteX0" y="connsiteY0"/>
              </a:cxn>
              <a:cxn ang="0">
                <a:pos x="connsiteX1" y="connsiteY1"/>
              </a:cxn>
              <a:cxn ang="0">
                <a:pos x="connsiteX2" y="connsiteY2"/>
              </a:cxn>
            </a:cxnLst>
            <a:rect l="l" t="t" r="r" b="b"/>
            <a:pathLst>
              <a:path w="1734" h="857">
                <a:moveTo>
                  <a:pt x="1715" y="857"/>
                </a:moveTo>
                <a:cubicBezTo>
                  <a:pt x="1905" y="476"/>
                  <a:pt x="667" y="95"/>
                  <a:pt x="0" y="0"/>
                </a:cubicBezTo>
                <a:cubicBezTo>
                  <a:pt x="381" y="1048"/>
                  <a:pt x="858" y="476"/>
                  <a:pt x="1715" y="857"/>
                </a:cubicBezTo>
                <a:close/>
              </a:path>
            </a:pathLst>
          </a:custGeom>
          <a:solidFill>
            <a:srgbClr val="237E85"/>
          </a:solidFill>
          <a:ln w="9525" cap="flat">
            <a:noFill/>
            <a:prstDash val="solid"/>
            <a:miter/>
          </a:ln>
        </p:spPr>
        <p:txBody>
          <a:bodyPr rtlCol="0" anchor="ctr"/>
          <a:lstStyle/>
          <a:p>
            <a:endParaRPr lang="en-US"/>
          </a:p>
        </p:txBody>
      </p:sp>
      <p:sp>
        <p:nvSpPr>
          <p:cNvPr id="498" name="צורה חופשית: צורה 471">
            <a:extLst>
              <a:ext uri="{FF2B5EF4-FFF2-40B4-BE49-F238E27FC236}">
                <a16:creationId xmlns:a16="http://schemas.microsoft.com/office/drawing/2014/main" id="{5000CD5B-5CD9-4CFF-AF36-80EF3724C346}"/>
              </a:ext>
            </a:extLst>
          </p:cNvPr>
          <p:cNvSpPr/>
          <p:nvPr userDrawn="1"/>
        </p:nvSpPr>
        <p:spPr>
          <a:xfrm>
            <a:off x="6086475" y="441116"/>
            <a:ext cx="1714" cy="663"/>
          </a:xfrm>
          <a:custGeom>
            <a:avLst/>
            <a:gdLst>
              <a:gd name="connsiteX0" fmla="*/ 0 w 1714"/>
              <a:gd name="connsiteY0" fmla="*/ 272 h 663"/>
              <a:gd name="connsiteX1" fmla="*/ 1714 w 1714"/>
              <a:gd name="connsiteY1" fmla="*/ 367 h 663"/>
              <a:gd name="connsiteX2" fmla="*/ 0 w 1714"/>
              <a:gd name="connsiteY2" fmla="*/ 272 h 663"/>
            </a:gdLst>
            <a:ahLst/>
            <a:cxnLst>
              <a:cxn ang="0">
                <a:pos x="connsiteX0" y="connsiteY0"/>
              </a:cxn>
              <a:cxn ang="0">
                <a:pos x="connsiteX1" y="connsiteY1"/>
              </a:cxn>
              <a:cxn ang="0">
                <a:pos x="connsiteX2" y="connsiteY2"/>
              </a:cxn>
            </a:cxnLst>
            <a:rect l="l" t="t" r="r" b="b"/>
            <a:pathLst>
              <a:path w="1714" h="663">
                <a:moveTo>
                  <a:pt x="0" y="272"/>
                </a:moveTo>
                <a:cubicBezTo>
                  <a:pt x="381" y="558"/>
                  <a:pt x="1143" y="939"/>
                  <a:pt x="1714" y="367"/>
                </a:cubicBezTo>
                <a:cubicBezTo>
                  <a:pt x="1334" y="177"/>
                  <a:pt x="762" y="-299"/>
                  <a:pt x="0" y="272"/>
                </a:cubicBezTo>
                <a:close/>
              </a:path>
            </a:pathLst>
          </a:custGeom>
          <a:solidFill>
            <a:srgbClr val="237E85"/>
          </a:solidFill>
          <a:ln w="9525" cap="flat">
            <a:noFill/>
            <a:prstDash val="solid"/>
            <a:miter/>
          </a:ln>
        </p:spPr>
        <p:txBody>
          <a:bodyPr rtlCol="0" anchor="ctr"/>
          <a:lstStyle/>
          <a:p>
            <a:endParaRPr lang="en-US"/>
          </a:p>
        </p:txBody>
      </p:sp>
      <p:sp>
        <p:nvSpPr>
          <p:cNvPr id="499" name="צורה חופשית: צורה 472">
            <a:extLst>
              <a:ext uri="{FF2B5EF4-FFF2-40B4-BE49-F238E27FC236}">
                <a16:creationId xmlns:a16="http://schemas.microsoft.com/office/drawing/2014/main" id="{DECF2D19-B65D-42A7-8A9E-BA99AC3DFDFE}"/>
              </a:ext>
            </a:extLst>
          </p:cNvPr>
          <p:cNvSpPr/>
          <p:nvPr userDrawn="1"/>
        </p:nvSpPr>
        <p:spPr>
          <a:xfrm>
            <a:off x="6061710" y="364140"/>
            <a:ext cx="5047" cy="2357"/>
          </a:xfrm>
          <a:custGeom>
            <a:avLst/>
            <a:gdLst>
              <a:gd name="connsiteX0" fmla="*/ 1905 w 5047"/>
              <a:gd name="connsiteY0" fmla="*/ 1238 h 2357"/>
              <a:gd name="connsiteX1" fmla="*/ 1238 w 5047"/>
              <a:gd name="connsiteY1" fmla="*/ 1905 h 2357"/>
              <a:gd name="connsiteX2" fmla="*/ 2191 w 5047"/>
              <a:gd name="connsiteY2" fmla="*/ 2286 h 2357"/>
              <a:gd name="connsiteX3" fmla="*/ 5048 w 5047"/>
              <a:gd name="connsiteY3" fmla="*/ 1810 h 2357"/>
              <a:gd name="connsiteX4" fmla="*/ 3334 w 5047"/>
              <a:gd name="connsiteY4" fmla="*/ 1715 h 2357"/>
              <a:gd name="connsiteX5" fmla="*/ 0 w 5047"/>
              <a:gd name="connsiteY5" fmla="*/ 0 h 2357"/>
              <a:gd name="connsiteX6" fmla="*/ 1905 w 5047"/>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7" h="2357">
                <a:moveTo>
                  <a:pt x="1905" y="1238"/>
                </a:moveTo>
                <a:cubicBezTo>
                  <a:pt x="1048" y="1715"/>
                  <a:pt x="-1048" y="1524"/>
                  <a:pt x="1238" y="1905"/>
                </a:cubicBezTo>
                <a:cubicBezTo>
                  <a:pt x="1619" y="1905"/>
                  <a:pt x="1619" y="2572"/>
                  <a:pt x="2191" y="2286"/>
                </a:cubicBezTo>
                <a:cubicBezTo>
                  <a:pt x="2286" y="572"/>
                  <a:pt x="3620" y="2762"/>
                  <a:pt x="5048" y="1810"/>
                </a:cubicBezTo>
                <a:cubicBezTo>
                  <a:pt x="4572" y="857"/>
                  <a:pt x="3714" y="857"/>
                  <a:pt x="3334" y="1715"/>
                </a:cubicBezTo>
                <a:cubicBezTo>
                  <a:pt x="2571" y="-95"/>
                  <a:pt x="1810" y="476"/>
                  <a:pt x="0" y="0"/>
                </a:cubicBezTo>
                <a:cubicBezTo>
                  <a:pt x="190" y="2096"/>
                  <a:pt x="1619" y="476"/>
                  <a:pt x="1905" y="1238"/>
                </a:cubicBezTo>
                <a:close/>
              </a:path>
            </a:pathLst>
          </a:custGeom>
          <a:solidFill>
            <a:srgbClr val="237E85"/>
          </a:solidFill>
          <a:ln w="9525" cap="flat">
            <a:noFill/>
            <a:prstDash val="solid"/>
            <a:miter/>
          </a:ln>
        </p:spPr>
        <p:txBody>
          <a:bodyPr rtlCol="0" anchor="ctr"/>
          <a:lstStyle/>
          <a:p>
            <a:endParaRPr lang="en-US"/>
          </a:p>
        </p:txBody>
      </p:sp>
      <p:sp>
        <p:nvSpPr>
          <p:cNvPr id="500" name="צורה חופשית: צורה 473">
            <a:extLst>
              <a:ext uri="{FF2B5EF4-FFF2-40B4-BE49-F238E27FC236}">
                <a16:creationId xmlns:a16="http://schemas.microsoft.com/office/drawing/2014/main" id="{E11D0BA7-0CD3-4811-93AB-953B1A2BF169}"/>
              </a:ext>
            </a:extLst>
          </p:cNvPr>
          <p:cNvSpPr/>
          <p:nvPr userDrawn="1"/>
        </p:nvSpPr>
        <p:spPr>
          <a:xfrm>
            <a:off x="6085332" y="366807"/>
            <a:ext cx="2190" cy="857"/>
          </a:xfrm>
          <a:custGeom>
            <a:avLst/>
            <a:gdLst>
              <a:gd name="connsiteX0" fmla="*/ 2191 w 2190"/>
              <a:gd name="connsiteY0" fmla="*/ 857 h 857"/>
              <a:gd name="connsiteX1" fmla="*/ 0 w 2190"/>
              <a:gd name="connsiteY1" fmla="*/ 0 h 857"/>
              <a:gd name="connsiteX2" fmla="*/ 2191 w 2190"/>
              <a:gd name="connsiteY2" fmla="*/ 857 h 857"/>
            </a:gdLst>
            <a:ahLst/>
            <a:cxnLst>
              <a:cxn ang="0">
                <a:pos x="connsiteX0" y="connsiteY0"/>
              </a:cxn>
              <a:cxn ang="0">
                <a:pos x="connsiteX1" y="connsiteY1"/>
              </a:cxn>
              <a:cxn ang="0">
                <a:pos x="connsiteX2" y="connsiteY2"/>
              </a:cxn>
            </a:cxnLst>
            <a:rect l="l" t="t" r="r" b="b"/>
            <a:pathLst>
              <a:path w="2190" h="857">
                <a:moveTo>
                  <a:pt x="2191" y="857"/>
                </a:moveTo>
                <a:cubicBezTo>
                  <a:pt x="2095" y="-571"/>
                  <a:pt x="762" y="286"/>
                  <a:pt x="0" y="0"/>
                </a:cubicBezTo>
                <a:cubicBezTo>
                  <a:pt x="191" y="1429"/>
                  <a:pt x="1429" y="-286"/>
                  <a:pt x="2191" y="857"/>
                </a:cubicBezTo>
                <a:close/>
              </a:path>
            </a:pathLst>
          </a:custGeom>
          <a:solidFill>
            <a:srgbClr val="237E85"/>
          </a:solidFill>
          <a:ln w="9525" cap="flat">
            <a:noFill/>
            <a:prstDash val="solid"/>
            <a:miter/>
          </a:ln>
        </p:spPr>
        <p:txBody>
          <a:bodyPr rtlCol="0" anchor="ctr"/>
          <a:lstStyle/>
          <a:p>
            <a:endParaRPr lang="en-US"/>
          </a:p>
        </p:txBody>
      </p:sp>
      <p:sp>
        <p:nvSpPr>
          <p:cNvPr id="501" name="צורה חופשית: צורה 474">
            <a:extLst>
              <a:ext uri="{FF2B5EF4-FFF2-40B4-BE49-F238E27FC236}">
                <a16:creationId xmlns:a16="http://schemas.microsoft.com/office/drawing/2014/main" id="{D1725D98-62DB-425A-9168-5FEA8E4A9418}"/>
              </a:ext>
            </a:extLst>
          </p:cNvPr>
          <p:cNvSpPr/>
          <p:nvPr userDrawn="1"/>
        </p:nvSpPr>
        <p:spPr>
          <a:xfrm>
            <a:off x="6343173" y="376517"/>
            <a:ext cx="3428" cy="1625"/>
          </a:xfrm>
          <a:custGeom>
            <a:avLst/>
            <a:gdLst>
              <a:gd name="connsiteX0" fmla="*/ 3429 w 3428"/>
              <a:gd name="connsiteY0" fmla="*/ 1625 h 1625"/>
              <a:gd name="connsiteX1" fmla="*/ 0 w 3428"/>
              <a:gd name="connsiteY1" fmla="*/ 6 h 1625"/>
              <a:gd name="connsiteX2" fmla="*/ 3429 w 3428"/>
              <a:gd name="connsiteY2" fmla="*/ 1625 h 1625"/>
            </a:gdLst>
            <a:ahLst/>
            <a:cxnLst>
              <a:cxn ang="0">
                <a:pos x="connsiteX0" y="connsiteY0"/>
              </a:cxn>
              <a:cxn ang="0">
                <a:pos x="connsiteX1" y="connsiteY1"/>
              </a:cxn>
              <a:cxn ang="0">
                <a:pos x="connsiteX2" y="connsiteY2"/>
              </a:cxn>
            </a:cxnLst>
            <a:rect l="l" t="t" r="r" b="b"/>
            <a:pathLst>
              <a:path w="3428" h="1625">
                <a:moveTo>
                  <a:pt x="3429" y="1625"/>
                </a:moveTo>
                <a:cubicBezTo>
                  <a:pt x="3238" y="959"/>
                  <a:pt x="952" y="-89"/>
                  <a:pt x="0" y="6"/>
                </a:cubicBezTo>
                <a:cubicBezTo>
                  <a:pt x="857" y="1244"/>
                  <a:pt x="1905" y="959"/>
                  <a:pt x="3429" y="1625"/>
                </a:cubicBezTo>
                <a:close/>
              </a:path>
            </a:pathLst>
          </a:custGeom>
          <a:solidFill>
            <a:srgbClr val="237E85"/>
          </a:solidFill>
          <a:ln w="9525" cap="flat">
            <a:noFill/>
            <a:prstDash val="solid"/>
            <a:miter/>
          </a:ln>
        </p:spPr>
        <p:txBody>
          <a:bodyPr rtlCol="0" anchor="ctr"/>
          <a:lstStyle/>
          <a:p>
            <a:endParaRPr lang="en-US"/>
          </a:p>
        </p:txBody>
      </p:sp>
      <p:sp>
        <p:nvSpPr>
          <p:cNvPr id="502" name="צורה חופשית: צורה 475">
            <a:extLst>
              <a:ext uri="{FF2B5EF4-FFF2-40B4-BE49-F238E27FC236}">
                <a16:creationId xmlns:a16="http://schemas.microsoft.com/office/drawing/2014/main" id="{9AB4342A-252F-4F95-B370-2FF7EA1BAF8A}"/>
              </a:ext>
            </a:extLst>
          </p:cNvPr>
          <p:cNvSpPr/>
          <p:nvPr userDrawn="1"/>
        </p:nvSpPr>
        <p:spPr>
          <a:xfrm>
            <a:off x="6044635" y="376713"/>
            <a:ext cx="1424" cy="3272"/>
          </a:xfrm>
          <a:custGeom>
            <a:avLst/>
            <a:gdLst>
              <a:gd name="connsiteX0" fmla="*/ 787 w 1424"/>
              <a:gd name="connsiteY0" fmla="*/ 2762 h 3272"/>
              <a:gd name="connsiteX1" fmla="*/ 1359 w 1424"/>
              <a:gd name="connsiteY1" fmla="*/ 0 h 3272"/>
              <a:gd name="connsiteX2" fmla="*/ 25 w 1424"/>
              <a:gd name="connsiteY2" fmla="*/ 2762 h 3272"/>
              <a:gd name="connsiteX3" fmla="*/ 787 w 1424"/>
              <a:gd name="connsiteY3" fmla="*/ 2762 h 3272"/>
            </a:gdLst>
            <a:ahLst/>
            <a:cxnLst>
              <a:cxn ang="0">
                <a:pos x="connsiteX0" y="connsiteY0"/>
              </a:cxn>
              <a:cxn ang="0">
                <a:pos x="connsiteX1" y="connsiteY1"/>
              </a:cxn>
              <a:cxn ang="0">
                <a:pos x="connsiteX2" y="connsiteY2"/>
              </a:cxn>
              <a:cxn ang="0">
                <a:pos x="connsiteX3" y="connsiteY3"/>
              </a:cxn>
            </a:cxnLst>
            <a:rect l="l" t="t" r="r" b="b"/>
            <a:pathLst>
              <a:path w="1424" h="3272">
                <a:moveTo>
                  <a:pt x="787" y="2762"/>
                </a:moveTo>
                <a:cubicBezTo>
                  <a:pt x="311" y="1429"/>
                  <a:pt x="1740" y="1048"/>
                  <a:pt x="1359" y="0"/>
                </a:cubicBezTo>
                <a:cubicBezTo>
                  <a:pt x="692" y="286"/>
                  <a:pt x="692" y="2381"/>
                  <a:pt x="25" y="2762"/>
                </a:cubicBezTo>
                <a:cubicBezTo>
                  <a:pt x="-165" y="4001"/>
                  <a:pt x="787" y="2572"/>
                  <a:pt x="787" y="2762"/>
                </a:cubicBezTo>
                <a:close/>
              </a:path>
            </a:pathLst>
          </a:custGeom>
          <a:solidFill>
            <a:srgbClr val="237E85"/>
          </a:solidFill>
          <a:ln w="9525" cap="flat">
            <a:noFill/>
            <a:prstDash val="solid"/>
            <a:miter/>
          </a:ln>
        </p:spPr>
        <p:txBody>
          <a:bodyPr rtlCol="0" anchor="ctr"/>
          <a:lstStyle/>
          <a:p>
            <a:endParaRPr lang="en-US"/>
          </a:p>
        </p:txBody>
      </p:sp>
      <p:sp>
        <p:nvSpPr>
          <p:cNvPr id="503" name="צורה חופשית: צורה 476">
            <a:extLst>
              <a:ext uri="{FF2B5EF4-FFF2-40B4-BE49-F238E27FC236}">
                <a16:creationId xmlns:a16="http://schemas.microsoft.com/office/drawing/2014/main" id="{3FC58DD6-1294-462F-AEF0-3D06E5AD03F7}"/>
              </a:ext>
            </a:extLst>
          </p:cNvPr>
          <p:cNvSpPr/>
          <p:nvPr userDrawn="1"/>
        </p:nvSpPr>
        <p:spPr>
          <a:xfrm>
            <a:off x="6069425" y="640222"/>
            <a:ext cx="1999" cy="1622"/>
          </a:xfrm>
          <a:custGeom>
            <a:avLst/>
            <a:gdLst>
              <a:gd name="connsiteX0" fmla="*/ 0 w 1999"/>
              <a:gd name="connsiteY0" fmla="*/ 333 h 1622"/>
              <a:gd name="connsiteX1" fmla="*/ 2000 w 1999"/>
              <a:gd name="connsiteY1" fmla="*/ 1286 h 1622"/>
              <a:gd name="connsiteX2" fmla="*/ 0 w 1999"/>
              <a:gd name="connsiteY2" fmla="*/ 333 h 1622"/>
            </a:gdLst>
            <a:ahLst/>
            <a:cxnLst>
              <a:cxn ang="0">
                <a:pos x="connsiteX0" y="connsiteY0"/>
              </a:cxn>
              <a:cxn ang="0">
                <a:pos x="connsiteX1" y="connsiteY1"/>
              </a:cxn>
              <a:cxn ang="0">
                <a:pos x="connsiteX2" y="connsiteY2"/>
              </a:cxn>
            </a:cxnLst>
            <a:rect l="l" t="t" r="r" b="b"/>
            <a:pathLst>
              <a:path w="1999" h="1622">
                <a:moveTo>
                  <a:pt x="0" y="333"/>
                </a:moveTo>
                <a:cubicBezTo>
                  <a:pt x="95" y="1953"/>
                  <a:pt x="1238" y="1762"/>
                  <a:pt x="2000" y="1286"/>
                </a:cubicBezTo>
                <a:cubicBezTo>
                  <a:pt x="1524" y="714"/>
                  <a:pt x="762" y="-619"/>
                  <a:pt x="0" y="333"/>
                </a:cubicBezTo>
                <a:close/>
              </a:path>
            </a:pathLst>
          </a:custGeom>
          <a:solidFill>
            <a:srgbClr val="237E85"/>
          </a:solidFill>
          <a:ln w="9525" cap="flat">
            <a:noFill/>
            <a:prstDash val="solid"/>
            <a:miter/>
          </a:ln>
        </p:spPr>
        <p:txBody>
          <a:bodyPr rtlCol="0" anchor="ctr"/>
          <a:lstStyle/>
          <a:p>
            <a:endParaRPr lang="en-US"/>
          </a:p>
        </p:txBody>
      </p:sp>
      <p:sp>
        <p:nvSpPr>
          <p:cNvPr id="504" name="צורה חופשית: צורה 477">
            <a:extLst>
              <a:ext uri="{FF2B5EF4-FFF2-40B4-BE49-F238E27FC236}">
                <a16:creationId xmlns:a16="http://schemas.microsoft.com/office/drawing/2014/main" id="{7B9D74BF-6F79-4E50-B3E3-1691E1E11691}"/>
              </a:ext>
            </a:extLst>
          </p:cNvPr>
          <p:cNvSpPr/>
          <p:nvPr userDrawn="1"/>
        </p:nvSpPr>
        <p:spPr>
          <a:xfrm>
            <a:off x="6314310" y="365950"/>
            <a:ext cx="7432" cy="4200"/>
          </a:xfrm>
          <a:custGeom>
            <a:avLst/>
            <a:gdLst>
              <a:gd name="connsiteX0" fmla="*/ 4765 w 7432"/>
              <a:gd name="connsiteY0" fmla="*/ 3143 h 4200"/>
              <a:gd name="connsiteX1" fmla="*/ 3 w 7432"/>
              <a:gd name="connsiteY1" fmla="*/ 0 h 4200"/>
              <a:gd name="connsiteX2" fmla="*/ 2765 w 7432"/>
              <a:gd name="connsiteY2" fmla="*/ 2096 h 4200"/>
              <a:gd name="connsiteX3" fmla="*/ 1622 w 7432"/>
              <a:gd name="connsiteY3" fmla="*/ 2477 h 4200"/>
              <a:gd name="connsiteX4" fmla="*/ 2955 w 7432"/>
              <a:gd name="connsiteY4" fmla="*/ 3334 h 4200"/>
              <a:gd name="connsiteX5" fmla="*/ 7432 w 7432"/>
              <a:gd name="connsiteY5" fmla="*/ 4191 h 4200"/>
              <a:gd name="connsiteX6" fmla="*/ 4765 w 7432"/>
              <a:gd name="connsiteY6" fmla="*/ 3143 h 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32" h="4200">
                <a:moveTo>
                  <a:pt x="4765" y="3143"/>
                </a:moveTo>
                <a:cubicBezTo>
                  <a:pt x="3908" y="1048"/>
                  <a:pt x="2670" y="1238"/>
                  <a:pt x="3" y="0"/>
                </a:cubicBezTo>
                <a:cubicBezTo>
                  <a:pt x="-93" y="2096"/>
                  <a:pt x="2384" y="1143"/>
                  <a:pt x="2765" y="2096"/>
                </a:cubicBezTo>
                <a:cubicBezTo>
                  <a:pt x="1336" y="2191"/>
                  <a:pt x="-1807" y="1143"/>
                  <a:pt x="1622" y="2477"/>
                </a:cubicBezTo>
                <a:cubicBezTo>
                  <a:pt x="2194" y="2667"/>
                  <a:pt x="2098" y="3334"/>
                  <a:pt x="2955" y="3334"/>
                </a:cubicBezTo>
                <a:cubicBezTo>
                  <a:pt x="3432" y="1715"/>
                  <a:pt x="5147" y="4382"/>
                  <a:pt x="7432" y="4191"/>
                </a:cubicBezTo>
                <a:cubicBezTo>
                  <a:pt x="6861" y="2858"/>
                  <a:pt x="5623" y="2477"/>
                  <a:pt x="4765" y="3143"/>
                </a:cubicBezTo>
                <a:close/>
              </a:path>
            </a:pathLst>
          </a:custGeom>
          <a:solidFill>
            <a:srgbClr val="237E85"/>
          </a:solidFill>
          <a:ln w="9525" cap="flat">
            <a:noFill/>
            <a:prstDash val="solid"/>
            <a:miter/>
          </a:ln>
        </p:spPr>
        <p:txBody>
          <a:bodyPr rtlCol="0" anchor="ctr"/>
          <a:lstStyle/>
          <a:p>
            <a:endParaRPr lang="en-US"/>
          </a:p>
        </p:txBody>
      </p:sp>
      <p:sp>
        <p:nvSpPr>
          <p:cNvPr id="505" name="צורה חופשית: צורה 478">
            <a:extLst>
              <a:ext uri="{FF2B5EF4-FFF2-40B4-BE49-F238E27FC236}">
                <a16:creationId xmlns:a16="http://schemas.microsoft.com/office/drawing/2014/main" id="{F316B731-08D1-4D2C-A3B4-E5119A775EDF}"/>
              </a:ext>
            </a:extLst>
          </p:cNvPr>
          <p:cNvSpPr/>
          <p:nvPr userDrawn="1"/>
        </p:nvSpPr>
        <p:spPr>
          <a:xfrm>
            <a:off x="6287547" y="364404"/>
            <a:ext cx="4667" cy="1546"/>
          </a:xfrm>
          <a:custGeom>
            <a:avLst/>
            <a:gdLst>
              <a:gd name="connsiteX0" fmla="*/ 0 w 4667"/>
              <a:gd name="connsiteY0" fmla="*/ 1546 h 1546"/>
              <a:gd name="connsiteX1" fmla="*/ 4667 w 4667"/>
              <a:gd name="connsiteY1" fmla="*/ 118 h 1546"/>
              <a:gd name="connsiteX2" fmla="*/ 0 w 4667"/>
              <a:gd name="connsiteY2" fmla="*/ 1546 h 1546"/>
            </a:gdLst>
            <a:ahLst/>
            <a:cxnLst>
              <a:cxn ang="0">
                <a:pos x="connsiteX0" y="connsiteY0"/>
              </a:cxn>
              <a:cxn ang="0">
                <a:pos x="connsiteX1" y="connsiteY1"/>
              </a:cxn>
              <a:cxn ang="0">
                <a:pos x="connsiteX2" y="connsiteY2"/>
              </a:cxn>
            </a:cxnLst>
            <a:rect l="l" t="t" r="r" b="b"/>
            <a:pathLst>
              <a:path w="4667" h="1546">
                <a:moveTo>
                  <a:pt x="0" y="1546"/>
                </a:moveTo>
                <a:cubicBezTo>
                  <a:pt x="1905" y="975"/>
                  <a:pt x="2763" y="1070"/>
                  <a:pt x="4667" y="118"/>
                </a:cubicBezTo>
                <a:cubicBezTo>
                  <a:pt x="3810" y="-73"/>
                  <a:pt x="953" y="-263"/>
                  <a:pt x="0" y="1546"/>
                </a:cubicBezTo>
                <a:close/>
              </a:path>
            </a:pathLst>
          </a:custGeom>
          <a:solidFill>
            <a:srgbClr val="237E85"/>
          </a:solidFill>
          <a:ln w="9525" cap="flat">
            <a:noFill/>
            <a:prstDash val="solid"/>
            <a:miter/>
          </a:ln>
        </p:spPr>
        <p:txBody>
          <a:bodyPr rtlCol="0" anchor="ctr"/>
          <a:lstStyle/>
          <a:p>
            <a:endParaRPr lang="en-US"/>
          </a:p>
        </p:txBody>
      </p:sp>
      <p:sp>
        <p:nvSpPr>
          <p:cNvPr id="506" name="צורה חופשית: צורה 479">
            <a:extLst>
              <a:ext uri="{FF2B5EF4-FFF2-40B4-BE49-F238E27FC236}">
                <a16:creationId xmlns:a16="http://schemas.microsoft.com/office/drawing/2014/main" id="{57AE3078-0415-483F-AE21-D068C691C350}"/>
              </a:ext>
            </a:extLst>
          </p:cNvPr>
          <p:cNvSpPr/>
          <p:nvPr userDrawn="1"/>
        </p:nvSpPr>
        <p:spPr>
          <a:xfrm>
            <a:off x="6144387" y="372593"/>
            <a:ext cx="4571" cy="1309"/>
          </a:xfrm>
          <a:custGeom>
            <a:avLst/>
            <a:gdLst>
              <a:gd name="connsiteX0" fmla="*/ 4572 w 4571"/>
              <a:gd name="connsiteY0" fmla="*/ 977 h 1309"/>
              <a:gd name="connsiteX1" fmla="*/ 0 w 4571"/>
              <a:gd name="connsiteY1" fmla="*/ 215 h 1309"/>
              <a:gd name="connsiteX2" fmla="*/ 4572 w 4571"/>
              <a:gd name="connsiteY2" fmla="*/ 977 h 1309"/>
            </a:gdLst>
            <a:ahLst/>
            <a:cxnLst>
              <a:cxn ang="0">
                <a:pos x="connsiteX0" y="connsiteY0"/>
              </a:cxn>
              <a:cxn ang="0">
                <a:pos x="connsiteX1" y="connsiteY1"/>
              </a:cxn>
              <a:cxn ang="0">
                <a:pos x="connsiteX2" y="connsiteY2"/>
              </a:cxn>
            </a:cxnLst>
            <a:rect l="l" t="t" r="r" b="b"/>
            <a:pathLst>
              <a:path w="4571" h="1309">
                <a:moveTo>
                  <a:pt x="4572" y="977"/>
                </a:moveTo>
                <a:cubicBezTo>
                  <a:pt x="4096" y="1834"/>
                  <a:pt x="952" y="-737"/>
                  <a:pt x="0" y="215"/>
                </a:cubicBezTo>
                <a:cubicBezTo>
                  <a:pt x="381" y="-71"/>
                  <a:pt x="3905" y="2120"/>
                  <a:pt x="4572" y="977"/>
                </a:cubicBezTo>
                <a:close/>
              </a:path>
            </a:pathLst>
          </a:custGeom>
          <a:solidFill>
            <a:srgbClr val="237E85"/>
          </a:solidFill>
          <a:ln w="9525" cap="flat">
            <a:noFill/>
            <a:prstDash val="solid"/>
            <a:miter/>
          </a:ln>
        </p:spPr>
        <p:txBody>
          <a:bodyPr rtlCol="0" anchor="ctr"/>
          <a:lstStyle/>
          <a:p>
            <a:endParaRPr lang="en-US"/>
          </a:p>
        </p:txBody>
      </p:sp>
      <p:sp>
        <p:nvSpPr>
          <p:cNvPr id="507" name="צורה חופשית: צורה 480">
            <a:extLst>
              <a:ext uri="{FF2B5EF4-FFF2-40B4-BE49-F238E27FC236}">
                <a16:creationId xmlns:a16="http://schemas.microsoft.com/office/drawing/2014/main" id="{41F02084-FD03-423E-A1BF-DD38F13F3656}"/>
              </a:ext>
            </a:extLst>
          </p:cNvPr>
          <p:cNvSpPr/>
          <p:nvPr userDrawn="1"/>
        </p:nvSpPr>
        <p:spPr>
          <a:xfrm>
            <a:off x="6122765" y="370190"/>
            <a:ext cx="2285" cy="920"/>
          </a:xfrm>
          <a:custGeom>
            <a:avLst/>
            <a:gdLst>
              <a:gd name="connsiteX0" fmla="*/ 2286 w 2285"/>
              <a:gd name="connsiteY0" fmla="*/ 808 h 920"/>
              <a:gd name="connsiteX1" fmla="*/ 0 w 2285"/>
              <a:gd name="connsiteY1" fmla="*/ 237 h 920"/>
              <a:gd name="connsiteX2" fmla="*/ 2286 w 2285"/>
              <a:gd name="connsiteY2" fmla="*/ 808 h 920"/>
            </a:gdLst>
            <a:ahLst/>
            <a:cxnLst>
              <a:cxn ang="0">
                <a:pos x="connsiteX0" y="connsiteY0"/>
              </a:cxn>
              <a:cxn ang="0">
                <a:pos x="connsiteX1" y="connsiteY1"/>
              </a:cxn>
              <a:cxn ang="0">
                <a:pos x="connsiteX2" y="connsiteY2"/>
              </a:cxn>
            </a:cxnLst>
            <a:rect l="l" t="t" r="r" b="b"/>
            <a:pathLst>
              <a:path w="2285" h="920">
                <a:moveTo>
                  <a:pt x="2286" y="808"/>
                </a:moveTo>
                <a:cubicBezTo>
                  <a:pt x="1714" y="237"/>
                  <a:pt x="667" y="-335"/>
                  <a:pt x="0" y="237"/>
                </a:cubicBezTo>
                <a:cubicBezTo>
                  <a:pt x="667" y="808"/>
                  <a:pt x="1619" y="1094"/>
                  <a:pt x="2286" y="808"/>
                </a:cubicBezTo>
                <a:close/>
              </a:path>
            </a:pathLst>
          </a:custGeom>
          <a:solidFill>
            <a:srgbClr val="237E85"/>
          </a:solidFill>
          <a:ln w="9525" cap="flat">
            <a:noFill/>
            <a:prstDash val="solid"/>
            <a:miter/>
          </a:ln>
        </p:spPr>
        <p:txBody>
          <a:bodyPr rtlCol="0" anchor="ctr"/>
          <a:lstStyle/>
          <a:p>
            <a:endParaRPr lang="en-US"/>
          </a:p>
        </p:txBody>
      </p:sp>
      <p:sp>
        <p:nvSpPr>
          <p:cNvPr id="508" name="צורה חופשית: צורה 481">
            <a:extLst>
              <a:ext uri="{FF2B5EF4-FFF2-40B4-BE49-F238E27FC236}">
                <a16:creationId xmlns:a16="http://schemas.microsoft.com/office/drawing/2014/main" id="{7A2C8F69-E04A-4FA1-9B2F-FB0E2A787CF2}"/>
              </a:ext>
            </a:extLst>
          </p:cNvPr>
          <p:cNvSpPr/>
          <p:nvPr userDrawn="1"/>
        </p:nvSpPr>
        <p:spPr>
          <a:xfrm>
            <a:off x="6288023" y="366878"/>
            <a:ext cx="1539" cy="1502"/>
          </a:xfrm>
          <a:custGeom>
            <a:avLst/>
            <a:gdLst>
              <a:gd name="connsiteX0" fmla="*/ 1144 w 1539"/>
              <a:gd name="connsiteY0" fmla="*/ 691 h 1502"/>
              <a:gd name="connsiteX1" fmla="*/ 1524 w 1539"/>
              <a:gd name="connsiteY1" fmla="*/ 405 h 1502"/>
              <a:gd name="connsiteX2" fmla="*/ 0 w 1539"/>
              <a:gd name="connsiteY2" fmla="*/ 1072 h 1502"/>
              <a:gd name="connsiteX3" fmla="*/ 1524 w 1539"/>
              <a:gd name="connsiteY3" fmla="*/ 1167 h 1502"/>
              <a:gd name="connsiteX4" fmla="*/ 1144 w 1539"/>
              <a:gd name="connsiteY4" fmla="*/ 691 h 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9" h="1502">
                <a:moveTo>
                  <a:pt x="1144" y="691"/>
                </a:moveTo>
                <a:cubicBezTo>
                  <a:pt x="1144" y="405"/>
                  <a:pt x="1334" y="405"/>
                  <a:pt x="1524" y="405"/>
                </a:cubicBezTo>
                <a:cubicBezTo>
                  <a:pt x="1429" y="-738"/>
                  <a:pt x="381" y="881"/>
                  <a:pt x="0" y="1072"/>
                </a:cubicBezTo>
                <a:cubicBezTo>
                  <a:pt x="95" y="2310"/>
                  <a:pt x="858" y="405"/>
                  <a:pt x="1524" y="1167"/>
                </a:cubicBezTo>
                <a:cubicBezTo>
                  <a:pt x="1620" y="881"/>
                  <a:pt x="1238" y="881"/>
                  <a:pt x="1144" y="691"/>
                </a:cubicBezTo>
                <a:close/>
              </a:path>
            </a:pathLst>
          </a:custGeom>
          <a:solidFill>
            <a:srgbClr val="237E85"/>
          </a:solidFill>
          <a:ln w="9525" cap="flat">
            <a:noFill/>
            <a:prstDash val="solid"/>
            <a:miter/>
          </a:ln>
        </p:spPr>
        <p:txBody>
          <a:bodyPr rtlCol="0" anchor="ctr"/>
          <a:lstStyle/>
          <a:p>
            <a:endParaRPr lang="en-US"/>
          </a:p>
        </p:txBody>
      </p:sp>
      <p:sp>
        <p:nvSpPr>
          <p:cNvPr id="509" name="צורה חופשית: צורה 482">
            <a:extLst>
              <a:ext uri="{FF2B5EF4-FFF2-40B4-BE49-F238E27FC236}">
                <a16:creationId xmlns:a16="http://schemas.microsoft.com/office/drawing/2014/main" id="{94A076A6-6A2D-41EB-9168-DB848C0D5786}"/>
              </a:ext>
            </a:extLst>
          </p:cNvPr>
          <p:cNvSpPr/>
          <p:nvPr userDrawn="1"/>
        </p:nvSpPr>
        <p:spPr>
          <a:xfrm>
            <a:off x="6045136" y="368712"/>
            <a:ext cx="2762" cy="2571"/>
          </a:xfrm>
          <a:custGeom>
            <a:avLst/>
            <a:gdLst>
              <a:gd name="connsiteX0" fmla="*/ 2763 w 2762"/>
              <a:gd name="connsiteY0" fmla="*/ 0 h 2571"/>
              <a:gd name="connsiteX1" fmla="*/ 0 w 2762"/>
              <a:gd name="connsiteY1" fmla="*/ 2572 h 2571"/>
              <a:gd name="connsiteX2" fmla="*/ 2763 w 2762"/>
              <a:gd name="connsiteY2" fmla="*/ 0 h 2571"/>
            </a:gdLst>
            <a:ahLst/>
            <a:cxnLst>
              <a:cxn ang="0">
                <a:pos x="connsiteX0" y="connsiteY0"/>
              </a:cxn>
              <a:cxn ang="0">
                <a:pos x="connsiteX1" y="connsiteY1"/>
              </a:cxn>
              <a:cxn ang="0">
                <a:pos x="connsiteX2" y="connsiteY2"/>
              </a:cxn>
            </a:cxnLst>
            <a:rect l="l" t="t" r="r" b="b"/>
            <a:pathLst>
              <a:path w="2762" h="2571">
                <a:moveTo>
                  <a:pt x="2763" y="0"/>
                </a:moveTo>
                <a:cubicBezTo>
                  <a:pt x="2191" y="95"/>
                  <a:pt x="477" y="572"/>
                  <a:pt x="0" y="2572"/>
                </a:cubicBezTo>
                <a:cubicBezTo>
                  <a:pt x="1048" y="1619"/>
                  <a:pt x="1620" y="1429"/>
                  <a:pt x="2763" y="0"/>
                </a:cubicBezTo>
                <a:close/>
              </a:path>
            </a:pathLst>
          </a:custGeom>
          <a:solidFill>
            <a:srgbClr val="237E85"/>
          </a:solidFill>
          <a:ln w="9525" cap="flat">
            <a:noFill/>
            <a:prstDash val="solid"/>
            <a:miter/>
          </a:ln>
        </p:spPr>
        <p:txBody>
          <a:bodyPr rtlCol="0" anchor="ctr"/>
          <a:lstStyle/>
          <a:p>
            <a:endParaRPr lang="en-US"/>
          </a:p>
        </p:txBody>
      </p:sp>
      <p:sp>
        <p:nvSpPr>
          <p:cNvPr id="510" name="צורה חופשית: צורה 483">
            <a:extLst>
              <a:ext uri="{FF2B5EF4-FFF2-40B4-BE49-F238E27FC236}">
                <a16:creationId xmlns:a16="http://schemas.microsoft.com/office/drawing/2014/main" id="{2B175631-4EDB-4C59-8231-D7BE927E3DF6}"/>
              </a:ext>
            </a:extLst>
          </p:cNvPr>
          <p:cNvSpPr/>
          <p:nvPr userDrawn="1"/>
        </p:nvSpPr>
        <p:spPr>
          <a:xfrm>
            <a:off x="6128385" y="532447"/>
            <a:ext cx="11609" cy="5531"/>
          </a:xfrm>
          <a:custGeom>
            <a:avLst/>
            <a:gdLst>
              <a:gd name="connsiteX0" fmla="*/ 10668 w 11609"/>
              <a:gd name="connsiteY0" fmla="*/ 4858 h 5531"/>
              <a:gd name="connsiteX1" fmla="*/ 9239 w 11609"/>
              <a:gd name="connsiteY1" fmla="*/ 4286 h 5531"/>
              <a:gd name="connsiteX2" fmla="*/ 0 w 11609"/>
              <a:gd name="connsiteY2" fmla="*/ 0 h 5531"/>
              <a:gd name="connsiteX3" fmla="*/ 4857 w 11609"/>
              <a:gd name="connsiteY3" fmla="*/ 3905 h 5531"/>
              <a:gd name="connsiteX4" fmla="*/ 4096 w 11609"/>
              <a:gd name="connsiteY4" fmla="*/ 3048 h 5531"/>
              <a:gd name="connsiteX5" fmla="*/ 11239 w 11609"/>
              <a:gd name="connsiteY5" fmla="*/ 5524 h 5531"/>
              <a:gd name="connsiteX6" fmla="*/ 10668 w 11609"/>
              <a:gd name="connsiteY6" fmla="*/ 4858 h 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09" h="5531">
                <a:moveTo>
                  <a:pt x="10668" y="4858"/>
                </a:moveTo>
                <a:lnTo>
                  <a:pt x="9239" y="4286"/>
                </a:lnTo>
                <a:cubicBezTo>
                  <a:pt x="6572" y="1905"/>
                  <a:pt x="3620" y="1524"/>
                  <a:pt x="0" y="0"/>
                </a:cubicBezTo>
                <a:cubicBezTo>
                  <a:pt x="952" y="2191"/>
                  <a:pt x="2667" y="2381"/>
                  <a:pt x="4857" y="3905"/>
                </a:cubicBezTo>
                <a:cubicBezTo>
                  <a:pt x="5239" y="2857"/>
                  <a:pt x="4286" y="3429"/>
                  <a:pt x="4096" y="3048"/>
                </a:cubicBezTo>
                <a:cubicBezTo>
                  <a:pt x="6477" y="1715"/>
                  <a:pt x="8477" y="5524"/>
                  <a:pt x="11239" y="5524"/>
                </a:cubicBezTo>
                <a:cubicBezTo>
                  <a:pt x="12192" y="5620"/>
                  <a:pt x="11049" y="4763"/>
                  <a:pt x="10668" y="4858"/>
                </a:cubicBezTo>
                <a:close/>
              </a:path>
            </a:pathLst>
          </a:custGeom>
          <a:solidFill>
            <a:srgbClr val="237E85"/>
          </a:solidFill>
          <a:ln w="9525" cap="flat">
            <a:noFill/>
            <a:prstDash val="solid"/>
            <a:miter/>
          </a:ln>
        </p:spPr>
        <p:txBody>
          <a:bodyPr rtlCol="0" anchor="ctr"/>
          <a:lstStyle/>
          <a:p>
            <a:endParaRPr lang="en-US"/>
          </a:p>
        </p:txBody>
      </p:sp>
      <p:sp>
        <p:nvSpPr>
          <p:cNvPr id="511" name="צורה חופשית: צורה 484">
            <a:extLst>
              <a:ext uri="{FF2B5EF4-FFF2-40B4-BE49-F238E27FC236}">
                <a16:creationId xmlns:a16="http://schemas.microsoft.com/office/drawing/2014/main" id="{63F9BB95-066D-4CDD-B59B-76E3977F233D}"/>
              </a:ext>
            </a:extLst>
          </p:cNvPr>
          <p:cNvSpPr/>
          <p:nvPr userDrawn="1"/>
        </p:nvSpPr>
        <p:spPr>
          <a:xfrm>
            <a:off x="6336220" y="308141"/>
            <a:ext cx="2095" cy="784"/>
          </a:xfrm>
          <a:custGeom>
            <a:avLst/>
            <a:gdLst>
              <a:gd name="connsiteX0" fmla="*/ 2096 w 2095"/>
              <a:gd name="connsiteY0" fmla="*/ 659 h 784"/>
              <a:gd name="connsiteX1" fmla="*/ 0 w 2095"/>
              <a:gd name="connsiteY1" fmla="*/ 87 h 784"/>
              <a:gd name="connsiteX2" fmla="*/ 2096 w 2095"/>
              <a:gd name="connsiteY2" fmla="*/ 659 h 784"/>
            </a:gdLst>
            <a:ahLst/>
            <a:cxnLst>
              <a:cxn ang="0">
                <a:pos x="connsiteX0" y="connsiteY0"/>
              </a:cxn>
              <a:cxn ang="0">
                <a:pos x="connsiteX1" y="connsiteY1"/>
              </a:cxn>
              <a:cxn ang="0">
                <a:pos x="connsiteX2" y="connsiteY2"/>
              </a:cxn>
            </a:cxnLst>
            <a:rect l="l" t="t" r="r" b="b"/>
            <a:pathLst>
              <a:path w="2095" h="784">
                <a:moveTo>
                  <a:pt x="2096" y="659"/>
                </a:moveTo>
                <a:cubicBezTo>
                  <a:pt x="1620" y="278"/>
                  <a:pt x="1144" y="-199"/>
                  <a:pt x="0" y="87"/>
                </a:cubicBezTo>
                <a:cubicBezTo>
                  <a:pt x="477" y="468"/>
                  <a:pt x="1334" y="1040"/>
                  <a:pt x="2096" y="659"/>
                </a:cubicBezTo>
                <a:close/>
              </a:path>
            </a:pathLst>
          </a:custGeom>
          <a:solidFill>
            <a:srgbClr val="237E85"/>
          </a:solidFill>
          <a:ln w="9525" cap="flat">
            <a:noFill/>
            <a:prstDash val="solid"/>
            <a:miter/>
          </a:ln>
        </p:spPr>
        <p:txBody>
          <a:bodyPr rtlCol="0" anchor="ctr"/>
          <a:lstStyle/>
          <a:p>
            <a:endParaRPr lang="en-US"/>
          </a:p>
        </p:txBody>
      </p:sp>
      <p:sp>
        <p:nvSpPr>
          <p:cNvPr id="512" name="צורה חופשית: צורה 485">
            <a:extLst>
              <a:ext uri="{FF2B5EF4-FFF2-40B4-BE49-F238E27FC236}">
                <a16:creationId xmlns:a16="http://schemas.microsoft.com/office/drawing/2014/main" id="{6566DFAD-6E60-49C6-8F59-66EA44B6A992}"/>
              </a:ext>
            </a:extLst>
          </p:cNvPr>
          <p:cNvSpPr/>
          <p:nvPr userDrawn="1"/>
        </p:nvSpPr>
        <p:spPr>
          <a:xfrm>
            <a:off x="6349456" y="234600"/>
            <a:ext cx="2303" cy="1428"/>
          </a:xfrm>
          <a:custGeom>
            <a:avLst/>
            <a:gdLst>
              <a:gd name="connsiteX0" fmla="*/ 4 w 2303"/>
              <a:gd name="connsiteY0" fmla="*/ 0 h 1428"/>
              <a:gd name="connsiteX1" fmla="*/ 2290 w 2303"/>
              <a:gd name="connsiteY1" fmla="*/ 1429 h 1428"/>
              <a:gd name="connsiteX2" fmla="*/ 4 w 2303"/>
              <a:gd name="connsiteY2" fmla="*/ 0 h 1428"/>
            </a:gdLst>
            <a:ahLst/>
            <a:cxnLst>
              <a:cxn ang="0">
                <a:pos x="connsiteX0" y="connsiteY0"/>
              </a:cxn>
              <a:cxn ang="0">
                <a:pos x="connsiteX1" y="connsiteY1"/>
              </a:cxn>
              <a:cxn ang="0">
                <a:pos x="connsiteX2" y="connsiteY2"/>
              </a:cxn>
            </a:cxnLst>
            <a:rect l="l" t="t" r="r" b="b"/>
            <a:pathLst>
              <a:path w="2303" h="1428">
                <a:moveTo>
                  <a:pt x="4" y="0"/>
                </a:moveTo>
                <a:cubicBezTo>
                  <a:pt x="-92" y="1429"/>
                  <a:pt x="1623" y="191"/>
                  <a:pt x="2290" y="1429"/>
                </a:cubicBezTo>
                <a:cubicBezTo>
                  <a:pt x="2480" y="95"/>
                  <a:pt x="671" y="572"/>
                  <a:pt x="4" y="0"/>
                </a:cubicBezTo>
                <a:close/>
              </a:path>
            </a:pathLst>
          </a:custGeom>
          <a:solidFill>
            <a:srgbClr val="237E85"/>
          </a:solidFill>
          <a:ln w="9525" cap="flat">
            <a:noFill/>
            <a:prstDash val="solid"/>
            <a:miter/>
          </a:ln>
        </p:spPr>
        <p:txBody>
          <a:bodyPr rtlCol="0" anchor="ctr"/>
          <a:lstStyle/>
          <a:p>
            <a:endParaRPr lang="en-US"/>
          </a:p>
        </p:txBody>
      </p:sp>
      <p:sp>
        <p:nvSpPr>
          <p:cNvPr id="513" name="צורה חופשית: צורה 486">
            <a:extLst>
              <a:ext uri="{FF2B5EF4-FFF2-40B4-BE49-F238E27FC236}">
                <a16:creationId xmlns:a16="http://schemas.microsoft.com/office/drawing/2014/main" id="{94D30F2F-408A-4F1B-BFFE-B4DB6B5223C6}"/>
              </a:ext>
            </a:extLst>
          </p:cNvPr>
          <p:cNvSpPr/>
          <p:nvPr userDrawn="1"/>
        </p:nvSpPr>
        <p:spPr>
          <a:xfrm>
            <a:off x="6338874" y="310505"/>
            <a:ext cx="12204" cy="4581"/>
          </a:xfrm>
          <a:custGeom>
            <a:avLst/>
            <a:gdLst>
              <a:gd name="connsiteX0" fmla="*/ 7728 w 12204"/>
              <a:gd name="connsiteY0" fmla="*/ 2200 h 4581"/>
              <a:gd name="connsiteX1" fmla="*/ 393 w 12204"/>
              <a:gd name="connsiteY1" fmla="*/ 9 h 4581"/>
              <a:gd name="connsiteX2" fmla="*/ 1060 w 12204"/>
              <a:gd name="connsiteY2" fmla="*/ 581 h 4581"/>
              <a:gd name="connsiteX3" fmla="*/ 2585 w 12204"/>
              <a:gd name="connsiteY3" fmla="*/ 1057 h 4581"/>
              <a:gd name="connsiteX4" fmla="*/ 12205 w 12204"/>
              <a:gd name="connsiteY4" fmla="*/ 4581 h 4581"/>
              <a:gd name="connsiteX5" fmla="*/ 6966 w 12204"/>
              <a:gd name="connsiteY5" fmla="*/ 1629 h 4581"/>
              <a:gd name="connsiteX6" fmla="*/ 7728 w 12204"/>
              <a:gd name="connsiteY6" fmla="*/ 2200 h 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04" h="4581">
                <a:moveTo>
                  <a:pt x="7728" y="2200"/>
                </a:moveTo>
                <a:cubicBezTo>
                  <a:pt x="5537" y="3057"/>
                  <a:pt x="3156" y="200"/>
                  <a:pt x="393" y="9"/>
                </a:cubicBezTo>
                <a:cubicBezTo>
                  <a:pt x="-654" y="-86"/>
                  <a:pt x="679" y="581"/>
                  <a:pt x="1060" y="581"/>
                </a:cubicBezTo>
                <a:lnTo>
                  <a:pt x="2585" y="1057"/>
                </a:lnTo>
                <a:cubicBezTo>
                  <a:pt x="5537" y="2867"/>
                  <a:pt x="8395" y="3343"/>
                  <a:pt x="12205" y="4581"/>
                </a:cubicBezTo>
                <a:cubicBezTo>
                  <a:pt x="11061" y="2962"/>
                  <a:pt x="9252" y="2772"/>
                  <a:pt x="6966" y="1629"/>
                </a:cubicBezTo>
                <a:cubicBezTo>
                  <a:pt x="6680" y="2295"/>
                  <a:pt x="7537" y="1914"/>
                  <a:pt x="7728" y="2200"/>
                </a:cubicBezTo>
                <a:close/>
              </a:path>
            </a:pathLst>
          </a:custGeom>
          <a:solidFill>
            <a:srgbClr val="237E85"/>
          </a:solidFill>
          <a:ln w="9525" cap="flat">
            <a:noFill/>
            <a:prstDash val="solid"/>
            <a:miter/>
          </a:ln>
        </p:spPr>
        <p:txBody>
          <a:bodyPr rtlCol="0" anchor="ctr"/>
          <a:lstStyle/>
          <a:p>
            <a:endParaRPr lang="en-US"/>
          </a:p>
        </p:txBody>
      </p:sp>
      <p:sp>
        <p:nvSpPr>
          <p:cNvPr id="514" name="צורה חופשית: צורה 487">
            <a:extLst>
              <a:ext uri="{FF2B5EF4-FFF2-40B4-BE49-F238E27FC236}">
                <a16:creationId xmlns:a16="http://schemas.microsoft.com/office/drawing/2014/main" id="{76723E1A-B514-450D-932C-E8FAA0A2ACDA}"/>
              </a:ext>
            </a:extLst>
          </p:cNvPr>
          <p:cNvSpPr/>
          <p:nvPr userDrawn="1"/>
        </p:nvSpPr>
        <p:spPr>
          <a:xfrm>
            <a:off x="6045612" y="371778"/>
            <a:ext cx="952" cy="1715"/>
          </a:xfrm>
          <a:custGeom>
            <a:avLst/>
            <a:gdLst>
              <a:gd name="connsiteX0" fmla="*/ 952 w 952"/>
              <a:gd name="connsiteY0" fmla="*/ 1125 h 1715"/>
              <a:gd name="connsiteX1" fmla="*/ 667 w 952"/>
              <a:gd name="connsiteY1" fmla="*/ 744 h 1715"/>
              <a:gd name="connsiteX2" fmla="*/ 857 w 952"/>
              <a:gd name="connsiteY2" fmla="*/ 363 h 1715"/>
              <a:gd name="connsiteX3" fmla="*/ 0 w 952"/>
              <a:gd name="connsiteY3" fmla="*/ 1315 h 1715"/>
              <a:gd name="connsiteX4" fmla="*/ 952 w 952"/>
              <a:gd name="connsiteY4" fmla="*/ 1125 h 1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715">
                <a:moveTo>
                  <a:pt x="952" y="1125"/>
                </a:moveTo>
                <a:cubicBezTo>
                  <a:pt x="952" y="744"/>
                  <a:pt x="762" y="839"/>
                  <a:pt x="667" y="744"/>
                </a:cubicBezTo>
                <a:cubicBezTo>
                  <a:pt x="667" y="458"/>
                  <a:pt x="762" y="458"/>
                  <a:pt x="857" y="363"/>
                </a:cubicBezTo>
                <a:cubicBezTo>
                  <a:pt x="667" y="-780"/>
                  <a:pt x="190" y="1125"/>
                  <a:pt x="0" y="1315"/>
                </a:cubicBezTo>
                <a:cubicBezTo>
                  <a:pt x="190" y="2554"/>
                  <a:pt x="476" y="458"/>
                  <a:pt x="952" y="1125"/>
                </a:cubicBezTo>
                <a:close/>
              </a:path>
            </a:pathLst>
          </a:custGeom>
          <a:solidFill>
            <a:srgbClr val="237E85"/>
          </a:solidFill>
          <a:ln w="9525" cap="flat">
            <a:noFill/>
            <a:prstDash val="solid"/>
            <a:miter/>
          </a:ln>
        </p:spPr>
        <p:txBody>
          <a:bodyPr rtlCol="0" anchor="ctr"/>
          <a:lstStyle/>
          <a:p>
            <a:endParaRPr lang="en-US"/>
          </a:p>
        </p:txBody>
      </p:sp>
      <p:sp>
        <p:nvSpPr>
          <p:cNvPr id="515" name="צורה חופשית: צורה 488">
            <a:extLst>
              <a:ext uri="{FF2B5EF4-FFF2-40B4-BE49-F238E27FC236}">
                <a16:creationId xmlns:a16="http://schemas.microsoft.com/office/drawing/2014/main" id="{B05FCAFE-8E4D-42E1-8791-4F445FB7BC3A}"/>
              </a:ext>
            </a:extLst>
          </p:cNvPr>
          <p:cNvSpPr/>
          <p:nvPr userDrawn="1"/>
        </p:nvSpPr>
        <p:spPr>
          <a:xfrm>
            <a:off x="6040177" y="411415"/>
            <a:ext cx="958" cy="921"/>
          </a:xfrm>
          <a:custGeom>
            <a:avLst/>
            <a:gdLst>
              <a:gd name="connsiteX0" fmla="*/ 6 w 958"/>
              <a:gd name="connsiteY0" fmla="*/ 827 h 921"/>
              <a:gd name="connsiteX1" fmla="*/ 768 w 958"/>
              <a:gd name="connsiteY1" fmla="*/ 922 h 921"/>
              <a:gd name="connsiteX2" fmla="*/ 958 w 958"/>
              <a:gd name="connsiteY2" fmla="*/ 255 h 921"/>
              <a:gd name="connsiteX3" fmla="*/ 6 w 958"/>
              <a:gd name="connsiteY3" fmla="*/ 827 h 921"/>
            </a:gdLst>
            <a:ahLst/>
            <a:cxnLst>
              <a:cxn ang="0">
                <a:pos x="connsiteX0" y="connsiteY0"/>
              </a:cxn>
              <a:cxn ang="0">
                <a:pos x="connsiteX1" y="connsiteY1"/>
              </a:cxn>
              <a:cxn ang="0">
                <a:pos x="connsiteX2" y="connsiteY2"/>
              </a:cxn>
              <a:cxn ang="0">
                <a:pos x="connsiteX3" y="connsiteY3"/>
              </a:cxn>
            </a:cxnLst>
            <a:rect l="l" t="t" r="r" b="b"/>
            <a:pathLst>
              <a:path w="958" h="921">
                <a:moveTo>
                  <a:pt x="6" y="827"/>
                </a:moveTo>
                <a:lnTo>
                  <a:pt x="768" y="922"/>
                </a:lnTo>
                <a:cubicBezTo>
                  <a:pt x="768" y="541"/>
                  <a:pt x="863" y="255"/>
                  <a:pt x="958" y="255"/>
                </a:cubicBezTo>
                <a:cubicBezTo>
                  <a:pt x="958" y="-221"/>
                  <a:pt x="-89" y="-31"/>
                  <a:pt x="6" y="827"/>
                </a:cubicBezTo>
                <a:close/>
              </a:path>
            </a:pathLst>
          </a:custGeom>
          <a:solidFill>
            <a:srgbClr val="237E85"/>
          </a:solidFill>
          <a:ln w="9525" cap="flat">
            <a:noFill/>
            <a:prstDash val="solid"/>
            <a:miter/>
          </a:ln>
        </p:spPr>
        <p:txBody>
          <a:bodyPr rtlCol="0" anchor="ctr"/>
          <a:lstStyle/>
          <a:p>
            <a:endParaRPr lang="en-US"/>
          </a:p>
        </p:txBody>
      </p:sp>
      <p:sp>
        <p:nvSpPr>
          <p:cNvPr id="516" name="צורה חופשית: צורה 489">
            <a:extLst>
              <a:ext uri="{FF2B5EF4-FFF2-40B4-BE49-F238E27FC236}">
                <a16:creationId xmlns:a16="http://schemas.microsoft.com/office/drawing/2014/main" id="{F1AB4A7E-3EF8-4577-9EFE-4BA8B4AF50DE}"/>
              </a:ext>
            </a:extLst>
          </p:cNvPr>
          <p:cNvSpPr/>
          <p:nvPr userDrawn="1"/>
        </p:nvSpPr>
        <p:spPr>
          <a:xfrm>
            <a:off x="6039269" y="414718"/>
            <a:ext cx="673" cy="2095"/>
          </a:xfrm>
          <a:custGeom>
            <a:avLst/>
            <a:gdLst>
              <a:gd name="connsiteX0" fmla="*/ 247 w 673"/>
              <a:gd name="connsiteY0" fmla="*/ 2095 h 2095"/>
              <a:gd name="connsiteX1" fmla="*/ 628 w 673"/>
              <a:gd name="connsiteY1" fmla="*/ 1429 h 2095"/>
              <a:gd name="connsiteX2" fmla="*/ 438 w 673"/>
              <a:gd name="connsiteY2" fmla="*/ 0 h 2095"/>
              <a:gd name="connsiteX3" fmla="*/ 247 w 673"/>
              <a:gd name="connsiteY3" fmla="*/ 2095 h 2095"/>
            </a:gdLst>
            <a:ahLst/>
            <a:cxnLst>
              <a:cxn ang="0">
                <a:pos x="connsiteX0" y="connsiteY0"/>
              </a:cxn>
              <a:cxn ang="0">
                <a:pos x="connsiteX1" y="connsiteY1"/>
              </a:cxn>
              <a:cxn ang="0">
                <a:pos x="connsiteX2" y="connsiteY2"/>
              </a:cxn>
              <a:cxn ang="0">
                <a:pos x="connsiteX3" y="connsiteY3"/>
              </a:cxn>
            </a:cxnLst>
            <a:rect l="l" t="t" r="r" b="b"/>
            <a:pathLst>
              <a:path w="673" h="2095">
                <a:moveTo>
                  <a:pt x="247" y="2095"/>
                </a:moveTo>
                <a:cubicBezTo>
                  <a:pt x="438" y="2000"/>
                  <a:pt x="438" y="1429"/>
                  <a:pt x="628" y="1429"/>
                </a:cubicBezTo>
                <a:cubicBezTo>
                  <a:pt x="819" y="476"/>
                  <a:pt x="343" y="667"/>
                  <a:pt x="438" y="0"/>
                </a:cubicBezTo>
                <a:cubicBezTo>
                  <a:pt x="247" y="1143"/>
                  <a:pt x="-324" y="762"/>
                  <a:pt x="247" y="2095"/>
                </a:cubicBezTo>
                <a:close/>
              </a:path>
            </a:pathLst>
          </a:custGeom>
          <a:solidFill>
            <a:srgbClr val="237E85"/>
          </a:solidFill>
          <a:ln w="9525" cap="flat">
            <a:noFill/>
            <a:prstDash val="solid"/>
            <a:miter/>
          </a:ln>
        </p:spPr>
        <p:txBody>
          <a:bodyPr rtlCol="0" anchor="ctr"/>
          <a:lstStyle/>
          <a:p>
            <a:endParaRPr lang="en-US"/>
          </a:p>
        </p:txBody>
      </p:sp>
      <p:sp>
        <p:nvSpPr>
          <p:cNvPr id="517" name="צורה חופשית: צורה 490">
            <a:extLst>
              <a:ext uri="{FF2B5EF4-FFF2-40B4-BE49-F238E27FC236}">
                <a16:creationId xmlns:a16="http://schemas.microsoft.com/office/drawing/2014/main" id="{16318F68-8A04-4E64-B4E1-0B616C48FB2F}"/>
              </a:ext>
            </a:extLst>
          </p:cNvPr>
          <p:cNvSpPr/>
          <p:nvPr userDrawn="1"/>
        </p:nvSpPr>
        <p:spPr>
          <a:xfrm>
            <a:off x="6039612" y="412612"/>
            <a:ext cx="690" cy="1439"/>
          </a:xfrm>
          <a:custGeom>
            <a:avLst/>
            <a:gdLst>
              <a:gd name="connsiteX0" fmla="*/ 0 w 690"/>
              <a:gd name="connsiteY0" fmla="*/ 10 h 1439"/>
              <a:gd name="connsiteX1" fmla="*/ 667 w 690"/>
              <a:gd name="connsiteY1" fmla="*/ 1439 h 1439"/>
              <a:gd name="connsiteX2" fmla="*/ 0 w 690"/>
              <a:gd name="connsiteY2" fmla="*/ 10 h 1439"/>
            </a:gdLst>
            <a:ahLst/>
            <a:cxnLst>
              <a:cxn ang="0">
                <a:pos x="connsiteX0" y="connsiteY0"/>
              </a:cxn>
              <a:cxn ang="0">
                <a:pos x="connsiteX1" y="connsiteY1"/>
              </a:cxn>
              <a:cxn ang="0">
                <a:pos x="connsiteX2" y="connsiteY2"/>
              </a:cxn>
            </a:cxnLst>
            <a:rect l="l" t="t" r="r" b="b"/>
            <a:pathLst>
              <a:path w="690" h="1439">
                <a:moveTo>
                  <a:pt x="0" y="10"/>
                </a:moveTo>
                <a:cubicBezTo>
                  <a:pt x="0" y="963"/>
                  <a:pt x="285" y="1249"/>
                  <a:pt x="667" y="1439"/>
                </a:cubicBezTo>
                <a:cubicBezTo>
                  <a:pt x="762" y="487"/>
                  <a:pt x="571" y="-85"/>
                  <a:pt x="0" y="10"/>
                </a:cubicBezTo>
                <a:close/>
              </a:path>
            </a:pathLst>
          </a:custGeom>
          <a:solidFill>
            <a:srgbClr val="237E85"/>
          </a:solidFill>
          <a:ln w="9525" cap="flat">
            <a:noFill/>
            <a:prstDash val="solid"/>
            <a:miter/>
          </a:ln>
        </p:spPr>
        <p:txBody>
          <a:bodyPr rtlCol="0" anchor="ctr"/>
          <a:lstStyle/>
          <a:p>
            <a:endParaRPr lang="en-US"/>
          </a:p>
        </p:txBody>
      </p:sp>
      <p:sp>
        <p:nvSpPr>
          <p:cNvPr id="518" name="צורה חופשית: צורה 491">
            <a:extLst>
              <a:ext uri="{FF2B5EF4-FFF2-40B4-BE49-F238E27FC236}">
                <a16:creationId xmlns:a16="http://schemas.microsoft.com/office/drawing/2014/main" id="{26E7A2B7-E303-4635-9835-A1C7AE20B38D}"/>
              </a:ext>
            </a:extLst>
          </p:cNvPr>
          <p:cNvSpPr/>
          <p:nvPr userDrawn="1"/>
        </p:nvSpPr>
        <p:spPr>
          <a:xfrm>
            <a:off x="6270346" y="406527"/>
            <a:ext cx="979" cy="2000"/>
          </a:xfrm>
          <a:custGeom>
            <a:avLst/>
            <a:gdLst>
              <a:gd name="connsiteX0" fmla="*/ 152 w 979"/>
              <a:gd name="connsiteY0" fmla="*/ 2000 h 2000"/>
              <a:gd name="connsiteX1" fmla="*/ 819 w 979"/>
              <a:gd name="connsiteY1" fmla="*/ 1524 h 2000"/>
              <a:gd name="connsiteX2" fmla="*/ 819 w 979"/>
              <a:gd name="connsiteY2" fmla="*/ 0 h 2000"/>
              <a:gd name="connsiteX3" fmla="*/ 152 w 979"/>
              <a:gd name="connsiteY3" fmla="*/ 2000 h 2000"/>
            </a:gdLst>
            <a:ahLst/>
            <a:cxnLst>
              <a:cxn ang="0">
                <a:pos x="connsiteX0" y="connsiteY0"/>
              </a:cxn>
              <a:cxn ang="0">
                <a:pos x="connsiteX1" y="connsiteY1"/>
              </a:cxn>
              <a:cxn ang="0">
                <a:pos x="connsiteX2" y="connsiteY2"/>
              </a:cxn>
              <a:cxn ang="0">
                <a:pos x="connsiteX3" y="connsiteY3"/>
              </a:cxn>
            </a:cxnLst>
            <a:rect l="l" t="t" r="r" b="b"/>
            <a:pathLst>
              <a:path w="979" h="2000">
                <a:moveTo>
                  <a:pt x="152" y="2000"/>
                </a:moveTo>
                <a:cubicBezTo>
                  <a:pt x="437" y="2000"/>
                  <a:pt x="533" y="1429"/>
                  <a:pt x="819" y="1524"/>
                </a:cubicBezTo>
                <a:cubicBezTo>
                  <a:pt x="1295" y="667"/>
                  <a:pt x="533" y="667"/>
                  <a:pt x="819" y="0"/>
                </a:cubicBezTo>
                <a:cubicBezTo>
                  <a:pt x="437" y="1143"/>
                  <a:pt x="-324" y="476"/>
                  <a:pt x="152" y="2000"/>
                </a:cubicBezTo>
                <a:close/>
              </a:path>
            </a:pathLst>
          </a:custGeom>
          <a:solidFill>
            <a:srgbClr val="237E85"/>
          </a:solidFill>
          <a:ln w="9525" cap="flat">
            <a:noFill/>
            <a:prstDash val="solid"/>
            <a:miter/>
          </a:ln>
        </p:spPr>
        <p:txBody>
          <a:bodyPr rtlCol="0" anchor="ctr"/>
          <a:lstStyle/>
          <a:p>
            <a:endParaRPr lang="en-US"/>
          </a:p>
        </p:txBody>
      </p:sp>
      <p:sp>
        <p:nvSpPr>
          <p:cNvPr id="519" name="צורה חופשית: צורה 492">
            <a:extLst>
              <a:ext uri="{FF2B5EF4-FFF2-40B4-BE49-F238E27FC236}">
                <a16:creationId xmlns:a16="http://schemas.microsoft.com/office/drawing/2014/main" id="{8703C005-20AF-4FBA-9387-DF43267C40C7}"/>
              </a:ext>
            </a:extLst>
          </p:cNvPr>
          <p:cNvSpPr/>
          <p:nvPr userDrawn="1"/>
        </p:nvSpPr>
        <p:spPr>
          <a:xfrm>
            <a:off x="6272403" y="403704"/>
            <a:ext cx="1623" cy="1012"/>
          </a:xfrm>
          <a:custGeom>
            <a:avLst/>
            <a:gdLst>
              <a:gd name="connsiteX0" fmla="*/ 0 w 1623"/>
              <a:gd name="connsiteY0" fmla="*/ 632 h 1012"/>
              <a:gd name="connsiteX1" fmla="*/ 1143 w 1623"/>
              <a:gd name="connsiteY1" fmla="*/ 1013 h 1012"/>
              <a:gd name="connsiteX2" fmla="*/ 1619 w 1623"/>
              <a:gd name="connsiteY2" fmla="*/ 441 h 1012"/>
              <a:gd name="connsiteX3" fmla="*/ 0 w 1623"/>
              <a:gd name="connsiteY3" fmla="*/ 632 h 1012"/>
            </a:gdLst>
            <a:ahLst/>
            <a:cxnLst>
              <a:cxn ang="0">
                <a:pos x="connsiteX0" y="connsiteY0"/>
              </a:cxn>
              <a:cxn ang="0">
                <a:pos x="connsiteX1" y="connsiteY1"/>
              </a:cxn>
              <a:cxn ang="0">
                <a:pos x="connsiteX2" y="connsiteY2"/>
              </a:cxn>
              <a:cxn ang="0">
                <a:pos x="connsiteX3" y="connsiteY3"/>
              </a:cxn>
            </a:cxnLst>
            <a:rect l="l" t="t" r="r" b="b"/>
            <a:pathLst>
              <a:path w="1623" h="1012">
                <a:moveTo>
                  <a:pt x="0" y="632"/>
                </a:moveTo>
                <a:lnTo>
                  <a:pt x="1143" y="1013"/>
                </a:lnTo>
                <a:cubicBezTo>
                  <a:pt x="1238" y="632"/>
                  <a:pt x="1428" y="441"/>
                  <a:pt x="1619" y="441"/>
                </a:cubicBezTo>
                <a:cubicBezTo>
                  <a:pt x="1714" y="-35"/>
                  <a:pt x="95" y="-321"/>
                  <a:pt x="0" y="632"/>
                </a:cubicBezTo>
                <a:close/>
              </a:path>
            </a:pathLst>
          </a:custGeom>
          <a:solidFill>
            <a:srgbClr val="237E85"/>
          </a:solidFill>
          <a:ln w="9525" cap="flat">
            <a:noFill/>
            <a:prstDash val="solid"/>
            <a:miter/>
          </a:ln>
        </p:spPr>
        <p:txBody>
          <a:bodyPr rtlCol="0" anchor="ctr"/>
          <a:lstStyle/>
          <a:p>
            <a:endParaRPr lang="en-US"/>
          </a:p>
        </p:txBody>
      </p:sp>
      <p:sp>
        <p:nvSpPr>
          <p:cNvPr id="520" name="צורה חופשית: צורה 493">
            <a:extLst>
              <a:ext uri="{FF2B5EF4-FFF2-40B4-BE49-F238E27FC236}">
                <a16:creationId xmlns:a16="http://schemas.microsoft.com/office/drawing/2014/main" id="{3FEFD8F5-5EE7-4B96-92A2-58EAF6A692CE}"/>
              </a:ext>
            </a:extLst>
          </p:cNvPr>
          <p:cNvSpPr/>
          <p:nvPr userDrawn="1"/>
        </p:nvSpPr>
        <p:spPr>
          <a:xfrm>
            <a:off x="6388226" y="246221"/>
            <a:ext cx="1847" cy="1238"/>
          </a:xfrm>
          <a:custGeom>
            <a:avLst/>
            <a:gdLst>
              <a:gd name="connsiteX0" fmla="*/ 0 w 1847"/>
              <a:gd name="connsiteY0" fmla="*/ 0 h 1238"/>
              <a:gd name="connsiteX1" fmla="*/ 1810 w 1847"/>
              <a:gd name="connsiteY1" fmla="*/ 1238 h 1238"/>
              <a:gd name="connsiteX2" fmla="*/ 0 w 1847"/>
              <a:gd name="connsiteY2" fmla="*/ 0 h 1238"/>
            </a:gdLst>
            <a:ahLst/>
            <a:cxnLst>
              <a:cxn ang="0">
                <a:pos x="connsiteX0" y="connsiteY0"/>
              </a:cxn>
              <a:cxn ang="0">
                <a:pos x="connsiteX1" y="connsiteY1"/>
              </a:cxn>
              <a:cxn ang="0">
                <a:pos x="connsiteX2" y="connsiteY2"/>
              </a:cxn>
            </a:cxnLst>
            <a:rect l="l" t="t" r="r" b="b"/>
            <a:pathLst>
              <a:path w="1847" h="1238">
                <a:moveTo>
                  <a:pt x="0" y="0"/>
                </a:moveTo>
                <a:cubicBezTo>
                  <a:pt x="286" y="1143"/>
                  <a:pt x="858" y="667"/>
                  <a:pt x="1810" y="1238"/>
                </a:cubicBezTo>
                <a:cubicBezTo>
                  <a:pt x="2096" y="857"/>
                  <a:pt x="667" y="191"/>
                  <a:pt x="0" y="0"/>
                </a:cubicBezTo>
                <a:close/>
              </a:path>
            </a:pathLst>
          </a:custGeom>
          <a:solidFill>
            <a:srgbClr val="237E85"/>
          </a:solidFill>
          <a:ln w="9525" cap="flat">
            <a:noFill/>
            <a:prstDash val="solid"/>
            <a:miter/>
          </a:ln>
        </p:spPr>
        <p:txBody>
          <a:bodyPr rtlCol="0" anchor="ctr"/>
          <a:lstStyle/>
          <a:p>
            <a:endParaRPr lang="en-US"/>
          </a:p>
        </p:txBody>
      </p:sp>
      <p:sp>
        <p:nvSpPr>
          <p:cNvPr id="521" name="צורה חופשית: צורה 494">
            <a:extLst>
              <a:ext uri="{FF2B5EF4-FFF2-40B4-BE49-F238E27FC236}">
                <a16:creationId xmlns:a16="http://schemas.microsoft.com/office/drawing/2014/main" id="{20C7DE75-B9AA-46DA-BD41-7F136575AD6F}"/>
              </a:ext>
            </a:extLst>
          </p:cNvPr>
          <p:cNvSpPr/>
          <p:nvPr userDrawn="1"/>
        </p:nvSpPr>
        <p:spPr>
          <a:xfrm>
            <a:off x="6285178" y="371570"/>
            <a:ext cx="2700" cy="2805"/>
          </a:xfrm>
          <a:custGeom>
            <a:avLst/>
            <a:gdLst>
              <a:gd name="connsiteX0" fmla="*/ 1322 w 2700"/>
              <a:gd name="connsiteY0" fmla="*/ 2572 h 2805"/>
              <a:gd name="connsiteX1" fmla="*/ 2655 w 2700"/>
              <a:gd name="connsiteY1" fmla="*/ 0 h 2805"/>
              <a:gd name="connsiteX2" fmla="*/ 84 w 2700"/>
              <a:gd name="connsiteY2" fmla="*/ 2191 h 2805"/>
              <a:gd name="connsiteX3" fmla="*/ 1322 w 2700"/>
              <a:gd name="connsiteY3" fmla="*/ 2572 h 2805"/>
            </a:gdLst>
            <a:ahLst/>
            <a:cxnLst>
              <a:cxn ang="0">
                <a:pos x="connsiteX0" y="connsiteY0"/>
              </a:cxn>
              <a:cxn ang="0">
                <a:pos x="connsiteX1" y="connsiteY1"/>
              </a:cxn>
              <a:cxn ang="0">
                <a:pos x="connsiteX2" y="connsiteY2"/>
              </a:cxn>
              <a:cxn ang="0">
                <a:pos x="connsiteX3" y="connsiteY3"/>
              </a:cxn>
            </a:cxnLst>
            <a:rect l="l" t="t" r="r" b="b"/>
            <a:pathLst>
              <a:path w="2700" h="2805">
                <a:moveTo>
                  <a:pt x="1322" y="2572"/>
                </a:moveTo>
                <a:cubicBezTo>
                  <a:pt x="846" y="1048"/>
                  <a:pt x="3036" y="1334"/>
                  <a:pt x="2655" y="0"/>
                </a:cubicBezTo>
                <a:cubicBezTo>
                  <a:pt x="1608" y="95"/>
                  <a:pt x="1131" y="2000"/>
                  <a:pt x="84" y="2191"/>
                </a:cubicBezTo>
                <a:cubicBezTo>
                  <a:pt x="-393" y="3429"/>
                  <a:pt x="1322" y="2381"/>
                  <a:pt x="1322" y="2572"/>
                </a:cubicBezTo>
                <a:close/>
              </a:path>
            </a:pathLst>
          </a:custGeom>
          <a:solidFill>
            <a:srgbClr val="237E85"/>
          </a:solidFill>
          <a:ln w="9525" cap="flat">
            <a:noFill/>
            <a:prstDash val="solid"/>
            <a:miter/>
          </a:ln>
        </p:spPr>
        <p:txBody>
          <a:bodyPr rtlCol="0" anchor="ctr"/>
          <a:lstStyle/>
          <a:p>
            <a:endParaRPr lang="en-US"/>
          </a:p>
        </p:txBody>
      </p:sp>
      <p:sp>
        <p:nvSpPr>
          <p:cNvPr id="522" name="צורה חופשית: צורה 495">
            <a:extLst>
              <a:ext uri="{FF2B5EF4-FFF2-40B4-BE49-F238E27FC236}">
                <a16:creationId xmlns:a16="http://schemas.microsoft.com/office/drawing/2014/main" id="{8B7E7D0E-A95A-4AE8-B9BF-1604B48345EB}"/>
              </a:ext>
            </a:extLst>
          </p:cNvPr>
          <p:cNvSpPr/>
          <p:nvPr userDrawn="1"/>
        </p:nvSpPr>
        <p:spPr>
          <a:xfrm>
            <a:off x="6271502" y="404431"/>
            <a:ext cx="928" cy="1714"/>
          </a:xfrm>
          <a:custGeom>
            <a:avLst/>
            <a:gdLst>
              <a:gd name="connsiteX0" fmla="*/ 805 w 928"/>
              <a:gd name="connsiteY0" fmla="*/ 1715 h 1714"/>
              <a:gd name="connsiteX1" fmla="*/ 43 w 928"/>
              <a:gd name="connsiteY1" fmla="*/ 0 h 1714"/>
              <a:gd name="connsiteX2" fmla="*/ 805 w 928"/>
              <a:gd name="connsiteY2" fmla="*/ 1715 h 1714"/>
            </a:gdLst>
            <a:ahLst/>
            <a:cxnLst>
              <a:cxn ang="0">
                <a:pos x="connsiteX0" y="connsiteY0"/>
              </a:cxn>
              <a:cxn ang="0">
                <a:pos x="connsiteX1" y="connsiteY1"/>
              </a:cxn>
              <a:cxn ang="0">
                <a:pos x="connsiteX2" y="connsiteY2"/>
              </a:cxn>
            </a:cxnLst>
            <a:rect l="l" t="t" r="r" b="b"/>
            <a:pathLst>
              <a:path w="928" h="1714">
                <a:moveTo>
                  <a:pt x="805" y="1715"/>
                </a:moveTo>
                <a:cubicBezTo>
                  <a:pt x="1091" y="762"/>
                  <a:pt x="901" y="191"/>
                  <a:pt x="43" y="0"/>
                </a:cubicBezTo>
                <a:cubicBezTo>
                  <a:pt x="-148" y="953"/>
                  <a:pt x="329" y="1333"/>
                  <a:pt x="805" y="1715"/>
                </a:cubicBezTo>
                <a:close/>
              </a:path>
            </a:pathLst>
          </a:custGeom>
          <a:solidFill>
            <a:srgbClr val="237E85"/>
          </a:solidFill>
          <a:ln w="9525" cap="flat">
            <a:noFill/>
            <a:prstDash val="solid"/>
            <a:miter/>
          </a:ln>
        </p:spPr>
        <p:txBody>
          <a:bodyPr rtlCol="0" anchor="ctr"/>
          <a:lstStyle/>
          <a:p>
            <a:endParaRPr lang="en-US"/>
          </a:p>
        </p:txBody>
      </p:sp>
      <p:sp>
        <p:nvSpPr>
          <p:cNvPr id="523" name="צורה חופשית: צורה 496">
            <a:extLst>
              <a:ext uri="{FF2B5EF4-FFF2-40B4-BE49-F238E27FC236}">
                <a16:creationId xmlns:a16="http://schemas.microsoft.com/office/drawing/2014/main" id="{4B6AECA9-1675-4770-91FD-5BD5305A5444}"/>
              </a:ext>
            </a:extLst>
          </p:cNvPr>
          <p:cNvSpPr/>
          <p:nvPr userDrawn="1"/>
        </p:nvSpPr>
        <p:spPr>
          <a:xfrm>
            <a:off x="6417468" y="255152"/>
            <a:ext cx="5238" cy="2057"/>
          </a:xfrm>
          <a:custGeom>
            <a:avLst/>
            <a:gdLst>
              <a:gd name="connsiteX0" fmla="*/ 5239 w 5238"/>
              <a:gd name="connsiteY0" fmla="*/ 1832 h 2057"/>
              <a:gd name="connsiteX1" fmla="*/ 0 w 5238"/>
              <a:gd name="connsiteY1" fmla="*/ 117 h 2057"/>
              <a:gd name="connsiteX2" fmla="*/ 5239 w 5238"/>
              <a:gd name="connsiteY2" fmla="*/ 1832 h 2057"/>
            </a:gdLst>
            <a:ahLst/>
            <a:cxnLst>
              <a:cxn ang="0">
                <a:pos x="connsiteX0" y="connsiteY0"/>
              </a:cxn>
              <a:cxn ang="0">
                <a:pos x="connsiteX1" y="connsiteY1"/>
              </a:cxn>
              <a:cxn ang="0">
                <a:pos x="connsiteX2" y="connsiteY2"/>
              </a:cxn>
            </a:cxnLst>
            <a:rect l="l" t="t" r="r" b="b"/>
            <a:pathLst>
              <a:path w="5238" h="2057">
                <a:moveTo>
                  <a:pt x="5239" y="1832"/>
                </a:moveTo>
                <a:cubicBezTo>
                  <a:pt x="4572" y="2594"/>
                  <a:pt x="1238" y="-645"/>
                  <a:pt x="0" y="117"/>
                </a:cubicBezTo>
                <a:cubicBezTo>
                  <a:pt x="571" y="-73"/>
                  <a:pt x="4286" y="2879"/>
                  <a:pt x="5239" y="1832"/>
                </a:cubicBezTo>
                <a:close/>
              </a:path>
            </a:pathLst>
          </a:custGeom>
          <a:solidFill>
            <a:srgbClr val="237E85"/>
          </a:solidFill>
          <a:ln w="9525" cap="flat">
            <a:noFill/>
            <a:prstDash val="solid"/>
            <a:miter/>
          </a:ln>
        </p:spPr>
        <p:txBody>
          <a:bodyPr rtlCol="0" anchor="ctr"/>
          <a:lstStyle/>
          <a:p>
            <a:endParaRPr lang="en-US"/>
          </a:p>
        </p:txBody>
      </p:sp>
      <p:sp>
        <p:nvSpPr>
          <p:cNvPr id="524" name="צורה חופשית: צורה 497">
            <a:extLst>
              <a:ext uri="{FF2B5EF4-FFF2-40B4-BE49-F238E27FC236}">
                <a16:creationId xmlns:a16="http://schemas.microsoft.com/office/drawing/2014/main" id="{08978785-AFFA-4C82-930C-A1AFA15389C0}"/>
              </a:ext>
            </a:extLst>
          </p:cNvPr>
          <p:cNvSpPr/>
          <p:nvPr userDrawn="1"/>
        </p:nvSpPr>
        <p:spPr>
          <a:xfrm>
            <a:off x="6392417" y="247702"/>
            <a:ext cx="2667" cy="1227"/>
          </a:xfrm>
          <a:custGeom>
            <a:avLst/>
            <a:gdLst>
              <a:gd name="connsiteX0" fmla="*/ 2667 w 2667"/>
              <a:gd name="connsiteY0" fmla="*/ 1186 h 1227"/>
              <a:gd name="connsiteX1" fmla="*/ 0 w 2667"/>
              <a:gd name="connsiteY1" fmla="*/ 138 h 1227"/>
              <a:gd name="connsiteX2" fmla="*/ 2667 w 2667"/>
              <a:gd name="connsiteY2" fmla="*/ 1186 h 1227"/>
            </a:gdLst>
            <a:ahLst/>
            <a:cxnLst>
              <a:cxn ang="0">
                <a:pos x="connsiteX0" y="connsiteY0"/>
              </a:cxn>
              <a:cxn ang="0">
                <a:pos x="connsiteX1" y="connsiteY1"/>
              </a:cxn>
              <a:cxn ang="0">
                <a:pos x="connsiteX2" y="connsiteY2"/>
              </a:cxn>
            </a:cxnLst>
            <a:rect l="l" t="t" r="r" b="b"/>
            <a:pathLst>
              <a:path w="2667" h="1227">
                <a:moveTo>
                  <a:pt x="2667" y="1186"/>
                </a:moveTo>
                <a:cubicBezTo>
                  <a:pt x="2096" y="519"/>
                  <a:pt x="952" y="-338"/>
                  <a:pt x="0" y="138"/>
                </a:cubicBezTo>
                <a:cubicBezTo>
                  <a:pt x="762" y="900"/>
                  <a:pt x="1810" y="1376"/>
                  <a:pt x="2667" y="1186"/>
                </a:cubicBezTo>
                <a:close/>
              </a:path>
            </a:pathLst>
          </a:custGeom>
          <a:solidFill>
            <a:srgbClr val="237E85"/>
          </a:solidFill>
          <a:ln w="9525" cap="flat">
            <a:noFill/>
            <a:prstDash val="solid"/>
            <a:miter/>
          </a:ln>
        </p:spPr>
        <p:txBody>
          <a:bodyPr rtlCol="0" anchor="ctr"/>
          <a:lstStyle/>
          <a:p>
            <a:endParaRPr lang="en-US"/>
          </a:p>
        </p:txBody>
      </p:sp>
      <p:sp>
        <p:nvSpPr>
          <p:cNvPr id="525" name="צורה חופשית: צורה 498">
            <a:extLst>
              <a:ext uri="{FF2B5EF4-FFF2-40B4-BE49-F238E27FC236}">
                <a16:creationId xmlns:a16="http://schemas.microsoft.com/office/drawing/2014/main" id="{554A4EA5-0782-465E-9E1E-30837077CF52}"/>
              </a:ext>
            </a:extLst>
          </p:cNvPr>
          <p:cNvSpPr/>
          <p:nvPr userDrawn="1"/>
        </p:nvSpPr>
        <p:spPr>
          <a:xfrm>
            <a:off x="2677286" y="62769"/>
            <a:ext cx="2666" cy="19240"/>
          </a:xfrm>
          <a:custGeom>
            <a:avLst/>
            <a:gdLst>
              <a:gd name="connsiteX0" fmla="*/ 2667 w 2666"/>
              <a:gd name="connsiteY0" fmla="*/ 0 h 19240"/>
              <a:gd name="connsiteX1" fmla="*/ 0 w 2666"/>
              <a:gd name="connsiteY1" fmla="*/ 19240 h 19240"/>
              <a:gd name="connsiteX2" fmla="*/ 2667 w 2666"/>
              <a:gd name="connsiteY2" fmla="*/ 0 h 19240"/>
            </a:gdLst>
            <a:ahLst/>
            <a:cxnLst>
              <a:cxn ang="0">
                <a:pos x="connsiteX0" y="connsiteY0"/>
              </a:cxn>
              <a:cxn ang="0">
                <a:pos x="connsiteX1" y="connsiteY1"/>
              </a:cxn>
              <a:cxn ang="0">
                <a:pos x="connsiteX2" y="connsiteY2"/>
              </a:cxn>
            </a:cxnLst>
            <a:rect l="l" t="t" r="r" b="b"/>
            <a:pathLst>
              <a:path w="2666" h="19240">
                <a:moveTo>
                  <a:pt x="2667" y="0"/>
                </a:moveTo>
                <a:cubicBezTo>
                  <a:pt x="2000" y="6382"/>
                  <a:pt x="1143" y="12763"/>
                  <a:pt x="0" y="19240"/>
                </a:cubicBezTo>
                <a:cubicBezTo>
                  <a:pt x="1143" y="12763"/>
                  <a:pt x="2000" y="6382"/>
                  <a:pt x="2667" y="0"/>
                </a:cubicBezTo>
                <a:close/>
              </a:path>
            </a:pathLst>
          </a:custGeom>
          <a:solidFill>
            <a:srgbClr val="0885C6"/>
          </a:solidFill>
          <a:ln w="9525" cap="flat">
            <a:noFill/>
            <a:prstDash val="solid"/>
            <a:miter/>
          </a:ln>
        </p:spPr>
        <p:txBody>
          <a:bodyPr rtlCol="0" anchor="ctr"/>
          <a:lstStyle/>
          <a:p>
            <a:endParaRPr lang="en-US"/>
          </a:p>
        </p:txBody>
      </p:sp>
      <p:sp>
        <p:nvSpPr>
          <p:cNvPr id="526" name="צורה חופשית: צורה 499">
            <a:extLst>
              <a:ext uri="{FF2B5EF4-FFF2-40B4-BE49-F238E27FC236}">
                <a16:creationId xmlns:a16="http://schemas.microsoft.com/office/drawing/2014/main" id="{F50CDF31-BFBD-45A9-B290-F8538E5986F9}"/>
              </a:ext>
            </a:extLst>
          </p:cNvPr>
          <p:cNvSpPr/>
          <p:nvPr userDrawn="1"/>
        </p:nvSpPr>
        <p:spPr>
          <a:xfrm>
            <a:off x="6590061" y="401361"/>
            <a:ext cx="1333" cy="1165"/>
          </a:xfrm>
          <a:custGeom>
            <a:avLst/>
            <a:gdLst>
              <a:gd name="connsiteX0" fmla="*/ 1334 w 1333"/>
              <a:gd name="connsiteY0" fmla="*/ 1165 h 1165"/>
              <a:gd name="connsiteX1" fmla="*/ 0 w 1333"/>
              <a:gd name="connsiteY1" fmla="*/ 308 h 1165"/>
              <a:gd name="connsiteX2" fmla="*/ 1334 w 1333"/>
              <a:gd name="connsiteY2" fmla="*/ 1165 h 1165"/>
            </a:gdLst>
            <a:ahLst/>
            <a:cxnLst>
              <a:cxn ang="0">
                <a:pos x="connsiteX0" y="connsiteY0"/>
              </a:cxn>
              <a:cxn ang="0">
                <a:pos x="connsiteX1" y="connsiteY1"/>
              </a:cxn>
              <a:cxn ang="0">
                <a:pos x="connsiteX2" y="connsiteY2"/>
              </a:cxn>
            </a:cxnLst>
            <a:rect l="l" t="t" r="r" b="b"/>
            <a:pathLst>
              <a:path w="1333" h="1165">
                <a:moveTo>
                  <a:pt x="1334" y="1165"/>
                </a:moveTo>
                <a:cubicBezTo>
                  <a:pt x="1143" y="-73"/>
                  <a:pt x="667" y="-264"/>
                  <a:pt x="0" y="308"/>
                </a:cubicBezTo>
                <a:cubicBezTo>
                  <a:pt x="191" y="1737"/>
                  <a:pt x="1143" y="594"/>
                  <a:pt x="1334" y="1165"/>
                </a:cubicBezTo>
                <a:close/>
              </a:path>
            </a:pathLst>
          </a:custGeom>
          <a:solidFill>
            <a:srgbClr val="237E85"/>
          </a:solidFill>
          <a:ln w="9525" cap="flat">
            <a:noFill/>
            <a:prstDash val="solid"/>
            <a:miter/>
          </a:ln>
        </p:spPr>
        <p:txBody>
          <a:bodyPr rtlCol="0" anchor="ctr"/>
          <a:lstStyle/>
          <a:p>
            <a:endParaRPr lang="en-US"/>
          </a:p>
        </p:txBody>
      </p:sp>
      <p:sp>
        <p:nvSpPr>
          <p:cNvPr id="527" name="צורה חופשית: צורה 500">
            <a:extLst>
              <a:ext uri="{FF2B5EF4-FFF2-40B4-BE49-F238E27FC236}">
                <a16:creationId xmlns:a16="http://schemas.microsoft.com/office/drawing/2014/main" id="{4B051C01-92CE-4D06-9AE6-B464493582F1}"/>
              </a:ext>
            </a:extLst>
          </p:cNvPr>
          <p:cNvSpPr/>
          <p:nvPr userDrawn="1"/>
        </p:nvSpPr>
        <p:spPr>
          <a:xfrm>
            <a:off x="6587906" y="402429"/>
            <a:ext cx="7584" cy="1906"/>
          </a:xfrm>
          <a:custGeom>
            <a:avLst/>
            <a:gdLst>
              <a:gd name="connsiteX0" fmla="*/ 631 w 7584"/>
              <a:gd name="connsiteY0" fmla="*/ 478 h 1906"/>
              <a:gd name="connsiteX1" fmla="*/ 1584 w 7584"/>
              <a:gd name="connsiteY1" fmla="*/ 573 h 1906"/>
              <a:gd name="connsiteX2" fmla="*/ 7584 w 7584"/>
              <a:gd name="connsiteY2" fmla="*/ 1907 h 1906"/>
              <a:gd name="connsiteX3" fmla="*/ 4251 w 7584"/>
              <a:gd name="connsiteY3" fmla="*/ 97 h 1906"/>
              <a:gd name="connsiteX4" fmla="*/ 4822 w 7584"/>
              <a:gd name="connsiteY4" fmla="*/ 478 h 1906"/>
              <a:gd name="connsiteX5" fmla="*/ 250 w 7584"/>
              <a:gd name="connsiteY5" fmla="*/ 97 h 1906"/>
              <a:gd name="connsiteX6" fmla="*/ 631 w 7584"/>
              <a:gd name="connsiteY6" fmla="*/ 478 h 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4" h="1906">
                <a:moveTo>
                  <a:pt x="631" y="478"/>
                </a:moveTo>
                <a:lnTo>
                  <a:pt x="1584" y="573"/>
                </a:lnTo>
                <a:cubicBezTo>
                  <a:pt x="3489" y="1621"/>
                  <a:pt x="5203" y="1526"/>
                  <a:pt x="7584" y="1907"/>
                </a:cubicBezTo>
                <a:cubicBezTo>
                  <a:pt x="6822" y="573"/>
                  <a:pt x="5679" y="764"/>
                  <a:pt x="4251" y="97"/>
                </a:cubicBezTo>
                <a:cubicBezTo>
                  <a:pt x="4155" y="859"/>
                  <a:pt x="4632" y="288"/>
                  <a:pt x="4822" y="478"/>
                </a:cubicBezTo>
                <a:cubicBezTo>
                  <a:pt x="3584" y="1716"/>
                  <a:pt x="1964" y="-474"/>
                  <a:pt x="250" y="97"/>
                </a:cubicBezTo>
                <a:cubicBezTo>
                  <a:pt x="-417" y="288"/>
                  <a:pt x="441" y="669"/>
                  <a:pt x="631" y="478"/>
                </a:cubicBezTo>
                <a:close/>
              </a:path>
            </a:pathLst>
          </a:custGeom>
          <a:solidFill>
            <a:srgbClr val="237E85"/>
          </a:solidFill>
          <a:ln w="9525" cap="flat">
            <a:noFill/>
            <a:prstDash val="solid"/>
            <a:miter/>
          </a:ln>
        </p:spPr>
        <p:txBody>
          <a:bodyPr rtlCol="0" anchor="ctr"/>
          <a:lstStyle/>
          <a:p>
            <a:endParaRPr lang="en-US"/>
          </a:p>
        </p:txBody>
      </p:sp>
      <p:sp>
        <p:nvSpPr>
          <p:cNvPr id="528" name="צורה חופשית: צורה 501">
            <a:extLst>
              <a:ext uri="{FF2B5EF4-FFF2-40B4-BE49-F238E27FC236}">
                <a16:creationId xmlns:a16="http://schemas.microsoft.com/office/drawing/2014/main" id="{7736E395-6056-44DB-959E-DEDB010A6563}"/>
              </a:ext>
            </a:extLst>
          </p:cNvPr>
          <p:cNvSpPr/>
          <p:nvPr userDrawn="1"/>
        </p:nvSpPr>
        <p:spPr>
          <a:xfrm>
            <a:off x="6586061" y="400730"/>
            <a:ext cx="1333" cy="622"/>
          </a:xfrm>
          <a:custGeom>
            <a:avLst/>
            <a:gdLst>
              <a:gd name="connsiteX0" fmla="*/ 1334 w 1333"/>
              <a:gd name="connsiteY0" fmla="*/ 367 h 622"/>
              <a:gd name="connsiteX1" fmla="*/ 0 w 1333"/>
              <a:gd name="connsiteY1" fmla="*/ 272 h 622"/>
              <a:gd name="connsiteX2" fmla="*/ 1334 w 1333"/>
              <a:gd name="connsiteY2" fmla="*/ 367 h 622"/>
            </a:gdLst>
            <a:ahLst/>
            <a:cxnLst>
              <a:cxn ang="0">
                <a:pos x="connsiteX0" y="connsiteY0"/>
              </a:cxn>
              <a:cxn ang="0">
                <a:pos x="connsiteX1" y="connsiteY1"/>
              </a:cxn>
              <a:cxn ang="0">
                <a:pos x="connsiteX2" y="connsiteY2"/>
              </a:cxn>
            </a:cxnLst>
            <a:rect l="l" t="t" r="r" b="b"/>
            <a:pathLst>
              <a:path w="1333" h="622">
                <a:moveTo>
                  <a:pt x="1334" y="367"/>
                </a:moveTo>
                <a:cubicBezTo>
                  <a:pt x="1048" y="177"/>
                  <a:pt x="667" y="-299"/>
                  <a:pt x="0" y="272"/>
                </a:cubicBezTo>
                <a:cubicBezTo>
                  <a:pt x="285" y="558"/>
                  <a:pt x="857" y="844"/>
                  <a:pt x="1334" y="367"/>
                </a:cubicBezTo>
                <a:close/>
              </a:path>
            </a:pathLst>
          </a:custGeom>
          <a:solidFill>
            <a:srgbClr val="237E85"/>
          </a:solidFill>
          <a:ln w="9525" cap="flat">
            <a:noFill/>
            <a:prstDash val="solid"/>
            <a:miter/>
          </a:ln>
        </p:spPr>
        <p:txBody>
          <a:bodyPr rtlCol="0" anchor="ctr"/>
          <a:lstStyle/>
          <a:p>
            <a:endParaRPr lang="en-US"/>
          </a:p>
        </p:txBody>
      </p:sp>
      <p:sp>
        <p:nvSpPr>
          <p:cNvPr id="529" name="צורה חופשית: צורה 502">
            <a:extLst>
              <a:ext uri="{FF2B5EF4-FFF2-40B4-BE49-F238E27FC236}">
                <a16:creationId xmlns:a16="http://schemas.microsoft.com/office/drawing/2014/main" id="{D84CBA30-7170-4818-85CE-644203B31266}"/>
              </a:ext>
            </a:extLst>
          </p:cNvPr>
          <p:cNvSpPr/>
          <p:nvPr userDrawn="1"/>
        </p:nvSpPr>
        <p:spPr>
          <a:xfrm>
            <a:off x="6618446" y="330517"/>
            <a:ext cx="1639" cy="952"/>
          </a:xfrm>
          <a:custGeom>
            <a:avLst/>
            <a:gdLst>
              <a:gd name="connsiteX0" fmla="*/ 1620 w 1639"/>
              <a:gd name="connsiteY0" fmla="*/ 952 h 952"/>
              <a:gd name="connsiteX1" fmla="*/ 0 w 1639"/>
              <a:gd name="connsiteY1" fmla="*/ 0 h 952"/>
              <a:gd name="connsiteX2" fmla="*/ 1620 w 1639"/>
              <a:gd name="connsiteY2" fmla="*/ 952 h 952"/>
            </a:gdLst>
            <a:ahLst/>
            <a:cxnLst>
              <a:cxn ang="0">
                <a:pos x="connsiteX0" y="connsiteY0"/>
              </a:cxn>
              <a:cxn ang="0">
                <a:pos x="connsiteX1" y="connsiteY1"/>
              </a:cxn>
              <a:cxn ang="0">
                <a:pos x="connsiteX2" y="connsiteY2"/>
              </a:cxn>
            </a:cxnLst>
            <a:rect l="l" t="t" r="r" b="b"/>
            <a:pathLst>
              <a:path w="1639" h="952">
                <a:moveTo>
                  <a:pt x="1620" y="952"/>
                </a:moveTo>
                <a:cubicBezTo>
                  <a:pt x="1810" y="571"/>
                  <a:pt x="571" y="95"/>
                  <a:pt x="0" y="0"/>
                </a:cubicBezTo>
                <a:cubicBezTo>
                  <a:pt x="286" y="1048"/>
                  <a:pt x="667" y="476"/>
                  <a:pt x="1620" y="952"/>
                </a:cubicBezTo>
                <a:close/>
              </a:path>
            </a:pathLst>
          </a:custGeom>
          <a:solidFill>
            <a:srgbClr val="237E85"/>
          </a:solidFill>
          <a:ln w="9525" cap="flat">
            <a:noFill/>
            <a:prstDash val="solid"/>
            <a:miter/>
          </a:ln>
        </p:spPr>
        <p:txBody>
          <a:bodyPr rtlCol="0" anchor="ctr"/>
          <a:lstStyle/>
          <a:p>
            <a:endParaRPr lang="en-US"/>
          </a:p>
        </p:txBody>
      </p:sp>
      <p:sp>
        <p:nvSpPr>
          <p:cNvPr id="530" name="צורה חופשית: צורה 503">
            <a:extLst>
              <a:ext uri="{FF2B5EF4-FFF2-40B4-BE49-F238E27FC236}">
                <a16:creationId xmlns:a16="http://schemas.microsoft.com/office/drawing/2014/main" id="{3ADEE17D-ADF7-46FC-9991-DF6700B8DAA0}"/>
              </a:ext>
            </a:extLst>
          </p:cNvPr>
          <p:cNvSpPr/>
          <p:nvPr userDrawn="1"/>
        </p:nvSpPr>
        <p:spPr>
          <a:xfrm>
            <a:off x="6643687" y="336874"/>
            <a:ext cx="4381" cy="1970"/>
          </a:xfrm>
          <a:custGeom>
            <a:avLst/>
            <a:gdLst>
              <a:gd name="connsiteX0" fmla="*/ 4382 w 4381"/>
              <a:gd name="connsiteY0" fmla="*/ 1739 h 1970"/>
              <a:gd name="connsiteX1" fmla="*/ 0 w 4381"/>
              <a:gd name="connsiteY1" fmla="*/ 120 h 1970"/>
              <a:gd name="connsiteX2" fmla="*/ 4382 w 4381"/>
              <a:gd name="connsiteY2" fmla="*/ 1739 h 1970"/>
            </a:gdLst>
            <a:ahLst/>
            <a:cxnLst>
              <a:cxn ang="0">
                <a:pos x="connsiteX0" y="connsiteY0"/>
              </a:cxn>
              <a:cxn ang="0">
                <a:pos x="connsiteX1" y="connsiteY1"/>
              </a:cxn>
              <a:cxn ang="0">
                <a:pos x="connsiteX2" y="connsiteY2"/>
              </a:cxn>
            </a:cxnLst>
            <a:rect l="l" t="t" r="r" b="b"/>
            <a:pathLst>
              <a:path w="4381" h="1970">
                <a:moveTo>
                  <a:pt x="4382" y="1739"/>
                </a:moveTo>
                <a:cubicBezTo>
                  <a:pt x="3715" y="2501"/>
                  <a:pt x="1143" y="-642"/>
                  <a:pt x="0" y="120"/>
                </a:cubicBezTo>
                <a:cubicBezTo>
                  <a:pt x="476" y="-70"/>
                  <a:pt x="3524" y="2787"/>
                  <a:pt x="4382" y="1739"/>
                </a:cubicBezTo>
                <a:close/>
              </a:path>
            </a:pathLst>
          </a:custGeom>
          <a:solidFill>
            <a:srgbClr val="237E85"/>
          </a:solidFill>
          <a:ln w="9525" cap="flat">
            <a:noFill/>
            <a:prstDash val="solid"/>
            <a:miter/>
          </a:ln>
        </p:spPr>
        <p:txBody>
          <a:bodyPr rtlCol="0" anchor="ctr"/>
          <a:lstStyle/>
          <a:p>
            <a:endParaRPr lang="en-US"/>
          </a:p>
        </p:txBody>
      </p:sp>
      <p:sp>
        <p:nvSpPr>
          <p:cNvPr id="531" name="צורה חופשית: צורה 504">
            <a:extLst>
              <a:ext uri="{FF2B5EF4-FFF2-40B4-BE49-F238E27FC236}">
                <a16:creationId xmlns:a16="http://schemas.microsoft.com/office/drawing/2014/main" id="{CFD1D1B4-D84E-405D-8A6E-88C1D0404463}"/>
              </a:ext>
            </a:extLst>
          </p:cNvPr>
          <p:cNvSpPr/>
          <p:nvPr userDrawn="1"/>
        </p:nvSpPr>
        <p:spPr>
          <a:xfrm>
            <a:off x="6341456" y="455854"/>
            <a:ext cx="2384" cy="1726"/>
          </a:xfrm>
          <a:custGeom>
            <a:avLst/>
            <a:gdLst>
              <a:gd name="connsiteX0" fmla="*/ 2384 w 2384"/>
              <a:gd name="connsiteY0" fmla="*/ 1726 h 1726"/>
              <a:gd name="connsiteX1" fmla="*/ 3 w 2384"/>
              <a:gd name="connsiteY1" fmla="*/ 12 h 1726"/>
              <a:gd name="connsiteX2" fmla="*/ 2384 w 2384"/>
              <a:gd name="connsiteY2" fmla="*/ 1726 h 1726"/>
            </a:gdLst>
            <a:ahLst/>
            <a:cxnLst>
              <a:cxn ang="0">
                <a:pos x="connsiteX0" y="connsiteY0"/>
              </a:cxn>
              <a:cxn ang="0">
                <a:pos x="connsiteX1" y="connsiteY1"/>
              </a:cxn>
              <a:cxn ang="0">
                <a:pos x="connsiteX2" y="connsiteY2"/>
              </a:cxn>
            </a:cxnLst>
            <a:rect l="l" t="t" r="r" b="b"/>
            <a:pathLst>
              <a:path w="2384" h="1726">
                <a:moveTo>
                  <a:pt x="2384" y="1726"/>
                </a:moveTo>
                <a:cubicBezTo>
                  <a:pt x="2194" y="393"/>
                  <a:pt x="1432" y="-84"/>
                  <a:pt x="3" y="12"/>
                </a:cubicBezTo>
                <a:cubicBezTo>
                  <a:pt x="-92" y="1536"/>
                  <a:pt x="2003" y="1060"/>
                  <a:pt x="2384" y="1726"/>
                </a:cubicBezTo>
                <a:close/>
              </a:path>
            </a:pathLst>
          </a:custGeom>
          <a:solidFill>
            <a:srgbClr val="237E85"/>
          </a:solidFill>
          <a:ln w="9525" cap="flat">
            <a:noFill/>
            <a:prstDash val="solid"/>
            <a:miter/>
          </a:ln>
        </p:spPr>
        <p:txBody>
          <a:bodyPr rtlCol="0" anchor="ctr"/>
          <a:lstStyle/>
          <a:p>
            <a:endParaRPr lang="en-US"/>
          </a:p>
        </p:txBody>
      </p:sp>
      <p:sp>
        <p:nvSpPr>
          <p:cNvPr id="532" name="צורה חופשית: צורה 505">
            <a:extLst>
              <a:ext uri="{FF2B5EF4-FFF2-40B4-BE49-F238E27FC236}">
                <a16:creationId xmlns:a16="http://schemas.microsoft.com/office/drawing/2014/main" id="{1CC5D832-80B7-4E68-A0A3-687904EBC516}"/>
              </a:ext>
            </a:extLst>
          </p:cNvPr>
          <p:cNvSpPr/>
          <p:nvPr userDrawn="1"/>
        </p:nvSpPr>
        <p:spPr>
          <a:xfrm>
            <a:off x="6584156" y="326466"/>
            <a:ext cx="2190" cy="812"/>
          </a:xfrm>
          <a:custGeom>
            <a:avLst/>
            <a:gdLst>
              <a:gd name="connsiteX0" fmla="*/ 2191 w 2190"/>
              <a:gd name="connsiteY0" fmla="*/ 812 h 812"/>
              <a:gd name="connsiteX1" fmla="*/ 0 w 2190"/>
              <a:gd name="connsiteY1" fmla="*/ 50 h 812"/>
              <a:gd name="connsiteX2" fmla="*/ 2191 w 2190"/>
              <a:gd name="connsiteY2" fmla="*/ 812 h 812"/>
            </a:gdLst>
            <a:ahLst/>
            <a:cxnLst>
              <a:cxn ang="0">
                <a:pos x="connsiteX0" y="connsiteY0"/>
              </a:cxn>
              <a:cxn ang="0">
                <a:pos x="connsiteX1" y="connsiteY1"/>
              </a:cxn>
              <a:cxn ang="0">
                <a:pos x="connsiteX2" y="connsiteY2"/>
              </a:cxn>
            </a:cxnLst>
            <a:rect l="l" t="t" r="r" b="b"/>
            <a:pathLst>
              <a:path w="2190" h="812">
                <a:moveTo>
                  <a:pt x="2191" y="812"/>
                </a:moveTo>
                <a:cubicBezTo>
                  <a:pt x="2000" y="-616"/>
                  <a:pt x="667" y="336"/>
                  <a:pt x="0" y="50"/>
                </a:cubicBezTo>
                <a:cubicBezTo>
                  <a:pt x="191" y="1479"/>
                  <a:pt x="1334" y="-235"/>
                  <a:pt x="2191" y="812"/>
                </a:cubicBezTo>
                <a:close/>
              </a:path>
            </a:pathLst>
          </a:custGeom>
          <a:solidFill>
            <a:srgbClr val="237E85"/>
          </a:solidFill>
          <a:ln w="9525" cap="flat">
            <a:noFill/>
            <a:prstDash val="solid"/>
            <a:miter/>
          </a:ln>
        </p:spPr>
        <p:txBody>
          <a:bodyPr rtlCol="0" anchor="ctr"/>
          <a:lstStyle/>
          <a:p>
            <a:endParaRPr lang="en-US"/>
          </a:p>
        </p:txBody>
      </p:sp>
      <p:sp>
        <p:nvSpPr>
          <p:cNvPr id="533" name="צורה חופשית: צורה 506">
            <a:extLst>
              <a:ext uri="{FF2B5EF4-FFF2-40B4-BE49-F238E27FC236}">
                <a16:creationId xmlns:a16="http://schemas.microsoft.com/office/drawing/2014/main" id="{CDA779DC-4BA8-4B37-9376-1B262DFC4EBD}"/>
              </a:ext>
            </a:extLst>
          </p:cNvPr>
          <p:cNvSpPr/>
          <p:nvPr userDrawn="1"/>
        </p:nvSpPr>
        <p:spPr>
          <a:xfrm>
            <a:off x="6174886" y="599122"/>
            <a:ext cx="1504" cy="1382"/>
          </a:xfrm>
          <a:custGeom>
            <a:avLst/>
            <a:gdLst>
              <a:gd name="connsiteX0" fmla="*/ 76 w 1504"/>
              <a:gd name="connsiteY0" fmla="*/ 857 h 1382"/>
              <a:gd name="connsiteX1" fmla="*/ 1505 w 1504"/>
              <a:gd name="connsiteY1" fmla="*/ 476 h 1382"/>
              <a:gd name="connsiteX2" fmla="*/ 743 w 1504"/>
              <a:gd name="connsiteY2" fmla="*/ 0 h 1382"/>
              <a:gd name="connsiteX3" fmla="*/ 76 w 1504"/>
              <a:gd name="connsiteY3" fmla="*/ 857 h 1382"/>
            </a:gdLst>
            <a:ahLst/>
            <a:cxnLst>
              <a:cxn ang="0">
                <a:pos x="connsiteX0" y="connsiteY0"/>
              </a:cxn>
              <a:cxn ang="0">
                <a:pos x="connsiteX1" y="connsiteY1"/>
              </a:cxn>
              <a:cxn ang="0">
                <a:pos x="connsiteX2" y="connsiteY2"/>
              </a:cxn>
              <a:cxn ang="0">
                <a:pos x="connsiteX3" y="connsiteY3"/>
              </a:cxn>
            </a:cxnLst>
            <a:rect l="l" t="t" r="r" b="b"/>
            <a:pathLst>
              <a:path w="1504" h="1382">
                <a:moveTo>
                  <a:pt x="76" y="857"/>
                </a:moveTo>
                <a:cubicBezTo>
                  <a:pt x="-305" y="1524"/>
                  <a:pt x="838" y="1715"/>
                  <a:pt x="1505" y="476"/>
                </a:cubicBezTo>
                <a:lnTo>
                  <a:pt x="743" y="0"/>
                </a:lnTo>
                <a:cubicBezTo>
                  <a:pt x="457" y="571"/>
                  <a:pt x="267" y="762"/>
                  <a:pt x="76" y="857"/>
                </a:cubicBezTo>
                <a:close/>
              </a:path>
            </a:pathLst>
          </a:custGeom>
          <a:solidFill>
            <a:srgbClr val="237E85"/>
          </a:solidFill>
          <a:ln w="9525" cap="flat">
            <a:noFill/>
            <a:prstDash val="solid"/>
            <a:miter/>
          </a:ln>
        </p:spPr>
        <p:txBody>
          <a:bodyPr rtlCol="0" anchor="ctr"/>
          <a:lstStyle/>
          <a:p>
            <a:endParaRPr lang="en-US"/>
          </a:p>
        </p:txBody>
      </p:sp>
      <p:sp>
        <p:nvSpPr>
          <p:cNvPr id="534" name="צורה חופשית: צורה 507">
            <a:extLst>
              <a:ext uri="{FF2B5EF4-FFF2-40B4-BE49-F238E27FC236}">
                <a16:creationId xmlns:a16="http://schemas.microsoft.com/office/drawing/2014/main" id="{12D8C877-AC03-42B1-9481-21AF28063478}"/>
              </a:ext>
            </a:extLst>
          </p:cNvPr>
          <p:cNvSpPr/>
          <p:nvPr userDrawn="1"/>
        </p:nvSpPr>
        <p:spPr>
          <a:xfrm>
            <a:off x="6143123" y="648919"/>
            <a:ext cx="1666" cy="2049"/>
          </a:xfrm>
          <a:custGeom>
            <a:avLst/>
            <a:gdLst>
              <a:gd name="connsiteX0" fmla="*/ 502 w 1666"/>
              <a:gd name="connsiteY0" fmla="*/ 590 h 2049"/>
              <a:gd name="connsiteX1" fmla="*/ 502 w 1666"/>
              <a:gd name="connsiteY1" fmla="*/ 1162 h 2049"/>
              <a:gd name="connsiteX2" fmla="*/ 121 w 1666"/>
              <a:gd name="connsiteY2" fmla="*/ 1543 h 2049"/>
              <a:gd name="connsiteX3" fmla="*/ 1549 w 1666"/>
              <a:gd name="connsiteY3" fmla="*/ 495 h 2049"/>
              <a:gd name="connsiteX4" fmla="*/ 502 w 1666"/>
              <a:gd name="connsiteY4" fmla="*/ 590 h 2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 h="2049">
                <a:moveTo>
                  <a:pt x="502" y="590"/>
                </a:moveTo>
                <a:cubicBezTo>
                  <a:pt x="216" y="1066"/>
                  <a:pt x="406" y="1066"/>
                  <a:pt x="502" y="1162"/>
                </a:cubicBezTo>
                <a:cubicBezTo>
                  <a:pt x="311" y="1543"/>
                  <a:pt x="216" y="1543"/>
                  <a:pt x="121" y="1543"/>
                </a:cubicBezTo>
                <a:cubicBezTo>
                  <a:pt x="-451" y="3067"/>
                  <a:pt x="1169" y="685"/>
                  <a:pt x="1549" y="495"/>
                </a:cubicBezTo>
                <a:cubicBezTo>
                  <a:pt x="2121" y="-1029"/>
                  <a:pt x="406" y="1543"/>
                  <a:pt x="502" y="590"/>
                </a:cubicBezTo>
                <a:close/>
              </a:path>
            </a:pathLst>
          </a:custGeom>
          <a:solidFill>
            <a:srgbClr val="237E85"/>
          </a:solidFill>
          <a:ln w="9525" cap="flat">
            <a:noFill/>
            <a:prstDash val="solid"/>
            <a:miter/>
          </a:ln>
        </p:spPr>
        <p:txBody>
          <a:bodyPr rtlCol="0" anchor="ctr"/>
          <a:lstStyle/>
          <a:p>
            <a:endParaRPr lang="en-US"/>
          </a:p>
        </p:txBody>
      </p:sp>
      <p:sp>
        <p:nvSpPr>
          <p:cNvPr id="535" name="צורה חופשית: צורה 508">
            <a:extLst>
              <a:ext uri="{FF2B5EF4-FFF2-40B4-BE49-F238E27FC236}">
                <a16:creationId xmlns:a16="http://schemas.microsoft.com/office/drawing/2014/main" id="{DAFF33ED-7F9C-40F1-AC0A-CA65B3CB6B1C}"/>
              </a:ext>
            </a:extLst>
          </p:cNvPr>
          <p:cNvSpPr/>
          <p:nvPr userDrawn="1"/>
        </p:nvSpPr>
        <p:spPr>
          <a:xfrm>
            <a:off x="6139720" y="652081"/>
            <a:ext cx="4000" cy="2571"/>
          </a:xfrm>
          <a:custGeom>
            <a:avLst/>
            <a:gdLst>
              <a:gd name="connsiteX0" fmla="*/ 4000 w 4000"/>
              <a:gd name="connsiteY0" fmla="*/ 0 h 2571"/>
              <a:gd name="connsiteX1" fmla="*/ 0 w 4000"/>
              <a:gd name="connsiteY1" fmla="*/ 2572 h 2571"/>
              <a:gd name="connsiteX2" fmla="*/ 4000 w 4000"/>
              <a:gd name="connsiteY2" fmla="*/ 0 h 2571"/>
            </a:gdLst>
            <a:ahLst/>
            <a:cxnLst>
              <a:cxn ang="0">
                <a:pos x="connsiteX0" y="connsiteY0"/>
              </a:cxn>
              <a:cxn ang="0">
                <a:pos x="connsiteX1" y="connsiteY1"/>
              </a:cxn>
              <a:cxn ang="0">
                <a:pos x="connsiteX2" y="connsiteY2"/>
              </a:cxn>
            </a:cxnLst>
            <a:rect l="l" t="t" r="r" b="b"/>
            <a:pathLst>
              <a:path w="4000" h="2571">
                <a:moveTo>
                  <a:pt x="4000" y="0"/>
                </a:moveTo>
                <a:cubicBezTo>
                  <a:pt x="2381" y="952"/>
                  <a:pt x="1810" y="1048"/>
                  <a:pt x="0" y="2572"/>
                </a:cubicBezTo>
                <a:cubicBezTo>
                  <a:pt x="571" y="2572"/>
                  <a:pt x="2286" y="2477"/>
                  <a:pt x="4000" y="0"/>
                </a:cubicBezTo>
                <a:close/>
              </a:path>
            </a:pathLst>
          </a:custGeom>
          <a:solidFill>
            <a:srgbClr val="237E85"/>
          </a:solidFill>
          <a:ln w="9525" cap="flat">
            <a:noFill/>
            <a:prstDash val="solid"/>
            <a:miter/>
          </a:ln>
        </p:spPr>
        <p:txBody>
          <a:bodyPr rtlCol="0" anchor="ctr"/>
          <a:lstStyle/>
          <a:p>
            <a:endParaRPr lang="en-US"/>
          </a:p>
        </p:txBody>
      </p:sp>
      <p:sp>
        <p:nvSpPr>
          <p:cNvPr id="536" name="צורה חופשית: צורה 509">
            <a:extLst>
              <a:ext uri="{FF2B5EF4-FFF2-40B4-BE49-F238E27FC236}">
                <a16:creationId xmlns:a16="http://schemas.microsoft.com/office/drawing/2014/main" id="{CE59D3B8-38A1-4582-8F53-9534C6B57315}"/>
              </a:ext>
            </a:extLst>
          </p:cNvPr>
          <p:cNvSpPr/>
          <p:nvPr userDrawn="1"/>
        </p:nvSpPr>
        <p:spPr>
          <a:xfrm>
            <a:off x="6579489" y="325772"/>
            <a:ext cx="2381" cy="701"/>
          </a:xfrm>
          <a:custGeom>
            <a:avLst/>
            <a:gdLst>
              <a:gd name="connsiteX0" fmla="*/ 2381 w 2381"/>
              <a:gd name="connsiteY0" fmla="*/ 650 h 701"/>
              <a:gd name="connsiteX1" fmla="*/ 0 w 2381"/>
              <a:gd name="connsiteY1" fmla="*/ 173 h 701"/>
              <a:gd name="connsiteX2" fmla="*/ 2381 w 2381"/>
              <a:gd name="connsiteY2" fmla="*/ 650 h 701"/>
            </a:gdLst>
            <a:ahLst/>
            <a:cxnLst>
              <a:cxn ang="0">
                <a:pos x="connsiteX0" y="connsiteY0"/>
              </a:cxn>
              <a:cxn ang="0">
                <a:pos x="connsiteX1" y="connsiteY1"/>
              </a:cxn>
              <a:cxn ang="0">
                <a:pos x="connsiteX2" y="connsiteY2"/>
              </a:cxn>
            </a:cxnLst>
            <a:rect l="l" t="t" r="r" b="b"/>
            <a:pathLst>
              <a:path w="2381" h="701">
                <a:moveTo>
                  <a:pt x="2381" y="650"/>
                </a:moveTo>
                <a:cubicBezTo>
                  <a:pt x="2095" y="78"/>
                  <a:pt x="571" y="-208"/>
                  <a:pt x="0" y="173"/>
                </a:cubicBezTo>
                <a:cubicBezTo>
                  <a:pt x="762" y="1126"/>
                  <a:pt x="1334" y="459"/>
                  <a:pt x="2381" y="650"/>
                </a:cubicBezTo>
                <a:close/>
              </a:path>
            </a:pathLst>
          </a:custGeom>
          <a:solidFill>
            <a:srgbClr val="237E85"/>
          </a:solidFill>
          <a:ln w="9525" cap="flat">
            <a:noFill/>
            <a:prstDash val="solid"/>
            <a:miter/>
          </a:ln>
        </p:spPr>
        <p:txBody>
          <a:bodyPr rtlCol="0" anchor="ctr"/>
          <a:lstStyle/>
          <a:p>
            <a:endParaRPr lang="en-US"/>
          </a:p>
        </p:txBody>
      </p:sp>
      <p:sp>
        <p:nvSpPr>
          <p:cNvPr id="537" name="צורה חופשית: צורה 510">
            <a:extLst>
              <a:ext uri="{FF2B5EF4-FFF2-40B4-BE49-F238E27FC236}">
                <a16:creationId xmlns:a16="http://schemas.microsoft.com/office/drawing/2014/main" id="{E736A205-53F2-4415-91E1-3C7DEAA2ADBE}"/>
              </a:ext>
            </a:extLst>
          </p:cNvPr>
          <p:cNvSpPr/>
          <p:nvPr userDrawn="1"/>
        </p:nvSpPr>
        <p:spPr>
          <a:xfrm>
            <a:off x="6545198" y="340518"/>
            <a:ext cx="917" cy="3484"/>
          </a:xfrm>
          <a:custGeom>
            <a:avLst/>
            <a:gdLst>
              <a:gd name="connsiteX0" fmla="*/ 762 w 917"/>
              <a:gd name="connsiteY0" fmla="*/ 2857 h 3484"/>
              <a:gd name="connsiteX1" fmla="*/ 762 w 917"/>
              <a:gd name="connsiteY1" fmla="*/ 0 h 3484"/>
              <a:gd name="connsiteX2" fmla="*/ 0 w 917"/>
              <a:gd name="connsiteY2" fmla="*/ 2953 h 3484"/>
              <a:gd name="connsiteX3" fmla="*/ 762 w 917"/>
              <a:gd name="connsiteY3" fmla="*/ 2857 h 3484"/>
            </a:gdLst>
            <a:ahLst/>
            <a:cxnLst>
              <a:cxn ang="0">
                <a:pos x="connsiteX0" y="connsiteY0"/>
              </a:cxn>
              <a:cxn ang="0">
                <a:pos x="connsiteX1" y="connsiteY1"/>
              </a:cxn>
              <a:cxn ang="0">
                <a:pos x="connsiteX2" y="connsiteY2"/>
              </a:cxn>
              <a:cxn ang="0">
                <a:pos x="connsiteX3" y="connsiteY3"/>
              </a:cxn>
            </a:cxnLst>
            <a:rect l="l" t="t" r="r" b="b"/>
            <a:pathLst>
              <a:path w="917" h="3484">
                <a:moveTo>
                  <a:pt x="762" y="2857"/>
                </a:moveTo>
                <a:cubicBezTo>
                  <a:pt x="95" y="1619"/>
                  <a:pt x="1334" y="1048"/>
                  <a:pt x="762" y="0"/>
                </a:cubicBezTo>
                <a:cubicBezTo>
                  <a:pt x="191" y="476"/>
                  <a:pt x="477" y="2476"/>
                  <a:pt x="0" y="2953"/>
                </a:cubicBezTo>
                <a:cubicBezTo>
                  <a:pt x="95" y="4286"/>
                  <a:pt x="667" y="2667"/>
                  <a:pt x="762" y="2857"/>
                </a:cubicBezTo>
                <a:close/>
              </a:path>
            </a:pathLst>
          </a:custGeom>
          <a:solidFill>
            <a:srgbClr val="237E85"/>
          </a:solidFill>
          <a:ln w="9525" cap="flat">
            <a:noFill/>
            <a:prstDash val="solid"/>
            <a:miter/>
          </a:ln>
        </p:spPr>
        <p:txBody>
          <a:bodyPr rtlCol="0" anchor="ctr"/>
          <a:lstStyle/>
          <a:p>
            <a:endParaRPr lang="en-US"/>
          </a:p>
        </p:txBody>
      </p:sp>
      <p:sp>
        <p:nvSpPr>
          <p:cNvPr id="538" name="צורה חופשית: צורה 511">
            <a:extLst>
              <a:ext uri="{FF2B5EF4-FFF2-40B4-BE49-F238E27FC236}">
                <a16:creationId xmlns:a16="http://schemas.microsoft.com/office/drawing/2014/main" id="{D1ECEED6-9EF7-496E-B484-485F4AD2AE00}"/>
              </a:ext>
            </a:extLst>
          </p:cNvPr>
          <p:cNvSpPr/>
          <p:nvPr userDrawn="1"/>
        </p:nvSpPr>
        <p:spPr>
          <a:xfrm>
            <a:off x="6178486" y="593788"/>
            <a:ext cx="1619" cy="2762"/>
          </a:xfrm>
          <a:custGeom>
            <a:avLst/>
            <a:gdLst>
              <a:gd name="connsiteX0" fmla="*/ 1620 w 1619"/>
              <a:gd name="connsiteY0" fmla="*/ 0 h 2762"/>
              <a:gd name="connsiteX1" fmla="*/ 762 w 1619"/>
              <a:gd name="connsiteY1" fmla="*/ 762 h 2762"/>
              <a:gd name="connsiteX2" fmla="*/ 0 w 1619"/>
              <a:gd name="connsiteY2" fmla="*/ 2762 h 2762"/>
              <a:gd name="connsiteX3" fmla="*/ 1620 w 1619"/>
              <a:gd name="connsiteY3" fmla="*/ 0 h 2762"/>
            </a:gdLst>
            <a:ahLst/>
            <a:cxnLst>
              <a:cxn ang="0">
                <a:pos x="connsiteX0" y="connsiteY0"/>
              </a:cxn>
              <a:cxn ang="0">
                <a:pos x="connsiteX1" y="connsiteY1"/>
              </a:cxn>
              <a:cxn ang="0">
                <a:pos x="connsiteX2" y="connsiteY2"/>
              </a:cxn>
              <a:cxn ang="0">
                <a:pos x="connsiteX3" y="connsiteY3"/>
              </a:cxn>
            </a:cxnLst>
            <a:rect l="l" t="t" r="r" b="b"/>
            <a:pathLst>
              <a:path w="1619" h="2762">
                <a:moveTo>
                  <a:pt x="1620" y="0"/>
                </a:moveTo>
                <a:cubicBezTo>
                  <a:pt x="1429" y="0"/>
                  <a:pt x="953" y="857"/>
                  <a:pt x="762" y="762"/>
                </a:cubicBezTo>
                <a:cubicBezTo>
                  <a:pt x="-95" y="1905"/>
                  <a:pt x="477" y="1810"/>
                  <a:pt x="0" y="2762"/>
                </a:cubicBezTo>
                <a:cubicBezTo>
                  <a:pt x="953" y="1333"/>
                  <a:pt x="1238" y="2096"/>
                  <a:pt x="1620" y="0"/>
                </a:cubicBezTo>
                <a:close/>
              </a:path>
            </a:pathLst>
          </a:custGeom>
          <a:solidFill>
            <a:srgbClr val="237E85"/>
          </a:solidFill>
          <a:ln w="9525" cap="flat">
            <a:noFill/>
            <a:prstDash val="solid"/>
            <a:miter/>
          </a:ln>
        </p:spPr>
        <p:txBody>
          <a:bodyPr rtlCol="0" anchor="ctr"/>
          <a:lstStyle/>
          <a:p>
            <a:endParaRPr lang="en-US"/>
          </a:p>
        </p:txBody>
      </p:sp>
      <p:sp>
        <p:nvSpPr>
          <p:cNvPr id="539" name="צורה חופשית: צורה 512">
            <a:extLst>
              <a:ext uri="{FF2B5EF4-FFF2-40B4-BE49-F238E27FC236}">
                <a16:creationId xmlns:a16="http://schemas.microsoft.com/office/drawing/2014/main" id="{75112D2A-5F68-4F1A-90C5-F584E4A44C11}"/>
              </a:ext>
            </a:extLst>
          </p:cNvPr>
          <p:cNvSpPr/>
          <p:nvPr userDrawn="1"/>
        </p:nvSpPr>
        <p:spPr>
          <a:xfrm>
            <a:off x="6559676" y="325850"/>
            <a:ext cx="5429" cy="2080"/>
          </a:xfrm>
          <a:custGeom>
            <a:avLst/>
            <a:gdLst>
              <a:gd name="connsiteX0" fmla="*/ 2191 w 5429"/>
              <a:gd name="connsiteY0" fmla="*/ 953 h 2080"/>
              <a:gd name="connsiteX1" fmla="*/ 1619 w 5429"/>
              <a:gd name="connsiteY1" fmla="*/ 1715 h 2080"/>
              <a:gd name="connsiteX2" fmla="*/ 2572 w 5429"/>
              <a:gd name="connsiteY2" fmla="*/ 2000 h 2080"/>
              <a:gd name="connsiteX3" fmla="*/ 5429 w 5429"/>
              <a:gd name="connsiteY3" fmla="*/ 1238 h 2080"/>
              <a:gd name="connsiteX4" fmla="*/ 3620 w 5429"/>
              <a:gd name="connsiteY4" fmla="*/ 1238 h 2080"/>
              <a:gd name="connsiteX5" fmla="*/ 0 w 5429"/>
              <a:gd name="connsiteY5" fmla="*/ 0 h 2080"/>
              <a:gd name="connsiteX6" fmla="*/ 2191 w 5429"/>
              <a:gd name="connsiteY6" fmla="*/ 953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3"/>
                </a:moveTo>
                <a:cubicBezTo>
                  <a:pt x="1334" y="1524"/>
                  <a:pt x="-762" y="1619"/>
                  <a:pt x="1619" y="1715"/>
                </a:cubicBezTo>
                <a:cubicBezTo>
                  <a:pt x="2000" y="1715"/>
                  <a:pt x="2096" y="2286"/>
                  <a:pt x="2572" y="2000"/>
                </a:cubicBezTo>
                <a:cubicBezTo>
                  <a:pt x="2477" y="381"/>
                  <a:pt x="4096" y="2191"/>
                  <a:pt x="5429" y="1238"/>
                </a:cubicBezTo>
                <a:cubicBezTo>
                  <a:pt x="4858" y="381"/>
                  <a:pt x="4000" y="476"/>
                  <a:pt x="3620" y="1238"/>
                </a:cubicBezTo>
                <a:cubicBezTo>
                  <a:pt x="2667" y="-476"/>
                  <a:pt x="1905" y="191"/>
                  <a:pt x="0" y="0"/>
                </a:cubicBezTo>
                <a:cubicBezTo>
                  <a:pt x="476" y="1905"/>
                  <a:pt x="1714" y="191"/>
                  <a:pt x="2191" y="953"/>
                </a:cubicBezTo>
                <a:close/>
              </a:path>
            </a:pathLst>
          </a:custGeom>
          <a:solidFill>
            <a:srgbClr val="237E85"/>
          </a:solidFill>
          <a:ln w="9525" cap="flat">
            <a:noFill/>
            <a:prstDash val="solid"/>
            <a:miter/>
          </a:ln>
        </p:spPr>
        <p:txBody>
          <a:bodyPr rtlCol="0" anchor="ctr"/>
          <a:lstStyle/>
          <a:p>
            <a:endParaRPr lang="en-US"/>
          </a:p>
        </p:txBody>
      </p:sp>
      <p:sp>
        <p:nvSpPr>
          <p:cNvPr id="540" name="צורה חופשית: צורה 513">
            <a:extLst>
              <a:ext uri="{FF2B5EF4-FFF2-40B4-BE49-F238E27FC236}">
                <a16:creationId xmlns:a16="http://schemas.microsoft.com/office/drawing/2014/main" id="{318F68FC-C18D-4DF2-96EB-B93CF5DA90BC}"/>
              </a:ext>
            </a:extLst>
          </p:cNvPr>
          <p:cNvSpPr/>
          <p:nvPr userDrawn="1"/>
        </p:nvSpPr>
        <p:spPr>
          <a:xfrm>
            <a:off x="6176719" y="597122"/>
            <a:ext cx="803" cy="2286"/>
          </a:xfrm>
          <a:custGeom>
            <a:avLst/>
            <a:gdLst>
              <a:gd name="connsiteX0" fmla="*/ 339 w 803"/>
              <a:gd name="connsiteY0" fmla="*/ 2286 h 2286"/>
              <a:gd name="connsiteX1" fmla="*/ 624 w 803"/>
              <a:gd name="connsiteY1" fmla="*/ 0 h 2286"/>
              <a:gd name="connsiteX2" fmla="*/ 339 w 803"/>
              <a:gd name="connsiteY2" fmla="*/ 2286 h 2286"/>
            </a:gdLst>
            <a:ahLst/>
            <a:cxnLst>
              <a:cxn ang="0">
                <a:pos x="connsiteX0" y="connsiteY0"/>
              </a:cxn>
              <a:cxn ang="0">
                <a:pos x="connsiteX1" y="connsiteY1"/>
              </a:cxn>
              <a:cxn ang="0">
                <a:pos x="connsiteX2" y="connsiteY2"/>
              </a:cxn>
            </a:cxnLst>
            <a:rect l="l" t="t" r="r" b="b"/>
            <a:pathLst>
              <a:path w="803" h="2286">
                <a:moveTo>
                  <a:pt x="339" y="2286"/>
                </a:moveTo>
                <a:cubicBezTo>
                  <a:pt x="1005" y="1048"/>
                  <a:pt x="815" y="476"/>
                  <a:pt x="624" y="0"/>
                </a:cubicBezTo>
                <a:cubicBezTo>
                  <a:pt x="-43" y="1334"/>
                  <a:pt x="-233" y="2096"/>
                  <a:pt x="339" y="2286"/>
                </a:cubicBezTo>
                <a:close/>
              </a:path>
            </a:pathLst>
          </a:custGeom>
          <a:solidFill>
            <a:srgbClr val="237E85"/>
          </a:solidFill>
          <a:ln w="9525" cap="flat">
            <a:noFill/>
            <a:prstDash val="solid"/>
            <a:miter/>
          </a:ln>
        </p:spPr>
        <p:txBody>
          <a:bodyPr rtlCol="0" anchor="ctr"/>
          <a:lstStyle/>
          <a:p>
            <a:endParaRPr lang="en-US"/>
          </a:p>
        </p:txBody>
      </p:sp>
      <p:sp>
        <p:nvSpPr>
          <p:cNvPr id="541" name="צורה חופשית: צורה 514">
            <a:extLst>
              <a:ext uri="{FF2B5EF4-FFF2-40B4-BE49-F238E27FC236}">
                <a16:creationId xmlns:a16="http://schemas.microsoft.com/office/drawing/2014/main" id="{A31E82A0-D41A-46A2-800B-BC22031F461A}"/>
              </a:ext>
            </a:extLst>
          </p:cNvPr>
          <p:cNvSpPr/>
          <p:nvPr userDrawn="1"/>
        </p:nvSpPr>
        <p:spPr>
          <a:xfrm>
            <a:off x="6622160" y="331307"/>
            <a:ext cx="2285" cy="1020"/>
          </a:xfrm>
          <a:custGeom>
            <a:avLst/>
            <a:gdLst>
              <a:gd name="connsiteX0" fmla="*/ 0 w 2285"/>
              <a:gd name="connsiteY0" fmla="*/ 163 h 1020"/>
              <a:gd name="connsiteX1" fmla="*/ 2286 w 2285"/>
              <a:gd name="connsiteY1" fmla="*/ 925 h 1020"/>
              <a:gd name="connsiteX2" fmla="*/ 0 w 2285"/>
              <a:gd name="connsiteY2" fmla="*/ 163 h 1020"/>
            </a:gdLst>
            <a:ahLst/>
            <a:cxnLst>
              <a:cxn ang="0">
                <a:pos x="connsiteX0" y="connsiteY0"/>
              </a:cxn>
              <a:cxn ang="0">
                <a:pos x="connsiteX1" y="connsiteY1"/>
              </a:cxn>
              <a:cxn ang="0">
                <a:pos x="connsiteX2" y="connsiteY2"/>
              </a:cxn>
            </a:cxnLst>
            <a:rect l="l" t="t" r="r" b="b"/>
            <a:pathLst>
              <a:path w="2285" h="1020">
                <a:moveTo>
                  <a:pt x="0" y="163"/>
                </a:moveTo>
                <a:cubicBezTo>
                  <a:pt x="571" y="829"/>
                  <a:pt x="1524" y="1210"/>
                  <a:pt x="2286" y="925"/>
                </a:cubicBezTo>
                <a:cubicBezTo>
                  <a:pt x="1714" y="353"/>
                  <a:pt x="762" y="-314"/>
                  <a:pt x="0" y="163"/>
                </a:cubicBezTo>
                <a:close/>
              </a:path>
            </a:pathLst>
          </a:custGeom>
          <a:solidFill>
            <a:srgbClr val="237E85"/>
          </a:solidFill>
          <a:ln w="9525" cap="flat">
            <a:noFill/>
            <a:prstDash val="solid"/>
            <a:miter/>
          </a:ln>
        </p:spPr>
        <p:txBody>
          <a:bodyPr rtlCol="0" anchor="ctr"/>
          <a:lstStyle/>
          <a:p>
            <a:endParaRPr lang="en-US"/>
          </a:p>
        </p:txBody>
      </p:sp>
      <p:sp>
        <p:nvSpPr>
          <p:cNvPr id="542" name="צורה חופשית: צורה 515">
            <a:extLst>
              <a:ext uri="{FF2B5EF4-FFF2-40B4-BE49-F238E27FC236}">
                <a16:creationId xmlns:a16="http://schemas.microsoft.com/office/drawing/2014/main" id="{63543895-98B9-4915-9A12-61FCCCF33E08}"/>
              </a:ext>
            </a:extLst>
          </p:cNvPr>
          <p:cNvSpPr/>
          <p:nvPr userDrawn="1"/>
        </p:nvSpPr>
        <p:spPr>
          <a:xfrm>
            <a:off x="6408705" y="552337"/>
            <a:ext cx="4095" cy="1552"/>
          </a:xfrm>
          <a:custGeom>
            <a:avLst/>
            <a:gdLst>
              <a:gd name="connsiteX0" fmla="*/ 0 w 4095"/>
              <a:gd name="connsiteY0" fmla="*/ 17 h 1552"/>
              <a:gd name="connsiteX1" fmla="*/ 4096 w 4095"/>
              <a:gd name="connsiteY1" fmla="*/ 1446 h 1552"/>
              <a:gd name="connsiteX2" fmla="*/ 0 w 4095"/>
              <a:gd name="connsiteY2" fmla="*/ 17 h 1552"/>
            </a:gdLst>
            <a:ahLst/>
            <a:cxnLst>
              <a:cxn ang="0">
                <a:pos x="connsiteX0" y="connsiteY0"/>
              </a:cxn>
              <a:cxn ang="0">
                <a:pos x="connsiteX1" y="connsiteY1"/>
              </a:cxn>
              <a:cxn ang="0">
                <a:pos x="connsiteX2" y="connsiteY2"/>
              </a:cxn>
            </a:cxnLst>
            <a:rect l="l" t="t" r="r" b="b"/>
            <a:pathLst>
              <a:path w="4095" h="1552">
                <a:moveTo>
                  <a:pt x="0" y="17"/>
                </a:moveTo>
                <a:cubicBezTo>
                  <a:pt x="1048" y="684"/>
                  <a:pt x="2857" y="1922"/>
                  <a:pt x="4096" y="1446"/>
                </a:cubicBezTo>
                <a:cubicBezTo>
                  <a:pt x="3429" y="207"/>
                  <a:pt x="1333" y="-78"/>
                  <a:pt x="0" y="17"/>
                </a:cubicBezTo>
                <a:close/>
              </a:path>
            </a:pathLst>
          </a:custGeom>
          <a:solidFill>
            <a:srgbClr val="237E85"/>
          </a:solidFill>
          <a:ln w="9525" cap="flat">
            <a:noFill/>
            <a:prstDash val="solid"/>
            <a:miter/>
          </a:ln>
        </p:spPr>
        <p:txBody>
          <a:bodyPr rtlCol="0" anchor="ctr"/>
          <a:lstStyle/>
          <a:p>
            <a:endParaRPr lang="en-US"/>
          </a:p>
        </p:txBody>
      </p:sp>
      <p:sp>
        <p:nvSpPr>
          <p:cNvPr id="543" name="צורה חופשית: צורה 516">
            <a:extLst>
              <a:ext uri="{FF2B5EF4-FFF2-40B4-BE49-F238E27FC236}">
                <a16:creationId xmlns:a16="http://schemas.microsoft.com/office/drawing/2014/main" id="{119E6A5A-9422-4764-BCCD-5CFC974E1B06}"/>
              </a:ext>
            </a:extLst>
          </p:cNvPr>
          <p:cNvSpPr/>
          <p:nvPr userDrawn="1"/>
        </p:nvSpPr>
        <p:spPr>
          <a:xfrm>
            <a:off x="6399942" y="399287"/>
            <a:ext cx="2338" cy="1714"/>
          </a:xfrm>
          <a:custGeom>
            <a:avLst/>
            <a:gdLst>
              <a:gd name="connsiteX0" fmla="*/ 0 w 2338"/>
              <a:gd name="connsiteY0" fmla="*/ 0 h 1714"/>
              <a:gd name="connsiteX1" fmla="*/ 2286 w 2338"/>
              <a:gd name="connsiteY1" fmla="*/ 1715 h 1714"/>
              <a:gd name="connsiteX2" fmla="*/ 0 w 2338"/>
              <a:gd name="connsiteY2" fmla="*/ 0 h 1714"/>
            </a:gdLst>
            <a:ahLst/>
            <a:cxnLst>
              <a:cxn ang="0">
                <a:pos x="connsiteX0" y="connsiteY0"/>
              </a:cxn>
              <a:cxn ang="0">
                <a:pos x="connsiteX1" y="connsiteY1"/>
              </a:cxn>
              <a:cxn ang="0">
                <a:pos x="connsiteX2" y="connsiteY2"/>
              </a:cxn>
            </a:cxnLst>
            <a:rect l="l" t="t" r="r" b="b"/>
            <a:pathLst>
              <a:path w="2338" h="1714">
                <a:moveTo>
                  <a:pt x="0" y="0"/>
                </a:moveTo>
                <a:cubicBezTo>
                  <a:pt x="286" y="1238"/>
                  <a:pt x="1048" y="857"/>
                  <a:pt x="2286" y="1715"/>
                </a:cubicBezTo>
                <a:cubicBezTo>
                  <a:pt x="2667" y="1429"/>
                  <a:pt x="858" y="381"/>
                  <a:pt x="0" y="0"/>
                </a:cubicBezTo>
                <a:close/>
              </a:path>
            </a:pathLst>
          </a:custGeom>
          <a:solidFill>
            <a:srgbClr val="237E85"/>
          </a:solidFill>
          <a:ln w="9525" cap="flat">
            <a:noFill/>
            <a:prstDash val="solid"/>
            <a:miter/>
          </a:ln>
        </p:spPr>
        <p:txBody>
          <a:bodyPr rtlCol="0" anchor="ctr"/>
          <a:lstStyle/>
          <a:p>
            <a:endParaRPr lang="en-US"/>
          </a:p>
        </p:txBody>
      </p:sp>
      <p:sp>
        <p:nvSpPr>
          <p:cNvPr id="544" name="צורה חופשית: צורה 517">
            <a:extLst>
              <a:ext uri="{FF2B5EF4-FFF2-40B4-BE49-F238E27FC236}">
                <a16:creationId xmlns:a16="http://schemas.microsoft.com/office/drawing/2014/main" id="{8C124C76-1E9A-4A02-9E9F-EA0FA48621B0}"/>
              </a:ext>
            </a:extLst>
          </p:cNvPr>
          <p:cNvSpPr/>
          <p:nvPr userDrawn="1"/>
        </p:nvSpPr>
        <p:spPr>
          <a:xfrm>
            <a:off x="6437090" y="416313"/>
            <a:ext cx="6476" cy="3450"/>
          </a:xfrm>
          <a:custGeom>
            <a:avLst/>
            <a:gdLst>
              <a:gd name="connsiteX0" fmla="*/ 6477 w 6476"/>
              <a:gd name="connsiteY0" fmla="*/ 3358 h 3450"/>
              <a:gd name="connsiteX1" fmla="*/ 0 w 6476"/>
              <a:gd name="connsiteY1" fmla="*/ 24 h 3450"/>
              <a:gd name="connsiteX2" fmla="*/ 6477 w 6476"/>
              <a:gd name="connsiteY2" fmla="*/ 3358 h 3450"/>
            </a:gdLst>
            <a:ahLst/>
            <a:cxnLst>
              <a:cxn ang="0">
                <a:pos x="connsiteX0" y="connsiteY0"/>
              </a:cxn>
              <a:cxn ang="0">
                <a:pos x="connsiteX1" y="connsiteY1"/>
              </a:cxn>
              <a:cxn ang="0">
                <a:pos x="connsiteX2" y="connsiteY2"/>
              </a:cxn>
            </a:cxnLst>
            <a:rect l="l" t="t" r="r" b="b"/>
            <a:pathLst>
              <a:path w="6476" h="3450">
                <a:moveTo>
                  <a:pt x="6477" y="3358"/>
                </a:moveTo>
                <a:cubicBezTo>
                  <a:pt x="5525" y="3929"/>
                  <a:pt x="1619" y="-357"/>
                  <a:pt x="0" y="24"/>
                </a:cubicBezTo>
                <a:cubicBezTo>
                  <a:pt x="571" y="-71"/>
                  <a:pt x="5143" y="4120"/>
                  <a:pt x="6477" y="3358"/>
                </a:cubicBezTo>
                <a:close/>
              </a:path>
            </a:pathLst>
          </a:custGeom>
          <a:solidFill>
            <a:srgbClr val="237E85"/>
          </a:solidFill>
          <a:ln w="9525" cap="flat">
            <a:noFill/>
            <a:prstDash val="solid"/>
            <a:miter/>
          </a:ln>
        </p:spPr>
        <p:txBody>
          <a:bodyPr rtlCol="0" anchor="ctr"/>
          <a:lstStyle/>
          <a:p>
            <a:endParaRPr lang="en-US"/>
          </a:p>
        </p:txBody>
      </p:sp>
      <p:sp>
        <p:nvSpPr>
          <p:cNvPr id="545" name="צורה חופשית: צורה 518">
            <a:extLst>
              <a:ext uri="{FF2B5EF4-FFF2-40B4-BE49-F238E27FC236}">
                <a16:creationId xmlns:a16="http://schemas.microsoft.com/office/drawing/2014/main" id="{DDC2929B-4C8D-4FD3-915D-ED080DD5C48B}"/>
              </a:ext>
            </a:extLst>
          </p:cNvPr>
          <p:cNvSpPr/>
          <p:nvPr userDrawn="1"/>
        </p:nvSpPr>
        <p:spPr>
          <a:xfrm>
            <a:off x="6405371" y="401933"/>
            <a:ext cx="3334" cy="1830"/>
          </a:xfrm>
          <a:custGeom>
            <a:avLst/>
            <a:gdLst>
              <a:gd name="connsiteX0" fmla="*/ 3334 w 3334"/>
              <a:gd name="connsiteY0" fmla="*/ 1831 h 1830"/>
              <a:gd name="connsiteX1" fmla="*/ 0 w 3334"/>
              <a:gd name="connsiteY1" fmla="*/ 21 h 1830"/>
              <a:gd name="connsiteX2" fmla="*/ 3334 w 3334"/>
              <a:gd name="connsiteY2" fmla="*/ 1831 h 1830"/>
            </a:gdLst>
            <a:ahLst/>
            <a:cxnLst>
              <a:cxn ang="0">
                <a:pos x="connsiteX0" y="connsiteY0"/>
              </a:cxn>
              <a:cxn ang="0">
                <a:pos x="connsiteX1" y="connsiteY1"/>
              </a:cxn>
              <a:cxn ang="0">
                <a:pos x="connsiteX2" y="connsiteY2"/>
              </a:cxn>
            </a:cxnLst>
            <a:rect l="l" t="t" r="r" b="b"/>
            <a:pathLst>
              <a:path w="3334" h="1830">
                <a:moveTo>
                  <a:pt x="3334" y="1831"/>
                </a:moveTo>
                <a:cubicBezTo>
                  <a:pt x="2572" y="974"/>
                  <a:pt x="1238" y="-169"/>
                  <a:pt x="0" y="21"/>
                </a:cubicBezTo>
                <a:cubicBezTo>
                  <a:pt x="858" y="974"/>
                  <a:pt x="2191" y="1736"/>
                  <a:pt x="3334" y="1831"/>
                </a:cubicBezTo>
                <a:close/>
              </a:path>
            </a:pathLst>
          </a:custGeom>
          <a:solidFill>
            <a:srgbClr val="237E85"/>
          </a:solidFill>
          <a:ln w="9525" cap="flat">
            <a:noFill/>
            <a:prstDash val="solid"/>
            <a:miter/>
          </a:ln>
        </p:spPr>
        <p:txBody>
          <a:bodyPr rtlCol="0" anchor="ctr"/>
          <a:lstStyle/>
          <a:p>
            <a:endParaRPr lang="en-US"/>
          </a:p>
        </p:txBody>
      </p:sp>
      <p:sp>
        <p:nvSpPr>
          <p:cNvPr id="546" name="צורה חופשית: צורה 519">
            <a:extLst>
              <a:ext uri="{FF2B5EF4-FFF2-40B4-BE49-F238E27FC236}">
                <a16:creationId xmlns:a16="http://schemas.microsoft.com/office/drawing/2014/main" id="{3DE25A8A-067F-4A18-AD4C-493DAF31BFEA}"/>
              </a:ext>
            </a:extLst>
          </p:cNvPr>
          <p:cNvSpPr/>
          <p:nvPr userDrawn="1"/>
        </p:nvSpPr>
        <p:spPr>
          <a:xfrm>
            <a:off x="6349936" y="379380"/>
            <a:ext cx="3051" cy="1904"/>
          </a:xfrm>
          <a:custGeom>
            <a:avLst/>
            <a:gdLst>
              <a:gd name="connsiteX0" fmla="*/ 0 w 3051"/>
              <a:gd name="connsiteY0" fmla="*/ 0 h 1904"/>
              <a:gd name="connsiteX1" fmla="*/ 3048 w 3051"/>
              <a:gd name="connsiteY1" fmla="*/ 1905 h 1904"/>
              <a:gd name="connsiteX2" fmla="*/ 0 w 3051"/>
              <a:gd name="connsiteY2" fmla="*/ 0 h 1904"/>
            </a:gdLst>
            <a:ahLst/>
            <a:cxnLst>
              <a:cxn ang="0">
                <a:pos x="connsiteX0" y="connsiteY0"/>
              </a:cxn>
              <a:cxn ang="0">
                <a:pos x="connsiteX1" y="connsiteY1"/>
              </a:cxn>
              <a:cxn ang="0">
                <a:pos x="connsiteX2" y="connsiteY2"/>
              </a:cxn>
            </a:cxnLst>
            <a:rect l="l" t="t" r="r" b="b"/>
            <a:pathLst>
              <a:path w="3051" h="1904">
                <a:moveTo>
                  <a:pt x="0" y="0"/>
                </a:moveTo>
                <a:cubicBezTo>
                  <a:pt x="0" y="1524"/>
                  <a:pt x="2191" y="476"/>
                  <a:pt x="3048" y="1905"/>
                </a:cubicBezTo>
                <a:cubicBezTo>
                  <a:pt x="3143" y="476"/>
                  <a:pt x="953" y="667"/>
                  <a:pt x="0" y="0"/>
                </a:cubicBezTo>
                <a:close/>
              </a:path>
            </a:pathLst>
          </a:custGeom>
          <a:solidFill>
            <a:srgbClr val="237E85"/>
          </a:solidFill>
          <a:ln w="9525" cap="flat">
            <a:noFill/>
            <a:prstDash val="solid"/>
            <a:miter/>
          </a:ln>
        </p:spPr>
        <p:txBody>
          <a:bodyPr rtlCol="0" anchor="ctr"/>
          <a:lstStyle/>
          <a:p>
            <a:endParaRPr lang="en-US"/>
          </a:p>
        </p:txBody>
      </p:sp>
      <p:sp>
        <p:nvSpPr>
          <p:cNvPr id="547" name="צורה חופשית: צורה 520">
            <a:extLst>
              <a:ext uri="{FF2B5EF4-FFF2-40B4-BE49-F238E27FC236}">
                <a16:creationId xmlns:a16="http://schemas.microsoft.com/office/drawing/2014/main" id="{927F3496-FA2C-4E26-9CE7-BF01564EB364}"/>
              </a:ext>
            </a:extLst>
          </p:cNvPr>
          <p:cNvSpPr/>
          <p:nvPr userDrawn="1"/>
        </p:nvSpPr>
        <p:spPr>
          <a:xfrm>
            <a:off x="6333934" y="452618"/>
            <a:ext cx="2476" cy="1024"/>
          </a:xfrm>
          <a:custGeom>
            <a:avLst/>
            <a:gdLst>
              <a:gd name="connsiteX0" fmla="*/ 2477 w 2476"/>
              <a:gd name="connsiteY0" fmla="*/ 962 h 1024"/>
              <a:gd name="connsiteX1" fmla="*/ 0 w 2476"/>
              <a:gd name="connsiteY1" fmla="*/ 9 h 1024"/>
              <a:gd name="connsiteX2" fmla="*/ 2477 w 2476"/>
              <a:gd name="connsiteY2" fmla="*/ 962 h 1024"/>
            </a:gdLst>
            <a:ahLst/>
            <a:cxnLst>
              <a:cxn ang="0">
                <a:pos x="connsiteX0" y="connsiteY0"/>
              </a:cxn>
              <a:cxn ang="0">
                <a:pos x="connsiteX1" y="connsiteY1"/>
              </a:cxn>
              <a:cxn ang="0">
                <a:pos x="connsiteX2" y="connsiteY2"/>
              </a:cxn>
            </a:cxnLst>
            <a:rect l="l" t="t" r="r" b="b"/>
            <a:pathLst>
              <a:path w="2476" h="1024">
                <a:moveTo>
                  <a:pt x="2477" y="962"/>
                </a:moveTo>
                <a:cubicBezTo>
                  <a:pt x="1905" y="581"/>
                  <a:pt x="1334" y="-86"/>
                  <a:pt x="0" y="9"/>
                </a:cubicBezTo>
                <a:cubicBezTo>
                  <a:pt x="477" y="485"/>
                  <a:pt x="1524" y="1247"/>
                  <a:pt x="2477" y="962"/>
                </a:cubicBezTo>
                <a:close/>
              </a:path>
            </a:pathLst>
          </a:custGeom>
          <a:solidFill>
            <a:srgbClr val="237E85"/>
          </a:solidFill>
          <a:ln w="9525" cap="flat">
            <a:noFill/>
            <a:prstDash val="solid"/>
            <a:miter/>
          </a:ln>
        </p:spPr>
        <p:txBody>
          <a:bodyPr rtlCol="0" anchor="ctr"/>
          <a:lstStyle/>
          <a:p>
            <a:endParaRPr lang="en-US"/>
          </a:p>
        </p:txBody>
      </p:sp>
      <p:sp>
        <p:nvSpPr>
          <p:cNvPr id="548" name="צורה חופשית: צורה 521">
            <a:extLst>
              <a:ext uri="{FF2B5EF4-FFF2-40B4-BE49-F238E27FC236}">
                <a16:creationId xmlns:a16="http://schemas.microsoft.com/office/drawing/2014/main" id="{A3B70E53-E9F8-4449-8EB4-D53E940B08D9}"/>
              </a:ext>
            </a:extLst>
          </p:cNvPr>
          <p:cNvSpPr/>
          <p:nvPr userDrawn="1"/>
        </p:nvSpPr>
        <p:spPr>
          <a:xfrm>
            <a:off x="6336984" y="455527"/>
            <a:ext cx="14380" cy="6530"/>
          </a:xfrm>
          <a:custGeom>
            <a:avLst/>
            <a:gdLst>
              <a:gd name="connsiteX0" fmla="*/ 9142 w 14380"/>
              <a:gd name="connsiteY0" fmla="*/ 3387 h 6530"/>
              <a:gd name="connsiteX1" fmla="*/ 474 w 14380"/>
              <a:gd name="connsiteY1" fmla="*/ 53 h 6530"/>
              <a:gd name="connsiteX2" fmla="*/ 1236 w 14380"/>
              <a:gd name="connsiteY2" fmla="*/ 720 h 6530"/>
              <a:gd name="connsiteX3" fmla="*/ 3046 w 14380"/>
              <a:gd name="connsiteY3" fmla="*/ 1387 h 6530"/>
              <a:gd name="connsiteX4" fmla="*/ 14381 w 14380"/>
              <a:gd name="connsiteY4" fmla="*/ 6530 h 6530"/>
              <a:gd name="connsiteX5" fmla="*/ 8189 w 14380"/>
              <a:gd name="connsiteY5" fmla="*/ 2625 h 6530"/>
              <a:gd name="connsiteX6" fmla="*/ 9142 w 14380"/>
              <a:gd name="connsiteY6" fmla="*/ 3387 h 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0" h="6530">
                <a:moveTo>
                  <a:pt x="9142" y="3387"/>
                </a:moveTo>
                <a:cubicBezTo>
                  <a:pt x="6570" y="3863"/>
                  <a:pt x="3713" y="625"/>
                  <a:pt x="474" y="53"/>
                </a:cubicBezTo>
                <a:cubicBezTo>
                  <a:pt x="-764" y="-232"/>
                  <a:pt x="760" y="720"/>
                  <a:pt x="1236" y="720"/>
                </a:cubicBezTo>
                <a:lnTo>
                  <a:pt x="3046" y="1387"/>
                </a:lnTo>
                <a:cubicBezTo>
                  <a:pt x="6570" y="3673"/>
                  <a:pt x="9904" y="4625"/>
                  <a:pt x="14381" y="6530"/>
                </a:cubicBezTo>
                <a:cubicBezTo>
                  <a:pt x="13047" y="4721"/>
                  <a:pt x="10952" y="4149"/>
                  <a:pt x="8189" y="2625"/>
                </a:cubicBezTo>
                <a:cubicBezTo>
                  <a:pt x="7904" y="3292"/>
                  <a:pt x="8951" y="3006"/>
                  <a:pt x="9142" y="3387"/>
                </a:cubicBezTo>
                <a:close/>
              </a:path>
            </a:pathLst>
          </a:custGeom>
          <a:solidFill>
            <a:srgbClr val="237E85"/>
          </a:solidFill>
          <a:ln w="9525" cap="flat">
            <a:noFill/>
            <a:prstDash val="solid"/>
            <a:miter/>
          </a:ln>
        </p:spPr>
        <p:txBody>
          <a:bodyPr rtlCol="0" anchor="ctr"/>
          <a:lstStyle/>
          <a:p>
            <a:endParaRPr lang="en-US"/>
          </a:p>
        </p:txBody>
      </p:sp>
      <p:sp>
        <p:nvSpPr>
          <p:cNvPr id="549" name="צורה חופשית: צורה 522">
            <a:extLst>
              <a:ext uri="{FF2B5EF4-FFF2-40B4-BE49-F238E27FC236}">
                <a16:creationId xmlns:a16="http://schemas.microsoft.com/office/drawing/2014/main" id="{F14211BC-E181-42BD-923F-2C0146AE46FC}"/>
              </a:ext>
            </a:extLst>
          </p:cNvPr>
          <p:cNvSpPr/>
          <p:nvPr userDrawn="1"/>
        </p:nvSpPr>
        <p:spPr>
          <a:xfrm>
            <a:off x="1989391" y="605885"/>
            <a:ext cx="762" cy="285"/>
          </a:xfrm>
          <a:custGeom>
            <a:avLst/>
            <a:gdLst>
              <a:gd name="connsiteX0" fmla="*/ 762 w 762"/>
              <a:gd name="connsiteY0" fmla="*/ 0 h 285"/>
              <a:gd name="connsiteX1" fmla="*/ 0 w 762"/>
              <a:gd name="connsiteY1" fmla="*/ 286 h 285"/>
              <a:gd name="connsiteX2" fmla="*/ 762 w 762"/>
              <a:gd name="connsiteY2" fmla="*/ 0 h 285"/>
            </a:gdLst>
            <a:ahLst/>
            <a:cxnLst>
              <a:cxn ang="0">
                <a:pos x="connsiteX0" y="connsiteY0"/>
              </a:cxn>
              <a:cxn ang="0">
                <a:pos x="connsiteX1" y="connsiteY1"/>
              </a:cxn>
              <a:cxn ang="0">
                <a:pos x="connsiteX2" y="connsiteY2"/>
              </a:cxn>
            </a:cxnLst>
            <a:rect l="l" t="t" r="r" b="b"/>
            <a:pathLst>
              <a:path w="762" h="285">
                <a:moveTo>
                  <a:pt x="762" y="0"/>
                </a:moveTo>
                <a:cubicBezTo>
                  <a:pt x="476" y="95"/>
                  <a:pt x="286" y="191"/>
                  <a:pt x="0" y="286"/>
                </a:cubicBezTo>
                <a:cubicBezTo>
                  <a:pt x="286" y="191"/>
                  <a:pt x="571" y="95"/>
                  <a:pt x="762" y="0"/>
                </a:cubicBezTo>
                <a:close/>
              </a:path>
            </a:pathLst>
          </a:custGeom>
          <a:solidFill>
            <a:srgbClr val="0885C6"/>
          </a:solidFill>
          <a:ln w="9525" cap="flat">
            <a:noFill/>
            <a:prstDash val="solid"/>
            <a:miter/>
          </a:ln>
        </p:spPr>
        <p:txBody>
          <a:bodyPr rtlCol="0" anchor="ctr"/>
          <a:lstStyle/>
          <a:p>
            <a:endParaRPr lang="en-US"/>
          </a:p>
        </p:txBody>
      </p:sp>
      <p:sp>
        <p:nvSpPr>
          <p:cNvPr id="550" name="צורה חופשית: צורה 523">
            <a:extLst>
              <a:ext uri="{FF2B5EF4-FFF2-40B4-BE49-F238E27FC236}">
                <a16:creationId xmlns:a16="http://schemas.microsoft.com/office/drawing/2014/main" id="{D018A00D-D47B-440A-B213-779D33776D70}"/>
              </a:ext>
            </a:extLst>
          </p:cNvPr>
          <p:cNvSpPr/>
          <p:nvPr userDrawn="1"/>
        </p:nvSpPr>
        <p:spPr>
          <a:xfrm>
            <a:off x="6342507" y="310319"/>
            <a:ext cx="2095" cy="1434"/>
          </a:xfrm>
          <a:custGeom>
            <a:avLst/>
            <a:gdLst>
              <a:gd name="connsiteX0" fmla="*/ 2095 w 2095"/>
              <a:gd name="connsiteY0" fmla="*/ 1434 h 1434"/>
              <a:gd name="connsiteX1" fmla="*/ 0 w 2095"/>
              <a:gd name="connsiteY1" fmla="*/ 101 h 1434"/>
              <a:gd name="connsiteX2" fmla="*/ 2095 w 2095"/>
              <a:gd name="connsiteY2" fmla="*/ 1434 h 1434"/>
            </a:gdLst>
            <a:ahLst/>
            <a:cxnLst>
              <a:cxn ang="0">
                <a:pos x="connsiteX0" y="connsiteY0"/>
              </a:cxn>
              <a:cxn ang="0">
                <a:pos x="connsiteX1" y="connsiteY1"/>
              </a:cxn>
              <a:cxn ang="0">
                <a:pos x="connsiteX2" y="connsiteY2"/>
              </a:cxn>
            </a:cxnLst>
            <a:rect l="l" t="t" r="r" b="b"/>
            <a:pathLst>
              <a:path w="2095" h="1434">
                <a:moveTo>
                  <a:pt x="2095" y="1434"/>
                </a:moveTo>
                <a:cubicBezTo>
                  <a:pt x="1905" y="101"/>
                  <a:pt x="1238" y="-185"/>
                  <a:pt x="0" y="101"/>
                </a:cubicBezTo>
                <a:cubicBezTo>
                  <a:pt x="95" y="1625"/>
                  <a:pt x="1810" y="767"/>
                  <a:pt x="2095" y="1434"/>
                </a:cubicBezTo>
                <a:close/>
              </a:path>
            </a:pathLst>
          </a:custGeom>
          <a:solidFill>
            <a:srgbClr val="237E85"/>
          </a:solidFill>
          <a:ln w="9525" cap="flat">
            <a:noFill/>
            <a:prstDash val="solid"/>
            <a:miter/>
          </a:ln>
        </p:spPr>
        <p:txBody>
          <a:bodyPr rtlCol="0" anchor="ctr"/>
          <a:lstStyle/>
          <a:p>
            <a:endParaRPr lang="en-US"/>
          </a:p>
        </p:txBody>
      </p:sp>
      <p:sp>
        <p:nvSpPr>
          <p:cNvPr id="551" name="צורה חופשית: צורה 524">
            <a:extLst>
              <a:ext uri="{FF2B5EF4-FFF2-40B4-BE49-F238E27FC236}">
                <a16:creationId xmlns:a16="http://schemas.microsoft.com/office/drawing/2014/main" id="{4D7504F9-E661-4145-8406-B48070C5E168}"/>
              </a:ext>
            </a:extLst>
          </p:cNvPr>
          <p:cNvSpPr/>
          <p:nvPr userDrawn="1"/>
        </p:nvSpPr>
        <p:spPr>
          <a:xfrm>
            <a:off x="1953196" y="618839"/>
            <a:ext cx="381" cy="95"/>
          </a:xfrm>
          <a:custGeom>
            <a:avLst/>
            <a:gdLst>
              <a:gd name="connsiteX0" fmla="*/ 381 w 381"/>
              <a:gd name="connsiteY0" fmla="*/ 0 h 95"/>
              <a:gd name="connsiteX1" fmla="*/ 0 w 381"/>
              <a:gd name="connsiteY1" fmla="*/ 95 h 95"/>
              <a:gd name="connsiteX2" fmla="*/ 381 w 381"/>
              <a:gd name="connsiteY2" fmla="*/ 0 h 95"/>
            </a:gdLst>
            <a:ahLst/>
            <a:cxnLst>
              <a:cxn ang="0">
                <a:pos x="connsiteX0" y="connsiteY0"/>
              </a:cxn>
              <a:cxn ang="0">
                <a:pos x="connsiteX1" y="connsiteY1"/>
              </a:cxn>
              <a:cxn ang="0">
                <a:pos x="connsiteX2" y="connsiteY2"/>
              </a:cxn>
            </a:cxnLst>
            <a:rect l="l" t="t" r="r" b="b"/>
            <a:pathLst>
              <a:path w="381" h="95">
                <a:moveTo>
                  <a:pt x="381" y="0"/>
                </a:moveTo>
                <a:cubicBezTo>
                  <a:pt x="286" y="95"/>
                  <a:pt x="95" y="95"/>
                  <a:pt x="0" y="95"/>
                </a:cubicBezTo>
                <a:cubicBezTo>
                  <a:pt x="95" y="95"/>
                  <a:pt x="286" y="0"/>
                  <a:pt x="381" y="0"/>
                </a:cubicBezTo>
                <a:close/>
              </a:path>
            </a:pathLst>
          </a:custGeom>
          <a:solidFill>
            <a:srgbClr val="0885C6"/>
          </a:solidFill>
          <a:ln w="9525" cap="flat">
            <a:noFill/>
            <a:prstDash val="solid"/>
            <a:miter/>
          </a:ln>
        </p:spPr>
        <p:txBody>
          <a:bodyPr rtlCol="0" anchor="ctr"/>
          <a:lstStyle/>
          <a:p>
            <a:endParaRPr lang="en-US"/>
          </a:p>
        </p:txBody>
      </p:sp>
      <p:sp>
        <p:nvSpPr>
          <p:cNvPr id="552" name="צורה חופשית: צורה 525">
            <a:extLst>
              <a:ext uri="{FF2B5EF4-FFF2-40B4-BE49-F238E27FC236}">
                <a16:creationId xmlns:a16="http://schemas.microsoft.com/office/drawing/2014/main" id="{B25B0F29-B9F2-4692-A392-1EDFCC2FB0ED}"/>
              </a:ext>
            </a:extLst>
          </p:cNvPr>
          <p:cNvSpPr/>
          <p:nvPr userDrawn="1"/>
        </p:nvSpPr>
        <p:spPr>
          <a:xfrm>
            <a:off x="2024919" y="592740"/>
            <a:ext cx="1143" cy="381"/>
          </a:xfrm>
          <a:custGeom>
            <a:avLst/>
            <a:gdLst>
              <a:gd name="connsiteX0" fmla="*/ 1143 w 1143"/>
              <a:gd name="connsiteY0" fmla="*/ 0 h 381"/>
              <a:gd name="connsiteX1" fmla="*/ 0 w 1143"/>
              <a:gd name="connsiteY1" fmla="*/ 381 h 381"/>
              <a:gd name="connsiteX2" fmla="*/ 1143 w 1143"/>
              <a:gd name="connsiteY2" fmla="*/ 0 h 381"/>
            </a:gdLst>
            <a:ahLst/>
            <a:cxnLst>
              <a:cxn ang="0">
                <a:pos x="connsiteX0" y="connsiteY0"/>
              </a:cxn>
              <a:cxn ang="0">
                <a:pos x="connsiteX1" y="connsiteY1"/>
              </a:cxn>
              <a:cxn ang="0">
                <a:pos x="connsiteX2" y="connsiteY2"/>
              </a:cxn>
            </a:cxnLst>
            <a:rect l="l" t="t" r="r" b="b"/>
            <a:pathLst>
              <a:path w="1143" h="381">
                <a:moveTo>
                  <a:pt x="1143" y="0"/>
                </a:moveTo>
                <a:cubicBezTo>
                  <a:pt x="762" y="95"/>
                  <a:pt x="381" y="286"/>
                  <a:pt x="0" y="381"/>
                </a:cubicBezTo>
                <a:cubicBezTo>
                  <a:pt x="381" y="286"/>
                  <a:pt x="762" y="95"/>
                  <a:pt x="1143" y="0"/>
                </a:cubicBezTo>
                <a:close/>
              </a:path>
            </a:pathLst>
          </a:custGeom>
          <a:solidFill>
            <a:srgbClr val="0885C6"/>
          </a:solidFill>
          <a:ln w="9525" cap="flat">
            <a:noFill/>
            <a:prstDash val="solid"/>
            <a:miter/>
          </a:ln>
        </p:spPr>
        <p:txBody>
          <a:bodyPr rtlCol="0" anchor="ctr"/>
          <a:lstStyle/>
          <a:p>
            <a:endParaRPr lang="en-US"/>
          </a:p>
        </p:txBody>
      </p:sp>
      <p:sp>
        <p:nvSpPr>
          <p:cNvPr id="553" name="צורה חופשית: צורה 526">
            <a:extLst>
              <a:ext uri="{FF2B5EF4-FFF2-40B4-BE49-F238E27FC236}">
                <a16:creationId xmlns:a16="http://schemas.microsoft.com/office/drawing/2014/main" id="{27F7CA36-FCF0-43B4-BD8F-B3BD12B9D67F}"/>
              </a:ext>
            </a:extLst>
          </p:cNvPr>
          <p:cNvSpPr/>
          <p:nvPr userDrawn="1"/>
        </p:nvSpPr>
        <p:spPr>
          <a:xfrm>
            <a:off x="2672429" y="83153"/>
            <a:ext cx="4667" cy="20955"/>
          </a:xfrm>
          <a:custGeom>
            <a:avLst/>
            <a:gdLst>
              <a:gd name="connsiteX0" fmla="*/ 4667 w 4667"/>
              <a:gd name="connsiteY0" fmla="*/ 0 h 20955"/>
              <a:gd name="connsiteX1" fmla="*/ 0 w 4667"/>
              <a:gd name="connsiteY1" fmla="*/ 20955 h 20955"/>
              <a:gd name="connsiteX2" fmla="*/ 4667 w 4667"/>
              <a:gd name="connsiteY2" fmla="*/ 0 h 20955"/>
            </a:gdLst>
            <a:ahLst/>
            <a:cxnLst>
              <a:cxn ang="0">
                <a:pos x="connsiteX0" y="connsiteY0"/>
              </a:cxn>
              <a:cxn ang="0">
                <a:pos x="connsiteX1" y="connsiteY1"/>
              </a:cxn>
              <a:cxn ang="0">
                <a:pos x="connsiteX2" y="connsiteY2"/>
              </a:cxn>
            </a:cxnLst>
            <a:rect l="l" t="t" r="r" b="b"/>
            <a:pathLst>
              <a:path w="4667" h="20955">
                <a:moveTo>
                  <a:pt x="4667" y="0"/>
                </a:moveTo>
                <a:cubicBezTo>
                  <a:pt x="3429" y="6953"/>
                  <a:pt x="1905" y="13907"/>
                  <a:pt x="0" y="20955"/>
                </a:cubicBezTo>
                <a:cubicBezTo>
                  <a:pt x="1905" y="13907"/>
                  <a:pt x="3429" y="6953"/>
                  <a:pt x="4667" y="0"/>
                </a:cubicBezTo>
                <a:close/>
              </a:path>
            </a:pathLst>
          </a:custGeom>
          <a:solidFill>
            <a:srgbClr val="0885C6"/>
          </a:solidFill>
          <a:ln w="9525" cap="flat">
            <a:noFill/>
            <a:prstDash val="solid"/>
            <a:miter/>
          </a:ln>
        </p:spPr>
        <p:txBody>
          <a:bodyPr rtlCol="0" anchor="ctr"/>
          <a:lstStyle/>
          <a:p>
            <a:endParaRPr lang="en-US"/>
          </a:p>
        </p:txBody>
      </p:sp>
      <p:sp>
        <p:nvSpPr>
          <p:cNvPr id="554" name="צורה חופשית: צורה 527">
            <a:extLst>
              <a:ext uri="{FF2B5EF4-FFF2-40B4-BE49-F238E27FC236}">
                <a16:creationId xmlns:a16="http://schemas.microsoft.com/office/drawing/2014/main" id="{4C9F08B3-8331-4A81-BD7B-E9E624BE0398}"/>
              </a:ext>
            </a:extLst>
          </p:cNvPr>
          <p:cNvSpPr/>
          <p:nvPr userDrawn="1"/>
        </p:nvSpPr>
        <p:spPr>
          <a:xfrm>
            <a:off x="6418230" y="402716"/>
            <a:ext cx="3809" cy="2035"/>
          </a:xfrm>
          <a:custGeom>
            <a:avLst/>
            <a:gdLst>
              <a:gd name="connsiteX0" fmla="*/ 0 w 3809"/>
              <a:gd name="connsiteY0" fmla="*/ 0 h 2035"/>
              <a:gd name="connsiteX1" fmla="*/ 3810 w 3809"/>
              <a:gd name="connsiteY1" fmla="*/ 2000 h 2035"/>
              <a:gd name="connsiteX2" fmla="*/ 0 w 3809"/>
              <a:gd name="connsiteY2" fmla="*/ 0 h 2035"/>
            </a:gdLst>
            <a:ahLst/>
            <a:cxnLst>
              <a:cxn ang="0">
                <a:pos x="connsiteX0" y="connsiteY0"/>
              </a:cxn>
              <a:cxn ang="0">
                <a:pos x="connsiteX1" y="connsiteY1"/>
              </a:cxn>
              <a:cxn ang="0">
                <a:pos x="connsiteX2" y="connsiteY2"/>
              </a:cxn>
            </a:cxnLst>
            <a:rect l="l" t="t" r="r" b="b"/>
            <a:pathLst>
              <a:path w="3809" h="2035">
                <a:moveTo>
                  <a:pt x="0" y="0"/>
                </a:moveTo>
                <a:cubicBezTo>
                  <a:pt x="952" y="762"/>
                  <a:pt x="2477" y="2286"/>
                  <a:pt x="3810" y="2000"/>
                </a:cubicBezTo>
                <a:cubicBezTo>
                  <a:pt x="3334" y="762"/>
                  <a:pt x="1333" y="191"/>
                  <a:pt x="0" y="0"/>
                </a:cubicBezTo>
                <a:close/>
              </a:path>
            </a:pathLst>
          </a:custGeom>
          <a:solidFill>
            <a:srgbClr val="237E85"/>
          </a:solidFill>
          <a:ln w="9525" cap="flat">
            <a:noFill/>
            <a:prstDash val="solid"/>
            <a:miter/>
          </a:ln>
        </p:spPr>
        <p:txBody>
          <a:bodyPr rtlCol="0" anchor="ctr"/>
          <a:lstStyle/>
          <a:p>
            <a:endParaRPr lang="en-US"/>
          </a:p>
        </p:txBody>
      </p:sp>
      <p:sp>
        <p:nvSpPr>
          <p:cNvPr id="555" name="צורה חופשית: צורה 528">
            <a:extLst>
              <a:ext uri="{FF2B5EF4-FFF2-40B4-BE49-F238E27FC236}">
                <a16:creationId xmlns:a16="http://schemas.microsoft.com/office/drawing/2014/main" id="{7B80F10F-D649-4CBB-914C-7FCD06EB51C6}"/>
              </a:ext>
            </a:extLst>
          </p:cNvPr>
          <p:cNvSpPr/>
          <p:nvPr userDrawn="1"/>
        </p:nvSpPr>
        <p:spPr>
          <a:xfrm>
            <a:off x="6402323" y="246156"/>
            <a:ext cx="3048" cy="1321"/>
          </a:xfrm>
          <a:custGeom>
            <a:avLst/>
            <a:gdLst>
              <a:gd name="connsiteX0" fmla="*/ 3048 w 3048"/>
              <a:gd name="connsiteY0" fmla="*/ 1207 h 1321"/>
              <a:gd name="connsiteX1" fmla="*/ 0 w 3048"/>
              <a:gd name="connsiteY1" fmla="*/ 64 h 1321"/>
              <a:gd name="connsiteX2" fmla="*/ 3048 w 3048"/>
              <a:gd name="connsiteY2" fmla="*/ 1207 h 1321"/>
            </a:gdLst>
            <a:ahLst/>
            <a:cxnLst>
              <a:cxn ang="0">
                <a:pos x="connsiteX0" y="connsiteY0"/>
              </a:cxn>
              <a:cxn ang="0">
                <a:pos x="connsiteX1" y="connsiteY1"/>
              </a:cxn>
              <a:cxn ang="0">
                <a:pos x="connsiteX2" y="connsiteY2"/>
              </a:cxn>
            </a:cxnLst>
            <a:rect l="l" t="t" r="r" b="b"/>
            <a:pathLst>
              <a:path w="3048" h="1321">
                <a:moveTo>
                  <a:pt x="3048" y="1207"/>
                </a:moveTo>
                <a:cubicBezTo>
                  <a:pt x="2667" y="64"/>
                  <a:pt x="1048" y="-126"/>
                  <a:pt x="0" y="64"/>
                </a:cubicBezTo>
                <a:cubicBezTo>
                  <a:pt x="762" y="541"/>
                  <a:pt x="2000" y="1684"/>
                  <a:pt x="3048" y="1207"/>
                </a:cubicBezTo>
                <a:close/>
              </a:path>
            </a:pathLst>
          </a:custGeom>
          <a:solidFill>
            <a:srgbClr val="237E85"/>
          </a:solidFill>
          <a:ln w="9525" cap="flat">
            <a:noFill/>
            <a:prstDash val="solid"/>
            <a:miter/>
          </a:ln>
        </p:spPr>
        <p:txBody>
          <a:bodyPr rtlCol="0" anchor="ctr"/>
          <a:lstStyle/>
          <a:p>
            <a:endParaRPr lang="en-US"/>
          </a:p>
        </p:txBody>
      </p:sp>
      <p:sp>
        <p:nvSpPr>
          <p:cNvPr id="556" name="צורה חופשית: צורה 529">
            <a:extLst>
              <a:ext uri="{FF2B5EF4-FFF2-40B4-BE49-F238E27FC236}">
                <a16:creationId xmlns:a16="http://schemas.microsoft.com/office/drawing/2014/main" id="{9C3FE300-D376-43E7-A9D7-11640F1B4342}"/>
              </a:ext>
            </a:extLst>
          </p:cNvPr>
          <p:cNvSpPr/>
          <p:nvPr userDrawn="1"/>
        </p:nvSpPr>
        <p:spPr>
          <a:xfrm>
            <a:off x="6080854" y="365933"/>
            <a:ext cx="2286" cy="720"/>
          </a:xfrm>
          <a:custGeom>
            <a:avLst/>
            <a:gdLst>
              <a:gd name="connsiteX0" fmla="*/ 2286 w 2286"/>
              <a:gd name="connsiteY0" fmla="*/ 684 h 720"/>
              <a:gd name="connsiteX1" fmla="*/ 0 w 2286"/>
              <a:gd name="connsiteY1" fmla="*/ 112 h 720"/>
              <a:gd name="connsiteX2" fmla="*/ 2286 w 2286"/>
              <a:gd name="connsiteY2" fmla="*/ 684 h 720"/>
            </a:gdLst>
            <a:ahLst/>
            <a:cxnLst>
              <a:cxn ang="0">
                <a:pos x="connsiteX0" y="connsiteY0"/>
              </a:cxn>
              <a:cxn ang="0">
                <a:pos x="connsiteX1" y="connsiteY1"/>
              </a:cxn>
              <a:cxn ang="0">
                <a:pos x="connsiteX2" y="connsiteY2"/>
              </a:cxn>
            </a:cxnLst>
            <a:rect l="l" t="t" r="r" b="b"/>
            <a:pathLst>
              <a:path w="2286" h="720">
                <a:moveTo>
                  <a:pt x="2286" y="684"/>
                </a:moveTo>
                <a:cubicBezTo>
                  <a:pt x="2000" y="112"/>
                  <a:pt x="571" y="-174"/>
                  <a:pt x="0" y="112"/>
                </a:cubicBezTo>
                <a:cubicBezTo>
                  <a:pt x="667" y="1160"/>
                  <a:pt x="1334" y="493"/>
                  <a:pt x="2286" y="684"/>
                </a:cubicBezTo>
                <a:close/>
              </a:path>
            </a:pathLst>
          </a:custGeom>
          <a:solidFill>
            <a:srgbClr val="237E85"/>
          </a:solidFill>
          <a:ln w="9525" cap="flat">
            <a:noFill/>
            <a:prstDash val="solid"/>
            <a:miter/>
          </a:ln>
        </p:spPr>
        <p:txBody>
          <a:bodyPr rtlCol="0" anchor="ctr"/>
          <a:lstStyle/>
          <a:p>
            <a:endParaRPr lang="en-US"/>
          </a:p>
        </p:txBody>
      </p:sp>
      <p:sp>
        <p:nvSpPr>
          <p:cNvPr id="557" name="צורה חופשית: צורה 530">
            <a:extLst>
              <a:ext uri="{FF2B5EF4-FFF2-40B4-BE49-F238E27FC236}">
                <a16:creationId xmlns:a16="http://schemas.microsoft.com/office/drawing/2014/main" id="{EFF78325-0AA8-4389-A065-E478C09AC3B0}"/>
              </a:ext>
            </a:extLst>
          </p:cNvPr>
          <p:cNvSpPr/>
          <p:nvPr userDrawn="1"/>
        </p:nvSpPr>
        <p:spPr>
          <a:xfrm>
            <a:off x="6429851" y="562747"/>
            <a:ext cx="7239" cy="2355"/>
          </a:xfrm>
          <a:custGeom>
            <a:avLst/>
            <a:gdLst>
              <a:gd name="connsiteX0" fmla="*/ 7239 w 7239"/>
              <a:gd name="connsiteY0" fmla="*/ 2180 h 2355"/>
              <a:gd name="connsiteX1" fmla="*/ 0 w 7239"/>
              <a:gd name="connsiteY1" fmla="*/ 84 h 2355"/>
              <a:gd name="connsiteX2" fmla="*/ 7239 w 7239"/>
              <a:gd name="connsiteY2" fmla="*/ 2180 h 2355"/>
            </a:gdLst>
            <a:ahLst/>
            <a:cxnLst>
              <a:cxn ang="0">
                <a:pos x="connsiteX0" y="connsiteY0"/>
              </a:cxn>
              <a:cxn ang="0">
                <a:pos x="connsiteX1" y="connsiteY1"/>
              </a:cxn>
              <a:cxn ang="0">
                <a:pos x="connsiteX2" y="connsiteY2"/>
              </a:cxn>
            </a:cxnLst>
            <a:rect l="l" t="t" r="r" b="b"/>
            <a:pathLst>
              <a:path w="7239" h="2355">
                <a:moveTo>
                  <a:pt x="7239" y="2180"/>
                </a:moveTo>
                <a:cubicBezTo>
                  <a:pt x="6382" y="2942"/>
                  <a:pt x="1619" y="-582"/>
                  <a:pt x="0" y="84"/>
                </a:cubicBezTo>
                <a:cubicBezTo>
                  <a:pt x="667" y="-106"/>
                  <a:pt x="6096" y="3132"/>
                  <a:pt x="7239" y="2180"/>
                </a:cubicBezTo>
                <a:close/>
              </a:path>
            </a:pathLst>
          </a:custGeom>
          <a:solidFill>
            <a:srgbClr val="237E85"/>
          </a:solidFill>
          <a:ln w="9525" cap="flat">
            <a:noFill/>
            <a:prstDash val="solid"/>
            <a:miter/>
          </a:ln>
        </p:spPr>
        <p:txBody>
          <a:bodyPr rtlCol="0" anchor="ctr"/>
          <a:lstStyle/>
          <a:p>
            <a:endParaRPr lang="en-US"/>
          </a:p>
        </p:txBody>
      </p:sp>
      <p:sp>
        <p:nvSpPr>
          <p:cNvPr id="558" name="צורה חופשית: צורה 531">
            <a:extLst>
              <a:ext uri="{FF2B5EF4-FFF2-40B4-BE49-F238E27FC236}">
                <a16:creationId xmlns:a16="http://schemas.microsoft.com/office/drawing/2014/main" id="{CF7C71A1-DD91-427B-B551-1F105C203800}"/>
              </a:ext>
            </a:extLst>
          </p:cNvPr>
          <p:cNvSpPr/>
          <p:nvPr userDrawn="1"/>
        </p:nvSpPr>
        <p:spPr>
          <a:xfrm>
            <a:off x="6271243" y="521395"/>
            <a:ext cx="2994" cy="2428"/>
          </a:xfrm>
          <a:custGeom>
            <a:avLst/>
            <a:gdLst>
              <a:gd name="connsiteX0" fmla="*/ 1350 w 2994"/>
              <a:gd name="connsiteY0" fmla="*/ 2385 h 2428"/>
              <a:gd name="connsiteX1" fmla="*/ 2970 w 2994"/>
              <a:gd name="connsiteY1" fmla="*/ 3 h 2428"/>
              <a:gd name="connsiteX2" fmla="*/ 112 w 2994"/>
              <a:gd name="connsiteY2" fmla="*/ 1813 h 2428"/>
              <a:gd name="connsiteX3" fmla="*/ 1350 w 2994"/>
              <a:gd name="connsiteY3" fmla="*/ 2385 h 2428"/>
            </a:gdLst>
            <a:ahLst/>
            <a:cxnLst>
              <a:cxn ang="0">
                <a:pos x="connsiteX0" y="connsiteY0"/>
              </a:cxn>
              <a:cxn ang="0">
                <a:pos x="connsiteX1" y="connsiteY1"/>
              </a:cxn>
              <a:cxn ang="0">
                <a:pos x="connsiteX2" y="connsiteY2"/>
              </a:cxn>
              <a:cxn ang="0">
                <a:pos x="connsiteX3" y="connsiteY3"/>
              </a:cxn>
            </a:cxnLst>
            <a:rect l="l" t="t" r="r" b="b"/>
            <a:pathLst>
              <a:path w="2994" h="2428">
                <a:moveTo>
                  <a:pt x="1350" y="2385"/>
                </a:moveTo>
                <a:cubicBezTo>
                  <a:pt x="969" y="765"/>
                  <a:pt x="3255" y="1337"/>
                  <a:pt x="2970" y="3"/>
                </a:cubicBezTo>
                <a:cubicBezTo>
                  <a:pt x="1921" y="-92"/>
                  <a:pt x="1255" y="1813"/>
                  <a:pt x="112" y="1813"/>
                </a:cubicBezTo>
                <a:cubicBezTo>
                  <a:pt x="-460" y="2956"/>
                  <a:pt x="1350" y="2099"/>
                  <a:pt x="1350" y="2385"/>
                </a:cubicBezTo>
                <a:close/>
              </a:path>
            </a:pathLst>
          </a:custGeom>
          <a:solidFill>
            <a:srgbClr val="237E85"/>
          </a:solidFill>
          <a:ln w="9525" cap="flat">
            <a:noFill/>
            <a:prstDash val="solid"/>
            <a:miter/>
          </a:ln>
        </p:spPr>
        <p:txBody>
          <a:bodyPr rtlCol="0" anchor="ctr"/>
          <a:lstStyle/>
          <a:p>
            <a:endParaRPr lang="en-US"/>
          </a:p>
        </p:txBody>
      </p:sp>
      <p:sp>
        <p:nvSpPr>
          <p:cNvPr id="559" name="צורה חופשית: צורה 532">
            <a:extLst>
              <a:ext uri="{FF2B5EF4-FFF2-40B4-BE49-F238E27FC236}">
                <a16:creationId xmlns:a16="http://schemas.microsoft.com/office/drawing/2014/main" id="{3D6EE2D2-04CA-4C9E-A1F2-E020A0D6365C}"/>
              </a:ext>
            </a:extLst>
          </p:cNvPr>
          <p:cNvSpPr/>
          <p:nvPr userDrawn="1"/>
        </p:nvSpPr>
        <p:spPr>
          <a:xfrm>
            <a:off x="2307907" y="468058"/>
            <a:ext cx="4762" cy="2476"/>
          </a:xfrm>
          <a:custGeom>
            <a:avLst/>
            <a:gdLst>
              <a:gd name="connsiteX0" fmla="*/ 4763 w 4762"/>
              <a:gd name="connsiteY0" fmla="*/ 0 h 2476"/>
              <a:gd name="connsiteX1" fmla="*/ 0 w 4762"/>
              <a:gd name="connsiteY1" fmla="*/ 2477 h 2476"/>
              <a:gd name="connsiteX2" fmla="*/ 4763 w 4762"/>
              <a:gd name="connsiteY2" fmla="*/ 0 h 2476"/>
            </a:gdLst>
            <a:ahLst/>
            <a:cxnLst>
              <a:cxn ang="0">
                <a:pos x="connsiteX0" y="connsiteY0"/>
              </a:cxn>
              <a:cxn ang="0">
                <a:pos x="connsiteX1" y="connsiteY1"/>
              </a:cxn>
              <a:cxn ang="0">
                <a:pos x="connsiteX2" y="connsiteY2"/>
              </a:cxn>
            </a:cxnLst>
            <a:rect l="l" t="t" r="r" b="b"/>
            <a:pathLst>
              <a:path w="4762" h="2476">
                <a:moveTo>
                  <a:pt x="4763" y="0"/>
                </a:moveTo>
                <a:cubicBezTo>
                  <a:pt x="3143" y="857"/>
                  <a:pt x="1619" y="1619"/>
                  <a:pt x="0" y="2477"/>
                </a:cubicBezTo>
                <a:cubicBezTo>
                  <a:pt x="1619" y="1619"/>
                  <a:pt x="3143" y="857"/>
                  <a:pt x="4763" y="0"/>
                </a:cubicBezTo>
                <a:close/>
              </a:path>
            </a:pathLst>
          </a:custGeom>
          <a:solidFill>
            <a:srgbClr val="0885C6"/>
          </a:solidFill>
          <a:ln w="9525" cap="flat">
            <a:noFill/>
            <a:prstDash val="solid"/>
            <a:miter/>
          </a:ln>
        </p:spPr>
        <p:txBody>
          <a:bodyPr rtlCol="0" anchor="ctr"/>
          <a:lstStyle/>
          <a:p>
            <a:endParaRPr lang="en-US"/>
          </a:p>
        </p:txBody>
      </p:sp>
      <p:sp>
        <p:nvSpPr>
          <p:cNvPr id="560" name="צורה חופשית: צורה 533">
            <a:extLst>
              <a:ext uri="{FF2B5EF4-FFF2-40B4-BE49-F238E27FC236}">
                <a16:creationId xmlns:a16="http://schemas.microsoft.com/office/drawing/2014/main" id="{B51D8D45-B5F7-4FC4-AB26-0ACEDA0BDC92}"/>
              </a:ext>
            </a:extLst>
          </p:cNvPr>
          <p:cNvSpPr/>
          <p:nvPr userDrawn="1"/>
        </p:nvSpPr>
        <p:spPr>
          <a:xfrm>
            <a:off x="6337649" y="533400"/>
            <a:ext cx="3146" cy="1905"/>
          </a:xfrm>
          <a:custGeom>
            <a:avLst/>
            <a:gdLst>
              <a:gd name="connsiteX0" fmla="*/ 3143 w 3146"/>
              <a:gd name="connsiteY0" fmla="*/ 1905 h 1905"/>
              <a:gd name="connsiteX1" fmla="*/ 0 w 3146"/>
              <a:gd name="connsiteY1" fmla="*/ 0 h 1905"/>
              <a:gd name="connsiteX2" fmla="*/ 3143 w 3146"/>
              <a:gd name="connsiteY2" fmla="*/ 1905 h 1905"/>
            </a:gdLst>
            <a:ahLst/>
            <a:cxnLst>
              <a:cxn ang="0">
                <a:pos x="connsiteX0" y="connsiteY0"/>
              </a:cxn>
              <a:cxn ang="0">
                <a:pos x="connsiteX1" y="connsiteY1"/>
              </a:cxn>
              <a:cxn ang="0">
                <a:pos x="connsiteX2" y="connsiteY2"/>
              </a:cxn>
            </a:cxnLst>
            <a:rect l="l" t="t" r="r" b="b"/>
            <a:pathLst>
              <a:path w="3146" h="1905">
                <a:moveTo>
                  <a:pt x="3143" y="1905"/>
                </a:moveTo>
                <a:cubicBezTo>
                  <a:pt x="3239" y="476"/>
                  <a:pt x="952" y="667"/>
                  <a:pt x="0" y="0"/>
                </a:cubicBezTo>
                <a:cubicBezTo>
                  <a:pt x="0" y="1524"/>
                  <a:pt x="2191" y="476"/>
                  <a:pt x="3143" y="1905"/>
                </a:cubicBezTo>
                <a:close/>
              </a:path>
            </a:pathLst>
          </a:custGeom>
          <a:solidFill>
            <a:srgbClr val="237E85"/>
          </a:solidFill>
          <a:ln w="9525" cap="flat">
            <a:noFill/>
            <a:prstDash val="solid"/>
            <a:miter/>
          </a:ln>
        </p:spPr>
        <p:txBody>
          <a:bodyPr rtlCol="0" anchor="ctr"/>
          <a:lstStyle/>
          <a:p>
            <a:endParaRPr lang="en-US"/>
          </a:p>
        </p:txBody>
      </p:sp>
      <p:sp>
        <p:nvSpPr>
          <p:cNvPr id="561" name="צורה חופשית: צורה 534">
            <a:extLst>
              <a:ext uri="{FF2B5EF4-FFF2-40B4-BE49-F238E27FC236}">
                <a16:creationId xmlns:a16="http://schemas.microsoft.com/office/drawing/2014/main" id="{93000CF8-7DFC-43B5-8FAA-1DEB8F849A71}"/>
              </a:ext>
            </a:extLst>
          </p:cNvPr>
          <p:cNvSpPr/>
          <p:nvPr userDrawn="1"/>
        </p:nvSpPr>
        <p:spPr>
          <a:xfrm>
            <a:off x="6395656" y="553060"/>
            <a:ext cx="3619" cy="1400"/>
          </a:xfrm>
          <a:custGeom>
            <a:avLst/>
            <a:gdLst>
              <a:gd name="connsiteX0" fmla="*/ 0 w 3619"/>
              <a:gd name="connsiteY0" fmla="*/ 56 h 1400"/>
              <a:gd name="connsiteX1" fmla="*/ 3620 w 3619"/>
              <a:gd name="connsiteY1" fmla="*/ 1390 h 1400"/>
              <a:gd name="connsiteX2" fmla="*/ 0 w 3619"/>
              <a:gd name="connsiteY2" fmla="*/ 56 h 1400"/>
            </a:gdLst>
            <a:ahLst/>
            <a:cxnLst>
              <a:cxn ang="0">
                <a:pos x="connsiteX0" y="connsiteY0"/>
              </a:cxn>
              <a:cxn ang="0">
                <a:pos x="connsiteX1" y="connsiteY1"/>
              </a:cxn>
              <a:cxn ang="0">
                <a:pos x="connsiteX2" y="connsiteY2"/>
              </a:cxn>
            </a:cxnLst>
            <a:rect l="l" t="t" r="r" b="b"/>
            <a:pathLst>
              <a:path w="3619" h="1400">
                <a:moveTo>
                  <a:pt x="0" y="56"/>
                </a:moveTo>
                <a:cubicBezTo>
                  <a:pt x="952" y="914"/>
                  <a:pt x="2476" y="1485"/>
                  <a:pt x="3620" y="1390"/>
                </a:cubicBezTo>
                <a:cubicBezTo>
                  <a:pt x="2762" y="628"/>
                  <a:pt x="1238" y="-229"/>
                  <a:pt x="0" y="56"/>
                </a:cubicBezTo>
                <a:close/>
              </a:path>
            </a:pathLst>
          </a:custGeom>
          <a:solidFill>
            <a:srgbClr val="237E85"/>
          </a:solidFill>
          <a:ln w="9525" cap="flat">
            <a:noFill/>
            <a:prstDash val="solid"/>
            <a:miter/>
          </a:ln>
        </p:spPr>
        <p:txBody>
          <a:bodyPr rtlCol="0" anchor="ctr"/>
          <a:lstStyle/>
          <a:p>
            <a:endParaRPr lang="en-US"/>
          </a:p>
        </p:txBody>
      </p:sp>
      <p:sp>
        <p:nvSpPr>
          <p:cNvPr id="562" name="צורה חופשית: צורה 535">
            <a:extLst>
              <a:ext uri="{FF2B5EF4-FFF2-40B4-BE49-F238E27FC236}">
                <a16:creationId xmlns:a16="http://schemas.microsoft.com/office/drawing/2014/main" id="{AC51098B-65D0-4FEC-9BE7-9E327B6AC4CE}"/>
              </a:ext>
            </a:extLst>
          </p:cNvPr>
          <p:cNvSpPr/>
          <p:nvPr userDrawn="1"/>
        </p:nvSpPr>
        <p:spPr>
          <a:xfrm>
            <a:off x="2335149" y="453675"/>
            <a:ext cx="5143" cy="2762"/>
          </a:xfrm>
          <a:custGeom>
            <a:avLst/>
            <a:gdLst>
              <a:gd name="connsiteX0" fmla="*/ 5143 w 5143"/>
              <a:gd name="connsiteY0" fmla="*/ 0 h 2762"/>
              <a:gd name="connsiteX1" fmla="*/ 0 w 5143"/>
              <a:gd name="connsiteY1" fmla="*/ 2762 h 2762"/>
              <a:gd name="connsiteX2" fmla="*/ 5143 w 5143"/>
              <a:gd name="connsiteY2" fmla="*/ 0 h 2762"/>
            </a:gdLst>
            <a:ahLst/>
            <a:cxnLst>
              <a:cxn ang="0">
                <a:pos x="connsiteX0" y="connsiteY0"/>
              </a:cxn>
              <a:cxn ang="0">
                <a:pos x="connsiteX1" y="connsiteY1"/>
              </a:cxn>
              <a:cxn ang="0">
                <a:pos x="connsiteX2" y="connsiteY2"/>
              </a:cxn>
            </a:cxnLst>
            <a:rect l="l" t="t" r="r" b="b"/>
            <a:pathLst>
              <a:path w="5143" h="2762">
                <a:moveTo>
                  <a:pt x="5143" y="0"/>
                </a:moveTo>
                <a:cubicBezTo>
                  <a:pt x="3429" y="952"/>
                  <a:pt x="1714" y="1810"/>
                  <a:pt x="0" y="2762"/>
                </a:cubicBezTo>
                <a:cubicBezTo>
                  <a:pt x="1714" y="1810"/>
                  <a:pt x="3429" y="857"/>
                  <a:pt x="5143" y="0"/>
                </a:cubicBezTo>
                <a:close/>
              </a:path>
            </a:pathLst>
          </a:custGeom>
          <a:solidFill>
            <a:srgbClr val="0885C6"/>
          </a:solidFill>
          <a:ln w="9525" cap="flat">
            <a:noFill/>
            <a:prstDash val="solid"/>
            <a:miter/>
          </a:ln>
        </p:spPr>
        <p:txBody>
          <a:bodyPr rtlCol="0" anchor="ctr"/>
          <a:lstStyle/>
          <a:p>
            <a:endParaRPr lang="en-US"/>
          </a:p>
        </p:txBody>
      </p:sp>
      <p:sp>
        <p:nvSpPr>
          <p:cNvPr id="563" name="צורה חופשית: צורה 536">
            <a:extLst>
              <a:ext uri="{FF2B5EF4-FFF2-40B4-BE49-F238E27FC236}">
                <a16:creationId xmlns:a16="http://schemas.microsoft.com/office/drawing/2014/main" id="{F6D10790-30D8-4EAF-9014-2FB285E5EE3E}"/>
              </a:ext>
            </a:extLst>
          </p:cNvPr>
          <p:cNvSpPr/>
          <p:nvPr userDrawn="1"/>
        </p:nvSpPr>
        <p:spPr>
          <a:xfrm>
            <a:off x="6332505" y="610826"/>
            <a:ext cx="2952" cy="1726"/>
          </a:xfrm>
          <a:custGeom>
            <a:avLst/>
            <a:gdLst>
              <a:gd name="connsiteX0" fmla="*/ 2953 w 2952"/>
              <a:gd name="connsiteY0" fmla="*/ 1726 h 1726"/>
              <a:gd name="connsiteX1" fmla="*/ 0 w 2952"/>
              <a:gd name="connsiteY1" fmla="*/ 12 h 1726"/>
              <a:gd name="connsiteX2" fmla="*/ 2953 w 2952"/>
              <a:gd name="connsiteY2" fmla="*/ 1726 h 1726"/>
            </a:gdLst>
            <a:ahLst/>
            <a:cxnLst>
              <a:cxn ang="0">
                <a:pos x="connsiteX0" y="connsiteY0"/>
              </a:cxn>
              <a:cxn ang="0">
                <a:pos x="connsiteX1" y="connsiteY1"/>
              </a:cxn>
              <a:cxn ang="0">
                <a:pos x="connsiteX2" y="connsiteY2"/>
              </a:cxn>
            </a:cxnLst>
            <a:rect l="l" t="t" r="r" b="b"/>
            <a:pathLst>
              <a:path w="2952" h="1726">
                <a:moveTo>
                  <a:pt x="2953" y="1726"/>
                </a:moveTo>
                <a:cubicBezTo>
                  <a:pt x="2571" y="393"/>
                  <a:pt x="1714" y="-83"/>
                  <a:pt x="0" y="12"/>
                </a:cubicBezTo>
                <a:cubicBezTo>
                  <a:pt x="190" y="1536"/>
                  <a:pt x="2477" y="964"/>
                  <a:pt x="2953" y="1726"/>
                </a:cubicBezTo>
                <a:close/>
              </a:path>
            </a:pathLst>
          </a:custGeom>
          <a:solidFill>
            <a:srgbClr val="237E85"/>
          </a:solidFill>
          <a:ln w="9525" cap="flat">
            <a:noFill/>
            <a:prstDash val="solid"/>
            <a:miter/>
          </a:ln>
        </p:spPr>
        <p:txBody>
          <a:bodyPr rtlCol="0" anchor="ctr"/>
          <a:lstStyle/>
          <a:p>
            <a:endParaRPr lang="en-US"/>
          </a:p>
        </p:txBody>
      </p:sp>
      <p:sp>
        <p:nvSpPr>
          <p:cNvPr id="564" name="צורה חופשית: צורה 537">
            <a:extLst>
              <a:ext uri="{FF2B5EF4-FFF2-40B4-BE49-F238E27FC236}">
                <a16:creationId xmlns:a16="http://schemas.microsoft.com/office/drawing/2014/main" id="{F64EC6A9-EB4C-4428-A219-9B15038BCAF4}"/>
              </a:ext>
            </a:extLst>
          </p:cNvPr>
          <p:cNvSpPr/>
          <p:nvPr userDrawn="1"/>
        </p:nvSpPr>
        <p:spPr>
          <a:xfrm>
            <a:off x="6389846" y="551021"/>
            <a:ext cx="2505" cy="1523"/>
          </a:xfrm>
          <a:custGeom>
            <a:avLst/>
            <a:gdLst>
              <a:gd name="connsiteX0" fmla="*/ 2477 w 2505"/>
              <a:gd name="connsiteY0" fmla="*/ 1524 h 1523"/>
              <a:gd name="connsiteX1" fmla="*/ 0 w 2505"/>
              <a:gd name="connsiteY1" fmla="*/ 0 h 1523"/>
              <a:gd name="connsiteX2" fmla="*/ 2477 w 2505"/>
              <a:gd name="connsiteY2" fmla="*/ 1524 h 1523"/>
            </a:gdLst>
            <a:ahLst/>
            <a:cxnLst>
              <a:cxn ang="0">
                <a:pos x="connsiteX0" y="connsiteY0"/>
              </a:cxn>
              <a:cxn ang="0">
                <a:pos x="connsiteX1" y="connsiteY1"/>
              </a:cxn>
              <a:cxn ang="0">
                <a:pos x="connsiteX2" y="connsiteY2"/>
              </a:cxn>
            </a:cxnLst>
            <a:rect l="l" t="t" r="r" b="b"/>
            <a:pathLst>
              <a:path w="2505" h="1523">
                <a:moveTo>
                  <a:pt x="2477" y="1524"/>
                </a:moveTo>
                <a:cubicBezTo>
                  <a:pt x="2763" y="1143"/>
                  <a:pt x="858" y="286"/>
                  <a:pt x="0" y="0"/>
                </a:cubicBezTo>
                <a:cubicBezTo>
                  <a:pt x="381" y="1238"/>
                  <a:pt x="1143" y="857"/>
                  <a:pt x="2477" y="1524"/>
                </a:cubicBezTo>
                <a:close/>
              </a:path>
            </a:pathLst>
          </a:custGeom>
          <a:solidFill>
            <a:srgbClr val="237E85"/>
          </a:solidFill>
          <a:ln w="9525" cap="flat">
            <a:noFill/>
            <a:prstDash val="solid"/>
            <a:miter/>
          </a:ln>
        </p:spPr>
        <p:txBody>
          <a:bodyPr rtlCol="0" anchor="ctr"/>
          <a:lstStyle/>
          <a:p>
            <a:endParaRPr lang="en-US"/>
          </a:p>
        </p:txBody>
      </p:sp>
      <p:sp>
        <p:nvSpPr>
          <p:cNvPr id="565" name="צורה חופשית: צורה 538">
            <a:extLst>
              <a:ext uri="{FF2B5EF4-FFF2-40B4-BE49-F238E27FC236}">
                <a16:creationId xmlns:a16="http://schemas.microsoft.com/office/drawing/2014/main" id="{BFAC149E-8348-4FAE-B3FB-403F85E96DC9}"/>
              </a:ext>
            </a:extLst>
          </p:cNvPr>
          <p:cNvSpPr/>
          <p:nvPr userDrawn="1"/>
        </p:nvSpPr>
        <p:spPr>
          <a:xfrm>
            <a:off x="6344316" y="232662"/>
            <a:ext cx="2571" cy="1176"/>
          </a:xfrm>
          <a:custGeom>
            <a:avLst/>
            <a:gdLst>
              <a:gd name="connsiteX0" fmla="*/ 2572 w 2571"/>
              <a:gd name="connsiteY0" fmla="*/ 1176 h 1176"/>
              <a:gd name="connsiteX1" fmla="*/ 0 w 2571"/>
              <a:gd name="connsiteY1" fmla="*/ 33 h 1176"/>
              <a:gd name="connsiteX2" fmla="*/ 2572 w 2571"/>
              <a:gd name="connsiteY2" fmla="*/ 1176 h 1176"/>
            </a:gdLst>
            <a:ahLst/>
            <a:cxnLst>
              <a:cxn ang="0">
                <a:pos x="connsiteX0" y="connsiteY0"/>
              </a:cxn>
              <a:cxn ang="0">
                <a:pos x="connsiteX1" y="connsiteY1"/>
              </a:cxn>
              <a:cxn ang="0">
                <a:pos x="connsiteX2" y="connsiteY2"/>
              </a:cxn>
            </a:cxnLst>
            <a:rect l="l" t="t" r="r" b="b"/>
            <a:pathLst>
              <a:path w="2571" h="1176">
                <a:moveTo>
                  <a:pt x="2572" y="1176"/>
                </a:moveTo>
                <a:cubicBezTo>
                  <a:pt x="2381" y="509"/>
                  <a:pt x="762" y="-157"/>
                  <a:pt x="0" y="33"/>
                </a:cubicBezTo>
                <a:cubicBezTo>
                  <a:pt x="571" y="1271"/>
                  <a:pt x="1428" y="795"/>
                  <a:pt x="2572" y="1176"/>
                </a:cubicBezTo>
                <a:close/>
              </a:path>
            </a:pathLst>
          </a:custGeom>
          <a:solidFill>
            <a:srgbClr val="237E85"/>
          </a:solidFill>
          <a:ln w="9525" cap="flat">
            <a:noFill/>
            <a:prstDash val="solid"/>
            <a:miter/>
          </a:ln>
        </p:spPr>
        <p:txBody>
          <a:bodyPr rtlCol="0" anchor="ctr"/>
          <a:lstStyle/>
          <a:p>
            <a:endParaRPr lang="en-US"/>
          </a:p>
        </p:txBody>
      </p:sp>
      <p:sp>
        <p:nvSpPr>
          <p:cNvPr id="566" name="צורה חופשית: צורה 539">
            <a:extLst>
              <a:ext uri="{FF2B5EF4-FFF2-40B4-BE49-F238E27FC236}">
                <a16:creationId xmlns:a16="http://schemas.microsoft.com/office/drawing/2014/main" id="{55C15032-B357-48CF-A232-7C3BD7D68D01}"/>
              </a:ext>
            </a:extLst>
          </p:cNvPr>
          <p:cNvSpPr/>
          <p:nvPr userDrawn="1"/>
        </p:nvSpPr>
        <p:spPr>
          <a:xfrm>
            <a:off x="2361533" y="439102"/>
            <a:ext cx="5429" cy="3047"/>
          </a:xfrm>
          <a:custGeom>
            <a:avLst/>
            <a:gdLst>
              <a:gd name="connsiteX0" fmla="*/ 5429 w 5429"/>
              <a:gd name="connsiteY0" fmla="*/ 0 h 3047"/>
              <a:gd name="connsiteX1" fmla="*/ 0 w 5429"/>
              <a:gd name="connsiteY1" fmla="*/ 3048 h 3047"/>
              <a:gd name="connsiteX2" fmla="*/ 5429 w 5429"/>
              <a:gd name="connsiteY2" fmla="*/ 0 h 3047"/>
            </a:gdLst>
            <a:ahLst/>
            <a:cxnLst>
              <a:cxn ang="0">
                <a:pos x="connsiteX0" y="connsiteY0"/>
              </a:cxn>
              <a:cxn ang="0">
                <a:pos x="connsiteX1" y="connsiteY1"/>
              </a:cxn>
              <a:cxn ang="0">
                <a:pos x="connsiteX2" y="connsiteY2"/>
              </a:cxn>
            </a:cxnLst>
            <a:rect l="l" t="t" r="r" b="b"/>
            <a:pathLst>
              <a:path w="5429" h="3047">
                <a:moveTo>
                  <a:pt x="5429" y="0"/>
                </a:moveTo>
                <a:cubicBezTo>
                  <a:pt x="3620" y="1048"/>
                  <a:pt x="1810" y="2000"/>
                  <a:pt x="0" y="3048"/>
                </a:cubicBezTo>
                <a:cubicBezTo>
                  <a:pt x="1810" y="2000"/>
                  <a:pt x="3620" y="1048"/>
                  <a:pt x="5429" y="0"/>
                </a:cubicBezTo>
                <a:close/>
              </a:path>
            </a:pathLst>
          </a:custGeom>
          <a:solidFill>
            <a:srgbClr val="0885C6"/>
          </a:solidFill>
          <a:ln w="9525" cap="flat">
            <a:noFill/>
            <a:prstDash val="solid"/>
            <a:miter/>
          </a:ln>
        </p:spPr>
        <p:txBody>
          <a:bodyPr rtlCol="0" anchor="ctr"/>
          <a:lstStyle/>
          <a:p>
            <a:endParaRPr lang="en-US"/>
          </a:p>
        </p:txBody>
      </p:sp>
      <p:sp>
        <p:nvSpPr>
          <p:cNvPr id="567" name="צורה חופשית: צורה 540">
            <a:extLst>
              <a:ext uri="{FF2B5EF4-FFF2-40B4-BE49-F238E27FC236}">
                <a16:creationId xmlns:a16="http://schemas.microsoft.com/office/drawing/2014/main" id="{AA1490DD-7716-44E8-AECF-087B5E23A510}"/>
              </a:ext>
            </a:extLst>
          </p:cNvPr>
          <p:cNvSpPr/>
          <p:nvPr userDrawn="1"/>
        </p:nvSpPr>
        <p:spPr>
          <a:xfrm>
            <a:off x="2500217" y="350615"/>
            <a:ext cx="6572" cy="4857"/>
          </a:xfrm>
          <a:custGeom>
            <a:avLst/>
            <a:gdLst>
              <a:gd name="connsiteX0" fmla="*/ 6572 w 6572"/>
              <a:gd name="connsiteY0" fmla="*/ 0 h 4857"/>
              <a:gd name="connsiteX1" fmla="*/ 0 w 6572"/>
              <a:gd name="connsiteY1" fmla="*/ 4858 h 4857"/>
              <a:gd name="connsiteX2" fmla="*/ 6572 w 6572"/>
              <a:gd name="connsiteY2" fmla="*/ 0 h 4857"/>
            </a:gdLst>
            <a:ahLst/>
            <a:cxnLst>
              <a:cxn ang="0">
                <a:pos x="connsiteX0" y="connsiteY0"/>
              </a:cxn>
              <a:cxn ang="0">
                <a:pos x="connsiteX1" y="connsiteY1"/>
              </a:cxn>
              <a:cxn ang="0">
                <a:pos x="connsiteX2" y="connsiteY2"/>
              </a:cxn>
            </a:cxnLst>
            <a:rect l="l" t="t" r="r" b="b"/>
            <a:pathLst>
              <a:path w="6572" h="4857">
                <a:moveTo>
                  <a:pt x="6572" y="0"/>
                </a:moveTo>
                <a:cubicBezTo>
                  <a:pt x="4382" y="1619"/>
                  <a:pt x="2191" y="3239"/>
                  <a:pt x="0" y="4858"/>
                </a:cubicBezTo>
                <a:cubicBezTo>
                  <a:pt x="2286" y="3239"/>
                  <a:pt x="4382" y="1619"/>
                  <a:pt x="6572" y="0"/>
                </a:cubicBezTo>
                <a:close/>
              </a:path>
            </a:pathLst>
          </a:custGeom>
          <a:solidFill>
            <a:srgbClr val="0885C6"/>
          </a:solidFill>
          <a:ln w="9525" cap="flat">
            <a:noFill/>
            <a:prstDash val="solid"/>
            <a:miter/>
          </a:ln>
        </p:spPr>
        <p:txBody>
          <a:bodyPr rtlCol="0" anchor="ctr"/>
          <a:lstStyle/>
          <a:p>
            <a:endParaRPr lang="en-US"/>
          </a:p>
        </p:txBody>
      </p:sp>
      <p:sp>
        <p:nvSpPr>
          <p:cNvPr id="568" name="צורה חופשית: צורה 541">
            <a:extLst>
              <a:ext uri="{FF2B5EF4-FFF2-40B4-BE49-F238E27FC236}">
                <a16:creationId xmlns:a16="http://schemas.microsoft.com/office/drawing/2014/main" id="{0FA93FA3-AAAF-4E6D-8F49-E566DEA1B617}"/>
              </a:ext>
            </a:extLst>
          </p:cNvPr>
          <p:cNvSpPr/>
          <p:nvPr userDrawn="1"/>
        </p:nvSpPr>
        <p:spPr>
          <a:xfrm>
            <a:off x="2520029" y="335756"/>
            <a:ext cx="6572" cy="5048"/>
          </a:xfrm>
          <a:custGeom>
            <a:avLst/>
            <a:gdLst>
              <a:gd name="connsiteX0" fmla="*/ 6572 w 6572"/>
              <a:gd name="connsiteY0" fmla="*/ 0 h 5048"/>
              <a:gd name="connsiteX1" fmla="*/ 0 w 6572"/>
              <a:gd name="connsiteY1" fmla="*/ 5048 h 5048"/>
              <a:gd name="connsiteX2" fmla="*/ 6572 w 6572"/>
              <a:gd name="connsiteY2" fmla="*/ 0 h 5048"/>
            </a:gdLst>
            <a:ahLst/>
            <a:cxnLst>
              <a:cxn ang="0">
                <a:pos x="connsiteX0" y="connsiteY0"/>
              </a:cxn>
              <a:cxn ang="0">
                <a:pos x="connsiteX1" y="connsiteY1"/>
              </a:cxn>
              <a:cxn ang="0">
                <a:pos x="connsiteX2" y="connsiteY2"/>
              </a:cxn>
            </a:cxnLst>
            <a:rect l="l" t="t" r="r" b="b"/>
            <a:pathLst>
              <a:path w="6572" h="5048">
                <a:moveTo>
                  <a:pt x="6572" y="0"/>
                </a:moveTo>
                <a:cubicBezTo>
                  <a:pt x="4381" y="1715"/>
                  <a:pt x="2286" y="3334"/>
                  <a:pt x="0" y="5048"/>
                </a:cubicBezTo>
                <a:cubicBezTo>
                  <a:pt x="2191" y="3429"/>
                  <a:pt x="4381" y="1715"/>
                  <a:pt x="6572" y="0"/>
                </a:cubicBezTo>
                <a:close/>
              </a:path>
            </a:pathLst>
          </a:custGeom>
          <a:solidFill>
            <a:srgbClr val="0885C6"/>
          </a:solidFill>
          <a:ln w="9525" cap="flat">
            <a:noFill/>
            <a:prstDash val="solid"/>
            <a:miter/>
          </a:ln>
        </p:spPr>
        <p:txBody>
          <a:bodyPr rtlCol="0" anchor="ctr"/>
          <a:lstStyle/>
          <a:p>
            <a:endParaRPr lang="en-US"/>
          </a:p>
        </p:txBody>
      </p:sp>
      <p:sp>
        <p:nvSpPr>
          <p:cNvPr id="569" name="צורה חופשית: צורה 542">
            <a:extLst>
              <a:ext uri="{FF2B5EF4-FFF2-40B4-BE49-F238E27FC236}">
                <a16:creationId xmlns:a16="http://schemas.microsoft.com/office/drawing/2014/main" id="{920E68E3-46B6-493B-A947-725F13B38056}"/>
              </a:ext>
            </a:extLst>
          </p:cNvPr>
          <p:cNvSpPr/>
          <p:nvPr userDrawn="1"/>
        </p:nvSpPr>
        <p:spPr>
          <a:xfrm>
            <a:off x="2386965" y="424529"/>
            <a:ext cx="5714" cy="3333"/>
          </a:xfrm>
          <a:custGeom>
            <a:avLst/>
            <a:gdLst>
              <a:gd name="connsiteX0" fmla="*/ 5715 w 5714"/>
              <a:gd name="connsiteY0" fmla="*/ 0 h 3333"/>
              <a:gd name="connsiteX1" fmla="*/ 0 w 5714"/>
              <a:gd name="connsiteY1" fmla="*/ 3334 h 3333"/>
              <a:gd name="connsiteX2" fmla="*/ 5715 w 5714"/>
              <a:gd name="connsiteY2" fmla="*/ 0 h 3333"/>
            </a:gdLst>
            <a:ahLst/>
            <a:cxnLst>
              <a:cxn ang="0">
                <a:pos x="connsiteX0" y="connsiteY0"/>
              </a:cxn>
              <a:cxn ang="0">
                <a:pos x="connsiteX1" y="connsiteY1"/>
              </a:cxn>
              <a:cxn ang="0">
                <a:pos x="connsiteX2" y="connsiteY2"/>
              </a:cxn>
            </a:cxnLst>
            <a:rect l="l" t="t" r="r" b="b"/>
            <a:pathLst>
              <a:path w="5714" h="3333">
                <a:moveTo>
                  <a:pt x="5715" y="0"/>
                </a:moveTo>
                <a:cubicBezTo>
                  <a:pt x="3810" y="1143"/>
                  <a:pt x="1905" y="2191"/>
                  <a:pt x="0" y="3334"/>
                </a:cubicBezTo>
                <a:cubicBezTo>
                  <a:pt x="1905" y="2191"/>
                  <a:pt x="3810" y="1143"/>
                  <a:pt x="5715" y="0"/>
                </a:cubicBezTo>
                <a:close/>
              </a:path>
            </a:pathLst>
          </a:custGeom>
          <a:solidFill>
            <a:srgbClr val="0885C6"/>
          </a:solidFill>
          <a:ln w="9525" cap="flat">
            <a:noFill/>
            <a:prstDash val="solid"/>
            <a:miter/>
          </a:ln>
        </p:spPr>
        <p:txBody>
          <a:bodyPr rtlCol="0" anchor="ctr"/>
          <a:lstStyle/>
          <a:p>
            <a:endParaRPr lang="en-US"/>
          </a:p>
        </p:txBody>
      </p:sp>
      <p:sp>
        <p:nvSpPr>
          <p:cNvPr id="570" name="צורה חופשית: צורה 543">
            <a:extLst>
              <a:ext uri="{FF2B5EF4-FFF2-40B4-BE49-F238E27FC236}">
                <a16:creationId xmlns:a16="http://schemas.microsoft.com/office/drawing/2014/main" id="{5B095AC2-2D41-4248-8291-857A44B6884C}"/>
              </a:ext>
            </a:extLst>
          </p:cNvPr>
          <p:cNvSpPr/>
          <p:nvPr userDrawn="1"/>
        </p:nvSpPr>
        <p:spPr>
          <a:xfrm>
            <a:off x="2411444" y="409860"/>
            <a:ext cx="6000" cy="3619"/>
          </a:xfrm>
          <a:custGeom>
            <a:avLst/>
            <a:gdLst>
              <a:gd name="connsiteX0" fmla="*/ 6001 w 6000"/>
              <a:gd name="connsiteY0" fmla="*/ 0 h 3619"/>
              <a:gd name="connsiteX1" fmla="*/ 0 w 6000"/>
              <a:gd name="connsiteY1" fmla="*/ 3620 h 3619"/>
              <a:gd name="connsiteX2" fmla="*/ 6001 w 6000"/>
              <a:gd name="connsiteY2" fmla="*/ 0 h 3619"/>
            </a:gdLst>
            <a:ahLst/>
            <a:cxnLst>
              <a:cxn ang="0">
                <a:pos x="connsiteX0" y="connsiteY0"/>
              </a:cxn>
              <a:cxn ang="0">
                <a:pos x="connsiteX1" y="connsiteY1"/>
              </a:cxn>
              <a:cxn ang="0">
                <a:pos x="connsiteX2" y="connsiteY2"/>
              </a:cxn>
            </a:cxnLst>
            <a:rect l="l" t="t" r="r" b="b"/>
            <a:pathLst>
              <a:path w="6000" h="3619">
                <a:moveTo>
                  <a:pt x="6001" y="0"/>
                </a:moveTo>
                <a:cubicBezTo>
                  <a:pt x="4000" y="1238"/>
                  <a:pt x="2000" y="2381"/>
                  <a:pt x="0" y="3620"/>
                </a:cubicBezTo>
                <a:cubicBezTo>
                  <a:pt x="2000" y="2381"/>
                  <a:pt x="4000" y="1238"/>
                  <a:pt x="6001" y="0"/>
                </a:cubicBezTo>
                <a:close/>
              </a:path>
            </a:pathLst>
          </a:custGeom>
          <a:solidFill>
            <a:srgbClr val="0885C6"/>
          </a:solidFill>
          <a:ln w="9525" cap="flat">
            <a:noFill/>
            <a:prstDash val="solid"/>
            <a:miter/>
          </a:ln>
        </p:spPr>
        <p:txBody>
          <a:bodyPr rtlCol="0" anchor="ctr"/>
          <a:lstStyle/>
          <a:p>
            <a:endParaRPr lang="en-US"/>
          </a:p>
        </p:txBody>
      </p:sp>
      <p:sp>
        <p:nvSpPr>
          <p:cNvPr id="571" name="צורה חופשית: צורה 544">
            <a:extLst>
              <a:ext uri="{FF2B5EF4-FFF2-40B4-BE49-F238E27FC236}">
                <a16:creationId xmlns:a16="http://schemas.microsoft.com/office/drawing/2014/main" id="{E20BFE00-87FD-44A0-A3CE-A394B103B77C}"/>
              </a:ext>
            </a:extLst>
          </p:cNvPr>
          <p:cNvSpPr/>
          <p:nvPr userDrawn="1"/>
        </p:nvSpPr>
        <p:spPr>
          <a:xfrm>
            <a:off x="2435066" y="395096"/>
            <a:ext cx="6191" cy="3905"/>
          </a:xfrm>
          <a:custGeom>
            <a:avLst/>
            <a:gdLst>
              <a:gd name="connsiteX0" fmla="*/ 6191 w 6191"/>
              <a:gd name="connsiteY0" fmla="*/ 0 h 3905"/>
              <a:gd name="connsiteX1" fmla="*/ 0 w 6191"/>
              <a:gd name="connsiteY1" fmla="*/ 3905 h 3905"/>
              <a:gd name="connsiteX2" fmla="*/ 6191 w 6191"/>
              <a:gd name="connsiteY2" fmla="*/ 0 h 3905"/>
            </a:gdLst>
            <a:ahLst/>
            <a:cxnLst>
              <a:cxn ang="0">
                <a:pos x="connsiteX0" y="connsiteY0"/>
              </a:cxn>
              <a:cxn ang="0">
                <a:pos x="connsiteX1" y="connsiteY1"/>
              </a:cxn>
              <a:cxn ang="0">
                <a:pos x="connsiteX2" y="connsiteY2"/>
              </a:cxn>
            </a:cxnLst>
            <a:rect l="l" t="t" r="r" b="b"/>
            <a:pathLst>
              <a:path w="6191" h="3905">
                <a:moveTo>
                  <a:pt x="6191" y="0"/>
                </a:moveTo>
                <a:cubicBezTo>
                  <a:pt x="4096" y="1333"/>
                  <a:pt x="2096" y="2572"/>
                  <a:pt x="0" y="3905"/>
                </a:cubicBezTo>
                <a:cubicBezTo>
                  <a:pt x="2096" y="2667"/>
                  <a:pt x="4191" y="1333"/>
                  <a:pt x="6191" y="0"/>
                </a:cubicBezTo>
                <a:close/>
              </a:path>
            </a:pathLst>
          </a:custGeom>
          <a:solidFill>
            <a:srgbClr val="0885C6"/>
          </a:solidFill>
          <a:ln w="9525" cap="flat">
            <a:noFill/>
            <a:prstDash val="solid"/>
            <a:miter/>
          </a:ln>
        </p:spPr>
        <p:txBody>
          <a:bodyPr rtlCol="0" anchor="ctr"/>
          <a:lstStyle/>
          <a:p>
            <a:endParaRPr lang="en-US"/>
          </a:p>
        </p:txBody>
      </p:sp>
      <p:sp>
        <p:nvSpPr>
          <p:cNvPr id="572" name="צורה חופשית: צורה 545">
            <a:extLst>
              <a:ext uri="{FF2B5EF4-FFF2-40B4-BE49-F238E27FC236}">
                <a16:creationId xmlns:a16="http://schemas.microsoft.com/office/drawing/2014/main" id="{B58FCF94-78C4-4AFA-86DE-048651896F9F}"/>
              </a:ext>
            </a:extLst>
          </p:cNvPr>
          <p:cNvSpPr/>
          <p:nvPr userDrawn="1"/>
        </p:nvSpPr>
        <p:spPr>
          <a:xfrm>
            <a:off x="2457831" y="380333"/>
            <a:ext cx="6381" cy="4286"/>
          </a:xfrm>
          <a:custGeom>
            <a:avLst/>
            <a:gdLst>
              <a:gd name="connsiteX0" fmla="*/ 6382 w 6381"/>
              <a:gd name="connsiteY0" fmla="*/ 0 h 4286"/>
              <a:gd name="connsiteX1" fmla="*/ 0 w 6381"/>
              <a:gd name="connsiteY1" fmla="*/ 4286 h 4286"/>
              <a:gd name="connsiteX2" fmla="*/ 6382 w 6381"/>
              <a:gd name="connsiteY2" fmla="*/ 0 h 4286"/>
            </a:gdLst>
            <a:ahLst/>
            <a:cxnLst>
              <a:cxn ang="0">
                <a:pos x="connsiteX0" y="connsiteY0"/>
              </a:cxn>
              <a:cxn ang="0">
                <a:pos x="connsiteX1" y="connsiteY1"/>
              </a:cxn>
              <a:cxn ang="0">
                <a:pos x="connsiteX2" y="connsiteY2"/>
              </a:cxn>
            </a:cxnLst>
            <a:rect l="l" t="t" r="r" b="b"/>
            <a:pathLst>
              <a:path w="6381" h="4286">
                <a:moveTo>
                  <a:pt x="6382" y="0"/>
                </a:moveTo>
                <a:cubicBezTo>
                  <a:pt x="4286" y="1429"/>
                  <a:pt x="2096" y="2857"/>
                  <a:pt x="0" y="4286"/>
                </a:cubicBezTo>
                <a:cubicBezTo>
                  <a:pt x="2096" y="2857"/>
                  <a:pt x="4191" y="1429"/>
                  <a:pt x="6382" y="0"/>
                </a:cubicBezTo>
                <a:close/>
              </a:path>
            </a:pathLst>
          </a:custGeom>
          <a:solidFill>
            <a:srgbClr val="0885C6"/>
          </a:solidFill>
          <a:ln w="9525" cap="flat">
            <a:noFill/>
            <a:prstDash val="solid"/>
            <a:miter/>
          </a:ln>
        </p:spPr>
        <p:txBody>
          <a:bodyPr rtlCol="0" anchor="ctr"/>
          <a:lstStyle/>
          <a:p>
            <a:endParaRPr lang="en-US"/>
          </a:p>
        </p:txBody>
      </p:sp>
      <p:sp>
        <p:nvSpPr>
          <p:cNvPr id="573" name="צורה חופשית: צורה 546">
            <a:extLst>
              <a:ext uri="{FF2B5EF4-FFF2-40B4-BE49-F238E27FC236}">
                <a16:creationId xmlns:a16="http://schemas.microsoft.com/office/drawing/2014/main" id="{23774B66-47F4-4F12-95F3-56BACEF81243}"/>
              </a:ext>
            </a:extLst>
          </p:cNvPr>
          <p:cNvSpPr/>
          <p:nvPr userDrawn="1"/>
        </p:nvSpPr>
        <p:spPr>
          <a:xfrm>
            <a:off x="2126551" y="552354"/>
            <a:ext cx="2381" cy="952"/>
          </a:xfrm>
          <a:custGeom>
            <a:avLst/>
            <a:gdLst>
              <a:gd name="connsiteX0" fmla="*/ 2381 w 2381"/>
              <a:gd name="connsiteY0" fmla="*/ 0 h 952"/>
              <a:gd name="connsiteX1" fmla="*/ 0 w 2381"/>
              <a:gd name="connsiteY1" fmla="*/ 952 h 952"/>
              <a:gd name="connsiteX2" fmla="*/ 2381 w 2381"/>
              <a:gd name="connsiteY2" fmla="*/ 0 h 952"/>
            </a:gdLst>
            <a:ahLst/>
            <a:cxnLst>
              <a:cxn ang="0">
                <a:pos x="connsiteX0" y="connsiteY0"/>
              </a:cxn>
              <a:cxn ang="0">
                <a:pos x="connsiteX1" y="connsiteY1"/>
              </a:cxn>
              <a:cxn ang="0">
                <a:pos x="connsiteX2" y="connsiteY2"/>
              </a:cxn>
            </a:cxnLst>
            <a:rect l="l" t="t" r="r" b="b"/>
            <a:pathLst>
              <a:path w="2381" h="952">
                <a:moveTo>
                  <a:pt x="2381" y="0"/>
                </a:moveTo>
                <a:cubicBezTo>
                  <a:pt x="1619" y="286"/>
                  <a:pt x="857" y="667"/>
                  <a:pt x="0" y="952"/>
                </a:cubicBezTo>
                <a:cubicBezTo>
                  <a:pt x="857" y="667"/>
                  <a:pt x="1619" y="286"/>
                  <a:pt x="2381" y="0"/>
                </a:cubicBezTo>
                <a:close/>
              </a:path>
            </a:pathLst>
          </a:custGeom>
          <a:solidFill>
            <a:srgbClr val="0885C6"/>
          </a:solidFill>
          <a:ln w="9525" cap="flat">
            <a:noFill/>
            <a:prstDash val="solid"/>
            <a:miter/>
          </a:ln>
        </p:spPr>
        <p:txBody>
          <a:bodyPr rtlCol="0" anchor="ctr"/>
          <a:lstStyle/>
          <a:p>
            <a:endParaRPr lang="en-US"/>
          </a:p>
        </p:txBody>
      </p:sp>
      <p:sp>
        <p:nvSpPr>
          <p:cNvPr id="574" name="צורה חופשית: צורה 547">
            <a:extLst>
              <a:ext uri="{FF2B5EF4-FFF2-40B4-BE49-F238E27FC236}">
                <a16:creationId xmlns:a16="http://schemas.microsoft.com/office/drawing/2014/main" id="{1B086249-4BA2-4B22-AC3B-2775E8ABCB68}"/>
              </a:ext>
            </a:extLst>
          </p:cNvPr>
          <p:cNvSpPr/>
          <p:nvPr userDrawn="1"/>
        </p:nvSpPr>
        <p:spPr>
          <a:xfrm>
            <a:off x="2093404" y="565975"/>
            <a:ext cx="2000" cy="762"/>
          </a:xfrm>
          <a:custGeom>
            <a:avLst/>
            <a:gdLst>
              <a:gd name="connsiteX0" fmla="*/ 2000 w 2000"/>
              <a:gd name="connsiteY0" fmla="*/ 0 h 762"/>
              <a:gd name="connsiteX1" fmla="*/ 0 w 2000"/>
              <a:gd name="connsiteY1" fmla="*/ 762 h 762"/>
              <a:gd name="connsiteX2" fmla="*/ 2000 w 2000"/>
              <a:gd name="connsiteY2" fmla="*/ 0 h 762"/>
            </a:gdLst>
            <a:ahLst/>
            <a:cxnLst>
              <a:cxn ang="0">
                <a:pos x="connsiteX0" y="connsiteY0"/>
              </a:cxn>
              <a:cxn ang="0">
                <a:pos x="connsiteX1" y="connsiteY1"/>
              </a:cxn>
              <a:cxn ang="0">
                <a:pos x="connsiteX2" y="connsiteY2"/>
              </a:cxn>
            </a:cxnLst>
            <a:rect l="l" t="t" r="r" b="b"/>
            <a:pathLst>
              <a:path w="2000" h="762">
                <a:moveTo>
                  <a:pt x="2000" y="0"/>
                </a:moveTo>
                <a:cubicBezTo>
                  <a:pt x="1333" y="286"/>
                  <a:pt x="667" y="572"/>
                  <a:pt x="0" y="762"/>
                </a:cubicBezTo>
                <a:cubicBezTo>
                  <a:pt x="667" y="476"/>
                  <a:pt x="1333" y="286"/>
                  <a:pt x="2000" y="0"/>
                </a:cubicBezTo>
                <a:close/>
              </a:path>
            </a:pathLst>
          </a:custGeom>
          <a:solidFill>
            <a:srgbClr val="0885C6"/>
          </a:solidFill>
          <a:ln w="9525" cap="flat">
            <a:noFill/>
            <a:prstDash val="solid"/>
            <a:miter/>
          </a:ln>
        </p:spPr>
        <p:txBody>
          <a:bodyPr rtlCol="0" anchor="ctr"/>
          <a:lstStyle/>
          <a:p>
            <a:endParaRPr lang="en-US"/>
          </a:p>
        </p:txBody>
      </p:sp>
      <p:sp>
        <p:nvSpPr>
          <p:cNvPr id="575" name="צורה חופשית: צורה 548">
            <a:extLst>
              <a:ext uri="{FF2B5EF4-FFF2-40B4-BE49-F238E27FC236}">
                <a16:creationId xmlns:a16="http://schemas.microsoft.com/office/drawing/2014/main" id="{A206D7DA-0A50-4B17-B6F9-F923F96E7AC6}"/>
              </a:ext>
            </a:extLst>
          </p:cNvPr>
          <p:cNvSpPr/>
          <p:nvPr userDrawn="1"/>
        </p:nvSpPr>
        <p:spPr>
          <a:xfrm>
            <a:off x="2059590" y="579405"/>
            <a:ext cx="1619" cy="666"/>
          </a:xfrm>
          <a:custGeom>
            <a:avLst/>
            <a:gdLst>
              <a:gd name="connsiteX0" fmla="*/ 1619 w 1619"/>
              <a:gd name="connsiteY0" fmla="*/ 0 h 666"/>
              <a:gd name="connsiteX1" fmla="*/ 0 w 1619"/>
              <a:gd name="connsiteY1" fmla="*/ 667 h 666"/>
              <a:gd name="connsiteX2" fmla="*/ 1619 w 1619"/>
              <a:gd name="connsiteY2" fmla="*/ 0 h 666"/>
            </a:gdLst>
            <a:ahLst/>
            <a:cxnLst>
              <a:cxn ang="0">
                <a:pos x="connsiteX0" y="connsiteY0"/>
              </a:cxn>
              <a:cxn ang="0">
                <a:pos x="connsiteX1" y="connsiteY1"/>
              </a:cxn>
              <a:cxn ang="0">
                <a:pos x="connsiteX2" y="connsiteY2"/>
              </a:cxn>
            </a:cxnLst>
            <a:rect l="l" t="t" r="r" b="b"/>
            <a:pathLst>
              <a:path w="1619" h="666">
                <a:moveTo>
                  <a:pt x="1619" y="0"/>
                </a:moveTo>
                <a:cubicBezTo>
                  <a:pt x="1048" y="190"/>
                  <a:pt x="476" y="381"/>
                  <a:pt x="0" y="667"/>
                </a:cubicBezTo>
                <a:cubicBezTo>
                  <a:pt x="476" y="381"/>
                  <a:pt x="1048" y="190"/>
                  <a:pt x="1619" y="0"/>
                </a:cubicBezTo>
                <a:close/>
              </a:path>
            </a:pathLst>
          </a:custGeom>
          <a:solidFill>
            <a:srgbClr val="0885C6"/>
          </a:solidFill>
          <a:ln w="9525" cap="flat">
            <a:noFill/>
            <a:prstDash val="solid"/>
            <a:miter/>
          </a:ln>
        </p:spPr>
        <p:txBody>
          <a:bodyPr rtlCol="0" anchor="ctr"/>
          <a:lstStyle/>
          <a:p>
            <a:endParaRPr lang="en-US"/>
          </a:p>
        </p:txBody>
      </p:sp>
      <p:sp>
        <p:nvSpPr>
          <p:cNvPr id="576" name="צורה חופשית: צורה 549">
            <a:extLst>
              <a:ext uri="{FF2B5EF4-FFF2-40B4-BE49-F238E27FC236}">
                <a16:creationId xmlns:a16="http://schemas.microsoft.com/office/drawing/2014/main" id="{6AF9E231-5573-4B98-9885-A20C032CC9AD}"/>
              </a:ext>
            </a:extLst>
          </p:cNvPr>
          <p:cNvSpPr/>
          <p:nvPr userDrawn="1"/>
        </p:nvSpPr>
        <p:spPr>
          <a:xfrm>
            <a:off x="6330696" y="530447"/>
            <a:ext cx="3524" cy="1714"/>
          </a:xfrm>
          <a:custGeom>
            <a:avLst/>
            <a:gdLst>
              <a:gd name="connsiteX0" fmla="*/ 3524 w 3524"/>
              <a:gd name="connsiteY0" fmla="*/ 1715 h 1714"/>
              <a:gd name="connsiteX1" fmla="*/ 0 w 3524"/>
              <a:gd name="connsiteY1" fmla="*/ 0 h 1714"/>
              <a:gd name="connsiteX2" fmla="*/ 3524 w 3524"/>
              <a:gd name="connsiteY2" fmla="*/ 1715 h 1714"/>
            </a:gdLst>
            <a:ahLst/>
            <a:cxnLst>
              <a:cxn ang="0">
                <a:pos x="connsiteX0" y="connsiteY0"/>
              </a:cxn>
              <a:cxn ang="0">
                <a:pos x="connsiteX1" y="connsiteY1"/>
              </a:cxn>
              <a:cxn ang="0">
                <a:pos x="connsiteX2" y="connsiteY2"/>
              </a:cxn>
            </a:cxnLst>
            <a:rect l="l" t="t" r="r" b="b"/>
            <a:pathLst>
              <a:path w="3524" h="1714">
                <a:moveTo>
                  <a:pt x="3524" y="1715"/>
                </a:moveTo>
                <a:cubicBezTo>
                  <a:pt x="3238" y="1048"/>
                  <a:pt x="1048" y="0"/>
                  <a:pt x="0" y="0"/>
                </a:cubicBezTo>
                <a:cubicBezTo>
                  <a:pt x="857" y="1429"/>
                  <a:pt x="2000" y="1048"/>
                  <a:pt x="3524" y="1715"/>
                </a:cubicBezTo>
                <a:close/>
              </a:path>
            </a:pathLst>
          </a:custGeom>
          <a:solidFill>
            <a:srgbClr val="237E85"/>
          </a:solidFill>
          <a:ln w="9525" cap="flat">
            <a:noFill/>
            <a:prstDash val="solid"/>
            <a:miter/>
          </a:ln>
        </p:spPr>
        <p:txBody>
          <a:bodyPr rtlCol="0" anchor="ctr"/>
          <a:lstStyle/>
          <a:p>
            <a:endParaRPr lang="en-US"/>
          </a:p>
        </p:txBody>
      </p:sp>
      <p:sp>
        <p:nvSpPr>
          <p:cNvPr id="577" name="צורה חופשית: צורה 550">
            <a:extLst>
              <a:ext uri="{FF2B5EF4-FFF2-40B4-BE49-F238E27FC236}">
                <a16:creationId xmlns:a16="http://schemas.microsoft.com/office/drawing/2014/main" id="{4D91FC1B-1638-4825-8440-5E26323C160A}"/>
              </a:ext>
            </a:extLst>
          </p:cNvPr>
          <p:cNvSpPr/>
          <p:nvPr userDrawn="1"/>
        </p:nvSpPr>
        <p:spPr>
          <a:xfrm>
            <a:off x="2190369" y="524732"/>
            <a:ext cx="3238" cy="1428"/>
          </a:xfrm>
          <a:custGeom>
            <a:avLst/>
            <a:gdLst>
              <a:gd name="connsiteX0" fmla="*/ 3238 w 3238"/>
              <a:gd name="connsiteY0" fmla="*/ 0 h 1428"/>
              <a:gd name="connsiteX1" fmla="*/ 0 w 3238"/>
              <a:gd name="connsiteY1" fmla="*/ 1429 h 1428"/>
              <a:gd name="connsiteX2" fmla="*/ 3238 w 3238"/>
              <a:gd name="connsiteY2" fmla="*/ 0 h 1428"/>
            </a:gdLst>
            <a:ahLst/>
            <a:cxnLst>
              <a:cxn ang="0">
                <a:pos x="connsiteX0" y="connsiteY0"/>
              </a:cxn>
              <a:cxn ang="0">
                <a:pos x="connsiteX1" y="connsiteY1"/>
              </a:cxn>
              <a:cxn ang="0">
                <a:pos x="connsiteX2" y="connsiteY2"/>
              </a:cxn>
            </a:cxnLst>
            <a:rect l="l" t="t" r="r" b="b"/>
            <a:pathLst>
              <a:path w="3238" h="1428">
                <a:moveTo>
                  <a:pt x="3238" y="0"/>
                </a:moveTo>
                <a:cubicBezTo>
                  <a:pt x="2191" y="476"/>
                  <a:pt x="1048" y="952"/>
                  <a:pt x="0" y="1429"/>
                </a:cubicBezTo>
                <a:cubicBezTo>
                  <a:pt x="1048" y="952"/>
                  <a:pt x="2095" y="476"/>
                  <a:pt x="3238" y="0"/>
                </a:cubicBezTo>
                <a:close/>
              </a:path>
            </a:pathLst>
          </a:custGeom>
          <a:solidFill>
            <a:srgbClr val="0885C6"/>
          </a:solidFill>
          <a:ln w="9525" cap="flat">
            <a:noFill/>
            <a:prstDash val="solid"/>
            <a:miter/>
          </a:ln>
        </p:spPr>
        <p:txBody>
          <a:bodyPr rtlCol="0" anchor="ctr"/>
          <a:lstStyle/>
          <a:p>
            <a:endParaRPr lang="en-US"/>
          </a:p>
        </p:txBody>
      </p:sp>
      <p:sp>
        <p:nvSpPr>
          <p:cNvPr id="578" name="צורה חופשית: צורה 551">
            <a:extLst>
              <a:ext uri="{FF2B5EF4-FFF2-40B4-BE49-F238E27FC236}">
                <a16:creationId xmlns:a16="http://schemas.microsoft.com/office/drawing/2014/main" id="{EA3EEC68-7063-48AB-AC6F-469A7868CB47}"/>
              </a:ext>
            </a:extLst>
          </p:cNvPr>
          <p:cNvSpPr/>
          <p:nvPr userDrawn="1"/>
        </p:nvSpPr>
        <p:spPr>
          <a:xfrm>
            <a:off x="6252019" y="553878"/>
            <a:ext cx="1076" cy="1904"/>
          </a:xfrm>
          <a:custGeom>
            <a:avLst/>
            <a:gdLst>
              <a:gd name="connsiteX0" fmla="*/ 96 w 1076"/>
              <a:gd name="connsiteY0" fmla="*/ 1905 h 1904"/>
              <a:gd name="connsiteX1" fmla="*/ 857 w 1076"/>
              <a:gd name="connsiteY1" fmla="*/ 1524 h 1904"/>
              <a:gd name="connsiteX2" fmla="*/ 953 w 1076"/>
              <a:gd name="connsiteY2" fmla="*/ 0 h 1904"/>
              <a:gd name="connsiteX3" fmla="*/ 96 w 1076"/>
              <a:gd name="connsiteY3" fmla="*/ 1905 h 1904"/>
            </a:gdLst>
            <a:ahLst/>
            <a:cxnLst>
              <a:cxn ang="0">
                <a:pos x="connsiteX0" y="connsiteY0"/>
              </a:cxn>
              <a:cxn ang="0">
                <a:pos x="connsiteX1" y="connsiteY1"/>
              </a:cxn>
              <a:cxn ang="0">
                <a:pos x="connsiteX2" y="connsiteY2"/>
              </a:cxn>
              <a:cxn ang="0">
                <a:pos x="connsiteX3" y="connsiteY3"/>
              </a:cxn>
            </a:cxnLst>
            <a:rect l="l" t="t" r="r" b="b"/>
            <a:pathLst>
              <a:path w="1076" h="1904">
                <a:moveTo>
                  <a:pt x="96" y="1905"/>
                </a:moveTo>
                <a:cubicBezTo>
                  <a:pt x="381" y="1905"/>
                  <a:pt x="572" y="1333"/>
                  <a:pt x="857" y="1524"/>
                </a:cubicBezTo>
                <a:cubicBezTo>
                  <a:pt x="1429" y="762"/>
                  <a:pt x="667" y="667"/>
                  <a:pt x="953" y="0"/>
                </a:cubicBezTo>
                <a:cubicBezTo>
                  <a:pt x="572" y="1048"/>
                  <a:pt x="-286" y="286"/>
                  <a:pt x="96" y="1905"/>
                </a:cubicBezTo>
                <a:close/>
              </a:path>
            </a:pathLst>
          </a:custGeom>
          <a:solidFill>
            <a:srgbClr val="237E85"/>
          </a:solidFill>
          <a:ln w="9525" cap="flat">
            <a:noFill/>
            <a:prstDash val="solid"/>
            <a:miter/>
          </a:ln>
        </p:spPr>
        <p:txBody>
          <a:bodyPr rtlCol="0" anchor="ctr"/>
          <a:lstStyle/>
          <a:p>
            <a:endParaRPr lang="en-US"/>
          </a:p>
        </p:txBody>
      </p:sp>
      <p:sp>
        <p:nvSpPr>
          <p:cNvPr id="579" name="צורה חופשית: צורה 552">
            <a:extLst>
              <a:ext uri="{FF2B5EF4-FFF2-40B4-BE49-F238E27FC236}">
                <a16:creationId xmlns:a16="http://schemas.microsoft.com/office/drawing/2014/main" id="{F38D90FF-FA05-483F-8C06-C046339687AF}"/>
              </a:ext>
            </a:extLst>
          </p:cNvPr>
          <p:cNvSpPr/>
          <p:nvPr userDrawn="1"/>
        </p:nvSpPr>
        <p:spPr>
          <a:xfrm>
            <a:off x="2250757" y="496633"/>
            <a:ext cx="4095" cy="1905"/>
          </a:xfrm>
          <a:custGeom>
            <a:avLst/>
            <a:gdLst>
              <a:gd name="connsiteX0" fmla="*/ 4096 w 4095"/>
              <a:gd name="connsiteY0" fmla="*/ 0 h 1905"/>
              <a:gd name="connsiteX1" fmla="*/ 0 w 4095"/>
              <a:gd name="connsiteY1" fmla="*/ 1905 h 1905"/>
              <a:gd name="connsiteX2" fmla="*/ 4096 w 4095"/>
              <a:gd name="connsiteY2" fmla="*/ 0 h 1905"/>
            </a:gdLst>
            <a:ahLst/>
            <a:cxnLst>
              <a:cxn ang="0">
                <a:pos x="connsiteX0" y="connsiteY0"/>
              </a:cxn>
              <a:cxn ang="0">
                <a:pos x="connsiteX1" y="connsiteY1"/>
              </a:cxn>
              <a:cxn ang="0">
                <a:pos x="connsiteX2" y="connsiteY2"/>
              </a:cxn>
            </a:cxnLst>
            <a:rect l="l" t="t" r="r" b="b"/>
            <a:pathLst>
              <a:path w="4095" h="1905">
                <a:moveTo>
                  <a:pt x="4096" y="0"/>
                </a:moveTo>
                <a:cubicBezTo>
                  <a:pt x="2762" y="667"/>
                  <a:pt x="1429" y="1333"/>
                  <a:pt x="0" y="1905"/>
                </a:cubicBezTo>
                <a:cubicBezTo>
                  <a:pt x="1429" y="1238"/>
                  <a:pt x="2762" y="667"/>
                  <a:pt x="4096" y="0"/>
                </a:cubicBezTo>
                <a:close/>
              </a:path>
            </a:pathLst>
          </a:custGeom>
          <a:solidFill>
            <a:srgbClr val="0885C6"/>
          </a:solidFill>
          <a:ln w="9525" cap="flat">
            <a:noFill/>
            <a:prstDash val="solid"/>
            <a:miter/>
          </a:ln>
        </p:spPr>
        <p:txBody>
          <a:bodyPr rtlCol="0" anchor="ctr"/>
          <a:lstStyle/>
          <a:p>
            <a:endParaRPr lang="en-US"/>
          </a:p>
        </p:txBody>
      </p:sp>
      <p:sp>
        <p:nvSpPr>
          <p:cNvPr id="580" name="צורה חופשית: צורה 553">
            <a:extLst>
              <a:ext uri="{FF2B5EF4-FFF2-40B4-BE49-F238E27FC236}">
                <a16:creationId xmlns:a16="http://schemas.microsoft.com/office/drawing/2014/main" id="{2E7DFC4E-5CD7-4495-B2F9-3B84E640590B}"/>
              </a:ext>
            </a:extLst>
          </p:cNvPr>
          <p:cNvSpPr/>
          <p:nvPr userDrawn="1"/>
        </p:nvSpPr>
        <p:spPr>
          <a:xfrm>
            <a:off x="2158841" y="538638"/>
            <a:ext cx="2857" cy="1238"/>
          </a:xfrm>
          <a:custGeom>
            <a:avLst/>
            <a:gdLst>
              <a:gd name="connsiteX0" fmla="*/ 2858 w 2857"/>
              <a:gd name="connsiteY0" fmla="*/ 0 h 1238"/>
              <a:gd name="connsiteX1" fmla="*/ 0 w 2857"/>
              <a:gd name="connsiteY1" fmla="*/ 1238 h 1238"/>
              <a:gd name="connsiteX2" fmla="*/ 2858 w 2857"/>
              <a:gd name="connsiteY2" fmla="*/ 0 h 1238"/>
            </a:gdLst>
            <a:ahLst/>
            <a:cxnLst>
              <a:cxn ang="0">
                <a:pos x="connsiteX0" y="connsiteY0"/>
              </a:cxn>
              <a:cxn ang="0">
                <a:pos x="connsiteX1" y="connsiteY1"/>
              </a:cxn>
              <a:cxn ang="0">
                <a:pos x="connsiteX2" y="connsiteY2"/>
              </a:cxn>
            </a:cxnLst>
            <a:rect l="l" t="t" r="r" b="b"/>
            <a:pathLst>
              <a:path w="2857" h="1238">
                <a:moveTo>
                  <a:pt x="2858" y="0"/>
                </a:moveTo>
                <a:cubicBezTo>
                  <a:pt x="1905" y="381"/>
                  <a:pt x="953" y="857"/>
                  <a:pt x="0" y="1238"/>
                </a:cubicBezTo>
                <a:cubicBezTo>
                  <a:pt x="953" y="762"/>
                  <a:pt x="1905" y="381"/>
                  <a:pt x="2858" y="0"/>
                </a:cubicBezTo>
                <a:close/>
              </a:path>
            </a:pathLst>
          </a:custGeom>
          <a:solidFill>
            <a:srgbClr val="0885C6"/>
          </a:solidFill>
          <a:ln w="9525" cap="flat">
            <a:noFill/>
            <a:prstDash val="solid"/>
            <a:miter/>
          </a:ln>
        </p:spPr>
        <p:txBody>
          <a:bodyPr rtlCol="0" anchor="ctr"/>
          <a:lstStyle/>
          <a:p>
            <a:endParaRPr lang="en-US"/>
          </a:p>
        </p:txBody>
      </p:sp>
      <p:sp>
        <p:nvSpPr>
          <p:cNvPr id="581" name="צורה חופשית: צורה 554">
            <a:extLst>
              <a:ext uri="{FF2B5EF4-FFF2-40B4-BE49-F238E27FC236}">
                <a16:creationId xmlns:a16="http://schemas.microsoft.com/office/drawing/2014/main" id="{23748D36-F902-47B3-93BD-482C9BCA87BC}"/>
              </a:ext>
            </a:extLst>
          </p:cNvPr>
          <p:cNvSpPr/>
          <p:nvPr userDrawn="1"/>
        </p:nvSpPr>
        <p:spPr>
          <a:xfrm>
            <a:off x="6323647" y="607304"/>
            <a:ext cx="2952" cy="1086"/>
          </a:xfrm>
          <a:custGeom>
            <a:avLst/>
            <a:gdLst>
              <a:gd name="connsiteX0" fmla="*/ 0 w 2952"/>
              <a:gd name="connsiteY0" fmla="*/ 9 h 1086"/>
              <a:gd name="connsiteX1" fmla="*/ 2953 w 2952"/>
              <a:gd name="connsiteY1" fmla="*/ 1057 h 1086"/>
              <a:gd name="connsiteX2" fmla="*/ 0 w 2952"/>
              <a:gd name="connsiteY2" fmla="*/ 9 h 1086"/>
            </a:gdLst>
            <a:ahLst/>
            <a:cxnLst>
              <a:cxn ang="0">
                <a:pos x="connsiteX0" y="connsiteY0"/>
              </a:cxn>
              <a:cxn ang="0">
                <a:pos x="connsiteX1" y="connsiteY1"/>
              </a:cxn>
              <a:cxn ang="0">
                <a:pos x="connsiteX2" y="connsiteY2"/>
              </a:cxn>
            </a:cxnLst>
            <a:rect l="l" t="t" r="r" b="b"/>
            <a:pathLst>
              <a:path w="2952" h="1086">
                <a:moveTo>
                  <a:pt x="0" y="9"/>
                </a:moveTo>
                <a:cubicBezTo>
                  <a:pt x="571" y="485"/>
                  <a:pt x="1810" y="1247"/>
                  <a:pt x="2953" y="1057"/>
                </a:cubicBezTo>
                <a:cubicBezTo>
                  <a:pt x="2286" y="581"/>
                  <a:pt x="1524" y="-86"/>
                  <a:pt x="0" y="9"/>
                </a:cubicBezTo>
                <a:close/>
              </a:path>
            </a:pathLst>
          </a:custGeom>
          <a:solidFill>
            <a:srgbClr val="237E85"/>
          </a:solidFill>
          <a:ln w="9525" cap="flat">
            <a:noFill/>
            <a:prstDash val="solid"/>
            <a:miter/>
          </a:ln>
        </p:spPr>
        <p:txBody>
          <a:bodyPr rtlCol="0" anchor="ctr"/>
          <a:lstStyle/>
          <a:p>
            <a:endParaRPr lang="en-US"/>
          </a:p>
        </p:txBody>
      </p:sp>
      <p:sp>
        <p:nvSpPr>
          <p:cNvPr id="582" name="צורה חופשית: צורה 555">
            <a:extLst>
              <a:ext uri="{FF2B5EF4-FFF2-40B4-BE49-F238E27FC236}">
                <a16:creationId xmlns:a16="http://schemas.microsoft.com/office/drawing/2014/main" id="{ADD04305-8A60-4C9B-9510-6B08A3B8D7ED}"/>
              </a:ext>
            </a:extLst>
          </p:cNvPr>
          <p:cNvSpPr/>
          <p:nvPr userDrawn="1"/>
        </p:nvSpPr>
        <p:spPr>
          <a:xfrm>
            <a:off x="6301764" y="518540"/>
            <a:ext cx="7405" cy="4574"/>
          </a:xfrm>
          <a:custGeom>
            <a:avLst/>
            <a:gdLst>
              <a:gd name="connsiteX0" fmla="*/ 1500 w 7405"/>
              <a:gd name="connsiteY0" fmla="*/ 2477 h 4574"/>
              <a:gd name="connsiteX1" fmla="*/ 2834 w 7405"/>
              <a:gd name="connsiteY1" fmla="*/ 3429 h 4574"/>
              <a:gd name="connsiteX2" fmla="*/ 7405 w 7405"/>
              <a:gd name="connsiteY2" fmla="*/ 4572 h 4574"/>
              <a:gd name="connsiteX3" fmla="*/ 4738 w 7405"/>
              <a:gd name="connsiteY3" fmla="*/ 3524 h 4574"/>
              <a:gd name="connsiteX4" fmla="*/ 71 w 7405"/>
              <a:gd name="connsiteY4" fmla="*/ 0 h 4574"/>
              <a:gd name="connsiteX5" fmla="*/ 2738 w 7405"/>
              <a:gd name="connsiteY5" fmla="*/ 2286 h 4574"/>
              <a:gd name="connsiteX6" fmla="*/ 1500 w 7405"/>
              <a:gd name="connsiteY6" fmla="*/ 2477 h 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05" h="4574">
                <a:moveTo>
                  <a:pt x="1500" y="2477"/>
                </a:moveTo>
                <a:cubicBezTo>
                  <a:pt x="2071" y="2667"/>
                  <a:pt x="1976" y="3334"/>
                  <a:pt x="2834" y="3429"/>
                </a:cubicBezTo>
                <a:cubicBezTo>
                  <a:pt x="3405" y="1810"/>
                  <a:pt x="4929" y="4667"/>
                  <a:pt x="7405" y="4572"/>
                </a:cubicBezTo>
                <a:cubicBezTo>
                  <a:pt x="6929" y="3429"/>
                  <a:pt x="5596" y="2953"/>
                  <a:pt x="4738" y="3524"/>
                </a:cubicBezTo>
                <a:cubicBezTo>
                  <a:pt x="4072" y="1334"/>
                  <a:pt x="2738" y="1429"/>
                  <a:pt x="71" y="0"/>
                </a:cubicBezTo>
                <a:cubicBezTo>
                  <a:pt x="-119" y="2096"/>
                  <a:pt x="2452" y="1334"/>
                  <a:pt x="2738" y="2286"/>
                </a:cubicBezTo>
                <a:cubicBezTo>
                  <a:pt x="1214" y="2286"/>
                  <a:pt x="-1834" y="953"/>
                  <a:pt x="1500" y="2477"/>
                </a:cubicBezTo>
                <a:close/>
              </a:path>
            </a:pathLst>
          </a:custGeom>
          <a:solidFill>
            <a:srgbClr val="237E85"/>
          </a:solidFill>
          <a:ln w="9525" cap="flat">
            <a:noFill/>
            <a:prstDash val="solid"/>
            <a:miter/>
          </a:ln>
        </p:spPr>
        <p:txBody>
          <a:bodyPr rtlCol="0" anchor="ctr"/>
          <a:lstStyle/>
          <a:p>
            <a:endParaRPr lang="en-US"/>
          </a:p>
        </p:txBody>
      </p:sp>
      <p:sp>
        <p:nvSpPr>
          <p:cNvPr id="583" name="צורה חופשית: צורה 556">
            <a:extLst>
              <a:ext uri="{FF2B5EF4-FFF2-40B4-BE49-F238E27FC236}">
                <a16:creationId xmlns:a16="http://schemas.microsoft.com/office/drawing/2014/main" id="{B84E2FB1-3817-43DF-B878-E5EB583FDA30}"/>
              </a:ext>
            </a:extLst>
          </p:cNvPr>
          <p:cNvSpPr/>
          <p:nvPr userDrawn="1"/>
        </p:nvSpPr>
        <p:spPr>
          <a:xfrm>
            <a:off x="2279808" y="482345"/>
            <a:ext cx="4476" cy="2190"/>
          </a:xfrm>
          <a:custGeom>
            <a:avLst/>
            <a:gdLst>
              <a:gd name="connsiteX0" fmla="*/ 4477 w 4476"/>
              <a:gd name="connsiteY0" fmla="*/ 0 h 2190"/>
              <a:gd name="connsiteX1" fmla="*/ 0 w 4476"/>
              <a:gd name="connsiteY1" fmla="*/ 2191 h 2190"/>
              <a:gd name="connsiteX2" fmla="*/ 4477 w 4476"/>
              <a:gd name="connsiteY2" fmla="*/ 0 h 2190"/>
            </a:gdLst>
            <a:ahLst/>
            <a:cxnLst>
              <a:cxn ang="0">
                <a:pos x="connsiteX0" y="connsiteY0"/>
              </a:cxn>
              <a:cxn ang="0">
                <a:pos x="connsiteX1" y="connsiteY1"/>
              </a:cxn>
              <a:cxn ang="0">
                <a:pos x="connsiteX2" y="connsiteY2"/>
              </a:cxn>
            </a:cxnLst>
            <a:rect l="l" t="t" r="r" b="b"/>
            <a:pathLst>
              <a:path w="4476" h="2190">
                <a:moveTo>
                  <a:pt x="4477" y="0"/>
                </a:moveTo>
                <a:cubicBezTo>
                  <a:pt x="2953" y="762"/>
                  <a:pt x="1524" y="1524"/>
                  <a:pt x="0" y="2191"/>
                </a:cubicBezTo>
                <a:cubicBezTo>
                  <a:pt x="1429" y="1524"/>
                  <a:pt x="2953" y="762"/>
                  <a:pt x="4477" y="0"/>
                </a:cubicBezTo>
                <a:close/>
              </a:path>
            </a:pathLst>
          </a:custGeom>
          <a:solidFill>
            <a:srgbClr val="0885C6"/>
          </a:solidFill>
          <a:ln w="9525" cap="flat">
            <a:noFill/>
            <a:prstDash val="solid"/>
            <a:miter/>
          </a:ln>
        </p:spPr>
        <p:txBody>
          <a:bodyPr rtlCol="0" anchor="ctr"/>
          <a:lstStyle/>
          <a:p>
            <a:endParaRPr lang="en-US"/>
          </a:p>
        </p:txBody>
      </p:sp>
      <p:sp>
        <p:nvSpPr>
          <p:cNvPr id="584" name="צורה חופשית: צורה 557">
            <a:extLst>
              <a:ext uri="{FF2B5EF4-FFF2-40B4-BE49-F238E27FC236}">
                <a16:creationId xmlns:a16="http://schemas.microsoft.com/office/drawing/2014/main" id="{6DE2BDA7-5830-40FE-9FD8-185E14FEB4EF}"/>
              </a:ext>
            </a:extLst>
          </p:cNvPr>
          <p:cNvSpPr/>
          <p:nvPr userDrawn="1"/>
        </p:nvSpPr>
        <p:spPr>
          <a:xfrm>
            <a:off x="6327396" y="610213"/>
            <a:ext cx="17205" cy="6816"/>
          </a:xfrm>
          <a:custGeom>
            <a:avLst/>
            <a:gdLst>
              <a:gd name="connsiteX0" fmla="*/ 3585 w 17205"/>
              <a:gd name="connsiteY0" fmla="*/ 1578 h 6816"/>
              <a:gd name="connsiteX1" fmla="*/ 17206 w 17205"/>
              <a:gd name="connsiteY1" fmla="*/ 6816 h 6816"/>
              <a:gd name="connsiteX2" fmla="*/ 9681 w 17205"/>
              <a:gd name="connsiteY2" fmla="*/ 2816 h 6816"/>
              <a:gd name="connsiteX3" fmla="*/ 10919 w 17205"/>
              <a:gd name="connsiteY3" fmla="*/ 3578 h 6816"/>
              <a:gd name="connsiteX4" fmla="*/ 537 w 17205"/>
              <a:gd name="connsiteY4" fmla="*/ 53 h 6816"/>
              <a:gd name="connsiteX5" fmla="*/ 1490 w 17205"/>
              <a:gd name="connsiteY5" fmla="*/ 720 h 6816"/>
              <a:gd name="connsiteX6" fmla="*/ 3585 w 17205"/>
              <a:gd name="connsiteY6" fmla="*/ 1578 h 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5" h="6816">
                <a:moveTo>
                  <a:pt x="3585" y="1578"/>
                </a:moveTo>
                <a:cubicBezTo>
                  <a:pt x="7871" y="3959"/>
                  <a:pt x="11872" y="4911"/>
                  <a:pt x="17206" y="6816"/>
                </a:cubicBezTo>
                <a:cubicBezTo>
                  <a:pt x="15491" y="4911"/>
                  <a:pt x="12920" y="4435"/>
                  <a:pt x="9681" y="2816"/>
                </a:cubicBezTo>
                <a:cubicBezTo>
                  <a:pt x="9396" y="3482"/>
                  <a:pt x="10539" y="3292"/>
                  <a:pt x="10919" y="3578"/>
                </a:cubicBezTo>
                <a:cubicBezTo>
                  <a:pt x="7967" y="4054"/>
                  <a:pt x="4347" y="815"/>
                  <a:pt x="537" y="53"/>
                </a:cubicBezTo>
                <a:cubicBezTo>
                  <a:pt x="-891" y="-232"/>
                  <a:pt x="918" y="720"/>
                  <a:pt x="1490" y="720"/>
                </a:cubicBezTo>
                <a:lnTo>
                  <a:pt x="3585" y="1578"/>
                </a:lnTo>
                <a:close/>
              </a:path>
            </a:pathLst>
          </a:custGeom>
          <a:solidFill>
            <a:srgbClr val="237E85"/>
          </a:solidFill>
          <a:ln w="9525" cap="flat">
            <a:noFill/>
            <a:prstDash val="solid"/>
            <a:miter/>
          </a:ln>
        </p:spPr>
        <p:txBody>
          <a:bodyPr rtlCol="0" anchor="ctr"/>
          <a:lstStyle/>
          <a:p>
            <a:endParaRPr lang="en-US"/>
          </a:p>
        </p:txBody>
      </p:sp>
      <p:sp>
        <p:nvSpPr>
          <p:cNvPr id="585" name="צורה חופשית: צורה 558">
            <a:extLst>
              <a:ext uri="{FF2B5EF4-FFF2-40B4-BE49-F238E27FC236}">
                <a16:creationId xmlns:a16="http://schemas.microsoft.com/office/drawing/2014/main" id="{582B1177-E40B-457F-BDB8-3CECDC811F10}"/>
              </a:ext>
            </a:extLst>
          </p:cNvPr>
          <p:cNvSpPr/>
          <p:nvPr userDrawn="1"/>
        </p:nvSpPr>
        <p:spPr>
          <a:xfrm>
            <a:off x="6274498" y="514571"/>
            <a:ext cx="4953" cy="1111"/>
          </a:xfrm>
          <a:custGeom>
            <a:avLst/>
            <a:gdLst>
              <a:gd name="connsiteX0" fmla="*/ 0 w 4953"/>
              <a:gd name="connsiteY0" fmla="*/ 1112 h 1111"/>
              <a:gd name="connsiteX1" fmla="*/ 4953 w 4953"/>
              <a:gd name="connsiteY1" fmla="*/ 254 h 1111"/>
              <a:gd name="connsiteX2" fmla="*/ 0 w 4953"/>
              <a:gd name="connsiteY2" fmla="*/ 1112 h 1111"/>
            </a:gdLst>
            <a:ahLst/>
            <a:cxnLst>
              <a:cxn ang="0">
                <a:pos x="connsiteX0" y="connsiteY0"/>
              </a:cxn>
              <a:cxn ang="0">
                <a:pos x="connsiteX1" y="connsiteY1"/>
              </a:cxn>
              <a:cxn ang="0">
                <a:pos x="connsiteX2" y="connsiteY2"/>
              </a:cxn>
            </a:cxnLst>
            <a:rect l="l" t="t" r="r" b="b"/>
            <a:pathLst>
              <a:path w="4953" h="1111">
                <a:moveTo>
                  <a:pt x="0" y="1112"/>
                </a:moveTo>
                <a:cubicBezTo>
                  <a:pt x="2000" y="826"/>
                  <a:pt x="2953" y="1016"/>
                  <a:pt x="4953" y="254"/>
                </a:cubicBezTo>
                <a:cubicBezTo>
                  <a:pt x="4096" y="64"/>
                  <a:pt x="1238" y="-508"/>
                  <a:pt x="0" y="1112"/>
                </a:cubicBezTo>
                <a:close/>
              </a:path>
            </a:pathLst>
          </a:custGeom>
          <a:solidFill>
            <a:srgbClr val="237E85"/>
          </a:solidFill>
          <a:ln w="9525" cap="flat">
            <a:noFill/>
            <a:prstDash val="solid"/>
            <a:miter/>
          </a:ln>
        </p:spPr>
        <p:txBody>
          <a:bodyPr rtlCol="0" anchor="ctr"/>
          <a:lstStyle/>
          <a:p>
            <a:endParaRPr lang="en-US"/>
          </a:p>
        </p:txBody>
      </p:sp>
      <p:sp>
        <p:nvSpPr>
          <p:cNvPr id="586" name="צורה חופשית: צורה 559">
            <a:extLst>
              <a:ext uri="{FF2B5EF4-FFF2-40B4-BE49-F238E27FC236}">
                <a16:creationId xmlns:a16="http://schemas.microsoft.com/office/drawing/2014/main" id="{6745DDD3-1D43-46EA-8E16-A8E6B0BC59A1}"/>
              </a:ext>
            </a:extLst>
          </p:cNvPr>
          <p:cNvSpPr/>
          <p:nvPr userDrawn="1"/>
        </p:nvSpPr>
        <p:spPr>
          <a:xfrm>
            <a:off x="6274778" y="516836"/>
            <a:ext cx="1625" cy="1356"/>
          </a:xfrm>
          <a:custGeom>
            <a:avLst/>
            <a:gdLst>
              <a:gd name="connsiteX0" fmla="*/ 1530 w 1625"/>
              <a:gd name="connsiteY0" fmla="*/ 1228 h 1356"/>
              <a:gd name="connsiteX1" fmla="*/ 1244 w 1625"/>
              <a:gd name="connsiteY1" fmla="*/ 657 h 1356"/>
              <a:gd name="connsiteX2" fmla="*/ 1625 w 1625"/>
              <a:gd name="connsiteY2" fmla="*/ 466 h 1356"/>
              <a:gd name="connsiteX3" fmla="*/ 6 w 1625"/>
              <a:gd name="connsiteY3" fmla="*/ 847 h 1356"/>
              <a:gd name="connsiteX4" fmla="*/ 1530 w 1625"/>
              <a:gd name="connsiteY4" fmla="*/ 1228 h 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5" h="1356">
                <a:moveTo>
                  <a:pt x="1530" y="1228"/>
                </a:moveTo>
                <a:cubicBezTo>
                  <a:pt x="1625" y="943"/>
                  <a:pt x="1339" y="847"/>
                  <a:pt x="1244" y="657"/>
                </a:cubicBezTo>
                <a:cubicBezTo>
                  <a:pt x="1339" y="371"/>
                  <a:pt x="1434" y="371"/>
                  <a:pt x="1625" y="466"/>
                </a:cubicBezTo>
                <a:cubicBezTo>
                  <a:pt x="1625" y="-772"/>
                  <a:pt x="482" y="847"/>
                  <a:pt x="6" y="847"/>
                </a:cubicBezTo>
                <a:cubicBezTo>
                  <a:pt x="-89" y="2181"/>
                  <a:pt x="958" y="371"/>
                  <a:pt x="1530" y="1228"/>
                </a:cubicBezTo>
                <a:close/>
              </a:path>
            </a:pathLst>
          </a:custGeom>
          <a:solidFill>
            <a:srgbClr val="237E85"/>
          </a:solidFill>
          <a:ln w="9525" cap="flat">
            <a:noFill/>
            <a:prstDash val="solid"/>
            <a:miter/>
          </a:ln>
        </p:spPr>
        <p:txBody>
          <a:bodyPr rtlCol="0" anchor="ctr"/>
          <a:lstStyle/>
          <a:p>
            <a:endParaRPr lang="en-US"/>
          </a:p>
        </p:txBody>
      </p:sp>
      <p:sp>
        <p:nvSpPr>
          <p:cNvPr id="587" name="צורה חופשית: צורה 560">
            <a:extLst>
              <a:ext uri="{FF2B5EF4-FFF2-40B4-BE49-F238E27FC236}">
                <a16:creationId xmlns:a16="http://schemas.microsoft.com/office/drawing/2014/main" id="{DB28ADFB-FF0E-4AB3-91A4-C898A28DCA2A}"/>
              </a:ext>
            </a:extLst>
          </p:cNvPr>
          <p:cNvSpPr/>
          <p:nvPr userDrawn="1"/>
        </p:nvSpPr>
        <p:spPr>
          <a:xfrm>
            <a:off x="2479548" y="365474"/>
            <a:ext cx="6476" cy="4571"/>
          </a:xfrm>
          <a:custGeom>
            <a:avLst/>
            <a:gdLst>
              <a:gd name="connsiteX0" fmla="*/ 6477 w 6476"/>
              <a:gd name="connsiteY0" fmla="*/ 0 h 4571"/>
              <a:gd name="connsiteX1" fmla="*/ 0 w 6476"/>
              <a:gd name="connsiteY1" fmla="*/ 4572 h 4571"/>
              <a:gd name="connsiteX2" fmla="*/ 6477 w 6476"/>
              <a:gd name="connsiteY2" fmla="*/ 0 h 4571"/>
            </a:gdLst>
            <a:ahLst/>
            <a:cxnLst>
              <a:cxn ang="0">
                <a:pos x="connsiteX0" y="connsiteY0"/>
              </a:cxn>
              <a:cxn ang="0">
                <a:pos x="connsiteX1" y="connsiteY1"/>
              </a:cxn>
              <a:cxn ang="0">
                <a:pos x="connsiteX2" y="connsiteY2"/>
              </a:cxn>
            </a:cxnLst>
            <a:rect l="l" t="t" r="r" b="b"/>
            <a:pathLst>
              <a:path w="6476" h="4571">
                <a:moveTo>
                  <a:pt x="6477" y="0"/>
                </a:moveTo>
                <a:cubicBezTo>
                  <a:pt x="4286" y="1524"/>
                  <a:pt x="2191" y="3048"/>
                  <a:pt x="0" y="4572"/>
                </a:cubicBezTo>
                <a:cubicBezTo>
                  <a:pt x="2096" y="3048"/>
                  <a:pt x="4286" y="1524"/>
                  <a:pt x="6477" y="0"/>
                </a:cubicBezTo>
                <a:close/>
              </a:path>
            </a:pathLst>
          </a:custGeom>
          <a:solidFill>
            <a:srgbClr val="0885C6"/>
          </a:solidFill>
          <a:ln w="9525" cap="flat">
            <a:noFill/>
            <a:prstDash val="solid"/>
            <a:miter/>
          </a:ln>
        </p:spPr>
        <p:txBody>
          <a:bodyPr rtlCol="0" anchor="ctr"/>
          <a:lstStyle/>
          <a:p>
            <a:endParaRPr lang="en-US"/>
          </a:p>
        </p:txBody>
      </p:sp>
      <p:sp>
        <p:nvSpPr>
          <p:cNvPr id="588" name="צורה חופשית: צורה 561">
            <a:extLst>
              <a:ext uri="{FF2B5EF4-FFF2-40B4-BE49-F238E27FC236}">
                <a16:creationId xmlns:a16="http://schemas.microsoft.com/office/drawing/2014/main" id="{8BEB9DD5-0211-4875-B991-08C80D6D3010}"/>
              </a:ext>
            </a:extLst>
          </p:cNvPr>
          <p:cNvSpPr/>
          <p:nvPr userDrawn="1"/>
        </p:nvSpPr>
        <p:spPr>
          <a:xfrm>
            <a:off x="6261146" y="133064"/>
            <a:ext cx="898" cy="2000"/>
          </a:xfrm>
          <a:custGeom>
            <a:avLst/>
            <a:gdLst>
              <a:gd name="connsiteX0" fmla="*/ 207 w 898"/>
              <a:gd name="connsiteY0" fmla="*/ 2000 h 2000"/>
              <a:gd name="connsiteX1" fmla="*/ 779 w 898"/>
              <a:gd name="connsiteY1" fmla="*/ 1429 h 2000"/>
              <a:gd name="connsiteX2" fmla="*/ 683 w 898"/>
              <a:gd name="connsiteY2" fmla="*/ 0 h 2000"/>
              <a:gd name="connsiteX3" fmla="*/ 207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7" y="2000"/>
                </a:moveTo>
                <a:cubicBezTo>
                  <a:pt x="493" y="2000"/>
                  <a:pt x="493" y="1333"/>
                  <a:pt x="779" y="1429"/>
                </a:cubicBezTo>
                <a:cubicBezTo>
                  <a:pt x="1160" y="571"/>
                  <a:pt x="493" y="667"/>
                  <a:pt x="683" y="0"/>
                </a:cubicBezTo>
                <a:cubicBezTo>
                  <a:pt x="398" y="1048"/>
                  <a:pt x="-364" y="476"/>
                  <a:pt x="207" y="2000"/>
                </a:cubicBezTo>
                <a:close/>
              </a:path>
            </a:pathLst>
          </a:custGeom>
          <a:solidFill>
            <a:srgbClr val="237E85"/>
          </a:solidFill>
          <a:ln w="9525" cap="flat">
            <a:noFill/>
            <a:prstDash val="solid"/>
            <a:miter/>
          </a:ln>
        </p:spPr>
        <p:txBody>
          <a:bodyPr rtlCol="0" anchor="ctr"/>
          <a:lstStyle/>
          <a:p>
            <a:endParaRPr lang="en-US"/>
          </a:p>
        </p:txBody>
      </p:sp>
      <p:sp>
        <p:nvSpPr>
          <p:cNvPr id="589" name="צורה חופשית: צורה 562">
            <a:extLst>
              <a:ext uri="{FF2B5EF4-FFF2-40B4-BE49-F238E27FC236}">
                <a16:creationId xmlns:a16="http://schemas.microsoft.com/office/drawing/2014/main" id="{2ACBD9F4-1893-49EF-8238-E3F24BA399F6}"/>
              </a:ext>
            </a:extLst>
          </p:cNvPr>
          <p:cNvSpPr/>
          <p:nvPr userDrawn="1"/>
        </p:nvSpPr>
        <p:spPr>
          <a:xfrm>
            <a:off x="6382797" y="93137"/>
            <a:ext cx="3334" cy="1102"/>
          </a:xfrm>
          <a:custGeom>
            <a:avLst/>
            <a:gdLst>
              <a:gd name="connsiteX0" fmla="*/ 3334 w 3334"/>
              <a:gd name="connsiteY0" fmla="*/ 779 h 1102"/>
              <a:gd name="connsiteX1" fmla="*/ 0 w 3334"/>
              <a:gd name="connsiteY1" fmla="*/ 303 h 1102"/>
              <a:gd name="connsiteX2" fmla="*/ 3334 w 3334"/>
              <a:gd name="connsiteY2" fmla="*/ 779 h 1102"/>
            </a:gdLst>
            <a:ahLst/>
            <a:cxnLst>
              <a:cxn ang="0">
                <a:pos x="connsiteX0" y="connsiteY0"/>
              </a:cxn>
              <a:cxn ang="0">
                <a:pos x="connsiteX1" y="connsiteY1"/>
              </a:cxn>
              <a:cxn ang="0">
                <a:pos x="connsiteX2" y="connsiteY2"/>
              </a:cxn>
            </a:cxnLst>
            <a:rect l="l" t="t" r="r" b="b"/>
            <a:pathLst>
              <a:path w="3334" h="1102">
                <a:moveTo>
                  <a:pt x="3334" y="779"/>
                </a:moveTo>
                <a:cubicBezTo>
                  <a:pt x="2667" y="-268"/>
                  <a:pt x="953" y="-78"/>
                  <a:pt x="0" y="303"/>
                </a:cubicBezTo>
                <a:cubicBezTo>
                  <a:pt x="858" y="779"/>
                  <a:pt x="2477" y="1541"/>
                  <a:pt x="3334" y="779"/>
                </a:cubicBezTo>
                <a:close/>
              </a:path>
            </a:pathLst>
          </a:custGeom>
          <a:solidFill>
            <a:srgbClr val="237E85"/>
          </a:solidFill>
          <a:ln w="9525" cap="flat">
            <a:noFill/>
            <a:prstDash val="solid"/>
            <a:miter/>
          </a:ln>
        </p:spPr>
        <p:txBody>
          <a:bodyPr rtlCol="0" anchor="ctr"/>
          <a:lstStyle/>
          <a:p>
            <a:endParaRPr lang="en-US"/>
          </a:p>
        </p:txBody>
      </p:sp>
      <p:sp>
        <p:nvSpPr>
          <p:cNvPr id="590" name="צורה חופשית: צורה 563">
            <a:extLst>
              <a:ext uri="{FF2B5EF4-FFF2-40B4-BE49-F238E27FC236}">
                <a16:creationId xmlns:a16="http://schemas.microsoft.com/office/drawing/2014/main" id="{CD6D658F-C254-4E61-8B54-C60E733D0AC7}"/>
              </a:ext>
            </a:extLst>
          </p:cNvPr>
          <p:cNvSpPr/>
          <p:nvPr userDrawn="1"/>
        </p:nvSpPr>
        <p:spPr>
          <a:xfrm>
            <a:off x="2220944" y="510730"/>
            <a:ext cx="3714" cy="1714"/>
          </a:xfrm>
          <a:custGeom>
            <a:avLst/>
            <a:gdLst>
              <a:gd name="connsiteX0" fmla="*/ 3715 w 3714"/>
              <a:gd name="connsiteY0" fmla="*/ 0 h 1714"/>
              <a:gd name="connsiteX1" fmla="*/ 0 w 3714"/>
              <a:gd name="connsiteY1" fmla="*/ 1715 h 1714"/>
              <a:gd name="connsiteX2" fmla="*/ 3715 w 3714"/>
              <a:gd name="connsiteY2" fmla="*/ 0 h 1714"/>
            </a:gdLst>
            <a:ahLst/>
            <a:cxnLst>
              <a:cxn ang="0">
                <a:pos x="connsiteX0" y="connsiteY0"/>
              </a:cxn>
              <a:cxn ang="0">
                <a:pos x="connsiteX1" y="connsiteY1"/>
              </a:cxn>
              <a:cxn ang="0">
                <a:pos x="connsiteX2" y="connsiteY2"/>
              </a:cxn>
            </a:cxnLst>
            <a:rect l="l" t="t" r="r" b="b"/>
            <a:pathLst>
              <a:path w="3714" h="1714">
                <a:moveTo>
                  <a:pt x="3715" y="0"/>
                </a:moveTo>
                <a:cubicBezTo>
                  <a:pt x="2476" y="572"/>
                  <a:pt x="1238" y="1143"/>
                  <a:pt x="0" y="1715"/>
                </a:cubicBezTo>
                <a:cubicBezTo>
                  <a:pt x="1238" y="1143"/>
                  <a:pt x="2476" y="572"/>
                  <a:pt x="3715" y="0"/>
                </a:cubicBezTo>
                <a:close/>
              </a:path>
            </a:pathLst>
          </a:custGeom>
          <a:solidFill>
            <a:srgbClr val="0885C6"/>
          </a:solidFill>
          <a:ln w="9525" cap="flat">
            <a:noFill/>
            <a:prstDash val="solid"/>
            <a:miter/>
          </a:ln>
        </p:spPr>
        <p:txBody>
          <a:bodyPr rtlCol="0" anchor="ctr"/>
          <a:lstStyle/>
          <a:p>
            <a:endParaRPr lang="en-US"/>
          </a:p>
        </p:txBody>
      </p:sp>
      <p:sp>
        <p:nvSpPr>
          <p:cNvPr id="591" name="צורה חופשית: צורה 564">
            <a:extLst>
              <a:ext uri="{FF2B5EF4-FFF2-40B4-BE49-F238E27FC236}">
                <a16:creationId xmlns:a16="http://schemas.microsoft.com/office/drawing/2014/main" id="{206A99FD-CA6C-4C0B-AD31-C16701F6805C}"/>
              </a:ext>
            </a:extLst>
          </p:cNvPr>
          <p:cNvSpPr/>
          <p:nvPr userDrawn="1"/>
        </p:nvSpPr>
        <p:spPr>
          <a:xfrm>
            <a:off x="6274593" y="91729"/>
            <a:ext cx="1257" cy="1568"/>
          </a:xfrm>
          <a:custGeom>
            <a:avLst/>
            <a:gdLst>
              <a:gd name="connsiteX0" fmla="*/ 1238 w 1257"/>
              <a:gd name="connsiteY0" fmla="*/ 1139 h 1568"/>
              <a:gd name="connsiteX1" fmla="*/ 952 w 1257"/>
              <a:gd name="connsiteY1" fmla="*/ 663 h 1568"/>
              <a:gd name="connsiteX2" fmla="*/ 1238 w 1257"/>
              <a:gd name="connsiteY2" fmla="*/ 377 h 1568"/>
              <a:gd name="connsiteX3" fmla="*/ 0 w 1257"/>
              <a:gd name="connsiteY3" fmla="*/ 1139 h 1568"/>
              <a:gd name="connsiteX4" fmla="*/ 1238 w 1257"/>
              <a:gd name="connsiteY4" fmla="*/ 1139 h 1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 h="1568">
                <a:moveTo>
                  <a:pt x="1238" y="1139"/>
                </a:moveTo>
                <a:cubicBezTo>
                  <a:pt x="1334" y="758"/>
                  <a:pt x="1048" y="854"/>
                  <a:pt x="952" y="663"/>
                </a:cubicBezTo>
                <a:cubicBezTo>
                  <a:pt x="952" y="377"/>
                  <a:pt x="1143" y="377"/>
                  <a:pt x="1238" y="377"/>
                </a:cubicBezTo>
                <a:cubicBezTo>
                  <a:pt x="1143" y="-766"/>
                  <a:pt x="381" y="1044"/>
                  <a:pt x="0" y="1139"/>
                </a:cubicBezTo>
                <a:cubicBezTo>
                  <a:pt x="95" y="2378"/>
                  <a:pt x="667" y="473"/>
                  <a:pt x="1238" y="1139"/>
                </a:cubicBezTo>
                <a:close/>
              </a:path>
            </a:pathLst>
          </a:custGeom>
          <a:solidFill>
            <a:srgbClr val="237E85"/>
          </a:solidFill>
          <a:ln w="9525" cap="flat">
            <a:noFill/>
            <a:prstDash val="solid"/>
            <a:miter/>
          </a:ln>
        </p:spPr>
        <p:txBody>
          <a:bodyPr rtlCol="0" anchor="ctr"/>
          <a:lstStyle/>
          <a:p>
            <a:endParaRPr lang="en-US"/>
          </a:p>
        </p:txBody>
      </p:sp>
      <p:sp>
        <p:nvSpPr>
          <p:cNvPr id="592" name="צורה חופשית: צורה 565">
            <a:extLst>
              <a:ext uri="{FF2B5EF4-FFF2-40B4-BE49-F238E27FC236}">
                <a16:creationId xmlns:a16="http://schemas.microsoft.com/office/drawing/2014/main" id="{F453A22C-B0F7-4C10-974B-F66DFF95E1DF}"/>
              </a:ext>
            </a:extLst>
          </p:cNvPr>
          <p:cNvSpPr/>
          <p:nvPr userDrawn="1"/>
        </p:nvSpPr>
        <p:spPr>
          <a:xfrm>
            <a:off x="6274212" y="89039"/>
            <a:ext cx="3809" cy="2019"/>
          </a:xfrm>
          <a:custGeom>
            <a:avLst/>
            <a:gdLst>
              <a:gd name="connsiteX0" fmla="*/ 0 w 3809"/>
              <a:gd name="connsiteY0" fmla="*/ 2020 h 2019"/>
              <a:gd name="connsiteX1" fmla="*/ 3810 w 3809"/>
              <a:gd name="connsiteY1" fmla="*/ 20 h 2019"/>
              <a:gd name="connsiteX2" fmla="*/ 0 w 3809"/>
              <a:gd name="connsiteY2" fmla="*/ 2020 h 2019"/>
            </a:gdLst>
            <a:ahLst/>
            <a:cxnLst>
              <a:cxn ang="0">
                <a:pos x="connsiteX0" y="connsiteY0"/>
              </a:cxn>
              <a:cxn ang="0">
                <a:pos x="connsiteX1" y="connsiteY1"/>
              </a:cxn>
              <a:cxn ang="0">
                <a:pos x="connsiteX2" y="connsiteY2"/>
              </a:cxn>
            </a:cxnLst>
            <a:rect l="l" t="t" r="r" b="b"/>
            <a:pathLst>
              <a:path w="3809" h="2019">
                <a:moveTo>
                  <a:pt x="0" y="2020"/>
                </a:moveTo>
                <a:cubicBezTo>
                  <a:pt x="1524" y="1258"/>
                  <a:pt x="2286" y="1163"/>
                  <a:pt x="3810" y="20"/>
                </a:cubicBezTo>
                <a:cubicBezTo>
                  <a:pt x="2953" y="-76"/>
                  <a:pt x="762" y="115"/>
                  <a:pt x="0" y="2020"/>
                </a:cubicBezTo>
                <a:close/>
              </a:path>
            </a:pathLst>
          </a:custGeom>
          <a:solidFill>
            <a:srgbClr val="237E85"/>
          </a:solidFill>
          <a:ln w="9525" cap="flat">
            <a:noFill/>
            <a:prstDash val="solid"/>
            <a:miter/>
          </a:ln>
        </p:spPr>
        <p:txBody>
          <a:bodyPr rtlCol="0" anchor="ctr"/>
          <a:lstStyle/>
          <a:p>
            <a:endParaRPr lang="en-US"/>
          </a:p>
        </p:txBody>
      </p:sp>
      <p:sp>
        <p:nvSpPr>
          <p:cNvPr id="593" name="צורה חופשית: צורה 566">
            <a:extLst>
              <a:ext uri="{FF2B5EF4-FFF2-40B4-BE49-F238E27FC236}">
                <a16:creationId xmlns:a16="http://schemas.microsoft.com/office/drawing/2014/main" id="{0FDB8DE5-3E00-48DE-801E-5763AB6302C2}"/>
              </a:ext>
            </a:extLst>
          </p:cNvPr>
          <p:cNvSpPr/>
          <p:nvPr userDrawn="1"/>
        </p:nvSpPr>
        <p:spPr>
          <a:xfrm>
            <a:off x="6299099" y="233171"/>
            <a:ext cx="2273" cy="2870"/>
          </a:xfrm>
          <a:custGeom>
            <a:avLst/>
            <a:gdLst>
              <a:gd name="connsiteX0" fmla="*/ 1021 w 2273"/>
              <a:gd name="connsiteY0" fmla="*/ 2572 h 2870"/>
              <a:gd name="connsiteX1" fmla="*/ 2259 w 2273"/>
              <a:gd name="connsiteY1" fmla="*/ 0 h 2870"/>
              <a:gd name="connsiteX2" fmla="*/ 69 w 2273"/>
              <a:gd name="connsiteY2" fmla="*/ 2286 h 2870"/>
              <a:gd name="connsiteX3" fmla="*/ 1021 w 2273"/>
              <a:gd name="connsiteY3" fmla="*/ 2572 h 2870"/>
            </a:gdLst>
            <a:ahLst/>
            <a:cxnLst>
              <a:cxn ang="0">
                <a:pos x="connsiteX0" y="connsiteY0"/>
              </a:cxn>
              <a:cxn ang="0">
                <a:pos x="connsiteX1" y="connsiteY1"/>
              </a:cxn>
              <a:cxn ang="0">
                <a:pos x="connsiteX2" y="connsiteY2"/>
              </a:cxn>
              <a:cxn ang="0">
                <a:pos x="connsiteX3" y="connsiteY3"/>
              </a:cxn>
            </a:cxnLst>
            <a:rect l="l" t="t" r="r" b="b"/>
            <a:pathLst>
              <a:path w="2273" h="2870">
                <a:moveTo>
                  <a:pt x="1021" y="2572"/>
                </a:moveTo>
                <a:cubicBezTo>
                  <a:pt x="735" y="1143"/>
                  <a:pt x="2450" y="1238"/>
                  <a:pt x="2259" y="0"/>
                </a:cubicBezTo>
                <a:cubicBezTo>
                  <a:pt x="1402" y="95"/>
                  <a:pt x="926" y="2096"/>
                  <a:pt x="69" y="2286"/>
                </a:cubicBezTo>
                <a:cubicBezTo>
                  <a:pt x="-313" y="3524"/>
                  <a:pt x="1021" y="2381"/>
                  <a:pt x="1021" y="2572"/>
                </a:cubicBezTo>
                <a:close/>
              </a:path>
            </a:pathLst>
          </a:custGeom>
          <a:solidFill>
            <a:srgbClr val="237E85"/>
          </a:solidFill>
          <a:ln w="9525" cap="flat">
            <a:noFill/>
            <a:prstDash val="solid"/>
            <a:miter/>
          </a:ln>
        </p:spPr>
        <p:txBody>
          <a:bodyPr rtlCol="0" anchor="ctr"/>
          <a:lstStyle/>
          <a:p>
            <a:endParaRPr lang="en-US"/>
          </a:p>
        </p:txBody>
      </p:sp>
      <p:sp>
        <p:nvSpPr>
          <p:cNvPr id="594" name="צורה חופשית: צורה 567">
            <a:extLst>
              <a:ext uri="{FF2B5EF4-FFF2-40B4-BE49-F238E27FC236}">
                <a16:creationId xmlns:a16="http://schemas.microsoft.com/office/drawing/2014/main" id="{FBA97D97-8CA4-4F2F-8C61-3B9C2235F58E}"/>
              </a:ext>
            </a:extLst>
          </p:cNvPr>
          <p:cNvSpPr/>
          <p:nvPr userDrawn="1"/>
        </p:nvSpPr>
        <p:spPr>
          <a:xfrm>
            <a:off x="6262782" y="129951"/>
            <a:ext cx="1432" cy="1017"/>
          </a:xfrm>
          <a:custGeom>
            <a:avLst/>
            <a:gdLst>
              <a:gd name="connsiteX0" fmla="*/ 1428 w 1432"/>
              <a:gd name="connsiteY0" fmla="*/ 351 h 1017"/>
              <a:gd name="connsiteX1" fmla="*/ 0 w 1432"/>
              <a:gd name="connsiteY1" fmla="*/ 732 h 1017"/>
              <a:gd name="connsiteX2" fmla="*/ 1048 w 1432"/>
              <a:gd name="connsiteY2" fmla="*/ 1017 h 1017"/>
              <a:gd name="connsiteX3" fmla="*/ 1428 w 1432"/>
              <a:gd name="connsiteY3" fmla="*/ 351 h 1017"/>
            </a:gdLst>
            <a:ahLst/>
            <a:cxnLst>
              <a:cxn ang="0">
                <a:pos x="connsiteX0" y="connsiteY0"/>
              </a:cxn>
              <a:cxn ang="0">
                <a:pos x="connsiteX1" y="connsiteY1"/>
              </a:cxn>
              <a:cxn ang="0">
                <a:pos x="connsiteX2" y="connsiteY2"/>
              </a:cxn>
              <a:cxn ang="0">
                <a:pos x="connsiteX3" y="connsiteY3"/>
              </a:cxn>
            </a:cxnLst>
            <a:rect l="l" t="t" r="r" b="b"/>
            <a:pathLst>
              <a:path w="1432" h="1017">
                <a:moveTo>
                  <a:pt x="1428" y="351"/>
                </a:moveTo>
                <a:cubicBezTo>
                  <a:pt x="1524" y="-126"/>
                  <a:pt x="95" y="-221"/>
                  <a:pt x="0" y="732"/>
                </a:cubicBezTo>
                <a:lnTo>
                  <a:pt x="1048" y="1017"/>
                </a:lnTo>
                <a:cubicBezTo>
                  <a:pt x="1143" y="541"/>
                  <a:pt x="1238" y="351"/>
                  <a:pt x="1428" y="351"/>
                </a:cubicBezTo>
                <a:close/>
              </a:path>
            </a:pathLst>
          </a:custGeom>
          <a:solidFill>
            <a:srgbClr val="237E85"/>
          </a:solidFill>
          <a:ln w="9525" cap="flat">
            <a:noFill/>
            <a:prstDash val="solid"/>
            <a:miter/>
          </a:ln>
        </p:spPr>
        <p:txBody>
          <a:bodyPr rtlCol="0" anchor="ctr"/>
          <a:lstStyle/>
          <a:p>
            <a:endParaRPr lang="en-US"/>
          </a:p>
        </p:txBody>
      </p:sp>
      <p:sp>
        <p:nvSpPr>
          <p:cNvPr id="595" name="צורה חופשית: צורה 568">
            <a:extLst>
              <a:ext uri="{FF2B5EF4-FFF2-40B4-BE49-F238E27FC236}">
                <a16:creationId xmlns:a16="http://schemas.microsoft.com/office/drawing/2014/main" id="{4E3582A5-E9B6-49F4-847E-0B6207F074C3}"/>
              </a:ext>
            </a:extLst>
          </p:cNvPr>
          <p:cNvSpPr/>
          <p:nvPr userDrawn="1"/>
        </p:nvSpPr>
        <p:spPr>
          <a:xfrm>
            <a:off x="6285963" y="266318"/>
            <a:ext cx="688" cy="1619"/>
          </a:xfrm>
          <a:custGeom>
            <a:avLst/>
            <a:gdLst>
              <a:gd name="connsiteX0" fmla="*/ 537 w 688"/>
              <a:gd name="connsiteY0" fmla="*/ 1619 h 1619"/>
              <a:gd name="connsiteX1" fmla="*/ 61 w 688"/>
              <a:gd name="connsiteY1" fmla="*/ 0 h 1619"/>
              <a:gd name="connsiteX2" fmla="*/ 537 w 688"/>
              <a:gd name="connsiteY2" fmla="*/ 1619 h 1619"/>
            </a:gdLst>
            <a:ahLst/>
            <a:cxnLst>
              <a:cxn ang="0">
                <a:pos x="connsiteX0" y="connsiteY0"/>
              </a:cxn>
              <a:cxn ang="0">
                <a:pos x="connsiteX1" y="connsiteY1"/>
              </a:cxn>
              <a:cxn ang="0">
                <a:pos x="connsiteX2" y="connsiteY2"/>
              </a:cxn>
            </a:cxnLst>
            <a:rect l="l" t="t" r="r" b="b"/>
            <a:pathLst>
              <a:path w="688" h="1619">
                <a:moveTo>
                  <a:pt x="537" y="1619"/>
                </a:moveTo>
                <a:cubicBezTo>
                  <a:pt x="823" y="667"/>
                  <a:pt x="728" y="95"/>
                  <a:pt x="61" y="0"/>
                </a:cubicBezTo>
                <a:cubicBezTo>
                  <a:pt x="-130" y="857"/>
                  <a:pt x="156" y="1238"/>
                  <a:pt x="537" y="1619"/>
                </a:cubicBezTo>
                <a:close/>
              </a:path>
            </a:pathLst>
          </a:custGeom>
          <a:solidFill>
            <a:srgbClr val="237E85"/>
          </a:solidFill>
          <a:ln w="9525" cap="flat">
            <a:noFill/>
            <a:prstDash val="solid"/>
            <a:miter/>
          </a:ln>
        </p:spPr>
        <p:txBody>
          <a:bodyPr rtlCol="0" anchor="ctr"/>
          <a:lstStyle/>
          <a:p>
            <a:endParaRPr lang="en-US"/>
          </a:p>
        </p:txBody>
      </p:sp>
      <p:sp>
        <p:nvSpPr>
          <p:cNvPr id="596" name="צורה חופשית: צורה 569">
            <a:extLst>
              <a:ext uri="{FF2B5EF4-FFF2-40B4-BE49-F238E27FC236}">
                <a16:creationId xmlns:a16="http://schemas.microsoft.com/office/drawing/2014/main" id="{AAC7C257-0E99-43A4-BBF8-582DFFCDA8E6}"/>
              </a:ext>
            </a:extLst>
          </p:cNvPr>
          <p:cNvSpPr/>
          <p:nvPr userDrawn="1"/>
        </p:nvSpPr>
        <p:spPr>
          <a:xfrm>
            <a:off x="6301549" y="225900"/>
            <a:ext cx="3714" cy="1746"/>
          </a:xfrm>
          <a:custGeom>
            <a:avLst/>
            <a:gdLst>
              <a:gd name="connsiteX0" fmla="*/ 0 w 3714"/>
              <a:gd name="connsiteY0" fmla="*/ 1747 h 1746"/>
              <a:gd name="connsiteX1" fmla="*/ 3714 w 3714"/>
              <a:gd name="connsiteY1" fmla="*/ 32 h 1746"/>
              <a:gd name="connsiteX2" fmla="*/ 0 w 3714"/>
              <a:gd name="connsiteY2" fmla="*/ 1747 h 1746"/>
            </a:gdLst>
            <a:ahLst/>
            <a:cxnLst>
              <a:cxn ang="0">
                <a:pos x="connsiteX0" y="connsiteY0"/>
              </a:cxn>
              <a:cxn ang="0">
                <a:pos x="connsiteX1" y="connsiteY1"/>
              </a:cxn>
              <a:cxn ang="0">
                <a:pos x="connsiteX2" y="connsiteY2"/>
              </a:cxn>
            </a:cxnLst>
            <a:rect l="l" t="t" r="r" b="b"/>
            <a:pathLst>
              <a:path w="3714" h="1746">
                <a:moveTo>
                  <a:pt x="0" y="1747"/>
                </a:moveTo>
                <a:cubicBezTo>
                  <a:pt x="1524" y="1080"/>
                  <a:pt x="2191" y="1080"/>
                  <a:pt x="3714" y="32"/>
                </a:cubicBezTo>
                <a:cubicBezTo>
                  <a:pt x="3048" y="-63"/>
                  <a:pt x="952" y="-63"/>
                  <a:pt x="0" y="1747"/>
                </a:cubicBezTo>
                <a:close/>
              </a:path>
            </a:pathLst>
          </a:custGeom>
          <a:solidFill>
            <a:srgbClr val="237E85"/>
          </a:solidFill>
          <a:ln w="9525" cap="flat">
            <a:noFill/>
            <a:prstDash val="solid"/>
            <a:miter/>
          </a:ln>
        </p:spPr>
        <p:txBody>
          <a:bodyPr rtlCol="0" anchor="ctr"/>
          <a:lstStyle/>
          <a:p>
            <a:endParaRPr lang="en-US"/>
          </a:p>
        </p:txBody>
      </p:sp>
      <p:sp>
        <p:nvSpPr>
          <p:cNvPr id="597" name="צורה חופשית: צורה 570">
            <a:extLst>
              <a:ext uri="{FF2B5EF4-FFF2-40B4-BE49-F238E27FC236}">
                <a16:creationId xmlns:a16="http://schemas.microsoft.com/office/drawing/2014/main" id="{ED67E3AD-361F-42FD-BACE-669CBBB4347B}"/>
              </a:ext>
            </a:extLst>
          </p:cNvPr>
          <p:cNvSpPr/>
          <p:nvPr userDrawn="1"/>
        </p:nvSpPr>
        <p:spPr>
          <a:xfrm>
            <a:off x="6301739" y="228452"/>
            <a:ext cx="1168" cy="1488"/>
          </a:xfrm>
          <a:custGeom>
            <a:avLst/>
            <a:gdLst>
              <a:gd name="connsiteX0" fmla="*/ 0 w 1168"/>
              <a:gd name="connsiteY0" fmla="*/ 1100 h 1488"/>
              <a:gd name="connsiteX1" fmla="*/ 1143 w 1168"/>
              <a:gd name="connsiteY1" fmla="*/ 1100 h 1488"/>
              <a:gd name="connsiteX2" fmla="*/ 858 w 1168"/>
              <a:gd name="connsiteY2" fmla="*/ 624 h 1488"/>
              <a:gd name="connsiteX3" fmla="*/ 1143 w 1168"/>
              <a:gd name="connsiteY3" fmla="*/ 338 h 1488"/>
              <a:gd name="connsiteX4" fmla="*/ 0 w 1168"/>
              <a:gd name="connsiteY4" fmla="*/ 1100 h 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 h="1488">
                <a:moveTo>
                  <a:pt x="0" y="1100"/>
                </a:moveTo>
                <a:cubicBezTo>
                  <a:pt x="0" y="2243"/>
                  <a:pt x="762" y="433"/>
                  <a:pt x="1143" y="1100"/>
                </a:cubicBezTo>
                <a:cubicBezTo>
                  <a:pt x="1238" y="814"/>
                  <a:pt x="1048" y="814"/>
                  <a:pt x="858" y="624"/>
                </a:cubicBezTo>
                <a:cubicBezTo>
                  <a:pt x="953" y="338"/>
                  <a:pt x="1048" y="338"/>
                  <a:pt x="1143" y="338"/>
                </a:cubicBezTo>
                <a:cubicBezTo>
                  <a:pt x="1238" y="-710"/>
                  <a:pt x="381" y="1005"/>
                  <a:pt x="0" y="1100"/>
                </a:cubicBezTo>
                <a:close/>
              </a:path>
            </a:pathLst>
          </a:custGeom>
          <a:solidFill>
            <a:srgbClr val="237E85"/>
          </a:solidFill>
          <a:ln w="9525" cap="flat">
            <a:noFill/>
            <a:prstDash val="solid"/>
            <a:miter/>
          </a:ln>
        </p:spPr>
        <p:txBody>
          <a:bodyPr rtlCol="0" anchor="ctr"/>
          <a:lstStyle/>
          <a:p>
            <a:endParaRPr lang="en-US"/>
          </a:p>
        </p:txBody>
      </p:sp>
      <p:sp>
        <p:nvSpPr>
          <p:cNvPr id="598" name="צורה חופשית: צורה 571">
            <a:extLst>
              <a:ext uri="{FF2B5EF4-FFF2-40B4-BE49-F238E27FC236}">
                <a16:creationId xmlns:a16="http://schemas.microsoft.com/office/drawing/2014/main" id="{1E596115-E9E9-4234-B646-BE1D64AA3633}"/>
              </a:ext>
            </a:extLst>
          </p:cNvPr>
          <p:cNvSpPr/>
          <p:nvPr userDrawn="1"/>
        </p:nvSpPr>
        <p:spPr>
          <a:xfrm>
            <a:off x="6284803" y="268414"/>
            <a:ext cx="825" cy="2000"/>
          </a:xfrm>
          <a:custGeom>
            <a:avLst/>
            <a:gdLst>
              <a:gd name="connsiteX0" fmla="*/ 77 w 825"/>
              <a:gd name="connsiteY0" fmla="*/ 2000 h 2000"/>
              <a:gd name="connsiteX1" fmla="*/ 649 w 825"/>
              <a:gd name="connsiteY1" fmla="*/ 1429 h 2000"/>
              <a:gd name="connsiteX2" fmla="*/ 744 w 825"/>
              <a:gd name="connsiteY2" fmla="*/ 0 h 2000"/>
              <a:gd name="connsiteX3" fmla="*/ 77 w 825"/>
              <a:gd name="connsiteY3" fmla="*/ 2000 h 2000"/>
            </a:gdLst>
            <a:ahLst/>
            <a:cxnLst>
              <a:cxn ang="0">
                <a:pos x="connsiteX0" y="connsiteY0"/>
              </a:cxn>
              <a:cxn ang="0">
                <a:pos x="connsiteX1" y="connsiteY1"/>
              </a:cxn>
              <a:cxn ang="0">
                <a:pos x="connsiteX2" y="connsiteY2"/>
              </a:cxn>
              <a:cxn ang="0">
                <a:pos x="connsiteX3" y="connsiteY3"/>
              </a:cxn>
            </a:cxnLst>
            <a:rect l="l" t="t" r="r" b="b"/>
            <a:pathLst>
              <a:path w="825" h="2000">
                <a:moveTo>
                  <a:pt x="77" y="2000"/>
                </a:moveTo>
                <a:cubicBezTo>
                  <a:pt x="267" y="2000"/>
                  <a:pt x="458" y="1333"/>
                  <a:pt x="649" y="1429"/>
                </a:cubicBezTo>
                <a:cubicBezTo>
                  <a:pt x="1125" y="571"/>
                  <a:pt x="458" y="667"/>
                  <a:pt x="744" y="0"/>
                </a:cubicBezTo>
                <a:cubicBezTo>
                  <a:pt x="363" y="1048"/>
                  <a:pt x="-209" y="476"/>
                  <a:pt x="77" y="2000"/>
                </a:cubicBezTo>
                <a:close/>
              </a:path>
            </a:pathLst>
          </a:custGeom>
          <a:solidFill>
            <a:srgbClr val="237E85"/>
          </a:solidFill>
          <a:ln w="9525" cap="flat">
            <a:noFill/>
            <a:prstDash val="solid"/>
            <a:miter/>
          </a:ln>
        </p:spPr>
        <p:txBody>
          <a:bodyPr rtlCol="0" anchor="ctr"/>
          <a:lstStyle/>
          <a:p>
            <a:endParaRPr lang="en-US"/>
          </a:p>
        </p:txBody>
      </p:sp>
      <p:sp>
        <p:nvSpPr>
          <p:cNvPr id="599" name="צורה חופשית: צורה 572">
            <a:extLst>
              <a:ext uri="{FF2B5EF4-FFF2-40B4-BE49-F238E27FC236}">
                <a16:creationId xmlns:a16="http://schemas.microsoft.com/office/drawing/2014/main" id="{CBF5D6BD-2506-4166-AC09-EDAB779CAEC9}"/>
              </a:ext>
            </a:extLst>
          </p:cNvPr>
          <p:cNvSpPr/>
          <p:nvPr userDrawn="1"/>
        </p:nvSpPr>
        <p:spPr>
          <a:xfrm>
            <a:off x="6322306" y="225552"/>
            <a:ext cx="5532" cy="3300"/>
          </a:xfrm>
          <a:custGeom>
            <a:avLst/>
            <a:gdLst>
              <a:gd name="connsiteX0" fmla="*/ 3627 w 5532"/>
              <a:gd name="connsiteY0" fmla="*/ 2572 h 3300"/>
              <a:gd name="connsiteX1" fmla="*/ 103 w 5532"/>
              <a:gd name="connsiteY1" fmla="*/ 0 h 3300"/>
              <a:gd name="connsiteX2" fmla="*/ 2103 w 5532"/>
              <a:gd name="connsiteY2" fmla="*/ 1715 h 3300"/>
              <a:gd name="connsiteX3" fmla="*/ 1151 w 5532"/>
              <a:gd name="connsiteY3" fmla="*/ 2191 h 3300"/>
              <a:gd name="connsiteX4" fmla="*/ 2103 w 5532"/>
              <a:gd name="connsiteY4" fmla="*/ 2857 h 3300"/>
              <a:gd name="connsiteX5" fmla="*/ 5532 w 5532"/>
              <a:gd name="connsiteY5" fmla="*/ 3239 h 3300"/>
              <a:gd name="connsiteX6" fmla="*/ 3627 w 5532"/>
              <a:gd name="connsiteY6" fmla="*/ 2572 h 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2" h="3300">
                <a:moveTo>
                  <a:pt x="3627" y="2572"/>
                </a:moveTo>
                <a:cubicBezTo>
                  <a:pt x="3151" y="571"/>
                  <a:pt x="2103" y="857"/>
                  <a:pt x="103" y="0"/>
                </a:cubicBezTo>
                <a:cubicBezTo>
                  <a:pt x="-88" y="2095"/>
                  <a:pt x="1913" y="953"/>
                  <a:pt x="2103" y="1715"/>
                </a:cubicBezTo>
                <a:cubicBezTo>
                  <a:pt x="960" y="1905"/>
                  <a:pt x="-1421" y="1143"/>
                  <a:pt x="1151" y="2191"/>
                </a:cubicBezTo>
                <a:cubicBezTo>
                  <a:pt x="1531" y="2286"/>
                  <a:pt x="1531" y="2953"/>
                  <a:pt x="2103" y="2857"/>
                </a:cubicBezTo>
                <a:cubicBezTo>
                  <a:pt x="2484" y="1238"/>
                  <a:pt x="3723" y="3715"/>
                  <a:pt x="5532" y="3239"/>
                </a:cubicBezTo>
                <a:cubicBezTo>
                  <a:pt x="5246" y="2095"/>
                  <a:pt x="4294" y="1905"/>
                  <a:pt x="3627" y="2572"/>
                </a:cubicBezTo>
                <a:close/>
              </a:path>
            </a:pathLst>
          </a:custGeom>
          <a:solidFill>
            <a:srgbClr val="237E85"/>
          </a:solidFill>
          <a:ln w="9525" cap="flat">
            <a:noFill/>
            <a:prstDash val="solid"/>
            <a:miter/>
          </a:ln>
        </p:spPr>
        <p:txBody>
          <a:bodyPr rtlCol="0" anchor="ctr"/>
          <a:lstStyle/>
          <a:p>
            <a:endParaRPr lang="en-US"/>
          </a:p>
        </p:txBody>
      </p:sp>
      <p:sp>
        <p:nvSpPr>
          <p:cNvPr id="600" name="צורה חופשית: צורה 573">
            <a:extLst>
              <a:ext uri="{FF2B5EF4-FFF2-40B4-BE49-F238E27FC236}">
                <a16:creationId xmlns:a16="http://schemas.microsoft.com/office/drawing/2014/main" id="{7B0561A6-5940-491B-87E2-F55E1D141073}"/>
              </a:ext>
            </a:extLst>
          </p:cNvPr>
          <p:cNvSpPr/>
          <p:nvPr userDrawn="1"/>
        </p:nvSpPr>
        <p:spPr>
          <a:xfrm>
            <a:off x="6286690" y="265482"/>
            <a:ext cx="1338" cy="931"/>
          </a:xfrm>
          <a:custGeom>
            <a:avLst/>
            <a:gdLst>
              <a:gd name="connsiteX0" fmla="*/ 0 w 1338"/>
              <a:gd name="connsiteY0" fmla="*/ 646 h 931"/>
              <a:gd name="connsiteX1" fmla="*/ 952 w 1338"/>
              <a:gd name="connsiteY1" fmla="*/ 931 h 931"/>
              <a:gd name="connsiteX2" fmla="*/ 1333 w 1338"/>
              <a:gd name="connsiteY2" fmla="*/ 360 h 931"/>
              <a:gd name="connsiteX3" fmla="*/ 0 w 1338"/>
              <a:gd name="connsiteY3" fmla="*/ 646 h 931"/>
            </a:gdLst>
            <a:ahLst/>
            <a:cxnLst>
              <a:cxn ang="0">
                <a:pos x="connsiteX0" y="connsiteY0"/>
              </a:cxn>
              <a:cxn ang="0">
                <a:pos x="connsiteX1" y="connsiteY1"/>
              </a:cxn>
              <a:cxn ang="0">
                <a:pos x="connsiteX2" y="connsiteY2"/>
              </a:cxn>
              <a:cxn ang="0">
                <a:pos x="connsiteX3" y="connsiteY3"/>
              </a:cxn>
            </a:cxnLst>
            <a:rect l="l" t="t" r="r" b="b"/>
            <a:pathLst>
              <a:path w="1338" h="931">
                <a:moveTo>
                  <a:pt x="0" y="646"/>
                </a:moveTo>
                <a:lnTo>
                  <a:pt x="952" y="931"/>
                </a:lnTo>
                <a:cubicBezTo>
                  <a:pt x="1048" y="550"/>
                  <a:pt x="1143" y="360"/>
                  <a:pt x="1333" y="360"/>
                </a:cubicBezTo>
                <a:cubicBezTo>
                  <a:pt x="1428" y="-116"/>
                  <a:pt x="190" y="-212"/>
                  <a:pt x="0" y="646"/>
                </a:cubicBezTo>
                <a:close/>
              </a:path>
            </a:pathLst>
          </a:custGeom>
          <a:solidFill>
            <a:srgbClr val="237E85"/>
          </a:solidFill>
          <a:ln w="9525" cap="flat">
            <a:noFill/>
            <a:prstDash val="solid"/>
            <a:miter/>
          </a:ln>
        </p:spPr>
        <p:txBody>
          <a:bodyPr rtlCol="0" anchor="ctr"/>
          <a:lstStyle/>
          <a:p>
            <a:endParaRPr lang="en-US"/>
          </a:p>
        </p:txBody>
      </p:sp>
      <p:sp>
        <p:nvSpPr>
          <p:cNvPr id="601" name="צורה חופשית: צורה 574">
            <a:extLst>
              <a:ext uri="{FF2B5EF4-FFF2-40B4-BE49-F238E27FC236}">
                <a16:creationId xmlns:a16="http://schemas.microsoft.com/office/drawing/2014/main" id="{76DFF784-6F59-4484-9036-5F8EB411CA6D}"/>
              </a:ext>
            </a:extLst>
          </p:cNvPr>
          <p:cNvSpPr/>
          <p:nvPr userDrawn="1"/>
        </p:nvSpPr>
        <p:spPr>
          <a:xfrm>
            <a:off x="6295834" y="86867"/>
            <a:ext cx="6286" cy="2732"/>
          </a:xfrm>
          <a:custGeom>
            <a:avLst/>
            <a:gdLst>
              <a:gd name="connsiteX0" fmla="*/ 2381 w 6286"/>
              <a:gd name="connsiteY0" fmla="*/ 1524 h 2732"/>
              <a:gd name="connsiteX1" fmla="*/ 1429 w 6286"/>
              <a:gd name="connsiteY1" fmla="*/ 2096 h 2732"/>
              <a:gd name="connsiteX2" fmla="*/ 2572 w 6286"/>
              <a:gd name="connsiteY2" fmla="*/ 2667 h 2732"/>
              <a:gd name="connsiteX3" fmla="*/ 6287 w 6286"/>
              <a:gd name="connsiteY3" fmla="*/ 2572 h 2732"/>
              <a:gd name="connsiteX4" fmla="*/ 4096 w 6286"/>
              <a:gd name="connsiteY4" fmla="*/ 2191 h 2732"/>
              <a:gd name="connsiteX5" fmla="*/ 0 w 6286"/>
              <a:gd name="connsiteY5" fmla="*/ 0 h 2732"/>
              <a:gd name="connsiteX6" fmla="*/ 2381 w 6286"/>
              <a:gd name="connsiteY6" fmla="*/ 1524 h 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86" h="2732">
                <a:moveTo>
                  <a:pt x="2381" y="1524"/>
                </a:moveTo>
                <a:cubicBezTo>
                  <a:pt x="1238" y="1905"/>
                  <a:pt x="-1333" y="1334"/>
                  <a:pt x="1429" y="2096"/>
                </a:cubicBezTo>
                <a:cubicBezTo>
                  <a:pt x="1905" y="2191"/>
                  <a:pt x="1905" y="2762"/>
                  <a:pt x="2572" y="2667"/>
                </a:cubicBezTo>
                <a:cubicBezTo>
                  <a:pt x="2763" y="1048"/>
                  <a:pt x="4382" y="3334"/>
                  <a:pt x="6287" y="2572"/>
                </a:cubicBezTo>
                <a:cubicBezTo>
                  <a:pt x="5811" y="1524"/>
                  <a:pt x="4667" y="1524"/>
                  <a:pt x="4096" y="2191"/>
                </a:cubicBezTo>
                <a:cubicBezTo>
                  <a:pt x="3239" y="191"/>
                  <a:pt x="2286" y="667"/>
                  <a:pt x="0" y="0"/>
                </a:cubicBezTo>
                <a:cubicBezTo>
                  <a:pt x="95" y="2096"/>
                  <a:pt x="2000" y="762"/>
                  <a:pt x="2381" y="1524"/>
                </a:cubicBezTo>
                <a:close/>
              </a:path>
            </a:pathLst>
          </a:custGeom>
          <a:solidFill>
            <a:srgbClr val="237E85"/>
          </a:solidFill>
          <a:ln w="9525" cap="flat">
            <a:noFill/>
            <a:prstDash val="solid"/>
            <a:miter/>
          </a:ln>
        </p:spPr>
        <p:txBody>
          <a:bodyPr rtlCol="0" anchor="ctr"/>
          <a:lstStyle/>
          <a:p>
            <a:endParaRPr lang="en-US"/>
          </a:p>
        </p:txBody>
      </p:sp>
      <p:sp>
        <p:nvSpPr>
          <p:cNvPr id="602" name="צורה חופשית: צורה 575">
            <a:extLst>
              <a:ext uri="{FF2B5EF4-FFF2-40B4-BE49-F238E27FC236}">
                <a16:creationId xmlns:a16="http://schemas.microsoft.com/office/drawing/2014/main" id="{5745BDEC-273C-4D4B-856C-FB364285F9FA}"/>
              </a:ext>
            </a:extLst>
          </p:cNvPr>
          <p:cNvSpPr/>
          <p:nvPr userDrawn="1"/>
        </p:nvSpPr>
        <p:spPr>
          <a:xfrm>
            <a:off x="2556509" y="305942"/>
            <a:ext cx="6476" cy="5619"/>
          </a:xfrm>
          <a:custGeom>
            <a:avLst/>
            <a:gdLst>
              <a:gd name="connsiteX0" fmla="*/ 6477 w 6476"/>
              <a:gd name="connsiteY0" fmla="*/ 0 h 5619"/>
              <a:gd name="connsiteX1" fmla="*/ 0 w 6476"/>
              <a:gd name="connsiteY1" fmla="*/ 5620 h 5619"/>
              <a:gd name="connsiteX2" fmla="*/ 6477 w 6476"/>
              <a:gd name="connsiteY2" fmla="*/ 0 h 5619"/>
            </a:gdLst>
            <a:ahLst/>
            <a:cxnLst>
              <a:cxn ang="0">
                <a:pos x="connsiteX0" y="connsiteY0"/>
              </a:cxn>
              <a:cxn ang="0">
                <a:pos x="connsiteX1" y="connsiteY1"/>
              </a:cxn>
              <a:cxn ang="0">
                <a:pos x="connsiteX2" y="connsiteY2"/>
              </a:cxn>
            </a:cxnLst>
            <a:rect l="l" t="t" r="r" b="b"/>
            <a:pathLst>
              <a:path w="6476" h="5619">
                <a:moveTo>
                  <a:pt x="6477" y="0"/>
                </a:moveTo>
                <a:cubicBezTo>
                  <a:pt x="4286" y="1905"/>
                  <a:pt x="2191" y="3715"/>
                  <a:pt x="0" y="5620"/>
                </a:cubicBezTo>
                <a:cubicBezTo>
                  <a:pt x="2286" y="3715"/>
                  <a:pt x="4381" y="1905"/>
                  <a:pt x="6477" y="0"/>
                </a:cubicBezTo>
                <a:close/>
              </a:path>
            </a:pathLst>
          </a:custGeom>
          <a:solidFill>
            <a:srgbClr val="0885C6"/>
          </a:solidFill>
          <a:ln w="9525" cap="flat">
            <a:noFill/>
            <a:prstDash val="solid"/>
            <a:miter/>
          </a:ln>
        </p:spPr>
        <p:txBody>
          <a:bodyPr rtlCol="0" anchor="ctr"/>
          <a:lstStyle/>
          <a:p>
            <a:endParaRPr lang="en-US"/>
          </a:p>
        </p:txBody>
      </p:sp>
      <p:sp>
        <p:nvSpPr>
          <p:cNvPr id="603" name="צורה חופשית: צורה 576">
            <a:extLst>
              <a:ext uri="{FF2B5EF4-FFF2-40B4-BE49-F238E27FC236}">
                <a16:creationId xmlns:a16="http://schemas.microsoft.com/office/drawing/2014/main" id="{04E75C79-4635-43F5-8D11-E49A75F35169}"/>
              </a:ext>
            </a:extLst>
          </p:cNvPr>
          <p:cNvSpPr/>
          <p:nvPr userDrawn="1"/>
        </p:nvSpPr>
        <p:spPr>
          <a:xfrm>
            <a:off x="6400704" y="98492"/>
            <a:ext cx="5810" cy="991"/>
          </a:xfrm>
          <a:custGeom>
            <a:avLst/>
            <a:gdLst>
              <a:gd name="connsiteX0" fmla="*/ 5810 w 5810"/>
              <a:gd name="connsiteY0" fmla="*/ 567 h 991"/>
              <a:gd name="connsiteX1" fmla="*/ 0 w 5810"/>
              <a:gd name="connsiteY1" fmla="*/ 281 h 991"/>
              <a:gd name="connsiteX2" fmla="*/ 5810 w 5810"/>
              <a:gd name="connsiteY2" fmla="*/ 567 h 991"/>
            </a:gdLst>
            <a:ahLst/>
            <a:cxnLst>
              <a:cxn ang="0">
                <a:pos x="connsiteX0" y="connsiteY0"/>
              </a:cxn>
              <a:cxn ang="0">
                <a:pos x="connsiteX1" y="connsiteY1"/>
              </a:cxn>
              <a:cxn ang="0">
                <a:pos x="connsiteX2" y="connsiteY2"/>
              </a:cxn>
            </a:cxnLst>
            <a:rect l="l" t="t" r="r" b="b"/>
            <a:pathLst>
              <a:path w="5810" h="991">
                <a:moveTo>
                  <a:pt x="5810" y="567"/>
                </a:moveTo>
                <a:cubicBezTo>
                  <a:pt x="5334" y="1520"/>
                  <a:pt x="1048" y="-766"/>
                  <a:pt x="0" y="281"/>
                </a:cubicBezTo>
                <a:cubicBezTo>
                  <a:pt x="476" y="-100"/>
                  <a:pt x="5144" y="1805"/>
                  <a:pt x="5810" y="567"/>
                </a:cubicBezTo>
                <a:close/>
              </a:path>
            </a:pathLst>
          </a:custGeom>
          <a:solidFill>
            <a:srgbClr val="237E85"/>
          </a:solidFill>
          <a:ln w="9525" cap="flat">
            <a:noFill/>
            <a:prstDash val="solid"/>
            <a:miter/>
          </a:ln>
        </p:spPr>
        <p:txBody>
          <a:bodyPr rtlCol="0" anchor="ctr"/>
          <a:lstStyle/>
          <a:p>
            <a:endParaRPr lang="en-US"/>
          </a:p>
        </p:txBody>
      </p:sp>
      <p:sp>
        <p:nvSpPr>
          <p:cNvPr id="604" name="צורה חופשית: צורה 577">
            <a:extLst>
              <a:ext uri="{FF2B5EF4-FFF2-40B4-BE49-F238E27FC236}">
                <a16:creationId xmlns:a16="http://schemas.microsoft.com/office/drawing/2014/main" id="{7783F0D3-7873-4077-A8C9-90E4DB9A0589}"/>
              </a:ext>
            </a:extLst>
          </p:cNvPr>
          <p:cNvSpPr/>
          <p:nvPr userDrawn="1"/>
        </p:nvSpPr>
        <p:spPr>
          <a:xfrm>
            <a:off x="6253647" y="551878"/>
            <a:ext cx="878" cy="1809"/>
          </a:xfrm>
          <a:custGeom>
            <a:avLst/>
            <a:gdLst>
              <a:gd name="connsiteX0" fmla="*/ 86 w 878"/>
              <a:gd name="connsiteY0" fmla="*/ 0 h 1809"/>
              <a:gd name="connsiteX1" fmla="*/ 753 w 878"/>
              <a:gd name="connsiteY1" fmla="*/ 1810 h 1809"/>
              <a:gd name="connsiteX2" fmla="*/ 86 w 878"/>
              <a:gd name="connsiteY2" fmla="*/ 0 h 1809"/>
            </a:gdLst>
            <a:ahLst/>
            <a:cxnLst>
              <a:cxn ang="0">
                <a:pos x="connsiteX0" y="connsiteY0"/>
              </a:cxn>
              <a:cxn ang="0">
                <a:pos x="connsiteX1" y="connsiteY1"/>
              </a:cxn>
              <a:cxn ang="0">
                <a:pos x="connsiteX2" y="connsiteY2"/>
              </a:cxn>
            </a:cxnLst>
            <a:rect l="l" t="t" r="r" b="b"/>
            <a:pathLst>
              <a:path w="878" h="1809">
                <a:moveTo>
                  <a:pt x="86" y="0"/>
                </a:moveTo>
                <a:cubicBezTo>
                  <a:pt x="-199" y="857"/>
                  <a:pt x="277" y="1334"/>
                  <a:pt x="753" y="1810"/>
                </a:cubicBezTo>
                <a:cubicBezTo>
                  <a:pt x="1038" y="953"/>
                  <a:pt x="848" y="286"/>
                  <a:pt x="86" y="0"/>
                </a:cubicBezTo>
                <a:close/>
              </a:path>
            </a:pathLst>
          </a:custGeom>
          <a:solidFill>
            <a:srgbClr val="237E85"/>
          </a:solidFill>
          <a:ln w="9525" cap="flat">
            <a:noFill/>
            <a:prstDash val="solid"/>
            <a:miter/>
          </a:ln>
        </p:spPr>
        <p:txBody>
          <a:bodyPr rtlCol="0" anchor="ctr"/>
          <a:lstStyle/>
          <a:p>
            <a:endParaRPr lang="en-US"/>
          </a:p>
        </p:txBody>
      </p:sp>
      <p:sp>
        <p:nvSpPr>
          <p:cNvPr id="605" name="צורה חופשית: צורה 578">
            <a:extLst>
              <a:ext uri="{FF2B5EF4-FFF2-40B4-BE49-F238E27FC236}">
                <a16:creationId xmlns:a16="http://schemas.microsoft.com/office/drawing/2014/main" id="{99263618-725F-4E77-8490-DCD916E84EDE}"/>
              </a:ext>
            </a:extLst>
          </p:cNvPr>
          <p:cNvSpPr/>
          <p:nvPr userDrawn="1"/>
        </p:nvSpPr>
        <p:spPr>
          <a:xfrm>
            <a:off x="6272586" y="96583"/>
            <a:ext cx="2153" cy="3012"/>
          </a:xfrm>
          <a:custGeom>
            <a:avLst/>
            <a:gdLst>
              <a:gd name="connsiteX0" fmla="*/ 1055 w 2153"/>
              <a:gd name="connsiteY0" fmla="*/ 2667 h 3012"/>
              <a:gd name="connsiteX1" fmla="*/ 2103 w 2153"/>
              <a:gd name="connsiteY1" fmla="*/ 0 h 3012"/>
              <a:gd name="connsiteX2" fmla="*/ 102 w 2153"/>
              <a:gd name="connsiteY2" fmla="*/ 2476 h 3012"/>
              <a:gd name="connsiteX3" fmla="*/ 1055 w 2153"/>
              <a:gd name="connsiteY3" fmla="*/ 2667 h 3012"/>
            </a:gdLst>
            <a:ahLst/>
            <a:cxnLst>
              <a:cxn ang="0">
                <a:pos x="connsiteX0" y="connsiteY0"/>
              </a:cxn>
              <a:cxn ang="0">
                <a:pos x="connsiteX1" y="connsiteY1"/>
              </a:cxn>
              <a:cxn ang="0">
                <a:pos x="connsiteX2" y="connsiteY2"/>
              </a:cxn>
              <a:cxn ang="0">
                <a:pos x="connsiteX3" y="connsiteY3"/>
              </a:cxn>
            </a:cxnLst>
            <a:rect l="l" t="t" r="r" b="b"/>
            <a:pathLst>
              <a:path w="2153" h="3012">
                <a:moveTo>
                  <a:pt x="1055" y="2667"/>
                </a:moveTo>
                <a:cubicBezTo>
                  <a:pt x="579" y="1238"/>
                  <a:pt x="2484" y="1238"/>
                  <a:pt x="2103" y="0"/>
                </a:cubicBezTo>
                <a:cubicBezTo>
                  <a:pt x="1245" y="190"/>
                  <a:pt x="960" y="2191"/>
                  <a:pt x="102" y="2476"/>
                </a:cubicBezTo>
                <a:cubicBezTo>
                  <a:pt x="-374" y="3715"/>
                  <a:pt x="960" y="2381"/>
                  <a:pt x="1055" y="2667"/>
                </a:cubicBezTo>
                <a:close/>
              </a:path>
            </a:pathLst>
          </a:custGeom>
          <a:solidFill>
            <a:srgbClr val="237E85"/>
          </a:solidFill>
          <a:ln w="9525" cap="flat">
            <a:noFill/>
            <a:prstDash val="solid"/>
            <a:miter/>
          </a:ln>
        </p:spPr>
        <p:txBody>
          <a:bodyPr rtlCol="0" anchor="ctr"/>
          <a:lstStyle/>
          <a:p>
            <a:endParaRPr lang="en-US"/>
          </a:p>
        </p:txBody>
      </p:sp>
      <p:sp>
        <p:nvSpPr>
          <p:cNvPr id="606" name="צורה חופשית: צורה 579">
            <a:extLst>
              <a:ext uri="{FF2B5EF4-FFF2-40B4-BE49-F238E27FC236}">
                <a16:creationId xmlns:a16="http://schemas.microsoft.com/office/drawing/2014/main" id="{B32DCA3B-F182-4439-80A9-5BFDF324A5D5}"/>
              </a:ext>
            </a:extLst>
          </p:cNvPr>
          <p:cNvSpPr/>
          <p:nvPr userDrawn="1"/>
        </p:nvSpPr>
        <p:spPr>
          <a:xfrm>
            <a:off x="6130575" y="366542"/>
            <a:ext cx="2666" cy="1083"/>
          </a:xfrm>
          <a:custGeom>
            <a:avLst/>
            <a:gdLst>
              <a:gd name="connsiteX0" fmla="*/ 2667 w 2666"/>
              <a:gd name="connsiteY0" fmla="*/ 837 h 1083"/>
              <a:gd name="connsiteX1" fmla="*/ 0 w 2666"/>
              <a:gd name="connsiteY1" fmla="*/ 265 h 1083"/>
              <a:gd name="connsiteX2" fmla="*/ 2667 w 2666"/>
              <a:gd name="connsiteY2" fmla="*/ 837 h 1083"/>
            </a:gdLst>
            <a:ahLst/>
            <a:cxnLst>
              <a:cxn ang="0">
                <a:pos x="connsiteX0" y="connsiteY0"/>
              </a:cxn>
              <a:cxn ang="0">
                <a:pos x="connsiteX1" y="connsiteY1"/>
              </a:cxn>
              <a:cxn ang="0">
                <a:pos x="connsiteX2" y="connsiteY2"/>
              </a:cxn>
            </a:cxnLst>
            <a:rect l="l" t="t" r="r" b="b"/>
            <a:pathLst>
              <a:path w="2666" h="1083">
                <a:moveTo>
                  <a:pt x="2667" y="837"/>
                </a:moveTo>
                <a:cubicBezTo>
                  <a:pt x="2191" y="-211"/>
                  <a:pt x="857" y="-116"/>
                  <a:pt x="0" y="265"/>
                </a:cubicBezTo>
                <a:cubicBezTo>
                  <a:pt x="762" y="646"/>
                  <a:pt x="1905" y="1504"/>
                  <a:pt x="2667" y="837"/>
                </a:cubicBezTo>
                <a:close/>
              </a:path>
            </a:pathLst>
          </a:custGeom>
          <a:solidFill>
            <a:srgbClr val="237E85"/>
          </a:solidFill>
          <a:ln w="9525" cap="flat">
            <a:noFill/>
            <a:prstDash val="solid"/>
            <a:miter/>
          </a:ln>
        </p:spPr>
        <p:txBody>
          <a:bodyPr rtlCol="0" anchor="ctr"/>
          <a:lstStyle/>
          <a:p>
            <a:endParaRPr lang="en-US"/>
          </a:p>
        </p:txBody>
      </p:sp>
      <p:sp>
        <p:nvSpPr>
          <p:cNvPr id="607" name="צורה חופשית: צורה 580">
            <a:extLst>
              <a:ext uri="{FF2B5EF4-FFF2-40B4-BE49-F238E27FC236}">
                <a16:creationId xmlns:a16="http://schemas.microsoft.com/office/drawing/2014/main" id="{715BEFD9-D232-4DA4-89D7-E0E74856D65A}"/>
              </a:ext>
            </a:extLst>
          </p:cNvPr>
          <p:cNvSpPr/>
          <p:nvPr userDrawn="1"/>
        </p:nvSpPr>
        <p:spPr>
          <a:xfrm>
            <a:off x="2573369" y="291083"/>
            <a:ext cx="6286" cy="5905"/>
          </a:xfrm>
          <a:custGeom>
            <a:avLst/>
            <a:gdLst>
              <a:gd name="connsiteX0" fmla="*/ 6286 w 6286"/>
              <a:gd name="connsiteY0" fmla="*/ 0 h 5905"/>
              <a:gd name="connsiteX1" fmla="*/ 0 w 6286"/>
              <a:gd name="connsiteY1" fmla="*/ 5906 h 5905"/>
              <a:gd name="connsiteX2" fmla="*/ 6286 w 6286"/>
              <a:gd name="connsiteY2" fmla="*/ 0 h 5905"/>
            </a:gdLst>
            <a:ahLst/>
            <a:cxnLst>
              <a:cxn ang="0">
                <a:pos x="connsiteX0" y="connsiteY0"/>
              </a:cxn>
              <a:cxn ang="0">
                <a:pos x="connsiteX1" y="connsiteY1"/>
              </a:cxn>
              <a:cxn ang="0">
                <a:pos x="connsiteX2" y="connsiteY2"/>
              </a:cxn>
            </a:cxnLst>
            <a:rect l="l" t="t" r="r" b="b"/>
            <a:pathLst>
              <a:path w="6286" h="5905">
                <a:moveTo>
                  <a:pt x="6286" y="0"/>
                </a:moveTo>
                <a:cubicBezTo>
                  <a:pt x="4191" y="2000"/>
                  <a:pt x="2096" y="3905"/>
                  <a:pt x="0" y="5906"/>
                </a:cubicBezTo>
                <a:cubicBezTo>
                  <a:pt x="2096" y="3905"/>
                  <a:pt x="4096" y="1905"/>
                  <a:pt x="6286" y="0"/>
                </a:cubicBezTo>
                <a:close/>
              </a:path>
            </a:pathLst>
          </a:custGeom>
          <a:solidFill>
            <a:srgbClr val="0885C6"/>
          </a:solidFill>
          <a:ln w="9525" cap="flat">
            <a:noFill/>
            <a:prstDash val="solid"/>
            <a:miter/>
          </a:ln>
        </p:spPr>
        <p:txBody>
          <a:bodyPr rtlCol="0" anchor="ctr"/>
          <a:lstStyle/>
          <a:p>
            <a:endParaRPr lang="en-US"/>
          </a:p>
        </p:txBody>
      </p:sp>
      <p:sp>
        <p:nvSpPr>
          <p:cNvPr id="608" name="צורה חופשית: צורה 581">
            <a:extLst>
              <a:ext uri="{FF2B5EF4-FFF2-40B4-BE49-F238E27FC236}">
                <a16:creationId xmlns:a16="http://schemas.microsoft.com/office/drawing/2014/main" id="{0D1FA7BA-1F21-40AF-8744-B47826697EB3}"/>
              </a:ext>
            </a:extLst>
          </p:cNvPr>
          <p:cNvSpPr/>
          <p:nvPr userDrawn="1"/>
        </p:nvSpPr>
        <p:spPr>
          <a:xfrm>
            <a:off x="6254591" y="551423"/>
            <a:ext cx="1824" cy="1121"/>
          </a:xfrm>
          <a:custGeom>
            <a:avLst/>
            <a:gdLst>
              <a:gd name="connsiteX0" fmla="*/ 1810 w 1824"/>
              <a:gd name="connsiteY0" fmla="*/ 550 h 1121"/>
              <a:gd name="connsiteX1" fmla="*/ 0 w 1824"/>
              <a:gd name="connsiteY1" fmla="*/ 550 h 1121"/>
              <a:gd name="connsiteX2" fmla="*/ 1238 w 1824"/>
              <a:gd name="connsiteY2" fmla="*/ 1121 h 1121"/>
              <a:gd name="connsiteX3" fmla="*/ 1810 w 1824"/>
              <a:gd name="connsiteY3" fmla="*/ 550 h 1121"/>
            </a:gdLst>
            <a:ahLst/>
            <a:cxnLst>
              <a:cxn ang="0">
                <a:pos x="connsiteX0" y="connsiteY0"/>
              </a:cxn>
              <a:cxn ang="0">
                <a:pos x="connsiteX1" y="connsiteY1"/>
              </a:cxn>
              <a:cxn ang="0">
                <a:pos x="connsiteX2" y="connsiteY2"/>
              </a:cxn>
              <a:cxn ang="0">
                <a:pos x="connsiteX3" y="connsiteY3"/>
              </a:cxn>
            </a:cxnLst>
            <a:rect l="l" t="t" r="r" b="b"/>
            <a:pathLst>
              <a:path w="1824" h="1121">
                <a:moveTo>
                  <a:pt x="1810" y="550"/>
                </a:moveTo>
                <a:cubicBezTo>
                  <a:pt x="2000" y="74"/>
                  <a:pt x="285" y="-403"/>
                  <a:pt x="0" y="550"/>
                </a:cubicBezTo>
                <a:lnTo>
                  <a:pt x="1238" y="1121"/>
                </a:lnTo>
                <a:cubicBezTo>
                  <a:pt x="1333" y="645"/>
                  <a:pt x="1524" y="455"/>
                  <a:pt x="1810" y="550"/>
                </a:cubicBezTo>
                <a:close/>
              </a:path>
            </a:pathLst>
          </a:custGeom>
          <a:solidFill>
            <a:srgbClr val="237E85"/>
          </a:solidFill>
          <a:ln w="9525" cap="flat">
            <a:noFill/>
            <a:prstDash val="solid"/>
            <a:miter/>
          </a:ln>
        </p:spPr>
        <p:txBody>
          <a:bodyPr rtlCol="0" anchor="ctr"/>
          <a:lstStyle/>
          <a:p>
            <a:endParaRPr lang="en-US"/>
          </a:p>
        </p:txBody>
      </p:sp>
      <p:sp>
        <p:nvSpPr>
          <p:cNvPr id="609" name="צורה חופשית: צורה 582">
            <a:extLst>
              <a:ext uri="{FF2B5EF4-FFF2-40B4-BE49-F238E27FC236}">
                <a16:creationId xmlns:a16="http://schemas.microsoft.com/office/drawing/2014/main" id="{40CF1C5B-A774-4061-A68E-46797DD8FA62}"/>
              </a:ext>
            </a:extLst>
          </p:cNvPr>
          <p:cNvSpPr/>
          <p:nvPr userDrawn="1"/>
        </p:nvSpPr>
        <p:spPr>
          <a:xfrm>
            <a:off x="2538793" y="320897"/>
            <a:ext cx="6476" cy="5334"/>
          </a:xfrm>
          <a:custGeom>
            <a:avLst/>
            <a:gdLst>
              <a:gd name="connsiteX0" fmla="*/ 6477 w 6476"/>
              <a:gd name="connsiteY0" fmla="*/ 0 h 5334"/>
              <a:gd name="connsiteX1" fmla="*/ 0 w 6476"/>
              <a:gd name="connsiteY1" fmla="*/ 5334 h 5334"/>
              <a:gd name="connsiteX2" fmla="*/ 6477 w 6476"/>
              <a:gd name="connsiteY2" fmla="*/ 0 h 5334"/>
            </a:gdLst>
            <a:ahLst/>
            <a:cxnLst>
              <a:cxn ang="0">
                <a:pos x="connsiteX0" y="connsiteY0"/>
              </a:cxn>
              <a:cxn ang="0">
                <a:pos x="connsiteX1" y="connsiteY1"/>
              </a:cxn>
              <a:cxn ang="0">
                <a:pos x="connsiteX2" y="connsiteY2"/>
              </a:cxn>
            </a:cxnLst>
            <a:rect l="l" t="t" r="r" b="b"/>
            <a:pathLst>
              <a:path w="6476" h="5334">
                <a:moveTo>
                  <a:pt x="6477" y="0"/>
                </a:moveTo>
                <a:cubicBezTo>
                  <a:pt x="4286" y="1810"/>
                  <a:pt x="2191" y="3524"/>
                  <a:pt x="0" y="5334"/>
                </a:cubicBezTo>
                <a:cubicBezTo>
                  <a:pt x="2191" y="3524"/>
                  <a:pt x="4381" y="1810"/>
                  <a:pt x="6477" y="0"/>
                </a:cubicBezTo>
                <a:close/>
              </a:path>
            </a:pathLst>
          </a:custGeom>
          <a:solidFill>
            <a:srgbClr val="0885C6"/>
          </a:solidFill>
          <a:ln w="9525" cap="flat">
            <a:noFill/>
            <a:prstDash val="solid"/>
            <a:miter/>
          </a:ln>
        </p:spPr>
        <p:txBody>
          <a:bodyPr rtlCol="0" anchor="ctr"/>
          <a:lstStyle/>
          <a:p>
            <a:endParaRPr lang="en-US"/>
          </a:p>
        </p:txBody>
      </p:sp>
      <p:sp>
        <p:nvSpPr>
          <p:cNvPr id="610" name="צורה חופשית: צורה 583">
            <a:extLst>
              <a:ext uri="{FF2B5EF4-FFF2-40B4-BE49-F238E27FC236}">
                <a16:creationId xmlns:a16="http://schemas.microsoft.com/office/drawing/2014/main" id="{8A9A27BB-4E7E-42E8-9C43-97E9A7B49DE3}"/>
              </a:ext>
            </a:extLst>
          </p:cNvPr>
          <p:cNvSpPr/>
          <p:nvPr userDrawn="1"/>
        </p:nvSpPr>
        <p:spPr>
          <a:xfrm>
            <a:off x="6333267" y="168162"/>
            <a:ext cx="2667" cy="1192"/>
          </a:xfrm>
          <a:custGeom>
            <a:avLst/>
            <a:gdLst>
              <a:gd name="connsiteX0" fmla="*/ 2667 w 2667"/>
              <a:gd name="connsiteY0" fmla="*/ 1193 h 1192"/>
              <a:gd name="connsiteX1" fmla="*/ 0 w 2667"/>
              <a:gd name="connsiteY1" fmla="*/ 240 h 1192"/>
              <a:gd name="connsiteX2" fmla="*/ 2667 w 2667"/>
              <a:gd name="connsiteY2" fmla="*/ 1193 h 1192"/>
            </a:gdLst>
            <a:ahLst/>
            <a:cxnLst>
              <a:cxn ang="0">
                <a:pos x="connsiteX0" y="connsiteY0"/>
              </a:cxn>
              <a:cxn ang="0">
                <a:pos x="connsiteX1" y="connsiteY1"/>
              </a:cxn>
              <a:cxn ang="0">
                <a:pos x="connsiteX2" y="connsiteY2"/>
              </a:cxn>
            </a:cxnLst>
            <a:rect l="l" t="t" r="r" b="b"/>
            <a:pathLst>
              <a:path w="2667" h="1192">
                <a:moveTo>
                  <a:pt x="2667" y="1193"/>
                </a:moveTo>
                <a:cubicBezTo>
                  <a:pt x="2096" y="-46"/>
                  <a:pt x="1334" y="-236"/>
                  <a:pt x="0" y="240"/>
                </a:cubicBezTo>
                <a:cubicBezTo>
                  <a:pt x="381" y="1764"/>
                  <a:pt x="2096" y="621"/>
                  <a:pt x="2667" y="1193"/>
                </a:cubicBezTo>
                <a:close/>
              </a:path>
            </a:pathLst>
          </a:custGeom>
          <a:solidFill>
            <a:srgbClr val="237E85"/>
          </a:solidFill>
          <a:ln w="9525" cap="flat">
            <a:noFill/>
            <a:prstDash val="solid"/>
            <a:miter/>
          </a:ln>
        </p:spPr>
        <p:txBody>
          <a:bodyPr rtlCol="0" anchor="ctr"/>
          <a:lstStyle/>
          <a:p>
            <a:endParaRPr lang="en-US"/>
          </a:p>
        </p:txBody>
      </p:sp>
      <p:sp>
        <p:nvSpPr>
          <p:cNvPr id="611" name="צורה חופשית: צורה 584">
            <a:extLst>
              <a:ext uri="{FF2B5EF4-FFF2-40B4-BE49-F238E27FC236}">
                <a16:creationId xmlns:a16="http://schemas.microsoft.com/office/drawing/2014/main" id="{BE9265AE-549B-42AD-B439-14FD9F132643}"/>
              </a:ext>
            </a:extLst>
          </p:cNvPr>
          <p:cNvSpPr/>
          <p:nvPr userDrawn="1"/>
        </p:nvSpPr>
        <p:spPr>
          <a:xfrm>
            <a:off x="6319837" y="91164"/>
            <a:ext cx="2952" cy="847"/>
          </a:xfrm>
          <a:custGeom>
            <a:avLst/>
            <a:gdLst>
              <a:gd name="connsiteX0" fmla="*/ 2953 w 2952"/>
              <a:gd name="connsiteY0" fmla="*/ 847 h 847"/>
              <a:gd name="connsiteX1" fmla="*/ 0 w 2952"/>
              <a:gd name="connsiteY1" fmla="*/ 85 h 847"/>
              <a:gd name="connsiteX2" fmla="*/ 2953 w 2952"/>
              <a:gd name="connsiteY2" fmla="*/ 847 h 847"/>
            </a:gdLst>
            <a:ahLst/>
            <a:cxnLst>
              <a:cxn ang="0">
                <a:pos x="connsiteX0" y="connsiteY0"/>
              </a:cxn>
              <a:cxn ang="0">
                <a:pos x="connsiteX1" y="connsiteY1"/>
              </a:cxn>
              <a:cxn ang="0">
                <a:pos x="connsiteX2" y="connsiteY2"/>
              </a:cxn>
            </a:cxnLst>
            <a:rect l="l" t="t" r="r" b="b"/>
            <a:pathLst>
              <a:path w="2952" h="847">
                <a:moveTo>
                  <a:pt x="2953" y="847"/>
                </a:moveTo>
                <a:cubicBezTo>
                  <a:pt x="2667" y="276"/>
                  <a:pt x="762" y="-200"/>
                  <a:pt x="0" y="85"/>
                </a:cubicBezTo>
                <a:cubicBezTo>
                  <a:pt x="858" y="1133"/>
                  <a:pt x="1619" y="562"/>
                  <a:pt x="2953" y="847"/>
                </a:cubicBezTo>
                <a:close/>
              </a:path>
            </a:pathLst>
          </a:custGeom>
          <a:solidFill>
            <a:srgbClr val="237E85"/>
          </a:solidFill>
          <a:ln w="9525" cap="flat">
            <a:noFill/>
            <a:prstDash val="solid"/>
            <a:miter/>
          </a:ln>
        </p:spPr>
        <p:txBody>
          <a:bodyPr rtlCol="0" anchor="ctr"/>
          <a:lstStyle/>
          <a:p>
            <a:endParaRPr lang="en-US"/>
          </a:p>
        </p:txBody>
      </p:sp>
      <p:sp>
        <p:nvSpPr>
          <p:cNvPr id="612" name="צורה חופשית: צורה 585">
            <a:extLst>
              <a:ext uri="{FF2B5EF4-FFF2-40B4-BE49-F238E27FC236}">
                <a16:creationId xmlns:a16="http://schemas.microsoft.com/office/drawing/2014/main" id="{837A58D9-5DBC-4E47-9540-B706789D7330}"/>
              </a:ext>
            </a:extLst>
          </p:cNvPr>
          <p:cNvSpPr/>
          <p:nvPr userDrawn="1"/>
        </p:nvSpPr>
        <p:spPr>
          <a:xfrm>
            <a:off x="6329096" y="168962"/>
            <a:ext cx="14839" cy="2583"/>
          </a:xfrm>
          <a:custGeom>
            <a:avLst/>
            <a:gdLst>
              <a:gd name="connsiteX0" fmla="*/ 3124 w 14839"/>
              <a:gd name="connsiteY0" fmla="*/ 773 h 2583"/>
              <a:gd name="connsiteX1" fmla="*/ 14840 w 14839"/>
              <a:gd name="connsiteY1" fmla="*/ 2583 h 2583"/>
              <a:gd name="connsiteX2" fmla="*/ 8172 w 14839"/>
              <a:gd name="connsiteY2" fmla="*/ 488 h 2583"/>
              <a:gd name="connsiteX3" fmla="*/ 9220 w 14839"/>
              <a:gd name="connsiteY3" fmla="*/ 964 h 2583"/>
              <a:gd name="connsiteX4" fmla="*/ 457 w 14839"/>
              <a:gd name="connsiteY4" fmla="*/ 11 h 2583"/>
              <a:gd name="connsiteX5" fmla="*/ 1314 w 14839"/>
              <a:gd name="connsiteY5" fmla="*/ 488 h 2583"/>
              <a:gd name="connsiteX6" fmla="*/ 3124 w 14839"/>
              <a:gd name="connsiteY6" fmla="*/ 773 h 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 h="2583">
                <a:moveTo>
                  <a:pt x="3124" y="773"/>
                </a:moveTo>
                <a:cubicBezTo>
                  <a:pt x="6934" y="2107"/>
                  <a:pt x="10267" y="2012"/>
                  <a:pt x="14840" y="2583"/>
                </a:cubicBezTo>
                <a:cubicBezTo>
                  <a:pt x="13125" y="1154"/>
                  <a:pt x="11030" y="1250"/>
                  <a:pt x="8172" y="488"/>
                </a:cubicBezTo>
                <a:cubicBezTo>
                  <a:pt x="8077" y="1250"/>
                  <a:pt x="8934" y="678"/>
                  <a:pt x="9220" y="964"/>
                </a:cubicBezTo>
                <a:cubicBezTo>
                  <a:pt x="6934" y="2107"/>
                  <a:pt x="3600" y="-179"/>
                  <a:pt x="457" y="11"/>
                </a:cubicBezTo>
                <a:cubicBezTo>
                  <a:pt x="-781" y="107"/>
                  <a:pt x="838" y="583"/>
                  <a:pt x="1314" y="488"/>
                </a:cubicBezTo>
                <a:lnTo>
                  <a:pt x="3124" y="773"/>
                </a:lnTo>
                <a:close/>
              </a:path>
            </a:pathLst>
          </a:custGeom>
          <a:solidFill>
            <a:srgbClr val="237E85"/>
          </a:solidFill>
          <a:ln w="9525" cap="flat">
            <a:noFill/>
            <a:prstDash val="solid"/>
            <a:miter/>
          </a:ln>
        </p:spPr>
        <p:txBody>
          <a:bodyPr rtlCol="0" anchor="ctr"/>
          <a:lstStyle/>
          <a:p>
            <a:endParaRPr lang="en-US"/>
          </a:p>
        </p:txBody>
      </p:sp>
      <p:sp>
        <p:nvSpPr>
          <p:cNvPr id="613" name="צורה חופשית: צורה 586">
            <a:extLst>
              <a:ext uri="{FF2B5EF4-FFF2-40B4-BE49-F238E27FC236}">
                <a16:creationId xmlns:a16="http://schemas.microsoft.com/office/drawing/2014/main" id="{63FAA923-5D08-4D51-AED6-DBA2F3701C50}"/>
              </a:ext>
            </a:extLst>
          </p:cNvPr>
          <p:cNvSpPr/>
          <p:nvPr userDrawn="1"/>
        </p:nvSpPr>
        <p:spPr>
          <a:xfrm>
            <a:off x="6373082" y="97087"/>
            <a:ext cx="2952" cy="907"/>
          </a:xfrm>
          <a:custGeom>
            <a:avLst/>
            <a:gdLst>
              <a:gd name="connsiteX0" fmla="*/ 2953 w 2952"/>
              <a:gd name="connsiteY0" fmla="*/ 734 h 907"/>
              <a:gd name="connsiteX1" fmla="*/ 0 w 2952"/>
              <a:gd name="connsiteY1" fmla="*/ 258 h 907"/>
              <a:gd name="connsiteX2" fmla="*/ 2953 w 2952"/>
              <a:gd name="connsiteY2" fmla="*/ 734 h 907"/>
            </a:gdLst>
            <a:ahLst/>
            <a:cxnLst>
              <a:cxn ang="0">
                <a:pos x="connsiteX0" y="connsiteY0"/>
              </a:cxn>
              <a:cxn ang="0">
                <a:pos x="connsiteX1" y="connsiteY1"/>
              </a:cxn>
              <a:cxn ang="0">
                <a:pos x="connsiteX2" y="connsiteY2"/>
              </a:cxn>
            </a:cxnLst>
            <a:rect l="l" t="t" r="r" b="b"/>
            <a:pathLst>
              <a:path w="2952" h="907">
                <a:moveTo>
                  <a:pt x="2953" y="734"/>
                </a:moveTo>
                <a:cubicBezTo>
                  <a:pt x="2191" y="163"/>
                  <a:pt x="857" y="-314"/>
                  <a:pt x="0" y="258"/>
                </a:cubicBezTo>
                <a:cubicBezTo>
                  <a:pt x="857" y="829"/>
                  <a:pt x="2000" y="1115"/>
                  <a:pt x="2953" y="734"/>
                </a:cubicBezTo>
                <a:close/>
              </a:path>
            </a:pathLst>
          </a:custGeom>
          <a:solidFill>
            <a:srgbClr val="237E85"/>
          </a:solidFill>
          <a:ln w="9525" cap="flat">
            <a:noFill/>
            <a:prstDash val="solid"/>
            <a:miter/>
          </a:ln>
        </p:spPr>
        <p:txBody>
          <a:bodyPr rtlCol="0" anchor="ctr"/>
          <a:lstStyle/>
          <a:p>
            <a:endParaRPr lang="en-US"/>
          </a:p>
        </p:txBody>
      </p:sp>
      <p:sp>
        <p:nvSpPr>
          <p:cNvPr id="614" name="צורה חופשית: צורה 587">
            <a:extLst>
              <a:ext uri="{FF2B5EF4-FFF2-40B4-BE49-F238E27FC236}">
                <a16:creationId xmlns:a16="http://schemas.microsoft.com/office/drawing/2014/main" id="{F70702A7-AD35-4462-A35F-703886896FA6}"/>
              </a:ext>
            </a:extLst>
          </p:cNvPr>
          <p:cNvSpPr/>
          <p:nvPr userDrawn="1"/>
        </p:nvSpPr>
        <p:spPr>
          <a:xfrm>
            <a:off x="6325552" y="92392"/>
            <a:ext cx="2667" cy="1047"/>
          </a:xfrm>
          <a:custGeom>
            <a:avLst/>
            <a:gdLst>
              <a:gd name="connsiteX0" fmla="*/ 2667 w 2667"/>
              <a:gd name="connsiteY0" fmla="*/ 1048 h 1047"/>
              <a:gd name="connsiteX1" fmla="*/ 0 w 2667"/>
              <a:gd name="connsiteY1" fmla="*/ 0 h 1047"/>
              <a:gd name="connsiteX2" fmla="*/ 2667 w 2667"/>
              <a:gd name="connsiteY2" fmla="*/ 1048 h 1047"/>
            </a:gdLst>
            <a:ahLst/>
            <a:cxnLst>
              <a:cxn ang="0">
                <a:pos x="connsiteX0" y="connsiteY0"/>
              </a:cxn>
              <a:cxn ang="0">
                <a:pos x="connsiteX1" y="connsiteY1"/>
              </a:cxn>
              <a:cxn ang="0">
                <a:pos x="connsiteX2" y="connsiteY2"/>
              </a:cxn>
            </a:cxnLst>
            <a:rect l="l" t="t" r="r" b="b"/>
            <a:pathLst>
              <a:path w="2667" h="1047">
                <a:moveTo>
                  <a:pt x="2667" y="1048"/>
                </a:moveTo>
                <a:cubicBezTo>
                  <a:pt x="2572" y="-381"/>
                  <a:pt x="858" y="381"/>
                  <a:pt x="0" y="0"/>
                </a:cubicBezTo>
                <a:cubicBezTo>
                  <a:pt x="191" y="1429"/>
                  <a:pt x="1715" y="-95"/>
                  <a:pt x="2667" y="1048"/>
                </a:cubicBezTo>
                <a:close/>
              </a:path>
            </a:pathLst>
          </a:custGeom>
          <a:solidFill>
            <a:srgbClr val="237E85"/>
          </a:solidFill>
          <a:ln w="9525" cap="flat">
            <a:noFill/>
            <a:prstDash val="solid"/>
            <a:miter/>
          </a:ln>
        </p:spPr>
        <p:txBody>
          <a:bodyPr rtlCol="0" anchor="ctr"/>
          <a:lstStyle/>
          <a:p>
            <a:endParaRPr lang="en-US"/>
          </a:p>
        </p:txBody>
      </p:sp>
      <p:sp>
        <p:nvSpPr>
          <p:cNvPr id="615" name="צורה חופשית: צורה 588">
            <a:extLst>
              <a:ext uri="{FF2B5EF4-FFF2-40B4-BE49-F238E27FC236}">
                <a16:creationId xmlns:a16="http://schemas.microsoft.com/office/drawing/2014/main" id="{DC2A7D6C-6F6D-441F-9617-FB2CADBDB0E1}"/>
              </a:ext>
            </a:extLst>
          </p:cNvPr>
          <p:cNvSpPr/>
          <p:nvPr userDrawn="1"/>
        </p:nvSpPr>
        <p:spPr>
          <a:xfrm>
            <a:off x="6325647" y="167056"/>
            <a:ext cx="2476" cy="690"/>
          </a:xfrm>
          <a:custGeom>
            <a:avLst/>
            <a:gdLst>
              <a:gd name="connsiteX0" fmla="*/ 0 w 2476"/>
              <a:gd name="connsiteY0" fmla="*/ 202 h 690"/>
              <a:gd name="connsiteX1" fmla="*/ 2477 w 2476"/>
              <a:gd name="connsiteY1" fmla="*/ 488 h 690"/>
              <a:gd name="connsiteX2" fmla="*/ 0 w 2476"/>
              <a:gd name="connsiteY2" fmla="*/ 202 h 690"/>
            </a:gdLst>
            <a:ahLst/>
            <a:cxnLst>
              <a:cxn ang="0">
                <a:pos x="connsiteX0" y="connsiteY0"/>
              </a:cxn>
              <a:cxn ang="0">
                <a:pos x="connsiteX1" y="connsiteY1"/>
              </a:cxn>
              <a:cxn ang="0">
                <a:pos x="connsiteX2" y="connsiteY2"/>
              </a:cxn>
            </a:cxnLst>
            <a:rect l="l" t="t" r="r" b="b"/>
            <a:pathLst>
              <a:path w="2476" h="690">
                <a:moveTo>
                  <a:pt x="0" y="202"/>
                </a:moveTo>
                <a:cubicBezTo>
                  <a:pt x="571" y="488"/>
                  <a:pt x="1620" y="964"/>
                  <a:pt x="2477" y="488"/>
                </a:cubicBezTo>
                <a:cubicBezTo>
                  <a:pt x="1905" y="202"/>
                  <a:pt x="1238" y="-274"/>
                  <a:pt x="0" y="202"/>
                </a:cubicBezTo>
                <a:close/>
              </a:path>
            </a:pathLst>
          </a:custGeom>
          <a:solidFill>
            <a:srgbClr val="237E85"/>
          </a:solidFill>
          <a:ln w="9525" cap="flat">
            <a:noFill/>
            <a:prstDash val="solid"/>
            <a:miter/>
          </a:ln>
        </p:spPr>
        <p:txBody>
          <a:bodyPr rtlCol="0" anchor="ctr"/>
          <a:lstStyle/>
          <a:p>
            <a:endParaRPr lang="en-US"/>
          </a:p>
        </p:txBody>
      </p:sp>
      <p:sp>
        <p:nvSpPr>
          <p:cNvPr id="616" name="צורה חופשית: צורה 589">
            <a:extLst>
              <a:ext uri="{FF2B5EF4-FFF2-40B4-BE49-F238E27FC236}">
                <a16:creationId xmlns:a16="http://schemas.microsoft.com/office/drawing/2014/main" id="{51FC02DC-9F74-43E3-B32C-17300107C62A}"/>
              </a:ext>
            </a:extLst>
          </p:cNvPr>
          <p:cNvSpPr/>
          <p:nvPr userDrawn="1"/>
        </p:nvSpPr>
        <p:spPr>
          <a:xfrm>
            <a:off x="6368224" y="96678"/>
            <a:ext cx="2206" cy="857"/>
          </a:xfrm>
          <a:custGeom>
            <a:avLst/>
            <a:gdLst>
              <a:gd name="connsiteX0" fmla="*/ 2191 w 2206"/>
              <a:gd name="connsiteY0" fmla="*/ 857 h 857"/>
              <a:gd name="connsiteX1" fmla="*/ 0 w 2206"/>
              <a:gd name="connsiteY1" fmla="*/ 0 h 857"/>
              <a:gd name="connsiteX2" fmla="*/ 2191 w 2206"/>
              <a:gd name="connsiteY2" fmla="*/ 857 h 857"/>
            </a:gdLst>
            <a:ahLst/>
            <a:cxnLst>
              <a:cxn ang="0">
                <a:pos x="connsiteX0" y="connsiteY0"/>
              </a:cxn>
              <a:cxn ang="0">
                <a:pos x="connsiteX1" y="connsiteY1"/>
              </a:cxn>
              <a:cxn ang="0">
                <a:pos x="connsiteX2" y="connsiteY2"/>
              </a:cxn>
            </a:cxnLst>
            <a:rect l="l" t="t" r="r" b="b"/>
            <a:pathLst>
              <a:path w="2206" h="857">
                <a:moveTo>
                  <a:pt x="2191" y="857"/>
                </a:moveTo>
                <a:cubicBezTo>
                  <a:pt x="2381" y="476"/>
                  <a:pt x="762" y="95"/>
                  <a:pt x="0" y="0"/>
                </a:cubicBezTo>
                <a:cubicBezTo>
                  <a:pt x="571" y="1143"/>
                  <a:pt x="1048" y="572"/>
                  <a:pt x="2191" y="857"/>
                </a:cubicBezTo>
                <a:close/>
              </a:path>
            </a:pathLst>
          </a:custGeom>
          <a:solidFill>
            <a:srgbClr val="237E85"/>
          </a:solidFill>
          <a:ln w="9525" cap="flat">
            <a:noFill/>
            <a:prstDash val="solid"/>
            <a:miter/>
          </a:ln>
        </p:spPr>
        <p:txBody>
          <a:bodyPr rtlCol="0" anchor="ctr"/>
          <a:lstStyle/>
          <a:p>
            <a:endParaRPr lang="en-US"/>
          </a:p>
        </p:txBody>
      </p:sp>
      <p:sp>
        <p:nvSpPr>
          <p:cNvPr id="617" name="צורה חופשית: צורה 590">
            <a:extLst>
              <a:ext uri="{FF2B5EF4-FFF2-40B4-BE49-F238E27FC236}">
                <a16:creationId xmlns:a16="http://schemas.microsoft.com/office/drawing/2014/main" id="{35C03E41-61F5-4DA6-9218-469C58CB1BEA}"/>
              </a:ext>
            </a:extLst>
          </p:cNvPr>
          <p:cNvSpPr/>
          <p:nvPr userDrawn="1"/>
        </p:nvSpPr>
        <p:spPr>
          <a:xfrm>
            <a:off x="6262008" y="130873"/>
            <a:ext cx="843" cy="1619"/>
          </a:xfrm>
          <a:custGeom>
            <a:avLst/>
            <a:gdLst>
              <a:gd name="connsiteX0" fmla="*/ 775 w 843"/>
              <a:gd name="connsiteY0" fmla="*/ 1619 h 1619"/>
              <a:gd name="connsiteX1" fmla="*/ 12 w 843"/>
              <a:gd name="connsiteY1" fmla="*/ 0 h 1619"/>
              <a:gd name="connsiteX2" fmla="*/ 775 w 843"/>
              <a:gd name="connsiteY2" fmla="*/ 1619 h 1619"/>
            </a:gdLst>
            <a:ahLst/>
            <a:cxnLst>
              <a:cxn ang="0">
                <a:pos x="connsiteX0" y="connsiteY0"/>
              </a:cxn>
              <a:cxn ang="0">
                <a:pos x="connsiteX1" y="connsiteY1"/>
              </a:cxn>
              <a:cxn ang="0">
                <a:pos x="connsiteX2" y="connsiteY2"/>
              </a:cxn>
            </a:cxnLst>
            <a:rect l="l" t="t" r="r" b="b"/>
            <a:pathLst>
              <a:path w="843" h="1619">
                <a:moveTo>
                  <a:pt x="775" y="1619"/>
                </a:moveTo>
                <a:cubicBezTo>
                  <a:pt x="965" y="667"/>
                  <a:pt x="775" y="95"/>
                  <a:pt x="12" y="0"/>
                </a:cubicBezTo>
                <a:cubicBezTo>
                  <a:pt x="-83" y="953"/>
                  <a:pt x="393" y="1334"/>
                  <a:pt x="775" y="1619"/>
                </a:cubicBezTo>
                <a:close/>
              </a:path>
            </a:pathLst>
          </a:custGeom>
          <a:solidFill>
            <a:srgbClr val="237E85"/>
          </a:solidFill>
          <a:ln w="9525" cap="flat">
            <a:noFill/>
            <a:prstDash val="solid"/>
            <a:miter/>
          </a:ln>
        </p:spPr>
        <p:txBody>
          <a:bodyPr rtlCol="0" anchor="ctr"/>
          <a:lstStyle/>
          <a:p>
            <a:endParaRPr lang="en-US"/>
          </a:p>
        </p:txBody>
      </p:sp>
      <p:sp>
        <p:nvSpPr>
          <p:cNvPr id="618" name="צורה חופשית: צורה 591">
            <a:extLst>
              <a:ext uri="{FF2B5EF4-FFF2-40B4-BE49-F238E27FC236}">
                <a16:creationId xmlns:a16="http://schemas.microsoft.com/office/drawing/2014/main" id="{83B8A22B-E97B-4616-B7CB-11BDF36305E1}"/>
              </a:ext>
            </a:extLst>
          </p:cNvPr>
          <p:cNvSpPr/>
          <p:nvPr userDrawn="1"/>
        </p:nvSpPr>
        <p:spPr>
          <a:xfrm>
            <a:off x="6025412" y="246792"/>
            <a:ext cx="718" cy="2095"/>
          </a:xfrm>
          <a:custGeom>
            <a:avLst/>
            <a:gdLst>
              <a:gd name="connsiteX0" fmla="*/ 674 w 718"/>
              <a:gd name="connsiteY0" fmla="*/ 1429 h 2095"/>
              <a:gd name="connsiteX1" fmla="*/ 388 w 718"/>
              <a:gd name="connsiteY1" fmla="*/ 0 h 2095"/>
              <a:gd name="connsiteX2" fmla="*/ 293 w 718"/>
              <a:gd name="connsiteY2" fmla="*/ 2095 h 2095"/>
              <a:gd name="connsiteX3" fmla="*/ 674 w 718"/>
              <a:gd name="connsiteY3" fmla="*/ 1429 h 2095"/>
            </a:gdLst>
            <a:ahLst/>
            <a:cxnLst>
              <a:cxn ang="0">
                <a:pos x="connsiteX0" y="connsiteY0"/>
              </a:cxn>
              <a:cxn ang="0">
                <a:pos x="connsiteX1" y="connsiteY1"/>
              </a:cxn>
              <a:cxn ang="0">
                <a:pos x="connsiteX2" y="connsiteY2"/>
              </a:cxn>
              <a:cxn ang="0">
                <a:pos x="connsiteX3" y="connsiteY3"/>
              </a:cxn>
            </a:cxnLst>
            <a:rect l="l" t="t" r="r" b="b"/>
            <a:pathLst>
              <a:path w="718" h="2095">
                <a:moveTo>
                  <a:pt x="674" y="1429"/>
                </a:moveTo>
                <a:cubicBezTo>
                  <a:pt x="864" y="476"/>
                  <a:pt x="388" y="667"/>
                  <a:pt x="388" y="0"/>
                </a:cubicBezTo>
                <a:cubicBezTo>
                  <a:pt x="293" y="1143"/>
                  <a:pt x="-374" y="762"/>
                  <a:pt x="293" y="2095"/>
                </a:cubicBezTo>
                <a:cubicBezTo>
                  <a:pt x="484" y="2000"/>
                  <a:pt x="388" y="1429"/>
                  <a:pt x="674" y="1429"/>
                </a:cubicBezTo>
                <a:close/>
              </a:path>
            </a:pathLst>
          </a:custGeom>
          <a:solidFill>
            <a:srgbClr val="237E85"/>
          </a:solidFill>
          <a:ln w="9525" cap="flat">
            <a:noFill/>
            <a:prstDash val="solid"/>
            <a:miter/>
          </a:ln>
        </p:spPr>
        <p:txBody>
          <a:bodyPr rtlCol="0" anchor="ctr"/>
          <a:lstStyle/>
          <a:p>
            <a:endParaRPr lang="en-US"/>
          </a:p>
        </p:txBody>
      </p:sp>
      <p:sp>
        <p:nvSpPr>
          <p:cNvPr id="619" name="צורה חופשית: צורה 592">
            <a:extLst>
              <a:ext uri="{FF2B5EF4-FFF2-40B4-BE49-F238E27FC236}">
                <a16:creationId xmlns:a16="http://schemas.microsoft.com/office/drawing/2014/main" id="{4CD60764-A83E-4067-B68E-B8D87895F0C7}"/>
              </a:ext>
            </a:extLst>
          </p:cNvPr>
          <p:cNvSpPr/>
          <p:nvPr userDrawn="1"/>
        </p:nvSpPr>
        <p:spPr>
          <a:xfrm>
            <a:off x="6563582" y="50577"/>
            <a:ext cx="6857" cy="2727"/>
          </a:xfrm>
          <a:custGeom>
            <a:avLst/>
            <a:gdLst>
              <a:gd name="connsiteX0" fmla="*/ 4476 w 6857"/>
              <a:gd name="connsiteY0" fmla="*/ 2191 h 2727"/>
              <a:gd name="connsiteX1" fmla="*/ 0 w 6857"/>
              <a:gd name="connsiteY1" fmla="*/ 0 h 2727"/>
              <a:gd name="connsiteX2" fmla="*/ 2571 w 6857"/>
              <a:gd name="connsiteY2" fmla="*/ 1524 h 2727"/>
              <a:gd name="connsiteX3" fmla="*/ 1619 w 6857"/>
              <a:gd name="connsiteY3" fmla="*/ 2096 h 2727"/>
              <a:gd name="connsiteX4" fmla="*/ 2857 w 6857"/>
              <a:gd name="connsiteY4" fmla="*/ 2667 h 2727"/>
              <a:gd name="connsiteX5" fmla="*/ 6858 w 6857"/>
              <a:gd name="connsiteY5" fmla="*/ 2572 h 2727"/>
              <a:gd name="connsiteX6" fmla="*/ 4476 w 6857"/>
              <a:gd name="connsiteY6" fmla="*/ 2191 h 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 h="2727">
                <a:moveTo>
                  <a:pt x="4476" y="2191"/>
                </a:moveTo>
                <a:cubicBezTo>
                  <a:pt x="3524" y="190"/>
                  <a:pt x="2476" y="667"/>
                  <a:pt x="0" y="0"/>
                </a:cubicBezTo>
                <a:cubicBezTo>
                  <a:pt x="190" y="2096"/>
                  <a:pt x="2191" y="667"/>
                  <a:pt x="2571" y="1524"/>
                </a:cubicBezTo>
                <a:cubicBezTo>
                  <a:pt x="1333" y="1905"/>
                  <a:pt x="-1429" y="1333"/>
                  <a:pt x="1619" y="2096"/>
                </a:cubicBezTo>
                <a:cubicBezTo>
                  <a:pt x="2095" y="2191"/>
                  <a:pt x="2191" y="2762"/>
                  <a:pt x="2857" y="2667"/>
                </a:cubicBezTo>
                <a:cubicBezTo>
                  <a:pt x="3047" y="952"/>
                  <a:pt x="4857" y="3334"/>
                  <a:pt x="6858" y="2572"/>
                </a:cubicBezTo>
                <a:cubicBezTo>
                  <a:pt x="6286" y="1524"/>
                  <a:pt x="5048" y="1429"/>
                  <a:pt x="4476" y="2191"/>
                </a:cubicBezTo>
                <a:close/>
              </a:path>
            </a:pathLst>
          </a:custGeom>
          <a:solidFill>
            <a:srgbClr val="237E85"/>
          </a:solidFill>
          <a:ln w="9525" cap="flat">
            <a:noFill/>
            <a:prstDash val="solid"/>
            <a:miter/>
          </a:ln>
        </p:spPr>
        <p:txBody>
          <a:bodyPr rtlCol="0" anchor="ctr"/>
          <a:lstStyle/>
          <a:p>
            <a:endParaRPr lang="en-US"/>
          </a:p>
        </p:txBody>
      </p:sp>
      <p:sp>
        <p:nvSpPr>
          <p:cNvPr id="620" name="צורה חופשית: צורה 593">
            <a:extLst>
              <a:ext uri="{FF2B5EF4-FFF2-40B4-BE49-F238E27FC236}">
                <a16:creationId xmlns:a16="http://schemas.microsoft.com/office/drawing/2014/main" id="{B5EF1AAB-3C22-4DC9-AD92-6B7E95F8919F}"/>
              </a:ext>
            </a:extLst>
          </p:cNvPr>
          <p:cNvSpPr/>
          <p:nvPr userDrawn="1"/>
        </p:nvSpPr>
        <p:spPr>
          <a:xfrm>
            <a:off x="6540531" y="52653"/>
            <a:ext cx="4000" cy="2019"/>
          </a:xfrm>
          <a:custGeom>
            <a:avLst/>
            <a:gdLst>
              <a:gd name="connsiteX0" fmla="*/ 0 w 4000"/>
              <a:gd name="connsiteY0" fmla="*/ 2020 h 2019"/>
              <a:gd name="connsiteX1" fmla="*/ 4001 w 4000"/>
              <a:gd name="connsiteY1" fmla="*/ 20 h 2019"/>
              <a:gd name="connsiteX2" fmla="*/ 0 w 4000"/>
              <a:gd name="connsiteY2" fmla="*/ 2020 h 2019"/>
            </a:gdLst>
            <a:ahLst/>
            <a:cxnLst>
              <a:cxn ang="0">
                <a:pos x="connsiteX0" y="connsiteY0"/>
              </a:cxn>
              <a:cxn ang="0">
                <a:pos x="connsiteX1" y="connsiteY1"/>
              </a:cxn>
              <a:cxn ang="0">
                <a:pos x="connsiteX2" y="connsiteY2"/>
              </a:cxn>
            </a:cxnLst>
            <a:rect l="l" t="t" r="r" b="b"/>
            <a:pathLst>
              <a:path w="4000" h="2019">
                <a:moveTo>
                  <a:pt x="0" y="2020"/>
                </a:moveTo>
                <a:cubicBezTo>
                  <a:pt x="1620" y="1258"/>
                  <a:pt x="2381" y="1163"/>
                  <a:pt x="4001" y="20"/>
                </a:cubicBezTo>
                <a:cubicBezTo>
                  <a:pt x="3143" y="-76"/>
                  <a:pt x="667" y="115"/>
                  <a:pt x="0" y="2020"/>
                </a:cubicBezTo>
                <a:close/>
              </a:path>
            </a:pathLst>
          </a:custGeom>
          <a:solidFill>
            <a:srgbClr val="237E85"/>
          </a:solidFill>
          <a:ln w="9525" cap="flat">
            <a:noFill/>
            <a:prstDash val="solid"/>
            <a:miter/>
          </a:ln>
        </p:spPr>
        <p:txBody>
          <a:bodyPr rtlCol="0" anchor="ctr"/>
          <a:lstStyle/>
          <a:p>
            <a:endParaRPr lang="en-US"/>
          </a:p>
        </p:txBody>
      </p:sp>
      <p:sp>
        <p:nvSpPr>
          <p:cNvPr id="621" name="צורה חופשית: צורה 594">
            <a:extLst>
              <a:ext uri="{FF2B5EF4-FFF2-40B4-BE49-F238E27FC236}">
                <a16:creationId xmlns:a16="http://schemas.microsoft.com/office/drawing/2014/main" id="{8115F00D-0E82-47FB-A41C-D37B93CF1716}"/>
              </a:ext>
            </a:extLst>
          </p:cNvPr>
          <p:cNvSpPr/>
          <p:nvPr userDrawn="1"/>
        </p:nvSpPr>
        <p:spPr>
          <a:xfrm>
            <a:off x="6541007" y="55440"/>
            <a:ext cx="1352" cy="1647"/>
          </a:xfrm>
          <a:custGeom>
            <a:avLst/>
            <a:gdLst>
              <a:gd name="connsiteX0" fmla="*/ 1238 w 1352"/>
              <a:gd name="connsiteY0" fmla="*/ 376 h 1647"/>
              <a:gd name="connsiteX1" fmla="*/ 0 w 1352"/>
              <a:gd name="connsiteY1" fmla="*/ 1233 h 1647"/>
              <a:gd name="connsiteX2" fmla="*/ 1334 w 1352"/>
              <a:gd name="connsiteY2" fmla="*/ 1138 h 1647"/>
              <a:gd name="connsiteX3" fmla="*/ 953 w 1352"/>
              <a:gd name="connsiteY3" fmla="*/ 662 h 1647"/>
              <a:gd name="connsiteX4" fmla="*/ 1238 w 1352"/>
              <a:gd name="connsiteY4" fmla="*/ 376 h 1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 h="1647">
                <a:moveTo>
                  <a:pt x="1238" y="376"/>
                </a:moveTo>
                <a:cubicBezTo>
                  <a:pt x="1048" y="-767"/>
                  <a:pt x="286" y="1043"/>
                  <a:pt x="0" y="1233"/>
                </a:cubicBezTo>
                <a:cubicBezTo>
                  <a:pt x="95" y="2471"/>
                  <a:pt x="762" y="471"/>
                  <a:pt x="1334" y="1138"/>
                </a:cubicBezTo>
                <a:cubicBezTo>
                  <a:pt x="1429" y="757"/>
                  <a:pt x="1144" y="852"/>
                  <a:pt x="953" y="662"/>
                </a:cubicBezTo>
                <a:cubicBezTo>
                  <a:pt x="953" y="376"/>
                  <a:pt x="1144" y="376"/>
                  <a:pt x="1238" y="376"/>
                </a:cubicBezTo>
                <a:close/>
              </a:path>
            </a:pathLst>
          </a:custGeom>
          <a:solidFill>
            <a:srgbClr val="237E85"/>
          </a:solidFill>
          <a:ln w="9525" cap="flat">
            <a:noFill/>
            <a:prstDash val="solid"/>
            <a:miter/>
          </a:ln>
        </p:spPr>
        <p:txBody>
          <a:bodyPr rtlCol="0" anchor="ctr"/>
          <a:lstStyle/>
          <a:p>
            <a:endParaRPr lang="en-US"/>
          </a:p>
        </p:txBody>
      </p:sp>
      <p:sp>
        <p:nvSpPr>
          <p:cNvPr id="622" name="צורה חופשית: צורה 595">
            <a:extLst>
              <a:ext uri="{FF2B5EF4-FFF2-40B4-BE49-F238E27FC236}">
                <a16:creationId xmlns:a16="http://schemas.microsoft.com/office/drawing/2014/main" id="{B6457061-60E0-40C4-9CDE-918AC66288ED}"/>
              </a:ext>
            </a:extLst>
          </p:cNvPr>
          <p:cNvSpPr/>
          <p:nvPr userDrawn="1"/>
        </p:nvSpPr>
        <p:spPr>
          <a:xfrm>
            <a:off x="6529578" y="93716"/>
            <a:ext cx="1523" cy="1056"/>
          </a:xfrm>
          <a:custGeom>
            <a:avLst/>
            <a:gdLst>
              <a:gd name="connsiteX0" fmla="*/ 0 w 1523"/>
              <a:gd name="connsiteY0" fmla="*/ 771 h 1056"/>
              <a:gd name="connsiteX1" fmla="*/ 1143 w 1523"/>
              <a:gd name="connsiteY1" fmla="*/ 1057 h 1056"/>
              <a:gd name="connsiteX2" fmla="*/ 1524 w 1523"/>
              <a:gd name="connsiteY2" fmla="*/ 390 h 1056"/>
              <a:gd name="connsiteX3" fmla="*/ 0 w 1523"/>
              <a:gd name="connsiteY3" fmla="*/ 771 h 1056"/>
            </a:gdLst>
            <a:ahLst/>
            <a:cxnLst>
              <a:cxn ang="0">
                <a:pos x="connsiteX0" y="connsiteY0"/>
              </a:cxn>
              <a:cxn ang="0">
                <a:pos x="connsiteX1" y="connsiteY1"/>
              </a:cxn>
              <a:cxn ang="0">
                <a:pos x="connsiteX2" y="connsiteY2"/>
              </a:cxn>
              <a:cxn ang="0">
                <a:pos x="connsiteX3" y="connsiteY3"/>
              </a:cxn>
            </a:cxnLst>
            <a:rect l="l" t="t" r="r" b="b"/>
            <a:pathLst>
              <a:path w="1523" h="1056">
                <a:moveTo>
                  <a:pt x="0" y="771"/>
                </a:moveTo>
                <a:lnTo>
                  <a:pt x="1143" y="1057"/>
                </a:lnTo>
                <a:cubicBezTo>
                  <a:pt x="1238" y="676"/>
                  <a:pt x="1333" y="485"/>
                  <a:pt x="1524" y="390"/>
                </a:cubicBezTo>
                <a:cubicBezTo>
                  <a:pt x="1524" y="-181"/>
                  <a:pt x="0" y="-181"/>
                  <a:pt x="0" y="771"/>
                </a:cubicBezTo>
                <a:close/>
              </a:path>
            </a:pathLst>
          </a:custGeom>
          <a:solidFill>
            <a:srgbClr val="237E85"/>
          </a:solidFill>
          <a:ln w="9525" cap="flat">
            <a:noFill/>
            <a:prstDash val="solid"/>
            <a:miter/>
          </a:ln>
        </p:spPr>
        <p:txBody>
          <a:bodyPr rtlCol="0" anchor="ctr"/>
          <a:lstStyle/>
          <a:p>
            <a:endParaRPr lang="en-US"/>
          </a:p>
        </p:txBody>
      </p:sp>
      <p:sp>
        <p:nvSpPr>
          <p:cNvPr id="623" name="צורה חופשית: צורה 596">
            <a:extLst>
              <a:ext uri="{FF2B5EF4-FFF2-40B4-BE49-F238E27FC236}">
                <a16:creationId xmlns:a16="http://schemas.microsoft.com/office/drawing/2014/main" id="{0B7EA261-8854-430D-A9AC-4E8DC0E614CA}"/>
              </a:ext>
            </a:extLst>
          </p:cNvPr>
          <p:cNvSpPr/>
          <p:nvPr userDrawn="1"/>
        </p:nvSpPr>
        <p:spPr>
          <a:xfrm>
            <a:off x="6138386" y="26224"/>
            <a:ext cx="4667" cy="1255"/>
          </a:xfrm>
          <a:custGeom>
            <a:avLst/>
            <a:gdLst>
              <a:gd name="connsiteX0" fmla="*/ 4667 w 4667"/>
              <a:gd name="connsiteY0" fmla="*/ 922 h 1255"/>
              <a:gd name="connsiteX1" fmla="*/ 0 w 4667"/>
              <a:gd name="connsiteY1" fmla="*/ 255 h 1255"/>
              <a:gd name="connsiteX2" fmla="*/ 4667 w 4667"/>
              <a:gd name="connsiteY2" fmla="*/ 922 h 1255"/>
            </a:gdLst>
            <a:ahLst/>
            <a:cxnLst>
              <a:cxn ang="0">
                <a:pos x="connsiteX0" y="connsiteY0"/>
              </a:cxn>
              <a:cxn ang="0">
                <a:pos x="connsiteX1" y="connsiteY1"/>
              </a:cxn>
              <a:cxn ang="0">
                <a:pos x="connsiteX2" y="connsiteY2"/>
              </a:cxn>
            </a:cxnLst>
            <a:rect l="l" t="t" r="r" b="b"/>
            <a:pathLst>
              <a:path w="4667" h="1255">
                <a:moveTo>
                  <a:pt x="4667" y="922"/>
                </a:moveTo>
                <a:cubicBezTo>
                  <a:pt x="4191" y="1779"/>
                  <a:pt x="857" y="-792"/>
                  <a:pt x="0" y="255"/>
                </a:cubicBezTo>
                <a:cubicBezTo>
                  <a:pt x="381" y="-126"/>
                  <a:pt x="4000" y="2065"/>
                  <a:pt x="4667" y="922"/>
                </a:cubicBezTo>
                <a:close/>
              </a:path>
            </a:pathLst>
          </a:custGeom>
          <a:solidFill>
            <a:srgbClr val="237E85"/>
          </a:solidFill>
          <a:ln w="9525" cap="flat">
            <a:noFill/>
            <a:prstDash val="solid"/>
            <a:miter/>
          </a:ln>
        </p:spPr>
        <p:txBody>
          <a:bodyPr rtlCol="0" anchor="ctr"/>
          <a:lstStyle/>
          <a:p>
            <a:endParaRPr lang="en-US"/>
          </a:p>
        </p:txBody>
      </p:sp>
      <p:sp>
        <p:nvSpPr>
          <p:cNvPr id="624" name="צורה חופשית: צורה 597">
            <a:extLst>
              <a:ext uri="{FF2B5EF4-FFF2-40B4-BE49-F238E27FC236}">
                <a16:creationId xmlns:a16="http://schemas.microsoft.com/office/drawing/2014/main" id="{FF4AFB22-842D-484F-AAD6-1AAA4ECA0D48}"/>
              </a:ext>
            </a:extLst>
          </p:cNvPr>
          <p:cNvSpPr/>
          <p:nvPr userDrawn="1"/>
        </p:nvSpPr>
        <p:spPr>
          <a:xfrm>
            <a:off x="6036564" y="37433"/>
            <a:ext cx="1090" cy="3452"/>
          </a:xfrm>
          <a:custGeom>
            <a:avLst/>
            <a:gdLst>
              <a:gd name="connsiteX0" fmla="*/ 762 w 1090"/>
              <a:gd name="connsiteY0" fmla="*/ 2857 h 3452"/>
              <a:gd name="connsiteX1" fmla="*/ 952 w 1090"/>
              <a:gd name="connsiteY1" fmla="*/ 0 h 3452"/>
              <a:gd name="connsiteX2" fmla="*/ 0 w 1090"/>
              <a:gd name="connsiteY2" fmla="*/ 2857 h 3452"/>
              <a:gd name="connsiteX3" fmla="*/ 762 w 1090"/>
              <a:gd name="connsiteY3" fmla="*/ 2857 h 3452"/>
            </a:gdLst>
            <a:ahLst/>
            <a:cxnLst>
              <a:cxn ang="0">
                <a:pos x="connsiteX0" y="connsiteY0"/>
              </a:cxn>
              <a:cxn ang="0">
                <a:pos x="connsiteX1" y="connsiteY1"/>
              </a:cxn>
              <a:cxn ang="0">
                <a:pos x="connsiteX2" y="connsiteY2"/>
              </a:cxn>
              <a:cxn ang="0">
                <a:pos x="connsiteX3" y="connsiteY3"/>
              </a:cxn>
            </a:cxnLst>
            <a:rect l="l" t="t" r="r" b="b"/>
            <a:pathLst>
              <a:path w="1090" h="3452">
                <a:moveTo>
                  <a:pt x="762" y="2857"/>
                </a:moveTo>
                <a:cubicBezTo>
                  <a:pt x="95" y="1619"/>
                  <a:pt x="1524" y="1048"/>
                  <a:pt x="952" y="0"/>
                </a:cubicBezTo>
                <a:cubicBezTo>
                  <a:pt x="381" y="381"/>
                  <a:pt x="571" y="2381"/>
                  <a:pt x="0" y="2857"/>
                </a:cubicBezTo>
                <a:cubicBezTo>
                  <a:pt x="0" y="4286"/>
                  <a:pt x="762" y="2667"/>
                  <a:pt x="762" y="2857"/>
                </a:cubicBezTo>
                <a:close/>
              </a:path>
            </a:pathLst>
          </a:custGeom>
          <a:solidFill>
            <a:srgbClr val="237E85"/>
          </a:solidFill>
          <a:ln w="9525" cap="flat">
            <a:noFill/>
            <a:prstDash val="solid"/>
            <a:miter/>
          </a:ln>
        </p:spPr>
        <p:txBody>
          <a:bodyPr rtlCol="0" anchor="ctr"/>
          <a:lstStyle/>
          <a:p>
            <a:endParaRPr lang="en-US"/>
          </a:p>
        </p:txBody>
      </p:sp>
      <p:sp>
        <p:nvSpPr>
          <p:cNvPr id="625" name="צורה חופשית: צורה 598">
            <a:extLst>
              <a:ext uri="{FF2B5EF4-FFF2-40B4-BE49-F238E27FC236}">
                <a16:creationId xmlns:a16="http://schemas.microsoft.com/office/drawing/2014/main" id="{E864D48A-2735-493B-9D7F-41115DE47920}"/>
              </a:ext>
            </a:extLst>
          </p:cNvPr>
          <p:cNvSpPr/>
          <p:nvPr userDrawn="1"/>
        </p:nvSpPr>
        <p:spPr>
          <a:xfrm>
            <a:off x="6030182" y="200596"/>
            <a:ext cx="3047" cy="2667"/>
          </a:xfrm>
          <a:custGeom>
            <a:avLst/>
            <a:gdLst>
              <a:gd name="connsiteX0" fmla="*/ 3047 w 3047"/>
              <a:gd name="connsiteY0" fmla="*/ 0 h 2667"/>
              <a:gd name="connsiteX1" fmla="*/ 0 w 3047"/>
              <a:gd name="connsiteY1" fmla="*/ 2667 h 2667"/>
              <a:gd name="connsiteX2" fmla="*/ 3047 w 3047"/>
              <a:gd name="connsiteY2" fmla="*/ 0 h 2667"/>
            </a:gdLst>
            <a:ahLst/>
            <a:cxnLst>
              <a:cxn ang="0">
                <a:pos x="connsiteX0" y="connsiteY0"/>
              </a:cxn>
              <a:cxn ang="0">
                <a:pos x="connsiteX1" y="connsiteY1"/>
              </a:cxn>
              <a:cxn ang="0">
                <a:pos x="connsiteX2" y="connsiteY2"/>
              </a:cxn>
            </a:cxnLst>
            <a:rect l="l" t="t" r="r" b="b"/>
            <a:pathLst>
              <a:path w="3047" h="2667">
                <a:moveTo>
                  <a:pt x="3047" y="0"/>
                </a:moveTo>
                <a:cubicBezTo>
                  <a:pt x="2381" y="95"/>
                  <a:pt x="381" y="667"/>
                  <a:pt x="0" y="2667"/>
                </a:cubicBezTo>
                <a:cubicBezTo>
                  <a:pt x="1333" y="1715"/>
                  <a:pt x="1905" y="1429"/>
                  <a:pt x="3047" y="0"/>
                </a:cubicBezTo>
                <a:close/>
              </a:path>
            </a:pathLst>
          </a:custGeom>
          <a:solidFill>
            <a:srgbClr val="237E85"/>
          </a:solidFill>
          <a:ln w="9525" cap="flat">
            <a:noFill/>
            <a:prstDash val="solid"/>
            <a:miter/>
          </a:ln>
        </p:spPr>
        <p:txBody>
          <a:bodyPr rtlCol="0" anchor="ctr"/>
          <a:lstStyle/>
          <a:p>
            <a:endParaRPr lang="en-US"/>
          </a:p>
        </p:txBody>
      </p:sp>
      <p:sp>
        <p:nvSpPr>
          <p:cNvPr id="626" name="צורה חופשית: צורה 599">
            <a:extLst>
              <a:ext uri="{FF2B5EF4-FFF2-40B4-BE49-F238E27FC236}">
                <a16:creationId xmlns:a16="http://schemas.microsoft.com/office/drawing/2014/main" id="{09950111-509F-4479-9480-0472632C2EAC}"/>
              </a:ext>
            </a:extLst>
          </p:cNvPr>
          <p:cNvSpPr/>
          <p:nvPr userDrawn="1"/>
        </p:nvSpPr>
        <p:spPr>
          <a:xfrm>
            <a:off x="6048661" y="195548"/>
            <a:ext cx="5905" cy="2357"/>
          </a:xfrm>
          <a:custGeom>
            <a:avLst/>
            <a:gdLst>
              <a:gd name="connsiteX0" fmla="*/ 2381 w 5905"/>
              <a:gd name="connsiteY0" fmla="*/ 1238 h 2357"/>
              <a:gd name="connsiteX1" fmla="*/ 1619 w 5905"/>
              <a:gd name="connsiteY1" fmla="*/ 1905 h 2357"/>
              <a:gd name="connsiteX2" fmla="*/ 2667 w 5905"/>
              <a:gd name="connsiteY2" fmla="*/ 2286 h 2357"/>
              <a:gd name="connsiteX3" fmla="*/ 5905 w 5905"/>
              <a:gd name="connsiteY3" fmla="*/ 1714 h 2357"/>
              <a:gd name="connsiteX4" fmla="*/ 3905 w 5905"/>
              <a:gd name="connsiteY4" fmla="*/ 1619 h 2357"/>
              <a:gd name="connsiteX5" fmla="*/ 0 w 5905"/>
              <a:gd name="connsiteY5" fmla="*/ 0 h 2357"/>
              <a:gd name="connsiteX6" fmla="*/ 2381 w 5905"/>
              <a:gd name="connsiteY6" fmla="*/ 1238 h 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05" h="2357">
                <a:moveTo>
                  <a:pt x="2381" y="1238"/>
                </a:moveTo>
                <a:cubicBezTo>
                  <a:pt x="1428" y="1714"/>
                  <a:pt x="-953" y="1619"/>
                  <a:pt x="1619" y="1905"/>
                </a:cubicBezTo>
                <a:cubicBezTo>
                  <a:pt x="2000" y="1905"/>
                  <a:pt x="2095" y="2572"/>
                  <a:pt x="2667" y="2286"/>
                </a:cubicBezTo>
                <a:cubicBezTo>
                  <a:pt x="2667" y="571"/>
                  <a:pt x="4381" y="2667"/>
                  <a:pt x="5905" y="1714"/>
                </a:cubicBezTo>
                <a:cubicBezTo>
                  <a:pt x="5334" y="762"/>
                  <a:pt x="4381" y="857"/>
                  <a:pt x="3905" y="1619"/>
                </a:cubicBezTo>
                <a:cubicBezTo>
                  <a:pt x="2953" y="-191"/>
                  <a:pt x="2095" y="381"/>
                  <a:pt x="0" y="0"/>
                </a:cubicBezTo>
                <a:cubicBezTo>
                  <a:pt x="476" y="2191"/>
                  <a:pt x="2000" y="476"/>
                  <a:pt x="2381" y="1238"/>
                </a:cubicBezTo>
                <a:close/>
              </a:path>
            </a:pathLst>
          </a:custGeom>
          <a:solidFill>
            <a:srgbClr val="237E85"/>
          </a:solidFill>
          <a:ln w="9525" cap="flat">
            <a:noFill/>
            <a:prstDash val="solid"/>
            <a:miter/>
          </a:ln>
        </p:spPr>
        <p:txBody>
          <a:bodyPr rtlCol="0" anchor="ctr"/>
          <a:lstStyle/>
          <a:p>
            <a:endParaRPr lang="en-US"/>
          </a:p>
        </p:txBody>
      </p:sp>
      <p:sp>
        <p:nvSpPr>
          <p:cNvPr id="627" name="צורה חופשית: צורה 600">
            <a:extLst>
              <a:ext uri="{FF2B5EF4-FFF2-40B4-BE49-F238E27FC236}">
                <a16:creationId xmlns:a16="http://schemas.microsoft.com/office/drawing/2014/main" id="{00F4F5C7-2331-45D2-BD5E-C1AB84CB6546}"/>
              </a:ext>
            </a:extLst>
          </p:cNvPr>
          <p:cNvSpPr/>
          <p:nvPr userDrawn="1"/>
        </p:nvSpPr>
        <p:spPr>
          <a:xfrm>
            <a:off x="6070663" y="196655"/>
            <a:ext cx="2666" cy="729"/>
          </a:xfrm>
          <a:custGeom>
            <a:avLst/>
            <a:gdLst>
              <a:gd name="connsiteX0" fmla="*/ 2667 w 2666"/>
              <a:gd name="connsiteY0" fmla="*/ 608 h 729"/>
              <a:gd name="connsiteX1" fmla="*/ 0 w 2666"/>
              <a:gd name="connsiteY1" fmla="*/ 131 h 729"/>
              <a:gd name="connsiteX2" fmla="*/ 2667 w 2666"/>
              <a:gd name="connsiteY2" fmla="*/ 608 h 729"/>
            </a:gdLst>
            <a:ahLst/>
            <a:cxnLst>
              <a:cxn ang="0">
                <a:pos x="connsiteX0" y="connsiteY0"/>
              </a:cxn>
              <a:cxn ang="0">
                <a:pos x="connsiteX1" y="connsiteY1"/>
              </a:cxn>
              <a:cxn ang="0">
                <a:pos x="connsiteX2" y="connsiteY2"/>
              </a:cxn>
            </a:cxnLst>
            <a:rect l="l" t="t" r="r" b="b"/>
            <a:pathLst>
              <a:path w="2666" h="729">
                <a:moveTo>
                  <a:pt x="2667" y="608"/>
                </a:moveTo>
                <a:cubicBezTo>
                  <a:pt x="2381" y="36"/>
                  <a:pt x="666" y="-154"/>
                  <a:pt x="0" y="131"/>
                </a:cubicBezTo>
                <a:cubicBezTo>
                  <a:pt x="762" y="1179"/>
                  <a:pt x="1428" y="512"/>
                  <a:pt x="2667" y="608"/>
                </a:cubicBezTo>
                <a:close/>
              </a:path>
            </a:pathLst>
          </a:custGeom>
          <a:solidFill>
            <a:srgbClr val="237E85"/>
          </a:solidFill>
          <a:ln w="9525" cap="flat">
            <a:noFill/>
            <a:prstDash val="solid"/>
            <a:miter/>
          </a:ln>
        </p:spPr>
        <p:txBody>
          <a:bodyPr rtlCol="0" anchor="ctr"/>
          <a:lstStyle/>
          <a:p>
            <a:endParaRPr lang="en-US"/>
          </a:p>
        </p:txBody>
      </p:sp>
      <p:sp>
        <p:nvSpPr>
          <p:cNvPr id="628" name="צורה חופשית: צורה 601">
            <a:extLst>
              <a:ext uri="{FF2B5EF4-FFF2-40B4-BE49-F238E27FC236}">
                <a16:creationId xmlns:a16="http://schemas.microsoft.com/office/drawing/2014/main" id="{A6B60E13-DFD7-4DDF-BE17-ECD2B1C9AAB9}"/>
              </a:ext>
            </a:extLst>
          </p:cNvPr>
          <p:cNvSpPr/>
          <p:nvPr userDrawn="1"/>
        </p:nvSpPr>
        <p:spPr>
          <a:xfrm>
            <a:off x="6075807" y="197307"/>
            <a:ext cx="2476" cy="812"/>
          </a:xfrm>
          <a:custGeom>
            <a:avLst/>
            <a:gdLst>
              <a:gd name="connsiteX0" fmla="*/ 2477 w 2476"/>
              <a:gd name="connsiteY0" fmla="*/ 812 h 812"/>
              <a:gd name="connsiteX1" fmla="*/ 0 w 2476"/>
              <a:gd name="connsiteY1" fmla="*/ 50 h 812"/>
              <a:gd name="connsiteX2" fmla="*/ 2477 w 2476"/>
              <a:gd name="connsiteY2" fmla="*/ 812 h 812"/>
            </a:gdLst>
            <a:ahLst/>
            <a:cxnLst>
              <a:cxn ang="0">
                <a:pos x="connsiteX0" y="connsiteY0"/>
              </a:cxn>
              <a:cxn ang="0">
                <a:pos x="connsiteX1" y="connsiteY1"/>
              </a:cxn>
              <a:cxn ang="0">
                <a:pos x="connsiteX2" y="connsiteY2"/>
              </a:cxn>
            </a:cxnLst>
            <a:rect l="l" t="t" r="r" b="b"/>
            <a:pathLst>
              <a:path w="2476" h="812">
                <a:moveTo>
                  <a:pt x="2477" y="812"/>
                </a:moveTo>
                <a:cubicBezTo>
                  <a:pt x="2286" y="-616"/>
                  <a:pt x="762" y="336"/>
                  <a:pt x="0" y="50"/>
                </a:cubicBezTo>
                <a:cubicBezTo>
                  <a:pt x="285" y="1479"/>
                  <a:pt x="1524" y="-235"/>
                  <a:pt x="2477" y="812"/>
                </a:cubicBezTo>
                <a:close/>
              </a:path>
            </a:pathLst>
          </a:custGeom>
          <a:solidFill>
            <a:srgbClr val="237E85"/>
          </a:solidFill>
          <a:ln w="9525" cap="flat">
            <a:noFill/>
            <a:prstDash val="solid"/>
            <a:miter/>
          </a:ln>
        </p:spPr>
        <p:txBody>
          <a:bodyPr rtlCol="0" anchor="ctr"/>
          <a:lstStyle/>
          <a:p>
            <a:endParaRPr lang="en-US"/>
          </a:p>
        </p:txBody>
      </p:sp>
      <p:sp>
        <p:nvSpPr>
          <p:cNvPr id="629" name="צורה חופשית: צורה 602">
            <a:extLst>
              <a:ext uri="{FF2B5EF4-FFF2-40B4-BE49-F238E27FC236}">
                <a16:creationId xmlns:a16="http://schemas.microsoft.com/office/drawing/2014/main" id="{17EBA6B0-4A4F-4296-B7A5-163A35565EC2}"/>
              </a:ext>
            </a:extLst>
          </p:cNvPr>
          <p:cNvSpPr/>
          <p:nvPr userDrawn="1"/>
        </p:nvSpPr>
        <p:spPr>
          <a:xfrm>
            <a:off x="6025705" y="244686"/>
            <a:ext cx="857" cy="1439"/>
          </a:xfrm>
          <a:custGeom>
            <a:avLst/>
            <a:gdLst>
              <a:gd name="connsiteX0" fmla="*/ 858 w 857"/>
              <a:gd name="connsiteY0" fmla="*/ 1439 h 1439"/>
              <a:gd name="connsiteX1" fmla="*/ 0 w 857"/>
              <a:gd name="connsiteY1" fmla="*/ 10 h 1439"/>
              <a:gd name="connsiteX2" fmla="*/ 858 w 857"/>
              <a:gd name="connsiteY2" fmla="*/ 1439 h 1439"/>
            </a:gdLst>
            <a:ahLst/>
            <a:cxnLst>
              <a:cxn ang="0">
                <a:pos x="connsiteX0" y="connsiteY0"/>
              </a:cxn>
              <a:cxn ang="0">
                <a:pos x="connsiteX1" y="connsiteY1"/>
              </a:cxn>
              <a:cxn ang="0">
                <a:pos x="connsiteX2" y="connsiteY2"/>
              </a:cxn>
            </a:cxnLst>
            <a:rect l="l" t="t" r="r" b="b"/>
            <a:pathLst>
              <a:path w="857" h="1439">
                <a:moveTo>
                  <a:pt x="858" y="1439"/>
                </a:moveTo>
                <a:cubicBezTo>
                  <a:pt x="858" y="487"/>
                  <a:pt x="571" y="-85"/>
                  <a:pt x="0" y="10"/>
                </a:cubicBezTo>
                <a:cubicBezTo>
                  <a:pt x="0" y="963"/>
                  <a:pt x="381" y="1153"/>
                  <a:pt x="858" y="1439"/>
                </a:cubicBezTo>
                <a:close/>
              </a:path>
            </a:pathLst>
          </a:custGeom>
          <a:solidFill>
            <a:srgbClr val="237E85"/>
          </a:solidFill>
          <a:ln w="9525" cap="flat">
            <a:noFill/>
            <a:prstDash val="solid"/>
            <a:miter/>
          </a:ln>
        </p:spPr>
        <p:txBody>
          <a:bodyPr rtlCol="0" anchor="ctr"/>
          <a:lstStyle/>
          <a:p>
            <a:endParaRPr lang="en-US"/>
          </a:p>
        </p:txBody>
      </p:sp>
      <p:sp>
        <p:nvSpPr>
          <p:cNvPr id="630" name="צורה חופשית: צורה 603">
            <a:extLst>
              <a:ext uri="{FF2B5EF4-FFF2-40B4-BE49-F238E27FC236}">
                <a16:creationId xmlns:a16="http://schemas.microsoft.com/office/drawing/2014/main" id="{F35EA0F3-7818-4FB6-9067-8F1BD3E2F992}"/>
              </a:ext>
            </a:extLst>
          </p:cNvPr>
          <p:cNvSpPr/>
          <p:nvPr userDrawn="1"/>
        </p:nvSpPr>
        <p:spPr>
          <a:xfrm>
            <a:off x="6115812" y="24316"/>
            <a:ext cx="2476" cy="928"/>
          </a:xfrm>
          <a:custGeom>
            <a:avLst/>
            <a:gdLst>
              <a:gd name="connsiteX0" fmla="*/ 2477 w 2476"/>
              <a:gd name="connsiteY0" fmla="*/ 734 h 928"/>
              <a:gd name="connsiteX1" fmla="*/ 0 w 2476"/>
              <a:gd name="connsiteY1" fmla="*/ 258 h 928"/>
              <a:gd name="connsiteX2" fmla="*/ 2477 w 2476"/>
              <a:gd name="connsiteY2" fmla="*/ 734 h 928"/>
            </a:gdLst>
            <a:ahLst/>
            <a:cxnLst>
              <a:cxn ang="0">
                <a:pos x="connsiteX0" y="connsiteY0"/>
              </a:cxn>
              <a:cxn ang="0">
                <a:pos x="connsiteX1" y="connsiteY1"/>
              </a:cxn>
              <a:cxn ang="0">
                <a:pos x="connsiteX2" y="connsiteY2"/>
              </a:cxn>
            </a:cxnLst>
            <a:rect l="l" t="t" r="r" b="b"/>
            <a:pathLst>
              <a:path w="2476" h="928">
                <a:moveTo>
                  <a:pt x="2477" y="734"/>
                </a:moveTo>
                <a:cubicBezTo>
                  <a:pt x="1810" y="163"/>
                  <a:pt x="762" y="-314"/>
                  <a:pt x="0" y="258"/>
                </a:cubicBezTo>
                <a:cubicBezTo>
                  <a:pt x="762" y="925"/>
                  <a:pt x="1714" y="1115"/>
                  <a:pt x="2477" y="734"/>
                </a:cubicBezTo>
                <a:close/>
              </a:path>
            </a:pathLst>
          </a:custGeom>
          <a:solidFill>
            <a:srgbClr val="237E85"/>
          </a:solidFill>
          <a:ln w="9525" cap="flat">
            <a:noFill/>
            <a:prstDash val="solid"/>
            <a:miter/>
          </a:ln>
        </p:spPr>
        <p:txBody>
          <a:bodyPr rtlCol="0" anchor="ctr"/>
          <a:lstStyle/>
          <a:p>
            <a:endParaRPr lang="en-US"/>
          </a:p>
        </p:txBody>
      </p:sp>
      <p:sp>
        <p:nvSpPr>
          <p:cNvPr id="631" name="צורה חופשית: צורה 604">
            <a:extLst>
              <a:ext uri="{FF2B5EF4-FFF2-40B4-BE49-F238E27FC236}">
                <a16:creationId xmlns:a16="http://schemas.microsoft.com/office/drawing/2014/main" id="{0972815B-6D91-4E75-8563-0C7A3B32DA1E}"/>
              </a:ext>
            </a:extLst>
          </p:cNvPr>
          <p:cNvSpPr/>
          <p:nvPr userDrawn="1"/>
        </p:nvSpPr>
        <p:spPr>
          <a:xfrm>
            <a:off x="6026276" y="243398"/>
            <a:ext cx="1142" cy="917"/>
          </a:xfrm>
          <a:custGeom>
            <a:avLst/>
            <a:gdLst>
              <a:gd name="connsiteX0" fmla="*/ 1143 w 1142"/>
              <a:gd name="connsiteY0" fmla="*/ 251 h 917"/>
              <a:gd name="connsiteX1" fmla="*/ 0 w 1142"/>
              <a:gd name="connsiteY1" fmla="*/ 918 h 917"/>
              <a:gd name="connsiteX2" fmla="*/ 953 w 1142"/>
              <a:gd name="connsiteY2" fmla="*/ 918 h 917"/>
              <a:gd name="connsiteX3" fmla="*/ 1143 w 1142"/>
              <a:gd name="connsiteY3" fmla="*/ 251 h 917"/>
            </a:gdLst>
            <a:ahLst/>
            <a:cxnLst>
              <a:cxn ang="0">
                <a:pos x="connsiteX0" y="connsiteY0"/>
              </a:cxn>
              <a:cxn ang="0">
                <a:pos x="connsiteX1" y="connsiteY1"/>
              </a:cxn>
              <a:cxn ang="0">
                <a:pos x="connsiteX2" y="connsiteY2"/>
              </a:cxn>
              <a:cxn ang="0">
                <a:pos x="connsiteX3" y="connsiteY3"/>
              </a:cxn>
            </a:cxnLst>
            <a:rect l="l" t="t" r="r" b="b"/>
            <a:pathLst>
              <a:path w="1142" h="917">
                <a:moveTo>
                  <a:pt x="1143" y="251"/>
                </a:moveTo>
                <a:cubicBezTo>
                  <a:pt x="1143" y="-225"/>
                  <a:pt x="0" y="-35"/>
                  <a:pt x="0" y="918"/>
                </a:cubicBezTo>
                <a:lnTo>
                  <a:pt x="953" y="918"/>
                </a:lnTo>
                <a:cubicBezTo>
                  <a:pt x="858" y="537"/>
                  <a:pt x="953" y="346"/>
                  <a:pt x="1143" y="251"/>
                </a:cubicBezTo>
                <a:close/>
              </a:path>
            </a:pathLst>
          </a:custGeom>
          <a:solidFill>
            <a:srgbClr val="237E85"/>
          </a:solidFill>
          <a:ln w="9525" cap="flat">
            <a:noFill/>
            <a:prstDash val="solid"/>
            <a:miter/>
          </a:ln>
        </p:spPr>
        <p:txBody>
          <a:bodyPr rtlCol="0" anchor="ctr"/>
          <a:lstStyle/>
          <a:p>
            <a:endParaRPr lang="en-US"/>
          </a:p>
        </p:txBody>
      </p:sp>
      <p:sp>
        <p:nvSpPr>
          <p:cNvPr id="632" name="צורה חופשית: צורה 605">
            <a:extLst>
              <a:ext uri="{FF2B5EF4-FFF2-40B4-BE49-F238E27FC236}">
                <a16:creationId xmlns:a16="http://schemas.microsoft.com/office/drawing/2014/main" id="{03D0EC40-7D17-4D39-9D0B-6DF483A618C1}"/>
              </a:ext>
            </a:extLst>
          </p:cNvPr>
          <p:cNvSpPr/>
          <p:nvPr userDrawn="1"/>
        </p:nvSpPr>
        <p:spPr>
          <a:xfrm>
            <a:off x="6030848" y="203663"/>
            <a:ext cx="1143" cy="1768"/>
          </a:xfrm>
          <a:custGeom>
            <a:avLst/>
            <a:gdLst>
              <a:gd name="connsiteX0" fmla="*/ 1144 w 1143"/>
              <a:gd name="connsiteY0" fmla="*/ 1124 h 1768"/>
              <a:gd name="connsiteX1" fmla="*/ 762 w 1143"/>
              <a:gd name="connsiteY1" fmla="*/ 743 h 1768"/>
              <a:gd name="connsiteX2" fmla="*/ 953 w 1143"/>
              <a:gd name="connsiteY2" fmla="*/ 362 h 1768"/>
              <a:gd name="connsiteX3" fmla="*/ 0 w 1143"/>
              <a:gd name="connsiteY3" fmla="*/ 1410 h 1768"/>
              <a:gd name="connsiteX4" fmla="*/ 1144 w 1143"/>
              <a:gd name="connsiteY4" fmla="*/ 1124 h 1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 h="1768">
                <a:moveTo>
                  <a:pt x="1144" y="1124"/>
                </a:moveTo>
                <a:cubicBezTo>
                  <a:pt x="1144" y="743"/>
                  <a:pt x="953" y="838"/>
                  <a:pt x="762" y="743"/>
                </a:cubicBezTo>
                <a:cubicBezTo>
                  <a:pt x="762" y="457"/>
                  <a:pt x="858" y="457"/>
                  <a:pt x="953" y="362"/>
                </a:cubicBezTo>
                <a:cubicBezTo>
                  <a:pt x="667" y="-781"/>
                  <a:pt x="286" y="1124"/>
                  <a:pt x="0" y="1410"/>
                </a:cubicBezTo>
                <a:cubicBezTo>
                  <a:pt x="286" y="2553"/>
                  <a:pt x="571" y="552"/>
                  <a:pt x="1144" y="1124"/>
                </a:cubicBezTo>
                <a:close/>
              </a:path>
            </a:pathLst>
          </a:custGeom>
          <a:solidFill>
            <a:srgbClr val="237E85"/>
          </a:solidFill>
          <a:ln w="9525" cap="flat">
            <a:noFill/>
            <a:prstDash val="solid"/>
            <a:miter/>
          </a:ln>
        </p:spPr>
        <p:txBody>
          <a:bodyPr rtlCol="0" anchor="ctr"/>
          <a:lstStyle/>
          <a:p>
            <a:endParaRPr lang="en-US"/>
          </a:p>
        </p:txBody>
      </p:sp>
      <p:sp>
        <p:nvSpPr>
          <p:cNvPr id="633" name="צורה חופשית: צורה 606">
            <a:extLst>
              <a:ext uri="{FF2B5EF4-FFF2-40B4-BE49-F238E27FC236}">
                <a16:creationId xmlns:a16="http://schemas.microsoft.com/office/drawing/2014/main" id="{FBE29541-7957-4C43-8F48-57ABA2314867}"/>
              </a:ext>
            </a:extLst>
          </p:cNvPr>
          <p:cNvSpPr/>
          <p:nvPr userDrawn="1"/>
        </p:nvSpPr>
        <p:spPr>
          <a:xfrm>
            <a:off x="6035992" y="29336"/>
            <a:ext cx="2476" cy="2952"/>
          </a:xfrm>
          <a:custGeom>
            <a:avLst/>
            <a:gdLst>
              <a:gd name="connsiteX0" fmla="*/ 0 w 2476"/>
              <a:gd name="connsiteY0" fmla="*/ 2953 h 2952"/>
              <a:gd name="connsiteX1" fmla="*/ 2477 w 2476"/>
              <a:gd name="connsiteY1" fmla="*/ 0 h 2952"/>
              <a:gd name="connsiteX2" fmla="*/ 0 w 2476"/>
              <a:gd name="connsiteY2" fmla="*/ 2953 h 2952"/>
            </a:gdLst>
            <a:ahLst/>
            <a:cxnLst>
              <a:cxn ang="0">
                <a:pos x="connsiteX0" y="connsiteY0"/>
              </a:cxn>
              <a:cxn ang="0">
                <a:pos x="connsiteX1" y="connsiteY1"/>
              </a:cxn>
              <a:cxn ang="0">
                <a:pos x="connsiteX2" y="connsiteY2"/>
              </a:cxn>
            </a:cxnLst>
            <a:rect l="l" t="t" r="r" b="b"/>
            <a:pathLst>
              <a:path w="2476" h="2952">
                <a:moveTo>
                  <a:pt x="0" y="2953"/>
                </a:moveTo>
                <a:cubicBezTo>
                  <a:pt x="1048" y="1810"/>
                  <a:pt x="1524" y="1524"/>
                  <a:pt x="2477" y="0"/>
                </a:cubicBezTo>
                <a:cubicBezTo>
                  <a:pt x="1905" y="190"/>
                  <a:pt x="95" y="857"/>
                  <a:pt x="0" y="2953"/>
                </a:cubicBezTo>
                <a:close/>
              </a:path>
            </a:pathLst>
          </a:custGeom>
          <a:solidFill>
            <a:srgbClr val="237E85"/>
          </a:solidFill>
          <a:ln w="9525" cap="flat">
            <a:noFill/>
            <a:prstDash val="solid"/>
            <a:miter/>
          </a:ln>
        </p:spPr>
        <p:txBody>
          <a:bodyPr rtlCol="0" anchor="ctr"/>
          <a:lstStyle/>
          <a:p>
            <a:endParaRPr lang="en-US"/>
          </a:p>
        </p:txBody>
      </p:sp>
      <p:sp>
        <p:nvSpPr>
          <p:cNvPr id="634" name="צורה חופשית: צורה 607">
            <a:extLst>
              <a:ext uri="{FF2B5EF4-FFF2-40B4-BE49-F238E27FC236}">
                <a16:creationId xmlns:a16="http://schemas.microsoft.com/office/drawing/2014/main" id="{26515C6B-25EE-4924-8696-5850C4F72F5C}"/>
              </a:ext>
            </a:extLst>
          </p:cNvPr>
          <p:cNvSpPr/>
          <p:nvPr userDrawn="1"/>
        </p:nvSpPr>
        <p:spPr>
          <a:xfrm>
            <a:off x="6035992" y="73877"/>
            <a:ext cx="856" cy="1370"/>
          </a:xfrm>
          <a:custGeom>
            <a:avLst/>
            <a:gdLst>
              <a:gd name="connsiteX0" fmla="*/ 857 w 856"/>
              <a:gd name="connsiteY0" fmla="*/ 1370 h 1370"/>
              <a:gd name="connsiteX1" fmla="*/ 0 w 856"/>
              <a:gd name="connsiteY1" fmla="*/ 37 h 1370"/>
              <a:gd name="connsiteX2" fmla="*/ 857 w 856"/>
              <a:gd name="connsiteY2" fmla="*/ 1370 h 1370"/>
            </a:gdLst>
            <a:ahLst/>
            <a:cxnLst>
              <a:cxn ang="0">
                <a:pos x="connsiteX0" y="connsiteY0"/>
              </a:cxn>
              <a:cxn ang="0">
                <a:pos x="connsiteX1" y="connsiteY1"/>
              </a:cxn>
              <a:cxn ang="0">
                <a:pos x="connsiteX2" y="connsiteY2"/>
              </a:cxn>
            </a:cxnLst>
            <a:rect l="l" t="t" r="r" b="b"/>
            <a:pathLst>
              <a:path w="856" h="1370">
                <a:moveTo>
                  <a:pt x="857" y="1370"/>
                </a:moveTo>
                <a:cubicBezTo>
                  <a:pt x="762" y="418"/>
                  <a:pt x="476" y="-154"/>
                  <a:pt x="0" y="37"/>
                </a:cubicBezTo>
                <a:cubicBezTo>
                  <a:pt x="95" y="894"/>
                  <a:pt x="476" y="1180"/>
                  <a:pt x="857" y="1370"/>
                </a:cubicBezTo>
                <a:close/>
              </a:path>
            </a:pathLst>
          </a:custGeom>
          <a:solidFill>
            <a:srgbClr val="237E85"/>
          </a:solidFill>
          <a:ln w="9525" cap="flat">
            <a:noFill/>
            <a:prstDash val="solid"/>
            <a:miter/>
          </a:ln>
        </p:spPr>
        <p:txBody>
          <a:bodyPr rtlCol="0" anchor="ctr"/>
          <a:lstStyle/>
          <a:p>
            <a:endParaRPr lang="en-US"/>
          </a:p>
        </p:txBody>
      </p:sp>
      <p:sp>
        <p:nvSpPr>
          <p:cNvPr id="635" name="צורה חופשית: צורה 608">
            <a:extLst>
              <a:ext uri="{FF2B5EF4-FFF2-40B4-BE49-F238E27FC236}">
                <a16:creationId xmlns:a16="http://schemas.microsoft.com/office/drawing/2014/main" id="{DBD454C0-2D81-4971-AC31-1EC0951F846D}"/>
              </a:ext>
            </a:extLst>
          </p:cNvPr>
          <p:cNvSpPr/>
          <p:nvPr userDrawn="1"/>
        </p:nvSpPr>
        <p:spPr>
          <a:xfrm>
            <a:off x="6036443" y="72544"/>
            <a:ext cx="882" cy="988"/>
          </a:xfrm>
          <a:custGeom>
            <a:avLst/>
            <a:gdLst>
              <a:gd name="connsiteX0" fmla="*/ 883 w 882"/>
              <a:gd name="connsiteY0" fmla="*/ 226 h 988"/>
              <a:gd name="connsiteX1" fmla="*/ 25 w 882"/>
              <a:gd name="connsiteY1" fmla="*/ 988 h 988"/>
              <a:gd name="connsiteX2" fmla="*/ 787 w 882"/>
              <a:gd name="connsiteY2" fmla="*/ 988 h 988"/>
              <a:gd name="connsiteX3" fmla="*/ 883 w 882"/>
              <a:gd name="connsiteY3" fmla="*/ 226 h 988"/>
            </a:gdLst>
            <a:ahLst/>
            <a:cxnLst>
              <a:cxn ang="0">
                <a:pos x="connsiteX0" y="connsiteY0"/>
              </a:cxn>
              <a:cxn ang="0">
                <a:pos x="connsiteX1" y="connsiteY1"/>
              </a:cxn>
              <a:cxn ang="0">
                <a:pos x="connsiteX2" y="connsiteY2"/>
              </a:cxn>
              <a:cxn ang="0">
                <a:pos x="connsiteX3" y="connsiteY3"/>
              </a:cxn>
            </a:cxnLst>
            <a:rect l="l" t="t" r="r" b="b"/>
            <a:pathLst>
              <a:path w="882" h="988">
                <a:moveTo>
                  <a:pt x="883" y="226"/>
                </a:moveTo>
                <a:cubicBezTo>
                  <a:pt x="787" y="-250"/>
                  <a:pt x="-166" y="36"/>
                  <a:pt x="25" y="988"/>
                </a:cubicBezTo>
                <a:lnTo>
                  <a:pt x="787" y="988"/>
                </a:lnTo>
                <a:cubicBezTo>
                  <a:pt x="692" y="512"/>
                  <a:pt x="787" y="321"/>
                  <a:pt x="883" y="226"/>
                </a:cubicBezTo>
                <a:close/>
              </a:path>
            </a:pathLst>
          </a:custGeom>
          <a:solidFill>
            <a:srgbClr val="237E85"/>
          </a:solidFill>
          <a:ln w="9525" cap="flat">
            <a:noFill/>
            <a:prstDash val="solid"/>
            <a:miter/>
          </a:ln>
        </p:spPr>
        <p:txBody>
          <a:bodyPr rtlCol="0" anchor="ctr"/>
          <a:lstStyle/>
          <a:p>
            <a:endParaRPr lang="en-US"/>
          </a:p>
        </p:txBody>
      </p:sp>
      <p:sp>
        <p:nvSpPr>
          <p:cNvPr id="636" name="צורה חופשית: צורה 609">
            <a:extLst>
              <a:ext uri="{FF2B5EF4-FFF2-40B4-BE49-F238E27FC236}">
                <a16:creationId xmlns:a16="http://schemas.microsoft.com/office/drawing/2014/main" id="{4D1B8538-A12D-4552-BE9F-F8183BA9BF39}"/>
              </a:ext>
            </a:extLst>
          </p:cNvPr>
          <p:cNvSpPr/>
          <p:nvPr userDrawn="1"/>
        </p:nvSpPr>
        <p:spPr>
          <a:xfrm>
            <a:off x="6081807" y="271518"/>
            <a:ext cx="1999" cy="621"/>
          </a:xfrm>
          <a:custGeom>
            <a:avLst/>
            <a:gdLst>
              <a:gd name="connsiteX0" fmla="*/ 2000 w 1999"/>
              <a:gd name="connsiteY0" fmla="*/ 325 h 621"/>
              <a:gd name="connsiteX1" fmla="*/ 0 w 1999"/>
              <a:gd name="connsiteY1" fmla="*/ 230 h 621"/>
              <a:gd name="connsiteX2" fmla="*/ 2000 w 1999"/>
              <a:gd name="connsiteY2" fmla="*/ 325 h 621"/>
            </a:gdLst>
            <a:ahLst/>
            <a:cxnLst>
              <a:cxn ang="0">
                <a:pos x="connsiteX0" y="connsiteY0"/>
              </a:cxn>
              <a:cxn ang="0">
                <a:pos x="connsiteX1" y="connsiteY1"/>
              </a:cxn>
              <a:cxn ang="0">
                <a:pos x="connsiteX2" y="connsiteY2"/>
              </a:cxn>
            </a:cxnLst>
            <a:rect l="l" t="t" r="r" b="b"/>
            <a:pathLst>
              <a:path w="1999" h="621">
                <a:moveTo>
                  <a:pt x="2000" y="325"/>
                </a:moveTo>
                <a:cubicBezTo>
                  <a:pt x="1524" y="135"/>
                  <a:pt x="857" y="-246"/>
                  <a:pt x="0" y="230"/>
                </a:cubicBezTo>
                <a:cubicBezTo>
                  <a:pt x="381" y="516"/>
                  <a:pt x="1334" y="897"/>
                  <a:pt x="2000" y="325"/>
                </a:cubicBezTo>
                <a:close/>
              </a:path>
            </a:pathLst>
          </a:custGeom>
          <a:solidFill>
            <a:srgbClr val="237E85"/>
          </a:solidFill>
          <a:ln w="9525" cap="flat">
            <a:noFill/>
            <a:prstDash val="solid"/>
            <a:miter/>
          </a:ln>
        </p:spPr>
        <p:txBody>
          <a:bodyPr rtlCol="0" anchor="ctr"/>
          <a:lstStyle/>
          <a:p>
            <a:endParaRPr lang="en-US"/>
          </a:p>
        </p:txBody>
      </p:sp>
      <p:sp>
        <p:nvSpPr>
          <p:cNvPr id="637" name="צורה חופשית: צורה 610">
            <a:extLst>
              <a:ext uri="{FF2B5EF4-FFF2-40B4-BE49-F238E27FC236}">
                <a16:creationId xmlns:a16="http://schemas.microsoft.com/office/drawing/2014/main" id="{EF881FBB-ACAF-4DB8-8190-E61B78FE7000}"/>
              </a:ext>
            </a:extLst>
          </p:cNvPr>
          <p:cNvSpPr/>
          <p:nvPr userDrawn="1"/>
        </p:nvSpPr>
        <p:spPr>
          <a:xfrm>
            <a:off x="6036754" y="32549"/>
            <a:ext cx="952" cy="1801"/>
          </a:xfrm>
          <a:custGeom>
            <a:avLst/>
            <a:gdLst>
              <a:gd name="connsiteX0" fmla="*/ 571 w 952"/>
              <a:gd name="connsiteY0" fmla="*/ 693 h 1801"/>
              <a:gd name="connsiteX1" fmla="*/ 762 w 952"/>
              <a:gd name="connsiteY1" fmla="*/ 312 h 1801"/>
              <a:gd name="connsiteX2" fmla="*/ 0 w 952"/>
              <a:gd name="connsiteY2" fmla="*/ 1455 h 1801"/>
              <a:gd name="connsiteX3" fmla="*/ 952 w 952"/>
              <a:gd name="connsiteY3" fmla="*/ 1074 h 1801"/>
              <a:gd name="connsiteX4" fmla="*/ 571 w 952"/>
              <a:gd name="connsiteY4" fmla="*/ 693 h 1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1801">
                <a:moveTo>
                  <a:pt x="571" y="693"/>
                </a:moveTo>
                <a:cubicBezTo>
                  <a:pt x="571" y="407"/>
                  <a:pt x="571" y="407"/>
                  <a:pt x="762" y="312"/>
                </a:cubicBezTo>
                <a:cubicBezTo>
                  <a:pt x="381" y="-736"/>
                  <a:pt x="190" y="1169"/>
                  <a:pt x="0" y="1455"/>
                </a:cubicBezTo>
                <a:cubicBezTo>
                  <a:pt x="381" y="2598"/>
                  <a:pt x="381" y="502"/>
                  <a:pt x="952" y="1074"/>
                </a:cubicBezTo>
                <a:cubicBezTo>
                  <a:pt x="857" y="693"/>
                  <a:pt x="666" y="788"/>
                  <a:pt x="571" y="693"/>
                </a:cubicBezTo>
                <a:close/>
              </a:path>
            </a:pathLst>
          </a:custGeom>
          <a:solidFill>
            <a:srgbClr val="237E85"/>
          </a:solidFill>
          <a:ln w="9525" cap="flat">
            <a:noFill/>
            <a:prstDash val="solid"/>
            <a:miter/>
          </a:ln>
        </p:spPr>
        <p:txBody>
          <a:bodyPr rtlCol="0" anchor="ctr"/>
          <a:lstStyle/>
          <a:p>
            <a:endParaRPr lang="en-US"/>
          </a:p>
        </p:txBody>
      </p:sp>
      <p:sp>
        <p:nvSpPr>
          <p:cNvPr id="638" name="צורה חופשית: צורה 611">
            <a:extLst>
              <a:ext uri="{FF2B5EF4-FFF2-40B4-BE49-F238E27FC236}">
                <a16:creationId xmlns:a16="http://schemas.microsoft.com/office/drawing/2014/main" id="{F3A4405D-E657-4ED9-B323-17F2875FE60A}"/>
              </a:ext>
            </a:extLst>
          </p:cNvPr>
          <p:cNvSpPr/>
          <p:nvPr userDrawn="1"/>
        </p:nvSpPr>
        <p:spPr>
          <a:xfrm>
            <a:off x="6539034" y="60198"/>
            <a:ext cx="2212" cy="3034"/>
          </a:xfrm>
          <a:custGeom>
            <a:avLst/>
            <a:gdLst>
              <a:gd name="connsiteX0" fmla="*/ 1116 w 2212"/>
              <a:gd name="connsiteY0" fmla="*/ 2667 h 3034"/>
              <a:gd name="connsiteX1" fmla="*/ 2164 w 2212"/>
              <a:gd name="connsiteY1" fmla="*/ 0 h 3034"/>
              <a:gd name="connsiteX2" fmla="*/ 68 w 2212"/>
              <a:gd name="connsiteY2" fmla="*/ 2476 h 3034"/>
              <a:gd name="connsiteX3" fmla="*/ 1116 w 2212"/>
              <a:gd name="connsiteY3" fmla="*/ 2667 h 3034"/>
            </a:gdLst>
            <a:ahLst/>
            <a:cxnLst>
              <a:cxn ang="0">
                <a:pos x="connsiteX0" y="connsiteY0"/>
              </a:cxn>
              <a:cxn ang="0">
                <a:pos x="connsiteX1" y="connsiteY1"/>
              </a:cxn>
              <a:cxn ang="0">
                <a:pos x="connsiteX2" y="connsiteY2"/>
              </a:cxn>
              <a:cxn ang="0">
                <a:pos x="connsiteX3" y="connsiteY3"/>
              </a:cxn>
            </a:cxnLst>
            <a:rect l="l" t="t" r="r" b="b"/>
            <a:pathLst>
              <a:path w="2212" h="3034">
                <a:moveTo>
                  <a:pt x="1116" y="2667"/>
                </a:moveTo>
                <a:cubicBezTo>
                  <a:pt x="545" y="1238"/>
                  <a:pt x="2545" y="1238"/>
                  <a:pt x="2164" y="0"/>
                </a:cubicBezTo>
                <a:cubicBezTo>
                  <a:pt x="1211" y="190"/>
                  <a:pt x="1021" y="2191"/>
                  <a:pt x="68" y="2476"/>
                </a:cubicBezTo>
                <a:cubicBezTo>
                  <a:pt x="-313" y="3715"/>
                  <a:pt x="1021" y="2476"/>
                  <a:pt x="1116" y="2667"/>
                </a:cubicBezTo>
                <a:close/>
              </a:path>
            </a:pathLst>
          </a:custGeom>
          <a:solidFill>
            <a:srgbClr val="237E85"/>
          </a:solidFill>
          <a:ln w="9525" cap="flat">
            <a:noFill/>
            <a:prstDash val="solid"/>
            <a:miter/>
          </a:ln>
        </p:spPr>
        <p:txBody>
          <a:bodyPr rtlCol="0" anchor="ctr"/>
          <a:lstStyle/>
          <a:p>
            <a:endParaRPr lang="en-US"/>
          </a:p>
        </p:txBody>
      </p:sp>
      <p:sp>
        <p:nvSpPr>
          <p:cNvPr id="639" name="צורה חופשית: צורה 612">
            <a:extLst>
              <a:ext uri="{FF2B5EF4-FFF2-40B4-BE49-F238E27FC236}">
                <a16:creationId xmlns:a16="http://schemas.microsoft.com/office/drawing/2014/main" id="{D147D799-22F5-400C-A13B-D9D414FAAF80}"/>
              </a:ext>
            </a:extLst>
          </p:cNvPr>
          <p:cNvSpPr/>
          <p:nvPr userDrawn="1"/>
        </p:nvSpPr>
        <p:spPr>
          <a:xfrm>
            <a:off x="6528803" y="94678"/>
            <a:ext cx="892" cy="1619"/>
          </a:xfrm>
          <a:custGeom>
            <a:avLst/>
            <a:gdLst>
              <a:gd name="connsiteX0" fmla="*/ 12 w 892"/>
              <a:gd name="connsiteY0" fmla="*/ 0 h 1619"/>
              <a:gd name="connsiteX1" fmla="*/ 870 w 892"/>
              <a:gd name="connsiteY1" fmla="*/ 1619 h 1619"/>
              <a:gd name="connsiteX2" fmla="*/ 12 w 892"/>
              <a:gd name="connsiteY2" fmla="*/ 0 h 1619"/>
            </a:gdLst>
            <a:ahLst/>
            <a:cxnLst>
              <a:cxn ang="0">
                <a:pos x="connsiteX0" y="connsiteY0"/>
              </a:cxn>
              <a:cxn ang="0">
                <a:pos x="connsiteX1" y="connsiteY1"/>
              </a:cxn>
              <a:cxn ang="0">
                <a:pos x="connsiteX2" y="connsiteY2"/>
              </a:cxn>
            </a:cxnLst>
            <a:rect l="l" t="t" r="r" b="b"/>
            <a:pathLst>
              <a:path w="892" h="1619">
                <a:moveTo>
                  <a:pt x="12" y="0"/>
                </a:moveTo>
                <a:cubicBezTo>
                  <a:pt x="-83" y="953"/>
                  <a:pt x="393" y="1334"/>
                  <a:pt x="870" y="1619"/>
                </a:cubicBezTo>
                <a:cubicBezTo>
                  <a:pt x="965" y="667"/>
                  <a:pt x="774" y="95"/>
                  <a:pt x="12" y="0"/>
                </a:cubicBezTo>
                <a:close/>
              </a:path>
            </a:pathLst>
          </a:custGeom>
          <a:solidFill>
            <a:srgbClr val="237E85"/>
          </a:solidFill>
          <a:ln w="9525" cap="flat">
            <a:noFill/>
            <a:prstDash val="solid"/>
            <a:miter/>
          </a:ln>
        </p:spPr>
        <p:txBody>
          <a:bodyPr rtlCol="0" anchor="ctr"/>
          <a:lstStyle/>
          <a:p>
            <a:endParaRPr lang="en-US"/>
          </a:p>
        </p:txBody>
      </p:sp>
      <p:sp>
        <p:nvSpPr>
          <p:cNvPr id="640" name="צורה חופשית: צורה 613">
            <a:extLst>
              <a:ext uri="{FF2B5EF4-FFF2-40B4-BE49-F238E27FC236}">
                <a16:creationId xmlns:a16="http://schemas.microsoft.com/office/drawing/2014/main" id="{14F74C21-9FDD-42E6-B34B-54B95CF48159}"/>
              </a:ext>
            </a:extLst>
          </p:cNvPr>
          <p:cNvSpPr/>
          <p:nvPr userDrawn="1"/>
        </p:nvSpPr>
        <p:spPr>
          <a:xfrm>
            <a:off x="6527940" y="96869"/>
            <a:ext cx="898" cy="2000"/>
          </a:xfrm>
          <a:custGeom>
            <a:avLst/>
            <a:gdLst>
              <a:gd name="connsiteX0" fmla="*/ 209 w 898"/>
              <a:gd name="connsiteY0" fmla="*/ 2000 h 2000"/>
              <a:gd name="connsiteX1" fmla="*/ 780 w 898"/>
              <a:gd name="connsiteY1" fmla="*/ 1429 h 2000"/>
              <a:gd name="connsiteX2" fmla="*/ 590 w 898"/>
              <a:gd name="connsiteY2" fmla="*/ 0 h 2000"/>
              <a:gd name="connsiteX3" fmla="*/ 209 w 898"/>
              <a:gd name="connsiteY3" fmla="*/ 2000 h 2000"/>
            </a:gdLst>
            <a:ahLst/>
            <a:cxnLst>
              <a:cxn ang="0">
                <a:pos x="connsiteX0" y="connsiteY0"/>
              </a:cxn>
              <a:cxn ang="0">
                <a:pos x="connsiteX1" y="connsiteY1"/>
              </a:cxn>
              <a:cxn ang="0">
                <a:pos x="connsiteX2" y="connsiteY2"/>
              </a:cxn>
              <a:cxn ang="0">
                <a:pos x="connsiteX3" y="connsiteY3"/>
              </a:cxn>
            </a:cxnLst>
            <a:rect l="l" t="t" r="r" b="b"/>
            <a:pathLst>
              <a:path w="898" h="2000">
                <a:moveTo>
                  <a:pt x="209" y="2000"/>
                </a:moveTo>
                <a:cubicBezTo>
                  <a:pt x="495" y="2000"/>
                  <a:pt x="495" y="1334"/>
                  <a:pt x="780" y="1429"/>
                </a:cubicBezTo>
                <a:cubicBezTo>
                  <a:pt x="1161" y="571"/>
                  <a:pt x="495" y="667"/>
                  <a:pt x="590" y="0"/>
                </a:cubicBezTo>
                <a:cubicBezTo>
                  <a:pt x="400" y="1048"/>
                  <a:pt x="-363" y="476"/>
                  <a:pt x="209" y="2000"/>
                </a:cubicBezTo>
                <a:close/>
              </a:path>
            </a:pathLst>
          </a:custGeom>
          <a:solidFill>
            <a:srgbClr val="237E85"/>
          </a:solidFill>
          <a:ln w="9525" cap="flat">
            <a:noFill/>
            <a:prstDash val="solid"/>
            <a:miter/>
          </a:ln>
        </p:spPr>
        <p:txBody>
          <a:bodyPr rtlCol="0" anchor="ctr"/>
          <a:lstStyle/>
          <a:p>
            <a:endParaRPr lang="en-US"/>
          </a:p>
        </p:txBody>
      </p:sp>
      <p:sp>
        <p:nvSpPr>
          <p:cNvPr id="641" name="צורה חופשית: צורה 614">
            <a:extLst>
              <a:ext uri="{FF2B5EF4-FFF2-40B4-BE49-F238E27FC236}">
                <a16:creationId xmlns:a16="http://schemas.microsoft.com/office/drawing/2014/main" id="{4306531F-32AF-4B9C-8A0D-CD5C1EE02A81}"/>
              </a:ext>
            </a:extLst>
          </p:cNvPr>
          <p:cNvSpPr/>
          <p:nvPr userDrawn="1"/>
        </p:nvSpPr>
        <p:spPr>
          <a:xfrm>
            <a:off x="6072092" y="22757"/>
            <a:ext cx="2476" cy="758"/>
          </a:xfrm>
          <a:custGeom>
            <a:avLst/>
            <a:gdLst>
              <a:gd name="connsiteX0" fmla="*/ 2477 w 2476"/>
              <a:gd name="connsiteY0" fmla="*/ 579 h 758"/>
              <a:gd name="connsiteX1" fmla="*/ 0 w 2476"/>
              <a:gd name="connsiteY1" fmla="*/ 198 h 758"/>
              <a:gd name="connsiteX2" fmla="*/ 2477 w 2476"/>
              <a:gd name="connsiteY2" fmla="*/ 579 h 758"/>
            </a:gdLst>
            <a:ahLst/>
            <a:cxnLst>
              <a:cxn ang="0">
                <a:pos x="connsiteX0" y="connsiteY0"/>
              </a:cxn>
              <a:cxn ang="0">
                <a:pos x="connsiteX1" y="connsiteY1"/>
              </a:cxn>
              <a:cxn ang="0">
                <a:pos x="connsiteX2" y="connsiteY2"/>
              </a:cxn>
            </a:cxnLst>
            <a:rect l="l" t="t" r="r" b="b"/>
            <a:pathLst>
              <a:path w="2476" h="758">
                <a:moveTo>
                  <a:pt x="2477" y="579"/>
                </a:moveTo>
                <a:cubicBezTo>
                  <a:pt x="2191" y="8"/>
                  <a:pt x="571" y="-183"/>
                  <a:pt x="0" y="198"/>
                </a:cubicBezTo>
                <a:cubicBezTo>
                  <a:pt x="858" y="1246"/>
                  <a:pt x="1429" y="484"/>
                  <a:pt x="2477" y="579"/>
                </a:cubicBezTo>
                <a:close/>
              </a:path>
            </a:pathLst>
          </a:custGeom>
          <a:solidFill>
            <a:srgbClr val="237E85"/>
          </a:solidFill>
          <a:ln w="9525" cap="flat">
            <a:noFill/>
            <a:prstDash val="solid"/>
            <a:miter/>
          </a:ln>
        </p:spPr>
        <p:txBody>
          <a:bodyPr rtlCol="0" anchor="ctr"/>
          <a:lstStyle/>
          <a:p>
            <a:endParaRPr lang="en-US"/>
          </a:p>
        </p:txBody>
      </p:sp>
      <p:sp>
        <p:nvSpPr>
          <p:cNvPr id="642" name="צורה חופשית: צורה 615">
            <a:extLst>
              <a:ext uri="{FF2B5EF4-FFF2-40B4-BE49-F238E27FC236}">
                <a16:creationId xmlns:a16="http://schemas.microsoft.com/office/drawing/2014/main" id="{61BCD0A8-C0E8-4E3D-BD80-19D739940EF3}"/>
              </a:ext>
            </a:extLst>
          </p:cNvPr>
          <p:cNvSpPr/>
          <p:nvPr userDrawn="1"/>
        </p:nvSpPr>
        <p:spPr>
          <a:xfrm>
            <a:off x="6086430" y="98678"/>
            <a:ext cx="9855" cy="1428"/>
          </a:xfrm>
          <a:custGeom>
            <a:avLst/>
            <a:gdLst>
              <a:gd name="connsiteX0" fmla="*/ 807 w 9855"/>
              <a:gd name="connsiteY0" fmla="*/ 667 h 1428"/>
              <a:gd name="connsiteX1" fmla="*/ 2045 w 9855"/>
              <a:gd name="connsiteY1" fmla="*/ 667 h 1428"/>
              <a:gd name="connsiteX2" fmla="*/ 9856 w 9855"/>
              <a:gd name="connsiteY2" fmla="*/ 1429 h 1428"/>
              <a:gd name="connsiteX3" fmla="*/ 5379 w 9855"/>
              <a:gd name="connsiteY3" fmla="*/ 0 h 1428"/>
              <a:gd name="connsiteX4" fmla="*/ 6141 w 9855"/>
              <a:gd name="connsiteY4" fmla="*/ 381 h 1428"/>
              <a:gd name="connsiteX5" fmla="*/ 331 w 9855"/>
              <a:gd name="connsiteY5" fmla="*/ 286 h 1428"/>
              <a:gd name="connsiteX6" fmla="*/ 807 w 9855"/>
              <a:gd name="connsiteY6" fmla="*/ 667 h 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5" h="1428">
                <a:moveTo>
                  <a:pt x="807" y="667"/>
                </a:moveTo>
                <a:lnTo>
                  <a:pt x="2045" y="667"/>
                </a:lnTo>
                <a:cubicBezTo>
                  <a:pt x="4617" y="1619"/>
                  <a:pt x="6808" y="1238"/>
                  <a:pt x="9856" y="1429"/>
                </a:cubicBezTo>
                <a:cubicBezTo>
                  <a:pt x="8712" y="191"/>
                  <a:pt x="7284" y="476"/>
                  <a:pt x="5379" y="0"/>
                </a:cubicBezTo>
                <a:cubicBezTo>
                  <a:pt x="5379" y="762"/>
                  <a:pt x="5950" y="191"/>
                  <a:pt x="6141" y="381"/>
                </a:cubicBezTo>
                <a:cubicBezTo>
                  <a:pt x="4712" y="1715"/>
                  <a:pt x="2331" y="-286"/>
                  <a:pt x="331" y="286"/>
                </a:cubicBezTo>
                <a:cubicBezTo>
                  <a:pt x="-527" y="572"/>
                  <a:pt x="521" y="857"/>
                  <a:pt x="807" y="667"/>
                </a:cubicBezTo>
                <a:close/>
              </a:path>
            </a:pathLst>
          </a:custGeom>
          <a:solidFill>
            <a:srgbClr val="237E85"/>
          </a:solidFill>
          <a:ln w="9525" cap="flat">
            <a:noFill/>
            <a:prstDash val="solid"/>
            <a:miter/>
          </a:ln>
        </p:spPr>
        <p:txBody>
          <a:bodyPr rtlCol="0" anchor="ctr"/>
          <a:lstStyle/>
          <a:p>
            <a:endParaRPr lang="en-US"/>
          </a:p>
        </p:txBody>
      </p:sp>
      <p:sp>
        <p:nvSpPr>
          <p:cNvPr id="643" name="צורה חופשית: צורה 616">
            <a:extLst>
              <a:ext uri="{FF2B5EF4-FFF2-40B4-BE49-F238E27FC236}">
                <a16:creationId xmlns:a16="http://schemas.microsoft.com/office/drawing/2014/main" id="{611D6459-6D0A-4BB1-AF03-3F97CB5E56B8}"/>
              </a:ext>
            </a:extLst>
          </p:cNvPr>
          <p:cNvSpPr/>
          <p:nvPr userDrawn="1"/>
        </p:nvSpPr>
        <p:spPr>
          <a:xfrm>
            <a:off x="6089046" y="97604"/>
            <a:ext cx="1809" cy="1074"/>
          </a:xfrm>
          <a:custGeom>
            <a:avLst/>
            <a:gdLst>
              <a:gd name="connsiteX0" fmla="*/ 1810 w 1809"/>
              <a:gd name="connsiteY0" fmla="*/ 1074 h 1074"/>
              <a:gd name="connsiteX1" fmla="*/ 0 w 1809"/>
              <a:gd name="connsiteY1" fmla="*/ 312 h 1074"/>
              <a:gd name="connsiteX2" fmla="*/ 1810 w 1809"/>
              <a:gd name="connsiteY2" fmla="*/ 1074 h 1074"/>
            </a:gdLst>
            <a:ahLst/>
            <a:cxnLst>
              <a:cxn ang="0">
                <a:pos x="connsiteX0" y="connsiteY0"/>
              </a:cxn>
              <a:cxn ang="0">
                <a:pos x="connsiteX1" y="connsiteY1"/>
              </a:cxn>
              <a:cxn ang="0">
                <a:pos x="connsiteX2" y="connsiteY2"/>
              </a:cxn>
            </a:cxnLst>
            <a:rect l="l" t="t" r="r" b="b"/>
            <a:pathLst>
              <a:path w="1809" h="1074">
                <a:moveTo>
                  <a:pt x="1810" y="1074"/>
                </a:moveTo>
                <a:cubicBezTo>
                  <a:pt x="1333" y="-69"/>
                  <a:pt x="857" y="-259"/>
                  <a:pt x="0" y="312"/>
                </a:cubicBezTo>
                <a:cubicBezTo>
                  <a:pt x="381" y="1741"/>
                  <a:pt x="1428" y="503"/>
                  <a:pt x="1810" y="1074"/>
                </a:cubicBezTo>
                <a:close/>
              </a:path>
            </a:pathLst>
          </a:custGeom>
          <a:solidFill>
            <a:srgbClr val="237E85"/>
          </a:solidFill>
          <a:ln w="9525" cap="flat">
            <a:noFill/>
            <a:prstDash val="solid"/>
            <a:miter/>
          </a:ln>
        </p:spPr>
        <p:txBody>
          <a:bodyPr rtlCol="0" anchor="ctr"/>
          <a:lstStyle/>
          <a:p>
            <a:endParaRPr lang="en-US"/>
          </a:p>
        </p:txBody>
      </p:sp>
      <p:sp>
        <p:nvSpPr>
          <p:cNvPr id="644" name="צורה חופשית: צורה 617">
            <a:extLst>
              <a:ext uri="{FF2B5EF4-FFF2-40B4-BE49-F238E27FC236}">
                <a16:creationId xmlns:a16="http://schemas.microsoft.com/office/drawing/2014/main" id="{A540A6BD-13C5-47AD-94F9-7AB562748DE3}"/>
              </a:ext>
            </a:extLst>
          </p:cNvPr>
          <p:cNvSpPr/>
          <p:nvPr userDrawn="1"/>
        </p:nvSpPr>
        <p:spPr>
          <a:xfrm>
            <a:off x="6083998" y="97329"/>
            <a:ext cx="1619" cy="562"/>
          </a:xfrm>
          <a:custGeom>
            <a:avLst/>
            <a:gdLst>
              <a:gd name="connsiteX0" fmla="*/ 1619 w 1619"/>
              <a:gd name="connsiteY0" fmla="*/ 302 h 562"/>
              <a:gd name="connsiteX1" fmla="*/ 0 w 1619"/>
              <a:gd name="connsiteY1" fmla="*/ 302 h 562"/>
              <a:gd name="connsiteX2" fmla="*/ 1619 w 1619"/>
              <a:gd name="connsiteY2" fmla="*/ 302 h 562"/>
            </a:gdLst>
            <a:ahLst/>
            <a:cxnLst>
              <a:cxn ang="0">
                <a:pos x="connsiteX0" y="connsiteY0"/>
              </a:cxn>
              <a:cxn ang="0">
                <a:pos x="connsiteX1" y="connsiteY1"/>
              </a:cxn>
              <a:cxn ang="0">
                <a:pos x="connsiteX2" y="connsiteY2"/>
              </a:cxn>
            </a:cxnLst>
            <a:rect l="l" t="t" r="r" b="b"/>
            <a:pathLst>
              <a:path w="1619" h="562">
                <a:moveTo>
                  <a:pt x="1619" y="302"/>
                </a:moveTo>
                <a:cubicBezTo>
                  <a:pt x="1238" y="111"/>
                  <a:pt x="667" y="-270"/>
                  <a:pt x="0" y="302"/>
                </a:cubicBezTo>
                <a:cubicBezTo>
                  <a:pt x="381" y="492"/>
                  <a:pt x="1048" y="778"/>
                  <a:pt x="1619" y="302"/>
                </a:cubicBezTo>
                <a:close/>
              </a:path>
            </a:pathLst>
          </a:custGeom>
          <a:solidFill>
            <a:srgbClr val="237E85"/>
          </a:solidFill>
          <a:ln w="9525" cap="flat">
            <a:noFill/>
            <a:prstDash val="solid"/>
            <a:miter/>
          </a:ln>
        </p:spPr>
        <p:txBody>
          <a:bodyPr rtlCol="0" anchor="ctr"/>
          <a:lstStyle/>
          <a:p>
            <a:endParaRPr lang="en-US"/>
          </a:p>
        </p:txBody>
      </p:sp>
      <p:sp>
        <p:nvSpPr>
          <p:cNvPr id="645" name="צורה חופשית: צורה 618">
            <a:extLst>
              <a:ext uri="{FF2B5EF4-FFF2-40B4-BE49-F238E27FC236}">
                <a16:creationId xmlns:a16="http://schemas.microsoft.com/office/drawing/2014/main" id="{AE4AE92E-467C-4225-A078-24DA846A6370}"/>
              </a:ext>
            </a:extLst>
          </p:cNvPr>
          <p:cNvSpPr/>
          <p:nvPr userDrawn="1"/>
        </p:nvSpPr>
        <p:spPr>
          <a:xfrm>
            <a:off x="6111906" y="24098"/>
            <a:ext cx="1828" cy="761"/>
          </a:xfrm>
          <a:custGeom>
            <a:avLst/>
            <a:gdLst>
              <a:gd name="connsiteX0" fmla="*/ 1810 w 1828"/>
              <a:gd name="connsiteY0" fmla="*/ 762 h 761"/>
              <a:gd name="connsiteX1" fmla="*/ 0 w 1828"/>
              <a:gd name="connsiteY1" fmla="*/ 0 h 761"/>
              <a:gd name="connsiteX2" fmla="*/ 1810 w 1828"/>
              <a:gd name="connsiteY2" fmla="*/ 762 h 761"/>
            </a:gdLst>
            <a:ahLst/>
            <a:cxnLst>
              <a:cxn ang="0">
                <a:pos x="connsiteX0" y="connsiteY0"/>
              </a:cxn>
              <a:cxn ang="0">
                <a:pos x="connsiteX1" y="connsiteY1"/>
              </a:cxn>
              <a:cxn ang="0">
                <a:pos x="connsiteX2" y="connsiteY2"/>
              </a:cxn>
            </a:cxnLst>
            <a:rect l="l" t="t" r="r" b="b"/>
            <a:pathLst>
              <a:path w="1828" h="761">
                <a:moveTo>
                  <a:pt x="1810" y="762"/>
                </a:moveTo>
                <a:cubicBezTo>
                  <a:pt x="2000" y="381"/>
                  <a:pt x="667" y="0"/>
                  <a:pt x="0" y="0"/>
                </a:cubicBezTo>
                <a:cubicBezTo>
                  <a:pt x="476" y="1143"/>
                  <a:pt x="858" y="476"/>
                  <a:pt x="1810" y="762"/>
                </a:cubicBezTo>
                <a:close/>
              </a:path>
            </a:pathLst>
          </a:custGeom>
          <a:solidFill>
            <a:srgbClr val="237E85"/>
          </a:solidFill>
          <a:ln w="9525" cap="flat">
            <a:noFill/>
            <a:prstDash val="solid"/>
            <a:miter/>
          </a:ln>
        </p:spPr>
        <p:txBody>
          <a:bodyPr rtlCol="0" anchor="ctr"/>
          <a:lstStyle/>
          <a:p>
            <a:endParaRPr lang="en-US"/>
          </a:p>
        </p:txBody>
      </p:sp>
      <p:sp>
        <p:nvSpPr>
          <p:cNvPr id="646" name="צורה חופשית: צורה 619">
            <a:extLst>
              <a:ext uri="{FF2B5EF4-FFF2-40B4-BE49-F238E27FC236}">
                <a16:creationId xmlns:a16="http://schemas.microsoft.com/office/drawing/2014/main" id="{63A6442B-C2AB-4FB7-9EAE-083EE97F463F}"/>
              </a:ext>
            </a:extLst>
          </p:cNvPr>
          <p:cNvSpPr/>
          <p:nvPr userDrawn="1"/>
        </p:nvSpPr>
        <p:spPr>
          <a:xfrm>
            <a:off x="6076854" y="23270"/>
            <a:ext cx="2285" cy="732"/>
          </a:xfrm>
          <a:custGeom>
            <a:avLst/>
            <a:gdLst>
              <a:gd name="connsiteX0" fmla="*/ 2286 w 2285"/>
              <a:gd name="connsiteY0" fmla="*/ 733 h 732"/>
              <a:gd name="connsiteX1" fmla="*/ 0 w 2285"/>
              <a:gd name="connsiteY1" fmla="*/ 66 h 732"/>
              <a:gd name="connsiteX2" fmla="*/ 2286 w 2285"/>
              <a:gd name="connsiteY2" fmla="*/ 733 h 732"/>
            </a:gdLst>
            <a:ahLst/>
            <a:cxnLst>
              <a:cxn ang="0">
                <a:pos x="connsiteX0" y="connsiteY0"/>
              </a:cxn>
              <a:cxn ang="0">
                <a:pos x="connsiteX1" y="connsiteY1"/>
              </a:cxn>
              <a:cxn ang="0">
                <a:pos x="connsiteX2" y="connsiteY2"/>
              </a:cxn>
            </a:cxnLst>
            <a:rect l="l" t="t" r="r" b="b"/>
            <a:pathLst>
              <a:path w="2285" h="732">
                <a:moveTo>
                  <a:pt x="2286" y="733"/>
                </a:moveTo>
                <a:cubicBezTo>
                  <a:pt x="2096" y="-601"/>
                  <a:pt x="762" y="352"/>
                  <a:pt x="0" y="66"/>
                </a:cubicBezTo>
                <a:cubicBezTo>
                  <a:pt x="381" y="1495"/>
                  <a:pt x="1429" y="-220"/>
                  <a:pt x="2286" y="733"/>
                </a:cubicBezTo>
                <a:close/>
              </a:path>
            </a:pathLst>
          </a:custGeom>
          <a:solidFill>
            <a:srgbClr val="237E85"/>
          </a:solidFill>
          <a:ln w="9525" cap="flat">
            <a:noFill/>
            <a:prstDash val="solid"/>
            <a:miter/>
          </a:ln>
        </p:spPr>
        <p:txBody>
          <a:bodyPr rtlCol="0" anchor="ctr"/>
          <a:lstStyle/>
          <a:p>
            <a:endParaRPr lang="en-US"/>
          </a:p>
        </p:txBody>
      </p:sp>
      <p:sp>
        <p:nvSpPr>
          <p:cNvPr id="647" name="צורה חופשית: צורה 620">
            <a:extLst>
              <a:ext uri="{FF2B5EF4-FFF2-40B4-BE49-F238E27FC236}">
                <a16:creationId xmlns:a16="http://schemas.microsoft.com/office/drawing/2014/main" id="{F7F850C1-3B3D-4892-8127-C2C7ECA7B39C}"/>
              </a:ext>
            </a:extLst>
          </p:cNvPr>
          <p:cNvSpPr/>
          <p:nvPr userDrawn="1"/>
        </p:nvSpPr>
        <p:spPr>
          <a:xfrm>
            <a:off x="6052089" y="23145"/>
            <a:ext cx="5429" cy="2080"/>
          </a:xfrm>
          <a:custGeom>
            <a:avLst/>
            <a:gdLst>
              <a:gd name="connsiteX0" fmla="*/ 2191 w 5429"/>
              <a:gd name="connsiteY0" fmla="*/ 952 h 2080"/>
              <a:gd name="connsiteX1" fmla="*/ 1524 w 5429"/>
              <a:gd name="connsiteY1" fmla="*/ 1714 h 2080"/>
              <a:gd name="connsiteX2" fmla="*/ 2477 w 5429"/>
              <a:gd name="connsiteY2" fmla="*/ 2000 h 2080"/>
              <a:gd name="connsiteX3" fmla="*/ 5429 w 5429"/>
              <a:gd name="connsiteY3" fmla="*/ 1238 h 2080"/>
              <a:gd name="connsiteX4" fmla="*/ 3620 w 5429"/>
              <a:gd name="connsiteY4" fmla="*/ 1333 h 2080"/>
              <a:gd name="connsiteX5" fmla="*/ 0 w 5429"/>
              <a:gd name="connsiteY5" fmla="*/ 0 h 2080"/>
              <a:gd name="connsiteX6" fmla="*/ 2191 w 5429"/>
              <a:gd name="connsiteY6" fmla="*/ 952 h 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9" h="2080">
                <a:moveTo>
                  <a:pt x="2191" y="952"/>
                </a:moveTo>
                <a:cubicBezTo>
                  <a:pt x="1334" y="1524"/>
                  <a:pt x="-858" y="1619"/>
                  <a:pt x="1524" y="1714"/>
                </a:cubicBezTo>
                <a:cubicBezTo>
                  <a:pt x="1905" y="1714"/>
                  <a:pt x="2000" y="2286"/>
                  <a:pt x="2477" y="2000"/>
                </a:cubicBezTo>
                <a:cubicBezTo>
                  <a:pt x="2381" y="286"/>
                  <a:pt x="4000" y="2286"/>
                  <a:pt x="5429" y="1238"/>
                </a:cubicBezTo>
                <a:cubicBezTo>
                  <a:pt x="4858" y="381"/>
                  <a:pt x="4000" y="476"/>
                  <a:pt x="3620" y="1333"/>
                </a:cubicBezTo>
                <a:cubicBezTo>
                  <a:pt x="2571" y="-381"/>
                  <a:pt x="1905" y="286"/>
                  <a:pt x="0" y="0"/>
                </a:cubicBezTo>
                <a:cubicBezTo>
                  <a:pt x="476" y="2000"/>
                  <a:pt x="1714" y="286"/>
                  <a:pt x="2191" y="952"/>
                </a:cubicBezTo>
                <a:close/>
              </a:path>
            </a:pathLst>
          </a:custGeom>
          <a:solidFill>
            <a:srgbClr val="237E85"/>
          </a:solidFill>
          <a:ln w="9525" cap="flat">
            <a:noFill/>
            <a:prstDash val="solid"/>
            <a:miter/>
          </a:ln>
        </p:spPr>
        <p:txBody>
          <a:bodyPr rtlCol="0" anchor="ctr"/>
          <a:lstStyle/>
          <a:p>
            <a:endParaRPr lang="en-US"/>
          </a:p>
        </p:txBody>
      </p:sp>
      <p:sp>
        <p:nvSpPr>
          <p:cNvPr id="648" name="צורה חופשית: צורה 621">
            <a:extLst>
              <a:ext uri="{FF2B5EF4-FFF2-40B4-BE49-F238E27FC236}">
                <a16:creationId xmlns:a16="http://schemas.microsoft.com/office/drawing/2014/main" id="{4B4B6A19-3357-4C8E-AC90-091FEB954DD1}"/>
              </a:ext>
            </a:extLst>
          </p:cNvPr>
          <p:cNvSpPr/>
          <p:nvPr userDrawn="1"/>
        </p:nvSpPr>
        <p:spPr>
          <a:xfrm>
            <a:off x="6036073" y="75914"/>
            <a:ext cx="598" cy="2190"/>
          </a:xfrm>
          <a:custGeom>
            <a:avLst/>
            <a:gdLst>
              <a:gd name="connsiteX0" fmla="*/ 300 w 598"/>
              <a:gd name="connsiteY0" fmla="*/ 2191 h 2190"/>
              <a:gd name="connsiteX1" fmla="*/ 586 w 598"/>
              <a:gd name="connsiteY1" fmla="*/ 1429 h 2190"/>
              <a:gd name="connsiteX2" fmla="*/ 205 w 598"/>
              <a:gd name="connsiteY2" fmla="*/ 0 h 2190"/>
              <a:gd name="connsiteX3" fmla="*/ 300 w 598"/>
              <a:gd name="connsiteY3" fmla="*/ 2191 h 2190"/>
            </a:gdLst>
            <a:ahLst/>
            <a:cxnLst>
              <a:cxn ang="0">
                <a:pos x="connsiteX0" y="connsiteY0"/>
              </a:cxn>
              <a:cxn ang="0">
                <a:pos x="connsiteX1" y="connsiteY1"/>
              </a:cxn>
              <a:cxn ang="0">
                <a:pos x="connsiteX2" y="connsiteY2"/>
              </a:cxn>
              <a:cxn ang="0">
                <a:pos x="connsiteX3" y="connsiteY3"/>
              </a:cxn>
            </a:cxnLst>
            <a:rect l="l" t="t" r="r" b="b"/>
            <a:pathLst>
              <a:path w="598" h="2190">
                <a:moveTo>
                  <a:pt x="300" y="2191"/>
                </a:moveTo>
                <a:cubicBezTo>
                  <a:pt x="491" y="2095"/>
                  <a:pt x="395" y="1524"/>
                  <a:pt x="586" y="1429"/>
                </a:cubicBezTo>
                <a:cubicBezTo>
                  <a:pt x="681" y="476"/>
                  <a:pt x="205" y="762"/>
                  <a:pt x="205" y="0"/>
                </a:cubicBezTo>
                <a:cubicBezTo>
                  <a:pt x="300" y="1238"/>
                  <a:pt x="-367" y="857"/>
                  <a:pt x="300" y="2191"/>
                </a:cubicBezTo>
                <a:close/>
              </a:path>
            </a:pathLst>
          </a:custGeom>
          <a:solidFill>
            <a:srgbClr val="237E85"/>
          </a:solidFill>
          <a:ln w="9525" cap="flat">
            <a:noFill/>
            <a:prstDash val="solid"/>
            <a:miter/>
          </a:ln>
        </p:spPr>
        <p:txBody>
          <a:bodyPr rtlCol="0" anchor="ctr"/>
          <a:lstStyle/>
          <a:p>
            <a:endParaRPr lang="en-US"/>
          </a:p>
        </p:txBody>
      </p:sp>
      <p:sp>
        <p:nvSpPr>
          <p:cNvPr id="649" name="צורה חופשית: צורה 622">
            <a:extLst>
              <a:ext uri="{FF2B5EF4-FFF2-40B4-BE49-F238E27FC236}">
                <a16:creationId xmlns:a16="http://schemas.microsoft.com/office/drawing/2014/main" id="{0EC7BFDD-38D8-4B6E-A504-7593373BD96A}"/>
              </a:ext>
            </a:extLst>
          </p:cNvPr>
          <p:cNvSpPr/>
          <p:nvPr userDrawn="1"/>
        </p:nvSpPr>
        <p:spPr>
          <a:xfrm>
            <a:off x="2660237" y="186404"/>
            <a:ext cx="4571" cy="8191"/>
          </a:xfrm>
          <a:custGeom>
            <a:avLst/>
            <a:gdLst>
              <a:gd name="connsiteX0" fmla="*/ 4572 w 4571"/>
              <a:gd name="connsiteY0" fmla="*/ 0 h 8191"/>
              <a:gd name="connsiteX1" fmla="*/ 0 w 4571"/>
              <a:gd name="connsiteY1" fmla="*/ 8192 h 8191"/>
              <a:gd name="connsiteX2" fmla="*/ 4572 w 4571"/>
              <a:gd name="connsiteY2" fmla="*/ 0 h 8191"/>
            </a:gdLst>
            <a:ahLst/>
            <a:cxnLst>
              <a:cxn ang="0">
                <a:pos x="connsiteX0" y="connsiteY0"/>
              </a:cxn>
              <a:cxn ang="0">
                <a:pos x="connsiteX1" y="connsiteY1"/>
              </a:cxn>
              <a:cxn ang="0">
                <a:pos x="connsiteX2" y="connsiteY2"/>
              </a:cxn>
            </a:cxnLst>
            <a:rect l="l" t="t" r="r" b="b"/>
            <a:pathLst>
              <a:path w="4571" h="8191">
                <a:moveTo>
                  <a:pt x="4572" y="0"/>
                </a:moveTo>
                <a:cubicBezTo>
                  <a:pt x="3048" y="2762"/>
                  <a:pt x="1619" y="5524"/>
                  <a:pt x="0" y="8192"/>
                </a:cubicBezTo>
                <a:cubicBezTo>
                  <a:pt x="1714" y="5524"/>
                  <a:pt x="3143" y="2762"/>
                  <a:pt x="4572" y="0"/>
                </a:cubicBezTo>
                <a:close/>
              </a:path>
            </a:pathLst>
          </a:custGeom>
          <a:solidFill>
            <a:srgbClr val="0885C6"/>
          </a:solidFill>
          <a:ln w="9525" cap="flat">
            <a:noFill/>
            <a:prstDash val="solid"/>
            <a:miter/>
          </a:ln>
        </p:spPr>
        <p:txBody>
          <a:bodyPr rtlCol="0" anchor="ctr"/>
          <a:lstStyle/>
          <a:p>
            <a:endParaRPr lang="en-US"/>
          </a:p>
        </p:txBody>
      </p:sp>
      <p:sp>
        <p:nvSpPr>
          <p:cNvPr id="650" name="צורה חופשית: צורה 623">
            <a:extLst>
              <a:ext uri="{FF2B5EF4-FFF2-40B4-BE49-F238E27FC236}">
                <a16:creationId xmlns:a16="http://schemas.microsoft.com/office/drawing/2014/main" id="{E6AF4433-3562-421A-85F1-89E05A5232F8}"/>
              </a:ext>
            </a:extLst>
          </p:cNvPr>
          <p:cNvSpPr/>
          <p:nvPr userDrawn="1"/>
        </p:nvSpPr>
        <p:spPr>
          <a:xfrm>
            <a:off x="2678334" y="152876"/>
            <a:ext cx="2476" cy="6000"/>
          </a:xfrm>
          <a:custGeom>
            <a:avLst/>
            <a:gdLst>
              <a:gd name="connsiteX0" fmla="*/ 2477 w 2476"/>
              <a:gd name="connsiteY0" fmla="*/ 0 h 6000"/>
              <a:gd name="connsiteX1" fmla="*/ 0 w 2476"/>
              <a:gd name="connsiteY1" fmla="*/ 6001 h 6000"/>
              <a:gd name="connsiteX2" fmla="*/ 2477 w 2476"/>
              <a:gd name="connsiteY2" fmla="*/ 0 h 6000"/>
            </a:gdLst>
            <a:ahLst/>
            <a:cxnLst>
              <a:cxn ang="0">
                <a:pos x="connsiteX0" y="connsiteY0"/>
              </a:cxn>
              <a:cxn ang="0">
                <a:pos x="connsiteX1" y="connsiteY1"/>
              </a:cxn>
              <a:cxn ang="0">
                <a:pos x="connsiteX2" y="connsiteY2"/>
              </a:cxn>
            </a:cxnLst>
            <a:rect l="l" t="t" r="r" b="b"/>
            <a:pathLst>
              <a:path w="2476" h="6000">
                <a:moveTo>
                  <a:pt x="2477" y="0"/>
                </a:moveTo>
                <a:cubicBezTo>
                  <a:pt x="1619" y="2000"/>
                  <a:pt x="857" y="4001"/>
                  <a:pt x="0" y="6001"/>
                </a:cubicBezTo>
                <a:cubicBezTo>
                  <a:pt x="857" y="4001"/>
                  <a:pt x="1619" y="2000"/>
                  <a:pt x="2477" y="0"/>
                </a:cubicBezTo>
                <a:close/>
              </a:path>
            </a:pathLst>
          </a:custGeom>
          <a:solidFill>
            <a:srgbClr val="0885C6"/>
          </a:solidFill>
          <a:ln w="9525" cap="flat">
            <a:noFill/>
            <a:prstDash val="solid"/>
            <a:miter/>
          </a:ln>
        </p:spPr>
        <p:txBody>
          <a:bodyPr rtlCol="0" anchor="ctr"/>
          <a:lstStyle/>
          <a:p>
            <a:endParaRPr lang="en-US"/>
          </a:p>
        </p:txBody>
      </p:sp>
      <p:sp>
        <p:nvSpPr>
          <p:cNvPr id="651" name="צורה חופשית: צורה 624">
            <a:extLst>
              <a:ext uri="{FF2B5EF4-FFF2-40B4-BE49-F238E27FC236}">
                <a16:creationId xmlns:a16="http://schemas.microsoft.com/office/drawing/2014/main" id="{333A4133-4787-4C95-A355-AD4408FFE709}"/>
              </a:ext>
            </a:extLst>
          </p:cNvPr>
          <p:cNvSpPr/>
          <p:nvPr userDrawn="1"/>
        </p:nvSpPr>
        <p:spPr>
          <a:xfrm>
            <a:off x="2694432" y="109918"/>
            <a:ext cx="1142" cy="4000"/>
          </a:xfrm>
          <a:custGeom>
            <a:avLst/>
            <a:gdLst>
              <a:gd name="connsiteX0" fmla="*/ 1143 w 1142"/>
              <a:gd name="connsiteY0" fmla="*/ 0 h 4000"/>
              <a:gd name="connsiteX1" fmla="*/ 0 w 1142"/>
              <a:gd name="connsiteY1" fmla="*/ 4001 h 4000"/>
              <a:gd name="connsiteX2" fmla="*/ 1143 w 1142"/>
              <a:gd name="connsiteY2" fmla="*/ 0 h 4000"/>
            </a:gdLst>
            <a:ahLst/>
            <a:cxnLst>
              <a:cxn ang="0">
                <a:pos x="connsiteX0" y="connsiteY0"/>
              </a:cxn>
              <a:cxn ang="0">
                <a:pos x="connsiteX1" y="connsiteY1"/>
              </a:cxn>
              <a:cxn ang="0">
                <a:pos x="connsiteX2" y="connsiteY2"/>
              </a:cxn>
            </a:cxnLst>
            <a:rect l="l" t="t" r="r" b="b"/>
            <a:pathLst>
              <a:path w="1142" h="4000">
                <a:moveTo>
                  <a:pt x="1143" y="0"/>
                </a:moveTo>
                <a:cubicBezTo>
                  <a:pt x="762" y="1334"/>
                  <a:pt x="381" y="2667"/>
                  <a:pt x="0" y="4001"/>
                </a:cubicBezTo>
                <a:cubicBezTo>
                  <a:pt x="381" y="2762"/>
                  <a:pt x="857" y="1334"/>
                  <a:pt x="1143" y="0"/>
                </a:cubicBezTo>
                <a:close/>
              </a:path>
            </a:pathLst>
          </a:custGeom>
          <a:solidFill>
            <a:srgbClr val="0885C6"/>
          </a:solidFill>
          <a:ln w="9525" cap="flat">
            <a:noFill/>
            <a:prstDash val="solid"/>
            <a:miter/>
          </a:ln>
        </p:spPr>
        <p:txBody>
          <a:bodyPr rtlCol="0" anchor="ctr"/>
          <a:lstStyle/>
          <a:p>
            <a:endParaRPr lang="en-US"/>
          </a:p>
        </p:txBody>
      </p:sp>
      <p:sp>
        <p:nvSpPr>
          <p:cNvPr id="652" name="צורה חופשית: צורה 625">
            <a:extLst>
              <a:ext uri="{FF2B5EF4-FFF2-40B4-BE49-F238E27FC236}">
                <a16:creationId xmlns:a16="http://schemas.microsoft.com/office/drawing/2014/main" id="{8F318DD3-776D-49FC-A0A9-50BCE9783F40}"/>
              </a:ext>
            </a:extLst>
          </p:cNvPr>
          <p:cNvSpPr/>
          <p:nvPr userDrawn="1"/>
        </p:nvSpPr>
        <p:spPr>
          <a:xfrm>
            <a:off x="2686907" y="130873"/>
            <a:ext cx="2285" cy="6286"/>
          </a:xfrm>
          <a:custGeom>
            <a:avLst/>
            <a:gdLst>
              <a:gd name="connsiteX0" fmla="*/ 2286 w 2285"/>
              <a:gd name="connsiteY0" fmla="*/ 0 h 6286"/>
              <a:gd name="connsiteX1" fmla="*/ 0 w 2285"/>
              <a:gd name="connsiteY1" fmla="*/ 6286 h 6286"/>
              <a:gd name="connsiteX2" fmla="*/ 2286 w 2285"/>
              <a:gd name="connsiteY2" fmla="*/ 0 h 6286"/>
            </a:gdLst>
            <a:ahLst/>
            <a:cxnLst>
              <a:cxn ang="0">
                <a:pos x="connsiteX0" y="connsiteY0"/>
              </a:cxn>
              <a:cxn ang="0">
                <a:pos x="connsiteX1" y="connsiteY1"/>
              </a:cxn>
              <a:cxn ang="0">
                <a:pos x="connsiteX2" y="connsiteY2"/>
              </a:cxn>
            </a:cxnLst>
            <a:rect l="l" t="t" r="r" b="b"/>
            <a:pathLst>
              <a:path w="2285" h="6286">
                <a:moveTo>
                  <a:pt x="2286" y="0"/>
                </a:moveTo>
                <a:cubicBezTo>
                  <a:pt x="1524" y="2096"/>
                  <a:pt x="857" y="4191"/>
                  <a:pt x="0" y="6286"/>
                </a:cubicBezTo>
                <a:cubicBezTo>
                  <a:pt x="762" y="4286"/>
                  <a:pt x="1524" y="2191"/>
                  <a:pt x="2286" y="0"/>
                </a:cubicBezTo>
                <a:close/>
              </a:path>
            </a:pathLst>
          </a:custGeom>
          <a:solidFill>
            <a:srgbClr val="0885C6"/>
          </a:solidFill>
          <a:ln w="9525" cap="flat">
            <a:noFill/>
            <a:prstDash val="solid"/>
            <a:miter/>
          </a:ln>
        </p:spPr>
        <p:txBody>
          <a:bodyPr rtlCol="0" anchor="ctr"/>
          <a:lstStyle/>
          <a:p>
            <a:endParaRPr lang="en-US"/>
          </a:p>
        </p:txBody>
      </p:sp>
      <p:sp>
        <p:nvSpPr>
          <p:cNvPr id="653" name="צורה חופשית: צורה 626">
            <a:extLst>
              <a:ext uri="{FF2B5EF4-FFF2-40B4-BE49-F238E27FC236}">
                <a16:creationId xmlns:a16="http://schemas.microsoft.com/office/drawing/2014/main" id="{883EC529-8200-4849-86CA-F11667FFB291}"/>
              </a:ext>
            </a:extLst>
          </p:cNvPr>
          <p:cNvSpPr/>
          <p:nvPr userDrawn="1"/>
        </p:nvSpPr>
        <p:spPr>
          <a:xfrm>
            <a:off x="2703575" y="63531"/>
            <a:ext cx="381" cy="3810"/>
          </a:xfrm>
          <a:custGeom>
            <a:avLst/>
            <a:gdLst>
              <a:gd name="connsiteX0" fmla="*/ 381 w 381"/>
              <a:gd name="connsiteY0" fmla="*/ 0 h 3810"/>
              <a:gd name="connsiteX1" fmla="*/ 0 w 381"/>
              <a:gd name="connsiteY1" fmla="*/ 3810 h 3810"/>
              <a:gd name="connsiteX2" fmla="*/ 381 w 381"/>
              <a:gd name="connsiteY2" fmla="*/ 0 h 3810"/>
            </a:gdLst>
            <a:ahLst/>
            <a:cxnLst>
              <a:cxn ang="0">
                <a:pos x="connsiteX0" y="connsiteY0"/>
              </a:cxn>
              <a:cxn ang="0">
                <a:pos x="connsiteX1" y="connsiteY1"/>
              </a:cxn>
              <a:cxn ang="0">
                <a:pos x="connsiteX2" y="connsiteY2"/>
              </a:cxn>
            </a:cxnLst>
            <a:rect l="l" t="t" r="r" b="b"/>
            <a:pathLst>
              <a:path w="381" h="3810">
                <a:moveTo>
                  <a:pt x="381" y="0"/>
                </a:moveTo>
                <a:cubicBezTo>
                  <a:pt x="286" y="1238"/>
                  <a:pt x="190" y="2572"/>
                  <a:pt x="0" y="3810"/>
                </a:cubicBezTo>
                <a:cubicBezTo>
                  <a:pt x="190" y="2476"/>
                  <a:pt x="286" y="1238"/>
                  <a:pt x="381" y="0"/>
                </a:cubicBezTo>
                <a:close/>
              </a:path>
            </a:pathLst>
          </a:custGeom>
          <a:solidFill>
            <a:srgbClr val="0885C6"/>
          </a:solidFill>
          <a:ln w="9525" cap="flat">
            <a:noFill/>
            <a:prstDash val="solid"/>
            <a:miter/>
          </a:ln>
        </p:spPr>
        <p:txBody>
          <a:bodyPr rtlCol="0" anchor="ctr"/>
          <a:lstStyle/>
          <a:p>
            <a:endParaRPr lang="en-US"/>
          </a:p>
        </p:txBody>
      </p:sp>
      <p:sp>
        <p:nvSpPr>
          <p:cNvPr id="654" name="צורה חופשית: צורה 627">
            <a:extLst>
              <a:ext uri="{FF2B5EF4-FFF2-40B4-BE49-F238E27FC236}">
                <a16:creationId xmlns:a16="http://schemas.microsoft.com/office/drawing/2014/main" id="{0564B025-E889-4542-AC32-B6E70E89B048}"/>
              </a:ext>
            </a:extLst>
          </p:cNvPr>
          <p:cNvSpPr/>
          <p:nvPr userDrawn="1"/>
        </p:nvSpPr>
        <p:spPr>
          <a:xfrm>
            <a:off x="6084708" y="273081"/>
            <a:ext cx="12149" cy="1523"/>
          </a:xfrm>
          <a:custGeom>
            <a:avLst/>
            <a:gdLst>
              <a:gd name="connsiteX0" fmla="*/ 1005 w 12149"/>
              <a:gd name="connsiteY0" fmla="*/ 571 h 1523"/>
              <a:gd name="connsiteX1" fmla="*/ 2529 w 12149"/>
              <a:gd name="connsiteY1" fmla="*/ 571 h 1523"/>
              <a:gd name="connsiteX2" fmla="*/ 12149 w 12149"/>
              <a:gd name="connsiteY2" fmla="*/ 1524 h 1523"/>
              <a:gd name="connsiteX3" fmla="*/ 6625 w 12149"/>
              <a:gd name="connsiteY3" fmla="*/ 0 h 1523"/>
              <a:gd name="connsiteX4" fmla="*/ 7577 w 12149"/>
              <a:gd name="connsiteY4" fmla="*/ 381 h 1523"/>
              <a:gd name="connsiteX5" fmla="*/ 338 w 12149"/>
              <a:gd name="connsiteY5" fmla="*/ 191 h 1523"/>
              <a:gd name="connsiteX6" fmla="*/ 1005 w 12149"/>
              <a:gd name="connsiteY6" fmla="*/ 571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49" h="1523">
                <a:moveTo>
                  <a:pt x="1005" y="571"/>
                </a:moveTo>
                <a:lnTo>
                  <a:pt x="2529" y="571"/>
                </a:lnTo>
                <a:cubicBezTo>
                  <a:pt x="5672" y="1524"/>
                  <a:pt x="8434" y="1238"/>
                  <a:pt x="12149" y="1524"/>
                </a:cubicBezTo>
                <a:cubicBezTo>
                  <a:pt x="10720" y="286"/>
                  <a:pt x="9006" y="476"/>
                  <a:pt x="6625" y="0"/>
                </a:cubicBezTo>
                <a:cubicBezTo>
                  <a:pt x="6529" y="762"/>
                  <a:pt x="7291" y="191"/>
                  <a:pt x="7577" y="381"/>
                </a:cubicBezTo>
                <a:cubicBezTo>
                  <a:pt x="5767" y="1715"/>
                  <a:pt x="2910" y="-286"/>
                  <a:pt x="338" y="191"/>
                </a:cubicBezTo>
                <a:cubicBezTo>
                  <a:pt x="-614" y="381"/>
                  <a:pt x="719" y="762"/>
                  <a:pt x="1005" y="571"/>
                </a:cubicBezTo>
                <a:close/>
              </a:path>
            </a:pathLst>
          </a:custGeom>
          <a:solidFill>
            <a:srgbClr val="237E85"/>
          </a:solidFill>
          <a:ln w="9525" cap="flat">
            <a:noFill/>
            <a:prstDash val="solid"/>
            <a:miter/>
          </a:ln>
        </p:spPr>
        <p:txBody>
          <a:bodyPr rtlCol="0" anchor="ctr"/>
          <a:lstStyle/>
          <a:p>
            <a:endParaRPr lang="en-US"/>
          </a:p>
        </p:txBody>
      </p:sp>
      <p:sp>
        <p:nvSpPr>
          <p:cNvPr id="655" name="צורה חופשית: צורה 628">
            <a:extLst>
              <a:ext uri="{FF2B5EF4-FFF2-40B4-BE49-F238E27FC236}">
                <a16:creationId xmlns:a16="http://schemas.microsoft.com/office/drawing/2014/main" id="{7D828A7D-BAE3-478B-AC7E-DAB706225F9B}"/>
              </a:ext>
            </a:extLst>
          </p:cNvPr>
          <p:cNvSpPr/>
          <p:nvPr userDrawn="1"/>
        </p:nvSpPr>
        <p:spPr>
          <a:xfrm>
            <a:off x="2705004" y="42195"/>
            <a:ext cx="95" cy="3524"/>
          </a:xfrm>
          <a:custGeom>
            <a:avLst/>
            <a:gdLst>
              <a:gd name="connsiteX0" fmla="*/ 95 w 95"/>
              <a:gd name="connsiteY0" fmla="*/ 0 h 3524"/>
              <a:gd name="connsiteX1" fmla="*/ 0 w 95"/>
              <a:gd name="connsiteY1" fmla="*/ 3524 h 3524"/>
              <a:gd name="connsiteX2" fmla="*/ 95 w 95"/>
              <a:gd name="connsiteY2" fmla="*/ 0 h 3524"/>
            </a:gdLst>
            <a:ahLst/>
            <a:cxnLst>
              <a:cxn ang="0">
                <a:pos x="connsiteX0" y="connsiteY0"/>
              </a:cxn>
              <a:cxn ang="0">
                <a:pos x="connsiteX1" y="connsiteY1"/>
              </a:cxn>
              <a:cxn ang="0">
                <a:pos x="connsiteX2" y="connsiteY2"/>
              </a:cxn>
            </a:cxnLst>
            <a:rect l="l" t="t" r="r" b="b"/>
            <a:pathLst>
              <a:path w="95" h="3524">
                <a:moveTo>
                  <a:pt x="95" y="0"/>
                </a:moveTo>
                <a:cubicBezTo>
                  <a:pt x="95" y="1143"/>
                  <a:pt x="0" y="2286"/>
                  <a:pt x="0" y="3524"/>
                </a:cubicBezTo>
                <a:cubicBezTo>
                  <a:pt x="0" y="2381"/>
                  <a:pt x="95" y="1238"/>
                  <a:pt x="95" y="0"/>
                </a:cubicBezTo>
                <a:close/>
              </a:path>
            </a:pathLst>
          </a:custGeom>
          <a:solidFill>
            <a:srgbClr val="0885C6"/>
          </a:solidFill>
          <a:ln w="9525" cap="flat">
            <a:noFill/>
            <a:prstDash val="solid"/>
            <a:miter/>
          </a:ln>
        </p:spPr>
        <p:txBody>
          <a:bodyPr rtlCol="0" anchor="ctr"/>
          <a:lstStyle/>
          <a:p>
            <a:endParaRPr lang="en-US"/>
          </a:p>
        </p:txBody>
      </p:sp>
      <p:sp>
        <p:nvSpPr>
          <p:cNvPr id="656" name="צורה חופשית: צורה 629">
            <a:extLst>
              <a:ext uri="{FF2B5EF4-FFF2-40B4-BE49-F238E27FC236}">
                <a16:creationId xmlns:a16="http://schemas.microsoft.com/office/drawing/2014/main" id="{123310C0-CDCB-4966-A7E1-40D4588F9375}"/>
              </a:ext>
            </a:extLst>
          </p:cNvPr>
          <p:cNvSpPr/>
          <p:nvPr userDrawn="1"/>
        </p:nvSpPr>
        <p:spPr>
          <a:xfrm>
            <a:off x="2603563" y="261175"/>
            <a:ext cx="6000" cy="6477"/>
          </a:xfrm>
          <a:custGeom>
            <a:avLst/>
            <a:gdLst>
              <a:gd name="connsiteX0" fmla="*/ 6001 w 6000"/>
              <a:gd name="connsiteY0" fmla="*/ 0 h 6477"/>
              <a:gd name="connsiteX1" fmla="*/ 0 w 6000"/>
              <a:gd name="connsiteY1" fmla="*/ 6477 h 6477"/>
              <a:gd name="connsiteX2" fmla="*/ 6001 w 6000"/>
              <a:gd name="connsiteY2" fmla="*/ 0 h 6477"/>
            </a:gdLst>
            <a:ahLst/>
            <a:cxnLst>
              <a:cxn ang="0">
                <a:pos x="connsiteX0" y="connsiteY0"/>
              </a:cxn>
              <a:cxn ang="0">
                <a:pos x="connsiteX1" y="connsiteY1"/>
              </a:cxn>
              <a:cxn ang="0">
                <a:pos x="connsiteX2" y="connsiteY2"/>
              </a:cxn>
            </a:cxnLst>
            <a:rect l="l" t="t" r="r" b="b"/>
            <a:pathLst>
              <a:path w="6000" h="6477">
                <a:moveTo>
                  <a:pt x="6001" y="0"/>
                </a:moveTo>
                <a:cubicBezTo>
                  <a:pt x="4001" y="2191"/>
                  <a:pt x="2096" y="4286"/>
                  <a:pt x="0" y="6477"/>
                </a:cubicBezTo>
                <a:cubicBezTo>
                  <a:pt x="2096" y="4286"/>
                  <a:pt x="4001" y="2095"/>
                  <a:pt x="6001" y="0"/>
                </a:cubicBezTo>
                <a:close/>
              </a:path>
            </a:pathLst>
          </a:custGeom>
          <a:solidFill>
            <a:srgbClr val="0885C6"/>
          </a:solidFill>
          <a:ln w="9525" cap="flat">
            <a:noFill/>
            <a:prstDash val="solid"/>
            <a:miter/>
          </a:ln>
        </p:spPr>
        <p:txBody>
          <a:bodyPr rtlCol="0" anchor="ctr"/>
          <a:lstStyle/>
          <a:p>
            <a:endParaRPr lang="en-US"/>
          </a:p>
        </p:txBody>
      </p:sp>
      <p:sp>
        <p:nvSpPr>
          <p:cNvPr id="657" name="צורה חופשית: צורה 630">
            <a:extLst>
              <a:ext uri="{FF2B5EF4-FFF2-40B4-BE49-F238E27FC236}">
                <a16:creationId xmlns:a16="http://schemas.microsoft.com/office/drawing/2014/main" id="{B2D24F5E-3985-43BC-8CFB-EC881A5A05EA}"/>
              </a:ext>
            </a:extLst>
          </p:cNvPr>
          <p:cNvSpPr/>
          <p:nvPr userDrawn="1"/>
        </p:nvSpPr>
        <p:spPr>
          <a:xfrm>
            <a:off x="6676738" y="61762"/>
            <a:ext cx="6286" cy="969"/>
          </a:xfrm>
          <a:custGeom>
            <a:avLst/>
            <a:gdLst>
              <a:gd name="connsiteX0" fmla="*/ 0 w 6286"/>
              <a:gd name="connsiteY0" fmla="*/ 246 h 969"/>
              <a:gd name="connsiteX1" fmla="*/ 6287 w 6286"/>
              <a:gd name="connsiteY1" fmla="*/ 531 h 969"/>
              <a:gd name="connsiteX2" fmla="*/ 0 w 6286"/>
              <a:gd name="connsiteY2" fmla="*/ 246 h 969"/>
            </a:gdLst>
            <a:ahLst/>
            <a:cxnLst>
              <a:cxn ang="0">
                <a:pos x="connsiteX0" y="connsiteY0"/>
              </a:cxn>
              <a:cxn ang="0">
                <a:pos x="connsiteX1" y="connsiteY1"/>
              </a:cxn>
              <a:cxn ang="0">
                <a:pos x="connsiteX2" y="connsiteY2"/>
              </a:cxn>
            </a:cxnLst>
            <a:rect l="l" t="t" r="r" b="b"/>
            <a:pathLst>
              <a:path w="6286" h="969">
                <a:moveTo>
                  <a:pt x="0" y="246"/>
                </a:moveTo>
                <a:cubicBezTo>
                  <a:pt x="477" y="-40"/>
                  <a:pt x="5525" y="1770"/>
                  <a:pt x="6287" y="531"/>
                </a:cubicBezTo>
                <a:cubicBezTo>
                  <a:pt x="5715" y="1484"/>
                  <a:pt x="1144" y="-707"/>
                  <a:pt x="0" y="246"/>
                </a:cubicBezTo>
                <a:close/>
              </a:path>
            </a:pathLst>
          </a:custGeom>
          <a:solidFill>
            <a:srgbClr val="237E85"/>
          </a:solidFill>
          <a:ln w="9525" cap="flat">
            <a:noFill/>
            <a:prstDash val="solid"/>
            <a:miter/>
          </a:ln>
        </p:spPr>
        <p:txBody>
          <a:bodyPr rtlCol="0" anchor="ctr"/>
          <a:lstStyle/>
          <a:p>
            <a:endParaRPr lang="en-US"/>
          </a:p>
        </p:txBody>
      </p:sp>
      <p:sp>
        <p:nvSpPr>
          <p:cNvPr id="658" name="צורה חופשית: צורה 631">
            <a:extLst>
              <a:ext uri="{FF2B5EF4-FFF2-40B4-BE49-F238E27FC236}">
                <a16:creationId xmlns:a16="http://schemas.microsoft.com/office/drawing/2014/main" id="{70E9C9EA-62F2-4675-82B2-B15F2D2858A8}"/>
              </a:ext>
            </a:extLst>
          </p:cNvPr>
          <p:cNvSpPr/>
          <p:nvPr userDrawn="1"/>
        </p:nvSpPr>
        <p:spPr>
          <a:xfrm>
            <a:off x="2617184" y="246316"/>
            <a:ext cx="5715" cy="6667"/>
          </a:xfrm>
          <a:custGeom>
            <a:avLst/>
            <a:gdLst>
              <a:gd name="connsiteX0" fmla="*/ 5715 w 5715"/>
              <a:gd name="connsiteY0" fmla="*/ 0 h 6667"/>
              <a:gd name="connsiteX1" fmla="*/ 0 w 5715"/>
              <a:gd name="connsiteY1" fmla="*/ 6667 h 6667"/>
              <a:gd name="connsiteX2" fmla="*/ 5715 w 5715"/>
              <a:gd name="connsiteY2" fmla="*/ 0 h 6667"/>
            </a:gdLst>
            <a:ahLst/>
            <a:cxnLst>
              <a:cxn ang="0">
                <a:pos x="connsiteX0" y="connsiteY0"/>
              </a:cxn>
              <a:cxn ang="0">
                <a:pos x="connsiteX1" y="connsiteY1"/>
              </a:cxn>
              <a:cxn ang="0">
                <a:pos x="connsiteX2" y="connsiteY2"/>
              </a:cxn>
            </a:cxnLst>
            <a:rect l="l" t="t" r="r" b="b"/>
            <a:pathLst>
              <a:path w="5715" h="6667">
                <a:moveTo>
                  <a:pt x="5715" y="0"/>
                </a:moveTo>
                <a:cubicBezTo>
                  <a:pt x="3810" y="2191"/>
                  <a:pt x="2000" y="4477"/>
                  <a:pt x="0" y="6667"/>
                </a:cubicBezTo>
                <a:cubicBezTo>
                  <a:pt x="2000" y="4381"/>
                  <a:pt x="3810" y="2191"/>
                  <a:pt x="5715" y="0"/>
                </a:cubicBezTo>
                <a:close/>
              </a:path>
            </a:pathLst>
          </a:custGeom>
          <a:solidFill>
            <a:srgbClr val="0885C6"/>
          </a:solidFill>
          <a:ln w="9525" cap="flat">
            <a:noFill/>
            <a:prstDash val="solid"/>
            <a:miter/>
          </a:ln>
        </p:spPr>
        <p:txBody>
          <a:bodyPr rtlCol="0" anchor="ctr"/>
          <a:lstStyle/>
          <a:p>
            <a:endParaRPr lang="en-US"/>
          </a:p>
        </p:txBody>
      </p:sp>
      <p:sp>
        <p:nvSpPr>
          <p:cNvPr id="659" name="צורה חופשית: צורה 632">
            <a:extLst>
              <a:ext uri="{FF2B5EF4-FFF2-40B4-BE49-F238E27FC236}">
                <a16:creationId xmlns:a16="http://schemas.microsoft.com/office/drawing/2014/main" id="{EEE96BA8-B5FE-49B7-93A1-AB323D4726CD}"/>
              </a:ext>
            </a:extLst>
          </p:cNvPr>
          <p:cNvSpPr/>
          <p:nvPr userDrawn="1"/>
        </p:nvSpPr>
        <p:spPr>
          <a:xfrm>
            <a:off x="2651188" y="201739"/>
            <a:ext cx="4667" cy="7429"/>
          </a:xfrm>
          <a:custGeom>
            <a:avLst/>
            <a:gdLst>
              <a:gd name="connsiteX0" fmla="*/ 4667 w 4667"/>
              <a:gd name="connsiteY0" fmla="*/ 0 h 7429"/>
              <a:gd name="connsiteX1" fmla="*/ 0 w 4667"/>
              <a:gd name="connsiteY1" fmla="*/ 7429 h 7429"/>
              <a:gd name="connsiteX2" fmla="*/ 4667 w 4667"/>
              <a:gd name="connsiteY2" fmla="*/ 0 h 7429"/>
            </a:gdLst>
            <a:ahLst/>
            <a:cxnLst>
              <a:cxn ang="0">
                <a:pos x="connsiteX0" y="connsiteY0"/>
              </a:cxn>
              <a:cxn ang="0">
                <a:pos x="connsiteX1" y="connsiteY1"/>
              </a:cxn>
              <a:cxn ang="0">
                <a:pos x="connsiteX2" y="connsiteY2"/>
              </a:cxn>
            </a:cxnLst>
            <a:rect l="l" t="t" r="r" b="b"/>
            <a:pathLst>
              <a:path w="4667" h="7429">
                <a:moveTo>
                  <a:pt x="4667" y="0"/>
                </a:moveTo>
                <a:cubicBezTo>
                  <a:pt x="3143" y="2477"/>
                  <a:pt x="1619" y="4953"/>
                  <a:pt x="0" y="7429"/>
                </a:cubicBezTo>
                <a:cubicBezTo>
                  <a:pt x="1714" y="4953"/>
                  <a:pt x="3143" y="2477"/>
                  <a:pt x="4667" y="0"/>
                </a:cubicBezTo>
                <a:close/>
              </a:path>
            </a:pathLst>
          </a:custGeom>
          <a:solidFill>
            <a:srgbClr val="0885C6"/>
          </a:solidFill>
          <a:ln w="9525" cap="flat">
            <a:noFill/>
            <a:prstDash val="solid"/>
            <a:miter/>
          </a:ln>
        </p:spPr>
        <p:txBody>
          <a:bodyPr rtlCol="0" anchor="ctr"/>
          <a:lstStyle/>
          <a:p>
            <a:endParaRPr lang="en-US"/>
          </a:p>
        </p:txBody>
      </p:sp>
      <p:sp>
        <p:nvSpPr>
          <p:cNvPr id="660" name="צורה חופשית: צורה 633">
            <a:extLst>
              <a:ext uri="{FF2B5EF4-FFF2-40B4-BE49-F238E27FC236}">
                <a16:creationId xmlns:a16="http://schemas.microsoft.com/office/drawing/2014/main" id="{412398C3-C3FD-47E6-AE1C-788AD2AFB7DE}"/>
              </a:ext>
            </a:extLst>
          </p:cNvPr>
          <p:cNvSpPr/>
          <p:nvPr userDrawn="1"/>
        </p:nvSpPr>
        <p:spPr>
          <a:xfrm>
            <a:off x="2588990" y="276129"/>
            <a:ext cx="6191" cy="6191"/>
          </a:xfrm>
          <a:custGeom>
            <a:avLst/>
            <a:gdLst>
              <a:gd name="connsiteX0" fmla="*/ 6191 w 6191"/>
              <a:gd name="connsiteY0" fmla="*/ 0 h 6191"/>
              <a:gd name="connsiteX1" fmla="*/ 0 w 6191"/>
              <a:gd name="connsiteY1" fmla="*/ 6191 h 6191"/>
              <a:gd name="connsiteX2" fmla="*/ 6191 w 6191"/>
              <a:gd name="connsiteY2" fmla="*/ 0 h 6191"/>
            </a:gdLst>
            <a:ahLst/>
            <a:cxnLst>
              <a:cxn ang="0">
                <a:pos x="connsiteX0" y="connsiteY0"/>
              </a:cxn>
              <a:cxn ang="0">
                <a:pos x="connsiteX1" y="connsiteY1"/>
              </a:cxn>
              <a:cxn ang="0">
                <a:pos x="connsiteX2" y="connsiteY2"/>
              </a:cxn>
            </a:cxnLst>
            <a:rect l="l" t="t" r="r" b="b"/>
            <a:pathLst>
              <a:path w="6191" h="6191">
                <a:moveTo>
                  <a:pt x="6191" y="0"/>
                </a:moveTo>
                <a:cubicBezTo>
                  <a:pt x="4096" y="2095"/>
                  <a:pt x="2096" y="4096"/>
                  <a:pt x="0" y="6191"/>
                </a:cubicBezTo>
                <a:cubicBezTo>
                  <a:pt x="2096" y="4096"/>
                  <a:pt x="4096" y="2000"/>
                  <a:pt x="6191" y="0"/>
                </a:cubicBezTo>
                <a:close/>
              </a:path>
            </a:pathLst>
          </a:custGeom>
          <a:solidFill>
            <a:srgbClr val="0885C6"/>
          </a:solidFill>
          <a:ln w="9525" cap="flat">
            <a:noFill/>
            <a:prstDash val="solid"/>
            <a:miter/>
          </a:ln>
        </p:spPr>
        <p:txBody>
          <a:bodyPr rtlCol="0" anchor="ctr"/>
          <a:lstStyle/>
          <a:p>
            <a:endParaRPr lang="en-US"/>
          </a:p>
        </p:txBody>
      </p:sp>
      <p:sp>
        <p:nvSpPr>
          <p:cNvPr id="661" name="צורה חופשית: צורה 634">
            <a:extLst>
              <a:ext uri="{FF2B5EF4-FFF2-40B4-BE49-F238E27FC236}">
                <a16:creationId xmlns:a16="http://schemas.microsoft.com/office/drawing/2014/main" id="{BF02DEEB-D632-4125-9067-A925B15A3B93}"/>
              </a:ext>
            </a:extLst>
          </p:cNvPr>
          <p:cNvSpPr/>
          <p:nvPr userDrawn="1"/>
        </p:nvSpPr>
        <p:spPr>
          <a:xfrm>
            <a:off x="2640901" y="216503"/>
            <a:ext cx="5143" cy="7239"/>
          </a:xfrm>
          <a:custGeom>
            <a:avLst/>
            <a:gdLst>
              <a:gd name="connsiteX0" fmla="*/ 5143 w 5143"/>
              <a:gd name="connsiteY0" fmla="*/ 0 h 7239"/>
              <a:gd name="connsiteX1" fmla="*/ 0 w 5143"/>
              <a:gd name="connsiteY1" fmla="*/ 7239 h 7239"/>
              <a:gd name="connsiteX2" fmla="*/ 5143 w 5143"/>
              <a:gd name="connsiteY2" fmla="*/ 0 h 7239"/>
            </a:gdLst>
            <a:ahLst/>
            <a:cxnLst>
              <a:cxn ang="0">
                <a:pos x="connsiteX0" y="connsiteY0"/>
              </a:cxn>
              <a:cxn ang="0">
                <a:pos x="connsiteX1" y="connsiteY1"/>
              </a:cxn>
              <a:cxn ang="0">
                <a:pos x="connsiteX2" y="connsiteY2"/>
              </a:cxn>
            </a:cxnLst>
            <a:rect l="l" t="t" r="r" b="b"/>
            <a:pathLst>
              <a:path w="5143" h="7239">
                <a:moveTo>
                  <a:pt x="5143" y="0"/>
                </a:moveTo>
                <a:cubicBezTo>
                  <a:pt x="3429" y="2381"/>
                  <a:pt x="1810" y="4858"/>
                  <a:pt x="0" y="7239"/>
                </a:cubicBezTo>
                <a:cubicBezTo>
                  <a:pt x="1905" y="4858"/>
                  <a:pt x="3524" y="2381"/>
                  <a:pt x="5143" y="0"/>
                </a:cubicBezTo>
                <a:close/>
              </a:path>
            </a:pathLst>
          </a:custGeom>
          <a:solidFill>
            <a:srgbClr val="0885C6"/>
          </a:solidFill>
          <a:ln w="9525" cap="flat">
            <a:noFill/>
            <a:prstDash val="solid"/>
            <a:miter/>
          </a:ln>
        </p:spPr>
        <p:txBody>
          <a:bodyPr rtlCol="0" anchor="ctr"/>
          <a:lstStyle/>
          <a:p>
            <a:endParaRPr lang="en-US"/>
          </a:p>
        </p:txBody>
      </p:sp>
      <p:sp>
        <p:nvSpPr>
          <p:cNvPr id="662" name="צורה חופשית: צורה 635">
            <a:extLst>
              <a:ext uri="{FF2B5EF4-FFF2-40B4-BE49-F238E27FC236}">
                <a16:creationId xmlns:a16="http://schemas.microsoft.com/office/drawing/2014/main" id="{7C76122E-3298-4B1C-91CE-8A6B88683E8A}"/>
              </a:ext>
            </a:extLst>
          </p:cNvPr>
          <p:cNvSpPr/>
          <p:nvPr userDrawn="1"/>
        </p:nvSpPr>
        <p:spPr>
          <a:xfrm>
            <a:off x="2629661" y="231457"/>
            <a:ext cx="5334" cy="6858"/>
          </a:xfrm>
          <a:custGeom>
            <a:avLst/>
            <a:gdLst>
              <a:gd name="connsiteX0" fmla="*/ 5334 w 5334"/>
              <a:gd name="connsiteY0" fmla="*/ 0 h 6858"/>
              <a:gd name="connsiteX1" fmla="*/ 0 w 5334"/>
              <a:gd name="connsiteY1" fmla="*/ 6858 h 6858"/>
              <a:gd name="connsiteX2" fmla="*/ 5334 w 5334"/>
              <a:gd name="connsiteY2" fmla="*/ 0 h 6858"/>
            </a:gdLst>
            <a:ahLst/>
            <a:cxnLst>
              <a:cxn ang="0">
                <a:pos x="connsiteX0" y="connsiteY0"/>
              </a:cxn>
              <a:cxn ang="0">
                <a:pos x="connsiteX1" y="connsiteY1"/>
              </a:cxn>
              <a:cxn ang="0">
                <a:pos x="connsiteX2" y="connsiteY2"/>
              </a:cxn>
            </a:cxnLst>
            <a:rect l="l" t="t" r="r" b="b"/>
            <a:pathLst>
              <a:path w="5334" h="6858">
                <a:moveTo>
                  <a:pt x="5334" y="0"/>
                </a:moveTo>
                <a:cubicBezTo>
                  <a:pt x="3524" y="2286"/>
                  <a:pt x="1810" y="4572"/>
                  <a:pt x="0" y="6858"/>
                </a:cubicBezTo>
                <a:cubicBezTo>
                  <a:pt x="1810" y="4572"/>
                  <a:pt x="3524" y="2286"/>
                  <a:pt x="5334" y="0"/>
                </a:cubicBezTo>
                <a:close/>
              </a:path>
            </a:pathLst>
          </a:custGeom>
          <a:solidFill>
            <a:srgbClr val="0885C6"/>
          </a:solidFill>
          <a:ln w="9525" cap="flat">
            <a:noFill/>
            <a:prstDash val="solid"/>
            <a:miter/>
          </a:ln>
        </p:spPr>
        <p:txBody>
          <a:bodyPr rtlCol="0" anchor="ctr"/>
          <a:lstStyle/>
          <a:p>
            <a:endParaRPr lang="en-US"/>
          </a:p>
        </p:txBody>
      </p:sp>
      <p:sp>
        <p:nvSpPr>
          <p:cNvPr id="663" name="צורה חופשית: צורה 636">
            <a:extLst>
              <a:ext uri="{FF2B5EF4-FFF2-40B4-BE49-F238E27FC236}">
                <a16:creationId xmlns:a16="http://schemas.microsoft.com/office/drawing/2014/main" id="{7485BB16-9B3F-42BD-8473-CA84F2605679}"/>
              </a:ext>
            </a:extLst>
          </p:cNvPr>
          <p:cNvSpPr/>
          <p:nvPr userDrawn="1"/>
        </p:nvSpPr>
        <p:spPr>
          <a:xfrm>
            <a:off x="6657403" y="56576"/>
            <a:ext cx="3619" cy="1090"/>
          </a:xfrm>
          <a:custGeom>
            <a:avLst/>
            <a:gdLst>
              <a:gd name="connsiteX0" fmla="*/ 3620 w 3619"/>
              <a:gd name="connsiteY0" fmla="*/ 764 h 1090"/>
              <a:gd name="connsiteX1" fmla="*/ 0 w 3619"/>
              <a:gd name="connsiteY1" fmla="*/ 383 h 1090"/>
              <a:gd name="connsiteX2" fmla="*/ 3620 w 3619"/>
              <a:gd name="connsiteY2" fmla="*/ 764 h 1090"/>
            </a:gdLst>
            <a:ahLst/>
            <a:cxnLst>
              <a:cxn ang="0">
                <a:pos x="connsiteX0" y="connsiteY0"/>
              </a:cxn>
              <a:cxn ang="0">
                <a:pos x="connsiteX1" y="connsiteY1"/>
              </a:cxn>
              <a:cxn ang="0">
                <a:pos x="connsiteX2" y="connsiteY2"/>
              </a:cxn>
            </a:cxnLst>
            <a:rect l="l" t="t" r="r" b="b"/>
            <a:pathLst>
              <a:path w="3619" h="1090">
                <a:moveTo>
                  <a:pt x="3620" y="764"/>
                </a:moveTo>
                <a:cubicBezTo>
                  <a:pt x="2857" y="-283"/>
                  <a:pt x="1048" y="-93"/>
                  <a:pt x="0" y="383"/>
                </a:cubicBezTo>
                <a:cubicBezTo>
                  <a:pt x="952" y="764"/>
                  <a:pt x="2667" y="1526"/>
                  <a:pt x="3620" y="764"/>
                </a:cubicBezTo>
                <a:close/>
              </a:path>
            </a:pathLst>
          </a:custGeom>
          <a:solidFill>
            <a:srgbClr val="237E85"/>
          </a:solidFill>
          <a:ln w="9525" cap="flat">
            <a:noFill/>
            <a:prstDash val="solid"/>
            <a:miter/>
          </a:ln>
        </p:spPr>
        <p:txBody>
          <a:bodyPr rtlCol="0" anchor="ctr"/>
          <a:lstStyle/>
          <a:p>
            <a:endParaRPr lang="en-US"/>
          </a:p>
        </p:txBody>
      </p:sp>
      <p:sp>
        <p:nvSpPr>
          <p:cNvPr id="664" name="צורה חופשית: צורה 637">
            <a:extLst>
              <a:ext uri="{FF2B5EF4-FFF2-40B4-BE49-F238E27FC236}">
                <a16:creationId xmlns:a16="http://schemas.microsoft.com/office/drawing/2014/main" id="{7C16B5BA-8543-4257-A8AD-E29C3DA92EC0}"/>
              </a:ext>
            </a:extLst>
          </p:cNvPr>
          <p:cNvSpPr/>
          <p:nvPr userDrawn="1"/>
        </p:nvSpPr>
        <p:spPr>
          <a:xfrm>
            <a:off x="6143244" y="199466"/>
            <a:ext cx="5238" cy="1075"/>
          </a:xfrm>
          <a:custGeom>
            <a:avLst/>
            <a:gdLst>
              <a:gd name="connsiteX0" fmla="*/ 5239 w 5238"/>
              <a:gd name="connsiteY0" fmla="*/ 653 h 1075"/>
              <a:gd name="connsiteX1" fmla="*/ 0 w 5238"/>
              <a:gd name="connsiteY1" fmla="*/ 272 h 1075"/>
              <a:gd name="connsiteX2" fmla="*/ 5239 w 5238"/>
              <a:gd name="connsiteY2" fmla="*/ 653 h 1075"/>
            </a:gdLst>
            <a:ahLst/>
            <a:cxnLst>
              <a:cxn ang="0">
                <a:pos x="connsiteX0" y="connsiteY0"/>
              </a:cxn>
              <a:cxn ang="0">
                <a:pos x="connsiteX1" y="connsiteY1"/>
              </a:cxn>
              <a:cxn ang="0">
                <a:pos x="connsiteX2" y="connsiteY2"/>
              </a:cxn>
            </a:cxnLst>
            <a:rect l="l" t="t" r="r" b="b"/>
            <a:pathLst>
              <a:path w="5238" h="1075">
                <a:moveTo>
                  <a:pt x="5239" y="653"/>
                </a:moveTo>
                <a:cubicBezTo>
                  <a:pt x="4763" y="1606"/>
                  <a:pt x="952" y="-775"/>
                  <a:pt x="0" y="272"/>
                </a:cubicBezTo>
                <a:cubicBezTo>
                  <a:pt x="381" y="-13"/>
                  <a:pt x="4572" y="1892"/>
                  <a:pt x="5239" y="653"/>
                </a:cubicBezTo>
                <a:close/>
              </a:path>
            </a:pathLst>
          </a:custGeom>
          <a:solidFill>
            <a:srgbClr val="237E85"/>
          </a:solidFill>
          <a:ln w="9525" cap="flat">
            <a:noFill/>
            <a:prstDash val="solid"/>
            <a:miter/>
          </a:ln>
        </p:spPr>
        <p:txBody>
          <a:bodyPr rtlCol="0" anchor="ctr"/>
          <a:lstStyle/>
          <a:p>
            <a:endParaRPr lang="en-US"/>
          </a:p>
        </p:txBody>
      </p:sp>
      <p:sp>
        <p:nvSpPr>
          <p:cNvPr id="665" name="צורה חופשית: צורה 638">
            <a:extLst>
              <a:ext uri="{FF2B5EF4-FFF2-40B4-BE49-F238E27FC236}">
                <a16:creationId xmlns:a16="http://schemas.microsoft.com/office/drawing/2014/main" id="{F30A0618-19BD-4169-97FB-F72C2518F536}"/>
              </a:ext>
            </a:extLst>
          </p:cNvPr>
          <p:cNvSpPr/>
          <p:nvPr userDrawn="1"/>
        </p:nvSpPr>
        <p:spPr>
          <a:xfrm>
            <a:off x="6646926" y="60564"/>
            <a:ext cx="3238" cy="907"/>
          </a:xfrm>
          <a:custGeom>
            <a:avLst/>
            <a:gdLst>
              <a:gd name="connsiteX0" fmla="*/ 0 w 3238"/>
              <a:gd name="connsiteY0" fmla="*/ 300 h 907"/>
              <a:gd name="connsiteX1" fmla="*/ 3238 w 3238"/>
              <a:gd name="connsiteY1" fmla="*/ 777 h 907"/>
              <a:gd name="connsiteX2" fmla="*/ 0 w 3238"/>
              <a:gd name="connsiteY2" fmla="*/ 300 h 907"/>
            </a:gdLst>
            <a:ahLst/>
            <a:cxnLst>
              <a:cxn ang="0">
                <a:pos x="connsiteX0" y="connsiteY0"/>
              </a:cxn>
              <a:cxn ang="0">
                <a:pos x="connsiteX1" y="connsiteY1"/>
              </a:cxn>
              <a:cxn ang="0">
                <a:pos x="connsiteX2" y="connsiteY2"/>
              </a:cxn>
            </a:cxnLst>
            <a:rect l="l" t="t" r="r" b="b"/>
            <a:pathLst>
              <a:path w="3238" h="907">
                <a:moveTo>
                  <a:pt x="0" y="300"/>
                </a:moveTo>
                <a:cubicBezTo>
                  <a:pt x="952" y="872"/>
                  <a:pt x="2286" y="1062"/>
                  <a:pt x="3238" y="777"/>
                </a:cubicBezTo>
                <a:cubicBezTo>
                  <a:pt x="2381" y="205"/>
                  <a:pt x="952" y="-366"/>
                  <a:pt x="0" y="300"/>
                </a:cubicBezTo>
                <a:close/>
              </a:path>
            </a:pathLst>
          </a:custGeom>
          <a:solidFill>
            <a:srgbClr val="237E85"/>
          </a:solidFill>
          <a:ln w="9525" cap="flat">
            <a:noFill/>
            <a:prstDash val="solid"/>
            <a:miter/>
          </a:ln>
        </p:spPr>
        <p:txBody>
          <a:bodyPr rtlCol="0" anchor="ctr"/>
          <a:lstStyle/>
          <a:p>
            <a:endParaRPr lang="en-US"/>
          </a:p>
        </p:txBody>
      </p:sp>
      <p:sp>
        <p:nvSpPr>
          <p:cNvPr id="666" name="צורה חופשית: צורה 639">
            <a:extLst>
              <a:ext uri="{FF2B5EF4-FFF2-40B4-BE49-F238E27FC236}">
                <a16:creationId xmlns:a16="http://schemas.microsoft.com/office/drawing/2014/main" id="{44225628-816F-47FC-BB2D-BC8058ABA88F}"/>
              </a:ext>
            </a:extLst>
          </p:cNvPr>
          <p:cNvSpPr/>
          <p:nvPr userDrawn="1"/>
        </p:nvSpPr>
        <p:spPr>
          <a:xfrm>
            <a:off x="6589585" y="54768"/>
            <a:ext cx="3143" cy="857"/>
          </a:xfrm>
          <a:custGeom>
            <a:avLst/>
            <a:gdLst>
              <a:gd name="connsiteX0" fmla="*/ 0 w 3143"/>
              <a:gd name="connsiteY0" fmla="*/ 96 h 857"/>
              <a:gd name="connsiteX1" fmla="*/ 3143 w 3143"/>
              <a:gd name="connsiteY1" fmla="*/ 858 h 857"/>
              <a:gd name="connsiteX2" fmla="*/ 0 w 3143"/>
              <a:gd name="connsiteY2" fmla="*/ 96 h 857"/>
            </a:gdLst>
            <a:ahLst/>
            <a:cxnLst>
              <a:cxn ang="0">
                <a:pos x="connsiteX0" y="connsiteY0"/>
              </a:cxn>
              <a:cxn ang="0">
                <a:pos x="connsiteX1" y="connsiteY1"/>
              </a:cxn>
              <a:cxn ang="0">
                <a:pos x="connsiteX2" y="connsiteY2"/>
              </a:cxn>
            </a:cxnLst>
            <a:rect l="l" t="t" r="r" b="b"/>
            <a:pathLst>
              <a:path w="3143" h="857">
                <a:moveTo>
                  <a:pt x="0" y="96"/>
                </a:moveTo>
                <a:cubicBezTo>
                  <a:pt x="952" y="1239"/>
                  <a:pt x="1810" y="572"/>
                  <a:pt x="3143" y="858"/>
                </a:cubicBezTo>
                <a:cubicBezTo>
                  <a:pt x="2857" y="191"/>
                  <a:pt x="857" y="-190"/>
                  <a:pt x="0" y="96"/>
                </a:cubicBezTo>
                <a:close/>
              </a:path>
            </a:pathLst>
          </a:custGeom>
          <a:solidFill>
            <a:srgbClr val="237E85"/>
          </a:solidFill>
          <a:ln w="9525" cap="flat">
            <a:noFill/>
            <a:prstDash val="solid"/>
            <a:miter/>
          </a:ln>
        </p:spPr>
        <p:txBody>
          <a:bodyPr rtlCol="0" anchor="ctr"/>
          <a:lstStyle/>
          <a:p>
            <a:endParaRPr lang="en-US"/>
          </a:p>
        </p:txBody>
      </p:sp>
      <p:sp>
        <p:nvSpPr>
          <p:cNvPr id="667" name="צורה חופשית: צורה 640">
            <a:extLst>
              <a:ext uri="{FF2B5EF4-FFF2-40B4-BE49-F238E27FC236}">
                <a16:creationId xmlns:a16="http://schemas.microsoft.com/office/drawing/2014/main" id="{26E73B57-97CB-4E49-BA92-5125516A61CA}"/>
              </a:ext>
            </a:extLst>
          </p:cNvPr>
          <p:cNvSpPr/>
          <p:nvPr userDrawn="1"/>
        </p:nvSpPr>
        <p:spPr>
          <a:xfrm>
            <a:off x="6087998" y="272007"/>
            <a:ext cx="2191" cy="1074"/>
          </a:xfrm>
          <a:custGeom>
            <a:avLst/>
            <a:gdLst>
              <a:gd name="connsiteX0" fmla="*/ 2191 w 2191"/>
              <a:gd name="connsiteY0" fmla="*/ 1074 h 1074"/>
              <a:gd name="connsiteX1" fmla="*/ 0 w 2191"/>
              <a:gd name="connsiteY1" fmla="*/ 312 h 1074"/>
              <a:gd name="connsiteX2" fmla="*/ 2191 w 2191"/>
              <a:gd name="connsiteY2" fmla="*/ 1074 h 1074"/>
            </a:gdLst>
            <a:ahLst/>
            <a:cxnLst>
              <a:cxn ang="0">
                <a:pos x="connsiteX0" y="connsiteY0"/>
              </a:cxn>
              <a:cxn ang="0">
                <a:pos x="connsiteX1" y="connsiteY1"/>
              </a:cxn>
              <a:cxn ang="0">
                <a:pos x="connsiteX2" y="connsiteY2"/>
              </a:cxn>
            </a:cxnLst>
            <a:rect l="l" t="t" r="r" b="b"/>
            <a:pathLst>
              <a:path w="2191" h="1074">
                <a:moveTo>
                  <a:pt x="2191" y="1074"/>
                </a:moveTo>
                <a:cubicBezTo>
                  <a:pt x="1715" y="-69"/>
                  <a:pt x="1048" y="-259"/>
                  <a:pt x="0" y="312"/>
                </a:cubicBezTo>
                <a:cubicBezTo>
                  <a:pt x="381" y="1741"/>
                  <a:pt x="1715" y="503"/>
                  <a:pt x="2191" y="1074"/>
                </a:cubicBezTo>
                <a:close/>
              </a:path>
            </a:pathLst>
          </a:custGeom>
          <a:solidFill>
            <a:srgbClr val="237E85"/>
          </a:solidFill>
          <a:ln w="9525" cap="flat">
            <a:noFill/>
            <a:prstDash val="solid"/>
            <a:miter/>
          </a:ln>
        </p:spPr>
        <p:txBody>
          <a:bodyPr rtlCol="0" anchor="ctr"/>
          <a:lstStyle/>
          <a:p>
            <a:endParaRPr lang="en-US"/>
          </a:p>
        </p:txBody>
      </p:sp>
      <p:sp>
        <p:nvSpPr>
          <p:cNvPr id="668" name="צורה חופשית: צורה 641">
            <a:extLst>
              <a:ext uri="{FF2B5EF4-FFF2-40B4-BE49-F238E27FC236}">
                <a16:creationId xmlns:a16="http://schemas.microsoft.com/office/drawing/2014/main" id="{6AB61B3D-55EC-4E49-B36B-904833B8DE0B}"/>
              </a:ext>
            </a:extLst>
          </p:cNvPr>
          <p:cNvSpPr/>
          <p:nvPr userDrawn="1"/>
        </p:nvSpPr>
        <p:spPr>
          <a:xfrm>
            <a:off x="6118478" y="198578"/>
            <a:ext cx="2667" cy="882"/>
          </a:xfrm>
          <a:custGeom>
            <a:avLst/>
            <a:gdLst>
              <a:gd name="connsiteX0" fmla="*/ 2667 w 2667"/>
              <a:gd name="connsiteY0" fmla="*/ 684 h 882"/>
              <a:gd name="connsiteX1" fmla="*/ 0 w 2667"/>
              <a:gd name="connsiteY1" fmla="*/ 303 h 882"/>
              <a:gd name="connsiteX2" fmla="*/ 2667 w 2667"/>
              <a:gd name="connsiteY2" fmla="*/ 684 h 882"/>
            </a:gdLst>
            <a:ahLst/>
            <a:cxnLst>
              <a:cxn ang="0">
                <a:pos x="connsiteX0" y="connsiteY0"/>
              </a:cxn>
              <a:cxn ang="0">
                <a:pos x="connsiteX1" y="connsiteY1"/>
              </a:cxn>
              <a:cxn ang="0">
                <a:pos x="connsiteX2" y="connsiteY2"/>
              </a:cxn>
            </a:cxnLst>
            <a:rect l="l" t="t" r="r" b="b"/>
            <a:pathLst>
              <a:path w="2667" h="882">
                <a:moveTo>
                  <a:pt x="2667" y="684"/>
                </a:moveTo>
                <a:cubicBezTo>
                  <a:pt x="1905" y="208"/>
                  <a:pt x="762" y="-363"/>
                  <a:pt x="0" y="303"/>
                </a:cubicBezTo>
                <a:cubicBezTo>
                  <a:pt x="762" y="875"/>
                  <a:pt x="1905" y="1065"/>
                  <a:pt x="2667" y="684"/>
                </a:cubicBezTo>
                <a:close/>
              </a:path>
            </a:pathLst>
          </a:custGeom>
          <a:solidFill>
            <a:srgbClr val="237E85"/>
          </a:solidFill>
          <a:ln w="9525" cap="flat">
            <a:noFill/>
            <a:prstDash val="solid"/>
            <a:miter/>
          </a:ln>
        </p:spPr>
        <p:txBody>
          <a:bodyPr rtlCol="0" anchor="ctr"/>
          <a:lstStyle/>
          <a:p>
            <a:endParaRPr lang="en-US"/>
          </a:p>
        </p:txBody>
      </p:sp>
      <p:sp>
        <p:nvSpPr>
          <p:cNvPr id="669" name="צורה חופשית: צורה 642">
            <a:extLst>
              <a:ext uri="{FF2B5EF4-FFF2-40B4-BE49-F238E27FC236}">
                <a16:creationId xmlns:a16="http://schemas.microsoft.com/office/drawing/2014/main" id="{A3A0D2E6-F320-49F3-87DD-76A7A6E65945}"/>
              </a:ext>
            </a:extLst>
          </p:cNvPr>
          <p:cNvSpPr/>
          <p:nvPr userDrawn="1"/>
        </p:nvSpPr>
        <p:spPr>
          <a:xfrm>
            <a:off x="6114097" y="198501"/>
            <a:ext cx="2016" cy="761"/>
          </a:xfrm>
          <a:custGeom>
            <a:avLst/>
            <a:gdLst>
              <a:gd name="connsiteX0" fmla="*/ 2000 w 2016"/>
              <a:gd name="connsiteY0" fmla="*/ 762 h 761"/>
              <a:gd name="connsiteX1" fmla="*/ 0 w 2016"/>
              <a:gd name="connsiteY1" fmla="*/ 0 h 761"/>
              <a:gd name="connsiteX2" fmla="*/ 2000 w 2016"/>
              <a:gd name="connsiteY2" fmla="*/ 762 h 761"/>
            </a:gdLst>
            <a:ahLst/>
            <a:cxnLst>
              <a:cxn ang="0">
                <a:pos x="connsiteX0" y="connsiteY0"/>
              </a:cxn>
              <a:cxn ang="0">
                <a:pos x="connsiteX1" y="connsiteY1"/>
              </a:cxn>
              <a:cxn ang="0">
                <a:pos x="connsiteX2" y="connsiteY2"/>
              </a:cxn>
            </a:cxnLst>
            <a:rect l="l" t="t" r="r" b="b"/>
            <a:pathLst>
              <a:path w="2016" h="761">
                <a:moveTo>
                  <a:pt x="2000" y="762"/>
                </a:moveTo>
                <a:cubicBezTo>
                  <a:pt x="2191" y="381"/>
                  <a:pt x="666" y="0"/>
                  <a:pt x="0" y="0"/>
                </a:cubicBezTo>
                <a:cubicBezTo>
                  <a:pt x="571" y="1048"/>
                  <a:pt x="1048" y="476"/>
                  <a:pt x="2000" y="762"/>
                </a:cubicBezTo>
                <a:close/>
              </a:path>
            </a:pathLst>
          </a:custGeom>
          <a:solidFill>
            <a:srgbClr val="237E85"/>
          </a:solidFill>
          <a:ln w="9525" cap="flat">
            <a:noFill/>
            <a:prstDash val="solid"/>
            <a:miter/>
          </a:ln>
        </p:spPr>
        <p:txBody>
          <a:bodyPr rtlCol="0" anchor="ctr"/>
          <a:lstStyle/>
          <a:p>
            <a:endParaRPr lang="en-US"/>
          </a:p>
        </p:txBody>
      </p:sp>
      <p:sp>
        <p:nvSpPr>
          <p:cNvPr id="670" name="צורה חופשית: צורה 643">
            <a:extLst>
              <a:ext uri="{FF2B5EF4-FFF2-40B4-BE49-F238E27FC236}">
                <a16:creationId xmlns:a16="http://schemas.microsoft.com/office/drawing/2014/main" id="{CFFBE467-B30C-407F-8871-4B8EA7A9CD5F}"/>
              </a:ext>
            </a:extLst>
          </p:cNvPr>
          <p:cNvSpPr/>
          <p:nvPr userDrawn="1"/>
        </p:nvSpPr>
        <p:spPr>
          <a:xfrm>
            <a:off x="6029985" y="208692"/>
            <a:ext cx="1559" cy="3272"/>
          </a:xfrm>
          <a:custGeom>
            <a:avLst/>
            <a:gdLst>
              <a:gd name="connsiteX0" fmla="*/ 959 w 1559"/>
              <a:gd name="connsiteY0" fmla="*/ 2762 h 3272"/>
              <a:gd name="connsiteX1" fmla="*/ 1435 w 1559"/>
              <a:gd name="connsiteY1" fmla="*/ 0 h 3272"/>
              <a:gd name="connsiteX2" fmla="*/ 7 w 1559"/>
              <a:gd name="connsiteY2" fmla="*/ 2762 h 3272"/>
              <a:gd name="connsiteX3" fmla="*/ 959 w 1559"/>
              <a:gd name="connsiteY3" fmla="*/ 2762 h 3272"/>
            </a:gdLst>
            <a:ahLst/>
            <a:cxnLst>
              <a:cxn ang="0">
                <a:pos x="connsiteX0" y="connsiteY0"/>
              </a:cxn>
              <a:cxn ang="0">
                <a:pos x="connsiteX1" y="connsiteY1"/>
              </a:cxn>
              <a:cxn ang="0">
                <a:pos x="connsiteX2" y="connsiteY2"/>
              </a:cxn>
              <a:cxn ang="0">
                <a:pos x="connsiteX3" y="connsiteY3"/>
              </a:cxn>
            </a:cxnLst>
            <a:rect l="l" t="t" r="r" b="b"/>
            <a:pathLst>
              <a:path w="1559" h="3272">
                <a:moveTo>
                  <a:pt x="959" y="2762"/>
                </a:moveTo>
                <a:cubicBezTo>
                  <a:pt x="387" y="1429"/>
                  <a:pt x="2007" y="1048"/>
                  <a:pt x="1435" y="0"/>
                </a:cubicBezTo>
                <a:cubicBezTo>
                  <a:pt x="674" y="381"/>
                  <a:pt x="769" y="2381"/>
                  <a:pt x="7" y="2762"/>
                </a:cubicBezTo>
                <a:cubicBezTo>
                  <a:pt x="-89" y="4001"/>
                  <a:pt x="864" y="2572"/>
                  <a:pt x="959" y="2762"/>
                </a:cubicBezTo>
                <a:close/>
              </a:path>
            </a:pathLst>
          </a:custGeom>
          <a:solidFill>
            <a:srgbClr val="237E85"/>
          </a:solidFill>
          <a:ln w="9525" cap="flat">
            <a:noFill/>
            <a:prstDash val="solid"/>
            <a:miter/>
          </a:ln>
        </p:spPr>
        <p:txBody>
          <a:bodyPr rtlCol="0" anchor="ctr"/>
          <a:lstStyle/>
          <a:p>
            <a:endParaRPr lang="en-US"/>
          </a:p>
        </p:txBody>
      </p:sp>
      <p:sp>
        <p:nvSpPr>
          <p:cNvPr id="671" name="צורה חופשית: צורה 644">
            <a:extLst>
              <a:ext uri="{FF2B5EF4-FFF2-40B4-BE49-F238E27FC236}">
                <a16:creationId xmlns:a16="http://schemas.microsoft.com/office/drawing/2014/main" id="{39A065A4-38FE-4B7D-BBBC-589F7FE70ED1}"/>
              </a:ext>
            </a:extLst>
          </p:cNvPr>
          <p:cNvSpPr/>
          <p:nvPr userDrawn="1"/>
        </p:nvSpPr>
        <p:spPr>
          <a:xfrm>
            <a:off x="6601051" y="132753"/>
            <a:ext cx="15775" cy="2501"/>
          </a:xfrm>
          <a:custGeom>
            <a:avLst/>
            <a:gdLst>
              <a:gd name="connsiteX0" fmla="*/ 9775 w 15775"/>
              <a:gd name="connsiteY0" fmla="*/ 882 h 2501"/>
              <a:gd name="connsiteX1" fmla="*/ 441 w 15775"/>
              <a:gd name="connsiteY1" fmla="*/ 25 h 2501"/>
              <a:gd name="connsiteX2" fmla="*/ 1393 w 15775"/>
              <a:gd name="connsiteY2" fmla="*/ 501 h 2501"/>
              <a:gd name="connsiteX3" fmla="*/ 3298 w 15775"/>
              <a:gd name="connsiteY3" fmla="*/ 692 h 2501"/>
              <a:gd name="connsiteX4" fmla="*/ 15776 w 15775"/>
              <a:gd name="connsiteY4" fmla="*/ 2501 h 2501"/>
              <a:gd name="connsiteX5" fmla="*/ 8632 w 15775"/>
              <a:gd name="connsiteY5" fmla="*/ 501 h 2501"/>
              <a:gd name="connsiteX6" fmla="*/ 9775 w 15775"/>
              <a:gd name="connsiteY6" fmla="*/ 882 h 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75" h="2501">
                <a:moveTo>
                  <a:pt x="9775" y="882"/>
                </a:moveTo>
                <a:cubicBezTo>
                  <a:pt x="7394" y="2025"/>
                  <a:pt x="3774" y="-261"/>
                  <a:pt x="441" y="25"/>
                </a:cubicBezTo>
                <a:cubicBezTo>
                  <a:pt x="-798" y="120"/>
                  <a:pt x="917" y="596"/>
                  <a:pt x="1393" y="501"/>
                </a:cubicBezTo>
                <a:lnTo>
                  <a:pt x="3298" y="692"/>
                </a:lnTo>
                <a:cubicBezTo>
                  <a:pt x="7299" y="1930"/>
                  <a:pt x="10918" y="1930"/>
                  <a:pt x="15776" y="2501"/>
                </a:cubicBezTo>
                <a:cubicBezTo>
                  <a:pt x="13966" y="1168"/>
                  <a:pt x="11776" y="1168"/>
                  <a:pt x="8632" y="501"/>
                </a:cubicBezTo>
                <a:cubicBezTo>
                  <a:pt x="8537" y="1168"/>
                  <a:pt x="9490" y="692"/>
                  <a:pt x="9775" y="882"/>
                </a:cubicBezTo>
                <a:close/>
              </a:path>
            </a:pathLst>
          </a:custGeom>
          <a:solidFill>
            <a:srgbClr val="237E85"/>
          </a:solidFill>
          <a:ln w="9525" cap="flat">
            <a:noFill/>
            <a:prstDash val="solid"/>
            <a:miter/>
          </a:ln>
        </p:spPr>
        <p:txBody>
          <a:bodyPr rtlCol="0" anchor="ctr"/>
          <a:lstStyle/>
          <a:p>
            <a:endParaRPr lang="en-US"/>
          </a:p>
        </p:txBody>
      </p:sp>
      <p:sp>
        <p:nvSpPr>
          <p:cNvPr id="672" name="צורה חופשית: צורה 645">
            <a:extLst>
              <a:ext uri="{FF2B5EF4-FFF2-40B4-BE49-F238E27FC236}">
                <a16:creationId xmlns:a16="http://schemas.microsoft.com/office/drawing/2014/main" id="{2CACB66F-5436-47E2-9367-D301CB7EAA5B}"/>
              </a:ext>
            </a:extLst>
          </p:cNvPr>
          <p:cNvSpPr/>
          <p:nvPr userDrawn="1"/>
        </p:nvSpPr>
        <p:spPr>
          <a:xfrm>
            <a:off x="6605396" y="131871"/>
            <a:ext cx="2857" cy="1192"/>
          </a:xfrm>
          <a:custGeom>
            <a:avLst/>
            <a:gdLst>
              <a:gd name="connsiteX0" fmla="*/ 2858 w 2857"/>
              <a:gd name="connsiteY0" fmla="*/ 1192 h 1192"/>
              <a:gd name="connsiteX1" fmla="*/ 0 w 2857"/>
              <a:gd name="connsiteY1" fmla="*/ 240 h 1192"/>
              <a:gd name="connsiteX2" fmla="*/ 2858 w 2857"/>
              <a:gd name="connsiteY2" fmla="*/ 1192 h 1192"/>
            </a:gdLst>
            <a:ahLst/>
            <a:cxnLst>
              <a:cxn ang="0">
                <a:pos x="connsiteX0" y="connsiteY0"/>
              </a:cxn>
              <a:cxn ang="0">
                <a:pos x="connsiteX1" y="connsiteY1"/>
              </a:cxn>
              <a:cxn ang="0">
                <a:pos x="connsiteX2" y="connsiteY2"/>
              </a:cxn>
            </a:cxnLst>
            <a:rect l="l" t="t" r="r" b="b"/>
            <a:pathLst>
              <a:path w="2857" h="1192">
                <a:moveTo>
                  <a:pt x="2858" y="1192"/>
                </a:moveTo>
                <a:cubicBezTo>
                  <a:pt x="2286" y="-46"/>
                  <a:pt x="1429" y="-236"/>
                  <a:pt x="0" y="240"/>
                </a:cubicBezTo>
                <a:cubicBezTo>
                  <a:pt x="381" y="1669"/>
                  <a:pt x="2286" y="621"/>
                  <a:pt x="2858" y="1192"/>
                </a:cubicBezTo>
                <a:close/>
              </a:path>
            </a:pathLst>
          </a:custGeom>
          <a:solidFill>
            <a:srgbClr val="237E85"/>
          </a:solidFill>
          <a:ln w="9525" cap="flat">
            <a:noFill/>
            <a:prstDash val="solid"/>
            <a:miter/>
          </a:ln>
        </p:spPr>
        <p:txBody>
          <a:bodyPr rtlCol="0" anchor="ctr"/>
          <a:lstStyle/>
          <a:p>
            <a:endParaRPr lang="en-US"/>
          </a:p>
        </p:txBody>
      </p:sp>
      <p:sp>
        <p:nvSpPr>
          <p:cNvPr id="673" name="צורה חופשית: צורה 646">
            <a:extLst>
              <a:ext uri="{FF2B5EF4-FFF2-40B4-BE49-F238E27FC236}">
                <a16:creationId xmlns:a16="http://schemas.microsoft.com/office/drawing/2014/main" id="{B20CE8A9-E10F-4E3A-8EBB-A913C37E92F6}"/>
              </a:ext>
            </a:extLst>
          </p:cNvPr>
          <p:cNvSpPr/>
          <p:nvPr userDrawn="1"/>
        </p:nvSpPr>
        <p:spPr>
          <a:xfrm>
            <a:off x="6641782" y="60198"/>
            <a:ext cx="2385" cy="857"/>
          </a:xfrm>
          <a:custGeom>
            <a:avLst/>
            <a:gdLst>
              <a:gd name="connsiteX0" fmla="*/ 0 w 2385"/>
              <a:gd name="connsiteY0" fmla="*/ 0 h 857"/>
              <a:gd name="connsiteX1" fmla="*/ 2381 w 2385"/>
              <a:gd name="connsiteY1" fmla="*/ 857 h 857"/>
              <a:gd name="connsiteX2" fmla="*/ 0 w 2385"/>
              <a:gd name="connsiteY2" fmla="*/ 0 h 857"/>
            </a:gdLst>
            <a:ahLst/>
            <a:cxnLst>
              <a:cxn ang="0">
                <a:pos x="connsiteX0" y="connsiteY0"/>
              </a:cxn>
              <a:cxn ang="0">
                <a:pos x="connsiteX1" y="connsiteY1"/>
              </a:cxn>
              <a:cxn ang="0">
                <a:pos x="connsiteX2" y="connsiteY2"/>
              </a:cxn>
            </a:cxnLst>
            <a:rect l="l" t="t" r="r" b="b"/>
            <a:pathLst>
              <a:path w="2385" h="857">
                <a:moveTo>
                  <a:pt x="0" y="0"/>
                </a:moveTo>
                <a:cubicBezTo>
                  <a:pt x="571" y="1048"/>
                  <a:pt x="1143" y="476"/>
                  <a:pt x="2381" y="857"/>
                </a:cubicBezTo>
                <a:cubicBezTo>
                  <a:pt x="2477" y="476"/>
                  <a:pt x="762" y="95"/>
                  <a:pt x="0" y="0"/>
                </a:cubicBezTo>
                <a:close/>
              </a:path>
            </a:pathLst>
          </a:custGeom>
          <a:solidFill>
            <a:srgbClr val="237E85"/>
          </a:solidFill>
          <a:ln w="9525" cap="flat">
            <a:noFill/>
            <a:prstDash val="solid"/>
            <a:miter/>
          </a:ln>
        </p:spPr>
        <p:txBody>
          <a:bodyPr rtlCol="0" anchor="ctr"/>
          <a:lstStyle/>
          <a:p>
            <a:endParaRPr lang="en-US"/>
          </a:p>
        </p:txBody>
      </p:sp>
      <p:sp>
        <p:nvSpPr>
          <p:cNvPr id="674" name="צורה חופשית: צורה 647">
            <a:extLst>
              <a:ext uri="{FF2B5EF4-FFF2-40B4-BE49-F238E27FC236}">
                <a16:creationId xmlns:a16="http://schemas.microsoft.com/office/drawing/2014/main" id="{6E0E3E65-BF75-4C15-893F-05413E827C55}"/>
              </a:ext>
            </a:extLst>
          </p:cNvPr>
          <p:cNvSpPr/>
          <p:nvPr userDrawn="1"/>
        </p:nvSpPr>
        <p:spPr>
          <a:xfrm>
            <a:off x="5908071" y="437293"/>
            <a:ext cx="2571" cy="1223"/>
          </a:xfrm>
          <a:custGeom>
            <a:avLst/>
            <a:gdLst>
              <a:gd name="connsiteX0" fmla="*/ 2571 w 2571"/>
              <a:gd name="connsiteY0" fmla="*/ 1047 h 1223"/>
              <a:gd name="connsiteX1" fmla="*/ 0 w 2571"/>
              <a:gd name="connsiteY1" fmla="*/ 94 h 1223"/>
              <a:gd name="connsiteX2" fmla="*/ 2571 w 2571"/>
              <a:gd name="connsiteY2" fmla="*/ 1047 h 1223"/>
            </a:gdLst>
            <a:ahLst/>
            <a:cxnLst>
              <a:cxn ang="0">
                <a:pos x="connsiteX0" y="connsiteY0"/>
              </a:cxn>
              <a:cxn ang="0">
                <a:pos x="connsiteX1" y="connsiteY1"/>
              </a:cxn>
              <a:cxn ang="0">
                <a:pos x="connsiteX2" y="connsiteY2"/>
              </a:cxn>
            </a:cxnLst>
            <a:rect l="l" t="t" r="r" b="b"/>
            <a:pathLst>
              <a:path w="2571" h="1223">
                <a:moveTo>
                  <a:pt x="2571" y="1047"/>
                </a:moveTo>
                <a:cubicBezTo>
                  <a:pt x="2191" y="-96"/>
                  <a:pt x="857" y="-96"/>
                  <a:pt x="0" y="94"/>
                </a:cubicBezTo>
                <a:cubicBezTo>
                  <a:pt x="667" y="666"/>
                  <a:pt x="1714" y="1618"/>
                  <a:pt x="2571" y="1047"/>
                </a:cubicBezTo>
                <a:close/>
              </a:path>
            </a:pathLst>
          </a:custGeom>
          <a:solidFill>
            <a:srgbClr val="237E85"/>
          </a:solidFill>
          <a:ln w="9525" cap="flat">
            <a:noFill/>
            <a:prstDash val="solid"/>
            <a:miter/>
          </a:ln>
        </p:spPr>
        <p:txBody>
          <a:bodyPr rtlCol="0" anchor="ctr"/>
          <a:lstStyle/>
          <a:p>
            <a:endParaRPr lang="en-US"/>
          </a:p>
        </p:txBody>
      </p:sp>
      <p:sp>
        <p:nvSpPr>
          <p:cNvPr id="675" name="צורה חופשית: צורה 648">
            <a:extLst>
              <a:ext uri="{FF2B5EF4-FFF2-40B4-BE49-F238E27FC236}">
                <a16:creationId xmlns:a16="http://schemas.microsoft.com/office/drawing/2014/main" id="{23F45CB0-791D-42CB-8705-6123252C0E3D}"/>
              </a:ext>
            </a:extLst>
          </p:cNvPr>
          <p:cNvSpPr/>
          <p:nvPr userDrawn="1"/>
        </p:nvSpPr>
        <p:spPr>
          <a:xfrm>
            <a:off x="6595681" y="56007"/>
            <a:ext cx="2952" cy="1047"/>
          </a:xfrm>
          <a:custGeom>
            <a:avLst/>
            <a:gdLst>
              <a:gd name="connsiteX0" fmla="*/ 2953 w 2952"/>
              <a:gd name="connsiteY0" fmla="*/ 1048 h 1047"/>
              <a:gd name="connsiteX1" fmla="*/ 0 w 2952"/>
              <a:gd name="connsiteY1" fmla="*/ 0 h 1047"/>
              <a:gd name="connsiteX2" fmla="*/ 2953 w 2952"/>
              <a:gd name="connsiteY2" fmla="*/ 1048 h 1047"/>
            </a:gdLst>
            <a:ahLst/>
            <a:cxnLst>
              <a:cxn ang="0">
                <a:pos x="connsiteX0" y="connsiteY0"/>
              </a:cxn>
              <a:cxn ang="0">
                <a:pos x="connsiteX1" y="connsiteY1"/>
              </a:cxn>
              <a:cxn ang="0">
                <a:pos x="connsiteX2" y="connsiteY2"/>
              </a:cxn>
            </a:cxnLst>
            <a:rect l="l" t="t" r="r" b="b"/>
            <a:pathLst>
              <a:path w="2952" h="1047">
                <a:moveTo>
                  <a:pt x="2953" y="1048"/>
                </a:moveTo>
                <a:cubicBezTo>
                  <a:pt x="2857" y="-381"/>
                  <a:pt x="952" y="381"/>
                  <a:pt x="0" y="0"/>
                </a:cubicBezTo>
                <a:cubicBezTo>
                  <a:pt x="285" y="1429"/>
                  <a:pt x="1905" y="-95"/>
                  <a:pt x="2953" y="1048"/>
                </a:cubicBezTo>
                <a:close/>
              </a:path>
            </a:pathLst>
          </a:custGeom>
          <a:solidFill>
            <a:srgbClr val="237E85"/>
          </a:solidFill>
          <a:ln w="9525" cap="flat">
            <a:noFill/>
            <a:prstDash val="solid"/>
            <a:miter/>
          </a:ln>
        </p:spPr>
        <p:txBody>
          <a:bodyPr rtlCol="0" anchor="ctr"/>
          <a:lstStyle/>
          <a:p>
            <a:endParaRPr lang="en-US"/>
          </a:p>
        </p:txBody>
      </p:sp>
      <p:sp>
        <p:nvSpPr>
          <p:cNvPr id="676" name="צורה חופשית: צורה 649">
            <a:extLst>
              <a:ext uri="{FF2B5EF4-FFF2-40B4-BE49-F238E27FC236}">
                <a16:creationId xmlns:a16="http://schemas.microsoft.com/office/drawing/2014/main" id="{A46E5AF0-445E-4D78-9D5C-1C68CD6EAE90}"/>
              </a:ext>
            </a:extLst>
          </p:cNvPr>
          <p:cNvSpPr/>
          <p:nvPr userDrawn="1"/>
        </p:nvSpPr>
        <p:spPr>
          <a:xfrm>
            <a:off x="6597300" y="130713"/>
            <a:ext cx="2666" cy="648"/>
          </a:xfrm>
          <a:custGeom>
            <a:avLst/>
            <a:gdLst>
              <a:gd name="connsiteX0" fmla="*/ 0 w 2666"/>
              <a:gd name="connsiteY0" fmla="*/ 160 h 648"/>
              <a:gd name="connsiteX1" fmla="*/ 2667 w 2666"/>
              <a:gd name="connsiteY1" fmla="*/ 446 h 648"/>
              <a:gd name="connsiteX2" fmla="*/ 0 w 2666"/>
              <a:gd name="connsiteY2" fmla="*/ 160 h 648"/>
            </a:gdLst>
            <a:ahLst/>
            <a:cxnLst>
              <a:cxn ang="0">
                <a:pos x="connsiteX0" y="connsiteY0"/>
              </a:cxn>
              <a:cxn ang="0">
                <a:pos x="connsiteX1" y="connsiteY1"/>
              </a:cxn>
              <a:cxn ang="0">
                <a:pos x="connsiteX2" y="connsiteY2"/>
              </a:cxn>
            </a:cxnLst>
            <a:rect l="l" t="t" r="r" b="b"/>
            <a:pathLst>
              <a:path w="2666" h="648">
                <a:moveTo>
                  <a:pt x="0" y="160"/>
                </a:moveTo>
                <a:cubicBezTo>
                  <a:pt x="571" y="446"/>
                  <a:pt x="1714" y="922"/>
                  <a:pt x="2667" y="446"/>
                </a:cubicBezTo>
                <a:cubicBezTo>
                  <a:pt x="2000" y="160"/>
                  <a:pt x="1238" y="-221"/>
                  <a:pt x="0" y="160"/>
                </a:cubicBezTo>
                <a:close/>
              </a:path>
            </a:pathLst>
          </a:custGeom>
          <a:solidFill>
            <a:srgbClr val="237E85"/>
          </a:solidFill>
          <a:ln w="9525" cap="flat">
            <a:noFill/>
            <a:prstDash val="solid"/>
            <a:miter/>
          </a:ln>
        </p:spPr>
        <p:txBody>
          <a:bodyPr rtlCol="0" anchor="ctr"/>
          <a:lstStyle/>
          <a:p>
            <a:endParaRPr lang="en-US"/>
          </a:p>
        </p:txBody>
      </p:sp>
      <p:sp>
        <p:nvSpPr>
          <p:cNvPr id="677" name="צורה חופשית: צורה 650">
            <a:extLst>
              <a:ext uri="{FF2B5EF4-FFF2-40B4-BE49-F238E27FC236}">
                <a16:creationId xmlns:a16="http://schemas.microsoft.com/office/drawing/2014/main" id="{46AC1CE3-3ECE-4ABD-9F5F-B5366E72A9B1}"/>
              </a:ext>
            </a:extLst>
          </p:cNvPr>
          <p:cNvSpPr/>
          <p:nvPr userDrawn="1"/>
        </p:nvSpPr>
        <p:spPr>
          <a:xfrm>
            <a:off x="6551815" y="237172"/>
            <a:ext cx="637" cy="2000"/>
          </a:xfrm>
          <a:custGeom>
            <a:avLst/>
            <a:gdLst>
              <a:gd name="connsiteX0" fmla="*/ 51 w 637"/>
              <a:gd name="connsiteY0" fmla="*/ 2000 h 2000"/>
              <a:gd name="connsiteX1" fmla="*/ 527 w 637"/>
              <a:gd name="connsiteY1" fmla="*/ 1429 h 2000"/>
              <a:gd name="connsiteX2" fmla="*/ 622 w 637"/>
              <a:gd name="connsiteY2" fmla="*/ 0 h 2000"/>
              <a:gd name="connsiteX3" fmla="*/ 51 w 637"/>
              <a:gd name="connsiteY3" fmla="*/ 2000 h 2000"/>
            </a:gdLst>
            <a:ahLst/>
            <a:cxnLst>
              <a:cxn ang="0">
                <a:pos x="connsiteX0" y="connsiteY0"/>
              </a:cxn>
              <a:cxn ang="0">
                <a:pos x="connsiteX1" y="connsiteY1"/>
              </a:cxn>
              <a:cxn ang="0">
                <a:pos x="connsiteX2" y="connsiteY2"/>
              </a:cxn>
              <a:cxn ang="0">
                <a:pos x="connsiteX3" y="connsiteY3"/>
              </a:cxn>
            </a:cxnLst>
            <a:rect l="l" t="t" r="r" b="b"/>
            <a:pathLst>
              <a:path w="637" h="2000">
                <a:moveTo>
                  <a:pt x="51" y="2000"/>
                </a:moveTo>
                <a:cubicBezTo>
                  <a:pt x="241" y="1905"/>
                  <a:pt x="337" y="1334"/>
                  <a:pt x="527" y="1429"/>
                </a:cubicBezTo>
                <a:cubicBezTo>
                  <a:pt x="813" y="476"/>
                  <a:pt x="432" y="667"/>
                  <a:pt x="622" y="0"/>
                </a:cubicBezTo>
                <a:cubicBezTo>
                  <a:pt x="241" y="1048"/>
                  <a:pt x="-140" y="571"/>
                  <a:pt x="51" y="2000"/>
                </a:cubicBezTo>
                <a:close/>
              </a:path>
            </a:pathLst>
          </a:custGeom>
          <a:solidFill>
            <a:srgbClr val="237E85"/>
          </a:solidFill>
          <a:ln w="9525" cap="flat">
            <a:noFill/>
            <a:prstDash val="solid"/>
            <a:miter/>
          </a:ln>
        </p:spPr>
        <p:txBody>
          <a:bodyPr rtlCol="0" anchor="ctr"/>
          <a:lstStyle/>
          <a:p>
            <a:endParaRPr lang="en-US"/>
          </a:p>
        </p:txBody>
      </p:sp>
      <p:sp>
        <p:nvSpPr>
          <p:cNvPr id="678" name="צורה חופשית: צורה 651">
            <a:extLst>
              <a:ext uri="{FF2B5EF4-FFF2-40B4-BE49-F238E27FC236}">
                <a16:creationId xmlns:a16="http://schemas.microsoft.com/office/drawing/2014/main" id="{D565EF53-BD31-43D9-9A1C-B04FB7F7BD3F}"/>
              </a:ext>
            </a:extLst>
          </p:cNvPr>
          <p:cNvSpPr/>
          <p:nvPr userDrawn="1"/>
        </p:nvSpPr>
        <p:spPr>
          <a:xfrm>
            <a:off x="6591013" y="268783"/>
            <a:ext cx="1619" cy="690"/>
          </a:xfrm>
          <a:custGeom>
            <a:avLst/>
            <a:gdLst>
              <a:gd name="connsiteX0" fmla="*/ 1620 w 1619"/>
              <a:gd name="connsiteY0" fmla="*/ 488 h 690"/>
              <a:gd name="connsiteX1" fmla="*/ 0 w 1619"/>
              <a:gd name="connsiteY1" fmla="*/ 202 h 690"/>
              <a:gd name="connsiteX2" fmla="*/ 1620 w 1619"/>
              <a:gd name="connsiteY2" fmla="*/ 488 h 690"/>
            </a:gdLst>
            <a:ahLst/>
            <a:cxnLst>
              <a:cxn ang="0">
                <a:pos x="connsiteX0" y="connsiteY0"/>
              </a:cxn>
              <a:cxn ang="0">
                <a:pos x="connsiteX1" y="connsiteY1"/>
              </a:cxn>
              <a:cxn ang="0">
                <a:pos x="connsiteX2" y="connsiteY2"/>
              </a:cxn>
            </a:cxnLst>
            <a:rect l="l" t="t" r="r" b="b"/>
            <a:pathLst>
              <a:path w="1619" h="690">
                <a:moveTo>
                  <a:pt x="1620" y="488"/>
                </a:moveTo>
                <a:cubicBezTo>
                  <a:pt x="1238" y="202"/>
                  <a:pt x="858" y="-274"/>
                  <a:pt x="0" y="202"/>
                </a:cubicBezTo>
                <a:cubicBezTo>
                  <a:pt x="286" y="488"/>
                  <a:pt x="953" y="964"/>
                  <a:pt x="1620" y="488"/>
                </a:cubicBezTo>
                <a:close/>
              </a:path>
            </a:pathLst>
          </a:custGeom>
          <a:solidFill>
            <a:srgbClr val="237E85"/>
          </a:solidFill>
          <a:ln w="9525" cap="flat">
            <a:noFill/>
            <a:prstDash val="solid"/>
            <a:miter/>
          </a:ln>
        </p:spPr>
        <p:txBody>
          <a:bodyPr rtlCol="0" anchor="ctr"/>
          <a:lstStyle/>
          <a:p>
            <a:endParaRPr lang="en-US"/>
          </a:p>
        </p:txBody>
      </p:sp>
      <p:sp>
        <p:nvSpPr>
          <p:cNvPr id="679" name="צורה חופשית: צורה 652">
            <a:extLst>
              <a:ext uri="{FF2B5EF4-FFF2-40B4-BE49-F238E27FC236}">
                <a16:creationId xmlns:a16="http://schemas.microsoft.com/office/drawing/2014/main" id="{CD4C0708-69A3-4D4C-A8D4-F133146AC791}"/>
              </a:ext>
            </a:extLst>
          </p:cNvPr>
          <p:cNvSpPr/>
          <p:nvPr userDrawn="1"/>
        </p:nvSpPr>
        <p:spPr>
          <a:xfrm>
            <a:off x="6127146" y="194440"/>
            <a:ext cx="3048" cy="1052"/>
          </a:xfrm>
          <a:custGeom>
            <a:avLst/>
            <a:gdLst>
              <a:gd name="connsiteX0" fmla="*/ 0 w 3048"/>
              <a:gd name="connsiteY0" fmla="*/ 346 h 1052"/>
              <a:gd name="connsiteX1" fmla="*/ 3048 w 3048"/>
              <a:gd name="connsiteY1" fmla="*/ 727 h 1052"/>
              <a:gd name="connsiteX2" fmla="*/ 0 w 3048"/>
              <a:gd name="connsiteY2" fmla="*/ 346 h 1052"/>
            </a:gdLst>
            <a:ahLst/>
            <a:cxnLst>
              <a:cxn ang="0">
                <a:pos x="connsiteX0" y="connsiteY0"/>
              </a:cxn>
              <a:cxn ang="0">
                <a:pos x="connsiteX1" y="connsiteY1"/>
              </a:cxn>
              <a:cxn ang="0">
                <a:pos x="connsiteX2" y="connsiteY2"/>
              </a:cxn>
            </a:cxnLst>
            <a:rect l="l" t="t" r="r" b="b"/>
            <a:pathLst>
              <a:path w="3048" h="1052">
                <a:moveTo>
                  <a:pt x="0" y="346"/>
                </a:moveTo>
                <a:cubicBezTo>
                  <a:pt x="857" y="727"/>
                  <a:pt x="2191" y="1489"/>
                  <a:pt x="3048" y="727"/>
                </a:cubicBezTo>
                <a:cubicBezTo>
                  <a:pt x="2381" y="-321"/>
                  <a:pt x="857" y="-35"/>
                  <a:pt x="0" y="346"/>
                </a:cubicBezTo>
                <a:close/>
              </a:path>
            </a:pathLst>
          </a:custGeom>
          <a:solidFill>
            <a:srgbClr val="237E85"/>
          </a:solidFill>
          <a:ln w="9525" cap="flat">
            <a:noFill/>
            <a:prstDash val="solid"/>
            <a:miter/>
          </a:ln>
        </p:spPr>
        <p:txBody>
          <a:bodyPr rtlCol="0" anchor="ctr"/>
          <a:lstStyle/>
          <a:p>
            <a:endParaRPr lang="en-US"/>
          </a:p>
        </p:txBody>
      </p:sp>
      <p:sp>
        <p:nvSpPr>
          <p:cNvPr id="680" name="צורה חופשית: צורה 653">
            <a:extLst>
              <a:ext uri="{FF2B5EF4-FFF2-40B4-BE49-F238E27FC236}">
                <a16:creationId xmlns:a16="http://schemas.microsoft.com/office/drawing/2014/main" id="{A6888F41-3085-438D-906E-3B388EE9045C}"/>
              </a:ext>
            </a:extLst>
          </p:cNvPr>
          <p:cNvSpPr/>
          <p:nvPr userDrawn="1"/>
        </p:nvSpPr>
        <p:spPr>
          <a:xfrm>
            <a:off x="6579484" y="190023"/>
            <a:ext cx="4004" cy="2515"/>
          </a:xfrm>
          <a:custGeom>
            <a:avLst/>
            <a:gdLst>
              <a:gd name="connsiteX0" fmla="*/ 861 w 4004"/>
              <a:gd name="connsiteY0" fmla="*/ 2000 h 2515"/>
              <a:gd name="connsiteX1" fmla="*/ 1528 w 4004"/>
              <a:gd name="connsiteY1" fmla="*/ 2476 h 2515"/>
              <a:gd name="connsiteX2" fmla="*/ 4005 w 4004"/>
              <a:gd name="connsiteY2" fmla="*/ 2286 h 2515"/>
              <a:gd name="connsiteX3" fmla="*/ 2577 w 4004"/>
              <a:gd name="connsiteY3" fmla="*/ 2000 h 2515"/>
              <a:gd name="connsiteX4" fmla="*/ 5 w 4004"/>
              <a:gd name="connsiteY4" fmla="*/ 0 h 2515"/>
              <a:gd name="connsiteX5" fmla="*/ 1433 w 4004"/>
              <a:gd name="connsiteY5" fmla="*/ 1429 h 2515"/>
              <a:gd name="connsiteX6" fmla="*/ 861 w 4004"/>
              <a:gd name="connsiteY6" fmla="*/ 2000 h 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4" h="2515">
                <a:moveTo>
                  <a:pt x="861" y="2000"/>
                </a:moveTo>
                <a:cubicBezTo>
                  <a:pt x="1148" y="2095"/>
                  <a:pt x="1148" y="2667"/>
                  <a:pt x="1528" y="2476"/>
                </a:cubicBezTo>
                <a:cubicBezTo>
                  <a:pt x="1814" y="857"/>
                  <a:pt x="2671" y="3048"/>
                  <a:pt x="4005" y="2286"/>
                </a:cubicBezTo>
                <a:cubicBezTo>
                  <a:pt x="3719" y="1333"/>
                  <a:pt x="3053" y="1238"/>
                  <a:pt x="2577" y="2000"/>
                </a:cubicBezTo>
                <a:cubicBezTo>
                  <a:pt x="2195" y="95"/>
                  <a:pt x="1528" y="571"/>
                  <a:pt x="5" y="0"/>
                </a:cubicBezTo>
                <a:cubicBezTo>
                  <a:pt x="-91" y="2000"/>
                  <a:pt x="1338" y="667"/>
                  <a:pt x="1433" y="1429"/>
                </a:cubicBezTo>
                <a:cubicBezTo>
                  <a:pt x="767" y="1810"/>
                  <a:pt x="-948" y="1429"/>
                  <a:pt x="861" y="2000"/>
                </a:cubicBezTo>
                <a:close/>
              </a:path>
            </a:pathLst>
          </a:custGeom>
          <a:solidFill>
            <a:srgbClr val="237E85"/>
          </a:solidFill>
          <a:ln w="9525" cap="flat">
            <a:noFill/>
            <a:prstDash val="solid"/>
            <a:miter/>
          </a:ln>
        </p:spPr>
        <p:txBody>
          <a:bodyPr rtlCol="0" anchor="ctr"/>
          <a:lstStyle/>
          <a:p>
            <a:endParaRPr lang="en-US"/>
          </a:p>
        </p:txBody>
      </p:sp>
      <p:sp>
        <p:nvSpPr>
          <p:cNvPr id="681" name="צורה חופשית: צורה 654">
            <a:extLst>
              <a:ext uri="{FF2B5EF4-FFF2-40B4-BE49-F238E27FC236}">
                <a16:creationId xmlns:a16="http://schemas.microsoft.com/office/drawing/2014/main" id="{C6F0B923-6AB7-43BD-A7C9-ED452591638B}"/>
              </a:ext>
            </a:extLst>
          </p:cNvPr>
          <p:cNvSpPr/>
          <p:nvPr userDrawn="1"/>
        </p:nvSpPr>
        <p:spPr>
          <a:xfrm>
            <a:off x="6564714" y="195839"/>
            <a:ext cx="893" cy="1593"/>
          </a:xfrm>
          <a:custGeom>
            <a:avLst/>
            <a:gdLst>
              <a:gd name="connsiteX0" fmla="*/ 867 w 893"/>
              <a:gd name="connsiteY0" fmla="*/ 1043 h 1593"/>
              <a:gd name="connsiteX1" fmla="*/ 677 w 893"/>
              <a:gd name="connsiteY1" fmla="*/ 662 h 1593"/>
              <a:gd name="connsiteX2" fmla="*/ 867 w 893"/>
              <a:gd name="connsiteY2" fmla="*/ 376 h 1593"/>
              <a:gd name="connsiteX3" fmla="*/ 11 w 893"/>
              <a:gd name="connsiteY3" fmla="*/ 1233 h 1593"/>
              <a:gd name="connsiteX4" fmla="*/ 867 w 893"/>
              <a:gd name="connsiteY4" fmla="*/ 1043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 h="1593">
                <a:moveTo>
                  <a:pt x="867" y="1043"/>
                </a:moveTo>
                <a:cubicBezTo>
                  <a:pt x="963" y="662"/>
                  <a:pt x="772" y="757"/>
                  <a:pt x="677" y="662"/>
                </a:cubicBezTo>
                <a:cubicBezTo>
                  <a:pt x="772" y="376"/>
                  <a:pt x="772" y="376"/>
                  <a:pt x="867" y="376"/>
                </a:cubicBezTo>
                <a:cubicBezTo>
                  <a:pt x="867" y="-767"/>
                  <a:pt x="201" y="1043"/>
                  <a:pt x="11" y="1233"/>
                </a:cubicBezTo>
                <a:cubicBezTo>
                  <a:pt x="-85" y="2376"/>
                  <a:pt x="487" y="376"/>
                  <a:pt x="867" y="1043"/>
                </a:cubicBezTo>
                <a:close/>
              </a:path>
            </a:pathLst>
          </a:custGeom>
          <a:solidFill>
            <a:srgbClr val="237E85"/>
          </a:solidFill>
          <a:ln w="9525" cap="flat">
            <a:noFill/>
            <a:prstDash val="solid"/>
            <a:miter/>
          </a:ln>
        </p:spPr>
        <p:txBody>
          <a:bodyPr rtlCol="0" anchor="ctr"/>
          <a:lstStyle/>
          <a:p>
            <a:endParaRPr lang="en-US"/>
          </a:p>
        </p:txBody>
      </p:sp>
      <p:sp>
        <p:nvSpPr>
          <p:cNvPr id="682" name="צורה חופשית: צורה 655">
            <a:extLst>
              <a:ext uri="{FF2B5EF4-FFF2-40B4-BE49-F238E27FC236}">
                <a16:creationId xmlns:a16="http://schemas.microsoft.com/office/drawing/2014/main" id="{9A78A1AD-56ED-4DC0-8646-2E2664DC4A71}"/>
              </a:ext>
            </a:extLst>
          </p:cNvPr>
          <p:cNvSpPr/>
          <p:nvPr userDrawn="1"/>
        </p:nvSpPr>
        <p:spPr>
          <a:xfrm>
            <a:off x="6564630" y="192976"/>
            <a:ext cx="2762" cy="2190"/>
          </a:xfrm>
          <a:custGeom>
            <a:avLst/>
            <a:gdLst>
              <a:gd name="connsiteX0" fmla="*/ 0 w 2762"/>
              <a:gd name="connsiteY0" fmla="*/ 2191 h 2190"/>
              <a:gd name="connsiteX1" fmla="*/ 2762 w 2762"/>
              <a:gd name="connsiteY1" fmla="*/ 0 h 2190"/>
              <a:gd name="connsiteX2" fmla="*/ 0 w 2762"/>
              <a:gd name="connsiteY2" fmla="*/ 2191 h 2190"/>
            </a:gdLst>
            <a:ahLst/>
            <a:cxnLst>
              <a:cxn ang="0">
                <a:pos x="connsiteX0" y="connsiteY0"/>
              </a:cxn>
              <a:cxn ang="0">
                <a:pos x="connsiteX1" y="connsiteY1"/>
              </a:cxn>
              <a:cxn ang="0">
                <a:pos x="connsiteX2" y="connsiteY2"/>
              </a:cxn>
            </a:cxnLst>
            <a:rect l="l" t="t" r="r" b="b"/>
            <a:pathLst>
              <a:path w="2762" h="2190">
                <a:moveTo>
                  <a:pt x="0" y="2191"/>
                </a:moveTo>
                <a:cubicBezTo>
                  <a:pt x="1143" y="1333"/>
                  <a:pt x="1619" y="1238"/>
                  <a:pt x="2762" y="0"/>
                </a:cubicBezTo>
                <a:cubicBezTo>
                  <a:pt x="2191" y="0"/>
                  <a:pt x="667" y="286"/>
                  <a:pt x="0" y="2191"/>
                </a:cubicBezTo>
                <a:close/>
              </a:path>
            </a:pathLst>
          </a:custGeom>
          <a:solidFill>
            <a:srgbClr val="237E85"/>
          </a:solidFill>
          <a:ln w="9525" cap="flat">
            <a:noFill/>
            <a:prstDash val="solid"/>
            <a:miter/>
          </a:ln>
        </p:spPr>
        <p:txBody>
          <a:bodyPr rtlCol="0" anchor="ctr"/>
          <a:lstStyle/>
          <a:p>
            <a:endParaRPr lang="en-US"/>
          </a:p>
        </p:txBody>
      </p:sp>
      <p:sp>
        <p:nvSpPr>
          <p:cNvPr id="683" name="צורה חופשית: צורה 656">
            <a:extLst>
              <a:ext uri="{FF2B5EF4-FFF2-40B4-BE49-F238E27FC236}">
                <a16:creationId xmlns:a16="http://schemas.microsoft.com/office/drawing/2014/main" id="{82AC773A-1EF5-470F-AF43-FDEF8832C171}"/>
              </a:ext>
            </a:extLst>
          </p:cNvPr>
          <p:cNvSpPr/>
          <p:nvPr userDrawn="1"/>
        </p:nvSpPr>
        <p:spPr>
          <a:xfrm>
            <a:off x="6553295" y="234002"/>
            <a:ext cx="958" cy="979"/>
          </a:xfrm>
          <a:custGeom>
            <a:avLst/>
            <a:gdLst>
              <a:gd name="connsiteX0" fmla="*/ 952 w 958"/>
              <a:gd name="connsiteY0" fmla="*/ 313 h 979"/>
              <a:gd name="connsiteX1" fmla="*/ 0 w 958"/>
              <a:gd name="connsiteY1" fmla="*/ 789 h 979"/>
              <a:gd name="connsiteX2" fmla="*/ 667 w 958"/>
              <a:gd name="connsiteY2" fmla="*/ 980 h 979"/>
              <a:gd name="connsiteX3" fmla="*/ 952 w 958"/>
              <a:gd name="connsiteY3" fmla="*/ 313 h 979"/>
            </a:gdLst>
            <a:ahLst/>
            <a:cxnLst>
              <a:cxn ang="0">
                <a:pos x="connsiteX0" y="connsiteY0"/>
              </a:cxn>
              <a:cxn ang="0">
                <a:pos x="connsiteX1" y="connsiteY1"/>
              </a:cxn>
              <a:cxn ang="0">
                <a:pos x="connsiteX2" y="connsiteY2"/>
              </a:cxn>
              <a:cxn ang="0">
                <a:pos x="connsiteX3" y="connsiteY3"/>
              </a:cxn>
            </a:cxnLst>
            <a:rect l="l" t="t" r="r" b="b"/>
            <a:pathLst>
              <a:path w="958" h="979">
                <a:moveTo>
                  <a:pt x="952" y="313"/>
                </a:moveTo>
                <a:cubicBezTo>
                  <a:pt x="1048" y="-163"/>
                  <a:pt x="95" y="-163"/>
                  <a:pt x="0" y="789"/>
                </a:cubicBezTo>
                <a:lnTo>
                  <a:pt x="667" y="980"/>
                </a:lnTo>
                <a:cubicBezTo>
                  <a:pt x="667" y="599"/>
                  <a:pt x="762" y="408"/>
                  <a:pt x="952" y="313"/>
                </a:cubicBezTo>
                <a:close/>
              </a:path>
            </a:pathLst>
          </a:custGeom>
          <a:solidFill>
            <a:srgbClr val="237E85"/>
          </a:solidFill>
          <a:ln w="9525" cap="flat">
            <a:noFill/>
            <a:prstDash val="solid"/>
            <a:miter/>
          </a:ln>
        </p:spPr>
        <p:txBody>
          <a:bodyPr rtlCol="0" anchor="ctr"/>
          <a:lstStyle/>
          <a:p>
            <a:endParaRPr lang="en-US"/>
          </a:p>
        </p:txBody>
      </p:sp>
      <p:sp>
        <p:nvSpPr>
          <p:cNvPr id="684" name="צורה חופשית: צורה 657">
            <a:extLst>
              <a:ext uri="{FF2B5EF4-FFF2-40B4-BE49-F238E27FC236}">
                <a16:creationId xmlns:a16="http://schemas.microsoft.com/office/drawing/2014/main" id="{8FE3163D-DF3F-457E-8F18-A8FA99B595E2}"/>
              </a:ext>
            </a:extLst>
          </p:cNvPr>
          <p:cNvSpPr/>
          <p:nvPr userDrawn="1"/>
        </p:nvSpPr>
        <p:spPr>
          <a:xfrm>
            <a:off x="6552662" y="235077"/>
            <a:ext cx="534" cy="1523"/>
          </a:xfrm>
          <a:custGeom>
            <a:avLst/>
            <a:gdLst>
              <a:gd name="connsiteX0" fmla="*/ 62 w 534"/>
              <a:gd name="connsiteY0" fmla="*/ 0 h 1523"/>
              <a:gd name="connsiteX1" fmla="*/ 443 w 534"/>
              <a:gd name="connsiteY1" fmla="*/ 1524 h 1523"/>
              <a:gd name="connsiteX2" fmla="*/ 62 w 534"/>
              <a:gd name="connsiteY2" fmla="*/ 0 h 1523"/>
            </a:gdLst>
            <a:ahLst/>
            <a:cxnLst>
              <a:cxn ang="0">
                <a:pos x="connsiteX0" y="connsiteY0"/>
              </a:cxn>
              <a:cxn ang="0">
                <a:pos x="connsiteX1" y="connsiteY1"/>
              </a:cxn>
              <a:cxn ang="0">
                <a:pos x="connsiteX2" y="connsiteY2"/>
              </a:cxn>
            </a:cxnLst>
            <a:rect l="l" t="t" r="r" b="b"/>
            <a:pathLst>
              <a:path w="534" h="1523">
                <a:moveTo>
                  <a:pt x="62" y="0"/>
                </a:moveTo>
                <a:cubicBezTo>
                  <a:pt x="-129" y="953"/>
                  <a:pt x="157" y="1238"/>
                  <a:pt x="443" y="1524"/>
                </a:cubicBezTo>
                <a:cubicBezTo>
                  <a:pt x="633" y="571"/>
                  <a:pt x="538" y="0"/>
                  <a:pt x="62" y="0"/>
                </a:cubicBezTo>
                <a:close/>
              </a:path>
            </a:pathLst>
          </a:custGeom>
          <a:solidFill>
            <a:srgbClr val="237E85"/>
          </a:solidFill>
          <a:ln w="9525" cap="flat">
            <a:noFill/>
            <a:prstDash val="solid"/>
            <a:miter/>
          </a:ln>
        </p:spPr>
        <p:txBody>
          <a:bodyPr rtlCol="0" anchor="ctr"/>
          <a:lstStyle/>
          <a:p>
            <a:endParaRPr lang="en-US"/>
          </a:p>
        </p:txBody>
      </p:sp>
      <p:sp>
        <p:nvSpPr>
          <p:cNvPr id="685" name="צורה חופשית: צורה 658">
            <a:extLst>
              <a:ext uri="{FF2B5EF4-FFF2-40B4-BE49-F238E27FC236}">
                <a16:creationId xmlns:a16="http://schemas.microsoft.com/office/drawing/2014/main" id="{86752769-E92A-4E1A-9861-05B837D582A0}"/>
              </a:ext>
            </a:extLst>
          </p:cNvPr>
          <p:cNvSpPr/>
          <p:nvPr userDrawn="1"/>
        </p:nvSpPr>
        <p:spPr>
          <a:xfrm>
            <a:off x="6123908" y="20461"/>
            <a:ext cx="2762" cy="1043"/>
          </a:xfrm>
          <a:custGeom>
            <a:avLst/>
            <a:gdLst>
              <a:gd name="connsiteX0" fmla="*/ 2762 w 2762"/>
              <a:gd name="connsiteY0" fmla="*/ 779 h 1043"/>
              <a:gd name="connsiteX1" fmla="*/ 0 w 2762"/>
              <a:gd name="connsiteY1" fmla="*/ 303 h 1043"/>
              <a:gd name="connsiteX2" fmla="*/ 2762 w 2762"/>
              <a:gd name="connsiteY2" fmla="*/ 779 h 1043"/>
            </a:gdLst>
            <a:ahLst/>
            <a:cxnLst>
              <a:cxn ang="0">
                <a:pos x="connsiteX0" y="connsiteY0"/>
              </a:cxn>
              <a:cxn ang="0">
                <a:pos x="connsiteX1" y="connsiteY1"/>
              </a:cxn>
              <a:cxn ang="0">
                <a:pos x="connsiteX2" y="connsiteY2"/>
              </a:cxn>
            </a:cxnLst>
            <a:rect l="l" t="t" r="r" b="b"/>
            <a:pathLst>
              <a:path w="2762" h="1043">
                <a:moveTo>
                  <a:pt x="2762" y="779"/>
                </a:moveTo>
                <a:cubicBezTo>
                  <a:pt x="2191" y="-268"/>
                  <a:pt x="858" y="-78"/>
                  <a:pt x="0" y="303"/>
                </a:cubicBezTo>
                <a:cubicBezTo>
                  <a:pt x="667" y="684"/>
                  <a:pt x="2000" y="1446"/>
                  <a:pt x="2762" y="779"/>
                </a:cubicBezTo>
                <a:close/>
              </a:path>
            </a:pathLst>
          </a:custGeom>
          <a:solidFill>
            <a:srgbClr val="237E85"/>
          </a:solidFill>
          <a:ln w="9525" cap="flat">
            <a:noFill/>
            <a:prstDash val="solid"/>
            <a:miter/>
          </a:ln>
        </p:spPr>
        <p:txBody>
          <a:bodyPr rtlCol="0" anchor="ctr"/>
          <a:lstStyle/>
          <a:p>
            <a:endParaRPr lang="en-US"/>
          </a:p>
        </p:txBody>
      </p:sp>
      <p:sp>
        <p:nvSpPr>
          <p:cNvPr id="686" name="צורה חופשית: צורה 659">
            <a:extLst>
              <a:ext uri="{FF2B5EF4-FFF2-40B4-BE49-F238E27FC236}">
                <a16:creationId xmlns:a16="http://schemas.microsoft.com/office/drawing/2014/main" id="{67394E7D-0484-4136-8CEC-3E57D8089AE7}"/>
              </a:ext>
            </a:extLst>
          </p:cNvPr>
          <p:cNvSpPr/>
          <p:nvPr userDrawn="1"/>
        </p:nvSpPr>
        <p:spPr>
          <a:xfrm>
            <a:off x="6134290" y="536733"/>
            <a:ext cx="1838" cy="1942"/>
          </a:xfrm>
          <a:custGeom>
            <a:avLst/>
            <a:gdLst>
              <a:gd name="connsiteX0" fmla="*/ 0 w 1838"/>
              <a:gd name="connsiteY0" fmla="*/ 0 h 1942"/>
              <a:gd name="connsiteX1" fmla="*/ 1810 w 1838"/>
              <a:gd name="connsiteY1" fmla="*/ 1715 h 1942"/>
              <a:gd name="connsiteX2" fmla="*/ 0 w 1838"/>
              <a:gd name="connsiteY2" fmla="*/ 0 h 1942"/>
            </a:gdLst>
            <a:ahLst/>
            <a:cxnLst>
              <a:cxn ang="0">
                <a:pos x="connsiteX0" y="connsiteY0"/>
              </a:cxn>
              <a:cxn ang="0">
                <a:pos x="connsiteX1" y="connsiteY1"/>
              </a:cxn>
              <a:cxn ang="0">
                <a:pos x="connsiteX2" y="connsiteY2"/>
              </a:cxn>
            </a:cxnLst>
            <a:rect l="l" t="t" r="r" b="b"/>
            <a:pathLst>
              <a:path w="1838" h="1942">
                <a:moveTo>
                  <a:pt x="0" y="0"/>
                </a:moveTo>
                <a:cubicBezTo>
                  <a:pt x="0" y="1810"/>
                  <a:pt x="476" y="2286"/>
                  <a:pt x="1810" y="1715"/>
                </a:cubicBezTo>
                <a:cubicBezTo>
                  <a:pt x="2095" y="-381"/>
                  <a:pt x="190" y="953"/>
                  <a:pt x="0" y="0"/>
                </a:cubicBezTo>
                <a:close/>
              </a:path>
            </a:pathLst>
          </a:custGeom>
          <a:solidFill>
            <a:srgbClr val="237E85"/>
          </a:solidFill>
          <a:ln w="9525" cap="flat">
            <a:noFill/>
            <a:prstDash val="solid"/>
            <a:miter/>
          </a:ln>
        </p:spPr>
        <p:txBody>
          <a:bodyPr rtlCol="0" anchor="ctr"/>
          <a:lstStyle/>
          <a:p>
            <a:endParaRPr lang="en-US"/>
          </a:p>
        </p:txBody>
      </p:sp>
      <p:sp>
        <p:nvSpPr>
          <p:cNvPr id="687" name="צורה חופשית: צורה 660">
            <a:extLst>
              <a:ext uri="{FF2B5EF4-FFF2-40B4-BE49-F238E27FC236}">
                <a16:creationId xmlns:a16="http://schemas.microsoft.com/office/drawing/2014/main" id="{3692144D-00D2-4BF9-B1A1-8C3DFC4BAAD6}"/>
              </a:ext>
            </a:extLst>
          </p:cNvPr>
          <p:cNvSpPr/>
          <p:nvPr userDrawn="1"/>
        </p:nvSpPr>
        <p:spPr>
          <a:xfrm>
            <a:off x="6593064" y="270689"/>
            <a:ext cx="9379" cy="2773"/>
          </a:xfrm>
          <a:custGeom>
            <a:avLst/>
            <a:gdLst>
              <a:gd name="connsiteX0" fmla="*/ 807 w 9379"/>
              <a:gd name="connsiteY0" fmla="*/ 582 h 2773"/>
              <a:gd name="connsiteX1" fmla="*/ 1950 w 9379"/>
              <a:gd name="connsiteY1" fmla="*/ 773 h 2773"/>
              <a:gd name="connsiteX2" fmla="*/ 9379 w 9379"/>
              <a:gd name="connsiteY2" fmla="*/ 2773 h 2773"/>
              <a:gd name="connsiteX3" fmla="*/ 5284 w 9379"/>
              <a:gd name="connsiteY3" fmla="*/ 582 h 2773"/>
              <a:gd name="connsiteX4" fmla="*/ 5950 w 9379"/>
              <a:gd name="connsiteY4" fmla="*/ 1059 h 2773"/>
              <a:gd name="connsiteX5" fmla="*/ 330 w 9379"/>
              <a:gd name="connsiteY5" fmla="*/ 11 h 2773"/>
              <a:gd name="connsiteX6" fmla="*/ 807 w 9379"/>
              <a:gd name="connsiteY6" fmla="*/ 582 h 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9" h="2773">
                <a:moveTo>
                  <a:pt x="807" y="582"/>
                </a:moveTo>
                <a:lnTo>
                  <a:pt x="1950" y="773"/>
                </a:lnTo>
                <a:cubicBezTo>
                  <a:pt x="4236" y="2106"/>
                  <a:pt x="6427" y="2106"/>
                  <a:pt x="9379" y="2773"/>
                </a:cubicBezTo>
                <a:cubicBezTo>
                  <a:pt x="8427" y="1344"/>
                  <a:pt x="7093" y="1440"/>
                  <a:pt x="5284" y="582"/>
                </a:cubicBezTo>
                <a:cubicBezTo>
                  <a:pt x="5093" y="1344"/>
                  <a:pt x="5760" y="868"/>
                  <a:pt x="5950" y="1059"/>
                </a:cubicBezTo>
                <a:cubicBezTo>
                  <a:pt x="4331" y="2202"/>
                  <a:pt x="2426" y="-180"/>
                  <a:pt x="330" y="11"/>
                </a:cubicBezTo>
                <a:cubicBezTo>
                  <a:pt x="-527" y="201"/>
                  <a:pt x="521" y="678"/>
                  <a:pt x="807" y="582"/>
                </a:cubicBezTo>
                <a:close/>
              </a:path>
            </a:pathLst>
          </a:custGeom>
          <a:solidFill>
            <a:srgbClr val="237E85"/>
          </a:solidFill>
          <a:ln w="9525" cap="flat">
            <a:noFill/>
            <a:prstDash val="solid"/>
            <a:miter/>
          </a:ln>
        </p:spPr>
        <p:txBody>
          <a:bodyPr rtlCol="0" anchor="ctr"/>
          <a:lstStyle/>
          <a:p>
            <a:endParaRPr lang="en-US"/>
          </a:p>
        </p:txBody>
      </p:sp>
      <p:sp>
        <p:nvSpPr>
          <p:cNvPr id="688" name="צורה חופשית: צורה 661">
            <a:extLst>
              <a:ext uri="{FF2B5EF4-FFF2-40B4-BE49-F238E27FC236}">
                <a16:creationId xmlns:a16="http://schemas.microsoft.com/office/drawing/2014/main" id="{2B45E95C-DC05-4F1E-A071-8F480C3D20F8}"/>
              </a:ext>
            </a:extLst>
          </p:cNvPr>
          <p:cNvSpPr/>
          <p:nvPr userDrawn="1"/>
        </p:nvSpPr>
        <p:spPr>
          <a:xfrm>
            <a:off x="6647878" y="203943"/>
            <a:ext cx="3810" cy="1357"/>
          </a:xfrm>
          <a:custGeom>
            <a:avLst/>
            <a:gdLst>
              <a:gd name="connsiteX0" fmla="*/ 3810 w 3810"/>
              <a:gd name="connsiteY0" fmla="*/ 1035 h 1357"/>
              <a:gd name="connsiteX1" fmla="*/ 0 w 3810"/>
              <a:gd name="connsiteY1" fmla="*/ 178 h 1357"/>
              <a:gd name="connsiteX2" fmla="*/ 3810 w 3810"/>
              <a:gd name="connsiteY2" fmla="*/ 1035 h 1357"/>
            </a:gdLst>
            <a:ahLst/>
            <a:cxnLst>
              <a:cxn ang="0">
                <a:pos x="connsiteX0" y="connsiteY0"/>
              </a:cxn>
              <a:cxn ang="0">
                <a:pos x="connsiteX1" y="connsiteY1"/>
              </a:cxn>
              <a:cxn ang="0">
                <a:pos x="connsiteX2" y="connsiteY2"/>
              </a:cxn>
            </a:cxnLst>
            <a:rect l="l" t="t" r="r" b="b"/>
            <a:pathLst>
              <a:path w="3810" h="1357">
                <a:moveTo>
                  <a:pt x="3810" y="1035"/>
                </a:moveTo>
                <a:cubicBezTo>
                  <a:pt x="3334" y="1892"/>
                  <a:pt x="858" y="-680"/>
                  <a:pt x="0" y="178"/>
                </a:cubicBezTo>
                <a:cubicBezTo>
                  <a:pt x="381" y="-108"/>
                  <a:pt x="3239" y="2178"/>
                  <a:pt x="3810" y="1035"/>
                </a:cubicBezTo>
                <a:close/>
              </a:path>
            </a:pathLst>
          </a:custGeom>
          <a:solidFill>
            <a:srgbClr val="237E85"/>
          </a:solidFill>
          <a:ln w="9525" cap="flat">
            <a:noFill/>
            <a:prstDash val="solid"/>
            <a:miter/>
          </a:ln>
        </p:spPr>
        <p:txBody>
          <a:bodyPr rtlCol="0" anchor="ctr"/>
          <a:lstStyle/>
          <a:p>
            <a:endParaRPr lang="en-US"/>
          </a:p>
        </p:txBody>
      </p:sp>
      <p:sp>
        <p:nvSpPr>
          <p:cNvPr id="689" name="צורה חופשית: צורה 662">
            <a:extLst>
              <a:ext uri="{FF2B5EF4-FFF2-40B4-BE49-F238E27FC236}">
                <a16:creationId xmlns:a16="http://schemas.microsoft.com/office/drawing/2014/main" id="{B8672B36-B1C3-4469-B39A-410B4AAF1630}"/>
              </a:ext>
            </a:extLst>
          </p:cNvPr>
          <p:cNvSpPr/>
          <p:nvPr userDrawn="1"/>
        </p:nvSpPr>
        <p:spPr>
          <a:xfrm>
            <a:off x="6598919" y="194881"/>
            <a:ext cx="1719" cy="1047"/>
          </a:xfrm>
          <a:custGeom>
            <a:avLst/>
            <a:gdLst>
              <a:gd name="connsiteX0" fmla="*/ 1714 w 1719"/>
              <a:gd name="connsiteY0" fmla="*/ 1048 h 1047"/>
              <a:gd name="connsiteX1" fmla="*/ 0 w 1719"/>
              <a:gd name="connsiteY1" fmla="*/ 0 h 1047"/>
              <a:gd name="connsiteX2" fmla="*/ 1714 w 1719"/>
              <a:gd name="connsiteY2" fmla="*/ 1048 h 1047"/>
            </a:gdLst>
            <a:ahLst/>
            <a:cxnLst>
              <a:cxn ang="0">
                <a:pos x="connsiteX0" y="connsiteY0"/>
              </a:cxn>
              <a:cxn ang="0">
                <a:pos x="connsiteX1" y="connsiteY1"/>
              </a:cxn>
              <a:cxn ang="0">
                <a:pos x="connsiteX2" y="connsiteY2"/>
              </a:cxn>
            </a:cxnLst>
            <a:rect l="l" t="t" r="r" b="b"/>
            <a:pathLst>
              <a:path w="1719" h="1047">
                <a:moveTo>
                  <a:pt x="1714" y="1048"/>
                </a:moveTo>
                <a:cubicBezTo>
                  <a:pt x="1810" y="-381"/>
                  <a:pt x="571" y="381"/>
                  <a:pt x="0" y="0"/>
                </a:cubicBezTo>
                <a:cubicBezTo>
                  <a:pt x="95" y="1429"/>
                  <a:pt x="1238" y="-95"/>
                  <a:pt x="1714" y="1048"/>
                </a:cubicBezTo>
                <a:close/>
              </a:path>
            </a:pathLst>
          </a:custGeom>
          <a:solidFill>
            <a:srgbClr val="237E85"/>
          </a:solidFill>
          <a:ln w="9525" cap="flat">
            <a:noFill/>
            <a:prstDash val="solid"/>
            <a:miter/>
          </a:ln>
        </p:spPr>
        <p:txBody>
          <a:bodyPr rtlCol="0" anchor="ctr"/>
          <a:lstStyle/>
          <a:p>
            <a:endParaRPr lang="en-US"/>
          </a:p>
        </p:txBody>
      </p:sp>
      <p:sp>
        <p:nvSpPr>
          <p:cNvPr id="690" name="צורה חופשית: צורה 663">
            <a:extLst>
              <a:ext uri="{FF2B5EF4-FFF2-40B4-BE49-F238E27FC236}">
                <a16:creationId xmlns:a16="http://schemas.microsoft.com/office/drawing/2014/main" id="{714F86BD-8014-401B-B270-1F5A9DC33CF8}"/>
              </a:ext>
            </a:extLst>
          </p:cNvPr>
          <p:cNvSpPr/>
          <p:nvPr userDrawn="1"/>
        </p:nvSpPr>
        <p:spPr>
          <a:xfrm>
            <a:off x="6629971" y="200663"/>
            <a:ext cx="1905" cy="995"/>
          </a:xfrm>
          <a:custGeom>
            <a:avLst/>
            <a:gdLst>
              <a:gd name="connsiteX0" fmla="*/ 1905 w 1905"/>
              <a:gd name="connsiteY0" fmla="*/ 885 h 995"/>
              <a:gd name="connsiteX1" fmla="*/ 0 w 1905"/>
              <a:gd name="connsiteY1" fmla="*/ 218 h 995"/>
              <a:gd name="connsiteX2" fmla="*/ 1905 w 1905"/>
              <a:gd name="connsiteY2" fmla="*/ 885 h 995"/>
            </a:gdLst>
            <a:ahLst/>
            <a:cxnLst>
              <a:cxn ang="0">
                <a:pos x="connsiteX0" y="connsiteY0"/>
              </a:cxn>
              <a:cxn ang="0">
                <a:pos x="connsiteX1" y="connsiteY1"/>
              </a:cxn>
              <a:cxn ang="0">
                <a:pos x="connsiteX2" y="connsiteY2"/>
              </a:cxn>
            </a:cxnLst>
            <a:rect l="l" t="t" r="r" b="b"/>
            <a:pathLst>
              <a:path w="1905" h="995">
                <a:moveTo>
                  <a:pt x="1905" y="885"/>
                </a:moveTo>
                <a:cubicBezTo>
                  <a:pt x="1429" y="314"/>
                  <a:pt x="667" y="-353"/>
                  <a:pt x="0" y="218"/>
                </a:cubicBezTo>
                <a:cubicBezTo>
                  <a:pt x="476" y="885"/>
                  <a:pt x="1238" y="1171"/>
                  <a:pt x="1905" y="885"/>
                </a:cubicBezTo>
                <a:close/>
              </a:path>
            </a:pathLst>
          </a:custGeom>
          <a:solidFill>
            <a:srgbClr val="237E85"/>
          </a:solidFill>
          <a:ln w="9525" cap="flat">
            <a:noFill/>
            <a:prstDash val="solid"/>
            <a:miter/>
          </a:ln>
        </p:spPr>
        <p:txBody>
          <a:bodyPr rtlCol="0" anchor="ctr"/>
          <a:lstStyle/>
          <a:p>
            <a:endParaRPr lang="en-US"/>
          </a:p>
        </p:txBody>
      </p:sp>
      <p:sp>
        <p:nvSpPr>
          <p:cNvPr id="691" name="צורה חופשית: צורה 664">
            <a:extLst>
              <a:ext uri="{FF2B5EF4-FFF2-40B4-BE49-F238E27FC236}">
                <a16:creationId xmlns:a16="http://schemas.microsoft.com/office/drawing/2014/main" id="{5A8B2323-3918-483D-9DC4-CBFD64EEAB57}"/>
              </a:ext>
            </a:extLst>
          </p:cNvPr>
          <p:cNvSpPr/>
          <p:nvPr userDrawn="1"/>
        </p:nvSpPr>
        <p:spPr>
          <a:xfrm>
            <a:off x="6626828" y="200120"/>
            <a:ext cx="1356" cy="952"/>
          </a:xfrm>
          <a:custGeom>
            <a:avLst/>
            <a:gdLst>
              <a:gd name="connsiteX0" fmla="*/ 1334 w 1356"/>
              <a:gd name="connsiteY0" fmla="*/ 953 h 952"/>
              <a:gd name="connsiteX1" fmla="*/ 0 w 1356"/>
              <a:gd name="connsiteY1" fmla="*/ 0 h 952"/>
              <a:gd name="connsiteX2" fmla="*/ 1334 w 1356"/>
              <a:gd name="connsiteY2" fmla="*/ 953 h 952"/>
            </a:gdLst>
            <a:ahLst/>
            <a:cxnLst>
              <a:cxn ang="0">
                <a:pos x="connsiteX0" y="connsiteY0"/>
              </a:cxn>
              <a:cxn ang="0">
                <a:pos x="connsiteX1" y="connsiteY1"/>
              </a:cxn>
              <a:cxn ang="0">
                <a:pos x="connsiteX2" y="connsiteY2"/>
              </a:cxn>
            </a:cxnLst>
            <a:rect l="l" t="t" r="r" b="b"/>
            <a:pathLst>
              <a:path w="1356" h="952">
                <a:moveTo>
                  <a:pt x="1334" y="953"/>
                </a:moveTo>
                <a:cubicBezTo>
                  <a:pt x="1524" y="571"/>
                  <a:pt x="477" y="95"/>
                  <a:pt x="0" y="0"/>
                </a:cubicBezTo>
                <a:cubicBezTo>
                  <a:pt x="191" y="1048"/>
                  <a:pt x="571" y="571"/>
                  <a:pt x="1334" y="953"/>
                </a:cubicBezTo>
                <a:close/>
              </a:path>
            </a:pathLst>
          </a:custGeom>
          <a:solidFill>
            <a:srgbClr val="237E85"/>
          </a:solidFill>
          <a:ln w="9525" cap="flat">
            <a:noFill/>
            <a:prstDash val="solid"/>
            <a:miter/>
          </a:ln>
        </p:spPr>
        <p:txBody>
          <a:bodyPr rtlCol="0" anchor="ctr"/>
          <a:lstStyle/>
          <a:p>
            <a:endParaRPr lang="en-US"/>
          </a:p>
        </p:txBody>
      </p:sp>
      <p:sp>
        <p:nvSpPr>
          <p:cNvPr id="692" name="צורה חופשית: צורה 665">
            <a:extLst>
              <a:ext uri="{FF2B5EF4-FFF2-40B4-BE49-F238E27FC236}">
                <a16:creationId xmlns:a16="http://schemas.microsoft.com/office/drawing/2014/main" id="{510EE7F2-A12C-4DE3-BFF5-2CED899BB970}"/>
              </a:ext>
            </a:extLst>
          </p:cNvPr>
          <p:cNvSpPr/>
          <p:nvPr userDrawn="1"/>
        </p:nvSpPr>
        <p:spPr>
          <a:xfrm>
            <a:off x="6595300" y="193653"/>
            <a:ext cx="1905" cy="847"/>
          </a:xfrm>
          <a:custGeom>
            <a:avLst/>
            <a:gdLst>
              <a:gd name="connsiteX0" fmla="*/ 1905 w 1905"/>
              <a:gd name="connsiteY0" fmla="*/ 847 h 847"/>
              <a:gd name="connsiteX1" fmla="*/ 0 w 1905"/>
              <a:gd name="connsiteY1" fmla="*/ 85 h 847"/>
              <a:gd name="connsiteX2" fmla="*/ 1905 w 1905"/>
              <a:gd name="connsiteY2" fmla="*/ 847 h 847"/>
            </a:gdLst>
            <a:ahLst/>
            <a:cxnLst>
              <a:cxn ang="0">
                <a:pos x="connsiteX0" y="connsiteY0"/>
              </a:cxn>
              <a:cxn ang="0">
                <a:pos x="connsiteX1" y="connsiteY1"/>
              </a:cxn>
              <a:cxn ang="0">
                <a:pos x="connsiteX2" y="connsiteY2"/>
              </a:cxn>
            </a:cxnLst>
            <a:rect l="l" t="t" r="r" b="b"/>
            <a:pathLst>
              <a:path w="1905" h="847">
                <a:moveTo>
                  <a:pt x="1905" y="847"/>
                </a:moveTo>
                <a:cubicBezTo>
                  <a:pt x="1810" y="276"/>
                  <a:pt x="571" y="-200"/>
                  <a:pt x="0" y="85"/>
                </a:cubicBezTo>
                <a:cubicBezTo>
                  <a:pt x="476" y="1228"/>
                  <a:pt x="1048" y="657"/>
                  <a:pt x="1905" y="847"/>
                </a:cubicBezTo>
                <a:close/>
              </a:path>
            </a:pathLst>
          </a:custGeom>
          <a:solidFill>
            <a:srgbClr val="237E85"/>
          </a:solidFill>
          <a:ln w="9525" cap="flat">
            <a:noFill/>
            <a:prstDash val="solid"/>
            <a:miter/>
          </a:ln>
        </p:spPr>
        <p:txBody>
          <a:bodyPr rtlCol="0" anchor="ctr"/>
          <a:lstStyle/>
          <a:p>
            <a:endParaRPr lang="en-US"/>
          </a:p>
        </p:txBody>
      </p:sp>
      <p:sp>
        <p:nvSpPr>
          <p:cNvPr id="693" name="צורה חופשית: צורה 666">
            <a:extLst>
              <a:ext uri="{FF2B5EF4-FFF2-40B4-BE49-F238E27FC236}">
                <a16:creationId xmlns:a16="http://schemas.microsoft.com/office/drawing/2014/main" id="{61B399E5-03ED-4D2E-9A19-8B67AD9C371F}"/>
              </a:ext>
            </a:extLst>
          </p:cNvPr>
          <p:cNvSpPr/>
          <p:nvPr userDrawn="1"/>
        </p:nvSpPr>
        <p:spPr>
          <a:xfrm>
            <a:off x="2658713" y="128682"/>
            <a:ext cx="5905" cy="15239"/>
          </a:xfrm>
          <a:custGeom>
            <a:avLst/>
            <a:gdLst>
              <a:gd name="connsiteX0" fmla="*/ 5905 w 5905"/>
              <a:gd name="connsiteY0" fmla="*/ 0 h 15239"/>
              <a:gd name="connsiteX1" fmla="*/ 0 w 5905"/>
              <a:gd name="connsiteY1" fmla="*/ 15240 h 15239"/>
              <a:gd name="connsiteX2" fmla="*/ 5905 w 5905"/>
              <a:gd name="connsiteY2" fmla="*/ 0 h 15239"/>
            </a:gdLst>
            <a:ahLst/>
            <a:cxnLst>
              <a:cxn ang="0">
                <a:pos x="connsiteX0" y="connsiteY0"/>
              </a:cxn>
              <a:cxn ang="0">
                <a:pos x="connsiteX1" y="connsiteY1"/>
              </a:cxn>
              <a:cxn ang="0">
                <a:pos x="connsiteX2" y="connsiteY2"/>
              </a:cxn>
            </a:cxnLst>
            <a:rect l="l" t="t" r="r" b="b"/>
            <a:pathLst>
              <a:path w="5905" h="15239">
                <a:moveTo>
                  <a:pt x="5905" y="0"/>
                </a:moveTo>
                <a:cubicBezTo>
                  <a:pt x="4096" y="5048"/>
                  <a:pt x="2096" y="10192"/>
                  <a:pt x="0" y="15240"/>
                </a:cubicBezTo>
                <a:cubicBezTo>
                  <a:pt x="2096" y="10192"/>
                  <a:pt x="4096" y="5048"/>
                  <a:pt x="5905" y="0"/>
                </a:cubicBezTo>
                <a:close/>
              </a:path>
            </a:pathLst>
          </a:custGeom>
          <a:solidFill>
            <a:srgbClr val="0885C6"/>
          </a:solidFill>
          <a:ln w="9525" cap="flat">
            <a:noFill/>
            <a:prstDash val="solid"/>
            <a:miter/>
          </a:ln>
        </p:spPr>
        <p:txBody>
          <a:bodyPr rtlCol="0" anchor="ctr"/>
          <a:lstStyle/>
          <a:p>
            <a:endParaRPr lang="en-US"/>
          </a:p>
        </p:txBody>
      </p:sp>
      <p:sp>
        <p:nvSpPr>
          <p:cNvPr id="694" name="צורה חופשית: צורה 667">
            <a:extLst>
              <a:ext uri="{FF2B5EF4-FFF2-40B4-BE49-F238E27FC236}">
                <a16:creationId xmlns:a16="http://schemas.microsoft.com/office/drawing/2014/main" id="{B8AB2F2D-448B-483B-9AEB-050CAA8D0CE7}"/>
              </a:ext>
            </a:extLst>
          </p:cNvPr>
          <p:cNvSpPr/>
          <p:nvPr userDrawn="1"/>
        </p:nvSpPr>
        <p:spPr>
          <a:xfrm>
            <a:off x="6562730" y="200596"/>
            <a:ext cx="1713" cy="3076"/>
          </a:xfrm>
          <a:custGeom>
            <a:avLst/>
            <a:gdLst>
              <a:gd name="connsiteX0" fmla="*/ 756 w 1713"/>
              <a:gd name="connsiteY0" fmla="*/ 2667 h 3076"/>
              <a:gd name="connsiteX1" fmla="*/ 1709 w 1713"/>
              <a:gd name="connsiteY1" fmla="*/ 0 h 3076"/>
              <a:gd name="connsiteX2" fmla="*/ 90 w 1713"/>
              <a:gd name="connsiteY2" fmla="*/ 2477 h 3076"/>
              <a:gd name="connsiteX3" fmla="*/ 756 w 1713"/>
              <a:gd name="connsiteY3" fmla="*/ 2667 h 3076"/>
            </a:gdLst>
            <a:ahLst/>
            <a:cxnLst>
              <a:cxn ang="0">
                <a:pos x="connsiteX0" y="connsiteY0"/>
              </a:cxn>
              <a:cxn ang="0">
                <a:pos x="connsiteX1" y="connsiteY1"/>
              </a:cxn>
              <a:cxn ang="0">
                <a:pos x="connsiteX2" y="connsiteY2"/>
              </a:cxn>
              <a:cxn ang="0">
                <a:pos x="connsiteX3" y="connsiteY3"/>
              </a:cxn>
            </a:cxnLst>
            <a:rect l="l" t="t" r="r" b="b"/>
            <a:pathLst>
              <a:path w="1713" h="3076">
                <a:moveTo>
                  <a:pt x="756" y="2667"/>
                </a:moveTo>
                <a:cubicBezTo>
                  <a:pt x="566" y="1238"/>
                  <a:pt x="1804" y="1143"/>
                  <a:pt x="1709" y="0"/>
                </a:cubicBezTo>
                <a:cubicBezTo>
                  <a:pt x="1137" y="286"/>
                  <a:pt x="756" y="2191"/>
                  <a:pt x="90" y="2477"/>
                </a:cubicBezTo>
                <a:cubicBezTo>
                  <a:pt x="-292" y="3810"/>
                  <a:pt x="661" y="2477"/>
                  <a:pt x="756" y="2667"/>
                </a:cubicBezTo>
                <a:close/>
              </a:path>
            </a:pathLst>
          </a:custGeom>
          <a:solidFill>
            <a:srgbClr val="237E85"/>
          </a:solidFill>
          <a:ln w="9525" cap="flat">
            <a:noFill/>
            <a:prstDash val="solid"/>
            <a:miter/>
          </a:ln>
        </p:spPr>
        <p:txBody>
          <a:bodyPr rtlCol="0" anchor="ctr"/>
          <a:lstStyle/>
          <a:p>
            <a:endParaRPr lang="en-US"/>
          </a:p>
        </p:txBody>
      </p:sp>
      <p:sp>
        <p:nvSpPr>
          <p:cNvPr id="695" name="צורה חופשית: צורה 668">
            <a:extLst>
              <a:ext uri="{FF2B5EF4-FFF2-40B4-BE49-F238E27FC236}">
                <a16:creationId xmlns:a16="http://schemas.microsoft.com/office/drawing/2014/main" id="{7A1934DE-BC30-40ED-A281-226C7DB5F61F}"/>
              </a:ext>
            </a:extLst>
          </p:cNvPr>
          <p:cNvSpPr/>
          <p:nvPr userDrawn="1"/>
        </p:nvSpPr>
        <p:spPr>
          <a:xfrm>
            <a:off x="4932711" y="556926"/>
            <a:ext cx="4000" cy="2594"/>
          </a:xfrm>
          <a:custGeom>
            <a:avLst/>
            <a:gdLst>
              <a:gd name="connsiteX0" fmla="*/ 4000 w 4000"/>
              <a:gd name="connsiteY0" fmla="*/ 0 h 2594"/>
              <a:gd name="connsiteX1" fmla="*/ 0 w 4000"/>
              <a:gd name="connsiteY1" fmla="*/ 2572 h 2594"/>
              <a:gd name="connsiteX2" fmla="*/ 4000 w 4000"/>
              <a:gd name="connsiteY2" fmla="*/ 0 h 2594"/>
            </a:gdLst>
            <a:ahLst/>
            <a:cxnLst>
              <a:cxn ang="0">
                <a:pos x="connsiteX0" y="connsiteY0"/>
              </a:cxn>
              <a:cxn ang="0">
                <a:pos x="connsiteX1" y="connsiteY1"/>
              </a:cxn>
              <a:cxn ang="0">
                <a:pos x="connsiteX2" y="connsiteY2"/>
              </a:cxn>
            </a:cxnLst>
            <a:rect l="l" t="t" r="r" b="b"/>
            <a:pathLst>
              <a:path w="4000" h="2594">
                <a:moveTo>
                  <a:pt x="4000" y="0"/>
                </a:moveTo>
                <a:cubicBezTo>
                  <a:pt x="2381" y="952"/>
                  <a:pt x="1810" y="1048"/>
                  <a:pt x="0" y="2572"/>
                </a:cubicBezTo>
                <a:cubicBezTo>
                  <a:pt x="571" y="2667"/>
                  <a:pt x="2286" y="2572"/>
                  <a:pt x="4000" y="0"/>
                </a:cubicBezTo>
                <a:close/>
              </a:path>
            </a:pathLst>
          </a:custGeom>
          <a:solidFill>
            <a:srgbClr val="237E85"/>
          </a:solidFill>
          <a:ln w="9525" cap="flat">
            <a:noFill/>
            <a:prstDash val="solid"/>
            <a:miter/>
          </a:ln>
        </p:spPr>
        <p:txBody>
          <a:bodyPr rtlCol="0" anchor="ctr"/>
          <a:lstStyle/>
          <a:p>
            <a:endParaRPr lang="en-US"/>
          </a:p>
        </p:txBody>
      </p:sp>
      <p:sp>
        <p:nvSpPr>
          <p:cNvPr id="696" name="צורה חופשית: צורה 669">
            <a:extLst>
              <a:ext uri="{FF2B5EF4-FFF2-40B4-BE49-F238E27FC236}">
                <a16:creationId xmlns:a16="http://schemas.microsoft.com/office/drawing/2014/main" id="{5202B74C-69AC-4495-947D-278AB73036BE}"/>
              </a:ext>
            </a:extLst>
          </p:cNvPr>
          <p:cNvSpPr/>
          <p:nvPr userDrawn="1"/>
        </p:nvSpPr>
        <p:spPr>
          <a:xfrm>
            <a:off x="6595871" y="270003"/>
            <a:ext cx="1619" cy="1172"/>
          </a:xfrm>
          <a:custGeom>
            <a:avLst/>
            <a:gdLst>
              <a:gd name="connsiteX0" fmla="*/ 0 w 1619"/>
              <a:gd name="connsiteY0" fmla="*/ 220 h 1172"/>
              <a:gd name="connsiteX1" fmla="*/ 1620 w 1619"/>
              <a:gd name="connsiteY1" fmla="*/ 1173 h 1172"/>
              <a:gd name="connsiteX2" fmla="*/ 0 w 1619"/>
              <a:gd name="connsiteY2" fmla="*/ 220 h 1172"/>
            </a:gdLst>
            <a:ahLst/>
            <a:cxnLst>
              <a:cxn ang="0">
                <a:pos x="connsiteX0" y="connsiteY0"/>
              </a:cxn>
              <a:cxn ang="0">
                <a:pos x="connsiteX1" y="connsiteY1"/>
              </a:cxn>
              <a:cxn ang="0">
                <a:pos x="connsiteX2" y="connsiteY2"/>
              </a:cxn>
            </a:cxnLst>
            <a:rect l="l" t="t" r="r" b="b"/>
            <a:pathLst>
              <a:path w="1619" h="1172">
                <a:moveTo>
                  <a:pt x="0" y="220"/>
                </a:moveTo>
                <a:cubicBezTo>
                  <a:pt x="95" y="1649"/>
                  <a:pt x="1334" y="601"/>
                  <a:pt x="1620" y="1173"/>
                </a:cubicBezTo>
                <a:cubicBezTo>
                  <a:pt x="1334" y="30"/>
                  <a:pt x="858" y="-256"/>
                  <a:pt x="0" y="220"/>
                </a:cubicBezTo>
                <a:close/>
              </a:path>
            </a:pathLst>
          </a:custGeom>
          <a:solidFill>
            <a:srgbClr val="237E85"/>
          </a:solidFill>
          <a:ln w="9525" cap="flat">
            <a:noFill/>
            <a:prstDash val="solid"/>
            <a:miter/>
          </a:ln>
        </p:spPr>
        <p:txBody>
          <a:bodyPr rtlCol="0" anchor="ctr"/>
          <a:lstStyle/>
          <a:p>
            <a:endParaRPr lang="en-US"/>
          </a:p>
        </p:txBody>
      </p:sp>
      <p:sp>
        <p:nvSpPr>
          <p:cNvPr id="697" name="צורה חופשית: צורה 670">
            <a:extLst>
              <a:ext uri="{FF2B5EF4-FFF2-40B4-BE49-F238E27FC236}">
                <a16:creationId xmlns:a16="http://schemas.microsoft.com/office/drawing/2014/main" id="{CA465A0E-A6C2-403D-9740-D336BA339DDE}"/>
              </a:ext>
            </a:extLst>
          </p:cNvPr>
          <p:cNvSpPr/>
          <p:nvPr userDrawn="1"/>
        </p:nvSpPr>
        <p:spPr>
          <a:xfrm>
            <a:off x="6630638" y="328724"/>
            <a:ext cx="2666" cy="1207"/>
          </a:xfrm>
          <a:custGeom>
            <a:avLst/>
            <a:gdLst>
              <a:gd name="connsiteX0" fmla="*/ 0 w 2666"/>
              <a:gd name="connsiteY0" fmla="*/ 79 h 1207"/>
              <a:gd name="connsiteX1" fmla="*/ 2667 w 2666"/>
              <a:gd name="connsiteY1" fmla="*/ 1031 h 1207"/>
              <a:gd name="connsiteX2" fmla="*/ 0 w 2666"/>
              <a:gd name="connsiteY2" fmla="*/ 79 h 1207"/>
            </a:gdLst>
            <a:ahLst/>
            <a:cxnLst>
              <a:cxn ang="0">
                <a:pos x="connsiteX0" y="connsiteY0"/>
              </a:cxn>
              <a:cxn ang="0">
                <a:pos x="connsiteX1" y="connsiteY1"/>
              </a:cxn>
              <a:cxn ang="0">
                <a:pos x="connsiteX2" y="connsiteY2"/>
              </a:cxn>
            </a:cxnLst>
            <a:rect l="l" t="t" r="r" b="b"/>
            <a:pathLst>
              <a:path w="2666" h="1207">
                <a:moveTo>
                  <a:pt x="0" y="79"/>
                </a:moveTo>
                <a:cubicBezTo>
                  <a:pt x="667" y="650"/>
                  <a:pt x="1714" y="1603"/>
                  <a:pt x="2667" y="1031"/>
                </a:cubicBezTo>
                <a:cubicBezTo>
                  <a:pt x="2286" y="-16"/>
                  <a:pt x="857" y="-112"/>
                  <a:pt x="0" y="79"/>
                </a:cubicBezTo>
                <a:close/>
              </a:path>
            </a:pathLst>
          </a:custGeom>
          <a:solidFill>
            <a:srgbClr val="237E85"/>
          </a:solidFill>
          <a:ln w="9525" cap="flat">
            <a:noFill/>
            <a:prstDash val="solid"/>
            <a:miter/>
          </a:ln>
        </p:spPr>
        <p:txBody>
          <a:bodyPr rtlCol="0" anchor="ctr"/>
          <a:lstStyle/>
          <a:p>
            <a:endParaRPr lang="en-US"/>
          </a:p>
        </p:txBody>
      </p:sp>
      <p:sp>
        <p:nvSpPr>
          <p:cNvPr id="698" name="צורה חופשית: צורה 671">
            <a:extLst>
              <a:ext uri="{FF2B5EF4-FFF2-40B4-BE49-F238E27FC236}">
                <a16:creationId xmlns:a16="http://schemas.microsoft.com/office/drawing/2014/main" id="{AE4A9414-7982-4B8B-9EA0-308F02D9734E}"/>
              </a:ext>
            </a:extLst>
          </p:cNvPr>
          <p:cNvSpPr/>
          <p:nvPr userDrawn="1"/>
        </p:nvSpPr>
        <p:spPr>
          <a:xfrm>
            <a:off x="6080707" y="636841"/>
            <a:ext cx="1195" cy="1428"/>
          </a:xfrm>
          <a:custGeom>
            <a:avLst/>
            <a:gdLst>
              <a:gd name="connsiteX0" fmla="*/ 53 w 1195"/>
              <a:gd name="connsiteY0" fmla="*/ 0 h 1428"/>
              <a:gd name="connsiteX1" fmla="*/ 1196 w 1195"/>
              <a:gd name="connsiteY1" fmla="*/ 1429 h 1428"/>
              <a:gd name="connsiteX2" fmla="*/ 53 w 1195"/>
              <a:gd name="connsiteY2" fmla="*/ 0 h 1428"/>
            </a:gdLst>
            <a:ahLst/>
            <a:cxnLst>
              <a:cxn ang="0">
                <a:pos x="connsiteX0" y="connsiteY0"/>
              </a:cxn>
              <a:cxn ang="0">
                <a:pos x="connsiteX1" y="connsiteY1"/>
              </a:cxn>
              <a:cxn ang="0">
                <a:pos x="connsiteX2" y="connsiteY2"/>
              </a:cxn>
            </a:cxnLst>
            <a:rect l="l" t="t" r="r" b="b"/>
            <a:pathLst>
              <a:path w="1195" h="1428">
                <a:moveTo>
                  <a:pt x="53" y="0"/>
                </a:moveTo>
                <a:cubicBezTo>
                  <a:pt x="-233" y="571"/>
                  <a:pt x="719" y="1238"/>
                  <a:pt x="1196" y="1429"/>
                </a:cubicBezTo>
                <a:cubicBezTo>
                  <a:pt x="1196" y="-286"/>
                  <a:pt x="719" y="571"/>
                  <a:pt x="53" y="0"/>
                </a:cubicBezTo>
                <a:close/>
              </a:path>
            </a:pathLst>
          </a:custGeom>
          <a:solidFill>
            <a:srgbClr val="237E85"/>
          </a:solidFill>
          <a:ln w="9525" cap="flat">
            <a:noFill/>
            <a:prstDash val="solid"/>
            <a:miter/>
          </a:ln>
        </p:spPr>
        <p:txBody>
          <a:bodyPr rtlCol="0" anchor="ctr"/>
          <a:lstStyle/>
          <a:p>
            <a:endParaRPr lang="en-US"/>
          </a:p>
        </p:txBody>
      </p:sp>
      <p:sp>
        <p:nvSpPr>
          <p:cNvPr id="699" name="צורה חופשית: צורה 672">
            <a:extLst>
              <a:ext uri="{FF2B5EF4-FFF2-40B4-BE49-F238E27FC236}">
                <a16:creationId xmlns:a16="http://schemas.microsoft.com/office/drawing/2014/main" id="{521BB838-F3B6-4C93-BC04-F5D63F1FC250}"/>
              </a:ext>
            </a:extLst>
          </p:cNvPr>
          <p:cNvSpPr/>
          <p:nvPr userDrawn="1"/>
        </p:nvSpPr>
        <p:spPr>
          <a:xfrm>
            <a:off x="6057709" y="630346"/>
            <a:ext cx="3714" cy="1956"/>
          </a:xfrm>
          <a:custGeom>
            <a:avLst/>
            <a:gdLst>
              <a:gd name="connsiteX0" fmla="*/ 0 w 3714"/>
              <a:gd name="connsiteY0" fmla="*/ 494 h 1956"/>
              <a:gd name="connsiteX1" fmla="*/ 3715 w 3714"/>
              <a:gd name="connsiteY1" fmla="*/ 1637 h 1956"/>
              <a:gd name="connsiteX2" fmla="*/ 0 w 3714"/>
              <a:gd name="connsiteY2" fmla="*/ 494 h 1956"/>
            </a:gdLst>
            <a:ahLst/>
            <a:cxnLst>
              <a:cxn ang="0">
                <a:pos x="connsiteX0" y="connsiteY0"/>
              </a:cxn>
              <a:cxn ang="0">
                <a:pos x="connsiteX1" y="connsiteY1"/>
              </a:cxn>
              <a:cxn ang="0">
                <a:pos x="connsiteX2" y="connsiteY2"/>
              </a:cxn>
            </a:cxnLst>
            <a:rect l="l" t="t" r="r" b="b"/>
            <a:pathLst>
              <a:path w="3714" h="1956">
                <a:moveTo>
                  <a:pt x="0" y="494"/>
                </a:moveTo>
                <a:cubicBezTo>
                  <a:pt x="571" y="-839"/>
                  <a:pt x="2763" y="3066"/>
                  <a:pt x="3715" y="1637"/>
                </a:cubicBezTo>
                <a:cubicBezTo>
                  <a:pt x="3334" y="2114"/>
                  <a:pt x="762" y="-1220"/>
                  <a:pt x="0" y="494"/>
                </a:cubicBezTo>
                <a:close/>
              </a:path>
            </a:pathLst>
          </a:custGeom>
          <a:solidFill>
            <a:srgbClr val="237E85"/>
          </a:solidFill>
          <a:ln w="9525" cap="flat">
            <a:noFill/>
            <a:prstDash val="solid"/>
            <a:miter/>
          </a:ln>
        </p:spPr>
        <p:txBody>
          <a:bodyPr rtlCol="0" anchor="ctr"/>
          <a:lstStyle/>
          <a:p>
            <a:endParaRPr lang="en-US"/>
          </a:p>
        </p:txBody>
      </p:sp>
      <p:sp>
        <p:nvSpPr>
          <p:cNvPr id="700" name="צורה חופשית: צורה 673">
            <a:extLst>
              <a:ext uri="{FF2B5EF4-FFF2-40B4-BE49-F238E27FC236}">
                <a16:creationId xmlns:a16="http://schemas.microsoft.com/office/drawing/2014/main" id="{09A9457F-0180-43B1-A6FF-27822E278289}"/>
              </a:ext>
            </a:extLst>
          </p:cNvPr>
          <p:cNvSpPr/>
          <p:nvPr userDrawn="1"/>
        </p:nvSpPr>
        <p:spPr>
          <a:xfrm>
            <a:off x="6077140" y="635756"/>
            <a:ext cx="1809" cy="1421"/>
          </a:xfrm>
          <a:custGeom>
            <a:avLst/>
            <a:gdLst>
              <a:gd name="connsiteX0" fmla="*/ 0 w 1809"/>
              <a:gd name="connsiteY0" fmla="*/ 133 h 1421"/>
              <a:gd name="connsiteX1" fmla="*/ 1810 w 1809"/>
              <a:gd name="connsiteY1" fmla="*/ 1085 h 1421"/>
              <a:gd name="connsiteX2" fmla="*/ 0 w 1809"/>
              <a:gd name="connsiteY2" fmla="*/ 133 h 1421"/>
            </a:gdLst>
            <a:ahLst/>
            <a:cxnLst>
              <a:cxn ang="0">
                <a:pos x="connsiteX0" y="connsiteY0"/>
              </a:cxn>
              <a:cxn ang="0">
                <a:pos x="connsiteX1" y="connsiteY1"/>
              </a:cxn>
              <a:cxn ang="0">
                <a:pos x="connsiteX2" y="connsiteY2"/>
              </a:cxn>
            </a:cxnLst>
            <a:rect l="l" t="t" r="r" b="b"/>
            <a:pathLst>
              <a:path w="1809" h="1421">
                <a:moveTo>
                  <a:pt x="0" y="133"/>
                </a:moveTo>
                <a:cubicBezTo>
                  <a:pt x="381" y="990"/>
                  <a:pt x="952" y="1942"/>
                  <a:pt x="1810" y="1085"/>
                </a:cubicBezTo>
                <a:cubicBezTo>
                  <a:pt x="1428" y="228"/>
                  <a:pt x="762" y="-248"/>
                  <a:pt x="0" y="133"/>
                </a:cubicBezTo>
                <a:close/>
              </a:path>
            </a:pathLst>
          </a:custGeom>
          <a:solidFill>
            <a:srgbClr val="237E85"/>
          </a:solidFill>
          <a:ln w="9525" cap="flat">
            <a:noFill/>
            <a:prstDash val="solid"/>
            <a:miter/>
          </a:ln>
        </p:spPr>
        <p:txBody>
          <a:bodyPr rtlCol="0" anchor="ctr"/>
          <a:lstStyle/>
          <a:p>
            <a:endParaRPr lang="en-US"/>
          </a:p>
        </p:txBody>
      </p:sp>
      <p:sp>
        <p:nvSpPr>
          <p:cNvPr id="701" name="צורה חופשית: צורה 674">
            <a:extLst>
              <a:ext uri="{FF2B5EF4-FFF2-40B4-BE49-F238E27FC236}">
                <a16:creationId xmlns:a16="http://schemas.microsoft.com/office/drawing/2014/main" id="{DD63CB12-F7AE-4293-8051-9CE8D0CC3A1C}"/>
              </a:ext>
            </a:extLst>
          </p:cNvPr>
          <p:cNvSpPr/>
          <p:nvPr userDrawn="1"/>
        </p:nvSpPr>
        <p:spPr>
          <a:xfrm>
            <a:off x="6546627" y="376892"/>
            <a:ext cx="857" cy="1345"/>
          </a:xfrm>
          <a:custGeom>
            <a:avLst/>
            <a:gdLst>
              <a:gd name="connsiteX0" fmla="*/ 858 w 857"/>
              <a:gd name="connsiteY0" fmla="*/ 1345 h 1345"/>
              <a:gd name="connsiteX1" fmla="*/ 0 w 857"/>
              <a:gd name="connsiteY1" fmla="*/ 12 h 1345"/>
              <a:gd name="connsiteX2" fmla="*/ 858 w 857"/>
              <a:gd name="connsiteY2" fmla="*/ 1345 h 1345"/>
            </a:gdLst>
            <a:ahLst/>
            <a:cxnLst>
              <a:cxn ang="0">
                <a:pos x="connsiteX0" y="connsiteY0"/>
              </a:cxn>
              <a:cxn ang="0">
                <a:pos x="connsiteX1" y="connsiteY1"/>
              </a:cxn>
              <a:cxn ang="0">
                <a:pos x="connsiteX2" y="connsiteY2"/>
              </a:cxn>
            </a:cxnLst>
            <a:rect l="l" t="t" r="r" b="b"/>
            <a:pathLst>
              <a:path w="857" h="1345">
                <a:moveTo>
                  <a:pt x="858" y="1345"/>
                </a:moveTo>
                <a:cubicBezTo>
                  <a:pt x="762" y="393"/>
                  <a:pt x="476" y="-83"/>
                  <a:pt x="0" y="12"/>
                </a:cubicBezTo>
                <a:cubicBezTo>
                  <a:pt x="191" y="964"/>
                  <a:pt x="571" y="1155"/>
                  <a:pt x="858" y="1345"/>
                </a:cubicBezTo>
                <a:close/>
              </a:path>
            </a:pathLst>
          </a:custGeom>
          <a:solidFill>
            <a:srgbClr val="237E85"/>
          </a:solidFill>
          <a:ln w="9525" cap="flat">
            <a:noFill/>
            <a:prstDash val="solid"/>
            <a:miter/>
          </a:ln>
        </p:spPr>
        <p:txBody>
          <a:bodyPr rtlCol="0" anchor="ctr"/>
          <a:lstStyle/>
          <a:p>
            <a:endParaRPr lang="en-US"/>
          </a:p>
        </p:txBody>
      </p:sp>
      <p:sp>
        <p:nvSpPr>
          <p:cNvPr id="702" name="צורה חופשית: צורה 675">
            <a:extLst>
              <a:ext uri="{FF2B5EF4-FFF2-40B4-BE49-F238E27FC236}">
                <a16:creationId xmlns:a16="http://schemas.microsoft.com/office/drawing/2014/main" id="{FB40E7DA-EEEE-4375-8EE3-994AB3BDCF93}"/>
              </a:ext>
            </a:extLst>
          </p:cNvPr>
          <p:cNvSpPr/>
          <p:nvPr userDrawn="1"/>
        </p:nvSpPr>
        <p:spPr>
          <a:xfrm>
            <a:off x="2666523" y="104298"/>
            <a:ext cx="5905" cy="19335"/>
          </a:xfrm>
          <a:custGeom>
            <a:avLst/>
            <a:gdLst>
              <a:gd name="connsiteX0" fmla="*/ 5905 w 5905"/>
              <a:gd name="connsiteY0" fmla="*/ 0 h 19335"/>
              <a:gd name="connsiteX1" fmla="*/ 0 w 5905"/>
              <a:gd name="connsiteY1" fmla="*/ 19336 h 19335"/>
              <a:gd name="connsiteX2" fmla="*/ 5905 w 5905"/>
              <a:gd name="connsiteY2" fmla="*/ 0 h 19335"/>
            </a:gdLst>
            <a:ahLst/>
            <a:cxnLst>
              <a:cxn ang="0">
                <a:pos x="connsiteX0" y="connsiteY0"/>
              </a:cxn>
              <a:cxn ang="0">
                <a:pos x="connsiteX1" y="connsiteY1"/>
              </a:cxn>
              <a:cxn ang="0">
                <a:pos x="connsiteX2" y="connsiteY2"/>
              </a:cxn>
            </a:cxnLst>
            <a:rect l="l" t="t" r="r" b="b"/>
            <a:pathLst>
              <a:path w="5905" h="19335">
                <a:moveTo>
                  <a:pt x="5905" y="0"/>
                </a:moveTo>
                <a:cubicBezTo>
                  <a:pt x="4191" y="6382"/>
                  <a:pt x="2191" y="12859"/>
                  <a:pt x="0" y="19336"/>
                </a:cubicBezTo>
                <a:cubicBezTo>
                  <a:pt x="2191" y="12859"/>
                  <a:pt x="4191" y="6382"/>
                  <a:pt x="5905" y="0"/>
                </a:cubicBezTo>
                <a:close/>
              </a:path>
            </a:pathLst>
          </a:custGeom>
          <a:solidFill>
            <a:srgbClr val="0885C6"/>
          </a:solidFill>
          <a:ln w="9525" cap="flat">
            <a:noFill/>
            <a:prstDash val="solid"/>
            <a:miter/>
          </a:ln>
        </p:spPr>
        <p:txBody>
          <a:bodyPr rtlCol="0" anchor="ctr"/>
          <a:lstStyle/>
          <a:p>
            <a:endParaRPr lang="en-US"/>
          </a:p>
        </p:txBody>
      </p:sp>
      <p:sp>
        <p:nvSpPr>
          <p:cNvPr id="703" name="צורה חופשית: צורה 676">
            <a:extLst>
              <a:ext uri="{FF2B5EF4-FFF2-40B4-BE49-F238E27FC236}">
                <a16:creationId xmlns:a16="http://schemas.microsoft.com/office/drawing/2014/main" id="{D52B113D-4CE0-4DDA-8A88-4E5C6419CECA}"/>
              </a:ext>
            </a:extLst>
          </p:cNvPr>
          <p:cNvSpPr/>
          <p:nvPr userDrawn="1"/>
        </p:nvSpPr>
        <p:spPr>
          <a:xfrm>
            <a:off x="6545008" y="335634"/>
            <a:ext cx="856" cy="1800"/>
          </a:xfrm>
          <a:custGeom>
            <a:avLst/>
            <a:gdLst>
              <a:gd name="connsiteX0" fmla="*/ 571 w 856"/>
              <a:gd name="connsiteY0" fmla="*/ 693 h 1800"/>
              <a:gd name="connsiteX1" fmla="*/ 667 w 856"/>
              <a:gd name="connsiteY1" fmla="*/ 312 h 1800"/>
              <a:gd name="connsiteX2" fmla="*/ 0 w 856"/>
              <a:gd name="connsiteY2" fmla="*/ 1455 h 1800"/>
              <a:gd name="connsiteX3" fmla="*/ 857 w 856"/>
              <a:gd name="connsiteY3" fmla="*/ 979 h 1800"/>
              <a:gd name="connsiteX4" fmla="*/ 571 w 856"/>
              <a:gd name="connsiteY4" fmla="*/ 693 h 1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1800">
                <a:moveTo>
                  <a:pt x="571" y="693"/>
                </a:moveTo>
                <a:cubicBezTo>
                  <a:pt x="476" y="407"/>
                  <a:pt x="571" y="407"/>
                  <a:pt x="667" y="312"/>
                </a:cubicBezTo>
                <a:cubicBezTo>
                  <a:pt x="285" y="-736"/>
                  <a:pt x="190" y="1169"/>
                  <a:pt x="0" y="1455"/>
                </a:cubicBezTo>
                <a:cubicBezTo>
                  <a:pt x="381" y="2598"/>
                  <a:pt x="285" y="502"/>
                  <a:pt x="857" y="979"/>
                </a:cubicBezTo>
                <a:cubicBezTo>
                  <a:pt x="857" y="693"/>
                  <a:pt x="667" y="788"/>
                  <a:pt x="571" y="693"/>
                </a:cubicBezTo>
                <a:close/>
              </a:path>
            </a:pathLst>
          </a:custGeom>
          <a:solidFill>
            <a:srgbClr val="237E85"/>
          </a:solidFill>
          <a:ln w="9525" cap="flat">
            <a:noFill/>
            <a:prstDash val="solid"/>
            <a:miter/>
          </a:ln>
        </p:spPr>
        <p:txBody>
          <a:bodyPr rtlCol="0" anchor="ctr"/>
          <a:lstStyle/>
          <a:p>
            <a:endParaRPr lang="en-US"/>
          </a:p>
        </p:txBody>
      </p:sp>
      <p:sp>
        <p:nvSpPr>
          <p:cNvPr id="704" name="צורה חופשית: צורה 677">
            <a:extLst>
              <a:ext uri="{FF2B5EF4-FFF2-40B4-BE49-F238E27FC236}">
                <a16:creationId xmlns:a16="http://schemas.microsoft.com/office/drawing/2014/main" id="{BC5E84CD-B517-4961-BC5C-CD9D0B3C3596}"/>
              </a:ext>
            </a:extLst>
          </p:cNvPr>
          <p:cNvSpPr/>
          <p:nvPr userDrawn="1"/>
        </p:nvSpPr>
        <p:spPr>
          <a:xfrm>
            <a:off x="6544246" y="332327"/>
            <a:ext cx="2285" cy="3047"/>
          </a:xfrm>
          <a:custGeom>
            <a:avLst/>
            <a:gdLst>
              <a:gd name="connsiteX0" fmla="*/ 0 w 2285"/>
              <a:gd name="connsiteY0" fmla="*/ 3048 h 3047"/>
              <a:gd name="connsiteX1" fmla="*/ 2286 w 2285"/>
              <a:gd name="connsiteY1" fmla="*/ 0 h 3047"/>
              <a:gd name="connsiteX2" fmla="*/ 0 w 2285"/>
              <a:gd name="connsiteY2" fmla="*/ 3048 h 3047"/>
            </a:gdLst>
            <a:ahLst/>
            <a:cxnLst>
              <a:cxn ang="0">
                <a:pos x="connsiteX0" y="connsiteY0"/>
              </a:cxn>
              <a:cxn ang="0">
                <a:pos x="connsiteX1" y="connsiteY1"/>
              </a:cxn>
              <a:cxn ang="0">
                <a:pos x="connsiteX2" y="connsiteY2"/>
              </a:cxn>
            </a:cxnLst>
            <a:rect l="l" t="t" r="r" b="b"/>
            <a:pathLst>
              <a:path w="2285" h="3047">
                <a:moveTo>
                  <a:pt x="0" y="3048"/>
                </a:moveTo>
                <a:cubicBezTo>
                  <a:pt x="952" y="1810"/>
                  <a:pt x="1429" y="1524"/>
                  <a:pt x="2286" y="0"/>
                </a:cubicBezTo>
                <a:cubicBezTo>
                  <a:pt x="1619" y="191"/>
                  <a:pt x="0" y="1048"/>
                  <a:pt x="0" y="3048"/>
                </a:cubicBezTo>
                <a:close/>
              </a:path>
            </a:pathLst>
          </a:custGeom>
          <a:solidFill>
            <a:srgbClr val="237E85"/>
          </a:solidFill>
          <a:ln w="9525" cap="flat">
            <a:noFill/>
            <a:prstDash val="solid"/>
            <a:miter/>
          </a:ln>
        </p:spPr>
        <p:txBody>
          <a:bodyPr rtlCol="0" anchor="ctr"/>
          <a:lstStyle/>
          <a:p>
            <a:endParaRPr lang="en-US"/>
          </a:p>
        </p:txBody>
      </p:sp>
      <p:sp>
        <p:nvSpPr>
          <p:cNvPr id="705" name="צורה חופשית: צורה 678">
            <a:extLst>
              <a:ext uri="{FF2B5EF4-FFF2-40B4-BE49-F238E27FC236}">
                <a16:creationId xmlns:a16="http://schemas.microsoft.com/office/drawing/2014/main" id="{EBBC24E7-74DC-4FF7-AC7F-0FEB18B90E0D}"/>
              </a:ext>
            </a:extLst>
          </p:cNvPr>
          <p:cNvSpPr/>
          <p:nvPr userDrawn="1"/>
        </p:nvSpPr>
        <p:spPr>
          <a:xfrm>
            <a:off x="6109995" y="648366"/>
            <a:ext cx="1625" cy="1305"/>
          </a:xfrm>
          <a:custGeom>
            <a:avLst/>
            <a:gdLst>
              <a:gd name="connsiteX0" fmla="*/ 6 w 1625"/>
              <a:gd name="connsiteY0" fmla="*/ 0 h 1305"/>
              <a:gd name="connsiteX1" fmla="*/ 1626 w 1625"/>
              <a:gd name="connsiteY1" fmla="*/ 1238 h 1305"/>
              <a:gd name="connsiteX2" fmla="*/ 6 w 1625"/>
              <a:gd name="connsiteY2" fmla="*/ 0 h 1305"/>
            </a:gdLst>
            <a:ahLst/>
            <a:cxnLst>
              <a:cxn ang="0">
                <a:pos x="connsiteX0" y="connsiteY0"/>
              </a:cxn>
              <a:cxn ang="0">
                <a:pos x="connsiteX1" y="connsiteY1"/>
              </a:cxn>
              <a:cxn ang="0">
                <a:pos x="connsiteX2" y="connsiteY2"/>
              </a:cxn>
            </a:cxnLst>
            <a:rect l="l" t="t" r="r" b="b"/>
            <a:pathLst>
              <a:path w="1625" h="1305">
                <a:moveTo>
                  <a:pt x="6" y="0"/>
                </a:moveTo>
                <a:cubicBezTo>
                  <a:pt x="-89" y="857"/>
                  <a:pt x="959" y="1524"/>
                  <a:pt x="1626" y="1238"/>
                </a:cubicBezTo>
                <a:cubicBezTo>
                  <a:pt x="1626" y="-381"/>
                  <a:pt x="768" y="381"/>
                  <a:pt x="6" y="0"/>
                </a:cubicBezTo>
                <a:close/>
              </a:path>
            </a:pathLst>
          </a:custGeom>
          <a:solidFill>
            <a:srgbClr val="237E85"/>
          </a:solidFill>
          <a:ln w="9525" cap="flat">
            <a:noFill/>
            <a:prstDash val="solid"/>
            <a:miter/>
          </a:ln>
        </p:spPr>
        <p:txBody>
          <a:bodyPr rtlCol="0" anchor="ctr"/>
          <a:lstStyle/>
          <a:p>
            <a:endParaRPr lang="en-US"/>
          </a:p>
        </p:txBody>
      </p:sp>
      <p:sp>
        <p:nvSpPr>
          <p:cNvPr id="706" name="צורה חופשית: צורה 679">
            <a:extLst>
              <a:ext uri="{FF2B5EF4-FFF2-40B4-BE49-F238E27FC236}">
                <a16:creationId xmlns:a16="http://schemas.microsoft.com/office/drawing/2014/main" id="{822D57DF-BA68-474C-8370-2041DF768FC5}"/>
              </a:ext>
            </a:extLst>
          </p:cNvPr>
          <p:cNvSpPr/>
          <p:nvPr userDrawn="1"/>
        </p:nvSpPr>
        <p:spPr>
          <a:xfrm>
            <a:off x="6547000" y="375553"/>
            <a:ext cx="770" cy="969"/>
          </a:xfrm>
          <a:custGeom>
            <a:avLst/>
            <a:gdLst>
              <a:gd name="connsiteX0" fmla="*/ 770 w 770"/>
              <a:gd name="connsiteY0" fmla="*/ 207 h 969"/>
              <a:gd name="connsiteX1" fmla="*/ 8 w 770"/>
              <a:gd name="connsiteY1" fmla="*/ 969 h 969"/>
              <a:gd name="connsiteX2" fmla="*/ 675 w 770"/>
              <a:gd name="connsiteY2" fmla="*/ 874 h 969"/>
              <a:gd name="connsiteX3" fmla="*/ 770 w 770"/>
              <a:gd name="connsiteY3" fmla="*/ 207 h 969"/>
            </a:gdLst>
            <a:ahLst/>
            <a:cxnLst>
              <a:cxn ang="0">
                <a:pos x="connsiteX0" y="connsiteY0"/>
              </a:cxn>
              <a:cxn ang="0">
                <a:pos x="connsiteX1" y="connsiteY1"/>
              </a:cxn>
              <a:cxn ang="0">
                <a:pos x="connsiteX2" y="connsiteY2"/>
              </a:cxn>
              <a:cxn ang="0">
                <a:pos x="connsiteX3" y="connsiteY3"/>
              </a:cxn>
            </a:cxnLst>
            <a:rect l="l" t="t" r="r" b="b"/>
            <a:pathLst>
              <a:path w="770" h="969">
                <a:moveTo>
                  <a:pt x="770" y="207"/>
                </a:moveTo>
                <a:cubicBezTo>
                  <a:pt x="675" y="-269"/>
                  <a:pt x="-87" y="112"/>
                  <a:pt x="8" y="969"/>
                </a:cubicBezTo>
                <a:lnTo>
                  <a:pt x="675" y="874"/>
                </a:lnTo>
                <a:cubicBezTo>
                  <a:pt x="675" y="493"/>
                  <a:pt x="675" y="303"/>
                  <a:pt x="770" y="207"/>
                </a:cubicBezTo>
                <a:close/>
              </a:path>
            </a:pathLst>
          </a:custGeom>
          <a:solidFill>
            <a:srgbClr val="237E85"/>
          </a:solidFill>
          <a:ln w="9525" cap="flat">
            <a:noFill/>
            <a:prstDash val="solid"/>
            <a:miter/>
          </a:ln>
        </p:spPr>
        <p:txBody>
          <a:bodyPr rtlCol="0" anchor="ctr"/>
          <a:lstStyle/>
          <a:p>
            <a:endParaRPr lang="en-US"/>
          </a:p>
        </p:txBody>
      </p:sp>
      <p:sp>
        <p:nvSpPr>
          <p:cNvPr id="707" name="צורה חופשית: צורה 680">
            <a:extLst>
              <a:ext uri="{FF2B5EF4-FFF2-40B4-BE49-F238E27FC236}">
                <a16:creationId xmlns:a16="http://schemas.microsoft.com/office/drawing/2014/main" id="{B50B2B7F-65AE-4D40-96EA-7C53386E23C4}"/>
              </a:ext>
            </a:extLst>
          </p:cNvPr>
          <p:cNvSpPr/>
          <p:nvPr userDrawn="1"/>
        </p:nvSpPr>
        <p:spPr>
          <a:xfrm>
            <a:off x="6106921" y="645985"/>
            <a:ext cx="1540" cy="1714"/>
          </a:xfrm>
          <a:custGeom>
            <a:avLst/>
            <a:gdLst>
              <a:gd name="connsiteX0" fmla="*/ 127 w 1540"/>
              <a:gd name="connsiteY0" fmla="*/ 0 h 1714"/>
              <a:gd name="connsiteX1" fmla="*/ 1460 w 1540"/>
              <a:gd name="connsiteY1" fmla="*/ 1715 h 1714"/>
              <a:gd name="connsiteX2" fmla="*/ 127 w 1540"/>
              <a:gd name="connsiteY2" fmla="*/ 0 h 1714"/>
            </a:gdLst>
            <a:ahLst/>
            <a:cxnLst>
              <a:cxn ang="0">
                <a:pos x="connsiteX0" y="connsiteY0"/>
              </a:cxn>
              <a:cxn ang="0">
                <a:pos x="connsiteX1" y="connsiteY1"/>
              </a:cxn>
              <a:cxn ang="0">
                <a:pos x="connsiteX2" y="connsiteY2"/>
              </a:cxn>
            </a:cxnLst>
            <a:rect l="l" t="t" r="r" b="b"/>
            <a:pathLst>
              <a:path w="1540" h="1714">
                <a:moveTo>
                  <a:pt x="127" y="0"/>
                </a:moveTo>
                <a:cubicBezTo>
                  <a:pt x="-445" y="2000"/>
                  <a:pt x="1080" y="1048"/>
                  <a:pt x="1460" y="1715"/>
                </a:cubicBezTo>
                <a:cubicBezTo>
                  <a:pt x="1937" y="-381"/>
                  <a:pt x="127" y="1715"/>
                  <a:pt x="127" y="0"/>
                </a:cubicBezTo>
                <a:close/>
              </a:path>
            </a:pathLst>
          </a:custGeom>
          <a:solidFill>
            <a:srgbClr val="237E85"/>
          </a:solidFill>
          <a:ln w="9525" cap="flat">
            <a:noFill/>
            <a:prstDash val="solid"/>
            <a:miter/>
          </a:ln>
        </p:spPr>
        <p:txBody>
          <a:bodyPr rtlCol="0" anchor="ctr"/>
          <a:lstStyle/>
          <a:p>
            <a:endParaRPr lang="en-US"/>
          </a:p>
        </p:txBody>
      </p:sp>
      <p:sp>
        <p:nvSpPr>
          <p:cNvPr id="708" name="צורה חופשית: צורה 681">
            <a:extLst>
              <a:ext uri="{FF2B5EF4-FFF2-40B4-BE49-F238E27FC236}">
                <a16:creationId xmlns:a16="http://schemas.microsoft.com/office/drawing/2014/main" id="{33DB947D-5103-4194-B293-65A5B20D5C89}"/>
              </a:ext>
            </a:extLst>
          </p:cNvPr>
          <p:cNvSpPr/>
          <p:nvPr userDrawn="1"/>
        </p:nvSpPr>
        <p:spPr>
          <a:xfrm>
            <a:off x="6122923" y="652762"/>
            <a:ext cx="3864" cy="4081"/>
          </a:xfrm>
          <a:custGeom>
            <a:avLst/>
            <a:gdLst>
              <a:gd name="connsiteX0" fmla="*/ 2604 w 3864"/>
              <a:gd name="connsiteY0" fmla="*/ 271 h 4081"/>
              <a:gd name="connsiteX1" fmla="*/ 33 w 3864"/>
              <a:gd name="connsiteY1" fmla="*/ 176 h 4081"/>
              <a:gd name="connsiteX2" fmla="*/ 1366 w 3864"/>
              <a:gd name="connsiteY2" fmla="*/ 843 h 4081"/>
              <a:gd name="connsiteX3" fmla="*/ 2986 w 3864"/>
              <a:gd name="connsiteY3" fmla="*/ 4081 h 4081"/>
              <a:gd name="connsiteX4" fmla="*/ 2223 w 3864"/>
              <a:gd name="connsiteY4" fmla="*/ 1890 h 4081"/>
              <a:gd name="connsiteX5" fmla="*/ 3176 w 3864"/>
              <a:gd name="connsiteY5" fmla="*/ 1224 h 4081"/>
              <a:gd name="connsiteX6" fmla="*/ 2604 w 3864"/>
              <a:gd name="connsiteY6" fmla="*/ 271 h 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 h="4081">
                <a:moveTo>
                  <a:pt x="2604" y="271"/>
                </a:moveTo>
                <a:cubicBezTo>
                  <a:pt x="1557" y="2557"/>
                  <a:pt x="1747" y="-777"/>
                  <a:pt x="33" y="176"/>
                </a:cubicBezTo>
                <a:cubicBezTo>
                  <a:pt x="-158" y="1605"/>
                  <a:pt x="509" y="1795"/>
                  <a:pt x="1366" y="843"/>
                </a:cubicBezTo>
                <a:cubicBezTo>
                  <a:pt x="890" y="3605"/>
                  <a:pt x="1843" y="3033"/>
                  <a:pt x="2986" y="4081"/>
                </a:cubicBezTo>
                <a:cubicBezTo>
                  <a:pt x="4033" y="1224"/>
                  <a:pt x="1938" y="3033"/>
                  <a:pt x="2223" y="1890"/>
                </a:cubicBezTo>
                <a:cubicBezTo>
                  <a:pt x="3176" y="1509"/>
                  <a:pt x="4795" y="2271"/>
                  <a:pt x="3176" y="1224"/>
                </a:cubicBezTo>
                <a:cubicBezTo>
                  <a:pt x="2795" y="938"/>
                  <a:pt x="3081" y="81"/>
                  <a:pt x="2604" y="271"/>
                </a:cubicBezTo>
                <a:close/>
              </a:path>
            </a:pathLst>
          </a:custGeom>
          <a:solidFill>
            <a:srgbClr val="237E85"/>
          </a:solidFill>
          <a:ln w="9525" cap="flat">
            <a:noFill/>
            <a:prstDash val="solid"/>
            <a:miter/>
          </a:ln>
        </p:spPr>
        <p:txBody>
          <a:bodyPr rtlCol="0" anchor="ctr"/>
          <a:lstStyle/>
          <a:p>
            <a:endParaRPr lang="en-US"/>
          </a:p>
        </p:txBody>
      </p:sp>
      <p:sp>
        <p:nvSpPr>
          <p:cNvPr id="709" name="צורה חופשית: צורה 682">
            <a:extLst>
              <a:ext uri="{FF2B5EF4-FFF2-40B4-BE49-F238E27FC236}">
                <a16:creationId xmlns:a16="http://schemas.microsoft.com/office/drawing/2014/main" id="{9F3852B1-3732-4E99-9B5C-74D66C2EEF9D}"/>
              </a:ext>
            </a:extLst>
          </p:cNvPr>
          <p:cNvSpPr/>
          <p:nvPr userDrawn="1"/>
        </p:nvSpPr>
        <p:spPr>
          <a:xfrm>
            <a:off x="6140100" y="540285"/>
            <a:ext cx="2000" cy="1075"/>
          </a:xfrm>
          <a:custGeom>
            <a:avLst/>
            <a:gdLst>
              <a:gd name="connsiteX0" fmla="*/ 2000 w 2000"/>
              <a:gd name="connsiteY0" fmla="*/ 925 h 1075"/>
              <a:gd name="connsiteX1" fmla="*/ 0 w 2000"/>
              <a:gd name="connsiteY1" fmla="*/ 163 h 1075"/>
              <a:gd name="connsiteX2" fmla="*/ 2000 w 2000"/>
              <a:gd name="connsiteY2" fmla="*/ 925 h 1075"/>
            </a:gdLst>
            <a:ahLst/>
            <a:cxnLst>
              <a:cxn ang="0">
                <a:pos x="connsiteX0" y="connsiteY0"/>
              </a:cxn>
              <a:cxn ang="0">
                <a:pos x="connsiteX1" y="connsiteY1"/>
              </a:cxn>
              <a:cxn ang="0">
                <a:pos x="connsiteX2" y="connsiteY2"/>
              </a:cxn>
            </a:cxnLst>
            <a:rect l="l" t="t" r="r" b="b"/>
            <a:pathLst>
              <a:path w="2000" h="1075">
                <a:moveTo>
                  <a:pt x="2000" y="925"/>
                </a:moveTo>
                <a:cubicBezTo>
                  <a:pt x="1714" y="353"/>
                  <a:pt x="952" y="-314"/>
                  <a:pt x="0" y="163"/>
                </a:cubicBezTo>
                <a:cubicBezTo>
                  <a:pt x="381" y="639"/>
                  <a:pt x="762" y="1401"/>
                  <a:pt x="2000" y="925"/>
                </a:cubicBezTo>
                <a:close/>
              </a:path>
            </a:pathLst>
          </a:custGeom>
          <a:solidFill>
            <a:srgbClr val="237E85"/>
          </a:solidFill>
          <a:ln w="9525" cap="flat">
            <a:noFill/>
            <a:prstDash val="solid"/>
            <a:miter/>
          </a:ln>
        </p:spPr>
        <p:txBody>
          <a:bodyPr rtlCol="0" anchor="ctr"/>
          <a:lstStyle/>
          <a:p>
            <a:endParaRPr lang="en-US"/>
          </a:p>
        </p:txBody>
      </p:sp>
      <p:sp>
        <p:nvSpPr>
          <p:cNvPr id="710" name="צורה חופשית: צורה 683">
            <a:extLst>
              <a:ext uri="{FF2B5EF4-FFF2-40B4-BE49-F238E27FC236}">
                <a16:creationId xmlns:a16="http://schemas.microsoft.com/office/drawing/2014/main" id="{0F154B31-B2B6-453D-AD92-7443F3197340}"/>
              </a:ext>
            </a:extLst>
          </p:cNvPr>
          <p:cNvSpPr/>
          <p:nvPr userDrawn="1"/>
        </p:nvSpPr>
        <p:spPr>
          <a:xfrm>
            <a:off x="6546966" y="378999"/>
            <a:ext cx="518" cy="2095"/>
          </a:xfrm>
          <a:custGeom>
            <a:avLst/>
            <a:gdLst>
              <a:gd name="connsiteX0" fmla="*/ 328 w 518"/>
              <a:gd name="connsiteY0" fmla="*/ 2095 h 2095"/>
              <a:gd name="connsiteX1" fmla="*/ 519 w 518"/>
              <a:gd name="connsiteY1" fmla="*/ 1333 h 2095"/>
              <a:gd name="connsiteX2" fmla="*/ 138 w 518"/>
              <a:gd name="connsiteY2" fmla="*/ 0 h 2095"/>
              <a:gd name="connsiteX3" fmla="*/ 328 w 518"/>
              <a:gd name="connsiteY3" fmla="*/ 2095 h 2095"/>
            </a:gdLst>
            <a:ahLst/>
            <a:cxnLst>
              <a:cxn ang="0">
                <a:pos x="connsiteX0" y="connsiteY0"/>
              </a:cxn>
              <a:cxn ang="0">
                <a:pos x="connsiteX1" y="connsiteY1"/>
              </a:cxn>
              <a:cxn ang="0">
                <a:pos x="connsiteX2" y="connsiteY2"/>
              </a:cxn>
              <a:cxn ang="0">
                <a:pos x="connsiteX3" y="connsiteY3"/>
              </a:cxn>
            </a:cxnLst>
            <a:rect l="l" t="t" r="r" b="b"/>
            <a:pathLst>
              <a:path w="518" h="2095">
                <a:moveTo>
                  <a:pt x="328" y="2095"/>
                </a:moveTo>
                <a:cubicBezTo>
                  <a:pt x="424" y="2000"/>
                  <a:pt x="328" y="1429"/>
                  <a:pt x="519" y="1333"/>
                </a:cubicBezTo>
                <a:cubicBezTo>
                  <a:pt x="519" y="381"/>
                  <a:pt x="138" y="667"/>
                  <a:pt x="138" y="0"/>
                </a:cubicBezTo>
                <a:cubicBezTo>
                  <a:pt x="233" y="1143"/>
                  <a:pt x="-339" y="857"/>
                  <a:pt x="328" y="2095"/>
                </a:cubicBezTo>
                <a:close/>
              </a:path>
            </a:pathLst>
          </a:custGeom>
          <a:solidFill>
            <a:srgbClr val="237E85"/>
          </a:solidFill>
          <a:ln w="9525" cap="flat">
            <a:noFill/>
            <a:prstDash val="solid"/>
            <a:miter/>
          </a:ln>
        </p:spPr>
        <p:txBody>
          <a:bodyPr rtlCol="0" anchor="ctr"/>
          <a:lstStyle/>
          <a:p>
            <a:endParaRPr lang="en-US"/>
          </a:p>
        </p:txBody>
      </p:sp>
      <p:sp>
        <p:nvSpPr>
          <p:cNvPr id="711" name="צורה חופשית: צורה 684">
            <a:extLst>
              <a:ext uri="{FF2B5EF4-FFF2-40B4-BE49-F238E27FC236}">
                <a16:creationId xmlns:a16="http://schemas.microsoft.com/office/drawing/2014/main" id="{9A10295A-44F6-4F8D-AFA2-FF8803F0931C}"/>
              </a:ext>
            </a:extLst>
          </p:cNvPr>
          <p:cNvSpPr/>
          <p:nvPr userDrawn="1"/>
        </p:nvSpPr>
        <p:spPr>
          <a:xfrm>
            <a:off x="6146673" y="640708"/>
            <a:ext cx="3293" cy="3943"/>
          </a:xfrm>
          <a:custGeom>
            <a:avLst/>
            <a:gdLst>
              <a:gd name="connsiteX0" fmla="*/ 2381 w 3293"/>
              <a:gd name="connsiteY0" fmla="*/ 419 h 3943"/>
              <a:gd name="connsiteX1" fmla="*/ 0 w 3293"/>
              <a:gd name="connsiteY1" fmla="*/ 3943 h 3943"/>
              <a:gd name="connsiteX2" fmla="*/ 2953 w 3293"/>
              <a:gd name="connsiteY2" fmla="*/ 800 h 3943"/>
              <a:gd name="connsiteX3" fmla="*/ 2381 w 3293"/>
              <a:gd name="connsiteY3" fmla="*/ 419 h 3943"/>
            </a:gdLst>
            <a:ahLst/>
            <a:cxnLst>
              <a:cxn ang="0">
                <a:pos x="connsiteX0" y="connsiteY0"/>
              </a:cxn>
              <a:cxn ang="0">
                <a:pos x="connsiteX1" y="connsiteY1"/>
              </a:cxn>
              <a:cxn ang="0">
                <a:pos x="connsiteX2" y="connsiteY2"/>
              </a:cxn>
              <a:cxn ang="0">
                <a:pos x="connsiteX3" y="connsiteY3"/>
              </a:cxn>
            </a:cxnLst>
            <a:rect l="l" t="t" r="r" b="b"/>
            <a:pathLst>
              <a:path w="3293" h="3943">
                <a:moveTo>
                  <a:pt x="2381" y="419"/>
                </a:moveTo>
                <a:cubicBezTo>
                  <a:pt x="1905" y="2419"/>
                  <a:pt x="476" y="2324"/>
                  <a:pt x="0" y="3943"/>
                </a:cubicBezTo>
                <a:cubicBezTo>
                  <a:pt x="762" y="3753"/>
                  <a:pt x="2191" y="1086"/>
                  <a:pt x="2953" y="800"/>
                </a:cubicBezTo>
                <a:cubicBezTo>
                  <a:pt x="4000" y="-915"/>
                  <a:pt x="2286" y="705"/>
                  <a:pt x="2381" y="419"/>
                </a:cubicBezTo>
                <a:close/>
              </a:path>
            </a:pathLst>
          </a:custGeom>
          <a:solidFill>
            <a:srgbClr val="237E85"/>
          </a:solidFill>
          <a:ln w="9525" cap="flat">
            <a:noFill/>
            <a:prstDash val="solid"/>
            <a:miter/>
          </a:ln>
        </p:spPr>
        <p:txBody>
          <a:bodyPr rtlCol="0" anchor="ctr"/>
          <a:lstStyle/>
          <a:p>
            <a:endParaRPr lang="en-US"/>
          </a:p>
        </p:txBody>
      </p:sp>
      <p:sp>
        <p:nvSpPr>
          <p:cNvPr id="712" name="צורה חופשית: צורה 685">
            <a:extLst>
              <a:ext uri="{FF2B5EF4-FFF2-40B4-BE49-F238E27FC236}">
                <a16:creationId xmlns:a16="http://schemas.microsoft.com/office/drawing/2014/main" id="{2D971344-926A-49EA-A8FD-E1F9A8E231BD}"/>
              </a:ext>
            </a:extLst>
          </p:cNvPr>
          <p:cNvSpPr/>
          <p:nvPr userDrawn="1"/>
        </p:nvSpPr>
        <p:spPr>
          <a:xfrm>
            <a:off x="6594141" y="324326"/>
            <a:ext cx="2112" cy="1905"/>
          </a:xfrm>
          <a:custGeom>
            <a:avLst/>
            <a:gdLst>
              <a:gd name="connsiteX0" fmla="*/ 2112 w 2112"/>
              <a:gd name="connsiteY0" fmla="*/ 857 h 1905"/>
              <a:gd name="connsiteX1" fmla="*/ 398 w 2112"/>
              <a:gd name="connsiteY1" fmla="*/ 0 h 1905"/>
              <a:gd name="connsiteX2" fmla="*/ 16 w 2112"/>
              <a:gd name="connsiteY2" fmla="*/ 1048 h 1905"/>
              <a:gd name="connsiteX3" fmla="*/ 1921 w 2112"/>
              <a:gd name="connsiteY3" fmla="*/ 1905 h 1905"/>
              <a:gd name="connsiteX4" fmla="*/ 1635 w 2112"/>
              <a:gd name="connsiteY4" fmla="*/ 1143 h 1905"/>
              <a:gd name="connsiteX5" fmla="*/ 2112 w 2112"/>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1905">
                <a:moveTo>
                  <a:pt x="2112" y="857"/>
                </a:moveTo>
                <a:cubicBezTo>
                  <a:pt x="1826" y="0"/>
                  <a:pt x="683" y="762"/>
                  <a:pt x="398" y="0"/>
                </a:cubicBezTo>
                <a:cubicBezTo>
                  <a:pt x="492" y="1048"/>
                  <a:pt x="874" y="1048"/>
                  <a:pt x="16" y="1048"/>
                </a:cubicBezTo>
                <a:cubicBezTo>
                  <a:pt x="-174" y="1524"/>
                  <a:pt x="1350" y="1619"/>
                  <a:pt x="1921" y="1905"/>
                </a:cubicBezTo>
                <a:cubicBezTo>
                  <a:pt x="1921" y="1619"/>
                  <a:pt x="1826" y="1238"/>
                  <a:pt x="1635" y="1143"/>
                </a:cubicBezTo>
                <a:cubicBezTo>
                  <a:pt x="1635" y="762"/>
                  <a:pt x="1921" y="857"/>
                  <a:pt x="2112" y="857"/>
                </a:cubicBezTo>
                <a:close/>
              </a:path>
            </a:pathLst>
          </a:custGeom>
          <a:solidFill>
            <a:srgbClr val="237E85"/>
          </a:solidFill>
          <a:ln w="9525" cap="flat">
            <a:noFill/>
            <a:prstDash val="solid"/>
            <a:miter/>
          </a:ln>
        </p:spPr>
        <p:txBody>
          <a:bodyPr rtlCol="0" anchor="ctr"/>
          <a:lstStyle/>
          <a:p>
            <a:endParaRPr lang="en-US"/>
          </a:p>
        </p:txBody>
      </p:sp>
      <p:sp>
        <p:nvSpPr>
          <p:cNvPr id="713" name="צורה חופשית: צורה 686">
            <a:extLst>
              <a:ext uri="{FF2B5EF4-FFF2-40B4-BE49-F238E27FC236}">
                <a16:creationId xmlns:a16="http://schemas.microsoft.com/office/drawing/2014/main" id="{4C6141BA-DB6C-4E5C-A5AE-B438BBAAA0F0}"/>
              </a:ext>
            </a:extLst>
          </p:cNvPr>
          <p:cNvSpPr/>
          <p:nvPr userDrawn="1"/>
        </p:nvSpPr>
        <p:spPr>
          <a:xfrm>
            <a:off x="6547485" y="319314"/>
            <a:ext cx="1238" cy="1690"/>
          </a:xfrm>
          <a:custGeom>
            <a:avLst/>
            <a:gdLst>
              <a:gd name="connsiteX0" fmla="*/ 0 w 1238"/>
              <a:gd name="connsiteY0" fmla="*/ 1297 h 1690"/>
              <a:gd name="connsiteX1" fmla="*/ 1048 w 1238"/>
              <a:gd name="connsiteY1" fmla="*/ 1582 h 1690"/>
              <a:gd name="connsiteX2" fmla="*/ 1238 w 1238"/>
              <a:gd name="connsiteY2" fmla="*/ 154 h 1690"/>
              <a:gd name="connsiteX3" fmla="*/ 0 w 1238"/>
              <a:gd name="connsiteY3" fmla="*/ 1297 h 1690"/>
            </a:gdLst>
            <a:ahLst/>
            <a:cxnLst>
              <a:cxn ang="0">
                <a:pos x="connsiteX0" y="connsiteY0"/>
              </a:cxn>
              <a:cxn ang="0">
                <a:pos x="connsiteX1" y="connsiteY1"/>
              </a:cxn>
              <a:cxn ang="0">
                <a:pos x="connsiteX2" y="connsiteY2"/>
              </a:cxn>
              <a:cxn ang="0">
                <a:pos x="connsiteX3" y="connsiteY3"/>
              </a:cxn>
            </a:cxnLst>
            <a:rect l="l" t="t" r="r" b="b"/>
            <a:pathLst>
              <a:path w="1238" h="1690">
                <a:moveTo>
                  <a:pt x="0" y="1297"/>
                </a:moveTo>
                <a:cubicBezTo>
                  <a:pt x="285" y="2535"/>
                  <a:pt x="762" y="344"/>
                  <a:pt x="1048" y="1582"/>
                </a:cubicBezTo>
                <a:cubicBezTo>
                  <a:pt x="1428" y="1201"/>
                  <a:pt x="571" y="344"/>
                  <a:pt x="1238" y="154"/>
                </a:cubicBezTo>
                <a:cubicBezTo>
                  <a:pt x="952" y="-513"/>
                  <a:pt x="571" y="1201"/>
                  <a:pt x="0" y="1297"/>
                </a:cubicBezTo>
                <a:close/>
              </a:path>
            </a:pathLst>
          </a:custGeom>
          <a:solidFill>
            <a:srgbClr val="237E85"/>
          </a:solidFill>
          <a:ln w="9525" cap="flat">
            <a:noFill/>
            <a:prstDash val="solid"/>
            <a:miter/>
          </a:ln>
        </p:spPr>
        <p:txBody>
          <a:bodyPr rtlCol="0" anchor="ctr"/>
          <a:lstStyle/>
          <a:p>
            <a:endParaRPr lang="en-US"/>
          </a:p>
        </p:txBody>
      </p:sp>
      <p:sp>
        <p:nvSpPr>
          <p:cNvPr id="714" name="צורה חופשית: צורה 687">
            <a:extLst>
              <a:ext uri="{FF2B5EF4-FFF2-40B4-BE49-F238E27FC236}">
                <a16:creationId xmlns:a16="http://schemas.microsoft.com/office/drawing/2014/main" id="{D23B9F8A-D4E1-44B3-BB2A-D509363901CB}"/>
              </a:ext>
            </a:extLst>
          </p:cNvPr>
          <p:cNvSpPr/>
          <p:nvPr userDrawn="1"/>
        </p:nvSpPr>
        <p:spPr>
          <a:xfrm>
            <a:off x="6603492" y="406828"/>
            <a:ext cx="1237" cy="745"/>
          </a:xfrm>
          <a:custGeom>
            <a:avLst/>
            <a:gdLst>
              <a:gd name="connsiteX0" fmla="*/ 0 w 1237"/>
              <a:gd name="connsiteY0" fmla="*/ 746 h 745"/>
              <a:gd name="connsiteX1" fmla="*/ 1238 w 1237"/>
              <a:gd name="connsiteY1" fmla="*/ 555 h 745"/>
              <a:gd name="connsiteX2" fmla="*/ 0 w 1237"/>
              <a:gd name="connsiteY2" fmla="*/ 746 h 745"/>
            </a:gdLst>
            <a:ahLst/>
            <a:cxnLst>
              <a:cxn ang="0">
                <a:pos x="connsiteX0" y="connsiteY0"/>
              </a:cxn>
              <a:cxn ang="0">
                <a:pos x="connsiteX1" y="connsiteY1"/>
              </a:cxn>
              <a:cxn ang="0">
                <a:pos x="connsiteX2" y="connsiteY2"/>
              </a:cxn>
            </a:cxnLst>
            <a:rect l="l" t="t" r="r" b="b"/>
            <a:pathLst>
              <a:path w="1237" h="745">
                <a:moveTo>
                  <a:pt x="0" y="746"/>
                </a:moveTo>
                <a:cubicBezTo>
                  <a:pt x="476" y="-111"/>
                  <a:pt x="857" y="1127"/>
                  <a:pt x="1238" y="555"/>
                </a:cubicBezTo>
                <a:cubicBezTo>
                  <a:pt x="1143" y="79"/>
                  <a:pt x="190" y="-492"/>
                  <a:pt x="0" y="746"/>
                </a:cubicBezTo>
                <a:close/>
              </a:path>
            </a:pathLst>
          </a:custGeom>
          <a:solidFill>
            <a:srgbClr val="237E85"/>
          </a:solidFill>
          <a:ln w="9525" cap="flat">
            <a:noFill/>
            <a:prstDash val="solid"/>
            <a:miter/>
          </a:ln>
        </p:spPr>
        <p:txBody>
          <a:bodyPr rtlCol="0" anchor="ctr"/>
          <a:lstStyle/>
          <a:p>
            <a:endParaRPr lang="en-US"/>
          </a:p>
        </p:txBody>
      </p:sp>
      <p:sp>
        <p:nvSpPr>
          <p:cNvPr id="715" name="צורה חופשית: צורה 688">
            <a:extLst>
              <a:ext uri="{FF2B5EF4-FFF2-40B4-BE49-F238E27FC236}">
                <a16:creationId xmlns:a16="http://schemas.microsoft.com/office/drawing/2014/main" id="{9FA560E8-90E4-4EF4-A783-A9FF257C21B8}"/>
              </a:ext>
            </a:extLst>
          </p:cNvPr>
          <p:cNvSpPr/>
          <p:nvPr userDrawn="1"/>
        </p:nvSpPr>
        <p:spPr>
          <a:xfrm>
            <a:off x="6547961" y="325027"/>
            <a:ext cx="1619" cy="501"/>
          </a:xfrm>
          <a:custGeom>
            <a:avLst/>
            <a:gdLst>
              <a:gd name="connsiteX0" fmla="*/ 0 w 1619"/>
              <a:gd name="connsiteY0" fmla="*/ 156 h 501"/>
              <a:gd name="connsiteX1" fmla="*/ 1619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5" y="918"/>
                  <a:pt x="1143" y="156"/>
                  <a:pt x="1619" y="346"/>
                </a:cubicBezTo>
                <a:cubicBezTo>
                  <a:pt x="1334" y="-416"/>
                  <a:pt x="476" y="346"/>
                  <a:pt x="0" y="156"/>
                </a:cubicBezTo>
                <a:close/>
              </a:path>
            </a:pathLst>
          </a:custGeom>
          <a:solidFill>
            <a:srgbClr val="237E85"/>
          </a:solidFill>
          <a:ln w="9525" cap="flat">
            <a:noFill/>
            <a:prstDash val="solid"/>
            <a:miter/>
          </a:ln>
        </p:spPr>
        <p:txBody>
          <a:bodyPr rtlCol="0" anchor="ctr"/>
          <a:lstStyle/>
          <a:p>
            <a:endParaRPr lang="en-US"/>
          </a:p>
        </p:txBody>
      </p:sp>
      <p:sp>
        <p:nvSpPr>
          <p:cNvPr id="716" name="צורה חופשית: צורה 689">
            <a:extLst>
              <a:ext uri="{FF2B5EF4-FFF2-40B4-BE49-F238E27FC236}">
                <a16:creationId xmlns:a16="http://schemas.microsoft.com/office/drawing/2014/main" id="{178DDC97-6473-4446-8FB7-DCC2F6704A99}"/>
              </a:ext>
            </a:extLst>
          </p:cNvPr>
          <p:cNvSpPr/>
          <p:nvPr userDrawn="1"/>
        </p:nvSpPr>
        <p:spPr>
          <a:xfrm>
            <a:off x="6571583" y="319132"/>
            <a:ext cx="4294" cy="812"/>
          </a:xfrm>
          <a:custGeom>
            <a:avLst/>
            <a:gdLst>
              <a:gd name="connsiteX0" fmla="*/ 953 w 4294"/>
              <a:gd name="connsiteY0" fmla="*/ 50 h 812"/>
              <a:gd name="connsiteX1" fmla="*/ 0 w 4294"/>
              <a:gd name="connsiteY1" fmla="*/ 50 h 812"/>
              <a:gd name="connsiteX2" fmla="*/ 4286 w 4294"/>
              <a:gd name="connsiteY2" fmla="*/ 812 h 812"/>
              <a:gd name="connsiteX3" fmla="*/ 953 w 4294"/>
              <a:gd name="connsiteY3" fmla="*/ 50 h 812"/>
            </a:gdLst>
            <a:ahLst/>
            <a:cxnLst>
              <a:cxn ang="0">
                <a:pos x="connsiteX0" y="connsiteY0"/>
              </a:cxn>
              <a:cxn ang="0">
                <a:pos x="connsiteX1" y="connsiteY1"/>
              </a:cxn>
              <a:cxn ang="0">
                <a:pos x="connsiteX2" y="connsiteY2"/>
              </a:cxn>
              <a:cxn ang="0">
                <a:pos x="connsiteX3" y="connsiteY3"/>
              </a:cxn>
            </a:cxnLst>
            <a:rect l="l" t="t" r="r" b="b"/>
            <a:pathLst>
              <a:path w="4294" h="812">
                <a:moveTo>
                  <a:pt x="953" y="50"/>
                </a:moveTo>
                <a:lnTo>
                  <a:pt x="0" y="50"/>
                </a:lnTo>
                <a:cubicBezTo>
                  <a:pt x="1714" y="908"/>
                  <a:pt x="3239" y="431"/>
                  <a:pt x="4286" y="812"/>
                </a:cubicBezTo>
                <a:cubicBezTo>
                  <a:pt x="4477" y="-616"/>
                  <a:pt x="1238" y="336"/>
                  <a:pt x="953" y="50"/>
                </a:cubicBezTo>
                <a:close/>
              </a:path>
            </a:pathLst>
          </a:custGeom>
          <a:solidFill>
            <a:srgbClr val="237E85"/>
          </a:solidFill>
          <a:ln w="9525" cap="flat">
            <a:noFill/>
            <a:prstDash val="solid"/>
            <a:miter/>
          </a:ln>
        </p:spPr>
        <p:txBody>
          <a:bodyPr rtlCol="0" anchor="ctr"/>
          <a:lstStyle/>
          <a:p>
            <a:endParaRPr lang="en-US"/>
          </a:p>
        </p:txBody>
      </p:sp>
      <p:sp>
        <p:nvSpPr>
          <p:cNvPr id="717" name="צורה חופשית: צורה 690">
            <a:extLst>
              <a:ext uri="{FF2B5EF4-FFF2-40B4-BE49-F238E27FC236}">
                <a16:creationId xmlns:a16="http://schemas.microsoft.com/office/drawing/2014/main" id="{1984BC62-F37B-4B9E-B295-4050293F11F5}"/>
              </a:ext>
            </a:extLst>
          </p:cNvPr>
          <p:cNvSpPr/>
          <p:nvPr userDrawn="1"/>
        </p:nvSpPr>
        <p:spPr>
          <a:xfrm>
            <a:off x="6559723" y="323628"/>
            <a:ext cx="1667" cy="1033"/>
          </a:xfrm>
          <a:custGeom>
            <a:avLst/>
            <a:gdLst>
              <a:gd name="connsiteX0" fmla="*/ 1668 w 1667"/>
              <a:gd name="connsiteY0" fmla="*/ 698 h 1033"/>
              <a:gd name="connsiteX1" fmla="*/ 144 w 1667"/>
              <a:gd name="connsiteY1" fmla="*/ 31 h 1033"/>
              <a:gd name="connsiteX2" fmla="*/ 620 w 1667"/>
              <a:gd name="connsiteY2" fmla="*/ 698 h 1033"/>
              <a:gd name="connsiteX3" fmla="*/ 1668 w 1667"/>
              <a:gd name="connsiteY3" fmla="*/ 698 h 1033"/>
            </a:gdLst>
            <a:ahLst/>
            <a:cxnLst>
              <a:cxn ang="0">
                <a:pos x="connsiteX0" y="connsiteY0"/>
              </a:cxn>
              <a:cxn ang="0">
                <a:pos x="connsiteX1" y="connsiteY1"/>
              </a:cxn>
              <a:cxn ang="0">
                <a:pos x="connsiteX2" y="connsiteY2"/>
              </a:cxn>
              <a:cxn ang="0">
                <a:pos x="connsiteX3" y="connsiteY3"/>
              </a:cxn>
            </a:cxnLst>
            <a:rect l="l" t="t" r="r" b="b"/>
            <a:pathLst>
              <a:path w="1667" h="1033">
                <a:moveTo>
                  <a:pt x="1668" y="698"/>
                </a:moveTo>
                <a:cubicBezTo>
                  <a:pt x="1383" y="31"/>
                  <a:pt x="811" y="-64"/>
                  <a:pt x="144" y="31"/>
                </a:cubicBezTo>
                <a:cubicBezTo>
                  <a:pt x="-523" y="603"/>
                  <a:pt x="1383" y="127"/>
                  <a:pt x="620" y="698"/>
                </a:cubicBezTo>
                <a:cubicBezTo>
                  <a:pt x="906" y="1651"/>
                  <a:pt x="1192" y="222"/>
                  <a:pt x="1668" y="698"/>
                </a:cubicBezTo>
                <a:close/>
              </a:path>
            </a:pathLst>
          </a:custGeom>
          <a:solidFill>
            <a:srgbClr val="237E85"/>
          </a:solidFill>
          <a:ln w="9525" cap="flat">
            <a:noFill/>
            <a:prstDash val="solid"/>
            <a:miter/>
          </a:ln>
        </p:spPr>
        <p:txBody>
          <a:bodyPr rtlCol="0" anchor="ctr"/>
          <a:lstStyle/>
          <a:p>
            <a:endParaRPr lang="en-US"/>
          </a:p>
        </p:txBody>
      </p:sp>
      <p:sp>
        <p:nvSpPr>
          <p:cNvPr id="718" name="צורה חופשית: צורה 691">
            <a:extLst>
              <a:ext uri="{FF2B5EF4-FFF2-40B4-BE49-F238E27FC236}">
                <a16:creationId xmlns:a16="http://schemas.microsoft.com/office/drawing/2014/main" id="{5E2F3318-26B1-4D85-A4E9-FA68CCF3B8ED}"/>
              </a:ext>
            </a:extLst>
          </p:cNvPr>
          <p:cNvSpPr/>
          <p:nvPr userDrawn="1"/>
        </p:nvSpPr>
        <p:spPr>
          <a:xfrm>
            <a:off x="6579489" y="319659"/>
            <a:ext cx="23050" cy="6191"/>
          </a:xfrm>
          <a:custGeom>
            <a:avLst/>
            <a:gdLst>
              <a:gd name="connsiteX0" fmla="*/ 0 w 23050"/>
              <a:gd name="connsiteY0" fmla="*/ 0 h 6191"/>
              <a:gd name="connsiteX1" fmla="*/ 2572 w 23050"/>
              <a:gd name="connsiteY1" fmla="*/ 1143 h 6191"/>
              <a:gd name="connsiteX2" fmla="*/ 23050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5" y="1238"/>
                  <a:pt x="1619" y="857"/>
                  <a:pt x="2572" y="1143"/>
                </a:cubicBezTo>
                <a:cubicBezTo>
                  <a:pt x="9525" y="2667"/>
                  <a:pt x="16764" y="4572"/>
                  <a:pt x="23050" y="6191"/>
                </a:cubicBezTo>
                <a:cubicBezTo>
                  <a:pt x="16764" y="2572"/>
                  <a:pt x="7334" y="1905"/>
                  <a:pt x="0" y="0"/>
                </a:cubicBezTo>
                <a:close/>
              </a:path>
            </a:pathLst>
          </a:custGeom>
          <a:solidFill>
            <a:srgbClr val="237E85"/>
          </a:solidFill>
          <a:ln w="9525" cap="flat">
            <a:noFill/>
            <a:prstDash val="solid"/>
            <a:miter/>
          </a:ln>
        </p:spPr>
        <p:txBody>
          <a:bodyPr rtlCol="0" anchor="ctr"/>
          <a:lstStyle/>
          <a:p>
            <a:endParaRPr lang="en-US"/>
          </a:p>
        </p:txBody>
      </p:sp>
      <p:sp>
        <p:nvSpPr>
          <p:cNvPr id="719" name="צורה חופשית: צורה 692">
            <a:extLst>
              <a:ext uri="{FF2B5EF4-FFF2-40B4-BE49-F238E27FC236}">
                <a16:creationId xmlns:a16="http://schemas.microsoft.com/office/drawing/2014/main" id="{7D87822B-BA75-4692-99C6-15030CB43688}"/>
              </a:ext>
            </a:extLst>
          </p:cNvPr>
          <p:cNvSpPr/>
          <p:nvPr userDrawn="1"/>
        </p:nvSpPr>
        <p:spPr>
          <a:xfrm>
            <a:off x="6581844" y="321944"/>
            <a:ext cx="4025" cy="1700"/>
          </a:xfrm>
          <a:custGeom>
            <a:avLst/>
            <a:gdLst>
              <a:gd name="connsiteX0" fmla="*/ 121 w 4025"/>
              <a:gd name="connsiteY0" fmla="*/ 953 h 1700"/>
              <a:gd name="connsiteX1" fmla="*/ 1549 w 4025"/>
              <a:gd name="connsiteY1" fmla="*/ 1333 h 1700"/>
              <a:gd name="connsiteX2" fmla="*/ 4026 w 4025"/>
              <a:gd name="connsiteY2" fmla="*/ 1429 h 1700"/>
              <a:gd name="connsiteX3" fmla="*/ 3740 w 4025"/>
              <a:gd name="connsiteY3" fmla="*/ 0 h 1700"/>
              <a:gd name="connsiteX4" fmla="*/ 121 w 4025"/>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 h="1700">
                <a:moveTo>
                  <a:pt x="121" y="953"/>
                </a:moveTo>
                <a:cubicBezTo>
                  <a:pt x="-451" y="1619"/>
                  <a:pt x="1169" y="1333"/>
                  <a:pt x="1549" y="1333"/>
                </a:cubicBezTo>
                <a:cubicBezTo>
                  <a:pt x="2597" y="1524"/>
                  <a:pt x="3550" y="2000"/>
                  <a:pt x="4026" y="1429"/>
                </a:cubicBezTo>
                <a:cubicBezTo>
                  <a:pt x="3931" y="857"/>
                  <a:pt x="3835" y="572"/>
                  <a:pt x="3740" y="0"/>
                </a:cubicBezTo>
                <a:cubicBezTo>
                  <a:pt x="2788" y="1238"/>
                  <a:pt x="1835" y="1048"/>
                  <a:pt x="121" y="953"/>
                </a:cubicBezTo>
                <a:close/>
              </a:path>
            </a:pathLst>
          </a:custGeom>
          <a:solidFill>
            <a:srgbClr val="237E85"/>
          </a:solidFill>
          <a:ln w="9525" cap="flat">
            <a:noFill/>
            <a:prstDash val="solid"/>
            <a:miter/>
          </a:ln>
        </p:spPr>
        <p:txBody>
          <a:bodyPr rtlCol="0" anchor="ctr"/>
          <a:lstStyle/>
          <a:p>
            <a:endParaRPr lang="en-US"/>
          </a:p>
        </p:txBody>
      </p:sp>
      <p:sp>
        <p:nvSpPr>
          <p:cNvPr id="720" name="צורה חופשית: צורה 693">
            <a:extLst>
              <a:ext uri="{FF2B5EF4-FFF2-40B4-BE49-F238E27FC236}">
                <a16:creationId xmlns:a16="http://schemas.microsoft.com/office/drawing/2014/main" id="{1EBFEEBD-0F5C-4DC4-A697-33EF1823E1B6}"/>
              </a:ext>
            </a:extLst>
          </p:cNvPr>
          <p:cNvSpPr/>
          <p:nvPr userDrawn="1"/>
        </p:nvSpPr>
        <p:spPr>
          <a:xfrm>
            <a:off x="6553771" y="319136"/>
            <a:ext cx="2285" cy="1268"/>
          </a:xfrm>
          <a:custGeom>
            <a:avLst/>
            <a:gdLst>
              <a:gd name="connsiteX0" fmla="*/ 2286 w 2285"/>
              <a:gd name="connsiteY0" fmla="*/ 522 h 1268"/>
              <a:gd name="connsiteX1" fmla="*/ 0 w 2285"/>
              <a:gd name="connsiteY1" fmla="*/ 998 h 1268"/>
              <a:gd name="connsiteX2" fmla="*/ 2286 w 2285"/>
              <a:gd name="connsiteY2" fmla="*/ 522 h 1268"/>
            </a:gdLst>
            <a:ahLst/>
            <a:cxnLst>
              <a:cxn ang="0">
                <a:pos x="connsiteX0" y="connsiteY0"/>
              </a:cxn>
              <a:cxn ang="0">
                <a:pos x="connsiteX1" y="connsiteY1"/>
              </a:cxn>
              <a:cxn ang="0">
                <a:pos x="connsiteX2" y="connsiteY2"/>
              </a:cxn>
            </a:cxnLst>
            <a:rect l="l" t="t" r="r" b="b"/>
            <a:pathLst>
              <a:path w="2285" h="1268">
                <a:moveTo>
                  <a:pt x="2286" y="522"/>
                </a:moveTo>
                <a:cubicBezTo>
                  <a:pt x="1905" y="-811"/>
                  <a:pt x="667" y="808"/>
                  <a:pt x="0" y="998"/>
                </a:cubicBezTo>
                <a:cubicBezTo>
                  <a:pt x="762" y="1951"/>
                  <a:pt x="1334" y="46"/>
                  <a:pt x="2286" y="522"/>
                </a:cubicBezTo>
                <a:close/>
              </a:path>
            </a:pathLst>
          </a:custGeom>
          <a:solidFill>
            <a:srgbClr val="237E85"/>
          </a:solidFill>
          <a:ln w="9525" cap="flat">
            <a:noFill/>
            <a:prstDash val="solid"/>
            <a:miter/>
          </a:ln>
        </p:spPr>
        <p:txBody>
          <a:bodyPr rtlCol="0" anchor="ctr"/>
          <a:lstStyle/>
          <a:p>
            <a:endParaRPr lang="en-US"/>
          </a:p>
        </p:txBody>
      </p:sp>
      <p:sp>
        <p:nvSpPr>
          <p:cNvPr id="721" name="צורה חופשית: צורה 694">
            <a:extLst>
              <a:ext uri="{FF2B5EF4-FFF2-40B4-BE49-F238E27FC236}">
                <a16:creationId xmlns:a16="http://schemas.microsoft.com/office/drawing/2014/main" id="{04130C86-AECD-400C-926A-713C576C9818}"/>
              </a:ext>
            </a:extLst>
          </p:cNvPr>
          <p:cNvSpPr/>
          <p:nvPr userDrawn="1"/>
        </p:nvSpPr>
        <p:spPr>
          <a:xfrm>
            <a:off x="6600253" y="406078"/>
            <a:ext cx="1238" cy="829"/>
          </a:xfrm>
          <a:custGeom>
            <a:avLst/>
            <a:gdLst>
              <a:gd name="connsiteX0" fmla="*/ 1238 w 1238"/>
              <a:gd name="connsiteY0" fmla="*/ 830 h 829"/>
              <a:gd name="connsiteX1" fmla="*/ 0 w 1238"/>
              <a:gd name="connsiteY1" fmla="*/ 354 h 829"/>
              <a:gd name="connsiteX2" fmla="*/ 1238 w 1238"/>
              <a:gd name="connsiteY2" fmla="*/ 830 h 829"/>
            </a:gdLst>
            <a:ahLst/>
            <a:cxnLst>
              <a:cxn ang="0">
                <a:pos x="connsiteX0" y="connsiteY0"/>
              </a:cxn>
              <a:cxn ang="0">
                <a:pos x="connsiteX1" y="connsiteY1"/>
              </a:cxn>
              <a:cxn ang="0">
                <a:pos x="connsiteX2" y="connsiteY2"/>
              </a:cxn>
            </a:cxnLst>
            <a:rect l="l" t="t" r="r" b="b"/>
            <a:pathLst>
              <a:path w="1238" h="829">
                <a:moveTo>
                  <a:pt x="1238" y="830"/>
                </a:moveTo>
                <a:cubicBezTo>
                  <a:pt x="1238" y="-123"/>
                  <a:pt x="381" y="-218"/>
                  <a:pt x="0" y="354"/>
                </a:cubicBezTo>
                <a:cubicBezTo>
                  <a:pt x="95" y="1116"/>
                  <a:pt x="858" y="544"/>
                  <a:pt x="1238" y="830"/>
                </a:cubicBezTo>
                <a:close/>
              </a:path>
            </a:pathLst>
          </a:custGeom>
          <a:solidFill>
            <a:srgbClr val="237E85"/>
          </a:solidFill>
          <a:ln w="9525" cap="flat">
            <a:noFill/>
            <a:prstDash val="solid"/>
            <a:miter/>
          </a:ln>
        </p:spPr>
        <p:txBody>
          <a:bodyPr rtlCol="0" anchor="ctr"/>
          <a:lstStyle/>
          <a:p>
            <a:endParaRPr lang="en-US"/>
          </a:p>
        </p:txBody>
      </p:sp>
      <p:sp>
        <p:nvSpPr>
          <p:cNvPr id="722" name="צורה חופשית: צורה 695">
            <a:extLst>
              <a:ext uri="{FF2B5EF4-FFF2-40B4-BE49-F238E27FC236}">
                <a16:creationId xmlns:a16="http://schemas.microsoft.com/office/drawing/2014/main" id="{37157FC8-FD4B-421F-A2EC-5919B368EE97}"/>
              </a:ext>
            </a:extLst>
          </p:cNvPr>
          <p:cNvSpPr/>
          <p:nvPr userDrawn="1"/>
        </p:nvSpPr>
        <p:spPr>
          <a:xfrm>
            <a:off x="6623952" y="325373"/>
            <a:ext cx="3542" cy="3261"/>
          </a:xfrm>
          <a:custGeom>
            <a:avLst/>
            <a:gdLst>
              <a:gd name="connsiteX0" fmla="*/ 3543 w 3542"/>
              <a:gd name="connsiteY0" fmla="*/ 1715 h 3261"/>
              <a:gd name="connsiteX1" fmla="*/ 19 w 3542"/>
              <a:gd name="connsiteY1" fmla="*/ 0 h 3261"/>
              <a:gd name="connsiteX2" fmla="*/ 1257 w 3542"/>
              <a:gd name="connsiteY2" fmla="*/ 1333 h 3261"/>
              <a:gd name="connsiteX3" fmla="*/ 495 w 3542"/>
              <a:gd name="connsiteY3" fmla="*/ 2953 h 3261"/>
              <a:gd name="connsiteX4" fmla="*/ 2305 w 3542"/>
              <a:gd name="connsiteY4" fmla="*/ 2953 h 3261"/>
              <a:gd name="connsiteX5" fmla="*/ 1543 w 3542"/>
              <a:gd name="connsiteY5" fmla="*/ 2476 h 3261"/>
              <a:gd name="connsiteX6" fmla="*/ 3543 w 3542"/>
              <a:gd name="connsiteY6" fmla="*/ 1715 h 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2" h="3261">
                <a:moveTo>
                  <a:pt x="3543" y="1715"/>
                </a:moveTo>
                <a:cubicBezTo>
                  <a:pt x="2591" y="857"/>
                  <a:pt x="1543" y="952"/>
                  <a:pt x="19" y="0"/>
                </a:cubicBezTo>
                <a:cubicBezTo>
                  <a:pt x="-172" y="1333"/>
                  <a:pt x="1162" y="476"/>
                  <a:pt x="1257" y="1333"/>
                </a:cubicBezTo>
                <a:cubicBezTo>
                  <a:pt x="399" y="2476"/>
                  <a:pt x="-77" y="1905"/>
                  <a:pt x="495" y="2953"/>
                </a:cubicBezTo>
                <a:cubicBezTo>
                  <a:pt x="971" y="2286"/>
                  <a:pt x="1638" y="3905"/>
                  <a:pt x="2305" y="2953"/>
                </a:cubicBezTo>
                <a:cubicBezTo>
                  <a:pt x="2495" y="2191"/>
                  <a:pt x="1733" y="2667"/>
                  <a:pt x="1543" y="2476"/>
                </a:cubicBezTo>
                <a:cubicBezTo>
                  <a:pt x="2019" y="1238"/>
                  <a:pt x="2686" y="2667"/>
                  <a:pt x="3543" y="1715"/>
                </a:cubicBezTo>
                <a:close/>
              </a:path>
            </a:pathLst>
          </a:custGeom>
          <a:solidFill>
            <a:srgbClr val="237E85"/>
          </a:solidFill>
          <a:ln w="9525" cap="flat">
            <a:noFill/>
            <a:prstDash val="solid"/>
            <a:miter/>
          </a:ln>
        </p:spPr>
        <p:txBody>
          <a:bodyPr rtlCol="0" anchor="ctr"/>
          <a:lstStyle/>
          <a:p>
            <a:endParaRPr lang="en-US"/>
          </a:p>
        </p:txBody>
      </p:sp>
      <p:sp>
        <p:nvSpPr>
          <p:cNvPr id="723" name="צורה חופשית: צורה 696">
            <a:extLst>
              <a:ext uri="{FF2B5EF4-FFF2-40B4-BE49-F238E27FC236}">
                <a16:creationId xmlns:a16="http://schemas.microsoft.com/office/drawing/2014/main" id="{8D0A483D-50F6-4502-A930-6966059A3E92}"/>
              </a:ext>
            </a:extLst>
          </p:cNvPr>
          <p:cNvSpPr/>
          <p:nvPr userDrawn="1"/>
        </p:nvSpPr>
        <p:spPr>
          <a:xfrm>
            <a:off x="6620161" y="326690"/>
            <a:ext cx="1999" cy="1159"/>
          </a:xfrm>
          <a:custGeom>
            <a:avLst/>
            <a:gdLst>
              <a:gd name="connsiteX0" fmla="*/ 0 w 1999"/>
              <a:gd name="connsiteY0" fmla="*/ 112 h 1159"/>
              <a:gd name="connsiteX1" fmla="*/ 2000 w 1999"/>
              <a:gd name="connsiteY1" fmla="*/ 1160 h 1159"/>
              <a:gd name="connsiteX2" fmla="*/ 0 w 1999"/>
              <a:gd name="connsiteY2" fmla="*/ 112 h 1159"/>
            </a:gdLst>
            <a:ahLst/>
            <a:cxnLst>
              <a:cxn ang="0">
                <a:pos x="connsiteX0" y="connsiteY0"/>
              </a:cxn>
              <a:cxn ang="0">
                <a:pos x="connsiteX1" y="connsiteY1"/>
              </a:cxn>
              <a:cxn ang="0">
                <a:pos x="connsiteX2" y="connsiteY2"/>
              </a:cxn>
            </a:cxnLst>
            <a:rect l="l" t="t" r="r" b="b"/>
            <a:pathLst>
              <a:path w="1999" h="1159">
                <a:moveTo>
                  <a:pt x="0" y="112"/>
                </a:moveTo>
                <a:cubicBezTo>
                  <a:pt x="381" y="779"/>
                  <a:pt x="1428" y="684"/>
                  <a:pt x="2000" y="1160"/>
                </a:cubicBezTo>
                <a:cubicBezTo>
                  <a:pt x="1809" y="-364"/>
                  <a:pt x="571" y="17"/>
                  <a:pt x="0" y="112"/>
                </a:cubicBezTo>
                <a:close/>
              </a:path>
            </a:pathLst>
          </a:custGeom>
          <a:solidFill>
            <a:srgbClr val="237E85"/>
          </a:solidFill>
          <a:ln w="9525" cap="flat">
            <a:noFill/>
            <a:prstDash val="solid"/>
            <a:miter/>
          </a:ln>
        </p:spPr>
        <p:txBody>
          <a:bodyPr rtlCol="0" anchor="ctr"/>
          <a:lstStyle/>
          <a:p>
            <a:endParaRPr lang="en-US"/>
          </a:p>
        </p:txBody>
      </p:sp>
      <p:sp>
        <p:nvSpPr>
          <p:cNvPr id="724" name="צורה חופשית: צורה 697">
            <a:extLst>
              <a:ext uri="{FF2B5EF4-FFF2-40B4-BE49-F238E27FC236}">
                <a16:creationId xmlns:a16="http://schemas.microsoft.com/office/drawing/2014/main" id="{52575F35-C151-43C0-ABC5-C3BB40AA1F40}"/>
              </a:ext>
            </a:extLst>
          </p:cNvPr>
          <p:cNvSpPr/>
          <p:nvPr userDrawn="1"/>
        </p:nvSpPr>
        <p:spPr>
          <a:xfrm>
            <a:off x="6627209" y="326802"/>
            <a:ext cx="31623" cy="11048"/>
          </a:xfrm>
          <a:custGeom>
            <a:avLst/>
            <a:gdLst>
              <a:gd name="connsiteX0" fmla="*/ 26098 w 31623"/>
              <a:gd name="connsiteY0" fmla="*/ 10001 h 11048"/>
              <a:gd name="connsiteX1" fmla="*/ 31623 w 31623"/>
              <a:gd name="connsiteY1" fmla="*/ 11049 h 11048"/>
              <a:gd name="connsiteX2" fmla="*/ 10477 w 31623"/>
              <a:gd name="connsiteY2" fmla="*/ 3619 h 11048"/>
              <a:gd name="connsiteX3" fmla="*/ 10573 w 31623"/>
              <a:gd name="connsiteY3" fmla="*/ 3905 h 11048"/>
              <a:gd name="connsiteX4" fmla="*/ 667 w 31623"/>
              <a:gd name="connsiteY4" fmla="*/ 0 h 11048"/>
              <a:gd name="connsiteX5" fmla="*/ 2571 w 31623"/>
              <a:gd name="connsiteY5" fmla="*/ 1429 h 11048"/>
              <a:gd name="connsiteX6" fmla="*/ 0 w 31623"/>
              <a:gd name="connsiteY6" fmla="*/ 1619 h 11048"/>
              <a:gd name="connsiteX7" fmla="*/ 7525 w 31623"/>
              <a:gd name="connsiteY7" fmla="*/ 4477 h 11048"/>
              <a:gd name="connsiteX8" fmla="*/ 15240 w 31623"/>
              <a:gd name="connsiteY8" fmla="*/ 5810 h 11048"/>
              <a:gd name="connsiteX9" fmla="*/ 24669 w 31623"/>
              <a:gd name="connsiteY9" fmla="*/ 8382 h 11048"/>
              <a:gd name="connsiteX10" fmla="*/ 22860 w 31623"/>
              <a:gd name="connsiteY10" fmla="*/ 7144 h 11048"/>
              <a:gd name="connsiteX11" fmla="*/ 28098 w 31623"/>
              <a:gd name="connsiteY11" fmla="*/ 9049 h 11048"/>
              <a:gd name="connsiteX12" fmla="*/ 26098 w 31623"/>
              <a:gd name="connsiteY12" fmla="*/ 10001 h 11048"/>
              <a:gd name="connsiteX13" fmla="*/ 3429 w 31623"/>
              <a:gd name="connsiteY13" fmla="*/ 2000 h 11048"/>
              <a:gd name="connsiteX14" fmla="*/ 6096 w 31623"/>
              <a:gd name="connsiteY14" fmla="*/ 2953 h 11048"/>
              <a:gd name="connsiteX15" fmla="*/ 3429 w 31623"/>
              <a:gd name="connsiteY15" fmla="*/ 2000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26098" y="10001"/>
                </a:moveTo>
                <a:cubicBezTo>
                  <a:pt x="27432" y="11811"/>
                  <a:pt x="30289" y="9716"/>
                  <a:pt x="31623" y="11049"/>
                </a:cubicBezTo>
                <a:cubicBezTo>
                  <a:pt x="27241" y="6477"/>
                  <a:pt x="17812" y="5810"/>
                  <a:pt x="10477" y="3619"/>
                </a:cubicBezTo>
                <a:cubicBezTo>
                  <a:pt x="10477" y="3810"/>
                  <a:pt x="10477" y="3905"/>
                  <a:pt x="10573" y="3905"/>
                </a:cubicBezTo>
                <a:cubicBezTo>
                  <a:pt x="8572" y="2953"/>
                  <a:pt x="3905" y="1238"/>
                  <a:pt x="667" y="0"/>
                </a:cubicBezTo>
                <a:cubicBezTo>
                  <a:pt x="762" y="1238"/>
                  <a:pt x="2000" y="857"/>
                  <a:pt x="2571" y="1429"/>
                </a:cubicBezTo>
                <a:cubicBezTo>
                  <a:pt x="1714" y="2762"/>
                  <a:pt x="1048" y="762"/>
                  <a:pt x="0" y="1619"/>
                </a:cubicBezTo>
                <a:cubicBezTo>
                  <a:pt x="2667" y="2667"/>
                  <a:pt x="5048" y="3715"/>
                  <a:pt x="7525" y="4477"/>
                </a:cubicBezTo>
                <a:cubicBezTo>
                  <a:pt x="10001" y="5239"/>
                  <a:pt x="12478" y="5715"/>
                  <a:pt x="15240" y="5810"/>
                </a:cubicBezTo>
                <a:cubicBezTo>
                  <a:pt x="16859" y="7525"/>
                  <a:pt x="21241" y="7429"/>
                  <a:pt x="24669" y="8382"/>
                </a:cubicBezTo>
                <a:cubicBezTo>
                  <a:pt x="25146" y="7620"/>
                  <a:pt x="22860" y="8096"/>
                  <a:pt x="22860" y="7144"/>
                </a:cubicBezTo>
                <a:cubicBezTo>
                  <a:pt x="24860" y="6953"/>
                  <a:pt x="26098" y="8763"/>
                  <a:pt x="28098" y="9049"/>
                </a:cubicBezTo>
                <a:cubicBezTo>
                  <a:pt x="27527" y="10477"/>
                  <a:pt x="26765" y="9620"/>
                  <a:pt x="26098" y="10001"/>
                </a:cubicBezTo>
                <a:close/>
                <a:moveTo>
                  <a:pt x="3429" y="2000"/>
                </a:moveTo>
                <a:cubicBezTo>
                  <a:pt x="4286" y="1715"/>
                  <a:pt x="5715" y="1810"/>
                  <a:pt x="6096" y="2953"/>
                </a:cubicBezTo>
                <a:cubicBezTo>
                  <a:pt x="5143" y="3524"/>
                  <a:pt x="4096" y="2572"/>
                  <a:pt x="3429" y="2000"/>
                </a:cubicBezTo>
                <a:close/>
              </a:path>
            </a:pathLst>
          </a:custGeom>
          <a:solidFill>
            <a:srgbClr val="237E85"/>
          </a:solidFill>
          <a:ln w="9525" cap="flat">
            <a:noFill/>
            <a:prstDash val="solid"/>
            <a:miter/>
          </a:ln>
        </p:spPr>
        <p:txBody>
          <a:bodyPr rtlCol="0" anchor="ctr"/>
          <a:lstStyle/>
          <a:p>
            <a:endParaRPr lang="en-US"/>
          </a:p>
        </p:txBody>
      </p:sp>
      <p:sp>
        <p:nvSpPr>
          <p:cNvPr id="725" name="צורה חופשית: צורה 698">
            <a:extLst>
              <a:ext uri="{FF2B5EF4-FFF2-40B4-BE49-F238E27FC236}">
                <a16:creationId xmlns:a16="http://schemas.microsoft.com/office/drawing/2014/main" id="{6247442F-C5F4-4112-977B-CCA6D9186BFE}"/>
              </a:ext>
            </a:extLst>
          </p:cNvPr>
          <p:cNvSpPr/>
          <p:nvPr userDrawn="1"/>
        </p:nvSpPr>
        <p:spPr>
          <a:xfrm>
            <a:off x="6545588" y="325732"/>
            <a:ext cx="1801" cy="1032"/>
          </a:xfrm>
          <a:custGeom>
            <a:avLst/>
            <a:gdLst>
              <a:gd name="connsiteX0" fmla="*/ 87 w 1801"/>
              <a:gd name="connsiteY0" fmla="*/ 23 h 1032"/>
              <a:gd name="connsiteX1" fmla="*/ 1801 w 1801"/>
              <a:gd name="connsiteY1" fmla="*/ 880 h 1032"/>
              <a:gd name="connsiteX2" fmla="*/ 87 w 1801"/>
              <a:gd name="connsiteY2" fmla="*/ 23 h 1032"/>
            </a:gdLst>
            <a:ahLst/>
            <a:cxnLst>
              <a:cxn ang="0">
                <a:pos x="connsiteX0" y="connsiteY0"/>
              </a:cxn>
              <a:cxn ang="0">
                <a:pos x="connsiteX1" y="connsiteY1"/>
              </a:cxn>
              <a:cxn ang="0">
                <a:pos x="connsiteX2" y="connsiteY2"/>
              </a:cxn>
            </a:cxnLst>
            <a:rect l="l" t="t" r="r" b="b"/>
            <a:pathLst>
              <a:path w="1801" h="1032">
                <a:moveTo>
                  <a:pt x="87" y="23"/>
                </a:moveTo>
                <a:cubicBezTo>
                  <a:pt x="-390" y="1451"/>
                  <a:pt x="1230" y="975"/>
                  <a:pt x="1801" y="880"/>
                </a:cubicBezTo>
                <a:cubicBezTo>
                  <a:pt x="1325" y="118"/>
                  <a:pt x="372" y="-73"/>
                  <a:pt x="87" y="23"/>
                </a:cubicBezTo>
                <a:close/>
              </a:path>
            </a:pathLst>
          </a:custGeom>
          <a:solidFill>
            <a:srgbClr val="237E85"/>
          </a:solidFill>
          <a:ln w="9525" cap="flat">
            <a:noFill/>
            <a:prstDash val="solid"/>
            <a:miter/>
          </a:ln>
        </p:spPr>
        <p:txBody>
          <a:bodyPr rtlCol="0" anchor="ctr"/>
          <a:lstStyle/>
          <a:p>
            <a:endParaRPr lang="en-US"/>
          </a:p>
        </p:txBody>
      </p:sp>
      <p:sp>
        <p:nvSpPr>
          <p:cNvPr id="726" name="צורה חופשית: צורה 699">
            <a:extLst>
              <a:ext uri="{FF2B5EF4-FFF2-40B4-BE49-F238E27FC236}">
                <a16:creationId xmlns:a16="http://schemas.microsoft.com/office/drawing/2014/main" id="{78C5C485-662C-4EBB-ABA7-5EEBEFA01443}"/>
              </a:ext>
            </a:extLst>
          </p:cNvPr>
          <p:cNvSpPr/>
          <p:nvPr userDrawn="1"/>
        </p:nvSpPr>
        <p:spPr>
          <a:xfrm>
            <a:off x="6597110" y="325945"/>
            <a:ext cx="2803" cy="1333"/>
          </a:xfrm>
          <a:custGeom>
            <a:avLst/>
            <a:gdLst>
              <a:gd name="connsiteX0" fmla="*/ 0 w 2803"/>
              <a:gd name="connsiteY0" fmla="*/ 0 h 1333"/>
              <a:gd name="connsiteX1" fmla="*/ 2763 w 2803"/>
              <a:gd name="connsiteY1" fmla="*/ 1333 h 1333"/>
              <a:gd name="connsiteX2" fmla="*/ 0 w 2803"/>
              <a:gd name="connsiteY2" fmla="*/ 0 h 1333"/>
            </a:gdLst>
            <a:ahLst/>
            <a:cxnLst>
              <a:cxn ang="0">
                <a:pos x="connsiteX0" y="connsiteY0"/>
              </a:cxn>
              <a:cxn ang="0">
                <a:pos x="connsiteX1" y="connsiteY1"/>
              </a:cxn>
              <a:cxn ang="0">
                <a:pos x="connsiteX2" y="connsiteY2"/>
              </a:cxn>
            </a:cxnLst>
            <a:rect l="l" t="t" r="r" b="b"/>
            <a:pathLst>
              <a:path w="2803" h="1333">
                <a:moveTo>
                  <a:pt x="0" y="0"/>
                </a:moveTo>
                <a:cubicBezTo>
                  <a:pt x="95" y="1810"/>
                  <a:pt x="2381" y="95"/>
                  <a:pt x="2763" y="1333"/>
                </a:cubicBezTo>
                <a:cubicBezTo>
                  <a:pt x="3143" y="-667"/>
                  <a:pt x="762" y="1048"/>
                  <a:pt x="0" y="0"/>
                </a:cubicBezTo>
                <a:close/>
              </a:path>
            </a:pathLst>
          </a:custGeom>
          <a:solidFill>
            <a:srgbClr val="237E85"/>
          </a:solidFill>
          <a:ln w="9525" cap="flat">
            <a:noFill/>
            <a:prstDash val="solid"/>
            <a:miter/>
          </a:ln>
        </p:spPr>
        <p:txBody>
          <a:bodyPr rtlCol="0" anchor="ctr"/>
          <a:lstStyle/>
          <a:p>
            <a:endParaRPr lang="en-US"/>
          </a:p>
        </p:txBody>
      </p:sp>
      <p:sp>
        <p:nvSpPr>
          <p:cNvPr id="727" name="צורה חופשית: צורה 700">
            <a:extLst>
              <a:ext uri="{FF2B5EF4-FFF2-40B4-BE49-F238E27FC236}">
                <a16:creationId xmlns:a16="http://schemas.microsoft.com/office/drawing/2014/main" id="{137B2F1B-7393-4F67-8D42-CF44335925EA}"/>
              </a:ext>
            </a:extLst>
          </p:cNvPr>
          <p:cNvSpPr/>
          <p:nvPr userDrawn="1"/>
        </p:nvSpPr>
        <p:spPr>
          <a:xfrm>
            <a:off x="6651783" y="337089"/>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191" y="95"/>
                  <a:pt x="381" y="95"/>
                </a:cubicBezTo>
                <a:cubicBezTo>
                  <a:pt x="191" y="95"/>
                  <a:pt x="95" y="0"/>
                  <a:pt x="0" y="0"/>
                </a:cubicBezTo>
                <a:close/>
              </a:path>
            </a:pathLst>
          </a:custGeom>
          <a:solidFill>
            <a:srgbClr val="237E85"/>
          </a:solidFill>
          <a:ln w="9525" cap="flat">
            <a:noFill/>
            <a:prstDash val="solid"/>
            <a:miter/>
          </a:ln>
        </p:spPr>
        <p:txBody>
          <a:bodyPr rtlCol="0" anchor="ctr"/>
          <a:lstStyle/>
          <a:p>
            <a:endParaRPr lang="en-US"/>
          </a:p>
        </p:txBody>
      </p:sp>
      <p:sp>
        <p:nvSpPr>
          <p:cNvPr id="728" name="צורה חופשית: צורה 701">
            <a:extLst>
              <a:ext uri="{FF2B5EF4-FFF2-40B4-BE49-F238E27FC236}">
                <a16:creationId xmlns:a16="http://schemas.microsoft.com/office/drawing/2014/main" id="{FAF64C96-7CE7-4DC1-B6C9-53EC1688A8F6}"/>
              </a:ext>
            </a:extLst>
          </p:cNvPr>
          <p:cNvSpPr/>
          <p:nvPr userDrawn="1"/>
        </p:nvSpPr>
        <p:spPr>
          <a:xfrm>
            <a:off x="6542837" y="320039"/>
            <a:ext cx="121804" cy="91940"/>
          </a:xfrm>
          <a:custGeom>
            <a:avLst/>
            <a:gdLst>
              <a:gd name="connsiteX0" fmla="*/ 75 w 121804"/>
              <a:gd name="connsiteY0" fmla="*/ 19431 h 91940"/>
              <a:gd name="connsiteX1" fmla="*/ 1980 w 121804"/>
              <a:gd name="connsiteY1" fmla="*/ 15336 h 91940"/>
              <a:gd name="connsiteX2" fmla="*/ 1028 w 121804"/>
              <a:gd name="connsiteY2" fmla="*/ 19717 h 91940"/>
              <a:gd name="connsiteX3" fmla="*/ 1409 w 121804"/>
              <a:gd name="connsiteY3" fmla="*/ 20384 h 91940"/>
              <a:gd name="connsiteX4" fmla="*/ 2171 w 121804"/>
              <a:gd name="connsiteY4" fmla="*/ 19908 h 91940"/>
              <a:gd name="connsiteX5" fmla="*/ 2647 w 121804"/>
              <a:gd name="connsiteY5" fmla="*/ 18479 h 91940"/>
              <a:gd name="connsiteX6" fmla="*/ 1789 w 121804"/>
              <a:gd name="connsiteY6" fmla="*/ 21051 h 91940"/>
              <a:gd name="connsiteX7" fmla="*/ 2361 w 121804"/>
              <a:gd name="connsiteY7" fmla="*/ 23432 h 91940"/>
              <a:gd name="connsiteX8" fmla="*/ 3123 w 121804"/>
              <a:gd name="connsiteY8" fmla="*/ 20479 h 91940"/>
              <a:gd name="connsiteX9" fmla="*/ 3123 w 121804"/>
              <a:gd name="connsiteY9" fmla="*/ 23337 h 91940"/>
              <a:gd name="connsiteX10" fmla="*/ 2361 w 121804"/>
              <a:gd name="connsiteY10" fmla="*/ 23432 h 91940"/>
              <a:gd name="connsiteX11" fmla="*/ 1885 w 121804"/>
              <a:gd name="connsiteY11" fmla="*/ 27337 h 91940"/>
              <a:gd name="connsiteX12" fmla="*/ 1980 w 121804"/>
              <a:gd name="connsiteY12" fmla="*/ 29433 h 91940"/>
              <a:gd name="connsiteX13" fmla="*/ 2647 w 121804"/>
              <a:gd name="connsiteY13" fmla="*/ 30385 h 91940"/>
              <a:gd name="connsiteX14" fmla="*/ 2075 w 121804"/>
              <a:gd name="connsiteY14" fmla="*/ 34672 h 91940"/>
              <a:gd name="connsiteX15" fmla="*/ 2742 w 121804"/>
              <a:gd name="connsiteY15" fmla="*/ 35338 h 91940"/>
              <a:gd name="connsiteX16" fmla="*/ 2647 w 121804"/>
              <a:gd name="connsiteY16" fmla="*/ 38577 h 91940"/>
              <a:gd name="connsiteX17" fmla="*/ 3694 w 121804"/>
              <a:gd name="connsiteY17" fmla="*/ 39148 h 91940"/>
              <a:gd name="connsiteX18" fmla="*/ 3028 w 121804"/>
              <a:gd name="connsiteY18" fmla="*/ 40958 h 91940"/>
              <a:gd name="connsiteX19" fmla="*/ 3028 w 121804"/>
              <a:gd name="connsiteY19" fmla="*/ 43815 h 91940"/>
              <a:gd name="connsiteX20" fmla="*/ 1885 w 121804"/>
              <a:gd name="connsiteY20" fmla="*/ 43911 h 91940"/>
              <a:gd name="connsiteX21" fmla="*/ 2838 w 121804"/>
              <a:gd name="connsiteY21" fmla="*/ 44482 h 91940"/>
              <a:gd name="connsiteX22" fmla="*/ 2171 w 121804"/>
              <a:gd name="connsiteY22" fmla="*/ 46006 h 91940"/>
              <a:gd name="connsiteX23" fmla="*/ 3028 w 121804"/>
              <a:gd name="connsiteY23" fmla="*/ 47340 h 91940"/>
              <a:gd name="connsiteX24" fmla="*/ 2171 w 121804"/>
              <a:gd name="connsiteY24" fmla="*/ 56293 h 91940"/>
              <a:gd name="connsiteX25" fmla="*/ 2171 w 121804"/>
              <a:gd name="connsiteY25" fmla="*/ 58389 h 91940"/>
              <a:gd name="connsiteX26" fmla="*/ 3123 w 121804"/>
              <a:gd name="connsiteY26" fmla="*/ 58294 h 91940"/>
              <a:gd name="connsiteX27" fmla="*/ 2742 w 121804"/>
              <a:gd name="connsiteY27" fmla="*/ 59722 h 91940"/>
              <a:gd name="connsiteX28" fmla="*/ 3314 w 121804"/>
              <a:gd name="connsiteY28" fmla="*/ 59341 h 91940"/>
              <a:gd name="connsiteX29" fmla="*/ 4076 w 121804"/>
              <a:gd name="connsiteY29" fmla="*/ 61342 h 91940"/>
              <a:gd name="connsiteX30" fmla="*/ 6362 w 121804"/>
              <a:gd name="connsiteY30" fmla="*/ 63532 h 91940"/>
              <a:gd name="connsiteX31" fmla="*/ 5790 w 121804"/>
              <a:gd name="connsiteY31" fmla="*/ 64675 h 91940"/>
              <a:gd name="connsiteX32" fmla="*/ 5695 w 121804"/>
              <a:gd name="connsiteY32" fmla="*/ 64008 h 91940"/>
              <a:gd name="connsiteX33" fmla="*/ 5409 w 121804"/>
              <a:gd name="connsiteY33" fmla="*/ 66485 h 91940"/>
              <a:gd name="connsiteX34" fmla="*/ 4647 w 121804"/>
              <a:gd name="connsiteY34" fmla="*/ 67247 h 91940"/>
              <a:gd name="connsiteX35" fmla="*/ 5409 w 121804"/>
              <a:gd name="connsiteY35" fmla="*/ 67152 h 91940"/>
              <a:gd name="connsiteX36" fmla="*/ 5980 w 121804"/>
              <a:gd name="connsiteY36" fmla="*/ 68866 h 91940"/>
              <a:gd name="connsiteX37" fmla="*/ 6076 w 121804"/>
              <a:gd name="connsiteY37" fmla="*/ 70962 h 91940"/>
              <a:gd name="connsiteX38" fmla="*/ 5695 w 121804"/>
              <a:gd name="connsiteY38" fmla="*/ 71724 h 91940"/>
              <a:gd name="connsiteX39" fmla="*/ 7695 w 121804"/>
              <a:gd name="connsiteY39" fmla="*/ 71533 h 91940"/>
              <a:gd name="connsiteX40" fmla="*/ 7885 w 121804"/>
              <a:gd name="connsiteY40" fmla="*/ 72200 h 91940"/>
              <a:gd name="connsiteX41" fmla="*/ 7981 w 121804"/>
              <a:gd name="connsiteY41" fmla="*/ 74010 h 91940"/>
              <a:gd name="connsiteX42" fmla="*/ 8552 w 121804"/>
              <a:gd name="connsiteY42" fmla="*/ 74676 h 91940"/>
              <a:gd name="connsiteX43" fmla="*/ 8267 w 121804"/>
              <a:gd name="connsiteY43" fmla="*/ 76486 h 91940"/>
              <a:gd name="connsiteX44" fmla="*/ 10171 w 121804"/>
              <a:gd name="connsiteY44" fmla="*/ 74867 h 91940"/>
              <a:gd name="connsiteX45" fmla="*/ 9695 w 121804"/>
              <a:gd name="connsiteY45" fmla="*/ 73819 h 91940"/>
              <a:gd name="connsiteX46" fmla="*/ 13696 w 121804"/>
              <a:gd name="connsiteY46" fmla="*/ 78105 h 91940"/>
              <a:gd name="connsiteX47" fmla="*/ 14744 w 121804"/>
              <a:gd name="connsiteY47" fmla="*/ 79439 h 91940"/>
              <a:gd name="connsiteX48" fmla="*/ 17792 w 121804"/>
              <a:gd name="connsiteY48" fmla="*/ 79248 h 91940"/>
              <a:gd name="connsiteX49" fmla="*/ 16648 w 121804"/>
              <a:gd name="connsiteY49" fmla="*/ 80677 h 91940"/>
              <a:gd name="connsiteX50" fmla="*/ 18935 w 121804"/>
              <a:gd name="connsiteY50" fmla="*/ 81630 h 91940"/>
              <a:gd name="connsiteX51" fmla="*/ 19220 w 121804"/>
              <a:gd name="connsiteY51" fmla="*/ 80868 h 91940"/>
              <a:gd name="connsiteX52" fmla="*/ 19030 w 121804"/>
              <a:gd name="connsiteY52" fmla="*/ 81249 h 91940"/>
              <a:gd name="connsiteX53" fmla="*/ 28364 w 121804"/>
              <a:gd name="connsiteY53" fmla="*/ 80677 h 91940"/>
              <a:gd name="connsiteX54" fmla="*/ 28269 w 121804"/>
              <a:gd name="connsiteY54" fmla="*/ 79629 h 91940"/>
              <a:gd name="connsiteX55" fmla="*/ 28745 w 121804"/>
              <a:gd name="connsiteY55" fmla="*/ 80296 h 91940"/>
              <a:gd name="connsiteX56" fmla="*/ 30555 w 121804"/>
              <a:gd name="connsiteY56" fmla="*/ 81344 h 91940"/>
              <a:gd name="connsiteX57" fmla="*/ 30841 w 121804"/>
              <a:gd name="connsiteY57" fmla="*/ 79629 h 91940"/>
              <a:gd name="connsiteX58" fmla="*/ 32460 w 121804"/>
              <a:gd name="connsiteY58" fmla="*/ 80392 h 91940"/>
              <a:gd name="connsiteX59" fmla="*/ 31793 w 121804"/>
              <a:gd name="connsiteY59" fmla="*/ 79725 h 91940"/>
              <a:gd name="connsiteX60" fmla="*/ 32936 w 121804"/>
              <a:gd name="connsiteY60" fmla="*/ 79725 h 91940"/>
              <a:gd name="connsiteX61" fmla="*/ 32555 w 121804"/>
              <a:gd name="connsiteY61" fmla="*/ 80106 h 91940"/>
              <a:gd name="connsiteX62" fmla="*/ 33222 w 121804"/>
              <a:gd name="connsiteY62" fmla="*/ 80487 h 91940"/>
              <a:gd name="connsiteX63" fmla="*/ 33127 w 121804"/>
              <a:gd name="connsiteY63" fmla="*/ 79820 h 91940"/>
              <a:gd name="connsiteX64" fmla="*/ 36080 w 121804"/>
              <a:gd name="connsiteY64" fmla="*/ 80201 h 91940"/>
              <a:gd name="connsiteX65" fmla="*/ 36080 w 121804"/>
              <a:gd name="connsiteY65" fmla="*/ 81249 h 91940"/>
              <a:gd name="connsiteX66" fmla="*/ 37223 w 121804"/>
              <a:gd name="connsiteY66" fmla="*/ 81344 h 91940"/>
              <a:gd name="connsiteX67" fmla="*/ 36270 w 121804"/>
              <a:gd name="connsiteY67" fmla="*/ 80582 h 91940"/>
              <a:gd name="connsiteX68" fmla="*/ 39032 w 121804"/>
              <a:gd name="connsiteY68" fmla="*/ 80677 h 91940"/>
              <a:gd name="connsiteX69" fmla="*/ 37889 w 121804"/>
              <a:gd name="connsiteY69" fmla="*/ 81344 h 91940"/>
              <a:gd name="connsiteX70" fmla="*/ 39985 w 121804"/>
              <a:gd name="connsiteY70" fmla="*/ 81820 h 91940"/>
              <a:gd name="connsiteX71" fmla="*/ 40747 w 121804"/>
              <a:gd name="connsiteY71" fmla="*/ 81153 h 91940"/>
              <a:gd name="connsiteX72" fmla="*/ 40842 w 121804"/>
              <a:gd name="connsiteY72" fmla="*/ 82201 h 91940"/>
              <a:gd name="connsiteX73" fmla="*/ 43319 w 121804"/>
              <a:gd name="connsiteY73" fmla="*/ 82773 h 91940"/>
              <a:gd name="connsiteX74" fmla="*/ 42557 w 121804"/>
              <a:gd name="connsiteY74" fmla="*/ 82011 h 91940"/>
              <a:gd name="connsiteX75" fmla="*/ 44557 w 121804"/>
              <a:gd name="connsiteY75" fmla="*/ 82487 h 91940"/>
              <a:gd name="connsiteX76" fmla="*/ 43509 w 121804"/>
              <a:gd name="connsiteY76" fmla="*/ 83439 h 91940"/>
              <a:gd name="connsiteX77" fmla="*/ 44176 w 121804"/>
              <a:gd name="connsiteY77" fmla="*/ 84201 h 91940"/>
              <a:gd name="connsiteX78" fmla="*/ 44176 w 121804"/>
              <a:gd name="connsiteY78" fmla="*/ 83154 h 91940"/>
              <a:gd name="connsiteX79" fmla="*/ 52939 w 121804"/>
              <a:gd name="connsiteY79" fmla="*/ 85725 h 91940"/>
              <a:gd name="connsiteX80" fmla="*/ 52748 w 121804"/>
              <a:gd name="connsiteY80" fmla="*/ 85345 h 91940"/>
              <a:gd name="connsiteX81" fmla="*/ 63226 w 121804"/>
              <a:gd name="connsiteY81" fmla="*/ 86869 h 91940"/>
              <a:gd name="connsiteX82" fmla="*/ 62559 w 121804"/>
              <a:gd name="connsiteY82" fmla="*/ 87440 h 91940"/>
              <a:gd name="connsiteX83" fmla="*/ 64845 w 121804"/>
              <a:gd name="connsiteY83" fmla="*/ 87440 h 91940"/>
              <a:gd name="connsiteX84" fmla="*/ 64750 w 121804"/>
              <a:gd name="connsiteY84" fmla="*/ 88488 h 91940"/>
              <a:gd name="connsiteX85" fmla="*/ 66369 w 121804"/>
              <a:gd name="connsiteY85" fmla="*/ 88773 h 91940"/>
              <a:gd name="connsiteX86" fmla="*/ 65893 w 121804"/>
              <a:gd name="connsiteY86" fmla="*/ 88011 h 91940"/>
              <a:gd name="connsiteX87" fmla="*/ 79132 w 121804"/>
              <a:gd name="connsiteY87" fmla="*/ 90202 h 91940"/>
              <a:gd name="connsiteX88" fmla="*/ 78847 w 121804"/>
              <a:gd name="connsiteY88" fmla="*/ 90488 h 91940"/>
              <a:gd name="connsiteX89" fmla="*/ 89419 w 121804"/>
              <a:gd name="connsiteY89" fmla="*/ 89821 h 91940"/>
              <a:gd name="connsiteX90" fmla="*/ 89801 w 121804"/>
              <a:gd name="connsiteY90" fmla="*/ 91059 h 91940"/>
              <a:gd name="connsiteX91" fmla="*/ 89515 w 121804"/>
              <a:gd name="connsiteY91" fmla="*/ 91726 h 91940"/>
              <a:gd name="connsiteX92" fmla="*/ 90658 w 121804"/>
              <a:gd name="connsiteY92" fmla="*/ 91345 h 91940"/>
              <a:gd name="connsiteX93" fmla="*/ 89991 w 121804"/>
              <a:gd name="connsiteY93" fmla="*/ 89631 h 91940"/>
              <a:gd name="connsiteX94" fmla="*/ 95516 w 121804"/>
              <a:gd name="connsiteY94" fmla="*/ 89917 h 91940"/>
              <a:gd name="connsiteX95" fmla="*/ 97135 w 121804"/>
              <a:gd name="connsiteY95" fmla="*/ 89345 h 91940"/>
              <a:gd name="connsiteX96" fmla="*/ 96373 w 121804"/>
              <a:gd name="connsiteY96" fmla="*/ 87916 h 91940"/>
              <a:gd name="connsiteX97" fmla="*/ 98754 w 121804"/>
              <a:gd name="connsiteY97" fmla="*/ 88773 h 91940"/>
              <a:gd name="connsiteX98" fmla="*/ 98849 w 121804"/>
              <a:gd name="connsiteY98" fmla="*/ 88488 h 91940"/>
              <a:gd name="connsiteX99" fmla="*/ 99230 w 121804"/>
              <a:gd name="connsiteY99" fmla="*/ 88202 h 91940"/>
              <a:gd name="connsiteX100" fmla="*/ 98754 w 121804"/>
              <a:gd name="connsiteY100" fmla="*/ 87630 h 91940"/>
              <a:gd name="connsiteX101" fmla="*/ 99421 w 121804"/>
              <a:gd name="connsiteY101" fmla="*/ 87535 h 91940"/>
              <a:gd name="connsiteX102" fmla="*/ 100659 w 121804"/>
              <a:gd name="connsiteY102" fmla="*/ 86487 h 91940"/>
              <a:gd name="connsiteX103" fmla="*/ 101040 w 121804"/>
              <a:gd name="connsiteY103" fmla="*/ 84011 h 91940"/>
              <a:gd name="connsiteX104" fmla="*/ 101040 w 121804"/>
              <a:gd name="connsiteY104" fmla="*/ 81439 h 91940"/>
              <a:gd name="connsiteX105" fmla="*/ 102945 w 121804"/>
              <a:gd name="connsiteY105" fmla="*/ 77629 h 91940"/>
              <a:gd name="connsiteX106" fmla="*/ 104374 w 121804"/>
              <a:gd name="connsiteY106" fmla="*/ 78486 h 91940"/>
              <a:gd name="connsiteX107" fmla="*/ 104088 w 121804"/>
              <a:gd name="connsiteY107" fmla="*/ 77248 h 91940"/>
              <a:gd name="connsiteX108" fmla="*/ 105898 w 121804"/>
              <a:gd name="connsiteY108" fmla="*/ 73819 h 91940"/>
              <a:gd name="connsiteX109" fmla="*/ 106374 w 121804"/>
              <a:gd name="connsiteY109" fmla="*/ 73248 h 91940"/>
              <a:gd name="connsiteX110" fmla="*/ 106374 w 121804"/>
              <a:gd name="connsiteY110" fmla="*/ 74391 h 91940"/>
              <a:gd name="connsiteX111" fmla="*/ 106088 w 121804"/>
              <a:gd name="connsiteY111" fmla="*/ 72009 h 91940"/>
              <a:gd name="connsiteX112" fmla="*/ 107707 w 121804"/>
              <a:gd name="connsiteY112" fmla="*/ 71057 h 91940"/>
              <a:gd name="connsiteX113" fmla="*/ 107041 w 121804"/>
              <a:gd name="connsiteY113" fmla="*/ 70485 h 91940"/>
              <a:gd name="connsiteX114" fmla="*/ 108279 w 121804"/>
              <a:gd name="connsiteY114" fmla="*/ 70200 h 91940"/>
              <a:gd name="connsiteX115" fmla="*/ 107517 w 121804"/>
              <a:gd name="connsiteY115" fmla="*/ 69533 h 91940"/>
              <a:gd name="connsiteX116" fmla="*/ 108089 w 121804"/>
              <a:gd name="connsiteY116" fmla="*/ 67914 h 91940"/>
              <a:gd name="connsiteX117" fmla="*/ 108089 w 121804"/>
              <a:gd name="connsiteY117" fmla="*/ 66771 h 91940"/>
              <a:gd name="connsiteX118" fmla="*/ 108851 w 121804"/>
              <a:gd name="connsiteY118" fmla="*/ 65913 h 91940"/>
              <a:gd name="connsiteX119" fmla="*/ 108469 w 121804"/>
              <a:gd name="connsiteY119" fmla="*/ 65437 h 91940"/>
              <a:gd name="connsiteX120" fmla="*/ 110375 w 121804"/>
              <a:gd name="connsiteY120" fmla="*/ 63818 h 91940"/>
              <a:gd name="connsiteX121" fmla="*/ 109422 w 121804"/>
              <a:gd name="connsiteY121" fmla="*/ 63151 h 91940"/>
              <a:gd name="connsiteX122" fmla="*/ 109708 w 121804"/>
              <a:gd name="connsiteY122" fmla="*/ 61056 h 91940"/>
              <a:gd name="connsiteX123" fmla="*/ 110184 w 121804"/>
              <a:gd name="connsiteY123" fmla="*/ 60865 h 91940"/>
              <a:gd name="connsiteX124" fmla="*/ 110279 w 121804"/>
              <a:gd name="connsiteY124" fmla="*/ 59436 h 91940"/>
              <a:gd name="connsiteX125" fmla="*/ 110755 w 121804"/>
              <a:gd name="connsiteY125" fmla="*/ 58484 h 91940"/>
              <a:gd name="connsiteX126" fmla="*/ 112470 w 121804"/>
              <a:gd name="connsiteY126" fmla="*/ 57912 h 91940"/>
              <a:gd name="connsiteX127" fmla="*/ 110661 w 121804"/>
              <a:gd name="connsiteY127" fmla="*/ 57627 h 91940"/>
              <a:gd name="connsiteX128" fmla="*/ 111327 w 121804"/>
              <a:gd name="connsiteY128" fmla="*/ 54102 h 91940"/>
              <a:gd name="connsiteX129" fmla="*/ 112660 w 121804"/>
              <a:gd name="connsiteY129" fmla="*/ 54960 h 91940"/>
              <a:gd name="connsiteX130" fmla="*/ 112089 w 121804"/>
              <a:gd name="connsiteY130" fmla="*/ 56579 h 91940"/>
              <a:gd name="connsiteX131" fmla="*/ 112851 w 121804"/>
              <a:gd name="connsiteY131" fmla="*/ 54579 h 91940"/>
              <a:gd name="connsiteX132" fmla="*/ 113803 w 121804"/>
              <a:gd name="connsiteY132" fmla="*/ 54198 h 91940"/>
              <a:gd name="connsiteX133" fmla="*/ 115232 w 121804"/>
              <a:gd name="connsiteY133" fmla="*/ 46863 h 91940"/>
              <a:gd name="connsiteX134" fmla="*/ 116471 w 121804"/>
              <a:gd name="connsiteY134" fmla="*/ 46959 h 91940"/>
              <a:gd name="connsiteX135" fmla="*/ 115518 w 121804"/>
              <a:gd name="connsiteY135" fmla="*/ 46197 h 91940"/>
              <a:gd name="connsiteX136" fmla="*/ 117804 w 121804"/>
              <a:gd name="connsiteY136" fmla="*/ 44387 h 91940"/>
              <a:gd name="connsiteX137" fmla="*/ 117328 w 121804"/>
              <a:gd name="connsiteY137" fmla="*/ 43434 h 91940"/>
              <a:gd name="connsiteX138" fmla="*/ 119804 w 121804"/>
              <a:gd name="connsiteY138" fmla="*/ 42482 h 91940"/>
              <a:gd name="connsiteX139" fmla="*/ 118185 w 121804"/>
              <a:gd name="connsiteY139" fmla="*/ 38958 h 91940"/>
              <a:gd name="connsiteX140" fmla="*/ 118090 w 121804"/>
              <a:gd name="connsiteY140" fmla="*/ 38862 h 91940"/>
              <a:gd name="connsiteX141" fmla="*/ 118185 w 121804"/>
              <a:gd name="connsiteY141" fmla="*/ 35529 h 91940"/>
              <a:gd name="connsiteX142" fmla="*/ 119328 w 121804"/>
              <a:gd name="connsiteY142" fmla="*/ 26956 h 91940"/>
              <a:gd name="connsiteX143" fmla="*/ 121805 w 121804"/>
              <a:gd name="connsiteY143" fmla="*/ 25242 h 91940"/>
              <a:gd name="connsiteX144" fmla="*/ 117328 w 121804"/>
              <a:gd name="connsiteY144" fmla="*/ 21051 h 91940"/>
              <a:gd name="connsiteX145" fmla="*/ 109136 w 121804"/>
              <a:gd name="connsiteY145" fmla="*/ 17336 h 91940"/>
              <a:gd name="connsiteX146" fmla="*/ 109327 w 121804"/>
              <a:gd name="connsiteY146" fmla="*/ 17050 h 91940"/>
              <a:gd name="connsiteX147" fmla="*/ 92468 w 121804"/>
              <a:gd name="connsiteY147" fmla="*/ 14002 h 91940"/>
              <a:gd name="connsiteX148" fmla="*/ 93134 w 121804"/>
              <a:gd name="connsiteY148" fmla="*/ 14478 h 91940"/>
              <a:gd name="connsiteX149" fmla="*/ 91611 w 121804"/>
              <a:gd name="connsiteY149" fmla="*/ 14098 h 91940"/>
              <a:gd name="connsiteX150" fmla="*/ 85038 w 121804"/>
              <a:gd name="connsiteY150" fmla="*/ 12288 h 91940"/>
              <a:gd name="connsiteX151" fmla="*/ 85610 w 121804"/>
              <a:gd name="connsiteY151" fmla="*/ 11716 h 91940"/>
              <a:gd name="connsiteX152" fmla="*/ 64750 w 121804"/>
              <a:gd name="connsiteY152" fmla="*/ 5811 h 91940"/>
              <a:gd name="connsiteX153" fmla="*/ 64655 w 121804"/>
              <a:gd name="connsiteY153" fmla="*/ 6477 h 91940"/>
              <a:gd name="connsiteX154" fmla="*/ 60654 w 121804"/>
              <a:gd name="connsiteY154" fmla="*/ 5334 h 91940"/>
              <a:gd name="connsiteX155" fmla="*/ 69703 w 121804"/>
              <a:gd name="connsiteY155" fmla="*/ 8573 h 91940"/>
              <a:gd name="connsiteX156" fmla="*/ 62083 w 121804"/>
              <a:gd name="connsiteY156" fmla="*/ 8287 h 91940"/>
              <a:gd name="connsiteX157" fmla="*/ 67226 w 121804"/>
              <a:gd name="connsiteY157" fmla="*/ 9716 h 91940"/>
              <a:gd name="connsiteX158" fmla="*/ 58845 w 121804"/>
              <a:gd name="connsiteY158" fmla="*/ 9049 h 91940"/>
              <a:gd name="connsiteX159" fmla="*/ 61607 w 121804"/>
              <a:gd name="connsiteY159" fmla="*/ 8954 h 91940"/>
              <a:gd name="connsiteX160" fmla="*/ 59130 w 121804"/>
              <a:gd name="connsiteY160" fmla="*/ 7621 h 91940"/>
              <a:gd name="connsiteX161" fmla="*/ 37223 w 121804"/>
              <a:gd name="connsiteY161" fmla="*/ 5049 h 91940"/>
              <a:gd name="connsiteX162" fmla="*/ 35794 w 121804"/>
              <a:gd name="connsiteY162" fmla="*/ 4287 h 91940"/>
              <a:gd name="connsiteX163" fmla="*/ 17315 w 121804"/>
              <a:gd name="connsiteY163" fmla="*/ 4858 h 91940"/>
              <a:gd name="connsiteX164" fmla="*/ 17601 w 121804"/>
              <a:gd name="connsiteY164" fmla="*/ 4477 h 91940"/>
              <a:gd name="connsiteX165" fmla="*/ 12363 w 121804"/>
              <a:gd name="connsiteY165" fmla="*/ 3715 h 91940"/>
              <a:gd name="connsiteX166" fmla="*/ 13791 w 121804"/>
              <a:gd name="connsiteY166" fmla="*/ 2953 h 91940"/>
              <a:gd name="connsiteX167" fmla="*/ 11220 w 121804"/>
              <a:gd name="connsiteY167" fmla="*/ 3144 h 91940"/>
              <a:gd name="connsiteX168" fmla="*/ 11886 w 121804"/>
              <a:gd name="connsiteY168" fmla="*/ 2763 h 91940"/>
              <a:gd name="connsiteX169" fmla="*/ 9600 w 121804"/>
              <a:gd name="connsiteY169" fmla="*/ 1144 h 91940"/>
              <a:gd name="connsiteX170" fmla="*/ 9886 w 121804"/>
              <a:gd name="connsiteY170" fmla="*/ 381 h 91940"/>
              <a:gd name="connsiteX171" fmla="*/ 8933 w 121804"/>
              <a:gd name="connsiteY171" fmla="*/ 477 h 91940"/>
              <a:gd name="connsiteX172" fmla="*/ 11029 w 121804"/>
              <a:gd name="connsiteY172" fmla="*/ 2477 h 91940"/>
              <a:gd name="connsiteX173" fmla="*/ 8362 w 121804"/>
              <a:gd name="connsiteY173" fmla="*/ 4477 h 91940"/>
              <a:gd name="connsiteX174" fmla="*/ 13505 w 121804"/>
              <a:gd name="connsiteY174" fmla="*/ 5144 h 91940"/>
              <a:gd name="connsiteX175" fmla="*/ 13219 w 121804"/>
              <a:gd name="connsiteY175" fmla="*/ 5811 h 91940"/>
              <a:gd name="connsiteX176" fmla="*/ 13886 w 121804"/>
              <a:gd name="connsiteY176" fmla="*/ 5430 h 91940"/>
              <a:gd name="connsiteX177" fmla="*/ 14267 w 121804"/>
              <a:gd name="connsiteY177" fmla="*/ 7144 h 91940"/>
              <a:gd name="connsiteX178" fmla="*/ 6076 w 121804"/>
              <a:gd name="connsiteY178" fmla="*/ 6287 h 91940"/>
              <a:gd name="connsiteX179" fmla="*/ 7885 w 121804"/>
              <a:gd name="connsiteY179" fmla="*/ 6858 h 91940"/>
              <a:gd name="connsiteX180" fmla="*/ 7409 w 121804"/>
              <a:gd name="connsiteY180" fmla="*/ 7239 h 91940"/>
              <a:gd name="connsiteX181" fmla="*/ 11505 w 121804"/>
              <a:gd name="connsiteY181" fmla="*/ 7621 h 91940"/>
              <a:gd name="connsiteX182" fmla="*/ 6076 w 121804"/>
              <a:gd name="connsiteY182" fmla="*/ 8001 h 91940"/>
              <a:gd name="connsiteX183" fmla="*/ 6552 w 121804"/>
              <a:gd name="connsiteY183" fmla="*/ 7621 h 91940"/>
              <a:gd name="connsiteX184" fmla="*/ 4171 w 121804"/>
              <a:gd name="connsiteY184" fmla="*/ 8478 h 91940"/>
              <a:gd name="connsiteX185" fmla="*/ 5600 w 121804"/>
              <a:gd name="connsiteY185" fmla="*/ 8382 h 91940"/>
              <a:gd name="connsiteX186" fmla="*/ 4552 w 121804"/>
              <a:gd name="connsiteY186" fmla="*/ 9145 h 91940"/>
              <a:gd name="connsiteX187" fmla="*/ 2171 w 121804"/>
              <a:gd name="connsiteY187" fmla="*/ 11145 h 91940"/>
              <a:gd name="connsiteX188" fmla="*/ 2742 w 121804"/>
              <a:gd name="connsiteY188" fmla="*/ 10002 h 91940"/>
              <a:gd name="connsiteX189" fmla="*/ 4171 w 121804"/>
              <a:gd name="connsiteY189" fmla="*/ 10192 h 91940"/>
              <a:gd name="connsiteX190" fmla="*/ 3599 w 121804"/>
              <a:gd name="connsiteY190" fmla="*/ 9525 h 91940"/>
              <a:gd name="connsiteX191" fmla="*/ 3885 w 121804"/>
              <a:gd name="connsiteY191" fmla="*/ 9145 h 91940"/>
              <a:gd name="connsiteX192" fmla="*/ 1218 w 121804"/>
              <a:gd name="connsiteY192" fmla="*/ 10097 h 91940"/>
              <a:gd name="connsiteX193" fmla="*/ 1885 w 121804"/>
              <a:gd name="connsiteY193" fmla="*/ 11811 h 91940"/>
              <a:gd name="connsiteX194" fmla="*/ 75 w 121804"/>
              <a:gd name="connsiteY194" fmla="*/ 19431 h 91940"/>
              <a:gd name="connsiteX195" fmla="*/ 105231 w 121804"/>
              <a:gd name="connsiteY195" fmla="*/ 18574 h 91940"/>
              <a:gd name="connsiteX196" fmla="*/ 100850 w 121804"/>
              <a:gd name="connsiteY196" fmla="*/ 16955 h 91940"/>
              <a:gd name="connsiteX197" fmla="*/ 105231 w 121804"/>
              <a:gd name="connsiteY197" fmla="*/ 18574 h 91940"/>
              <a:gd name="connsiteX198" fmla="*/ 81609 w 121804"/>
              <a:gd name="connsiteY198" fmla="*/ 12193 h 91940"/>
              <a:gd name="connsiteX199" fmla="*/ 79323 w 121804"/>
              <a:gd name="connsiteY199" fmla="*/ 11430 h 91940"/>
              <a:gd name="connsiteX200" fmla="*/ 81609 w 121804"/>
              <a:gd name="connsiteY200" fmla="*/ 12193 h 91940"/>
              <a:gd name="connsiteX201" fmla="*/ 77228 w 121804"/>
              <a:gd name="connsiteY201" fmla="*/ 11430 h 91940"/>
              <a:gd name="connsiteX202" fmla="*/ 75608 w 121804"/>
              <a:gd name="connsiteY202" fmla="*/ 10478 h 91940"/>
              <a:gd name="connsiteX203" fmla="*/ 77228 w 121804"/>
              <a:gd name="connsiteY203" fmla="*/ 11430 h 91940"/>
              <a:gd name="connsiteX204" fmla="*/ 48557 w 121804"/>
              <a:gd name="connsiteY204" fmla="*/ 82487 h 91940"/>
              <a:gd name="connsiteX205" fmla="*/ 47224 w 121804"/>
              <a:gd name="connsiteY205" fmla="*/ 81630 h 91940"/>
              <a:gd name="connsiteX206" fmla="*/ 48557 w 121804"/>
              <a:gd name="connsiteY206" fmla="*/ 82487 h 91940"/>
              <a:gd name="connsiteX207" fmla="*/ 45319 w 121804"/>
              <a:gd name="connsiteY207" fmla="*/ 82487 h 91940"/>
              <a:gd name="connsiteX208" fmla="*/ 49891 w 121804"/>
              <a:gd name="connsiteY208" fmla="*/ 82868 h 91940"/>
              <a:gd name="connsiteX209" fmla="*/ 49320 w 121804"/>
              <a:gd name="connsiteY209" fmla="*/ 82487 h 91940"/>
              <a:gd name="connsiteX210" fmla="*/ 52653 w 121804"/>
              <a:gd name="connsiteY210" fmla="*/ 84297 h 91940"/>
              <a:gd name="connsiteX211" fmla="*/ 46652 w 121804"/>
              <a:gd name="connsiteY211" fmla="*/ 82963 h 91940"/>
              <a:gd name="connsiteX212" fmla="*/ 45700 w 121804"/>
              <a:gd name="connsiteY212" fmla="*/ 82868 h 91940"/>
              <a:gd name="connsiteX213" fmla="*/ 45319 w 121804"/>
              <a:gd name="connsiteY213" fmla="*/ 82487 h 91940"/>
              <a:gd name="connsiteX214" fmla="*/ 44557 w 121804"/>
              <a:gd name="connsiteY214" fmla="*/ 81058 h 91940"/>
              <a:gd name="connsiteX215" fmla="*/ 43223 w 121804"/>
              <a:gd name="connsiteY215" fmla="*/ 80963 h 91940"/>
              <a:gd name="connsiteX216" fmla="*/ 44557 w 121804"/>
              <a:gd name="connsiteY216" fmla="*/ 81058 h 91940"/>
              <a:gd name="connsiteX217" fmla="*/ 43509 w 121804"/>
              <a:gd name="connsiteY217" fmla="*/ 7239 h 91940"/>
              <a:gd name="connsiteX218" fmla="*/ 41318 w 121804"/>
              <a:gd name="connsiteY218" fmla="*/ 6477 h 91940"/>
              <a:gd name="connsiteX219" fmla="*/ 43509 w 121804"/>
              <a:gd name="connsiteY219" fmla="*/ 7239 h 91940"/>
              <a:gd name="connsiteX220" fmla="*/ 39032 w 121804"/>
              <a:gd name="connsiteY220" fmla="*/ 6382 h 91940"/>
              <a:gd name="connsiteX221" fmla="*/ 36651 w 121804"/>
              <a:gd name="connsiteY221" fmla="*/ 5906 h 91940"/>
              <a:gd name="connsiteX222" fmla="*/ 39032 w 121804"/>
              <a:gd name="connsiteY222" fmla="*/ 6382 h 91940"/>
              <a:gd name="connsiteX223" fmla="*/ 20459 w 121804"/>
              <a:gd name="connsiteY223" fmla="*/ 7049 h 91940"/>
              <a:gd name="connsiteX224" fmla="*/ 22268 w 121804"/>
              <a:gd name="connsiteY224" fmla="*/ 7049 h 91940"/>
              <a:gd name="connsiteX225" fmla="*/ 19411 w 121804"/>
              <a:gd name="connsiteY225" fmla="*/ 7811 h 91940"/>
              <a:gd name="connsiteX226" fmla="*/ 18458 w 121804"/>
              <a:gd name="connsiteY226" fmla="*/ 7525 h 91940"/>
              <a:gd name="connsiteX227" fmla="*/ 19030 w 121804"/>
              <a:gd name="connsiteY227" fmla="*/ 6763 h 91940"/>
              <a:gd name="connsiteX228" fmla="*/ 16839 w 121804"/>
              <a:gd name="connsiteY228" fmla="*/ 5811 h 91940"/>
              <a:gd name="connsiteX229" fmla="*/ 20459 w 121804"/>
              <a:gd name="connsiteY229" fmla="*/ 7049 h 91940"/>
              <a:gd name="connsiteX230" fmla="*/ 4457 w 121804"/>
              <a:gd name="connsiteY230" fmla="*/ 61056 h 91940"/>
              <a:gd name="connsiteX231" fmla="*/ 4266 w 121804"/>
              <a:gd name="connsiteY231" fmla="*/ 58960 h 91940"/>
              <a:gd name="connsiteX232" fmla="*/ 4647 w 121804"/>
              <a:gd name="connsiteY232" fmla="*/ 60294 h 91940"/>
              <a:gd name="connsiteX233" fmla="*/ 4457 w 121804"/>
              <a:gd name="connsiteY233" fmla="*/ 61056 h 91940"/>
              <a:gd name="connsiteX234" fmla="*/ 4933 w 121804"/>
              <a:gd name="connsiteY234" fmla="*/ 55722 h 91940"/>
              <a:gd name="connsiteX235" fmla="*/ 4837 w 121804"/>
              <a:gd name="connsiteY235" fmla="*/ 56388 h 91940"/>
              <a:gd name="connsiteX236" fmla="*/ 4171 w 121804"/>
              <a:gd name="connsiteY236" fmla="*/ 56484 h 91940"/>
              <a:gd name="connsiteX237" fmla="*/ 4933 w 121804"/>
              <a:gd name="connsiteY237" fmla="*/ 55722 h 91940"/>
              <a:gd name="connsiteX238" fmla="*/ 4647 w 121804"/>
              <a:gd name="connsiteY238" fmla="*/ 58198 h 91940"/>
              <a:gd name="connsiteX239" fmla="*/ 3790 w 121804"/>
              <a:gd name="connsiteY239" fmla="*/ 56865 h 91940"/>
              <a:gd name="connsiteX240" fmla="*/ 4647 w 121804"/>
              <a:gd name="connsiteY240" fmla="*/ 58198 h 91940"/>
              <a:gd name="connsiteX241" fmla="*/ 2171 w 121804"/>
              <a:gd name="connsiteY241" fmla="*/ 17050 h 91940"/>
              <a:gd name="connsiteX242" fmla="*/ 2838 w 121804"/>
              <a:gd name="connsiteY242" fmla="*/ 15907 h 91940"/>
              <a:gd name="connsiteX243" fmla="*/ 2742 w 121804"/>
              <a:gd name="connsiteY243" fmla="*/ 16288 h 91940"/>
              <a:gd name="connsiteX244" fmla="*/ 3123 w 121804"/>
              <a:gd name="connsiteY244" fmla="*/ 16574 h 91940"/>
              <a:gd name="connsiteX245" fmla="*/ 2171 w 121804"/>
              <a:gd name="connsiteY245" fmla="*/ 17050 h 91940"/>
              <a:gd name="connsiteX246" fmla="*/ 3599 w 121804"/>
              <a:gd name="connsiteY246" fmla="*/ 12288 h 91940"/>
              <a:gd name="connsiteX247" fmla="*/ 1313 w 121804"/>
              <a:gd name="connsiteY247" fmla="*/ 15336 h 91940"/>
              <a:gd name="connsiteX248" fmla="*/ 3599 w 121804"/>
              <a:gd name="connsiteY248" fmla="*/ 12288 h 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804" h="91940">
                <a:moveTo>
                  <a:pt x="75" y="19431"/>
                </a:moveTo>
                <a:cubicBezTo>
                  <a:pt x="551" y="17622"/>
                  <a:pt x="646" y="14955"/>
                  <a:pt x="1980" y="15336"/>
                </a:cubicBezTo>
                <a:cubicBezTo>
                  <a:pt x="2266" y="16669"/>
                  <a:pt x="1885" y="19336"/>
                  <a:pt x="1028" y="19717"/>
                </a:cubicBezTo>
                <a:cubicBezTo>
                  <a:pt x="1028" y="20194"/>
                  <a:pt x="1885" y="19336"/>
                  <a:pt x="1409" y="20384"/>
                </a:cubicBezTo>
                <a:cubicBezTo>
                  <a:pt x="1504" y="21051"/>
                  <a:pt x="1980" y="20003"/>
                  <a:pt x="2171" y="19908"/>
                </a:cubicBezTo>
                <a:cubicBezTo>
                  <a:pt x="1599" y="19431"/>
                  <a:pt x="2075" y="18479"/>
                  <a:pt x="2647" y="18479"/>
                </a:cubicBezTo>
                <a:cubicBezTo>
                  <a:pt x="2456" y="19527"/>
                  <a:pt x="2551" y="20955"/>
                  <a:pt x="1789" y="21051"/>
                </a:cubicBezTo>
                <a:cubicBezTo>
                  <a:pt x="2361" y="21718"/>
                  <a:pt x="1980" y="22575"/>
                  <a:pt x="2361" y="23432"/>
                </a:cubicBezTo>
                <a:cubicBezTo>
                  <a:pt x="2932" y="22956"/>
                  <a:pt x="2551" y="20955"/>
                  <a:pt x="3123" y="20479"/>
                </a:cubicBezTo>
                <a:cubicBezTo>
                  <a:pt x="3694" y="21527"/>
                  <a:pt x="2361" y="22098"/>
                  <a:pt x="3123" y="23337"/>
                </a:cubicBezTo>
                <a:cubicBezTo>
                  <a:pt x="3028" y="23146"/>
                  <a:pt x="2456" y="24765"/>
                  <a:pt x="2361" y="23432"/>
                </a:cubicBezTo>
                <a:cubicBezTo>
                  <a:pt x="2742" y="24765"/>
                  <a:pt x="2647" y="26671"/>
                  <a:pt x="1885" y="27337"/>
                </a:cubicBezTo>
                <a:cubicBezTo>
                  <a:pt x="1885" y="28480"/>
                  <a:pt x="2551" y="30576"/>
                  <a:pt x="1980" y="29433"/>
                </a:cubicBezTo>
                <a:cubicBezTo>
                  <a:pt x="1599" y="30004"/>
                  <a:pt x="2551" y="31433"/>
                  <a:pt x="2647" y="30385"/>
                </a:cubicBezTo>
                <a:cubicBezTo>
                  <a:pt x="2361" y="31719"/>
                  <a:pt x="2456" y="33624"/>
                  <a:pt x="2075" y="34672"/>
                </a:cubicBezTo>
                <a:cubicBezTo>
                  <a:pt x="2171" y="35243"/>
                  <a:pt x="2456" y="35433"/>
                  <a:pt x="2742" y="35338"/>
                </a:cubicBezTo>
                <a:cubicBezTo>
                  <a:pt x="2932" y="37434"/>
                  <a:pt x="2932" y="37720"/>
                  <a:pt x="2647" y="38577"/>
                </a:cubicBezTo>
                <a:cubicBezTo>
                  <a:pt x="3123" y="38481"/>
                  <a:pt x="3218" y="39434"/>
                  <a:pt x="3694" y="39148"/>
                </a:cubicBezTo>
                <a:cubicBezTo>
                  <a:pt x="3504" y="40482"/>
                  <a:pt x="3504" y="40672"/>
                  <a:pt x="3028" y="40958"/>
                </a:cubicBezTo>
                <a:cubicBezTo>
                  <a:pt x="3694" y="41720"/>
                  <a:pt x="2838" y="42863"/>
                  <a:pt x="3028" y="43815"/>
                </a:cubicBezTo>
                <a:cubicBezTo>
                  <a:pt x="2551" y="43434"/>
                  <a:pt x="2266" y="43530"/>
                  <a:pt x="1885" y="43911"/>
                </a:cubicBezTo>
                <a:cubicBezTo>
                  <a:pt x="1695" y="44768"/>
                  <a:pt x="2551" y="43339"/>
                  <a:pt x="2838" y="44482"/>
                </a:cubicBezTo>
                <a:cubicBezTo>
                  <a:pt x="2742" y="45244"/>
                  <a:pt x="2171" y="45054"/>
                  <a:pt x="2171" y="46006"/>
                </a:cubicBezTo>
                <a:cubicBezTo>
                  <a:pt x="2456" y="46578"/>
                  <a:pt x="2932" y="46197"/>
                  <a:pt x="3028" y="47340"/>
                </a:cubicBezTo>
                <a:cubicBezTo>
                  <a:pt x="2456" y="50102"/>
                  <a:pt x="3409" y="55246"/>
                  <a:pt x="2171" y="56293"/>
                </a:cubicBezTo>
                <a:cubicBezTo>
                  <a:pt x="2171" y="56770"/>
                  <a:pt x="2266" y="57627"/>
                  <a:pt x="2171" y="58389"/>
                </a:cubicBezTo>
                <a:cubicBezTo>
                  <a:pt x="2266" y="57912"/>
                  <a:pt x="2838" y="57817"/>
                  <a:pt x="3123" y="58294"/>
                </a:cubicBezTo>
                <a:cubicBezTo>
                  <a:pt x="3218" y="59151"/>
                  <a:pt x="3123" y="59627"/>
                  <a:pt x="2742" y="59722"/>
                </a:cubicBezTo>
                <a:cubicBezTo>
                  <a:pt x="3028" y="60770"/>
                  <a:pt x="3218" y="59436"/>
                  <a:pt x="3314" y="59341"/>
                </a:cubicBezTo>
                <a:cubicBezTo>
                  <a:pt x="3790" y="59818"/>
                  <a:pt x="3885" y="60579"/>
                  <a:pt x="4076" y="61342"/>
                </a:cubicBezTo>
                <a:cubicBezTo>
                  <a:pt x="5028" y="61246"/>
                  <a:pt x="5790" y="61342"/>
                  <a:pt x="6362" y="63532"/>
                </a:cubicBezTo>
                <a:cubicBezTo>
                  <a:pt x="6457" y="64485"/>
                  <a:pt x="6171" y="64580"/>
                  <a:pt x="5790" y="64675"/>
                </a:cubicBezTo>
                <a:cubicBezTo>
                  <a:pt x="5600" y="64580"/>
                  <a:pt x="5600" y="64008"/>
                  <a:pt x="5695" y="64008"/>
                </a:cubicBezTo>
                <a:cubicBezTo>
                  <a:pt x="5504" y="63437"/>
                  <a:pt x="5028" y="65723"/>
                  <a:pt x="5409" y="66485"/>
                </a:cubicBezTo>
                <a:cubicBezTo>
                  <a:pt x="4933" y="66295"/>
                  <a:pt x="5028" y="67247"/>
                  <a:pt x="4647" y="67247"/>
                </a:cubicBezTo>
                <a:cubicBezTo>
                  <a:pt x="4837" y="68866"/>
                  <a:pt x="4837" y="66485"/>
                  <a:pt x="5409" y="67152"/>
                </a:cubicBezTo>
                <a:cubicBezTo>
                  <a:pt x="4742" y="67914"/>
                  <a:pt x="5600" y="68199"/>
                  <a:pt x="5980" y="68866"/>
                </a:cubicBezTo>
                <a:cubicBezTo>
                  <a:pt x="6076" y="69723"/>
                  <a:pt x="5600" y="70104"/>
                  <a:pt x="6076" y="70962"/>
                </a:cubicBezTo>
                <a:cubicBezTo>
                  <a:pt x="5980" y="71819"/>
                  <a:pt x="5504" y="70200"/>
                  <a:pt x="5695" y="71724"/>
                </a:cubicBezTo>
                <a:cubicBezTo>
                  <a:pt x="6647" y="72486"/>
                  <a:pt x="6838" y="70962"/>
                  <a:pt x="7695" y="71533"/>
                </a:cubicBezTo>
                <a:cubicBezTo>
                  <a:pt x="7600" y="72486"/>
                  <a:pt x="7409" y="72676"/>
                  <a:pt x="7885" y="72200"/>
                </a:cubicBezTo>
                <a:cubicBezTo>
                  <a:pt x="7981" y="72486"/>
                  <a:pt x="8267" y="73819"/>
                  <a:pt x="7981" y="74010"/>
                </a:cubicBezTo>
                <a:cubicBezTo>
                  <a:pt x="8076" y="74486"/>
                  <a:pt x="8267" y="74676"/>
                  <a:pt x="8552" y="74676"/>
                </a:cubicBezTo>
                <a:cubicBezTo>
                  <a:pt x="8457" y="75343"/>
                  <a:pt x="8076" y="75248"/>
                  <a:pt x="8267" y="76486"/>
                </a:cubicBezTo>
                <a:cubicBezTo>
                  <a:pt x="9314" y="76867"/>
                  <a:pt x="9028" y="74296"/>
                  <a:pt x="10171" y="74867"/>
                </a:cubicBezTo>
                <a:cubicBezTo>
                  <a:pt x="10171" y="74010"/>
                  <a:pt x="9791" y="74486"/>
                  <a:pt x="9695" y="73819"/>
                </a:cubicBezTo>
                <a:cubicBezTo>
                  <a:pt x="11220" y="74486"/>
                  <a:pt x="12076" y="77724"/>
                  <a:pt x="13696" y="78105"/>
                </a:cubicBezTo>
                <a:cubicBezTo>
                  <a:pt x="13410" y="76486"/>
                  <a:pt x="14839" y="77629"/>
                  <a:pt x="14744" y="79439"/>
                </a:cubicBezTo>
                <a:cubicBezTo>
                  <a:pt x="16458" y="78677"/>
                  <a:pt x="15887" y="78201"/>
                  <a:pt x="17792" y="79248"/>
                </a:cubicBezTo>
                <a:cubicBezTo>
                  <a:pt x="17601" y="80201"/>
                  <a:pt x="17315" y="80773"/>
                  <a:pt x="16648" y="80677"/>
                </a:cubicBezTo>
                <a:cubicBezTo>
                  <a:pt x="17125" y="82868"/>
                  <a:pt x="18077" y="81630"/>
                  <a:pt x="18935" y="81630"/>
                </a:cubicBezTo>
                <a:cubicBezTo>
                  <a:pt x="18458" y="80963"/>
                  <a:pt x="18839" y="80868"/>
                  <a:pt x="19220" y="80868"/>
                </a:cubicBezTo>
                <a:cubicBezTo>
                  <a:pt x="19220" y="81249"/>
                  <a:pt x="19125" y="81153"/>
                  <a:pt x="19030" y="81249"/>
                </a:cubicBezTo>
                <a:cubicBezTo>
                  <a:pt x="21888" y="82011"/>
                  <a:pt x="25030" y="80487"/>
                  <a:pt x="28364" y="80677"/>
                </a:cubicBezTo>
                <a:cubicBezTo>
                  <a:pt x="28364" y="80106"/>
                  <a:pt x="28269" y="80106"/>
                  <a:pt x="28269" y="79629"/>
                </a:cubicBezTo>
                <a:cubicBezTo>
                  <a:pt x="29698" y="78963"/>
                  <a:pt x="30555" y="80582"/>
                  <a:pt x="28745" y="80296"/>
                </a:cubicBezTo>
                <a:cubicBezTo>
                  <a:pt x="28841" y="80868"/>
                  <a:pt x="30079" y="80963"/>
                  <a:pt x="30555" y="81344"/>
                </a:cubicBezTo>
                <a:cubicBezTo>
                  <a:pt x="30174" y="80868"/>
                  <a:pt x="30555" y="80201"/>
                  <a:pt x="30841" y="79629"/>
                </a:cubicBezTo>
                <a:cubicBezTo>
                  <a:pt x="31126" y="81249"/>
                  <a:pt x="31698" y="80201"/>
                  <a:pt x="32460" y="80392"/>
                </a:cubicBezTo>
                <a:cubicBezTo>
                  <a:pt x="32269" y="79248"/>
                  <a:pt x="31984" y="80392"/>
                  <a:pt x="31793" y="79725"/>
                </a:cubicBezTo>
                <a:cubicBezTo>
                  <a:pt x="31984" y="78868"/>
                  <a:pt x="32746" y="79534"/>
                  <a:pt x="32936" y="79725"/>
                </a:cubicBezTo>
                <a:cubicBezTo>
                  <a:pt x="32936" y="80106"/>
                  <a:pt x="32746" y="80010"/>
                  <a:pt x="32555" y="80106"/>
                </a:cubicBezTo>
                <a:cubicBezTo>
                  <a:pt x="32555" y="80868"/>
                  <a:pt x="33032" y="80296"/>
                  <a:pt x="33222" y="80487"/>
                </a:cubicBezTo>
                <a:cubicBezTo>
                  <a:pt x="33222" y="80201"/>
                  <a:pt x="33127" y="80106"/>
                  <a:pt x="33127" y="79820"/>
                </a:cubicBezTo>
                <a:cubicBezTo>
                  <a:pt x="34461" y="79725"/>
                  <a:pt x="34937" y="80106"/>
                  <a:pt x="36080" y="80201"/>
                </a:cubicBezTo>
                <a:cubicBezTo>
                  <a:pt x="36270" y="80392"/>
                  <a:pt x="35984" y="80677"/>
                  <a:pt x="36080" y="81249"/>
                </a:cubicBezTo>
                <a:cubicBezTo>
                  <a:pt x="36651" y="80296"/>
                  <a:pt x="36556" y="82011"/>
                  <a:pt x="37223" y="81344"/>
                </a:cubicBezTo>
                <a:cubicBezTo>
                  <a:pt x="37127" y="80296"/>
                  <a:pt x="36842" y="80868"/>
                  <a:pt x="36270" y="80582"/>
                </a:cubicBezTo>
                <a:cubicBezTo>
                  <a:pt x="37127" y="80106"/>
                  <a:pt x="38366" y="79629"/>
                  <a:pt x="39032" y="80677"/>
                </a:cubicBezTo>
                <a:cubicBezTo>
                  <a:pt x="38842" y="81439"/>
                  <a:pt x="38175" y="80773"/>
                  <a:pt x="37889" y="81344"/>
                </a:cubicBezTo>
                <a:cubicBezTo>
                  <a:pt x="38270" y="82392"/>
                  <a:pt x="39318" y="81820"/>
                  <a:pt x="39985" y="81820"/>
                </a:cubicBezTo>
                <a:cubicBezTo>
                  <a:pt x="39604" y="79915"/>
                  <a:pt x="40651" y="82582"/>
                  <a:pt x="40747" y="81153"/>
                </a:cubicBezTo>
                <a:cubicBezTo>
                  <a:pt x="41032" y="81344"/>
                  <a:pt x="40556" y="81725"/>
                  <a:pt x="40842" y="82201"/>
                </a:cubicBezTo>
                <a:cubicBezTo>
                  <a:pt x="41794" y="82011"/>
                  <a:pt x="42366" y="82868"/>
                  <a:pt x="43319" y="82773"/>
                </a:cubicBezTo>
                <a:cubicBezTo>
                  <a:pt x="43128" y="81725"/>
                  <a:pt x="42747" y="82677"/>
                  <a:pt x="42557" y="82011"/>
                </a:cubicBezTo>
                <a:cubicBezTo>
                  <a:pt x="43223" y="81058"/>
                  <a:pt x="43509" y="82868"/>
                  <a:pt x="44557" y="82487"/>
                </a:cubicBezTo>
                <a:cubicBezTo>
                  <a:pt x="44176" y="83344"/>
                  <a:pt x="43700" y="82392"/>
                  <a:pt x="43509" y="83439"/>
                </a:cubicBezTo>
                <a:cubicBezTo>
                  <a:pt x="43604" y="83916"/>
                  <a:pt x="43890" y="84106"/>
                  <a:pt x="44176" y="84201"/>
                </a:cubicBezTo>
                <a:cubicBezTo>
                  <a:pt x="44176" y="83916"/>
                  <a:pt x="44080" y="83630"/>
                  <a:pt x="44176" y="83154"/>
                </a:cubicBezTo>
                <a:cubicBezTo>
                  <a:pt x="47795" y="83821"/>
                  <a:pt x="49320" y="84868"/>
                  <a:pt x="52939" y="85725"/>
                </a:cubicBezTo>
                <a:cubicBezTo>
                  <a:pt x="52939" y="85345"/>
                  <a:pt x="52844" y="85440"/>
                  <a:pt x="52748" y="85345"/>
                </a:cubicBezTo>
                <a:cubicBezTo>
                  <a:pt x="56368" y="82582"/>
                  <a:pt x="59606" y="86773"/>
                  <a:pt x="63226" y="86869"/>
                </a:cubicBezTo>
                <a:cubicBezTo>
                  <a:pt x="63036" y="87345"/>
                  <a:pt x="62845" y="87535"/>
                  <a:pt x="62559" y="87440"/>
                </a:cubicBezTo>
                <a:cubicBezTo>
                  <a:pt x="63036" y="88773"/>
                  <a:pt x="64083" y="87154"/>
                  <a:pt x="64845" y="87440"/>
                </a:cubicBezTo>
                <a:cubicBezTo>
                  <a:pt x="63988" y="89154"/>
                  <a:pt x="65607" y="86392"/>
                  <a:pt x="64750" y="88488"/>
                </a:cubicBezTo>
                <a:lnTo>
                  <a:pt x="66369" y="88773"/>
                </a:lnTo>
                <a:cubicBezTo>
                  <a:pt x="66369" y="88202"/>
                  <a:pt x="66178" y="88011"/>
                  <a:pt x="65893" y="88011"/>
                </a:cubicBezTo>
                <a:cubicBezTo>
                  <a:pt x="70369" y="88107"/>
                  <a:pt x="75227" y="90488"/>
                  <a:pt x="79132" y="90202"/>
                </a:cubicBezTo>
                <a:cubicBezTo>
                  <a:pt x="79038" y="90488"/>
                  <a:pt x="78942" y="90393"/>
                  <a:pt x="78847" y="90488"/>
                </a:cubicBezTo>
                <a:cubicBezTo>
                  <a:pt x="81037" y="91822"/>
                  <a:pt x="87038" y="88393"/>
                  <a:pt x="89419" y="89821"/>
                </a:cubicBezTo>
                <a:cubicBezTo>
                  <a:pt x="89705" y="90012"/>
                  <a:pt x="89419" y="91345"/>
                  <a:pt x="89801" y="91059"/>
                </a:cubicBezTo>
                <a:cubicBezTo>
                  <a:pt x="89705" y="91441"/>
                  <a:pt x="89610" y="91631"/>
                  <a:pt x="89515" y="91726"/>
                </a:cubicBezTo>
                <a:cubicBezTo>
                  <a:pt x="89419" y="92774"/>
                  <a:pt x="90658" y="89535"/>
                  <a:pt x="90658" y="91345"/>
                </a:cubicBezTo>
                <a:cubicBezTo>
                  <a:pt x="91039" y="90678"/>
                  <a:pt x="90086" y="90202"/>
                  <a:pt x="89991" y="89631"/>
                </a:cubicBezTo>
                <a:cubicBezTo>
                  <a:pt x="92087" y="88297"/>
                  <a:pt x="94087" y="88583"/>
                  <a:pt x="95516" y="89917"/>
                </a:cubicBezTo>
                <a:cubicBezTo>
                  <a:pt x="95325" y="88393"/>
                  <a:pt x="96563" y="89154"/>
                  <a:pt x="97135" y="89345"/>
                </a:cubicBezTo>
                <a:cubicBezTo>
                  <a:pt x="97421" y="88869"/>
                  <a:pt x="96182" y="88773"/>
                  <a:pt x="96373" y="87916"/>
                </a:cubicBezTo>
                <a:cubicBezTo>
                  <a:pt x="97135" y="86964"/>
                  <a:pt x="98754" y="87630"/>
                  <a:pt x="98754" y="88773"/>
                </a:cubicBezTo>
                <a:cubicBezTo>
                  <a:pt x="98944" y="88773"/>
                  <a:pt x="98944" y="88488"/>
                  <a:pt x="98849" y="88488"/>
                </a:cubicBezTo>
                <a:cubicBezTo>
                  <a:pt x="98944" y="88202"/>
                  <a:pt x="99040" y="88297"/>
                  <a:pt x="99230" y="88202"/>
                </a:cubicBezTo>
                <a:cubicBezTo>
                  <a:pt x="99516" y="87535"/>
                  <a:pt x="98849" y="87916"/>
                  <a:pt x="98754" y="87630"/>
                </a:cubicBezTo>
                <a:cubicBezTo>
                  <a:pt x="98944" y="86869"/>
                  <a:pt x="99230" y="87630"/>
                  <a:pt x="99421" y="87535"/>
                </a:cubicBezTo>
                <a:cubicBezTo>
                  <a:pt x="99230" y="86392"/>
                  <a:pt x="100278" y="86106"/>
                  <a:pt x="100659" y="86487"/>
                </a:cubicBezTo>
                <a:cubicBezTo>
                  <a:pt x="100754" y="86583"/>
                  <a:pt x="99992" y="84487"/>
                  <a:pt x="101040" y="84011"/>
                </a:cubicBezTo>
                <a:cubicBezTo>
                  <a:pt x="100850" y="83344"/>
                  <a:pt x="100754" y="82677"/>
                  <a:pt x="101040" y="81439"/>
                </a:cubicBezTo>
                <a:cubicBezTo>
                  <a:pt x="101707" y="80106"/>
                  <a:pt x="102279" y="79915"/>
                  <a:pt x="102945" y="77629"/>
                </a:cubicBezTo>
                <a:cubicBezTo>
                  <a:pt x="103421" y="77248"/>
                  <a:pt x="103707" y="78582"/>
                  <a:pt x="104374" y="78486"/>
                </a:cubicBezTo>
                <a:cubicBezTo>
                  <a:pt x="104469" y="77915"/>
                  <a:pt x="104183" y="77724"/>
                  <a:pt x="104088" y="77248"/>
                </a:cubicBezTo>
                <a:cubicBezTo>
                  <a:pt x="104850" y="76105"/>
                  <a:pt x="105803" y="75438"/>
                  <a:pt x="105898" y="73819"/>
                </a:cubicBezTo>
                <a:cubicBezTo>
                  <a:pt x="106088" y="73438"/>
                  <a:pt x="106184" y="73724"/>
                  <a:pt x="106374" y="73248"/>
                </a:cubicBezTo>
                <a:cubicBezTo>
                  <a:pt x="106755" y="73152"/>
                  <a:pt x="106374" y="74010"/>
                  <a:pt x="106374" y="74391"/>
                </a:cubicBezTo>
                <a:cubicBezTo>
                  <a:pt x="106946" y="73533"/>
                  <a:pt x="106946" y="71819"/>
                  <a:pt x="106088" y="72009"/>
                </a:cubicBezTo>
                <a:cubicBezTo>
                  <a:pt x="106564" y="70867"/>
                  <a:pt x="107136" y="70771"/>
                  <a:pt x="107707" y="71057"/>
                </a:cubicBezTo>
                <a:cubicBezTo>
                  <a:pt x="108279" y="70676"/>
                  <a:pt x="107231" y="70581"/>
                  <a:pt x="107041" y="70485"/>
                </a:cubicBezTo>
                <a:cubicBezTo>
                  <a:pt x="107422" y="69914"/>
                  <a:pt x="107898" y="70581"/>
                  <a:pt x="108279" y="70200"/>
                </a:cubicBezTo>
                <a:cubicBezTo>
                  <a:pt x="108469" y="69438"/>
                  <a:pt x="107707" y="69819"/>
                  <a:pt x="107517" y="69533"/>
                </a:cubicBezTo>
                <a:cubicBezTo>
                  <a:pt x="107517" y="68961"/>
                  <a:pt x="107517" y="67628"/>
                  <a:pt x="108089" y="67914"/>
                </a:cubicBezTo>
                <a:cubicBezTo>
                  <a:pt x="108279" y="67247"/>
                  <a:pt x="107803" y="67533"/>
                  <a:pt x="108089" y="66771"/>
                </a:cubicBezTo>
                <a:cubicBezTo>
                  <a:pt x="108851" y="66390"/>
                  <a:pt x="108089" y="65628"/>
                  <a:pt x="108851" y="65913"/>
                </a:cubicBezTo>
                <a:cubicBezTo>
                  <a:pt x="108946" y="65437"/>
                  <a:pt x="108660" y="65532"/>
                  <a:pt x="108469" y="65437"/>
                </a:cubicBezTo>
                <a:cubicBezTo>
                  <a:pt x="109041" y="63247"/>
                  <a:pt x="109708" y="64294"/>
                  <a:pt x="110375" y="63818"/>
                </a:cubicBezTo>
                <a:cubicBezTo>
                  <a:pt x="110565" y="63056"/>
                  <a:pt x="109708" y="63437"/>
                  <a:pt x="109422" y="63151"/>
                </a:cubicBezTo>
                <a:cubicBezTo>
                  <a:pt x="109136" y="62484"/>
                  <a:pt x="109898" y="61818"/>
                  <a:pt x="109708" y="61056"/>
                </a:cubicBezTo>
                <a:cubicBezTo>
                  <a:pt x="110089" y="60294"/>
                  <a:pt x="109803" y="61532"/>
                  <a:pt x="110184" y="60865"/>
                </a:cubicBezTo>
                <a:cubicBezTo>
                  <a:pt x="110184" y="60389"/>
                  <a:pt x="110375" y="59818"/>
                  <a:pt x="110279" y="59436"/>
                </a:cubicBezTo>
                <a:cubicBezTo>
                  <a:pt x="111041" y="58484"/>
                  <a:pt x="112280" y="59246"/>
                  <a:pt x="110755" y="58484"/>
                </a:cubicBezTo>
                <a:cubicBezTo>
                  <a:pt x="111327" y="57817"/>
                  <a:pt x="111898" y="58198"/>
                  <a:pt x="112470" y="57912"/>
                </a:cubicBezTo>
                <a:cubicBezTo>
                  <a:pt x="112375" y="57150"/>
                  <a:pt x="111137" y="57722"/>
                  <a:pt x="110661" y="57627"/>
                </a:cubicBezTo>
                <a:cubicBezTo>
                  <a:pt x="110375" y="56770"/>
                  <a:pt x="110946" y="55912"/>
                  <a:pt x="111327" y="54102"/>
                </a:cubicBezTo>
                <a:cubicBezTo>
                  <a:pt x="111994" y="53436"/>
                  <a:pt x="112660" y="54388"/>
                  <a:pt x="112660" y="54960"/>
                </a:cubicBezTo>
                <a:lnTo>
                  <a:pt x="112089" y="56579"/>
                </a:lnTo>
                <a:cubicBezTo>
                  <a:pt x="112565" y="56293"/>
                  <a:pt x="112851" y="55246"/>
                  <a:pt x="112851" y="54579"/>
                </a:cubicBezTo>
                <a:cubicBezTo>
                  <a:pt x="113137" y="53912"/>
                  <a:pt x="113423" y="54674"/>
                  <a:pt x="113803" y="54198"/>
                </a:cubicBezTo>
                <a:cubicBezTo>
                  <a:pt x="112660" y="55150"/>
                  <a:pt x="113803" y="48769"/>
                  <a:pt x="115232" y="46863"/>
                </a:cubicBezTo>
                <a:cubicBezTo>
                  <a:pt x="115709" y="46292"/>
                  <a:pt x="115899" y="47625"/>
                  <a:pt x="116471" y="46959"/>
                </a:cubicBezTo>
                <a:cubicBezTo>
                  <a:pt x="116661" y="46673"/>
                  <a:pt x="115804" y="46006"/>
                  <a:pt x="115518" y="46197"/>
                </a:cubicBezTo>
                <a:cubicBezTo>
                  <a:pt x="116185" y="44101"/>
                  <a:pt x="116947" y="44197"/>
                  <a:pt x="117804" y="44387"/>
                </a:cubicBezTo>
                <a:cubicBezTo>
                  <a:pt x="118090" y="43625"/>
                  <a:pt x="117709" y="43530"/>
                  <a:pt x="117328" y="43434"/>
                </a:cubicBezTo>
                <a:cubicBezTo>
                  <a:pt x="118090" y="41529"/>
                  <a:pt x="118947" y="42768"/>
                  <a:pt x="119804" y="42482"/>
                </a:cubicBezTo>
                <a:cubicBezTo>
                  <a:pt x="118947" y="42101"/>
                  <a:pt x="117232" y="41434"/>
                  <a:pt x="118185" y="38958"/>
                </a:cubicBezTo>
                <a:cubicBezTo>
                  <a:pt x="118566" y="38862"/>
                  <a:pt x="118185" y="38386"/>
                  <a:pt x="118090" y="38862"/>
                </a:cubicBezTo>
                <a:cubicBezTo>
                  <a:pt x="117328" y="38196"/>
                  <a:pt x="118280" y="36386"/>
                  <a:pt x="118185" y="35529"/>
                </a:cubicBezTo>
                <a:cubicBezTo>
                  <a:pt x="120471" y="31623"/>
                  <a:pt x="119614" y="29719"/>
                  <a:pt x="119328" y="26956"/>
                </a:cubicBezTo>
                <a:cubicBezTo>
                  <a:pt x="120090" y="25718"/>
                  <a:pt x="120947" y="25813"/>
                  <a:pt x="121805" y="25242"/>
                </a:cubicBezTo>
                <a:cubicBezTo>
                  <a:pt x="121519" y="22003"/>
                  <a:pt x="117614" y="24575"/>
                  <a:pt x="117328" y="21051"/>
                </a:cubicBezTo>
                <a:cubicBezTo>
                  <a:pt x="114470" y="20860"/>
                  <a:pt x="110946" y="19527"/>
                  <a:pt x="109136" y="17336"/>
                </a:cubicBezTo>
                <a:cubicBezTo>
                  <a:pt x="109232" y="17146"/>
                  <a:pt x="109232" y="17050"/>
                  <a:pt x="109327" y="17050"/>
                </a:cubicBezTo>
                <a:cubicBezTo>
                  <a:pt x="104374" y="15145"/>
                  <a:pt x="98088" y="16002"/>
                  <a:pt x="92468" y="14002"/>
                </a:cubicBezTo>
                <a:cubicBezTo>
                  <a:pt x="91229" y="13716"/>
                  <a:pt x="93134" y="14764"/>
                  <a:pt x="93134" y="14478"/>
                </a:cubicBezTo>
                <a:cubicBezTo>
                  <a:pt x="92848" y="15622"/>
                  <a:pt x="91229" y="13907"/>
                  <a:pt x="91611" y="14098"/>
                </a:cubicBezTo>
                <a:cubicBezTo>
                  <a:pt x="89991" y="13335"/>
                  <a:pt x="86371" y="12288"/>
                  <a:pt x="85038" y="12288"/>
                </a:cubicBezTo>
                <a:cubicBezTo>
                  <a:pt x="85133" y="11526"/>
                  <a:pt x="85419" y="11716"/>
                  <a:pt x="85610" y="11716"/>
                </a:cubicBezTo>
                <a:cubicBezTo>
                  <a:pt x="79704" y="8954"/>
                  <a:pt x="69798" y="8954"/>
                  <a:pt x="64750" y="5811"/>
                </a:cubicBezTo>
                <a:lnTo>
                  <a:pt x="64655" y="6477"/>
                </a:lnTo>
                <a:cubicBezTo>
                  <a:pt x="63607" y="4763"/>
                  <a:pt x="61892" y="5525"/>
                  <a:pt x="60654" y="5334"/>
                </a:cubicBezTo>
                <a:cubicBezTo>
                  <a:pt x="62654" y="7049"/>
                  <a:pt x="67036" y="7144"/>
                  <a:pt x="69703" y="8573"/>
                </a:cubicBezTo>
                <a:cubicBezTo>
                  <a:pt x="67226" y="8954"/>
                  <a:pt x="63988" y="8192"/>
                  <a:pt x="62083" y="8287"/>
                </a:cubicBezTo>
                <a:cubicBezTo>
                  <a:pt x="63607" y="9049"/>
                  <a:pt x="65417" y="9430"/>
                  <a:pt x="67226" y="9716"/>
                </a:cubicBezTo>
                <a:cubicBezTo>
                  <a:pt x="64655" y="10859"/>
                  <a:pt x="61892" y="9145"/>
                  <a:pt x="58845" y="9049"/>
                </a:cubicBezTo>
                <a:cubicBezTo>
                  <a:pt x="59511" y="8287"/>
                  <a:pt x="60749" y="9145"/>
                  <a:pt x="61607" y="8954"/>
                </a:cubicBezTo>
                <a:cubicBezTo>
                  <a:pt x="61130" y="6954"/>
                  <a:pt x="59988" y="7621"/>
                  <a:pt x="59130" y="7621"/>
                </a:cubicBezTo>
                <a:cubicBezTo>
                  <a:pt x="51605" y="7430"/>
                  <a:pt x="44557" y="5715"/>
                  <a:pt x="37223" y="5049"/>
                </a:cubicBezTo>
                <a:cubicBezTo>
                  <a:pt x="36746" y="5049"/>
                  <a:pt x="36270" y="4477"/>
                  <a:pt x="35794" y="4287"/>
                </a:cubicBezTo>
                <a:cubicBezTo>
                  <a:pt x="29698" y="2477"/>
                  <a:pt x="23126" y="4668"/>
                  <a:pt x="17315" y="4858"/>
                </a:cubicBezTo>
                <a:cubicBezTo>
                  <a:pt x="17315" y="4477"/>
                  <a:pt x="17506" y="4573"/>
                  <a:pt x="17601" y="4477"/>
                </a:cubicBezTo>
                <a:cubicBezTo>
                  <a:pt x="16077" y="4096"/>
                  <a:pt x="13886" y="5049"/>
                  <a:pt x="12363" y="3715"/>
                </a:cubicBezTo>
                <a:cubicBezTo>
                  <a:pt x="12457" y="2572"/>
                  <a:pt x="13886" y="4858"/>
                  <a:pt x="13791" y="2953"/>
                </a:cubicBezTo>
                <a:cubicBezTo>
                  <a:pt x="13315" y="3429"/>
                  <a:pt x="12076" y="2763"/>
                  <a:pt x="11220" y="3144"/>
                </a:cubicBezTo>
                <a:cubicBezTo>
                  <a:pt x="11029" y="1715"/>
                  <a:pt x="11505" y="2953"/>
                  <a:pt x="11886" y="2763"/>
                </a:cubicBezTo>
                <a:cubicBezTo>
                  <a:pt x="11220" y="1524"/>
                  <a:pt x="10648" y="2001"/>
                  <a:pt x="9600" y="1144"/>
                </a:cubicBezTo>
                <a:cubicBezTo>
                  <a:pt x="9505" y="572"/>
                  <a:pt x="9695" y="477"/>
                  <a:pt x="9886" y="381"/>
                </a:cubicBezTo>
                <a:cubicBezTo>
                  <a:pt x="9695" y="-571"/>
                  <a:pt x="9219" y="572"/>
                  <a:pt x="8933" y="477"/>
                </a:cubicBezTo>
                <a:cubicBezTo>
                  <a:pt x="9505" y="1620"/>
                  <a:pt x="9981" y="2668"/>
                  <a:pt x="11029" y="2477"/>
                </a:cubicBezTo>
                <a:cubicBezTo>
                  <a:pt x="10362" y="3525"/>
                  <a:pt x="9695" y="4668"/>
                  <a:pt x="8362" y="4477"/>
                </a:cubicBezTo>
                <a:cubicBezTo>
                  <a:pt x="9410" y="6192"/>
                  <a:pt x="11220" y="4763"/>
                  <a:pt x="13505" y="5144"/>
                </a:cubicBezTo>
                <a:cubicBezTo>
                  <a:pt x="13410" y="5430"/>
                  <a:pt x="13410" y="5811"/>
                  <a:pt x="13219" y="5811"/>
                </a:cubicBezTo>
                <a:cubicBezTo>
                  <a:pt x="13315" y="6668"/>
                  <a:pt x="13601" y="5430"/>
                  <a:pt x="13886" y="5430"/>
                </a:cubicBezTo>
                <a:cubicBezTo>
                  <a:pt x="14267" y="5430"/>
                  <a:pt x="14267" y="6287"/>
                  <a:pt x="14267" y="7144"/>
                </a:cubicBezTo>
                <a:cubicBezTo>
                  <a:pt x="11124" y="7811"/>
                  <a:pt x="8648" y="4763"/>
                  <a:pt x="6076" y="6287"/>
                </a:cubicBezTo>
                <a:cubicBezTo>
                  <a:pt x="6552" y="7144"/>
                  <a:pt x="6933" y="6668"/>
                  <a:pt x="7885" y="6858"/>
                </a:cubicBezTo>
                <a:cubicBezTo>
                  <a:pt x="7885" y="7239"/>
                  <a:pt x="7600" y="7144"/>
                  <a:pt x="7409" y="7239"/>
                </a:cubicBezTo>
                <a:cubicBezTo>
                  <a:pt x="8648" y="7716"/>
                  <a:pt x="10076" y="7716"/>
                  <a:pt x="11505" y="7621"/>
                </a:cubicBezTo>
                <a:cubicBezTo>
                  <a:pt x="9695" y="9049"/>
                  <a:pt x="7314" y="8859"/>
                  <a:pt x="6076" y="8001"/>
                </a:cubicBezTo>
                <a:cubicBezTo>
                  <a:pt x="6076" y="7621"/>
                  <a:pt x="6362" y="7716"/>
                  <a:pt x="6552" y="7621"/>
                </a:cubicBezTo>
                <a:cubicBezTo>
                  <a:pt x="5695" y="5620"/>
                  <a:pt x="4742" y="7525"/>
                  <a:pt x="4171" y="8478"/>
                </a:cubicBezTo>
                <a:cubicBezTo>
                  <a:pt x="4266" y="8954"/>
                  <a:pt x="5028" y="8097"/>
                  <a:pt x="5600" y="8382"/>
                </a:cubicBezTo>
                <a:cubicBezTo>
                  <a:pt x="5314" y="9145"/>
                  <a:pt x="5123" y="9716"/>
                  <a:pt x="4552" y="9145"/>
                </a:cubicBezTo>
                <a:cubicBezTo>
                  <a:pt x="5219" y="10669"/>
                  <a:pt x="2932" y="11430"/>
                  <a:pt x="2171" y="11145"/>
                </a:cubicBezTo>
                <a:cubicBezTo>
                  <a:pt x="1980" y="9811"/>
                  <a:pt x="2647" y="11240"/>
                  <a:pt x="2742" y="10002"/>
                </a:cubicBezTo>
                <a:cubicBezTo>
                  <a:pt x="2838" y="11240"/>
                  <a:pt x="3409" y="10002"/>
                  <a:pt x="4171" y="10192"/>
                </a:cubicBezTo>
                <a:cubicBezTo>
                  <a:pt x="4171" y="9430"/>
                  <a:pt x="3885" y="9525"/>
                  <a:pt x="3599" y="9525"/>
                </a:cubicBezTo>
                <a:cubicBezTo>
                  <a:pt x="3599" y="9145"/>
                  <a:pt x="3790" y="9240"/>
                  <a:pt x="3885" y="9145"/>
                </a:cubicBezTo>
                <a:cubicBezTo>
                  <a:pt x="2742" y="9335"/>
                  <a:pt x="1789" y="9621"/>
                  <a:pt x="1218" y="10097"/>
                </a:cubicBezTo>
                <a:cubicBezTo>
                  <a:pt x="1695" y="9906"/>
                  <a:pt x="1695" y="10859"/>
                  <a:pt x="1885" y="11811"/>
                </a:cubicBezTo>
                <a:cubicBezTo>
                  <a:pt x="837" y="14098"/>
                  <a:pt x="-306" y="15431"/>
                  <a:pt x="75" y="19431"/>
                </a:cubicBezTo>
                <a:close/>
                <a:moveTo>
                  <a:pt x="105231" y="18574"/>
                </a:moveTo>
                <a:cubicBezTo>
                  <a:pt x="104374" y="19622"/>
                  <a:pt x="101326" y="16669"/>
                  <a:pt x="100850" y="16955"/>
                </a:cubicBezTo>
                <a:cubicBezTo>
                  <a:pt x="101993" y="16193"/>
                  <a:pt x="104564" y="19336"/>
                  <a:pt x="105231" y="18574"/>
                </a:cubicBezTo>
                <a:close/>
                <a:moveTo>
                  <a:pt x="81609" y="12193"/>
                </a:moveTo>
                <a:cubicBezTo>
                  <a:pt x="80847" y="12383"/>
                  <a:pt x="79894" y="12097"/>
                  <a:pt x="79323" y="11430"/>
                </a:cubicBezTo>
                <a:cubicBezTo>
                  <a:pt x="80085" y="10954"/>
                  <a:pt x="81037" y="11621"/>
                  <a:pt x="81609" y="12193"/>
                </a:cubicBezTo>
                <a:close/>
                <a:moveTo>
                  <a:pt x="77228" y="11430"/>
                </a:moveTo>
                <a:cubicBezTo>
                  <a:pt x="76370" y="11049"/>
                  <a:pt x="75894" y="11526"/>
                  <a:pt x="75608" y="10478"/>
                </a:cubicBezTo>
                <a:cubicBezTo>
                  <a:pt x="76180" y="10478"/>
                  <a:pt x="77418" y="11049"/>
                  <a:pt x="77228" y="11430"/>
                </a:cubicBezTo>
                <a:close/>
                <a:moveTo>
                  <a:pt x="48557" y="82487"/>
                </a:moveTo>
                <a:cubicBezTo>
                  <a:pt x="48271" y="81916"/>
                  <a:pt x="47319" y="83058"/>
                  <a:pt x="47224" y="81630"/>
                </a:cubicBezTo>
                <a:cubicBezTo>
                  <a:pt x="47986" y="81058"/>
                  <a:pt x="48367" y="81249"/>
                  <a:pt x="48557" y="82487"/>
                </a:cubicBezTo>
                <a:close/>
                <a:moveTo>
                  <a:pt x="45319" y="82487"/>
                </a:moveTo>
                <a:cubicBezTo>
                  <a:pt x="47033" y="82011"/>
                  <a:pt x="48653" y="84201"/>
                  <a:pt x="49891" y="82868"/>
                </a:cubicBezTo>
                <a:cubicBezTo>
                  <a:pt x="49700" y="82677"/>
                  <a:pt x="49224" y="83249"/>
                  <a:pt x="49320" y="82487"/>
                </a:cubicBezTo>
                <a:cubicBezTo>
                  <a:pt x="50748" y="83058"/>
                  <a:pt x="51891" y="82963"/>
                  <a:pt x="52653" y="84297"/>
                </a:cubicBezTo>
                <a:cubicBezTo>
                  <a:pt x="50272" y="83916"/>
                  <a:pt x="48557" y="84011"/>
                  <a:pt x="46652" y="82963"/>
                </a:cubicBezTo>
                <a:lnTo>
                  <a:pt x="45700" y="82868"/>
                </a:lnTo>
                <a:cubicBezTo>
                  <a:pt x="45509" y="83058"/>
                  <a:pt x="44652" y="82677"/>
                  <a:pt x="45319" y="82487"/>
                </a:cubicBezTo>
                <a:close/>
                <a:moveTo>
                  <a:pt x="44557" y="81058"/>
                </a:moveTo>
                <a:cubicBezTo>
                  <a:pt x="44080" y="81534"/>
                  <a:pt x="43509" y="81249"/>
                  <a:pt x="43223" y="80963"/>
                </a:cubicBezTo>
                <a:cubicBezTo>
                  <a:pt x="43890" y="80392"/>
                  <a:pt x="44271" y="80868"/>
                  <a:pt x="44557" y="81058"/>
                </a:cubicBezTo>
                <a:close/>
                <a:moveTo>
                  <a:pt x="43509" y="7239"/>
                </a:moveTo>
                <a:cubicBezTo>
                  <a:pt x="42652" y="6192"/>
                  <a:pt x="41509" y="7906"/>
                  <a:pt x="41318" y="6477"/>
                </a:cubicBezTo>
                <a:cubicBezTo>
                  <a:pt x="41985" y="6763"/>
                  <a:pt x="43319" y="5906"/>
                  <a:pt x="43509" y="7239"/>
                </a:cubicBezTo>
                <a:close/>
                <a:moveTo>
                  <a:pt x="39032" y="6382"/>
                </a:moveTo>
                <a:cubicBezTo>
                  <a:pt x="37985" y="6287"/>
                  <a:pt x="37413" y="6954"/>
                  <a:pt x="36651" y="5906"/>
                </a:cubicBezTo>
                <a:cubicBezTo>
                  <a:pt x="37223" y="5525"/>
                  <a:pt x="38746" y="5811"/>
                  <a:pt x="39032" y="6382"/>
                </a:cubicBezTo>
                <a:close/>
                <a:moveTo>
                  <a:pt x="20459" y="7049"/>
                </a:moveTo>
                <a:cubicBezTo>
                  <a:pt x="20839" y="6192"/>
                  <a:pt x="21697" y="6097"/>
                  <a:pt x="22268" y="7049"/>
                </a:cubicBezTo>
                <a:cubicBezTo>
                  <a:pt x="20935" y="8097"/>
                  <a:pt x="19220" y="6192"/>
                  <a:pt x="19411" y="7811"/>
                </a:cubicBezTo>
                <a:cubicBezTo>
                  <a:pt x="18935" y="8097"/>
                  <a:pt x="18839" y="7525"/>
                  <a:pt x="18458" y="7525"/>
                </a:cubicBezTo>
                <a:cubicBezTo>
                  <a:pt x="16172" y="7430"/>
                  <a:pt x="18268" y="7430"/>
                  <a:pt x="19030" y="6763"/>
                </a:cubicBezTo>
                <a:cubicBezTo>
                  <a:pt x="18649" y="6001"/>
                  <a:pt x="17315" y="7811"/>
                  <a:pt x="16839" y="5811"/>
                </a:cubicBezTo>
                <a:cubicBezTo>
                  <a:pt x="18744" y="5906"/>
                  <a:pt x="19506" y="5334"/>
                  <a:pt x="20459" y="7049"/>
                </a:cubicBezTo>
                <a:close/>
                <a:moveTo>
                  <a:pt x="4457" y="61056"/>
                </a:moveTo>
                <a:cubicBezTo>
                  <a:pt x="3790" y="59818"/>
                  <a:pt x="4361" y="60103"/>
                  <a:pt x="4266" y="58960"/>
                </a:cubicBezTo>
                <a:cubicBezTo>
                  <a:pt x="4361" y="59627"/>
                  <a:pt x="4647" y="59341"/>
                  <a:pt x="4647" y="60294"/>
                </a:cubicBezTo>
                <a:cubicBezTo>
                  <a:pt x="4457" y="60389"/>
                  <a:pt x="4552" y="60960"/>
                  <a:pt x="4457" y="61056"/>
                </a:cubicBezTo>
                <a:close/>
                <a:moveTo>
                  <a:pt x="4933" y="55722"/>
                </a:moveTo>
                <a:cubicBezTo>
                  <a:pt x="4837" y="55817"/>
                  <a:pt x="4837" y="56007"/>
                  <a:pt x="4837" y="56388"/>
                </a:cubicBezTo>
                <a:lnTo>
                  <a:pt x="4171" y="56484"/>
                </a:lnTo>
                <a:cubicBezTo>
                  <a:pt x="4076" y="55626"/>
                  <a:pt x="4837" y="55246"/>
                  <a:pt x="4933" y="55722"/>
                </a:cubicBezTo>
                <a:close/>
                <a:moveTo>
                  <a:pt x="4647" y="58198"/>
                </a:moveTo>
                <a:cubicBezTo>
                  <a:pt x="4266" y="58008"/>
                  <a:pt x="3980" y="57817"/>
                  <a:pt x="3790" y="56865"/>
                </a:cubicBezTo>
                <a:cubicBezTo>
                  <a:pt x="4266" y="56770"/>
                  <a:pt x="4552" y="57246"/>
                  <a:pt x="4647" y="58198"/>
                </a:cubicBezTo>
                <a:close/>
                <a:moveTo>
                  <a:pt x="2171" y="17050"/>
                </a:moveTo>
                <a:cubicBezTo>
                  <a:pt x="2361" y="16764"/>
                  <a:pt x="2456" y="14859"/>
                  <a:pt x="2838" y="15907"/>
                </a:cubicBezTo>
                <a:cubicBezTo>
                  <a:pt x="2742" y="15907"/>
                  <a:pt x="2647" y="16002"/>
                  <a:pt x="2742" y="16288"/>
                </a:cubicBezTo>
                <a:cubicBezTo>
                  <a:pt x="2838" y="16383"/>
                  <a:pt x="3028" y="16288"/>
                  <a:pt x="3123" y="16574"/>
                </a:cubicBezTo>
                <a:cubicBezTo>
                  <a:pt x="2551" y="16098"/>
                  <a:pt x="2551" y="18193"/>
                  <a:pt x="2171" y="17050"/>
                </a:cubicBezTo>
                <a:close/>
                <a:moveTo>
                  <a:pt x="3599" y="12288"/>
                </a:moveTo>
                <a:cubicBezTo>
                  <a:pt x="2838" y="13907"/>
                  <a:pt x="2266" y="14193"/>
                  <a:pt x="1313" y="15336"/>
                </a:cubicBezTo>
                <a:cubicBezTo>
                  <a:pt x="1409" y="13335"/>
                  <a:pt x="3028" y="12478"/>
                  <a:pt x="3599" y="12288"/>
                </a:cubicBezTo>
                <a:close/>
              </a:path>
            </a:pathLst>
          </a:custGeom>
          <a:solidFill>
            <a:srgbClr val="237E85"/>
          </a:solidFill>
          <a:ln w="9525" cap="flat">
            <a:noFill/>
            <a:prstDash val="solid"/>
            <a:miter/>
          </a:ln>
        </p:spPr>
        <p:txBody>
          <a:bodyPr rtlCol="0" anchor="ctr"/>
          <a:lstStyle/>
          <a:p>
            <a:endParaRPr lang="en-US"/>
          </a:p>
        </p:txBody>
      </p:sp>
      <p:sp>
        <p:nvSpPr>
          <p:cNvPr id="729" name="צורה חופשית: צורה 702">
            <a:extLst>
              <a:ext uri="{FF2B5EF4-FFF2-40B4-BE49-F238E27FC236}">
                <a16:creationId xmlns:a16="http://schemas.microsoft.com/office/drawing/2014/main" id="{674B1B21-F4B4-4073-B3C3-259045D2DFDA}"/>
              </a:ext>
            </a:extLst>
          </p:cNvPr>
          <p:cNvSpPr/>
          <p:nvPr userDrawn="1"/>
        </p:nvSpPr>
        <p:spPr>
          <a:xfrm>
            <a:off x="6576345" y="400323"/>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286" y="1060"/>
                  <a:pt x="953" y="394"/>
                  <a:pt x="1334" y="584"/>
                </a:cubicBezTo>
                <a:close/>
              </a:path>
            </a:pathLst>
          </a:custGeom>
          <a:solidFill>
            <a:srgbClr val="237E85"/>
          </a:solidFill>
          <a:ln w="9525" cap="flat">
            <a:noFill/>
            <a:prstDash val="solid"/>
            <a:miter/>
          </a:ln>
        </p:spPr>
        <p:txBody>
          <a:bodyPr rtlCol="0" anchor="ctr"/>
          <a:lstStyle/>
          <a:p>
            <a:endParaRPr lang="en-US"/>
          </a:p>
        </p:txBody>
      </p:sp>
      <p:sp>
        <p:nvSpPr>
          <p:cNvPr id="730" name="צורה חופשית: צורה 703">
            <a:extLst>
              <a:ext uri="{FF2B5EF4-FFF2-40B4-BE49-F238E27FC236}">
                <a16:creationId xmlns:a16="http://schemas.microsoft.com/office/drawing/2014/main" id="{8690BEB2-4FE4-43A0-8FD8-F32461DB1D68}"/>
              </a:ext>
            </a:extLst>
          </p:cNvPr>
          <p:cNvSpPr/>
          <p:nvPr userDrawn="1"/>
        </p:nvSpPr>
        <p:spPr>
          <a:xfrm>
            <a:off x="6596253" y="405273"/>
            <a:ext cx="2381" cy="1063"/>
          </a:xfrm>
          <a:custGeom>
            <a:avLst/>
            <a:gdLst>
              <a:gd name="connsiteX0" fmla="*/ 0 w 2381"/>
              <a:gd name="connsiteY0" fmla="*/ 587 h 1063"/>
              <a:gd name="connsiteX1" fmla="*/ 2381 w 2381"/>
              <a:gd name="connsiteY1" fmla="*/ 872 h 1063"/>
              <a:gd name="connsiteX2" fmla="*/ 0 w 2381"/>
              <a:gd name="connsiteY2" fmla="*/ 587 h 1063"/>
            </a:gdLst>
            <a:ahLst/>
            <a:cxnLst>
              <a:cxn ang="0">
                <a:pos x="connsiteX0" y="connsiteY0"/>
              </a:cxn>
              <a:cxn ang="0">
                <a:pos x="connsiteX1" y="connsiteY1"/>
              </a:cxn>
              <a:cxn ang="0">
                <a:pos x="connsiteX2" y="connsiteY2"/>
              </a:cxn>
            </a:cxnLst>
            <a:rect l="l" t="t" r="r" b="b"/>
            <a:pathLst>
              <a:path w="2381" h="1063">
                <a:moveTo>
                  <a:pt x="0" y="587"/>
                </a:moveTo>
                <a:cubicBezTo>
                  <a:pt x="95" y="1634"/>
                  <a:pt x="1714" y="587"/>
                  <a:pt x="2381" y="872"/>
                </a:cubicBezTo>
                <a:cubicBezTo>
                  <a:pt x="1905" y="-652"/>
                  <a:pt x="1143" y="206"/>
                  <a:pt x="0" y="587"/>
                </a:cubicBezTo>
                <a:close/>
              </a:path>
            </a:pathLst>
          </a:custGeom>
          <a:solidFill>
            <a:srgbClr val="237E85"/>
          </a:solidFill>
          <a:ln w="9525" cap="flat">
            <a:noFill/>
            <a:prstDash val="solid"/>
            <a:miter/>
          </a:ln>
        </p:spPr>
        <p:txBody>
          <a:bodyPr rtlCol="0" anchor="ctr"/>
          <a:lstStyle/>
          <a:p>
            <a:endParaRPr lang="en-US"/>
          </a:p>
        </p:txBody>
      </p:sp>
      <p:sp>
        <p:nvSpPr>
          <p:cNvPr id="731" name="צורה חופשית: צורה 704">
            <a:extLst>
              <a:ext uri="{FF2B5EF4-FFF2-40B4-BE49-F238E27FC236}">
                <a16:creationId xmlns:a16="http://schemas.microsoft.com/office/drawing/2014/main" id="{CF8B48A2-0D56-46B6-9F22-D0A80352183F}"/>
              </a:ext>
            </a:extLst>
          </p:cNvPr>
          <p:cNvSpPr/>
          <p:nvPr userDrawn="1"/>
        </p:nvSpPr>
        <p:spPr>
          <a:xfrm>
            <a:off x="6549425" y="392906"/>
            <a:ext cx="680" cy="3143"/>
          </a:xfrm>
          <a:custGeom>
            <a:avLst/>
            <a:gdLst>
              <a:gd name="connsiteX0" fmla="*/ 536 w 680"/>
              <a:gd name="connsiteY0" fmla="*/ 3143 h 3143"/>
              <a:gd name="connsiteX1" fmla="*/ 155 w 680"/>
              <a:gd name="connsiteY1" fmla="*/ 0 h 3143"/>
              <a:gd name="connsiteX2" fmla="*/ 536 w 680"/>
              <a:gd name="connsiteY2" fmla="*/ 3143 h 3143"/>
            </a:gdLst>
            <a:ahLst/>
            <a:cxnLst>
              <a:cxn ang="0">
                <a:pos x="connsiteX0" y="connsiteY0"/>
              </a:cxn>
              <a:cxn ang="0">
                <a:pos x="connsiteX1" y="connsiteY1"/>
              </a:cxn>
              <a:cxn ang="0">
                <a:pos x="connsiteX2" y="connsiteY2"/>
              </a:cxn>
            </a:cxnLst>
            <a:rect l="l" t="t" r="r" b="b"/>
            <a:pathLst>
              <a:path w="680" h="3143">
                <a:moveTo>
                  <a:pt x="536" y="3143"/>
                </a:moveTo>
                <a:cubicBezTo>
                  <a:pt x="1013" y="2381"/>
                  <a:pt x="155" y="1715"/>
                  <a:pt x="155" y="0"/>
                </a:cubicBezTo>
                <a:cubicBezTo>
                  <a:pt x="-321" y="95"/>
                  <a:pt x="441" y="2191"/>
                  <a:pt x="536" y="3143"/>
                </a:cubicBezTo>
                <a:close/>
              </a:path>
            </a:pathLst>
          </a:custGeom>
          <a:solidFill>
            <a:srgbClr val="237E85"/>
          </a:solidFill>
          <a:ln w="9525" cap="flat">
            <a:noFill/>
            <a:prstDash val="solid"/>
            <a:miter/>
          </a:ln>
        </p:spPr>
        <p:txBody>
          <a:bodyPr rtlCol="0" anchor="ctr"/>
          <a:lstStyle/>
          <a:p>
            <a:endParaRPr lang="en-US"/>
          </a:p>
        </p:txBody>
      </p:sp>
      <p:sp>
        <p:nvSpPr>
          <p:cNvPr id="732" name="צורה חופשית: צורה 705">
            <a:extLst>
              <a:ext uri="{FF2B5EF4-FFF2-40B4-BE49-F238E27FC236}">
                <a16:creationId xmlns:a16="http://schemas.microsoft.com/office/drawing/2014/main" id="{9DD88ADF-93E8-4E06-BED4-57EC280F793C}"/>
              </a:ext>
            </a:extLst>
          </p:cNvPr>
          <p:cNvSpPr/>
          <p:nvPr userDrawn="1"/>
        </p:nvSpPr>
        <p:spPr>
          <a:xfrm>
            <a:off x="6652164" y="337280"/>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95" y="95"/>
                  <a:pt x="285" y="191"/>
                  <a:pt x="381" y="95"/>
                </a:cubicBezTo>
                <a:cubicBezTo>
                  <a:pt x="190" y="0"/>
                  <a:pt x="95" y="0"/>
                  <a:pt x="0" y="0"/>
                </a:cubicBezTo>
                <a:close/>
              </a:path>
            </a:pathLst>
          </a:custGeom>
          <a:solidFill>
            <a:srgbClr val="237E85"/>
          </a:solidFill>
          <a:ln w="9525" cap="flat">
            <a:noFill/>
            <a:prstDash val="solid"/>
            <a:miter/>
          </a:ln>
        </p:spPr>
        <p:txBody>
          <a:bodyPr rtlCol="0" anchor="ctr"/>
          <a:lstStyle/>
          <a:p>
            <a:endParaRPr lang="en-US"/>
          </a:p>
        </p:txBody>
      </p:sp>
      <p:sp>
        <p:nvSpPr>
          <p:cNvPr id="733" name="צורה חופשית: צורה 706">
            <a:extLst>
              <a:ext uri="{FF2B5EF4-FFF2-40B4-BE49-F238E27FC236}">
                <a16:creationId xmlns:a16="http://schemas.microsoft.com/office/drawing/2014/main" id="{93ED63D9-43EF-4714-B423-D3700A44A66E}"/>
              </a:ext>
            </a:extLst>
          </p:cNvPr>
          <p:cNvSpPr/>
          <p:nvPr userDrawn="1"/>
        </p:nvSpPr>
        <p:spPr>
          <a:xfrm>
            <a:off x="6631377" y="194786"/>
            <a:ext cx="2880" cy="3180"/>
          </a:xfrm>
          <a:custGeom>
            <a:avLst/>
            <a:gdLst>
              <a:gd name="connsiteX0" fmla="*/ 975 w 2880"/>
              <a:gd name="connsiteY0" fmla="*/ 1238 h 3180"/>
              <a:gd name="connsiteX1" fmla="*/ 309 w 2880"/>
              <a:gd name="connsiteY1" fmla="*/ 2953 h 3180"/>
              <a:gd name="connsiteX2" fmla="*/ 1833 w 2880"/>
              <a:gd name="connsiteY2" fmla="*/ 2857 h 3180"/>
              <a:gd name="connsiteX3" fmla="*/ 1261 w 2880"/>
              <a:gd name="connsiteY3" fmla="*/ 2381 h 3180"/>
              <a:gd name="connsiteX4" fmla="*/ 2881 w 2880"/>
              <a:gd name="connsiteY4" fmla="*/ 1524 h 3180"/>
              <a:gd name="connsiteX5" fmla="*/ 23 w 2880"/>
              <a:gd name="connsiteY5" fmla="*/ 0 h 3180"/>
              <a:gd name="connsiteX6" fmla="*/ 975 w 2880"/>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0" h="3180">
                <a:moveTo>
                  <a:pt x="975" y="1238"/>
                </a:moveTo>
                <a:cubicBezTo>
                  <a:pt x="309" y="2381"/>
                  <a:pt x="-72" y="1905"/>
                  <a:pt x="309" y="2953"/>
                </a:cubicBezTo>
                <a:cubicBezTo>
                  <a:pt x="690" y="2286"/>
                  <a:pt x="1261" y="3810"/>
                  <a:pt x="1833" y="2857"/>
                </a:cubicBezTo>
                <a:cubicBezTo>
                  <a:pt x="1928" y="2095"/>
                  <a:pt x="1356" y="2667"/>
                  <a:pt x="1261" y="2381"/>
                </a:cubicBezTo>
                <a:cubicBezTo>
                  <a:pt x="1642" y="1143"/>
                  <a:pt x="2214" y="2476"/>
                  <a:pt x="2881" y="1524"/>
                </a:cubicBezTo>
                <a:cubicBezTo>
                  <a:pt x="2118" y="762"/>
                  <a:pt x="1261" y="952"/>
                  <a:pt x="23" y="0"/>
                </a:cubicBezTo>
                <a:cubicBezTo>
                  <a:pt x="-168" y="1333"/>
                  <a:pt x="880" y="381"/>
                  <a:pt x="975" y="1238"/>
                </a:cubicBezTo>
                <a:close/>
              </a:path>
            </a:pathLst>
          </a:custGeom>
          <a:solidFill>
            <a:srgbClr val="237E85"/>
          </a:solidFill>
          <a:ln w="9525" cap="flat">
            <a:noFill/>
            <a:prstDash val="solid"/>
            <a:miter/>
          </a:ln>
        </p:spPr>
        <p:txBody>
          <a:bodyPr rtlCol="0" anchor="ctr"/>
          <a:lstStyle/>
          <a:p>
            <a:endParaRPr lang="en-US"/>
          </a:p>
        </p:txBody>
      </p:sp>
      <p:sp>
        <p:nvSpPr>
          <p:cNvPr id="734" name="צורה חופשית: צורה 707">
            <a:extLst>
              <a:ext uri="{FF2B5EF4-FFF2-40B4-BE49-F238E27FC236}">
                <a16:creationId xmlns:a16="http://schemas.microsoft.com/office/drawing/2014/main" id="{7EB2A257-57B9-4376-8706-1FA354DBC726}"/>
              </a:ext>
            </a:extLst>
          </p:cNvPr>
          <p:cNvSpPr/>
          <p:nvPr userDrawn="1"/>
        </p:nvSpPr>
        <p:spPr>
          <a:xfrm>
            <a:off x="6633971" y="195929"/>
            <a:ext cx="26289" cy="6768"/>
          </a:xfrm>
          <a:custGeom>
            <a:avLst/>
            <a:gdLst>
              <a:gd name="connsiteX0" fmla="*/ 2096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5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3 w 26289"/>
              <a:gd name="connsiteY8" fmla="*/ 2572 h 6768"/>
              <a:gd name="connsiteX9" fmla="*/ 8668 w 26289"/>
              <a:gd name="connsiteY9" fmla="*/ 2858 h 6768"/>
              <a:gd name="connsiteX10" fmla="*/ 571 w 26289"/>
              <a:gd name="connsiteY10" fmla="*/ 0 h 6768"/>
              <a:gd name="connsiteX11" fmla="*/ 2096 w 26289"/>
              <a:gd name="connsiteY11" fmla="*/ 1333 h 6768"/>
              <a:gd name="connsiteX12" fmla="*/ 4953 w 26289"/>
              <a:gd name="connsiteY12" fmla="*/ 2381 h 6768"/>
              <a:gd name="connsiteX13" fmla="*/ 2763 w 26289"/>
              <a:gd name="connsiteY13" fmla="*/ 1715 h 6768"/>
              <a:gd name="connsiteX14" fmla="*/ 4953 w 26289"/>
              <a:gd name="connsiteY14" fmla="*/ 2381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6" y="1333"/>
                </a:moveTo>
                <a:cubicBezTo>
                  <a:pt x="1429" y="2667"/>
                  <a:pt x="858" y="762"/>
                  <a:pt x="0" y="1715"/>
                </a:cubicBezTo>
                <a:cubicBezTo>
                  <a:pt x="4286" y="3429"/>
                  <a:pt x="8192" y="4858"/>
                  <a:pt x="12573" y="4096"/>
                </a:cubicBezTo>
                <a:cubicBezTo>
                  <a:pt x="14002" y="5620"/>
                  <a:pt x="17622" y="4763"/>
                  <a:pt x="20384" y="5048"/>
                </a:cubicBezTo>
                <a:cubicBezTo>
                  <a:pt x="20670" y="4191"/>
                  <a:pt x="18860" y="5048"/>
                  <a:pt x="18765" y="4191"/>
                </a:cubicBezTo>
                <a:cubicBezTo>
                  <a:pt x="20384" y="3620"/>
                  <a:pt x="21527" y="5239"/>
                  <a:pt x="23146" y="5048"/>
                </a:cubicBezTo>
                <a:cubicBezTo>
                  <a:pt x="22956" y="6477"/>
                  <a:pt x="22098" y="5715"/>
                  <a:pt x="21717" y="6286"/>
                </a:cubicBezTo>
                <a:cubicBezTo>
                  <a:pt x="23051" y="7810"/>
                  <a:pt x="25051" y="5144"/>
                  <a:pt x="26289" y="6096"/>
                </a:cubicBezTo>
                <a:cubicBezTo>
                  <a:pt x="22098" y="2762"/>
                  <a:pt x="14574" y="3715"/>
                  <a:pt x="8573" y="2572"/>
                </a:cubicBezTo>
                <a:cubicBezTo>
                  <a:pt x="8573" y="2762"/>
                  <a:pt x="8573" y="2858"/>
                  <a:pt x="8668" y="2858"/>
                </a:cubicBezTo>
                <a:cubicBezTo>
                  <a:pt x="6954" y="2096"/>
                  <a:pt x="3143" y="1048"/>
                  <a:pt x="571" y="0"/>
                </a:cubicBezTo>
                <a:cubicBezTo>
                  <a:pt x="571" y="1238"/>
                  <a:pt x="1620" y="762"/>
                  <a:pt x="2096" y="1333"/>
                </a:cubicBezTo>
                <a:close/>
                <a:moveTo>
                  <a:pt x="4953" y="2381"/>
                </a:moveTo>
                <a:cubicBezTo>
                  <a:pt x="4286" y="3048"/>
                  <a:pt x="3334" y="2191"/>
                  <a:pt x="2763" y="1715"/>
                </a:cubicBezTo>
                <a:cubicBezTo>
                  <a:pt x="3524" y="1429"/>
                  <a:pt x="4667" y="1333"/>
                  <a:pt x="4953" y="2381"/>
                </a:cubicBezTo>
                <a:close/>
              </a:path>
            </a:pathLst>
          </a:custGeom>
          <a:solidFill>
            <a:srgbClr val="237E85"/>
          </a:solidFill>
          <a:ln w="9525" cap="flat">
            <a:noFill/>
            <a:prstDash val="solid"/>
            <a:miter/>
          </a:ln>
        </p:spPr>
        <p:txBody>
          <a:bodyPr rtlCol="0" anchor="ctr"/>
          <a:lstStyle/>
          <a:p>
            <a:endParaRPr lang="en-US"/>
          </a:p>
        </p:txBody>
      </p:sp>
      <p:sp>
        <p:nvSpPr>
          <p:cNvPr id="735" name="צורה חופשית: צורה 708">
            <a:extLst>
              <a:ext uri="{FF2B5EF4-FFF2-40B4-BE49-F238E27FC236}">
                <a16:creationId xmlns:a16="http://schemas.microsoft.com/office/drawing/2014/main" id="{7ED104D6-F8E7-481A-892D-78083ED149EF}"/>
              </a:ext>
            </a:extLst>
          </p:cNvPr>
          <p:cNvSpPr/>
          <p:nvPr userDrawn="1"/>
        </p:nvSpPr>
        <p:spPr>
          <a:xfrm>
            <a:off x="6568505" y="186499"/>
            <a:ext cx="1267" cy="1333"/>
          </a:xfrm>
          <a:custGeom>
            <a:avLst/>
            <a:gdLst>
              <a:gd name="connsiteX0" fmla="*/ 1268 w 1267"/>
              <a:gd name="connsiteY0" fmla="*/ 1333 h 1333"/>
              <a:gd name="connsiteX1" fmla="*/ 220 w 1267"/>
              <a:gd name="connsiteY1" fmla="*/ 0 h 1333"/>
              <a:gd name="connsiteX2" fmla="*/ 1268 w 1267"/>
              <a:gd name="connsiteY2" fmla="*/ 1333 h 1333"/>
            </a:gdLst>
            <a:ahLst/>
            <a:cxnLst>
              <a:cxn ang="0">
                <a:pos x="connsiteX0" y="connsiteY0"/>
              </a:cxn>
              <a:cxn ang="0">
                <a:pos x="connsiteX1" y="connsiteY1"/>
              </a:cxn>
              <a:cxn ang="0">
                <a:pos x="connsiteX2" y="connsiteY2"/>
              </a:cxn>
            </a:cxnLst>
            <a:rect l="l" t="t" r="r" b="b"/>
            <a:pathLst>
              <a:path w="1267" h="1333">
                <a:moveTo>
                  <a:pt x="1268" y="1333"/>
                </a:moveTo>
                <a:cubicBezTo>
                  <a:pt x="1173" y="476"/>
                  <a:pt x="506" y="0"/>
                  <a:pt x="220" y="0"/>
                </a:cubicBezTo>
                <a:cubicBezTo>
                  <a:pt x="-542" y="1238"/>
                  <a:pt x="887" y="1143"/>
                  <a:pt x="1268" y="1333"/>
                </a:cubicBezTo>
                <a:close/>
              </a:path>
            </a:pathLst>
          </a:custGeom>
          <a:solidFill>
            <a:srgbClr val="237E85"/>
          </a:solidFill>
          <a:ln w="9525" cap="flat">
            <a:noFill/>
            <a:prstDash val="solid"/>
            <a:miter/>
          </a:ln>
        </p:spPr>
        <p:txBody>
          <a:bodyPr rtlCol="0" anchor="ctr"/>
          <a:lstStyle/>
          <a:p>
            <a:endParaRPr lang="en-US"/>
          </a:p>
        </p:txBody>
      </p:sp>
      <p:sp>
        <p:nvSpPr>
          <p:cNvPr id="736" name="צורה חופשית: צורה 709">
            <a:extLst>
              <a:ext uri="{FF2B5EF4-FFF2-40B4-BE49-F238E27FC236}">
                <a16:creationId xmlns:a16="http://schemas.microsoft.com/office/drawing/2014/main" id="{D3E9C9E4-E74E-464F-8DB8-EB5D49520304}"/>
              </a:ext>
            </a:extLst>
          </p:cNvPr>
          <p:cNvSpPr/>
          <p:nvPr userDrawn="1"/>
        </p:nvSpPr>
        <p:spPr>
          <a:xfrm>
            <a:off x="6570630" y="186499"/>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7" y="381"/>
                  <a:pt x="1238" y="667"/>
                </a:cubicBezTo>
                <a:cubicBezTo>
                  <a:pt x="1238" y="-95"/>
                  <a:pt x="381" y="381"/>
                  <a:pt x="0" y="0"/>
                </a:cubicBezTo>
                <a:close/>
              </a:path>
            </a:pathLst>
          </a:custGeom>
          <a:solidFill>
            <a:srgbClr val="237E85"/>
          </a:solidFill>
          <a:ln w="9525" cap="flat">
            <a:noFill/>
            <a:prstDash val="solid"/>
            <a:miter/>
          </a:ln>
        </p:spPr>
        <p:txBody>
          <a:bodyPr rtlCol="0" anchor="ctr"/>
          <a:lstStyle/>
          <a:p>
            <a:endParaRPr lang="en-US"/>
          </a:p>
        </p:txBody>
      </p:sp>
      <p:sp>
        <p:nvSpPr>
          <p:cNvPr id="737" name="צורה חופשית: צורה 710">
            <a:extLst>
              <a:ext uri="{FF2B5EF4-FFF2-40B4-BE49-F238E27FC236}">
                <a16:creationId xmlns:a16="http://schemas.microsoft.com/office/drawing/2014/main" id="{9DF0C2FB-91ED-4110-98DB-5187B2CC4917}"/>
              </a:ext>
            </a:extLst>
          </p:cNvPr>
          <p:cNvSpPr/>
          <p:nvPr userDrawn="1"/>
        </p:nvSpPr>
        <p:spPr>
          <a:xfrm>
            <a:off x="6571750" y="181091"/>
            <a:ext cx="1261" cy="1502"/>
          </a:xfrm>
          <a:custGeom>
            <a:avLst/>
            <a:gdLst>
              <a:gd name="connsiteX0" fmla="*/ 690 w 1261"/>
              <a:gd name="connsiteY0" fmla="*/ 1503 h 1502"/>
              <a:gd name="connsiteX1" fmla="*/ 1262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2" y="169"/>
                </a:cubicBezTo>
                <a:cubicBezTo>
                  <a:pt x="1166" y="-497"/>
                  <a:pt x="404" y="1027"/>
                  <a:pt x="23" y="931"/>
                </a:cubicBezTo>
                <a:cubicBezTo>
                  <a:pt x="-167" y="2265"/>
                  <a:pt x="880" y="265"/>
                  <a:pt x="690" y="1503"/>
                </a:cubicBezTo>
                <a:close/>
              </a:path>
            </a:pathLst>
          </a:custGeom>
          <a:solidFill>
            <a:srgbClr val="237E85"/>
          </a:solidFill>
          <a:ln w="9525" cap="flat">
            <a:noFill/>
            <a:prstDash val="solid"/>
            <a:miter/>
          </a:ln>
        </p:spPr>
        <p:txBody>
          <a:bodyPr rtlCol="0" anchor="ctr"/>
          <a:lstStyle/>
          <a:p>
            <a:endParaRPr lang="en-US"/>
          </a:p>
        </p:txBody>
      </p:sp>
      <p:sp>
        <p:nvSpPr>
          <p:cNvPr id="738" name="צורה חופשית: צורה 711">
            <a:extLst>
              <a:ext uri="{FF2B5EF4-FFF2-40B4-BE49-F238E27FC236}">
                <a16:creationId xmlns:a16="http://schemas.microsoft.com/office/drawing/2014/main" id="{240A7A10-A644-4063-B239-77F5633E0624}"/>
              </a:ext>
            </a:extLst>
          </p:cNvPr>
          <p:cNvSpPr/>
          <p:nvPr userDrawn="1"/>
        </p:nvSpPr>
        <p:spPr>
          <a:xfrm>
            <a:off x="6654736" y="202787"/>
            <a:ext cx="476" cy="134"/>
          </a:xfrm>
          <a:custGeom>
            <a:avLst/>
            <a:gdLst>
              <a:gd name="connsiteX0" fmla="*/ 0 w 476"/>
              <a:gd name="connsiteY0" fmla="*/ 0 h 134"/>
              <a:gd name="connsiteX1" fmla="*/ 477 w 476"/>
              <a:gd name="connsiteY1" fmla="*/ 95 h 134"/>
              <a:gd name="connsiteX2" fmla="*/ 0 w 476"/>
              <a:gd name="connsiteY2" fmla="*/ 0 h 134"/>
            </a:gdLst>
            <a:ahLst/>
            <a:cxnLst>
              <a:cxn ang="0">
                <a:pos x="connsiteX0" y="connsiteY0"/>
              </a:cxn>
              <a:cxn ang="0">
                <a:pos x="connsiteX1" y="connsiteY1"/>
              </a:cxn>
              <a:cxn ang="0">
                <a:pos x="connsiteX2" y="connsiteY2"/>
              </a:cxn>
            </a:cxnLst>
            <a:rect l="l" t="t" r="r" b="b"/>
            <a:pathLst>
              <a:path w="476" h="134">
                <a:moveTo>
                  <a:pt x="0" y="0"/>
                </a:moveTo>
                <a:cubicBezTo>
                  <a:pt x="95" y="0"/>
                  <a:pt x="286" y="0"/>
                  <a:pt x="477" y="95"/>
                </a:cubicBezTo>
                <a:cubicBezTo>
                  <a:pt x="286" y="190"/>
                  <a:pt x="95" y="95"/>
                  <a:pt x="0" y="0"/>
                </a:cubicBezTo>
                <a:close/>
              </a:path>
            </a:pathLst>
          </a:custGeom>
          <a:solidFill>
            <a:srgbClr val="237E85"/>
          </a:solidFill>
          <a:ln w="9525" cap="flat">
            <a:noFill/>
            <a:prstDash val="solid"/>
            <a:miter/>
          </a:ln>
        </p:spPr>
        <p:txBody>
          <a:bodyPr rtlCol="0" anchor="ctr"/>
          <a:lstStyle/>
          <a:p>
            <a:endParaRPr lang="en-US"/>
          </a:p>
        </p:txBody>
      </p:sp>
      <p:sp>
        <p:nvSpPr>
          <p:cNvPr id="739" name="צורה חופשית: צורה 712">
            <a:extLst>
              <a:ext uri="{FF2B5EF4-FFF2-40B4-BE49-F238E27FC236}">
                <a16:creationId xmlns:a16="http://schemas.microsoft.com/office/drawing/2014/main" id="{ADBDB1A9-93CA-47F3-BBB2-ED35C038BE41}"/>
              </a:ext>
            </a:extLst>
          </p:cNvPr>
          <p:cNvSpPr/>
          <p:nvPr userDrawn="1"/>
        </p:nvSpPr>
        <p:spPr>
          <a:xfrm>
            <a:off x="6549389" y="183264"/>
            <a:ext cx="118681" cy="97255"/>
          </a:xfrm>
          <a:custGeom>
            <a:avLst/>
            <a:gdLst>
              <a:gd name="connsiteX0" fmla="*/ 0 w 118681"/>
              <a:gd name="connsiteY0" fmla="*/ 66577 h 97255"/>
              <a:gd name="connsiteX1" fmla="*/ 2286 w 118681"/>
              <a:gd name="connsiteY1" fmla="*/ 67148 h 97255"/>
              <a:gd name="connsiteX2" fmla="*/ 2286 w 118681"/>
              <a:gd name="connsiteY2" fmla="*/ 67910 h 97255"/>
              <a:gd name="connsiteX3" fmla="*/ 1715 w 118681"/>
              <a:gd name="connsiteY3" fmla="*/ 69625 h 97255"/>
              <a:gd name="connsiteX4" fmla="*/ 2096 w 118681"/>
              <a:gd name="connsiteY4" fmla="*/ 70482 h 97255"/>
              <a:gd name="connsiteX5" fmla="*/ 1143 w 118681"/>
              <a:gd name="connsiteY5" fmla="*/ 72101 h 97255"/>
              <a:gd name="connsiteX6" fmla="*/ 3906 w 118681"/>
              <a:gd name="connsiteY6" fmla="*/ 71339 h 97255"/>
              <a:gd name="connsiteX7" fmla="*/ 3715 w 118681"/>
              <a:gd name="connsiteY7" fmla="*/ 70196 h 97255"/>
              <a:gd name="connsiteX8" fmla="*/ 6858 w 118681"/>
              <a:gd name="connsiteY8" fmla="*/ 75625 h 97255"/>
              <a:gd name="connsiteX9" fmla="*/ 7715 w 118681"/>
              <a:gd name="connsiteY9" fmla="*/ 77245 h 97255"/>
              <a:gd name="connsiteX10" fmla="*/ 11430 w 118681"/>
              <a:gd name="connsiteY10" fmla="*/ 78102 h 97255"/>
              <a:gd name="connsiteX11" fmla="*/ 9716 w 118681"/>
              <a:gd name="connsiteY11" fmla="*/ 79150 h 97255"/>
              <a:gd name="connsiteX12" fmla="*/ 12192 w 118681"/>
              <a:gd name="connsiteY12" fmla="*/ 80769 h 97255"/>
              <a:gd name="connsiteX13" fmla="*/ 12764 w 118681"/>
              <a:gd name="connsiteY13" fmla="*/ 80197 h 97255"/>
              <a:gd name="connsiteX14" fmla="*/ 12383 w 118681"/>
              <a:gd name="connsiteY14" fmla="*/ 80483 h 97255"/>
              <a:gd name="connsiteX15" fmla="*/ 23718 w 118681"/>
              <a:gd name="connsiteY15" fmla="*/ 82674 h 97255"/>
              <a:gd name="connsiteX16" fmla="*/ 23813 w 118681"/>
              <a:gd name="connsiteY16" fmla="*/ 81626 h 97255"/>
              <a:gd name="connsiteX17" fmla="*/ 24194 w 118681"/>
              <a:gd name="connsiteY17" fmla="*/ 82483 h 97255"/>
              <a:gd name="connsiteX18" fmla="*/ 26099 w 118681"/>
              <a:gd name="connsiteY18" fmla="*/ 84007 h 97255"/>
              <a:gd name="connsiteX19" fmla="*/ 26765 w 118681"/>
              <a:gd name="connsiteY19" fmla="*/ 82388 h 97255"/>
              <a:gd name="connsiteX20" fmla="*/ 28670 w 118681"/>
              <a:gd name="connsiteY20" fmla="*/ 83531 h 97255"/>
              <a:gd name="connsiteX21" fmla="*/ 27909 w 118681"/>
              <a:gd name="connsiteY21" fmla="*/ 82674 h 97255"/>
              <a:gd name="connsiteX22" fmla="*/ 29337 w 118681"/>
              <a:gd name="connsiteY22" fmla="*/ 82960 h 97255"/>
              <a:gd name="connsiteX23" fmla="*/ 28861 w 118681"/>
              <a:gd name="connsiteY23" fmla="*/ 83245 h 97255"/>
              <a:gd name="connsiteX24" fmla="*/ 29623 w 118681"/>
              <a:gd name="connsiteY24" fmla="*/ 83722 h 97255"/>
              <a:gd name="connsiteX25" fmla="*/ 29623 w 118681"/>
              <a:gd name="connsiteY25" fmla="*/ 82960 h 97255"/>
              <a:gd name="connsiteX26" fmla="*/ 33147 w 118681"/>
              <a:gd name="connsiteY26" fmla="*/ 84007 h 97255"/>
              <a:gd name="connsiteX27" fmla="*/ 32957 w 118681"/>
              <a:gd name="connsiteY27" fmla="*/ 85055 h 97255"/>
              <a:gd name="connsiteX28" fmla="*/ 34386 w 118681"/>
              <a:gd name="connsiteY28" fmla="*/ 85341 h 97255"/>
              <a:gd name="connsiteX29" fmla="*/ 33338 w 118681"/>
              <a:gd name="connsiteY29" fmla="*/ 84388 h 97255"/>
              <a:gd name="connsiteX30" fmla="*/ 36672 w 118681"/>
              <a:gd name="connsiteY30" fmla="*/ 85055 h 97255"/>
              <a:gd name="connsiteX31" fmla="*/ 35243 w 118681"/>
              <a:gd name="connsiteY31" fmla="*/ 85531 h 97255"/>
              <a:gd name="connsiteX32" fmla="*/ 37719 w 118681"/>
              <a:gd name="connsiteY32" fmla="*/ 86389 h 97255"/>
              <a:gd name="connsiteX33" fmla="*/ 38671 w 118681"/>
              <a:gd name="connsiteY33" fmla="*/ 85912 h 97255"/>
              <a:gd name="connsiteX34" fmla="*/ 38577 w 118681"/>
              <a:gd name="connsiteY34" fmla="*/ 86960 h 97255"/>
              <a:gd name="connsiteX35" fmla="*/ 41529 w 118681"/>
              <a:gd name="connsiteY35" fmla="*/ 87913 h 97255"/>
              <a:gd name="connsiteX36" fmla="*/ 40672 w 118681"/>
              <a:gd name="connsiteY36" fmla="*/ 87055 h 97255"/>
              <a:gd name="connsiteX37" fmla="*/ 43053 w 118681"/>
              <a:gd name="connsiteY37" fmla="*/ 87817 h 97255"/>
              <a:gd name="connsiteX38" fmla="*/ 41720 w 118681"/>
              <a:gd name="connsiteY38" fmla="*/ 88675 h 97255"/>
              <a:gd name="connsiteX39" fmla="*/ 42482 w 118681"/>
              <a:gd name="connsiteY39" fmla="*/ 89532 h 97255"/>
              <a:gd name="connsiteX40" fmla="*/ 42577 w 118681"/>
              <a:gd name="connsiteY40" fmla="*/ 88484 h 97255"/>
              <a:gd name="connsiteX41" fmla="*/ 53436 w 118681"/>
              <a:gd name="connsiteY41" fmla="*/ 92199 h 97255"/>
              <a:gd name="connsiteX42" fmla="*/ 53245 w 118681"/>
              <a:gd name="connsiteY42" fmla="*/ 91818 h 97255"/>
              <a:gd name="connsiteX43" fmla="*/ 66485 w 118681"/>
              <a:gd name="connsiteY43" fmla="*/ 93913 h 97255"/>
              <a:gd name="connsiteX44" fmla="*/ 65627 w 118681"/>
              <a:gd name="connsiteY44" fmla="*/ 94485 h 97255"/>
              <a:gd name="connsiteX45" fmla="*/ 68485 w 118681"/>
              <a:gd name="connsiteY45" fmla="*/ 94580 h 97255"/>
              <a:gd name="connsiteX46" fmla="*/ 68485 w 118681"/>
              <a:gd name="connsiteY46" fmla="*/ 95628 h 97255"/>
              <a:gd name="connsiteX47" fmla="*/ 70485 w 118681"/>
              <a:gd name="connsiteY47" fmla="*/ 95914 h 97255"/>
              <a:gd name="connsiteX48" fmla="*/ 69818 w 118681"/>
              <a:gd name="connsiteY48" fmla="*/ 95152 h 97255"/>
              <a:gd name="connsiteX49" fmla="*/ 86678 w 118681"/>
              <a:gd name="connsiteY49" fmla="*/ 96771 h 97255"/>
              <a:gd name="connsiteX50" fmla="*/ 86296 w 118681"/>
              <a:gd name="connsiteY50" fmla="*/ 97057 h 97255"/>
              <a:gd name="connsiteX51" fmla="*/ 99060 w 118681"/>
              <a:gd name="connsiteY51" fmla="*/ 95056 h 97255"/>
              <a:gd name="connsiteX52" fmla="*/ 99822 w 118681"/>
              <a:gd name="connsiteY52" fmla="*/ 96199 h 97255"/>
              <a:gd name="connsiteX53" fmla="*/ 99632 w 118681"/>
              <a:gd name="connsiteY53" fmla="*/ 96866 h 97255"/>
              <a:gd name="connsiteX54" fmla="*/ 100870 w 118681"/>
              <a:gd name="connsiteY54" fmla="*/ 96295 h 97255"/>
              <a:gd name="connsiteX55" fmla="*/ 99536 w 118681"/>
              <a:gd name="connsiteY55" fmla="*/ 94771 h 97255"/>
              <a:gd name="connsiteX56" fmla="*/ 106204 w 118681"/>
              <a:gd name="connsiteY56" fmla="*/ 94104 h 97255"/>
              <a:gd name="connsiteX57" fmla="*/ 107918 w 118681"/>
              <a:gd name="connsiteY57" fmla="*/ 93247 h 97255"/>
              <a:gd name="connsiteX58" fmla="*/ 106585 w 118681"/>
              <a:gd name="connsiteY58" fmla="*/ 92008 h 97255"/>
              <a:gd name="connsiteX59" fmla="*/ 109633 w 118681"/>
              <a:gd name="connsiteY59" fmla="*/ 92294 h 97255"/>
              <a:gd name="connsiteX60" fmla="*/ 109633 w 118681"/>
              <a:gd name="connsiteY60" fmla="*/ 91913 h 97255"/>
              <a:gd name="connsiteX61" fmla="*/ 109919 w 118681"/>
              <a:gd name="connsiteY61" fmla="*/ 91627 h 97255"/>
              <a:gd name="connsiteX62" fmla="*/ 109252 w 118681"/>
              <a:gd name="connsiteY62" fmla="*/ 91246 h 97255"/>
              <a:gd name="connsiteX63" fmla="*/ 110014 w 118681"/>
              <a:gd name="connsiteY63" fmla="*/ 90961 h 97255"/>
              <a:gd name="connsiteX64" fmla="*/ 111157 w 118681"/>
              <a:gd name="connsiteY64" fmla="*/ 89627 h 97255"/>
              <a:gd name="connsiteX65" fmla="*/ 110776 w 118681"/>
              <a:gd name="connsiteY65" fmla="*/ 87151 h 97255"/>
              <a:gd name="connsiteX66" fmla="*/ 110014 w 118681"/>
              <a:gd name="connsiteY66" fmla="*/ 84579 h 97255"/>
              <a:gd name="connsiteX67" fmla="*/ 110966 w 118681"/>
              <a:gd name="connsiteY67" fmla="*/ 80388 h 97255"/>
              <a:gd name="connsiteX68" fmla="*/ 112776 w 118681"/>
              <a:gd name="connsiteY68" fmla="*/ 80959 h 97255"/>
              <a:gd name="connsiteX69" fmla="*/ 112205 w 118681"/>
              <a:gd name="connsiteY69" fmla="*/ 79816 h 97255"/>
              <a:gd name="connsiteX70" fmla="*/ 113157 w 118681"/>
              <a:gd name="connsiteY70" fmla="*/ 76006 h 97255"/>
              <a:gd name="connsiteX71" fmla="*/ 113538 w 118681"/>
              <a:gd name="connsiteY71" fmla="*/ 75340 h 97255"/>
              <a:gd name="connsiteX72" fmla="*/ 113824 w 118681"/>
              <a:gd name="connsiteY72" fmla="*/ 76387 h 97255"/>
              <a:gd name="connsiteX73" fmla="*/ 112872 w 118681"/>
              <a:gd name="connsiteY73" fmla="*/ 74197 h 97255"/>
              <a:gd name="connsiteX74" fmla="*/ 114300 w 118681"/>
              <a:gd name="connsiteY74" fmla="*/ 72958 h 97255"/>
              <a:gd name="connsiteX75" fmla="*/ 113443 w 118681"/>
              <a:gd name="connsiteY75" fmla="*/ 72577 h 97255"/>
              <a:gd name="connsiteX76" fmla="*/ 114681 w 118681"/>
              <a:gd name="connsiteY76" fmla="*/ 72006 h 97255"/>
              <a:gd name="connsiteX77" fmla="*/ 113729 w 118681"/>
              <a:gd name="connsiteY77" fmla="*/ 71530 h 97255"/>
              <a:gd name="connsiteX78" fmla="*/ 113919 w 118681"/>
              <a:gd name="connsiteY78" fmla="*/ 69815 h 97255"/>
              <a:gd name="connsiteX79" fmla="*/ 113634 w 118681"/>
              <a:gd name="connsiteY79" fmla="*/ 68767 h 97255"/>
              <a:gd name="connsiteX80" fmla="*/ 114110 w 118681"/>
              <a:gd name="connsiteY80" fmla="*/ 67720 h 97255"/>
              <a:gd name="connsiteX81" fmla="*/ 113538 w 118681"/>
              <a:gd name="connsiteY81" fmla="*/ 67339 h 97255"/>
              <a:gd name="connsiteX82" fmla="*/ 114967 w 118681"/>
              <a:gd name="connsiteY82" fmla="*/ 65338 h 97255"/>
              <a:gd name="connsiteX83" fmla="*/ 113919 w 118681"/>
              <a:gd name="connsiteY83" fmla="*/ 64862 h 97255"/>
              <a:gd name="connsiteX84" fmla="*/ 113729 w 118681"/>
              <a:gd name="connsiteY84" fmla="*/ 62671 h 97255"/>
              <a:gd name="connsiteX85" fmla="*/ 114205 w 118681"/>
              <a:gd name="connsiteY85" fmla="*/ 62386 h 97255"/>
              <a:gd name="connsiteX86" fmla="*/ 113919 w 118681"/>
              <a:gd name="connsiteY86" fmla="*/ 60957 h 97255"/>
              <a:gd name="connsiteX87" fmla="*/ 114205 w 118681"/>
              <a:gd name="connsiteY87" fmla="*/ 59909 h 97255"/>
              <a:gd name="connsiteX88" fmla="*/ 115729 w 118681"/>
              <a:gd name="connsiteY88" fmla="*/ 58957 h 97255"/>
              <a:gd name="connsiteX89" fmla="*/ 113919 w 118681"/>
              <a:gd name="connsiteY89" fmla="*/ 59147 h 97255"/>
              <a:gd name="connsiteX90" fmla="*/ 113729 w 118681"/>
              <a:gd name="connsiteY90" fmla="*/ 55623 h 97255"/>
              <a:gd name="connsiteX91" fmla="*/ 115253 w 118681"/>
              <a:gd name="connsiteY91" fmla="*/ 56099 h 97255"/>
              <a:gd name="connsiteX92" fmla="*/ 115062 w 118681"/>
              <a:gd name="connsiteY92" fmla="*/ 57814 h 97255"/>
              <a:gd name="connsiteX93" fmla="*/ 115253 w 118681"/>
              <a:gd name="connsiteY93" fmla="*/ 55718 h 97255"/>
              <a:gd name="connsiteX94" fmla="*/ 116015 w 118681"/>
              <a:gd name="connsiteY94" fmla="*/ 55051 h 97255"/>
              <a:gd name="connsiteX95" fmla="*/ 115634 w 118681"/>
              <a:gd name="connsiteY95" fmla="*/ 47622 h 97255"/>
              <a:gd name="connsiteX96" fmla="*/ 116777 w 118681"/>
              <a:gd name="connsiteY96" fmla="*/ 47336 h 97255"/>
              <a:gd name="connsiteX97" fmla="*/ 115729 w 118681"/>
              <a:gd name="connsiteY97" fmla="*/ 46860 h 97255"/>
              <a:gd name="connsiteX98" fmla="*/ 117348 w 118681"/>
              <a:gd name="connsiteY98" fmla="*/ 44574 h 97255"/>
              <a:gd name="connsiteX99" fmla="*/ 116777 w 118681"/>
              <a:gd name="connsiteY99" fmla="*/ 43812 h 97255"/>
              <a:gd name="connsiteX100" fmla="*/ 118682 w 118681"/>
              <a:gd name="connsiteY100" fmla="*/ 42193 h 97255"/>
              <a:gd name="connsiteX101" fmla="*/ 116491 w 118681"/>
              <a:gd name="connsiteY101" fmla="*/ 39145 h 97255"/>
              <a:gd name="connsiteX102" fmla="*/ 116396 w 118681"/>
              <a:gd name="connsiteY102" fmla="*/ 39145 h 97255"/>
              <a:gd name="connsiteX103" fmla="*/ 115729 w 118681"/>
              <a:gd name="connsiteY103" fmla="*/ 35906 h 97255"/>
              <a:gd name="connsiteX104" fmla="*/ 115062 w 118681"/>
              <a:gd name="connsiteY104" fmla="*/ 27334 h 97255"/>
              <a:gd name="connsiteX105" fmla="*/ 116777 w 118681"/>
              <a:gd name="connsiteY105" fmla="*/ 25048 h 97255"/>
              <a:gd name="connsiteX106" fmla="*/ 112395 w 118681"/>
              <a:gd name="connsiteY106" fmla="*/ 22095 h 97255"/>
              <a:gd name="connsiteX107" fmla="*/ 105252 w 118681"/>
              <a:gd name="connsiteY107" fmla="*/ 20285 h 97255"/>
              <a:gd name="connsiteX108" fmla="*/ 105537 w 118681"/>
              <a:gd name="connsiteY108" fmla="*/ 19999 h 97255"/>
              <a:gd name="connsiteX109" fmla="*/ 91345 w 118681"/>
              <a:gd name="connsiteY109" fmla="*/ 19618 h 97255"/>
              <a:gd name="connsiteX110" fmla="*/ 91916 w 118681"/>
              <a:gd name="connsiteY110" fmla="*/ 20095 h 97255"/>
              <a:gd name="connsiteX111" fmla="*/ 90583 w 118681"/>
              <a:gd name="connsiteY111" fmla="*/ 19904 h 97255"/>
              <a:gd name="connsiteX112" fmla="*/ 85154 w 118681"/>
              <a:gd name="connsiteY112" fmla="*/ 18761 h 97255"/>
              <a:gd name="connsiteX113" fmla="*/ 85630 w 118681"/>
              <a:gd name="connsiteY113" fmla="*/ 18094 h 97255"/>
              <a:gd name="connsiteX114" fmla="*/ 68675 w 118681"/>
              <a:gd name="connsiteY114" fmla="*/ 12951 h 97255"/>
              <a:gd name="connsiteX115" fmla="*/ 68580 w 118681"/>
              <a:gd name="connsiteY115" fmla="*/ 13618 h 97255"/>
              <a:gd name="connsiteX116" fmla="*/ 65437 w 118681"/>
              <a:gd name="connsiteY116" fmla="*/ 12379 h 97255"/>
              <a:gd name="connsiteX117" fmla="*/ 72676 w 118681"/>
              <a:gd name="connsiteY117" fmla="*/ 15713 h 97255"/>
              <a:gd name="connsiteX118" fmla="*/ 66390 w 118681"/>
              <a:gd name="connsiteY118" fmla="*/ 15427 h 97255"/>
              <a:gd name="connsiteX119" fmla="*/ 70581 w 118681"/>
              <a:gd name="connsiteY119" fmla="*/ 16856 h 97255"/>
              <a:gd name="connsiteX120" fmla="*/ 63722 w 118681"/>
              <a:gd name="connsiteY120" fmla="*/ 16094 h 97255"/>
              <a:gd name="connsiteX121" fmla="*/ 66009 w 118681"/>
              <a:gd name="connsiteY121" fmla="*/ 16094 h 97255"/>
              <a:gd name="connsiteX122" fmla="*/ 64104 w 118681"/>
              <a:gd name="connsiteY122" fmla="*/ 14665 h 97255"/>
              <a:gd name="connsiteX123" fmla="*/ 46673 w 118681"/>
              <a:gd name="connsiteY123" fmla="*/ 10284 h 97255"/>
              <a:gd name="connsiteX124" fmla="*/ 45625 w 118681"/>
              <a:gd name="connsiteY124" fmla="*/ 9331 h 97255"/>
              <a:gd name="connsiteX125" fmla="*/ 30861 w 118681"/>
              <a:gd name="connsiteY125" fmla="*/ 6569 h 97255"/>
              <a:gd name="connsiteX126" fmla="*/ 31242 w 118681"/>
              <a:gd name="connsiteY126" fmla="*/ 6283 h 97255"/>
              <a:gd name="connsiteX127" fmla="*/ 27337 w 118681"/>
              <a:gd name="connsiteY127" fmla="*/ 4283 h 97255"/>
              <a:gd name="connsiteX128" fmla="*/ 28670 w 118681"/>
              <a:gd name="connsiteY128" fmla="*/ 3902 h 97255"/>
              <a:gd name="connsiteX129" fmla="*/ 26575 w 118681"/>
              <a:gd name="connsiteY129" fmla="*/ 3426 h 97255"/>
              <a:gd name="connsiteX130" fmla="*/ 27147 w 118681"/>
              <a:gd name="connsiteY130" fmla="*/ 3235 h 97255"/>
              <a:gd name="connsiteX131" fmla="*/ 25908 w 118681"/>
              <a:gd name="connsiteY131" fmla="*/ 1140 h 97255"/>
              <a:gd name="connsiteX132" fmla="*/ 26289 w 118681"/>
              <a:gd name="connsiteY132" fmla="*/ 473 h 97255"/>
              <a:gd name="connsiteX133" fmla="*/ 25528 w 118681"/>
              <a:gd name="connsiteY133" fmla="*/ 283 h 97255"/>
              <a:gd name="connsiteX134" fmla="*/ 26575 w 118681"/>
              <a:gd name="connsiteY134" fmla="*/ 2664 h 97255"/>
              <a:gd name="connsiteX135" fmla="*/ 24003 w 118681"/>
              <a:gd name="connsiteY135" fmla="*/ 3902 h 97255"/>
              <a:gd name="connsiteX136" fmla="*/ 27718 w 118681"/>
              <a:gd name="connsiteY136" fmla="*/ 5902 h 97255"/>
              <a:gd name="connsiteX137" fmla="*/ 27337 w 118681"/>
              <a:gd name="connsiteY137" fmla="*/ 6569 h 97255"/>
              <a:gd name="connsiteX138" fmla="*/ 27909 w 118681"/>
              <a:gd name="connsiteY138" fmla="*/ 6379 h 97255"/>
              <a:gd name="connsiteX139" fmla="*/ 27813 w 118681"/>
              <a:gd name="connsiteY139" fmla="*/ 8188 h 97255"/>
              <a:gd name="connsiteX140" fmla="*/ 21717 w 118681"/>
              <a:gd name="connsiteY140" fmla="*/ 5331 h 97255"/>
              <a:gd name="connsiteX141" fmla="*/ 22956 w 118681"/>
              <a:gd name="connsiteY141" fmla="*/ 6379 h 97255"/>
              <a:gd name="connsiteX142" fmla="*/ 22479 w 118681"/>
              <a:gd name="connsiteY142" fmla="*/ 6664 h 97255"/>
              <a:gd name="connsiteX143" fmla="*/ 25528 w 118681"/>
              <a:gd name="connsiteY143" fmla="*/ 8093 h 97255"/>
              <a:gd name="connsiteX144" fmla="*/ 21146 w 118681"/>
              <a:gd name="connsiteY144" fmla="*/ 7045 h 97255"/>
              <a:gd name="connsiteX145" fmla="*/ 21622 w 118681"/>
              <a:gd name="connsiteY145" fmla="*/ 6760 h 97255"/>
              <a:gd name="connsiteX146" fmla="*/ 19527 w 118681"/>
              <a:gd name="connsiteY146" fmla="*/ 6950 h 97255"/>
              <a:gd name="connsiteX147" fmla="*/ 20670 w 118681"/>
              <a:gd name="connsiteY147" fmla="*/ 7236 h 97255"/>
              <a:gd name="connsiteX148" fmla="*/ 19621 w 118681"/>
              <a:gd name="connsiteY148" fmla="*/ 7712 h 97255"/>
              <a:gd name="connsiteX149" fmla="*/ 17145 w 118681"/>
              <a:gd name="connsiteY149" fmla="*/ 8950 h 97255"/>
              <a:gd name="connsiteX150" fmla="*/ 17907 w 118681"/>
              <a:gd name="connsiteY150" fmla="*/ 8093 h 97255"/>
              <a:gd name="connsiteX151" fmla="*/ 18955 w 118681"/>
              <a:gd name="connsiteY151" fmla="*/ 8760 h 97255"/>
              <a:gd name="connsiteX152" fmla="*/ 18765 w 118681"/>
              <a:gd name="connsiteY152" fmla="*/ 7998 h 97255"/>
              <a:gd name="connsiteX153" fmla="*/ 19145 w 118681"/>
              <a:gd name="connsiteY153" fmla="*/ 7712 h 97255"/>
              <a:gd name="connsiteX154" fmla="*/ 16764 w 118681"/>
              <a:gd name="connsiteY154" fmla="*/ 7807 h 97255"/>
              <a:gd name="connsiteX155" fmla="*/ 16764 w 118681"/>
              <a:gd name="connsiteY155" fmla="*/ 9617 h 97255"/>
              <a:gd name="connsiteX156" fmla="*/ 13145 w 118681"/>
              <a:gd name="connsiteY156" fmla="*/ 15999 h 97255"/>
              <a:gd name="connsiteX157" fmla="*/ 16003 w 118681"/>
              <a:gd name="connsiteY157" fmla="*/ 12760 h 97255"/>
              <a:gd name="connsiteX158" fmla="*/ 13811 w 118681"/>
              <a:gd name="connsiteY158" fmla="*/ 16570 h 97255"/>
              <a:gd name="connsiteX159" fmla="*/ 13907 w 118681"/>
              <a:gd name="connsiteY159" fmla="*/ 17332 h 97255"/>
              <a:gd name="connsiteX160" fmla="*/ 14669 w 118681"/>
              <a:gd name="connsiteY160" fmla="*/ 17142 h 97255"/>
              <a:gd name="connsiteX161" fmla="*/ 15526 w 118681"/>
              <a:gd name="connsiteY161" fmla="*/ 15904 h 97255"/>
              <a:gd name="connsiteX162" fmla="*/ 14002 w 118681"/>
              <a:gd name="connsiteY162" fmla="*/ 18094 h 97255"/>
              <a:gd name="connsiteX163" fmla="*/ 13716 w 118681"/>
              <a:gd name="connsiteY163" fmla="*/ 20571 h 97255"/>
              <a:gd name="connsiteX164" fmla="*/ 15336 w 118681"/>
              <a:gd name="connsiteY164" fmla="*/ 18094 h 97255"/>
              <a:gd name="connsiteX165" fmla="*/ 14383 w 118681"/>
              <a:gd name="connsiteY165" fmla="*/ 20761 h 97255"/>
              <a:gd name="connsiteX166" fmla="*/ 13716 w 118681"/>
              <a:gd name="connsiteY166" fmla="*/ 20571 h 97255"/>
              <a:gd name="connsiteX167" fmla="*/ 12002 w 118681"/>
              <a:gd name="connsiteY167" fmla="*/ 24095 h 97255"/>
              <a:gd name="connsiteX168" fmla="*/ 11335 w 118681"/>
              <a:gd name="connsiteY168" fmla="*/ 26095 h 97255"/>
              <a:gd name="connsiteX169" fmla="*/ 11621 w 118681"/>
              <a:gd name="connsiteY169" fmla="*/ 27238 h 97255"/>
              <a:gd name="connsiteX170" fmla="*/ 9716 w 118681"/>
              <a:gd name="connsiteY170" fmla="*/ 31144 h 97255"/>
              <a:gd name="connsiteX171" fmla="*/ 10096 w 118681"/>
              <a:gd name="connsiteY171" fmla="*/ 32001 h 97255"/>
              <a:gd name="connsiteX172" fmla="*/ 8954 w 118681"/>
              <a:gd name="connsiteY172" fmla="*/ 34954 h 97255"/>
              <a:gd name="connsiteX173" fmla="*/ 9716 w 118681"/>
              <a:gd name="connsiteY173" fmla="*/ 35906 h 97255"/>
              <a:gd name="connsiteX174" fmla="*/ 8477 w 118681"/>
              <a:gd name="connsiteY174" fmla="*/ 37430 h 97255"/>
              <a:gd name="connsiteX175" fmla="*/ 7525 w 118681"/>
              <a:gd name="connsiteY175" fmla="*/ 40097 h 97255"/>
              <a:gd name="connsiteX176" fmla="*/ 6478 w 118681"/>
              <a:gd name="connsiteY176" fmla="*/ 39811 h 97255"/>
              <a:gd name="connsiteX177" fmla="*/ 7144 w 118681"/>
              <a:gd name="connsiteY177" fmla="*/ 40669 h 97255"/>
              <a:gd name="connsiteX178" fmla="*/ 6001 w 118681"/>
              <a:gd name="connsiteY178" fmla="*/ 41812 h 97255"/>
              <a:gd name="connsiteX179" fmla="*/ 6382 w 118681"/>
              <a:gd name="connsiteY179" fmla="*/ 43336 h 97255"/>
              <a:gd name="connsiteX180" fmla="*/ 2381 w 118681"/>
              <a:gd name="connsiteY180" fmla="*/ 51432 h 97255"/>
              <a:gd name="connsiteX181" fmla="*/ 1620 w 118681"/>
              <a:gd name="connsiteY181" fmla="*/ 53432 h 97255"/>
              <a:gd name="connsiteX182" fmla="*/ 2572 w 118681"/>
              <a:gd name="connsiteY182" fmla="*/ 53718 h 97255"/>
              <a:gd name="connsiteX183" fmla="*/ 1715 w 118681"/>
              <a:gd name="connsiteY183" fmla="*/ 54956 h 97255"/>
              <a:gd name="connsiteX184" fmla="*/ 2477 w 118681"/>
              <a:gd name="connsiteY184" fmla="*/ 54766 h 97255"/>
              <a:gd name="connsiteX185" fmla="*/ 2477 w 118681"/>
              <a:gd name="connsiteY185" fmla="*/ 56956 h 97255"/>
              <a:gd name="connsiteX186" fmla="*/ 4096 w 118681"/>
              <a:gd name="connsiteY186" fmla="*/ 59909 h 97255"/>
              <a:gd name="connsiteX187" fmla="*/ 3143 w 118681"/>
              <a:gd name="connsiteY187" fmla="*/ 60766 h 97255"/>
              <a:gd name="connsiteX188" fmla="*/ 3334 w 118681"/>
              <a:gd name="connsiteY188" fmla="*/ 60100 h 97255"/>
              <a:gd name="connsiteX189" fmla="*/ 2191 w 118681"/>
              <a:gd name="connsiteY189" fmla="*/ 62386 h 97255"/>
              <a:gd name="connsiteX190" fmla="*/ 1048 w 118681"/>
              <a:gd name="connsiteY190" fmla="*/ 62862 h 97255"/>
              <a:gd name="connsiteX191" fmla="*/ 1905 w 118681"/>
              <a:gd name="connsiteY191" fmla="*/ 63052 h 97255"/>
              <a:gd name="connsiteX192" fmla="*/ 1905 w 118681"/>
              <a:gd name="connsiteY192" fmla="*/ 64862 h 97255"/>
              <a:gd name="connsiteX193" fmla="*/ 1238 w 118681"/>
              <a:gd name="connsiteY193" fmla="*/ 66862 h 97255"/>
              <a:gd name="connsiteX194" fmla="*/ 0 w 118681"/>
              <a:gd name="connsiteY194" fmla="*/ 66577 h 97255"/>
              <a:gd name="connsiteX195" fmla="*/ 102299 w 118681"/>
              <a:gd name="connsiteY195" fmla="*/ 21714 h 97255"/>
              <a:gd name="connsiteX196" fmla="*/ 98489 w 118681"/>
              <a:gd name="connsiteY196" fmla="*/ 20857 h 97255"/>
              <a:gd name="connsiteX197" fmla="*/ 102299 w 118681"/>
              <a:gd name="connsiteY197" fmla="*/ 21714 h 97255"/>
              <a:gd name="connsiteX198" fmla="*/ 82487 w 118681"/>
              <a:gd name="connsiteY198" fmla="*/ 18285 h 97255"/>
              <a:gd name="connsiteX199" fmla="*/ 80582 w 118681"/>
              <a:gd name="connsiteY199" fmla="*/ 17618 h 97255"/>
              <a:gd name="connsiteX200" fmla="*/ 82487 w 118681"/>
              <a:gd name="connsiteY200" fmla="*/ 18285 h 97255"/>
              <a:gd name="connsiteX201" fmla="*/ 78772 w 118681"/>
              <a:gd name="connsiteY201" fmla="*/ 17809 h 97255"/>
              <a:gd name="connsiteX202" fmla="*/ 77438 w 118681"/>
              <a:gd name="connsiteY202" fmla="*/ 16856 h 97255"/>
              <a:gd name="connsiteX203" fmla="*/ 78772 w 118681"/>
              <a:gd name="connsiteY203" fmla="*/ 17809 h 97255"/>
              <a:gd name="connsiteX204" fmla="*/ 51245 w 118681"/>
              <a:gd name="connsiteY204" fmla="*/ 12665 h 97255"/>
              <a:gd name="connsiteX205" fmla="*/ 49530 w 118681"/>
              <a:gd name="connsiteY205" fmla="*/ 11617 h 97255"/>
              <a:gd name="connsiteX206" fmla="*/ 51245 w 118681"/>
              <a:gd name="connsiteY206" fmla="*/ 12665 h 97255"/>
              <a:gd name="connsiteX207" fmla="*/ 47816 w 118681"/>
              <a:gd name="connsiteY207" fmla="*/ 11236 h 97255"/>
              <a:gd name="connsiteX208" fmla="*/ 45911 w 118681"/>
              <a:gd name="connsiteY208" fmla="*/ 10474 h 97255"/>
              <a:gd name="connsiteX209" fmla="*/ 47816 w 118681"/>
              <a:gd name="connsiteY209" fmla="*/ 11236 h 97255"/>
              <a:gd name="connsiteX210" fmla="*/ 48102 w 118681"/>
              <a:gd name="connsiteY210" fmla="*/ 88008 h 97255"/>
              <a:gd name="connsiteX211" fmla="*/ 46482 w 118681"/>
              <a:gd name="connsiteY211" fmla="*/ 87055 h 97255"/>
              <a:gd name="connsiteX212" fmla="*/ 48102 w 118681"/>
              <a:gd name="connsiteY212" fmla="*/ 88008 h 97255"/>
              <a:gd name="connsiteX213" fmla="*/ 43911 w 118681"/>
              <a:gd name="connsiteY213" fmla="*/ 87627 h 97255"/>
              <a:gd name="connsiteX214" fmla="*/ 49530 w 118681"/>
              <a:gd name="connsiteY214" fmla="*/ 88675 h 97255"/>
              <a:gd name="connsiteX215" fmla="*/ 48863 w 118681"/>
              <a:gd name="connsiteY215" fmla="*/ 88198 h 97255"/>
              <a:gd name="connsiteX216" fmla="*/ 52959 w 118681"/>
              <a:gd name="connsiteY216" fmla="*/ 90389 h 97255"/>
              <a:gd name="connsiteX217" fmla="*/ 45530 w 118681"/>
              <a:gd name="connsiteY217" fmla="*/ 88389 h 97255"/>
              <a:gd name="connsiteX218" fmla="*/ 44387 w 118681"/>
              <a:gd name="connsiteY218" fmla="*/ 88198 h 97255"/>
              <a:gd name="connsiteX219" fmla="*/ 43911 w 118681"/>
              <a:gd name="connsiteY219" fmla="*/ 87627 h 97255"/>
              <a:gd name="connsiteX220" fmla="*/ 43244 w 118681"/>
              <a:gd name="connsiteY220" fmla="*/ 86008 h 97255"/>
              <a:gd name="connsiteX221" fmla="*/ 41624 w 118681"/>
              <a:gd name="connsiteY221" fmla="*/ 85722 h 97255"/>
              <a:gd name="connsiteX222" fmla="*/ 43244 w 118681"/>
              <a:gd name="connsiteY222" fmla="*/ 86008 h 97255"/>
              <a:gd name="connsiteX223" fmla="*/ 30195 w 118681"/>
              <a:gd name="connsiteY223" fmla="*/ 6760 h 97255"/>
              <a:gd name="connsiteX224" fmla="*/ 32766 w 118681"/>
              <a:gd name="connsiteY224" fmla="*/ 8760 h 97255"/>
              <a:gd name="connsiteX225" fmla="*/ 34195 w 118681"/>
              <a:gd name="connsiteY225" fmla="*/ 9046 h 97255"/>
              <a:gd name="connsiteX226" fmla="*/ 31718 w 118681"/>
              <a:gd name="connsiteY226" fmla="*/ 9236 h 97255"/>
              <a:gd name="connsiteX227" fmla="*/ 31052 w 118681"/>
              <a:gd name="connsiteY227" fmla="*/ 8760 h 97255"/>
              <a:gd name="connsiteX228" fmla="*/ 31718 w 118681"/>
              <a:gd name="connsiteY228" fmla="*/ 8188 h 97255"/>
              <a:gd name="connsiteX229" fmla="*/ 30195 w 118681"/>
              <a:gd name="connsiteY229" fmla="*/ 6760 h 97255"/>
              <a:gd name="connsiteX230" fmla="*/ 15240 w 118681"/>
              <a:gd name="connsiteY230" fmla="*/ 11903 h 97255"/>
              <a:gd name="connsiteX231" fmla="*/ 18002 w 118681"/>
              <a:gd name="connsiteY231" fmla="*/ 9712 h 97255"/>
              <a:gd name="connsiteX232" fmla="*/ 15240 w 118681"/>
              <a:gd name="connsiteY232" fmla="*/ 11903 h 97255"/>
              <a:gd name="connsiteX233" fmla="*/ 16193 w 118681"/>
              <a:gd name="connsiteY233" fmla="*/ 12951 h 97255"/>
              <a:gd name="connsiteX234" fmla="*/ 16003 w 118681"/>
              <a:gd name="connsiteY234" fmla="*/ 13237 h 97255"/>
              <a:gd name="connsiteX235" fmla="*/ 16193 w 118681"/>
              <a:gd name="connsiteY235" fmla="*/ 13618 h 97255"/>
              <a:gd name="connsiteX236" fmla="*/ 15336 w 118681"/>
              <a:gd name="connsiteY236" fmla="*/ 13808 h 97255"/>
              <a:gd name="connsiteX237" fmla="*/ 16193 w 118681"/>
              <a:gd name="connsiteY237" fmla="*/ 12951 h 97255"/>
              <a:gd name="connsiteX238" fmla="*/ 2953 w 118681"/>
              <a:gd name="connsiteY238" fmla="*/ 55337 h 97255"/>
              <a:gd name="connsiteX239" fmla="*/ 2477 w 118681"/>
              <a:gd name="connsiteY239" fmla="*/ 55909 h 97255"/>
              <a:gd name="connsiteX240" fmla="*/ 2953 w 118681"/>
              <a:gd name="connsiteY240" fmla="*/ 53813 h 97255"/>
              <a:gd name="connsiteX241" fmla="*/ 2953 w 118681"/>
              <a:gd name="connsiteY241" fmla="*/ 55337 h 97255"/>
              <a:gd name="connsiteX242" fmla="*/ 4858 w 118681"/>
              <a:gd name="connsiteY242" fmla="*/ 51051 h 97255"/>
              <a:gd name="connsiteX243" fmla="*/ 4572 w 118681"/>
              <a:gd name="connsiteY243" fmla="*/ 51718 h 97255"/>
              <a:gd name="connsiteX244" fmla="*/ 3810 w 118681"/>
              <a:gd name="connsiteY244" fmla="*/ 51527 h 97255"/>
              <a:gd name="connsiteX245" fmla="*/ 4858 w 118681"/>
              <a:gd name="connsiteY245" fmla="*/ 51051 h 97255"/>
              <a:gd name="connsiteX246" fmla="*/ 3334 w 118681"/>
              <a:gd name="connsiteY246" fmla="*/ 51813 h 97255"/>
              <a:gd name="connsiteX247" fmla="*/ 3715 w 118681"/>
              <a:gd name="connsiteY247" fmla="*/ 53337 h 97255"/>
              <a:gd name="connsiteX248" fmla="*/ 3334 w 118681"/>
              <a:gd name="connsiteY248" fmla="*/ 51813 h 9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97255">
                <a:moveTo>
                  <a:pt x="0" y="66577"/>
                </a:moveTo>
                <a:cubicBezTo>
                  <a:pt x="762" y="67624"/>
                  <a:pt x="1524" y="66291"/>
                  <a:pt x="2286" y="67148"/>
                </a:cubicBezTo>
                <a:cubicBezTo>
                  <a:pt x="1905" y="68005"/>
                  <a:pt x="1524" y="68101"/>
                  <a:pt x="2286" y="67910"/>
                </a:cubicBezTo>
                <a:cubicBezTo>
                  <a:pt x="2286" y="68196"/>
                  <a:pt x="2191" y="69529"/>
                  <a:pt x="1715" y="69625"/>
                </a:cubicBezTo>
                <a:cubicBezTo>
                  <a:pt x="1715" y="70101"/>
                  <a:pt x="1905" y="70291"/>
                  <a:pt x="2096" y="70482"/>
                </a:cubicBezTo>
                <a:cubicBezTo>
                  <a:pt x="1810" y="71149"/>
                  <a:pt x="1334" y="70863"/>
                  <a:pt x="1143" y="72101"/>
                </a:cubicBezTo>
                <a:cubicBezTo>
                  <a:pt x="2191" y="72863"/>
                  <a:pt x="2763" y="70387"/>
                  <a:pt x="3906" y="71339"/>
                </a:cubicBezTo>
                <a:cubicBezTo>
                  <a:pt x="4096" y="70577"/>
                  <a:pt x="3620" y="70863"/>
                  <a:pt x="3715" y="70196"/>
                </a:cubicBezTo>
                <a:cubicBezTo>
                  <a:pt x="5239" y="71434"/>
                  <a:pt x="5144" y="74768"/>
                  <a:pt x="6858" y="75625"/>
                </a:cubicBezTo>
                <a:cubicBezTo>
                  <a:pt x="7049" y="73911"/>
                  <a:pt x="8382" y="75625"/>
                  <a:pt x="7715" y="77245"/>
                </a:cubicBezTo>
                <a:cubicBezTo>
                  <a:pt x="9906" y="77054"/>
                  <a:pt x="9335" y="76483"/>
                  <a:pt x="11430" y="78102"/>
                </a:cubicBezTo>
                <a:cubicBezTo>
                  <a:pt x="10954" y="78959"/>
                  <a:pt x="10383" y="79435"/>
                  <a:pt x="9716" y="79150"/>
                </a:cubicBezTo>
                <a:cubicBezTo>
                  <a:pt x="9620" y="81436"/>
                  <a:pt x="11145" y="80578"/>
                  <a:pt x="12192" y="80769"/>
                </a:cubicBezTo>
                <a:cubicBezTo>
                  <a:pt x="11906" y="80007"/>
                  <a:pt x="12288" y="80007"/>
                  <a:pt x="12764" y="80197"/>
                </a:cubicBezTo>
                <a:cubicBezTo>
                  <a:pt x="12668" y="80483"/>
                  <a:pt x="12573" y="80388"/>
                  <a:pt x="12383" y="80483"/>
                </a:cubicBezTo>
                <a:cubicBezTo>
                  <a:pt x="15621" y="82198"/>
                  <a:pt x="19812" y="81626"/>
                  <a:pt x="23718" y="82674"/>
                </a:cubicBezTo>
                <a:cubicBezTo>
                  <a:pt x="23908" y="82102"/>
                  <a:pt x="23718" y="82007"/>
                  <a:pt x="23813" y="81626"/>
                </a:cubicBezTo>
                <a:cubicBezTo>
                  <a:pt x="25622" y="81340"/>
                  <a:pt x="26480" y="83150"/>
                  <a:pt x="24194" y="82483"/>
                </a:cubicBezTo>
                <a:cubicBezTo>
                  <a:pt x="24099" y="83055"/>
                  <a:pt x="25622" y="83436"/>
                  <a:pt x="26099" y="84007"/>
                </a:cubicBezTo>
                <a:cubicBezTo>
                  <a:pt x="25718" y="83436"/>
                  <a:pt x="26384" y="82864"/>
                  <a:pt x="26765" y="82388"/>
                </a:cubicBezTo>
                <a:cubicBezTo>
                  <a:pt x="26861" y="84103"/>
                  <a:pt x="27718" y="83245"/>
                  <a:pt x="28670" y="83531"/>
                </a:cubicBezTo>
                <a:cubicBezTo>
                  <a:pt x="28670" y="82388"/>
                  <a:pt x="28099" y="83436"/>
                  <a:pt x="27909" y="82674"/>
                </a:cubicBezTo>
                <a:cubicBezTo>
                  <a:pt x="28385" y="81912"/>
                  <a:pt x="29052" y="82674"/>
                  <a:pt x="29337" y="82960"/>
                </a:cubicBezTo>
                <a:cubicBezTo>
                  <a:pt x="29242" y="83341"/>
                  <a:pt x="29052" y="83150"/>
                  <a:pt x="28861" y="83245"/>
                </a:cubicBezTo>
                <a:cubicBezTo>
                  <a:pt x="28766" y="84007"/>
                  <a:pt x="29433" y="83531"/>
                  <a:pt x="29623" y="83722"/>
                </a:cubicBezTo>
                <a:cubicBezTo>
                  <a:pt x="29623" y="83436"/>
                  <a:pt x="29528" y="83341"/>
                  <a:pt x="29623" y="82960"/>
                </a:cubicBezTo>
                <a:cubicBezTo>
                  <a:pt x="31242" y="83245"/>
                  <a:pt x="31718" y="83626"/>
                  <a:pt x="33147" y="84007"/>
                </a:cubicBezTo>
                <a:cubicBezTo>
                  <a:pt x="33338" y="84198"/>
                  <a:pt x="33052" y="84388"/>
                  <a:pt x="32957" y="85055"/>
                </a:cubicBezTo>
                <a:cubicBezTo>
                  <a:pt x="33814" y="84293"/>
                  <a:pt x="33528" y="85912"/>
                  <a:pt x="34386" y="85341"/>
                </a:cubicBezTo>
                <a:cubicBezTo>
                  <a:pt x="34386" y="84293"/>
                  <a:pt x="34004" y="84769"/>
                  <a:pt x="33338" y="84388"/>
                </a:cubicBezTo>
                <a:cubicBezTo>
                  <a:pt x="34480" y="84103"/>
                  <a:pt x="36005" y="83817"/>
                  <a:pt x="36672" y="85055"/>
                </a:cubicBezTo>
                <a:cubicBezTo>
                  <a:pt x="36290" y="85722"/>
                  <a:pt x="35624" y="84960"/>
                  <a:pt x="35243" y="85531"/>
                </a:cubicBezTo>
                <a:cubicBezTo>
                  <a:pt x="35624" y="86674"/>
                  <a:pt x="36957" y="86293"/>
                  <a:pt x="37719" y="86389"/>
                </a:cubicBezTo>
                <a:cubicBezTo>
                  <a:pt x="37434" y="84388"/>
                  <a:pt x="38386" y="87246"/>
                  <a:pt x="38671" y="85912"/>
                </a:cubicBezTo>
                <a:cubicBezTo>
                  <a:pt x="38958" y="86198"/>
                  <a:pt x="38386" y="86389"/>
                  <a:pt x="38577" y="86960"/>
                </a:cubicBezTo>
                <a:cubicBezTo>
                  <a:pt x="39815" y="86960"/>
                  <a:pt x="40386" y="87913"/>
                  <a:pt x="41529" y="87913"/>
                </a:cubicBezTo>
                <a:cubicBezTo>
                  <a:pt x="41434" y="86770"/>
                  <a:pt x="40863" y="87722"/>
                  <a:pt x="40672" y="87055"/>
                </a:cubicBezTo>
                <a:cubicBezTo>
                  <a:pt x="41624" y="86198"/>
                  <a:pt x="41720" y="88103"/>
                  <a:pt x="43053" y="87817"/>
                </a:cubicBezTo>
                <a:cubicBezTo>
                  <a:pt x="42482" y="88675"/>
                  <a:pt x="42101" y="87627"/>
                  <a:pt x="41720" y="88675"/>
                </a:cubicBezTo>
                <a:cubicBezTo>
                  <a:pt x="41815" y="89246"/>
                  <a:pt x="42101" y="89437"/>
                  <a:pt x="42482" y="89532"/>
                </a:cubicBezTo>
                <a:cubicBezTo>
                  <a:pt x="42482" y="89246"/>
                  <a:pt x="42482" y="88960"/>
                  <a:pt x="42577" y="88484"/>
                </a:cubicBezTo>
                <a:cubicBezTo>
                  <a:pt x="47054" y="89818"/>
                  <a:pt x="48863" y="90865"/>
                  <a:pt x="53436" y="92199"/>
                </a:cubicBezTo>
                <a:cubicBezTo>
                  <a:pt x="53530" y="91818"/>
                  <a:pt x="53340" y="91913"/>
                  <a:pt x="53245" y="91818"/>
                </a:cubicBezTo>
                <a:cubicBezTo>
                  <a:pt x="57817" y="89341"/>
                  <a:pt x="61818" y="93818"/>
                  <a:pt x="66485" y="93913"/>
                </a:cubicBezTo>
                <a:cubicBezTo>
                  <a:pt x="66294" y="94390"/>
                  <a:pt x="66009" y="94580"/>
                  <a:pt x="65627" y="94485"/>
                </a:cubicBezTo>
                <a:cubicBezTo>
                  <a:pt x="66390" y="95914"/>
                  <a:pt x="67533" y="94294"/>
                  <a:pt x="68485" y="94580"/>
                </a:cubicBezTo>
                <a:cubicBezTo>
                  <a:pt x="67533" y="96295"/>
                  <a:pt x="69342" y="93437"/>
                  <a:pt x="68485" y="95628"/>
                </a:cubicBezTo>
                <a:lnTo>
                  <a:pt x="70485" y="95914"/>
                </a:lnTo>
                <a:cubicBezTo>
                  <a:pt x="70390" y="95342"/>
                  <a:pt x="70199" y="95152"/>
                  <a:pt x="69818" y="95152"/>
                </a:cubicBezTo>
                <a:cubicBezTo>
                  <a:pt x="75343" y="95247"/>
                  <a:pt x="81820" y="97438"/>
                  <a:pt x="86678" y="96771"/>
                </a:cubicBezTo>
                <a:cubicBezTo>
                  <a:pt x="86678" y="97152"/>
                  <a:pt x="86487" y="97057"/>
                  <a:pt x="86296" y="97057"/>
                </a:cubicBezTo>
                <a:cubicBezTo>
                  <a:pt x="89345" y="98200"/>
                  <a:pt x="96012" y="94009"/>
                  <a:pt x="99060" y="95056"/>
                </a:cubicBezTo>
                <a:cubicBezTo>
                  <a:pt x="99441" y="95152"/>
                  <a:pt x="99441" y="96580"/>
                  <a:pt x="99822" y="96199"/>
                </a:cubicBezTo>
                <a:cubicBezTo>
                  <a:pt x="99822" y="96580"/>
                  <a:pt x="99727" y="96771"/>
                  <a:pt x="99632" y="96866"/>
                </a:cubicBezTo>
                <a:cubicBezTo>
                  <a:pt x="99822" y="97914"/>
                  <a:pt x="100394" y="94485"/>
                  <a:pt x="100870" y="96295"/>
                </a:cubicBezTo>
                <a:cubicBezTo>
                  <a:pt x="101155" y="95628"/>
                  <a:pt x="99918" y="95247"/>
                  <a:pt x="99536" y="94771"/>
                </a:cubicBezTo>
                <a:cubicBezTo>
                  <a:pt x="101728" y="93056"/>
                  <a:pt x="104109" y="92961"/>
                  <a:pt x="106204" y="94104"/>
                </a:cubicBezTo>
                <a:cubicBezTo>
                  <a:pt x="105537" y="92580"/>
                  <a:pt x="107252" y="93151"/>
                  <a:pt x="107918" y="93247"/>
                </a:cubicBezTo>
                <a:cubicBezTo>
                  <a:pt x="108109" y="92675"/>
                  <a:pt x="106680" y="92866"/>
                  <a:pt x="106585" y="92008"/>
                </a:cubicBezTo>
                <a:cubicBezTo>
                  <a:pt x="107156" y="90961"/>
                  <a:pt x="109252" y="91151"/>
                  <a:pt x="109633" y="92294"/>
                </a:cubicBezTo>
                <a:cubicBezTo>
                  <a:pt x="109824" y="92199"/>
                  <a:pt x="109728" y="91913"/>
                  <a:pt x="109633" y="91913"/>
                </a:cubicBezTo>
                <a:cubicBezTo>
                  <a:pt x="109633" y="91532"/>
                  <a:pt x="109824" y="91627"/>
                  <a:pt x="109919" y="91627"/>
                </a:cubicBezTo>
                <a:cubicBezTo>
                  <a:pt x="110014" y="90865"/>
                  <a:pt x="109443" y="91437"/>
                  <a:pt x="109252" y="91246"/>
                </a:cubicBezTo>
                <a:cubicBezTo>
                  <a:pt x="109347" y="90484"/>
                  <a:pt x="109824" y="91151"/>
                  <a:pt x="110014" y="90961"/>
                </a:cubicBezTo>
                <a:cubicBezTo>
                  <a:pt x="109347" y="89818"/>
                  <a:pt x="110490" y="89437"/>
                  <a:pt x="111157" y="89627"/>
                </a:cubicBezTo>
                <a:cubicBezTo>
                  <a:pt x="111347" y="89627"/>
                  <a:pt x="109824" y="87817"/>
                  <a:pt x="110776" y="87151"/>
                </a:cubicBezTo>
                <a:cubicBezTo>
                  <a:pt x="110395" y="86579"/>
                  <a:pt x="110014" y="85912"/>
                  <a:pt x="110014" y="84579"/>
                </a:cubicBezTo>
                <a:cubicBezTo>
                  <a:pt x="110300" y="83150"/>
                  <a:pt x="110966" y="82769"/>
                  <a:pt x="110966" y="80388"/>
                </a:cubicBezTo>
                <a:cubicBezTo>
                  <a:pt x="111347" y="79912"/>
                  <a:pt x="112109" y="81150"/>
                  <a:pt x="112776" y="80959"/>
                </a:cubicBezTo>
                <a:cubicBezTo>
                  <a:pt x="112681" y="80293"/>
                  <a:pt x="112300" y="80293"/>
                  <a:pt x="112205" y="79816"/>
                </a:cubicBezTo>
                <a:cubicBezTo>
                  <a:pt x="112681" y="78578"/>
                  <a:pt x="113538" y="77626"/>
                  <a:pt x="113157" y="76006"/>
                </a:cubicBezTo>
                <a:cubicBezTo>
                  <a:pt x="113252" y="75625"/>
                  <a:pt x="113443" y="75816"/>
                  <a:pt x="113538" y="75340"/>
                </a:cubicBezTo>
                <a:cubicBezTo>
                  <a:pt x="113919" y="75149"/>
                  <a:pt x="113729" y="76102"/>
                  <a:pt x="113824" y="76387"/>
                </a:cubicBezTo>
                <a:cubicBezTo>
                  <a:pt x="114205" y="75435"/>
                  <a:pt x="113729" y="73720"/>
                  <a:pt x="112872" y="74197"/>
                </a:cubicBezTo>
                <a:cubicBezTo>
                  <a:pt x="113062" y="72958"/>
                  <a:pt x="113634" y="72768"/>
                  <a:pt x="114300" y="72958"/>
                </a:cubicBezTo>
                <a:cubicBezTo>
                  <a:pt x="114777" y="72482"/>
                  <a:pt x="113729" y="72577"/>
                  <a:pt x="113443" y="72577"/>
                </a:cubicBezTo>
                <a:cubicBezTo>
                  <a:pt x="113729" y="71911"/>
                  <a:pt x="114300" y="72482"/>
                  <a:pt x="114681" y="72006"/>
                </a:cubicBezTo>
                <a:cubicBezTo>
                  <a:pt x="114681" y="71244"/>
                  <a:pt x="114015" y="71815"/>
                  <a:pt x="113729" y="71530"/>
                </a:cubicBezTo>
                <a:cubicBezTo>
                  <a:pt x="113538" y="70958"/>
                  <a:pt x="113157" y="69720"/>
                  <a:pt x="113919" y="69815"/>
                </a:cubicBezTo>
                <a:cubicBezTo>
                  <a:pt x="113919" y="69148"/>
                  <a:pt x="113443" y="69529"/>
                  <a:pt x="113634" y="68767"/>
                </a:cubicBezTo>
                <a:cubicBezTo>
                  <a:pt x="114300" y="68291"/>
                  <a:pt x="113348" y="67624"/>
                  <a:pt x="114110" y="67720"/>
                </a:cubicBezTo>
                <a:cubicBezTo>
                  <a:pt x="114110" y="67243"/>
                  <a:pt x="113824" y="67434"/>
                  <a:pt x="113538" y="67339"/>
                </a:cubicBezTo>
                <a:cubicBezTo>
                  <a:pt x="113538" y="65053"/>
                  <a:pt x="114491" y="65910"/>
                  <a:pt x="114967" y="65338"/>
                </a:cubicBezTo>
                <a:cubicBezTo>
                  <a:pt x="114967" y="64576"/>
                  <a:pt x="114205" y="65148"/>
                  <a:pt x="113919" y="64862"/>
                </a:cubicBezTo>
                <a:cubicBezTo>
                  <a:pt x="113443" y="64291"/>
                  <a:pt x="114110" y="63433"/>
                  <a:pt x="113729" y="62671"/>
                </a:cubicBezTo>
                <a:cubicBezTo>
                  <a:pt x="113919" y="61909"/>
                  <a:pt x="113919" y="63148"/>
                  <a:pt x="114205" y="62386"/>
                </a:cubicBezTo>
                <a:cubicBezTo>
                  <a:pt x="114110" y="61909"/>
                  <a:pt x="114110" y="61338"/>
                  <a:pt x="113919" y="60957"/>
                </a:cubicBezTo>
                <a:cubicBezTo>
                  <a:pt x="114491" y="59814"/>
                  <a:pt x="115824" y="60290"/>
                  <a:pt x="114205" y="59909"/>
                </a:cubicBezTo>
                <a:cubicBezTo>
                  <a:pt x="114586" y="59147"/>
                  <a:pt x="115253" y="59433"/>
                  <a:pt x="115729" y="58957"/>
                </a:cubicBezTo>
                <a:cubicBezTo>
                  <a:pt x="115443" y="58195"/>
                  <a:pt x="114395" y="59052"/>
                  <a:pt x="113919" y="59147"/>
                </a:cubicBezTo>
                <a:cubicBezTo>
                  <a:pt x="113443" y="58385"/>
                  <a:pt x="113729" y="57433"/>
                  <a:pt x="113729" y="55623"/>
                </a:cubicBezTo>
                <a:cubicBezTo>
                  <a:pt x="114205" y="54766"/>
                  <a:pt x="115062" y="55528"/>
                  <a:pt x="115253" y="56099"/>
                </a:cubicBezTo>
                <a:lnTo>
                  <a:pt x="115062" y="57814"/>
                </a:lnTo>
                <a:cubicBezTo>
                  <a:pt x="115443" y="57433"/>
                  <a:pt x="115443" y="56290"/>
                  <a:pt x="115253" y="55718"/>
                </a:cubicBezTo>
                <a:cubicBezTo>
                  <a:pt x="115348" y="54956"/>
                  <a:pt x="115824" y="55718"/>
                  <a:pt x="116015" y="55051"/>
                </a:cubicBezTo>
                <a:cubicBezTo>
                  <a:pt x="115158" y="56290"/>
                  <a:pt x="114681" y="49813"/>
                  <a:pt x="115634" y="47622"/>
                </a:cubicBezTo>
                <a:cubicBezTo>
                  <a:pt x="115920" y="46955"/>
                  <a:pt x="116396" y="48098"/>
                  <a:pt x="116777" y="47336"/>
                </a:cubicBezTo>
                <a:cubicBezTo>
                  <a:pt x="116872" y="47050"/>
                  <a:pt x="115920" y="46574"/>
                  <a:pt x="115729" y="46860"/>
                </a:cubicBezTo>
                <a:cubicBezTo>
                  <a:pt x="115824" y="44669"/>
                  <a:pt x="116586" y="44574"/>
                  <a:pt x="117348" y="44574"/>
                </a:cubicBezTo>
                <a:cubicBezTo>
                  <a:pt x="117443" y="43812"/>
                  <a:pt x="117063" y="43812"/>
                  <a:pt x="116777" y="43812"/>
                </a:cubicBezTo>
                <a:cubicBezTo>
                  <a:pt x="116967" y="41812"/>
                  <a:pt x="118015" y="42764"/>
                  <a:pt x="118682" y="42193"/>
                </a:cubicBezTo>
                <a:cubicBezTo>
                  <a:pt x="117824" y="42002"/>
                  <a:pt x="116205" y="41907"/>
                  <a:pt x="116491" y="39145"/>
                </a:cubicBezTo>
                <a:cubicBezTo>
                  <a:pt x="116777" y="38954"/>
                  <a:pt x="116396" y="38573"/>
                  <a:pt x="116396" y="39145"/>
                </a:cubicBezTo>
                <a:cubicBezTo>
                  <a:pt x="115634" y="38668"/>
                  <a:pt x="116110" y="36763"/>
                  <a:pt x="115729" y="35906"/>
                </a:cubicBezTo>
                <a:cubicBezTo>
                  <a:pt x="116872" y="31525"/>
                  <a:pt x="115729" y="29905"/>
                  <a:pt x="115062" y="27334"/>
                </a:cubicBezTo>
                <a:cubicBezTo>
                  <a:pt x="115443" y="26000"/>
                  <a:pt x="116205" y="25810"/>
                  <a:pt x="116777" y="25048"/>
                </a:cubicBezTo>
                <a:cubicBezTo>
                  <a:pt x="115920" y="22000"/>
                  <a:pt x="113252" y="25524"/>
                  <a:pt x="112395" y="22095"/>
                </a:cubicBezTo>
                <a:cubicBezTo>
                  <a:pt x="110014" y="22571"/>
                  <a:pt x="106966" y="22095"/>
                  <a:pt x="105252" y="20285"/>
                </a:cubicBezTo>
                <a:cubicBezTo>
                  <a:pt x="105252" y="19904"/>
                  <a:pt x="105442" y="19904"/>
                  <a:pt x="105537" y="19999"/>
                </a:cubicBezTo>
                <a:cubicBezTo>
                  <a:pt x="101346" y="19047"/>
                  <a:pt x="96203" y="20952"/>
                  <a:pt x="91345" y="19618"/>
                </a:cubicBezTo>
                <a:cubicBezTo>
                  <a:pt x="90297" y="19523"/>
                  <a:pt x="91916" y="20285"/>
                  <a:pt x="91916" y="20095"/>
                </a:cubicBezTo>
                <a:cubicBezTo>
                  <a:pt x="91726" y="21238"/>
                  <a:pt x="90297" y="19809"/>
                  <a:pt x="90583" y="19904"/>
                </a:cubicBezTo>
                <a:cubicBezTo>
                  <a:pt x="89249" y="19333"/>
                  <a:pt x="86106" y="18761"/>
                  <a:pt x="85154" y="18761"/>
                </a:cubicBezTo>
                <a:cubicBezTo>
                  <a:pt x="85154" y="17999"/>
                  <a:pt x="85440" y="18094"/>
                  <a:pt x="85630" y="18094"/>
                </a:cubicBezTo>
                <a:cubicBezTo>
                  <a:pt x="80772" y="15904"/>
                  <a:pt x="72580" y="16189"/>
                  <a:pt x="68675" y="12951"/>
                </a:cubicBezTo>
                <a:lnTo>
                  <a:pt x="68580" y="13618"/>
                </a:lnTo>
                <a:cubicBezTo>
                  <a:pt x="67913" y="11998"/>
                  <a:pt x="66390" y="12665"/>
                  <a:pt x="65437" y="12379"/>
                </a:cubicBezTo>
                <a:cubicBezTo>
                  <a:pt x="66866" y="14284"/>
                  <a:pt x="70485" y="14189"/>
                  <a:pt x="72676" y="15713"/>
                </a:cubicBezTo>
                <a:cubicBezTo>
                  <a:pt x="70581" y="16094"/>
                  <a:pt x="68009" y="15332"/>
                  <a:pt x="66390" y="15427"/>
                </a:cubicBezTo>
                <a:cubicBezTo>
                  <a:pt x="67628" y="16189"/>
                  <a:pt x="69056" y="16570"/>
                  <a:pt x="70581" y="16856"/>
                </a:cubicBezTo>
                <a:cubicBezTo>
                  <a:pt x="68390" y="17999"/>
                  <a:pt x="66199" y="16285"/>
                  <a:pt x="63722" y="16094"/>
                </a:cubicBezTo>
                <a:cubicBezTo>
                  <a:pt x="64389" y="15427"/>
                  <a:pt x="65247" y="16285"/>
                  <a:pt x="66009" y="16094"/>
                </a:cubicBezTo>
                <a:cubicBezTo>
                  <a:pt x="65723" y="14094"/>
                  <a:pt x="64770" y="14761"/>
                  <a:pt x="64104" y="14665"/>
                </a:cubicBezTo>
                <a:cubicBezTo>
                  <a:pt x="57912" y="14284"/>
                  <a:pt x="52388" y="11808"/>
                  <a:pt x="46673" y="10284"/>
                </a:cubicBezTo>
                <a:cubicBezTo>
                  <a:pt x="46292" y="10189"/>
                  <a:pt x="46006" y="9617"/>
                  <a:pt x="45625" y="9331"/>
                </a:cubicBezTo>
                <a:cubicBezTo>
                  <a:pt x="41148" y="6664"/>
                  <a:pt x="35529" y="7712"/>
                  <a:pt x="30861" y="6569"/>
                </a:cubicBezTo>
                <a:cubicBezTo>
                  <a:pt x="30956" y="6188"/>
                  <a:pt x="31052" y="6379"/>
                  <a:pt x="31242" y="6283"/>
                </a:cubicBezTo>
                <a:cubicBezTo>
                  <a:pt x="30099" y="5521"/>
                  <a:pt x="28194" y="5998"/>
                  <a:pt x="27337" y="4283"/>
                </a:cubicBezTo>
                <a:cubicBezTo>
                  <a:pt x="27718" y="3235"/>
                  <a:pt x="28194" y="5712"/>
                  <a:pt x="28670" y="3902"/>
                </a:cubicBezTo>
                <a:cubicBezTo>
                  <a:pt x="28194" y="4283"/>
                  <a:pt x="27432" y="3331"/>
                  <a:pt x="26575" y="3426"/>
                </a:cubicBezTo>
                <a:cubicBezTo>
                  <a:pt x="26861" y="1997"/>
                  <a:pt x="26861" y="3331"/>
                  <a:pt x="27147" y="3235"/>
                </a:cubicBezTo>
                <a:cubicBezTo>
                  <a:pt x="26956" y="1807"/>
                  <a:pt x="26384" y="2188"/>
                  <a:pt x="25908" y="1140"/>
                </a:cubicBezTo>
                <a:cubicBezTo>
                  <a:pt x="26004" y="568"/>
                  <a:pt x="26194" y="473"/>
                  <a:pt x="26289" y="473"/>
                </a:cubicBezTo>
                <a:cubicBezTo>
                  <a:pt x="26384" y="-575"/>
                  <a:pt x="25718" y="473"/>
                  <a:pt x="25528" y="283"/>
                </a:cubicBezTo>
                <a:cubicBezTo>
                  <a:pt x="25622" y="1521"/>
                  <a:pt x="25718" y="2664"/>
                  <a:pt x="26575" y="2664"/>
                </a:cubicBezTo>
                <a:cubicBezTo>
                  <a:pt x="25813" y="3521"/>
                  <a:pt x="24955" y="4378"/>
                  <a:pt x="24003" y="3902"/>
                </a:cubicBezTo>
                <a:cubicBezTo>
                  <a:pt x="24289" y="5807"/>
                  <a:pt x="26099" y="4950"/>
                  <a:pt x="27718" y="5902"/>
                </a:cubicBezTo>
                <a:cubicBezTo>
                  <a:pt x="27623" y="6188"/>
                  <a:pt x="27432" y="6474"/>
                  <a:pt x="27337" y="6569"/>
                </a:cubicBezTo>
                <a:cubicBezTo>
                  <a:pt x="27147" y="7426"/>
                  <a:pt x="27813" y="6283"/>
                  <a:pt x="27909" y="6379"/>
                </a:cubicBezTo>
                <a:cubicBezTo>
                  <a:pt x="28194" y="6474"/>
                  <a:pt x="28004" y="7331"/>
                  <a:pt x="27813" y="8188"/>
                </a:cubicBezTo>
                <a:cubicBezTo>
                  <a:pt x="25146" y="8093"/>
                  <a:pt x="24099" y="4474"/>
                  <a:pt x="21717" y="5331"/>
                </a:cubicBezTo>
                <a:cubicBezTo>
                  <a:pt x="21813" y="6283"/>
                  <a:pt x="22289" y="5902"/>
                  <a:pt x="22956" y="6379"/>
                </a:cubicBezTo>
                <a:cubicBezTo>
                  <a:pt x="22860" y="6760"/>
                  <a:pt x="22670" y="6569"/>
                  <a:pt x="22479" y="6664"/>
                </a:cubicBezTo>
                <a:cubicBezTo>
                  <a:pt x="23336" y="7426"/>
                  <a:pt x="24384" y="7807"/>
                  <a:pt x="25528" y="8093"/>
                </a:cubicBezTo>
                <a:cubicBezTo>
                  <a:pt x="23718" y="8950"/>
                  <a:pt x="21908" y="8093"/>
                  <a:pt x="21146" y="7045"/>
                </a:cubicBezTo>
                <a:cubicBezTo>
                  <a:pt x="21241" y="6664"/>
                  <a:pt x="21431" y="6855"/>
                  <a:pt x="21622" y="6760"/>
                </a:cubicBezTo>
                <a:cubicBezTo>
                  <a:pt x="21527" y="4664"/>
                  <a:pt x="20288" y="6188"/>
                  <a:pt x="19527" y="6950"/>
                </a:cubicBezTo>
                <a:cubicBezTo>
                  <a:pt x="19431" y="7426"/>
                  <a:pt x="20288" y="6855"/>
                  <a:pt x="20670" y="7236"/>
                </a:cubicBezTo>
                <a:cubicBezTo>
                  <a:pt x="20288" y="7903"/>
                  <a:pt x="19908" y="8379"/>
                  <a:pt x="19621" y="7712"/>
                </a:cubicBezTo>
                <a:cubicBezTo>
                  <a:pt x="19717" y="9331"/>
                  <a:pt x="17622" y="9427"/>
                  <a:pt x="17145" y="8950"/>
                </a:cubicBezTo>
                <a:cubicBezTo>
                  <a:pt x="17431" y="7617"/>
                  <a:pt x="17526" y="9236"/>
                  <a:pt x="17907" y="8093"/>
                </a:cubicBezTo>
                <a:cubicBezTo>
                  <a:pt x="17526" y="9331"/>
                  <a:pt x="18384" y="8284"/>
                  <a:pt x="18955" y="8760"/>
                </a:cubicBezTo>
                <a:cubicBezTo>
                  <a:pt x="19145" y="8093"/>
                  <a:pt x="18955" y="8093"/>
                  <a:pt x="18765" y="7998"/>
                </a:cubicBezTo>
                <a:cubicBezTo>
                  <a:pt x="18860" y="7712"/>
                  <a:pt x="18955" y="7807"/>
                  <a:pt x="19145" y="7712"/>
                </a:cubicBezTo>
                <a:cubicBezTo>
                  <a:pt x="18193" y="7522"/>
                  <a:pt x="17431" y="7617"/>
                  <a:pt x="16764" y="7807"/>
                </a:cubicBezTo>
                <a:cubicBezTo>
                  <a:pt x="17240" y="7712"/>
                  <a:pt x="16859" y="8665"/>
                  <a:pt x="16764" y="9617"/>
                </a:cubicBezTo>
                <a:cubicBezTo>
                  <a:pt x="15526" y="11236"/>
                  <a:pt x="14097" y="12094"/>
                  <a:pt x="13145" y="15999"/>
                </a:cubicBezTo>
                <a:cubicBezTo>
                  <a:pt x="14097" y="14380"/>
                  <a:pt x="15050" y="11903"/>
                  <a:pt x="16003" y="12760"/>
                </a:cubicBezTo>
                <a:cubicBezTo>
                  <a:pt x="15812" y="14189"/>
                  <a:pt x="14574" y="16570"/>
                  <a:pt x="13811" y="16570"/>
                </a:cubicBezTo>
                <a:cubicBezTo>
                  <a:pt x="13621" y="17047"/>
                  <a:pt x="14574" y="16475"/>
                  <a:pt x="13907" y="17332"/>
                </a:cubicBezTo>
                <a:cubicBezTo>
                  <a:pt x="13716" y="17999"/>
                  <a:pt x="14478" y="17142"/>
                  <a:pt x="14669" y="17142"/>
                </a:cubicBezTo>
                <a:cubicBezTo>
                  <a:pt x="14288" y="16475"/>
                  <a:pt x="15050" y="15808"/>
                  <a:pt x="15526" y="15904"/>
                </a:cubicBezTo>
                <a:cubicBezTo>
                  <a:pt x="15050" y="16856"/>
                  <a:pt x="14669" y="18190"/>
                  <a:pt x="14002" y="18094"/>
                </a:cubicBezTo>
                <a:cubicBezTo>
                  <a:pt x="14193" y="18952"/>
                  <a:pt x="13621" y="19618"/>
                  <a:pt x="13716" y="20571"/>
                </a:cubicBezTo>
                <a:cubicBezTo>
                  <a:pt x="14288" y="20285"/>
                  <a:pt x="14669" y="18285"/>
                  <a:pt x="15336" y="18094"/>
                </a:cubicBezTo>
                <a:cubicBezTo>
                  <a:pt x="15526" y="19237"/>
                  <a:pt x="14193" y="19428"/>
                  <a:pt x="14383" y="20761"/>
                </a:cubicBezTo>
                <a:cubicBezTo>
                  <a:pt x="14383" y="20571"/>
                  <a:pt x="13335" y="21904"/>
                  <a:pt x="13716" y="20571"/>
                </a:cubicBezTo>
                <a:cubicBezTo>
                  <a:pt x="13621" y="21904"/>
                  <a:pt x="12859" y="23714"/>
                  <a:pt x="12002" y="24095"/>
                </a:cubicBezTo>
                <a:cubicBezTo>
                  <a:pt x="11621" y="25143"/>
                  <a:pt x="11525" y="27334"/>
                  <a:pt x="11335" y="26095"/>
                </a:cubicBezTo>
                <a:cubicBezTo>
                  <a:pt x="10859" y="26476"/>
                  <a:pt x="11145" y="28191"/>
                  <a:pt x="11621" y="27238"/>
                </a:cubicBezTo>
                <a:cubicBezTo>
                  <a:pt x="10954" y="28381"/>
                  <a:pt x="10383" y="30191"/>
                  <a:pt x="9716" y="31144"/>
                </a:cubicBezTo>
                <a:cubicBezTo>
                  <a:pt x="9620" y="31715"/>
                  <a:pt x="9716" y="32001"/>
                  <a:pt x="10096" y="32001"/>
                </a:cubicBezTo>
                <a:cubicBezTo>
                  <a:pt x="9525" y="34001"/>
                  <a:pt x="9430" y="34287"/>
                  <a:pt x="8954" y="34954"/>
                </a:cubicBezTo>
                <a:cubicBezTo>
                  <a:pt x="9430" y="35049"/>
                  <a:pt x="9144" y="36001"/>
                  <a:pt x="9716" y="35906"/>
                </a:cubicBezTo>
                <a:cubicBezTo>
                  <a:pt x="9144" y="37144"/>
                  <a:pt x="9049" y="37240"/>
                  <a:pt x="8477" y="37430"/>
                </a:cubicBezTo>
                <a:cubicBezTo>
                  <a:pt x="8859" y="38383"/>
                  <a:pt x="7620" y="39145"/>
                  <a:pt x="7525" y="40097"/>
                </a:cubicBezTo>
                <a:cubicBezTo>
                  <a:pt x="7239" y="39621"/>
                  <a:pt x="6954" y="39526"/>
                  <a:pt x="6478" y="39811"/>
                </a:cubicBezTo>
                <a:cubicBezTo>
                  <a:pt x="6096" y="40478"/>
                  <a:pt x="7334" y="39526"/>
                  <a:pt x="7144" y="40669"/>
                </a:cubicBezTo>
                <a:cubicBezTo>
                  <a:pt x="6763" y="41431"/>
                  <a:pt x="6287" y="41050"/>
                  <a:pt x="6001" y="41812"/>
                </a:cubicBezTo>
                <a:cubicBezTo>
                  <a:pt x="6001" y="42383"/>
                  <a:pt x="6668" y="42288"/>
                  <a:pt x="6382" y="43336"/>
                </a:cubicBezTo>
                <a:cubicBezTo>
                  <a:pt x="4858" y="45717"/>
                  <a:pt x="4001" y="50860"/>
                  <a:pt x="2381" y="51432"/>
                </a:cubicBezTo>
                <a:cubicBezTo>
                  <a:pt x="2191" y="51813"/>
                  <a:pt x="2000" y="52765"/>
                  <a:pt x="1620" y="53432"/>
                </a:cubicBezTo>
                <a:cubicBezTo>
                  <a:pt x="1905" y="52956"/>
                  <a:pt x="2477" y="53146"/>
                  <a:pt x="2572" y="53718"/>
                </a:cubicBezTo>
                <a:cubicBezTo>
                  <a:pt x="2381" y="54575"/>
                  <a:pt x="2000" y="54956"/>
                  <a:pt x="1715" y="54956"/>
                </a:cubicBezTo>
                <a:cubicBezTo>
                  <a:pt x="1620" y="56004"/>
                  <a:pt x="2286" y="54861"/>
                  <a:pt x="2477" y="54766"/>
                </a:cubicBezTo>
                <a:cubicBezTo>
                  <a:pt x="2858" y="55432"/>
                  <a:pt x="2667" y="56099"/>
                  <a:pt x="2477" y="56956"/>
                </a:cubicBezTo>
                <a:cubicBezTo>
                  <a:pt x="3524" y="57242"/>
                  <a:pt x="4286" y="57623"/>
                  <a:pt x="4096" y="59909"/>
                </a:cubicBezTo>
                <a:cubicBezTo>
                  <a:pt x="3906" y="60862"/>
                  <a:pt x="3524" y="60766"/>
                  <a:pt x="3143" y="60766"/>
                </a:cubicBezTo>
                <a:cubicBezTo>
                  <a:pt x="2953" y="60671"/>
                  <a:pt x="3143" y="60100"/>
                  <a:pt x="3334" y="60100"/>
                </a:cubicBezTo>
                <a:cubicBezTo>
                  <a:pt x="3334" y="59433"/>
                  <a:pt x="2000" y="61433"/>
                  <a:pt x="2191" y="62386"/>
                </a:cubicBezTo>
                <a:cubicBezTo>
                  <a:pt x="1715" y="62005"/>
                  <a:pt x="1429" y="62957"/>
                  <a:pt x="1048" y="62862"/>
                </a:cubicBezTo>
                <a:cubicBezTo>
                  <a:pt x="667" y="64481"/>
                  <a:pt x="1524" y="62195"/>
                  <a:pt x="1905" y="63052"/>
                </a:cubicBezTo>
                <a:cubicBezTo>
                  <a:pt x="953" y="63529"/>
                  <a:pt x="1715" y="64100"/>
                  <a:pt x="1905" y="64862"/>
                </a:cubicBezTo>
                <a:cubicBezTo>
                  <a:pt x="1620" y="65719"/>
                  <a:pt x="1143" y="65910"/>
                  <a:pt x="1238" y="66862"/>
                </a:cubicBezTo>
                <a:cubicBezTo>
                  <a:pt x="286" y="66862"/>
                  <a:pt x="286" y="65053"/>
                  <a:pt x="0" y="66577"/>
                </a:cubicBezTo>
                <a:close/>
                <a:moveTo>
                  <a:pt x="102299" y="21714"/>
                </a:moveTo>
                <a:cubicBezTo>
                  <a:pt x="101728" y="22857"/>
                  <a:pt x="98870" y="20571"/>
                  <a:pt x="98489" y="20857"/>
                </a:cubicBezTo>
                <a:cubicBezTo>
                  <a:pt x="99346" y="19904"/>
                  <a:pt x="101918" y="22571"/>
                  <a:pt x="102299" y="21714"/>
                </a:cubicBezTo>
                <a:close/>
                <a:moveTo>
                  <a:pt x="82487" y="18285"/>
                </a:moveTo>
                <a:cubicBezTo>
                  <a:pt x="81820" y="18571"/>
                  <a:pt x="81058" y="18285"/>
                  <a:pt x="80582" y="17618"/>
                </a:cubicBezTo>
                <a:cubicBezTo>
                  <a:pt x="81153" y="17142"/>
                  <a:pt x="82011" y="17713"/>
                  <a:pt x="82487" y="18285"/>
                </a:cubicBezTo>
                <a:close/>
                <a:moveTo>
                  <a:pt x="78772" y="17809"/>
                </a:moveTo>
                <a:cubicBezTo>
                  <a:pt x="78010" y="17428"/>
                  <a:pt x="77629" y="17999"/>
                  <a:pt x="77438" y="16856"/>
                </a:cubicBezTo>
                <a:cubicBezTo>
                  <a:pt x="77915" y="16951"/>
                  <a:pt x="78963" y="17332"/>
                  <a:pt x="78772" y="17809"/>
                </a:cubicBezTo>
                <a:close/>
                <a:moveTo>
                  <a:pt x="51245" y="12665"/>
                </a:moveTo>
                <a:cubicBezTo>
                  <a:pt x="50768" y="11522"/>
                  <a:pt x="49530" y="13046"/>
                  <a:pt x="49530" y="11617"/>
                </a:cubicBezTo>
                <a:cubicBezTo>
                  <a:pt x="50102" y="11998"/>
                  <a:pt x="51340" y="11236"/>
                  <a:pt x="51245" y="12665"/>
                </a:cubicBezTo>
                <a:close/>
                <a:moveTo>
                  <a:pt x="47816" y="11236"/>
                </a:moveTo>
                <a:cubicBezTo>
                  <a:pt x="46959" y="10951"/>
                  <a:pt x="46387" y="11617"/>
                  <a:pt x="45911" y="10474"/>
                </a:cubicBezTo>
                <a:cubicBezTo>
                  <a:pt x="46482" y="10284"/>
                  <a:pt x="47625" y="10665"/>
                  <a:pt x="47816" y="11236"/>
                </a:cubicBezTo>
                <a:close/>
                <a:moveTo>
                  <a:pt x="48102" y="88008"/>
                </a:moveTo>
                <a:cubicBezTo>
                  <a:pt x="47816" y="87436"/>
                  <a:pt x="46577" y="88484"/>
                  <a:pt x="46482" y="87055"/>
                </a:cubicBezTo>
                <a:cubicBezTo>
                  <a:pt x="47340" y="86484"/>
                  <a:pt x="47816" y="86770"/>
                  <a:pt x="48102" y="88008"/>
                </a:cubicBezTo>
                <a:close/>
                <a:moveTo>
                  <a:pt x="43911" y="87627"/>
                </a:moveTo>
                <a:cubicBezTo>
                  <a:pt x="46006" y="87436"/>
                  <a:pt x="47911" y="89722"/>
                  <a:pt x="49530" y="88675"/>
                </a:cubicBezTo>
                <a:cubicBezTo>
                  <a:pt x="49340" y="88484"/>
                  <a:pt x="48673" y="88960"/>
                  <a:pt x="48863" y="88198"/>
                </a:cubicBezTo>
                <a:cubicBezTo>
                  <a:pt x="50673" y="88960"/>
                  <a:pt x="52007" y="88960"/>
                  <a:pt x="52959" y="90389"/>
                </a:cubicBezTo>
                <a:cubicBezTo>
                  <a:pt x="50102" y="89722"/>
                  <a:pt x="47911" y="89722"/>
                  <a:pt x="45530" y="88389"/>
                </a:cubicBezTo>
                <a:lnTo>
                  <a:pt x="44387" y="88198"/>
                </a:lnTo>
                <a:cubicBezTo>
                  <a:pt x="44196" y="88103"/>
                  <a:pt x="43149" y="87627"/>
                  <a:pt x="43911" y="87627"/>
                </a:cubicBezTo>
                <a:close/>
                <a:moveTo>
                  <a:pt x="43244" y="86008"/>
                </a:moveTo>
                <a:cubicBezTo>
                  <a:pt x="42672" y="86484"/>
                  <a:pt x="42006" y="86008"/>
                  <a:pt x="41624" y="85722"/>
                </a:cubicBezTo>
                <a:cubicBezTo>
                  <a:pt x="42386" y="85246"/>
                  <a:pt x="42863" y="85722"/>
                  <a:pt x="43244" y="86008"/>
                </a:cubicBezTo>
                <a:close/>
                <a:moveTo>
                  <a:pt x="30195" y="6760"/>
                </a:moveTo>
                <a:cubicBezTo>
                  <a:pt x="31623" y="7331"/>
                  <a:pt x="32385" y="6855"/>
                  <a:pt x="32766" y="8760"/>
                </a:cubicBezTo>
                <a:cubicBezTo>
                  <a:pt x="33243" y="7998"/>
                  <a:pt x="33909" y="8093"/>
                  <a:pt x="34195" y="9046"/>
                </a:cubicBezTo>
                <a:cubicBezTo>
                  <a:pt x="32861" y="9808"/>
                  <a:pt x="32004" y="7522"/>
                  <a:pt x="31718" y="9236"/>
                </a:cubicBezTo>
                <a:cubicBezTo>
                  <a:pt x="31242" y="9427"/>
                  <a:pt x="31338" y="8760"/>
                  <a:pt x="31052" y="8760"/>
                </a:cubicBezTo>
                <a:cubicBezTo>
                  <a:pt x="29242" y="8188"/>
                  <a:pt x="30861" y="8569"/>
                  <a:pt x="31718" y="8188"/>
                </a:cubicBezTo>
                <a:cubicBezTo>
                  <a:pt x="31528" y="7426"/>
                  <a:pt x="30099" y="8855"/>
                  <a:pt x="30195" y="6760"/>
                </a:cubicBezTo>
                <a:close/>
                <a:moveTo>
                  <a:pt x="15240" y="11903"/>
                </a:moveTo>
                <a:cubicBezTo>
                  <a:pt x="15907" y="9998"/>
                  <a:pt x="17526" y="9712"/>
                  <a:pt x="18002" y="9712"/>
                </a:cubicBezTo>
                <a:cubicBezTo>
                  <a:pt x="16859" y="10951"/>
                  <a:pt x="16288" y="11046"/>
                  <a:pt x="15240" y="11903"/>
                </a:cubicBezTo>
                <a:close/>
                <a:moveTo>
                  <a:pt x="16193" y="12951"/>
                </a:moveTo>
                <a:cubicBezTo>
                  <a:pt x="16097" y="12951"/>
                  <a:pt x="16003" y="12951"/>
                  <a:pt x="16003" y="13237"/>
                </a:cubicBezTo>
                <a:cubicBezTo>
                  <a:pt x="16097" y="13332"/>
                  <a:pt x="16288" y="13332"/>
                  <a:pt x="16193" y="13618"/>
                </a:cubicBezTo>
                <a:cubicBezTo>
                  <a:pt x="15907" y="12951"/>
                  <a:pt x="15240" y="14951"/>
                  <a:pt x="15336" y="13808"/>
                </a:cubicBezTo>
                <a:cubicBezTo>
                  <a:pt x="15526" y="13618"/>
                  <a:pt x="16193" y="11808"/>
                  <a:pt x="16193" y="12951"/>
                </a:cubicBezTo>
                <a:close/>
                <a:moveTo>
                  <a:pt x="2953" y="55337"/>
                </a:moveTo>
                <a:cubicBezTo>
                  <a:pt x="2763" y="55337"/>
                  <a:pt x="2667" y="55909"/>
                  <a:pt x="2477" y="55909"/>
                </a:cubicBezTo>
                <a:cubicBezTo>
                  <a:pt x="2286" y="54480"/>
                  <a:pt x="2667" y="54956"/>
                  <a:pt x="2953" y="53813"/>
                </a:cubicBezTo>
                <a:cubicBezTo>
                  <a:pt x="2763" y="54575"/>
                  <a:pt x="3239" y="54385"/>
                  <a:pt x="2953" y="55337"/>
                </a:cubicBezTo>
                <a:close/>
                <a:moveTo>
                  <a:pt x="4858" y="51051"/>
                </a:moveTo>
                <a:cubicBezTo>
                  <a:pt x="4763" y="51051"/>
                  <a:pt x="4668" y="51337"/>
                  <a:pt x="4572" y="51718"/>
                </a:cubicBezTo>
                <a:lnTo>
                  <a:pt x="3810" y="51527"/>
                </a:lnTo>
                <a:cubicBezTo>
                  <a:pt x="4001" y="50670"/>
                  <a:pt x="4953" y="50575"/>
                  <a:pt x="4858" y="51051"/>
                </a:cubicBezTo>
                <a:close/>
                <a:moveTo>
                  <a:pt x="3334" y="51813"/>
                </a:moveTo>
                <a:cubicBezTo>
                  <a:pt x="3810" y="51813"/>
                  <a:pt x="3906" y="52384"/>
                  <a:pt x="3715" y="53337"/>
                </a:cubicBezTo>
                <a:cubicBezTo>
                  <a:pt x="3429" y="53051"/>
                  <a:pt x="3143" y="52765"/>
                  <a:pt x="3334" y="51813"/>
                </a:cubicBezTo>
                <a:close/>
              </a:path>
            </a:pathLst>
          </a:custGeom>
          <a:solidFill>
            <a:srgbClr val="237E85"/>
          </a:solidFill>
          <a:ln w="9525" cap="flat">
            <a:noFill/>
            <a:prstDash val="solid"/>
            <a:miter/>
          </a:ln>
        </p:spPr>
        <p:txBody>
          <a:bodyPr rtlCol="0" anchor="ctr"/>
          <a:lstStyle/>
          <a:p>
            <a:endParaRPr lang="en-US"/>
          </a:p>
        </p:txBody>
      </p:sp>
      <p:sp>
        <p:nvSpPr>
          <p:cNvPr id="740" name="צורה חופשית: צורה 713">
            <a:extLst>
              <a:ext uri="{FF2B5EF4-FFF2-40B4-BE49-F238E27FC236}">
                <a16:creationId xmlns:a16="http://schemas.microsoft.com/office/drawing/2014/main" id="{8412EDF8-2BBE-466B-AB37-C4C66FCC850F}"/>
              </a:ext>
            </a:extLst>
          </p:cNvPr>
          <p:cNvSpPr/>
          <p:nvPr userDrawn="1"/>
        </p:nvSpPr>
        <p:spPr>
          <a:xfrm>
            <a:off x="6580086" y="188023"/>
            <a:ext cx="1212" cy="1175"/>
          </a:xfrm>
          <a:custGeom>
            <a:avLst/>
            <a:gdLst>
              <a:gd name="connsiteX0" fmla="*/ 1213 w 1212"/>
              <a:gd name="connsiteY0" fmla="*/ 953 h 1175"/>
              <a:gd name="connsiteX1" fmla="*/ 165 w 1212"/>
              <a:gd name="connsiteY1" fmla="*/ 0 h 1175"/>
              <a:gd name="connsiteX2" fmla="*/ 355 w 1212"/>
              <a:gd name="connsiteY2" fmla="*/ 762 h 1175"/>
              <a:gd name="connsiteX3" fmla="*/ 1213 w 1212"/>
              <a:gd name="connsiteY3" fmla="*/ 953 h 1175"/>
            </a:gdLst>
            <a:ahLst/>
            <a:cxnLst>
              <a:cxn ang="0">
                <a:pos x="connsiteX0" y="connsiteY0"/>
              </a:cxn>
              <a:cxn ang="0">
                <a:pos x="connsiteX1" y="connsiteY1"/>
              </a:cxn>
              <a:cxn ang="0">
                <a:pos x="connsiteX2" y="connsiteY2"/>
              </a:cxn>
              <a:cxn ang="0">
                <a:pos x="connsiteX3" y="connsiteY3"/>
              </a:cxn>
            </a:cxnLst>
            <a:rect l="l" t="t" r="r" b="b"/>
            <a:pathLst>
              <a:path w="1212" h="1175">
                <a:moveTo>
                  <a:pt x="1213" y="953"/>
                </a:moveTo>
                <a:cubicBezTo>
                  <a:pt x="1117" y="191"/>
                  <a:pt x="737" y="95"/>
                  <a:pt x="165" y="0"/>
                </a:cubicBezTo>
                <a:cubicBezTo>
                  <a:pt x="-502" y="476"/>
                  <a:pt x="1117" y="286"/>
                  <a:pt x="355" y="762"/>
                </a:cubicBezTo>
                <a:cubicBezTo>
                  <a:pt x="355" y="1810"/>
                  <a:pt x="1022" y="476"/>
                  <a:pt x="1213" y="953"/>
                </a:cubicBezTo>
                <a:close/>
              </a:path>
            </a:pathLst>
          </a:custGeom>
          <a:solidFill>
            <a:srgbClr val="237E85"/>
          </a:solidFill>
          <a:ln w="9525" cap="flat">
            <a:noFill/>
            <a:prstDash val="solid"/>
            <a:miter/>
          </a:ln>
        </p:spPr>
        <p:txBody>
          <a:bodyPr rtlCol="0" anchor="ctr"/>
          <a:lstStyle/>
          <a:p>
            <a:endParaRPr lang="en-US"/>
          </a:p>
        </p:txBody>
      </p:sp>
      <p:sp>
        <p:nvSpPr>
          <p:cNvPr id="741" name="צורה חופשית: צורה 714">
            <a:extLst>
              <a:ext uri="{FF2B5EF4-FFF2-40B4-BE49-F238E27FC236}">
                <a16:creationId xmlns:a16="http://schemas.microsoft.com/office/drawing/2014/main" id="{F66635C6-5769-4A07-8CC5-7C26F035A9CA}"/>
              </a:ext>
            </a:extLst>
          </p:cNvPr>
          <p:cNvSpPr/>
          <p:nvPr userDrawn="1"/>
        </p:nvSpPr>
        <p:spPr>
          <a:xfrm>
            <a:off x="6590347" y="185928"/>
            <a:ext cx="3199" cy="1428"/>
          </a:xfrm>
          <a:custGeom>
            <a:avLst/>
            <a:gdLst>
              <a:gd name="connsiteX0" fmla="*/ 762 w 3199"/>
              <a:gd name="connsiteY0" fmla="*/ 191 h 1428"/>
              <a:gd name="connsiteX1" fmla="*/ 0 w 3199"/>
              <a:gd name="connsiteY1" fmla="*/ 0 h 1428"/>
              <a:gd name="connsiteX2" fmla="*/ 3143 w 3199"/>
              <a:gd name="connsiteY2" fmla="*/ 1429 h 1428"/>
              <a:gd name="connsiteX3" fmla="*/ 762 w 3199"/>
              <a:gd name="connsiteY3" fmla="*/ 191 h 1428"/>
            </a:gdLst>
            <a:ahLst/>
            <a:cxnLst>
              <a:cxn ang="0">
                <a:pos x="connsiteX0" y="connsiteY0"/>
              </a:cxn>
              <a:cxn ang="0">
                <a:pos x="connsiteX1" y="connsiteY1"/>
              </a:cxn>
              <a:cxn ang="0">
                <a:pos x="connsiteX2" y="connsiteY2"/>
              </a:cxn>
              <a:cxn ang="0">
                <a:pos x="connsiteX3" y="connsiteY3"/>
              </a:cxn>
            </a:cxnLst>
            <a:rect l="l" t="t" r="r" b="b"/>
            <a:pathLst>
              <a:path w="3199" h="1428">
                <a:moveTo>
                  <a:pt x="762" y="191"/>
                </a:moveTo>
                <a:lnTo>
                  <a:pt x="0" y="0"/>
                </a:lnTo>
                <a:cubicBezTo>
                  <a:pt x="1143" y="1143"/>
                  <a:pt x="2476" y="857"/>
                  <a:pt x="3143" y="1429"/>
                </a:cubicBezTo>
                <a:cubicBezTo>
                  <a:pt x="3620" y="0"/>
                  <a:pt x="952" y="476"/>
                  <a:pt x="762" y="191"/>
                </a:cubicBezTo>
                <a:close/>
              </a:path>
            </a:pathLst>
          </a:custGeom>
          <a:solidFill>
            <a:srgbClr val="237E85"/>
          </a:solidFill>
          <a:ln w="9525" cap="flat">
            <a:noFill/>
            <a:prstDash val="solid"/>
            <a:miter/>
          </a:ln>
        </p:spPr>
        <p:txBody>
          <a:bodyPr rtlCol="0" anchor="ctr"/>
          <a:lstStyle/>
          <a:p>
            <a:endParaRPr lang="en-US"/>
          </a:p>
        </p:txBody>
      </p:sp>
      <p:sp>
        <p:nvSpPr>
          <p:cNvPr id="742" name="צורה חופשית: צורה 715">
            <a:extLst>
              <a:ext uri="{FF2B5EF4-FFF2-40B4-BE49-F238E27FC236}">
                <a16:creationId xmlns:a16="http://schemas.microsoft.com/office/drawing/2014/main" id="{9D1FACD3-2DBA-4E5C-9519-ECB4050A81ED}"/>
              </a:ext>
            </a:extLst>
          </p:cNvPr>
          <p:cNvSpPr/>
          <p:nvPr userDrawn="1"/>
        </p:nvSpPr>
        <p:spPr>
          <a:xfrm>
            <a:off x="6609679" y="195453"/>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1"/>
                  <a:pt x="2194" y="1429"/>
                </a:cubicBezTo>
                <a:cubicBezTo>
                  <a:pt x="2575" y="-476"/>
                  <a:pt x="479" y="1143"/>
                  <a:pt x="3" y="0"/>
                </a:cubicBezTo>
                <a:close/>
              </a:path>
            </a:pathLst>
          </a:custGeom>
          <a:solidFill>
            <a:srgbClr val="237E85"/>
          </a:solidFill>
          <a:ln w="9525" cap="flat">
            <a:noFill/>
            <a:prstDash val="solid"/>
            <a:miter/>
          </a:ln>
        </p:spPr>
        <p:txBody>
          <a:bodyPr rtlCol="0" anchor="ctr"/>
          <a:lstStyle/>
          <a:p>
            <a:endParaRPr lang="en-US"/>
          </a:p>
        </p:txBody>
      </p:sp>
      <p:sp>
        <p:nvSpPr>
          <p:cNvPr id="743" name="צורה חופשית: צורה 716">
            <a:extLst>
              <a:ext uri="{FF2B5EF4-FFF2-40B4-BE49-F238E27FC236}">
                <a16:creationId xmlns:a16="http://schemas.microsoft.com/office/drawing/2014/main" id="{99AB0BA7-5AD8-423C-8EA6-6A8590EDADED}"/>
              </a:ext>
            </a:extLst>
          </p:cNvPr>
          <p:cNvSpPr/>
          <p:nvPr userDrawn="1"/>
        </p:nvSpPr>
        <p:spPr>
          <a:xfrm>
            <a:off x="6607186" y="193643"/>
            <a:ext cx="1829" cy="1905"/>
          </a:xfrm>
          <a:custGeom>
            <a:avLst/>
            <a:gdLst>
              <a:gd name="connsiteX0" fmla="*/ 1829 w 1829"/>
              <a:gd name="connsiteY0" fmla="*/ 953 h 1905"/>
              <a:gd name="connsiteX1" fmla="*/ 496 w 1829"/>
              <a:gd name="connsiteY1" fmla="*/ 0 h 1905"/>
              <a:gd name="connsiteX2" fmla="*/ 20 w 1829"/>
              <a:gd name="connsiteY2" fmla="*/ 953 h 1905"/>
              <a:gd name="connsiteX3" fmla="*/ 1449 w 1829"/>
              <a:gd name="connsiteY3" fmla="*/ 1905 h 1905"/>
              <a:gd name="connsiteX4" fmla="*/ 1353 w 1829"/>
              <a:gd name="connsiteY4" fmla="*/ 1143 h 1905"/>
              <a:gd name="connsiteX5" fmla="*/ 1829 w 1829"/>
              <a:gd name="connsiteY5" fmla="*/ 953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5">
                <a:moveTo>
                  <a:pt x="1829" y="953"/>
                </a:moveTo>
                <a:cubicBezTo>
                  <a:pt x="1734" y="95"/>
                  <a:pt x="687" y="762"/>
                  <a:pt x="496" y="0"/>
                </a:cubicBezTo>
                <a:cubicBezTo>
                  <a:pt x="401" y="1048"/>
                  <a:pt x="782" y="1143"/>
                  <a:pt x="20" y="953"/>
                </a:cubicBezTo>
                <a:cubicBezTo>
                  <a:pt x="-170" y="1429"/>
                  <a:pt x="1068" y="1619"/>
                  <a:pt x="1449" y="1905"/>
                </a:cubicBezTo>
                <a:cubicBezTo>
                  <a:pt x="1449" y="1619"/>
                  <a:pt x="1449" y="1238"/>
                  <a:pt x="1353" y="1143"/>
                </a:cubicBezTo>
                <a:cubicBezTo>
                  <a:pt x="1449" y="857"/>
                  <a:pt x="1639" y="1048"/>
                  <a:pt x="1829" y="953"/>
                </a:cubicBezTo>
                <a:close/>
              </a:path>
            </a:pathLst>
          </a:custGeom>
          <a:solidFill>
            <a:srgbClr val="237E85"/>
          </a:solidFill>
          <a:ln w="9525" cap="flat">
            <a:noFill/>
            <a:prstDash val="solid"/>
            <a:miter/>
          </a:ln>
        </p:spPr>
        <p:txBody>
          <a:bodyPr rtlCol="0" anchor="ctr"/>
          <a:lstStyle/>
          <a:p>
            <a:endParaRPr lang="en-US"/>
          </a:p>
        </p:txBody>
      </p:sp>
      <p:sp>
        <p:nvSpPr>
          <p:cNvPr id="744" name="צורה חופשית: צורה 717">
            <a:extLst>
              <a:ext uri="{FF2B5EF4-FFF2-40B4-BE49-F238E27FC236}">
                <a16:creationId xmlns:a16="http://schemas.microsoft.com/office/drawing/2014/main" id="{5AAA1019-EE08-4E48-AA44-2F6CF9B81B3D}"/>
              </a:ext>
            </a:extLst>
          </p:cNvPr>
          <p:cNvSpPr/>
          <p:nvPr userDrawn="1"/>
        </p:nvSpPr>
        <p:spPr>
          <a:xfrm>
            <a:off x="6576536" y="182737"/>
            <a:ext cx="1909" cy="886"/>
          </a:xfrm>
          <a:custGeom>
            <a:avLst/>
            <a:gdLst>
              <a:gd name="connsiteX0" fmla="*/ 1905 w 1909"/>
              <a:gd name="connsiteY0" fmla="*/ 618 h 886"/>
              <a:gd name="connsiteX1" fmla="*/ 0 w 1909"/>
              <a:gd name="connsiteY1" fmla="*/ 523 h 886"/>
              <a:gd name="connsiteX2" fmla="*/ 1905 w 1909"/>
              <a:gd name="connsiteY2" fmla="*/ 618 h 886"/>
            </a:gdLst>
            <a:ahLst/>
            <a:cxnLst>
              <a:cxn ang="0">
                <a:pos x="connsiteX0" y="connsiteY0"/>
              </a:cxn>
              <a:cxn ang="0">
                <a:pos x="connsiteX1" y="connsiteY1"/>
              </a:cxn>
              <a:cxn ang="0">
                <a:pos x="connsiteX2" y="connsiteY2"/>
              </a:cxn>
            </a:cxnLst>
            <a:rect l="l" t="t" r="r" b="b"/>
            <a:pathLst>
              <a:path w="1909" h="886">
                <a:moveTo>
                  <a:pt x="1905" y="618"/>
                </a:moveTo>
                <a:cubicBezTo>
                  <a:pt x="2000" y="-715"/>
                  <a:pt x="571" y="523"/>
                  <a:pt x="0" y="523"/>
                </a:cubicBezTo>
                <a:cubicBezTo>
                  <a:pt x="285" y="1571"/>
                  <a:pt x="1238" y="-48"/>
                  <a:pt x="1905" y="618"/>
                </a:cubicBezTo>
                <a:close/>
              </a:path>
            </a:pathLst>
          </a:custGeom>
          <a:solidFill>
            <a:srgbClr val="237E85"/>
          </a:solidFill>
          <a:ln w="9525" cap="flat">
            <a:noFill/>
            <a:prstDash val="solid"/>
            <a:miter/>
          </a:ln>
        </p:spPr>
        <p:txBody>
          <a:bodyPr rtlCol="0" anchor="ctr"/>
          <a:lstStyle/>
          <a:p>
            <a:endParaRPr lang="en-US"/>
          </a:p>
        </p:txBody>
      </p:sp>
      <p:sp>
        <p:nvSpPr>
          <p:cNvPr id="745" name="צורה חופשית: צורה 718">
            <a:extLst>
              <a:ext uri="{FF2B5EF4-FFF2-40B4-BE49-F238E27FC236}">
                <a16:creationId xmlns:a16="http://schemas.microsoft.com/office/drawing/2014/main" id="{2A0EA298-A8F4-49E8-AA09-4F56C9F7082F}"/>
              </a:ext>
            </a:extLst>
          </p:cNvPr>
          <p:cNvSpPr/>
          <p:nvPr userDrawn="1"/>
        </p:nvSpPr>
        <p:spPr>
          <a:xfrm>
            <a:off x="6628352" y="196260"/>
            <a:ext cx="1619" cy="1097"/>
          </a:xfrm>
          <a:custGeom>
            <a:avLst/>
            <a:gdLst>
              <a:gd name="connsiteX0" fmla="*/ 0 w 1619"/>
              <a:gd name="connsiteY0" fmla="*/ 145 h 1097"/>
              <a:gd name="connsiteX1" fmla="*/ 1619 w 1619"/>
              <a:gd name="connsiteY1" fmla="*/ 1098 h 1097"/>
              <a:gd name="connsiteX2" fmla="*/ 0 w 1619"/>
              <a:gd name="connsiteY2" fmla="*/ 145 h 1097"/>
            </a:gdLst>
            <a:ahLst/>
            <a:cxnLst>
              <a:cxn ang="0">
                <a:pos x="connsiteX0" y="connsiteY0"/>
              </a:cxn>
              <a:cxn ang="0">
                <a:pos x="connsiteX1" y="connsiteY1"/>
              </a:cxn>
              <a:cxn ang="0">
                <a:pos x="connsiteX2" y="connsiteY2"/>
              </a:cxn>
            </a:cxnLst>
            <a:rect l="l" t="t" r="r" b="b"/>
            <a:pathLst>
              <a:path w="1619" h="1097">
                <a:moveTo>
                  <a:pt x="0" y="145"/>
                </a:moveTo>
                <a:cubicBezTo>
                  <a:pt x="285" y="812"/>
                  <a:pt x="1143" y="621"/>
                  <a:pt x="1619" y="1098"/>
                </a:cubicBezTo>
                <a:cubicBezTo>
                  <a:pt x="1428" y="-426"/>
                  <a:pt x="381" y="50"/>
                  <a:pt x="0" y="145"/>
                </a:cubicBezTo>
                <a:close/>
              </a:path>
            </a:pathLst>
          </a:custGeom>
          <a:solidFill>
            <a:srgbClr val="237E85"/>
          </a:solidFill>
          <a:ln w="9525" cap="flat">
            <a:noFill/>
            <a:prstDash val="solid"/>
            <a:miter/>
          </a:ln>
        </p:spPr>
        <p:txBody>
          <a:bodyPr rtlCol="0" anchor="ctr"/>
          <a:lstStyle/>
          <a:p>
            <a:endParaRPr lang="en-US"/>
          </a:p>
        </p:txBody>
      </p:sp>
      <p:sp>
        <p:nvSpPr>
          <p:cNvPr id="746" name="צורה חופשית: צורה 719">
            <a:extLst>
              <a:ext uri="{FF2B5EF4-FFF2-40B4-BE49-F238E27FC236}">
                <a16:creationId xmlns:a16="http://schemas.microsoft.com/office/drawing/2014/main" id="{B08206B3-57DC-4D00-B2E3-5622E4CF280C}"/>
              </a:ext>
            </a:extLst>
          </p:cNvPr>
          <p:cNvSpPr/>
          <p:nvPr userDrawn="1"/>
        </p:nvSpPr>
        <p:spPr>
          <a:xfrm>
            <a:off x="6596443" y="187547"/>
            <a:ext cx="17621" cy="7905"/>
          </a:xfrm>
          <a:custGeom>
            <a:avLst/>
            <a:gdLst>
              <a:gd name="connsiteX0" fmla="*/ 0 w 17621"/>
              <a:gd name="connsiteY0" fmla="*/ 0 h 7905"/>
              <a:gd name="connsiteX1" fmla="*/ 1810 w 17621"/>
              <a:gd name="connsiteY1" fmla="*/ 1429 h 7905"/>
              <a:gd name="connsiteX2" fmla="*/ 17622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9" y="3715"/>
                  <a:pt x="12573" y="6191"/>
                  <a:pt x="17622" y="7906"/>
                </a:cubicBezTo>
                <a:cubicBezTo>
                  <a:pt x="12859" y="4381"/>
                  <a:pt x="5429" y="2857"/>
                  <a:pt x="0" y="0"/>
                </a:cubicBezTo>
                <a:close/>
              </a:path>
            </a:pathLst>
          </a:custGeom>
          <a:solidFill>
            <a:srgbClr val="237E85"/>
          </a:solidFill>
          <a:ln w="9525" cap="flat">
            <a:noFill/>
            <a:prstDash val="solid"/>
            <a:miter/>
          </a:ln>
        </p:spPr>
        <p:txBody>
          <a:bodyPr rtlCol="0" anchor="ctr"/>
          <a:lstStyle/>
          <a:p>
            <a:endParaRPr lang="en-US"/>
          </a:p>
        </p:txBody>
      </p:sp>
      <p:sp>
        <p:nvSpPr>
          <p:cNvPr id="747" name="צורה חופשית: צורה 720">
            <a:extLst>
              <a:ext uri="{FF2B5EF4-FFF2-40B4-BE49-F238E27FC236}">
                <a16:creationId xmlns:a16="http://schemas.microsoft.com/office/drawing/2014/main" id="{CA6D1177-07CB-4B19-B706-8F5F1DEE8538}"/>
              </a:ext>
            </a:extLst>
          </p:cNvPr>
          <p:cNvSpPr/>
          <p:nvPr userDrawn="1"/>
        </p:nvSpPr>
        <p:spPr>
          <a:xfrm>
            <a:off x="6597675" y="190595"/>
            <a:ext cx="3149" cy="1611"/>
          </a:xfrm>
          <a:custGeom>
            <a:avLst/>
            <a:gdLst>
              <a:gd name="connsiteX0" fmla="*/ 1245 w 3149"/>
              <a:gd name="connsiteY0" fmla="*/ 1048 h 1611"/>
              <a:gd name="connsiteX1" fmla="*/ 3150 w 3149"/>
              <a:gd name="connsiteY1" fmla="*/ 1429 h 1611"/>
              <a:gd name="connsiteX2" fmla="*/ 3150 w 3149"/>
              <a:gd name="connsiteY2" fmla="*/ 0 h 1611"/>
              <a:gd name="connsiteX3" fmla="*/ 102 w 3149"/>
              <a:gd name="connsiteY3" fmla="*/ 476 h 1611"/>
              <a:gd name="connsiteX4" fmla="*/ 1245 w 3149"/>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9" h="1611">
                <a:moveTo>
                  <a:pt x="1245" y="1048"/>
                </a:moveTo>
                <a:cubicBezTo>
                  <a:pt x="2007" y="1333"/>
                  <a:pt x="2769" y="1905"/>
                  <a:pt x="3150" y="1429"/>
                </a:cubicBezTo>
                <a:cubicBezTo>
                  <a:pt x="3150" y="857"/>
                  <a:pt x="3150" y="476"/>
                  <a:pt x="3150" y="0"/>
                </a:cubicBezTo>
                <a:cubicBezTo>
                  <a:pt x="2198" y="1048"/>
                  <a:pt x="1435" y="762"/>
                  <a:pt x="102" y="476"/>
                </a:cubicBezTo>
                <a:cubicBezTo>
                  <a:pt x="-374" y="1048"/>
                  <a:pt x="959" y="953"/>
                  <a:pt x="1245" y="1048"/>
                </a:cubicBezTo>
                <a:close/>
              </a:path>
            </a:pathLst>
          </a:custGeom>
          <a:solidFill>
            <a:srgbClr val="237E85"/>
          </a:solidFill>
          <a:ln w="9525" cap="flat">
            <a:noFill/>
            <a:prstDash val="solid"/>
            <a:miter/>
          </a:ln>
        </p:spPr>
        <p:txBody>
          <a:bodyPr rtlCol="0" anchor="ctr"/>
          <a:lstStyle/>
          <a:p>
            <a:endParaRPr lang="en-US"/>
          </a:p>
        </p:txBody>
      </p:sp>
      <p:sp>
        <p:nvSpPr>
          <p:cNvPr id="748" name="צורה חופשית: צורה 721">
            <a:extLst>
              <a:ext uri="{FF2B5EF4-FFF2-40B4-BE49-F238E27FC236}">
                <a16:creationId xmlns:a16="http://schemas.microsoft.com/office/drawing/2014/main" id="{2D7DC689-88E8-4DB9-9FC6-AC22AA1868A5}"/>
              </a:ext>
            </a:extLst>
          </p:cNvPr>
          <p:cNvSpPr/>
          <p:nvPr userDrawn="1"/>
        </p:nvSpPr>
        <p:spPr>
          <a:xfrm>
            <a:off x="6549295" y="251076"/>
            <a:ext cx="761" cy="3050"/>
          </a:xfrm>
          <a:custGeom>
            <a:avLst/>
            <a:gdLst>
              <a:gd name="connsiteX0" fmla="*/ 762 w 761"/>
              <a:gd name="connsiteY0" fmla="*/ 3 h 3050"/>
              <a:gd name="connsiteX1" fmla="*/ 0 w 761"/>
              <a:gd name="connsiteY1" fmla="*/ 3051 h 3050"/>
              <a:gd name="connsiteX2" fmla="*/ 762 w 761"/>
              <a:gd name="connsiteY2" fmla="*/ 3 h 3050"/>
            </a:gdLst>
            <a:ahLst/>
            <a:cxnLst>
              <a:cxn ang="0">
                <a:pos x="connsiteX0" y="connsiteY0"/>
              </a:cxn>
              <a:cxn ang="0">
                <a:pos x="connsiteX1" y="connsiteY1"/>
              </a:cxn>
              <a:cxn ang="0">
                <a:pos x="connsiteX2" y="connsiteY2"/>
              </a:cxn>
            </a:cxnLst>
            <a:rect l="l" t="t" r="r" b="b"/>
            <a:pathLst>
              <a:path w="761" h="3050">
                <a:moveTo>
                  <a:pt x="762" y="3"/>
                </a:moveTo>
                <a:cubicBezTo>
                  <a:pt x="190" y="-92"/>
                  <a:pt x="285" y="2194"/>
                  <a:pt x="0" y="3051"/>
                </a:cubicBezTo>
                <a:cubicBezTo>
                  <a:pt x="857" y="2575"/>
                  <a:pt x="95" y="1622"/>
                  <a:pt x="762" y="3"/>
                </a:cubicBezTo>
                <a:close/>
              </a:path>
            </a:pathLst>
          </a:custGeom>
          <a:solidFill>
            <a:srgbClr val="237E85"/>
          </a:solidFill>
          <a:ln w="9525" cap="flat">
            <a:noFill/>
            <a:prstDash val="solid"/>
            <a:miter/>
          </a:ln>
        </p:spPr>
        <p:txBody>
          <a:bodyPr rtlCol="0" anchor="ctr"/>
          <a:lstStyle/>
          <a:p>
            <a:endParaRPr lang="en-US"/>
          </a:p>
        </p:txBody>
      </p:sp>
      <p:sp>
        <p:nvSpPr>
          <p:cNvPr id="749" name="צורה חופשית: צורה 722">
            <a:extLst>
              <a:ext uri="{FF2B5EF4-FFF2-40B4-BE49-F238E27FC236}">
                <a16:creationId xmlns:a16="http://schemas.microsoft.com/office/drawing/2014/main" id="{DCB54A17-C051-4EBE-AA1C-8142BA56C026}"/>
              </a:ext>
            </a:extLst>
          </p:cNvPr>
          <p:cNvSpPr/>
          <p:nvPr userDrawn="1"/>
        </p:nvSpPr>
        <p:spPr>
          <a:xfrm>
            <a:off x="6612540" y="276630"/>
            <a:ext cx="1524" cy="755"/>
          </a:xfrm>
          <a:custGeom>
            <a:avLst/>
            <a:gdLst>
              <a:gd name="connsiteX0" fmla="*/ 0 w 1524"/>
              <a:gd name="connsiteY0" fmla="*/ 738 h 755"/>
              <a:gd name="connsiteX1" fmla="*/ 1524 w 1524"/>
              <a:gd name="connsiteY1" fmla="*/ 642 h 755"/>
              <a:gd name="connsiteX2" fmla="*/ 0 w 1524"/>
              <a:gd name="connsiteY2" fmla="*/ 738 h 755"/>
            </a:gdLst>
            <a:ahLst/>
            <a:cxnLst>
              <a:cxn ang="0">
                <a:pos x="connsiteX0" y="connsiteY0"/>
              </a:cxn>
              <a:cxn ang="0">
                <a:pos x="connsiteX1" y="connsiteY1"/>
              </a:cxn>
              <a:cxn ang="0">
                <a:pos x="connsiteX2" y="connsiteY2"/>
              </a:cxn>
            </a:cxnLst>
            <a:rect l="l" t="t" r="r" b="b"/>
            <a:pathLst>
              <a:path w="1524" h="755">
                <a:moveTo>
                  <a:pt x="0" y="738"/>
                </a:moveTo>
                <a:cubicBezTo>
                  <a:pt x="571" y="-120"/>
                  <a:pt x="1048" y="1119"/>
                  <a:pt x="1524" y="642"/>
                </a:cubicBezTo>
                <a:cubicBezTo>
                  <a:pt x="1429" y="71"/>
                  <a:pt x="95" y="-501"/>
                  <a:pt x="0" y="738"/>
                </a:cubicBezTo>
                <a:close/>
              </a:path>
            </a:pathLst>
          </a:custGeom>
          <a:solidFill>
            <a:srgbClr val="237E85"/>
          </a:solidFill>
          <a:ln w="9525" cap="flat">
            <a:noFill/>
            <a:prstDash val="solid"/>
            <a:miter/>
          </a:ln>
        </p:spPr>
        <p:txBody>
          <a:bodyPr rtlCol="0" anchor="ctr"/>
          <a:lstStyle/>
          <a:p>
            <a:endParaRPr lang="en-US"/>
          </a:p>
        </p:txBody>
      </p:sp>
      <p:sp>
        <p:nvSpPr>
          <p:cNvPr id="750" name="צורה חופשית: צורה 723">
            <a:extLst>
              <a:ext uri="{FF2B5EF4-FFF2-40B4-BE49-F238E27FC236}">
                <a16:creationId xmlns:a16="http://schemas.microsoft.com/office/drawing/2014/main" id="{14CF8FDA-BBEA-44A3-9A24-BA8853B3B3B9}"/>
              </a:ext>
            </a:extLst>
          </p:cNvPr>
          <p:cNvSpPr/>
          <p:nvPr userDrawn="1"/>
        </p:nvSpPr>
        <p:spPr>
          <a:xfrm>
            <a:off x="6608444" y="275713"/>
            <a:ext cx="1524" cy="892"/>
          </a:xfrm>
          <a:custGeom>
            <a:avLst/>
            <a:gdLst>
              <a:gd name="connsiteX0" fmla="*/ 1524 w 1524"/>
              <a:gd name="connsiteY0" fmla="*/ 893 h 892"/>
              <a:gd name="connsiteX1" fmla="*/ 0 w 1524"/>
              <a:gd name="connsiteY1" fmla="*/ 321 h 892"/>
              <a:gd name="connsiteX2" fmla="*/ 1524 w 1524"/>
              <a:gd name="connsiteY2" fmla="*/ 893 h 892"/>
            </a:gdLst>
            <a:ahLst/>
            <a:cxnLst>
              <a:cxn ang="0">
                <a:pos x="connsiteX0" y="connsiteY0"/>
              </a:cxn>
              <a:cxn ang="0">
                <a:pos x="connsiteX1" y="connsiteY1"/>
              </a:cxn>
              <a:cxn ang="0">
                <a:pos x="connsiteX2" y="connsiteY2"/>
              </a:cxn>
            </a:cxnLst>
            <a:rect l="l" t="t" r="r" b="b"/>
            <a:pathLst>
              <a:path w="1524" h="892">
                <a:moveTo>
                  <a:pt x="1524" y="893"/>
                </a:moveTo>
                <a:cubicBezTo>
                  <a:pt x="1524" y="-60"/>
                  <a:pt x="381" y="-250"/>
                  <a:pt x="0" y="321"/>
                </a:cubicBezTo>
                <a:cubicBezTo>
                  <a:pt x="95" y="1083"/>
                  <a:pt x="1048" y="607"/>
                  <a:pt x="1524" y="893"/>
                </a:cubicBezTo>
                <a:close/>
              </a:path>
            </a:pathLst>
          </a:custGeom>
          <a:solidFill>
            <a:srgbClr val="237E85"/>
          </a:solidFill>
          <a:ln w="9525" cap="flat">
            <a:noFill/>
            <a:prstDash val="solid"/>
            <a:miter/>
          </a:ln>
        </p:spPr>
        <p:txBody>
          <a:bodyPr rtlCol="0" anchor="ctr"/>
          <a:lstStyle/>
          <a:p>
            <a:endParaRPr lang="en-US"/>
          </a:p>
        </p:txBody>
      </p:sp>
      <p:sp>
        <p:nvSpPr>
          <p:cNvPr id="751" name="צורה חופשית: צורה 724">
            <a:extLst>
              <a:ext uri="{FF2B5EF4-FFF2-40B4-BE49-F238E27FC236}">
                <a16:creationId xmlns:a16="http://schemas.microsoft.com/office/drawing/2014/main" id="{D3841904-CBFE-4344-A86B-A4180E6AE3D4}"/>
              </a:ext>
            </a:extLst>
          </p:cNvPr>
          <p:cNvSpPr/>
          <p:nvPr userDrawn="1"/>
        </p:nvSpPr>
        <p:spPr>
          <a:xfrm>
            <a:off x="6603301" y="274637"/>
            <a:ext cx="3048" cy="955"/>
          </a:xfrm>
          <a:custGeom>
            <a:avLst/>
            <a:gdLst>
              <a:gd name="connsiteX0" fmla="*/ 0 w 3048"/>
              <a:gd name="connsiteY0" fmla="*/ 445 h 955"/>
              <a:gd name="connsiteX1" fmla="*/ 3048 w 3048"/>
              <a:gd name="connsiteY1" fmla="*/ 921 h 955"/>
              <a:gd name="connsiteX2" fmla="*/ 0 w 3048"/>
              <a:gd name="connsiteY2" fmla="*/ 445 h 955"/>
            </a:gdLst>
            <a:ahLst/>
            <a:cxnLst>
              <a:cxn ang="0">
                <a:pos x="connsiteX0" y="connsiteY0"/>
              </a:cxn>
              <a:cxn ang="0">
                <a:pos x="connsiteX1" y="connsiteY1"/>
              </a:cxn>
              <a:cxn ang="0">
                <a:pos x="connsiteX2" y="connsiteY2"/>
              </a:cxn>
            </a:cxnLst>
            <a:rect l="l" t="t" r="r" b="b"/>
            <a:pathLst>
              <a:path w="3048" h="955">
                <a:moveTo>
                  <a:pt x="0" y="445"/>
                </a:moveTo>
                <a:cubicBezTo>
                  <a:pt x="191" y="1492"/>
                  <a:pt x="2095" y="540"/>
                  <a:pt x="3048" y="921"/>
                </a:cubicBezTo>
                <a:cubicBezTo>
                  <a:pt x="2477" y="-603"/>
                  <a:pt x="1428" y="159"/>
                  <a:pt x="0" y="445"/>
                </a:cubicBezTo>
                <a:close/>
              </a:path>
            </a:pathLst>
          </a:custGeom>
          <a:solidFill>
            <a:srgbClr val="237E85"/>
          </a:solidFill>
          <a:ln w="9525" cap="flat">
            <a:noFill/>
            <a:prstDash val="solid"/>
            <a:miter/>
          </a:ln>
        </p:spPr>
        <p:txBody>
          <a:bodyPr rtlCol="0" anchor="ctr"/>
          <a:lstStyle/>
          <a:p>
            <a:endParaRPr lang="en-US"/>
          </a:p>
        </p:txBody>
      </p:sp>
      <p:sp>
        <p:nvSpPr>
          <p:cNvPr id="752" name="צורה חופשית: צורה 725">
            <a:extLst>
              <a:ext uri="{FF2B5EF4-FFF2-40B4-BE49-F238E27FC236}">
                <a16:creationId xmlns:a16="http://schemas.microsoft.com/office/drawing/2014/main" id="{E8050720-C131-47C2-AC56-AF0EDB8C9BDE}"/>
              </a:ext>
            </a:extLst>
          </p:cNvPr>
          <p:cNvSpPr/>
          <p:nvPr userDrawn="1"/>
        </p:nvSpPr>
        <p:spPr>
          <a:xfrm>
            <a:off x="6579203" y="266632"/>
            <a:ext cx="1524" cy="734"/>
          </a:xfrm>
          <a:custGeom>
            <a:avLst/>
            <a:gdLst>
              <a:gd name="connsiteX0" fmla="*/ 0 w 1524"/>
              <a:gd name="connsiteY0" fmla="*/ 68 h 734"/>
              <a:gd name="connsiteX1" fmla="*/ 1524 w 1524"/>
              <a:gd name="connsiteY1" fmla="*/ 734 h 734"/>
              <a:gd name="connsiteX2" fmla="*/ 0 w 1524"/>
              <a:gd name="connsiteY2" fmla="*/ 68 h 734"/>
            </a:gdLst>
            <a:ahLst/>
            <a:cxnLst>
              <a:cxn ang="0">
                <a:pos x="connsiteX0" y="connsiteY0"/>
              </a:cxn>
              <a:cxn ang="0">
                <a:pos x="connsiteX1" y="connsiteY1"/>
              </a:cxn>
              <a:cxn ang="0">
                <a:pos x="connsiteX2" y="connsiteY2"/>
              </a:cxn>
            </a:cxnLst>
            <a:rect l="l" t="t" r="r" b="b"/>
            <a:pathLst>
              <a:path w="1524" h="734">
                <a:moveTo>
                  <a:pt x="0" y="68"/>
                </a:moveTo>
                <a:cubicBezTo>
                  <a:pt x="95" y="925"/>
                  <a:pt x="1048" y="449"/>
                  <a:pt x="1524" y="734"/>
                </a:cubicBezTo>
                <a:cubicBezTo>
                  <a:pt x="1238" y="-313"/>
                  <a:pt x="667" y="68"/>
                  <a:pt x="0" y="68"/>
                </a:cubicBezTo>
                <a:close/>
              </a:path>
            </a:pathLst>
          </a:custGeom>
          <a:solidFill>
            <a:srgbClr val="237E85"/>
          </a:solidFill>
          <a:ln w="9525" cap="flat">
            <a:noFill/>
            <a:prstDash val="solid"/>
            <a:miter/>
          </a:ln>
        </p:spPr>
        <p:txBody>
          <a:bodyPr rtlCol="0" anchor="ctr"/>
          <a:lstStyle/>
          <a:p>
            <a:endParaRPr lang="en-US"/>
          </a:p>
        </p:txBody>
      </p:sp>
      <p:sp>
        <p:nvSpPr>
          <p:cNvPr id="753" name="צורה חופשית: צורה 726">
            <a:extLst>
              <a:ext uri="{FF2B5EF4-FFF2-40B4-BE49-F238E27FC236}">
                <a16:creationId xmlns:a16="http://schemas.microsoft.com/office/drawing/2014/main" id="{C85EADA8-EC9C-4F30-AC89-2B6CAEFA7BF4}"/>
              </a:ext>
            </a:extLst>
          </p:cNvPr>
          <p:cNvSpPr/>
          <p:nvPr userDrawn="1"/>
        </p:nvSpPr>
        <p:spPr>
          <a:xfrm>
            <a:off x="6526815" y="110955"/>
            <a:ext cx="666" cy="3154"/>
          </a:xfrm>
          <a:custGeom>
            <a:avLst/>
            <a:gdLst>
              <a:gd name="connsiteX0" fmla="*/ 667 w 666"/>
              <a:gd name="connsiteY0" fmla="*/ 11 h 3154"/>
              <a:gd name="connsiteX1" fmla="*/ 0 w 666"/>
              <a:gd name="connsiteY1" fmla="*/ 3154 h 3154"/>
              <a:gd name="connsiteX2" fmla="*/ 667 w 666"/>
              <a:gd name="connsiteY2" fmla="*/ 11 h 3154"/>
            </a:gdLst>
            <a:ahLst/>
            <a:cxnLst>
              <a:cxn ang="0">
                <a:pos x="connsiteX0" y="connsiteY0"/>
              </a:cxn>
              <a:cxn ang="0">
                <a:pos x="connsiteX1" y="connsiteY1"/>
              </a:cxn>
              <a:cxn ang="0">
                <a:pos x="connsiteX2" y="connsiteY2"/>
              </a:cxn>
            </a:cxnLst>
            <a:rect l="l" t="t" r="r" b="b"/>
            <a:pathLst>
              <a:path w="666" h="3154">
                <a:moveTo>
                  <a:pt x="667" y="11"/>
                </a:moveTo>
                <a:cubicBezTo>
                  <a:pt x="-285" y="-180"/>
                  <a:pt x="286" y="2202"/>
                  <a:pt x="0" y="3154"/>
                </a:cubicBezTo>
                <a:cubicBezTo>
                  <a:pt x="1334" y="2678"/>
                  <a:pt x="-95" y="1630"/>
                  <a:pt x="667" y="11"/>
                </a:cubicBezTo>
                <a:close/>
              </a:path>
            </a:pathLst>
          </a:custGeom>
          <a:solidFill>
            <a:srgbClr val="237E85"/>
          </a:solidFill>
          <a:ln w="9525" cap="flat">
            <a:noFill/>
            <a:prstDash val="solid"/>
            <a:miter/>
          </a:ln>
        </p:spPr>
        <p:txBody>
          <a:bodyPr rtlCol="0" anchor="ctr"/>
          <a:lstStyle/>
          <a:p>
            <a:endParaRPr lang="en-US"/>
          </a:p>
        </p:txBody>
      </p:sp>
      <p:sp>
        <p:nvSpPr>
          <p:cNvPr id="754" name="צורה חופשית: צורה 727">
            <a:extLst>
              <a:ext uri="{FF2B5EF4-FFF2-40B4-BE49-F238E27FC236}">
                <a16:creationId xmlns:a16="http://schemas.microsoft.com/office/drawing/2014/main" id="{E63FE057-2782-4371-BBF5-6FE744A702DB}"/>
              </a:ext>
            </a:extLst>
          </p:cNvPr>
          <p:cNvSpPr/>
          <p:nvPr userDrawn="1"/>
        </p:nvSpPr>
        <p:spPr>
          <a:xfrm>
            <a:off x="6648159" y="54482"/>
            <a:ext cx="4862" cy="2953"/>
          </a:xfrm>
          <a:custGeom>
            <a:avLst/>
            <a:gdLst>
              <a:gd name="connsiteX0" fmla="*/ 1814 w 4862"/>
              <a:gd name="connsiteY0" fmla="*/ 1143 h 2953"/>
              <a:gd name="connsiteX1" fmla="*/ 1148 w 4862"/>
              <a:gd name="connsiteY1" fmla="*/ 2858 h 2953"/>
              <a:gd name="connsiteX2" fmla="*/ 3529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8" y="2858"/>
                </a:cubicBezTo>
                <a:cubicBezTo>
                  <a:pt x="1624" y="2096"/>
                  <a:pt x="2862" y="3620"/>
                  <a:pt x="3529" y="2572"/>
                </a:cubicBezTo>
                <a:cubicBezTo>
                  <a:pt x="3624" y="1810"/>
                  <a:pt x="2767" y="2381"/>
                  <a:pt x="2481" y="2191"/>
                </a:cubicBezTo>
                <a:cubicBezTo>
                  <a:pt x="2862" y="953"/>
                  <a:pt x="4005" y="2191"/>
                  <a:pt x="4862" y="1238"/>
                </a:cubicBezTo>
                <a:cubicBezTo>
                  <a:pt x="3434" y="572"/>
                  <a:pt x="2100" y="762"/>
                  <a:pt x="4" y="0"/>
                </a:cubicBezTo>
                <a:cubicBezTo>
                  <a:pt x="-91" y="1429"/>
                  <a:pt x="1433" y="286"/>
                  <a:pt x="1814" y="1143"/>
                </a:cubicBezTo>
                <a:close/>
              </a:path>
            </a:pathLst>
          </a:custGeom>
          <a:solidFill>
            <a:srgbClr val="237E85"/>
          </a:solidFill>
          <a:ln w="9525" cap="flat">
            <a:noFill/>
            <a:prstDash val="solid"/>
            <a:miter/>
          </a:ln>
        </p:spPr>
        <p:txBody>
          <a:bodyPr rtlCol="0" anchor="ctr"/>
          <a:lstStyle/>
          <a:p>
            <a:endParaRPr lang="en-US"/>
          </a:p>
        </p:txBody>
      </p:sp>
      <p:sp>
        <p:nvSpPr>
          <p:cNvPr id="755" name="צורה חופשית: צורה 728">
            <a:extLst>
              <a:ext uri="{FF2B5EF4-FFF2-40B4-BE49-F238E27FC236}">
                <a16:creationId xmlns:a16="http://schemas.microsoft.com/office/drawing/2014/main" id="{93CEE472-FCB1-4BD8-9674-4A9512245BB6}"/>
              </a:ext>
            </a:extLst>
          </p:cNvPr>
          <p:cNvSpPr/>
          <p:nvPr userDrawn="1"/>
        </p:nvSpPr>
        <p:spPr>
          <a:xfrm>
            <a:off x="6593008" y="51625"/>
            <a:ext cx="5339" cy="1611"/>
          </a:xfrm>
          <a:custGeom>
            <a:avLst/>
            <a:gdLst>
              <a:gd name="connsiteX0" fmla="*/ 197 w 5339"/>
              <a:gd name="connsiteY0" fmla="*/ 476 h 1611"/>
              <a:gd name="connsiteX1" fmla="*/ 2102 w 5339"/>
              <a:gd name="connsiteY1" fmla="*/ 1048 h 1611"/>
              <a:gd name="connsiteX2" fmla="*/ 5340 w 5339"/>
              <a:gd name="connsiteY2" fmla="*/ 1429 h 1611"/>
              <a:gd name="connsiteX3" fmla="*/ 5054 w 5339"/>
              <a:gd name="connsiteY3" fmla="*/ 0 h 1611"/>
              <a:gd name="connsiteX4" fmla="*/ 197 w 5339"/>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9" h="1611">
                <a:moveTo>
                  <a:pt x="197" y="476"/>
                </a:moveTo>
                <a:cubicBezTo>
                  <a:pt x="-661" y="1048"/>
                  <a:pt x="1530" y="952"/>
                  <a:pt x="2102" y="1048"/>
                </a:cubicBezTo>
                <a:cubicBezTo>
                  <a:pt x="3435" y="1333"/>
                  <a:pt x="4673" y="1905"/>
                  <a:pt x="5340" y="1429"/>
                </a:cubicBezTo>
                <a:cubicBezTo>
                  <a:pt x="5245" y="857"/>
                  <a:pt x="5149" y="476"/>
                  <a:pt x="5054" y="0"/>
                </a:cubicBezTo>
                <a:cubicBezTo>
                  <a:pt x="3721" y="1048"/>
                  <a:pt x="2387" y="762"/>
                  <a:pt x="197" y="476"/>
                </a:cubicBezTo>
                <a:close/>
              </a:path>
            </a:pathLst>
          </a:custGeom>
          <a:solidFill>
            <a:srgbClr val="237E85"/>
          </a:solidFill>
          <a:ln w="9525" cap="flat">
            <a:noFill/>
            <a:prstDash val="solid"/>
            <a:miter/>
          </a:ln>
        </p:spPr>
        <p:txBody>
          <a:bodyPr rtlCol="0" anchor="ctr"/>
          <a:lstStyle/>
          <a:p>
            <a:endParaRPr lang="en-US"/>
          </a:p>
        </p:txBody>
      </p:sp>
      <p:sp>
        <p:nvSpPr>
          <p:cNvPr id="756" name="צורה חופשית: צורה 729">
            <a:extLst>
              <a:ext uri="{FF2B5EF4-FFF2-40B4-BE49-F238E27FC236}">
                <a16:creationId xmlns:a16="http://schemas.microsoft.com/office/drawing/2014/main" id="{78311E32-0CE3-4869-BCE9-B481B489426F}"/>
              </a:ext>
            </a:extLst>
          </p:cNvPr>
          <p:cNvSpPr/>
          <p:nvPr userDrawn="1"/>
        </p:nvSpPr>
        <p:spPr>
          <a:xfrm>
            <a:off x="6652926" y="55340"/>
            <a:ext cx="43434" cy="3926"/>
          </a:xfrm>
          <a:custGeom>
            <a:avLst/>
            <a:gdLst>
              <a:gd name="connsiteX0" fmla="*/ 0 w 43434"/>
              <a:gd name="connsiteY0" fmla="*/ 1810 h 3926"/>
              <a:gd name="connsiteX1" fmla="*/ 10478 w 43434"/>
              <a:gd name="connsiteY1" fmla="*/ 3239 h 3926"/>
              <a:gd name="connsiteX2" fmla="*/ 20765 w 43434"/>
              <a:gd name="connsiteY2" fmla="*/ 2762 h 3926"/>
              <a:gd name="connsiteX3" fmla="*/ 33624 w 43434"/>
              <a:gd name="connsiteY3" fmla="*/ 2667 h 3926"/>
              <a:gd name="connsiteX4" fmla="*/ 30861 w 43434"/>
              <a:gd name="connsiteY4" fmla="*/ 2000 h 3926"/>
              <a:gd name="connsiteX5" fmla="*/ 38195 w 43434"/>
              <a:gd name="connsiteY5" fmla="*/ 2191 h 3926"/>
              <a:gd name="connsiteX6" fmla="*/ 36100 w 43434"/>
              <a:gd name="connsiteY6" fmla="*/ 3620 h 3926"/>
              <a:gd name="connsiteX7" fmla="*/ 43435 w 43434"/>
              <a:gd name="connsiteY7" fmla="*/ 2667 h 3926"/>
              <a:gd name="connsiteX8" fmla="*/ 14002 w 43434"/>
              <a:gd name="connsiteY8" fmla="*/ 1714 h 3926"/>
              <a:gd name="connsiteX9" fmla="*/ 14193 w 43434"/>
              <a:gd name="connsiteY9" fmla="*/ 2000 h 3926"/>
              <a:gd name="connsiteX10" fmla="*/ 477 w 43434"/>
              <a:gd name="connsiteY10" fmla="*/ 0 h 3926"/>
              <a:gd name="connsiteX11" fmla="*/ 3239 w 43434"/>
              <a:gd name="connsiteY11" fmla="*/ 1143 h 3926"/>
              <a:gd name="connsiteX12" fmla="*/ 0 w 43434"/>
              <a:gd name="connsiteY12" fmla="*/ 1810 h 3926"/>
              <a:gd name="connsiteX13" fmla="*/ 8097 w 43434"/>
              <a:gd name="connsiteY13" fmla="*/ 2000 h 3926"/>
              <a:gd name="connsiteX14" fmla="*/ 4477 w 43434"/>
              <a:gd name="connsiteY14" fmla="*/ 1619 h 3926"/>
              <a:gd name="connsiteX15" fmla="*/ 8097 w 43434"/>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4" h="3926">
                <a:moveTo>
                  <a:pt x="0" y="1810"/>
                </a:moveTo>
                <a:cubicBezTo>
                  <a:pt x="3620" y="2477"/>
                  <a:pt x="7049" y="3048"/>
                  <a:pt x="10478" y="3239"/>
                </a:cubicBezTo>
                <a:cubicBezTo>
                  <a:pt x="13907" y="3524"/>
                  <a:pt x="17336" y="3429"/>
                  <a:pt x="20765" y="2762"/>
                </a:cubicBezTo>
                <a:cubicBezTo>
                  <a:pt x="23432" y="4096"/>
                  <a:pt x="29052" y="2762"/>
                  <a:pt x="33624" y="2667"/>
                </a:cubicBezTo>
                <a:cubicBezTo>
                  <a:pt x="33910" y="1714"/>
                  <a:pt x="31242" y="2858"/>
                  <a:pt x="30861" y="2000"/>
                </a:cubicBezTo>
                <a:cubicBezTo>
                  <a:pt x="33338" y="1238"/>
                  <a:pt x="35529" y="2667"/>
                  <a:pt x="38195" y="2191"/>
                </a:cubicBezTo>
                <a:cubicBezTo>
                  <a:pt x="38100" y="3620"/>
                  <a:pt x="36672" y="3048"/>
                  <a:pt x="36100" y="3620"/>
                </a:cubicBezTo>
                <a:cubicBezTo>
                  <a:pt x="38577" y="4858"/>
                  <a:pt x="41243" y="1905"/>
                  <a:pt x="43435" y="2667"/>
                </a:cubicBezTo>
                <a:cubicBezTo>
                  <a:pt x="36005" y="190"/>
                  <a:pt x="24099" y="2096"/>
                  <a:pt x="14002" y="1714"/>
                </a:cubicBezTo>
                <a:cubicBezTo>
                  <a:pt x="14002" y="1905"/>
                  <a:pt x="14097" y="2000"/>
                  <a:pt x="14193" y="2000"/>
                </a:cubicBezTo>
                <a:cubicBezTo>
                  <a:pt x="11335" y="1429"/>
                  <a:pt x="4858" y="857"/>
                  <a:pt x="477" y="0"/>
                </a:cubicBezTo>
                <a:cubicBezTo>
                  <a:pt x="858" y="1238"/>
                  <a:pt x="2381" y="667"/>
                  <a:pt x="3239" y="1143"/>
                </a:cubicBezTo>
                <a:cubicBezTo>
                  <a:pt x="2477" y="2667"/>
                  <a:pt x="1048" y="857"/>
                  <a:pt x="0" y="1810"/>
                </a:cubicBezTo>
                <a:close/>
                <a:moveTo>
                  <a:pt x="8097" y="2000"/>
                </a:moveTo>
                <a:cubicBezTo>
                  <a:pt x="7144" y="2762"/>
                  <a:pt x="5429" y="2000"/>
                  <a:pt x="4477" y="1619"/>
                </a:cubicBezTo>
                <a:cubicBezTo>
                  <a:pt x="5525" y="1238"/>
                  <a:pt x="7334" y="1048"/>
                  <a:pt x="8097" y="2000"/>
                </a:cubicBezTo>
                <a:close/>
              </a:path>
            </a:pathLst>
          </a:custGeom>
          <a:solidFill>
            <a:srgbClr val="237E85"/>
          </a:solidFill>
          <a:ln w="9525" cap="flat">
            <a:noFill/>
            <a:prstDash val="solid"/>
            <a:miter/>
          </a:ln>
        </p:spPr>
        <p:txBody>
          <a:bodyPr rtlCol="0" anchor="ctr"/>
          <a:lstStyle/>
          <a:p>
            <a:endParaRPr lang="en-US"/>
          </a:p>
        </p:txBody>
      </p:sp>
      <p:sp>
        <p:nvSpPr>
          <p:cNvPr id="757" name="צורה חופשית: צורה 730">
            <a:extLst>
              <a:ext uri="{FF2B5EF4-FFF2-40B4-BE49-F238E27FC236}">
                <a16:creationId xmlns:a16="http://schemas.microsoft.com/office/drawing/2014/main" id="{85E1512C-68A2-4757-8241-BDE6E087A62E}"/>
              </a:ext>
            </a:extLst>
          </p:cNvPr>
          <p:cNvSpPr/>
          <p:nvPr userDrawn="1"/>
        </p:nvSpPr>
        <p:spPr>
          <a:xfrm>
            <a:off x="6643496" y="56228"/>
            <a:ext cx="2762" cy="1111"/>
          </a:xfrm>
          <a:custGeom>
            <a:avLst/>
            <a:gdLst>
              <a:gd name="connsiteX0" fmla="*/ 0 w 2762"/>
              <a:gd name="connsiteY0" fmla="*/ 254 h 1111"/>
              <a:gd name="connsiteX1" fmla="*/ 2763 w 2762"/>
              <a:gd name="connsiteY1" fmla="*/ 1112 h 1111"/>
              <a:gd name="connsiteX2" fmla="*/ 0 w 2762"/>
              <a:gd name="connsiteY2" fmla="*/ 254 h 1111"/>
            </a:gdLst>
            <a:ahLst/>
            <a:cxnLst>
              <a:cxn ang="0">
                <a:pos x="connsiteX0" y="connsiteY0"/>
              </a:cxn>
              <a:cxn ang="0">
                <a:pos x="connsiteX1" y="connsiteY1"/>
              </a:cxn>
              <a:cxn ang="0">
                <a:pos x="connsiteX2" y="connsiteY2"/>
              </a:cxn>
            </a:cxnLst>
            <a:rect l="l" t="t" r="r" b="b"/>
            <a:pathLst>
              <a:path w="2762" h="1111">
                <a:moveTo>
                  <a:pt x="0" y="254"/>
                </a:moveTo>
                <a:cubicBezTo>
                  <a:pt x="667" y="921"/>
                  <a:pt x="1905" y="731"/>
                  <a:pt x="2763" y="1112"/>
                </a:cubicBezTo>
                <a:cubicBezTo>
                  <a:pt x="2191" y="-508"/>
                  <a:pt x="667" y="64"/>
                  <a:pt x="0" y="254"/>
                </a:cubicBezTo>
                <a:close/>
              </a:path>
            </a:pathLst>
          </a:custGeom>
          <a:solidFill>
            <a:srgbClr val="237E85"/>
          </a:solidFill>
          <a:ln w="9525" cap="flat">
            <a:noFill/>
            <a:prstDash val="solid"/>
            <a:miter/>
          </a:ln>
        </p:spPr>
        <p:txBody>
          <a:bodyPr rtlCol="0" anchor="ctr"/>
          <a:lstStyle/>
          <a:p>
            <a:endParaRPr lang="en-US"/>
          </a:p>
        </p:txBody>
      </p:sp>
      <p:sp>
        <p:nvSpPr>
          <p:cNvPr id="758" name="צורה חופשית: צורה 731">
            <a:extLst>
              <a:ext uri="{FF2B5EF4-FFF2-40B4-BE49-F238E27FC236}">
                <a16:creationId xmlns:a16="http://schemas.microsoft.com/office/drawing/2014/main" id="{26AE17C0-3589-4462-8B44-6D898528C694}"/>
              </a:ext>
            </a:extLst>
          </p:cNvPr>
          <p:cNvSpPr/>
          <p:nvPr userDrawn="1"/>
        </p:nvSpPr>
        <p:spPr>
          <a:xfrm>
            <a:off x="6549485" y="40883"/>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238" y="265"/>
                  <a:pt x="1238" y="1503"/>
                </a:cubicBezTo>
                <a:close/>
              </a:path>
            </a:pathLst>
          </a:custGeom>
          <a:solidFill>
            <a:srgbClr val="237E85"/>
          </a:solidFill>
          <a:ln w="9525" cap="flat">
            <a:noFill/>
            <a:prstDash val="solid"/>
            <a:miter/>
          </a:ln>
        </p:spPr>
        <p:txBody>
          <a:bodyPr rtlCol="0" anchor="ctr"/>
          <a:lstStyle/>
          <a:p>
            <a:endParaRPr lang="en-US"/>
          </a:p>
        </p:txBody>
      </p:sp>
      <p:sp>
        <p:nvSpPr>
          <p:cNvPr id="759" name="צורה חופשית: צורה 732">
            <a:extLst>
              <a:ext uri="{FF2B5EF4-FFF2-40B4-BE49-F238E27FC236}">
                <a16:creationId xmlns:a16="http://schemas.microsoft.com/office/drawing/2014/main" id="{D9487ED2-AA77-4EEB-870D-44BBA999CC5D}"/>
              </a:ext>
            </a:extLst>
          </p:cNvPr>
          <p:cNvSpPr/>
          <p:nvPr userDrawn="1"/>
        </p:nvSpPr>
        <p:spPr>
          <a:xfrm>
            <a:off x="6618636" y="136114"/>
            <a:ext cx="5048" cy="1117"/>
          </a:xfrm>
          <a:custGeom>
            <a:avLst/>
            <a:gdLst>
              <a:gd name="connsiteX0" fmla="*/ 5049 w 5048"/>
              <a:gd name="connsiteY0" fmla="*/ 951 h 1117"/>
              <a:gd name="connsiteX1" fmla="*/ 0 w 5048"/>
              <a:gd name="connsiteY1" fmla="*/ 570 h 1117"/>
              <a:gd name="connsiteX2" fmla="*/ 5049 w 5048"/>
              <a:gd name="connsiteY2" fmla="*/ 951 h 1117"/>
            </a:gdLst>
            <a:ahLst/>
            <a:cxnLst>
              <a:cxn ang="0">
                <a:pos x="connsiteX0" y="connsiteY0"/>
              </a:cxn>
              <a:cxn ang="0">
                <a:pos x="connsiteX1" y="connsiteY1"/>
              </a:cxn>
              <a:cxn ang="0">
                <a:pos x="connsiteX2" y="connsiteY2"/>
              </a:cxn>
            </a:cxnLst>
            <a:rect l="l" t="t" r="r" b="b"/>
            <a:pathLst>
              <a:path w="5048" h="1117">
                <a:moveTo>
                  <a:pt x="5049" y="951"/>
                </a:moveTo>
                <a:cubicBezTo>
                  <a:pt x="3715" y="-669"/>
                  <a:pt x="2191" y="189"/>
                  <a:pt x="0" y="570"/>
                </a:cubicBezTo>
                <a:cubicBezTo>
                  <a:pt x="476" y="1713"/>
                  <a:pt x="3524" y="665"/>
                  <a:pt x="5049" y="951"/>
                </a:cubicBezTo>
                <a:close/>
              </a:path>
            </a:pathLst>
          </a:custGeom>
          <a:solidFill>
            <a:srgbClr val="237E85"/>
          </a:solidFill>
          <a:ln w="9525" cap="flat">
            <a:noFill/>
            <a:prstDash val="solid"/>
            <a:miter/>
          </a:ln>
        </p:spPr>
        <p:txBody>
          <a:bodyPr rtlCol="0" anchor="ctr"/>
          <a:lstStyle/>
          <a:p>
            <a:endParaRPr lang="en-US"/>
          </a:p>
        </p:txBody>
      </p:sp>
      <p:sp>
        <p:nvSpPr>
          <p:cNvPr id="760" name="צורה חופשית: צורה 733">
            <a:extLst>
              <a:ext uri="{FF2B5EF4-FFF2-40B4-BE49-F238E27FC236}">
                <a16:creationId xmlns:a16="http://schemas.microsoft.com/office/drawing/2014/main" id="{73E7E20B-AF0E-43AB-871D-500A1976F458}"/>
              </a:ext>
            </a:extLst>
          </p:cNvPr>
          <p:cNvSpPr/>
          <p:nvPr userDrawn="1"/>
        </p:nvSpPr>
        <p:spPr>
          <a:xfrm>
            <a:off x="6609003" y="54673"/>
            <a:ext cx="2870" cy="2000"/>
          </a:xfrm>
          <a:custGeom>
            <a:avLst/>
            <a:gdLst>
              <a:gd name="connsiteX0" fmla="*/ 2870 w 2870"/>
              <a:gd name="connsiteY0" fmla="*/ 953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3"/>
                </a:moveTo>
                <a:cubicBezTo>
                  <a:pt x="2489" y="95"/>
                  <a:pt x="1060" y="762"/>
                  <a:pt x="584" y="0"/>
                </a:cubicBezTo>
                <a:cubicBezTo>
                  <a:pt x="680" y="1143"/>
                  <a:pt x="1251" y="1143"/>
                  <a:pt x="13" y="1048"/>
                </a:cubicBezTo>
                <a:cubicBezTo>
                  <a:pt x="-177" y="1524"/>
                  <a:pt x="1822" y="1715"/>
                  <a:pt x="2489" y="2000"/>
                </a:cubicBezTo>
                <a:cubicBezTo>
                  <a:pt x="2394" y="1715"/>
                  <a:pt x="2394" y="1334"/>
                  <a:pt x="2108" y="1238"/>
                </a:cubicBezTo>
                <a:cubicBezTo>
                  <a:pt x="2204" y="857"/>
                  <a:pt x="2585" y="953"/>
                  <a:pt x="2870" y="953"/>
                </a:cubicBezTo>
                <a:close/>
              </a:path>
            </a:pathLst>
          </a:custGeom>
          <a:solidFill>
            <a:srgbClr val="237E85"/>
          </a:solidFill>
          <a:ln w="9525" cap="flat">
            <a:noFill/>
            <a:prstDash val="solid"/>
            <a:miter/>
          </a:ln>
        </p:spPr>
        <p:txBody>
          <a:bodyPr rtlCol="0" anchor="ctr"/>
          <a:lstStyle/>
          <a:p>
            <a:endParaRPr lang="en-US"/>
          </a:p>
        </p:txBody>
      </p:sp>
      <p:sp>
        <p:nvSpPr>
          <p:cNvPr id="761" name="צורה חופשית: צורה 734">
            <a:extLst>
              <a:ext uri="{FF2B5EF4-FFF2-40B4-BE49-F238E27FC236}">
                <a16:creationId xmlns:a16="http://schemas.microsoft.com/office/drawing/2014/main" id="{035D3FE3-EBFF-42E2-801B-29C88CCCA114}"/>
              </a:ext>
            </a:extLst>
          </p:cNvPr>
          <p:cNvSpPr/>
          <p:nvPr userDrawn="1"/>
        </p:nvSpPr>
        <p:spPr>
          <a:xfrm>
            <a:off x="6545301" y="46005"/>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02" y="667"/>
                  <a:pt x="755" y="95"/>
                  <a:pt x="279" y="0"/>
                </a:cubicBezTo>
                <a:close/>
              </a:path>
            </a:pathLst>
          </a:custGeom>
          <a:solidFill>
            <a:srgbClr val="237E85"/>
          </a:solidFill>
          <a:ln w="9525" cap="flat">
            <a:noFill/>
            <a:prstDash val="solid"/>
            <a:miter/>
          </a:ln>
        </p:spPr>
        <p:txBody>
          <a:bodyPr rtlCol="0" anchor="ctr"/>
          <a:lstStyle/>
          <a:p>
            <a:endParaRPr lang="en-US"/>
          </a:p>
        </p:txBody>
      </p:sp>
      <p:sp>
        <p:nvSpPr>
          <p:cNvPr id="762" name="צורה חופשית: צורה 735">
            <a:extLst>
              <a:ext uri="{FF2B5EF4-FFF2-40B4-BE49-F238E27FC236}">
                <a16:creationId xmlns:a16="http://schemas.microsoft.com/office/drawing/2014/main" id="{C635E68B-8A71-4FAE-8666-784459386851}"/>
              </a:ext>
            </a:extLst>
          </p:cNvPr>
          <p:cNvSpPr/>
          <p:nvPr userDrawn="1"/>
        </p:nvSpPr>
        <p:spPr>
          <a:xfrm>
            <a:off x="6634064" y="137676"/>
            <a:ext cx="2479" cy="816"/>
          </a:xfrm>
          <a:custGeom>
            <a:avLst/>
            <a:gdLst>
              <a:gd name="connsiteX0" fmla="*/ 3 w 2479"/>
              <a:gd name="connsiteY0" fmla="*/ 817 h 816"/>
              <a:gd name="connsiteX1" fmla="*/ 2479 w 2479"/>
              <a:gd name="connsiteY1" fmla="*/ 626 h 816"/>
              <a:gd name="connsiteX2" fmla="*/ 3 w 2479"/>
              <a:gd name="connsiteY2" fmla="*/ 817 h 816"/>
            </a:gdLst>
            <a:ahLst/>
            <a:cxnLst>
              <a:cxn ang="0">
                <a:pos x="connsiteX0" y="connsiteY0"/>
              </a:cxn>
              <a:cxn ang="0">
                <a:pos x="connsiteX1" y="connsiteY1"/>
              </a:cxn>
              <a:cxn ang="0">
                <a:pos x="connsiteX2" y="connsiteY2"/>
              </a:cxn>
            </a:cxnLst>
            <a:rect l="l" t="t" r="r" b="b"/>
            <a:pathLst>
              <a:path w="2479" h="816">
                <a:moveTo>
                  <a:pt x="3" y="817"/>
                </a:moveTo>
                <a:cubicBezTo>
                  <a:pt x="765" y="-41"/>
                  <a:pt x="1813" y="1102"/>
                  <a:pt x="2479" y="626"/>
                </a:cubicBezTo>
                <a:cubicBezTo>
                  <a:pt x="2193" y="55"/>
                  <a:pt x="-92" y="-517"/>
                  <a:pt x="3" y="817"/>
                </a:cubicBezTo>
                <a:close/>
              </a:path>
            </a:pathLst>
          </a:custGeom>
          <a:solidFill>
            <a:srgbClr val="237E85"/>
          </a:solidFill>
          <a:ln w="9525" cap="flat">
            <a:noFill/>
            <a:prstDash val="solid"/>
            <a:miter/>
          </a:ln>
        </p:spPr>
        <p:txBody>
          <a:bodyPr rtlCol="0" anchor="ctr"/>
          <a:lstStyle/>
          <a:p>
            <a:endParaRPr lang="en-US"/>
          </a:p>
        </p:txBody>
      </p:sp>
      <p:sp>
        <p:nvSpPr>
          <p:cNvPr id="763" name="צורה חופשית: צורה 736">
            <a:extLst>
              <a:ext uri="{FF2B5EF4-FFF2-40B4-BE49-F238E27FC236}">
                <a16:creationId xmlns:a16="http://schemas.microsoft.com/office/drawing/2014/main" id="{FE570DC8-5378-4DEB-ADD9-A337E167B2DA}"/>
              </a:ext>
            </a:extLst>
          </p:cNvPr>
          <p:cNvSpPr/>
          <p:nvPr userDrawn="1"/>
        </p:nvSpPr>
        <p:spPr>
          <a:xfrm>
            <a:off x="6548628" y="46291"/>
            <a:ext cx="1999" cy="761"/>
          </a:xfrm>
          <a:custGeom>
            <a:avLst/>
            <a:gdLst>
              <a:gd name="connsiteX0" fmla="*/ 2000 w 1999"/>
              <a:gd name="connsiteY0" fmla="*/ 762 h 761"/>
              <a:gd name="connsiteX1" fmla="*/ 0 w 1999"/>
              <a:gd name="connsiteY1" fmla="*/ 0 h 761"/>
              <a:gd name="connsiteX2" fmla="*/ 2000 w 1999"/>
              <a:gd name="connsiteY2" fmla="*/ 762 h 761"/>
            </a:gdLst>
            <a:ahLst/>
            <a:cxnLst>
              <a:cxn ang="0">
                <a:pos x="connsiteX0" y="connsiteY0"/>
              </a:cxn>
              <a:cxn ang="0">
                <a:pos x="connsiteX1" y="connsiteY1"/>
              </a:cxn>
              <a:cxn ang="0">
                <a:pos x="connsiteX2" y="connsiteY2"/>
              </a:cxn>
            </a:cxnLst>
            <a:rect l="l" t="t" r="r" b="b"/>
            <a:pathLst>
              <a:path w="1999" h="761">
                <a:moveTo>
                  <a:pt x="2000" y="762"/>
                </a:moveTo>
                <a:cubicBezTo>
                  <a:pt x="1905" y="-95"/>
                  <a:pt x="571" y="381"/>
                  <a:pt x="0" y="0"/>
                </a:cubicBezTo>
                <a:cubicBezTo>
                  <a:pt x="95" y="857"/>
                  <a:pt x="1428" y="381"/>
                  <a:pt x="2000" y="762"/>
                </a:cubicBezTo>
                <a:close/>
              </a:path>
            </a:pathLst>
          </a:custGeom>
          <a:solidFill>
            <a:srgbClr val="237E85"/>
          </a:solidFill>
          <a:ln w="9525" cap="flat">
            <a:noFill/>
            <a:prstDash val="solid"/>
            <a:miter/>
          </a:ln>
        </p:spPr>
        <p:txBody>
          <a:bodyPr rtlCol="0" anchor="ctr"/>
          <a:lstStyle/>
          <a:p>
            <a:endParaRPr lang="en-US"/>
          </a:p>
        </p:txBody>
      </p:sp>
      <p:sp>
        <p:nvSpPr>
          <p:cNvPr id="764" name="צורה חופשית: צורה 737">
            <a:extLst>
              <a:ext uri="{FF2B5EF4-FFF2-40B4-BE49-F238E27FC236}">
                <a16:creationId xmlns:a16="http://schemas.microsoft.com/office/drawing/2014/main" id="{A1607DA3-EB06-4C17-8B8F-FE466E52C132}"/>
              </a:ext>
            </a:extLst>
          </p:cNvPr>
          <p:cNvSpPr/>
          <p:nvPr userDrawn="1"/>
        </p:nvSpPr>
        <p:spPr>
          <a:xfrm>
            <a:off x="6627114" y="137002"/>
            <a:ext cx="2666" cy="919"/>
          </a:xfrm>
          <a:custGeom>
            <a:avLst/>
            <a:gdLst>
              <a:gd name="connsiteX0" fmla="*/ 0 w 2666"/>
              <a:gd name="connsiteY0" fmla="*/ 348 h 919"/>
              <a:gd name="connsiteX1" fmla="*/ 2667 w 2666"/>
              <a:gd name="connsiteY1" fmla="*/ 919 h 919"/>
              <a:gd name="connsiteX2" fmla="*/ 0 w 2666"/>
              <a:gd name="connsiteY2" fmla="*/ 348 h 919"/>
            </a:gdLst>
            <a:ahLst/>
            <a:cxnLst>
              <a:cxn ang="0">
                <a:pos x="connsiteX0" y="connsiteY0"/>
              </a:cxn>
              <a:cxn ang="0">
                <a:pos x="connsiteX1" y="connsiteY1"/>
              </a:cxn>
              <a:cxn ang="0">
                <a:pos x="connsiteX2" y="connsiteY2"/>
              </a:cxn>
            </a:cxnLst>
            <a:rect l="l" t="t" r="r" b="b"/>
            <a:pathLst>
              <a:path w="2666" h="919">
                <a:moveTo>
                  <a:pt x="0" y="348"/>
                </a:moveTo>
                <a:cubicBezTo>
                  <a:pt x="381" y="1205"/>
                  <a:pt x="1810" y="633"/>
                  <a:pt x="2667" y="919"/>
                </a:cubicBezTo>
                <a:cubicBezTo>
                  <a:pt x="2381" y="-129"/>
                  <a:pt x="571" y="-224"/>
                  <a:pt x="0" y="348"/>
                </a:cubicBezTo>
                <a:close/>
              </a:path>
            </a:pathLst>
          </a:custGeom>
          <a:solidFill>
            <a:srgbClr val="237E85"/>
          </a:solidFill>
          <a:ln w="9525" cap="flat">
            <a:noFill/>
            <a:prstDash val="solid"/>
            <a:miter/>
          </a:ln>
        </p:spPr>
        <p:txBody>
          <a:bodyPr rtlCol="0" anchor="ctr"/>
          <a:lstStyle/>
          <a:p>
            <a:endParaRPr lang="en-US"/>
          </a:p>
        </p:txBody>
      </p:sp>
      <p:sp>
        <p:nvSpPr>
          <p:cNvPr id="765" name="צורה חופשית: צורה 738">
            <a:extLst>
              <a:ext uri="{FF2B5EF4-FFF2-40B4-BE49-F238E27FC236}">
                <a16:creationId xmlns:a16="http://schemas.microsoft.com/office/drawing/2014/main" id="{BD92524B-80C7-4FC4-B3FD-841DAD949F81}"/>
              </a:ext>
            </a:extLst>
          </p:cNvPr>
          <p:cNvSpPr/>
          <p:nvPr userDrawn="1"/>
        </p:nvSpPr>
        <p:spPr>
          <a:xfrm>
            <a:off x="6525387" y="42933"/>
            <a:ext cx="188308" cy="96131"/>
          </a:xfrm>
          <a:custGeom>
            <a:avLst/>
            <a:gdLst>
              <a:gd name="connsiteX0" fmla="*/ 186499 w 188308"/>
              <a:gd name="connsiteY0" fmla="*/ 66223 h 96131"/>
              <a:gd name="connsiteX1" fmla="*/ 186404 w 188308"/>
              <a:gd name="connsiteY1" fmla="*/ 64509 h 96131"/>
              <a:gd name="connsiteX2" fmla="*/ 185642 w 188308"/>
              <a:gd name="connsiteY2" fmla="*/ 63461 h 96131"/>
              <a:gd name="connsiteX3" fmla="*/ 186309 w 188308"/>
              <a:gd name="connsiteY3" fmla="*/ 62413 h 96131"/>
              <a:gd name="connsiteX4" fmla="*/ 185356 w 188308"/>
              <a:gd name="connsiteY4" fmla="*/ 62127 h 96131"/>
              <a:gd name="connsiteX5" fmla="*/ 187357 w 188308"/>
              <a:gd name="connsiteY5" fmla="*/ 59937 h 96131"/>
              <a:gd name="connsiteX6" fmla="*/ 185451 w 188308"/>
              <a:gd name="connsiteY6" fmla="*/ 59651 h 96131"/>
              <a:gd name="connsiteX7" fmla="*/ 184689 w 188308"/>
              <a:gd name="connsiteY7" fmla="*/ 57555 h 96131"/>
              <a:gd name="connsiteX8" fmla="*/ 185356 w 188308"/>
              <a:gd name="connsiteY8" fmla="*/ 57174 h 96131"/>
              <a:gd name="connsiteX9" fmla="*/ 184595 w 188308"/>
              <a:gd name="connsiteY9" fmla="*/ 55841 h 96131"/>
              <a:gd name="connsiteX10" fmla="*/ 184785 w 188308"/>
              <a:gd name="connsiteY10" fmla="*/ 54793 h 96131"/>
              <a:gd name="connsiteX11" fmla="*/ 186976 w 188308"/>
              <a:gd name="connsiteY11" fmla="*/ 53650 h 96131"/>
              <a:gd name="connsiteX12" fmla="*/ 184023 w 188308"/>
              <a:gd name="connsiteY12" fmla="*/ 54126 h 96131"/>
              <a:gd name="connsiteX13" fmla="*/ 182880 w 188308"/>
              <a:gd name="connsiteY13" fmla="*/ 50697 h 96131"/>
              <a:gd name="connsiteX14" fmla="*/ 185356 w 188308"/>
              <a:gd name="connsiteY14" fmla="*/ 50888 h 96131"/>
              <a:gd name="connsiteX15" fmla="*/ 185451 w 188308"/>
              <a:gd name="connsiteY15" fmla="*/ 52602 h 96131"/>
              <a:gd name="connsiteX16" fmla="*/ 185356 w 188308"/>
              <a:gd name="connsiteY16" fmla="*/ 50507 h 96131"/>
              <a:gd name="connsiteX17" fmla="*/ 186404 w 188308"/>
              <a:gd name="connsiteY17" fmla="*/ 49745 h 96131"/>
              <a:gd name="connsiteX18" fmla="*/ 184213 w 188308"/>
              <a:gd name="connsiteY18" fmla="*/ 42411 h 96131"/>
              <a:gd name="connsiteX19" fmla="*/ 186023 w 188308"/>
              <a:gd name="connsiteY19" fmla="*/ 41934 h 96131"/>
              <a:gd name="connsiteX20" fmla="*/ 184213 w 188308"/>
              <a:gd name="connsiteY20" fmla="*/ 41649 h 96131"/>
              <a:gd name="connsiteX21" fmla="*/ 186309 w 188308"/>
              <a:gd name="connsiteY21" fmla="*/ 39077 h 96131"/>
              <a:gd name="connsiteX22" fmla="*/ 185166 w 188308"/>
              <a:gd name="connsiteY22" fmla="*/ 38410 h 96131"/>
              <a:gd name="connsiteX23" fmla="*/ 187928 w 188308"/>
              <a:gd name="connsiteY23" fmla="*/ 36505 h 96131"/>
              <a:gd name="connsiteX24" fmla="*/ 183737 w 188308"/>
              <a:gd name="connsiteY24" fmla="*/ 33933 h 96131"/>
              <a:gd name="connsiteX25" fmla="*/ 183546 w 188308"/>
              <a:gd name="connsiteY25" fmla="*/ 33933 h 96131"/>
              <a:gd name="connsiteX26" fmla="*/ 181832 w 188308"/>
              <a:gd name="connsiteY26" fmla="*/ 30885 h 96131"/>
              <a:gd name="connsiteX27" fmla="*/ 178975 w 188308"/>
              <a:gd name="connsiteY27" fmla="*/ 22599 h 96131"/>
              <a:gd name="connsiteX28" fmla="*/ 181260 w 188308"/>
              <a:gd name="connsiteY28" fmla="*/ 20027 h 96131"/>
              <a:gd name="connsiteX29" fmla="*/ 173545 w 188308"/>
              <a:gd name="connsiteY29" fmla="*/ 17931 h 96131"/>
              <a:gd name="connsiteX30" fmla="*/ 161639 w 188308"/>
              <a:gd name="connsiteY30" fmla="*/ 17265 h 96131"/>
              <a:gd name="connsiteX31" fmla="*/ 162020 w 188308"/>
              <a:gd name="connsiteY31" fmla="*/ 16884 h 96131"/>
              <a:gd name="connsiteX32" fmla="*/ 138969 w 188308"/>
              <a:gd name="connsiteY32" fmla="*/ 18408 h 96131"/>
              <a:gd name="connsiteX33" fmla="*/ 140018 w 188308"/>
              <a:gd name="connsiteY33" fmla="*/ 18789 h 96131"/>
              <a:gd name="connsiteX34" fmla="*/ 137826 w 188308"/>
              <a:gd name="connsiteY34" fmla="*/ 18789 h 96131"/>
              <a:gd name="connsiteX35" fmla="*/ 128778 w 188308"/>
              <a:gd name="connsiteY35" fmla="*/ 18217 h 96131"/>
              <a:gd name="connsiteX36" fmla="*/ 129444 w 188308"/>
              <a:gd name="connsiteY36" fmla="*/ 17550 h 96131"/>
              <a:gd name="connsiteX37" fmla="*/ 100965 w 188308"/>
              <a:gd name="connsiteY37" fmla="*/ 13645 h 96131"/>
              <a:gd name="connsiteX38" fmla="*/ 100965 w 188308"/>
              <a:gd name="connsiteY38" fmla="*/ 14217 h 96131"/>
              <a:gd name="connsiteX39" fmla="*/ 95631 w 188308"/>
              <a:gd name="connsiteY39" fmla="*/ 13074 h 96131"/>
              <a:gd name="connsiteX40" fmla="*/ 107918 w 188308"/>
              <a:gd name="connsiteY40" fmla="*/ 16122 h 96131"/>
              <a:gd name="connsiteX41" fmla="*/ 97727 w 188308"/>
              <a:gd name="connsiteY41" fmla="*/ 16122 h 96131"/>
              <a:gd name="connsiteX42" fmla="*/ 104775 w 188308"/>
              <a:gd name="connsiteY42" fmla="*/ 17360 h 96131"/>
              <a:gd name="connsiteX43" fmla="*/ 93536 w 188308"/>
              <a:gd name="connsiteY43" fmla="*/ 16884 h 96131"/>
              <a:gd name="connsiteX44" fmla="*/ 97250 w 188308"/>
              <a:gd name="connsiteY44" fmla="*/ 16884 h 96131"/>
              <a:gd name="connsiteX45" fmla="*/ 93916 w 188308"/>
              <a:gd name="connsiteY45" fmla="*/ 15550 h 96131"/>
              <a:gd name="connsiteX46" fmla="*/ 64865 w 188308"/>
              <a:gd name="connsiteY46" fmla="*/ 11359 h 96131"/>
              <a:gd name="connsiteX47" fmla="*/ 63055 w 188308"/>
              <a:gd name="connsiteY47" fmla="*/ 10407 h 96131"/>
              <a:gd name="connsiteX48" fmla="*/ 38767 w 188308"/>
              <a:gd name="connsiteY48" fmla="*/ 7073 h 96131"/>
              <a:gd name="connsiteX49" fmla="*/ 39243 w 188308"/>
              <a:gd name="connsiteY49" fmla="*/ 6787 h 96131"/>
              <a:gd name="connsiteX50" fmla="*/ 32671 w 188308"/>
              <a:gd name="connsiteY50" fmla="*/ 4596 h 96131"/>
              <a:gd name="connsiteX51" fmla="*/ 34671 w 188308"/>
              <a:gd name="connsiteY51" fmla="*/ 4215 h 96131"/>
              <a:gd name="connsiteX52" fmla="*/ 31337 w 188308"/>
              <a:gd name="connsiteY52" fmla="*/ 3549 h 96131"/>
              <a:gd name="connsiteX53" fmla="*/ 32289 w 188308"/>
              <a:gd name="connsiteY53" fmla="*/ 3358 h 96131"/>
              <a:gd name="connsiteX54" fmla="*/ 29908 w 188308"/>
              <a:gd name="connsiteY54" fmla="*/ 1072 h 96131"/>
              <a:gd name="connsiteX55" fmla="*/ 30480 w 188308"/>
              <a:gd name="connsiteY55" fmla="*/ 501 h 96131"/>
              <a:gd name="connsiteX56" fmla="*/ 29242 w 188308"/>
              <a:gd name="connsiteY56" fmla="*/ 215 h 96131"/>
              <a:gd name="connsiteX57" fmla="*/ 31337 w 188308"/>
              <a:gd name="connsiteY57" fmla="*/ 2787 h 96131"/>
              <a:gd name="connsiteX58" fmla="*/ 27432 w 188308"/>
              <a:gd name="connsiteY58" fmla="*/ 3834 h 96131"/>
              <a:gd name="connsiteX59" fmla="*/ 33814 w 188308"/>
              <a:gd name="connsiteY59" fmla="*/ 6120 h 96131"/>
              <a:gd name="connsiteX60" fmla="*/ 33242 w 188308"/>
              <a:gd name="connsiteY60" fmla="*/ 6692 h 96131"/>
              <a:gd name="connsiteX61" fmla="*/ 34194 w 188308"/>
              <a:gd name="connsiteY61" fmla="*/ 6501 h 96131"/>
              <a:gd name="connsiteX62" fmla="*/ 34290 w 188308"/>
              <a:gd name="connsiteY62" fmla="*/ 8311 h 96131"/>
              <a:gd name="connsiteX63" fmla="*/ 23908 w 188308"/>
              <a:gd name="connsiteY63" fmla="*/ 4882 h 96131"/>
              <a:gd name="connsiteX64" fmla="*/ 26098 w 188308"/>
              <a:gd name="connsiteY64" fmla="*/ 6025 h 96131"/>
              <a:gd name="connsiteX65" fmla="*/ 25432 w 188308"/>
              <a:gd name="connsiteY65" fmla="*/ 6216 h 96131"/>
              <a:gd name="connsiteX66" fmla="*/ 30575 w 188308"/>
              <a:gd name="connsiteY66" fmla="*/ 7930 h 96131"/>
              <a:gd name="connsiteX67" fmla="*/ 23336 w 188308"/>
              <a:gd name="connsiteY67" fmla="*/ 6501 h 96131"/>
              <a:gd name="connsiteX68" fmla="*/ 24003 w 188308"/>
              <a:gd name="connsiteY68" fmla="*/ 6311 h 96131"/>
              <a:gd name="connsiteX69" fmla="*/ 20669 w 188308"/>
              <a:gd name="connsiteY69" fmla="*/ 6406 h 96131"/>
              <a:gd name="connsiteX70" fmla="*/ 22574 w 188308"/>
              <a:gd name="connsiteY70" fmla="*/ 6787 h 96131"/>
              <a:gd name="connsiteX71" fmla="*/ 20955 w 188308"/>
              <a:gd name="connsiteY71" fmla="*/ 7168 h 96131"/>
              <a:gd name="connsiteX72" fmla="*/ 17240 w 188308"/>
              <a:gd name="connsiteY72" fmla="*/ 8216 h 96131"/>
              <a:gd name="connsiteX73" fmla="*/ 18288 w 188308"/>
              <a:gd name="connsiteY73" fmla="*/ 7359 h 96131"/>
              <a:gd name="connsiteX74" fmla="*/ 20098 w 188308"/>
              <a:gd name="connsiteY74" fmla="*/ 8121 h 96131"/>
              <a:gd name="connsiteX75" fmla="*/ 19621 w 188308"/>
              <a:gd name="connsiteY75" fmla="*/ 7263 h 96131"/>
              <a:gd name="connsiteX76" fmla="*/ 20098 w 188308"/>
              <a:gd name="connsiteY76" fmla="*/ 6978 h 96131"/>
              <a:gd name="connsiteX77" fmla="*/ 16383 w 188308"/>
              <a:gd name="connsiteY77" fmla="*/ 6882 h 96131"/>
              <a:gd name="connsiteX78" fmla="*/ 16669 w 188308"/>
              <a:gd name="connsiteY78" fmla="*/ 8787 h 96131"/>
              <a:gd name="connsiteX79" fmla="*/ 12002 w 188308"/>
              <a:gd name="connsiteY79" fmla="*/ 14979 h 96131"/>
              <a:gd name="connsiteX80" fmla="*/ 16002 w 188308"/>
              <a:gd name="connsiteY80" fmla="*/ 11835 h 96131"/>
              <a:gd name="connsiteX81" fmla="*/ 13239 w 188308"/>
              <a:gd name="connsiteY81" fmla="*/ 15550 h 96131"/>
              <a:gd name="connsiteX82" fmla="*/ 13525 w 188308"/>
              <a:gd name="connsiteY82" fmla="*/ 16312 h 96131"/>
              <a:gd name="connsiteX83" fmla="*/ 14668 w 188308"/>
              <a:gd name="connsiteY83" fmla="*/ 16217 h 96131"/>
              <a:gd name="connsiteX84" fmla="*/ 15811 w 188308"/>
              <a:gd name="connsiteY84" fmla="*/ 14979 h 96131"/>
              <a:gd name="connsiteX85" fmla="*/ 13811 w 188308"/>
              <a:gd name="connsiteY85" fmla="*/ 17074 h 96131"/>
              <a:gd name="connsiteX86" fmla="*/ 13716 w 188308"/>
              <a:gd name="connsiteY86" fmla="*/ 19551 h 96131"/>
              <a:gd name="connsiteX87" fmla="*/ 15811 w 188308"/>
              <a:gd name="connsiteY87" fmla="*/ 17074 h 96131"/>
              <a:gd name="connsiteX88" fmla="*/ 14764 w 188308"/>
              <a:gd name="connsiteY88" fmla="*/ 19741 h 96131"/>
              <a:gd name="connsiteX89" fmla="*/ 13716 w 188308"/>
              <a:gd name="connsiteY89" fmla="*/ 19551 h 96131"/>
              <a:gd name="connsiteX90" fmla="*/ 11620 w 188308"/>
              <a:gd name="connsiteY90" fmla="*/ 23075 h 96131"/>
              <a:gd name="connsiteX91" fmla="*/ 10953 w 188308"/>
              <a:gd name="connsiteY91" fmla="*/ 25075 h 96131"/>
              <a:gd name="connsiteX92" fmla="*/ 11620 w 188308"/>
              <a:gd name="connsiteY92" fmla="*/ 26313 h 96131"/>
              <a:gd name="connsiteX93" fmla="*/ 9239 w 188308"/>
              <a:gd name="connsiteY93" fmla="*/ 30123 h 96131"/>
              <a:gd name="connsiteX94" fmla="*/ 10001 w 188308"/>
              <a:gd name="connsiteY94" fmla="*/ 30981 h 96131"/>
              <a:gd name="connsiteX95" fmla="*/ 8667 w 188308"/>
              <a:gd name="connsiteY95" fmla="*/ 33933 h 96131"/>
              <a:gd name="connsiteX96" fmla="*/ 10096 w 188308"/>
              <a:gd name="connsiteY96" fmla="*/ 34981 h 96131"/>
              <a:gd name="connsiteX97" fmla="*/ 8382 w 188308"/>
              <a:gd name="connsiteY97" fmla="*/ 36410 h 96131"/>
              <a:gd name="connsiteX98" fmla="*/ 7334 w 188308"/>
              <a:gd name="connsiteY98" fmla="*/ 39077 h 96131"/>
              <a:gd name="connsiteX99" fmla="*/ 5524 w 188308"/>
              <a:gd name="connsiteY99" fmla="*/ 38696 h 96131"/>
              <a:gd name="connsiteX100" fmla="*/ 6762 w 188308"/>
              <a:gd name="connsiteY100" fmla="*/ 39648 h 96131"/>
              <a:gd name="connsiteX101" fmla="*/ 5143 w 188308"/>
              <a:gd name="connsiteY101" fmla="*/ 40696 h 96131"/>
              <a:gd name="connsiteX102" fmla="*/ 6001 w 188308"/>
              <a:gd name="connsiteY102" fmla="*/ 42315 h 96131"/>
              <a:gd name="connsiteX103" fmla="*/ 952 w 188308"/>
              <a:gd name="connsiteY103" fmla="*/ 50221 h 96131"/>
              <a:gd name="connsiteX104" fmla="*/ 0 w 188308"/>
              <a:gd name="connsiteY104" fmla="*/ 52221 h 96131"/>
              <a:gd name="connsiteX105" fmla="*/ 1619 w 188308"/>
              <a:gd name="connsiteY105" fmla="*/ 52602 h 96131"/>
              <a:gd name="connsiteX106" fmla="*/ 381 w 188308"/>
              <a:gd name="connsiteY106" fmla="*/ 53745 h 96131"/>
              <a:gd name="connsiteX107" fmla="*/ 1619 w 188308"/>
              <a:gd name="connsiteY107" fmla="*/ 53650 h 96131"/>
              <a:gd name="connsiteX108" fmla="*/ 2095 w 188308"/>
              <a:gd name="connsiteY108" fmla="*/ 55936 h 96131"/>
              <a:gd name="connsiteX109" fmla="*/ 5239 w 188308"/>
              <a:gd name="connsiteY109" fmla="*/ 59079 h 96131"/>
              <a:gd name="connsiteX110" fmla="*/ 3905 w 188308"/>
              <a:gd name="connsiteY110" fmla="*/ 59841 h 96131"/>
              <a:gd name="connsiteX111" fmla="*/ 4096 w 188308"/>
              <a:gd name="connsiteY111" fmla="*/ 59175 h 96131"/>
              <a:gd name="connsiteX112" fmla="*/ 2667 w 188308"/>
              <a:gd name="connsiteY112" fmla="*/ 61365 h 96131"/>
              <a:gd name="connsiteX113" fmla="*/ 857 w 188308"/>
              <a:gd name="connsiteY113" fmla="*/ 61746 h 96131"/>
              <a:gd name="connsiteX114" fmla="*/ 2286 w 188308"/>
              <a:gd name="connsiteY114" fmla="*/ 62032 h 96131"/>
              <a:gd name="connsiteX115" fmla="*/ 2571 w 188308"/>
              <a:gd name="connsiteY115" fmla="*/ 63937 h 96131"/>
              <a:gd name="connsiteX116" fmla="*/ 1905 w 188308"/>
              <a:gd name="connsiteY116" fmla="*/ 65937 h 96131"/>
              <a:gd name="connsiteX117" fmla="*/ 857 w 188308"/>
              <a:gd name="connsiteY117" fmla="*/ 66414 h 96131"/>
              <a:gd name="connsiteX118" fmla="*/ 4572 w 188308"/>
              <a:gd name="connsiteY118" fmla="*/ 67176 h 96131"/>
              <a:gd name="connsiteX119" fmla="*/ 4667 w 188308"/>
              <a:gd name="connsiteY119" fmla="*/ 67938 h 96131"/>
              <a:gd name="connsiteX120" fmla="*/ 4096 w 188308"/>
              <a:gd name="connsiteY120" fmla="*/ 69652 h 96131"/>
              <a:gd name="connsiteX121" fmla="*/ 4858 w 188308"/>
              <a:gd name="connsiteY121" fmla="*/ 70509 h 96131"/>
              <a:gd name="connsiteX122" fmla="*/ 3524 w 188308"/>
              <a:gd name="connsiteY122" fmla="*/ 72033 h 96131"/>
              <a:gd name="connsiteX123" fmla="*/ 7811 w 188308"/>
              <a:gd name="connsiteY123" fmla="*/ 71462 h 96131"/>
              <a:gd name="connsiteX124" fmla="*/ 7334 w 188308"/>
              <a:gd name="connsiteY124" fmla="*/ 70319 h 96131"/>
              <a:gd name="connsiteX125" fmla="*/ 13525 w 188308"/>
              <a:gd name="connsiteY125" fmla="*/ 76224 h 96131"/>
              <a:gd name="connsiteX126" fmla="*/ 15144 w 188308"/>
              <a:gd name="connsiteY126" fmla="*/ 77939 h 96131"/>
              <a:gd name="connsiteX127" fmla="*/ 21336 w 188308"/>
              <a:gd name="connsiteY127" fmla="*/ 79082 h 96131"/>
              <a:gd name="connsiteX128" fmla="*/ 18669 w 188308"/>
              <a:gd name="connsiteY128" fmla="*/ 80034 h 96131"/>
              <a:gd name="connsiteX129" fmla="*/ 22955 w 188308"/>
              <a:gd name="connsiteY129" fmla="*/ 81844 h 96131"/>
              <a:gd name="connsiteX130" fmla="*/ 23813 w 188308"/>
              <a:gd name="connsiteY130" fmla="*/ 81273 h 96131"/>
              <a:gd name="connsiteX131" fmla="*/ 23241 w 188308"/>
              <a:gd name="connsiteY131" fmla="*/ 81558 h 96131"/>
              <a:gd name="connsiteX132" fmla="*/ 42100 w 188308"/>
              <a:gd name="connsiteY132" fmla="*/ 84321 h 96131"/>
              <a:gd name="connsiteX133" fmla="*/ 42005 w 188308"/>
              <a:gd name="connsiteY133" fmla="*/ 83273 h 96131"/>
              <a:gd name="connsiteX134" fmla="*/ 42863 w 188308"/>
              <a:gd name="connsiteY134" fmla="*/ 84130 h 96131"/>
              <a:gd name="connsiteX135" fmla="*/ 46291 w 188308"/>
              <a:gd name="connsiteY135" fmla="*/ 85654 h 96131"/>
              <a:gd name="connsiteX136" fmla="*/ 47054 w 188308"/>
              <a:gd name="connsiteY136" fmla="*/ 83940 h 96131"/>
              <a:gd name="connsiteX137" fmla="*/ 50292 w 188308"/>
              <a:gd name="connsiteY137" fmla="*/ 85083 h 96131"/>
              <a:gd name="connsiteX138" fmla="*/ 48958 w 188308"/>
              <a:gd name="connsiteY138" fmla="*/ 84225 h 96131"/>
              <a:gd name="connsiteX139" fmla="*/ 51339 w 188308"/>
              <a:gd name="connsiteY139" fmla="*/ 84511 h 96131"/>
              <a:gd name="connsiteX140" fmla="*/ 50578 w 188308"/>
              <a:gd name="connsiteY140" fmla="*/ 84797 h 96131"/>
              <a:gd name="connsiteX141" fmla="*/ 52006 w 188308"/>
              <a:gd name="connsiteY141" fmla="*/ 85368 h 96131"/>
              <a:gd name="connsiteX142" fmla="*/ 51816 w 188308"/>
              <a:gd name="connsiteY142" fmla="*/ 84606 h 96131"/>
              <a:gd name="connsiteX143" fmla="*/ 57721 w 188308"/>
              <a:gd name="connsiteY143" fmla="*/ 85749 h 96131"/>
              <a:gd name="connsiteX144" fmla="*/ 57626 w 188308"/>
              <a:gd name="connsiteY144" fmla="*/ 86797 h 96131"/>
              <a:gd name="connsiteX145" fmla="*/ 60007 w 188308"/>
              <a:gd name="connsiteY145" fmla="*/ 87083 h 96131"/>
              <a:gd name="connsiteX146" fmla="*/ 58198 w 188308"/>
              <a:gd name="connsiteY146" fmla="*/ 86130 h 96131"/>
              <a:gd name="connsiteX147" fmla="*/ 63722 w 188308"/>
              <a:gd name="connsiteY147" fmla="*/ 86797 h 96131"/>
              <a:gd name="connsiteX148" fmla="*/ 61436 w 188308"/>
              <a:gd name="connsiteY148" fmla="*/ 87273 h 96131"/>
              <a:gd name="connsiteX149" fmla="*/ 65722 w 188308"/>
              <a:gd name="connsiteY149" fmla="*/ 88131 h 96131"/>
              <a:gd name="connsiteX150" fmla="*/ 67246 w 188308"/>
              <a:gd name="connsiteY150" fmla="*/ 87559 h 96131"/>
              <a:gd name="connsiteX151" fmla="*/ 67342 w 188308"/>
              <a:gd name="connsiteY151" fmla="*/ 88607 h 96131"/>
              <a:gd name="connsiteX152" fmla="*/ 72390 w 188308"/>
              <a:gd name="connsiteY152" fmla="*/ 89464 h 96131"/>
              <a:gd name="connsiteX153" fmla="*/ 70771 w 188308"/>
              <a:gd name="connsiteY153" fmla="*/ 88607 h 96131"/>
              <a:gd name="connsiteX154" fmla="*/ 74771 w 188308"/>
              <a:gd name="connsiteY154" fmla="*/ 89369 h 96131"/>
              <a:gd name="connsiteX155" fmla="*/ 72771 w 188308"/>
              <a:gd name="connsiteY155" fmla="*/ 90226 h 96131"/>
              <a:gd name="connsiteX156" fmla="*/ 74104 w 188308"/>
              <a:gd name="connsiteY156" fmla="*/ 91083 h 96131"/>
              <a:gd name="connsiteX157" fmla="*/ 74009 w 188308"/>
              <a:gd name="connsiteY157" fmla="*/ 90036 h 96131"/>
              <a:gd name="connsiteX158" fmla="*/ 92393 w 188308"/>
              <a:gd name="connsiteY158" fmla="*/ 93465 h 96131"/>
              <a:gd name="connsiteX159" fmla="*/ 91916 w 188308"/>
              <a:gd name="connsiteY159" fmla="*/ 93084 h 96131"/>
              <a:gd name="connsiteX160" fmla="*/ 113919 w 188308"/>
              <a:gd name="connsiteY160" fmla="*/ 94417 h 96131"/>
              <a:gd name="connsiteX161" fmla="*/ 112680 w 188308"/>
              <a:gd name="connsiteY161" fmla="*/ 95084 h 96131"/>
              <a:gd name="connsiteX162" fmla="*/ 117253 w 188308"/>
              <a:gd name="connsiteY162" fmla="*/ 94989 h 96131"/>
              <a:gd name="connsiteX163" fmla="*/ 117443 w 188308"/>
              <a:gd name="connsiteY163" fmla="*/ 96036 h 96131"/>
              <a:gd name="connsiteX164" fmla="*/ 120872 w 188308"/>
              <a:gd name="connsiteY164" fmla="*/ 96132 h 96131"/>
              <a:gd name="connsiteX165" fmla="*/ 119729 w 188308"/>
              <a:gd name="connsiteY165" fmla="*/ 95370 h 96131"/>
              <a:gd name="connsiteX166" fmla="*/ 147638 w 188308"/>
              <a:gd name="connsiteY166" fmla="*/ 95179 h 96131"/>
              <a:gd name="connsiteX167" fmla="*/ 147161 w 188308"/>
              <a:gd name="connsiteY167" fmla="*/ 95560 h 96131"/>
              <a:gd name="connsiteX168" fmla="*/ 167640 w 188308"/>
              <a:gd name="connsiteY168" fmla="*/ 91750 h 96131"/>
              <a:gd name="connsiteX169" fmla="*/ 169164 w 188308"/>
              <a:gd name="connsiteY169" fmla="*/ 92798 h 96131"/>
              <a:gd name="connsiteX170" fmla="*/ 168973 w 188308"/>
              <a:gd name="connsiteY170" fmla="*/ 93465 h 96131"/>
              <a:gd name="connsiteX171" fmla="*/ 170879 w 188308"/>
              <a:gd name="connsiteY171" fmla="*/ 92703 h 96131"/>
              <a:gd name="connsiteX172" fmla="*/ 168402 w 188308"/>
              <a:gd name="connsiteY172" fmla="*/ 91369 h 96131"/>
              <a:gd name="connsiteX173" fmla="*/ 179165 w 188308"/>
              <a:gd name="connsiteY173" fmla="*/ 89559 h 96131"/>
              <a:gd name="connsiteX174" fmla="*/ 181737 w 188308"/>
              <a:gd name="connsiteY174" fmla="*/ 88321 h 96131"/>
              <a:gd name="connsiteX175" fmla="*/ 179261 w 188308"/>
              <a:gd name="connsiteY175" fmla="*/ 87369 h 96131"/>
              <a:gd name="connsiteX176" fmla="*/ 184309 w 188308"/>
              <a:gd name="connsiteY176" fmla="*/ 87083 h 96131"/>
              <a:gd name="connsiteX177" fmla="*/ 184309 w 188308"/>
              <a:gd name="connsiteY177" fmla="*/ 86702 h 96131"/>
              <a:gd name="connsiteX178" fmla="*/ 184785 w 188308"/>
              <a:gd name="connsiteY178" fmla="*/ 86321 h 96131"/>
              <a:gd name="connsiteX179" fmla="*/ 183546 w 188308"/>
              <a:gd name="connsiteY179" fmla="*/ 86035 h 96131"/>
              <a:gd name="connsiteX180" fmla="*/ 184689 w 188308"/>
              <a:gd name="connsiteY180" fmla="*/ 85654 h 96131"/>
              <a:gd name="connsiteX181" fmla="*/ 186309 w 188308"/>
              <a:gd name="connsiteY181" fmla="*/ 84130 h 96131"/>
              <a:gd name="connsiteX182" fmla="*/ 185261 w 188308"/>
              <a:gd name="connsiteY182" fmla="*/ 81749 h 96131"/>
              <a:gd name="connsiteX183" fmla="*/ 183452 w 188308"/>
              <a:gd name="connsiteY183" fmla="*/ 79368 h 96131"/>
              <a:gd name="connsiteX184" fmla="*/ 184213 w 188308"/>
              <a:gd name="connsiteY184" fmla="*/ 75081 h 96131"/>
              <a:gd name="connsiteX185" fmla="*/ 187261 w 188308"/>
              <a:gd name="connsiteY185" fmla="*/ 75272 h 96131"/>
              <a:gd name="connsiteX186" fmla="*/ 186023 w 188308"/>
              <a:gd name="connsiteY186" fmla="*/ 74319 h 96131"/>
              <a:gd name="connsiteX187" fmla="*/ 186785 w 188308"/>
              <a:gd name="connsiteY187" fmla="*/ 70414 h 96131"/>
              <a:gd name="connsiteX188" fmla="*/ 187166 w 188308"/>
              <a:gd name="connsiteY188" fmla="*/ 69652 h 96131"/>
              <a:gd name="connsiteX189" fmla="*/ 187928 w 188308"/>
              <a:gd name="connsiteY189" fmla="*/ 70700 h 96131"/>
              <a:gd name="connsiteX190" fmla="*/ 185928 w 188308"/>
              <a:gd name="connsiteY190" fmla="*/ 68700 h 96131"/>
              <a:gd name="connsiteX191" fmla="*/ 187928 w 188308"/>
              <a:gd name="connsiteY191" fmla="*/ 67176 h 96131"/>
              <a:gd name="connsiteX192" fmla="*/ 186499 w 188308"/>
              <a:gd name="connsiteY192" fmla="*/ 66890 h 96131"/>
              <a:gd name="connsiteX193" fmla="*/ 188309 w 188308"/>
              <a:gd name="connsiteY193" fmla="*/ 66128 h 96131"/>
              <a:gd name="connsiteX194" fmla="*/ 186499 w 188308"/>
              <a:gd name="connsiteY194" fmla="*/ 66223 h 96131"/>
              <a:gd name="connsiteX195" fmla="*/ 3334 w 188308"/>
              <a:gd name="connsiteY195" fmla="*/ 55365 h 96131"/>
              <a:gd name="connsiteX196" fmla="*/ 2762 w 188308"/>
              <a:gd name="connsiteY196" fmla="*/ 55936 h 96131"/>
              <a:gd name="connsiteX197" fmla="*/ 3238 w 188308"/>
              <a:gd name="connsiteY197" fmla="*/ 53841 h 96131"/>
              <a:gd name="connsiteX198" fmla="*/ 3334 w 188308"/>
              <a:gd name="connsiteY198" fmla="*/ 55365 h 96131"/>
              <a:gd name="connsiteX199" fmla="*/ 3429 w 188308"/>
              <a:gd name="connsiteY199" fmla="*/ 51745 h 96131"/>
              <a:gd name="connsiteX200" fmla="*/ 4286 w 188308"/>
              <a:gd name="connsiteY200" fmla="*/ 53364 h 96131"/>
              <a:gd name="connsiteX201" fmla="*/ 3429 w 188308"/>
              <a:gd name="connsiteY201" fmla="*/ 51745 h 96131"/>
              <a:gd name="connsiteX202" fmla="*/ 5334 w 188308"/>
              <a:gd name="connsiteY202" fmla="*/ 51745 h 96131"/>
              <a:gd name="connsiteX203" fmla="*/ 4191 w 188308"/>
              <a:gd name="connsiteY203" fmla="*/ 51459 h 96131"/>
              <a:gd name="connsiteX204" fmla="*/ 5715 w 188308"/>
              <a:gd name="connsiteY204" fmla="*/ 51078 h 96131"/>
              <a:gd name="connsiteX205" fmla="*/ 5334 w 188308"/>
              <a:gd name="connsiteY205" fmla="*/ 51745 h 96131"/>
              <a:gd name="connsiteX206" fmla="*/ 15621 w 188308"/>
              <a:gd name="connsiteY206" fmla="*/ 13645 h 96131"/>
              <a:gd name="connsiteX207" fmla="*/ 16859 w 188308"/>
              <a:gd name="connsiteY207" fmla="*/ 12788 h 96131"/>
              <a:gd name="connsiteX208" fmla="*/ 16573 w 188308"/>
              <a:gd name="connsiteY208" fmla="*/ 13074 h 96131"/>
              <a:gd name="connsiteX209" fmla="*/ 16954 w 188308"/>
              <a:gd name="connsiteY209" fmla="*/ 13550 h 96131"/>
              <a:gd name="connsiteX210" fmla="*/ 15621 w 188308"/>
              <a:gd name="connsiteY210" fmla="*/ 13645 h 96131"/>
              <a:gd name="connsiteX211" fmla="*/ 15144 w 188308"/>
              <a:gd name="connsiteY211" fmla="*/ 11740 h 96131"/>
              <a:gd name="connsiteX212" fmla="*/ 19145 w 188308"/>
              <a:gd name="connsiteY212" fmla="*/ 9740 h 96131"/>
              <a:gd name="connsiteX213" fmla="*/ 15144 w 188308"/>
              <a:gd name="connsiteY213" fmla="*/ 11740 h 96131"/>
              <a:gd name="connsiteX214" fmla="*/ 41053 w 188308"/>
              <a:gd name="connsiteY214" fmla="*/ 10216 h 96131"/>
              <a:gd name="connsiteX215" fmla="*/ 39814 w 188308"/>
              <a:gd name="connsiteY215" fmla="*/ 9645 h 96131"/>
              <a:gd name="connsiteX216" fmla="*/ 40767 w 188308"/>
              <a:gd name="connsiteY216" fmla="*/ 9073 h 96131"/>
              <a:gd name="connsiteX217" fmla="*/ 38195 w 188308"/>
              <a:gd name="connsiteY217" fmla="*/ 7549 h 96131"/>
              <a:gd name="connsiteX218" fmla="*/ 42672 w 188308"/>
              <a:gd name="connsiteY218" fmla="*/ 9740 h 96131"/>
              <a:gd name="connsiteX219" fmla="*/ 45053 w 188308"/>
              <a:gd name="connsiteY219" fmla="*/ 10121 h 96131"/>
              <a:gd name="connsiteX220" fmla="*/ 41053 w 188308"/>
              <a:gd name="connsiteY220" fmla="*/ 10216 h 96131"/>
              <a:gd name="connsiteX221" fmla="*/ 64198 w 188308"/>
              <a:gd name="connsiteY221" fmla="*/ 11931 h 96131"/>
              <a:gd name="connsiteX222" fmla="*/ 67342 w 188308"/>
              <a:gd name="connsiteY222" fmla="*/ 12693 h 96131"/>
              <a:gd name="connsiteX223" fmla="*/ 64198 w 188308"/>
              <a:gd name="connsiteY223" fmla="*/ 11931 h 96131"/>
              <a:gd name="connsiteX224" fmla="*/ 70389 w 188308"/>
              <a:gd name="connsiteY224" fmla="*/ 13074 h 96131"/>
              <a:gd name="connsiteX225" fmla="*/ 73343 w 188308"/>
              <a:gd name="connsiteY225" fmla="*/ 14121 h 96131"/>
              <a:gd name="connsiteX226" fmla="*/ 70389 w 188308"/>
              <a:gd name="connsiteY226" fmla="*/ 13074 h 96131"/>
              <a:gd name="connsiteX227" fmla="*/ 71914 w 188308"/>
              <a:gd name="connsiteY227" fmla="*/ 87940 h 96131"/>
              <a:gd name="connsiteX228" fmla="*/ 74580 w 188308"/>
              <a:gd name="connsiteY228" fmla="*/ 88226 h 96131"/>
              <a:gd name="connsiteX229" fmla="*/ 71914 w 188308"/>
              <a:gd name="connsiteY229" fmla="*/ 87940 h 96131"/>
              <a:gd name="connsiteX230" fmla="*/ 82868 w 188308"/>
              <a:gd name="connsiteY230" fmla="*/ 90131 h 96131"/>
              <a:gd name="connsiteX231" fmla="*/ 80010 w 188308"/>
              <a:gd name="connsiteY231" fmla="*/ 89178 h 96131"/>
              <a:gd name="connsiteX232" fmla="*/ 82868 w 188308"/>
              <a:gd name="connsiteY232" fmla="*/ 90131 h 96131"/>
              <a:gd name="connsiteX233" fmla="*/ 78962 w 188308"/>
              <a:gd name="connsiteY233" fmla="*/ 90512 h 96131"/>
              <a:gd name="connsiteX234" fmla="*/ 77057 w 188308"/>
              <a:gd name="connsiteY234" fmla="*/ 90321 h 96131"/>
              <a:gd name="connsiteX235" fmla="*/ 76105 w 188308"/>
              <a:gd name="connsiteY235" fmla="*/ 89845 h 96131"/>
              <a:gd name="connsiteX236" fmla="*/ 85439 w 188308"/>
              <a:gd name="connsiteY236" fmla="*/ 90702 h 96131"/>
              <a:gd name="connsiteX237" fmla="*/ 84296 w 188308"/>
              <a:gd name="connsiteY237" fmla="*/ 90226 h 96131"/>
              <a:gd name="connsiteX238" fmla="*/ 91440 w 188308"/>
              <a:gd name="connsiteY238" fmla="*/ 92226 h 96131"/>
              <a:gd name="connsiteX239" fmla="*/ 78962 w 188308"/>
              <a:gd name="connsiteY239" fmla="*/ 90512 h 96131"/>
              <a:gd name="connsiteX240" fmla="*/ 116395 w 188308"/>
              <a:gd name="connsiteY240" fmla="*/ 17265 h 96131"/>
              <a:gd name="connsiteX241" fmla="*/ 118776 w 188308"/>
              <a:gd name="connsiteY241" fmla="*/ 18122 h 96131"/>
              <a:gd name="connsiteX242" fmla="*/ 116395 w 188308"/>
              <a:gd name="connsiteY242" fmla="*/ 17265 h 96131"/>
              <a:gd name="connsiteX243" fmla="*/ 121539 w 188308"/>
              <a:gd name="connsiteY243" fmla="*/ 17931 h 96131"/>
              <a:gd name="connsiteX244" fmla="*/ 124777 w 188308"/>
              <a:gd name="connsiteY244" fmla="*/ 18408 h 96131"/>
              <a:gd name="connsiteX245" fmla="*/ 121539 w 188308"/>
              <a:gd name="connsiteY245" fmla="*/ 17931 h 96131"/>
              <a:gd name="connsiteX246" fmla="*/ 151352 w 188308"/>
              <a:gd name="connsiteY246" fmla="*/ 19074 h 96131"/>
              <a:gd name="connsiteX247" fmla="*/ 157639 w 188308"/>
              <a:gd name="connsiteY247" fmla="*/ 19360 h 96131"/>
              <a:gd name="connsiteX248" fmla="*/ 151352 w 188308"/>
              <a:gd name="connsiteY248" fmla="*/ 19074 h 9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8" h="96131">
                <a:moveTo>
                  <a:pt x="186499" y="66223"/>
                </a:moveTo>
                <a:cubicBezTo>
                  <a:pt x="186118" y="65747"/>
                  <a:pt x="185261" y="64509"/>
                  <a:pt x="186404" y="64509"/>
                </a:cubicBezTo>
                <a:cubicBezTo>
                  <a:pt x="186309" y="63842"/>
                  <a:pt x="185642" y="64318"/>
                  <a:pt x="185642" y="63461"/>
                </a:cubicBezTo>
                <a:cubicBezTo>
                  <a:pt x="186594" y="62794"/>
                  <a:pt x="184880" y="62413"/>
                  <a:pt x="186309" y="62413"/>
                </a:cubicBezTo>
                <a:cubicBezTo>
                  <a:pt x="186214" y="61937"/>
                  <a:pt x="185738" y="62127"/>
                  <a:pt x="185356" y="62127"/>
                </a:cubicBezTo>
                <a:cubicBezTo>
                  <a:pt x="184880" y="59841"/>
                  <a:pt x="186594" y="60508"/>
                  <a:pt x="187357" y="59937"/>
                </a:cubicBezTo>
                <a:cubicBezTo>
                  <a:pt x="187166" y="59175"/>
                  <a:pt x="186023" y="59841"/>
                  <a:pt x="185451" y="59651"/>
                </a:cubicBezTo>
                <a:cubicBezTo>
                  <a:pt x="184595" y="59175"/>
                  <a:pt x="185451" y="58222"/>
                  <a:pt x="184689" y="57555"/>
                </a:cubicBezTo>
                <a:cubicBezTo>
                  <a:pt x="184785" y="56793"/>
                  <a:pt x="185071" y="57936"/>
                  <a:pt x="185356" y="57174"/>
                </a:cubicBezTo>
                <a:cubicBezTo>
                  <a:pt x="185071" y="56698"/>
                  <a:pt x="184880" y="56127"/>
                  <a:pt x="184595" y="55841"/>
                </a:cubicBezTo>
                <a:cubicBezTo>
                  <a:pt x="185261" y="54698"/>
                  <a:pt x="187452" y="54793"/>
                  <a:pt x="184785" y="54793"/>
                </a:cubicBezTo>
                <a:cubicBezTo>
                  <a:pt x="185166" y="53936"/>
                  <a:pt x="186309" y="54126"/>
                  <a:pt x="186976" y="53650"/>
                </a:cubicBezTo>
                <a:cubicBezTo>
                  <a:pt x="186309" y="52983"/>
                  <a:pt x="184880" y="54031"/>
                  <a:pt x="184023" y="54126"/>
                </a:cubicBezTo>
                <a:cubicBezTo>
                  <a:pt x="183070" y="53460"/>
                  <a:pt x="183356" y="52507"/>
                  <a:pt x="182880" y="50697"/>
                </a:cubicBezTo>
                <a:cubicBezTo>
                  <a:pt x="183452" y="49745"/>
                  <a:pt x="184975" y="50412"/>
                  <a:pt x="185356" y="50888"/>
                </a:cubicBezTo>
                <a:lnTo>
                  <a:pt x="185451" y="52602"/>
                </a:lnTo>
                <a:cubicBezTo>
                  <a:pt x="186023" y="52126"/>
                  <a:pt x="185738" y="51078"/>
                  <a:pt x="185356" y="50507"/>
                </a:cubicBezTo>
                <a:cubicBezTo>
                  <a:pt x="185356" y="49745"/>
                  <a:pt x="186309" y="50316"/>
                  <a:pt x="186404" y="49745"/>
                </a:cubicBezTo>
                <a:cubicBezTo>
                  <a:pt x="185356" y="51078"/>
                  <a:pt x="183166" y="44792"/>
                  <a:pt x="184213" y="42411"/>
                </a:cubicBezTo>
                <a:cubicBezTo>
                  <a:pt x="184499" y="41744"/>
                  <a:pt x="185642" y="42792"/>
                  <a:pt x="186023" y="41934"/>
                </a:cubicBezTo>
                <a:cubicBezTo>
                  <a:pt x="186118" y="41649"/>
                  <a:pt x="184499" y="41363"/>
                  <a:pt x="184213" y="41649"/>
                </a:cubicBezTo>
                <a:cubicBezTo>
                  <a:pt x="184023" y="39458"/>
                  <a:pt x="185166" y="39267"/>
                  <a:pt x="186309" y="39077"/>
                </a:cubicBezTo>
                <a:cubicBezTo>
                  <a:pt x="186214" y="38315"/>
                  <a:pt x="185738" y="38315"/>
                  <a:pt x="185166" y="38410"/>
                </a:cubicBezTo>
                <a:cubicBezTo>
                  <a:pt x="185071" y="36410"/>
                  <a:pt x="187071" y="37172"/>
                  <a:pt x="187928" y="36505"/>
                </a:cubicBezTo>
                <a:cubicBezTo>
                  <a:pt x="186499" y="36505"/>
                  <a:pt x="183832" y="36600"/>
                  <a:pt x="183737" y="33933"/>
                </a:cubicBezTo>
                <a:cubicBezTo>
                  <a:pt x="184118" y="33648"/>
                  <a:pt x="183452" y="33362"/>
                  <a:pt x="183546" y="33933"/>
                </a:cubicBezTo>
                <a:cubicBezTo>
                  <a:pt x="182213" y="33648"/>
                  <a:pt x="182499" y="31647"/>
                  <a:pt x="181832" y="30885"/>
                </a:cubicBezTo>
                <a:cubicBezTo>
                  <a:pt x="182880" y="26409"/>
                  <a:pt x="180594" y="24980"/>
                  <a:pt x="178975" y="22599"/>
                </a:cubicBezTo>
                <a:cubicBezTo>
                  <a:pt x="179355" y="21170"/>
                  <a:pt x="180499" y="20884"/>
                  <a:pt x="181260" y="20027"/>
                </a:cubicBezTo>
                <a:cubicBezTo>
                  <a:pt x="179261" y="17169"/>
                  <a:pt x="175641" y="21170"/>
                  <a:pt x="173545" y="17931"/>
                </a:cubicBezTo>
                <a:cubicBezTo>
                  <a:pt x="169830" y="18693"/>
                  <a:pt x="164782" y="18789"/>
                  <a:pt x="161639" y="17265"/>
                </a:cubicBezTo>
                <a:cubicBezTo>
                  <a:pt x="161639" y="16884"/>
                  <a:pt x="161830" y="16884"/>
                  <a:pt x="162020" y="16884"/>
                </a:cubicBezTo>
                <a:cubicBezTo>
                  <a:pt x="154971" y="16503"/>
                  <a:pt x="147066" y="19170"/>
                  <a:pt x="138969" y="18408"/>
                </a:cubicBezTo>
                <a:cubicBezTo>
                  <a:pt x="137350" y="18408"/>
                  <a:pt x="140018" y="18979"/>
                  <a:pt x="140018" y="18789"/>
                </a:cubicBezTo>
                <a:cubicBezTo>
                  <a:pt x="139922" y="19932"/>
                  <a:pt x="137350" y="18693"/>
                  <a:pt x="137826" y="18789"/>
                </a:cubicBezTo>
                <a:cubicBezTo>
                  <a:pt x="135541" y="18312"/>
                  <a:pt x="130397" y="18122"/>
                  <a:pt x="128778" y="18217"/>
                </a:cubicBezTo>
                <a:cubicBezTo>
                  <a:pt x="128683" y="17455"/>
                  <a:pt x="129064" y="17550"/>
                  <a:pt x="129444" y="17550"/>
                </a:cubicBezTo>
                <a:cubicBezTo>
                  <a:pt x="121062" y="15836"/>
                  <a:pt x="108013" y="16693"/>
                  <a:pt x="100965" y="13645"/>
                </a:cubicBezTo>
                <a:lnTo>
                  <a:pt x="100965" y="14217"/>
                </a:lnTo>
                <a:cubicBezTo>
                  <a:pt x="99441" y="12597"/>
                  <a:pt x="97250" y="13359"/>
                  <a:pt x="95631" y="13074"/>
                </a:cubicBezTo>
                <a:cubicBezTo>
                  <a:pt x="98393" y="14883"/>
                  <a:pt x="104204" y="14693"/>
                  <a:pt x="107918" y="16122"/>
                </a:cubicBezTo>
                <a:cubicBezTo>
                  <a:pt x="104584" y="16598"/>
                  <a:pt x="100298" y="15931"/>
                  <a:pt x="97727" y="16122"/>
                </a:cubicBezTo>
                <a:cubicBezTo>
                  <a:pt x="99822" y="16884"/>
                  <a:pt x="102298" y="17169"/>
                  <a:pt x="104775" y="17360"/>
                </a:cubicBezTo>
                <a:cubicBezTo>
                  <a:pt x="101441" y="18598"/>
                  <a:pt x="97536" y="17074"/>
                  <a:pt x="93536" y="16884"/>
                </a:cubicBezTo>
                <a:cubicBezTo>
                  <a:pt x="94392" y="16122"/>
                  <a:pt x="96012" y="16979"/>
                  <a:pt x="97250" y="16884"/>
                </a:cubicBezTo>
                <a:cubicBezTo>
                  <a:pt x="96488" y="14883"/>
                  <a:pt x="94964" y="15550"/>
                  <a:pt x="93916" y="15550"/>
                </a:cubicBezTo>
                <a:cubicBezTo>
                  <a:pt x="83915" y="15455"/>
                  <a:pt x="74390" y="12978"/>
                  <a:pt x="64865" y="11359"/>
                </a:cubicBezTo>
                <a:cubicBezTo>
                  <a:pt x="64198" y="11264"/>
                  <a:pt x="63627" y="10597"/>
                  <a:pt x="63055" y="10407"/>
                </a:cubicBezTo>
                <a:cubicBezTo>
                  <a:pt x="55340" y="7644"/>
                  <a:pt x="46482" y="8502"/>
                  <a:pt x="38767" y="7073"/>
                </a:cubicBezTo>
                <a:cubicBezTo>
                  <a:pt x="38862" y="6692"/>
                  <a:pt x="39052" y="6882"/>
                  <a:pt x="39243" y="6787"/>
                </a:cubicBezTo>
                <a:cubicBezTo>
                  <a:pt x="37338" y="5930"/>
                  <a:pt x="34290" y="6311"/>
                  <a:pt x="32671" y="4596"/>
                </a:cubicBezTo>
                <a:cubicBezTo>
                  <a:pt x="33051" y="3549"/>
                  <a:pt x="34290" y="6120"/>
                  <a:pt x="34671" y="4215"/>
                </a:cubicBezTo>
                <a:cubicBezTo>
                  <a:pt x="33909" y="4596"/>
                  <a:pt x="32575" y="3549"/>
                  <a:pt x="31337" y="3549"/>
                </a:cubicBezTo>
                <a:cubicBezTo>
                  <a:pt x="31528" y="2120"/>
                  <a:pt x="31813" y="3453"/>
                  <a:pt x="32289" y="3358"/>
                </a:cubicBezTo>
                <a:cubicBezTo>
                  <a:pt x="31718" y="1929"/>
                  <a:pt x="30861" y="2215"/>
                  <a:pt x="29908" y="1072"/>
                </a:cubicBezTo>
                <a:cubicBezTo>
                  <a:pt x="29908" y="501"/>
                  <a:pt x="30194" y="405"/>
                  <a:pt x="30480" y="501"/>
                </a:cubicBezTo>
                <a:cubicBezTo>
                  <a:pt x="30480" y="-547"/>
                  <a:pt x="29527" y="405"/>
                  <a:pt x="29242" y="215"/>
                </a:cubicBezTo>
                <a:cubicBezTo>
                  <a:pt x="29623" y="1453"/>
                  <a:pt x="30003" y="2691"/>
                  <a:pt x="31337" y="2787"/>
                </a:cubicBezTo>
                <a:cubicBezTo>
                  <a:pt x="30194" y="3549"/>
                  <a:pt x="29051" y="4406"/>
                  <a:pt x="27432" y="3834"/>
                </a:cubicBezTo>
                <a:cubicBezTo>
                  <a:pt x="28289" y="5739"/>
                  <a:pt x="30956" y="5073"/>
                  <a:pt x="33814" y="6120"/>
                </a:cubicBezTo>
                <a:cubicBezTo>
                  <a:pt x="33623" y="6406"/>
                  <a:pt x="33528" y="6692"/>
                  <a:pt x="33242" y="6692"/>
                </a:cubicBezTo>
                <a:cubicBezTo>
                  <a:pt x="33147" y="7549"/>
                  <a:pt x="33909" y="6406"/>
                  <a:pt x="34194" y="6501"/>
                </a:cubicBezTo>
                <a:cubicBezTo>
                  <a:pt x="34671" y="6597"/>
                  <a:pt x="34480" y="7454"/>
                  <a:pt x="34290" y="8311"/>
                </a:cubicBezTo>
                <a:cubicBezTo>
                  <a:pt x="30003" y="8121"/>
                  <a:pt x="27622" y="4215"/>
                  <a:pt x="23908" y="4882"/>
                </a:cubicBezTo>
                <a:cubicBezTo>
                  <a:pt x="24289" y="5835"/>
                  <a:pt x="24955" y="5549"/>
                  <a:pt x="26098" y="6025"/>
                </a:cubicBezTo>
                <a:cubicBezTo>
                  <a:pt x="26003" y="6406"/>
                  <a:pt x="25622" y="6216"/>
                  <a:pt x="25432" y="6216"/>
                </a:cubicBezTo>
                <a:cubicBezTo>
                  <a:pt x="26861" y="7073"/>
                  <a:pt x="28670" y="7549"/>
                  <a:pt x="30575" y="7930"/>
                </a:cubicBezTo>
                <a:cubicBezTo>
                  <a:pt x="27813" y="8692"/>
                  <a:pt x="24765" y="7740"/>
                  <a:pt x="23336" y="6501"/>
                </a:cubicBezTo>
                <a:cubicBezTo>
                  <a:pt x="23431" y="6120"/>
                  <a:pt x="23813" y="6311"/>
                  <a:pt x="24003" y="6311"/>
                </a:cubicBezTo>
                <a:cubicBezTo>
                  <a:pt x="23526" y="4120"/>
                  <a:pt x="21717" y="5644"/>
                  <a:pt x="20669" y="6406"/>
                </a:cubicBezTo>
                <a:cubicBezTo>
                  <a:pt x="20669" y="6882"/>
                  <a:pt x="21907" y="6406"/>
                  <a:pt x="22574" y="6787"/>
                </a:cubicBezTo>
                <a:cubicBezTo>
                  <a:pt x="22003" y="7454"/>
                  <a:pt x="21527" y="7930"/>
                  <a:pt x="20955" y="7168"/>
                </a:cubicBezTo>
                <a:cubicBezTo>
                  <a:pt x="21336" y="8883"/>
                  <a:pt x="18097" y="8692"/>
                  <a:pt x="17240" y="8216"/>
                </a:cubicBezTo>
                <a:cubicBezTo>
                  <a:pt x="17430" y="6882"/>
                  <a:pt x="17812" y="8502"/>
                  <a:pt x="18288" y="7359"/>
                </a:cubicBezTo>
                <a:cubicBezTo>
                  <a:pt x="18002" y="8597"/>
                  <a:pt x="19145" y="7644"/>
                  <a:pt x="20098" y="8121"/>
                </a:cubicBezTo>
                <a:cubicBezTo>
                  <a:pt x="20383" y="7359"/>
                  <a:pt x="19907" y="7359"/>
                  <a:pt x="19621" y="7263"/>
                </a:cubicBezTo>
                <a:cubicBezTo>
                  <a:pt x="19717" y="6882"/>
                  <a:pt x="19907" y="7073"/>
                  <a:pt x="20098" y="6978"/>
                </a:cubicBezTo>
                <a:cubicBezTo>
                  <a:pt x="18574" y="6692"/>
                  <a:pt x="17240" y="6692"/>
                  <a:pt x="16383" y="6882"/>
                </a:cubicBezTo>
                <a:cubicBezTo>
                  <a:pt x="17050" y="6882"/>
                  <a:pt x="16764" y="7740"/>
                  <a:pt x="16669" y="8787"/>
                </a:cubicBezTo>
                <a:cubicBezTo>
                  <a:pt x="14954" y="10311"/>
                  <a:pt x="12859" y="11073"/>
                  <a:pt x="12002" y="14979"/>
                </a:cubicBezTo>
                <a:cubicBezTo>
                  <a:pt x="13335" y="13455"/>
                  <a:pt x="14383" y="10978"/>
                  <a:pt x="16002" y="11835"/>
                </a:cubicBezTo>
                <a:cubicBezTo>
                  <a:pt x="15907" y="13264"/>
                  <a:pt x="14478" y="15645"/>
                  <a:pt x="13239" y="15550"/>
                </a:cubicBezTo>
                <a:cubicBezTo>
                  <a:pt x="13049" y="16026"/>
                  <a:pt x="14478" y="15455"/>
                  <a:pt x="13525" y="16312"/>
                </a:cubicBezTo>
                <a:cubicBezTo>
                  <a:pt x="13430" y="16979"/>
                  <a:pt x="14383" y="16217"/>
                  <a:pt x="14668" y="16217"/>
                </a:cubicBezTo>
                <a:cubicBezTo>
                  <a:pt x="14001" y="15550"/>
                  <a:pt x="15049" y="14883"/>
                  <a:pt x="15811" y="14979"/>
                </a:cubicBezTo>
                <a:cubicBezTo>
                  <a:pt x="15240" y="15931"/>
                  <a:pt x="14764" y="17265"/>
                  <a:pt x="13811" y="17074"/>
                </a:cubicBezTo>
                <a:cubicBezTo>
                  <a:pt x="14288" y="17931"/>
                  <a:pt x="13525" y="18598"/>
                  <a:pt x="13716" y="19551"/>
                </a:cubicBezTo>
                <a:cubicBezTo>
                  <a:pt x="14668" y="19265"/>
                  <a:pt x="14859" y="17265"/>
                  <a:pt x="15811" y="17074"/>
                </a:cubicBezTo>
                <a:cubicBezTo>
                  <a:pt x="16287" y="18312"/>
                  <a:pt x="14288" y="18312"/>
                  <a:pt x="14764" y="19741"/>
                </a:cubicBezTo>
                <a:cubicBezTo>
                  <a:pt x="14764" y="19551"/>
                  <a:pt x="13335" y="20789"/>
                  <a:pt x="13716" y="19551"/>
                </a:cubicBezTo>
                <a:cubicBezTo>
                  <a:pt x="13716" y="20979"/>
                  <a:pt x="12954" y="22694"/>
                  <a:pt x="11620" y="23075"/>
                </a:cubicBezTo>
                <a:cubicBezTo>
                  <a:pt x="11239" y="24123"/>
                  <a:pt x="11430" y="26409"/>
                  <a:pt x="10953" y="25075"/>
                </a:cubicBezTo>
                <a:cubicBezTo>
                  <a:pt x="10192" y="25456"/>
                  <a:pt x="11049" y="27171"/>
                  <a:pt x="11620" y="26313"/>
                </a:cubicBezTo>
                <a:cubicBezTo>
                  <a:pt x="10763" y="27456"/>
                  <a:pt x="10192" y="29266"/>
                  <a:pt x="9239" y="30123"/>
                </a:cubicBezTo>
                <a:cubicBezTo>
                  <a:pt x="9144" y="30695"/>
                  <a:pt x="9430" y="30981"/>
                  <a:pt x="10001" y="30981"/>
                </a:cubicBezTo>
                <a:cubicBezTo>
                  <a:pt x="9525" y="32981"/>
                  <a:pt x="9430" y="33362"/>
                  <a:pt x="8667" y="33933"/>
                </a:cubicBezTo>
                <a:cubicBezTo>
                  <a:pt x="9334" y="34029"/>
                  <a:pt x="9239" y="34981"/>
                  <a:pt x="10096" y="34981"/>
                </a:cubicBezTo>
                <a:cubicBezTo>
                  <a:pt x="9430" y="36124"/>
                  <a:pt x="9239" y="36315"/>
                  <a:pt x="8382" y="36410"/>
                </a:cubicBezTo>
                <a:cubicBezTo>
                  <a:pt x="9144" y="37458"/>
                  <a:pt x="7334" y="38124"/>
                  <a:pt x="7334" y="39077"/>
                </a:cubicBezTo>
                <a:cubicBezTo>
                  <a:pt x="6762" y="38505"/>
                  <a:pt x="6286" y="38410"/>
                  <a:pt x="5524" y="38696"/>
                </a:cubicBezTo>
                <a:cubicBezTo>
                  <a:pt x="4953" y="39363"/>
                  <a:pt x="6762" y="38410"/>
                  <a:pt x="6762" y="39648"/>
                </a:cubicBezTo>
                <a:cubicBezTo>
                  <a:pt x="6382" y="40315"/>
                  <a:pt x="5524" y="39934"/>
                  <a:pt x="5143" y="40696"/>
                </a:cubicBezTo>
                <a:cubicBezTo>
                  <a:pt x="5334" y="41363"/>
                  <a:pt x="6286" y="41172"/>
                  <a:pt x="6001" y="42315"/>
                </a:cubicBezTo>
                <a:cubicBezTo>
                  <a:pt x="4000" y="44697"/>
                  <a:pt x="3620" y="49840"/>
                  <a:pt x="952" y="50221"/>
                </a:cubicBezTo>
                <a:cubicBezTo>
                  <a:pt x="762" y="50602"/>
                  <a:pt x="667" y="51555"/>
                  <a:pt x="0" y="52221"/>
                </a:cubicBezTo>
                <a:cubicBezTo>
                  <a:pt x="381" y="51840"/>
                  <a:pt x="1428" y="52031"/>
                  <a:pt x="1619" y="52602"/>
                </a:cubicBezTo>
                <a:cubicBezTo>
                  <a:pt x="1428" y="53460"/>
                  <a:pt x="952" y="53841"/>
                  <a:pt x="381" y="53745"/>
                </a:cubicBezTo>
                <a:cubicBezTo>
                  <a:pt x="476" y="54888"/>
                  <a:pt x="1333" y="53650"/>
                  <a:pt x="1619" y="53650"/>
                </a:cubicBezTo>
                <a:cubicBezTo>
                  <a:pt x="2286" y="54317"/>
                  <a:pt x="2095" y="55079"/>
                  <a:pt x="2095" y="55936"/>
                </a:cubicBezTo>
                <a:cubicBezTo>
                  <a:pt x="3810" y="56317"/>
                  <a:pt x="5048" y="56793"/>
                  <a:pt x="5239" y="59079"/>
                </a:cubicBezTo>
                <a:cubicBezTo>
                  <a:pt x="5048" y="60032"/>
                  <a:pt x="4476" y="59937"/>
                  <a:pt x="3905" y="59841"/>
                </a:cubicBezTo>
                <a:cubicBezTo>
                  <a:pt x="3620" y="59651"/>
                  <a:pt x="3810" y="59079"/>
                  <a:pt x="4096" y="59175"/>
                </a:cubicBezTo>
                <a:cubicBezTo>
                  <a:pt x="3905" y="58508"/>
                  <a:pt x="2191" y="60413"/>
                  <a:pt x="2667" y="61365"/>
                </a:cubicBezTo>
                <a:cubicBezTo>
                  <a:pt x="1905" y="60984"/>
                  <a:pt x="1619" y="61937"/>
                  <a:pt x="857" y="61746"/>
                </a:cubicBezTo>
                <a:cubicBezTo>
                  <a:pt x="571" y="63366"/>
                  <a:pt x="1524" y="61175"/>
                  <a:pt x="2286" y="62032"/>
                </a:cubicBezTo>
                <a:cubicBezTo>
                  <a:pt x="857" y="62413"/>
                  <a:pt x="2191" y="63080"/>
                  <a:pt x="2571" y="63937"/>
                </a:cubicBezTo>
                <a:cubicBezTo>
                  <a:pt x="2286" y="64794"/>
                  <a:pt x="1428" y="64890"/>
                  <a:pt x="1905" y="65937"/>
                </a:cubicBezTo>
                <a:cubicBezTo>
                  <a:pt x="1428" y="66699"/>
                  <a:pt x="1143" y="64890"/>
                  <a:pt x="857" y="66414"/>
                </a:cubicBezTo>
                <a:cubicBezTo>
                  <a:pt x="2286" y="67557"/>
                  <a:pt x="3334" y="66318"/>
                  <a:pt x="4572" y="67176"/>
                </a:cubicBezTo>
                <a:cubicBezTo>
                  <a:pt x="4096" y="68033"/>
                  <a:pt x="3620" y="68128"/>
                  <a:pt x="4667" y="67938"/>
                </a:cubicBezTo>
                <a:cubicBezTo>
                  <a:pt x="4667" y="68223"/>
                  <a:pt x="4763" y="69557"/>
                  <a:pt x="4096" y="69652"/>
                </a:cubicBezTo>
                <a:cubicBezTo>
                  <a:pt x="4191" y="70128"/>
                  <a:pt x="4476" y="70414"/>
                  <a:pt x="4858" y="70509"/>
                </a:cubicBezTo>
                <a:cubicBezTo>
                  <a:pt x="4476" y="71176"/>
                  <a:pt x="3714" y="70795"/>
                  <a:pt x="3524" y="72033"/>
                </a:cubicBezTo>
                <a:cubicBezTo>
                  <a:pt x="5429" y="72891"/>
                  <a:pt x="5810" y="70414"/>
                  <a:pt x="7811" y="71462"/>
                </a:cubicBezTo>
                <a:cubicBezTo>
                  <a:pt x="8001" y="70700"/>
                  <a:pt x="7239" y="70986"/>
                  <a:pt x="7334" y="70319"/>
                </a:cubicBezTo>
                <a:cubicBezTo>
                  <a:pt x="10001" y="71748"/>
                  <a:pt x="10573" y="75081"/>
                  <a:pt x="13525" y="76224"/>
                </a:cubicBezTo>
                <a:cubicBezTo>
                  <a:pt x="13525" y="74510"/>
                  <a:pt x="15907" y="76320"/>
                  <a:pt x="15144" y="77939"/>
                </a:cubicBezTo>
                <a:cubicBezTo>
                  <a:pt x="18669" y="77939"/>
                  <a:pt x="17716" y="77367"/>
                  <a:pt x="21336" y="79082"/>
                </a:cubicBezTo>
                <a:cubicBezTo>
                  <a:pt x="20669" y="79939"/>
                  <a:pt x="19907" y="80415"/>
                  <a:pt x="18669" y="80034"/>
                </a:cubicBezTo>
                <a:cubicBezTo>
                  <a:pt x="18955" y="82320"/>
                  <a:pt x="21241" y="81558"/>
                  <a:pt x="22955" y="81844"/>
                </a:cubicBezTo>
                <a:cubicBezTo>
                  <a:pt x="22288" y="80987"/>
                  <a:pt x="22860" y="81082"/>
                  <a:pt x="23813" y="81273"/>
                </a:cubicBezTo>
                <a:cubicBezTo>
                  <a:pt x="23717" y="81654"/>
                  <a:pt x="23431" y="81463"/>
                  <a:pt x="23241" y="81558"/>
                </a:cubicBezTo>
                <a:cubicBezTo>
                  <a:pt x="28765" y="83463"/>
                  <a:pt x="35528" y="83082"/>
                  <a:pt x="42100" y="84321"/>
                </a:cubicBezTo>
                <a:cubicBezTo>
                  <a:pt x="42291" y="83749"/>
                  <a:pt x="42005" y="83654"/>
                  <a:pt x="42005" y="83273"/>
                </a:cubicBezTo>
                <a:cubicBezTo>
                  <a:pt x="44958" y="83082"/>
                  <a:pt x="46577" y="84892"/>
                  <a:pt x="42863" y="84130"/>
                </a:cubicBezTo>
                <a:cubicBezTo>
                  <a:pt x="42863" y="84702"/>
                  <a:pt x="45339" y="85083"/>
                  <a:pt x="46291" y="85654"/>
                </a:cubicBezTo>
                <a:cubicBezTo>
                  <a:pt x="45529" y="84987"/>
                  <a:pt x="46482" y="84511"/>
                  <a:pt x="47054" y="83940"/>
                </a:cubicBezTo>
                <a:cubicBezTo>
                  <a:pt x="47530" y="85654"/>
                  <a:pt x="48768" y="84797"/>
                  <a:pt x="50292" y="85083"/>
                </a:cubicBezTo>
                <a:cubicBezTo>
                  <a:pt x="50102" y="83844"/>
                  <a:pt x="49435" y="84987"/>
                  <a:pt x="48958" y="84225"/>
                </a:cubicBezTo>
                <a:cubicBezTo>
                  <a:pt x="49530" y="83463"/>
                  <a:pt x="50863" y="84321"/>
                  <a:pt x="51339" y="84511"/>
                </a:cubicBezTo>
                <a:cubicBezTo>
                  <a:pt x="51245" y="84892"/>
                  <a:pt x="50863" y="84702"/>
                  <a:pt x="50578" y="84797"/>
                </a:cubicBezTo>
                <a:cubicBezTo>
                  <a:pt x="50482" y="85559"/>
                  <a:pt x="51530" y="85083"/>
                  <a:pt x="52006" y="85368"/>
                </a:cubicBezTo>
                <a:cubicBezTo>
                  <a:pt x="52006" y="85083"/>
                  <a:pt x="51816" y="84987"/>
                  <a:pt x="51816" y="84606"/>
                </a:cubicBezTo>
                <a:cubicBezTo>
                  <a:pt x="54483" y="84892"/>
                  <a:pt x="55436" y="85368"/>
                  <a:pt x="57721" y="85749"/>
                </a:cubicBezTo>
                <a:cubicBezTo>
                  <a:pt x="58102" y="85940"/>
                  <a:pt x="57531" y="86226"/>
                  <a:pt x="57626" y="86797"/>
                </a:cubicBezTo>
                <a:cubicBezTo>
                  <a:pt x="58864" y="85940"/>
                  <a:pt x="58674" y="87654"/>
                  <a:pt x="60007" y="87083"/>
                </a:cubicBezTo>
                <a:cubicBezTo>
                  <a:pt x="59817" y="86035"/>
                  <a:pt x="59245" y="86511"/>
                  <a:pt x="58198" y="86130"/>
                </a:cubicBezTo>
                <a:cubicBezTo>
                  <a:pt x="60007" y="85845"/>
                  <a:pt x="62389" y="85559"/>
                  <a:pt x="63722" y="86797"/>
                </a:cubicBezTo>
                <a:cubicBezTo>
                  <a:pt x="63246" y="87464"/>
                  <a:pt x="62008" y="86702"/>
                  <a:pt x="61436" y="87273"/>
                </a:cubicBezTo>
                <a:cubicBezTo>
                  <a:pt x="62293" y="88416"/>
                  <a:pt x="64389" y="88035"/>
                  <a:pt x="65722" y="88131"/>
                </a:cubicBezTo>
                <a:cubicBezTo>
                  <a:pt x="64865" y="86130"/>
                  <a:pt x="66960" y="88988"/>
                  <a:pt x="67246" y="87559"/>
                </a:cubicBezTo>
                <a:cubicBezTo>
                  <a:pt x="67723" y="87845"/>
                  <a:pt x="66865" y="88035"/>
                  <a:pt x="67342" y="88607"/>
                </a:cubicBezTo>
                <a:cubicBezTo>
                  <a:pt x="69342" y="88607"/>
                  <a:pt x="70389" y="89464"/>
                  <a:pt x="72390" y="89464"/>
                </a:cubicBezTo>
                <a:cubicBezTo>
                  <a:pt x="72009" y="88321"/>
                  <a:pt x="71247" y="89369"/>
                  <a:pt x="70771" y="88607"/>
                </a:cubicBezTo>
                <a:cubicBezTo>
                  <a:pt x="72104" y="87750"/>
                  <a:pt x="72676" y="89655"/>
                  <a:pt x="74771" y="89369"/>
                </a:cubicBezTo>
                <a:cubicBezTo>
                  <a:pt x="73914" y="90226"/>
                  <a:pt x="73152" y="89178"/>
                  <a:pt x="72771" y="90226"/>
                </a:cubicBezTo>
                <a:cubicBezTo>
                  <a:pt x="73057" y="90798"/>
                  <a:pt x="73533" y="90988"/>
                  <a:pt x="74104" y="91083"/>
                </a:cubicBezTo>
                <a:cubicBezTo>
                  <a:pt x="74009" y="90798"/>
                  <a:pt x="73914" y="90512"/>
                  <a:pt x="74009" y="90036"/>
                </a:cubicBezTo>
                <a:cubicBezTo>
                  <a:pt x="81534" y="91369"/>
                  <a:pt x="84772" y="92226"/>
                  <a:pt x="92393" y="93465"/>
                </a:cubicBezTo>
                <a:cubicBezTo>
                  <a:pt x="92393" y="93084"/>
                  <a:pt x="92107" y="93179"/>
                  <a:pt x="91916" y="93084"/>
                </a:cubicBezTo>
                <a:cubicBezTo>
                  <a:pt x="98870" y="90417"/>
                  <a:pt x="106299" y="94608"/>
                  <a:pt x="113919" y="94417"/>
                </a:cubicBezTo>
                <a:cubicBezTo>
                  <a:pt x="113729" y="94893"/>
                  <a:pt x="113252" y="95179"/>
                  <a:pt x="112680" y="95084"/>
                </a:cubicBezTo>
                <a:cubicBezTo>
                  <a:pt x="114109" y="96417"/>
                  <a:pt x="115728" y="94798"/>
                  <a:pt x="117253" y="94989"/>
                </a:cubicBezTo>
                <a:cubicBezTo>
                  <a:pt x="116014" y="96798"/>
                  <a:pt x="118396" y="93846"/>
                  <a:pt x="117443" y="96036"/>
                </a:cubicBezTo>
                <a:lnTo>
                  <a:pt x="120872" y="96132"/>
                </a:lnTo>
                <a:cubicBezTo>
                  <a:pt x="120682" y="95560"/>
                  <a:pt x="120301" y="95370"/>
                  <a:pt x="119729" y="95370"/>
                </a:cubicBezTo>
                <a:cubicBezTo>
                  <a:pt x="128778" y="94989"/>
                  <a:pt x="139827" y="96513"/>
                  <a:pt x="147638" y="95179"/>
                </a:cubicBezTo>
                <a:cubicBezTo>
                  <a:pt x="147638" y="95560"/>
                  <a:pt x="147351" y="95465"/>
                  <a:pt x="147161" y="95560"/>
                </a:cubicBezTo>
                <a:cubicBezTo>
                  <a:pt x="152400" y="96417"/>
                  <a:pt x="162401" y="91179"/>
                  <a:pt x="167640" y="91750"/>
                </a:cubicBezTo>
                <a:cubicBezTo>
                  <a:pt x="168307" y="91845"/>
                  <a:pt x="168593" y="93179"/>
                  <a:pt x="169164" y="92798"/>
                </a:cubicBezTo>
                <a:cubicBezTo>
                  <a:pt x="169259" y="93179"/>
                  <a:pt x="169164" y="93465"/>
                  <a:pt x="168973" y="93465"/>
                </a:cubicBezTo>
                <a:cubicBezTo>
                  <a:pt x="169545" y="94512"/>
                  <a:pt x="169830" y="90988"/>
                  <a:pt x="170879" y="92703"/>
                </a:cubicBezTo>
                <a:cubicBezTo>
                  <a:pt x="171164" y="91941"/>
                  <a:pt x="169069" y="91845"/>
                  <a:pt x="168402" y="91369"/>
                </a:cubicBezTo>
                <a:cubicBezTo>
                  <a:pt x="171735" y="89369"/>
                  <a:pt x="175450" y="88893"/>
                  <a:pt x="179165" y="89559"/>
                </a:cubicBezTo>
                <a:cubicBezTo>
                  <a:pt x="177736" y="88226"/>
                  <a:pt x="180689" y="88416"/>
                  <a:pt x="181737" y="88321"/>
                </a:cubicBezTo>
                <a:cubicBezTo>
                  <a:pt x="182023" y="87750"/>
                  <a:pt x="179641" y="88226"/>
                  <a:pt x="179261" y="87369"/>
                </a:cubicBezTo>
                <a:cubicBezTo>
                  <a:pt x="180022" y="86226"/>
                  <a:pt x="183452" y="86035"/>
                  <a:pt x="184309" y="87083"/>
                </a:cubicBezTo>
                <a:cubicBezTo>
                  <a:pt x="184595" y="86988"/>
                  <a:pt x="184404" y="86702"/>
                  <a:pt x="184309" y="86702"/>
                </a:cubicBezTo>
                <a:cubicBezTo>
                  <a:pt x="184309" y="86321"/>
                  <a:pt x="184595" y="86416"/>
                  <a:pt x="184785" y="86321"/>
                </a:cubicBezTo>
                <a:cubicBezTo>
                  <a:pt x="184785" y="85559"/>
                  <a:pt x="183928" y="86226"/>
                  <a:pt x="183546" y="86035"/>
                </a:cubicBezTo>
                <a:cubicBezTo>
                  <a:pt x="183452" y="85273"/>
                  <a:pt x="184404" y="85845"/>
                  <a:pt x="184689" y="85654"/>
                </a:cubicBezTo>
                <a:cubicBezTo>
                  <a:pt x="183452" y="84702"/>
                  <a:pt x="185261" y="84035"/>
                  <a:pt x="186309" y="84130"/>
                </a:cubicBezTo>
                <a:cubicBezTo>
                  <a:pt x="186594" y="84130"/>
                  <a:pt x="183642" y="82606"/>
                  <a:pt x="185261" y="81749"/>
                </a:cubicBezTo>
                <a:cubicBezTo>
                  <a:pt x="184499" y="81177"/>
                  <a:pt x="183737" y="80606"/>
                  <a:pt x="183452" y="79368"/>
                </a:cubicBezTo>
                <a:cubicBezTo>
                  <a:pt x="183642" y="77844"/>
                  <a:pt x="184595" y="77463"/>
                  <a:pt x="184213" y="75081"/>
                </a:cubicBezTo>
                <a:cubicBezTo>
                  <a:pt x="184689" y="74510"/>
                  <a:pt x="186214" y="75653"/>
                  <a:pt x="187261" y="75272"/>
                </a:cubicBezTo>
                <a:cubicBezTo>
                  <a:pt x="186976" y="74700"/>
                  <a:pt x="186404" y="74700"/>
                  <a:pt x="186023" y="74319"/>
                </a:cubicBezTo>
                <a:cubicBezTo>
                  <a:pt x="186499" y="72986"/>
                  <a:pt x="187643" y="71938"/>
                  <a:pt x="186785" y="70414"/>
                </a:cubicBezTo>
                <a:cubicBezTo>
                  <a:pt x="186785" y="70033"/>
                  <a:pt x="187261" y="70128"/>
                  <a:pt x="187166" y="69652"/>
                </a:cubicBezTo>
                <a:cubicBezTo>
                  <a:pt x="187737" y="69366"/>
                  <a:pt x="187643" y="70319"/>
                  <a:pt x="187928" y="70700"/>
                </a:cubicBezTo>
                <a:cubicBezTo>
                  <a:pt x="188404" y="69652"/>
                  <a:pt x="187166" y="68128"/>
                  <a:pt x="185928" y="68700"/>
                </a:cubicBezTo>
                <a:cubicBezTo>
                  <a:pt x="186023" y="67461"/>
                  <a:pt x="186880" y="67080"/>
                  <a:pt x="187928" y="67176"/>
                </a:cubicBezTo>
                <a:cubicBezTo>
                  <a:pt x="188595" y="66604"/>
                  <a:pt x="186880" y="66890"/>
                  <a:pt x="186499" y="66890"/>
                </a:cubicBezTo>
                <a:cubicBezTo>
                  <a:pt x="186785" y="66223"/>
                  <a:pt x="187928" y="66604"/>
                  <a:pt x="188309" y="66128"/>
                </a:cubicBezTo>
                <a:cubicBezTo>
                  <a:pt x="188023" y="65747"/>
                  <a:pt x="187071" y="66414"/>
                  <a:pt x="186499" y="66223"/>
                </a:cubicBezTo>
                <a:close/>
                <a:moveTo>
                  <a:pt x="3334" y="55365"/>
                </a:moveTo>
                <a:cubicBezTo>
                  <a:pt x="3048" y="55269"/>
                  <a:pt x="2953" y="55936"/>
                  <a:pt x="2762" y="55936"/>
                </a:cubicBezTo>
                <a:cubicBezTo>
                  <a:pt x="2191" y="54412"/>
                  <a:pt x="2953" y="54984"/>
                  <a:pt x="3238" y="53841"/>
                </a:cubicBezTo>
                <a:cubicBezTo>
                  <a:pt x="3048" y="54507"/>
                  <a:pt x="3714" y="54412"/>
                  <a:pt x="3334" y="55365"/>
                </a:cubicBezTo>
                <a:close/>
                <a:moveTo>
                  <a:pt x="3429" y="51745"/>
                </a:moveTo>
                <a:cubicBezTo>
                  <a:pt x="4191" y="51840"/>
                  <a:pt x="4476" y="52412"/>
                  <a:pt x="4286" y="53364"/>
                </a:cubicBezTo>
                <a:cubicBezTo>
                  <a:pt x="3714" y="52983"/>
                  <a:pt x="3334" y="52698"/>
                  <a:pt x="3429" y="51745"/>
                </a:cubicBezTo>
                <a:close/>
                <a:moveTo>
                  <a:pt x="5334" y="51745"/>
                </a:moveTo>
                <a:lnTo>
                  <a:pt x="4191" y="51459"/>
                </a:lnTo>
                <a:cubicBezTo>
                  <a:pt x="4286" y="50507"/>
                  <a:pt x="5715" y="50602"/>
                  <a:pt x="5715" y="51078"/>
                </a:cubicBezTo>
                <a:cubicBezTo>
                  <a:pt x="5524" y="51174"/>
                  <a:pt x="5334" y="51364"/>
                  <a:pt x="5334" y="51745"/>
                </a:cubicBezTo>
                <a:close/>
                <a:moveTo>
                  <a:pt x="15621" y="13645"/>
                </a:moveTo>
                <a:cubicBezTo>
                  <a:pt x="16002" y="13455"/>
                  <a:pt x="16764" y="11645"/>
                  <a:pt x="16859" y="12788"/>
                </a:cubicBezTo>
                <a:cubicBezTo>
                  <a:pt x="16764" y="12788"/>
                  <a:pt x="16573" y="12788"/>
                  <a:pt x="16573" y="13074"/>
                </a:cubicBezTo>
                <a:cubicBezTo>
                  <a:pt x="16764" y="13169"/>
                  <a:pt x="16954" y="13169"/>
                  <a:pt x="16954" y="13550"/>
                </a:cubicBezTo>
                <a:cubicBezTo>
                  <a:pt x="16383" y="12883"/>
                  <a:pt x="15716" y="14883"/>
                  <a:pt x="15621" y="13645"/>
                </a:cubicBezTo>
                <a:close/>
                <a:moveTo>
                  <a:pt x="15144" y="11740"/>
                </a:moveTo>
                <a:cubicBezTo>
                  <a:pt x="15907" y="9835"/>
                  <a:pt x="18288" y="9645"/>
                  <a:pt x="19145" y="9740"/>
                </a:cubicBezTo>
                <a:cubicBezTo>
                  <a:pt x="17526" y="10883"/>
                  <a:pt x="16764" y="10978"/>
                  <a:pt x="15144" y="11740"/>
                </a:cubicBezTo>
                <a:close/>
                <a:moveTo>
                  <a:pt x="41053" y="10216"/>
                </a:moveTo>
                <a:cubicBezTo>
                  <a:pt x="40386" y="10311"/>
                  <a:pt x="40291" y="9740"/>
                  <a:pt x="39814" y="9645"/>
                </a:cubicBezTo>
                <a:cubicBezTo>
                  <a:pt x="36766" y="8978"/>
                  <a:pt x="39528" y="9454"/>
                  <a:pt x="40767" y="9073"/>
                </a:cubicBezTo>
                <a:cubicBezTo>
                  <a:pt x="40386" y="8216"/>
                  <a:pt x="38385" y="9645"/>
                  <a:pt x="38195" y="7549"/>
                </a:cubicBezTo>
                <a:cubicBezTo>
                  <a:pt x="40671" y="8216"/>
                  <a:pt x="41720" y="7835"/>
                  <a:pt x="42672" y="9740"/>
                </a:cubicBezTo>
                <a:cubicBezTo>
                  <a:pt x="43339" y="9073"/>
                  <a:pt x="44482" y="9073"/>
                  <a:pt x="45053" y="10121"/>
                </a:cubicBezTo>
                <a:cubicBezTo>
                  <a:pt x="43053" y="10883"/>
                  <a:pt x="41243" y="8502"/>
                  <a:pt x="41053" y="10216"/>
                </a:cubicBezTo>
                <a:close/>
                <a:moveTo>
                  <a:pt x="64198" y="11931"/>
                </a:moveTo>
                <a:cubicBezTo>
                  <a:pt x="65055" y="11645"/>
                  <a:pt x="67056" y="12121"/>
                  <a:pt x="67342" y="12693"/>
                </a:cubicBezTo>
                <a:cubicBezTo>
                  <a:pt x="66008" y="12407"/>
                  <a:pt x="65055" y="12978"/>
                  <a:pt x="64198" y="11931"/>
                </a:cubicBezTo>
                <a:close/>
                <a:moveTo>
                  <a:pt x="70389" y="13074"/>
                </a:moveTo>
                <a:cubicBezTo>
                  <a:pt x="71342" y="13455"/>
                  <a:pt x="73152" y="12693"/>
                  <a:pt x="73343" y="14121"/>
                </a:cubicBezTo>
                <a:cubicBezTo>
                  <a:pt x="72199" y="12978"/>
                  <a:pt x="70580" y="14502"/>
                  <a:pt x="70389" y="13074"/>
                </a:cubicBezTo>
                <a:close/>
                <a:moveTo>
                  <a:pt x="71914" y="87940"/>
                </a:moveTo>
                <a:cubicBezTo>
                  <a:pt x="73152" y="87464"/>
                  <a:pt x="73914" y="87940"/>
                  <a:pt x="74580" y="88226"/>
                </a:cubicBezTo>
                <a:cubicBezTo>
                  <a:pt x="73628" y="88702"/>
                  <a:pt x="72485" y="88321"/>
                  <a:pt x="71914" y="87940"/>
                </a:cubicBezTo>
                <a:close/>
                <a:moveTo>
                  <a:pt x="82868" y="90131"/>
                </a:moveTo>
                <a:cubicBezTo>
                  <a:pt x="82296" y="89559"/>
                  <a:pt x="80486" y="90607"/>
                  <a:pt x="80010" y="89178"/>
                </a:cubicBezTo>
                <a:cubicBezTo>
                  <a:pt x="81439" y="88702"/>
                  <a:pt x="82296" y="88893"/>
                  <a:pt x="82868" y="90131"/>
                </a:cubicBezTo>
                <a:close/>
                <a:moveTo>
                  <a:pt x="78962" y="90512"/>
                </a:moveTo>
                <a:lnTo>
                  <a:pt x="77057" y="90321"/>
                </a:lnTo>
                <a:cubicBezTo>
                  <a:pt x="76581" y="90417"/>
                  <a:pt x="74866" y="89940"/>
                  <a:pt x="76105" y="89845"/>
                </a:cubicBezTo>
                <a:cubicBezTo>
                  <a:pt x="79438" y="89559"/>
                  <a:pt x="83058" y="91941"/>
                  <a:pt x="85439" y="90702"/>
                </a:cubicBezTo>
                <a:cubicBezTo>
                  <a:pt x="85058" y="90512"/>
                  <a:pt x="84201" y="90988"/>
                  <a:pt x="84296" y="90226"/>
                </a:cubicBezTo>
                <a:cubicBezTo>
                  <a:pt x="87344" y="90988"/>
                  <a:pt x="89535" y="90893"/>
                  <a:pt x="91440" y="92226"/>
                </a:cubicBezTo>
                <a:cubicBezTo>
                  <a:pt x="86582" y="91655"/>
                  <a:pt x="82962" y="91750"/>
                  <a:pt x="78962" y="90512"/>
                </a:cubicBezTo>
                <a:close/>
                <a:moveTo>
                  <a:pt x="116395" y="17265"/>
                </a:moveTo>
                <a:cubicBezTo>
                  <a:pt x="117157" y="17265"/>
                  <a:pt x="118967" y="17646"/>
                  <a:pt x="118776" y="18122"/>
                </a:cubicBezTo>
                <a:cubicBezTo>
                  <a:pt x="117443" y="17836"/>
                  <a:pt x="116967" y="18408"/>
                  <a:pt x="116395" y="17265"/>
                </a:cubicBezTo>
                <a:close/>
                <a:moveTo>
                  <a:pt x="121539" y="17931"/>
                </a:moveTo>
                <a:cubicBezTo>
                  <a:pt x="122491" y="17265"/>
                  <a:pt x="123920" y="17836"/>
                  <a:pt x="124777" y="18408"/>
                </a:cubicBezTo>
                <a:cubicBezTo>
                  <a:pt x="123825" y="18693"/>
                  <a:pt x="122491" y="18503"/>
                  <a:pt x="121539" y="17931"/>
                </a:cubicBezTo>
                <a:close/>
                <a:moveTo>
                  <a:pt x="151352" y="19074"/>
                </a:moveTo>
                <a:cubicBezTo>
                  <a:pt x="152495" y="18027"/>
                  <a:pt x="157067" y="20313"/>
                  <a:pt x="157639" y="19360"/>
                </a:cubicBezTo>
                <a:cubicBezTo>
                  <a:pt x="156876" y="20598"/>
                  <a:pt x="151829" y="18789"/>
                  <a:pt x="151352" y="19074"/>
                </a:cubicBezTo>
                <a:close/>
              </a:path>
            </a:pathLst>
          </a:custGeom>
          <a:solidFill>
            <a:srgbClr val="237E85"/>
          </a:solidFill>
          <a:ln w="9525" cap="flat">
            <a:noFill/>
            <a:prstDash val="solid"/>
            <a:miter/>
          </a:ln>
        </p:spPr>
        <p:txBody>
          <a:bodyPr rtlCol="0" anchor="ctr"/>
          <a:lstStyle/>
          <a:p>
            <a:endParaRPr lang="en-US"/>
          </a:p>
        </p:txBody>
      </p:sp>
      <p:sp>
        <p:nvSpPr>
          <p:cNvPr id="766" name="צורה חופשית: צורה 739">
            <a:extLst>
              <a:ext uri="{FF2B5EF4-FFF2-40B4-BE49-F238E27FC236}">
                <a16:creationId xmlns:a16="http://schemas.microsoft.com/office/drawing/2014/main" id="{538B4317-AD55-4156-98E2-D18E73BC85F3}"/>
              </a:ext>
            </a:extLst>
          </p:cNvPr>
          <p:cNvSpPr/>
          <p:nvPr userDrawn="1"/>
        </p:nvSpPr>
        <p:spPr>
          <a:xfrm>
            <a:off x="6590157" y="48577"/>
            <a:ext cx="30003" cy="7810"/>
          </a:xfrm>
          <a:custGeom>
            <a:avLst/>
            <a:gdLst>
              <a:gd name="connsiteX0" fmla="*/ 0 w 30003"/>
              <a:gd name="connsiteY0" fmla="*/ 0 h 7810"/>
              <a:gd name="connsiteX1" fmla="*/ 3238 w 30003"/>
              <a:gd name="connsiteY1" fmla="*/ 1524 h 7810"/>
              <a:gd name="connsiteX2" fmla="*/ 30004 w 30003"/>
              <a:gd name="connsiteY2" fmla="*/ 7811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8" y="1524"/>
                </a:cubicBezTo>
                <a:cubicBezTo>
                  <a:pt x="12097" y="3905"/>
                  <a:pt x="21622" y="6287"/>
                  <a:pt x="30004" y="7811"/>
                </a:cubicBezTo>
                <a:cubicBezTo>
                  <a:pt x="21527" y="4382"/>
                  <a:pt x="9334" y="2953"/>
                  <a:pt x="0" y="0"/>
                </a:cubicBezTo>
                <a:close/>
              </a:path>
            </a:pathLst>
          </a:custGeom>
          <a:solidFill>
            <a:srgbClr val="237E85"/>
          </a:solidFill>
          <a:ln w="9525" cap="flat">
            <a:noFill/>
            <a:prstDash val="solid"/>
            <a:miter/>
          </a:ln>
        </p:spPr>
        <p:txBody>
          <a:bodyPr rtlCol="0" anchor="ctr"/>
          <a:lstStyle/>
          <a:p>
            <a:endParaRPr lang="en-US"/>
          </a:p>
        </p:txBody>
      </p:sp>
      <p:sp>
        <p:nvSpPr>
          <p:cNvPr id="767" name="צורה חופשית: צורה 740">
            <a:extLst>
              <a:ext uri="{FF2B5EF4-FFF2-40B4-BE49-F238E27FC236}">
                <a16:creationId xmlns:a16="http://schemas.microsoft.com/office/drawing/2014/main" id="{5FE7A5AA-3E2E-4460-A065-E90782A583ED}"/>
              </a:ext>
            </a:extLst>
          </p:cNvPr>
          <p:cNvSpPr/>
          <p:nvPr userDrawn="1"/>
        </p:nvSpPr>
        <p:spPr>
          <a:xfrm>
            <a:off x="6613017" y="56483"/>
            <a:ext cx="3828" cy="1333"/>
          </a:xfrm>
          <a:custGeom>
            <a:avLst/>
            <a:gdLst>
              <a:gd name="connsiteX0" fmla="*/ 0 w 3828"/>
              <a:gd name="connsiteY0" fmla="*/ 0 h 1333"/>
              <a:gd name="connsiteX1" fmla="*/ 3810 w 3828"/>
              <a:gd name="connsiteY1" fmla="*/ 1334 h 1333"/>
              <a:gd name="connsiteX2" fmla="*/ 0 w 3828"/>
              <a:gd name="connsiteY2" fmla="*/ 0 h 1333"/>
            </a:gdLst>
            <a:ahLst/>
            <a:cxnLst>
              <a:cxn ang="0">
                <a:pos x="connsiteX0" y="connsiteY0"/>
              </a:cxn>
              <a:cxn ang="0">
                <a:pos x="connsiteX1" y="connsiteY1"/>
              </a:cxn>
              <a:cxn ang="0">
                <a:pos x="connsiteX2" y="connsiteY2"/>
              </a:cxn>
            </a:cxnLst>
            <a:rect l="l" t="t" r="r" b="b"/>
            <a:pathLst>
              <a:path w="3828" h="1333">
                <a:moveTo>
                  <a:pt x="0" y="0"/>
                </a:moveTo>
                <a:cubicBezTo>
                  <a:pt x="190" y="1810"/>
                  <a:pt x="3143" y="95"/>
                  <a:pt x="3810" y="1334"/>
                </a:cubicBezTo>
                <a:cubicBezTo>
                  <a:pt x="4096" y="-667"/>
                  <a:pt x="1048" y="1048"/>
                  <a:pt x="0" y="0"/>
                </a:cubicBezTo>
                <a:close/>
              </a:path>
            </a:pathLst>
          </a:custGeom>
          <a:solidFill>
            <a:srgbClr val="237E85"/>
          </a:solidFill>
          <a:ln w="9525" cap="flat">
            <a:noFill/>
            <a:prstDash val="solid"/>
            <a:miter/>
          </a:ln>
        </p:spPr>
        <p:txBody>
          <a:bodyPr rtlCol="0" anchor="ctr"/>
          <a:lstStyle/>
          <a:p>
            <a:endParaRPr lang="en-US"/>
          </a:p>
        </p:txBody>
      </p:sp>
      <p:sp>
        <p:nvSpPr>
          <p:cNvPr id="768" name="צורה חופשית: צורה 741">
            <a:extLst>
              <a:ext uri="{FF2B5EF4-FFF2-40B4-BE49-F238E27FC236}">
                <a16:creationId xmlns:a16="http://schemas.microsoft.com/office/drawing/2014/main" id="{3C8D850F-9932-4E04-9957-54E4E60049BD}"/>
              </a:ext>
            </a:extLst>
          </p:cNvPr>
          <p:cNvSpPr/>
          <p:nvPr userDrawn="1"/>
        </p:nvSpPr>
        <p:spPr>
          <a:xfrm>
            <a:off x="6580155" y="46767"/>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5" y="1143"/>
                  <a:pt x="4096" y="857"/>
                  <a:pt x="5429" y="1429"/>
                </a:cubicBezTo>
                <a:cubicBezTo>
                  <a:pt x="5810" y="95"/>
                  <a:pt x="1619" y="476"/>
                  <a:pt x="1238" y="190"/>
                </a:cubicBezTo>
                <a:close/>
              </a:path>
            </a:pathLst>
          </a:custGeom>
          <a:solidFill>
            <a:srgbClr val="237E85"/>
          </a:solidFill>
          <a:ln w="9525" cap="flat">
            <a:noFill/>
            <a:prstDash val="solid"/>
            <a:miter/>
          </a:ln>
        </p:spPr>
        <p:txBody>
          <a:bodyPr rtlCol="0" anchor="ctr"/>
          <a:lstStyle/>
          <a:p>
            <a:endParaRPr lang="en-US"/>
          </a:p>
        </p:txBody>
      </p:sp>
      <p:sp>
        <p:nvSpPr>
          <p:cNvPr id="769" name="צורה חופשית: צורה 742">
            <a:extLst>
              <a:ext uri="{FF2B5EF4-FFF2-40B4-BE49-F238E27FC236}">
                <a16:creationId xmlns:a16="http://schemas.microsoft.com/office/drawing/2014/main" id="{22CF9645-3D78-4523-BD39-4338FA4B4572}"/>
              </a:ext>
            </a:extLst>
          </p:cNvPr>
          <p:cNvSpPr/>
          <p:nvPr userDrawn="1"/>
        </p:nvSpPr>
        <p:spPr>
          <a:xfrm>
            <a:off x="6577679" y="128519"/>
            <a:ext cx="2571" cy="734"/>
          </a:xfrm>
          <a:custGeom>
            <a:avLst/>
            <a:gdLst>
              <a:gd name="connsiteX0" fmla="*/ 0 w 2571"/>
              <a:gd name="connsiteY0" fmla="*/ 68 h 734"/>
              <a:gd name="connsiteX1" fmla="*/ 2572 w 2571"/>
              <a:gd name="connsiteY1" fmla="*/ 734 h 734"/>
              <a:gd name="connsiteX2" fmla="*/ 0 w 2571"/>
              <a:gd name="connsiteY2" fmla="*/ 68 h 734"/>
            </a:gdLst>
            <a:ahLst/>
            <a:cxnLst>
              <a:cxn ang="0">
                <a:pos x="connsiteX0" y="connsiteY0"/>
              </a:cxn>
              <a:cxn ang="0">
                <a:pos x="connsiteX1" y="connsiteY1"/>
              </a:cxn>
              <a:cxn ang="0">
                <a:pos x="connsiteX2" y="connsiteY2"/>
              </a:cxn>
            </a:cxnLst>
            <a:rect l="l" t="t" r="r" b="b"/>
            <a:pathLst>
              <a:path w="2571" h="734">
                <a:moveTo>
                  <a:pt x="0" y="68"/>
                </a:moveTo>
                <a:cubicBezTo>
                  <a:pt x="285" y="925"/>
                  <a:pt x="1810" y="449"/>
                  <a:pt x="2572" y="734"/>
                </a:cubicBezTo>
                <a:cubicBezTo>
                  <a:pt x="1905" y="-313"/>
                  <a:pt x="1143" y="68"/>
                  <a:pt x="0" y="68"/>
                </a:cubicBezTo>
                <a:close/>
              </a:path>
            </a:pathLst>
          </a:custGeom>
          <a:solidFill>
            <a:srgbClr val="237E85"/>
          </a:solidFill>
          <a:ln w="9525" cap="flat">
            <a:noFill/>
            <a:prstDash val="solid"/>
            <a:miter/>
          </a:ln>
        </p:spPr>
        <p:txBody>
          <a:bodyPr rtlCol="0" anchor="ctr"/>
          <a:lstStyle/>
          <a:p>
            <a:endParaRPr lang="en-US"/>
          </a:p>
        </p:txBody>
      </p:sp>
      <p:sp>
        <p:nvSpPr>
          <p:cNvPr id="770" name="צורה חופשית: צורה 743">
            <a:extLst>
              <a:ext uri="{FF2B5EF4-FFF2-40B4-BE49-F238E27FC236}">
                <a16:creationId xmlns:a16="http://schemas.microsoft.com/office/drawing/2014/main" id="{5192DEB8-DCF8-455C-BF91-C672176E3208}"/>
              </a:ext>
            </a:extLst>
          </p:cNvPr>
          <p:cNvSpPr/>
          <p:nvPr userDrawn="1"/>
        </p:nvSpPr>
        <p:spPr>
          <a:xfrm>
            <a:off x="6564087" y="48482"/>
            <a:ext cx="2066" cy="1177"/>
          </a:xfrm>
          <a:custGeom>
            <a:avLst/>
            <a:gdLst>
              <a:gd name="connsiteX0" fmla="*/ 2066 w 2066"/>
              <a:gd name="connsiteY0" fmla="*/ 1048 h 1177"/>
              <a:gd name="connsiteX1" fmla="*/ 256 w 2066"/>
              <a:gd name="connsiteY1" fmla="*/ 0 h 1177"/>
              <a:gd name="connsiteX2" fmla="*/ 732 w 2066"/>
              <a:gd name="connsiteY2" fmla="*/ 762 h 1177"/>
              <a:gd name="connsiteX3" fmla="*/ 2066 w 2066"/>
              <a:gd name="connsiteY3" fmla="*/ 1048 h 1177"/>
            </a:gdLst>
            <a:ahLst/>
            <a:cxnLst>
              <a:cxn ang="0">
                <a:pos x="connsiteX0" y="connsiteY0"/>
              </a:cxn>
              <a:cxn ang="0">
                <a:pos x="connsiteX1" y="connsiteY1"/>
              </a:cxn>
              <a:cxn ang="0">
                <a:pos x="connsiteX2" y="connsiteY2"/>
              </a:cxn>
              <a:cxn ang="0">
                <a:pos x="connsiteX3" y="connsiteY3"/>
              </a:cxn>
            </a:cxnLst>
            <a:rect l="l" t="t" r="r" b="b"/>
            <a:pathLst>
              <a:path w="2066" h="1177">
                <a:moveTo>
                  <a:pt x="2066" y="1048"/>
                </a:moveTo>
                <a:cubicBezTo>
                  <a:pt x="1781" y="286"/>
                  <a:pt x="1114" y="95"/>
                  <a:pt x="256" y="0"/>
                </a:cubicBezTo>
                <a:cubicBezTo>
                  <a:pt x="-791" y="381"/>
                  <a:pt x="1781" y="381"/>
                  <a:pt x="732" y="762"/>
                </a:cubicBezTo>
                <a:cubicBezTo>
                  <a:pt x="828" y="1810"/>
                  <a:pt x="1590" y="476"/>
                  <a:pt x="2066" y="1048"/>
                </a:cubicBezTo>
                <a:close/>
              </a:path>
            </a:pathLst>
          </a:custGeom>
          <a:solidFill>
            <a:srgbClr val="237E85"/>
          </a:solidFill>
          <a:ln w="9525" cap="flat">
            <a:noFill/>
            <a:prstDash val="solid"/>
            <a:miter/>
          </a:ln>
        </p:spPr>
        <p:txBody>
          <a:bodyPr rtlCol="0" anchor="ctr"/>
          <a:lstStyle/>
          <a:p>
            <a:endParaRPr lang="en-US"/>
          </a:p>
        </p:txBody>
      </p:sp>
      <p:sp>
        <p:nvSpPr>
          <p:cNvPr id="771" name="צורה חופשית: צורה 744">
            <a:extLst>
              <a:ext uri="{FF2B5EF4-FFF2-40B4-BE49-F238E27FC236}">
                <a16:creationId xmlns:a16="http://schemas.microsoft.com/office/drawing/2014/main" id="{F12505F6-4546-4A19-BB7B-9087E50E934D}"/>
              </a:ext>
            </a:extLst>
          </p:cNvPr>
          <p:cNvSpPr/>
          <p:nvPr userDrawn="1"/>
        </p:nvSpPr>
        <p:spPr>
          <a:xfrm>
            <a:off x="6557486" y="42906"/>
            <a:ext cx="3048" cy="853"/>
          </a:xfrm>
          <a:custGeom>
            <a:avLst/>
            <a:gdLst>
              <a:gd name="connsiteX0" fmla="*/ 3048 w 3048"/>
              <a:gd name="connsiteY0" fmla="*/ 623 h 853"/>
              <a:gd name="connsiteX1" fmla="*/ 0 w 3048"/>
              <a:gd name="connsiteY1" fmla="*/ 432 h 853"/>
              <a:gd name="connsiteX2" fmla="*/ 3048 w 3048"/>
              <a:gd name="connsiteY2" fmla="*/ 623 h 853"/>
            </a:gdLst>
            <a:ahLst/>
            <a:cxnLst>
              <a:cxn ang="0">
                <a:pos x="connsiteX0" y="connsiteY0"/>
              </a:cxn>
              <a:cxn ang="0">
                <a:pos x="connsiteX1" y="connsiteY1"/>
              </a:cxn>
              <a:cxn ang="0">
                <a:pos x="connsiteX2" y="connsiteY2"/>
              </a:cxn>
            </a:cxnLst>
            <a:rect l="l" t="t" r="r" b="b"/>
            <a:pathLst>
              <a:path w="3048" h="853">
                <a:moveTo>
                  <a:pt x="3048" y="623"/>
                </a:moveTo>
                <a:cubicBezTo>
                  <a:pt x="2857" y="-711"/>
                  <a:pt x="952" y="527"/>
                  <a:pt x="0" y="432"/>
                </a:cubicBezTo>
                <a:cubicBezTo>
                  <a:pt x="667" y="1575"/>
                  <a:pt x="1905" y="-44"/>
                  <a:pt x="3048" y="623"/>
                </a:cubicBezTo>
                <a:close/>
              </a:path>
            </a:pathLst>
          </a:custGeom>
          <a:solidFill>
            <a:srgbClr val="237E85"/>
          </a:solidFill>
          <a:ln w="9525" cap="flat">
            <a:noFill/>
            <a:prstDash val="solid"/>
            <a:miter/>
          </a:ln>
        </p:spPr>
        <p:txBody>
          <a:bodyPr rtlCol="0" anchor="ctr"/>
          <a:lstStyle/>
          <a:p>
            <a:endParaRPr lang="en-US"/>
          </a:p>
        </p:txBody>
      </p:sp>
      <p:sp>
        <p:nvSpPr>
          <p:cNvPr id="772" name="צורה חופשית: צורה 745">
            <a:extLst>
              <a:ext uri="{FF2B5EF4-FFF2-40B4-BE49-F238E27FC236}">
                <a16:creationId xmlns:a16="http://schemas.microsoft.com/office/drawing/2014/main" id="{B3392B0F-099B-4B16-88BC-0C2ABBCF618C}"/>
              </a:ext>
            </a:extLst>
          </p:cNvPr>
          <p:cNvSpPr/>
          <p:nvPr userDrawn="1"/>
        </p:nvSpPr>
        <p:spPr>
          <a:xfrm>
            <a:off x="6687502" y="5981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7" y="0"/>
                  <a:pt x="667" y="0"/>
                </a:cubicBezTo>
                <a:cubicBezTo>
                  <a:pt x="477" y="95"/>
                  <a:pt x="191" y="0"/>
                  <a:pt x="0" y="0"/>
                </a:cubicBezTo>
                <a:close/>
              </a:path>
            </a:pathLst>
          </a:custGeom>
          <a:solidFill>
            <a:srgbClr val="237E85"/>
          </a:solidFill>
          <a:ln w="9525" cap="flat">
            <a:noFill/>
            <a:prstDash val="solid"/>
            <a:miter/>
          </a:ln>
        </p:spPr>
        <p:txBody>
          <a:bodyPr rtlCol="0" anchor="ctr"/>
          <a:lstStyle/>
          <a:p>
            <a:endParaRPr lang="en-US"/>
          </a:p>
        </p:txBody>
      </p:sp>
      <p:sp>
        <p:nvSpPr>
          <p:cNvPr id="773" name="צורה חופשית: צורה 746">
            <a:extLst>
              <a:ext uri="{FF2B5EF4-FFF2-40B4-BE49-F238E27FC236}">
                <a16:creationId xmlns:a16="http://schemas.microsoft.com/office/drawing/2014/main" id="{0BDF4674-A00C-4711-B29C-9FAA2AD52E0C}"/>
              </a:ext>
            </a:extLst>
          </p:cNvPr>
          <p:cNvSpPr/>
          <p:nvPr userDrawn="1"/>
        </p:nvSpPr>
        <p:spPr>
          <a:xfrm>
            <a:off x="6392608" y="547878"/>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2" y="0"/>
                  <a:pt x="857" y="0"/>
                  <a:pt x="0" y="0"/>
                </a:cubicBezTo>
                <a:cubicBezTo>
                  <a:pt x="667" y="762"/>
                  <a:pt x="2191" y="952"/>
                  <a:pt x="3048" y="1619"/>
                </a:cubicBezTo>
                <a:close/>
              </a:path>
            </a:pathLst>
          </a:custGeom>
          <a:solidFill>
            <a:srgbClr val="237E85"/>
          </a:solidFill>
          <a:ln w="9525" cap="flat">
            <a:noFill/>
            <a:prstDash val="solid"/>
            <a:miter/>
          </a:ln>
        </p:spPr>
        <p:txBody>
          <a:bodyPr rtlCol="0" anchor="ctr"/>
          <a:lstStyle/>
          <a:p>
            <a:endParaRPr lang="en-US"/>
          </a:p>
        </p:txBody>
      </p:sp>
      <p:sp>
        <p:nvSpPr>
          <p:cNvPr id="774" name="צורה חופשית: צורה 747">
            <a:extLst>
              <a:ext uri="{FF2B5EF4-FFF2-40B4-BE49-F238E27FC236}">
                <a16:creationId xmlns:a16="http://schemas.microsoft.com/office/drawing/2014/main" id="{0FEB99C8-B7AA-4CCF-ADE8-64C28027FDE6}"/>
              </a:ext>
            </a:extLst>
          </p:cNvPr>
          <p:cNvSpPr/>
          <p:nvPr userDrawn="1"/>
        </p:nvSpPr>
        <p:spPr>
          <a:xfrm>
            <a:off x="6332791" y="524541"/>
            <a:ext cx="32956" cy="16478"/>
          </a:xfrm>
          <a:custGeom>
            <a:avLst/>
            <a:gdLst>
              <a:gd name="connsiteX0" fmla="*/ 0 w 32956"/>
              <a:gd name="connsiteY0" fmla="*/ 0 h 16478"/>
              <a:gd name="connsiteX1" fmla="*/ 3429 w 32956"/>
              <a:gd name="connsiteY1" fmla="*/ 2381 h 16478"/>
              <a:gd name="connsiteX2" fmla="*/ 32957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5"/>
                  <a:pt x="3429" y="2381"/>
                </a:cubicBezTo>
                <a:cubicBezTo>
                  <a:pt x="13145" y="7334"/>
                  <a:pt x="23622" y="12478"/>
                  <a:pt x="32957" y="16478"/>
                </a:cubicBezTo>
                <a:cubicBezTo>
                  <a:pt x="23908" y="10573"/>
                  <a:pt x="10096" y="5620"/>
                  <a:pt x="0" y="0"/>
                </a:cubicBezTo>
                <a:close/>
              </a:path>
            </a:pathLst>
          </a:custGeom>
          <a:solidFill>
            <a:srgbClr val="237E85"/>
          </a:solidFill>
          <a:ln w="9525" cap="flat">
            <a:noFill/>
            <a:prstDash val="solid"/>
            <a:miter/>
          </a:ln>
        </p:spPr>
        <p:txBody>
          <a:bodyPr rtlCol="0" anchor="ctr"/>
          <a:lstStyle/>
          <a:p>
            <a:endParaRPr lang="en-US"/>
          </a:p>
        </p:txBody>
      </p:sp>
      <p:sp>
        <p:nvSpPr>
          <p:cNvPr id="775" name="צורה חופשית: צורה 748">
            <a:extLst>
              <a:ext uri="{FF2B5EF4-FFF2-40B4-BE49-F238E27FC236}">
                <a16:creationId xmlns:a16="http://schemas.microsoft.com/office/drawing/2014/main" id="{A242C1B6-D918-4EFD-B0EF-D8255C9A0DAD}"/>
              </a:ext>
            </a:extLst>
          </p:cNvPr>
          <p:cNvSpPr/>
          <p:nvPr userDrawn="1"/>
        </p:nvSpPr>
        <p:spPr>
          <a:xfrm>
            <a:off x="6321456" y="519779"/>
            <a:ext cx="6005" cy="3047"/>
          </a:xfrm>
          <a:custGeom>
            <a:avLst/>
            <a:gdLst>
              <a:gd name="connsiteX0" fmla="*/ 0 w 6005"/>
              <a:gd name="connsiteY0" fmla="*/ 0 h 3047"/>
              <a:gd name="connsiteX1" fmla="*/ 5905 w 6005"/>
              <a:gd name="connsiteY1" fmla="*/ 3048 h 3047"/>
              <a:gd name="connsiteX2" fmla="*/ 1429 w 6005"/>
              <a:gd name="connsiteY2" fmla="*/ 572 h 3047"/>
              <a:gd name="connsiteX3" fmla="*/ 0 w 6005"/>
              <a:gd name="connsiteY3" fmla="*/ 0 h 3047"/>
            </a:gdLst>
            <a:ahLst/>
            <a:cxnLst>
              <a:cxn ang="0">
                <a:pos x="connsiteX0" y="connsiteY0"/>
              </a:cxn>
              <a:cxn ang="0">
                <a:pos x="connsiteX1" y="connsiteY1"/>
              </a:cxn>
              <a:cxn ang="0">
                <a:pos x="connsiteX2" y="connsiteY2"/>
              </a:cxn>
              <a:cxn ang="0">
                <a:pos x="connsiteX3" y="connsiteY3"/>
              </a:cxn>
            </a:cxnLst>
            <a:rect l="l" t="t" r="r" b="b"/>
            <a:pathLst>
              <a:path w="6005" h="3047">
                <a:moveTo>
                  <a:pt x="0" y="0"/>
                </a:moveTo>
                <a:cubicBezTo>
                  <a:pt x="2191" y="1715"/>
                  <a:pt x="4572" y="2096"/>
                  <a:pt x="5905" y="3048"/>
                </a:cubicBezTo>
                <a:cubicBezTo>
                  <a:pt x="6763" y="1810"/>
                  <a:pt x="1810" y="952"/>
                  <a:pt x="1429" y="572"/>
                </a:cubicBezTo>
                <a:lnTo>
                  <a:pt x="0" y="0"/>
                </a:lnTo>
                <a:close/>
              </a:path>
            </a:pathLst>
          </a:custGeom>
          <a:solidFill>
            <a:srgbClr val="237E85"/>
          </a:solidFill>
          <a:ln w="9525" cap="flat">
            <a:noFill/>
            <a:prstDash val="solid"/>
            <a:miter/>
          </a:ln>
        </p:spPr>
        <p:txBody>
          <a:bodyPr rtlCol="0" anchor="ctr"/>
          <a:lstStyle/>
          <a:p>
            <a:endParaRPr lang="en-US"/>
          </a:p>
        </p:txBody>
      </p:sp>
      <p:sp>
        <p:nvSpPr>
          <p:cNvPr id="776" name="צורה חופשית: צורה 749">
            <a:extLst>
              <a:ext uri="{FF2B5EF4-FFF2-40B4-BE49-F238E27FC236}">
                <a16:creationId xmlns:a16="http://schemas.microsoft.com/office/drawing/2014/main" id="{2CE92DB6-21E8-4FD1-BD02-7BC64309D3B4}"/>
              </a:ext>
            </a:extLst>
          </p:cNvPr>
          <p:cNvSpPr/>
          <p:nvPr userDrawn="1"/>
        </p:nvSpPr>
        <p:spPr>
          <a:xfrm>
            <a:off x="6247828" y="567536"/>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5" y="-418"/>
                  <a:pt x="476" y="2154"/>
                  <a:pt x="0" y="2916"/>
                </a:cubicBezTo>
                <a:cubicBezTo>
                  <a:pt x="1429" y="2916"/>
                  <a:pt x="95" y="1392"/>
                  <a:pt x="1334" y="58"/>
                </a:cubicBezTo>
                <a:close/>
              </a:path>
            </a:pathLst>
          </a:custGeom>
          <a:solidFill>
            <a:srgbClr val="237E85"/>
          </a:solidFill>
          <a:ln w="9525" cap="flat">
            <a:noFill/>
            <a:prstDash val="solid"/>
            <a:miter/>
          </a:ln>
        </p:spPr>
        <p:txBody>
          <a:bodyPr rtlCol="0" anchor="ctr"/>
          <a:lstStyle/>
          <a:p>
            <a:endParaRPr lang="en-US"/>
          </a:p>
        </p:txBody>
      </p:sp>
      <p:sp>
        <p:nvSpPr>
          <p:cNvPr id="777" name="צורה חופשית: צורה 750">
            <a:extLst>
              <a:ext uri="{FF2B5EF4-FFF2-40B4-BE49-F238E27FC236}">
                <a16:creationId xmlns:a16="http://schemas.microsoft.com/office/drawing/2014/main" id="{5059C1BE-3E16-4E96-BB02-E3958AD3027D}"/>
              </a:ext>
            </a:extLst>
          </p:cNvPr>
          <p:cNvSpPr/>
          <p:nvPr userDrawn="1"/>
        </p:nvSpPr>
        <p:spPr>
          <a:xfrm>
            <a:off x="6357459" y="538924"/>
            <a:ext cx="4197" cy="2476"/>
          </a:xfrm>
          <a:custGeom>
            <a:avLst/>
            <a:gdLst>
              <a:gd name="connsiteX0" fmla="*/ 4097 w 4197"/>
              <a:gd name="connsiteY0" fmla="*/ 2476 h 2476"/>
              <a:gd name="connsiteX1" fmla="*/ 2 w 4197"/>
              <a:gd name="connsiteY1" fmla="*/ 0 h 2476"/>
              <a:gd name="connsiteX2" fmla="*/ 4097 w 4197"/>
              <a:gd name="connsiteY2" fmla="*/ 2476 h 2476"/>
            </a:gdLst>
            <a:ahLst/>
            <a:cxnLst>
              <a:cxn ang="0">
                <a:pos x="connsiteX0" y="connsiteY0"/>
              </a:cxn>
              <a:cxn ang="0">
                <a:pos x="connsiteX1" y="connsiteY1"/>
              </a:cxn>
              <a:cxn ang="0">
                <a:pos x="connsiteX2" y="connsiteY2"/>
              </a:cxn>
            </a:cxnLst>
            <a:rect l="l" t="t" r="r" b="b"/>
            <a:pathLst>
              <a:path w="4197" h="2476">
                <a:moveTo>
                  <a:pt x="4097" y="2476"/>
                </a:moveTo>
                <a:cubicBezTo>
                  <a:pt x="4860" y="571"/>
                  <a:pt x="1049" y="1429"/>
                  <a:pt x="2" y="0"/>
                </a:cubicBezTo>
                <a:cubicBezTo>
                  <a:pt x="-94" y="1905"/>
                  <a:pt x="3621" y="1048"/>
                  <a:pt x="4097" y="2476"/>
                </a:cubicBezTo>
                <a:close/>
              </a:path>
            </a:pathLst>
          </a:custGeom>
          <a:solidFill>
            <a:srgbClr val="237E85"/>
          </a:solidFill>
          <a:ln w="9525" cap="flat">
            <a:noFill/>
            <a:prstDash val="solid"/>
            <a:miter/>
          </a:ln>
        </p:spPr>
        <p:txBody>
          <a:bodyPr rtlCol="0" anchor="ctr"/>
          <a:lstStyle/>
          <a:p>
            <a:endParaRPr lang="en-US"/>
          </a:p>
        </p:txBody>
      </p:sp>
      <p:sp>
        <p:nvSpPr>
          <p:cNvPr id="778" name="צורה חופשית: צורה 751">
            <a:extLst>
              <a:ext uri="{FF2B5EF4-FFF2-40B4-BE49-F238E27FC236}">
                <a16:creationId xmlns:a16="http://schemas.microsoft.com/office/drawing/2014/main" id="{92112EC4-F20F-4FD8-9091-2F85BAD64B3F}"/>
              </a:ext>
            </a:extLst>
          </p:cNvPr>
          <p:cNvSpPr/>
          <p:nvPr userDrawn="1"/>
        </p:nvSpPr>
        <p:spPr>
          <a:xfrm>
            <a:off x="6363366" y="624496"/>
            <a:ext cx="2762" cy="1075"/>
          </a:xfrm>
          <a:custGeom>
            <a:avLst/>
            <a:gdLst>
              <a:gd name="connsiteX0" fmla="*/ 2762 w 2762"/>
              <a:gd name="connsiteY0" fmla="*/ 1010 h 1075"/>
              <a:gd name="connsiteX1" fmla="*/ 0 w 2762"/>
              <a:gd name="connsiteY1" fmla="*/ 534 h 1075"/>
              <a:gd name="connsiteX2" fmla="*/ 2762 w 2762"/>
              <a:gd name="connsiteY2" fmla="*/ 1010 h 1075"/>
            </a:gdLst>
            <a:ahLst/>
            <a:cxnLst>
              <a:cxn ang="0">
                <a:pos x="connsiteX0" y="connsiteY0"/>
              </a:cxn>
              <a:cxn ang="0">
                <a:pos x="connsiteX1" y="connsiteY1"/>
              </a:cxn>
              <a:cxn ang="0">
                <a:pos x="connsiteX2" y="connsiteY2"/>
              </a:cxn>
            </a:cxnLst>
            <a:rect l="l" t="t" r="r" b="b"/>
            <a:pathLst>
              <a:path w="2762" h="1075">
                <a:moveTo>
                  <a:pt x="2762" y="1010"/>
                </a:moveTo>
                <a:cubicBezTo>
                  <a:pt x="2572" y="534"/>
                  <a:pt x="191" y="-704"/>
                  <a:pt x="0" y="534"/>
                </a:cubicBezTo>
                <a:cubicBezTo>
                  <a:pt x="1143" y="-37"/>
                  <a:pt x="1905" y="1391"/>
                  <a:pt x="2762" y="1010"/>
                </a:cubicBezTo>
                <a:close/>
              </a:path>
            </a:pathLst>
          </a:custGeom>
          <a:solidFill>
            <a:srgbClr val="237E85"/>
          </a:solidFill>
          <a:ln w="9525" cap="flat">
            <a:noFill/>
            <a:prstDash val="solid"/>
            <a:miter/>
          </a:ln>
        </p:spPr>
        <p:txBody>
          <a:bodyPr rtlCol="0" anchor="ctr"/>
          <a:lstStyle/>
          <a:p>
            <a:endParaRPr lang="en-US"/>
          </a:p>
        </p:txBody>
      </p:sp>
      <p:sp>
        <p:nvSpPr>
          <p:cNvPr id="779" name="צורה חופשית: צורה 752">
            <a:extLst>
              <a:ext uri="{FF2B5EF4-FFF2-40B4-BE49-F238E27FC236}">
                <a16:creationId xmlns:a16="http://schemas.microsoft.com/office/drawing/2014/main" id="{27F9A34F-9A52-406C-AC2F-B7847875BE6F}"/>
              </a:ext>
            </a:extLst>
          </p:cNvPr>
          <p:cNvSpPr/>
          <p:nvPr userDrawn="1"/>
        </p:nvSpPr>
        <p:spPr>
          <a:xfrm>
            <a:off x="6346412" y="619029"/>
            <a:ext cx="5620" cy="1809"/>
          </a:xfrm>
          <a:custGeom>
            <a:avLst/>
            <a:gdLst>
              <a:gd name="connsiteX0" fmla="*/ 5620 w 5620"/>
              <a:gd name="connsiteY0" fmla="*/ 1810 h 1809"/>
              <a:gd name="connsiteX1" fmla="*/ 0 w 5620"/>
              <a:gd name="connsiteY1" fmla="*/ 0 h 1809"/>
              <a:gd name="connsiteX2" fmla="*/ 5620 w 5620"/>
              <a:gd name="connsiteY2" fmla="*/ 1810 h 1809"/>
            </a:gdLst>
            <a:ahLst/>
            <a:cxnLst>
              <a:cxn ang="0">
                <a:pos x="connsiteX0" y="connsiteY0"/>
              </a:cxn>
              <a:cxn ang="0">
                <a:pos x="connsiteX1" y="connsiteY1"/>
              </a:cxn>
              <a:cxn ang="0">
                <a:pos x="connsiteX2" y="connsiteY2"/>
              </a:cxn>
            </a:cxnLst>
            <a:rect l="l" t="t" r="r" b="b"/>
            <a:pathLst>
              <a:path w="5620" h="1809">
                <a:moveTo>
                  <a:pt x="5620" y="1810"/>
                </a:moveTo>
                <a:cubicBezTo>
                  <a:pt x="4477" y="-95"/>
                  <a:pt x="2572" y="286"/>
                  <a:pt x="0" y="0"/>
                </a:cubicBezTo>
                <a:cubicBezTo>
                  <a:pt x="191" y="1238"/>
                  <a:pt x="3906" y="1048"/>
                  <a:pt x="5620" y="1810"/>
                </a:cubicBezTo>
                <a:close/>
              </a:path>
            </a:pathLst>
          </a:custGeom>
          <a:solidFill>
            <a:srgbClr val="237E85"/>
          </a:solidFill>
          <a:ln w="9525" cap="flat">
            <a:noFill/>
            <a:prstDash val="solid"/>
            <a:miter/>
          </a:ln>
        </p:spPr>
        <p:txBody>
          <a:bodyPr rtlCol="0" anchor="ctr"/>
          <a:lstStyle/>
          <a:p>
            <a:endParaRPr lang="en-US"/>
          </a:p>
        </p:txBody>
      </p:sp>
      <p:sp>
        <p:nvSpPr>
          <p:cNvPr id="780" name="צורה חופשית: צורה 753">
            <a:extLst>
              <a:ext uri="{FF2B5EF4-FFF2-40B4-BE49-F238E27FC236}">
                <a16:creationId xmlns:a16="http://schemas.microsoft.com/office/drawing/2014/main" id="{3AD191C4-5440-45A1-A76E-AB929E6FA8E0}"/>
              </a:ext>
            </a:extLst>
          </p:cNvPr>
          <p:cNvSpPr/>
          <p:nvPr userDrawn="1"/>
        </p:nvSpPr>
        <p:spPr>
          <a:xfrm>
            <a:off x="6302025" y="599408"/>
            <a:ext cx="2762" cy="1428"/>
          </a:xfrm>
          <a:custGeom>
            <a:avLst/>
            <a:gdLst>
              <a:gd name="connsiteX0" fmla="*/ 2762 w 2762"/>
              <a:gd name="connsiteY0" fmla="*/ 1429 h 1428"/>
              <a:gd name="connsiteX1" fmla="*/ 0 w 2762"/>
              <a:gd name="connsiteY1" fmla="*/ 0 h 1428"/>
              <a:gd name="connsiteX2" fmla="*/ 2762 w 2762"/>
              <a:gd name="connsiteY2" fmla="*/ 1429 h 1428"/>
            </a:gdLst>
            <a:ahLst/>
            <a:cxnLst>
              <a:cxn ang="0">
                <a:pos x="connsiteX0" y="connsiteY0"/>
              </a:cxn>
              <a:cxn ang="0">
                <a:pos x="connsiteX1" y="connsiteY1"/>
              </a:cxn>
              <a:cxn ang="0">
                <a:pos x="connsiteX2" y="connsiteY2"/>
              </a:cxn>
            </a:cxnLst>
            <a:rect l="l" t="t" r="r" b="b"/>
            <a:pathLst>
              <a:path w="2762" h="1428">
                <a:moveTo>
                  <a:pt x="2762" y="1429"/>
                </a:moveTo>
                <a:cubicBezTo>
                  <a:pt x="2286" y="191"/>
                  <a:pt x="1238" y="286"/>
                  <a:pt x="0" y="0"/>
                </a:cubicBezTo>
                <a:cubicBezTo>
                  <a:pt x="191" y="952"/>
                  <a:pt x="2000" y="952"/>
                  <a:pt x="2762" y="1429"/>
                </a:cubicBezTo>
                <a:close/>
              </a:path>
            </a:pathLst>
          </a:custGeom>
          <a:solidFill>
            <a:srgbClr val="237E85"/>
          </a:solidFill>
          <a:ln w="9525" cap="flat">
            <a:noFill/>
            <a:prstDash val="solid"/>
            <a:miter/>
          </a:ln>
        </p:spPr>
        <p:txBody>
          <a:bodyPr rtlCol="0" anchor="ctr"/>
          <a:lstStyle/>
          <a:p>
            <a:endParaRPr lang="en-US"/>
          </a:p>
        </p:txBody>
      </p:sp>
      <p:sp>
        <p:nvSpPr>
          <p:cNvPr id="781" name="צורה חופשית: צורה 754">
            <a:extLst>
              <a:ext uri="{FF2B5EF4-FFF2-40B4-BE49-F238E27FC236}">
                <a16:creationId xmlns:a16="http://schemas.microsoft.com/office/drawing/2014/main" id="{E228F8A2-BBB7-48BE-B885-891CB934635A}"/>
              </a:ext>
            </a:extLst>
          </p:cNvPr>
          <p:cNvSpPr/>
          <p:nvPr userDrawn="1"/>
        </p:nvSpPr>
        <p:spPr>
          <a:xfrm>
            <a:off x="6355746" y="621908"/>
            <a:ext cx="2857" cy="1312"/>
          </a:xfrm>
          <a:custGeom>
            <a:avLst/>
            <a:gdLst>
              <a:gd name="connsiteX0" fmla="*/ 0 w 2857"/>
              <a:gd name="connsiteY0" fmla="*/ 74 h 1312"/>
              <a:gd name="connsiteX1" fmla="*/ 2857 w 2857"/>
              <a:gd name="connsiteY1" fmla="*/ 1312 h 1312"/>
              <a:gd name="connsiteX2" fmla="*/ 0 w 2857"/>
              <a:gd name="connsiteY2" fmla="*/ 74 h 1312"/>
            </a:gdLst>
            <a:ahLst/>
            <a:cxnLst>
              <a:cxn ang="0">
                <a:pos x="connsiteX0" y="connsiteY0"/>
              </a:cxn>
              <a:cxn ang="0">
                <a:pos x="connsiteX1" y="connsiteY1"/>
              </a:cxn>
              <a:cxn ang="0">
                <a:pos x="connsiteX2" y="connsiteY2"/>
              </a:cxn>
            </a:cxnLst>
            <a:rect l="l" t="t" r="r" b="b"/>
            <a:pathLst>
              <a:path w="2857" h="1312">
                <a:moveTo>
                  <a:pt x="0" y="74"/>
                </a:moveTo>
                <a:cubicBezTo>
                  <a:pt x="190" y="1026"/>
                  <a:pt x="2000" y="836"/>
                  <a:pt x="2857" y="1312"/>
                </a:cubicBezTo>
                <a:cubicBezTo>
                  <a:pt x="2857" y="360"/>
                  <a:pt x="857" y="-212"/>
                  <a:pt x="0" y="74"/>
                </a:cubicBezTo>
                <a:close/>
              </a:path>
            </a:pathLst>
          </a:custGeom>
          <a:solidFill>
            <a:srgbClr val="237E85"/>
          </a:solidFill>
          <a:ln w="9525" cap="flat">
            <a:noFill/>
            <a:prstDash val="solid"/>
            <a:miter/>
          </a:ln>
        </p:spPr>
        <p:txBody>
          <a:bodyPr rtlCol="0" anchor="ctr"/>
          <a:lstStyle/>
          <a:p>
            <a:endParaRPr lang="en-US"/>
          </a:p>
        </p:txBody>
      </p:sp>
      <p:sp>
        <p:nvSpPr>
          <p:cNvPr id="782" name="צורה חופשית: צורה 755">
            <a:extLst>
              <a:ext uri="{FF2B5EF4-FFF2-40B4-BE49-F238E27FC236}">
                <a16:creationId xmlns:a16="http://schemas.microsoft.com/office/drawing/2014/main" id="{31A659BD-D308-4BA8-8D94-727C93505D7E}"/>
              </a:ext>
            </a:extLst>
          </p:cNvPr>
          <p:cNvSpPr/>
          <p:nvPr userDrawn="1"/>
        </p:nvSpPr>
        <p:spPr>
          <a:xfrm>
            <a:off x="6281588" y="508730"/>
            <a:ext cx="2339" cy="2000"/>
          </a:xfrm>
          <a:custGeom>
            <a:avLst/>
            <a:gdLst>
              <a:gd name="connsiteX0" fmla="*/ 435 w 2339"/>
              <a:gd name="connsiteY0" fmla="*/ 0 h 2000"/>
              <a:gd name="connsiteX1" fmla="*/ 2340 w 2339"/>
              <a:gd name="connsiteY1" fmla="*/ 2000 h 2000"/>
              <a:gd name="connsiteX2" fmla="*/ 435 w 2339"/>
              <a:gd name="connsiteY2" fmla="*/ 0 h 2000"/>
            </a:gdLst>
            <a:ahLst/>
            <a:cxnLst>
              <a:cxn ang="0">
                <a:pos x="connsiteX0" y="connsiteY0"/>
              </a:cxn>
              <a:cxn ang="0">
                <a:pos x="connsiteX1" y="connsiteY1"/>
              </a:cxn>
              <a:cxn ang="0">
                <a:pos x="connsiteX2" y="connsiteY2"/>
              </a:cxn>
            </a:cxnLst>
            <a:rect l="l" t="t" r="r" b="b"/>
            <a:pathLst>
              <a:path w="2339" h="2000">
                <a:moveTo>
                  <a:pt x="435" y="0"/>
                </a:moveTo>
                <a:cubicBezTo>
                  <a:pt x="-994" y="857"/>
                  <a:pt x="1483" y="1619"/>
                  <a:pt x="2340" y="2000"/>
                </a:cubicBezTo>
                <a:cubicBezTo>
                  <a:pt x="2054" y="1048"/>
                  <a:pt x="911" y="191"/>
                  <a:pt x="435" y="0"/>
                </a:cubicBezTo>
                <a:close/>
              </a:path>
            </a:pathLst>
          </a:custGeom>
          <a:solidFill>
            <a:srgbClr val="237E85"/>
          </a:solidFill>
          <a:ln w="9525" cap="flat">
            <a:noFill/>
            <a:prstDash val="solid"/>
            <a:miter/>
          </a:ln>
        </p:spPr>
        <p:txBody>
          <a:bodyPr rtlCol="0" anchor="ctr"/>
          <a:lstStyle/>
          <a:p>
            <a:endParaRPr lang="en-US"/>
          </a:p>
        </p:txBody>
      </p:sp>
      <p:sp>
        <p:nvSpPr>
          <p:cNvPr id="783" name="צורה חופשית: צורה 756">
            <a:extLst>
              <a:ext uri="{FF2B5EF4-FFF2-40B4-BE49-F238E27FC236}">
                <a16:creationId xmlns:a16="http://schemas.microsoft.com/office/drawing/2014/main" id="{3B658FC0-FE2D-43A1-B6F9-849DCBB3A416}"/>
              </a:ext>
            </a:extLst>
          </p:cNvPr>
          <p:cNvSpPr/>
          <p:nvPr userDrawn="1"/>
        </p:nvSpPr>
        <p:spPr>
          <a:xfrm>
            <a:off x="6296120" y="509682"/>
            <a:ext cx="3431" cy="1047"/>
          </a:xfrm>
          <a:custGeom>
            <a:avLst/>
            <a:gdLst>
              <a:gd name="connsiteX0" fmla="*/ 3429 w 3431"/>
              <a:gd name="connsiteY0" fmla="*/ 1048 h 1047"/>
              <a:gd name="connsiteX1" fmla="*/ 0 w 3431"/>
              <a:gd name="connsiteY1" fmla="*/ 0 h 1047"/>
              <a:gd name="connsiteX2" fmla="*/ 3429 w 3431"/>
              <a:gd name="connsiteY2" fmla="*/ 1048 h 1047"/>
            </a:gdLst>
            <a:ahLst/>
            <a:cxnLst>
              <a:cxn ang="0">
                <a:pos x="connsiteX0" y="connsiteY0"/>
              </a:cxn>
              <a:cxn ang="0">
                <a:pos x="connsiteX1" y="connsiteY1"/>
              </a:cxn>
              <a:cxn ang="0">
                <a:pos x="connsiteX2" y="connsiteY2"/>
              </a:cxn>
            </a:cxnLst>
            <a:rect l="l" t="t" r="r" b="b"/>
            <a:pathLst>
              <a:path w="3431" h="1047">
                <a:moveTo>
                  <a:pt x="3429" y="1048"/>
                </a:moveTo>
                <a:cubicBezTo>
                  <a:pt x="3524" y="-381"/>
                  <a:pt x="1048" y="286"/>
                  <a:pt x="0" y="0"/>
                </a:cubicBezTo>
                <a:cubicBezTo>
                  <a:pt x="571" y="1238"/>
                  <a:pt x="2286" y="0"/>
                  <a:pt x="3429" y="1048"/>
                </a:cubicBezTo>
                <a:close/>
              </a:path>
            </a:pathLst>
          </a:custGeom>
          <a:solidFill>
            <a:srgbClr val="237E85"/>
          </a:solidFill>
          <a:ln w="9525" cap="flat">
            <a:noFill/>
            <a:prstDash val="solid"/>
            <a:miter/>
          </a:ln>
        </p:spPr>
        <p:txBody>
          <a:bodyPr rtlCol="0" anchor="ctr"/>
          <a:lstStyle/>
          <a:p>
            <a:endParaRPr lang="en-US"/>
          </a:p>
        </p:txBody>
      </p:sp>
      <p:sp>
        <p:nvSpPr>
          <p:cNvPr id="784" name="צורה חופשית: צורה 757">
            <a:extLst>
              <a:ext uri="{FF2B5EF4-FFF2-40B4-BE49-F238E27FC236}">
                <a16:creationId xmlns:a16="http://schemas.microsoft.com/office/drawing/2014/main" id="{2E285806-7D34-4687-9701-95B791DC0A8B}"/>
              </a:ext>
            </a:extLst>
          </p:cNvPr>
          <p:cNvSpPr/>
          <p:nvPr userDrawn="1"/>
        </p:nvSpPr>
        <p:spPr>
          <a:xfrm>
            <a:off x="6287306" y="505320"/>
            <a:ext cx="2336" cy="1314"/>
          </a:xfrm>
          <a:custGeom>
            <a:avLst/>
            <a:gdLst>
              <a:gd name="connsiteX0" fmla="*/ 1288 w 2336"/>
              <a:gd name="connsiteY0" fmla="*/ 1314 h 1314"/>
              <a:gd name="connsiteX1" fmla="*/ 2337 w 2336"/>
              <a:gd name="connsiteY1" fmla="*/ 267 h 1314"/>
              <a:gd name="connsiteX2" fmla="*/ 51 w 2336"/>
              <a:gd name="connsiteY2" fmla="*/ 362 h 1314"/>
              <a:gd name="connsiteX3" fmla="*/ 1288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8" y="1314"/>
                </a:moveTo>
                <a:cubicBezTo>
                  <a:pt x="2051" y="1314"/>
                  <a:pt x="1384" y="-114"/>
                  <a:pt x="2337" y="267"/>
                </a:cubicBezTo>
                <a:cubicBezTo>
                  <a:pt x="2241" y="-495"/>
                  <a:pt x="717" y="648"/>
                  <a:pt x="51" y="362"/>
                </a:cubicBezTo>
                <a:cubicBezTo>
                  <a:pt x="-331" y="1600"/>
                  <a:pt x="1574" y="76"/>
                  <a:pt x="1288" y="1314"/>
                </a:cubicBezTo>
                <a:close/>
              </a:path>
            </a:pathLst>
          </a:custGeom>
          <a:solidFill>
            <a:srgbClr val="237E85"/>
          </a:solidFill>
          <a:ln w="9525" cap="flat">
            <a:noFill/>
            <a:prstDash val="solid"/>
            <a:miter/>
          </a:ln>
        </p:spPr>
        <p:txBody>
          <a:bodyPr rtlCol="0" anchor="ctr"/>
          <a:lstStyle/>
          <a:p>
            <a:endParaRPr lang="en-US"/>
          </a:p>
        </p:txBody>
      </p:sp>
      <p:sp>
        <p:nvSpPr>
          <p:cNvPr id="785" name="צורה חופשית: צורה 758">
            <a:extLst>
              <a:ext uri="{FF2B5EF4-FFF2-40B4-BE49-F238E27FC236}">
                <a16:creationId xmlns:a16="http://schemas.microsoft.com/office/drawing/2014/main" id="{8872A4C4-4444-42EB-8B15-7FFCCC81AD41}"/>
              </a:ext>
            </a:extLst>
          </p:cNvPr>
          <p:cNvSpPr/>
          <p:nvPr userDrawn="1"/>
        </p:nvSpPr>
        <p:spPr>
          <a:xfrm>
            <a:off x="6247733" y="508598"/>
            <a:ext cx="219932" cy="131923"/>
          </a:xfrm>
          <a:custGeom>
            <a:avLst/>
            <a:gdLst>
              <a:gd name="connsiteX0" fmla="*/ 1334 w 219932"/>
              <a:gd name="connsiteY0" fmla="*/ 56996 h 131923"/>
              <a:gd name="connsiteX1" fmla="*/ 0 w 219932"/>
              <a:gd name="connsiteY1" fmla="*/ 57187 h 131923"/>
              <a:gd name="connsiteX2" fmla="*/ 4000 w 219932"/>
              <a:gd name="connsiteY2" fmla="*/ 59092 h 131923"/>
              <a:gd name="connsiteX3" fmla="*/ 4000 w 219932"/>
              <a:gd name="connsiteY3" fmla="*/ 59854 h 131923"/>
              <a:gd name="connsiteX4" fmla="*/ 3048 w 219932"/>
              <a:gd name="connsiteY4" fmla="*/ 61378 h 131923"/>
              <a:gd name="connsiteX5" fmla="*/ 3810 w 219932"/>
              <a:gd name="connsiteY5" fmla="*/ 62521 h 131923"/>
              <a:gd name="connsiteX6" fmla="*/ 2096 w 219932"/>
              <a:gd name="connsiteY6" fmla="*/ 63664 h 131923"/>
              <a:gd name="connsiteX7" fmla="*/ 6953 w 219932"/>
              <a:gd name="connsiteY7" fmla="*/ 64330 h 131923"/>
              <a:gd name="connsiteX8" fmla="*/ 6668 w 219932"/>
              <a:gd name="connsiteY8" fmla="*/ 62997 h 131923"/>
              <a:gd name="connsiteX9" fmla="*/ 12478 w 219932"/>
              <a:gd name="connsiteY9" fmla="*/ 70617 h 131923"/>
              <a:gd name="connsiteX10" fmla="*/ 14002 w 219932"/>
              <a:gd name="connsiteY10" fmla="*/ 72808 h 131923"/>
              <a:gd name="connsiteX11" fmla="*/ 20669 w 219932"/>
              <a:gd name="connsiteY11" fmla="*/ 75760 h 131923"/>
              <a:gd name="connsiteX12" fmla="*/ 17526 w 219932"/>
              <a:gd name="connsiteY12" fmla="*/ 75951 h 131923"/>
              <a:gd name="connsiteX13" fmla="*/ 22003 w 219932"/>
              <a:gd name="connsiteY13" fmla="*/ 78999 h 131923"/>
              <a:gd name="connsiteX14" fmla="*/ 23050 w 219932"/>
              <a:gd name="connsiteY14" fmla="*/ 78713 h 131923"/>
              <a:gd name="connsiteX15" fmla="*/ 22384 w 219932"/>
              <a:gd name="connsiteY15" fmla="*/ 78808 h 131923"/>
              <a:gd name="connsiteX16" fmla="*/ 43053 w 219932"/>
              <a:gd name="connsiteY16" fmla="*/ 86905 h 131923"/>
              <a:gd name="connsiteX17" fmla="*/ 43149 w 219932"/>
              <a:gd name="connsiteY17" fmla="*/ 85857 h 131923"/>
              <a:gd name="connsiteX18" fmla="*/ 43910 w 219932"/>
              <a:gd name="connsiteY18" fmla="*/ 86905 h 131923"/>
              <a:gd name="connsiteX19" fmla="*/ 47434 w 219932"/>
              <a:gd name="connsiteY19" fmla="*/ 89381 h 131923"/>
              <a:gd name="connsiteX20" fmla="*/ 48578 w 219932"/>
              <a:gd name="connsiteY20" fmla="*/ 87952 h 131923"/>
              <a:gd name="connsiteX21" fmla="*/ 52007 w 219932"/>
              <a:gd name="connsiteY21" fmla="*/ 90048 h 131923"/>
              <a:gd name="connsiteX22" fmla="*/ 50673 w 219932"/>
              <a:gd name="connsiteY22" fmla="*/ 88810 h 131923"/>
              <a:gd name="connsiteX23" fmla="*/ 53245 w 219932"/>
              <a:gd name="connsiteY23" fmla="*/ 89857 h 131923"/>
              <a:gd name="connsiteX24" fmla="*/ 52292 w 219932"/>
              <a:gd name="connsiteY24" fmla="*/ 89857 h 131923"/>
              <a:gd name="connsiteX25" fmla="*/ 53721 w 219932"/>
              <a:gd name="connsiteY25" fmla="*/ 90810 h 131923"/>
              <a:gd name="connsiteX26" fmla="*/ 53721 w 219932"/>
              <a:gd name="connsiteY26" fmla="*/ 90048 h 131923"/>
              <a:gd name="connsiteX27" fmla="*/ 60103 w 219932"/>
              <a:gd name="connsiteY27" fmla="*/ 92810 h 131923"/>
              <a:gd name="connsiteX28" fmla="*/ 59722 w 219932"/>
              <a:gd name="connsiteY28" fmla="*/ 93763 h 131923"/>
              <a:gd name="connsiteX29" fmla="*/ 62389 w 219932"/>
              <a:gd name="connsiteY29" fmla="*/ 94715 h 131923"/>
              <a:gd name="connsiteX30" fmla="*/ 60484 w 219932"/>
              <a:gd name="connsiteY30" fmla="*/ 93286 h 131923"/>
              <a:gd name="connsiteX31" fmla="*/ 66580 w 219932"/>
              <a:gd name="connsiteY31" fmla="*/ 95477 h 131923"/>
              <a:gd name="connsiteX32" fmla="*/ 64008 w 219932"/>
              <a:gd name="connsiteY32" fmla="*/ 95287 h 131923"/>
              <a:gd name="connsiteX33" fmla="*/ 68675 w 219932"/>
              <a:gd name="connsiteY33" fmla="*/ 97382 h 131923"/>
              <a:gd name="connsiteX34" fmla="*/ 70485 w 219932"/>
              <a:gd name="connsiteY34" fmla="*/ 97287 h 131923"/>
              <a:gd name="connsiteX35" fmla="*/ 70390 w 219932"/>
              <a:gd name="connsiteY35" fmla="*/ 98335 h 131923"/>
              <a:gd name="connsiteX36" fmla="*/ 75819 w 219932"/>
              <a:gd name="connsiteY36" fmla="*/ 100621 h 131923"/>
              <a:gd name="connsiteX37" fmla="*/ 74200 w 219932"/>
              <a:gd name="connsiteY37" fmla="*/ 99287 h 131923"/>
              <a:gd name="connsiteX38" fmla="*/ 78581 w 219932"/>
              <a:gd name="connsiteY38" fmla="*/ 101192 h 131923"/>
              <a:gd name="connsiteX39" fmla="*/ 76105 w 219932"/>
              <a:gd name="connsiteY39" fmla="*/ 101478 h 131923"/>
              <a:gd name="connsiteX40" fmla="*/ 77438 w 219932"/>
              <a:gd name="connsiteY40" fmla="*/ 102716 h 131923"/>
              <a:gd name="connsiteX41" fmla="*/ 77534 w 219932"/>
              <a:gd name="connsiteY41" fmla="*/ 101668 h 131923"/>
              <a:gd name="connsiteX42" fmla="*/ 97536 w 219932"/>
              <a:gd name="connsiteY42" fmla="*/ 110241 h 131923"/>
              <a:gd name="connsiteX43" fmla="*/ 97155 w 219932"/>
              <a:gd name="connsiteY43" fmla="*/ 109765 h 131923"/>
              <a:gd name="connsiteX44" fmla="*/ 121634 w 219932"/>
              <a:gd name="connsiteY44" fmla="*/ 117289 h 131923"/>
              <a:gd name="connsiteX45" fmla="*/ 120110 w 219932"/>
              <a:gd name="connsiteY45" fmla="*/ 117575 h 131923"/>
              <a:gd name="connsiteX46" fmla="*/ 125349 w 219932"/>
              <a:gd name="connsiteY46" fmla="*/ 118718 h 131923"/>
              <a:gd name="connsiteX47" fmla="*/ 125349 w 219932"/>
              <a:gd name="connsiteY47" fmla="*/ 119766 h 131923"/>
              <a:gd name="connsiteX48" fmla="*/ 129159 w 219932"/>
              <a:gd name="connsiteY48" fmla="*/ 120814 h 131923"/>
              <a:gd name="connsiteX49" fmla="*/ 128016 w 219932"/>
              <a:gd name="connsiteY49" fmla="*/ 119766 h 131923"/>
              <a:gd name="connsiteX50" fmla="*/ 159448 w 219932"/>
              <a:gd name="connsiteY50" fmla="*/ 127386 h 131923"/>
              <a:gd name="connsiteX51" fmla="*/ 158782 w 219932"/>
              <a:gd name="connsiteY51" fmla="*/ 127576 h 131923"/>
              <a:gd name="connsiteX52" fmla="*/ 182785 w 219932"/>
              <a:gd name="connsiteY52" fmla="*/ 129577 h 131923"/>
              <a:gd name="connsiteX53" fmla="*/ 184214 w 219932"/>
              <a:gd name="connsiteY53" fmla="*/ 131005 h 131923"/>
              <a:gd name="connsiteX54" fmla="*/ 183832 w 219932"/>
              <a:gd name="connsiteY54" fmla="*/ 131672 h 131923"/>
              <a:gd name="connsiteX55" fmla="*/ 186214 w 219932"/>
              <a:gd name="connsiteY55" fmla="*/ 131482 h 131923"/>
              <a:gd name="connsiteX56" fmla="*/ 183737 w 219932"/>
              <a:gd name="connsiteY56" fmla="*/ 129481 h 131923"/>
              <a:gd name="connsiteX57" fmla="*/ 196310 w 219932"/>
              <a:gd name="connsiteY57" fmla="*/ 130720 h 131923"/>
              <a:gd name="connsiteX58" fmla="*/ 199549 w 219932"/>
              <a:gd name="connsiteY58" fmla="*/ 130243 h 131923"/>
              <a:gd name="connsiteX59" fmla="*/ 196977 w 219932"/>
              <a:gd name="connsiteY59" fmla="*/ 128624 h 131923"/>
              <a:gd name="connsiteX60" fmla="*/ 202692 w 219932"/>
              <a:gd name="connsiteY60" fmla="*/ 129767 h 131923"/>
              <a:gd name="connsiteX61" fmla="*/ 202787 w 219932"/>
              <a:gd name="connsiteY61" fmla="*/ 129386 h 131923"/>
              <a:gd name="connsiteX62" fmla="*/ 203359 w 219932"/>
              <a:gd name="connsiteY62" fmla="*/ 129196 h 131923"/>
              <a:gd name="connsiteX63" fmla="*/ 202025 w 219932"/>
              <a:gd name="connsiteY63" fmla="*/ 128624 h 131923"/>
              <a:gd name="connsiteX64" fmla="*/ 203454 w 219932"/>
              <a:gd name="connsiteY64" fmla="*/ 128529 h 131923"/>
              <a:gd name="connsiteX65" fmla="*/ 205645 w 219932"/>
              <a:gd name="connsiteY65" fmla="*/ 127481 h 131923"/>
              <a:gd name="connsiteX66" fmla="*/ 205074 w 219932"/>
              <a:gd name="connsiteY66" fmla="*/ 124814 h 131923"/>
              <a:gd name="connsiteX67" fmla="*/ 203645 w 219932"/>
              <a:gd name="connsiteY67" fmla="*/ 122052 h 131923"/>
              <a:gd name="connsiteX68" fmla="*/ 205550 w 219932"/>
              <a:gd name="connsiteY68" fmla="*/ 118147 h 131923"/>
              <a:gd name="connsiteX69" fmla="*/ 208979 w 219932"/>
              <a:gd name="connsiteY69" fmla="*/ 119194 h 131923"/>
              <a:gd name="connsiteX70" fmla="*/ 207836 w 219932"/>
              <a:gd name="connsiteY70" fmla="*/ 117861 h 131923"/>
              <a:gd name="connsiteX71" fmla="*/ 209645 w 219932"/>
              <a:gd name="connsiteY71" fmla="*/ 114241 h 131923"/>
              <a:gd name="connsiteX72" fmla="*/ 210312 w 219932"/>
              <a:gd name="connsiteY72" fmla="*/ 113670 h 131923"/>
              <a:gd name="connsiteX73" fmla="*/ 210884 w 219932"/>
              <a:gd name="connsiteY73" fmla="*/ 114908 h 131923"/>
              <a:gd name="connsiteX74" fmla="*/ 209169 w 219932"/>
              <a:gd name="connsiteY74" fmla="*/ 112432 h 131923"/>
              <a:gd name="connsiteX75" fmla="*/ 211836 w 219932"/>
              <a:gd name="connsiteY75" fmla="*/ 111574 h 131923"/>
              <a:gd name="connsiteX76" fmla="*/ 210312 w 219932"/>
              <a:gd name="connsiteY76" fmla="*/ 110908 h 131923"/>
              <a:gd name="connsiteX77" fmla="*/ 212598 w 219932"/>
              <a:gd name="connsiteY77" fmla="*/ 110622 h 131923"/>
              <a:gd name="connsiteX78" fmla="*/ 210788 w 219932"/>
              <a:gd name="connsiteY78" fmla="*/ 109860 h 131923"/>
              <a:gd name="connsiteX79" fmla="*/ 211074 w 219932"/>
              <a:gd name="connsiteY79" fmla="*/ 108145 h 131923"/>
              <a:gd name="connsiteX80" fmla="*/ 210503 w 219932"/>
              <a:gd name="connsiteY80" fmla="*/ 106907 h 131923"/>
              <a:gd name="connsiteX81" fmla="*/ 211455 w 219932"/>
              <a:gd name="connsiteY81" fmla="*/ 106050 h 131923"/>
              <a:gd name="connsiteX82" fmla="*/ 210503 w 219932"/>
              <a:gd name="connsiteY82" fmla="*/ 105478 h 131923"/>
              <a:gd name="connsiteX83" fmla="*/ 213265 w 219932"/>
              <a:gd name="connsiteY83" fmla="*/ 103859 h 131923"/>
              <a:gd name="connsiteX84" fmla="*/ 211169 w 219932"/>
              <a:gd name="connsiteY84" fmla="*/ 103097 h 131923"/>
              <a:gd name="connsiteX85" fmla="*/ 210788 w 219932"/>
              <a:gd name="connsiteY85" fmla="*/ 100906 h 131923"/>
              <a:gd name="connsiteX86" fmla="*/ 211646 w 219932"/>
              <a:gd name="connsiteY86" fmla="*/ 100716 h 131923"/>
              <a:gd name="connsiteX87" fmla="*/ 211074 w 219932"/>
              <a:gd name="connsiteY87" fmla="*/ 99192 h 131923"/>
              <a:gd name="connsiteX88" fmla="*/ 211550 w 219932"/>
              <a:gd name="connsiteY88" fmla="*/ 98239 h 131923"/>
              <a:gd name="connsiteX89" fmla="*/ 214408 w 219932"/>
              <a:gd name="connsiteY89" fmla="*/ 97763 h 131923"/>
              <a:gd name="connsiteX90" fmla="*/ 210884 w 219932"/>
              <a:gd name="connsiteY90" fmla="*/ 97477 h 131923"/>
              <a:gd name="connsiteX91" fmla="*/ 210503 w 219932"/>
              <a:gd name="connsiteY91" fmla="*/ 93858 h 131923"/>
              <a:gd name="connsiteX92" fmla="*/ 213360 w 219932"/>
              <a:gd name="connsiteY92" fmla="*/ 94810 h 131923"/>
              <a:gd name="connsiteX93" fmla="*/ 212979 w 219932"/>
              <a:gd name="connsiteY93" fmla="*/ 96525 h 131923"/>
              <a:gd name="connsiteX94" fmla="*/ 213360 w 219932"/>
              <a:gd name="connsiteY94" fmla="*/ 94429 h 131923"/>
              <a:gd name="connsiteX95" fmla="*/ 214789 w 219932"/>
              <a:gd name="connsiteY95" fmla="*/ 93953 h 131923"/>
              <a:gd name="connsiteX96" fmla="*/ 214122 w 219932"/>
              <a:gd name="connsiteY96" fmla="*/ 86238 h 131923"/>
              <a:gd name="connsiteX97" fmla="*/ 216313 w 219932"/>
              <a:gd name="connsiteY97" fmla="*/ 86333 h 131923"/>
              <a:gd name="connsiteX98" fmla="*/ 214313 w 219932"/>
              <a:gd name="connsiteY98" fmla="*/ 85571 h 131923"/>
              <a:gd name="connsiteX99" fmla="*/ 217361 w 219932"/>
              <a:gd name="connsiteY99" fmla="*/ 83666 h 131923"/>
              <a:gd name="connsiteX100" fmla="*/ 216218 w 219932"/>
              <a:gd name="connsiteY100" fmla="*/ 82714 h 131923"/>
              <a:gd name="connsiteX101" fmla="*/ 219933 w 219932"/>
              <a:gd name="connsiteY101" fmla="*/ 81666 h 131923"/>
              <a:gd name="connsiteX102" fmla="*/ 215837 w 219932"/>
              <a:gd name="connsiteY102" fmla="*/ 77951 h 131923"/>
              <a:gd name="connsiteX103" fmla="*/ 215551 w 219932"/>
              <a:gd name="connsiteY103" fmla="*/ 77856 h 131923"/>
              <a:gd name="connsiteX104" fmla="*/ 214408 w 219932"/>
              <a:gd name="connsiteY104" fmla="*/ 74427 h 131923"/>
              <a:gd name="connsiteX105" fmla="*/ 213265 w 219932"/>
              <a:gd name="connsiteY105" fmla="*/ 65569 h 131923"/>
              <a:gd name="connsiteX106" fmla="*/ 216503 w 219932"/>
              <a:gd name="connsiteY106" fmla="*/ 63664 h 131923"/>
              <a:gd name="connsiteX107" fmla="*/ 208122 w 219932"/>
              <a:gd name="connsiteY107" fmla="*/ 59473 h 131923"/>
              <a:gd name="connsiteX108" fmla="*/ 194500 w 219932"/>
              <a:gd name="connsiteY108" fmla="*/ 55472 h 131923"/>
              <a:gd name="connsiteX109" fmla="*/ 194691 w 219932"/>
              <a:gd name="connsiteY109" fmla="*/ 55186 h 131923"/>
              <a:gd name="connsiteX110" fmla="*/ 167926 w 219932"/>
              <a:gd name="connsiteY110" fmla="*/ 50138 h 131923"/>
              <a:gd name="connsiteX111" fmla="*/ 169069 w 219932"/>
              <a:gd name="connsiteY111" fmla="*/ 50805 h 131923"/>
              <a:gd name="connsiteX112" fmla="*/ 166592 w 219932"/>
              <a:gd name="connsiteY112" fmla="*/ 50138 h 131923"/>
              <a:gd name="connsiteX113" fmla="*/ 156210 w 219932"/>
              <a:gd name="connsiteY113" fmla="*/ 46995 h 131923"/>
              <a:gd name="connsiteX114" fmla="*/ 157163 w 219932"/>
              <a:gd name="connsiteY114" fmla="*/ 46519 h 131923"/>
              <a:gd name="connsiteX115" fmla="*/ 125063 w 219932"/>
              <a:gd name="connsiteY115" fmla="*/ 34422 h 131923"/>
              <a:gd name="connsiteX116" fmla="*/ 124873 w 219932"/>
              <a:gd name="connsiteY116" fmla="*/ 35089 h 131923"/>
              <a:gd name="connsiteX117" fmla="*/ 118967 w 219932"/>
              <a:gd name="connsiteY117" fmla="*/ 32422 h 131923"/>
              <a:gd name="connsiteX118" fmla="*/ 132493 w 219932"/>
              <a:gd name="connsiteY118" fmla="*/ 38899 h 131923"/>
              <a:gd name="connsiteX119" fmla="*/ 120777 w 219932"/>
              <a:gd name="connsiteY119" fmla="*/ 35946 h 131923"/>
              <a:gd name="connsiteX120" fmla="*/ 128683 w 219932"/>
              <a:gd name="connsiteY120" fmla="*/ 39184 h 131923"/>
              <a:gd name="connsiteX121" fmla="*/ 115824 w 219932"/>
              <a:gd name="connsiteY121" fmla="*/ 35470 h 131923"/>
              <a:gd name="connsiteX122" fmla="*/ 120110 w 219932"/>
              <a:gd name="connsiteY122" fmla="*/ 36517 h 131923"/>
              <a:gd name="connsiteX123" fmla="*/ 116491 w 219932"/>
              <a:gd name="connsiteY123" fmla="*/ 34231 h 131923"/>
              <a:gd name="connsiteX124" fmla="*/ 83820 w 219932"/>
              <a:gd name="connsiteY124" fmla="*/ 21658 h 131923"/>
              <a:gd name="connsiteX125" fmla="*/ 81915 w 219932"/>
              <a:gd name="connsiteY125" fmla="*/ 20134 h 131923"/>
              <a:gd name="connsiteX126" fmla="*/ 54673 w 219932"/>
              <a:gd name="connsiteY126" fmla="*/ 9562 h 131923"/>
              <a:gd name="connsiteX127" fmla="*/ 55245 w 219932"/>
              <a:gd name="connsiteY127" fmla="*/ 9466 h 131923"/>
              <a:gd name="connsiteX128" fmla="*/ 48101 w 219932"/>
              <a:gd name="connsiteY128" fmla="*/ 5275 h 131923"/>
              <a:gd name="connsiteX129" fmla="*/ 50482 w 219932"/>
              <a:gd name="connsiteY129" fmla="*/ 5561 h 131923"/>
              <a:gd name="connsiteX130" fmla="*/ 46768 w 219932"/>
              <a:gd name="connsiteY130" fmla="*/ 3942 h 131923"/>
              <a:gd name="connsiteX131" fmla="*/ 47816 w 219932"/>
              <a:gd name="connsiteY131" fmla="*/ 4037 h 131923"/>
              <a:gd name="connsiteX132" fmla="*/ 45530 w 219932"/>
              <a:gd name="connsiteY132" fmla="*/ 1084 h 131923"/>
              <a:gd name="connsiteX133" fmla="*/ 46291 w 219932"/>
              <a:gd name="connsiteY133" fmla="*/ 608 h 131923"/>
              <a:gd name="connsiteX134" fmla="*/ 44863 w 219932"/>
              <a:gd name="connsiteY134" fmla="*/ 37 h 131923"/>
              <a:gd name="connsiteX135" fmla="*/ 46863 w 219932"/>
              <a:gd name="connsiteY135" fmla="*/ 3180 h 131923"/>
              <a:gd name="connsiteX136" fmla="*/ 42196 w 219932"/>
              <a:gd name="connsiteY136" fmla="*/ 2989 h 131923"/>
              <a:gd name="connsiteX137" fmla="*/ 49054 w 219932"/>
              <a:gd name="connsiteY137" fmla="*/ 7180 h 131923"/>
              <a:gd name="connsiteX138" fmla="*/ 48292 w 219932"/>
              <a:gd name="connsiteY138" fmla="*/ 7657 h 131923"/>
              <a:gd name="connsiteX139" fmla="*/ 49339 w 219932"/>
              <a:gd name="connsiteY139" fmla="*/ 7752 h 131923"/>
              <a:gd name="connsiteX140" fmla="*/ 49149 w 219932"/>
              <a:gd name="connsiteY140" fmla="*/ 9562 h 131923"/>
              <a:gd name="connsiteX141" fmla="*/ 37909 w 219932"/>
              <a:gd name="connsiteY141" fmla="*/ 3085 h 131923"/>
              <a:gd name="connsiteX142" fmla="*/ 40196 w 219932"/>
              <a:gd name="connsiteY142" fmla="*/ 4894 h 131923"/>
              <a:gd name="connsiteX143" fmla="*/ 39338 w 219932"/>
              <a:gd name="connsiteY143" fmla="*/ 4894 h 131923"/>
              <a:gd name="connsiteX144" fmla="*/ 44958 w 219932"/>
              <a:gd name="connsiteY144" fmla="*/ 8133 h 131923"/>
              <a:gd name="connsiteX145" fmla="*/ 36957 w 219932"/>
              <a:gd name="connsiteY145" fmla="*/ 4609 h 131923"/>
              <a:gd name="connsiteX146" fmla="*/ 37815 w 219932"/>
              <a:gd name="connsiteY146" fmla="*/ 4609 h 131923"/>
              <a:gd name="connsiteX147" fmla="*/ 34004 w 219932"/>
              <a:gd name="connsiteY147" fmla="*/ 3656 h 131923"/>
              <a:gd name="connsiteX148" fmla="*/ 36100 w 219932"/>
              <a:gd name="connsiteY148" fmla="*/ 4609 h 131923"/>
              <a:gd name="connsiteX149" fmla="*/ 34195 w 219932"/>
              <a:gd name="connsiteY149" fmla="*/ 4513 h 131923"/>
              <a:gd name="connsiteX150" fmla="*/ 29718 w 219932"/>
              <a:gd name="connsiteY150" fmla="*/ 4418 h 131923"/>
              <a:gd name="connsiteX151" fmla="*/ 31052 w 219932"/>
              <a:gd name="connsiteY151" fmla="*/ 3847 h 131923"/>
              <a:gd name="connsiteX152" fmla="*/ 33052 w 219932"/>
              <a:gd name="connsiteY152" fmla="*/ 5180 h 131923"/>
              <a:gd name="connsiteX153" fmla="*/ 32671 w 219932"/>
              <a:gd name="connsiteY153" fmla="*/ 4228 h 131923"/>
              <a:gd name="connsiteX154" fmla="*/ 33242 w 219932"/>
              <a:gd name="connsiteY154" fmla="*/ 4132 h 131923"/>
              <a:gd name="connsiteX155" fmla="*/ 28956 w 219932"/>
              <a:gd name="connsiteY155" fmla="*/ 2894 h 131923"/>
              <a:gd name="connsiteX156" fmla="*/ 28956 w 219932"/>
              <a:gd name="connsiteY156" fmla="*/ 4799 h 131923"/>
              <a:gd name="connsiteX157" fmla="*/ 22479 w 219932"/>
              <a:gd name="connsiteY157" fmla="*/ 9562 h 131923"/>
              <a:gd name="connsiteX158" fmla="*/ 27623 w 219932"/>
              <a:gd name="connsiteY158" fmla="*/ 7657 h 131923"/>
              <a:gd name="connsiteX159" fmla="*/ 23717 w 219932"/>
              <a:gd name="connsiteY159" fmla="*/ 10514 h 131923"/>
              <a:gd name="connsiteX160" fmla="*/ 23908 w 219932"/>
              <a:gd name="connsiteY160" fmla="*/ 11371 h 131923"/>
              <a:gd name="connsiteX161" fmla="*/ 25241 w 219932"/>
              <a:gd name="connsiteY161" fmla="*/ 11562 h 131923"/>
              <a:gd name="connsiteX162" fmla="*/ 26765 w 219932"/>
              <a:gd name="connsiteY162" fmla="*/ 10705 h 131923"/>
              <a:gd name="connsiteX163" fmla="*/ 24099 w 219932"/>
              <a:gd name="connsiteY163" fmla="*/ 12133 h 131923"/>
              <a:gd name="connsiteX164" fmla="*/ 23527 w 219932"/>
              <a:gd name="connsiteY164" fmla="*/ 14610 h 131923"/>
              <a:gd name="connsiteX165" fmla="*/ 26384 w 219932"/>
              <a:gd name="connsiteY165" fmla="*/ 12800 h 131923"/>
              <a:gd name="connsiteX166" fmla="*/ 24765 w 219932"/>
              <a:gd name="connsiteY166" fmla="*/ 15181 h 131923"/>
              <a:gd name="connsiteX167" fmla="*/ 23622 w 219932"/>
              <a:gd name="connsiteY167" fmla="*/ 14610 h 131923"/>
              <a:gd name="connsiteX168" fmla="*/ 20574 w 219932"/>
              <a:gd name="connsiteY168" fmla="*/ 17467 h 131923"/>
              <a:gd name="connsiteX169" fmla="*/ 19431 w 219932"/>
              <a:gd name="connsiteY169" fmla="*/ 19277 h 131923"/>
              <a:gd name="connsiteX170" fmla="*/ 19908 w 219932"/>
              <a:gd name="connsiteY170" fmla="*/ 20706 h 131923"/>
              <a:gd name="connsiteX171" fmla="*/ 16478 w 219932"/>
              <a:gd name="connsiteY171" fmla="*/ 23754 h 131923"/>
              <a:gd name="connsiteX172" fmla="*/ 17145 w 219932"/>
              <a:gd name="connsiteY172" fmla="*/ 24802 h 131923"/>
              <a:gd name="connsiteX173" fmla="*/ 15050 w 219932"/>
              <a:gd name="connsiteY173" fmla="*/ 27373 h 131923"/>
              <a:gd name="connsiteX174" fmla="*/ 16478 w 219932"/>
              <a:gd name="connsiteY174" fmla="*/ 28802 h 131923"/>
              <a:gd name="connsiteX175" fmla="*/ 14288 w 219932"/>
              <a:gd name="connsiteY175" fmla="*/ 29755 h 131923"/>
              <a:gd name="connsiteX176" fmla="*/ 12573 w 219932"/>
              <a:gd name="connsiteY176" fmla="*/ 32041 h 131923"/>
              <a:gd name="connsiteX177" fmla="*/ 10668 w 219932"/>
              <a:gd name="connsiteY177" fmla="*/ 31183 h 131923"/>
              <a:gd name="connsiteX178" fmla="*/ 11811 w 219932"/>
              <a:gd name="connsiteY178" fmla="*/ 32517 h 131923"/>
              <a:gd name="connsiteX179" fmla="*/ 9716 w 219932"/>
              <a:gd name="connsiteY179" fmla="*/ 33088 h 131923"/>
              <a:gd name="connsiteX180" fmla="*/ 10383 w 219932"/>
              <a:gd name="connsiteY180" fmla="*/ 34898 h 131923"/>
              <a:gd name="connsiteX181" fmla="*/ 3239 w 219932"/>
              <a:gd name="connsiteY181" fmla="*/ 41280 h 131923"/>
              <a:gd name="connsiteX182" fmla="*/ 1810 w 219932"/>
              <a:gd name="connsiteY182" fmla="*/ 42994 h 131923"/>
              <a:gd name="connsiteX183" fmla="*/ 3524 w 219932"/>
              <a:gd name="connsiteY183" fmla="*/ 43756 h 131923"/>
              <a:gd name="connsiteX184" fmla="*/ 1905 w 219932"/>
              <a:gd name="connsiteY184" fmla="*/ 44614 h 131923"/>
              <a:gd name="connsiteX185" fmla="*/ 3334 w 219932"/>
              <a:gd name="connsiteY185" fmla="*/ 44899 h 131923"/>
              <a:gd name="connsiteX186" fmla="*/ 3429 w 219932"/>
              <a:gd name="connsiteY186" fmla="*/ 47281 h 131923"/>
              <a:gd name="connsiteX187" fmla="*/ 6382 w 219932"/>
              <a:gd name="connsiteY187" fmla="*/ 51376 h 131923"/>
              <a:gd name="connsiteX188" fmla="*/ 4667 w 219932"/>
              <a:gd name="connsiteY188" fmla="*/ 51757 h 131923"/>
              <a:gd name="connsiteX189" fmla="*/ 4953 w 219932"/>
              <a:gd name="connsiteY189" fmla="*/ 51091 h 131923"/>
              <a:gd name="connsiteX190" fmla="*/ 2953 w 219932"/>
              <a:gd name="connsiteY190" fmla="*/ 52900 h 131923"/>
              <a:gd name="connsiteX191" fmla="*/ 858 w 219932"/>
              <a:gd name="connsiteY191" fmla="*/ 52710 h 131923"/>
              <a:gd name="connsiteX192" fmla="*/ 2381 w 219932"/>
              <a:gd name="connsiteY192" fmla="*/ 53377 h 131923"/>
              <a:gd name="connsiteX193" fmla="*/ 2381 w 219932"/>
              <a:gd name="connsiteY193" fmla="*/ 55282 h 131923"/>
              <a:gd name="connsiteX194" fmla="*/ 1334 w 219932"/>
              <a:gd name="connsiteY194" fmla="*/ 56996 h 131923"/>
              <a:gd name="connsiteX195" fmla="*/ 189357 w 219932"/>
              <a:gd name="connsiteY195" fmla="*/ 56329 h 131923"/>
              <a:gd name="connsiteX196" fmla="*/ 182118 w 219932"/>
              <a:gd name="connsiteY196" fmla="*/ 54234 h 131923"/>
              <a:gd name="connsiteX197" fmla="*/ 189357 w 219932"/>
              <a:gd name="connsiteY197" fmla="*/ 56329 h 131923"/>
              <a:gd name="connsiteX198" fmla="*/ 151543 w 219932"/>
              <a:gd name="connsiteY198" fmla="*/ 45852 h 131923"/>
              <a:gd name="connsiteX199" fmla="*/ 147924 w 219932"/>
              <a:gd name="connsiteY199" fmla="*/ 44518 h 131923"/>
              <a:gd name="connsiteX200" fmla="*/ 151543 w 219932"/>
              <a:gd name="connsiteY200" fmla="*/ 45852 h 131923"/>
              <a:gd name="connsiteX201" fmla="*/ 144589 w 219932"/>
              <a:gd name="connsiteY201" fmla="*/ 43947 h 131923"/>
              <a:gd name="connsiteX202" fmla="*/ 142113 w 219932"/>
              <a:gd name="connsiteY202" fmla="*/ 42423 h 131923"/>
              <a:gd name="connsiteX203" fmla="*/ 144589 w 219932"/>
              <a:gd name="connsiteY203" fmla="*/ 43947 h 131923"/>
              <a:gd name="connsiteX204" fmla="*/ 93059 w 219932"/>
              <a:gd name="connsiteY204" fmla="*/ 26707 h 131923"/>
              <a:gd name="connsiteX205" fmla="*/ 89916 w 219932"/>
              <a:gd name="connsiteY205" fmla="*/ 24802 h 131923"/>
              <a:gd name="connsiteX206" fmla="*/ 93059 w 219932"/>
              <a:gd name="connsiteY206" fmla="*/ 26707 h 131923"/>
              <a:gd name="connsiteX207" fmla="*/ 87725 w 219932"/>
              <a:gd name="connsiteY207" fmla="*/ 103954 h 131923"/>
              <a:gd name="connsiteX208" fmla="*/ 84773 w 219932"/>
              <a:gd name="connsiteY208" fmla="*/ 102240 h 131923"/>
              <a:gd name="connsiteX209" fmla="*/ 87725 w 219932"/>
              <a:gd name="connsiteY209" fmla="*/ 103954 h 131923"/>
              <a:gd name="connsiteX210" fmla="*/ 86487 w 219932"/>
              <a:gd name="connsiteY210" fmla="*/ 23563 h 131923"/>
              <a:gd name="connsiteX211" fmla="*/ 82963 w 219932"/>
              <a:gd name="connsiteY211" fmla="*/ 21849 h 131923"/>
              <a:gd name="connsiteX212" fmla="*/ 86487 w 219932"/>
              <a:gd name="connsiteY212" fmla="*/ 23563 h 131923"/>
              <a:gd name="connsiteX213" fmla="*/ 80200 w 219932"/>
              <a:gd name="connsiteY213" fmla="*/ 101764 h 131923"/>
              <a:gd name="connsiteX214" fmla="*/ 90583 w 219932"/>
              <a:gd name="connsiteY214" fmla="*/ 105288 h 131923"/>
              <a:gd name="connsiteX215" fmla="*/ 89345 w 219932"/>
              <a:gd name="connsiteY215" fmla="*/ 104526 h 131923"/>
              <a:gd name="connsiteX216" fmla="*/ 96869 w 219932"/>
              <a:gd name="connsiteY216" fmla="*/ 108526 h 131923"/>
              <a:gd name="connsiteX217" fmla="*/ 83248 w 219932"/>
              <a:gd name="connsiteY217" fmla="*/ 103288 h 131923"/>
              <a:gd name="connsiteX218" fmla="*/ 81153 w 219932"/>
              <a:gd name="connsiteY218" fmla="*/ 102526 h 131923"/>
              <a:gd name="connsiteX219" fmla="*/ 80200 w 219932"/>
              <a:gd name="connsiteY219" fmla="*/ 101764 h 131923"/>
              <a:gd name="connsiteX220" fmla="*/ 78867 w 219932"/>
              <a:gd name="connsiteY220" fmla="*/ 99763 h 131923"/>
              <a:gd name="connsiteX221" fmla="*/ 75915 w 219932"/>
              <a:gd name="connsiteY221" fmla="*/ 98716 h 131923"/>
              <a:gd name="connsiteX222" fmla="*/ 78867 w 219932"/>
              <a:gd name="connsiteY222" fmla="*/ 99763 h 131923"/>
              <a:gd name="connsiteX223" fmla="*/ 54102 w 219932"/>
              <a:gd name="connsiteY223" fmla="*/ 9943 h 131923"/>
              <a:gd name="connsiteX224" fmla="*/ 58769 w 219932"/>
              <a:gd name="connsiteY224" fmla="*/ 13467 h 131923"/>
              <a:gd name="connsiteX225" fmla="*/ 61436 w 219932"/>
              <a:gd name="connsiteY225" fmla="*/ 14515 h 131923"/>
              <a:gd name="connsiteX226" fmla="*/ 56865 w 219932"/>
              <a:gd name="connsiteY226" fmla="*/ 13372 h 131923"/>
              <a:gd name="connsiteX227" fmla="*/ 55531 w 219932"/>
              <a:gd name="connsiteY227" fmla="*/ 12419 h 131923"/>
              <a:gd name="connsiteX228" fmla="*/ 56769 w 219932"/>
              <a:gd name="connsiteY228" fmla="*/ 12133 h 131923"/>
              <a:gd name="connsiteX229" fmla="*/ 54102 w 219932"/>
              <a:gd name="connsiteY229" fmla="*/ 9943 h 131923"/>
              <a:gd name="connsiteX230" fmla="*/ 26765 w 219932"/>
              <a:gd name="connsiteY230" fmla="*/ 7085 h 131923"/>
              <a:gd name="connsiteX231" fmla="*/ 31718 w 219932"/>
              <a:gd name="connsiteY231" fmla="*/ 6228 h 131923"/>
              <a:gd name="connsiteX232" fmla="*/ 26765 w 219932"/>
              <a:gd name="connsiteY232" fmla="*/ 7085 h 131923"/>
              <a:gd name="connsiteX233" fmla="*/ 28670 w 219932"/>
              <a:gd name="connsiteY233" fmla="*/ 8800 h 131923"/>
              <a:gd name="connsiteX234" fmla="*/ 28290 w 219932"/>
              <a:gd name="connsiteY234" fmla="*/ 8990 h 131923"/>
              <a:gd name="connsiteX235" fmla="*/ 28575 w 219932"/>
              <a:gd name="connsiteY235" fmla="*/ 9562 h 131923"/>
              <a:gd name="connsiteX236" fmla="*/ 27051 w 219932"/>
              <a:gd name="connsiteY236" fmla="*/ 9181 h 131923"/>
              <a:gd name="connsiteX237" fmla="*/ 28670 w 219932"/>
              <a:gd name="connsiteY237" fmla="*/ 8800 h 131923"/>
              <a:gd name="connsiteX238" fmla="*/ 5239 w 219932"/>
              <a:gd name="connsiteY238" fmla="*/ 46804 h 131923"/>
              <a:gd name="connsiteX239" fmla="*/ 4477 w 219932"/>
              <a:gd name="connsiteY239" fmla="*/ 47185 h 131923"/>
              <a:gd name="connsiteX240" fmla="*/ 5334 w 219932"/>
              <a:gd name="connsiteY240" fmla="*/ 45280 h 131923"/>
              <a:gd name="connsiteX241" fmla="*/ 5239 w 219932"/>
              <a:gd name="connsiteY241" fmla="*/ 46804 h 131923"/>
              <a:gd name="connsiteX242" fmla="*/ 8668 w 219932"/>
              <a:gd name="connsiteY242" fmla="*/ 43375 h 131923"/>
              <a:gd name="connsiteX243" fmla="*/ 8097 w 219932"/>
              <a:gd name="connsiteY243" fmla="*/ 43947 h 131923"/>
              <a:gd name="connsiteX244" fmla="*/ 6858 w 219932"/>
              <a:gd name="connsiteY244" fmla="*/ 43375 h 131923"/>
              <a:gd name="connsiteX245" fmla="*/ 8668 w 219932"/>
              <a:gd name="connsiteY245" fmla="*/ 43375 h 131923"/>
              <a:gd name="connsiteX246" fmla="*/ 6001 w 219932"/>
              <a:gd name="connsiteY246" fmla="*/ 43280 h 131923"/>
              <a:gd name="connsiteX247" fmla="*/ 6668 w 219932"/>
              <a:gd name="connsiteY247" fmla="*/ 45090 h 131923"/>
              <a:gd name="connsiteX248" fmla="*/ 6001 w 219932"/>
              <a:gd name="connsiteY248" fmla="*/ 43280 h 131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19932" h="131923">
                <a:moveTo>
                  <a:pt x="1334" y="56996"/>
                </a:moveTo>
                <a:cubicBezTo>
                  <a:pt x="667" y="57663"/>
                  <a:pt x="667" y="55758"/>
                  <a:pt x="0" y="57187"/>
                </a:cubicBezTo>
                <a:cubicBezTo>
                  <a:pt x="1334" y="58711"/>
                  <a:pt x="2857" y="57758"/>
                  <a:pt x="4000" y="59092"/>
                </a:cubicBezTo>
                <a:cubicBezTo>
                  <a:pt x="3239" y="59758"/>
                  <a:pt x="2762" y="59758"/>
                  <a:pt x="4000" y="59854"/>
                </a:cubicBezTo>
                <a:cubicBezTo>
                  <a:pt x="4000" y="60139"/>
                  <a:pt x="3810" y="61473"/>
                  <a:pt x="3048" y="61378"/>
                </a:cubicBezTo>
                <a:cubicBezTo>
                  <a:pt x="3048" y="61854"/>
                  <a:pt x="3334" y="62235"/>
                  <a:pt x="3810" y="62521"/>
                </a:cubicBezTo>
                <a:cubicBezTo>
                  <a:pt x="3239" y="62997"/>
                  <a:pt x="2477" y="62521"/>
                  <a:pt x="2096" y="63664"/>
                </a:cubicBezTo>
                <a:cubicBezTo>
                  <a:pt x="4000" y="65092"/>
                  <a:pt x="5049" y="62711"/>
                  <a:pt x="6953" y="64330"/>
                </a:cubicBezTo>
                <a:cubicBezTo>
                  <a:pt x="7334" y="63664"/>
                  <a:pt x="6382" y="63664"/>
                  <a:pt x="6668" y="62997"/>
                </a:cubicBezTo>
                <a:cubicBezTo>
                  <a:pt x="9334" y="65188"/>
                  <a:pt x="9334" y="68617"/>
                  <a:pt x="12478" y="70617"/>
                </a:cubicBezTo>
                <a:cubicBezTo>
                  <a:pt x="12764" y="68902"/>
                  <a:pt x="15145" y="71379"/>
                  <a:pt x="14002" y="72808"/>
                </a:cubicBezTo>
                <a:cubicBezTo>
                  <a:pt x="18002" y="73855"/>
                  <a:pt x="16955" y="72903"/>
                  <a:pt x="20669" y="75760"/>
                </a:cubicBezTo>
                <a:cubicBezTo>
                  <a:pt x="19812" y="76427"/>
                  <a:pt x="18765" y="76618"/>
                  <a:pt x="17526" y="75951"/>
                </a:cubicBezTo>
                <a:cubicBezTo>
                  <a:pt x="17431" y="78332"/>
                  <a:pt x="20193" y="78142"/>
                  <a:pt x="22003" y="78999"/>
                </a:cubicBezTo>
                <a:cubicBezTo>
                  <a:pt x="21431" y="77951"/>
                  <a:pt x="22098" y="78237"/>
                  <a:pt x="23050" y="78713"/>
                </a:cubicBezTo>
                <a:cubicBezTo>
                  <a:pt x="22956" y="78999"/>
                  <a:pt x="22670" y="78808"/>
                  <a:pt x="22384" y="78808"/>
                </a:cubicBezTo>
                <a:cubicBezTo>
                  <a:pt x="28194" y="82333"/>
                  <a:pt x="35909" y="83857"/>
                  <a:pt x="43053" y="86905"/>
                </a:cubicBezTo>
                <a:cubicBezTo>
                  <a:pt x="43339" y="86428"/>
                  <a:pt x="43053" y="86238"/>
                  <a:pt x="43149" y="85857"/>
                </a:cubicBezTo>
                <a:cubicBezTo>
                  <a:pt x="46482" y="86524"/>
                  <a:pt x="47911" y="88714"/>
                  <a:pt x="43910" y="86905"/>
                </a:cubicBezTo>
                <a:cubicBezTo>
                  <a:pt x="43815" y="87476"/>
                  <a:pt x="46577" y="88619"/>
                  <a:pt x="47434" y="89381"/>
                </a:cubicBezTo>
                <a:cubicBezTo>
                  <a:pt x="46768" y="88524"/>
                  <a:pt x="47911" y="88333"/>
                  <a:pt x="48578" y="87952"/>
                </a:cubicBezTo>
                <a:cubicBezTo>
                  <a:pt x="48768" y="89762"/>
                  <a:pt x="50292" y="89286"/>
                  <a:pt x="52007" y="90048"/>
                </a:cubicBezTo>
                <a:cubicBezTo>
                  <a:pt x="52007" y="88810"/>
                  <a:pt x="51054" y="89762"/>
                  <a:pt x="50673" y="88810"/>
                </a:cubicBezTo>
                <a:cubicBezTo>
                  <a:pt x="51435" y="88238"/>
                  <a:pt x="52768" y="89381"/>
                  <a:pt x="53245" y="89857"/>
                </a:cubicBezTo>
                <a:cubicBezTo>
                  <a:pt x="53054" y="90238"/>
                  <a:pt x="52674" y="89953"/>
                  <a:pt x="52292" y="89857"/>
                </a:cubicBezTo>
                <a:cubicBezTo>
                  <a:pt x="52007" y="90619"/>
                  <a:pt x="53340" y="90429"/>
                  <a:pt x="53721" y="90810"/>
                </a:cubicBezTo>
                <a:cubicBezTo>
                  <a:pt x="53816" y="90524"/>
                  <a:pt x="53626" y="90429"/>
                  <a:pt x="53721" y="90048"/>
                </a:cubicBezTo>
                <a:cubicBezTo>
                  <a:pt x="56674" y="91096"/>
                  <a:pt x="57626" y="91858"/>
                  <a:pt x="60103" y="92810"/>
                </a:cubicBezTo>
                <a:cubicBezTo>
                  <a:pt x="60484" y="93096"/>
                  <a:pt x="59817" y="93191"/>
                  <a:pt x="59722" y="93763"/>
                </a:cubicBezTo>
                <a:cubicBezTo>
                  <a:pt x="61246" y="93286"/>
                  <a:pt x="60674" y="94906"/>
                  <a:pt x="62389" y="94715"/>
                </a:cubicBezTo>
                <a:cubicBezTo>
                  <a:pt x="62389" y="93667"/>
                  <a:pt x="61722" y="93953"/>
                  <a:pt x="60484" y="93286"/>
                </a:cubicBezTo>
                <a:cubicBezTo>
                  <a:pt x="62579" y="93572"/>
                  <a:pt x="65341" y="93953"/>
                  <a:pt x="66580" y="95477"/>
                </a:cubicBezTo>
                <a:cubicBezTo>
                  <a:pt x="65913" y="96049"/>
                  <a:pt x="64675" y="94906"/>
                  <a:pt x="64008" y="95287"/>
                </a:cubicBezTo>
                <a:cubicBezTo>
                  <a:pt x="64675" y="96715"/>
                  <a:pt x="67151" y="96906"/>
                  <a:pt x="68675" y="97382"/>
                </a:cubicBezTo>
                <a:cubicBezTo>
                  <a:pt x="68104" y="95191"/>
                  <a:pt x="69914" y="98620"/>
                  <a:pt x="70485" y="97287"/>
                </a:cubicBezTo>
                <a:cubicBezTo>
                  <a:pt x="71057" y="97668"/>
                  <a:pt x="70009" y="97668"/>
                  <a:pt x="70390" y="98335"/>
                </a:cubicBezTo>
                <a:cubicBezTo>
                  <a:pt x="72580" y="98811"/>
                  <a:pt x="73628" y="100049"/>
                  <a:pt x="75819" y="100621"/>
                </a:cubicBezTo>
                <a:cubicBezTo>
                  <a:pt x="75533" y="99382"/>
                  <a:pt x="74581" y="100144"/>
                  <a:pt x="74200" y="99287"/>
                </a:cubicBezTo>
                <a:cubicBezTo>
                  <a:pt x="75915" y="98811"/>
                  <a:pt x="76200" y="100811"/>
                  <a:pt x="78581" y="101192"/>
                </a:cubicBezTo>
                <a:cubicBezTo>
                  <a:pt x="77438" y="101764"/>
                  <a:pt x="76771" y="100525"/>
                  <a:pt x="76105" y="101478"/>
                </a:cubicBezTo>
                <a:cubicBezTo>
                  <a:pt x="76295" y="102049"/>
                  <a:pt x="76771" y="102430"/>
                  <a:pt x="77438" y="102716"/>
                </a:cubicBezTo>
                <a:cubicBezTo>
                  <a:pt x="77438" y="102430"/>
                  <a:pt x="77343" y="102049"/>
                  <a:pt x="77534" y="101668"/>
                </a:cubicBezTo>
                <a:cubicBezTo>
                  <a:pt x="85725" y="105097"/>
                  <a:pt x="89154" y="106907"/>
                  <a:pt x="97536" y="110241"/>
                </a:cubicBezTo>
                <a:cubicBezTo>
                  <a:pt x="97631" y="109955"/>
                  <a:pt x="97250" y="109860"/>
                  <a:pt x="97155" y="109765"/>
                </a:cubicBezTo>
                <a:cubicBezTo>
                  <a:pt x="105537" y="109098"/>
                  <a:pt x="113062" y="115384"/>
                  <a:pt x="121634" y="117289"/>
                </a:cubicBezTo>
                <a:cubicBezTo>
                  <a:pt x="121253" y="117766"/>
                  <a:pt x="120777" y="117861"/>
                  <a:pt x="120110" y="117575"/>
                </a:cubicBezTo>
                <a:cubicBezTo>
                  <a:pt x="121444" y="119290"/>
                  <a:pt x="123634" y="118147"/>
                  <a:pt x="125349" y="118718"/>
                </a:cubicBezTo>
                <a:cubicBezTo>
                  <a:pt x="123540" y="120147"/>
                  <a:pt x="126968" y="117861"/>
                  <a:pt x="125349" y="119766"/>
                </a:cubicBezTo>
                <a:lnTo>
                  <a:pt x="129159" y="120814"/>
                </a:lnTo>
                <a:cubicBezTo>
                  <a:pt x="129064" y="120242"/>
                  <a:pt x="128683" y="119861"/>
                  <a:pt x="128016" y="119766"/>
                </a:cubicBezTo>
                <a:cubicBezTo>
                  <a:pt x="138399" y="121957"/>
                  <a:pt x="150400" y="126529"/>
                  <a:pt x="159448" y="127386"/>
                </a:cubicBezTo>
                <a:cubicBezTo>
                  <a:pt x="159353" y="127672"/>
                  <a:pt x="159068" y="127576"/>
                  <a:pt x="158782" y="127576"/>
                </a:cubicBezTo>
                <a:cubicBezTo>
                  <a:pt x="164497" y="129862"/>
                  <a:pt x="176975" y="127576"/>
                  <a:pt x="182785" y="129577"/>
                </a:cubicBezTo>
                <a:cubicBezTo>
                  <a:pt x="183547" y="129862"/>
                  <a:pt x="183547" y="131196"/>
                  <a:pt x="184214" y="131005"/>
                </a:cubicBezTo>
                <a:cubicBezTo>
                  <a:pt x="184214" y="131386"/>
                  <a:pt x="184023" y="131577"/>
                  <a:pt x="183832" y="131672"/>
                </a:cubicBezTo>
                <a:cubicBezTo>
                  <a:pt x="184214" y="132815"/>
                  <a:pt x="185357" y="129577"/>
                  <a:pt x="186214" y="131482"/>
                </a:cubicBezTo>
                <a:cubicBezTo>
                  <a:pt x="186690" y="130815"/>
                  <a:pt x="184404" y="130148"/>
                  <a:pt x="183737" y="129481"/>
                </a:cubicBezTo>
                <a:cubicBezTo>
                  <a:pt x="187928" y="128434"/>
                  <a:pt x="192310" y="129005"/>
                  <a:pt x="196310" y="130720"/>
                </a:cubicBezTo>
                <a:cubicBezTo>
                  <a:pt x="195072" y="129005"/>
                  <a:pt x="198311" y="130053"/>
                  <a:pt x="199549" y="130243"/>
                </a:cubicBezTo>
                <a:cubicBezTo>
                  <a:pt x="200025" y="129767"/>
                  <a:pt x="197168" y="129577"/>
                  <a:pt x="196977" y="128624"/>
                </a:cubicBezTo>
                <a:cubicBezTo>
                  <a:pt x="198120" y="127767"/>
                  <a:pt x="202025" y="128529"/>
                  <a:pt x="202692" y="129767"/>
                </a:cubicBezTo>
                <a:cubicBezTo>
                  <a:pt x="202978" y="129767"/>
                  <a:pt x="202882" y="129481"/>
                  <a:pt x="202787" y="129386"/>
                </a:cubicBezTo>
                <a:cubicBezTo>
                  <a:pt x="202882" y="129005"/>
                  <a:pt x="203168" y="129196"/>
                  <a:pt x="203359" y="129196"/>
                </a:cubicBezTo>
                <a:cubicBezTo>
                  <a:pt x="203549" y="128434"/>
                  <a:pt x="202406" y="128815"/>
                  <a:pt x="202025" y="128624"/>
                </a:cubicBezTo>
                <a:cubicBezTo>
                  <a:pt x="202121" y="127862"/>
                  <a:pt x="203073" y="128624"/>
                  <a:pt x="203454" y="128529"/>
                </a:cubicBezTo>
                <a:cubicBezTo>
                  <a:pt x="202311" y="127195"/>
                  <a:pt x="204502" y="127100"/>
                  <a:pt x="205645" y="127481"/>
                </a:cubicBezTo>
                <a:cubicBezTo>
                  <a:pt x="205930" y="127576"/>
                  <a:pt x="203073" y="125290"/>
                  <a:pt x="205074" y="124814"/>
                </a:cubicBezTo>
                <a:cubicBezTo>
                  <a:pt x="204311" y="124052"/>
                  <a:pt x="203645" y="123290"/>
                  <a:pt x="203645" y="122052"/>
                </a:cubicBezTo>
                <a:cubicBezTo>
                  <a:pt x="204216" y="120623"/>
                  <a:pt x="205454" y="120528"/>
                  <a:pt x="205550" y="118147"/>
                </a:cubicBezTo>
                <a:cubicBezTo>
                  <a:pt x="206216" y="117766"/>
                  <a:pt x="207645" y="119194"/>
                  <a:pt x="208979" y="119194"/>
                </a:cubicBezTo>
                <a:cubicBezTo>
                  <a:pt x="208883" y="118528"/>
                  <a:pt x="208122" y="118337"/>
                  <a:pt x="207836" y="117861"/>
                </a:cubicBezTo>
                <a:cubicBezTo>
                  <a:pt x="208788" y="116718"/>
                  <a:pt x="210312" y="116051"/>
                  <a:pt x="209645" y="114241"/>
                </a:cubicBezTo>
                <a:cubicBezTo>
                  <a:pt x="209741" y="113860"/>
                  <a:pt x="210217" y="114146"/>
                  <a:pt x="210312" y="113670"/>
                </a:cubicBezTo>
                <a:cubicBezTo>
                  <a:pt x="211074" y="113575"/>
                  <a:pt x="210693" y="114527"/>
                  <a:pt x="210884" y="114908"/>
                </a:cubicBezTo>
                <a:cubicBezTo>
                  <a:pt x="211646" y="114051"/>
                  <a:pt x="210693" y="112241"/>
                  <a:pt x="209169" y="112432"/>
                </a:cubicBezTo>
                <a:cubicBezTo>
                  <a:pt x="209645" y="111193"/>
                  <a:pt x="210598" y="111193"/>
                  <a:pt x="211836" y="111574"/>
                </a:cubicBezTo>
                <a:cubicBezTo>
                  <a:pt x="212789" y="111193"/>
                  <a:pt x="210693" y="111003"/>
                  <a:pt x="210312" y="110908"/>
                </a:cubicBezTo>
                <a:cubicBezTo>
                  <a:pt x="210788" y="110336"/>
                  <a:pt x="212027" y="111003"/>
                  <a:pt x="212598" y="110622"/>
                </a:cubicBezTo>
                <a:cubicBezTo>
                  <a:pt x="212598" y="109860"/>
                  <a:pt x="211264" y="110241"/>
                  <a:pt x="210788" y="109860"/>
                </a:cubicBezTo>
                <a:cubicBezTo>
                  <a:pt x="210503" y="109288"/>
                  <a:pt x="209741" y="107860"/>
                  <a:pt x="211074" y="108145"/>
                </a:cubicBezTo>
                <a:cubicBezTo>
                  <a:pt x="211169" y="107479"/>
                  <a:pt x="210217" y="107764"/>
                  <a:pt x="210503" y="106907"/>
                </a:cubicBezTo>
                <a:cubicBezTo>
                  <a:pt x="211741" y="106621"/>
                  <a:pt x="209931" y="105669"/>
                  <a:pt x="211455" y="106050"/>
                </a:cubicBezTo>
                <a:cubicBezTo>
                  <a:pt x="211455" y="105574"/>
                  <a:pt x="210884" y="105669"/>
                  <a:pt x="210503" y="105478"/>
                </a:cubicBezTo>
                <a:cubicBezTo>
                  <a:pt x="210503" y="103192"/>
                  <a:pt x="212312" y="104335"/>
                  <a:pt x="213265" y="103859"/>
                </a:cubicBezTo>
                <a:cubicBezTo>
                  <a:pt x="213170" y="103002"/>
                  <a:pt x="211836" y="103383"/>
                  <a:pt x="211169" y="103097"/>
                </a:cubicBezTo>
                <a:cubicBezTo>
                  <a:pt x="210312" y="102430"/>
                  <a:pt x="211455" y="101668"/>
                  <a:pt x="210788" y="100906"/>
                </a:cubicBezTo>
                <a:cubicBezTo>
                  <a:pt x="211074" y="100144"/>
                  <a:pt x="211169" y="101383"/>
                  <a:pt x="211646" y="100716"/>
                </a:cubicBezTo>
                <a:cubicBezTo>
                  <a:pt x="211455" y="100240"/>
                  <a:pt x="211455" y="99573"/>
                  <a:pt x="211074" y="99192"/>
                </a:cubicBezTo>
                <a:cubicBezTo>
                  <a:pt x="212122" y="98239"/>
                  <a:pt x="214599" y="99001"/>
                  <a:pt x="211550" y="98239"/>
                </a:cubicBezTo>
                <a:cubicBezTo>
                  <a:pt x="212217" y="97573"/>
                  <a:pt x="213456" y="98049"/>
                  <a:pt x="214408" y="97763"/>
                </a:cubicBezTo>
                <a:cubicBezTo>
                  <a:pt x="213836" y="96906"/>
                  <a:pt x="211931" y="97477"/>
                  <a:pt x="210884" y="97477"/>
                </a:cubicBezTo>
                <a:cubicBezTo>
                  <a:pt x="210026" y="96525"/>
                  <a:pt x="210598" y="95668"/>
                  <a:pt x="210503" y="93858"/>
                </a:cubicBezTo>
                <a:cubicBezTo>
                  <a:pt x="211360" y="93096"/>
                  <a:pt x="212979" y="94144"/>
                  <a:pt x="213360" y="94810"/>
                </a:cubicBezTo>
                <a:lnTo>
                  <a:pt x="212979" y="96525"/>
                </a:lnTo>
                <a:cubicBezTo>
                  <a:pt x="213741" y="96239"/>
                  <a:pt x="213741" y="95096"/>
                  <a:pt x="213360" y="94429"/>
                </a:cubicBezTo>
                <a:cubicBezTo>
                  <a:pt x="213550" y="93763"/>
                  <a:pt x="214503" y="94525"/>
                  <a:pt x="214789" y="93953"/>
                </a:cubicBezTo>
                <a:cubicBezTo>
                  <a:pt x="213265" y="95001"/>
                  <a:pt x="212312" y="88238"/>
                  <a:pt x="214122" y="86238"/>
                </a:cubicBezTo>
                <a:cubicBezTo>
                  <a:pt x="214599" y="85666"/>
                  <a:pt x="215646" y="87000"/>
                  <a:pt x="216313" y="86333"/>
                </a:cubicBezTo>
                <a:cubicBezTo>
                  <a:pt x="216598" y="86047"/>
                  <a:pt x="214789" y="85381"/>
                  <a:pt x="214313" y="85571"/>
                </a:cubicBezTo>
                <a:cubicBezTo>
                  <a:pt x="214599" y="83380"/>
                  <a:pt x="215932" y="83476"/>
                  <a:pt x="217361" y="83666"/>
                </a:cubicBezTo>
                <a:cubicBezTo>
                  <a:pt x="217456" y="82904"/>
                  <a:pt x="216884" y="82809"/>
                  <a:pt x="216218" y="82714"/>
                </a:cubicBezTo>
                <a:cubicBezTo>
                  <a:pt x="216694" y="80713"/>
                  <a:pt x="218694" y="81952"/>
                  <a:pt x="219933" y="81666"/>
                </a:cubicBezTo>
                <a:cubicBezTo>
                  <a:pt x="218313" y="81285"/>
                  <a:pt x="215170" y="80618"/>
                  <a:pt x="215837" y="77951"/>
                </a:cubicBezTo>
                <a:cubicBezTo>
                  <a:pt x="216408" y="77761"/>
                  <a:pt x="215646" y="77380"/>
                  <a:pt x="215551" y="77856"/>
                </a:cubicBezTo>
                <a:cubicBezTo>
                  <a:pt x="214027" y="77189"/>
                  <a:pt x="214979" y="75379"/>
                  <a:pt x="214408" y="74427"/>
                </a:cubicBezTo>
                <a:cubicBezTo>
                  <a:pt x="216694" y="70331"/>
                  <a:pt x="214503" y="68426"/>
                  <a:pt x="213265" y="65569"/>
                </a:cubicBezTo>
                <a:cubicBezTo>
                  <a:pt x="214027" y="64330"/>
                  <a:pt x="215455" y="64330"/>
                  <a:pt x="216503" y="63664"/>
                </a:cubicBezTo>
                <a:cubicBezTo>
                  <a:pt x="214884" y="60425"/>
                  <a:pt x="209645" y="63187"/>
                  <a:pt x="208122" y="59473"/>
                </a:cubicBezTo>
                <a:cubicBezTo>
                  <a:pt x="203549" y="59187"/>
                  <a:pt x="197739" y="57853"/>
                  <a:pt x="194500" y="55472"/>
                </a:cubicBezTo>
                <a:cubicBezTo>
                  <a:pt x="194500" y="55282"/>
                  <a:pt x="194596" y="55186"/>
                  <a:pt x="194691" y="55186"/>
                </a:cubicBezTo>
                <a:cubicBezTo>
                  <a:pt x="186690" y="52900"/>
                  <a:pt x="176975" y="53186"/>
                  <a:pt x="167926" y="50138"/>
                </a:cubicBezTo>
                <a:cubicBezTo>
                  <a:pt x="166021" y="49662"/>
                  <a:pt x="168973" y="50995"/>
                  <a:pt x="169069" y="50805"/>
                </a:cubicBezTo>
                <a:cubicBezTo>
                  <a:pt x="168783" y="51948"/>
                  <a:pt x="166021" y="49948"/>
                  <a:pt x="166592" y="50138"/>
                </a:cubicBezTo>
                <a:cubicBezTo>
                  <a:pt x="164021" y="48995"/>
                  <a:pt x="158115" y="47376"/>
                  <a:pt x="156210" y="46995"/>
                </a:cubicBezTo>
                <a:cubicBezTo>
                  <a:pt x="156306" y="46233"/>
                  <a:pt x="156782" y="46423"/>
                  <a:pt x="157163" y="46519"/>
                </a:cubicBezTo>
                <a:cubicBezTo>
                  <a:pt x="147828" y="42423"/>
                  <a:pt x="132588" y="39565"/>
                  <a:pt x="125063" y="34422"/>
                </a:cubicBezTo>
                <a:lnTo>
                  <a:pt x="124873" y="35089"/>
                </a:lnTo>
                <a:cubicBezTo>
                  <a:pt x="123540" y="33088"/>
                  <a:pt x="120777" y="33184"/>
                  <a:pt x="118967" y="32422"/>
                </a:cubicBezTo>
                <a:cubicBezTo>
                  <a:pt x="121730" y="34993"/>
                  <a:pt x="128492" y="36517"/>
                  <a:pt x="132493" y="38899"/>
                </a:cubicBezTo>
                <a:cubicBezTo>
                  <a:pt x="128588" y="38422"/>
                  <a:pt x="123730" y="36517"/>
                  <a:pt x="120777" y="35946"/>
                </a:cubicBezTo>
                <a:cubicBezTo>
                  <a:pt x="123063" y="37279"/>
                  <a:pt x="125825" y="38232"/>
                  <a:pt x="128683" y="39184"/>
                </a:cubicBezTo>
                <a:cubicBezTo>
                  <a:pt x="124587" y="39470"/>
                  <a:pt x="120396" y="36803"/>
                  <a:pt x="115824" y="35470"/>
                </a:cubicBezTo>
                <a:cubicBezTo>
                  <a:pt x="116967" y="34993"/>
                  <a:pt x="118682" y="36327"/>
                  <a:pt x="120110" y="36517"/>
                </a:cubicBezTo>
                <a:cubicBezTo>
                  <a:pt x="119634" y="34327"/>
                  <a:pt x="117729" y="34517"/>
                  <a:pt x="116491" y="34231"/>
                </a:cubicBezTo>
                <a:cubicBezTo>
                  <a:pt x="104966" y="31183"/>
                  <a:pt x="94488" y="25945"/>
                  <a:pt x="83820" y="21658"/>
                </a:cubicBezTo>
                <a:cubicBezTo>
                  <a:pt x="83058" y="21373"/>
                  <a:pt x="82582" y="20611"/>
                  <a:pt x="81915" y="20134"/>
                </a:cubicBezTo>
                <a:cubicBezTo>
                  <a:pt x="73533" y="15181"/>
                  <a:pt x="63151" y="13276"/>
                  <a:pt x="54673" y="9562"/>
                </a:cubicBezTo>
                <a:cubicBezTo>
                  <a:pt x="54769" y="9276"/>
                  <a:pt x="55055" y="9466"/>
                  <a:pt x="55245" y="9466"/>
                </a:cubicBezTo>
                <a:cubicBezTo>
                  <a:pt x="53245" y="8038"/>
                  <a:pt x="49625" y="7561"/>
                  <a:pt x="48101" y="5275"/>
                </a:cubicBezTo>
                <a:cubicBezTo>
                  <a:pt x="48768" y="4323"/>
                  <a:pt x="49721" y="7276"/>
                  <a:pt x="50482" y="5561"/>
                </a:cubicBezTo>
                <a:cubicBezTo>
                  <a:pt x="49625" y="5656"/>
                  <a:pt x="48196" y="4323"/>
                  <a:pt x="46768" y="3942"/>
                </a:cubicBezTo>
                <a:cubicBezTo>
                  <a:pt x="47244" y="2608"/>
                  <a:pt x="47340" y="3942"/>
                  <a:pt x="47816" y="4037"/>
                </a:cubicBezTo>
                <a:cubicBezTo>
                  <a:pt x="47434" y="2418"/>
                  <a:pt x="46387" y="2513"/>
                  <a:pt x="45530" y="1084"/>
                </a:cubicBezTo>
                <a:cubicBezTo>
                  <a:pt x="45720" y="513"/>
                  <a:pt x="46006" y="513"/>
                  <a:pt x="46291" y="608"/>
                </a:cubicBezTo>
                <a:cubicBezTo>
                  <a:pt x="46482" y="-440"/>
                  <a:pt x="45244" y="227"/>
                  <a:pt x="44863" y="37"/>
                </a:cubicBezTo>
                <a:cubicBezTo>
                  <a:pt x="45053" y="1370"/>
                  <a:pt x="45244" y="2704"/>
                  <a:pt x="46863" y="3180"/>
                </a:cubicBezTo>
                <a:cubicBezTo>
                  <a:pt x="45434" y="3656"/>
                  <a:pt x="44005" y="4132"/>
                  <a:pt x="42196" y="2989"/>
                </a:cubicBezTo>
                <a:cubicBezTo>
                  <a:pt x="42863" y="5180"/>
                  <a:pt x="46006" y="5275"/>
                  <a:pt x="49054" y="7180"/>
                </a:cubicBezTo>
                <a:cubicBezTo>
                  <a:pt x="48863" y="7466"/>
                  <a:pt x="48578" y="7657"/>
                  <a:pt x="48292" y="7657"/>
                </a:cubicBezTo>
                <a:cubicBezTo>
                  <a:pt x="48006" y="8419"/>
                  <a:pt x="49054" y="7561"/>
                  <a:pt x="49339" y="7752"/>
                </a:cubicBezTo>
                <a:cubicBezTo>
                  <a:pt x="49816" y="8038"/>
                  <a:pt x="49530" y="8800"/>
                  <a:pt x="49149" y="9562"/>
                </a:cubicBezTo>
                <a:cubicBezTo>
                  <a:pt x="44196" y="8038"/>
                  <a:pt x="42291" y="3561"/>
                  <a:pt x="37909" y="3085"/>
                </a:cubicBezTo>
                <a:cubicBezTo>
                  <a:pt x="38100" y="4228"/>
                  <a:pt x="38958" y="4037"/>
                  <a:pt x="40196" y="4894"/>
                </a:cubicBezTo>
                <a:cubicBezTo>
                  <a:pt x="40005" y="5275"/>
                  <a:pt x="39624" y="4990"/>
                  <a:pt x="39338" y="4894"/>
                </a:cubicBezTo>
                <a:cubicBezTo>
                  <a:pt x="40862" y="6228"/>
                  <a:pt x="42767" y="7180"/>
                  <a:pt x="44958" y="8133"/>
                </a:cubicBezTo>
                <a:cubicBezTo>
                  <a:pt x="41624" y="8038"/>
                  <a:pt x="38386" y="6133"/>
                  <a:pt x="36957" y="4609"/>
                </a:cubicBezTo>
                <a:cubicBezTo>
                  <a:pt x="37148" y="4228"/>
                  <a:pt x="37529" y="4513"/>
                  <a:pt x="37815" y="4609"/>
                </a:cubicBezTo>
                <a:cubicBezTo>
                  <a:pt x="37719" y="2323"/>
                  <a:pt x="35338" y="3275"/>
                  <a:pt x="34004" y="3656"/>
                </a:cubicBezTo>
                <a:cubicBezTo>
                  <a:pt x="33909" y="4132"/>
                  <a:pt x="35433" y="4037"/>
                  <a:pt x="36100" y="4609"/>
                </a:cubicBezTo>
                <a:cubicBezTo>
                  <a:pt x="35338" y="5085"/>
                  <a:pt x="34671" y="5371"/>
                  <a:pt x="34195" y="4513"/>
                </a:cubicBezTo>
                <a:cubicBezTo>
                  <a:pt x="34290" y="6323"/>
                  <a:pt x="30575" y="5180"/>
                  <a:pt x="29718" y="4418"/>
                </a:cubicBezTo>
                <a:cubicBezTo>
                  <a:pt x="30194" y="3180"/>
                  <a:pt x="30385" y="4894"/>
                  <a:pt x="31052" y="3847"/>
                </a:cubicBezTo>
                <a:cubicBezTo>
                  <a:pt x="30480" y="4990"/>
                  <a:pt x="31909" y="4418"/>
                  <a:pt x="33052" y="5180"/>
                </a:cubicBezTo>
                <a:cubicBezTo>
                  <a:pt x="33433" y="4513"/>
                  <a:pt x="32957" y="4418"/>
                  <a:pt x="32671" y="4228"/>
                </a:cubicBezTo>
                <a:cubicBezTo>
                  <a:pt x="32861" y="3942"/>
                  <a:pt x="33052" y="4132"/>
                  <a:pt x="33242" y="4132"/>
                </a:cubicBezTo>
                <a:cubicBezTo>
                  <a:pt x="31623" y="3466"/>
                  <a:pt x="30099" y="2989"/>
                  <a:pt x="28956" y="2894"/>
                </a:cubicBezTo>
                <a:cubicBezTo>
                  <a:pt x="29718" y="3085"/>
                  <a:pt x="29242" y="3847"/>
                  <a:pt x="28956" y="4799"/>
                </a:cubicBezTo>
                <a:cubicBezTo>
                  <a:pt x="26670" y="5752"/>
                  <a:pt x="24193" y="5942"/>
                  <a:pt x="22479" y="9562"/>
                </a:cubicBezTo>
                <a:cubicBezTo>
                  <a:pt x="24289" y="8419"/>
                  <a:pt x="25908" y="6323"/>
                  <a:pt x="27623" y="7657"/>
                </a:cubicBezTo>
                <a:cubicBezTo>
                  <a:pt x="27241" y="8990"/>
                  <a:pt x="25146" y="10895"/>
                  <a:pt x="23717" y="10514"/>
                </a:cubicBezTo>
                <a:cubicBezTo>
                  <a:pt x="23432" y="10895"/>
                  <a:pt x="25146" y="10800"/>
                  <a:pt x="23908" y="11371"/>
                </a:cubicBezTo>
                <a:cubicBezTo>
                  <a:pt x="23622" y="11943"/>
                  <a:pt x="24860" y="11562"/>
                  <a:pt x="25241" y="11562"/>
                </a:cubicBezTo>
                <a:cubicBezTo>
                  <a:pt x="24575" y="10705"/>
                  <a:pt x="25908" y="10324"/>
                  <a:pt x="26765" y="10705"/>
                </a:cubicBezTo>
                <a:cubicBezTo>
                  <a:pt x="25908" y="11467"/>
                  <a:pt x="25146" y="12705"/>
                  <a:pt x="24099" y="12133"/>
                </a:cubicBezTo>
                <a:cubicBezTo>
                  <a:pt x="24479" y="13181"/>
                  <a:pt x="23527" y="13562"/>
                  <a:pt x="23527" y="14610"/>
                </a:cubicBezTo>
                <a:cubicBezTo>
                  <a:pt x="24575" y="14610"/>
                  <a:pt x="25241" y="12705"/>
                  <a:pt x="26384" y="12800"/>
                </a:cubicBezTo>
                <a:cubicBezTo>
                  <a:pt x="26670" y="14134"/>
                  <a:pt x="24384" y="13562"/>
                  <a:pt x="24765" y="15181"/>
                </a:cubicBezTo>
                <a:cubicBezTo>
                  <a:pt x="24765" y="14991"/>
                  <a:pt x="22956" y="15753"/>
                  <a:pt x="23622" y="14610"/>
                </a:cubicBezTo>
                <a:cubicBezTo>
                  <a:pt x="23432" y="16039"/>
                  <a:pt x="22193" y="17563"/>
                  <a:pt x="20574" y="17467"/>
                </a:cubicBezTo>
                <a:cubicBezTo>
                  <a:pt x="19908" y="18325"/>
                  <a:pt x="19717" y="20706"/>
                  <a:pt x="19431" y="19277"/>
                </a:cubicBezTo>
                <a:cubicBezTo>
                  <a:pt x="18574" y="19372"/>
                  <a:pt x="19145" y="21373"/>
                  <a:pt x="19908" y="20706"/>
                </a:cubicBezTo>
                <a:cubicBezTo>
                  <a:pt x="18765" y="21563"/>
                  <a:pt x="17716" y="23182"/>
                  <a:pt x="16478" y="23754"/>
                </a:cubicBezTo>
                <a:cubicBezTo>
                  <a:pt x="16288" y="24325"/>
                  <a:pt x="16573" y="24706"/>
                  <a:pt x="17145" y="24802"/>
                </a:cubicBezTo>
                <a:cubicBezTo>
                  <a:pt x="16193" y="26611"/>
                  <a:pt x="16002" y="26897"/>
                  <a:pt x="15050" y="27373"/>
                </a:cubicBezTo>
                <a:cubicBezTo>
                  <a:pt x="15812" y="27659"/>
                  <a:pt x="15430" y="28612"/>
                  <a:pt x="16478" y="28802"/>
                </a:cubicBezTo>
                <a:cubicBezTo>
                  <a:pt x="15430" y="29755"/>
                  <a:pt x="15240" y="29850"/>
                  <a:pt x="14288" y="29755"/>
                </a:cubicBezTo>
                <a:cubicBezTo>
                  <a:pt x="14954" y="30993"/>
                  <a:pt x="12859" y="31183"/>
                  <a:pt x="12573" y="32041"/>
                </a:cubicBezTo>
                <a:cubicBezTo>
                  <a:pt x="12097" y="31374"/>
                  <a:pt x="11430" y="31088"/>
                  <a:pt x="10668" y="31183"/>
                </a:cubicBezTo>
                <a:cubicBezTo>
                  <a:pt x="9906" y="31755"/>
                  <a:pt x="12097" y="31279"/>
                  <a:pt x="11811" y="32517"/>
                </a:cubicBezTo>
                <a:cubicBezTo>
                  <a:pt x="11239" y="33088"/>
                  <a:pt x="10287" y="32422"/>
                  <a:pt x="9716" y="33088"/>
                </a:cubicBezTo>
                <a:cubicBezTo>
                  <a:pt x="9811" y="33755"/>
                  <a:pt x="10859" y="33946"/>
                  <a:pt x="10383" y="34898"/>
                </a:cubicBezTo>
                <a:cubicBezTo>
                  <a:pt x="7715" y="36613"/>
                  <a:pt x="6191" y="41661"/>
                  <a:pt x="3239" y="41280"/>
                </a:cubicBezTo>
                <a:cubicBezTo>
                  <a:pt x="2953" y="41661"/>
                  <a:pt x="2572" y="42518"/>
                  <a:pt x="1810" y="42994"/>
                </a:cubicBezTo>
                <a:cubicBezTo>
                  <a:pt x="2381" y="42709"/>
                  <a:pt x="3429" y="43185"/>
                  <a:pt x="3524" y="43756"/>
                </a:cubicBezTo>
                <a:cubicBezTo>
                  <a:pt x="3143" y="44518"/>
                  <a:pt x="2572" y="44804"/>
                  <a:pt x="1905" y="44614"/>
                </a:cubicBezTo>
                <a:cubicBezTo>
                  <a:pt x="1714" y="45757"/>
                  <a:pt x="2953" y="44804"/>
                  <a:pt x="3334" y="44899"/>
                </a:cubicBezTo>
                <a:cubicBezTo>
                  <a:pt x="3906" y="45757"/>
                  <a:pt x="3620" y="46423"/>
                  <a:pt x="3429" y="47281"/>
                </a:cubicBezTo>
                <a:cubicBezTo>
                  <a:pt x="5239" y="48138"/>
                  <a:pt x="6572" y="48995"/>
                  <a:pt x="6382" y="51376"/>
                </a:cubicBezTo>
                <a:cubicBezTo>
                  <a:pt x="6001" y="52329"/>
                  <a:pt x="5334" y="52043"/>
                  <a:pt x="4667" y="51757"/>
                </a:cubicBezTo>
                <a:cubicBezTo>
                  <a:pt x="4382" y="51567"/>
                  <a:pt x="4667" y="50995"/>
                  <a:pt x="4953" y="51091"/>
                </a:cubicBezTo>
                <a:cubicBezTo>
                  <a:pt x="4858" y="50424"/>
                  <a:pt x="2572" y="51757"/>
                  <a:pt x="2953" y="52900"/>
                </a:cubicBezTo>
                <a:cubicBezTo>
                  <a:pt x="2096" y="52234"/>
                  <a:pt x="1714" y="53186"/>
                  <a:pt x="858" y="52710"/>
                </a:cubicBezTo>
                <a:cubicBezTo>
                  <a:pt x="191" y="54234"/>
                  <a:pt x="1714" y="52329"/>
                  <a:pt x="2381" y="53377"/>
                </a:cubicBezTo>
                <a:cubicBezTo>
                  <a:pt x="667" y="53281"/>
                  <a:pt x="2096" y="54424"/>
                  <a:pt x="2381" y="55282"/>
                </a:cubicBezTo>
                <a:cubicBezTo>
                  <a:pt x="2096" y="56044"/>
                  <a:pt x="1048" y="55853"/>
                  <a:pt x="1334" y="56996"/>
                </a:cubicBezTo>
                <a:close/>
                <a:moveTo>
                  <a:pt x="189357" y="56329"/>
                </a:moveTo>
                <a:cubicBezTo>
                  <a:pt x="188214" y="57282"/>
                  <a:pt x="182785" y="54139"/>
                  <a:pt x="182118" y="54234"/>
                </a:cubicBezTo>
                <a:cubicBezTo>
                  <a:pt x="183737" y="53567"/>
                  <a:pt x="188500" y="57091"/>
                  <a:pt x="189357" y="56329"/>
                </a:cubicBezTo>
                <a:close/>
                <a:moveTo>
                  <a:pt x="151543" y="45852"/>
                </a:moveTo>
                <a:cubicBezTo>
                  <a:pt x="150400" y="45852"/>
                  <a:pt x="148876" y="45280"/>
                  <a:pt x="147924" y="44518"/>
                </a:cubicBezTo>
                <a:cubicBezTo>
                  <a:pt x="149162" y="44233"/>
                  <a:pt x="150686" y="45090"/>
                  <a:pt x="151543" y="45852"/>
                </a:cubicBezTo>
                <a:close/>
                <a:moveTo>
                  <a:pt x="144589" y="43947"/>
                </a:moveTo>
                <a:cubicBezTo>
                  <a:pt x="143256" y="43280"/>
                  <a:pt x="142494" y="43661"/>
                  <a:pt x="142113" y="42423"/>
                </a:cubicBezTo>
                <a:cubicBezTo>
                  <a:pt x="143066" y="42709"/>
                  <a:pt x="144971" y="43566"/>
                  <a:pt x="144589" y="43947"/>
                </a:cubicBezTo>
                <a:close/>
                <a:moveTo>
                  <a:pt x="93059" y="26707"/>
                </a:moveTo>
                <a:cubicBezTo>
                  <a:pt x="92107" y="25278"/>
                  <a:pt x="89916" y="26326"/>
                  <a:pt x="89916" y="24802"/>
                </a:cubicBezTo>
                <a:cubicBezTo>
                  <a:pt x="90868" y="25468"/>
                  <a:pt x="93155" y="25278"/>
                  <a:pt x="93059" y="26707"/>
                </a:cubicBezTo>
                <a:close/>
                <a:moveTo>
                  <a:pt x="87725" y="103954"/>
                </a:moveTo>
                <a:cubicBezTo>
                  <a:pt x="87154" y="103192"/>
                  <a:pt x="84868" y="103764"/>
                  <a:pt x="84773" y="102240"/>
                </a:cubicBezTo>
                <a:cubicBezTo>
                  <a:pt x="86487" y="102145"/>
                  <a:pt x="87344" y="102526"/>
                  <a:pt x="87725" y="103954"/>
                </a:cubicBezTo>
                <a:close/>
                <a:moveTo>
                  <a:pt x="86487" y="23563"/>
                </a:moveTo>
                <a:cubicBezTo>
                  <a:pt x="84963" y="22897"/>
                  <a:pt x="83820" y="23278"/>
                  <a:pt x="82963" y="21849"/>
                </a:cubicBezTo>
                <a:cubicBezTo>
                  <a:pt x="84011" y="21944"/>
                  <a:pt x="86296" y="22897"/>
                  <a:pt x="86487" y="23563"/>
                </a:cubicBezTo>
                <a:close/>
                <a:moveTo>
                  <a:pt x="80200" y="101764"/>
                </a:moveTo>
                <a:cubicBezTo>
                  <a:pt x="84011" y="102526"/>
                  <a:pt x="87630" y="105764"/>
                  <a:pt x="90583" y="105288"/>
                </a:cubicBezTo>
                <a:cubicBezTo>
                  <a:pt x="90297" y="105002"/>
                  <a:pt x="89059" y="105193"/>
                  <a:pt x="89345" y="104526"/>
                </a:cubicBezTo>
                <a:cubicBezTo>
                  <a:pt x="92678" y="106050"/>
                  <a:pt x="95155" y="106621"/>
                  <a:pt x="96869" y="108526"/>
                </a:cubicBezTo>
                <a:cubicBezTo>
                  <a:pt x="91535" y="106621"/>
                  <a:pt x="87535" y="105669"/>
                  <a:pt x="83248" y="103288"/>
                </a:cubicBezTo>
                <a:lnTo>
                  <a:pt x="81153" y="102526"/>
                </a:lnTo>
                <a:cubicBezTo>
                  <a:pt x="80582" y="102430"/>
                  <a:pt x="78772" y="101478"/>
                  <a:pt x="80200" y="101764"/>
                </a:cubicBezTo>
                <a:close/>
                <a:moveTo>
                  <a:pt x="78867" y="99763"/>
                </a:moveTo>
                <a:cubicBezTo>
                  <a:pt x="77724" y="99954"/>
                  <a:pt x="76581" y="99192"/>
                  <a:pt x="75915" y="98716"/>
                </a:cubicBezTo>
                <a:cubicBezTo>
                  <a:pt x="77438" y="98620"/>
                  <a:pt x="78200" y="99287"/>
                  <a:pt x="78867" y="99763"/>
                </a:cubicBezTo>
                <a:close/>
                <a:moveTo>
                  <a:pt x="54102" y="9943"/>
                </a:moveTo>
                <a:cubicBezTo>
                  <a:pt x="56769" y="11371"/>
                  <a:pt x="58103" y="11276"/>
                  <a:pt x="58769" y="13467"/>
                </a:cubicBezTo>
                <a:cubicBezTo>
                  <a:pt x="59627" y="12991"/>
                  <a:pt x="60960" y="13372"/>
                  <a:pt x="61436" y="14515"/>
                </a:cubicBezTo>
                <a:cubicBezTo>
                  <a:pt x="58960" y="14610"/>
                  <a:pt x="57436" y="11848"/>
                  <a:pt x="56865" y="13372"/>
                </a:cubicBezTo>
                <a:cubicBezTo>
                  <a:pt x="56007" y="13276"/>
                  <a:pt x="56102" y="12705"/>
                  <a:pt x="55531" y="12419"/>
                </a:cubicBezTo>
                <a:cubicBezTo>
                  <a:pt x="52197" y="10800"/>
                  <a:pt x="55245" y="12133"/>
                  <a:pt x="56769" y="12133"/>
                </a:cubicBezTo>
                <a:cubicBezTo>
                  <a:pt x="56483" y="11276"/>
                  <a:pt x="53816" y="12038"/>
                  <a:pt x="54102" y="9943"/>
                </a:cubicBezTo>
                <a:close/>
                <a:moveTo>
                  <a:pt x="26765" y="7085"/>
                </a:moveTo>
                <a:cubicBezTo>
                  <a:pt x="28004" y="5371"/>
                  <a:pt x="30766" y="6037"/>
                  <a:pt x="31718" y="6228"/>
                </a:cubicBezTo>
                <a:cubicBezTo>
                  <a:pt x="29718" y="6990"/>
                  <a:pt x="28766" y="6895"/>
                  <a:pt x="26765" y="7085"/>
                </a:cubicBezTo>
                <a:close/>
                <a:moveTo>
                  <a:pt x="28670" y="8800"/>
                </a:moveTo>
                <a:cubicBezTo>
                  <a:pt x="28480" y="8800"/>
                  <a:pt x="28384" y="8704"/>
                  <a:pt x="28290" y="8990"/>
                </a:cubicBezTo>
                <a:cubicBezTo>
                  <a:pt x="28480" y="9181"/>
                  <a:pt x="28766" y="9181"/>
                  <a:pt x="28575" y="9562"/>
                </a:cubicBezTo>
                <a:cubicBezTo>
                  <a:pt x="28004" y="8704"/>
                  <a:pt x="26956" y="10419"/>
                  <a:pt x="27051" y="9181"/>
                </a:cubicBezTo>
                <a:cubicBezTo>
                  <a:pt x="27432" y="9085"/>
                  <a:pt x="28670" y="7561"/>
                  <a:pt x="28670" y="8800"/>
                </a:cubicBezTo>
                <a:close/>
                <a:moveTo>
                  <a:pt x="5239" y="46804"/>
                </a:moveTo>
                <a:cubicBezTo>
                  <a:pt x="4953" y="46614"/>
                  <a:pt x="4763" y="47281"/>
                  <a:pt x="4477" y="47185"/>
                </a:cubicBezTo>
                <a:cubicBezTo>
                  <a:pt x="4096" y="45566"/>
                  <a:pt x="4858" y="46328"/>
                  <a:pt x="5334" y="45280"/>
                </a:cubicBezTo>
                <a:cubicBezTo>
                  <a:pt x="5049" y="45947"/>
                  <a:pt x="5810" y="46042"/>
                  <a:pt x="5239" y="46804"/>
                </a:cubicBezTo>
                <a:close/>
                <a:moveTo>
                  <a:pt x="8668" y="43375"/>
                </a:moveTo>
                <a:cubicBezTo>
                  <a:pt x="8477" y="43375"/>
                  <a:pt x="8287" y="43471"/>
                  <a:pt x="8097" y="43947"/>
                </a:cubicBezTo>
                <a:lnTo>
                  <a:pt x="6858" y="43375"/>
                </a:lnTo>
                <a:cubicBezTo>
                  <a:pt x="7144" y="42423"/>
                  <a:pt x="8763" y="42899"/>
                  <a:pt x="8668" y="43375"/>
                </a:cubicBezTo>
                <a:close/>
                <a:moveTo>
                  <a:pt x="6001" y="43280"/>
                </a:moveTo>
                <a:cubicBezTo>
                  <a:pt x="6858" y="43566"/>
                  <a:pt x="7048" y="44233"/>
                  <a:pt x="6668" y="45090"/>
                </a:cubicBezTo>
                <a:cubicBezTo>
                  <a:pt x="6096" y="44614"/>
                  <a:pt x="5620" y="44137"/>
                  <a:pt x="6001" y="43280"/>
                </a:cubicBezTo>
                <a:close/>
              </a:path>
            </a:pathLst>
          </a:custGeom>
          <a:solidFill>
            <a:srgbClr val="237E85"/>
          </a:solidFill>
          <a:ln w="9525" cap="flat">
            <a:noFill/>
            <a:prstDash val="solid"/>
            <a:miter/>
          </a:ln>
        </p:spPr>
        <p:txBody>
          <a:bodyPr rtlCol="0" anchor="ctr"/>
          <a:lstStyle/>
          <a:p>
            <a:endParaRPr lang="en-US"/>
          </a:p>
        </p:txBody>
      </p:sp>
      <p:sp>
        <p:nvSpPr>
          <p:cNvPr id="786" name="צורה חופשית: צורה 759">
            <a:extLst>
              <a:ext uri="{FF2B5EF4-FFF2-40B4-BE49-F238E27FC236}">
                <a16:creationId xmlns:a16="http://schemas.microsoft.com/office/drawing/2014/main" id="{508FA2AF-F7B8-4032-B35B-236D1B652F9D}"/>
              </a:ext>
            </a:extLst>
          </p:cNvPr>
          <p:cNvSpPr/>
          <p:nvPr userDrawn="1"/>
        </p:nvSpPr>
        <p:spPr>
          <a:xfrm>
            <a:off x="6302858" y="516826"/>
            <a:ext cx="2119" cy="1523"/>
          </a:xfrm>
          <a:custGeom>
            <a:avLst/>
            <a:gdLst>
              <a:gd name="connsiteX0" fmla="*/ 2120 w 2119"/>
              <a:gd name="connsiteY0" fmla="*/ 1524 h 1523"/>
              <a:gd name="connsiteX1" fmla="*/ 310 w 2119"/>
              <a:gd name="connsiteY1" fmla="*/ 0 h 1523"/>
              <a:gd name="connsiteX2" fmla="*/ 786 w 2119"/>
              <a:gd name="connsiteY2" fmla="*/ 953 h 1523"/>
              <a:gd name="connsiteX3" fmla="*/ 2120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20" y="1524"/>
                </a:moveTo>
                <a:cubicBezTo>
                  <a:pt x="2025" y="762"/>
                  <a:pt x="1168" y="286"/>
                  <a:pt x="310" y="0"/>
                </a:cubicBezTo>
                <a:cubicBezTo>
                  <a:pt x="-928" y="95"/>
                  <a:pt x="2025" y="857"/>
                  <a:pt x="786" y="953"/>
                </a:cubicBezTo>
                <a:cubicBezTo>
                  <a:pt x="501" y="1905"/>
                  <a:pt x="1644" y="762"/>
                  <a:pt x="2120" y="1524"/>
                </a:cubicBezTo>
                <a:close/>
              </a:path>
            </a:pathLst>
          </a:custGeom>
          <a:solidFill>
            <a:srgbClr val="237E85"/>
          </a:solidFill>
          <a:ln w="9525" cap="flat">
            <a:noFill/>
            <a:prstDash val="solid"/>
            <a:miter/>
          </a:ln>
        </p:spPr>
        <p:txBody>
          <a:bodyPr rtlCol="0" anchor="ctr"/>
          <a:lstStyle/>
          <a:p>
            <a:endParaRPr lang="en-US"/>
          </a:p>
        </p:txBody>
      </p:sp>
      <p:sp>
        <p:nvSpPr>
          <p:cNvPr id="787" name="צורה חופשית: צורה 760">
            <a:extLst>
              <a:ext uri="{FF2B5EF4-FFF2-40B4-BE49-F238E27FC236}">
                <a16:creationId xmlns:a16="http://schemas.microsoft.com/office/drawing/2014/main" id="{C0F298FA-4761-4ADF-9F2B-BC4A72863F03}"/>
              </a:ext>
            </a:extLst>
          </p:cNvPr>
          <p:cNvSpPr/>
          <p:nvPr userDrawn="1"/>
        </p:nvSpPr>
        <p:spPr>
          <a:xfrm>
            <a:off x="6403371" y="549687"/>
            <a:ext cx="50101" cy="14859"/>
          </a:xfrm>
          <a:custGeom>
            <a:avLst/>
            <a:gdLst>
              <a:gd name="connsiteX0" fmla="*/ 41434 w 50101"/>
              <a:gd name="connsiteY0" fmla="*/ 13716 h 14859"/>
              <a:gd name="connsiteX1" fmla="*/ 50102 w 50101"/>
              <a:gd name="connsiteY1" fmla="*/ 14859 h 14859"/>
              <a:gd name="connsiteX2" fmla="*/ 16192 w 50101"/>
              <a:gd name="connsiteY2" fmla="*/ 5525 h 14859"/>
              <a:gd name="connsiteX3" fmla="*/ 16383 w 50101"/>
              <a:gd name="connsiteY3" fmla="*/ 5906 h 14859"/>
              <a:gd name="connsiteX4" fmla="*/ 952 w 50101"/>
              <a:gd name="connsiteY4" fmla="*/ 0 h 14859"/>
              <a:gd name="connsiteX5" fmla="*/ 3905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5" y="13526"/>
                  <a:pt x="50102" y="14859"/>
                </a:cubicBezTo>
                <a:cubicBezTo>
                  <a:pt x="42100" y="10287"/>
                  <a:pt x="27717" y="8763"/>
                  <a:pt x="16192" y="5525"/>
                </a:cubicBezTo>
                <a:cubicBezTo>
                  <a:pt x="16192" y="5715"/>
                  <a:pt x="16287" y="5810"/>
                  <a:pt x="16383" y="5906"/>
                </a:cubicBezTo>
                <a:cubicBezTo>
                  <a:pt x="13239" y="4572"/>
                  <a:pt x="5810" y="2096"/>
                  <a:pt x="952" y="0"/>
                </a:cubicBezTo>
                <a:cubicBezTo>
                  <a:pt x="1048" y="1333"/>
                  <a:pt x="3048" y="1143"/>
                  <a:pt x="3905" y="1905"/>
                </a:cubicBezTo>
                <a:cubicBezTo>
                  <a:pt x="2762" y="3048"/>
                  <a:pt x="1524" y="857"/>
                  <a:pt x="0" y="1524"/>
                </a:cubicBezTo>
                <a:cubicBezTo>
                  <a:pt x="8096" y="4858"/>
                  <a:pt x="15430" y="7715"/>
                  <a:pt x="23908" y="8477"/>
                </a:cubicBezTo>
                <a:cubicBezTo>
                  <a:pt x="26670" y="10573"/>
                  <a:pt x="33528" y="10763"/>
                  <a:pt x="38862" y="12002"/>
                </a:cubicBezTo>
                <a:cubicBezTo>
                  <a:pt x="39433" y="11240"/>
                  <a:pt x="36004" y="11525"/>
                  <a:pt x="35814" y="10573"/>
                </a:cubicBezTo>
                <a:cubicBezTo>
                  <a:pt x="38862" y="10573"/>
                  <a:pt x="41053" y="12478"/>
                  <a:pt x="44291" y="12859"/>
                </a:cubicBezTo>
                <a:cubicBezTo>
                  <a:pt x="43815" y="14288"/>
                  <a:pt x="42291" y="13335"/>
                  <a:pt x="41434" y="13716"/>
                </a:cubicBezTo>
                <a:close/>
                <a:moveTo>
                  <a:pt x="5334" y="2667"/>
                </a:moveTo>
                <a:cubicBezTo>
                  <a:pt x="6667" y="2572"/>
                  <a:pt x="8858" y="2857"/>
                  <a:pt x="9430" y="4096"/>
                </a:cubicBezTo>
                <a:cubicBezTo>
                  <a:pt x="8096" y="4572"/>
                  <a:pt x="6382" y="3334"/>
                  <a:pt x="5334" y="2667"/>
                </a:cubicBezTo>
                <a:close/>
              </a:path>
            </a:pathLst>
          </a:custGeom>
          <a:solidFill>
            <a:srgbClr val="237E85"/>
          </a:solidFill>
          <a:ln w="9525" cap="flat">
            <a:noFill/>
            <a:prstDash val="solid"/>
            <a:miter/>
          </a:ln>
        </p:spPr>
        <p:txBody>
          <a:bodyPr rtlCol="0" anchor="ctr"/>
          <a:lstStyle/>
          <a:p>
            <a:endParaRPr lang="en-US"/>
          </a:p>
        </p:txBody>
      </p:sp>
      <p:sp>
        <p:nvSpPr>
          <p:cNvPr id="788" name="צורה חופשית: צורה 761">
            <a:extLst>
              <a:ext uri="{FF2B5EF4-FFF2-40B4-BE49-F238E27FC236}">
                <a16:creationId xmlns:a16="http://schemas.microsoft.com/office/drawing/2014/main" id="{90B5084D-5573-47C6-88E7-5812D85D3985}"/>
              </a:ext>
            </a:extLst>
          </p:cNvPr>
          <p:cNvSpPr/>
          <p:nvPr userDrawn="1"/>
        </p:nvSpPr>
        <p:spPr>
          <a:xfrm>
            <a:off x="6285452" y="509873"/>
            <a:ext cx="2190" cy="1333"/>
          </a:xfrm>
          <a:custGeom>
            <a:avLst/>
            <a:gdLst>
              <a:gd name="connsiteX0" fmla="*/ 0 w 2190"/>
              <a:gd name="connsiteY0" fmla="*/ 0 h 1333"/>
              <a:gd name="connsiteX1" fmla="*/ 2191 w 2190"/>
              <a:gd name="connsiteY1" fmla="*/ 1333 h 1333"/>
              <a:gd name="connsiteX2" fmla="*/ 0 w 2190"/>
              <a:gd name="connsiteY2" fmla="*/ 0 h 1333"/>
            </a:gdLst>
            <a:ahLst/>
            <a:cxnLst>
              <a:cxn ang="0">
                <a:pos x="connsiteX0" y="connsiteY0"/>
              </a:cxn>
              <a:cxn ang="0">
                <a:pos x="connsiteX1" y="connsiteY1"/>
              </a:cxn>
              <a:cxn ang="0">
                <a:pos x="connsiteX2" y="connsiteY2"/>
              </a:cxn>
            </a:cxnLst>
            <a:rect l="l" t="t" r="r" b="b"/>
            <a:pathLst>
              <a:path w="2190" h="1333">
                <a:moveTo>
                  <a:pt x="0" y="0"/>
                </a:moveTo>
                <a:cubicBezTo>
                  <a:pt x="0" y="857"/>
                  <a:pt x="1619" y="857"/>
                  <a:pt x="2191" y="1333"/>
                </a:cubicBezTo>
                <a:cubicBezTo>
                  <a:pt x="2191" y="476"/>
                  <a:pt x="571" y="476"/>
                  <a:pt x="0" y="0"/>
                </a:cubicBezTo>
                <a:close/>
              </a:path>
            </a:pathLst>
          </a:custGeom>
          <a:solidFill>
            <a:srgbClr val="237E85"/>
          </a:solidFill>
          <a:ln w="9525" cap="flat">
            <a:noFill/>
            <a:prstDash val="solid"/>
            <a:miter/>
          </a:ln>
        </p:spPr>
        <p:txBody>
          <a:bodyPr rtlCol="0" anchor="ctr"/>
          <a:lstStyle/>
          <a:p>
            <a:endParaRPr lang="en-US"/>
          </a:p>
        </p:txBody>
      </p:sp>
      <p:sp>
        <p:nvSpPr>
          <p:cNvPr id="789" name="צורה חופשית: צורה 762">
            <a:extLst>
              <a:ext uri="{FF2B5EF4-FFF2-40B4-BE49-F238E27FC236}">
                <a16:creationId xmlns:a16="http://schemas.microsoft.com/office/drawing/2014/main" id="{A6E88AA7-5544-44A8-9775-D8689E7CB2F1}"/>
              </a:ext>
            </a:extLst>
          </p:cNvPr>
          <p:cNvSpPr/>
          <p:nvPr userDrawn="1"/>
        </p:nvSpPr>
        <p:spPr>
          <a:xfrm>
            <a:off x="6398390" y="547306"/>
            <a:ext cx="5361" cy="3758"/>
          </a:xfrm>
          <a:custGeom>
            <a:avLst/>
            <a:gdLst>
              <a:gd name="connsiteX0" fmla="*/ 5362 w 5361"/>
              <a:gd name="connsiteY0" fmla="*/ 2572 h 3758"/>
              <a:gd name="connsiteX1" fmla="*/ 28 w 5361"/>
              <a:gd name="connsiteY1" fmla="*/ 0 h 3758"/>
              <a:gd name="connsiteX2" fmla="*/ 1933 w 5361"/>
              <a:gd name="connsiteY2" fmla="*/ 1619 h 3758"/>
              <a:gd name="connsiteX3" fmla="*/ 695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3" y="1619"/>
                </a:cubicBezTo>
                <a:cubicBezTo>
                  <a:pt x="599" y="2572"/>
                  <a:pt x="-67" y="1905"/>
                  <a:pt x="695" y="3143"/>
                </a:cubicBezTo>
                <a:cubicBezTo>
                  <a:pt x="1362" y="2572"/>
                  <a:pt x="2505" y="4381"/>
                  <a:pt x="3552" y="3524"/>
                </a:cubicBezTo>
                <a:cubicBezTo>
                  <a:pt x="3838" y="2762"/>
                  <a:pt x="2695" y="3143"/>
                  <a:pt x="2409" y="2857"/>
                </a:cubicBezTo>
                <a:cubicBezTo>
                  <a:pt x="3171" y="1715"/>
                  <a:pt x="4219" y="3334"/>
                  <a:pt x="5362" y="2572"/>
                </a:cubicBezTo>
                <a:close/>
              </a:path>
            </a:pathLst>
          </a:custGeom>
          <a:solidFill>
            <a:srgbClr val="237E85"/>
          </a:solidFill>
          <a:ln w="9525" cap="flat">
            <a:noFill/>
            <a:prstDash val="solid"/>
            <a:miter/>
          </a:ln>
        </p:spPr>
        <p:txBody>
          <a:bodyPr rtlCol="0" anchor="ctr"/>
          <a:lstStyle/>
          <a:p>
            <a:endParaRPr lang="en-US"/>
          </a:p>
        </p:txBody>
      </p:sp>
      <p:sp>
        <p:nvSpPr>
          <p:cNvPr id="790" name="צורה חופשית: צורה 763">
            <a:extLst>
              <a:ext uri="{FF2B5EF4-FFF2-40B4-BE49-F238E27FC236}">
                <a16:creationId xmlns:a16="http://schemas.microsoft.com/office/drawing/2014/main" id="{90A3268C-4240-4E9B-867F-4FC2C9B2FF91}"/>
              </a:ext>
            </a:extLst>
          </p:cNvPr>
          <p:cNvSpPr/>
          <p:nvPr userDrawn="1"/>
        </p:nvSpPr>
        <p:spPr>
          <a:xfrm>
            <a:off x="6352863" y="536162"/>
            <a:ext cx="3359" cy="2571"/>
          </a:xfrm>
          <a:custGeom>
            <a:avLst/>
            <a:gdLst>
              <a:gd name="connsiteX0" fmla="*/ 3360 w 3359"/>
              <a:gd name="connsiteY0" fmla="*/ 1619 h 2571"/>
              <a:gd name="connsiteX1" fmla="*/ 883 w 3359"/>
              <a:gd name="connsiteY1" fmla="*/ 0 h 2571"/>
              <a:gd name="connsiteX2" fmla="*/ 25 w 3359"/>
              <a:gd name="connsiteY2" fmla="*/ 857 h 2571"/>
              <a:gd name="connsiteX3" fmla="*/ 2693 w 3359"/>
              <a:gd name="connsiteY3" fmla="*/ 2572 h 2571"/>
              <a:gd name="connsiteX4" fmla="*/ 2407 w 3359"/>
              <a:gd name="connsiteY4" fmla="*/ 1715 h 2571"/>
              <a:gd name="connsiteX5" fmla="*/ 3360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60" y="1619"/>
                </a:moveTo>
                <a:cubicBezTo>
                  <a:pt x="3074" y="667"/>
                  <a:pt x="1264" y="857"/>
                  <a:pt x="883" y="0"/>
                </a:cubicBezTo>
                <a:cubicBezTo>
                  <a:pt x="692" y="1143"/>
                  <a:pt x="1359" y="1238"/>
                  <a:pt x="25" y="857"/>
                </a:cubicBezTo>
                <a:cubicBezTo>
                  <a:pt x="-260" y="1238"/>
                  <a:pt x="1931" y="2095"/>
                  <a:pt x="2693" y="2572"/>
                </a:cubicBezTo>
                <a:cubicBezTo>
                  <a:pt x="2693" y="2191"/>
                  <a:pt x="2693" y="1905"/>
                  <a:pt x="2407" y="1715"/>
                </a:cubicBezTo>
                <a:cubicBezTo>
                  <a:pt x="2693" y="1333"/>
                  <a:pt x="3074" y="1619"/>
                  <a:pt x="3360" y="1619"/>
                </a:cubicBezTo>
                <a:close/>
              </a:path>
            </a:pathLst>
          </a:custGeom>
          <a:solidFill>
            <a:srgbClr val="237E85"/>
          </a:solidFill>
          <a:ln w="9525" cap="flat">
            <a:noFill/>
            <a:prstDash val="solid"/>
            <a:miter/>
          </a:ln>
        </p:spPr>
        <p:txBody>
          <a:bodyPr rtlCol="0" anchor="ctr"/>
          <a:lstStyle/>
          <a:p>
            <a:endParaRPr lang="en-US"/>
          </a:p>
        </p:txBody>
      </p:sp>
      <p:sp>
        <p:nvSpPr>
          <p:cNvPr id="791" name="צורה חופשית: צורה 764">
            <a:extLst>
              <a:ext uri="{FF2B5EF4-FFF2-40B4-BE49-F238E27FC236}">
                <a16:creationId xmlns:a16="http://schemas.microsoft.com/office/drawing/2014/main" id="{22572BC1-67FC-4DDE-AAE4-BD495C5A88BB}"/>
              </a:ext>
            </a:extLst>
          </p:cNvPr>
          <p:cNvSpPr/>
          <p:nvPr userDrawn="1"/>
        </p:nvSpPr>
        <p:spPr>
          <a:xfrm>
            <a:off x="6335256" y="528828"/>
            <a:ext cx="5944" cy="2528"/>
          </a:xfrm>
          <a:custGeom>
            <a:avLst/>
            <a:gdLst>
              <a:gd name="connsiteX0" fmla="*/ 2297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7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7" y="1143"/>
                </a:moveTo>
                <a:cubicBezTo>
                  <a:pt x="3726" y="1810"/>
                  <a:pt x="5060" y="2762"/>
                  <a:pt x="5917" y="2476"/>
                </a:cubicBezTo>
                <a:cubicBezTo>
                  <a:pt x="6012" y="1905"/>
                  <a:pt x="5821" y="1524"/>
                  <a:pt x="5917" y="952"/>
                </a:cubicBezTo>
                <a:cubicBezTo>
                  <a:pt x="4202" y="1619"/>
                  <a:pt x="2773" y="952"/>
                  <a:pt x="297" y="0"/>
                </a:cubicBezTo>
                <a:cubicBezTo>
                  <a:pt x="-846" y="381"/>
                  <a:pt x="1630" y="857"/>
                  <a:pt x="2297" y="1143"/>
                </a:cubicBezTo>
                <a:close/>
              </a:path>
            </a:pathLst>
          </a:custGeom>
          <a:solidFill>
            <a:srgbClr val="237E85"/>
          </a:solidFill>
          <a:ln w="9525" cap="flat">
            <a:noFill/>
            <a:prstDash val="solid"/>
            <a:miter/>
          </a:ln>
        </p:spPr>
        <p:txBody>
          <a:bodyPr rtlCol="0" anchor="ctr"/>
          <a:lstStyle/>
          <a:p>
            <a:endParaRPr lang="en-US"/>
          </a:p>
        </p:txBody>
      </p:sp>
      <p:sp>
        <p:nvSpPr>
          <p:cNvPr id="792" name="צורה חופשית: צורה 765">
            <a:extLst>
              <a:ext uri="{FF2B5EF4-FFF2-40B4-BE49-F238E27FC236}">
                <a16:creationId xmlns:a16="http://schemas.microsoft.com/office/drawing/2014/main" id="{9CB47EF3-1A5D-40CD-A78A-FAA1B4F78E0E}"/>
              </a:ext>
            </a:extLst>
          </p:cNvPr>
          <p:cNvSpPr/>
          <p:nvPr userDrawn="1"/>
        </p:nvSpPr>
        <p:spPr>
          <a:xfrm>
            <a:off x="6442614" y="563650"/>
            <a:ext cx="571" cy="134"/>
          </a:xfrm>
          <a:custGeom>
            <a:avLst/>
            <a:gdLst>
              <a:gd name="connsiteX0" fmla="*/ 0 w 571"/>
              <a:gd name="connsiteY0" fmla="*/ 39 h 134"/>
              <a:gd name="connsiteX1" fmla="*/ 571 w 571"/>
              <a:gd name="connsiteY1" fmla="*/ 135 h 134"/>
              <a:gd name="connsiteX2" fmla="*/ 0 w 571"/>
              <a:gd name="connsiteY2" fmla="*/ 39 h 134"/>
            </a:gdLst>
            <a:ahLst/>
            <a:cxnLst>
              <a:cxn ang="0">
                <a:pos x="connsiteX0" y="connsiteY0"/>
              </a:cxn>
              <a:cxn ang="0">
                <a:pos x="connsiteX1" y="connsiteY1"/>
              </a:cxn>
              <a:cxn ang="0">
                <a:pos x="connsiteX2" y="connsiteY2"/>
              </a:cxn>
            </a:cxnLst>
            <a:rect l="l" t="t" r="r" b="b"/>
            <a:pathLst>
              <a:path w="571" h="134">
                <a:moveTo>
                  <a:pt x="0" y="39"/>
                </a:moveTo>
                <a:cubicBezTo>
                  <a:pt x="190" y="135"/>
                  <a:pt x="381" y="135"/>
                  <a:pt x="571" y="135"/>
                </a:cubicBezTo>
                <a:cubicBezTo>
                  <a:pt x="285" y="39"/>
                  <a:pt x="95" y="-56"/>
                  <a:pt x="0" y="39"/>
                </a:cubicBezTo>
                <a:close/>
              </a:path>
            </a:pathLst>
          </a:custGeom>
          <a:solidFill>
            <a:srgbClr val="237E85"/>
          </a:solidFill>
          <a:ln w="9525" cap="flat">
            <a:noFill/>
            <a:prstDash val="solid"/>
            <a:miter/>
          </a:ln>
        </p:spPr>
        <p:txBody>
          <a:bodyPr rtlCol="0" anchor="ctr"/>
          <a:lstStyle/>
          <a:p>
            <a:endParaRPr lang="en-US"/>
          </a:p>
        </p:txBody>
      </p:sp>
      <p:sp>
        <p:nvSpPr>
          <p:cNvPr id="793" name="צורה חופשית: צורה 766">
            <a:extLst>
              <a:ext uri="{FF2B5EF4-FFF2-40B4-BE49-F238E27FC236}">
                <a16:creationId xmlns:a16="http://schemas.microsoft.com/office/drawing/2014/main" id="{20BF243A-5159-47E8-AC0A-0D34FDB78035}"/>
              </a:ext>
            </a:extLst>
          </p:cNvPr>
          <p:cNvSpPr/>
          <p:nvPr userDrawn="1"/>
        </p:nvSpPr>
        <p:spPr>
          <a:xfrm>
            <a:off x="6443091" y="563784"/>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794" name="צורה חופשית: צורה 767">
            <a:extLst>
              <a:ext uri="{FF2B5EF4-FFF2-40B4-BE49-F238E27FC236}">
                <a16:creationId xmlns:a16="http://schemas.microsoft.com/office/drawing/2014/main" id="{9020624C-C9B0-488F-B00F-4D9FB39A3B0B}"/>
              </a:ext>
            </a:extLst>
          </p:cNvPr>
          <p:cNvSpPr/>
          <p:nvPr userDrawn="1"/>
        </p:nvSpPr>
        <p:spPr>
          <a:xfrm>
            <a:off x="6298962" y="353940"/>
            <a:ext cx="2300" cy="1341"/>
          </a:xfrm>
          <a:custGeom>
            <a:avLst/>
            <a:gdLst>
              <a:gd name="connsiteX0" fmla="*/ 1348 w 2300"/>
              <a:gd name="connsiteY0" fmla="*/ 1342 h 1341"/>
              <a:gd name="connsiteX1" fmla="*/ 2301 w 2300"/>
              <a:gd name="connsiteY1" fmla="*/ 199 h 1341"/>
              <a:gd name="connsiteX2" fmla="*/ 15 w 2300"/>
              <a:gd name="connsiteY2" fmla="*/ 580 h 1341"/>
              <a:gd name="connsiteX3" fmla="*/ 1348 w 2300"/>
              <a:gd name="connsiteY3" fmla="*/ 1342 h 1341"/>
            </a:gdLst>
            <a:ahLst/>
            <a:cxnLst>
              <a:cxn ang="0">
                <a:pos x="connsiteX0" y="connsiteY0"/>
              </a:cxn>
              <a:cxn ang="0">
                <a:pos x="connsiteX1" y="connsiteY1"/>
              </a:cxn>
              <a:cxn ang="0">
                <a:pos x="connsiteX2" y="connsiteY2"/>
              </a:cxn>
              <a:cxn ang="0">
                <a:pos x="connsiteX3" y="connsiteY3"/>
              </a:cxn>
            </a:cxnLst>
            <a:rect l="l" t="t" r="r" b="b"/>
            <a:pathLst>
              <a:path w="2300" h="1341">
                <a:moveTo>
                  <a:pt x="1348" y="1342"/>
                </a:moveTo>
                <a:cubicBezTo>
                  <a:pt x="2111" y="1247"/>
                  <a:pt x="1253" y="-87"/>
                  <a:pt x="2301" y="199"/>
                </a:cubicBezTo>
                <a:cubicBezTo>
                  <a:pt x="2111" y="-468"/>
                  <a:pt x="777" y="771"/>
                  <a:pt x="15" y="580"/>
                </a:cubicBezTo>
                <a:cubicBezTo>
                  <a:pt x="-176" y="1818"/>
                  <a:pt x="1539" y="104"/>
                  <a:pt x="1348" y="1342"/>
                </a:cubicBezTo>
                <a:close/>
              </a:path>
            </a:pathLst>
          </a:custGeom>
          <a:solidFill>
            <a:srgbClr val="237E85"/>
          </a:solidFill>
          <a:ln w="9525" cap="flat">
            <a:noFill/>
            <a:prstDash val="solid"/>
            <a:miter/>
          </a:ln>
        </p:spPr>
        <p:txBody>
          <a:bodyPr rtlCol="0" anchor="ctr"/>
          <a:lstStyle/>
          <a:p>
            <a:endParaRPr lang="en-US"/>
          </a:p>
        </p:txBody>
      </p:sp>
      <p:sp>
        <p:nvSpPr>
          <p:cNvPr id="795" name="צורה חופשית: צורה 768">
            <a:extLst>
              <a:ext uri="{FF2B5EF4-FFF2-40B4-BE49-F238E27FC236}">
                <a16:creationId xmlns:a16="http://schemas.microsoft.com/office/drawing/2014/main" id="{A4741EF6-B973-4214-B3D6-A511698A9D63}"/>
              </a:ext>
            </a:extLst>
          </p:cNvPr>
          <p:cNvSpPr/>
          <p:nvPr userDrawn="1"/>
        </p:nvSpPr>
        <p:spPr>
          <a:xfrm>
            <a:off x="6347523" y="374808"/>
            <a:ext cx="5884" cy="2528"/>
          </a:xfrm>
          <a:custGeom>
            <a:avLst/>
            <a:gdLst>
              <a:gd name="connsiteX0" fmla="*/ 2318 w 5884"/>
              <a:gd name="connsiteY0" fmla="*/ 1143 h 2528"/>
              <a:gd name="connsiteX1" fmla="*/ 5842 w 5884"/>
              <a:gd name="connsiteY1" fmla="*/ 2477 h 2528"/>
              <a:gd name="connsiteX2" fmla="*/ 5842 w 5884"/>
              <a:gd name="connsiteY2" fmla="*/ 953 h 2528"/>
              <a:gd name="connsiteX3" fmla="*/ 222 w 5884"/>
              <a:gd name="connsiteY3" fmla="*/ 0 h 2528"/>
              <a:gd name="connsiteX4" fmla="*/ 2318 w 588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 h="2528">
                <a:moveTo>
                  <a:pt x="2318" y="1143"/>
                </a:moveTo>
                <a:cubicBezTo>
                  <a:pt x="3746" y="1810"/>
                  <a:pt x="4984" y="2762"/>
                  <a:pt x="5842" y="2477"/>
                </a:cubicBezTo>
                <a:cubicBezTo>
                  <a:pt x="5937" y="1905"/>
                  <a:pt x="5842" y="1524"/>
                  <a:pt x="5842" y="953"/>
                </a:cubicBezTo>
                <a:cubicBezTo>
                  <a:pt x="4127" y="1619"/>
                  <a:pt x="2698" y="953"/>
                  <a:pt x="222" y="0"/>
                </a:cubicBezTo>
                <a:cubicBezTo>
                  <a:pt x="-730" y="286"/>
                  <a:pt x="1651" y="857"/>
                  <a:pt x="2318" y="1143"/>
                </a:cubicBezTo>
                <a:close/>
              </a:path>
            </a:pathLst>
          </a:custGeom>
          <a:solidFill>
            <a:srgbClr val="237E85"/>
          </a:solidFill>
          <a:ln w="9525" cap="flat">
            <a:noFill/>
            <a:prstDash val="solid"/>
            <a:miter/>
          </a:ln>
        </p:spPr>
        <p:txBody>
          <a:bodyPr rtlCol="0" anchor="ctr"/>
          <a:lstStyle/>
          <a:p>
            <a:endParaRPr lang="en-US"/>
          </a:p>
        </p:txBody>
      </p:sp>
      <p:sp>
        <p:nvSpPr>
          <p:cNvPr id="796" name="צורה חופשית: צורה 769">
            <a:extLst>
              <a:ext uri="{FF2B5EF4-FFF2-40B4-BE49-F238E27FC236}">
                <a16:creationId xmlns:a16="http://schemas.microsoft.com/office/drawing/2014/main" id="{645F971A-8A9D-4F16-90C8-B001C857AC41}"/>
              </a:ext>
            </a:extLst>
          </p:cNvPr>
          <p:cNvSpPr/>
          <p:nvPr userDrawn="1"/>
        </p:nvSpPr>
        <p:spPr>
          <a:xfrm>
            <a:off x="6360318" y="467092"/>
            <a:ext cx="2300" cy="1441"/>
          </a:xfrm>
          <a:custGeom>
            <a:avLst/>
            <a:gdLst>
              <a:gd name="connsiteX0" fmla="*/ 0 w 2300"/>
              <a:gd name="connsiteY0" fmla="*/ 108 h 1441"/>
              <a:gd name="connsiteX1" fmla="*/ 2286 w 2300"/>
              <a:gd name="connsiteY1" fmla="*/ 1442 h 1441"/>
              <a:gd name="connsiteX2" fmla="*/ 0 w 2300"/>
              <a:gd name="connsiteY2" fmla="*/ 108 h 1441"/>
            </a:gdLst>
            <a:ahLst/>
            <a:cxnLst>
              <a:cxn ang="0">
                <a:pos x="connsiteX0" y="connsiteY0"/>
              </a:cxn>
              <a:cxn ang="0">
                <a:pos x="connsiteX1" y="connsiteY1"/>
              </a:cxn>
              <a:cxn ang="0">
                <a:pos x="connsiteX2" y="connsiteY2"/>
              </a:cxn>
            </a:cxnLst>
            <a:rect l="l" t="t" r="r" b="b"/>
            <a:pathLst>
              <a:path w="2300" h="1441">
                <a:moveTo>
                  <a:pt x="0" y="108"/>
                </a:moveTo>
                <a:cubicBezTo>
                  <a:pt x="95" y="966"/>
                  <a:pt x="1619" y="870"/>
                  <a:pt x="2286" y="1442"/>
                </a:cubicBezTo>
                <a:cubicBezTo>
                  <a:pt x="2477" y="394"/>
                  <a:pt x="762" y="-273"/>
                  <a:pt x="0" y="108"/>
                </a:cubicBezTo>
                <a:close/>
              </a:path>
            </a:pathLst>
          </a:custGeom>
          <a:solidFill>
            <a:srgbClr val="237E85"/>
          </a:solidFill>
          <a:ln w="9525" cap="flat">
            <a:noFill/>
            <a:prstDash val="solid"/>
            <a:miter/>
          </a:ln>
        </p:spPr>
        <p:txBody>
          <a:bodyPr rtlCol="0" anchor="ctr"/>
          <a:lstStyle/>
          <a:p>
            <a:endParaRPr lang="en-US"/>
          </a:p>
        </p:txBody>
      </p:sp>
      <p:sp>
        <p:nvSpPr>
          <p:cNvPr id="797" name="צורה חופשית: צורה 770">
            <a:extLst>
              <a:ext uri="{FF2B5EF4-FFF2-40B4-BE49-F238E27FC236}">
                <a16:creationId xmlns:a16="http://schemas.microsoft.com/office/drawing/2014/main" id="{C9C53E23-A925-428F-8CBC-E3CCA7B4C87F}"/>
              </a:ext>
            </a:extLst>
          </p:cNvPr>
          <p:cNvSpPr/>
          <p:nvPr userDrawn="1"/>
        </p:nvSpPr>
        <p:spPr>
          <a:xfrm>
            <a:off x="6449091" y="419481"/>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285" y="95"/>
                  <a:pt x="95" y="0"/>
                  <a:pt x="0" y="0"/>
                </a:cubicBezTo>
                <a:close/>
              </a:path>
            </a:pathLst>
          </a:custGeom>
          <a:solidFill>
            <a:srgbClr val="237E85"/>
          </a:solidFill>
          <a:ln w="9525" cap="flat">
            <a:noFill/>
            <a:prstDash val="solid"/>
            <a:miter/>
          </a:ln>
        </p:spPr>
        <p:txBody>
          <a:bodyPr rtlCol="0" anchor="ctr"/>
          <a:lstStyle/>
          <a:p>
            <a:endParaRPr lang="en-US"/>
          </a:p>
        </p:txBody>
      </p:sp>
      <p:sp>
        <p:nvSpPr>
          <p:cNvPr id="798" name="צורה חופשית: צורה 771">
            <a:extLst>
              <a:ext uri="{FF2B5EF4-FFF2-40B4-BE49-F238E27FC236}">
                <a16:creationId xmlns:a16="http://schemas.microsoft.com/office/drawing/2014/main" id="{9B7DCB34-FC06-40FF-BA2E-F79FB24C6B92}"/>
              </a:ext>
            </a:extLst>
          </p:cNvPr>
          <p:cNvSpPr/>
          <p:nvPr userDrawn="1"/>
        </p:nvSpPr>
        <p:spPr>
          <a:xfrm>
            <a:off x="6403085" y="396430"/>
            <a:ext cx="2762" cy="1905"/>
          </a:xfrm>
          <a:custGeom>
            <a:avLst/>
            <a:gdLst>
              <a:gd name="connsiteX0" fmla="*/ 0 w 2762"/>
              <a:gd name="connsiteY0" fmla="*/ 0 h 1905"/>
              <a:gd name="connsiteX1" fmla="*/ 2763 w 2762"/>
              <a:gd name="connsiteY1" fmla="*/ 1905 h 1905"/>
              <a:gd name="connsiteX2" fmla="*/ 0 w 2762"/>
              <a:gd name="connsiteY2" fmla="*/ 0 h 1905"/>
            </a:gdLst>
            <a:ahLst/>
            <a:cxnLst>
              <a:cxn ang="0">
                <a:pos x="connsiteX0" y="connsiteY0"/>
              </a:cxn>
              <a:cxn ang="0">
                <a:pos x="connsiteX1" y="connsiteY1"/>
              </a:cxn>
              <a:cxn ang="0">
                <a:pos x="connsiteX2" y="connsiteY2"/>
              </a:cxn>
            </a:cxnLst>
            <a:rect l="l" t="t" r="r" b="b"/>
            <a:pathLst>
              <a:path w="2762" h="1905">
                <a:moveTo>
                  <a:pt x="0" y="0"/>
                </a:moveTo>
                <a:cubicBezTo>
                  <a:pt x="476" y="857"/>
                  <a:pt x="2000" y="1143"/>
                  <a:pt x="2763" y="1905"/>
                </a:cubicBezTo>
                <a:cubicBezTo>
                  <a:pt x="2667" y="191"/>
                  <a:pt x="858" y="95"/>
                  <a:pt x="0" y="0"/>
                </a:cubicBezTo>
                <a:close/>
              </a:path>
            </a:pathLst>
          </a:custGeom>
          <a:solidFill>
            <a:srgbClr val="237E85"/>
          </a:solidFill>
          <a:ln w="9525" cap="flat">
            <a:noFill/>
            <a:prstDash val="solid"/>
            <a:miter/>
          </a:ln>
        </p:spPr>
        <p:txBody>
          <a:bodyPr rtlCol="0" anchor="ctr"/>
          <a:lstStyle/>
          <a:p>
            <a:endParaRPr lang="en-US"/>
          </a:p>
        </p:txBody>
      </p:sp>
      <p:sp>
        <p:nvSpPr>
          <p:cNvPr id="799" name="צורה חופשית: צורה 772">
            <a:extLst>
              <a:ext uri="{FF2B5EF4-FFF2-40B4-BE49-F238E27FC236}">
                <a16:creationId xmlns:a16="http://schemas.microsoft.com/office/drawing/2014/main" id="{EA30159B-C9F5-4617-AD77-496D4CD847F9}"/>
              </a:ext>
            </a:extLst>
          </p:cNvPr>
          <p:cNvSpPr/>
          <p:nvPr userDrawn="1"/>
        </p:nvSpPr>
        <p:spPr>
          <a:xfrm>
            <a:off x="6297548" y="358806"/>
            <a:ext cx="2286" cy="1143"/>
          </a:xfrm>
          <a:custGeom>
            <a:avLst/>
            <a:gdLst>
              <a:gd name="connsiteX0" fmla="*/ 2286 w 2286"/>
              <a:gd name="connsiteY0" fmla="*/ 1143 h 1143"/>
              <a:gd name="connsiteX1" fmla="*/ 0 w 2286"/>
              <a:gd name="connsiteY1" fmla="*/ 0 h 1143"/>
              <a:gd name="connsiteX2" fmla="*/ 2286 w 2286"/>
              <a:gd name="connsiteY2" fmla="*/ 1143 h 1143"/>
            </a:gdLst>
            <a:ahLst/>
            <a:cxnLst>
              <a:cxn ang="0">
                <a:pos x="connsiteX0" y="connsiteY0"/>
              </a:cxn>
              <a:cxn ang="0">
                <a:pos x="connsiteX1" y="connsiteY1"/>
              </a:cxn>
              <a:cxn ang="0">
                <a:pos x="connsiteX2" y="connsiteY2"/>
              </a:cxn>
            </a:cxnLst>
            <a:rect l="l" t="t" r="r" b="b"/>
            <a:pathLst>
              <a:path w="2286" h="1143">
                <a:moveTo>
                  <a:pt x="2286" y="1143"/>
                </a:moveTo>
                <a:cubicBezTo>
                  <a:pt x="2191" y="286"/>
                  <a:pt x="667" y="476"/>
                  <a:pt x="0" y="0"/>
                </a:cubicBezTo>
                <a:cubicBezTo>
                  <a:pt x="95" y="857"/>
                  <a:pt x="1620" y="667"/>
                  <a:pt x="2286" y="1143"/>
                </a:cubicBezTo>
                <a:close/>
              </a:path>
            </a:pathLst>
          </a:custGeom>
          <a:solidFill>
            <a:srgbClr val="237E85"/>
          </a:solidFill>
          <a:ln w="9525" cap="flat">
            <a:noFill/>
            <a:prstDash val="solid"/>
            <a:miter/>
          </a:ln>
        </p:spPr>
        <p:txBody>
          <a:bodyPr rtlCol="0" anchor="ctr"/>
          <a:lstStyle/>
          <a:p>
            <a:endParaRPr lang="en-US"/>
          </a:p>
        </p:txBody>
      </p:sp>
      <p:sp>
        <p:nvSpPr>
          <p:cNvPr id="800" name="צורה חופשית: צורה 773">
            <a:extLst>
              <a:ext uri="{FF2B5EF4-FFF2-40B4-BE49-F238E27FC236}">
                <a16:creationId xmlns:a16="http://schemas.microsoft.com/office/drawing/2014/main" id="{DF57E9D0-B71B-442F-B813-F5E9656E1357}"/>
              </a:ext>
            </a:extLst>
          </p:cNvPr>
          <p:cNvSpPr/>
          <p:nvPr userDrawn="1"/>
        </p:nvSpPr>
        <p:spPr>
          <a:xfrm>
            <a:off x="6449567" y="419671"/>
            <a:ext cx="476" cy="216"/>
          </a:xfrm>
          <a:custGeom>
            <a:avLst/>
            <a:gdLst>
              <a:gd name="connsiteX0" fmla="*/ 0 w 476"/>
              <a:gd name="connsiteY0" fmla="*/ 0 h 216"/>
              <a:gd name="connsiteX1" fmla="*/ 476 w 476"/>
              <a:gd name="connsiteY1" fmla="*/ 191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1" y="95"/>
                  <a:pt x="381" y="286"/>
                  <a:pt x="476" y="191"/>
                </a:cubicBezTo>
                <a:cubicBezTo>
                  <a:pt x="286" y="191"/>
                  <a:pt x="95" y="95"/>
                  <a:pt x="0" y="0"/>
                </a:cubicBezTo>
                <a:close/>
              </a:path>
            </a:pathLst>
          </a:custGeom>
          <a:solidFill>
            <a:srgbClr val="237E85"/>
          </a:solidFill>
          <a:ln w="9525" cap="flat">
            <a:noFill/>
            <a:prstDash val="solid"/>
            <a:miter/>
          </a:ln>
        </p:spPr>
        <p:txBody>
          <a:bodyPr rtlCol="0" anchor="ctr"/>
          <a:lstStyle/>
          <a:p>
            <a:endParaRPr lang="en-US"/>
          </a:p>
        </p:txBody>
      </p:sp>
      <p:sp>
        <p:nvSpPr>
          <p:cNvPr id="801" name="צורה חופשית: צורה 774">
            <a:extLst>
              <a:ext uri="{FF2B5EF4-FFF2-40B4-BE49-F238E27FC236}">
                <a16:creationId xmlns:a16="http://schemas.microsoft.com/office/drawing/2014/main" id="{407C0D38-5773-409B-B7AF-AAE2339FE948}"/>
              </a:ext>
            </a:extLst>
          </p:cNvPr>
          <p:cNvSpPr/>
          <p:nvPr userDrawn="1"/>
        </p:nvSpPr>
        <p:spPr>
          <a:xfrm>
            <a:off x="6352603" y="464058"/>
            <a:ext cx="4667" cy="1904"/>
          </a:xfrm>
          <a:custGeom>
            <a:avLst/>
            <a:gdLst>
              <a:gd name="connsiteX0" fmla="*/ 0 w 4667"/>
              <a:gd name="connsiteY0" fmla="*/ 0 h 1904"/>
              <a:gd name="connsiteX1" fmla="*/ 4667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7" y="1905"/>
                </a:cubicBezTo>
                <a:cubicBezTo>
                  <a:pt x="3905" y="0"/>
                  <a:pt x="2191" y="286"/>
                  <a:pt x="0" y="0"/>
                </a:cubicBezTo>
                <a:close/>
              </a:path>
            </a:pathLst>
          </a:custGeom>
          <a:solidFill>
            <a:srgbClr val="237E85"/>
          </a:solidFill>
          <a:ln w="9525" cap="flat">
            <a:noFill/>
            <a:prstDash val="solid"/>
            <a:miter/>
          </a:ln>
        </p:spPr>
        <p:txBody>
          <a:bodyPr rtlCol="0" anchor="ctr"/>
          <a:lstStyle/>
          <a:p>
            <a:endParaRPr lang="en-US"/>
          </a:p>
        </p:txBody>
      </p:sp>
      <p:sp>
        <p:nvSpPr>
          <p:cNvPr id="802" name="צורה חופשית: צורה 775">
            <a:extLst>
              <a:ext uri="{FF2B5EF4-FFF2-40B4-BE49-F238E27FC236}">
                <a16:creationId xmlns:a16="http://schemas.microsoft.com/office/drawing/2014/main" id="{3BA8E684-0980-45BF-B58A-DB7F4D3EF071}"/>
              </a:ext>
            </a:extLst>
          </p:cNvPr>
          <p:cNvSpPr/>
          <p:nvPr userDrawn="1"/>
        </p:nvSpPr>
        <p:spPr>
          <a:xfrm>
            <a:off x="6408730" y="396525"/>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0 h 4143"/>
              <a:gd name="connsiteX5" fmla="*/ 2070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89" y="1905"/>
                  <a:pt x="2166" y="1619"/>
                  <a:pt x="70" y="0"/>
                </a:cubicBezTo>
                <a:cubicBezTo>
                  <a:pt x="-406" y="1238"/>
                  <a:pt x="1690" y="952"/>
                  <a:pt x="1785" y="1905"/>
                </a:cubicBezTo>
                <a:cubicBezTo>
                  <a:pt x="356" y="2667"/>
                  <a:pt x="-216" y="2000"/>
                  <a:pt x="451" y="3239"/>
                </a:cubicBezTo>
                <a:cubicBezTo>
                  <a:pt x="1213" y="2762"/>
                  <a:pt x="2070" y="4667"/>
                  <a:pt x="3118" y="4000"/>
                </a:cubicBezTo>
                <a:cubicBezTo>
                  <a:pt x="3499" y="3334"/>
                  <a:pt x="2356" y="3524"/>
                  <a:pt x="2070" y="3143"/>
                </a:cubicBezTo>
                <a:cubicBezTo>
                  <a:pt x="2928" y="2095"/>
                  <a:pt x="3689" y="3810"/>
                  <a:pt x="5023" y="3239"/>
                </a:cubicBezTo>
                <a:close/>
              </a:path>
            </a:pathLst>
          </a:custGeom>
          <a:solidFill>
            <a:srgbClr val="237E85"/>
          </a:solidFill>
          <a:ln w="9525" cap="flat">
            <a:noFill/>
            <a:prstDash val="solid"/>
            <a:miter/>
          </a:ln>
        </p:spPr>
        <p:txBody>
          <a:bodyPr rtlCol="0" anchor="ctr"/>
          <a:lstStyle/>
          <a:p>
            <a:endParaRPr lang="en-US"/>
          </a:p>
        </p:txBody>
      </p:sp>
      <p:sp>
        <p:nvSpPr>
          <p:cNvPr id="803" name="צורה חופשית: צורה 776">
            <a:extLst>
              <a:ext uri="{FF2B5EF4-FFF2-40B4-BE49-F238E27FC236}">
                <a16:creationId xmlns:a16="http://schemas.microsoft.com/office/drawing/2014/main" id="{FE4A31CF-50A0-4018-8FD9-6341B46D5394}"/>
              </a:ext>
            </a:extLst>
          </p:cNvPr>
          <p:cNvSpPr/>
          <p:nvPr userDrawn="1"/>
        </p:nvSpPr>
        <p:spPr>
          <a:xfrm>
            <a:off x="6267736" y="420505"/>
            <a:ext cx="952" cy="3070"/>
          </a:xfrm>
          <a:custGeom>
            <a:avLst/>
            <a:gdLst>
              <a:gd name="connsiteX0" fmla="*/ 0 w 952"/>
              <a:gd name="connsiteY0" fmla="*/ 3071 h 3070"/>
              <a:gd name="connsiteX1" fmla="*/ 952 w 952"/>
              <a:gd name="connsiteY1" fmla="*/ 23 h 3070"/>
              <a:gd name="connsiteX2" fmla="*/ 0 w 952"/>
              <a:gd name="connsiteY2" fmla="*/ 3071 h 3070"/>
            </a:gdLst>
            <a:ahLst/>
            <a:cxnLst>
              <a:cxn ang="0">
                <a:pos x="connsiteX0" y="connsiteY0"/>
              </a:cxn>
              <a:cxn ang="0">
                <a:pos x="connsiteX1" y="connsiteY1"/>
              </a:cxn>
              <a:cxn ang="0">
                <a:pos x="connsiteX2" y="connsiteY2"/>
              </a:cxn>
            </a:cxnLst>
            <a:rect l="l" t="t" r="r" b="b"/>
            <a:pathLst>
              <a:path w="952" h="3070">
                <a:moveTo>
                  <a:pt x="0" y="3071"/>
                </a:moveTo>
                <a:cubicBezTo>
                  <a:pt x="1333" y="2785"/>
                  <a:pt x="0" y="1547"/>
                  <a:pt x="952" y="23"/>
                </a:cubicBezTo>
                <a:cubicBezTo>
                  <a:pt x="0" y="-263"/>
                  <a:pt x="381" y="2214"/>
                  <a:pt x="0" y="3071"/>
                </a:cubicBezTo>
                <a:close/>
              </a:path>
            </a:pathLst>
          </a:custGeom>
          <a:solidFill>
            <a:srgbClr val="237E85"/>
          </a:solidFill>
          <a:ln w="9525" cap="flat">
            <a:noFill/>
            <a:prstDash val="solid"/>
            <a:miter/>
          </a:ln>
        </p:spPr>
        <p:txBody>
          <a:bodyPr rtlCol="0" anchor="ctr"/>
          <a:lstStyle/>
          <a:p>
            <a:endParaRPr lang="en-US"/>
          </a:p>
        </p:txBody>
      </p:sp>
      <p:sp>
        <p:nvSpPr>
          <p:cNvPr id="804" name="צורה חופשית: צורה 777">
            <a:extLst>
              <a:ext uri="{FF2B5EF4-FFF2-40B4-BE49-F238E27FC236}">
                <a16:creationId xmlns:a16="http://schemas.microsoft.com/office/drawing/2014/main" id="{3B8037B1-5AAA-4D4E-8B09-E1E6E7B1084D}"/>
              </a:ext>
            </a:extLst>
          </p:cNvPr>
          <p:cNvSpPr/>
          <p:nvPr userDrawn="1"/>
        </p:nvSpPr>
        <p:spPr>
          <a:xfrm>
            <a:off x="6293648" y="358044"/>
            <a:ext cx="2472" cy="1809"/>
          </a:xfrm>
          <a:custGeom>
            <a:avLst/>
            <a:gdLst>
              <a:gd name="connsiteX0" fmla="*/ 376 w 2472"/>
              <a:gd name="connsiteY0" fmla="*/ 0 h 1809"/>
              <a:gd name="connsiteX1" fmla="*/ 2472 w 2472"/>
              <a:gd name="connsiteY1" fmla="*/ 1810 h 1809"/>
              <a:gd name="connsiteX2" fmla="*/ 376 w 2472"/>
              <a:gd name="connsiteY2" fmla="*/ 0 h 1809"/>
            </a:gdLst>
            <a:ahLst/>
            <a:cxnLst>
              <a:cxn ang="0">
                <a:pos x="connsiteX0" y="connsiteY0"/>
              </a:cxn>
              <a:cxn ang="0">
                <a:pos x="connsiteX1" y="connsiteY1"/>
              </a:cxn>
              <a:cxn ang="0">
                <a:pos x="connsiteX2" y="connsiteY2"/>
              </a:cxn>
            </a:cxnLst>
            <a:rect l="l" t="t" r="r" b="b"/>
            <a:pathLst>
              <a:path w="2472" h="1809">
                <a:moveTo>
                  <a:pt x="376" y="0"/>
                </a:moveTo>
                <a:cubicBezTo>
                  <a:pt x="-957" y="1048"/>
                  <a:pt x="1615" y="1524"/>
                  <a:pt x="2472" y="1810"/>
                </a:cubicBezTo>
                <a:cubicBezTo>
                  <a:pt x="2186" y="857"/>
                  <a:pt x="948" y="191"/>
                  <a:pt x="376" y="0"/>
                </a:cubicBezTo>
                <a:close/>
              </a:path>
            </a:pathLst>
          </a:custGeom>
          <a:solidFill>
            <a:srgbClr val="237E85"/>
          </a:solidFill>
          <a:ln w="9525" cap="flat">
            <a:noFill/>
            <a:prstDash val="solid"/>
            <a:miter/>
          </a:ln>
        </p:spPr>
        <p:txBody>
          <a:bodyPr rtlCol="0" anchor="ctr"/>
          <a:lstStyle/>
          <a:p>
            <a:endParaRPr lang="en-US"/>
          </a:p>
        </p:txBody>
      </p:sp>
      <p:sp>
        <p:nvSpPr>
          <p:cNvPr id="805" name="צורה חופשית: צורה 778">
            <a:extLst>
              <a:ext uri="{FF2B5EF4-FFF2-40B4-BE49-F238E27FC236}">
                <a16:creationId xmlns:a16="http://schemas.microsoft.com/office/drawing/2014/main" id="{C2B0324C-8A70-4524-AA1E-6A908809DF31}"/>
              </a:ext>
            </a:extLst>
          </p:cNvPr>
          <p:cNvSpPr/>
          <p:nvPr userDrawn="1"/>
        </p:nvSpPr>
        <p:spPr>
          <a:xfrm>
            <a:off x="6413087" y="399668"/>
            <a:ext cx="46196" cy="23050"/>
          </a:xfrm>
          <a:custGeom>
            <a:avLst/>
            <a:gdLst>
              <a:gd name="connsiteX0" fmla="*/ 15430 w 46196"/>
              <a:gd name="connsiteY0" fmla="*/ 7906 h 23050"/>
              <a:gd name="connsiteX1" fmla="*/ 1238 w 46196"/>
              <a:gd name="connsiteY1" fmla="*/ 0 h 23050"/>
              <a:gd name="connsiteX2" fmla="*/ 3810 w 46196"/>
              <a:gd name="connsiteY2" fmla="*/ 2286 h 23050"/>
              <a:gd name="connsiteX3" fmla="*/ 0 w 46196"/>
              <a:gd name="connsiteY3" fmla="*/ 1429 h 23050"/>
              <a:gd name="connsiteX4" fmla="*/ 22193 w 46196"/>
              <a:gd name="connsiteY4" fmla="*/ 11811 h 23050"/>
              <a:gd name="connsiteX5" fmla="*/ 36005 w 46196"/>
              <a:gd name="connsiteY5" fmla="*/ 18002 h 23050"/>
              <a:gd name="connsiteX6" fmla="*/ 33338 w 46196"/>
              <a:gd name="connsiteY6" fmla="*/ 16002 h 23050"/>
              <a:gd name="connsiteX7" fmla="*/ 40958 w 46196"/>
              <a:gd name="connsiteY7" fmla="*/ 19907 h 23050"/>
              <a:gd name="connsiteX8" fmla="*/ 38100 w 46196"/>
              <a:gd name="connsiteY8" fmla="*/ 20098 h 23050"/>
              <a:gd name="connsiteX9" fmla="*/ 46197 w 46196"/>
              <a:gd name="connsiteY9" fmla="*/ 23051 h 23050"/>
              <a:gd name="connsiteX10" fmla="*/ 15240 w 46196"/>
              <a:gd name="connsiteY10" fmla="*/ 7525 h 23050"/>
              <a:gd name="connsiteX11" fmla="*/ 15430 w 46196"/>
              <a:gd name="connsiteY11" fmla="*/ 7906 h 23050"/>
              <a:gd name="connsiteX12" fmla="*/ 5144 w 46196"/>
              <a:gd name="connsiteY12" fmla="*/ 3048 h 23050"/>
              <a:gd name="connsiteX13" fmla="*/ 8954 w 46196"/>
              <a:gd name="connsiteY13" fmla="*/ 5048 h 23050"/>
              <a:gd name="connsiteX14" fmla="*/ 5144 w 46196"/>
              <a:gd name="connsiteY14" fmla="*/ 3048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196" h="23050">
                <a:moveTo>
                  <a:pt x="15430" y="7906"/>
                </a:moveTo>
                <a:cubicBezTo>
                  <a:pt x="12573" y="6096"/>
                  <a:pt x="5811" y="2477"/>
                  <a:pt x="1238" y="0"/>
                </a:cubicBezTo>
                <a:cubicBezTo>
                  <a:pt x="1238" y="1333"/>
                  <a:pt x="3143" y="1429"/>
                  <a:pt x="3810" y="2286"/>
                </a:cubicBezTo>
                <a:cubicBezTo>
                  <a:pt x="2477" y="3239"/>
                  <a:pt x="1620" y="953"/>
                  <a:pt x="0" y="1429"/>
                </a:cubicBezTo>
                <a:cubicBezTo>
                  <a:pt x="7525" y="5715"/>
                  <a:pt x="14193" y="9620"/>
                  <a:pt x="22193" y="11811"/>
                </a:cubicBezTo>
                <a:cubicBezTo>
                  <a:pt x="24575" y="14288"/>
                  <a:pt x="31052" y="15716"/>
                  <a:pt x="36005" y="18002"/>
                </a:cubicBezTo>
                <a:cubicBezTo>
                  <a:pt x="36767" y="17335"/>
                  <a:pt x="33338" y="17050"/>
                  <a:pt x="33338" y="16002"/>
                </a:cubicBezTo>
                <a:cubicBezTo>
                  <a:pt x="36290" y="16574"/>
                  <a:pt x="38005" y="18859"/>
                  <a:pt x="40958" y="19907"/>
                </a:cubicBezTo>
                <a:cubicBezTo>
                  <a:pt x="40196" y="21146"/>
                  <a:pt x="39053" y="19907"/>
                  <a:pt x="38100" y="20098"/>
                </a:cubicBezTo>
                <a:cubicBezTo>
                  <a:pt x="40100" y="22479"/>
                  <a:pt x="44291" y="21336"/>
                  <a:pt x="46197" y="23051"/>
                </a:cubicBezTo>
                <a:cubicBezTo>
                  <a:pt x="39624" y="16764"/>
                  <a:pt x="25908" y="12668"/>
                  <a:pt x="15240" y="7525"/>
                </a:cubicBezTo>
                <a:cubicBezTo>
                  <a:pt x="15240" y="7715"/>
                  <a:pt x="15336" y="7810"/>
                  <a:pt x="15430" y="7906"/>
                </a:cubicBezTo>
                <a:close/>
                <a:moveTo>
                  <a:pt x="5144" y="3048"/>
                </a:moveTo>
                <a:cubicBezTo>
                  <a:pt x="6477" y="3143"/>
                  <a:pt x="8477" y="3810"/>
                  <a:pt x="8954" y="5048"/>
                </a:cubicBezTo>
                <a:cubicBezTo>
                  <a:pt x="7620" y="5334"/>
                  <a:pt x="6001" y="3905"/>
                  <a:pt x="5144" y="3048"/>
                </a:cubicBezTo>
                <a:close/>
              </a:path>
            </a:pathLst>
          </a:custGeom>
          <a:solidFill>
            <a:srgbClr val="237E85"/>
          </a:solidFill>
          <a:ln w="9525" cap="flat">
            <a:noFill/>
            <a:prstDash val="solid"/>
            <a:miter/>
          </a:ln>
        </p:spPr>
        <p:txBody>
          <a:bodyPr rtlCol="0" anchor="ctr"/>
          <a:lstStyle/>
          <a:p>
            <a:endParaRPr lang="en-US"/>
          </a:p>
        </p:txBody>
      </p:sp>
      <p:sp>
        <p:nvSpPr>
          <p:cNvPr id="806" name="צורה חופשית: צורה 779">
            <a:extLst>
              <a:ext uri="{FF2B5EF4-FFF2-40B4-BE49-F238E27FC236}">
                <a16:creationId xmlns:a16="http://schemas.microsoft.com/office/drawing/2014/main" id="{AB7C7519-A9DF-4C6B-ACF5-8C1254A2F967}"/>
              </a:ext>
            </a:extLst>
          </p:cNvPr>
          <p:cNvSpPr/>
          <p:nvPr userDrawn="1"/>
        </p:nvSpPr>
        <p:spPr>
          <a:xfrm>
            <a:off x="6366510" y="469908"/>
            <a:ext cx="2381" cy="1140"/>
          </a:xfrm>
          <a:custGeom>
            <a:avLst/>
            <a:gdLst>
              <a:gd name="connsiteX0" fmla="*/ 0 w 2381"/>
              <a:gd name="connsiteY0" fmla="*/ 531 h 1140"/>
              <a:gd name="connsiteX1" fmla="*/ 2381 w 2381"/>
              <a:gd name="connsiteY1" fmla="*/ 1103 h 1140"/>
              <a:gd name="connsiteX2" fmla="*/ 0 w 2381"/>
              <a:gd name="connsiteY2" fmla="*/ 531 h 1140"/>
            </a:gdLst>
            <a:ahLst/>
            <a:cxnLst>
              <a:cxn ang="0">
                <a:pos x="connsiteX0" y="connsiteY0"/>
              </a:cxn>
              <a:cxn ang="0">
                <a:pos x="connsiteX1" y="connsiteY1"/>
              </a:cxn>
              <a:cxn ang="0">
                <a:pos x="connsiteX2" y="connsiteY2"/>
              </a:cxn>
            </a:cxnLst>
            <a:rect l="l" t="t" r="r" b="b"/>
            <a:pathLst>
              <a:path w="2381" h="1140">
                <a:moveTo>
                  <a:pt x="0" y="531"/>
                </a:moveTo>
                <a:cubicBezTo>
                  <a:pt x="1048" y="-40"/>
                  <a:pt x="1524" y="1389"/>
                  <a:pt x="2381" y="1103"/>
                </a:cubicBezTo>
                <a:cubicBezTo>
                  <a:pt x="2286" y="531"/>
                  <a:pt x="285" y="-707"/>
                  <a:pt x="0" y="531"/>
                </a:cubicBezTo>
                <a:close/>
              </a:path>
            </a:pathLst>
          </a:custGeom>
          <a:solidFill>
            <a:srgbClr val="237E85"/>
          </a:solidFill>
          <a:ln w="9525" cap="flat">
            <a:noFill/>
            <a:prstDash val="solid"/>
            <a:miter/>
          </a:ln>
        </p:spPr>
        <p:txBody>
          <a:bodyPr rtlCol="0" anchor="ctr"/>
          <a:lstStyle/>
          <a:p>
            <a:endParaRPr lang="en-US"/>
          </a:p>
        </p:txBody>
      </p:sp>
      <p:sp>
        <p:nvSpPr>
          <p:cNvPr id="807" name="צורה חופשית: צורה 780">
            <a:extLst>
              <a:ext uri="{FF2B5EF4-FFF2-40B4-BE49-F238E27FC236}">
                <a16:creationId xmlns:a16="http://schemas.microsoft.com/office/drawing/2014/main" id="{80942375-2AEA-47B9-8F7D-41D85EB9EA13}"/>
              </a:ext>
            </a:extLst>
          </p:cNvPr>
          <p:cNvSpPr/>
          <p:nvPr userDrawn="1"/>
        </p:nvSpPr>
        <p:spPr>
          <a:xfrm>
            <a:off x="6267450" y="356620"/>
            <a:ext cx="200596" cy="136694"/>
          </a:xfrm>
          <a:custGeom>
            <a:avLst/>
            <a:gdLst>
              <a:gd name="connsiteX0" fmla="*/ 193453 w 200596"/>
              <a:gd name="connsiteY0" fmla="*/ 69909 h 136694"/>
              <a:gd name="connsiteX1" fmla="*/ 181356 w 200596"/>
              <a:gd name="connsiteY1" fmla="*/ 63147 h 136694"/>
              <a:gd name="connsiteX2" fmla="*/ 181642 w 200596"/>
              <a:gd name="connsiteY2" fmla="*/ 62861 h 136694"/>
              <a:gd name="connsiteX3" fmla="*/ 156782 w 200596"/>
              <a:gd name="connsiteY3" fmla="*/ 53336 h 136694"/>
              <a:gd name="connsiteX4" fmla="*/ 157829 w 200596"/>
              <a:gd name="connsiteY4" fmla="*/ 54193 h 136694"/>
              <a:gd name="connsiteX5" fmla="*/ 155543 w 200596"/>
              <a:gd name="connsiteY5" fmla="*/ 53241 h 136694"/>
              <a:gd name="connsiteX6" fmla="*/ 145923 w 200596"/>
              <a:gd name="connsiteY6" fmla="*/ 48764 h 136694"/>
              <a:gd name="connsiteX7" fmla="*/ 146875 w 200596"/>
              <a:gd name="connsiteY7" fmla="*/ 48383 h 136694"/>
              <a:gd name="connsiteX8" fmla="*/ 116777 w 200596"/>
              <a:gd name="connsiteY8" fmla="*/ 33333 h 136694"/>
              <a:gd name="connsiteX9" fmla="*/ 116491 w 200596"/>
              <a:gd name="connsiteY9" fmla="*/ 33905 h 136694"/>
              <a:gd name="connsiteX10" fmla="*/ 110871 w 200596"/>
              <a:gd name="connsiteY10" fmla="*/ 30952 h 136694"/>
              <a:gd name="connsiteX11" fmla="*/ 123634 w 200596"/>
              <a:gd name="connsiteY11" fmla="*/ 38286 h 136694"/>
              <a:gd name="connsiteX12" fmla="*/ 112395 w 200596"/>
              <a:gd name="connsiteY12" fmla="*/ 34572 h 136694"/>
              <a:gd name="connsiteX13" fmla="*/ 119825 w 200596"/>
              <a:gd name="connsiteY13" fmla="*/ 38286 h 136694"/>
              <a:gd name="connsiteX14" fmla="*/ 107537 w 200596"/>
              <a:gd name="connsiteY14" fmla="*/ 33810 h 136694"/>
              <a:gd name="connsiteX15" fmla="*/ 111633 w 200596"/>
              <a:gd name="connsiteY15" fmla="*/ 35048 h 136694"/>
              <a:gd name="connsiteX16" fmla="*/ 108299 w 200596"/>
              <a:gd name="connsiteY16" fmla="*/ 32571 h 136694"/>
              <a:gd name="connsiteX17" fmla="*/ 76676 w 200596"/>
              <a:gd name="connsiteY17" fmla="*/ 19427 h 136694"/>
              <a:gd name="connsiteX18" fmla="*/ 74771 w 200596"/>
              <a:gd name="connsiteY18" fmla="*/ 17998 h 136694"/>
              <a:gd name="connsiteX19" fmla="*/ 47530 w 200596"/>
              <a:gd name="connsiteY19" fmla="*/ 8759 h 136694"/>
              <a:gd name="connsiteX20" fmla="*/ 48101 w 200596"/>
              <a:gd name="connsiteY20" fmla="*/ 8568 h 136694"/>
              <a:gd name="connsiteX21" fmla="*/ 40767 w 200596"/>
              <a:gd name="connsiteY21" fmla="*/ 4949 h 136694"/>
              <a:gd name="connsiteX22" fmla="*/ 43149 w 200596"/>
              <a:gd name="connsiteY22" fmla="*/ 5044 h 136694"/>
              <a:gd name="connsiteX23" fmla="*/ 39338 w 200596"/>
              <a:gd name="connsiteY23" fmla="*/ 3711 h 136694"/>
              <a:gd name="connsiteX24" fmla="*/ 40386 w 200596"/>
              <a:gd name="connsiteY24" fmla="*/ 3711 h 136694"/>
              <a:gd name="connsiteX25" fmla="*/ 37814 w 200596"/>
              <a:gd name="connsiteY25" fmla="*/ 1044 h 136694"/>
              <a:gd name="connsiteX26" fmla="*/ 38481 w 200596"/>
              <a:gd name="connsiteY26" fmla="*/ 567 h 136694"/>
              <a:gd name="connsiteX27" fmla="*/ 37052 w 200596"/>
              <a:gd name="connsiteY27" fmla="*/ 91 h 136694"/>
              <a:gd name="connsiteX28" fmla="*/ 39243 w 200596"/>
              <a:gd name="connsiteY28" fmla="*/ 3044 h 136694"/>
              <a:gd name="connsiteX29" fmla="*/ 34576 w 200596"/>
              <a:gd name="connsiteY29" fmla="*/ 3330 h 136694"/>
              <a:gd name="connsiteX30" fmla="*/ 41624 w 200596"/>
              <a:gd name="connsiteY30" fmla="*/ 6759 h 136694"/>
              <a:gd name="connsiteX31" fmla="*/ 40957 w 200596"/>
              <a:gd name="connsiteY31" fmla="*/ 7235 h 136694"/>
              <a:gd name="connsiteX32" fmla="*/ 42005 w 200596"/>
              <a:gd name="connsiteY32" fmla="*/ 7235 h 136694"/>
              <a:gd name="connsiteX33" fmla="*/ 41910 w 200596"/>
              <a:gd name="connsiteY33" fmla="*/ 9045 h 136694"/>
              <a:gd name="connsiteX34" fmla="*/ 30385 w 200596"/>
              <a:gd name="connsiteY34" fmla="*/ 3711 h 136694"/>
              <a:gd name="connsiteX35" fmla="*/ 32766 w 200596"/>
              <a:gd name="connsiteY35" fmla="*/ 5235 h 136694"/>
              <a:gd name="connsiteX36" fmla="*/ 31909 w 200596"/>
              <a:gd name="connsiteY36" fmla="*/ 5330 h 136694"/>
              <a:gd name="connsiteX37" fmla="*/ 37624 w 200596"/>
              <a:gd name="connsiteY37" fmla="*/ 7997 h 136694"/>
              <a:gd name="connsiteX38" fmla="*/ 29527 w 200596"/>
              <a:gd name="connsiteY38" fmla="*/ 5330 h 136694"/>
              <a:gd name="connsiteX39" fmla="*/ 30385 w 200596"/>
              <a:gd name="connsiteY39" fmla="*/ 5235 h 136694"/>
              <a:gd name="connsiteX40" fmla="*/ 26575 w 200596"/>
              <a:gd name="connsiteY40" fmla="*/ 4758 h 136694"/>
              <a:gd name="connsiteX41" fmla="*/ 28766 w 200596"/>
              <a:gd name="connsiteY41" fmla="*/ 5425 h 136694"/>
              <a:gd name="connsiteX42" fmla="*/ 26861 w 200596"/>
              <a:gd name="connsiteY42" fmla="*/ 5520 h 136694"/>
              <a:gd name="connsiteX43" fmla="*/ 22479 w 200596"/>
              <a:gd name="connsiteY43" fmla="*/ 5997 h 136694"/>
              <a:gd name="connsiteX44" fmla="*/ 23717 w 200596"/>
              <a:gd name="connsiteY44" fmla="*/ 5330 h 136694"/>
              <a:gd name="connsiteX45" fmla="*/ 25718 w 200596"/>
              <a:gd name="connsiteY45" fmla="*/ 6378 h 136694"/>
              <a:gd name="connsiteX46" fmla="*/ 25241 w 200596"/>
              <a:gd name="connsiteY46" fmla="*/ 5520 h 136694"/>
              <a:gd name="connsiteX47" fmla="*/ 25813 w 200596"/>
              <a:gd name="connsiteY47" fmla="*/ 5330 h 136694"/>
              <a:gd name="connsiteX48" fmla="*/ 21527 w 200596"/>
              <a:gd name="connsiteY48" fmla="*/ 4663 h 136694"/>
              <a:gd name="connsiteX49" fmla="*/ 21717 w 200596"/>
              <a:gd name="connsiteY49" fmla="*/ 6568 h 136694"/>
              <a:gd name="connsiteX50" fmla="*/ 16002 w 200596"/>
              <a:gd name="connsiteY50" fmla="*/ 12093 h 136694"/>
              <a:gd name="connsiteX51" fmla="*/ 20764 w 200596"/>
              <a:gd name="connsiteY51" fmla="*/ 9521 h 136694"/>
              <a:gd name="connsiteX52" fmla="*/ 17336 w 200596"/>
              <a:gd name="connsiteY52" fmla="*/ 12855 h 136694"/>
              <a:gd name="connsiteX53" fmla="*/ 17621 w 200596"/>
              <a:gd name="connsiteY53" fmla="*/ 13712 h 136694"/>
              <a:gd name="connsiteX54" fmla="*/ 18955 w 200596"/>
              <a:gd name="connsiteY54" fmla="*/ 13807 h 136694"/>
              <a:gd name="connsiteX55" fmla="*/ 20384 w 200596"/>
              <a:gd name="connsiteY55" fmla="*/ 12759 h 136694"/>
              <a:gd name="connsiteX56" fmla="*/ 18002 w 200596"/>
              <a:gd name="connsiteY56" fmla="*/ 14569 h 136694"/>
              <a:gd name="connsiteX57" fmla="*/ 17716 w 200596"/>
              <a:gd name="connsiteY57" fmla="*/ 17046 h 136694"/>
              <a:gd name="connsiteX58" fmla="*/ 20288 w 200596"/>
              <a:gd name="connsiteY58" fmla="*/ 14855 h 136694"/>
              <a:gd name="connsiteX59" fmla="*/ 18955 w 200596"/>
              <a:gd name="connsiteY59" fmla="*/ 17427 h 136694"/>
              <a:gd name="connsiteX60" fmla="*/ 17812 w 200596"/>
              <a:gd name="connsiteY60" fmla="*/ 17046 h 136694"/>
              <a:gd name="connsiteX61" fmla="*/ 15240 w 200596"/>
              <a:gd name="connsiteY61" fmla="*/ 20284 h 136694"/>
              <a:gd name="connsiteX62" fmla="*/ 14383 w 200596"/>
              <a:gd name="connsiteY62" fmla="*/ 22189 h 136694"/>
              <a:gd name="connsiteX63" fmla="*/ 15050 w 200596"/>
              <a:gd name="connsiteY63" fmla="*/ 23523 h 136694"/>
              <a:gd name="connsiteX64" fmla="*/ 12097 w 200596"/>
              <a:gd name="connsiteY64" fmla="*/ 27047 h 136694"/>
              <a:gd name="connsiteX65" fmla="*/ 12859 w 200596"/>
              <a:gd name="connsiteY65" fmla="*/ 27999 h 136694"/>
              <a:gd name="connsiteX66" fmla="*/ 11144 w 200596"/>
              <a:gd name="connsiteY66" fmla="*/ 30762 h 136694"/>
              <a:gd name="connsiteX67" fmla="*/ 12573 w 200596"/>
              <a:gd name="connsiteY67" fmla="*/ 32000 h 136694"/>
              <a:gd name="connsiteX68" fmla="*/ 10668 w 200596"/>
              <a:gd name="connsiteY68" fmla="*/ 33238 h 136694"/>
              <a:gd name="connsiteX69" fmla="*/ 9334 w 200596"/>
              <a:gd name="connsiteY69" fmla="*/ 35810 h 136694"/>
              <a:gd name="connsiteX70" fmla="*/ 7430 w 200596"/>
              <a:gd name="connsiteY70" fmla="*/ 35238 h 136694"/>
              <a:gd name="connsiteX71" fmla="*/ 8573 w 200596"/>
              <a:gd name="connsiteY71" fmla="*/ 36381 h 136694"/>
              <a:gd name="connsiteX72" fmla="*/ 6763 w 200596"/>
              <a:gd name="connsiteY72" fmla="*/ 37239 h 136694"/>
              <a:gd name="connsiteX73" fmla="*/ 7525 w 200596"/>
              <a:gd name="connsiteY73" fmla="*/ 38953 h 136694"/>
              <a:gd name="connsiteX74" fmla="*/ 1619 w 200596"/>
              <a:gd name="connsiteY74" fmla="*/ 46287 h 136694"/>
              <a:gd name="connsiteX75" fmla="*/ 476 w 200596"/>
              <a:gd name="connsiteY75" fmla="*/ 48192 h 136694"/>
              <a:gd name="connsiteX76" fmla="*/ 2095 w 200596"/>
              <a:gd name="connsiteY76" fmla="*/ 48669 h 136694"/>
              <a:gd name="connsiteX77" fmla="*/ 762 w 200596"/>
              <a:gd name="connsiteY77" fmla="*/ 49716 h 136694"/>
              <a:gd name="connsiteX78" fmla="*/ 2000 w 200596"/>
              <a:gd name="connsiteY78" fmla="*/ 49716 h 136694"/>
              <a:gd name="connsiteX79" fmla="*/ 2286 w 200596"/>
              <a:gd name="connsiteY79" fmla="*/ 52002 h 136694"/>
              <a:gd name="connsiteX80" fmla="*/ 5239 w 200596"/>
              <a:gd name="connsiteY80" fmla="*/ 55527 h 136694"/>
              <a:gd name="connsiteX81" fmla="*/ 3810 w 200596"/>
              <a:gd name="connsiteY81" fmla="*/ 56193 h 136694"/>
              <a:gd name="connsiteX82" fmla="*/ 4000 w 200596"/>
              <a:gd name="connsiteY82" fmla="*/ 55527 h 136694"/>
              <a:gd name="connsiteX83" fmla="*/ 2286 w 200596"/>
              <a:gd name="connsiteY83" fmla="*/ 57622 h 136694"/>
              <a:gd name="connsiteX84" fmla="*/ 476 w 200596"/>
              <a:gd name="connsiteY84" fmla="*/ 57813 h 136694"/>
              <a:gd name="connsiteX85" fmla="*/ 1810 w 200596"/>
              <a:gd name="connsiteY85" fmla="*/ 58289 h 136694"/>
              <a:gd name="connsiteX86" fmla="*/ 2000 w 200596"/>
              <a:gd name="connsiteY86" fmla="*/ 60194 h 136694"/>
              <a:gd name="connsiteX87" fmla="*/ 1143 w 200596"/>
              <a:gd name="connsiteY87" fmla="*/ 62099 h 136694"/>
              <a:gd name="connsiteX88" fmla="*/ 0 w 200596"/>
              <a:gd name="connsiteY88" fmla="*/ 62480 h 136694"/>
              <a:gd name="connsiteX89" fmla="*/ 3715 w 200596"/>
              <a:gd name="connsiteY89" fmla="*/ 63623 h 136694"/>
              <a:gd name="connsiteX90" fmla="*/ 3715 w 200596"/>
              <a:gd name="connsiteY90" fmla="*/ 64385 h 136694"/>
              <a:gd name="connsiteX91" fmla="*/ 2953 w 200596"/>
              <a:gd name="connsiteY91" fmla="*/ 66004 h 136694"/>
              <a:gd name="connsiteX92" fmla="*/ 3620 w 200596"/>
              <a:gd name="connsiteY92" fmla="*/ 66957 h 136694"/>
              <a:gd name="connsiteX93" fmla="*/ 2191 w 200596"/>
              <a:gd name="connsiteY93" fmla="*/ 68385 h 136694"/>
              <a:gd name="connsiteX94" fmla="*/ 6477 w 200596"/>
              <a:gd name="connsiteY94" fmla="*/ 68290 h 136694"/>
              <a:gd name="connsiteX95" fmla="*/ 6096 w 200596"/>
              <a:gd name="connsiteY95" fmla="*/ 67052 h 136694"/>
              <a:gd name="connsiteX96" fmla="*/ 11525 w 200596"/>
              <a:gd name="connsiteY96" fmla="*/ 73624 h 136694"/>
              <a:gd name="connsiteX97" fmla="*/ 12859 w 200596"/>
              <a:gd name="connsiteY97" fmla="*/ 75529 h 136694"/>
              <a:gd name="connsiteX98" fmla="*/ 18764 w 200596"/>
              <a:gd name="connsiteY98" fmla="*/ 77529 h 136694"/>
              <a:gd name="connsiteX99" fmla="*/ 16097 w 200596"/>
              <a:gd name="connsiteY99" fmla="*/ 78101 h 136694"/>
              <a:gd name="connsiteX100" fmla="*/ 20098 w 200596"/>
              <a:gd name="connsiteY100" fmla="*/ 80577 h 136694"/>
              <a:gd name="connsiteX101" fmla="*/ 21050 w 200596"/>
              <a:gd name="connsiteY101" fmla="*/ 80101 h 136694"/>
              <a:gd name="connsiteX102" fmla="*/ 20479 w 200596"/>
              <a:gd name="connsiteY102" fmla="*/ 80292 h 136694"/>
              <a:gd name="connsiteX103" fmla="*/ 38481 w 200596"/>
              <a:gd name="connsiteY103" fmla="*/ 86102 h 136694"/>
              <a:gd name="connsiteX104" fmla="*/ 38576 w 200596"/>
              <a:gd name="connsiteY104" fmla="*/ 85054 h 136694"/>
              <a:gd name="connsiteX105" fmla="*/ 39243 w 200596"/>
              <a:gd name="connsiteY105" fmla="*/ 86007 h 136694"/>
              <a:gd name="connsiteX106" fmla="*/ 42291 w 200596"/>
              <a:gd name="connsiteY106" fmla="*/ 88197 h 136694"/>
              <a:gd name="connsiteX107" fmla="*/ 43339 w 200596"/>
              <a:gd name="connsiteY107" fmla="*/ 86673 h 136694"/>
              <a:gd name="connsiteX108" fmla="*/ 46291 w 200596"/>
              <a:gd name="connsiteY108" fmla="*/ 88483 h 136694"/>
              <a:gd name="connsiteX109" fmla="*/ 45148 w 200596"/>
              <a:gd name="connsiteY109" fmla="*/ 87340 h 136694"/>
              <a:gd name="connsiteX110" fmla="*/ 47434 w 200596"/>
              <a:gd name="connsiteY110" fmla="*/ 88197 h 136694"/>
              <a:gd name="connsiteX111" fmla="*/ 46673 w 200596"/>
              <a:gd name="connsiteY111" fmla="*/ 88293 h 136694"/>
              <a:gd name="connsiteX112" fmla="*/ 47911 w 200596"/>
              <a:gd name="connsiteY112" fmla="*/ 89150 h 136694"/>
              <a:gd name="connsiteX113" fmla="*/ 47911 w 200596"/>
              <a:gd name="connsiteY113" fmla="*/ 88388 h 136694"/>
              <a:gd name="connsiteX114" fmla="*/ 53435 w 200596"/>
              <a:gd name="connsiteY114" fmla="*/ 90769 h 136694"/>
              <a:gd name="connsiteX115" fmla="*/ 53054 w 200596"/>
              <a:gd name="connsiteY115" fmla="*/ 91722 h 136694"/>
              <a:gd name="connsiteX116" fmla="*/ 55340 w 200596"/>
              <a:gd name="connsiteY116" fmla="*/ 92579 h 136694"/>
              <a:gd name="connsiteX117" fmla="*/ 53816 w 200596"/>
              <a:gd name="connsiteY117" fmla="*/ 91245 h 136694"/>
              <a:gd name="connsiteX118" fmla="*/ 58960 w 200596"/>
              <a:gd name="connsiteY118" fmla="*/ 93150 h 136694"/>
              <a:gd name="connsiteX119" fmla="*/ 56674 w 200596"/>
              <a:gd name="connsiteY119" fmla="*/ 93055 h 136694"/>
              <a:gd name="connsiteX120" fmla="*/ 60579 w 200596"/>
              <a:gd name="connsiteY120" fmla="*/ 94865 h 136694"/>
              <a:gd name="connsiteX121" fmla="*/ 62199 w 200596"/>
              <a:gd name="connsiteY121" fmla="*/ 94674 h 136694"/>
              <a:gd name="connsiteX122" fmla="*/ 62008 w 200596"/>
              <a:gd name="connsiteY122" fmla="*/ 95722 h 136694"/>
              <a:gd name="connsiteX123" fmla="*/ 66580 w 200596"/>
              <a:gd name="connsiteY123" fmla="*/ 97818 h 136694"/>
              <a:gd name="connsiteX124" fmla="*/ 65246 w 200596"/>
              <a:gd name="connsiteY124" fmla="*/ 96579 h 136694"/>
              <a:gd name="connsiteX125" fmla="*/ 68961 w 200596"/>
              <a:gd name="connsiteY125" fmla="*/ 98389 h 136694"/>
              <a:gd name="connsiteX126" fmla="*/ 66770 w 200596"/>
              <a:gd name="connsiteY126" fmla="*/ 98675 h 136694"/>
              <a:gd name="connsiteX127" fmla="*/ 67818 w 200596"/>
              <a:gd name="connsiteY127" fmla="*/ 99818 h 136694"/>
              <a:gd name="connsiteX128" fmla="*/ 68009 w 200596"/>
              <a:gd name="connsiteY128" fmla="*/ 98770 h 136694"/>
              <a:gd name="connsiteX129" fmla="*/ 84487 w 200596"/>
              <a:gd name="connsiteY129" fmla="*/ 107057 h 136694"/>
              <a:gd name="connsiteX130" fmla="*/ 84201 w 200596"/>
              <a:gd name="connsiteY130" fmla="*/ 106581 h 136694"/>
              <a:gd name="connsiteX131" fmla="*/ 104299 w 200596"/>
              <a:gd name="connsiteY131" fmla="*/ 114772 h 136694"/>
              <a:gd name="connsiteX132" fmla="*/ 102965 w 200596"/>
              <a:gd name="connsiteY132" fmla="*/ 114963 h 136694"/>
              <a:gd name="connsiteX133" fmla="*/ 107252 w 200596"/>
              <a:gd name="connsiteY133" fmla="*/ 116391 h 136694"/>
              <a:gd name="connsiteX134" fmla="*/ 107061 w 200596"/>
              <a:gd name="connsiteY134" fmla="*/ 117439 h 136694"/>
              <a:gd name="connsiteX135" fmla="*/ 110109 w 200596"/>
              <a:gd name="connsiteY135" fmla="*/ 118773 h 136694"/>
              <a:gd name="connsiteX136" fmla="*/ 109251 w 200596"/>
              <a:gd name="connsiteY136" fmla="*/ 117630 h 136694"/>
              <a:gd name="connsiteX137" fmla="*/ 134684 w 200596"/>
              <a:gd name="connsiteY137" fmla="*/ 127821 h 136694"/>
              <a:gd name="connsiteX138" fmla="*/ 134112 w 200596"/>
              <a:gd name="connsiteY138" fmla="*/ 127917 h 136694"/>
              <a:gd name="connsiteX139" fmla="*/ 154019 w 200596"/>
              <a:gd name="connsiteY139" fmla="*/ 133060 h 136694"/>
              <a:gd name="connsiteX140" fmla="*/ 154877 w 200596"/>
              <a:gd name="connsiteY140" fmla="*/ 134584 h 136694"/>
              <a:gd name="connsiteX141" fmla="*/ 154400 w 200596"/>
              <a:gd name="connsiteY141" fmla="*/ 135156 h 136694"/>
              <a:gd name="connsiteX142" fmla="*/ 156400 w 200596"/>
              <a:gd name="connsiteY142" fmla="*/ 135346 h 136694"/>
              <a:gd name="connsiteX143" fmla="*/ 154781 w 200596"/>
              <a:gd name="connsiteY143" fmla="*/ 133060 h 136694"/>
              <a:gd name="connsiteX144" fmla="*/ 165164 w 200596"/>
              <a:gd name="connsiteY144" fmla="*/ 136299 h 136694"/>
              <a:gd name="connsiteX145" fmla="*/ 168021 w 200596"/>
              <a:gd name="connsiteY145" fmla="*/ 136489 h 136694"/>
              <a:gd name="connsiteX146" fmla="*/ 166307 w 200596"/>
              <a:gd name="connsiteY146" fmla="*/ 134489 h 136694"/>
              <a:gd name="connsiteX147" fmla="*/ 170879 w 200596"/>
              <a:gd name="connsiteY147" fmla="*/ 136680 h 136694"/>
              <a:gd name="connsiteX148" fmla="*/ 171069 w 200596"/>
              <a:gd name="connsiteY148" fmla="*/ 136394 h 136694"/>
              <a:gd name="connsiteX149" fmla="*/ 171641 w 200596"/>
              <a:gd name="connsiteY149" fmla="*/ 136299 h 136694"/>
              <a:gd name="connsiteX150" fmla="*/ 170688 w 200596"/>
              <a:gd name="connsiteY150" fmla="*/ 135441 h 136694"/>
              <a:gd name="connsiteX151" fmla="*/ 171926 w 200596"/>
              <a:gd name="connsiteY151" fmla="*/ 135632 h 136694"/>
              <a:gd name="connsiteX152" fmla="*/ 174022 w 200596"/>
              <a:gd name="connsiteY152" fmla="*/ 135060 h 136694"/>
              <a:gd name="connsiteX153" fmla="*/ 174212 w 200596"/>
              <a:gd name="connsiteY153" fmla="*/ 132393 h 136694"/>
              <a:gd name="connsiteX154" fmla="*/ 173736 w 200596"/>
              <a:gd name="connsiteY154" fmla="*/ 129441 h 136694"/>
              <a:gd name="connsiteX155" fmla="*/ 176403 w 200596"/>
              <a:gd name="connsiteY155" fmla="*/ 126012 h 136694"/>
              <a:gd name="connsiteX156" fmla="*/ 179070 w 200596"/>
              <a:gd name="connsiteY156" fmla="*/ 127631 h 136694"/>
              <a:gd name="connsiteX157" fmla="*/ 178403 w 200596"/>
              <a:gd name="connsiteY157" fmla="*/ 126202 h 136694"/>
              <a:gd name="connsiteX158" fmla="*/ 180975 w 200596"/>
              <a:gd name="connsiteY158" fmla="*/ 123154 h 136694"/>
              <a:gd name="connsiteX159" fmla="*/ 181737 w 200596"/>
              <a:gd name="connsiteY159" fmla="*/ 122773 h 136694"/>
              <a:gd name="connsiteX160" fmla="*/ 181927 w 200596"/>
              <a:gd name="connsiteY160" fmla="*/ 124011 h 136694"/>
              <a:gd name="connsiteX161" fmla="*/ 181070 w 200596"/>
              <a:gd name="connsiteY161" fmla="*/ 121249 h 136694"/>
              <a:gd name="connsiteX162" fmla="*/ 183642 w 200596"/>
              <a:gd name="connsiteY162" fmla="*/ 120963 h 136694"/>
              <a:gd name="connsiteX163" fmla="*/ 182499 w 200596"/>
              <a:gd name="connsiteY163" fmla="*/ 120011 h 136694"/>
              <a:gd name="connsiteX164" fmla="*/ 184595 w 200596"/>
              <a:gd name="connsiteY164" fmla="*/ 120201 h 136694"/>
              <a:gd name="connsiteX165" fmla="*/ 183166 w 200596"/>
              <a:gd name="connsiteY165" fmla="*/ 119154 h 136694"/>
              <a:gd name="connsiteX166" fmla="*/ 183928 w 200596"/>
              <a:gd name="connsiteY166" fmla="*/ 117534 h 136694"/>
              <a:gd name="connsiteX167" fmla="*/ 183737 w 200596"/>
              <a:gd name="connsiteY167" fmla="*/ 116296 h 136694"/>
              <a:gd name="connsiteX168" fmla="*/ 184880 w 200596"/>
              <a:gd name="connsiteY168" fmla="*/ 115629 h 136694"/>
              <a:gd name="connsiteX169" fmla="*/ 184118 w 200596"/>
              <a:gd name="connsiteY169" fmla="*/ 114867 h 136694"/>
              <a:gd name="connsiteX170" fmla="*/ 186976 w 200596"/>
              <a:gd name="connsiteY170" fmla="*/ 113915 h 136694"/>
              <a:gd name="connsiteX171" fmla="*/ 185357 w 200596"/>
              <a:gd name="connsiteY171" fmla="*/ 112772 h 136694"/>
              <a:gd name="connsiteX172" fmla="*/ 185642 w 200596"/>
              <a:gd name="connsiteY172" fmla="*/ 110581 h 136694"/>
              <a:gd name="connsiteX173" fmla="*/ 186500 w 200596"/>
              <a:gd name="connsiteY173" fmla="*/ 110581 h 136694"/>
              <a:gd name="connsiteX174" fmla="*/ 186404 w 200596"/>
              <a:gd name="connsiteY174" fmla="*/ 108962 h 136694"/>
              <a:gd name="connsiteX175" fmla="*/ 187071 w 200596"/>
              <a:gd name="connsiteY175" fmla="*/ 108105 h 136694"/>
              <a:gd name="connsiteX176" fmla="*/ 189738 w 200596"/>
              <a:gd name="connsiteY176" fmla="*/ 108200 h 136694"/>
              <a:gd name="connsiteX177" fmla="*/ 186690 w 200596"/>
              <a:gd name="connsiteY177" fmla="*/ 107152 h 136694"/>
              <a:gd name="connsiteX178" fmla="*/ 187357 w 200596"/>
              <a:gd name="connsiteY178" fmla="*/ 103533 h 136694"/>
              <a:gd name="connsiteX179" fmla="*/ 189643 w 200596"/>
              <a:gd name="connsiteY179" fmla="*/ 105057 h 136694"/>
              <a:gd name="connsiteX180" fmla="*/ 188881 w 200596"/>
              <a:gd name="connsiteY180" fmla="*/ 106676 h 136694"/>
              <a:gd name="connsiteX181" fmla="*/ 189833 w 200596"/>
              <a:gd name="connsiteY181" fmla="*/ 104771 h 136694"/>
              <a:gd name="connsiteX182" fmla="*/ 191262 w 200596"/>
              <a:gd name="connsiteY182" fmla="*/ 104676 h 136694"/>
              <a:gd name="connsiteX183" fmla="*/ 192691 w 200596"/>
              <a:gd name="connsiteY183" fmla="*/ 97151 h 136694"/>
              <a:gd name="connsiteX184" fmla="*/ 194596 w 200596"/>
              <a:gd name="connsiteY184" fmla="*/ 97722 h 136694"/>
              <a:gd name="connsiteX185" fmla="*/ 192977 w 200596"/>
              <a:gd name="connsiteY185" fmla="*/ 96579 h 136694"/>
              <a:gd name="connsiteX186" fmla="*/ 196310 w 200596"/>
              <a:gd name="connsiteY186" fmla="*/ 95436 h 136694"/>
              <a:gd name="connsiteX187" fmla="*/ 195453 w 200596"/>
              <a:gd name="connsiteY187" fmla="*/ 94293 h 136694"/>
              <a:gd name="connsiteX188" fmla="*/ 199168 w 200596"/>
              <a:gd name="connsiteY188" fmla="*/ 94103 h 136694"/>
              <a:gd name="connsiteX189" fmla="*/ 196310 w 200596"/>
              <a:gd name="connsiteY189" fmla="*/ 89626 h 136694"/>
              <a:gd name="connsiteX190" fmla="*/ 196120 w 200596"/>
              <a:gd name="connsiteY190" fmla="*/ 89531 h 136694"/>
              <a:gd name="connsiteX191" fmla="*/ 195929 w 200596"/>
              <a:gd name="connsiteY191" fmla="*/ 85911 h 136694"/>
              <a:gd name="connsiteX192" fmla="*/ 197072 w 200596"/>
              <a:gd name="connsiteY192" fmla="*/ 77053 h 136694"/>
              <a:gd name="connsiteX193" fmla="*/ 200596 w 200596"/>
              <a:gd name="connsiteY193" fmla="*/ 76005 h 136694"/>
              <a:gd name="connsiteX194" fmla="*/ 193453 w 200596"/>
              <a:gd name="connsiteY194" fmla="*/ 69909 h 136694"/>
              <a:gd name="connsiteX195" fmla="*/ 3715 w 200596"/>
              <a:gd name="connsiteY195" fmla="*/ 51431 h 136694"/>
              <a:gd name="connsiteX196" fmla="*/ 3048 w 200596"/>
              <a:gd name="connsiteY196" fmla="*/ 51907 h 136694"/>
              <a:gd name="connsiteX197" fmla="*/ 3715 w 200596"/>
              <a:gd name="connsiteY197" fmla="*/ 49907 h 136694"/>
              <a:gd name="connsiteX198" fmla="*/ 3715 w 200596"/>
              <a:gd name="connsiteY198" fmla="*/ 51431 h 136694"/>
              <a:gd name="connsiteX199" fmla="*/ 4858 w 200596"/>
              <a:gd name="connsiteY199" fmla="*/ 49526 h 136694"/>
              <a:gd name="connsiteX200" fmla="*/ 4096 w 200596"/>
              <a:gd name="connsiteY200" fmla="*/ 47811 h 136694"/>
              <a:gd name="connsiteX201" fmla="*/ 4858 w 200596"/>
              <a:gd name="connsiteY201" fmla="*/ 49526 h 136694"/>
              <a:gd name="connsiteX202" fmla="*/ 6096 w 200596"/>
              <a:gd name="connsiteY202" fmla="*/ 48097 h 136694"/>
              <a:gd name="connsiteX203" fmla="*/ 4953 w 200596"/>
              <a:gd name="connsiteY203" fmla="*/ 47716 h 136694"/>
              <a:gd name="connsiteX204" fmla="*/ 6572 w 200596"/>
              <a:gd name="connsiteY204" fmla="*/ 47526 h 136694"/>
              <a:gd name="connsiteX205" fmla="*/ 6096 w 200596"/>
              <a:gd name="connsiteY205" fmla="*/ 48097 h 136694"/>
              <a:gd name="connsiteX206" fmla="*/ 20479 w 200596"/>
              <a:gd name="connsiteY206" fmla="*/ 11331 h 136694"/>
              <a:gd name="connsiteX207" fmla="*/ 22003 w 200596"/>
              <a:gd name="connsiteY207" fmla="*/ 10664 h 136694"/>
              <a:gd name="connsiteX208" fmla="*/ 21622 w 200596"/>
              <a:gd name="connsiteY208" fmla="*/ 10950 h 136694"/>
              <a:gd name="connsiteX209" fmla="*/ 22003 w 200596"/>
              <a:gd name="connsiteY209" fmla="*/ 11426 h 136694"/>
              <a:gd name="connsiteX210" fmla="*/ 20479 w 200596"/>
              <a:gd name="connsiteY210" fmla="*/ 11331 h 136694"/>
              <a:gd name="connsiteX211" fmla="*/ 20098 w 200596"/>
              <a:gd name="connsiteY211" fmla="*/ 9330 h 136694"/>
              <a:gd name="connsiteX212" fmla="*/ 24765 w 200596"/>
              <a:gd name="connsiteY212" fmla="*/ 7902 h 136694"/>
              <a:gd name="connsiteX213" fmla="*/ 20098 w 200596"/>
              <a:gd name="connsiteY213" fmla="*/ 9330 h 136694"/>
              <a:gd name="connsiteX214" fmla="*/ 49720 w 200596"/>
              <a:gd name="connsiteY214" fmla="*/ 12569 h 136694"/>
              <a:gd name="connsiteX215" fmla="*/ 48387 w 200596"/>
              <a:gd name="connsiteY215" fmla="*/ 11712 h 136694"/>
              <a:gd name="connsiteX216" fmla="*/ 49530 w 200596"/>
              <a:gd name="connsiteY216" fmla="*/ 11331 h 136694"/>
              <a:gd name="connsiteX217" fmla="*/ 46767 w 200596"/>
              <a:gd name="connsiteY217" fmla="*/ 9235 h 136694"/>
              <a:gd name="connsiteX218" fmla="*/ 51530 w 200596"/>
              <a:gd name="connsiteY218" fmla="*/ 12378 h 136694"/>
              <a:gd name="connsiteX219" fmla="*/ 54102 w 200596"/>
              <a:gd name="connsiteY219" fmla="*/ 13331 h 136694"/>
              <a:gd name="connsiteX220" fmla="*/ 49720 w 200596"/>
              <a:gd name="connsiteY220" fmla="*/ 12569 h 136694"/>
              <a:gd name="connsiteX221" fmla="*/ 79153 w 200596"/>
              <a:gd name="connsiteY221" fmla="*/ 21522 h 136694"/>
              <a:gd name="connsiteX222" fmla="*/ 75724 w 200596"/>
              <a:gd name="connsiteY222" fmla="*/ 19903 h 136694"/>
              <a:gd name="connsiteX223" fmla="*/ 79153 w 200596"/>
              <a:gd name="connsiteY223" fmla="*/ 21522 h 136694"/>
              <a:gd name="connsiteX224" fmla="*/ 76391 w 200596"/>
              <a:gd name="connsiteY224" fmla="*/ 100961 h 136694"/>
              <a:gd name="connsiteX225" fmla="*/ 74009 w 200596"/>
              <a:gd name="connsiteY225" fmla="*/ 99246 h 136694"/>
              <a:gd name="connsiteX226" fmla="*/ 76391 w 200596"/>
              <a:gd name="connsiteY226" fmla="*/ 100961 h 136694"/>
              <a:gd name="connsiteX227" fmla="*/ 66484 w 200596"/>
              <a:gd name="connsiteY227" fmla="*/ 96103 h 136694"/>
              <a:gd name="connsiteX228" fmla="*/ 68961 w 200596"/>
              <a:gd name="connsiteY228" fmla="*/ 97056 h 136694"/>
              <a:gd name="connsiteX229" fmla="*/ 66484 w 200596"/>
              <a:gd name="connsiteY229" fmla="*/ 96103 h 136694"/>
              <a:gd name="connsiteX230" fmla="*/ 72580 w 200596"/>
              <a:gd name="connsiteY230" fmla="*/ 100294 h 136694"/>
              <a:gd name="connsiteX231" fmla="*/ 70771 w 200596"/>
              <a:gd name="connsiteY231" fmla="*/ 99627 h 136694"/>
              <a:gd name="connsiteX232" fmla="*/ 70009 w 200596"/>
              <a:gd name="connsiteY232" fmla="*/ 98961 h 136694"/>
              <a:gd name="connsiteX233" fmla="*/ 78677 w 200596"/>
              <a:gd name="connsiteY233" fmla="*/ 102294 h 136694"/>
              <a:gd name="connsiteX234" fmla="*/ 77724 w 200596"/>
              <a:gd name="connsiteY234" fmla="*/ 101532 h 136694"/>
              <a:gd name="connsiteX235" fmla="*/ 83915 w 200596"/>
              <a:gd name="connsiteY235" fmla="*/ 105438 h 136694"/>
              <a:gd name="connsiteX236" fmla="*/ 72580 w 200596"/>
              <a:gd name="connsiteY236" fmla="*/ 100294 h 136694"/>
              <a:gd name="connsiteX237" fmla="*/ 82486 w 200596"/>
              <a:gd name="connsiteY237" fmla="*/ 22761 h 136694"/>
              <a:gd name="connsiteX238" fmla="*/ 85534 w 200596"/>
              <a:gd name="connsiteY238" fmla="*/ 24666 h 136694"/>
              <a:gd name="connsiteX239" fmla="*/ 82486 w 200596"/>
              <a:gd name="connsiteY239" fmla="*/ 22761 h 136694"/>
              <a:gd name="connsiteX240" fmla="*/ 132493 w 200596"/>
              <a:gd name="connsiteY240" fmla="*/ 42668 h 136694"/>
              <a:gd name="connsiteX241" fmla="*/ 134779 w 200596"/>
              <a:gd name="connsiteY241" fmla="*/ 44382 h 136694"/>
              <a:gd name="connsiteX242" fmla="*/ 132493 w 200596"/>
              <a:gd name="connsiteY242" fmla="*/ 42668 h 136694"/>
              <a:gd name="connsiteX243" fmla="*/ 137922 w 200596"/>
              <a:gd name="connsiteY243" fmla="*/ 45335 h 136694"/>
              <a:gd name="connsiteX244" fmla="*/ 141256 w 200596"/>
              <a:gd name="connsiteY244" fmla="*/ 47145 h 136694"/>
              <a:gd name="connsiteX245" fmla="*/ 137922 w 200596"/>
              <a:gd name="connsiteY245" fmla="*/ 45335 h 136694"/>
              <a:gd name="connsiteX246" fmla="*/ 169545 w 200596"/>
              <a:gd name="connsiteY246" fmla="*/ 59718 h 136694"/>
              <a:gd name="connsiteX247" fmla="*/ 176022 w 200596"/>
              <a:gd name="connsiteY247" fmla="*/ 63051 h 136694"/>
              <a:gd name="connsiteX248" fmla="*/ 169545 w 200596"/>
              <a:gd name="connsiteY248" fmla="*/ 59718 h 13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694">
                <a:moveTo>
                  <a:pt x="193453" y="69909"/>
                </a:moveTo>
                <a:cubicBezTo>
                  <a:pt x="189166" y="68671"/>
                  <a:pt x="183928" y="66004"/>
                  <a:pt x="181356" y="63147"/>
                </a:cubicBezTo>
                <a:cubicBezTo>
                  <a:pt x="181451" y="62956"/>
                  <a:pt x="181546" y="62861"/>
                  <a:pt x="181642" y="62861"/>
                </a:cubicBezTo>
                <a:cubicBezTo>
                  <a:pt x="174403" y="59146"/>
                  <a:pt x="165068" y="57622"/>
                  <a:pt x="156782" y="53336"/>
                </a:cubicBezTo>
                <a:cubicBezTo>
                  <a:pt x="154972" y="52574"/>
                  <a:pt x="157734" y="54384"/>
                  <a:pt x="157829" y="54193"/>
                </a:cubicBezTo>
                <a:cubicBezTo>
                  <a:pt x="157353" y="55241"/>
                  <a:pt x="154972" y="52860"/>
                  <a:pt x="155543" y="53241"/>
                </a:cubicBezTo>
                <a:cubicBezTo>
                  <a:pt x="153258" y="51812"/>
                  <a:pt x="147828" y="49240"/>
                  <a:pt x="145923" y="48764"/>
                </a:cubicBezTo>
                <a:cubicBezTo>
                  <a:pt x="146114" y="48002"/>
                  <a:pt x="146495" y="48288"/>
                  <a:pt x="146875" y="48383"/>
                </a:cubicBezTo>
                <a:cubicBezTo>
                  <a:pt x="138399" y="43144"/>
                  <a:pt x="123825" y="38858"/>
                  <a:pt x="116777" y="33333"/>
                </a:cubicBezTo>
                <a:lnTo>
                  <a:pt x="116491" y="33905"/>
                </a:lnTo>
                <a:cubicBezTo>
                  <a:pt x="115348" y="31809"/>
                  <a:pt x="112586" y="31714"/>
                  <a:pt x="110871" y="30952"/>
                </a:cubicBezTo>
                <a:cubicBezTo>
                  <a:pt x="113442" y="33619"/>
                  <a:pt x="119920" y="35619"/>
                  <a:pt x="123634" y="38286"/>
                </a:cubicBezTo>
                <a:cubicBezTo>
                  <a:pt x="119825" y="37524"/>
                  <a:pt x="115252" y="35334"/>
                  <a:pt x="112395" y="34572"/>
                </a:cubicBezTo>
                <a:cubicBezTo>
                  <a:pt x="114491" y="36000"/>
                  <a:pt x="117157" y="37239"/>
                  <a:pt x="119825" y="38286"/>
                </a:cubicBezTo>
                <a:cubicBezTo>
                  <a:pt x="115729" y="38286"/>
                  <a:pt x="112014" y="35238"/>
                  <a:pt x="107537" y="33810"/>
                </a:cubicBezTo>
                <a:cubicBezTo>
                  <a:pt x="108680" y="33429"/>
                  <a:pt x="110300" y="34762"/>
                  <a:pt x="111633" y="35048"/>
                </a:cubicBezTo>
                <a:cubicBezTo>
                  <a:pt x="111347" y="32857"/>
                  <a:pt x="109442" y="32952"/>
                  <a:pt x="108299" y="32571"/>
                </a:cubicBezTo>
                <a:cubicBezTo>
                  <a:pt x="97250" y="28952"/>
                  <a:pt x="87059" y="23713"/>
                  <a:pt x="76676" y="19427"/>
                </a:cubicBezTo>
                <a:cubicBezTo>
                  <a:pt x="76009" y="19141"/>
                  <a:pt x="75438" y="18379"/>
                  <a:pt x="74771" y="17998"/>
                </a:cubicBezTo>
                <a:cubicBezTo>
                  <a:pt x="66484" y="13236"/>
                  <a:pt x="56198" y="11807"/>
                  <a:pt x="47530" y="8759"/>
                </a:cubicBezTo>
                <a:cubicBezTo>
                  <a:pt x="47625" y="8473"/>
                  <a:pt x="47911" y="8568"/>
                  <a:pt x="48101" y="8568"/>
                </a:cubicBezTo>
                <a:cubicBezTo>
                  <a:pt x="46006" y="7330"/>
                  <a:pt x="42482" y="7044"/>
                  <a:pt x="40767" y="4949"/>
                </a:cubicBezTo>
                <a:cubicBezTo>
                  <a:pt x="41339" y="3901"/>
                  <a:pt x="42482" y="6854"/>
                  <a:pt x="43149" y="5044"/>
                </a:cubicBezTo>
                <a:cubicBezTo>
                  <a:pt x="42291" y="5235"/>
                  <a:pt x="40767" y="3996"/>
                  <a:pt x="39338" y="3711"/>
                </a:cubicBezTo>
                <a:cubicBezTo>
                  <a:pt x="39719" y="2282"/>
                  <a:pt x="39910" y="3711"/>
                  <a:pt x="40386" y="3711"/>
                </a:cubicBezTo>
                <a:cubicBezTo>
                  <a:pt x="39910" y="2187"/>
                  <a:pt x="38862" y="2377"/>
                  <a:pt x="37814" y="1044"/>
                </a:cubicBezTo>
                <a:cubicBezTo>
                  <a:pt x="37909" y="472"/>
                  <a:pt x="38195" y="472"/>
                  <a:pt x="38481" y="567"/>
                </a:cubicBezTo>
                <a:cubicBezTo>
                  <a:pt x="38576" y="-480"/>
                  <a:pt x="37433" y="282"/>
                  <a:pt x="37052" y="91"/>
                </a:cubicBezTo>
                <a:cubicBezTo>
                  <a:pt x="37338" y="1425"/>
                  <a:pt x="37719" y="2663"/>
                  <a:pt x="39243" y="3044"/>
                </a:cubicBezTo>
                <a:cubicBezTo>
                  <a:pt x="37814" y="3615"/>
                  <a:pt x="36481" y="4282"/>
                  <a:pt x="34576" y="3330"/>
                </a:cubicBezTo>
                <a:cubicBezTo>
                  <a:pt x="35433" y="5425"/>
                  <a:pt x="38576" y="5139"/>
                  <a:pt x="41624" y="6759"/>
                </a:cubicBezTo>
                <a:cubicBezTo>
                  <a:pt x="41434" y="7044"/>
                  <a:pt x="41243" y="7330"/>
                  <a:pt x="40957" y="7235"/>
                </a:cubicBezTo>
                <a:cubicBezTo>
                  <a:pt x="40767" y="8092"/>
                  <a:pt x="41720" y="7044"/>
                  <a:pt x="42005" y="7235"/>
                </a:cubicBezTo>
                <a:cubicBezTo>
                  <a:pt x="42482" y="7425"/>
                  <a:pt x="42196" y="8283"/>
                  <a:pt x="41910" y="9045"/>
                </a:cubicBezTo>
                <a:cubicBezTo>
                  <a:pt x="37052" y="7902"/>
                  <a:pt x="34671" y="3711"/>
                  <a:pt x="30385" y="3711"/>
                </a:cubicBezTo>
                <a:cubicBezTo>
                  <a:pt x="30670" y="4758"/>
                  <a:pt x="31528" y="4568"/>
                  <a:pt x="32766" y="5235"/>
                </a:cubicBezTo>
                <a:cubicBezTo>
                  <a:pt x="32575" y="5616"/>
                  <a:pt x="32195" y="5330"/>
                  <a:pt x="31909" y="5330"/>
                </a:cubicBezTo>
                <a:cubicBezTo>
                  <a:pt x="33528" y="6473"/>
                  <a:pt x="35528" y="7235"/>
                  <a:pt x="37624" y="7997"/>
                </a:cubicBezTo>
                <a:cubicBezTo>
                  <a:pt x="34385" y="8283"/>
                  <a:pt x="30956" y="6759"/>
                  <a:pt x="29527" y="5330"/>
                </a:cubicBezTo>
                <a:cubicBezTo>
                  <a:pt x="29718" y="4949"/>
                  <a:pt x="30099" y="5235"/>
                  <a:pt x="30385" y="5235"/>
                </a:cubicBezTo>
                <a:cubicBezTo>
                  <a:pt x="30004" y="3044"/>
                  <a:pt x="27813" y="4092"/>
                  <a:pt x="26575" y="4758"/>
                </a:cubicBezTo>
                <a:cubicBezTo>
                  <a:pt x="26480" y="5235"/>
                  <a:pt x="28004" y="4949"/>
                  <a:pt x="28766" y="5425"/>
                </a:cubicBezTo>
                <a:cubicBezTo>
                  <a:pt x="28099" y="5997"/>
                  <a:pt x="27432" y="6378"/>
                  <a:pt x="26861" y="5520"/>
                </a:cubicBezTo>
                <a:cubicBezTo>
                  <a:pt x="27146" y="7330"/>
                  <a:pt x="23432" y="6663"/>
                  <a:pt x="22479" y="5997"/>
                </a:cubicBezTo>
                <a:cubicBezTo>
                  <a:pt x="22765" y="4663"/>
                  <a:pt x="23146" y="6378"/>
                  <a:pt x="23717" y="5330"/>
                </a:cubicBezTo>
                <a:cubicBezTo>
                  <a:pt x="23241" y="6473"/>
                  <a:pt x="24670" y="5711"/>
                  <a:pt x="25718" y="6378"/>
                </a:cubicBezTo>
                <a:cubicBezTo>
                  <a:pt x="26098" y="5711"/>
                  <a:pt x="25622" y="5616"/>
                  <a:pt x="25241" y="5520"/>
                </a:cubicBezTo>
                <a:cubicBezTo>
                  <a:pt x="25336" y="5235"/>
                  <a:pt x="25622" y="5330"/>
                  <a:pt x="25813" y="5330"/>
                </a:cubicBezTo>
                <a:cubicBezTo>
                  <a:pt x="24099" y="4854"/>
                  <a:pt x="22574" y="4568"/>
                  <a:pt x="21527" y="4663"/>
                </a:cubicBezTo>
                <a:cubicBezTo>
                  <a:pt x="22289" y="4758"/>
                  <a:pt x="21907" y="5616"/>
                  <a:pt x="21717" y="6568"/>
                </a:cubicBezTo>
                <a:cubicBezTo>
                  <a:pt x="19621" y="7806"/>
                  <a:pt x="17240" y="8283"/>
                  <a:pt x="16002" y="12093"/>
                </a:cubicBezTo>
                <a:cubicBezTo>
                  <a:pt x="17621" y="10759"/>
                  <a:pt x="18955" y="8378"/>
                  <a:pt x="20764" y="9521"/>
                </a:cubicBezTo>
                <a:cubicBezTo>
                  <a:pt x="20574" y="10950"/>
                  <a:pt x="18764" y="13045"/>
                  <a:pt x="17336" y="12855"/>
                </a:cubicBezTo>
                <a:cubicBezTo>
                  <a:pt x="17050" y="13236"/>
                  <a:pt x="18764" y="12950"/>
                  <a:pt x="17621" y="13712"/>
                </a:cubicBezTo>
                <a:cubicBezTo>
                  <a:pt x="17431" y="14379"/>
                  <a:pt x="18574" y="13712"/>
                  <a:pt x="18955" y="13807"/>
                </a:cubicBezTo>
                <a:cubicBezTo>
                  <a:pt x="18288" y="13045"/>
                  <a:pt x="19526" y="12569"/>
                  <a:pt x="20384" y="12759"/>
                </a:cubicBezTo>
                <a:cubicBezTo>
                  <a:pt x="19621" y="13617"/>
                  <a:pt x="19050" y="14950"/>
                  <a:pt x="18002" y="14569"/>
                </a:cubicBezTo>
                <a:cubicBezTo>
                  <a:pt x="18479" y="15522"/>
                  <a:pt x="17526" y="16093"/>
                  <a:pt x="17716" y="17046"/>
                </a:cubicBezTo>
                <a:cubicBezTo>
                  <a:pt x="18764" y="16950"/>
                  <a:pt x="19241" y="14950"/>
                  <a:pt x="20288" y="14855"/>
                </a:cubicBezTo>
                <a:cubicBezTo>
                  <a:pt x="20669" y="16093"/>
                  <a:pt x="18479" y="15903"/>
                  <a:pt x="18955" y="17427"/>
                </a:cubicBezTo>
                <a:cubicBezTo>
                  <a:pt x="18955" y="17236"/>
                  <a:pt x="17336" y="18284"/>
                  <a:pt x="17812" y="17046"/>
                </a:cubicBezTo>
                <a:cubicBezTo>
                  <a:pt x="17716" y="18474"/>
                  <a:pt x="16764" y="20094"/>
                  <a:pt x="15240" y="20284"/>
                </a:cubicBezTo>
                <a:cubicBezTo>
                  <a:pt x="14668" y="21237"/>
                  <a:pt x="14764" y="23618"/>
                  <a:pt x="14383" y="22189"/>
                </a:cubicBezTo>
                <a:cubicBezTo>
                  <a:pt x="13525" y="22475"/>
                  <a:pt x="14288" y="24285"/>
                  <a:pt x="15050" y="23523"/>
                </a:cubicBezTo>
                <a:cubicBezTo>
                  <a:pt x="14001" y="24570"/>
                  <a:pt x="13240" y="26285"/>
                  <a:pt x="12097" y="27047"/>
                </a:cubicBezTo>
                <a:cubicBezTo>
                  <a:pt x="12002" y="27618"/>
                  <a:pt x="12287" y="27904"/>
                  <a:pt x="12859" y="27999"/>
                </a:cubicBezTo>
                <a:cubicBezTo>
                  <a:pt x="12097" y="29904"/>
                  <a:pt x="12002" y="30285"/>
                  <a:pt x="11144" y="30762"/>
                </a:cubicBezTo>
                <a:cubicBezTo>
                  <a:pt x="11906" y="30952"/>
                  <a:pt x="11620" y="31905"/>
                  <a:pt x="12573" y="32000"/>
                </a:cubicBezTo>
                <a:cubicBezTo>
                  <a:pt x="11716" y="33143"/>
                  <a:pt x="11525" y="33143"/>
                  <a:pt x="10668" y="33238"/>
                </a:cubicBezTo>
                <a:cubicBezTo>
                  <a:pt x="11430" y="34381"/>
                  <a:pt x="9430" y="34857"/>
                  <a:pt x="9334" y="35810"/>
                </a:cubicBezTo>
                <a:cubicBezTo>
                  <a:pt x="8763" y="35238"/>
                  <a:pt x="8287" y="35048"/>
                  <a:pt x="7430" y="35238"/>
                </a:cubicBezTo>
                <a:cubicBezTo>
                  <a:pt x="6763" y="35905"/>
                  <a:pt x="8763" y="35143"/>
                  <a:pt x="8573" y="36381"/>
                </a:cubicBezTo>
                <a:cubicBezTo>
                  <a:pt x="8096" y="37048"/>
                  <a:pt x="7239" y="36477"/>
                  <a:pt x="6763" y="37239"/>
                </a:cubicBezTo>
                <a:cubicBezTo>
                  <a:pt x="6858" y="37905"/>
                  <a:pt x="7906" y="37905"/>
                  <a:pt x="7525" y="38953"/>
                </a:cubicBezTo>
                <a:cubicBezTo>
                  <a:pt x="5239" y="41049"/>
                  <a:pt x="4286" y="46192"/>
                  <a:pt x="1619" y="46287"/>
                </a:cubicBezTo>
                <a:cubicBezTo>
                  <a:pt x="1429" y="46668"/>
                  <a:pt x="1143" y="47526"/>
                  <a:pt x="476" y="48192"/>
                </a:cubicBezTo>
                <a:cubicBezTo>
                  <a:pt x="952" y="47811"/>
                  <a:pt x="1905" y="48097"/>
                  <a:pt x="2095" y="48669"/>
                </a:cubicBezTo>
                <a:cubicBezTo>
                  <a:pt x="1810" y="49526"/>
                  <a:pt x="1334" y="49907"/>
                  <a:pt x="762" y="49716"/>
                </a:cubicBezTo>
                <a:cubicBezTo>
                  <a:pt x="762" y="50859"/>
                  <a:pt x="1714" y="49812"/>
                  <a:pt x="2000" y="49716"/>
                </a:cubicBezTo>
                <a:cubicBezTo>
                  <a:pt x="2572" y="50478"/>
                  <a:pt x="2381" y="51145"/>
                  <a:pt x="2286" y="52002"/>
                </a:cubicBezTo>
                <a:cubicBezTo>
                  <a:pt x="4000" y="52574"/>
                  <a:pt x="5239" y="53145"/>
                  <a:pt x="5239" y="55527"/>
                </a:cubicBezTo>
                <a:cubicBezTo>
                  <a:pt x="4953" y="56479"/>
                  <a:pt x="4382" y="56289"/>
                  <a:pt x="3810" y="56193"/>
                </a:cubicBezTo>
                <a:cubicBezTo>
                  <a:pt x="3524" y="56003"/>
                  <a:pt x="3810" y="55431"/>
                  <a:pt x="4000" y="55527"/>
                </a:cubicBezTo>
                <a:cubicBezTo>
                  <a:pt x="3905" y="54860"/>
                  <a:pt x="1905" y="56574"/>
                  <a:pt x="2286" y="57622"/>
                </a:cubicBezTo>
                <a:cubicBezTo>
                  <a:pt x="1524" y="57146"/>
                  <a:pt x="1143" y="58098"/>
                  <a:pt x="476" y="57813"/>
                </a:cubicBezTo>
                <a:cubicBezTo>
                  <a:pt x="0" y="59432"/>
                  <a:pt x="1238" y="57336"/>
                  <a:pt x="1810" y="58289"/>
                </a:cubicBezTo>
                <a:cubicBezTo>
                  <a:pt x="286" y="58479"/>
                  <a:pt x="1619" y="59337"/>
                  <a:pt x="2000" y="60194"/>
                </a:cubicBezTo>
                <a:cubicBezTo>
                  <a:pt x="1714" y="61051"/>
                  <a:pt x="762" y="61051"/>
                  <a:pt x="1143" y="62099"/>
                </a:cubicBezTo>
                <a:cubicBezTo>
                  <a:pt x="571" y="62861"/>
                  <a:pt x="476" y="60956"/>
                  <a:pt x="0" y="62480"/>
                </a:cubicBezTo>
                <a:cubicBezTo>
                  <a:pt x="1334" y="63813"/>
                  <a:pt x="2477" y="62670"/>
                  <a:pt x="3715" y="63623"/>
                </a:cubicBezTo>
                <a:cubicBezTo>
                  <a:pt x="3143" y="64385"/>
                  <a:pt x="2667" y="64480"/>
                  <a:pt x="3715" y="64385"/>
                </a:cubicBezTo>
                <a:cubicBezTo>
                  <a:pt x="3715" y="64671"/>
                  <a:pt x="3620" y="66004"/>
                  <a:pt x="2953" y="66004"/>
                </a:cubicBezTo>
                <a:cubicBezTo>
                  <a:pt x="2953" y="66480"/>
                  <a:pt x="3239" y="66766"/>
                  <a:pt x="3620" y="66957"/>
                </a:cubicBezTo>
                <a:cubicBezTo>
                  <a:pt x="3143" y="67528"/>
                  <a:pt x="2477" y="67147"/>
                  <a:pt x="2191" y="68385"/>
                </a:cubicBezTo>
                <a:cubicBezTo>
                  <a:pt x="4000" y="69433"/>
                  <a:pt x="4667" y="67052"/>
                  <a:pt x="6477" y="68290"/>
                </a:cubicBezTo>
                <a:cubicBezTo>
                  <a:pt x="6763" y="67528"/>
                  <a:pt x="5905" y="67719"/>
                  <a:pt x="6096" y="67052"/>
                </a:cubicBezTo>
                <a:cubicBezTo>
                  <a:pt x="8573" y="68766"/>
                  <a:pt x="8667" y="72195"/>
                  <a:pt x="11525" y="73624"/>
                </a:cubicBezTo>
                <a:cubicBezTo>
                  <a:pt x="11716" y="71910"/>
                  <a:pt x="13907" y="74005"/>
                  <a:pt x="12859" y="75529"/>
                </a:cubicBezTo>
                <a:cubicBezTo>
                  <a:pt x="16383" y="76005"/>
                  <a:pt x="15430" y="75243"/>
                  <a:pt x="18764" y="77529"/>
                </a:cubicBezTo>
                <a:cubicBezTo>
                  <a:pt x="18002" y="78291"/>
                  <a:pt x="17145" y="78577"/>
                  <a:pt x="16097" y="78101"/>
                </a:cubicBezTo>
                <a:cubicBezTo>
                  <a:pt x="16002" y="80387"/>
                  <a:pt x="18383" y="80006"/>
                  <a:pt x="20098" y="80577"/>
                </a:cubicBezTo>
                <a:cubicBezTo>
                  <a:pt x="19526" y="79625"/>
                  <a:pt x="20193" y="79815"/>
                  <a:pt x="21050" y="80101"/>
                </a:cubicBezTo>
                <a:cubicBezTo>
                  <a:pt x="20955" y="80387"/>
                  <a:pt x="20669" y="80292"/>
                  <a:pt x="20479" y="80292"/>
                </a:cubicBezTo>
                <a:cubicBezTo>
                  <a:pt x="25622" y="82959"/>
                  <a:pt x="32290" y="83721"/>
                  <a:pt x="38481" y="86102"/>
                </a:cubicBezTo>
                <a:cubicBezTo>
                  <a:pt x="38767" y="85626"/>
                  <a:pt x="38481" y="85435"/>
                  <a:pt x="38576" y="85054"/>
                </a:cubicBezTo>
                <a:cubicBezTo>
                  <a:pt x="41529" y="85340"/>
                  <a:pt x="42672" y="87531"/>
                  <a:pt x="39243" y="86007"/>
                </a:cubicBezTo>
                <a:cubicBezTo>
                  <a:pt x="39148" y="86578"/>
                  <a:pt x="41529" y="87435"/>
                  <a:pt x="42291" y="88197"/>
                </a:cubicBezTo>
                <a:cubicBezTo>
                  <a:pt x="41720" y="87435"/>
                  <a:pt x="42767" y="87150"/>
                  <a:pt x="43339" y="86673"/>
                </a:cubicBezTo>
                <a:cubicBezTo>
                  <a:pt x="43434" y="88483"/>
                  <a:pt x="44863" y="87816"/>
                  <a:pt x="46291" y="88483"/>
                </a:cubicBezTo>
                <a:cubicBezTo>
                  <a:pt x="46291" y="87245"/>
                  <a:pt x="45434" y="88197"/>
                  <a:pt x="45148" y="87340"/>
                </a:cubicBezTo>
                <a:cubicBezTo>
                  <a:pt x="45815" y="86673"/>
                  <a:pt x="46958" y="87816"/>
                  <a:pt x="47434" y="88197"/>
                </a:cubicBezTo>
                <a:cubicBezTo>
                  <a:pt x="47244" y="88578"/>
                  <a:pt x="46958" y="88293"/>
                  <a:pt x="46673" y="88293"/>
                </a:cubicBezTo>
                <a:cubicBezTo>
                  <a:pt x="46482" y="89055"/>
                  <a:pt x="47530" y="88769"/>
                  <a:pt x="47911" y="89150"/>
                </a:cubicBezTo>
                <a:cubicBezTo>
                  <a:pt x="48006" y="88864"/>
                  <a:pt x="47816" y="88769"/>
                  <a:pt x="47911" y="88388"/>
                </a:cubicBezTo>
                <a:cubicBezTo>
                  <a:pt x="50482" y="89245"/>
                  <a:pt x="51245" y="89817"/>
                  <a:pt x="53435" y="90769"/>
                </a:cubicBezTo>
                <a:cubicBezTo>
                  <a:pt x="53721" y="91055"/>
                  <a:pt x="53150" y="91150"/>
                  <a:pt x="53054" y="91722"/>
                </a:cubicBezTo>
                <a:cubicBezTo>
                  <a:pt x="54388" y="91245"/>
                  <a:pt x="53816" y="92769"/>
                  <a:pt x="55340" y="92579"/>
                </a:cubicBezTo>
                <a:cubicBezTo>
                  <a:pt x="55340" y="91531"/>
                  <a:pt x="54769" y="91912"/>
                  <a:pt x="53816" y="91245"/>
                </a:cubicBezTo>
                <a:cubicBezTo>
                  <a:pt x="55626" y="91436"/>
                  <a:pt x="58008" y="91722"/>
                  <a:pt x="58960" y="93150"/>
                </a:cubicBezTo>
                <a:cubicBezTo>
                  <a:pt x="58388" y="93722"/>
                  <a:pt x="57341" y="92674"/>
                  <a:pt x="56674" y="93055"/>
                </a:cubicBezTo>
                <a:cubicBezTo>
                  <a:pt x="57150" y="94389"/>
                  <a:pt x="59341" y="94484"/>
                  <a:pt x="60579" y="94865"/>
                </a:cubicBezTo>
                <a:cubicBezTo>
                  <a:pt x="60198" y="92769"/>
                  <a:pt x="61532" y="96008"/>
                  <a:pt x="62199" y="94674"/>
                </a:cubicBezTo>
                <a:cubicBezTo>
                  <a:pt x="62675" y="95055"/>
                  <a:pt x="61722" y="95055"/>
                  <a:pt x="62008" y="95722"/>
                </a:cubicBezTo>
                <a:cubicBezTo>
                  <a:pt x="63913" y="96198"/>
                  <a:pt x="64675" y="97341"/>
                  <a:pt x="66580" y="97818"/>
                </a:cubicBezTo>
                <a:cubicBezTo>
                  <a:pt x="66484" y="96675"/>
                  <a:pt x="65532" y="97437"/>
                  <a:pt x="65246" y="96579"/>
                </a:cubicBezTo>
                <a:cubicBezTo>
                  <a:pt x="66770" y="96103"/>
                  <a:pt x="66866" y="98008"/>
                  <a:pt x="68961" y="98389"/>
                </a:cubicBezTo>
                <a:cubicBezTo>
                  <a:pt x="67913" y="98961"/>
                  <a:pt x="67437" y="97722"/>
                  <a:pt x="66770" y="98675"/>
                </a:cubicBezTo>
                <a:cubicBezTo>
                  <a:pt x="66866" y="99246"/>
                  <a:pt x="67342" y="99627"/>
                  <a:pt x="67818" y="99818"/>
                </a:cubicBezTo>
                <a:cubicBezTo>
                  <a:pt x="67818" y="99532"/>
                  <a:pt x="67818" y="99151"/>
                  <a:pt x="68009" y="98770"/>
                </a:cubicBezTo>
                <a:cubicBezTo>
                  <a:pt x="74866" y="101913"/>
                  <a:pt x="77629" y="103723"/>
                  <a:pt x="84487" y="107057"/>
                </a:cubicBezTo>
                <a:cubicBezTo>
                  <a:pt x="84582" y="106771"/>
                  <a:pt x="84296" y="106676"/>
                  <a:pt x="84201" y="106581"/>
                </a:cubicBezTo>
                <a:cubicBezTo>
                  <a:pt x="91535" y="106104"/>
                  <a:pt x="97250" y="112391"/>
                  <a:pt x="104299" y="114772"/>
                </a:cubicBezTo>
                <a:cubicBezTo>
                  <a:pt x="103917" y="115153"/>
                  <a:pt x="103441" y="115248"/>
                  <a:pt x="102965" y="114963"/>
                </a:cubicBezTo>
                <a:cubicBezTo>
                  <a:pt x="103823" y="116677"/>
                  <a:pt x="105918" y="115629"/>
                  <a:pt x="107252" y="116391"/>
                </a:cubicBezTo>
                <a:cubicBezTo>
                  <a:pt x="105442" y="117630"/>
                  <a:pt x="108680" y="115725"/>
                  <a:pt x="107061" y="117439"/>
                </a:cubicBezTo>
                <a:lnTo>
                  <a:pt x="110109" y="118773"/>
                </a:lnTo>
                <a:cubicBezTo>
                  <a:pt x="110109" y="118201"/>
                  <a:pt x="109824" y="117820"/>
                  <a:pt x="109251" y="117630"/>
                </a:cubicBezTo>
                <a:cubicBezTo>
                  <a:pt x="117824" y="120392"/>
                  <a:pt x="127254" y="125916"/>
                  <a:pt x="134684" y="127821"/>
                </a:cubicBezTo>
                <a:cubicBezTo>
                  <a:pt x="134493" y="128107"/>
                  <a:pt x="134302" y="127917"/>
                  <a:pt x="134112" y="127917"/>
                </a:cubicBezTo>
                <a:cubicBezTo>
                  <a:pt x="138493" y="130679"/>
                  <a:pt x="149543" y="130203"/>
                  <a:pt x="154019" y="133060"/>
                </a:cubicBezTo>
                <a:cubicBezTo>
                  <a:pt x="154591" y="133441"/>
                  <a:pt x="154210" y="134775"/>
                  <a:pt x="154877" y="134584"/>
                </a:cubicBezTo>
                <a:cubicBezTo>
                  <a:pt x="154781" y="134965"/>
                  <a:pt x="154591" y="135156"/>
                  <a:pt x="154400" y="135156"/>
                </a:cubicBezTo>
                <a:cubicBezTo>
                  <a:pt x="154400" y="136299"/>
                  <a:pt x="156210" y="133346"/>
                  <a:pt x="156400" y="135346"/>
                </a:cubicBezTo>
                <a:cubicBezTo>
                  <a:pt x="156972" y="134870"/>
                  <a:pt x="155257" y="133727"/>
                  <a:pt x="154781" y="133060"/>
                </a:cubicBezTo>
                <a:cubicBezTo>
                  <a:pt x="158591" y="132679"/>
                  <a:pt x="162211" y="134013"/>
                  <a:pt x="165164" y="136299"/>
                </a:cubicBezTo>
                <a:cubicBezTo>
                  <a:pt x="164497" y="134394"/>
                  <a:pt x="167068" y="136013"/>
                  <a:pt x="168021" y="136489"/>
                </a:cubicBezTo>
                <a:cubicBezTo>
                  <a:pt x="168497" y="136108"/>
                  <a:pt x="166211" y="135441"/>
                  <a:pt x="166307" y="134489"/>
                </a:cubicBezTo>
                <a:cubicBezTo>
                  <a:pt x="167545" y="133822"/>
                  <a:pt x="170593" y="135346"/>
                  <a:pt x="170879" y="136680"/>
                </a:cubicBezTo>
                <a:cubicBezTo>
                  <a:pt x="171164" y="136775"/>
                  <a:pt x="171164" y="136394"/>
                  <a:pt x="171069" y="136394"/>
                </a:cubicBezTo>
                <a:cubicBezTo>
                  <a:pt x="171259" y="136108"/>
                  <a:pt x="171450" y="136299"/>
                  <a:pt x="171641" y="136299"/>
                </a:cubicBezTo>
                <a:cubicBezTo>
                  <a:pt x="172021" y="135632"/>
                  <a:pt x="170974" y="135822"/>
                  <a:pt x="170688" y="135441"/>
                </a:cubicBezTo>
                <a:cubicBezTo>
                  <a:pt x="170974" y="134775"/>
                  <a:pt x="171545" y="135632"/>
                  <a:pt x="171926" y="135632"/>
                </a:cubicBezTo>
                <a:cubicBezTo>
                  <a:pt x="171259" y="134203"/>
                  <a:pt x="173164" y="134489"/>
                  <a:pt x="174022" y="135060"/>
                </a:cubicBezTo>
                <a:cubicBezTo>
                  <a:pt x="174212" y="135251"/>
                  <a:pt x="172402" y="132489"/>
                  <a:pt x="174212" y="132393"/>
                </a:cubicBezTo>
                <a:cubicBezTo>
                  <a:pt x="173831" y="131536"/>
                  <a:pt x="173450" y="130679"/>
                  <a:pt x="173736" y="129441"/>
                </a:cubicBezTo>
                <a:cubicBezTo>
                  <a:pt x="174593" y="128202"/>
                  <a:pt x="175736" y="128298"/>
                  <a:pt x="176403" y="126012"/>
                </a:cubicBezTo>
                <a:cubicBezTo>
                  <a:pt x="177070" y="125726"/>
                  <a:pt x="177927" y="127440"/>
                  <a:pt x="179070" y="127631"/>
                </a:cubicBezTo>
                <a:cubicBezTo>
                  <a:pt x="179165" y="126964"/>
                  <a:pt x="178594" y="126678"/>
                  <a:pt x="178403" y="126202"/>
                </a:cubicBezTo>
                <a:cubicBezTo>
                  <a:pt x="179546" y="125250"/>
                  <a:pt x="181070" y="124964"/>
                  <a:pt x="180975" y="123154"/>
                </a:cubicBezTo>
                <a:cubicBezTo>
                  <a:pt x="181166" y="122868"/>
                  <a:pt x="181546" y="123154"/>
                  <a:pt x="181737" y="122773"/>
                </a:cubicBezTo>
                <a:cubicBezTo>
                  <a:pt x="182404" y="122868"/>
                  <a:pt x="181833" y="123630"/>
                  <a:pt x="181927" y="124011"/>
                </a:cubicBezTo>
                <a:cubicBezTo>
                  <a:pt x="182785" y="123345"/>
                  <a:pt x="182499" y="121344"/>
                  <a:pt x="181070" y="121249"/>
                </a:cubicBezTo>
                <a:cubicBezTo>
                  <a:pt x="181737" y="120201"/>
                  <a:pt x="182689" y="120297"/>
                  <a:pt x="183642" y="120963"/>
                </a:cubicBezTo>
                <a:cubicBezTo>
                  <a:pt x="184499" y="120773"/>
                  <a:pt x="182785" y="120201"/>
                  <a:pt x="182499" y="120011"/>
                </a:cubicBezTo>
                <a:cubicBezTo>
                  <a:pt x="183070" y="119535"/>
                  <a:pt x="183928" y="120487"/>
                  <a:pt x="184595" y="120201"/>
                </a:cubicBezTo>
                <a:cubicBezTo>
                  <a:pt x="184880" y="119439"/>
                  <a:pt x="183547" y="119535"/>
                  <a:pt x="183166" y="119154"/>
                </a:cubicBezTo>
                <a:cubicBezTo>
                  <a:pt x="183070" y="118487"/>
                  <a:pt x="182785" y="117058"/>
                  <a:pt x="183928" y="117534"/>
                </a:cubicBezTo>
                <a:cubicBezTo>
                  <a:pt x="184214" y="116963"/>
                  <a:pt x="183261" y="116963"/>
                  <a:pt x="183737" y="116296"/>
                </a:cubicBezTo>
                <a:cubicBezTo>
                  <a:pt x="184975" y="116201"/>
                  <a:pt x="183547" y="115058"/>
                  <a:pt x="184880" y="115629"/>
                </a:cubicBezTo>
                <a:cubicBezTo>
                  <a:pt x="184975" y="115153"/>
                  <a:pt x="184499" y="115058"/>
                  <a:pt x="184118" y="114867"/>
                </a:cubicBezTo>
                <a:cubicBezTo>
                  <a:pt x="184785" y="112677"/>
                  <a:pt x="186024" y="114105"/>
                  <a:pt x="186976" y="113915"/>
                </a:cubicBezTo>
                <a:cubicBezTo>
                  <a:pt x="187166" y="113153"/>
                  <a:pt x="185833" y="113248"/>
                  <a:pt x="185357" y="112772"/>
                </a:cubicBezTo>
                <a:cubicBezTo>
                  <a:pt x="184785" y="111915"/>
                  <a:pt x="186024" y="111438"/>
                  <a:pt x="185642" y="110581"/>
                </a:cubicBezTo>
                <a:cubicBezTo>
                  <a:pt x="186118" y="109914"/>
                  <a:pt x="185833" y="111153"/>
                  <a:pt x="186500" y="110581"/>
                </a:cubicBezTo>
                <a:cubicBezTo>
                  <a:pt x="186500" y="110010"/>
                  <a:pt x="186595" y="109438"/>
                  <a:pt x="186404" y="108962"/>
                </a:cubicBezTo>
                <a:cubicBezTo>
                  <a:pt x="187547" y="108200"/>
                  <a:pt x="189643" y="109533"/>
                  <a:pt x="187071" y="108105"/>
                </a:cubicBezTo>
                <a:cubicBezTo>
                  <a:pt x="187833" y="107533"/>
                  <a:pt x="188881" y="108295"/>
                  <a:pt x="189738" y="108200"/>
                </a:cubicBezTo>
                <a:cubicBezTo>
                  <a:pt x="189452" y="107247"/>
                  <a:pt x="187547" y="107438"/>
                  <a:pt x="186690" y="107152"/>
                </a:cubicBezTo>
                <a:cubicBezTo>
                  <a:pt x="186118" y="106104"/>
                  <a:pt x="186880" y="105438"/>
                  <a:pt x="187357" y="103533"/>
                </a:cubicBezTo>
                <a:cubicBezTo>
                  <a:pt x="188309" y="103056"/>
                  <a:pt x="189452" y="104295"/>
                  <a:pt x="189643" y="105057"/>
                </a:cubicBezTo>
                <a:lnTo>
                  <a:pt x="188881" y="106676"/>
                </a:lnTo>
                <a:cubicBezTo>
                  <a:pt x="189643" y="106581"/>
                  <a:pt x="189929" y="105533"/>
                  <a:pt x="189833" y="104771"/>
                </a:cubicBezTo>
                <a:cubicBezTo>
                  <a:pt x="190214" y="104104"/>
                  <a:pt x="190881" y="105152"/>
                  <a:pt x="191262" y="104676"/>
                </a:cubicBezTo>
                <a:cubicBezTo>
                  <a:pt x="189548" y="105342"/>
                  <a:pt x="190500" y="98675"/>
                  <a:pt x="192691" y="97151"/>
                </a:cubicBezTo>
                <a:cubicBezTo>
                  <a:pt x="193357" y="96675"/>
                  <a:pt x="193929" y="98199"/>
                  <a:pt x="194596" y="97722"/>
                </a:cubicBezTo>
                <a:cubicBezTo>
                  <a:pt x="194882" y="97532"/>
                  <a:pt x="193453" y="96484"/>
                  <a:pt x="192977" y="96579"/>
                </a:cubicBezTo>
                <a:cubicBezTo>
                  <a:pt x="193834" y="94579"/>
                  <a:pt x="195072" y="94960"/>
                  <a:pt x="196310" y="95436"/>
                </a:cubicBezTo>
                <a:cubicBezTo>
                  <a:pt x="196596" y="94770"/>
                  <a:pt x="196025" y="94484"/>
                  <a:pt x="195453" y="94293"/>
                </a:cubicBezTo>
                <a:cubicBezTo>
                  <a:pt x="196405" y="92484"/>
                  <a:pt x="197930" y="94198"/>
                  <a:pt x="199168" y="94103"/>
                </a:cubicBezTo>
                <a:cubicBezTo>
                  <a:pt x="197834" y="93341"/>
                  <a:pt x="195072" y="92103"/>
                  <a:pt x="196310" y="89626"/>
                </a:cubicBezTo>
                <a:cubicBezTo>
                  <a:pt x="196882" y="89626"/>
                  <a:pt x="196310" y="89055"/>
                  <a:pt x="196120" y="89531"/>
                </a:cubicBezTo>
                <a:cubicBezTo>
                  <a:pt x="194976" y="88578"/>
                  <a:pt x="196215" y="86959"/>
                  <a:pt x="195929" y="85911"/>
                </a:cubicBezTo>
                <a:cubicBezTo>
                  <a:pt x="199073" y="82482"/>
                  <a:pt x="197548" y="80101"/>
                  <a:pt x="197072" y="77053"/>
                </a:cubicBezTo>
                <a:cubicBezTo>
                  <a:pt x="198120" y="76005"/>
                  <a:pt x="199454" y="76386"/>
                  <a:pt x="200596" y="76005"/>
                </a:cubicBezTo>
                <a:cubicBezTo>
                  <a:pt x="199644" y="72291"/>
                  <a:pt x="194024" y="73719"/>
                  <a:pt x="193453" y="69909"/>
                </a:cubicBezTo>
                <a:close/>
                <a:moveTo>
                  <a:pt x="3715" y="51431"/>
                </a:moveTo>
                <a:cubicBezTo>
                  <a:pt x="3429" y="51336"/>
                  <a:pt x="3334" y="51907"/>
                  <a:pt x="3048" y="51907"/>
                </a:cubicBezTo>
                <a:cubicBezTo>
                  <a:pt x="2572" y="50383"/>
                  <a:pt x="3334" y="50955"/>
                  <a:pt x="3715" y="49907"/>
                </a:cubicBezTo>
                <a:cubicBezTo>
                  <a:pt x="3524" y="50574"/>
                  <a:pt x="4191" y="50574"/>
                  <a:pt x="3715" y="51431"/>
                </a:cubicBezTo>
                <a:close/>
                <a:moveTo>
                  <a:pt x="4858" y="49526"/>
                </a:moveTo>
                <a:cubicBezTo>
                  <a:pt x="4382" y="49145"/>
                  <a:pt x="3905" y="48764"/>
                  <a:pt x="4096" y="47811"/>
                </a:cubicBezTo>
                <a:cubicBezTo>
                  <a:pt x="4953" y="48002"/>
                  <a:pt x="5143" y="48573"/>
                  <a:pt x="4858" y="49526"/>
                </a:cubicBezTo>
                <a:close/>
                <a:moveTo>
                  <a:pt x="6096" y="48097"/>
                </a:moveTo>
                <a:lnTo>
                  <a:pt x="4953" y="47716"/>
                </a:lnTo>
                <a:cubicBezTo>
                  <a:pt x="5143" y="46764"/>
                  <a:pt x="6668" y="47049"/>
                  <a:pt x="6572" y="47526"/>
                </a:cubicBezTo>
                <a:cubicBezTo>
                  <a:pt x="6382" y="47526"/>
                  <a:pt x="6191" y="47716"/>
                  <a:pt x="6096" y="48097"/>
                </a:cubicBezTo>
                <a:close/>
                <a:moveTo>
                  <a:pt x="20479" y="11331"/>
                </a:moveTo>
                <a:cubicBezTo>
                  <a:pt x="20860" y="11235"/>
                  <a:pt x="21907" y="9521"/>
                  <a:pt x="22003" y="10664"/>
                </a:cubicBezTo>
                <a:cubicBezTo>
                  <a:pt x="21812" y="10664"/>
                  <a:pt x="21717" y="10664"/>
                  <a:pt x="21622" y="10950"/>
                </a:cubicBezTo>
                <a:cubicBezTo>
                  <a:pt x="21812" y="11045"/>
                  <a:pt x="22098" y="11140"/>
                  <a:pt x="22003" y="11426"/>
                </a:cubicBezTo>
                <a:cubicBezTo>
                  <a:pt x="21431" y="10664"/>
                  <a:pt x="20574" y="12569"/>
                  <a:pt x="20479" y="11331"/>
                </a:cubicBezTo>
                <a:close/>
                <a:moveTo>
                  <a:pt x="20098" y="9330"/>
                </a:moveTo>
                <a:cubicBezTo>
                  <a:pt x="21050" y="7521"/>
                  <a:pt x="23908" y="7711"/>
                  <a:pt x="24765" y="7902"/>
                </a:cubicBezTo>
                <a:cubicBezTo>
                  <a:pt x="22860" y="8854"/>
                  <a:pt x="22003" y="8759"/>
                  <a:pt x="20098" y="9330"/>
                </a:cubicBezTo>
                <a:close/>
                <a:moveTo>
                  <a:pt x="49720" y="12569"/>
                </a:moveTo>
                <a:cubicBezTo>
                  <a:pt x="48863" y="12569"/>
                  <a:pt x="48959" y="11902"/>
                  <a:pt x="48387" y="11712"/>
                </a:cubicBezTo>
                <a:cubicBezTo>
                  <a:pt x="44958" y="10378"/>
                  <a:pt x="48101" y="11426"/>
                  <a:pt x="49530" y="11331"/>
                </a:cubicBezTo>
                <a:cubicBezTo>
                  <a:pt x="49149" y="10473"/>
                  <a:pt x="46673" y="11331"/>
                  <a:pt x="46767" y="9235"/>
                </a:cubicBezTo>
                <a:cubicBezTo>
                  <a:pt x="49435" y="10473"/>
                  <a:pt x="50768" y="10188"/>
                  <a:pt x="51530" y="12378"/>
                </a:cubicBezTo>
                <a:cubicBezTo>
                  <a:pt x="52388" y="11807"/>
                  <a:pt x="53626" y="12188"/>
                  <a:pt x="54102" y="13331"/>
                </a:cubicBezTo>
                <a:cubicBezTo>
                  <a:pt x="51911" y="13617"/>
                  <a:pt x="50197" y="10950"/>
                  <a:pt x="49720" y="12569"/>
                </a:cubicBezTo>
                <a:close/>
                <a:moveTo>
                  <a:pt x="79153" y="21522"/>
                </a:moveTo>
                <a:cubicBezTo>
                  <a:pt x="77629" y="20856"/>
                  <a:pt x="76581" y="21237"/>
                  <a:pt x="75724" y="19903"/>
                </a:cubicBezTo>
                <a:cubicBezTo>
                  <a:pt x="76676" y="19808"/>
                  <a:pt x="78867" y="20760"/>
                  <a:pt x="79153" y="21522"/>
                </a:cubicBezTo>
                <a:close/>
                <a:moveTo>
                  <a:pt x="76391" y="100961"/>
                </a:moveTo>
                <a:cubicBezTo>
                  <a:pt x="76009" y="100199"/>
                  <a:pt x="73914" y="100770"/>
                  <a:pt x="74009" y="99246"/>
                </a:cubicBezTo>
                <a:cubicBezTo>
                  <a:pt x="75438" y="99151"/>
                  <a:pt x="76200" y="99627"/>
                  <a:pt x="76391" y="100961"/>
                </a:cubicBezTo>
                <a:close/>
                <a:moveTo>
                  <a:pt x="66484" y="96103"/>
                </a:moveTo>
                <a:cubicBezTo>
                  <a:pt x="67818" y="96008"/>
                  <a:pt x="68389" y="96675"/>
                  <a:pt x="68961" y="97056"/>
                </a:cubicBezTo>
                <a:cubicBezTo>
                  <a:pt x="68009" y="97246"/>
                  <a:pt x="66961" y="96484"/>
                  <a:pt x="66484" y="96103"/>
                </a:cubicBezTo>
                <a:close/>
                <a:moveTo>
                  <a:pt x="72580" y="100294"/>
                </a:moveTo>
                <a:lnTo>
                  <a:pt x="70771" y="99627"/>
                </a:lnTo>
                <a:cubicBezTo>
                  <a:pt x="70295" y="99627"/>
                  <a:pt x="68770" y="98675"/>
                  <a:pt x="70009" y="98961"/>
                </a:cubicBezTo>
                <a:cubicBezTo>
                  <a:pt x="73343" y="99532"/>
                  <a:pt x="76105" y="102771"/>
                  <a:pt x="78677" y="102294"/>
                </a:cubicBezTo>
                <a:cubicBezTo>
                  <a:pt x="78391" y="102009"/>
                  <a:pt x="77343" y="102199"/>
                  <a:pt x="77724" y="101532"/>
                </a:cubicBezTo>
                <a:cubicBezTo>
                  <a:pt x="80391" y="103056"/>
                  <a:pt x="82582" y="103628"/>
                  <a:pt x="83915" y="105438"/>
                </a:cubicBezTo>
                <a:cubicBezTo>
                  <a:pt x="79439" y="103533"/>
                  <a:pt x="76105" y="102580"/>
                  <a:pt x="72580" y="100294"/>
                </a:cubicBezTo>
                <a:close/>
                <a:moveTo>
                  <a:pt x="82486" y="22761"/>
                </a:moveTo>
                <a:cubicBezTo>
                  <a:pt x="83439" y="23427"/>
                  <a:pt x="85725" y="23237"/>
                  <a:pt x="85534" y="24666"/>
                </a:cubicBezTo>
                <a:cubicBezTo>
                  <a:pt x="84582" y="23142"/>
                  <a:pt x="82391" y="24189"/>
                  <a:pt x="82486" y="22761"/>
                </a:cubicBezTo>
                <a:close/>
                <a:moveTo>
                  <a:pt x="132493" y="42668"/>
                </a:moveTo>
                <a:cubicBezTo>
                  <a:pt x="133350" y="43049"/>
                  <a:pt x="135160" y="44097"/>
                  <a:pt x="134779" y="44382"/>
                </a:cubicBezTo>
                <a:cubicBezTo>
                  <a:pt x="133541" y="43620"/>
                  <a:pt x="132779" y="43906"/>
                  <a:pt x="132493" y="42668"/>
                </a:cubicBezTo>
                <a:close/>
                <a:moveTo>
                  <a:pt x="137922" y="45335"/>
                </a:moveTo>
                <a:cubicBezTo>
                  <a:pt x="139160" y="45144"/>
                  <a:pt x="140494" y="46287"/>
                  <a:pt x="141256" y="47145"/>
                </a:cubicBezTo>
                <a:cubicBezTo>
                  <a:pt x="140113" y="47049"/>
                  <a:pt x="138779" y="46287"/>
                  <a:pt x="137922" y="45335"/>
                </a:cubicBezTo>
                <a:close/>
                <a:moveTo>
                  <a:pt x="169545" y="59718"/>
                </a:moveTo>
                <a:cubicBezTo>
                  <a:pt x="171259" y="59337"/>
                  <a:pt x="175070" y="63623"/>
                  <a:pt x="176022" y="63051"/>
                </a:cubicBezTo>
                <a:cubicBezTo>
                  <a:pt x="174784" y="63813"/>
                  <a:pt x="170212" y="59622"/>
                  <a:pt x="169545" y="59718"/>
                </a:cubicBezTo>
                <a:close/>
              </a:path>
            </a:pathLst>
          </a:custGeom>
          <a:solidFill>
            <a:srgbClr val="237E85"/>
          </a:solidFill>
          <a:ln w="9525" cap="flat">
            <a:noFill/>
            <a:prstDash val="solid"/>
            <a:miter/>
          </a:ln>
        </p:spPr>
        <p:txBody>
          <a:bodyPr rtlCol="0" anchor="ctr"/>
          <a:lstStyle/>
          <a:p>
            <a:endParaRPr lang="en-US"/>
          </a:p>
        </p:txBody>
      </p:sp>
      <p:sp>
        <p:nvSpPr>
          <p:cNvPr id="808" name="צורה חופשית: צורה 781">
            <a:extLst>
              <a:ext uri="{FF2B5EF4-FFF2-40B4-BE49-F238E27FC236}">
                <a16:creationId xmlns:a16="http://schemas.microsoft.com/office/drawing/2014/main" id="{C5619C5F-69D1-4C53-947B-122CBA0F452F}"/>
              </a:ext>
            </a:extLst>
          </p:cNvPr>
          <p:cNvSpPr/>
          <p:nvPr userDrawn="1"/>
        </p:nvSpPr>
        <p:spPr>
          <a:xfrm>
            <a:off x="6333838" y="366045"/>
            <a:ext cx="5986" cy="2857"/>
          </a:xfrm>
          <a:custGeom>
            <a:avLst/>
            <a:gdLst>
              <a:gd name="connsiteX0" fmla="*/ 1429 w 5986"/>
              <a:gd name="connsiteY0" fmla="*/ 476 h 2857"/>
              <a:gd name="connsiteX1" fmla="*/ 0 w 5986"/>
              <a:gd name="connsiteY1" fmla="*/ 0 h 2857"/>
              <a:gd name="connsiteX2" fmla="*/ 5906 w 5986"/>
              <a:gd name="connsiteY2" fmla="*/ 2857 h 2857"/>
              <a:gd name="connsiteX3" fmla="*/ 1429 w 5986"/>
              <a:gd name="connsiteY3" fmla="*/ 476 h 2857"/>
            </a:gdLst>
            <a:ahLst/>
            <a:cxnLst>
              <a:cxn ang="0">
                <a:pos x="connsiteX0" y="connsiteY0"/>
              </a:cxn>
              <a:cxn ang="0">
                <a:pos x="connsiteX1" y="connsiteY1"/>
              </a:cxn>
              <a:cxn ang="0">
                <a:pos x="connsiteX2" y="connsiteY2"/>
              </a:cxn>
              <a:cxn ang="0">
                <a:pos x="connsiteX3" y="connsiteY3"/>
              </a:cxn>
            </a:cxnLst>
            <a:rect l="l" t="t" r="r" b="b"/>
            <a:pathLst>
              <a:path w="5986" h="2857">
                <a:moveTo>
                  <a:pt x="1429" y="476"/>
                </a:moveTo>
                <a:lnTo>
                  <a:pt x="0" y="0"/>
                </a:lnTo>
                <a:cubicBezTo>
                  <a:pt x="2191" y="1715"/>
                  <a:pt x="4572" y="2000"/>
                  <a:pt x="5906" y="2857"/>
                </a:cubicBezTo>
                <a:cubicBezTo>
                  <a:pt x="6668" y="1619"/>
                  <a:pt x="1810" y="857"/>
                  <a:pt x="1429" y="476"/>
                </a:cubicBezTo>
                <a:close/>
              </a:path>
            </a:pathLst>
          </a:custGeom>
          <a:solidFill>
            <a:srgbClr val="237E85"/>
          </a:solidFill>
          <a:ln w="9525" cap="flat">
            <a:noFill/>
            <a:prstDash val="solid"/>
            <a:miter/>
          </a:ln>
        </p:spPr>
        <p:txBody>
          <a:bodyPr rtlCol="0" anchor="ctr"/>
          <a:lstStyle/>
          <a:p>
            <a:endParaRPr lang="en-US"/>
          </a:p>
        </p:txBody>
      </p:sp>
      <p:sp>
        <p:nvSpPr>
          <p:cNvPr id="809" name="צורה חופשית: צורה 782">
            <a:extLst>
              <a:ext uri="{FF2B5EF4-FFF2-40B4-BE49-F238E27FC236}">
                <a16:creationId xmlns:a16="http://schemas.microsoft.com/office/drawing/2014/main" id="{AAF7FF74-327E-464B-9B03-FB969C71D9B1}"/>
              </a:ext>
            </a:extLst>
          </p:cNvPr>
          <p:cNvSpPr/>
          <p:nvPr userDrawn="1"/>
        </p:nvSpPr>
        <p:spPr>
          <a:xfrm>
            <a:off x="6315551" y="445865"/>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95" y="857"/>
                  <a:pt x="1714" y="762"/>
                  <a:pt x="2381" y="1238"/>
                </a:cubicBezTo>
                <a:close/>
              </a:path>
            </a:pathLst>
          </a:custGeom>
          <a:solidFill>
            <a:srgbClr val="237E85"/>
          </a:solidFill>
          <a:ln w="9525" cap="flat">
            <a:noFill/>
            <a:prstDash val="solid"/>
            <a:miter/>
          </a:ln>
        </p:spPr>
        <p:txBody>
          <a:bodyPr rtlCol="0" anchor="ctr"/>
          <a:lstStyle/>
          <a:p>
            <a:endParaRPr lang="en-US"/>
          </a:p>
        </p:txBody>
      </p:sp>
      <p:sp>
        <p:nvSpPr>
          <p:cNvPr id="810" name="צורה חופשית: צורה 783">
            <a:extLst>
              <a:ext uri="{FF2B5EF4-FFF2-40B4-BE49-F238E27FC236}">
                <a16:creationId xmlns:a16="http://schemas.microsoft.com/office/drawing/2014/main" id="{F2FDCD75-BAE4-4337-91D2-7B135FAF8EFA}"/>
              </a:ext>
            </a:extLst>
          </p:cNvPr>
          <p:cNvSpPr/>
          <p:nvPr userDrawn="1"/>
        </p:nvSpPr>
        <p:spPr>
          <a:xfrm>
            <a:off x="6345078" y="370427"/>
            <a:ext cx="32194" cy="17049"/>
          </a:xfrm>
          <a:custGeom>
            <a:avLst/>
            <a:gdLst>
              <a:gd name="connsiteX0" fmla="*/ 3429 w 32194"/>
              <a:gd name="connsiteY0" fmla="*/ 2381 h 17049"/>
              <a:gd name="connsiteX1" fmla="*/ 32195 w 32194"/>
              <a:gd name="connsiteY1" fmla="*/ 17050 h 17049"/>
              <a:gd name="connsiteX2" fmla="*/ 0 w 32194"/>
              <a:gd name="connsiteY2" fmla="*/ 0 h 17049"/>
              <a:gd name="connsiteX3" fmla="*/ 3429 w 32194"/>
              <a:gd name="connsiteY3" fmla="*/ 2381 h 17049"/>
            </a:gdLst>
            <a:ahLst/>
            <a:cxnLst>
              <a:cxn ang="0">
                <a:pos x="connsiteX0" y="connsiteY0"/>
              </a:cxn>
              <a:cxn ang="0">
                <a:pos x="connsiteX1" y="connsiteY1"/>
              </a:cxn>
              <a:cxn ang="0">
                <a:pos x="connsiteX2" y="connsiteY2"/>
              </a:cxn>
              <a:cxn ang="0">
                <a:pos x="connsiteX3" y="connsiteY3"/>
              </a:cxn>
            </a:cxnLst>
            <a:rect l="l" t="t" r="r" b="b"/>
            <a:pathLst>
              <a:path w="32194" h="17049">
                <a:moveTo>
                  <a:pt x="3429" y="2381"/>
                </a:moveTo>
                <a:cubicBezTo>
                  <a:pt x="13049" y="7334"/>
                  <a:pt x="23241" y="12478"/>
                  <a:pt x="32195" y="17050"/>
                </a:cubicBezTo>
                <a:cubicBezTo>
                  <a:pt x="23717" y="10668"/>
                  <a:pt x="10096" y="5525"/>
                  <a:pt x="0" y="0"/>
                </a:cubicBezTo>
                <a:cubicBezTo>
                  <a:pt x="0" y="1333"/>
                  <a:pt x="2095" y="1715"/>
                  <a:pt x="3429" y="2381"/>
                </a:cubicBezTo>
                <a:close/>
              </a:path>
            </a:pathLst>
          </a:custGeom>
          <a:solidFill>
            <a:srgbClr val="237E85"/>
          </a:solidFill>
          <a:ln w="9525" cap="flat">
            <a:noFill/>
            <a:prstDash val="solid"/>
            <a:miter/>
          </a:ln>
        </p:spPr>
        <p:txBody>
          <a:bodyPr rtlCol="0" anchor="ctr"/>
          <a:lstStyle/>
          <a:p>
            <a:endParaRPr lang="en-US"/>
          </a:p>
        </p:txBody>
      </p:sp>
      <p:sp>
        <p:nvSpPr>
          <p:cNvPr id="811" name="צורה חופשית: צורה 784">
            <a:extLst>
              <a:ext uri="{FF2B5EF4-FFF2-40B4-BE49-F238E27FC236}">
                <a16:creationId xmlns:a16="http://schemas.microsoft.com/office/drawing/2014/main" id="{9C1396E9-1E76-45A5-98F8-92D24A5DC035}"/>
              </a:ext>
            </a:extLst>
          </p:cNvPr>
          <p:cNvSpPr/>
          <p:nvPr userDrawn="1"/>
        </p:nvSpPr>
        <p:spPr>
          <a:xfrm>
            <a:off x="6315145" y="364045"/>
            <a:ext cx="2215" cy="1428"/>
          </a:xfrm>
          <a:custGeom>
            <a:avLst/>
            <a:gdLst>
              <a:gd name="connsiteX0" fmla="*/ 2215 w 2215"/>
              <a:gd name="connsiteY0" fmla="*/ 1429 h 1428"/>
              <a:gd name="connsiteX1" fmla="*/ 310 w 2215"/>
              <a:gd name="connsiteY1" fmla="*/ 0 h 1428"/>
              <a:gd name="connsiteX2" fmla="*/ 787 w 2215"/>
              <a:gd name="connsiteY2" fmla="*/ 952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3" y="286"/>
                  <a:pt x="310" y="0"/>
                </a:cubicBezTo>
                <a:cubicBezTo>
                  <a:pt x="-928" y="191"/>
                  <a:pt x="2025" y="667"/>
                  <a:pt x="787" y="952"/>
                </a:cubicBezTo>
                <a:cubicBezTo>
                  <a:pt x="692" y="1905"/>
                  <a:pt x="1739" y="762"/>
                  <a:pt x="2215" y="1429"/>
                </a:cubicBezTo>
                <a:close/>
              </a:path>
            </a:pathLst>
          </a:custGeom>
          <a:solidFill>
            <a:srgbClr val="237E85"/>
          </a:solidFill>
          <a:ln w="9525" cap="flat">
            <a:noFill/>
            <a:prstDash val="solid"/>
            <a:miter/>
          </a:ln>
        </p:spPr>
        <p:txBody>
          <a:bodyPr rtlCol="0" anchor="ctr"/>
          <a:lstStyle/>
          <a:p>
            <a:endParaRPr lang="en-US"/>
          </a:p>
        </p:txBody>
      </p:sp>
      <p:sp>
        <p:nvSpPr>
          <p:cNvPr id="812" name="צורה חופשית: צורה 785">
            <a:extLst>
              <a:ext uri="{FF2B5EF4-FFF2-40B4-BE49-F238E27FC236}">
                <a16:creationId xmlns:a16="http://schemas.microsoft.com/office/drawing/2014/main" id="{CB0FD14A-64DA-4FE3-8E61-379534044F57}"/>
              </a:ext>
            </a:extLst>
          </p:cNvPr>
          <p:cNvSpPr/>
          <p:nvPr userDrawn="1"/>
        </p:nvSpPr>
        <p:spPr>
          <a:xfrm>
            <a:off x="6364864" y="382333"/>
            <a:ext cx="3265" cy="2476"/>
          </a:xfrm>
          <a:custGeom>
            <a:avLst/>
            <a:gdLst>
              <a:gd name="connsiteX0" fmla="*/ 3265 w 3265"/>
              <a:gd name="connsiteY0" fmla="*/ 1619 h 2476"/>
              <a:gd name="connsiteX1" fmla="*/ 884 w 3265"/>
              <a:gd name="connsiteY1" fmla="*/ 0 h 2476"/>
              <a:gd name="connsiteX2" fmla="*/ 27 w 3265"/>
              <a:gd name="connsiteY2" fmla="*/ 762 h 2476"/>
              <a:gd name="connsiteX3" fmla="*/ 2598 w 3265"/>
              <a:gd name="connsiteY3" fmla="*/ 2477 h 2476"/>
              <a:gd name="connsiteX4" fmla="*/ 2408 w 3265"/>
              <a:gd name="connsiteY4" fmla="*/ 1619 h 2476"/>
              <a:gd name="connsiteX5" fmla="*/ 3265 w 3265"/>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5" h="2476">
                <a:moveTo>
                  <a:pt x="3265" y="1619"/>
                </a:moveTo>
                <a:cubicBezTo>
                  <a:pt x="3075" y="667"/>
                  <a:pt x="1265" y="857"/>
                  <a:pt x="884" y="0"/>
                </a:cubicBezTo>
                <a:cubicBezTo>
                  <a:pt x="693" y="1048"/>
                  <a:pt x="1265" y="1238"/>
                  <a:pt x="27" y="762"/>
                </a:cubicBezTo>
                <a:cubicBezTo>
                  <a:pt x="-259" y="1143"/>
                  <a:pt x="1836" y="2000"/>
                  <a:pt x="2598" y="2477"/>
                </a:cubicBezTo>
                <a:cubicBezTo>
                  <a:pt x="2598" y="2096"/>
                  <a:pt x="2598" y="1810"/>
                  <a:pt x="2408" y="1619"/>
                </a:cubicBezTo>
                <a:cubicBezTo>
                  <a:pt x="2598" y="1333"/>
                  <a:pt x="2979" y="1524"/>
                  <a:pt x="3265" y="1619"/>
                </a:cubicBezTo>
                <a:close/>
              </a:path>
            </a:pathLst>
          </a:custGeom>
          <a:solidFill>
            <a:srgbClr val="237E85"/>
          </a:solidFill>
          <a:ln w="9525" cap="flat">
            <a:noFill/>
            <a:prstDash val="solid"/>
            <a:miter/>
          </a:ln>
        </p:spPr>
        <p:txBody>
          <a:bodyPr rtlCol="0" anchor="ctr"/>
          <a:lstStyle/>
          <a:p>
            <a:endParaRPr lang="en-US"/>
          </a:p>
        </p:txBody>
      </p:sp>
      <p:sp>
        <p:nvSpPr>
          <p:cNvPr id="813" name="צורה חופשית: צורה 786">
            <a:extLst>
              <a:ext uri="{FF2B5EF4-FFF2-40B4-BE49-F238E27FC236}">
                <a16:creationId xmlns:a16="http://schemas.microsoft.com/office/drawing/2014/main" id="{B4A2B2B1-E273-466F-927A-F2AC99BBE7C3}"/>
              </a:ext>
            </a:extLst>
          </p:cNvPr>
          <p:cNvSpPr/>
          <p:nvPr userDrawn="1"/>
        </p:nvSpPr>
        <p:spPr>
          <a:xfrm>
            <a:off x="6369265" y="385095"/>
            <a:ext cx="3942" cy="2666"/>
          </a:xfrm>
          <a:custGeom>
            <a:avLst/>
            <a:gdLst>
              <a:gd name="connsiteX0" fmla="*/ 3818 w 3942"/>
              <a:gd name="connsiteY0" fmla="*/ 2667 h 2666"/>
              <a:gd name="connsiteX1" fmla="*/ 7 w 3942"/>
              <a:gd name="connsiteY1" fmla="*/ 0 h 2666"/>
              <a:gd name="connsiteX2" fmla="*/ 3818 w 3942"/>
              <a:gd name="connsiteY2" fmla="*/ 2667 h 2666"/>
            </a:gdLst>
            <a:ahLst/>
            <a:cxnLst>
              <a:cxn ang="0">
                <a:pos x="connsiteX0" y="connsiteY0"/>
              </a:cxn>
              <a:cxn ang="0">
                <a:pos x="connsiteX1" y="connsiteY1"/>
              </a:cxn>
              <a:cxn ang="0">
                <a:pos x="connsiteX2" y="connsiteY2"/>
              </a:cxn>
            </a:cxnLst>
            <a:rect l="l" t="t" r="r" b="b"/>
            <a:pathLst>
              <a:path w="3942" h="2666">
                <a:moveTo>
                  <a:pt x="3818" y="2667"/>
                </a:moveTo>
                <a:cubicBezTo>
                  <a:pt x="4674" y="857"/>
                  <a:pt x="865" y="1429"/>
                  <a:pt x="7" y="0"/>
                </a:cubicBezTo>
                <a:cubicBezTo>
                  <a:pt x="-183" y="1905"/>
                  <a:pt x="3436" y="1238"/>
                  <a:pt x="3818" y="2667"/>
                </a:cubicBezTo>
                <a:close/>
              </a:path>
            </a:pathLst>
          </a:custGeom>
          <a:solidFill>
            <a:srgbClr val="237E85"/>
          </a:solidFill>
          <a:ln w="9525" cap="flat">
            <a:noFill/>
            <a:prstDash val="solid"/>
            <a:miter/>
          </a:ln>
        </p:spPr>
        <p:txBody>
          <a:bodyPr rtlCol="0" anchor="ctr"/>
          <a:lstStyle/>
          <a:p>
            <a:endParaRPr lang="en-US"/>
          </a:p>
        </p:txBody>
      </p:sp>
      <p:sp>
        <p:nvSpPr>
          <p:cNvPr id="814" name="צורה חופשית: צורה 787">
            <a:extLst>
              <a:ext uri="{FF2B5EF4-FFF2-40B4-BE49-F238E27FC236}">
                <a16:creationId xmlns:a16="http://schemas.microsoft.com/office/drawing/2014/main" id="{5BA642D0-2F2A-46C4-B6F6-D02A14A45CCD}"/>
              </a:ext>
            </a:extLst>
          </p:cNvPr>
          <p:cNvSpPr/>
          <p:nvPr userDrawn="1"/>
        </p:nvSpPr>
        <p:spPr>
          <a:xfrm>
            <a:off x="6308121" y="357484"/>
            <a:ext cx="3428" cy="845"/>
          </a:xfrm>
          <a:custGeom>
            <a:avLst/>
            <a:gdLst>
              <a:gd name="connsiteX0" fmla="*/ 3429 w 3428"/>
              <a:gd name="connsiteY0" fmla="*/ 846 h 845"/>
              <a:gd name="connsiteX1" fmla="*/ 0 w 3428"/>
              <a:gd name="connsiteY1" fmla="*/ 84 h 845"/>
              <a:gd name="connsiteX2" fmla="*/ 3429 w 3428"/>
              <a:gd name="connsiteY2" fmla="*/ 846 h 845"/>
            </a:gdLst>
            <a:ahLst/>
            <a:cxnLst>
              <a:cxn ang="0">
                <a:pos x="connsiteX0" y="connsiteY0"/>
              </a:cxn>
              <a:cxn ang="0">
                <a:pos x="connsiteX1" y="connsiteY1"/>
              </a:cxn>
              <a:cxn ang="0">
                <a:pos x="connsiteX2" y="connsiteY2"/>
              </a:cxn>
            </a:cxnLst>
            <a:rect l="l" t="t" r="r" b="b"/>
            <a:pathLst>
              <a:path w="3428" h="845">
                <a:moveTo>
                  <a:pt x="3429" y="846"/>
                </a:moveTo>
                <a:cubicBezTo>
                  <a:pt x="3429" y="-583"/>
                  <a:pt x="952" y="275"/>
                  <a:pt x="0" y="84"/>
                </a:cubicBezTo>
                <a:cubicBezTo>
                  <a:pt x="571" y="1227"/>
                  <a:pt x="2191" y="-106"/>
                  <a:pt x="3429" y="846"/>
                </a:cubicBezTo>
                <a:close/>
              </a:path>
            </a:pathLst>
          </a:custGeom>
          <a:solidFill>
            <a:srgbClr val="237E85"/>
          </a:solidFill>
          <a:ln w="9525" cap="flat">
            <a:noFill/>
            <a:prstDash val="solid"/>
            <a:miter/>
          </a:ln>
        </p:spPr>
        <p:txBody>
          <a:bodyPr rtlCol="0" anchor="ctr"/>
          <a:lstStyle/>
          <a:p>
            <a:endParaRPr lang="en-US"/>
          </a:p>
        </p:txBody>
      </p:sp>
      <p:sp>
        <p:nvSpPr>
          <p:cNvPr id="815" name="צורה חופשית: צורה 788">
            <a:extLst>
              <a:ext uri="{FF2B5EF4-FFF2-40B4-BE49-F238E27FC236}">
                <a16:creationId xmlns:a16="http://schemas.microsoft.com/office/drawing/2014/main" id="{041E1906-B841-40CF-A81E-0C25BCB05491}"/>
              </a:ext>
            </a:extLst>
          </p:cNvPr>
          <p:cNvSpPr/>
          <p:nvPr userDrawn="1"/>
        </p:nvSpPr>
        <p:spPr>
          <a:xfrm>
            <a:off x="6345935" y="226599"/>
            <a:ext cx="24574" cy="12096"/>
          </a:xfrm>
          <a:custGeom>
            <a:avLst/>
            <a:gdLst>
              <a:gd name="connsiteX0" fmla="*/ 2572 w 24574"/>
              <a:gd name="connsiteY0" fmla="*/ 1905 h 12096"/>
              <a:gd name="connsiteX1" fmla="*/ 24575 w 24574"/>
              <a:gd name="connsiteY1" fmla="*/ 12097 h 12096"/>
              <a:gd name="connsiteX2" fmla="*/ 0 w 24574"/>
              <a:gd name="connsiteY2" fmla="*/ 0 h 12096"/>
              <a:gd name="connsiteX3" fmla="*/ 2572 w 24574"/>
              <a:gd name="connsiteY3" fmla="*/ 1905 h 12096"/>
            </a:gdLst>
            <a:ahLst/>
            <a:cxnLst>
              <a:cxn ang="0">
                <a:pos x="connsiteX0" y="connsiteY0"/>
              </a:cxn>
              <a:cxn ang="0">
                <a:pos x="connsiteX1" y="connsiteY1"/>
              </a:cxn>
              <a:cxn ang="0">
                <a:pos x="connsiteX2" y="connsiteY2"/>
              </a:cxn>
              <a:cxn ang="0">
                <a:pos x="connsiteX3" y="connsiteY3"/>
              </a:cxn>
            </a:cxnLst>
            <a:rect l="l" t="t" r="r" b="b"/>
            <a:pathLst>
              <a:path w="24574" h="12096">
                <a:moveTo>
                  <a:pt x="2572" y="1905"/>
                </a:moveTo>
                <a:cubicBezTo>
                  <a:pt x="9906" y="5429"/>
                  <a:pt x="17622" y="9144"/>
                  <a:pt x="24575" y="12097"/>
                </a:cubicBezTo>
                <a:cubicBezTo>
                  <a:pt x="18002" y="7334"/>
                  <a:pt x="7620" y="4191"/>
                  <a:pt x="0" y="0"/>
                </a:cubicBezTo>
                <a:cubicBezTo>
                  <a:pt x="0" y="1238"/>
                  <a:pt x="1524" y="1333"/>
                  <a:pt x="2572" y="1905"/>
                </a:cubicBezTo>
                <a:close/>
              </a:path>
            </a:pathLst>
          </a:custGeom>
          <a:solidFill>
            <a:srgbClr val="237E85"/>
          </a:solidFill>
          <a:ln w="9525" cap="flat">
            <a:noFill/>
            <a:prstDash val="solid"/>
            <a:miter/>
          </a:ln>
        </p:spPr>
        <p:txBody>
          <a:bodyPr rtlCol="0" anchor="ctr"/>
          <a:lstStyle/>
          <a:p>
            <a:endParaRPr lang="en-US"/>
          </a:p>
        </p:txBody>
      </p:sp>
      <p:sp>
        <p:nvSpPr>
          <p:cNvPr id="816" name="צורה חופשית: צורה 789">
            <a:extLst>
              <a:ext uri="{FF2B5EF4-FFF2-40B4-BE49-F238E27FC236}">
                <a16:creationId xmlns:a16="http://schemas.microsoft.com/office/drawing/2014/main" id="{7F8DAD44-DC46-441C-9D2F-D4E7435C11B0}"/>
              </a:ext>
            </a:extLst>
          </p:cNvPr>
          <p:cNvSpPr/>
          <p:nvPr userDrawn="1"/>
        </p:nvSpPr>
        <p:spPr>
          <a:xfrm>
            <a:off x="6352127" y="316805"/>
            <a:ext cx="4000" cy="1234"/>
          </a:xfrm>
          <a:custGeom>
            <a:avLst/>
            <a:gdLst>
              <a:gd name="connsiteX0" fmla="*/ 0 w 4000"/>
              <a:gd name="connsiteY0" fmla="*/ 91 h 1234"/>
              <a:gd name="connsiteX1" fmla="*/ 4000 w 4000"/>
              <a:gd name="connsiteY1" fmla="*/ 1234 h 1234"/>
              <a:gd name="connsiteX2" fmla="*/ 0 w 4000"/>
              <a:gd name="connsiteY2" fmla="*/ 91 h 1234"/>
            </a:gdLst>
            <a:ahLst/>
            <a:cxnLst>
              <a:cxn ang="0">
                <a:pos x="connsiteX0" y="connsiteY0"/>
              </a:cxn>
              <a:cxn ang="0">
                <a:pos x="connsiteX1" y="connsiteY1"/>
              </a:cxn>
              <a:cxn ang="0">
                <a:pos x="connsiteX2" y="connsiteY2"/>
              </a:cxn>
            </a:cxnLst>
            <a:rect l="l" t="t" r="r" b="b"/>
            <a:pathLst>
              <a:path w="4000" h="1234">
                <a:moveTo>
                  <a:pt x="0" y="91"/>
                </a:moveTo>
                <a:cubicBezTo>
                  <a:pt x="95" y="1234"/>
                  <a:pt x="2762" y="663"/>
                  <a:pt x="4000" y="1234"/>
                </a:cubicBezTo>
                <a:cubicBezTo>
                  <a:pt x="3238" y="-480"/>
                  <a:pt x="1905" y="91"/>
                  <a:pt x="0" y="91"/>
                </a:cubicBezTo>
                <a:close/>
              </a:path>
            </a:pathLst>
          </a:custGeom>
          <a:solidFill>
            <a:srgbClr val="237E85"/>
          </a:solidFill>
          <a:ln w="9525" cap="flat">
            <a:noFill/>
            <a:prstDash val="solid"/>
            <a:miter/>
          </a:ln>
        </p:spPr>
        <p:txBody>
          <a:bodyPr rtlCol="0" anchor="ctr"/>
          <a:lstStyle/>
          <a:p>
            <a:endParaRPr lang="en-US"/>
          </a:p>
        </p:txBody>
      </p:sp>
      <p:sp>
        <p:nvSpPr>
          <p:cNvPr id="817" name="צורה חופשית: צורה 790">
            <a:extLst>
              <a:ext uri="{FF2B5EF4-FFF2-40B4-BE49-F238E27FC236}">
                <a16:creationId xmlns:a16="http://schemas.microsoft.com/office/drawing/2014/main" id="{AB0F5DE3-CD49-46A6-8084-9F3370C9EEA1}"/>
              </a:ext>
            </a:extLst>
          </p:cNvPr>
          <p:cNvSpPr/>
          <p:nvPr userDrawn="1"/>
        </p:nvSpPr>
        <p:spPr>
          <a:xfrm>
            <a:off x="6306906" y="219551"/>
            <a:ext cx="1786" cy="1619"/>
          </a:xfrm>
          <a:custGeom>
            <a:avLst/>
            <a:gdLst>
              <a:gd name="connsiteX0" fmla="*/ 1786 w 1786"/>
              <a:gd name="connsiteY0" fmla="*/ 1619 h 1619"/>
              <a:gd name="connsiteX1" fmla="*/ 357 w 1786"/>
              <a:gd name="connsiteY1" fmla="*/ 0 h 1619"/>
              <a:gd name="connsiteX2" fmla="*/ 1786 w 1786"/>
              <a:gd name="connsiteY2" fmla="*/ 1619 h 1619"/>
            </a:gdLst>
            <a:ahLst/>
            <a:cxnLst>
              <a:cxn ang="0">
                <a:pos x="connsiteX0" y="connsiteY0"/>
              </a:cxn>
              <a:cxn ang="0">
                <a:pos x="connsiteX1" y="connsiteY1"/>
              </a:cxn>
              <a:cxn ang="0">
                <a:pos x="connsiteX2" y="connsiteY2"/>
              </a:cxn>
            </a:cxnLst>
            <a:rect l="l" t="t" r="r" b="b"/>
            <a:pathLst>
              <a:path w="1786" h="1619">
                <a:moveTo>
                  <a:pt x="1786" y="1619"/>
                </a:moveTo>
                <a:cubicBezTo>
                  <a:pt x="1596" y="667"/>
                  <a:pt x="643" y="95"/>
                  <a:pt x="357" y="0"/>
                </a:cubicBezTo>
                <a:cubicBezTo>
                  <a:pt x="-786" y="1143"/>
                  <a:pt x="1120" y="1334"/>
                  <a:pt x="1786" y="1619"/>
                </a:cubicBezTo>
                <a:close/>
              </a:path>
            </a:pathLst>
          </a:custGeom>
          <a:solidFill>
            <a:srgbClr val="237E85"/>
          </a:solidFill>
          <a:ln w="9525" cap="flat">
            <a:noFill/>
            <a:prstDash val="solid"/>
            <a:miter/>
          </a:ln>
        </p:spPr>
        <p:txBody>
          <a:bodyPr rtlCol="0" anchor="ctr"/>
          <a:lstStyle/>
          <a:p>
            <a:endParaRPr lang="en-US"/>
          </a:p>
        </p:txBody>
      </p:sp>
      <p:sp>
        <p:nvSpPr>
          <p:cNvPr id="818" name="צורה חופשית: צורה 791">
            <a:extLst>
              <a:ext uri="{FF2B5EF4-FFF2-40B4-BE49-F238E27FC236}">
                <a16:creationId xmlns:a16="http://schemas.microsoft.com/office/drawing/2014/main" id="{FE801D6B-61AA-459A-9A9B-4A6E85BC4926}"/>
              </a:ext>
            </a:extLst>
          </p:cNvPr>
          <p:cNvSpPr/>
          <p:nvPr userDrawn="1"/>
        </p:nvSpPr>
        <p:spPr>
          <a:xfrm>
            <a:off x="6364033" y="320382"/>
            <a:ext cx="1999" cy="905"/>
          </a:xfrm>
          <a:custGeom>
            <a:avLst/>
            <a:gdLst>
              <a:gd name="connsiteX0" fmla="*/ 2000 w 1999"/>
              <a:gd name="connsiteY0" fmla="*/ 801 h 905"/>
              <a:gd name="connsiteX1" fmla="*/ 0 w 1999"/>
              <a:gd name="connsiteY1" fmla="*/ 610 h 905"/>
              <a:gd name="connsiteX2" fmla="*/ 2000 w 1999"/>
              <a:gd name="connsiteY2" fmla="*/ 801 h 905"/>
            </a:gdLst>
            <a:ahLst/>
            <a:cxnLst>
              <a:cxn ang="0">
                <a:pos x="connsiteX0" y="connsiteY0"/>
              </a:cxn>
              <a:cxn ang="0">
                <a:pos x="connsiteX1" y="connsiteY1"/>
              </a:cxn>
              <a:cxn ang="0">
                <a:pos x="connsiteX2" y="connsiteY2"/>
              </a:cxn>
            </a:cxnLst>
            <a:rect l="l" t="t" r="r" b="b"/>
            <a:pathLst>
              <a:path w="1999" h="905">
                <a:moveTo>
                  <a:pt x="2000" y="801"/>
                </a:moveTo>
                <a:cubicBezTo>
                  <a:pt x="1905" y="324"/>
                  <a:pt x="285" y="-628"/>
                  <a:pt x="0" y="610"/>
                </a:cubicBezTo>
                <a:cubicBezTo>
                  <a:pt x="857" y="-57"/>
                  <a:pt x="1334" y="1277"/>
                  <a:pt x="2000" y="801"/>
                </a:cubicBezTo>
                <a:close/>
              </a:path>
            </a:pathLst>
          </a:custGeom>
          <a:solidFill>
            <a:srgbClr val="237E85"/>
          </a:solidFill>
          <a:ln w="9525" cap="flat">
            <a:noFill/>
            <a:prstDash val="solid"/>
            <a:miter/>
          </a:ln>
        </p:spPr>
        <p:txBody>
          <a:bodyPr rtlCol="0" anchor="ctr"/>
          <a:lstStyle/>
          <a:p>
            <a:endParaRPr lang="en-US"/>
          </a:p>
        </p:txBody>
      </p:sp>
      <p:sp>
        <p:nvSpPr>
          <p:cNvPr id="819" name="צורה חופשית: צורה 792">
            <a:extLst>
              <a:ext uri="{FF2B5EF4-FFF2-40B4-BE49-F238E27FC236}">
                <a16:creationId xmlns:a16="http://schemas.microsoft.com/office/drawing/2014/main" id="{36CB2456-87D3-4859-994E-A4CDAE3FE319}"/>
              </a:ext>
            </a:extLst>
          </p:cNvPr>
          <p:cNvSpPr/>
          <p:nvPr userDrawn="1"/>
        </p:nvSpPr>
        <p:spPr>
          <a:xfrm>
            <a:off x="6358795" y="318599"/>
            <a:ext cx="1999" cy="1155"/>
          </a:xfrm>
          <a:custGeom>
            <a:avLst/>
            <a:gdLst>
              <a:gd name="connsiteX0" fmla="*/ 0 w 1999"/>
              <a:gd name="connsiteY0" fmla="*/ 203 h 1155"/>
              <a:gd name="connsiteX1" fmla="*/ 2000 w 1999"/>
              <a:gd name="connsiteY1" fmla="*/ 1155 h 1155"/>
              <a:gd name="connsiteX2" fmla="*/ 0 w 1999"/>
              <a:gd name="connsiteY2" fmla="*/ 203 h 1155"/>
            </a:gdLst>
            <a:ahLst/>
            <a:cxnLst>
              <a:cxn ang="0">
                <a:pos x="connsiteX0" y="connsiteY0"/>
              </a:cxn>
              <a:cxn ang="0">
                <a:pos x="connsiteX1" y="connsiteY1"/>
              </a:cxn>
              <a:cxn ang="0">
                <a:pos x="connsiteX2" y="connsiteY2"/>
              </a:cxn>
            </a:cxnLst>
            <a:rect l="l" t="t" r="r" b="b"/>
            <a:pathLst>
              <a:path w="1999" h="1155">
                <a:moveTo>
                  <a:pt x="0" y="203"/>
                </a:moveTo>
                <a:cubicBezTo>
                  <a:pt x="95" y="1060"/>
                  <a:pt x="1428" y="774"/>
                  <a:pt x="2000" y="1155"/>
                </a:cubicBezTo>
                <a:cubicBezTo>
                  <a:pt x="2000" y="107"/>
                  <a:pt x="571" y="-274"/>
                  <a:pt x="0" y="203"/>
                </a:cubicBezTo>
                <a:close/>
              </a:path>
            </a:pathLst>
          </a:custGeom>
          <a:solidFill>
            <a:srgbClr val="237E85"/>
          </a:solidFill>
          <a:ln w="9525" cap="flat">
            <a:noFill/>
            <a:prstDash val="solid"/>
            <a:miter/>
          </a:ln>
        </p:spPr>
        <p:txBody>
          <a:bodyPr rtlCol="0" anchor="ctr"/>
          <a:lstStyle/>
          <a:p>
            <a:endParaRPr lang="en-US"/>
          </a:p>
        </p:txBody>
      </p:sp>
      <p:sp>
        <p:nvSpPr>
          <p:cNvPr id="820" name="צורה חופשית: צורה 793">
            <a:extLst>
              <a:ext uri="{FF2B5EF4-FFF2-40B4-BE49-F238E27FC236}">
                <a16:creationId xmlns:a16="http://schemas.microsoft.com/office/drawing/2014/main" id="{5E7E6A77-E268-473F-87E4-6937D1FC8605}"/>
              </a:ext>
            </a:extLst>
          </p:cNvPr>
          <p:cNvSpPr/>
          <p:nvPr userDrawn="1"/>
        </p:nvSpPr>
        <p:spPr>
          <a:xfrm>
            <a:off x="6318027" y="217624"/>
            <a:ext cx="2670" cy="718"/>
          </a:xfrm>
          <a:custGeom>
            <a:avLst/>
            <a:gdLst>
              <a:gd name="connsiteX0" fmla="*/ 2667 w 2670"/>
              <a:gd name="connsiteY0" fmla="*/ 689 h 718"/>
              <a:gd name="connsiteX1" fmla="*/ 0 w 2670"/>
              <a:gd name="connsiteY1" fmla="*/ 213 h 718"/>
              <a:gd name="connsiteX2" fmla="*/ 2667 w 2670"/>
              <a:gd name="connsiteY2" fmla="*/ 689 h 718"/>
            </a:gdLst>
            <a:ahLst/>
            <a:cxnLst>
              <a:cxn ang="0">
                <a:pos x="connsiteX0" y="connsiteY0"/>
              </a:cxn>
              <a:cxn ang="0">
                <a:pos x="connsiteX1" y="connsiteY1"/>
              </a:cxn>
              <a:cxn ang="0">
                <a:pos x="connsiteX2" y="connsiteY2"/>
              </a:cxn>
            </a:cxnLst>
            <a:rect l="l" t="t" r="r" b="b"/>
            <a:pathLst>
              <a:path w="2670" h="718">
                <a:moveTo>
                  <a:pt x="2667" y="689"/>
                </a:moveTo>
                <a:cubicBezTo>
                  <a:pt x="2762" y="-645"/>
                  <a:pt x="858" y="403"/>
                  <a:pt x="0" y="213"/>
                </a:cubicBezTo>
                <a:cubicBezTo>
                  <a:pt x="476" y="1451"/>
                  <a:pt x="1810" y="-73"/>
                  <a:pt x="2667" y="689"/>
                </a:cubicBezTo>
                <a:close/>
              </a:path>
            </a:pathLst>
          </a:custGeom>
          <a:solidFill>
            <a:srgbClr val="237E85"/>
          </a:solidFill>
          <a:ln w="9525" cap="flat">
            <a:noFill/>
            <a:prstDash val="solid"/>
            <a:miter/>
          </a:ln>
        </p:spPr>
        <p:txBody>
          <a:bodyPr rtlCol="0" anchor="ctr"/>
          <a:lstStyle/>
          <a:p>
            <a:endParaRPr lang="en-US"/>
          </a:p>
        </p:txBody>
      </p:sp>
      <p:sp>
        <p:nvSpPr>
          <p:cNvPr id="821" name="צורה חופשית: צורה 794">
            <a:extLst>
              <a:ext uri="{FF2B5EF4-FFF2-40B4-BE49-F238E27FC236}">
                <a16:creationId xmlns:a16="http://schemas.microsoft.com/office/drawing/2014/main" id="{B44E044A-8EED-4E37-8D85-C684C56B0689}"/>
              </a:ext>
            </a:extLst>
          </p:cNvPr>
          <p:cNvSpPr/>
          <p:nvPr userDrawn="1"/>
        </p:nvSpPr>
        <p:spPr>
          <a:xfrm>
            <a:off x="6311228" y="214887"/>
            <a:ext cx="1750" cy="1425"/>
          </a:xfrm>
          <a:custGeom>
            <a:avLst/>
            <a:gdLst>
              <a:gd name="connsiteX0" fmla="*/ 989 w 1750"/>
              <a:gd name="connsiteY0" fmla="*/ 1426 h 1425"/>
              <a:gd name="connsiteX1" fmla="*/ 1751 w 1750"/>
              <a:gd name="connsiteY1" fmla="*/ 187 h 1425"/>
              <a:gd name="connsiteX2" fmla="*/ 36 w 1750"/>
              <a:gd name="connsiteY2" fmla="*/ 759 h 1425"/>
              <a:gd name="connsiteX3" fmla="*/ 989 w 1750"/>
              <a:gd name="connsiteY3" fmla="*/ 1426 h 1425"/>
            </a:gdLst>
            <a:ahLst/>
            <a:cxnLst>
              <a:cxn ang="0">
                <a:pos x="connsiteX0" y="connsiteY0"/>
              </a:cxn>
              <a:cxn ang="0">
                <a:pos x="connsiteX1" y="connsiteY1"/>
              </a:cxn>
              <a:cxn ang="0">
                <a:pos x="connsiteX2" y="connsiteY2"/>
              </a:cxn>
              <a:cxn ang="0">
                <a:pos x="connsiteX3" y="connsiteY3"/>
              </a:cxn>
            </a:cxnLst>
            <a:rect l="l" t="t" r="r" b="b"/>
            <a:pathLst>
              <a:path w="1750" h="1425">
                <a:moveTo>
                  <a:pt x="989" y="1426"/>
                </a:moveTo>
                <a:cubicBezTo>
                  <a:pt x="1560" y="1235"/>
                  <a:pt x="1084" y="92"/>
                  <a:pt x="1751" y="187"/>
                </a:cubicBezTo>
                <a:cubicBezTo>
                  <a:pt x="1655" y="-479"/>
                  <a:pt x="513" y="854"/>
                  <a:pt x="36" y="759"/>
                </a:cubicBezTo>
                <a:cubicBezTo>
                  <a:pt x="-250" y="1997"/>
                  <a:pt x="1274" y="187"/>
                  <a:pt x="989" y="1426"/>
                </a:cubicBezTo>
                <a:close/>
              </a:path>
            </a:pathLst>
          </a:custGeom>
          <a:solidFill>
            <a:srgbClr val="237E85"/>
          </a:solidFill>
          <a:ln w="9525" cap="flat">
            <a:noFill/>
            <a:prstDash val="solid"/>
            <a:miter/>
          </a:ln>
        </p:spPr>
        <p:txBody>
          <a:bodyPr rtlCol="0" anchor="ctr"/>
          <a:lstStyle/>
          <a:p>
            <a:endParaRPr lang="en-US"/>
          </a:p>
        </p:txBody>
      </p:sp>
      <p:sp>
        <p:nvSpPr>
          <p:cNvPr id="822" name="צורה חופשית: צורה 795">
            <a:extLst>
              <a:ext uri="{FF2B5EF4-FFF2-40B4-BE49-F238E27FC236}">
                <a16:creationId xmlns:a16="http://schemas.microsoft.com/office/drawing/2014/main" id="{600C9193-98DD-4BD2-8180-A8C49A0C8FE3}"/>
              </a:ext>
            </a:extLst>
          </p:cNvPr>
          <p:cNvSpPr/>
          <p:nvPr userDrawn="1"/>
        </p:nvSpPr>
        <p:spPr>
          <a:xfrm>
            <a:off x="6320885" y="303561"/>
            <a:ext cx="2000" cy="952"/>
          </a:xfrm>
          <a:custGeom>
            <a:avLst/>
            <a:gdLst>
              <a:gd name="connsiteX0" fmla="*/ 0 w 2000"/>
              <a:gd name="connsiteY0" fmla="*/ 0 h 952"/>
              <a:gd name="connsiteX1" fmla="*/ 2000 w 2000"/>
              <a:gd name="connsiteY1" fmla="*/ 952 h 952"/>
              <a:gd name="connsiteX2" fmla="*/ 0 w 2000"/>
              <a:gd name="connsiteY2" fmla="*/ 0 h 952"/>
            </a:gdLst>
            <a:ahLst/>
            <a:cxnLst>
              <a:cxn ang="0">
                <a:pos x="connsiteX0" y="connsiteY0"/>
              </a:cxn>
              <a:cxn ang="0">
                <a:pos x="connsiteX1" y="connsiteY1"/>
              </a:cxn>
              <a:cxn ang="0">
                <a:pos x="connsiteX2" y="connsiteY2"/>
              </a:cxn>
            </a:cxnLst>
            <a:rect l="l" t="t" r="r" b="b"/>
            <a:pathLst>
              <a:path w="2000" h="952">
                <a:moveTo>
                  <a:pt x="0" y="0"/>
                </a:moveTo>
                <a:cubicBezTo>
                  <a:pt x="95" y="857"/>
                  <a:pt x="1429" y="571"/>
                  <a:pt x="2000" y="952"/>
                </a:cubicBezTo>
                <a:cubicBezTo>
                  <a:pt x="1620" y="-95"/>
                  <a:pt x="858" y="190"/>
                  <a:pt x="0" y="0"/>
                </a:cubicBezTo>
                <a:close/>
              </a:path>
            </a:pathLst>
          </a:custGeom>
          <a:solidFill>
            <a:srgbClr val="237E85"/>
          </a:solidFill>
          <a:ln w="9525" cap="flat">
            <a:noFill/>
            <a:prstDash val="solid"/>
            <a:miter/>
          </a:ln>
        </p:spPr>
        <p:txBody>
          <a:bodyPr rtlCol="0" anchor="ctr"/>
          <a:lstStyle/>
          <a:p>
            <a:endParaRPr lang="en-US"/>
          </a:p>
        </p:txBody>
      </p:sp>
      <p:sp>
        <p:nvSpPr>
          <p:cNvPr id="823" name="צורה חופשית: צורה 796">
            <a:extLst>
              <a:ext uri="{FF2B5EF4-FFF2-40B4-BE49-F238E27FC236}">
                <a16:creationId xmlns:a16="http://schemas.microsoft.com/office/drawing/2014/main" id="{BD115997-9902-47D9-88F2-2DE0A70C7317}"/>
              </a:ext>
            </a:extLst>
          </p:cNvPr>
          <p:cNvSpPr/>
          <p:nvPr userDrawn="1"/>
        </p:nvSpPr>
        <p:spPr>
          <a:xfrm>
            <a:off x="6309836" y="220027"/>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6" y="381"/>
                  <a:pt x="0" y="0"/>
                </a:cubicBezTo>
                <a:cubicBezTo>
                  <a:pt x="0" y="857"/>
                  <a:pt x="1238" y="571"/>
                  <a:pt x="1714" y="953"/>
                </a:cubicBezTo>
                <a:close/>
              </a:path>
            </a:pathLst>
          </a:custGeom>
          <a:solidFill>
            <a:srgbClr val="237E85"/>
          </a:solidFill>
          <a:ln w="9525" cap="flat">
            <a:noFill/>
            <a:prstDash val="solid"/>
            <a:miter/>
          </a:ln>
        </p:spPr>
        <p:txBody>
          <a:bodyPr rtlCol="0" anchor="ctr"/>
          <a:lstStyle/>
          <a:p>
            <a:endParaRPr lang="en-US"/>
          </a:p>
        </p:txBody>
      </p:sp>
      <p:sp>
        <p:nvSpPr>
          <p:cNvPr id="824" name="צורה חופשית: צורה 797">
            <a:extLst>
              <a:ext uri="{FF2B5EF4-FFF2-40B4-BE49-F238E27FC236}">
                <a16:creationId xmlns:a16="http://schemas.microsoft.com/office/drawing/2014/main" id="{ED0871C0-9411-4850-909C-AF412B7F5149}"/>
              </a:ext>
            </a:extLst>
          </p:cNvPr>
          <p:cNvSpPr/>
          <p:nvPr userDrawn="1"/>
        </p:nvSpPr>
        <p:spPr>
          <a:xfrm>
            <a:off x="6281928" y="217209"/>
            <a:ext cx="161638" cy="114410"/>
          </a:xfrm>
          <a:custGeom>
            <a:avLst/>
            <a:gdLst>
              <a:gd name="connsiteX0" fmla="*/ 154591 w 161638"/>
              <a:gd name="connsiteY0" fmla="*/ 42251 h 114410"/>
              <a:gd name="connsiteX1" fmla="*/ 144780 w 161638"/>
              <a:gd name="connsiteY1" fmla="*/ 38632 h 114410"/>
              <a:gd name="connsiteX2" fmla="*/ 144970 w 161638"/>
              <a:gd name="connsiteY2" fmla="*/ 38346 h 114410"/>
              <a:gd name="connsiteX3" fmla="*/ 125253 w 161638"/>
              <a:gd name="connsiteY3" fmla="*/ 34631 h 114410"/>
              <a:gd name="connsiteX4" fmla="*/ 126111 w 161638"/>
              <a:gd name="connsiteY4" fmla="*/ 35203 h 114410"/>
              <a:gd name="connsiteX5" fmla="*/ 124301 w 161638"/>
              <a:gd name="connsiteY5" fmla="*/ 34727 h 114410"/>
              <a:gd name="connsiteX6" fmla="*/ 116681 w 161638"/>
              <a:gd name="connsiteY6" fmla="*/ 32345 h 114410"/>
              <a:gd name="connsiteX7" fmla="*/ 117443 w 161638"/>
              <a:gd name="connsiteY7" fmla="*/ 31774 h 114410"/>
              <a:gd name="connsiteX8" fmla="*/ 93916 w 161638"/>
              <a:gd name="connsiteY8" fmla="*/ 22630 h 114410"/>
              <a:gd name="connsiteX9" fmla="*/ 93726 w 161638"/>
              <a:gd name="connsiteY9" fmla="*/ 23297 h 114410"/>
              <a:gd name="connsiteX10" fmla="*/ 89345 w 161638"/>
              <a:gd name="connsiteY10" fmla="*/ 21296 h 114410"/>
              <a:gd name="connsiteX11" fmla="*/ 99346 w 161638"/>
              <a:gd name="connsiteY11" fmla="*/ 26345 h 114410"/>
              <a:gd name="connsiteX12" fmla="*/ 90583 w 161638"/>
              <a:gd name="connsiteY12" fmla="*/ 24630 h 114410"/>
              <a:gd name="connsiteX13" fmla="*/ 96393 w 161638"/>
              <a:gd name="connsiteY13" fmla="*/ 27011 h 114410"/>
              <a:gd name="connsiteX14" fmla="*/ 86868 w 161638"/>
              <a:gd name="connsiteY14" fmla="*/ 24630 h 114410"/>
              <a:gd name="connsiteX15" fmla="*/ 90011 w 161638"/>
              <a:gd name="connsiteY15" fmla="*/ 25202 h 114410"/>
              <a:gd name="connsiteX16" fmla="*/ 87439 w 161638"/>
              <a:gd name="connsiteY16" fmla="*/ 23392 h 114410"/>
              <a:gd name="connsiteX17" fmla="*/ 63055 w 161638"/>
              <a:gd name="connsiteY17" fmla="*/ 15105 h 114410"/>
              <a:gd name="connsiteX18" fmla="*/ 61626 w 161638"/>
              <a:gd name="connsiteY18" fmla="*/ 13962 h 114410"/>
              <a:gd name="connsiteX19" fmla="*/ 40957 w 161638"/>
              <a:gd name="connsiteY19" fmla="*/ 7866 h 114410"/>
              <a:gd name="connsiteX20" fmla="*/ 41434 w 161638"/>
              <a:gd name="connsiteY20" fmla="*/ 7676 h 114410"/>
              <a:gd name="connsiteX21" fmla="*/ 36004 w 161638"/>
              <a:gd name="connsiteY21" fmla="*/ 4818 h 114410"/>
              <a:gd name="connsiteX22" fmla="*/ 37814 w 161638"/>
              <a:gd name="connsiteY22" fmla="*/ 4628 h 114410"/>
              <a:gd name="connsiteX23" fmla="*/ 34957 w 161638"/>
              <a:gd name="connsiteY23" fmla="*/ 3675 h 114410"/>
              <a:gd name="connsiteX24" fmla="*/ 35814 w 161638"/>
              <a:gd name="connsiteY24" fmla="*/ 3580 h 114410"/>
              <a:gd name="connsiteX25" fmla="*/ 34004 w 161638"/>
              <a:gd name="connsiteY25" fmla="*/ 1103 h 114410"/>
              <a:gd name="connsiteX26" fmla="*/ 34576 w 161638"/>
              <a:gd name="connsiteY26" fmla="*/ 532 h 114410"/>
              <a:gd name="connsiteX27" fmla="*/ 33528 w 161638"/>
              <a:gd name="connsiteY27" fmla="*/ 151 h 114410"/>
              <a:gd name="connsiteX28" fmla="*/ 35052 w 161638"/>
              <a:gd name="connsiteY28" fmla="*/ 2818 h 114410"/>
              <a:gd name="connsiteX29" fmla="*/ 31432 w 161638"/>
              <a:gd name="connsiteY29" fmla="*/ 3485 h 114410"/>
              <a:gd name="connsiteX30" fmla="*/ 36671 w 161638"/>
              <a:gd name="connsiteY30" fmla="*/ 6247 h 114410"/>
              <a:gd name="connsiteX31" fmla="*/ 36100 w 161638"/>
              <a:gd name="connsiteY31" fmla="*/ 6818 h 114410"/>
              <a:gd name="connsiteX32" fmla="*/ 36957 w 161638"/>
              <a:gd name="connsiteY32" fmla="*/ 6723 h 114410"/>
              <a:gd name="connsiteX33" fmla="*/ 36766 w 161638"/>
              <a:gd name="connsiteY33" fmla="*/ 8533 h 114410"/>
              <a:gd name="connsiteX34" fmla="*/ 28194 w 161638"/>
              <a:gd name="connsiteY34" fmla="*/ 4247 h 114410"/>
              <a:gd name="connsiteX35" fmla="*/ 29908 w 161638"/>
              <a:gd name="connsiteY35" fmla="*/ 5580 h 114410"/>
              <a:gd name="connsiteX36" fmla="*/ 29242 w 161638"/>
              <a:gd name="connsiteY36" fmla="*/ 5771 h 114410"/>
              <a:gd name="connsiteX37" fmla="*/ 33528 w 161638"/>
              <a:gd name="connsiteY37" fmla="*/ 7866 h 114410"/>
              <a:gd name="connsiteX38" fmla="*/ 27432 w 161638"/>
              <a:gd name="connsiteY38" fmla="*/ 5866 h 114410"/>
              <a:gd name="connsiteX39" fmla="*/ 28098 w 161638"/>
              <a:gd name="connsiteY39" fmla="*/ 5675 h 114410"/>
              <a:gd name="connsiteX40" fmla="*/ 25146 w 161638"/>
              <a:gd name="connsiteY40" fmla="*/ 5485 h 114410"/>
              <a:gd name="connsiteX41" fmla="*/ 26765 w 161638"/>
              <a:gd name="connsiteY41" fmla="*/ 6056 h 114410"/>
              <a:gd name="connsiteX42" fmla="*/ 25241 w 161638"/>
              <a:gd name="connsiteY42" fmla="*/ 6342 h 114410"/>
              <a:gd name="connsiteX43" fmla="*/ 21812 w 161638"/>
              <a:gd name="connsiteY43" fmla="*/ 7104 h 114410"/>
              <a:gd name="connsiteX44" fmla="*/ 22860 w 161638"/>
              <a:gd name="connsiteY44" fmla="*/ 6342 h 114410"/>
              <a:gd name="connsiteX45" fmla="*/ 24384 w 161638"/>
              <a:gd name="connsiteY45" fmla="*/ 7199 h 114410"/>
              <a:gd name="connsiteX46" fmla="*/ 24098 w 161638"/>
              <a:gd name="connsiteY46" fmla="*/ 6342 h 114410"/>
              <a:gd name="connsiteX47" fmla="*/ 24574 w 161638"/>
              <a:gd name="connsiteY47" fmla="*/ 6152 h 114410"/>
              <a:gd name="connsiteX48" fmla="*/ 21336 w 161638"/>
              <a:gd name="connsiteY48" fmla="*/ 5771 h 114410"/>
              <a:gd name="connsiteX49" fmla="*/ 21336 w 161638"/>
              <a:gd name="connsiteY49" fmla="*/ 7580 h 114410"/>
              <a:gd name="connsiteX50" fmla="*/ 16478 w 161638"/>
              <a:gd name="connsiteY50" fmla="*/ 13391 h 114410"/>
              <a:gd name="connsiteX51" fmla="*/ 20383 w 161638"/>
              <a:gd name="connsiteY51" fmla="*/ 10628 h 114410"/>
              <a:gd name="connsiteX52" fmla="*/ 17430 w 161638"/>
              <a:gd name="connsiteY52" fmla="*/ 14153 h 114410"/>
              <a:gd name="connsiteX53" fmla="*/ 17526 w 161638"/>
              <a:gd name="connsiteY53" fmla="*/ 14915 h 114410"/>
              <a:gd name="connsiteX54" fmla="*/ 18573 w 161638"/>
              <a:gd name="connsiteY54" fmla="*/ 14915 h 114410"/>
              <a:gd name="connsiteX55" fmla="*/ 19717 w 161638"/>
              <a:gd name="connsiteY55" fmla="*/ 13772 h 114410"/>
              <a:gd name="connsiteX56" fmla="*/ 17716 w 161638"/>
              <a:gd name="connsiteY56" fmla="*/ 15677 h 114410"/>
              <a:gd name="connsiteX57" fmla="*/ 17336 w 161638"/>
              <a:gd name="connsiteY57" fmla="*/ 18153 h 114410"/>
              <a:gd name="connsiteX58" fmla="*/ 19526 w 161638"/>
              <a:gd name="connsiteY58" fmla="*/ 15867 h 114410"/>
              <a:gd name="connsiteX59" fmla="*/ 18288 w 161638"/>
              <a:gd name="connsiteY59" fmla="*/ 18439 h 114410"/>
              <a:gd name="connsiteX60" fmla="*/ 17430 w 161638"/>
              <a:gd name="connsiteY60" fmla="*/ 18153 h 114410"/>
              <a:gd name="connsiteX61" fmla="*/ 15144 w 161638"/>
              <a:gd name="connsiteY61" fmla="*/ 21487 h 114410"/>
              <a:gd name="connsiteX62" fmla="*/ 14288 w 161638"/>
              <a:gd name="connsiteY62" fmla="*/ 23392 h 114410"/>
              <a:gd name="connsiteX63" fmla="*/ 14668 w 161638"/>
              <a:gd name="connsiteY63" fmla="*/ 24630 h 114410"/>
              <a:gd name="connsiteX64" fmla="*/ 12096 w 161638"/>
              <a:gd name="connsiteY64" fmla="*/ 28250 h 114410"/>
              <a:gd name="connsiteX65" fmla="*/ 12573 w 161638"/>
              <a:gd name="connsiteY65" fmla="*/ 29202 h 114410"/>
              <a:gd name="connsiteX66" fmla="*/ 11049 w 161638"/>
              <a:gd name="connsiteY66" fmla="*/ 32060 h 114410"/>
              <a:gd name="connsiteX67" fmla="*/ 12096 w 161638"/>
              <a:gd name="connsiteY67" fmla="*/ 33107 h 114410"/>
              <a:gd name="connsiteX68" fmla="*/ 10477 w 161638"/>
              <a:gd name="connsiteY68" fmla="*/ 34441 h 114410"/>
              <a:gd name="connsiteX69" fmla="*/ 9239 w 161638"/>
              <a:gd name="connsiteY69" fmla="*/ 37013 h 114410"/>
              <a:gd name="connsiteX70" fmla="*/ 7811 w 161638"/>
              <a:gd name="connsiteY70" fmla="*/ 36536 h 114410"/>
              <a:gd name="connsiteX71" fmla="*/ 8667 w 161638"/>
              <a:gd name="connsiteY71" fmla="*/ 37584 h 114410"/>
              <a:gd name="connsiteX72" fmla="*/ 7144 w 161638"/>
              <a:gd name="connsiteY72" fmla="*/ 38537 h 114410"/>
              <a:gd name="connsiteX73" fmla="*/ 7620 w 161638"/>
              <a:gd name="connsiteY73" fmla="*/ 40156 h 114410"/>
              <a:gd name="connsiteX74" fmla="*/ 2286 w 161638"/>
              <a:gd name="connsiteY74" fmla="*/ 47681 h 114410"/>
              <a:gd name="connsiteX75" fmla="*/ 1238 w 161638"/>
              <a:gd name="connsiteY75" fmla="*/ 49586 h 114410"/>
              <a:gd name="connsiteX76" fmla="*/ 2571 w 161638"/>
              <a:gd name="connsiteY76" fmla="*/ 49967 h 114410"/>
              <a:gd name="connsiteX77" fmla="*/ 1428 w 161638"/>
              <a:gd name="connsiteY77" fmla="*/ 51014 h 114410"/>
              <a:gd name="connsiteX78" fmla="*/ 2477 w 161638"/>
              <a:gd name="connsiteY78" fmla="*/ 51014 h 114410"/>
              <a:gd name="connsiteX79" fmla="*/ 2571 w 161638"/>
              <a:gd name="connsiteY79" fmla="*/ 53300 h 114410"/>
              <a:gd name="connsiteX80" fmla="*/ 4763 w 161638"/>
              <a:gd name="connsiteY80" fmla="*/ 56634 h 114410"/>
              <a:gd name="connsiteX81" fmla="*/ 3524 w 161638"/>
              <a:gd name="connsiteY81" fmla="*/ 57301 h 114410"/>
              <a:gd name="connsiteX82" fmla="*/ 3714 w 161638"/>
              <a:gd name="connsiteY82" fmla="*/ 56634 h 114410"/>
              <a:gd name="connsiteX83" fmla="*/ 2191 w 161638"/>
              <a:gd name="connsiteY83" fmla="*/ 58730 h 114410"/>
              <a:gd name="connsiteX84" fmla="*/ 667 w 161638"/>
              <a:gd name="connsiteY84" fmla="*/ 59015 h 114410"/>
              <a:gd name="connsiteX85" fmla="*/ 1810 w 161638"/>
              <a:gd name="connsiteY85" fmla="*/ 59396 h 114410"/>
              <a:gd name="connsiteX86" fmla="*/ 1810 w 161638"/>
              <a:gd name="connsiteY86" fmla="*/ 61206 h 114410"/>
              <a:gd name="connsiteX87" fmla="*/ 952 w 161638"/>
              <a:gd name="connsiteY87" fmla="*/ 63111 h 114410"/>
              <a:gd name="connsiteX88" fmla="*/ 0 w 161638"/>
              <a:gd name="connsiteY88" fmla="*/ 63492 h 114410"/>
              <a:gd name="connsiteX89" fmla="*/ 2953 w 161638"/>
              <a:gd name="connsiteY89" fmla="*/ 64445 h 114410"/>
              <a:gd name="connsiteX90" fmla="*/ 2953 w 161638"/>
              <a:gd name="connsiteY90" fmla="*/ 65207 h 114410"/>
              <a:gd name="connsiteX91" fmla="*/ 2191 w 161638"/>
              <a:gd name="connsiteY91" fmla="*/ 66826 h 114410"/>
              <a:gd name="connsiteX92" fmla="*/ 2667 w 161638"/>
              <a:gd name="connsiteY92" fmla="*/ 67778 h 114410"/>
              <a:gd name="connsiteX93" fmla="*/ 1333 w 161638"/>
              <a:gd name="connsiteY93" fmla="*/ 69207 h 114410"/>
              <a:gd name="connsiteX94" fmla="*/ 4953 w 161638"/>
              <a:gd name="connsiteY94" fmla="*/ 68921 h 114410"/>
              <a:gd name="connsiteX95" fmla="*/ 4763 w 161638"/>
              <a:gd name="connsiteY95" fmla="*/ 67778 h 114410"/>
              <a:gd name="connsiteX96" fmla="*/ 8954 w 161638"/>
              <a:gd name="connsiteY96" fmla="*/ 73970 h 114410"/>
              <a:gd name="connsiteX97" fmla="*/ 10001 w 161638"/>
              <a:gd name="connsiteY97" fmla="*/ 75779 h 114410"/>
              <a:gd name="connsiteX98" fmla="*/ 14859 w 161638"/>
              <a:gd name="connsiteY98" fmla="*/ 77303 h 114410"/>
              <a:gd name="connsiteX99" fmla="*/ 12573 w 161638"/>
              <a:gd name="connsiteY99" fmla="*/ 78065 h 114410"/>
              <a:gd name="connsiteX100" fmla="*/ 15811 w 161638"/>
              <a:gd name="connsiteY100" fmla="*/ 80161 h 114410"/>
              <a:gd name="connsiteX101" fmla="*/ 16573 w 161638"/>
              <a:gd name="connsiteY101" fmla="*/ 79685 h 114410"/>
              <a:gd name="connsiteX102" fmla="*/ 16097 w 161638"/>
              <a:gd name="connsiteY102" fmla="*/ 79875 h 114410"/>
              <a:gd name="connsiteX103" fmla="*/ 30956 w 161638"/>
              <a:gd name="connsiteY103" fmla="*/ 84161 h 114410"/>
              <a:gd name="connsiteX104" fmla="*/ 31052 w 161638"/>
              <a:gd name="connsiteY104" fmla="*/ 83114 h 114410"/>
              <a:gd name="connsiteX105" fmla="*/ 31623 w 161638"/>
              <a:gd name="connsiteY105" fmla="*/ 84066 h 114410"/>
              <a:gd name="connsiteX106" fmla="*/ 34099 w 161638"/>
              <a:gd name="connsiteY106" fmla="*/ 85971 h 114410"/>
              <a:gd name="connsiteX107" fmla="*/ 34957 w 161638"/>
              <a:gd name="connsiteY107" fmla="*/ 84447 h 114410"/>
              <a:gd name="connsiteX108" fmla="*/ 37338 w 161638"/>
              <a:gd name="connsiteY108" fmla="*/ 85971 h 114410"/>
              <a:gd name="connsiteX109" fmla="*/ 36386 w 161638"/>
              <a:gd name="connsiteY109" fmla="*/ 84923 h 114410"/>
              <a:gd name="connsiteX110" fmla="*/ 38290 w 161638"/>
              <a:gd name="connsiteY110" fmla="*/ 85495 h 114410"/>
              <a:gd name="connsiteX111" fmla="*/ 37623 w 161638"/>
              <a:gd name="connsiteY111" fmla="*/ 85685 h 114410"/>
              <a:gd name="connsiteX112" fmla="*/ 38671 w 161638"/>
              <a:gd name="connsiteY112" fmla="*/ 86352 h 114410"/>
              <a:gd name="connsiteX113" fmla="*/ 38671 w 161638"/>
              <a:gd name="connsiteY113" fmla="*/ 85590 h 114410"/>
              <a:gd name="connsiteX114" fmla="*/ 43243 w 161638"/>
              <a:gd name="connsiteY114" fmla="*/ 87400 h 114410"/>
              <a:gd name="connsiteX115" fmla="*/ 42958 w 161638"/>
              <a:gd name="connsiteY115" fmla="*/ 88448 h 114410"/>
              <a:gd name="connsiteX116" fmla="*/ 44862 w 161638"/>
              <a:gd name="connsiteY116" fmla="*/ 89019 h 114410"/>
              <a:gd name="connsiteX117" fmla="*/ 43529 w 161638"/>
              <a:gd name="connsiteY117" fmla="*/ 87876 h 114410"/>
              <a:gd name="connsiteX118" fmla="*/ 47815 w 161638"/>
              <a:gd name="connsiteY118" fmla="*/ 89210 h 114410"/>
              <a:gd name="connsiteX119" fmla="*/ 45911 w 161638"/>
              <a:gd name="connsiteY119" fmla="*/ 89400 h 114410"/>
              <a:gd name="connsiteX120" fmla="*/ 49149 w 161638"/>
              <a:gd name="connsiteY120" fmla="*/ 90734 h 114410"/>
              <a:gd name="connsiteX121" fmla="*/ 50482 w 161638"/>
              <a:gd name="connsiteY121" fmla="*/ 90353 h 114410"/>
              <a:gd name="connsiteX122" fmla="*/ 50387 w 161638"/>
              <a:gd name="connsiteY122" fmla="*/ 91400 h 114410"/>
              <a:gd name="connsiteX123" fmla="*/ 54197 w 161638"/>
              <a:gd name="connsiteY123" fmla="*/ 92924 h 114410"/>
              <a:gd name="connsiteX124" fmla="*/ 53054 w 161638"/>
              <a:gd name="connsiteY124" fmla="*/ 91877 h 114410"/>
              <a:gd name="connsiteX125" fmla="*/ 56197 w 161638"/>
              <a:gd name="connsiteY125" fmla="*/ 93115 h 114410"/>
              <a:gd name="connsiteX126" fmla="*/ 54387 w 161638"/>
              <a:gd name="connsiteY126" fmla="*/ 93686 h 114410"/>
              <a:gd name="connsiteX127" fmla="*/ 55340 w 161638"/>
              <a:gd name="connsiteY127" fmla="*/ 94734 h 114410"/>
              <a:gd name="connsiteX128" fmla="*/ 55436 w 161638"/>
              <a:gd name="connsiteY128" fmla="*/ 93686 h 114410"/>
              <a:gd name="connsiteX129" fmla="*/ 69437 w 161638"/>
              <a:gd name="connsiteY129" fmla="*/ 99592 h 114410"/>
              <a:gd name="connsiteX130" fmla="*/ 69152 w 161638"/>
              <a:gd name="connsiteY130" fmla="*/ 99116 h 114410"/>
              <a:gd name="connsiteX131" fmla="*/ 86392 w 161638"/>
              <a:gd name="connsiteY131" fmla="*/ 103973 h 114410"/>
              <a:gd name="connsiteX132" fmla="*/ 85248 w 161638"/>
              <a:gd name="connsiteY132" fmla="*/ 104354 h 114410"/>
              <a:gd name="connsiteX133" fmla="*/ 88963 w 161638"/>
              <a:gd name="connsiteY133" fmla="*/ 105021 h 114410"/>
              <a:gd name="connsiteX134" fmla="*/ 88868 w 161638"/>
              <a:gd name="connsiteY134" fmla="*/ 106069 h 114410"/>
              <a:gd name="connsiteX135" fmla="*/ 91535 w 161638"/>
              <a:gd name="connsiteY135" fmla="*/ 106831 h 114410"/>
              <a:gd name="connsiteX136" fmla="*/ 90773 w 161638"/>
              <a:gd name="connsiteY136" fmla="*/ 105878 h 114410"/>
              <a:gd name="connsiteX137" fmla="*/ 112776 w 161638"/>
              <a:gd name="connsiteY137" fmla="*/ 111117 h 114410"/>
              <a:gd name="connsiteX138" fmla="*/ 112300 w 161638"/>
              <a:gd name="connsiteY138" fmla="*/ 111403 h 114410"/>
              <a:gd name="connsiteX139" fmla="*/ 129349 w 161638"/>
              <a:gd name="connsiteY139" fmla="*/ 112165 h 114410"/>
              <a:gd name="connsiteX140" fmla="*/ 130207 w 161638"/>
              <a:gd name="connsiteY140" fmla="*/ 113498 h 114410"/>
              <a:gd name="connsiteX141" fmla="*/ 129826 w 161638"/>
              <a:gd name="connsiteY141" fmla="*/ 114165 h 114410"/>
              <a:gd name="connsiteX142" fmla="*/ 131540 w 161638"/>
              <a:gd name="connsiteY142" fmla="*/ 113879 h 114410"/>
              <a:gd name="connsiteX143" fmla="*/ 130016 w 161638"/>
              <a:gd name="connsiteY143" fmla="*/ 112070 h 114410"/>
              <a:gd name="connsiteX144" fmla="*/ 138874 w 161638"/>
              <a:gd name="connsiteY144" fmla="*/ 112927 h 114410"/>
              <a:gd name="connsiteX145" fmla="*/ 141255 w 161638"/>
              <a:gd name="connsiteY145" fmla="*/ 112451 h 114410"/>
              <a:gd name="connsiteX146" fmla="*/ 139636 w 161638"/>
              <a:gd name="connsiteY146" fmla="*/ 110927 h 114410"/>
              <a:gd name="connsiteX147" fmla="*/ 143637 w 161638"/>
              <a:gd name="connsiteY147" fmla="*/ 111879 h 114410"/>
              <a:gd name="connsiteX148" fmla="*/ 143732 w 161638"/>
              <a:gd name="connsiteY148" fmla="*/ 111498 h 114410"/>
              <a:gd name="connsiteX149" fmla="*/ 144208 w 161638"/>
              <a:gd name="connsiteY149" fmla="*/ 111212 h 114410"/>
              <a:gd name="connsiteX150" fmla="*/ 143351 w 161638"/>
              <a:gd name="connsiteY150" fmla="*/ 110641 h 114410"/>
              <a:gd name="connsiteX151" fmla="*/ 144399 w 161638"/>
              <a:gd name="connsiteY151" fmla="*/ 110546 h 114410"/>
              <a:gd name="connsiteX152" fmla="*/ 146113 w 161638"/>
              <a:gd name="connsiteY152" fmla="*/ 109498 h 114410"/>
              <a:gd name="connsiteX153" fmla="*/ 145923 w 161638"/>
              <a:gd name="connsiteY153" fmla="*/ 106926 h 114410"/>
              <a:gd name="connsiteX154" fmla="*/ 145161 w 161638"/>
              <a:gd name="connsiteY154" fmla="*/ 104164 h 114410"/>
              <a:gd name="connsiteX155" fmla="*/ 146971 w 161638"/>
              <a:gd name="connsiteY155" fmla="*/ 100259 h 114410"/>
              <a:gd name="connsiteX156" fmla="*/ 149352 w 161638"/>
              <a:gd name="connsiteY156" fmla="*/ 101211 h 114410"/>
              <a:gd name="connsiteX157" fmla="*/ 148685 w 161638"/>
              <a:gd name="connsiteY157" fmla="*/ 99973 h 114410"/>
              <a:gd name="connsiteX158" fmla="*/ 150400 w 161638"/>
              <a:gd name="connsiteY158" fmla="*/ 96353 h 114410"/>
              <a:gd name="connsiteX159" fmla="*/ 150971 w 161638"/>
              <a:gd name="connsiteY159" fmla="*/ 95782 h 114410"/>
              <a:gd name="connsiteX160" fmla="*/ 151257 w 161638"/>
              <a:gd name="connsiteY160" fmla="*/ 96925 h 114410"/>
              <a:gd name="connsiteX161" fmla="*/ 150304 w 161638"/>
              <a:gd name="connsiteY161" fmla="*/ 94448 h 114410"/>
              <a:gd name="connsiteX162" fmla="*/ 152305 w 161638"/>
              <a:gd name="connsiteY162" fmla="*/ 93496 h 114410"/>
              <a:gd name="connsiteX163" fmla="*/ 151257 w 161638"/>
              <a:gd name="connsiteY163" fmla="*/ 92924 h 114410"/>
              <a:gd name="connsiteX164" fmla="*/ 152971 w 161638"/>
              <a:gd name="connsiteY164" fmla="*/ 92639 h 114410"/>
              <a:gd name="connsiteX165" fmla="*/ 151733 w 161638"/>
              <a:gd name="connsiteY165" fmla="*/ 91972 h 114410"/>
              <a:gd name="connsiteX166" fmla="*/ 152114 w 161638"/>
              <a:gd name="connsiteY166" fmla="*/ 90257 h 114410"/>
              <a:gd name="connsiteX167" fmla="*/ 151829 w 161638"/>
              <a:gd name="connsiteY167" fmla="*/ 89114 h 114410"/>
              <a:gd name="connsiteX168" fmla="*/ 152685 w 161638"/>
              <a:gd name="connsiteY168" fmla="*/ 88257 h 114410"/>
              <a:gd name="connsiteX169" fmla="*/ 152019 w 161638"/>
              <a:gd name="connsiteY169" fmla="*/ 87686 h 114410"/>
              <a:gd name="connsiteX170" fmla="*/ 154210 w 161638"/>
              <a:gd name="connsiteY170" fmla="*/ 86066 h 114410"/>
              <a:gd name="connsiteX171" fmla="*/ 152781 w 161638"/>
              <a:gd name="connsiteY171" fmla="*/ 85400 h 114410"/>
              <a:gd name="connsiteX172" fmla="*/ 152685 w 161638"/>
              <a:gd name="connsiteY172" fmla="*/ 83209 h 114410"/>
              <a:gd name="connsiteX173" fmla="*/ 153352 w 161638"/>
              <a:gd name="connsiteY173" fmla="*/ 83018 h 114410"/>
              <a:gd name="connsiteX174" fmla="*/ 153162 w 161638"/>
              <a:gd name="connsiteY174" fmla="*/ 81494 h 114410"/>
              <a:gd name="connsiteX175" fmla="*/ 153638 w 161638"/>
              <a:gd name="connsiteY175" fmla="*/ 80542 h 114410"/>
              <a:gd name="connsiteX176" fmla="*/ 155734 w 161638"/>
              <a:gd name="connsiteY176" fmla="*/ 79970 h 114410"/>
              <a:gd name="connsiteX177" fmla="*/ 153257 w 161638"/>
              <a:gd name="connsiteY177" fmla="*/ 79685 h 114410"/>
              <a:gd name="connsiteX178" fmla="*/ 153352 w 161638"/>
              <a:gd name="connsiteY178" fmla="*/ 76065 h 114410"/>
              <a:gd name="connsiteX179" fmla="*/ 155353 w 161638"/>
              <a:gd name="connsiteY179" fmla="*/ 76922 h 114410"/>
              <a:gd name="connsiteX180" fmla="*/ 154971 w 161638"/>
              <a:gd name="connsiteY180" fmla="*/ 78637 h 114410"/>
              <a:gd name="connsiteX181" fmla="*/ 155448 w 161638"/>
              <a:gd name="connsiteY181" fmla="*/ 76637 h 114410"/>
              <a:gd name="connsiteX182" fmla="*/ 156591 w 161638"/>
              <a:gd name="connsiteY182" fmla="*/ 76160 h 114410"/>
              <a:gd name="connsiteX183" fmla="*/ 156876 w 161638"/>
              <a:gd name="connsiteY183" fmla="*/ 68636 h 114410"/>
              <a:gd name="connsiteX184" fmla="*/ 158496 w 161638"/>
              <a:gd name="connsiteY184" fmla="*/ 68636 h 114410"/>
              <a:gd name="connsiteX185" fmla="*/ 157067 w 161638"/>
              <a:gd name="connsiteY185" fmla="*/ 67969 h 114410"/>
              <a:gd name="connsiteX186" fmla="*/ 159544 w 161638"/>
              <a:gd name="connsiteY186" fmla="*/ 66064 h 114410"/>
              <a:gd name="connsiteX187" fmla="*/ 158782 w 161638"/>
              <a:gd name="connsiteY187" fmla="*/ 65111 h 114410"/>
              <a:gd name="connsiteX188" fmla="*/ 161639 w 161638"/>
              <a:gd name="connsiteY188" fmla="*/ 63968 h 114410"/>
              <a:gd name="connsiteX189" fmla="*/ 158972 w 161638"/>
              <a:gd name="connsiteY189" fmla="*/ 60444 h 114410"/>
              <a:gd name="connsiteX190" fmla="*/ 158782 w 161638"/>
              <a:gd name="connsiteY190" fmla="*/ 60444 h 114410"/>
              <a:gd name="connsiteX191" fmla="*/ 158210 w 161638"/>
              <a:gd name="connsiteY191" fmla="*/ 57015 h 114410"/>
              <a:gd name="connsiteX192" fmla="*/ 158210 w 161638"/>
              <a:gd name="connsiteY192" fmla="*/ 48347 h 114410"/>
              <a:gd name="connsiteX193" fmla="*/ 160877 w 161638"/>
              <a:gd name="connsiteY193" fmla="*/ 46442 h 114410"/>
              <a:gd name="connsiteX194" fmla="*/ 154591 w 161638"/>
              <a:gd name="connsiteY194" fmla="*/ 42251 h 114410"/>
              <a:gd name="connsiteX195" fmla="*/ 3524 w 161638"/>
              <a:gd name="connsiteY195" fmla="*/ 52634 h 114410"/>
              <a:gd name="connsiteX196" fmla="*/ 2953 w 161638"/>
              <a:gd name="connsiteY196" fmla="*/ 53205 h 114410"/>
              <a:gd name="connsiteX197" fmla="*/ 3620 w 161638"/>
              <a:gd name="connsiteY197" fmla="*/ 51205 h 114410"/>
              <a:gd name="connsiteX198" fmla="*/ 3524 w 161638"/>
              <a:gd name="connsiteY198" fmla="*/ 52634 h 114410"/>
              <a:gd name="connsiteX199" fmla="*/ 4572 w 161638"/>
              <a:gd name="connsiteY199" fmla="*/ 50729 h 114410"/>
              <a:gd name="connsiteX200" fmla="*/ 4096 w 161638"/>
              <a:gd name="connsiteY200" fmla="*/ 49109 h 114410"/>
              <a:gd name="connsiteX201" fmla="*/ 4572 w 161638"/>
              <a:gd name="connsiteY201" fmla="*/ 50729 h 114410"/>
              <a:gd name="connsiteX202" fmla="*/ 5715 w 161638"/>
              <a:gd name="connsiteY202" fmla="*/ 49205 h 114410"/>
              <a:gd name="connsiteX203" fmla="*/ 4763 w 161638"/>
              <a:gd name="connsiteY203" fmla="*/ 48919 h 114410"/>
              <a:gd name="connsiteX204" fmla="*/ 6096 w 161638"/>
              <a:gd name="connsiteY204" fmla="*/ 48633 h 114410"/>
              <a:gd name="connsiteX205" fmla="*/ 5715 w 161638"/>
              <a:gd name="connsiteY205" fmla="*/ 49205 h 114410"/>
              <a:gd name="connsiteX206" fmla="*/ 21050 w 161638"/>
              <a:gd name="connsiteY206" fmla="*/ 12438 h 114410"/>
              <a:gd name="connsiteX207" fmla="*/ 19907 w 161638"/>
              <a:gd name="connsiteY207" fmla="*/ 12438 h 114410"/>
              <a:gd name="connsiteX208" fmla="*/ 21145 w 161638"/>
              <a:gd name="connsiteY208" fmla="*/ 11771 h 114410"/>
              <a:gd name="connsiteX209" fmla="*/ 20860 w 161638"/>
              <a:gd name="connsiteY209" fmla="*/ 12057 h 114410"/>
              <a:gd name="connsiteX210" fmla="*/ 21050 w 161638"/>
              <a:gd name="connsiteY210" fmla="*/ 12438 h 114410"/>
              <a:gd name="connsiteX211" fmla="*/ 19621 w 161638"/>
              <a:gd name="connsiteY211" fmla="*/ 10438 h 114410"/>
              <a:gd name="connsiteX212" fmla="*/ 23336 w 161638"/>
              <a:gd name="connsiteY212" fmla="*/ 8723 h 114410"/>
              <a:gd name="connsiteX213" fmla="*/ 19621 w 161638"/>
              <a:gd name="connsiteY213" fmla="*/ 10438 h 114410"/>
              <a:gd name="connsiteX214" fmla="*/ 42481 w 161638"/>
              <a:gd name="connsiteY214" fmla="*/ 11200 h 114410"/>
              <a:gd name="connsiteX215" fmla="*/ 41529 w 161638"/>
              <a:gd name="connsiteY215" fmla="*/ 10533 h 114410"/>
              <a:gd name="connsiteX216" fmla="*/ 42481 w 161638"/>
              <a:gd name="connsiteY216" fmla="*/ 10057 h 114410"/>
              <a:gd name="connsiteX217" fmla="*/ 40481 w 161638"/>
              <a:gd name="connsiteY217" fmla="*/ 8342 h 114410"/>
              <a:gd name="connsiteX218" fmla="*/ 44005 w 161638"/>
              <a:gd name="connsiteY218" fmla="*/ 10914 h 114410"/>
              <a:gd name="connsiteX219" fmla="*/ 46005 w 161638"/>
              <a:gd name="connsiteY219" fmla="*/ 11581 h 114410"/>
              <a:gd name="connsiteX220" fmla="*/ 42481 w 161638"/>
              <a:gd name="connsiteY220" fmla="*/ 11200 h 114410"/>
              <a:gd name="connsiteX221" fmla="*/ 64961 w 161638"/>
              <a:gd name="connsiteY221" fmla="*/ 16629 h 114410"/>
              <a:gd name="connsiteX222" fmla="*/ 62389 w 161638"/>
              <a:gd name="connsiteY222" fmla="*/ 15486 h 114410"/>
              <a:gd name="connsiteX223" fmla="*/ 64961 w 161638"/>
              <a:gd name="connsiteY223" fmla="*/ 16629 h 114410"/>
              <a:gd name="connsiteX224" fmla="*/ 62674 w 161638"/>
              <a:gd name="connsiteY224" fmla="*/ 94544 h 114410"/>
              <a:gd name="connsiteX225" fmla="*/ 60579 w 161638"/>
              <a:gd name="connsiteY225" fmla="*/ 93210 h 114410"/>
              <a:gd name="connsiteX226" fmla="*/ 62674 w 161638"/>
              <a:gd name="connsiteY226" fmla="*/ 94544 h 114410"/>
              <a:gd name="connsiteX227" fmla="*/ 54387 w 161638"/>
              <a:gd name="connsiteY227" fmla="*/ 91019 h 114410"/>
              <a:gd name="connsiteX228" fmla="*/ 56483 w 161638"/>
              <a:gd name="connsiteY228" fmla="*/ 91591 h 114410"/>
              <a:gd name="connsiteX229" fmla="*/ 54387 w 161638"/>
              <a:gd name="connsiteY229" fmla="*/ 91019 h 114410"/>
              <a:gd name="connsiteX230" fmla="*/ 59531 w 161638"/>
              <a:gd name="connsiteY230" fmla="*/ 94353 h 114410"/>
              <a:gd name="connsiteX231" fmla="*/ 58007 w 161638"/>
              <a:gd name="connsiteY231" fmla="*/ 93877 h 114410"/>
              <a:gd name="connsiteX232" fmla="*/ 57340 w 161638"/>
              <a:gd name="connsiteY232" fmla="*/ 93305 h 114410"/>
              <a:gd name="connsiteX233" fmla="*/ 64675 w 161638"/>
              <a:gd name="connsiteY233" fmla="*/ 95496 h 114410"/>
              <a:gd name="connsiteX234" fmla="*/ 63817 w 161638"/>
              <a:gd name="connsiteY234" fmla="*/ 94925 h 114410"/>
              <a:gd name="connsiteX235" fmla="*/ 69056 w 161638"/>
              <a:gd name="connsiteY235" fmla="*/ 97877 h 114410"/>
              <a:gd name="connsiteX236" fmla="*/ 59531 w 161638"/>
              <a:gd name="connsiteY236" fmla="*/ 94353 h 114410"/>
              <a:gd name="connsiteX237" fmla="*/ 67532 w 161638"/>
              <a:gd name="connsiteY237" fmla="*/ 17391 h 114410"/>
              <a:gd name="connsiteX238" fmla="*/ 69818 w 161638"/>
              <a:gd name="connsiteY238" fmla="*/ 18820 h 114410"/>
              <a:gd name="connsiteX239" fmla="*/ 67532 w 161638"/>
              <a:gd name="connsiteY239" fmla="*/ 17391 h 114410"/>
              <a:gd name="connsiteX240" fmla="*/ 106299 w 161638"/>
              <a:gd name="connsiteY240" fmla="*/ 29012 h 114410"/>
              <a:gd name="connsiteX241" fmla="*/ 108109 w 161638"/>
              <a:gd name="connsiteY241" fmla="*/ 30250 h 114410"/>
              <a:gd name="connsiteX242" fmla="*/ 106299 w 161638"/>
              <a:gd name="connsiteY242" fmla="*/ 29012 h 114410"/>
              <a:gd name="connsiteX243" fmla="*/ 110585 w 161638"/>
              <a:gd name="connsiteY243" fmla="*/ 30631 h 114410"/>
              <a:gd name="connsiteX244" fmla="*/ 113252 w 161638"/>
              <a:gd name="connsiteY244" fmla="*/ 31679 h 114410"/>
              <a:gd name="connsiteX245" fmla="*/ 110585 w 161638"/>
              <a:gd name="connsiteY245" fmla="*/ 30631 h 114410"/>
              <a:gd name="connsiteX246" fmla="*/ 135541 w 161638"/>
              <a:gd name="connsiteY246" fmla="*/ 38060 h 114410"/>
              <a:gd name="connsiteX247" fmla="*/ 140779 w 161638"/>
              <a:gd name="connsiteY247" fmla="*/ 39775 h 114410"/>
              <a:gd name="connsiteX248" fmla="*/ 135541 w 161638"/>
              <a:gd name="connsiteY248" fmla="*/ 38060 h 11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410">
                <a:moveTo>
                  <a:pt x="154591" y="42251"/>
                </a:moveTo>
                <a:cubicBezTo>
                  <a:pt x="151257" y="42061"/>
                  <a:pt x="146971" y="40823"/>
                  <a:pt x="144780" y="38632"/>
                </a:cubicBezTo>
                <a:cubicBezTo>
                  <a:pt x="144780" y="38441"/>
                  <a:pt x="144875" y="38346"/>
                  <a:pt x="144970" y="38346"/>
                </a:cubicBezTo>
                <a:cubicBezTo>
                  <a:pt x="139160" y="36441"/>
                  <a:pt x="131921" y="37108"/>
                  <a:pt x="125253" y="34631"/>
                </a:cubicBezTo>
                <a:cubicBezTo>
                  <a:pt x="123825" y="34250"/>
                  <a:pt x="126016" y="35393"/>
                  <a:pt x="126111" y="35203"/>
                </a:cubicBezTo>
                <a:cubicBezTo>
                  <a:pt x="125825" y="36346"/>
                  <a:pt x="123825" y="34536"/>
                  <a:pt x="124301" y="34727"/>
                </a:cubicBezTo>
                <a:cubicBezTo>
                  <a:pt x="122491" y="33774"/>
                  <a:pt x="118205" y="32536"/>
                  <a:pt x="116681" y="32345"/>
                </a:cubicBezTo>
                <a:cubicBezTo>
                  <a:pt x="116777" y="31583"/>
                  <a:pt x="117157" y="31774"/>
                  <a:pt x="117443" y="31774"/>
                </a:cubicBezTo>
                <a:cubicBezTo>
                  <a:pt x="110680" y="28440"/>
                  <a:pt x="99346" y="26821"/>
                  <a:pt x="93916" y="22630"/>
                </a:cubicBezTo>
                <a:lnTo>
                  <a:pt x="93726" y="23297"/>
                </a:lnTo>
                <a:cubicBezTo>
                  <a:pt x="92773" y="21487"/>
                  <a:pt x="90678" y="21773"/>
                  <a:pt x="89345" y="21296"/>
                </a:cubicBezTo>
                <a:cubicBezTo>
                  <a:pt x="91344" y="23487"/>
                  <a:pt x="96393" y="24344"/>
                  <a:pt x="99346" y="26345"/>
                </a:cubicBezTo>
                <a:cubicBezTo>
                  <a:pt x="96393" y="26249"/>
                  <a:pt x="92869" y="24821"/>
                  <a:pt x="90583" y="24630"/>
                </a:cubicBezTo>
                <a:cubicBezTo>
                  <a:pt x="92202" y="25678"/>
                  <a:pt x="94297" y="26440"/>
                  <a:pt x="96393" y="27011"/>
                </a:cubicBezTo>
                <a:cubicBezTo>
                  <a:pt x="93250" y="27678"/>
                  <a:pt x="90297" y="25392"/>
                  <a:pt x="86868" y="24630"/>
                </a:cubicBezTo>
                <a:cubicBezTo>
                  <a:pt x="87725" y="24059"/>
                  <a:pt x="89059" y="25106"/>
                  <a:pt x="90011" y="25202"/>
                </a:cubicBezTo>
                <a:cubicBezTo>
                  <a:pt x="89725" y="23106"/>
                  <a:pt x="88296" y="23582"/>
                  <a:pt x="87439" y="23392"/>
                </a:cubicBezTo>
                <a:cubicBezTo>
                  <a:pt x="78867" y="21582"/>
                  <a:pt x="71056" y="17867"/>
                  <a:pt x="63055" y="15105"/>
                </a:cubicBezTo>
                <a:cubicBezTo>
                  <a:pt x="62484" y="14915"/>
                  <a:pt x="62103" y="14248"/>
                  <a:pt x="61626" y="13962"/>
                </a:cubicBezTo>
                <a:cubicBezTo>
                  <a:pt x="55340" y="10343"/>
                  <a:pt x="47434" y="10057"/>
                  <a:pt x="40957" y="7866"/>
                </a:cubicBezTo>
                <a:cubicBezTo>
                  <a:pt x="41053" y="7580"/>
                  <a:pt x="41243" y="7676"/>
                  <a:pt x="41434" y="7676"/>
                </a:cubicBezTo>
                <a:cubicBezTo>
                  <a:pt x="39910" y="6723"/>
                  <a:pt x="37147" y="6723"/>
                  <a:pt x="36004" y="4818"/>
                </a:cubicBezTo>
                <a:cubicBezTo>
                  <a:pt x="36480" y="3770"/>
                  <a:pt x="37242" y="6533"/>
                  <a:pt x="37814" y="4628"/>
                </a:cubicBezTo>
                <a:cubicBezTo>
                  <a:pt x="37147" y="4913"/>
                  <a:pt x="36100" y="3770"/>
                  <a:pt x="34957" y="3675"/>
                </a:cubicBezTo>
                <a:cubicBezTo>
                  <a:pt x="35337" y="2246"/>
                  <a:pt x="35433" y="3580"/>
                  <a:pt x="35814" y="3580"/>
                </a:cubicBezTo>
                <a:cubicBezTo>
                  <a:pt x="35528" y="2151"/>
                  <a:pt x="34766" y="2342"/>
                  <a:pt x="34004" y="1103"/>
                </a:cubicBezTo>
                <a:cubicBezTo>
                  <a:pt x="34099" y="532"/>
                  <a:pt x="34385" y="532"/>
                  <a:pt x="34576" y="532"/>
                </a:cubicBezTo>
                <a:cubicBezTo>
                  <a:pt x="34671" y="-516"/>
                  <a:pt x="33814" y="341"/>
                  <a:pt x="33528" y="151"/>
                </a:cubicBezTo>
                <a:cubicBezTo>
                  <a:pt x="33718" y="1389"/>
                  <a:pt x="33814" y="2627"/>
                  <a:pt x="35052" y="2818"/>
                </a:cubicBezTo>
                <a:cubicBezTo>
                  <a:pt x="33909" y="3485"/>
                  <a:pt x="32861" y="4247"/>
                  <a:pt x="31432" y="3485"/>
                </a:cubicBezTo>
                <a:cubicBezTo>
                  <a:pt x="31909" y="5485"/>
                  <a:pt x="34385" y="4913"/>
                  <a:pt x="36671" y="6247"/>
                </a:cubicBezTo>
                <a:cubicBezTo>
                  <a:pt x="36480" y="6533"/>
                  <a:pt x="36290" y="6818"/>
                  <a:pt x="36100" y="6818"/>
                </a:cubicBezTo>
                <a:cubicBezTo>
                  <a:pt x="35909" y="7676"/>
                  <a:pt x="36671" y="6628"/>
                  <a:pt x="36957" y="6723"/>
                </a:cubicBezTo>
                <a:cubicBezTo>
                  <a:pt x="37338" y="6914"/>
                  <a:pt x="37052" y="7676"/>
                  <a:pt x="36766" y="8533"/>
                </a:cubicBezTo>
                <a:cubicBezTo>
                  <a:pt x="33051" y="7866"/>
                  <a:pt x="31528" y="3961"/>
                  <a:pt x="28194" y="4247"/>
                </a:cubicBezTo>
                <a:cubicBezTo>
                  <a:pt x="28384" y="5294"/>
                  <a:pt x="28956" y="5009"/>
                  <a:pt x="29908" y="5580"/>
                </a:cubicBezTo>
                <a:cubicBezTo>
                  <a:pt x="29718" y="5961"/>
                  <a:pt x="29527" y="5771"/>
                  <a:pt x="29242" y="5771"/>
                </a:cubicBezTo>
                <a:cubicBezTo>
                  <a:pt x="30385" y="6723"/>
                  <a:pt x="31909" y="7390"/>
                  <a:pt x="33528" y="7866"/>
                </a:cubicBezTo>
                <a:cubicBezTo>
                  <a:pt x="30956" y="8438"/>
                  <a:pt x="28480" y="7199"/>
                  <a:pt x="27432" y="5866"/>
                </a:cubicBezTo>
                <a:cubicBezTo>
                  <a:pt x="27622" y="5485"/>
                  <a:pt x="27813" y="5675"/>
                  <a:pt x="28098" y="5675"/>
                </a:cubicBezTo>
                <a:cubicBezTo>
                  <a:pt x="28004" y="3485"/>
                  <a:pt x="26194" y="4818"/>
                  <a:pt x="25146" y="5485"/>
                </a:cubicBezTo>
                <a:cubicBezTo>
                  <a:pt x="25051" y="5961"/>
                  <a:pt x="26289" y="5580"/>
                  <a:pt x="26765" y="6056"/>
                </a:cubicBezTo>
                <a:cubicBezTo>
                  <a:pt x="26194" y="6628"/>
                  <a:pt x="25717" y="7104"/>
                  <a:pt x="25241" y="6342"/>
                </a:cubicBezTo>
                <a:cubicBezTo>
                  <a:pt x="25336" y="8057"/>
                  <a:pt x="22479" y="7676"/>
                  <a:pt x="21812" y="7104"/>
                </a:cubicBezTo>
                <a:cubicBezTo>
                  <a:pt x="22193" y="5771"/>
                  <a:pt x="22288" y="7485"/>
                  <a:pt x="22860" y="6342"/>
                </a:cubicBezTo>
                <a:cubicBezTo>
                  <a:pt x="22384" y="7485"/>
                  <a:pt x="23526" y="6723"/>
                  <a:pt x="24384" y="7199"/>
                </a:cubicBezTo>
                <a:cubicBezTo>
                  <a:pt x="24669" y="6533"/>
                  <a:pt x="24289" y="6437"/>
                  <a:pt x="24098" y="6342"/>
                </a:cubicBezTo>
                <a:cubicBezTo>
                  <a:pt x="24193" y="6056"/>
                  <a:pt x="24384" y="6152"/>
                  <a:pt x="24574" y="6152"/>
                </a:cubicBezTo>
                <a:cubicBezTo>
                  <a:pt x="23336" y="5771"/>
                  <a:pt x="22098" y="5675"/>
                  <a:pt x="21336" y="5771"/>
                </a:cubicBezTo>
                <a:cubicBezTo>
                  <a:pt x="21907" y="5771"/>
                  <a:pt x="21527" y="6628"/>
                  <a:pt x="21336" y="7580"/>
                </a:cubicBezTo>
                <a:cubicBezTo>
                  <a:pt x="19621" y="8914"/>
                  <a:pt x="17716" y="9581"/>
                  <a:pt x="16478" y="13391"/>
                </a:cubicBezTo>
                <a:cubicBezTo>
                  <a:pt x="17812" y="11962"/>
                  <a:pt x="19050" y="9581"/>
                  <a:pt x="20383" y="10628"/>
                </a:cubicBezTo>
                <a:cubicBezTo>
                  <a:pt x="20098" y="12057"/>
                  <a:pt x="18573" y="14248"/>
                  <a:pt x="17430" y="14153"/>
                </a:cubicBezTo>
                <a:cubicBezTo>
                  <a:pt x="17145" y="14534"/>
                  <a:pt x="18479" y="14153"/>
                  <a:pt x="17526" y="14915"/>
                </a:cubicBezTo>
                <a:cubicBezTo>
                  <a:pt x="17336" y="15581"/>
                  <a:pt x="18288" y="14915"/>
                  <a:pt x="18573" y="14915"/>
                </a:cubicBezTo>
                <a:cubicBezTo>
                  <a:pt x="18097" y="14153"/>
                  <a:pt x="19145" y="13676"/>
                  <a:pt x="19717" y="13772"/>
                </a:cubicBezTo>
                <a:cubicBezTo>
                  <a:pt x="19050" y="14724"/>
                  <a:pt x="18573" y="15962"/>
                  <a:pt x="17716" y="15677"/>
                </a:cubicBezTo>
                <a:cubicBezTo>
                  <a:pt x="18002" y="16534"/>
                  <a:pt x="17240" y="17201"/>
                  <a:pt x="17336" y="18153"/>
                </a:cubicBezTo>
                <a:cubicBezTo>
                  <a:pt x="18192" y="17963"/>
                  <a:pt x="18669" y="16058"/>
                  <a:pt x="19526" y="15867"/>
                </a:cubicBezTo>
                <a:cubicBezTo>
                  <a:pt x="19717" y="17105"/>
                  <a:pt x="18002" y="17010"/>
                  <a:pt x="18288" y="18439"/>
                </a:cubicBezTo>
                <a:cubicBezTo>
                  <a:pt x="18288" y="18248"/>
                  <a:pt x="16954" y="19391"/>
                  <a:pt x="17430" y="18153"/>
                </a:cubicBezTo>
                <a:cubicBezTo>
                  <a:pt x="17240" y="19582"/>
                  <a:pt x="16383" y="21201"/>
                  <a:pt x="15144" y="21487"/>
                </a:cubicBezTo>
                <a:cubicBezTo>
                  <a:pt x="14668" y="22439"/>
                  <a:pt x="14478" y="24725"/>
                  <a:pt x="14288" y="23392"/>
                </a:cubicBezTo>
                <a:cubicBezTo>
                  <a:pt x="13621" y="23678"/>
                  <a:pt x="14097" y="25487"/>
                  <a:pt x="14668" y="24630"/>
                </a:cubicBezTo>
                <a:cubicBezTo>
                  <a:pt x="13811" y="25678"/>
                  <a:pt x="13049" y="27488"/>
                  <a:pt x="12096" y="28250"/>
                </a:cubicBezTo>
                <a:cubicBezTo>
                  <a:pt x="11906" y="28821"/>
                  <a:pt x="12192" y="29107"/>
                  <a:pt x="12573" y="29202"/>
                </a:cubicBezTo>
                <a:cubicBezTo>
                  <a:pt x="11811" y="31107"/>
                  <a:pt x="11716" y="31488"/>
                  <a:pt x="11049" y="32060"/>
                </a:cubicBezTo>
                <a:cubicBezTo>
                  <a:pt x="11620" y="32155"/>
                  <a:pt x="11335" y="33107"/>
                  <a:pt x="12096" y="33107"/>
                </a:cubicBezTo>
                <a:cubicBezTo>
                  <a:pt x="11335" y="34250"/>
                  <a:pt x="11144" y="34346"/>
                  <a:pt x="10477" y="34441"/>
                </a:cubicBezTo>
                <a:cubicBezTo>
                  <a:pt x="11049" y="35489"/>
                  <a:pt x="9334" y="36060"/>
                  <a:pt x="9239" y="37013"/>
                </a:cubicBezTo>
                <a:cubicBezTo>
                  <a:pt x="8858" y="36441"/>
                  <a:pt x="8382" y="36346"/>
                  <a:pt x="7811" y="36536"/>
                </a:cubicBezTo>
                <a:cubicBezTo>
                  <a:pt x="7239" y="37203"/>
                  <a:pt x="8954" y="36346"/>
                  <a:pt x="8667" y="37584"/>
                </a:cubicBezTo>
                <a:cubicBezTo>
                  <a:pt x="8191" y="38251"/>
                  <a:pt x="7525" y="37775"/>
                  <a:pt x="7144" y="38537"/>
                </a:cubicBezTo>
                <a:cubicBezTo>
                  <a:pt x="7239" y="39203"/>
                  <a:pt x="8001" y="39108"/>
                  <a:pt x="7620" y="40156"/>
                </a:cubicBezTo>
                <a:cubicBezTo>
                  <a:pt x="5619" y="42347"/>
                  <a:pt x="4476" y="47395"/>
                  <a:pt x="2286" y="47681"/>
                </a:cubicBezTo>
                <a:cubicBezTo>
                  <a:pt x="2095" y="48062"/>
                  <a:pt x="1810" y="48919"/>
                  <a:pt x="1238" y="49586"/>
                </a:cubicBezTo>
                <a:cubicBezTo>
                  <a:pt x="1619" y="49205"/>
                  <a:pt x="2477" y="49490"/>
                  <a:pt x="2571" y="49967"/>
                </a:cubicBezTo>
                <a:cubicBezTo>
                  <a:pt x="2286" y="50824"/>
                  <a:pt x="1905" y="51205"/>
                  <a:pt x="1428" y="51014"/>
                </a:cubicBezTo>
                <a:cubicBezTo>
                  <a:pt x="1333" y="52062"/>
                  <a:pt x="2191" y="51014"/>
                  <a:pt x="2477" y="51014"/>
                </a:cubicBezTo>
                <a:cubicBezTo>
                  <a:pt x="2953" y="51776"/>
                  <a:pt x="2667" y="52443"/>
                  <a:pt x="2571" y="53300"/>
                </a:cubicBezTo>
                <a:cubicBezTo>
                  <a:pt x="3905" y="53777"/>
                  <a:pt x="4953" y="54253"/>
                  <a:pt x="4763" y="56634"/>
                </a:cubicBezTo>
                <a:cubicBezTo>
                  <a:pt x="4476" y="57587"/>
                  <a:pt x="4000" y="57491"/>
                  <a:pt x="3524" y="57301"/>
                </a:cubicBezTo>
                <a:cubicBezTo>
                  <a:pt x="3334" y="57110"/>
                  <a:pt x="3524" y="56539"/>
                  <a:pt x="3714" y="56634"/>
                </a:cubicBezTo>
                <a:cubicBezTo>
                  <a:pt x="3714" y="55967"/>
                  <a:pt x="2000" y="57777"/>
                  <a:pt x="2191" y="58730"/>
                </a:cubicBezTo>
                <a:cubicBezTo>
                  <a:pt x="1619" y="58253"/>
                  <a:pt x="1238" y="59206"/>
                  <a:pt x="667" y="59015"/>
                </a:cubicBezTo>
                <a:cubicBezTo>
                  <a:pt x="190" y="60635"/>
                  <a:pt x="1333" y="58444"/>
                  <a:pt x="1810" y="59396"/>
                </a:cubicBezTo>
                <a:cubicBezTo>
                  <a:pt x="571" y="59682"/>
                  <a:pt x="1619" y="60444"/>
                  <a:pt x="1810" y="61206"/>
                </a:cubicBezTo>
                <a:cubicBezTo>
                  <a:pt x="1524" y="62063"/>
                  <a:pt x="762" y="62063"/>
                  <a:pt x="952" y="63111"/>
                </a:cubicBezTo>
                <a:cubicBezTo>
                  <a:pt x="476" y="63873"/>
                  <a:pt x="476" y="62063"/>
                  <a:pt x="0" y="63492"/>
                </a:cubicBezTo>
                <a:cubicBezTo>
                  <a:pt x="952" y="64730"/>
                  <a:pt x="2095" y="63492"/>
                  <a:pt x="2953" y="64445"/>
                </a:cubicBezTo>
                <a:cubicBezTo>
                  <a:pt x="2381" y="65207"/>
                  <a:pt x="2000" y="65302"/>
                  <a:pt x="2953" y="65207"/>
                </a:cubicBezTo>
                <a:cubicBezTo>
                  <a:pt x="2953" y="65492"/>
                  <a:pt x="2762" y="66826"/>
                  <a:pt x="2191" y="66826"/>
                </a:cubicBezTo>
                <a:cubicBezTo>
                  <a:pt x="2191" y="67302"/>
                  <a:pt x="2381" y="67588"/>
                  <a:pt x="2667" y="67778"/>
                </a:cubicBezTo>
                <a:cubicBezTo>
                  <a:pt x="2286" y="68350"/>
                  <a:pt x="1714" y="68064"/>
                  <a:pt x="1333" y="69207"/>
                </a:cubicBezTo>
                <a:cubicBezTo>
                  <a:pt x="2762" y="70160"/>
                  <a:pt x="3524" y="67778"/>
                  <a:pt x="4953" y="68921"/>
                </a:cubicBezTo>
                <a:cubicBezTo>
                  <a:pt x="5239" y="68159"/>
                  <a:pt x="4572" y="68350"/>
                  <a:pt x="4763" y="67778"/>
                </a:cubicBezTo>
                <a:cubicBezTo>
                  <a:pt x="6762" y="69302"/>
                  <a:pt x="6667" y="72731"/>
                  <a:pt x="8954" y="73970"/>
                </a:cubicBezTo>
                <a:cubicBezTo>
                  <a:pt x="9144" y="72255"/>
                  <a:pt x="10953" y="74160"/>
                  <a:pt x="10001" y="75779"/>
                </a:cubicBezTo>
                <a:cubicBezTo>
                  <a:pt x="12954" y="75970"/>
                  <a:pt x="12192" y="75303"/>
                  <a:pt x="14859" y="77303"/>
                </a:cubicBezTo>
                <a:cubicBezTo>
                  <a:pt x="14192" y="78065"/>
                  <a:pt x="13430" y="78446"/>
                  <a:pt x="12573" y="78065"/>
                </a:cubicBezTo>
                <a:cubicBezTo>
                  <a:pt x="12478" y="80351"/>
                  <a:pt x="14478" y="79780"/>
                  <a:pt x="15811" y="80161"/>
                </a:cubicBezTo>
                <a:cubicBezTo>
                  <a:pt x="15430" y="79304"/>
                  <a:pt x="15907" y="79399"/>
                  <a:pt x="16573" y="79685"/>
                </a:cubicBezTo>
                <a:cubicBezTo>
                  <a:pt x="16478" y="79970"/>
                  <a:pt x="16287" y="79875"/>
                  <a:pt x="16097" y="79875"/>
                </a:cubicBezTo>
                <a:cubicBezTo>
                  <a:pt x="20288" y="82161"/>
                  <a:pt x="25908" y="82352"/>
                  <a:pt x="30956" y="84161"/>
                </a:cubicBezTo>
                <a:cubicBezTo>
                  <a:pt x="31146" y="83590"/>
                  <a:pt x="30956" y="83495"/>
                  <a:pt x="31052" y="83114"/>
                </a:cubicBezTo>
                <a:cubicBezTo>
                  <a:pt x="33433" y="83209"/>
                  <a:pt x="34480" y="85114"/>
                  <a:pt x="31623" y="84066"/>
                </a:cubicBezTo>
                <a:cubicBezTo>
                  <a:pt x="31528" y="84638"/>
                  <a:pt x="33528" y="85304"/>
                  <a:pt x="34099" y="85971"/>
                </a:cubicBezTo>
                <a:cubicBezTo>
                  <a:pt x="33623" y="85304"/>
                  <a:pt x="34480" y="84923"/>
                  <a:pt x="34957" y="84447"/>
                </a:cubicBezTo>
                <a:cubicBezTo>
                  <a:pt x="35052" y="86162"/>
                  <a:pt x="36195" y="85495"/>
                  <a:pt x="37338" y="85971"/>
                </a:cubicBezTo>
                <a:cubicBezTo>
                  <a:pt x="37338" y="84733"/>
                  <a:pt x="36576" y="85781"/>
                  <a:pt x="36386" y="84923"/>
                </a:cubicBezTo>
                <a:cubicBezTo>
                  <a:pt x="36957" y="84257"/>
                  <a:pt x="37909" y="85209"/>
                  <a:pt x="38290" y="85495"/>
                </a:cubicBezTo>
                <a:cubicBezTo>
                  <a:pt x="38100" y="85876"/>
                  <a:pt x="37909" y="85685"/>
                  <a:pt x="37623" y="85685"/>
                </a:cubicBezTo>
                <a:cubicBezTo>
                  <a:pt x="37433" y="86447"/>
                  <a:pt x="38385" y="86066"/>
                  <a:pt x="38671" y="86352"/>
                </a:cubicBezTo>
                <a:cubicBezTo>
                  <a:pt x="38767" y="86066"/>
                  <a:pt x="38576" y="85971"/>
                  <a:pt x="38671" y="85590"/>
                </a:cubicBezTo>
                <a:cubicBezTo>
                  <a:pt x="40767" y="86162"/>
                  <a:pt x="41434" y="86733"/>
                  <a:pt x="43243" y="87400"/>
                </a:cubicBezTo>
                <a:cubicBezTo>
                  <a:pt x="43434" y="87590"/>
                  <a:pt x="43053" y="87781"/>
                  <a:pt x="42958" y="88448"/>
                </a:cubicBezTo>
                <a:cubicBezTo>
                  <a:pt x="44101" y="87781"/>
                  <a:pt x="43624" y="89400"/>
                  <a:pt x="44862" y="89019"/>
                </a:cubicBezTo>
                <a:cubicBezTo>
                  <a:pt x="44862" y="87971"/>
                  <a:pt x="44386" y="88448"/>
                  <a:pt x="43529" y="87876"/>
                </a:cubicBezTo>
                <a:cubicBezTo>
                  <a:pt x="45053" y="87876"/>
                  <a:pt x="47054" y="87876"/>
                  <a:pt x="47815" y="89210"/>
                </a:cubicBezTo>
                <a:cubicBezTo>
                  <a:pt x="47339" y="89781"/>
                  <a:pt x="46482" y="88924"/>
                  <a:pt x="45911" y="89400"/>
                </a:cubicBezTo>
                <a:cubicBezTo>
                  <a:pt x="46387" y="90638"/>
                  <a:pt x="48196" y="90543"/>
                  <a:pt x="49149" y="90734"/>
                </a:cubicBezTo>
                <a:cubicBezTo>
                  <a:pt x="48863" y="88638"/>
                  <a:pt x="50006" y="91781"/>
                  <a:pt x="50482" y="90353"/>
                </a:cubicBezTo>
                <a:cubicBezTo>
                  <a:pt x="50863" y="90638"/>
                  <a:pt x="50102" y="90829"/>
                  <a:pt x="50387" y="91400"/>
                </a:cubicBezTo>
                <a:cubicBezTo>
                  <a:pt x="52006" y="91591"/>
                  <a:pt x="52673" y="92639"/>
                  <a:pt x="54197" y="92924"/>
                </a:cubicBezTo>
                <a:cubicBezTo>
                  <a:pt x="54102" y="91781"/>
                  <a:pt x="53340" y="92639"/>
                  <a:pt x="53054" y="91877"/>
                </a:cubicBezTo>
                <a:cubicBezTo>
                  <a:pt x="54292" y="91210"/>
                  <a:pt x="54387" y="93115"/>
                  <a:pt x="56197" y="93115"/>
                </a:cubicBezTo>
                <a:cubicBezTo>
                  <a:pt x="55340" y="93782"/>
                  <a:pt x="54864" y="92734"/>
                  <a:pt x="54387" y="93686"/>
                </a:cubicBezTo>
                <a:cubicBezTo>
                  <a:pt x="54483" y="94258"/>
                  <a:pt x="54864" y="94544"/>
                  <a:pt x="55340" y="94734"/>
                </a:cubicBezTo>
                <a:cubicBezTo>
                  <a:pt x="55340" y="94448"/>
                  <a:pt x="55340" y="94163"/>
                  <a:pt x="55436" y="93686"/>
                </a:cubicBezTo>
                <a:cubicBezTo>
                  <a:pt x="61246" y="95877"/>
                  <a:pt x="63627" y="97306"/>
                  <a:pt x="69437" y="99592"/>
                </a:cubicBezTo>
                <a:cubicBezTo>
                  <a:pt x="69532" y="99306"/>
                  <a:pt x="69246" y="99306"/>
                  <a:pt x="69152" y="99116"/>
                </a:cubicBezTo>
                <a:cubicBezTo>
                  <a:pt x="75247" y="97592"/>
                  <a:pt x="80296" y="102926"/>
                  <a:pt x="86392" y="103973"/>
                </a:cubicBezTo>
                <a:cubicBezTo>
                  <a:pt x="86106" y="104450"/>
                  <a:pt x="85725" y="104545"/>
                  <a:pt x="85248" y="104354"/>
                </a:cubicBezTo>
                <a:cubicBezTo>
                  <a:pt x="86106" y="105878"/>
                  <a:pt x="87725" y="104545"/>
                  <a:pt x="88963" y="105021"/>
                </a:cubicBezTo>
                <a:cubicBezTo>
                  <a:pt x="87535" y="106545"/>
                  <a:pt x="90201" y="104069"/>
                  <a:pt x="88868" y="106069"/>
                </a:cubicBezTo>
                <a:lnTo>
                  <a:pt x="91535" y="106831"/>
                </a:lnTo>
                <a:cubicBezTo>
                  <a:pt x="91535" y="106259"/>
                  <a:pt x="91249" y="105974"/>
                  <a:pt x="90773" y="105878"/>
                </a:cubicBezTo>
                <a:cubicBezTo>
                  <a:pt x="98107" y="107117"/>
                  <a:pt x="106394" y="110736"/>
                  <a:pt x="112776" y="111117"/>
                </a:cubicBezTo>
                <a:cubicBezTo>
                  <a:pt x="112680" y="111403"/>
                  <a:pt x="112490" y="111308"/>
                  <a:pt x="112300" y="111403"/>
                </a:cubicBezTo>
                <a:cubicBezTo>
                  <a:pt x="116205" y="113213"/>
                  <a:pt x="125349" y="110450"/>
                  <a:pt x="129349" y="112165"/>
                </a:cubicBezTo>
                <a:cubicBezTo>
                  <a:pt x="129921" y="112355"/>
                  <a:pt x="129730" y="113784"/>
                  <a:pt x="130207" y="113498"/>
                </a:cubicBezTo>
                <a:cubicBezTo>
                  <a:pt x="130111" y="113879"/>
                  <a:pt x="130016" y="114070"/>
                  <a:pt x="129826" y="114165"/>
                </a:cubicBezTo>
                <a:cubicBezTo>
                  <a:pt x="130016" y="115308"/>
                  <a:pt x="131159" y="111974"/>
                  <a:pt x="131540" y="113879"/>
                </a:cubicBezTo>
                <a:cubicBezTo>
                  <a:pt x="131921" y="113213"/>
                  <a:pt x="130397" y="112641"/>
                  <a:pt x="130016" y="112070"/>
                </a:cubicBezTo>
                <a:cubicBezTo>
                  <a:pt x="133159" y="110927"/>
                  <a:pt x="136207" y="111308"/>
                  <a:pt x="138874" y="112927"/>
                </a:cubicBezTo>
                <a:cubicBezTo>
                  <a:pt x="138113" y="111308"/>
                  <a:pt x="140398" y="112260"/>
                  <a:pt x="141255" y="112451"/>
                </a:cubicBezTo>
                <a:cubicBezTo>
                  <a:pt x="141637" y="111974"/>
                  <a:pt x="139636" y="111879"/>
                  <a:pt x="139636" y="110927"/>
                </a:cubicBezTo>
                <a:cubicBezTo>
                  <a:pt x="140589" y="109974"/>
                  <a:pt x="143256" y="110641"/>
                  <a:pt x="143637" y="111879"/>
                </a:cubicBezTo>
                <a:cubicBezTo>
                  <a:pt x="143827" y="111879"/>
                  <a:pt x="143827" y="111593"/>
                  <a:pt x="143732" y="111498"/>
                </a:cubicBezTo>
                <a:cubicBezTo>
                  <a:pt x="143827" y="111212"/>
                  <a:pt x="144018" y="111308"/>
                  <a:pt x="144208" y="111212"/>
                </a:cubicBezTo>
                <a:cubicBezTo>
                  <a:pt x="144399" y="110450"/>
                  <a:pt x="143542" y="110927"/>
                  <a:pt x="143351" y="110641"/>
                </a:cubicBezTo>
                <a:cubicBezTo>
                  <a:pt x="143542" y="109879"/>
                  <a:pt x="144018" y="110641"/>
                  <a:pt x="144399" y="110546"/>
                </a:cubicBezTo>
                <a:cubicBezTo>
                  <a:pt x="143732" y="109307"/>
                  <a:pt x="145256" y="109117"/>
                  <a:pt x="146113" y="109498"/>
                </a:cubicBezTo>
                <a:cubicBezTo>
                  <a:pt x="146304" y="109593"/>
                  <a:pt x="144494" y="107402"/>
                  <a:pt x="145923" y="106926"/>
                </a:cubicBezTo>
                <a:cubicBezTo>
                  <a:pt x="145446" y="106259"/>
                  <a:pt x="145066" y="105497"/>
                  <a:pt x="145161" y="104164"/>
                </a:cubicBezTo>
                <a:cubicBezTo>
                  <a:pt x="145732" y="102735"/>
                  <a:pt x="146589" y="102640"/>
                  <a:pt x="146971" y="100259"/>
                </a:cubicBezTo>
                <a:cubicBezTo>
                  <a:pt x="147542" y="99878"/>
                  <a:pt x="148399" y="101211"/>
                  <a:pt x="149352" y="101211"/>
                </a:cubicBezTo>
                <a:cubicBezTo>
                  <a:pt x="149352" y="100544"/>
                  <a:pt x="148876" y="100449"/>
                  <a:pt x="148685" y="99973"/>
                </a:cubicBezTo>
                <a:cubicBezTo>
                  <a:pt x="149447" y="98830"/>
                  <a:pt x="150686" y="98068"/>
                  <a:pt x="150400" y="96353"/>
                </a:cubicBezTo>
                <a:cubicBezTo>
                  <a:pt x="150495" y="95972"/>
                  <a:pt x="150876" y="96258"/>
                  <a:pt x="150971" y="95782"/>
                </a:cubicBezTo>
                <a:cubicBezTo>
                  <a:pt x="151543" y="95687"/>
                  <a:pt x="151162" y="96544"/>
                  <a:pt x="151257" y="96925"/>
                </a:cubicBezTo>
                <a:cubicBezTo>
                  <a:pt x="151923" y="96068"/>
                  <a:pt x="151352" y="94258"/>
                  <a:pt x="150304" y="94448"/>
                </a:cubicBezTo>
                <a:cubicBezTo>
                  <a:pt x="150780" y="93305"/>
                  <a:pt x="151447" y="93115"/>
                  <a:pt x="152305" y="93496"/>
                </a:cubicBezTo>
                <a:cubicBezTo>
                  <a:pt x="152971" y="93115"/>
                  <a:pt x="151543" y="93020"/>
                  <a:pt x="151257" y="92924"/>
                </a:cubicBezTo>
                <a:cubicBezTo>
                  <a:pt x="151638" y="92353"/>
                  <a:pt x="152495" y="93020"/>
                  <a:pt x="152971" y="92639"/>
                </a:cubicBezTo>
                <a:cubicBezTo>
                  <a:pt x="153067" y="91877"/>
                  <a:pt x="152114" y="92258"/>
                  <a:pt x="151733" y="91972"/>
                </a:cubicBezTo>
                <a:cubicBezTo>
                  <a:pt x="151543" y="91400"/>
                  <a:pt x="151257" y="90067"/>
                  <a:pt x="152114" y="90257"/>
                </a:cubicBezTo>
                <a:cubicBezTo>
                  <a:pt x="152209" y="89591"/>
                  <a:pt x="151543" y="89876"/>
                  <a:pt x="151829" y="89114"/>
                </a:cubicBezTo>
                <a:cubicBezTo>
                  <a:pt x="152781" y="88733"/>
                  <a:pt x="151543" y="87971"/>
                  <a:pt x="152685" y="88257"/>
                </a:cubicBezTo>
                <a:cubicBezTo>
                  <a:pt x="152781" y="87781"/>
                  <a:pt x="152305" y="87876"/>
                  <a:pt x="152019" y="87686"/>
                </a:cubicBezTo>
                <a:cubicBezTo>
                  <a:pt x="152305" y="85400"/>
                  <a:pt x="153448" y="86447"/>
                  <a:pt x="154210" y="86066"/>
                </a:cubicBezTo>
                <a:cubicBezTo>
                  <a:pt x="154305" y="85304"/>
                  <a:pt x="153162" y="85685"/>
                  <a:pt x="152781" y="85400"/>
                </a:cubicBezTo>
                <a:cubicBezTo>
                  <a:pt x="152209" y="84733"/>
                  <a:pt x="153162" y="83971"/>
                  <a:pt x="152685" y="83209"/>
                </a:cubicBezTo>
                <a:cubicBezTo>
                  <a:pt x="152971" y="82447"/>
                  <a:pt x="152876" y="83685"/>
                  <a:pt x="153352" y="83018"/>
                </a:cubicBezTo>
                <a:cubicBezTo>
                  <a:pt x="153257" y="82542"/>
                  <a:pt x="153257" y="81875"/>
                  <a:pt x="153162" y="81494"/>
                </a:cubicBezTo>
                <a:cubicBezTo>
                  <a:pt x="154019" y="80542"/>
                  <a:pt x="155829" y="81209"/>
                  <a:pt x="153638" y="80542"/>
                </a:cubicBezTo>
                <a:cubicBezTo>
                  <a:pt x="154210" y="79875"/>
                  <a:pt x="155067" y="80256"/>
                  <a:pt x="155734" y="79970"/>
                </a:cubicBezTo>
                <a:cubicBezTo>
                  <a:pt x="155353" y="79113"/>
                  <a:pt x="153924" y="79780"/>
                  <a:pt x="153257" y="79685"/>
                </a:cubicBezTo>
                <a:cubicBezTo>
                  <a:pt x="152685" y="78827"/>
                  <a:pt x="153257" y="77970"/>
                  <a:pt x="153352" y="76065"/>
                </a:cubicBezTo>
                <a:cubicBezTo>
                  <a:pt x="154019" y="75303"/>
                  <a:pt x="155162" y="76256"/>
                  <a:pt x="155353" y="76922"/>
                </a:cubicBezTo>
                <a:lnTo>
                  <a:pt x="154971" y="78637"/>
                </a:lnTo>
                <a:cubicBezTo>
                  <a:pt x="155543" y="78351"/>
                  <a:pt x="155638" y="77208"/>
                  <a:pt x="155448" y="76637"/>
                </a:cubicBezTo>
                <a:cubicBezTo>
                  <a:pt x="155638" y="75970"/>
                  <a:pt x="156305" y="76732"/>
                  <a:pt x="156591" y="76160"/>
                </a:cubicBezTo>
                <a:cubicBezTo>
                  <a:pt x="155353" y="77208"/>
                  <a:pt x="155353" y="70636"/>
                  <a:pt x="156876" y="68636"/>
                </a:cubicBezTo>
                <a:cubicBezTo>
                  <a:pt x="157353" y="68064"/>
                  <a:pt x="157924" y="69398"/>
                  <a:pt x="158496" y="68636"/>
                </a:cubicBezTo>
                <a:cubicBezTo>
                  <a:pt x="158686" y="68350"/>
                  <a:pt x="157448" y="67683"/>
                  <a:pt x="157067" y="67969"/>
                </a:cubicBezTo>
                <a:cubicBezTo>
                  <a:pt x="157543" y="65873"/>
                  <a:pt x="158496" y="65873"/>
                  <a:pt x="159544" y="66064"/>
                </a:cubicBezTo>
                <a:cubicBezTo>
                  <a:pt x="159734" y="65302"/>
                  <a:pt x="159258" y="65207"/>
                  <a:pt x="158782" y="65111"/>
                </a:cubicBezTo>
                <a:cubicBezTo>
                  <a:pt x="159353" y="63206"/>
                  <a:pt x="160687" y="64349"/>
                  <a:pt x="161639" y="63968"/>
                </a:cubicBezTo>
                <a:cubicBezTo>
                  <a:pt x="160496" y="63587"/>
                  <a:pt x="158305" y="63016"/>
                  <a:pt x="158972" y="60444"/>
                </a:cubicBezTo>
                <a:cubicBezTo>
                  <a:pt x="159353" y="60254"/>
                  <a:pt x="158877" y="59873"/>
                  <a:pt x="158782" y="60444"/>
                </a:cubicBezTo>
                <a:cubicBezTo>
                  <a:pt x="157734" y="59777"/>
                  <a:pt x="158591" y="57968"/>
                  <a:pt x="158210" y="57015"/>
                </a:cubicBezTo>
                <a:cubicBezTo>
                  <a:pt x="160305" y="52919"/>
                  <a:pt x="158877" y="51014"/>
                  <a:pt x="158210" y="48347"/>
                </a:cubicBezTo>
                <a:cubicBezTo>
                  <a:pt x="158877" y="47109"/>
                  <a:pt x="159925" y="47109"/>
                  <a:pt x="160877" y="46442"/>
                </a:cubicBezTo>
                <a:cubicBezTo>
                  <a:pt x="159639" y="43013"/>
                  <a:pt x="155448" y="45871"/>
                  <a:pt x="154591" y="42251"/>
                </a:cubicBezTo>
                <a:close/>
                <a:moveTo>
                  <a:pt x="3524" y="52634"/>
                </a:moveTo>
                <a:cubicBezTo>
                  <a:pt x="3238" y="52538"/>
                  <a:pt x="3143" y="53205"/>
                  <a:pt x="2953" y="53205"/>
                </a:cubicBezTo>
                <a:cubicBezTo>
                  <a:pt x="2667" y="51681"/>
                  <a:pt x="3238" y="52253"/>
                  <a:pt x="3620" y="51205"/>
                </a:cubicBezTo>
                <a:cubicBezTo>
                  <a:pt x="3429" y="51872"/>
                  <a:pt x="4000" y="51776"/>
                  <a:pt x="3524" y="52634"/>
                </a:cubicBezTo>
                <a:close/>
                <a:moveTo>
                  <a:pt x="4572" y="50729"/>
                </a:moveTo>
                <a:cubicBezTo>
                  <a:pt x="4191" y="50348"/>
                  <a:pt x="3905" y="49967"/>
                  <a:pt x="4096" y="49109"/>
                </a:cubicBezTo>
                <a:cubicBezTo>
                  <a:pt x="4763" y="49205"/>
                  <a:pt x="4858" y="49776"/>
                  <a:pt x="4572" y="50729"/>
                </a:cubicBezTo>
                <a:close/>
                <a:moveTo>
                  <a:pt x="5715" y="49205"/>
                </a:moveTo>
                <a:lnTo>
                  <a:pt x="4763" y="48919"/>
                </a:lnTo>
                <a:cubicBezTo>
                  <a:pt x="4953" y="47966"/>
                  <a:pt x="6191" y="48157"/>
                  <a:pt x="6096" y="48633"/>
                </a:cubicBezTo>
                <a:cubicBezTo>
                  <a:pt x="5905" y="48633"/>
                  <a:pt x="5810" y="48824"/>
                  <a:pt x="5715" y="49205"/>
                </a:cubicBezTo>
                <a:close/>
                <a:moveTo>
                  <a:pt x="21050" y="12438"/>
                </a:moveTo>
                <a:cubicBezTo>
                  <a:pt x="20574" y="11676"/>
                  <a:pt x="19812" y="13581"/>
                  <a:pt x="19907" y="12438"/>
                </a:cubicBezTo>
                <a:cubicBezTo>
                  <a:pt x="20193" y="12343"/>
                  <a:pt x="21145" y="10533"/>
                  <a:pt x="21145" y="11771"/>
                </a:cubicBezTo>
                <a:cubicBezTo>
                  <a:pt x="21050" y="11771"/>
                  <a:pt x="20955" y="11771"/>
                  <a:pt x="20860" y="12057"/>
                </a:cubicBezTo>
                <a:cubicBezTo>
                  <a:pt x="20860" y="12057"/>
                  <a:pt x="21145" y="12057"/>
                  <a:pt x="21050" y="12438"/>
                </a:cubicBezTo>
                <a:close/>
                <a:moveTo>
                  <a:pt x="19621" y="10438"/>
                </a:moveTo>
                <a:cubicBezTo>
                  <a:pt x="20574" y="8628"/>
                  <a:pt x="22670" y="8628"/>
                  <a:pt x="23336" y="8723"/>
                </a:cubicBezTo>
                <a:cubicBezTo>
                  <a:pt x="21812" y="9771"/>
                  <a:pt x="21145" y="9866"/>
                  <a:pt x="19621" y="10438"/>
                </a:cubicBezTo>
                <a:close/>
                <a:moveTo>
                  <a:pt x="42481" y="11200"/>
                </a:moveTo>
                <a:cubicBezTo>
                  <a:pt x="41814" y="11295"/>
                  <a:pt x="41910" y="10628"/>
                  <a:pt x="41529" y="10533"/>
                </a:cubicBezTo>
                <a:cubicBezTo>
                  <a:pt x="38957" y="9581"/>
                  <a:pt x="41338" y="10343"/>
                  <a:pt x="42481" y="10057"/>
                </a:cubicBezTo>
                <a:cubicBezTo>
                  <a:pt x="42291" y="9200"/>
                  <a:pt x="40291" y="10343"/>
                  <a:pt x="40481" y="8342"/>
                </a:cubicBezTo>
                <a:cubicBezTo>
                  <a:pt x="42481" y="9295"/>
                  <a:pt x="43529" y="8914"/>
                  <a:pt x="44005" y="10914"/>
                </a:cubicBezTo>
                <a:cubicBezTo>
                  <a:pt x="44672" y="10247"/>
                  <a:pt x="45625" y="10438"/>
                  <a:pt x="46005" y="11581"/>
                </a:cubicBezTo>
                <a:cubicBezTo>
                  <a:pt x="44101" y="12057"/>
                  <a:pt x="42958" y="9581"/>
                  <a:pt x="42481" y="11200"/>
                </a:cubicBezTo>
                <a:close/>
                <a:moveTo>
                  <a:pt x="64961" y="16629"/>
                </a:moveTo>
                <a:cubicBezTo>
                  <a:pt x="63817" y="16153"/>
                  <a:pt x="62960" y="16629"/>
                  <a:pt x="62389" y="15486"/>
                </a:cubicBezTo>
                <a:cubicBezTo>
                  <a:pt x="63151" y="15296"/>
                  <a:pt x="64770" y="16058"/>
                  <a:pt x="64961" y="16629"/>
                </a:cubicBezTo>
                <a:close/>
                <a:moveTo>
                  <a:pt x="62674" y="94544"/>
                </a:moveTo>
                <a:cubicBezTo>
                  <a:pt x="62293" y="93877"/>
                  <a:pt x="60579" y="94734"/>
                  <a:pt x="60579" y="93210"/>
                </a:cubicBezTo>
                <a:cubicBezTo>
                  <a:pt x="61913" y="92924"/>
                  <a:pt x="62484" y="93305"/>
                  <a:pt x="62674" y="94544"/>
                </a:cubicBezTo>
                <a:close/>
                <a:moveTo>
                  <a:pt x="54387" y="91019"/>
                </a:moveTo>
                <a:cubicBezTo>
                  <a:pt x="55436" y="90734"/>
                  <a:pt x="56007" y="91305"/>
                  <a:pt x="56483" y="91591"/>
                </a:cubicBezTo>
                <a:cubicBezTo>
                  <a:pt x="55626" y="91972"/>
                  <a:pt x="54769" y="91400"/>
                  <a:pt x="54387" y="91019"/>
                </a:cubicBezTo>
                <a:close/>
                <a:moveTo>
                  <a:pt x="59531" y="94353"/>
                </a:moveTo>
                <a:lnTo>
                  <a:pt x="58007" y="93877"/>
                </a:lnTo>
                <a:cubicBezTo>
                  <a:pt x="57626" y="93877"/>
                  <a:pt x="56292" y="93210"/>
                  <a:pt x="57340" y="93305"/>
                </a:cubicBezTo>
                <a:cubicBezTo>
                  <a:pt x="60103" y="93496"/>
                  <a:pt x="62579" y="96258"/>
                  <a:pt x="64675" y="95496"/>
                </a:cubicBezTo>
                <a:cubicBezTo>
                  <a:pt x="64484" y="95210"/>
                  <a:pt x="63627" y="95591"/>
                  <a:pt x="63817" y="94925"/>
                </a:cubicBezTo>
                <a:cubicBezTo>
                  <a:pt x="66104" y="96068"/>
                  <a:pt x="67913" y="96353"/>
                  <a:pt x="69056" y="97877"/>
                </a:cubicBezTo>
                <a:cubicBezTo>
                  <a:pt x="65341" y="96639"/>
                  <a:pt x="62484" y="96163"/>
                  <a:pt x="59531" y="94353"/>
                </a:cubicBezTo>
                <a:close/>
                <a:moveTo>
                  <a:pt x="67532" y="17391"/>
                </a:moveTo>
                <a:cubicBezTo>
                  <a:pt x="68294" y="17867"/>
                  <a:pt x="70009" y="17391"/>
                  <a:pt x="69818" y="18820"/>
                </a:cubicBezTo>
                <a:cubicBezTo>
                  <a:pt x="69152" y="17582"/>
                  <a:pt x="67437" y="18915"/>
                  <a:pt x="67532" y="17391"/>
                </a:cubicBezTo>
                <a:close/>
                <a:moveTo>
                  <a:pt x="106299" y="29012"/>
                </a:moveTo>
                <a:cubicBezTo>
                  <a:pt x="106966" y="29202"/>
                  <a:pt x="108395" y="29869"/>
                  <a:pt x="108109" y="30250"/>
                </a:cubicBezTo>
                <a:cubicBezTo>
                  <a:pt x="107061" y="29774"/>
                  <a:pt x="106489" y="30155"/>
                  <a:pt x="106299" y="29012"/>
                </a:cubicBezTo>
                <a:close/>
                <a:moveTo>
                  <a:pt x="110585" y="30631"/>
                </a:moveTo>
                <a:cubicBezTo>
                  <a:pt x="111537" y="30250"/>
                  <a:pt x="112586" y="31012"/>
                  <a:pt x="113252" y="31679"/>
                </a:cubicBezTo>
                <a:cubicBezTo>
                  <a:pt x="112300" y="31869"/>
                  <a:pt x="111252" y="31393"/>
                  <a:pt x="110585" y="30631"/>
                </a:cubicBezTo>
                <a:close/>
                <a:moveTo>
                  <a:pt x="135541" y="38060"/>
                </a:moveTo>
                <a:cubicBezTo>
                  <a:pt x="136779" y="37298"/>
                  <a:pt x="140017" y="40537"/>
                  <a:pt x="140779" y="39775"/>
                </a:cubicBezTo>
                <a:cubicBezTo>
                  <a:pt x="139827" y="40823"/>
                  <a:pt x="136112" y="37870"/>
                  <a:pt x="135541" y="38060"/>
                </a:cubicBezTo>
                <a:close/>
              </a:path>
            </a:pathLst>
          </a:custGeom>
          <a:solidFill>
            <a:srgbClr val="237E85"/>
          </a:solidFill>
          <a:ln w="9525" cap="flat">
            <a:noFill/>
            <a:prstDash val="solid"/>
            <a:miter/>
          </a:ln>
        </p:spPr>
        <p:txBody>
          <a:bodyPr rtlCol="0" anchor="ctr"/>
          <a:lstStyle/>
          <a:p>
            <a:endParaRPr lang="en-US"/>
          </a:p>
        </p:txBody>
      </p:sp>
      <p:sp>
        <p:nvSpPr>
          <p:cNvPr id="825" name="צורה חופשית: צורה 798">
            <a:extLst>
              <a:ext uri="{FF2B5EF4-FFF2-40B4-BE49-F238E27FC236}">
                <a16:creationId xmlns:a16="http://schemas.microsoft.com/office/drawing/2014/main" id="{FD965EB0-8FE1-4695-906E-3224BDA56270}"/>
              </a:ext>
            </a:extLst>
          </p:cNvPr>
          <p:cNvSpPr/>
          <p:nvPr userDrawn="1"/>
        </p:nvSpPr>
        <p:spPr>
          <a:xfrm>
            <a:off x="6337458" y="223551"/>
            <a:ext cx="4536" cy="2095"/>
          </a:xfrm>
          <a:custGeom>
            <a:avLst/>
            <a:gdLst>
              <a:gd name="connsiteX0" fmla="*/ 1048 w 4536"/>
              <a:gd name="connsiteY0" fmla="*/ 381 h 2095"/>
              <a:gd name="connsiteX1" fmla="*/ 0 w 4536"/>
              <a:gd name="connsiteY1" fmla="*/ 0 h 2095"/>
              <a:gd name="connsiteX2" fmla="*/ 4477 w 4536"/>
              <a:gd name="connsiteY2" fmla="*/ 2096 h 2095"/>
              <a:gd name="connsiteX3" fmla="*/ 1048 w 4536"/>
              <a:gd name="connsiteY3" fmla="*/ 381 h 2095"/>
            </a:gdLst>
            <a:ahLst/>
            <a:cxnLst>
              <a:cxn ang="0">
                <a:pos x="connsiteX0" y="connsiteY0"/>
              </a:cxn>
              <a:cxn ang="0">
                <a:pos x="connsiteX1" y="connsiteY1"/>
              </a:cxn>
              <a:cxn ang="0">
                <a:pos x="connsiteX2" y="connsiteY2"/>
              </a:cxn>
              <a:cxn ang="0">
                <a:pos x="connsiteX3" y="connsiteY3"/>
              </a:cxn>
            </a:cxnLst>
            <a:rect l="l" t="t" r="r" b="b"/>
            <a:pathLst>
              <a:path w="4536" h="2095">
                <a:moveTo>
                  <a:pt x="1048" y="381"/>
                </a:moveTo>
                <a:lnTo>
                  <a:pt x="0" y="0"/>
                </a:lnTo>
                <a:cubicBezTo>
                  <a:pt x="1620" y="1429"/>
                  <a:pt x="3429" y="1429"/>
                  <a:pt x="4477" y="2096"/>
                </a:cubicBezTo>
                <a:cubicBezTo>
                  <a:pt x="5049" y="857"/>
                  <a:pt x="1334" y="762"/>
                  <a:pt x="1048" y="381"/>
                </a:cubicBezTo>
                <a:close/>
              </a:path>
            </a:pathLst>
          </a:custGeom>
          <a:solidFill>
            <a:srgbClr val="237E85"/>
          </a:solidFill>
          <a:ln w="9525" cap="flat">
            <a:noFill/>
            <a:prstDash val="solid"/>
            <a:miter/>
          </a:ln>
        </p:spPr>
        <p:txBody>
          <a:bodyPr rtlCol="0" anchor="ctr"/>
          <a:lstStyle/>
          <a:p>
            <a:endParaRPr lang="en-US"/>
          </a:p>
        </p:txBody>
      </p:sp>
      <p:sp>
        <p:nvSpPr>
          <p:cNvPr id="826" name="צורה חופשית: צורה 799">
            <a:extLst>
              <a:ext uri="{FF2B5EF4-FFF2-40B4-BE49-F238E27FC236}">
                <a16:creationId xmlns:a16="http://schemas.microsoft.com/office/drawing/2014/main" id="{4513E35F-F9AF-41FE-86AD-5D5A4813425E}"/>
              </a:ext>
            </a:extLst>
          </p:cNvPr>
          <p:cNvSpPr/>
          <p:nvPr userDrawn="1"/>
        </p:nvSpPr>
        <p:spPr>
          <a:xfrm>
            <a:off x="6323123" y="223646"/>
            <a:ext cx="1666" cy="1231"/>
          </a:xfrm>
          <a:custGeom>
            <a:avLst/>
            <a:gdLst>
              <a:gd name="connsiteX0" fmla="*/ 1667 w 1666"/>
              <a:gd name="connsiteY0" fmla="*/ 1143 h 1231"/>
              <a:gd name="connsiteX1" fmla="*/ 238 w 1666"/>
              <a:gd name="connsiteY1" fmla="*/ 0 h 1231"/>
              <a:gd name="connsiteX2" fmla="*/ 524 w 1666"/>
              <a:gd name="connsiteY2" fmla="*/ 857 h 1231"/>
              <a:gd name="connsiteX3" fmla="*/ 1667 w 1666"/>
              <a:gd name="connsiteY3" fmla="*/ 1143 h 1231"/>
            </a:gdLst>
            <a:ahLst/>
            <a:cxnLst>
              <a:cxn ang="0">
                <a:pos x="connsiteX0" y="connsiteY0"/>
              </a:cxn>
              <a:cxn ang="0">
                <a:pos x="connsiteX1" y="connsiteY1"/>
              </a:cxn>
              <a:cxn ang="0">
                <a:pos x="connsiteX2" y="connsiteY2"/>
              </a:cxn>
              <a:cxn ang="0">
                <a:pos x="connsiteX3" y="connsiteY3"/>
              </a:cxn>
            </a:cxnLst>
            <a:rect l="l" t="t" r="r" b="b"/>
            <a:pathLst>
              <a:path w="1666" h="1231">
                <a:moveTo>
                  <a:pt x="1667" y="1143"/>
                </a:moveTo>
                <a:cubicBezTo>
                  <a:pt x="1571" y="381"/>
                  <a:pt x="1000" y="95"/>
                  <a:pt x="238" y="0"/>
                </a:cubicBezTo>
                <a:cubicBezTo>
                  <a:pt x="-714" y="286"/>
                  <a:pt x="1571" y="572"/>
                  <a:pt x="524" y="857"/>
                </a:cubicBezTo>
                <a:cubicBezTo>
                  <a:pt x="428" y="1810"/>
                  <a:pt x="1285" y="572"/>
                  <a:pt x="1667" y="1143"/>
                </a:cubicBezTo>
                <a:close/>
              </a:path>
            </a:pathLst>
          </a:custGeom>
          <a:solidFill>
            <a:srgbClr val="237E85"/>
          </a:solidFill>
          <a:ln w="9525" cap="flat">
            <a:noFill/>
            <a:prstDash val="solid"/>
            <a:miter/>
          </a:ln>
        </p:spPr>
        <p:txBody>
          <a:bodyPr rtlCol="0" anchor="ctr"/>
          <a:lstStyle/>
          <a:p>
            <a:endParaRPr lang="en-US"/>
          </a:p>
        </p:txBody>
      </p:sp>
      <p:sp>
        <p:nvSpPr>
          <p:cNvPr id="827" name="צורה חופשית: צורה 800">
            <a:extLst>
              <a:ext uri="{FF2B5EF4-FFF2-40B4-BE49-F238E27FC236}">
                <a16:creationId xmlns:a16="http://schemas.microsoft.com/office/drawing/2014/main" id="{21BA81B0-B562-43E4-8228-6ADAF00F39E2}"/>
              </a:ext>
            </a:extLst>
          </p:cNvPr>
          <p:cNvSpPr/>
          <p:nvPr userDrawn="1"/>
        </p:nvSpPr>
        <p:spPr>
          <a:xfrm>
            <a:off x="6364310" y="237553"/>
            <a:ext cx="3059" cy="2000"/>
          </a:xfrm>
          <a:custGeom>
            <a:avLst/>
            <a:gdLst>
              <a:gd name="connsiteX0" fmla="*/ 2962 w 3059"/>
              <a:gd name="connsiteY0" fmla="*/ 2000 h 2000"/>
              <a:gd name="connsiteX1" fmla="*/ 9 w 3059"/>
              <a:gd name="connsiteY1" fmla="*/ 0 h 2000"/>
              <a:gd name="connsiteX2" fmla="*/ 2962 w 3059"/>
              <a:gd name="connsiteY2" fmla="*/ 2000 h 2000"/>
            </a:gdLst>
            <a:ahLst/>
            <a:cxnLst>
              <a:cxn ang="0">
                <a:pos x="connsiteX0" y="connsiteY0"/>
              </a:cxn>
              <a:cxn ang="0">
                <a:pos x="connsiteX1" y="connsiteY1"/>
              </a:cxn>
              <a:cxn ang="0">
                <a:pos x="connsiteX2" y="connsiteY2"/>
              </a:cxn>
            </a:cxnLst>
            <a:rect l="l" t="t" r="r" b="b"/>
            <a:pathLst>
              <a:path w="3059" h="2000">
                <a:moveTo>
                  <a:pt x="2962" y="2000"/>
                </a:moveTo>
                <a:cubicBezTo>
                  <a:pt x="3629" y="95"/>
                  <a:pt x="676" y="1238"/>
                  <a:pt x="9" y="0"/>
                </a:cubicBezTo>
                <a:cubicBezTo>
                  <a:pt x="-181" y="1905"/>
                  <a:pt x="2676" y="667"/>
                  <a:pt x="2962" y="2000"/>
                </a:cubicBezTo>
                <a:close/>
              </a:path>
            </a:pathLst>
          </a:custGeom>
          <a:solidFill>
            <a:srgbClr val="237E85"/>
          </a:solidFill>
          <a:ln w="9525" cap="flat">
            <a:noFill/>
            <a:prstDash val="solid"/>
            <a:miter/>
          </a:ln>
        </p:spPr>
        <p:txBody>
          <a:bodyPr rtlCol="0" anchor="ctr"/>
          <a:lstStyle/>
          <a:p>
            <a:endParaRPr lang="en-US"/>
          </a:p>
        </p:txBody>
      </p:sp>
      <p:sp>
        <p:nvSpPr>
          <p:cNvPr id="828" name="צורה חופשית: צורה 801">
            <a:extLst>
              <a:ext uri="{FF2B5EF4-FFF2-40B4-BE49-F238E27FC236}">
                <a16:creationId xmlns:a16="http://schemas.microsoft.com/office/drawing/2014/main" id="{B74A93BB-7068-47A1-A54B-D5DEADC0B5EA}"/>
              </a:ext>
            </a:extLst>
          </p:cNvPr>
          <p:cNvSpPr/>
          <p:nvPr userDrawn="1"/>
        </p:nvSpPr>
        <p:spPr>
          <a:xfrm>
            <a:off x="6427374" y="255651"/>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95"/>
                  <a:pt x="0" y="0"/>
                </a:cubicBezTo>
                <a:close/>
              </a:path>
            </a:pathLst>
          </a:custGeom>
          <a:solidFill>
            <a:srgbClr val="237E85"/>
          </a:solidFill>
          <a:ln w="9525" cap="flat">
            <a:noFill/>
            <a:prstDash val="solid"/>
            <a:miter/>
          </a:ln>
        </p:spPr>
        <p:txBody>
          <a:bodyPr rtlCol="0" anchor="ctr"/>
          <a:lstStyle/>
          <a:p>
            <a:endParaRPr lang="en-US"/>
          </a:p>
        </p:txBody>
      </p:sp>
      <p:sp>
        <p:nvSpPr>
          <p:cNvPr id="829" name="צורה חופשית: צורה 802">
            <a:extLst>
              <a:ext uri="{FF2B5EF4-FFF2-40B4-BE49-F238E27FC236}">
                <a16:creationId xmlns:a16="http://schemas.microsoft.com/office/drawing/2014/main" id="{3BAB89E5-96B8-4613-B7B7-74C841C9D584}"/>
              </a:ext>
            </a:extLst>
          </p:cNvPr>
          <p:cNvSpPr/>
          <p:nvPr userDrawn="1"/>
        </p:nvSpPr>
        <p:spPr>
          <a:xfrm>
            <a:off x="6426993" y="25555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6" y="95"/>
                  <a:pt x="381" y="95"/>
                </a:cubicBezTo>
                <a:cubicBezTo>
                  <a:pt x="191" y="0"/>
                  <a:pt x="95" y="0"/>
                  <a:pt x="0" y="0"/>
                </a:cubicBezTo>
                <a:close/>
              </a:path>
            </a:pathLst>
          </a:custGeom>
          <a:solidFill>
            <a:srgbClr val="237E85"/>
          </a:solidFill>
          <a:ln w="9525" cap="flat">
            <a:noFill/>
            <a:prstDash val="solid"/>
            <a:miter/>
          </a:ln>
        </p:spPr>
        <p:txBody>
          <a:bodyPr rtlCol="0" anchor="ctr"/>
          <a:lstStyle/>
          <a:p>
            <a:endParaRPr lang="en-US"/>
          </a:p>
        </p:txBody>
      </p:sp>
      <p:sp>
        <p:nvSpPr>
          <p:cNvPr id="830" name="צורה חופשית: צורה 803">
            <a:extLst>
              <a:ext uri="{FF2B5EF4-FFF2-40B4-BE49-F238E27FC236}">
                <a16:creationId xmlns:a16="http://schemas.microsoft.com/office/drawing/2014/main" id="{D49E121C-4957-4482-B23A-33EDA764E7B2}"/>
              </a:ext>
            </a:extLst>
          </p:cNvPr>
          <p:cNvSpPr/>
          <p:nvPr userDrawn="1"/>
        </p:nvSpPr>
        <p:spPr>
          <a:xfrm>
            <a:off x="6347663" y="230600"/>
            <a:ext cx="4506" cy="1722"/>
          </a:xfrm>
          <a:custGeom>
            <a:avLst/>
            <a:gdLst>
              <a:gd name="connsiteX0" fmla="*/ 1797 w 4506"/>
              <a:gd name="connsiteY0" fmla="*/ 762 h 1722"/>
              <a:gd name="connsiteX1" fmla="*/ 4464 w 4506"/>
              <a:gd name="connsiteY1" fmla="*/ 1619 h 1722"/>
              <a:gd name="connsiteX2" fmla="*/ 4464 w 4506"/>
              <a:gd name="connsiteY2" fmla="*/ 191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3" y="2000"/>
                  <a:pt x="4464" y="1619"/>
                </a:cubicBezTo>
                <a:cubicBezTo>
                  <a:pt x="4560" y="1048"/>
                  <a:pt x="4464" y="667"/>
                  <a:pt x="4464" y="191"/>
                </a:cubicBezTo>
                <a:cubicBezTo>
                  <a:pt x="3131" y="1048"/>
                  <a:pt x="2083" y="572"/>
                  <a:pt x="178" y="0"/>
                </a:cubicBezTo>
                <a:cubicBezTo>
                  <a:pt x="-584" y="381"/>
                  <a:pt x="1321" y="476"/>
                  <a:pt x="1797" y="762"/>
                </a:cubicBezTo>
                <a:close/>
              </a:path>
            </a:pathLst>
          </a:custGeom>
          <a:solidFill>
            <a:srgbClr val="237E85"/>
          </a:solidFill>
          <a:ln w="9525" cap="flat">
            <a:noFill/>
            <a:prstDash val="solid"/>
            <a:miter/>
          </a:ln>
        </p:spPr>
        <p:txBody>
          <a:bodyPr rtlCol="0" anchor="ctr"/>
          <a:lstStyle/>
          <a:p>
            <a:endParaRPr lang="en-US"/>
          </a:p>
        </p:txBody>
      </p:sp>
      <p:sp>
        <p:nvSpPr>
          <p:cNvPr id="831" name="צורה חופשית: צורה 804">
            <a:extLst>
              <a:ext uri="{FF2B5EF4-FFF2-40B4-BE49-F238E27FC236}">
                <a16:creationId xmlns:a16="http://schemas.microsoft.com/office/drawing/2014/main" id="{C43341B8-A4CE-4DC1-B357-60C7552FC482}"/>
              </a:ext>
            </a:extLst>
          </p:cNvPr>
          <p:cNvSpPr/>
          <p:nvPr userDrawn="1"/>
        </p:nvSpPr>
        <p:spPr>
          <a:xfrm>
            <a:off x="6360953" y="235362"/>
            <a:ext cx="2508" cy="2190"/>
          </a:xfrm>
          <a:custGeom>
            <a:avLst/>
            <a:gdLst>
              <a:gd name="connsiteX0" fmla="*/ 2509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9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9" y="1238"/>
                </a:moveTo>
                <a:cubicBezTo>
                  <a:pt x="2318" y="381"/>
                  <a:pt x="984" y="762"/>
                  <a:pt x="699" y="0"/>
                </a:cubicBezTo>
                <a:cubicBezTo>
                  <a:pt x="508" y="1048"/>
                  <a:pt x="984" y="1143"/>
                  <a:pt x="32" y="857"/>
                </a:cubicBezTo>
                <a:cubicBezTo>
                  <a:pt x="-254" y="1334"/>
                  <a:pt x="1460" y="1810"/>
                  <a:pt x="2032" y="2191"/>
                </a:cubicBezTo>
                <a:cubicBezTo>
                  <a:pt x="2032" y="1905"/>
                  <a:pt x="2032" y="1524"/>
                  <a:pt x="1842" y="1429"/>
                </a:cubicBezTo>
                <a:cubicBezTo>
                  <a:pt x="2032" y="1048"/>
                  <a:pt x="2222" y="1238"/>
                  <a:pt x="2509" y="1238"/>
                </a:cubicBezTo>
                <a:close/>
              </a:path>
            </a:pathLst>
          </a:custGeom>
          <a:solidFill>
            <a:srgbClr val="237E85"/>
          </a:solidFill>
          <a:ln w="9525" cap="flat">
            <a:noFill/>
            <a:prstDash val="solid"/>
            <a:miter/>
          </a:ln>
        </p:spPr>
        <p:txBody>
          <a:bodyPr rtlCol="0" anchor="ctr"/>
          <a:lstStyle/>
          <a:p>
            <a:endParaRPr lang="en-US"/>
          </a:p>
        </p:txBody>
      </p:sp>
      <p:sp>
        <p:nvSpPr>
          <p:cNvPr id="832" name="צורה חופשית: צורה 805">
            <a:extLst>
              <a:ext uri="{FF2B5EF4-FFF2-40B4-BE49-F238E27FC236}">
                <a16:creationId xmlns:a16="http://schemas.microsoft.com/office/drawing/2014/main" id="{60084F5C-56DB-418F-A711-9996BD06AB58}"/>
              </a:ext>
            </a:extLst>
          </p:cNvPr>
          <p:cNvSpPr/>
          <p:nvPr userDrawn="1"/>
        </p:nvSpPr>
        <p:spPr>
          <a:xfrm>
            <a:off x="6398418" y="243840"/>
            <a:ext cx="36576" cy="12191"/>
          </a:xfrm>
          <a:custGeom>
            <a:avLst/>
            <a:gdLst>
              <a:gd name="connsiteX0" fmla="*/ 12097 w 36576"/>
              <a:gd name="connsiteY0" fmla="*/ 4763 h 12191"/>
              <a:gd name="connsiteX1" fmla="*/ 858 w 36576"/>
              <a:gd name="connsiteY1" fmla="*/ 0 h 12191"/>
              <a:gd name="connsiteX2" fmla="*/ 2953 w 36576"/>
              <a:gd name="connsiteY2" fmla="*/ 1715 h 12191"/>
              <a:gd name="connsiteX3" fmla="*/ 0 w 36576"/>
              <a:gd name="connsiteY3" fmla="*/ 1619 h 12191"/>
              <a:gd name="connsiteX4" fmla="*/ 17526 w 36576"/>
              <a:gd name="connsiteY4" fmla="*/ 7048 h 12191"/>
              <a:gd name="connsiteX5" fmla="*/ 28480 w 36576"/>
              <a:gd name="connsiteY5" fmla="*/ 9906 h 12191"/>
              <a:gd name="connsiteX6" fmla="*/ 26289 w 36576"/>
              <a:gd name="connsiteY6" fmla="*/ 8572 h 12191"/>
              <a:gd name="connsiteX7" fmla="*/ 32385 w 36576"/>
              <a:gd name="connsiteY7" fmla="*/ 10478 h 12191"/>
              <a:gd name="connsiteX8" fmla="*/ 30194 w 36576"/>
              <a:gd name="connsiteY8" fmla="*/ 11335 h 12191"/>
              <a:gd name="connsiteX9" fmla="*/ 36576 w 36576"/>
              <a:gd name="connsiteY9" fmla="*/ 12192 h 12191"/>
              <a:gd name="connsiteX10" fmla="*/ 11906 w 36576"/>
              <a:gd name="connsiteY10" fmla="*/ 4286 h 12191"/>
              <a:gd name="connsiteX11" fmla="*/ 12097 w 36576"/>
              <a:gd name="connsiteY11" fmla="*/ 4763 h 12191"/>
              <a:gd name="connsiteX12" fmla="*/ 3905 w 36576"/>
              <a:gd name="connsiteY12" fmla="*/ 2286 h 12191"/>
              <a:gd name="connsiteX13" fmla="*/ 6953 w 36576"/>
              <a:gd name="connsiteY13" fmla="*/ 3429 h 12191"/>
              <a:gd name="connsiteX14" fmla="*/ 3905 w 36576"/>
              <a:gd name="connsiteY14" fmla="*/ 2286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 h="12191">
                <a:moveTo>
                  <a:pt x="12097" y="4763"/>
                </a:moveTo>
                <a:cubicBezTo>
                  <a:pt x="9811" y="3619"/>
                  <a:pt x="4476" y="1619"/>
                  <a:pt x="858" y="0"/>
                </a:cubicBezTo>
                <a:cubicBezTo>
                  <a:pt x="858" y="1238"/>
                  <a:pt x="2381" y="953"/>
                  <a:pt x="2953" y="1715"/>
                </a:cubicBezTo>
                <a:cubicBezTo>
                  <a:pt x="2000" y="2953"/>
                  <a:pt x="1238" y="857"/>
                  <a:pt x="0" y="1619"/>
                </a:cubicBezTo>
                <a:cubicBezTo>
                  <a:pt x="5905" y="4286"/>
                  <a:pt x="11239" y="6667"/>
                  <a:pt x="17526" y="7048"/>
                </a:cubicBezTo>
                <a:cubicBezTo>
                  <a:pt x="19431" y="8954"/>
                  <a:pt x="24575" y="8858"/>
                  <a:pt x="28480" y="9906"/>
                </a:cubicBezTo>
                <a:cubicBezTo>
                  <a:pt x="28956" y="9144"/>
                  <a:pt x="26384" y="9525"/>
                  <a:pt x="26289" y="8572"/>
                </a:cubicBezTo>
                <a:cubicBezTo>
                  <a:pt x="28575" y="8382"/>
                  <a:pt x="30099" y="10287"/>
                  <a:pt x="32385" y="10478"/>
                </a:cubicBezTo>
                <a:cubicBezTo>
                  <a:pt x="31909" y="11811"/>
                  <a:pt x="30861" y="10954"/>
                  <a:pt x="30194" y="11335"/>
                </a:cubicBezTo>
                <a:cubicBezTo>
                  <a:pt x="31909" y="13144"/>
                  <a:pt x="34957" y="11049"/>
                  <a:pt x="36576" y="12192"/>
                </a:cubicBezTo>
                <a:cubicBezTo>
                  <a:pt x="31052" y="7906"/>
                  <a:pt x="20384" y="6953"/>
                  <a:pt x="11906" y="4286"/>
                </a:cubicBezTo>
                <a:cubicBezTo>
                  <a:pt x="11906" y="4667"/>
                  <a:pt x="12002" y="4763"/>
                  <a:pt x="12097" y="4763"/>
                </a:cubicBezTo>
                <a:close/>
                <a:moveTo>
                  <a:pt x="3905" y="2286"/>
                </a:moveTo>
                <a:cubicBezTo>
                  <a:pt x="4953" y="2095"/>
                  <a:pt x="6477" y="2286"/>
                  <a:pt x="6953" y="3429"/>
                </a:cubicBezTo>
                <a:cubicBezTo>
                  <a:pt x="5905" y="4001"/>
                  <a:pt x="4667" y="2857"/>
                  <a:pt x="3905" y="2286"/>
                </a:cubicBezTo>
                <a:close/>
              </a:path>
            </a:pathLst>
          </a:custGeom>
          <a:solidFill>
            <a:srgbClr val="237E85"/>
          </a:solidFill>
          <a:ln w="9525" cap="flat">
            <a:noFill/>
            <a:prstDash val="solid"/>
            <a:miter/>
          </a:ln>
        </p:spPr>
        <p:txBody>
          <a:bodyPr rtlCol="0" anchor="ctr"/>
          <a:lstStyle/>
          <a:p>
            <a:endParaRPr lang="en-US"/>
          </a:p>
        </p:txBody>
      </p:sp>
      <p:sp>
        <p:nvSpPr>
          <p:cNvPr id="833" name="צורה חופשית: צורה 806">
            <a:extLst>
              <a:ext uri="{FF2B5EF4-FFF2-40B4-BE49-F238E27FC236}">
                <a16:creationId xmlns:a16="http://schemas.microsoft.com/office/drawing/2014/main" id="{3503030A-2FA4-4865-B128-2DAE5CB8ADCC}"/>
              </a:ext>
            </a:extLst>
          </p:cNvPr>
          <p:cNvSpPr/>
          <p:nvPr userDrawn="1"/>
        </p:nvSpPr>
        <p:spPr>
          <a:xfrm>
            <a:off x="6390512" y="242826"/>
            <a:ext cx="2191" cy="1394"/>
          </a:xfrm>
          <a:custGeom>
            <a:avLst/>
            <a:gdLst>
              <a:gd name="connsiteX0" fmla="*/ 0 w 2191"/>
              <a:gd name="connsiteY0" fmla="*/ 61 h 1394"/>
              <a:gd name="connsiteX1" fmla="*/ 2191 w 2191"/>
              <a:gd name="connsiteY1" fmla="*/ 1394 h 1394"/>
              <a:gd name="connsiteX2" fmla="*/ 0 w 2191"/>
              <a:gd name="connsiteY2" fmla="*/ 61 h 1394"/>
            </a:gdLst>
            <a:ahLst/>
            <a:cxnLst>
              <a:cxn ang="0">
                <a:pos x="connsiteX0" y="connsiteY0"/>
              </a:cxn>
              <a:cxn ang="0">
                <a:pos x="connsiteX1" y="connsiteY1"/>
              </a:cxn>
              <a:cxn ang="0">
                <a:pos x="connsiteX2" y="connsiteY2"/>
              </a:cxn>
            </a:cxnLst>
            <a:rect l="l" t="t" r="r" b="b"/>
            <a:pathLst>
              <a:path w="2191" h="1394">
                <a:moveTo>
                  <a:pt x="0" y="61"/>
                </a:moveTo>
                <a:cubicBezTo>
                  <a:pt x="381" y="823"/>
                  <a:pt x="1524" y="823"/>
                  <a:pt x="2191" y="1394"/>
                </a:cubicBezTo>
                <a:cubicBezTo>
                  <a:pt x="2096" y="-225"/>
                  <a:pt x="667" y="-35"/>
                  <a:pt x="0" y="61"/>
                </a:cubicBezTo>
                <a:close/>
              </a:path>
            </a:pathLst>
          </a:custGeom>
          <a:solidFill>
            <a:srgbClr val="237E85"/>
          </a:solidFill>
          <a:ln w="9525" cap="flat">
            <a:noFill/>
            <a:prstDash val="solid"/>
            <a:miter/>
          </a:ln>
        </p:spPr>
        <p:txBody>
          <a:bodyPr rtlCol="0" anchor="ctr"/>
          <a:lstStyle/>
          <a:p>
            <a:endParaRPr lang="en-US"/>
          </a:p>
        </p:txBody>
      </p:sp>
      <p:sp>
        <p:nvSpPr>
          <p:cNvPr id="834" name="צורה חופשית: צורה 807">
            <a:extLst>
              <a:ext uri="{FF2B5EF4-FFF2-40B4-BE49-F238E27FC236}">
                <a16:creationId xmlns:a16="http://schemas.microsoft.com/office/drawing/2014/main" id="{0405011C-EFA8-4A8A-BD6E-A5F13FFC080C}"/>
              </a:ext>
            </a:extLst>
          </p:cNvPr>
          <p:cNvSpPr/>
          <p:nvPr userDrawn="1"/>
        </p:nvSpPr>
        <p:spPr>
          <a:xfrm>
            <a:off x="6394858" y="241839"/>
            <a:ext cx="3940" cy="3399"/>
          </a:xfrm>
          <a:custGeom>
            <a:avLst/>
            <a:gdLst>
              <a:gd name="connsiteX0" fmla="*/ 3941 w 3940"/>
              <a:gd name="connsiteY0" fmla="*/ 2191 h 3399"/>
              <a:gd name="connsiteX1" fmla="*/ 36 w 3940"/>
              <a:gd name="connsiteY1" fmla="*/ 0 h 3399"/>
              <a:gd name="connsiteX2" fmla="*/ 1369 w 3940"/>
              <a:gd name="connsiteY2" fmla="*/ 1429 h 3399"/>
              <a:gd name="connsiteX3" fmla="*/ 321 w 3940"/>
              <a:gd name="connsiteY3" fmla="*/ 2953 h 3399"/>
              <a:gd name="connsiteX4" fmla="*/ 2417 w 3940"/>
              <a:gd name="connsiteY4" fmla="*/ 3143 h 3399"/>
              <a:gd name="connsiteX5" fmla="*/ 1559 w 3940"/>
              <a:gd name="connsiteY5" fmla="*/ 2572 h 3399"/>
              <a:gd name="connsiteX6" fmla="*/ 3941 w 3940"/>
              <a:gd name="connsiteY6" fmla="*/ 2191 h 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40" h="3399">
                <a:moveTo>
                  <a:pt x="3941" y="2191"/>
                </a:moveTo>
                <a:cubicBezTo>
                  <a:pt x="2893" y="1238"/>
                  <a:pt x="1750" y="1143"/>
                  <a:pt x="36" y="0"/>
                </a:cubicBezTo>
                <a:cubicBezTo>
                  <a:pt x="-250" y="1334"/>
                  <a:pt x="1274" y="572"/>
                  <a:pt x="1369" y="1429"/>
                </a:cubicBezTo>
                <a:cubicBezTo>
                  <a:pt x="321" y="2477"/>
                  <a:pt x="-155" y="1905"/>
                  <a:pt x="321" y="2953"/>
                </a:cubicBezTo>
                <a:cubicBezTo>
                  <a:pt x="893" y="2381"/>
                  <a:pt x="1655" y="4001"/>
                  <a:pt x="2417" y="3143"/>
                </a:cubicBezTo>
                <a:cubicBezTo>
                  <a:pt x="2608" y="2381"/>
                  <a:pt x="1845" y="2858"/>
                  <a:pt x="1559" y="2572"/>
                </a:cubicBezTo>
                <a:cubicBezTo>
                  <a:pt x="2322" y="1619"/>
                  <a:pt x="2988" y="3048"/>
                  <a:pt x="3941" y="2191"/>
                </a:cubicBezTo>
                <a:close/>
              </a:path>
            </a:pathLst>
          </a:custGeom>
          <a:solidFill>
            <a:srgbClr val="237E85"/>
          </a:solidFill>
          <a:ln w="9525" cap="flat">
            <a:noFill/>
            <a:prstDash val="solid"/>
            <a:miter/>
          </a:ln>
        </p:spPr>
        <p:txBody>
          <a:bodyPr rtlCol="0" anchor="ctr"/>
          <a:lstStyle/>
          <a:p>
            <a:endParaRPr lang="en-US"/>
          </a:p>
        </p:txBody>
      </p:sp>
      <p:sp>
        <p:nvSpPr>
          <p:cNvPr id="835" name="צורה חופשית: צורה 808">
            <a:extLst>
              <a:ext uri="{FF2B5EF4-FFF2-40B4-BE49-F238E27FC236}">
                <a16:creationId xmlns:a16="http://schemas.microsoft.com/office/drawing/2014/main" id="{F7D618B7-1BEC-4FFE-9A38-4800A582B25D}"/>
              </a:ext>
            </a:extLst>
          </p:cNvPr>
          <p:cNvSpPr/>
          <p:nvPr userDrawn="1"/>
        </p:nvSpPr>
        <p:spPr>
          <a:xfrm>
            <a:off x="6281737" y="282214"/>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1" y="-179"/>
                  <a:pt x="286" y="2107"/>
                  <a:pt x="0" y="3059"/>
                </a:cubicBezTo>
                <a:cubicBezTo>
                  <a:pt x="1048" y="2678"/>
                  <a:pt x="0" y="1535"/>
                  <a:pt x="952" y="11"/>
                </a:cubicBezTo>
                <a:close/>
              </a:path>
            </a:pathLst>
          </a:custGeom>
          <a:solidFill>
            <a:srgbClr val="237E85"/>
          </a:solidFill>
          <a:ln w="9525" cap="flat">
            <a:noFill/>
            <a:prstDash val="solid"/>
            <a:miter/>
          </a:ln>
        </p:spPr>
        <p:txBody>
          <a:bodyPr rtlCol="0" anchor="ctr"/>
          <a:lstStyle/>
          <a:p>
            <a:endParaRPr lang="en-US"/>
          </a:p>
        </p:txBody>
      </p:sp>
      <p:sp>
        <p:nvSpPr>
          <p:cNvPr id="836" name="צורה חופשית: צורה 809">
            <a:extLst>
              <a:ext uri="{FF2B5EF4-FFF2-40B4-BE49-F238E27FC236}">
                <a16:creationId xmlns:a16="http://schemas.microsoft.com/office/drawing/2014/main" id="{DBC22B8C-10B9-4F5A-A296-9F0CE5018E4A}"/>
              </a:ext>
            </a:extLst>
          </p:cNvPr>
          <p:cNvSpPr/>
          <p:nvPr userDrawn="1"/>
        </p:nvSpPr>
        <p:spPr>
          <a:xfrm>
            <a:off x="6290310" y="79292"/>
            <a:ext cx="2762" cy="853"/>
          </a:xfrm>
          <a:custGeom>
            <a:avLst/>
            <a:gdLst>
              <a:gd name="connsiteX0" fmla="*/ 2762 w 2762"/>
              <a:gd name="connsiteY0" fmla="*/ 623 h 853"/>
              <a:gd name="connsiteX1" fmla="*/ 0 w 2762"/>
              <a:gd name="connsiteY1" fmla="*/ 432 h 853"/>
              <a:gd name="connsiteX2" fmla="*/ 2762 w 2762"/>
              <a:gd name="connsiteY2" fmla="*/ 623 h 853"/>
            </a:gdLst>
            <a:ahLst/>
            <a:cxnLst>
              <a:cxn ang="0">
                <a:pos x="connsiteX0" y="connsiteY0"/>
              </a:cxn>
              <a:cxn ang="0">
                <a:pos x="connsiteX1" y="connsiteY1"/>
              </a:cxn>
              <a:cxn ang="0">
                <a:pos x="connsiteX2" y="connsiteY2"/>
              </a:cxn>
            </a:cxnLst>
            <a:rect l="l" t="t" r="r" b="b"/>
            <a:pathLst>
              <a:path w="2762" h="853">
                <a:moveTo>
                  <a:pt x="2762" y="623"/>
                </a:moveTo>
                <a:cubicBezTo>
                  <a:pt x="2667" y="-711"/>
                  <a:pt x="762" y="527"/>
                  <a:pt x="0" y="432"/>
                </a:cubicBezTo>
                <a:cubicBezTo>
                  <a:pt x="571" y="1575"/>
                  <a:pt x="1714" y="-44"/>
                  <a:pt x="2762" y="623"/>
                </a:cubicBezTo>
                <a:close/>
              </a:path>
            </a:pathLst>
          </a:custGeom>
          <a:solidFill>
            <a:srgbClr val="237E85"/>
          </a:solidFill>
          <a:ln w="9525" cap="flat">
            <a:noFill/>
            <a:prstDash val="solid"/>
            <a:miter/>
          </a:ln>
        </p:spPr>
        <p:txBody>
          <a:bodyPr rtlCol="0" anchor="ctr"/>
          <a:lstStyle/>
          <a:p>
            <a:endParaRPr lang="en-US"/>
          </a:p>
        </p:txBody>
      </p:sp>
      <p:sp>
        <p:nvSpPr>
          <p:cNvPr id="837" name="צורה חופשית: צורה 810">
            <a:extLst>
              <a:ext uri="{FF2B5EF4-FFF2-40B4-BE49-F238E27FC236}">
                <a16:creationId xmlns:a16="http://schemas.microsoft.com/office/drawing/2014/main" id="{C13A6829-330D-4810-ACE6-72137DA661C6}"/>
              </a:ext>
            </a:extLst>
          </p:cNvPr>
          <p:cNvSpPr/>
          <p:nvPr userDrawn="1"/>
        </p:nvSpPr>
        <p:spPr>
          <a:xfrm>
            <a:off x="6296367" y="84867"/>
            <a:ext cx="1848" cy="1177"/>
          </a:xfrm>
          <a:custGeom>
            <a:avLst/>
            <a:gdLst>
              <a:gd name="connsiteX0" fmla="*/ 1849 w 1848"/>
              <a:gd name="connsiteY0" fmla="*/ 1048 h 1177"/>
              <a:gd name="connsiteX1" fmla="*/ 229 w 1848"/>
              <a:gd name="connsiteY1" fmla="*/ 0 h 1177"/>
              <a:gd name="connsiteX2" fmla="*/ 706 w 1848"/>
              <a:gd name="connsiteY2" fmla="*/ 762 h 1177"/>
              <a:gd name="connsiteX3" fmla="*/ 1849 w 1848"/>
              <a:gd name="connsiteY3" fmla="*/ 1048 h 1177"/>
            </a:gdLst>
            <a:ahLst/>
            <a:cxnLst>
              <a:cxn ang="0">
                <a:pos x="connsiteX0" y="connsiteY0"/>
              </a:cxn>
              <a:cxn ang="0">
                <a:pos x="connsiteX1" y="connsiteY1"/>
              </a:cxn>
              <a:cxn ang="0">
                <a:pos x="connsiteX2" y="connsiteY2"/>
              </a:cxn>
              <a:cxn ang="0">
                <a:pos x="connsiteX3" y="connsiteY3"/>
              </a:cxn>
            </a:cxnLst>
            <a:rect l="l" t="t" r="r" b="b"/>
            <a:pathLst>
              <a:path w="1848" h="1177">
                <a:moveTo>
                  <a:pt x="1849" y="1048"/>
                </a:moveTo>
                <a:cubicBezTo>
                  <a:pt x="1658" y="286"/>
                  <a:pt x="992" y="95"/>
                  <a:pt x="229" y="0"/>
                </a:cubicBezTo>
                <a:cubicBezTo>
                  <a:pt x="-723" y="381"/>
                  <a:pt x="1658" y="381"/>
                  <a:pt x="706" y="762"/>
                </a:cubicBezTo>
                <a:cubicBezTo>
                  <a:pt x="706" y="1810"/>
                  <a:pt x="1372" y="476"/>
                  <a:pt x="1849" y="1048"/>
                </a:cubicBezTo>
                <a:close/>
              </a:path>
            </a:pathLst>
          </a:custGeom>
          <a:solidFill>
            <a:srgbClr val="237E85"/>
          </a:solidFill>
          <a:ln w="9525" cap="flat">
            <a:noFill/>
            <a:prstDash val="solid"/>
            <a:miter/>
          </a:ln>
        </p:spPr>
        <p:txBody>
          <a:bodyPr rtlCol="0" anchor="ctr"/>
          <a:lstStyle/>
          <a:p>
            <a:endParaRPr lang="en-US"/>
          </a:p>
        </p:txBody>
      </p:sp>
      <p:sp>
        <p:nvSpPr>
          <p:cNvPr id="838" name="צורה חופשית: צורה 811">
            <a:extLst>
              <a:ext uri="{FF2B5EF4-FFF2-40B4-BE49-F238E27FC236}">
                <a16:creationId xmlns:a16="http://schemas.microsoft.com/office/drawing/2014/main" id="{4A4DD82E-8D04-41BB-81C7-8530FA3888CE}"/>
              </a:ext>
            </a:extLst>
          </p:cNvPr>
          <p:cNvSpPr/>
          <p:nvPr userDrawn="1"/>
        </p:nvSpPr>
        <p:spPr>
          <a:xfrm>
            <a:off x="6259639" y="147150"/>
            <a:ext cx="666" cy="3059"/>
          </a:xfrm>
          <a:custGeom>
            <a:avLst/>
            <a:gdLst>
              <a:gd name="connsiteX0" fmla="*/ 0 w 666"/>
              <a:gd name="connsiteY0" fmla="*/ 3059 h 3059"/>
              <a:gd name="connsiteX1" fmla="*/ 667 w 666"/>
              <a:gd name="connsiteY1" fmla="*/ 11 h 3059"/>
              <a:gd name="connsiteX2" fmla="*/ 0 w 666"/>
              <a:gd name="connsiteY2" fmla="*/ 3059 h 3059"/>
            </a:gdLst>
            <a:ahLst/>
            <a:cxnLst>
              <a:cxn ang="0">
                <a:pos x="connsiteX0" y="connsiteY0"/>
              </a:cxn>
              <a:cxn ang="0">
                <a:pos x="connsiteX1" y="connsiteY1"/>
              </a:cxn>
              <a:cxn ang="0">
                <a:pos x="connsiteX2" y="connsiteY2"/>
              </a:cxn>
            </a:cxnLst>
            <a:rect l="l" t="t" r="r" b="b"/>
            <a:pathLst>
              <a:path w="666" h="3059">
                <a:moveTo>
                  <a:pt x="0" y="3059"/>
                </a:moveTo>
                <a:cubicBezTo>
                  <a:pt x="1238" y="2678"/>
                  <a:pt x="-95" y="1535"/>
                  <a:pt x="667" y="11"/>
                </a:cubicBezTo>
                <a:cubicBezTo>
                  <a:pt x="-191" y="-179"/>
                  <a:pt x="286" y="2107"/>
                  <a:pt x="0" y="3059"/>
                </a:cubicBezTo>
                <a:close/>
              </a:path>
            </a:pathLst>
          </a:custGeom>
          <a:solidFill>
            <a:srgbClr val="237E85"/>
          </a:solidFill>
          <a:ln w="9525" cap="flat">
            <a:noFill/>
            <a:prstDash val="solid"/>
            <a:miter/>
          </a:ln>
        </p:spPr>
        <p:txBody>
          <a:bodyPr rtlCol="0" anchor="ctr"/>
          <a:lstStyle/>
          <a:p>
            <a:endParaRPr lang="en-US"/>
          </a:p>
        </p:txBody>
      </p:sp>
      <p:sp>
        <p:nvSpPr>
          <p:cNvPr id="839" name="צורה חופשית: צורה 812">
            <a:extLst>
              <a:ext uri="{FF2B5EF4-FFF2-40B4-BE49-F238E27FC236}">
                <a16:creationId xmlns:a16="http://schemas.microsoft.com/office/drawing/2014/main" id="{9A23C91E-ED91-4CC2-81BE-677D3CFAAFDE}"/>
              </a:ext>
            </a:extLst>
          </p:cNvPr>
          <p:cNvSpPr/>
          <p:nvPr userDrawn="1"/>
        </p:nvSpPr>
        <p:spPr>
          <a:xfrm>
            <a:off x="6311264" y="83153"/>
            <a:ext cx="4992" cy="1524"/>
          </a:xfrm>
          <a:custGeom>
            <a:avLst/>
            <a:gdLst>
              <a:gd name="connsiteX0" fmla="*/ 1143 w 4992"/>
              <a:gd name="connsiteY0" fmla="*/ 191 h 1524"/>
              <a:gd name="connsiteX1" fmla="*/ 0 w 4992"/>
              <a:gd name="connsiteY1" fmla="*/ 0 h 1524"/>
              <a:gd name="connsiteX2" fmla="*/ 4953 w 4992"/>
              <a:gd name="connsiteY2" fmla="*/ 1524 h 1524"/>
              <a:gd name="connsiteX3" fmla="*/ 1143 w 4992"/>
              <a:gd name="connsiteY3" fmla="*/ 191 h 1524"/>
            </a:gdLst>
            <a:ahLst/>
            <a:cxnLst>
              <a:cxn ang="0">
                <a:pos x="connsiteX0" y="connsiteY0"/>
              </a:cxn>
              <a:cxn ang="0">
                <a:pos x="connsiteX1" y="connsiteY1"/>
              </a:cxn>
              <a:cxn ang="0">
                <a:pos x="connsiteX2" y="connsiteY2"/>
              </a:cxn>
              <a:cxn ang="0">
                <a:pos x="connsiteX3" y="connsiteY3"/>
              </a:cxn>
            </a:cxnLst>
            <a:rect l="l" t="t" r="r" b="b"/>
            <a:pathLst>
              <a:path w="4992" h="1524">
                <a:moveTo>
                  <a:pt x="1143" y="191"/>
                </a:moveTo>
                <a:lnTo>
                  <a:pt x="0" y="0"/>
                </a:lnTo>
                <a:cubicBezTo>
                  <a:pt x="1905" y="1143"/>
                  <a:pt x="3810" y="857"/>
                  <a:pt x="4953" y="1524"/>
                </a:cubicBezTo>
                <a:cubicBezTo>
                  <a:pt x="5429" y="95"/>
                  <a:pt x="1429" y="476"/>
                  <a:pt x="1143" y="191"/>
                </a:cubicBezTo>
                <a:close/>
              </a:path>
            </a:pathLst>
          </a:custGeom>
          <a:solidFill>
            <a:srgbClr val="237E85"/>
          </a:solidFill>
          <a:ln w="9525" cap="flat">
            <a:noFill/>
            <a:prstDash val="solid"/>
            <a:miter/>
          </a:ln>
        </p:spPr>
        <p:txBody>
          <a:bodyPr rtlCol="0" anchor="ctr"/>
          <a:lstStyle/>
          <a:p>
            <a:endParaRPr lang="en-US"/>
          </a:p>
        </p:txBody>
      </p:sp>
      <p:sp>
        <p:nvSpPr>
          <p:cNvPr id="840" name="צורה חופשית: צורה 813">
            <a:extLst>
              <a:ext uri="{FF2B5EF4-FFF2-40B4-BE49-F238E27FC236}">
                <a16:creationId xmlns:a16="http://schemas.microsoft.com/office/drawing/2014/main" id="{EB2393A7-E6D4-49A8-AE49-CF87B8770533}"/>
              </a:ext>
            </a:extLst>
          </p:cNvPr>
          <p:cNvSpPr/>
          <p:nvPr userDrawn="1"/>
        </p:nvSpPr>
        <p:spPr>
          <a:xfrm>
            <a:off x="6320504" y="84963"/>
            <a:ext cx="27622" cy="7905"/>
          </a:xfrm>
          <a:custGeom>
            <a:avLst/>
            <a:gdLst>
              <a:gd name="connsiteX0" fmla="*/ 0 w 27622"/>
              <a:gd name="connsiteY0" fmla="*/ 0 h 7905"/>
              <a:gd name="connsiteX1" fmla="*/ 2953 w 27622"/>
              <a:gd name="connsiteY1" fmla="*/ 1524 h 7905"/>
              <a:gd name="connsiteX2" fmla="*/ 27622 w 27622"/>
              <a:gd name="connsiteY2" fmla="*/ 7906 h 7905"/>
              <a:gd name="connsiteX3" fmla="*/ 0 w 27622"/>
              <a:gd name="connsiteY3" fmla="*/ 0 h 7905"/>
            </a:gdLst>
            <a:ahLst/>
            <a:cxnLst>
              <a:cxn ang="0">
                <a:pos x="connsiteX0" y="connsiteY0"/>
              </a:cxn>
              <a:cxn ang="0">
                <a:pos x="connsiteX1" y="connsiteY1"/>
              </a:cxn>
              <a:cxn ang="0">
                <a:pos x="connsiteX2" y="connsiteY2"/>
              </a:cxn>
              <a:cxn ang="0">
                <a:pos x="connsiteX3" y="connsiteY3"/>
              </a:cxn>
            </a:cxnLst>
            <a:rect l="l" t="t" r="r" b="b"/>
            <a:pathLst>
              <a:path w="27622" h="7905">
                <a:moveTo>
                  <a:pt x="0" y="0"/>
                </a:moveTo>
                <a:cubicBezTo>
                  <a:pt x="191" y="1238"/>
                  <a:pt x="1810" y="1143"/>
                  <a:pt x="2953" y="1524"/>
                </a:cubicBezTo>
                <a:cubicBezTo>
                  <a:pt x="11144" y="3905"/>
                  <a:pt x="19907" y="6286"/>
                  <a:pt x="27622" y="7906"/>
                </a:cubicBezTo>
                <a:cubicBezTo>
                  <a:pt x="19907" y="4382"/>
                  <a:pt x="8572" y="2953"/>
                  <a:pt x="0" y="0"/>
                </a:cubicBezTo>
                <a:close/>
              </a:path>
            </a:pathLst>
          </a:custGeom>
          <a:solidFill>
            <a:srgbClr val="237E85"/>
          </a:solidFill>
          <a:ln w="9525" cap="flat">
            <a:noFill/>
            <a:prstDash val="solid"/>
            <a:miter/>
          </a:ln>
        </p:spPr>
        <p:txBody>
          <a:bodyPr rtlCol="0" anchor="ctr"/>
          <a:lstStyle/>
          <a:p>
            <a:endParaRPr lang="en-US"/>
          </a:p>
        </p:txBody>
      </p:sp>
      <p:sp>
        <p:nvSpPr>
          <p:cNvPr id="841" name="צורה חופשית: צורה 814">
            <a:extLst>
              <a:ext uri="{FF2B5EF4-FFF2-40B4-BE49-F238E27FC236}">
                <a16:creationId xmlns:a16="http://schemas.microsoft.com/office/drawing/2014/main" id="{3E220212-6087-436B-9107-A3C425F1AE22}"/>
              </a:ext>
            </a:extLst>
          </p:cNvPr>
          <p:cNvSpPr/>
          <p:nvPr userDrawn="1"/>
        </p:nvSpPr>
        <p:spPr>
          <a:xfrm>
            <a:off x="6341649" y="92868"/>
            <a:ext cx="3533" cy="1428"/>
          </a:xfrm>
          <a:custGeom>
            <a:avLst/>
            <a:gdLst>
              <a:gd name="connsiteX0" fmla="*/ 0 w 3533"/>
              <a:gd name="connsiteY0" fmla="*/ 0 h 1428"/>
              <a:gd name="connsiteX1" fmla="*/ 3524 w 3533"/>
              <a:gd name="connsiteY1" fmla="*/ 1429 h 1428"/>
              <a:gd name="connsiteX2" fmla="*/ 0 w 3533"/>
              <a:gd name="connsiteY2" fmla="*/ 0 h 1428"/>
            </a:gdLst>
            <a:ahLst/>
            <a:cxnLst>
              <a:cxn ang="0">
                <a:pos x="connsiteX0" y="connsiteY0"/>
              </a:cxn>
              <a:cxn ang="0">
                <a:pos x="connsiteX1" y="connsiteY1"/>
              </a:cxn>
              <a:cxn ang="0">
                <a:pos x="connsiteX2" y="connsiteY2"/>
              </a:cxn>
            </a:cxnLst>
            <a:rect l="l" t="t" r="r" b="b"/>
            <a:pathLst>
              <a:path w="3533" h="1428">
                <a:moveTo>
                  <a:pt x="0" y="0"/>
                </a:moveTo>
                <a:cubicBezTo>
                  <a:pt x="191" y="1810"/>
                  <a:pt x="2953" y="95"/>
                  <a:pt x="3524" y="1429"/>
                </a:cubicBezTo>
                <a:cubicBezTo>
                  <a:pt x="3715" y="-572"/>
                  <a:pt x="953" y="1048"/>
                  <a:pt x="0" y="0"/>
                </a:cubicBezTo>
                <a:close/>
              </a:path>
            </a:pathLst>
          </a:custGeom>
          <a:solidFill>
            <a:srgbClr val="237E85"/>
          </a:solidFill>
          <a:ln w="9525" cap="flat">
            <a:noFill/>
            <a:prstDash val="solid"/>
            <a:miter/>
          </a:ln>
        </p:spPr>
        <p:txBody>
          <a:bodyPr rtlCol="0" anchor="ctr"/>
          <a:lstStyle/>
          <a:p>
            <a:endParaRPr lang="en-US"/>
          </a:p>
        </p:txBody>
      </p:sp>
      <p:sp>
        <p:nvSpPr>
          <p:cNvPr id="842" name="צורה חופשית: צורה 815">
            <a:extLst>
              <a:ext uri="{FF2B5EF4-FFF2-40B4-BE49-F238E27FC236}">
                <a16:creationId xmlns:a16="http://schemas.microsoft.com/office/drawing/2014/main" id="{F3A930F6-7B22-43CC-BC6B-8AF3D8B4989B}"/>
              </a:ext>
            </a:extLst>
          </p:cNvPr>
          <p:cNvSpPr/>
          <p:nvPr userDrawn="1"/>
        </p:nvSpPr>
        <p:spPr>
          <a:xfrm>
            <a:off x="6410705" y="96488"/>
            <a:ext cx="666" cy="109"/>
          </a:xfrm>
          <a:custGeom>
            <a:avLst/>
            <a:gdLst>
              <a:gd name="connsiteX0" fmla="*/ 0 w 666"/>
              <a:gd name="connsiteY0" fmla="*/ 0 h 109"/>
              <a:gd name="connsiteX1" fmla="*/ 667 w 666"/>
              <a:gd name="connsiteY1" fmla="*/ 0 h 109"/>
              <a:gd name="connsiteX2" fmla="*/ 0 w 666"/>
              <a:gd name="connsiteY2" fmla="*/ 0 h 109"/>
            </a:gdLst>
            <a:ahLst/>
            <a:cxnLst>
              <a:cxn ang="0">
                <a:pos x="connsiteX0" y="connsiteY0"/>
              </a:cxn>
              <a:cxn ang="0">
                <a:pos x="connsiteX1" y="connsiteY1"/>
              </a:cxn>
              <a:cxn ang="0">
                <a:pos x="connsiteX2" y="connsiteY2"/>
              </a:cxn>
            </a:cxnLst>
            <a:rect l="l" t="t" r="r" b="b"/>
            <a:pathLst>
              <a:path w="666" h="109">
                <a:moveTo>
                  <a:pt x="0" y="0"/>
                </a:moveTo>
                <a:cubicBezTo>
                  <a:pt x="191" y="0"/>
                  <a:pt x="477" y="0"/>
                  <a:pt x="667" y="0"/>
                </a:cubicBezTo>
                <a:cubicBezTo>
                  <a:pt x="477" y="190"/>
                  <a:pt x="191" y="95"/>
                  <a:pt x="0" y="0"/>
                </a:cubicBezTo>
                <a:close/>
              </a:path>
            </a:pathLst>
          </a:custGeom>
          <a:solidFill>
            <a:srgbClr val="237E85"/>
          </a:solidFill>
          <a:ln w="9525" cap="flat">
            <a:noFill/>
            <a:prstDash val="solid"/>
            <a:miter/>
          </a:ln>
        </p:spPr>
        <p:txBody>
          <a:bodyPr rtlCol="0" anchor="ctr"/>
          <a:lstStyle/>
          <a:p>
            <a:endParaRPr lang="en-US"/>
          </a:p>
        </p:txBody>
      </p:sp>
      <p:sp>
        <p:nvSpPr>
          <p:cNvPr id="843" name="צורה חופשית: צורה 816">
            <a:extLst>
              <a:ext uri="{FF2B5EF4-FFF2-40B4-BE49-F238E27FC236}">
                <a16:creationId xmlns:a16="http://schemas.microsoft.com/office/drawing/2014/main" id="{50E723DD-E27A-4110-A8CA-0EBD75AEFAF3}"/>
              </a:ext>
            </a:extLst>
          </p:cNvPr>
          <p:cNvSpPr/>
          <p:nvPr userDrawn="1"/>
        </p:nvSpPr>
        <p:spPr>
          <a:xfrm>
            <a:off x="6281928" y="82677"/>
            <a:ext cx="1904" cy="761"/>
          </a:xfrm>
          <a:custGeom>
            <a:avLst/>
            <a:gdLst>
              <a:gd name="connsiteX0" fmla="*/ 1905 w 1904"/>
              <a:gd name="connsiteY0" fmla="*/ 762 h 761"/>
              <a:gd name="connsiteX1" fmla="*/ 0 w 1904"/>
              <a:gd name="connsiteY1" fmla="*/ 0 h 761"/>
              <a:gd name="connsiteX2" fmla="*/ 1905 w 1904"/>
              <a:gd name="connsiteY2" fmla="*/ 762 h 761"/>
            </a:gdLst>
            <a:ahLst/>
            <a:cxnLst>
              <a:cxn ang="0">
                <a:pos x="connsiteX0" y="connsiteY0"/>
              </a:cxn>
              <a:cxn ang="0">
                <a:pos x="connsiteX1" y="connsiteY1"/>
              </a:cxn>
              <a:cxn ang="0">
                <a:pos x="connsiteX2" y="connsiteY2"/>
              </a:cxn>
            </a:cxnLst>
            <a:rect l="l" t="t" r="r" b="b"/>
            <a:pathLst>
              <a:path w="1904" h="761">
                <a:moveTo>
                  <a:pt x="1905" y="762"/>
                </a:moveTo>
                <a:cubicBezTo>
                  <a:pt x="1810" y="-95"/>
                  <a:pt x="571" y="381"/>
                  <a:pt x="0" y="0"/>
                </a:cubicBezTo>
                <a:cubicBezTo>
                  <a:pt x="190" y="857"/>
                  <a:pt x="1428" y="381"/>
                  <a:pt x="1905" y="762"/>
                </a:cubicBezTo>
                <a:close/>
              </a:path>
            </a:pathLst>
          </a:custGeom>
          <a:solidFill>
            <a:srgbClr val="237E85"/>
          </a:solidFill>
          <a:ln w="9525" cap="flat">
            <a:noFill/>
            <a:prstDash val="solid"/>
            <a:miter/>
          </a:ln>
        </p:spPr>
        <p:txBody>
          <a:bodyPr rtlCol="0" anchor="ctr"/>
          <a:lstStyle/>
          <a:p>
            <a:endParaRPr lang="en-US"/>
          </a:p>
        </p:txBody>
      </p:sp>
      <p:sp>
        <p:nvSpPr>
          <p:cNvPr id="844" name="צורה חופשית: צורה 817">
            <a:extLst>
              <a:ext uri="{FF2B5EF4-FFF2-40B4-BE49-F238E27FC236}">
                <a16:creationId xmlns:a16="http://schemas.microsoft.com/office/drawing/2014/main" id="{A7983404-4AA2-4664-A7A8-00AD95252A92}"/>
              </a:ext>
            </a:extLst>
          </p:cNvPr>
          <p:cNvSpPr/>
          <p:nvPr userDrawn="1"/>
        </p:nvSpPr>
        <p:spPr>
          <a:xfrm>
            <a:off x="6258687" y="79318"/>
            <a:ext cx="176497" cy="96607"/>
          </a:xfrm>
          <a:custGeom>
            <a:avLst/>
            <a:gdLst>
              <a:gd name="connsiteX0" fmla="*/ 952 w 176497"/>
              <a:gd name="connsiteY0" fmla="*/ 50316 h 96607"/>
              <a:gd name="connsiteX1" fmla="*/ 0 w 176497"/>
              <a:gd name="connsiteY1" fmla="*/ 52317 h 96607"/>
              <a:gd name="connsiteX2" fmla="*/ 1524 w 176497"/>
              <a:gd name="connsiteY2" fmla="*/ 52698 h 96607"/>
              <a:gd name="connsiteX3" fmla="*/ 381 w 176497"/>
              <a:gd name="connsiteY3" fmla="*/ 53841 h 96607"/>
              <a:gd name="connsiteX4" fmla="*/ 1524 w 176497"/>
              <a:gd name="connsiteY4" fmla="*/ 53745 h 96607"/>
              <a:gd name="connsiteX5" fmla="*/ 1905 w 176497"/>
              <a:gd name="connsiteY5" fmla="*/ 56031 h 96607"/>
              <a:gd name="connsiteX6" fmla="*/ 4763 w 176497"/>
              <a:gd name="connsiteY6" fmla="*/ 59175 h 96607"/>
              <a:gd name="connsiteX7" fmla="*/ 3429 w 176497"/>
              <a:gd name="connsiteY7" fmla="*/ 59937 h 96607"/>
              <a:gd name="connsiteX8" fmla="*/ 3620 w 176497"/>
              <a:gd name="connsiteY8" fmla="*/ 59270 h 96607"/>
              <a:gd name="connsiteX9" fmla="*/ 2191 w 176497"/>
              <a:gd name="connsiteY9" fmla="*/ 61461 h 96607"/>
              <a:gd name="connsiteX10" fmla="*/ 476 w 176497"/>
              <a:gd name="connsiteY10" fmla="*/ 61842 h 96607"/>
              <a:gd name="connsiteX11" fmla="*/ 1810 w 176497"/>
              <a:gd name="connsiteY11" fmla="*/ 62127 h 96607"/>
              <a:gd name="connsiteX12" fmla="*/ 2095 w 176497"/>
              <a:gd name="connsiteY12" fmla="*/ 64032 h 96607"/>
              <a:gd name="connsiteX13" fmla="*/ 1428 w 176497"/>
              <a:gd name="connsiteY13" fmla="*/ 66033 h 96607"/>
              <a:gd name="connsiteX14" fmla="*/ 381 w 176497"/>
              <a:gd name="connsiteY14" fmla="*/ 66509 h 96607"/>
              <a:gd name="connsiteX15" fmla="*/ 3905 w 176497"/>
              <a:gd name="connsiteY15" fmla="*/ 67271 h 96607"/>
              <a:gd name="connsiteX16" fmla="*/ 4000 w 176497"/>
              <a:gd name="connsiteY16" fmla="*/ 68033 h 96607"/>
              <a:gd name="connsiteX17" fmla="*/ 3429 w 176497"/>
              <a:gd name="connsiteY17" fmla="*/ 69747 h 96607"/>
              <a:gd name="connsiteX18" fmla="*/ 4191 w 176497"/>
              <a:gd name="connsiteY18" fmla="*/ 70605 h 96607"/>
              <a:gd name="connsiteX19" fmla="*/ 2953 w 176497"/>
              <a:gd name="connsiteY19" fmla="*/ 72129 h 96607"/>
              <a:gd name="connsiteX20" fmla="*/ 6953 w 176497"/>
              <a:gd name="connsiteY20" fmla="*/ 71557 h 96607"/>
              <a:gd name="connsiteX21" fmla="*/ 6477 w 176497"/>
              <a:gd name="connsiteY21" fmla="*/ 70414 h 96607"/>
              <a:gd name="connsiteX22" fmla="*/ 12096 w 176497"/>
              <a:gd name="connsiteY22" fmla="*/ 76320 h 96607"/>
              <a:gd name="connsiteX23" fmla="*/ 13621 w 176497"/>
              <a:gd name="connsiteY23" fmla="*/ 78034 h 96607"/>
              <a:gd name="connsiteX24" fmla="*/ 19431 w 176497"/>
              <a:gd name="connsiteY24" fmla="*/ 79177 h 96607"/>
              <a:gd name="connsiteX25" fmla="*/ 16954 w 176497"/>
              <a:gd name="connsiteY25" fmla="*/ 80130 h 96607"/>
              <a:gd name="connsiteX26" fmla="*/ 20955 w 176497"/>
              <a:gd name="connsiteY26" fmla="*/ 81939 h 96607"/>
              <a:gd name="connsiteX27" fmla="*/ 21717 w 176497"/>
              <a:gd name="connsiteY27" fmla="*/ 81368 h 96607"/>
              <a:gd name="connsiteX28" fmla="*/ 21241 w 176497"/>
              <a:gd name="connsiteY28" fmla="*/ 81654 h 96607"/>
              <a:gd name="connsiteX29" fmla="*/ 38957 w 176497"/>
              <a:gd name="connsiteY29" fmla="*/ 84416 h 96607"/>
              <a:gd name="connsiteX30" fmla="*/ 38862 w 176497"/>
              <a:gd name="connsiteY30" fmla="*/ 83368 h 96607"/>
              <a:gd name="connsiteX31" fmla="*/ 39624 w 176497"/>
              <a:gd name="connsiteY31" fmla="*/ 84225 h 96607"/>
              <a:gd name="connsiteX32" fmla="*/ 42863 w 176497"/>
              <a:gd name="connsiteY32" fmla="*/ 85749 h 96607"/>
              <a:gd name="connsiteX33" fmla="*/ 43624 w 176497"/>
              <a:gd name="connsiteY33" fmla="*/ 84035 h 96607"/>
              <a:gd name="connsiteX34" fmla="*/ 46672 w 176497"/>
              <a:gd name="connsiteY34" fmla="*/ 85178 h 96607"/>
              <a:gd name="connsiteX35" fmla="*/ 45434 w 176497"/>
              <a:gd name="connsiteY35" fmla="*/ 84321 h 96607"/>
              <a:gd name="connsiteX36" fmla="*/ 47625 w 176497"/>
              <a:gd name="connsiteY36" fmla="*/ 84702 h 96607"/>
              <a:gd name="connsiteX37" fmla="*/ 46863 w 176497"/>
              <a:gd name="connsiteY37" fmla="*/ 84987 h 96607"/>
              <a:gd name="connsiteX38" fmla="*/ 48196 w 176497"/>
              <a:gd name="connsiteY38" fmla="*/ 85559 h 96607"/>
              <a:gd name="connsiteX39" fmla="*/ 48101 w 176497"/>
              <a:gd name="connsiteY39" fmla="*/ 84797 h 96607"/>
              <a:gd name="connsiteX40" fmla="*/ 53626 w 176497"/>
              <a:gd name="connsiteY40" fmla="*/ 85940 h 96607"/>
              <a:gd name="connsiteX41" fmla="*/ 53435 w 176497"/>
              <a:gd name="connsiteY41" fmla="*/ 86988 h 96607"/>
              <a:gd name="connsiteX42" fmla="*/ 55721 w 176497"/>
              <a:gd name="connsiteY42" fmla="*/ 87273 h 96607"/>
              <a:gd name="connsiteX43" fmla="*/ 54007 w 176497"/>
              <a:gd name="connsiteY43" fmla="*/ 86321 h 96607"/>
              <a:gd name="connsiteX44" fmla="*/ 59150 w 176497"/>
              <a:gd name="connsiteY44" fmla="*/ 86988 h 96607"/>
              <a:gd name="connsiteX45" fmla="*/ 57055 w 176497"/>
              <a:gd name="connsiteY45" fmla="*/ 87464 h 96607"/>
              <a:gd name="connsiteX46" fmla="*/ 61055 w 176497"/>
              <a:gd name="connsiteY46" fmla="*/ 88321 h 96607"/>
              <a:gd name="connsiteX47" fmla="*/ 62484 w 176497"/>
              <a:gd name="connsiteY47" fmla="*/ 87845 h 96607"/>
              <a:gd name="connsiteX48" fmla="*/ 62579 w 176497"/>
              <a:gd name="connsiteY48" fmla="*/ 88893 h 96607"/>
              <a:gd name="connsiteX49" fmla="*/ 67246 w 176497"/>
              <a:gd name="connsiteY49" fmla="*/ 89750 h 96607"/>
              <a:gd name="connsiteX50" fmla="*/ 65722 w 176497"/>
              <a:gd name="connsiteY50" fmla="*/ 88893 h 96607"/>
              <a:gd name="connsiteX51" fmla="*/ 69532 w 176497"/>
              <a:gd name="connsiteY51" fmla="*/ 89655 h 96607"/>
              <a:gd name="connsiteX52" fmla="*/ 67627 w 176497"/>
              <a:gd name="connsiteY52" fmla="*/ 90512 h 96607"/>
              <a:gd name="connsiteX53" fmla="*/ 68866 w 176497"/>
              <a:gd name="connsiteY53" fmla="*/ 91369 h 96607"/>
              <a:gd name="connsiteX54" fmla="*/ 68770 w 176497"/>
              <a:gd name="connsiteY54" fmla="*/ 90321 h 96607"/>
              <a:gd name="connsiteX55" fmla="*/ 86010 w 176497"/>
              <a:gd name="connsiteY55" fmla="*/ 93846 h 96607"/>
              <a:gd name="connsiteX56" fmla="*/ 85630 w 176497"/>
              <a:gd name="connsiteY56" fmla="*/ 93465 h 96607"/>
              <a:gd name="connsiteX57" fmla="*/ 106299 w 176497"/>
              <a:gd name="connsiteY57" fmla="*/ 94893 h 96607"/>
              <a:gd name="connsiteX58" fmla="*/ 105156 w 176497"/>
              <a:gd name="connsiteY58" fmla="*/ 95560 h 96607"/>
              <a:gd name="connsiteX59" fmla="*/ 109538 w 176497"/>
              <a:gd name="connsiteY59" fmla="*/ 95465 h 96607"/>
              <a:gd name="connsiteX60" fmla="*/ 109728 w 176497"/>
              <a:gd name="connsiteY60" fmla="*/ 96513 h 96607"/>
              <a:gd name="connsiteX61" fmla="*/ 112966 w 176497"/>
              <a:gd name="connsiteY61" fmla="*/ 96608 h 96607"/>
              <a:gd name="connsiteX62" fmla="*/ 111823 w 176497"/>
              <a:gd name="connsiteY62" fmla="*/ 95846 h 96607"/>
              <a:gd name="connsiteX63" fmla="*/ 138017 w 176497"/>
              <a:gd name="connsiteY63" fmla="*/ 95846 h 96607"/>
              <a:gd name="connsiteX64" fmla="*/ 137541 w 176497"/>
              <a:gd name="connsiteY64" fmla="*/ 96227 h 96607"/>
              <a:gd name="connsiteX65" fmla="*/ 156876 w 176497"/>
              <a:gd name="connsiteY65" fmla="*/ 92607 h 96607"/>
              <a:gd name="connsiteX66" fmla="*/ 158305 w 176497"/>
              <a:gd name="connsiteY66" fmla="*/ 93655 h 96607"/>
              <a:gd name="connsiteX67" fmla="*/ 158115 w 176497"/>
              <a:gd name="connsiteY67" fmla="*/ 94322 h 96607"/>
              <a:gd name="connsiteX68" fmla="*/ 159925 w 176497"/>
              <a:gd name="connsiteY68" fmla="*/ 93560 h 96607"/>
              <a:gd name="connsiteX69" fmla="*/ 157639 w 176497"/>
              <a:gd name="connsiteY69" fmla="*/ 92226 h 96607"/>
              <a:gd name="connsiteX70" fmla="*/ 167735 w 176497"/>
              <a:gd name="connsiteY70" fmla="*/ 90512 h 96607"/>
              <a:gd name="connsiteX71" fmla="*/ 170212 w 176497"/>
              <a:gd name="connsiteY71" fmla="*/ 89369 h 96607"/>
              <a:gd name="connsiteX72" fmla="*/ 167926 w 176497"/>
              <a:gd name="connsiteY72" fmla="*/ 88416 h 96607"/>
              <a:gd name="connsiteX73" fmla="*/ 172688 w 176497"/>
              <a:gd name="connsiteY73" fmla="*/ 88226 h 96607"/>
              <a:gd name="connsiteX74" fmla="*/ 172688 w 176497"/>
              <a:gd name="connsiteY74" fmla="*/ 87845 h 96607"/>
              <a:gd name="connsiteX75" fmla="*/ 173164 w 176497"/>
              <a:gd name="connsiteY75" fmla="*/ 87464 h 96607"/>
              <a:gd name="connsiteX76" fmla="*/ 172021 w 176497"/>
              <a:gd name="connsiteY76" fmla="*/ 87178 h 96607"/>
              <a:gd name="connsiteX77" fmla="*/ 173164 w 176497"/>
              <a:gd name="connsiteY77" fmla="*/ 86797 h 96607"/>
              <a:gd name="connsiteX78" fmla="*/ 174688 w 176497"/>
              <a:gd name="connsiteY78" fmla="*/ 85273 h 96607"/>
              <a:gd name="connsiteX79" fmla="*/ 173641 w 176497"/>
              <a:gd name="connsiteY79" fmla="*/ 82892 h 96607"/>
              <a:gd name="connsiteX80" fmla="*/ 171926 w 176497"/>
              <a:gd name="connsiteY80" fmla="*/ 80511 h 96607"/>
              <a:gd name="connsiteX81" fmla="*/ 172593 w 176497"/>
              <a:gd name="connsiteY81" fmla="*/ 76224 h 96607"/>
              <a:gd name="connsiteX82" fmla="*/ 175450 w 176497"/>
              <a:gd name="connsiteY82" fmla="*/ 76415 h 96607"/>
              <a:gd name="connsiteX83" fmla="*/ 174307 w 176497"/>
              <a:gd name="connsiteY83" fmla="*/ 75367 h 96607"/>
              <a:gd name="connsiteX84" fmla="*/ 174974 w 176497"/>
              <a:gd name="connsiteY84" fmla="*/ 71462 h 96607"/>
              <a:gd name="connsiteX85" fmla="*/ 175355 w 176497"/>
              <a:gd name="connsiteY85" fmla="*/ 70700 h 96607"/>
              <a:gd name="connsiteX86" fmla="*/ 176117 w 176497"/>
              <a:gd name="connsiteY86" fmla="*/ 71748 h 96607"/>
              <a:gd name="connsiteX87" fmla="*/ 174212 w 176497"/>
              <a:gd name="connsiteY87" fmla="*/ 69747 h 96607"/>
              <a:gd name="connsiteX88" fmla="*/ 176117 w 176497"/>
              <a:gd name="connsiteY88" fmla="*/ 68223 h 96607"/>
              <a:gd name="connsiteX89" fmla="*/ 174784 w 176497"/>
              <a:gd name="connsiteY89" fmla="*/ 67938 h 96607"/>
              <a:gd name="connsiteX90" fmla="*/ 176498 w 176497"/>
              <a:gd name="connsiteY90" fmla="*/ 67176 h 96607"/>
              <a:gd name="connsiteX91" fmla="*/ 174974 w 176497"/>
              <a:gd name="connsiteY91" fmla="*/ 66890 h 96607"/>
              <a:gd name="connsiteX92" fmla="*/ 174879 w 176497"/>
              <a:gd name="connsiteY92" fmla="*/ 65175 h 96607"/>
              <a:gd name="connsiteX93" fmla="*/ 174212 w 176497"/>
              <a:gd name="connsiteY93" fmla="*/ 64128 h 96607"/>
              <a:gd name="connsiteX94" fmla="*/ 174784 w 176497"/>
              <a:gd name="connsiteY94" fmla="*/ 63080 h 96607"/>
              <a:gd name="connsiteX95" fmla="*/ 173927 w 176497"/>
              <a:gd name="connsiteY95" fmla="*/ 62794 h 96607"/>
              <a:gd name="connsiteX96" fmla="*/ 175736 w 176497"/>
              <a:gd name="connsiteY96" fmla="*/ 60603 h 96607"/>
              <a:gd name="connsiteX97" fmla="*/ 174021 w 176497"/>
              <a:gd name="connsiteY97" fmla="*/ 60318 h 96607"/>
              <a:gd name="connsiteX98" fmla="*/ 173260 w 176497"/>
              <a:gd name="connsiteY98" fmla="*/ 58222 h 96607"/>
              <a:gd name="connsiteX99" fmla="*/ 173927 w 176497"/>
              <a:gd name="connsiteY99" fmla="*/ 57841 h 96607"/>
              <a:gd name="connsiteX100" fmla="*/ 173260 w 176497"/>
              <a:gd name="connsiteY100" fmla="*/ 56508 h 96607"/>
              <a:gd name="connsiteX101" fmla="*/ 173450 w 176497"/>
              <a:gd name="connsiteY101" fmla="*/ 55460 h 96607"/>
              <a:gd name="connsiteX102" fmla="*/ 175546 w 176497"/>
              <a:gd name="connsiteY102" fmla="*/ 54317 h 96607"/>
              <a:gd name="connsiteX103" fmla="*/ 172783 w 176497"/>
              <a:gd name="connsiteY103" fmla="*/ 54793 h 96607"/>
              <a:gd name="connsiteX104" fmla="*/ 171735 w 176497"/>
              <a:gd name="connsiteY104" fmla="*/ 51364 h 96607"/>
              <a:gd name="connsiteX105" fmla="*/ 174117 w 176497"/>
              <a:gd name="connsiteY105" fmla="*/ 51650 h 96607"/>
              <a:gd name="connsiteX106" fmla="*/ 174212 w 176497"/>
              <a:gd name="connsiteY106" fmla="*/ 53364 h 96607"/>
              <a:gd name="connsiteX107" fmla="*/ 174117 w 176497"/>
              <a:gd name="connsiteY107" fmla="*/ 51269 h 96607"/>
              <a:gd name="connsiteX108" fmla="*/ 175164 w 176497"/>
              <a:gd name="connsiteY108" fmla="*/ 50507 h 96607"/>
              <a:gd name="connsiteX109" fmla="*/ 173069 w 176497"/>
              <a:gd name="connsiteY109" fmla="*/ 43173 h 96607"/>
              <a:gd name="connsiteX110" fmla="*/ 174688 w 176497"/>
              <a:gd name="connsiteY110" fmla="*/ 42696 h 96607"/>
              <a:gd name="connsiteX111" fmla="*/ 172974 w 176497"/>
              <a:gd name="connsiteY111" fmla="*/ 42411 h 96607"/>
              <a:gd name="connsiteX112" fmla="*/ 174974 w 176497"/>
              <a:gd name="connsiteY112" fmla="*/ 39839 h 96607"/>
              <a:gd name="connsiteX113" fmla="*/ 173927 w 176497"/>
              <a:gd name="connsiteY113" fmla="*/ 39172 h 96607"/>
              <a:gd name="connsiteX114" fmla="*/ 176498 w 176497"/>
              <a:gd name="connsiteY114" fmla="*/ 37267 h 96607"/>
              <a:gd name="connsiteX115" fmla="*/ 172593 w 176497"/>
              <a:gd name="connsiteY115" fmla="*/ 34600 h 96607"/>
              <a:gd name="connsiteX116" fmla="*/ 172402 w 176497"/>
              <a:gd name="connsiteY116" fmla="*/ 34600 h 96607"/>
              <a:gd name="connsiteX117" fmla="*/ 170783 w 176497"/>
              <a:gd name="connsiteY117" fmla="*/ 31457 h 96607"/>
              <a:gd name="connsiteX118" fmla="*/ 168116 w 176497"/>
              <a:gd name="connsiteY118" fmla="*/ 23170 h 96607"/>
              <a:gd name="connsiteX119" fmla="*/ 170212 w 176497"/>
              <a:gd name="connsiteY119" fmla="*/ 20598 h 96607"/>
              <a:gd name="connsiteX120" fmla="*/ 163068 w 176497"/>
              <a:gd name="connsiteY120" fmla="*/ 18408 h 96607"/>
              <a:gd name="connsiteX121" fmla="*/ 152019 w 176497"/>
              <a:gd name="connsiteY121" fmla="*/ 17646 h 96607"/>
              <a:gd name="connsiteX122" fmla="*/ 152400 w 176497"/>
              <a:gd name="connsiteY122" fmla="*/ 17265 h 96607"/>
              <a:gd name="connsiteX123" fmla="*/ 130969 w 176497"/>
              <a:gd name="connsiteY123" fmla="*/ 18598 h 96607"/>
              <a:gd name="connsiteX124" fmla="*/ 131921 w 176497"/>
              <a:gd name="connsiteY124" fmla="*/ 18979 h 96607"/>
              <a:gd name="connsiteX125" fmla="*/ 129921 w 176497"/>
              <a:gd name="connsiteY125" fmla="*/ 18884 h 96607"/>
              <a:gd name="connsiteX126" fmla="*/ 121539 w 176497"/>
              <a:gd name="connsiteY126" fmla="*/ 18312 h 96607"/>
              <a:gd name="connsiteX127" fmla="*/ 122205 w 176497"/>
              <a:gd name="connsiteY127" fmla="*/ 17646 h 96607"/>
              <a:gd name="connsiteX128" fmla="*/ 95821 w 176497"/>
              <a:gd name="connsiteY128" fmla="*/ 13645 h 96607"/>
              <a:gd name="connsiteX129" fmla="*/ 95726 w 176497"/>
              <a:gd name="connsiteY129" fmla="*/ 14312 h 96607"/>
              <a:gd name="connsiteX130" fmla="*/ 90773 w 176497"/>
              <a:gd name="connsiteY130" fmla="*/ 13169 h 96607"/>
              <a:gd name="connsiteX131" fmla="*/ 102203 w 176497"/>
              <a:gd name="connsiteY131" fmla="*/ 16217 h 96607"/>
              <a:gd name="connsiteX132" fmla="*/ 92773 w 176497"/>
              <a:gd name="connsiteY132" fmla="*/ 16217 h 96607"/>
              <a:gd name="connsiteX133" fmla="*/ 99346 w 176497"/>
              <a:gd name="connsiteY133" fmla="*/ 17455 h 96607"/>
              <a:gd name="connsiteX134" fmla="*/ 88868 w 176497"/>
              <a:gd name="connsiteY134" fmla="*/ 16884 h 96607"/>
              <a:gd name="connsiteX135" fmla="*/ 92297 w 176497"/>
              <a:gd name="connsiteY135" fmla="*/ 16884 h 96607"/>
              <a:gd name="connsiteX136" fmla="*/ 89154 w 176497"/>
              <a:gd name="connsiteY136" fmla="*/ 15550 h 96607"/>
              <a:gd name="connsiteX137" fmla="*/ 62198 w 176497"/>
              <a:gd name="connsiteY137" fmla="*/ 11359 h 96607"/>
              <a:gd name="connsiteX138" fmla="*/ 60484 w 176497"/>
              <a:gd name="connsiteY138" fmla="*/ 10407 h 96607"/>
              <a:gd name="connsiteX139" fmla="*/ 38005 w 176497"/>
              <a:gd name="connsiteY139" fmla="*/ 6978 h 96607"/>
              <a:gd name="connsiteX140" fmla="*/ 38481 w 176497"/>
              <a:gd name="connsiteY140" fmla="*/ 6692 h 96607"/>
              <a:gd name="connsiteX141" fmla="*/ 32385 w 176497"/>
              <a:gd name="connsiteY141" fmla="*/ 4501 h 96607"/>
              <a:gd name="connsiteX142" fmla="*/ 34290 w 176497"/>
              <a:gd name="connsiteY142" fmla="*/ 4120 h 96607"/>
              <a:gd name="connsiteX143" fmla="*/ 31146 w 176497"/>
              <a:gd name="connsiteY143" fmla="*/ 3549 h 96607"/>
              <a:gd name="connsiteX144" fmla="*/ 32004 w 176497"/>
              <a:gd name="connsiteY144" fmla="*/ 3358 h 96607"/>
              <a:gd name="connsiteX145" fmla="*/ 29813 w 176497"/>
              <a:gd name="connsiteY145" fmla="*/ 1072 h 96607"/>
              <a:gd name="connsiteX146" fmla="*/ 30385 w 176497"/>
              <a:gd name="connsiteY146" fmla="*/ 501 h 96607"/>
              <a:gd name="connsiteX147" fmla="*/ 29242 w 176497"/>
              <a:gd name="connsiteY147" fmla="*/ 215 h 96607"/>
              <a:gd name="connsiteX148" fmla="*/ 31146 w 176497"/>
              <a:gd name="connsiteY148" fmla="*/ 2787 h 96607"/>
              <a:gd name="connsiteX149" fmla="*/ 27527 w 176497"/>
              <a:gd name="connsiteY149" fmla="*/ 3834 h 96607"/>
              <a:gd name="connsiteX150" fmla="*/ 33338 w 176497"/>
              <a:gd name="connsiteY150" fmla="*/ 6120 h 96607"/>
              <a:gd name="connsiteX151" fmla="*/ 32766 w 176497"/>
              <a:gd name="connsiteY151" fmla="*/ 6692 h 96607"/>
              <a:gd name="connsiteX152" fmla="*/ 33623 w 176497"/>
              <a:gd name="connsiteY152" fmla="*/ 6501 h 96607"/>
              <a:gd name="connsiteX153" fmla="*/ 33718 w 176497"/>
              <a:gd name="connsiteY153" fmla="*/ 8311 h 96607"/>
              <a:gd name="connsiteX154" fmla="*/ 24193 w 176497"/>
              <a:gd name="connsiteY154" fmla="*/ 4882 h 96607"/>
              <a:gd name="connsiteX155" fmla="*/ 26194 w 176497"/>
              <a:gd name="connsiteY155" fmla="*/ 6025 h 96607"/>
              <a:gd name="connsiteX156" fmla="*/ 25527 w 176497"/>
              <a:gd name="connsiteY156" fmla="*/ 6216 h 96607"/>
              <a:gd name="connsiteX157" fmla="*/ 30289 w 176497"/>
              <a:gd name="connsiteY157" fmla="*/ 7930 h 96607"/>
              <a:gd name="connsiteX158" fmla="*/ 23622 w 176497"/>
              <a:gd name="connsiteY158" fmla="*/ 6501 h 96607"/>
              <a:gd name="connsiteX159" fmla="*/ 24289 w 176497"/>
              <a:gd name="connsiteY159" fmla="*/ 6311 h 96607"/>
              <a:gd name="connsiteX160" fmla="*/ 21241 w 176497"/>
              <a:gd name="connsiteY160" fmla="*/ 6406 h 96607"/>
              <a:gd name="connsiteX161" fmla="*/ 23050 w 176497"/>
              <a:gd name="connsiteY161" fmla="*/ 6787 h 96607"/>
              <a:gd name="connsiteX162" fmla="*/ 21527 w 176497"/>
              <a:gd name="connsiteY162" fmla="*/ 7168 h 96607"/>
              <a:gd name="connsiteX163" fmla="*/ 18002 w 176497"/>
              <a:gd name="connsiteY163" fmla="*/ 8216 h 96607"/>
              <a:gd name="connsiteX164" fmla="*/ 19050 w 176497"/>
              <a:gd name="connsiteY164" fmla="*/ 7359 h 96607"/>
              <a:gd name="connsiteX165" fmla="*/ 20764 w 176497"/>
              <a:gd name="connsiteY165" fmla="*/ 8121 h 96607"/>
              <a:gd name="connsiteX166" fmla="*/ 20288 w 176497"/>
              <a:gd name="connsiteY166" fmla="*/ 7263 h 96607"/>
              <a:gd name="connsiteX167" fmla="*/ 20764 w 176497"/>
              <a:gd name="connsiteY167" fmla="*/ 6978 h 96607"/>
              <a:gd name="connsiteX168" fmla="*/ 17240 w 176497"/>
              <a:gd name="connsiteY168" fmla="*/ 6882 h 96607"/>
              <a:gd name="connsiteX169" fmla="*/ 17430 w 176497"/>
              <a:gd name="connsiteY169" fmla="*/ 8692 h 96607"/>
              <a:gd name="connsiteX170" fmla="*/ 12859 w 176497"/>
              <a:gd name="connsiteY170" fmla="*/ 14883 h 96607"/>
              <a:gd name="connsiteX171" fmla="*/ 16669 w 176497"/>
              <a:gd name="connsiteY171" fmla="*/ 11740 h 96607"/>
              <a:gd name="connsiteX172" fmla="*/ 13906 w 176497"/>
              <a:gd name="connsiteY172" fmla="*/ 15455 h 96607"/>
              <a:gd name="connsiteX173" fmla="*/ 14192 w 176497"/>
              <a:gd name="connsiteY173" fmla="*/ 16217 h 96607"/>
              <a:gd name="connsiteX174" fmla="*/ 15240 w 176497"/>
              <a:gd name="connsiteY174" fmla="*/ 16122 h 96607"/>
              <a:gd name="connsiteX175" fmla="*/ 16383 w 176497"/>
              <a:gd name="connsiteY175" fmla="*/ 14883 h 96607"/>
              <a:gd name="connsiteX176" fmla="*/ 14478 w 176497"/>
              <a:gd name="connsiteY176" fmla="*/ 16979 h 96607"/>
              <a:gd name="connsiteX177" fmla="*/ 14383 w 176497"/>
              <a:gd name="connsiteY177" fmla="*/ 19455 h 96607"/>
              <a:gd name="connsiteX178" fmla="*/ 16383 w 176497"/>
              <a:gd name="connsiteY178" fmla="*/ 16979 h 96607"/>
              <a:gd name="connsiteX179" fmla="*/ 15335 w 176497"/>
              <a:gd name="connsiteY179" fmla="*/ 19646 h 96607"/>
              <a:gd name="connsiteX180" fmla="*/ 14288 w 176497"/>
              <a:gd name="connsiteY180" fmla="*/ 19455 h 96607"/>
              <a:gd name="connsiteX181" fmla="*/ 12192 w 176497"/>
              <a:gd name="connsiteY181" fmla="*/ 22980 h 96607"/>
              <a:gd name="connsiteX182" fmla="*/ 11525 w 176497"/>
              <a:gd name="connsiteY182" fmla="*/ 24980 h 96607"/>
              <a:gd name="connsiteX183" fmla="*/ 12096 w 176497"/>
              <a:gd name="connsiteY183" fmla="*/ 26218 h 96607"/>
              <a:gd name="connsiteX184" fmla="*/ 9715 w 176497"/>
              <a:gd name="connsiteY184" fmla="*/ 30028 h 96607"/>
              <a:gd name="connsiteX185" fmla="*/ 10382 w 176497"/>
              <a:gd name="connsiteY185" fmla="*/ 30885 h 96607"/>
              <a:gd name="connsiteX186" fmla="*/ 9049 w 176497"/>
              <a:gd name="connsiteY186" fmla="*/ 33838 h 96607"/>
              <a:gd name="connsiteX187" fmla="*/ 10382 w 176497"/>
              <a:gd name="connsiteY187" fmla="*/ 34886 h 96607"/>
              <a:gd name="connsiteX188" fmla="*/ 8763 w 176497"/>
              <a:gd name="connsiteY188" fmla="*/ 36315 h 96607"/>
              <a:gd name="connsiteX189" fmla="*/ 7715 w 176497"/>
              <a:gd name="connsiteY189" fmla="*/ 38982 h 96607"/>
              <a:gd name="connsiteX190" fmla="*/ 6096 w 176497"/>
              <a:gd name="connsiteY190" fmla="*/ 38601 h 96607"/>
              <a:gd name="connsiteX191" fmla="*/ 7144 w 176497"/>
              <a:gd name="connsiteY191" fmla="*/ 39553 h 96607"/>
              <a:gd name="connsiteX192" fmla="*/ 5619 w 176497"/>
              <a:gd name="connsiteY192" fmla="*/ 40601 h 96607"/>
              <a:gd name="connsiteX193" fmla="*/ 6382 w 176497"/>
              <a:gd name="connsiteY193" fmla="*/ 42220 h 96607"/>
              <a:gd name="connsiteX194" fmla="*/ 952 w 176497"/>
              <a:gd name="connsiteY194" fmla="*/ 50316 h 96607"/>
              <a:gd name="connsiteX195" fmla="*/ 147828 w 176497"/>
              <a:gd name="connsiteY195" fmla="*/ 19741 h 96607"/>
              <a:gd name="connsiteX196" fmla="*/ 142018 w 176497"/>
              <a:gd name="connsiteY196" fmla="*/ 19455 h 96607"/>
              <a:gd name="connsiteX197" fmla="*/ 147828 w 176497"/>
              <a:gd name="connsiteY197" fmla="*/ 19741 h 96607"/>
              <a:gd name="connsiteX198" fmla="*/ 117348 w 176497"/>
              <a:gd name="connsiteY198" fmla="*/ 18503 h 96607"/>
              <a:gd name="connsiteX199" fmla="*/ 114395 w 176497"/>
              <a:gd name="connsiteY199" fmla="*/ 18027 h 96607"/>
              <a:gd name="connsiteX200" fmla="*/ 117348 w 176497"/>
              <a:gd name="connsiteY200" fmla="*/ 18503 h 96607"/>
              <a:gd name="connsiteX201" fmla="*/ 111728 w 176497"/>
              <a:gd name="connsiteY201" fmla="*/ 18217 h 96607"/>
              <a:gd name="connsiteX202" fmla="*/ 109538 w 176497"/>
              <a:gd name="connsiteY202" fmla="*/ 17360 h 96607"/>
              <a:gd name="connsiteX203" fmla="*/ 111728 w 176497"/>
              <a:gd name="connsiteY203" fmla="*/ 18217 h 96607"/>
              <a:gd name="connsiteX204" fmla="*/ 66960 w 176497"/>
              <a:gd name="connsiteY204" fmla="*/ 87940 h 96607"/>
              <a:gd name="connsiteX205" fmla="*/ 69437 w 176497"/>
              <a:gd name="connsiteY205" fmla="*/ 88226 h 96607"/>
              <a:gd name="connsiteX206" fmla="*/ 66960 w 176497"/>
              <a:gd name="connsiteY206" fmla="*/ 87940 h 96607"/>
              <a:gd name="connsiteX207" fmla="*/ 77248 w 176497"/>
              <a:gd name="connsiteY207" fmla="*/ 90036 h 96607"/>
              <a:gd name="connsiteX208" fmla="*/ 74580 w 176497"/>
              <a:gd name="connsiteY208" fmla="*/ 89083 h 96607"/>
              <a:gd name="connsiteX209" fmla="*/ 77248 w 176497"/>
              <a:gd name="connsiteY209" fmla="*/ 90036 h 96607"/>
              <a:gd name="connsiteX210" fmla="*/ 70866 w 176497"/>
              <a:gd name="connsiteY210" fmla="*/ 89750 h 96607"/>
              <a:gd name="connsiteX211" fmla="*/ 79629 w 176497"/>
              <a:gd name="connsiteY211" fmla="*/ 90702 h 96607"/>
              <a:gd name="connsiteX212" fmla="*/ 78581 w 176497"/>
              <a:gd name="connsiteY212" fmla="*/ 90226 h 96607"/>
              <a:gd name="connsiteX213" fmla="*/ 85249 w 176497"/>
              <a:gd name="connsiteY213" fmla="*/ 92322 h 96607"/>
              <a:gd name="connsiteX214" fmla="*/ 73533 w 176497"/>
              <a:gd name="connsiteY214" fmla="*/ 90512 h 96607"/>
              <a:gd name="connsiteX215" fmla="*/ 71723 w 176497"/>
              <a:gd name="connsiteY215" fmla="*/ 90321 h 96607"/>
              <a:gd name="connsiteX216" fmla="*/ 70866 w 176497"/>
              <a:gd name="connsiteY216" fmla="*/ 89750 h 96607"/>
              <a:gd name="connsiteX217" fmla="*/ 69532 w 176497"/>
              <a:gd name="connsiteY217" fmla="*/ 14121 h 96607"/>
              <a:gd name="connsiteX218" fmla="*/ 66865 w 176497"/>
              <a:gd name="connsiteY218" fmla="*/ 13074 h 96607"/>
              <a:gd name="connsiteX219" fmla="*/ 69532 w 176497"/>
              <a:gd name="connsiteY219" fmla="*/ 14121 h 96607"/>
              <a:gd name="connsiteX220" fmla="*/ 64103 w 176497"/>
              <a:gd name="connsiteY220" fmla="*/ 12693 h 96607"/>
              <a:gd name="connsiteX221" fmla="*/ 61150 w 176497"/>
              <a:gd name="connsiteY221" fmla="*/ 11931 h 96607"/>
              <a:gd name="connsiteX222" fmla="*/ 64103 w 176497"/>
              <a:gd name="connsiteY222" fmla="*/ 12693 h 96607"/>
              <a:gd name="connsiteX223" fmla="*/ 41148 w 176497"/>
              <a:gd name="connsiteY223" fmla="*/ 9740 h 96607"/>
              <a:gd name="connsiteX224" fmla="*/ 43339 w 176497"/>
              <a:gd name="connsiteY224" fmla="*/ 10121 h 96607"/>
              <a:gd name="connsiteX225" fmla="*/ 39624 w 176497"/>
              <a:gd name="connsiteY225" fmla="*/ 10216 h 96607"/>
              <a:gd name="connsiteX226" fmla="*/ 38481 w 176497"/>
              <a:gd name="connsiteY226" fmla="*/ 9645 h 96607"/>
              <a:gd name="connsiteX227" fmla="*/ 39433 w 176497"/>
              <a:gd name="connsiteY227" fmla="*/ 9073 h 96607"/>
              <a:gd name="connsiteX228" fmla="*/ 37052 w 176497"/>
              <a:gd name="connsiteY228" fmla="*/ 7549 h 96607"/>
              <a:gd name="connsiteX229" fmla="*/ 41148 w 176497"/>
              <a:gd name="connsiteY229" fmla="*/ 9740 h 96607"/>
              <a:gd name="connsiteX230" fmla="*/ 15526 w 176497"/>
              <a:gd name="connsiteY230" fmla="*/ 11740 h 96607"/>
              <a:gd name="connsiteX231" fmla="*/ 19335 w 176497"/>
              <a:gd name="connsiteY231" fmla="*/ 9740 h 96607"/>
              <a:gd name="connsiteX232" fmla="*/ 15526 w 176497"/>
              <a:gd name="connsiteY232" fmla="*/ 11740 h 96607"/>
              <a:gd name="connsiteX233" fmla="*/ 15907 w 176497"/>
              <a:gd name="connsiteY233" fmla="*/ 13645 h 96607"/>
              <a:gd name="connsiteX234" fmla="*/ 17145 w 176497"/>
              <a:gd name="connsiteY234" fmla="*/ 12883 h 96607"/>
              <a:gd name="connsiteX235" fmla="*/ 16859 w 176497"/>
              <a:gd name="connsiteY235" fmla="*/ 13169 h 96607"/>
              <a:gd name="connsiteX236" fmla="*/ 17145 w 176497"/>
              <a:gd name="connsiteY236" fmla="*/ 13645 h 96607"/>
              <a:gd name="connsiteX237" fmla="*/ 15907 w 176497"/>
              <a:gd name="connsiteY237" fmla="*/ 13645 h 96607"/>
              <a:gd name="connsiteX238" fmla="*/ 5524 w 176497"/>
              <a:gd name="connsiteY238" fmla="*/ 50983 h 96607"/>
              <a:gd name="connsiteX239" fmla="*/ 5143 w 176497"/>
              <a:gd name="connsiteY239" fmla="*/ 51650 h 96607"/>
              <a:gd name="connsiteX240" fmla="*/ 4096 w 176497"/>
              <a:gd name="connsiteY240" fmla="*/ 51364 h 96607"/>
              <a:gd name="connsiteX241" fmla="*/ 5524 w 176497"/>
              <a:gd name="connsiteY241" fmla="*/ 50983 h 96607"/>
              <a:gd name="connsiteX242" fmla="*/ 4096 w 176497"/>
              <a:gd name="connsiteY242" fmla="*/ 53174 h 96607"/>
              <a:gd name="connsiteX243" fmla="*/ 3334 w 176497"/>
              <a:gd name="connsiteY243" fmla="*/ 51555 h 96607"/>
              <a:gd name="connsiteX244" fmla="*/ 4096 w 176497"/>
              <a:gd name="connsiteY244" fmla="*/ 53174 h 96607"/>
              <a:gd name="connsiteX245" fmla="*/ 3238 w 176497"/>
              <a:gd name="connsiteY245" fmla="*/ 55174 h 96607"/>
              <a:gd name="connsiteX246" fmla="*/ 2667 w 176497"/>
              <a:gd name="connsiteY246" fmla="*/ 55746 h 96607"/>
              <a:gd name="connsiteX247" fmla="*/ 3143 w 176497"/>
              <a:gd name="connsiteY247" fmla="*/ 53650 h 96607"/>
              <a:gd name="connsiteX248" fmla="*/ 3238 w 176497"/>
              <a:gd name="connsiteY248" fmla="*/ 55174 h 9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76497" h="96607">
                <a:moveTo>
                  <a:pt x="952" y="50316"/>
                </a:moveTo>
                <a:cubicBezTo>
                  <a:pt x="762" y="50697"/>
                  <a:pt x="571" y="51650"/>
                  <a:pt x="0" y="52317"/>
                </a:cubicBezTo>
                <a:cubicBezTo>
                  <a:pt x="381" y="51936"/>
                  <a:pt x="1333" y="52126"/>
                  <a:pt x="1524" y="52698"/>
                </a:cubicBezTo>
                <a:cubicBezTo>
                  <a:pt x="1333" y="53555"/>
                  <a:pt x="857" y="53936"/>
                  <a:pt x="381" y="53841"/>
                </a:cubicBezTo>
                <a:cubicBezTo>
                  <a:pt x="381" y="54984"/>
                  <a:pt x="1238" y="53745"/>
                  <a:pt x="1524" y="53745"/>
                </a:cubicBezTo>
                <a:cubicBezTo>
                  <a:pt x="2095" y="54412"/>
                  <a:pt x="2000" y="55174"/>
                  <a:pt x="1905" y="56031"/>
                </a:cubicBezTo>
                <a:cubicBezTo>
                  <a:pt x="3524" y="56412"/>
                  <a:pt x="4667" y="56889"/>
                  <a:pt x="4763" y="59175"/>
                </a:cubicBezTo>
                <a:cubicBezTo>
                  <a:pt x="4572" y="60127"/>
                  <a:pt x="4000" y="60032"/>
                  <a:pt x="3429" y="59937"/>
                </a:cubicBezTo>
                <a:cubicBezTo>
                  <a:pt x="3143" y="59746"/>
                  <a:pt x="3334" y="59175"/>
                  <a:pt x="3620" y="59270"/>
                </a:cubicBezTo>
                <a:cubicBezTo>
                  <a:pt x="3524" y="58603"/>
                  <a:pt x="1810" y="60508"/>
                  <a:pt x="2191" y="61461"/>
                </a:cubicBezTo>
                <a:cubicBezTo>
                  <a:pt x="1428" y="61080"/>
                  <a:pt x="1238" y="62032"/>
                  <a:pt x="476" y="61842"/>
                </a:cubicBezTo>
                <a:cubicBezTo>
                  <a:pt x="95" y="63461"/>
                  <a:pt x="1143" y="61270"/>
                  <a:pt x="1810" y="62127"/>
                </a:cubicBezTo>
                <a:cubicBezTo>
                  <a:pt x="476" y="62508"/>
                  <a:pt x="1714" y="63175"/>
                  <a:pt x="2095" y="64032"/>
                </a:cubicBezTo>
                <a:cubicBezTo>
                  <a:pt x="1810" y="64890"/>
                  <a:pt x="1048" y="64985"/>
                  <a:pt x="1428" y="66033"/>
                </a:cubicBezTo>
                <a:cubicBezTo>
                  <a:pt x="952" y="66795"/>
                  <a:pt x="762" y="64985"/>
                  <a:pt x="381" y="66509"/>
                </a:cubicBezTo>
                <a:cubicBezTo>
                  <a:pt x="1714" y="67652"/>
                  <a:pt x="2762" y="66414"/>
                  <a:pt x="3905" y="67271"/>
                </a:cubicBezTo>
                <a:cubicBezTo>
                  <a:pt x="3429" y="68128"/>
                  <a:pt x="2953" y="68223"/>
                  <a:pt x="4000" y="68033"/>
                </a:cubicBezTo>
                <a:cubicBezTo>
                  <a:pt x="4000" y="68319"/>
                  <a:pt x="4000" y="69652"/>
                  <a:pt x="3429" y="69747"/>
                </a:cubicBezTo>
                <a:cubicBezTo>
                  <a:pt x="3429" y="70224"/>
                  <a:pt x="3714" y="70509"/>
                  <a:pt x="4191" y="70605"/>
                </a:cubicBezTo>
                <a:cubicBezTo>
                  <a:pt x="3810" y="71271"/>
                  <a:pt x="3143" y="70890"/>
                  <a:pt x="2953" y="72129"/>
                </a:cubicBezTo>
                <a:cubicBezTo>
                  <a:pt x="4667" y="73081"/>
                  <a:pt x="5143" y="70509"/>
                  <a:pt x="6953" y="71557"/>
                </a:cubicBezTo>
                <a:cubicBezTo>
                  <a:pt x="7239" y="70795"/>
                  <a:pt x="6382" y="71081"/>
                  <a:pt x="6477" y="70414"/>
                </a:cubicBezTo>
                <a:cubicBezTo>
                  <a:pt x="8954" y="71843"/>
                  <a:pt x="9334" y="75177"/>
                  <a:pt x="12096" y="76320"/>
                </a:cubicBezTo>
                <a:cubicBezTo>
                  <a:pt x="12096" y="74605"/>
                  <a:pt x="14383" y="76415"/>
                  <a:pt x="13621" y="78034"/>
                </a:cubicBezTo>
                <a:cubicBezTo>
                  <a:pt x="16954" y="78034"/>
                  <a:pt x="16002" y="77463"/>
                  <a:pt x="19431" y="79177"/>
                </a:cubicBezTo>
                <a:cubicBezTo>
                  <a:pt x="18859" y="80034"/>
                  <a:pt x="18002" y="80415"/>
                  <a:pt x="16954" y="80130"/>
                </a:cubicBezTo>
                <a:cubicBezTo>
                  <a:pt x="17145" y="82416"/>
                  <a:pt x="19335" y="81654"/>
                  <a:pt x="20955" y="81939"/>
                </a:cubicBezTo>
                <a:cubicBezTo>
                  <a:pt x="20383" y="81082"/>
                  <a:pt x="20955" y="81177"/>
                  <a:pt x="21717" y="81368"/>
                </a:cubicBezTo>
                <a:cubicBezTo>
                  <a:pt x="21621" y="81654"/>
                  <a:pt x="21431" y="81558"/>
                  <a:pt x="21241" y="81654"/>
                </a:cubicBezTo>
                <a:cubicBezTo>
                  <a:pt x="26384" y="83559"/>
                  <a:pt x="32766" y="83178"/>
                  <a:pt x="38957" y="84416"/>
                </a:cubicBezTo>
                <a:cubicBezTo>
                  <a:pt x="39148" y="83844"/>
                  <a:pt x="38862" y="83749"/>
                  <a:pt x="38862" y="83368"/>
                </a:cubicBezTo>
                <a:cubicBezTo>
                  <a:pt x="41624" y="83178"/>
                  <a:pt x="43148" y="84987"/>
                  <a:pt x="39624" y="84225"/>
                </a:cubicBezTo>
                <a:cubicBezTo>
                  <a:pt x="39624" y="84797"/>
                  <a:pt x="42005" y="85178"/>
                  <a:pt x="42863" y="85749"/>
                </a:cubicBezTo>
                <a:cubicBezTo>
                  <a:pt x="42196" y="85083"/>
                  <a:pt x="43053" y="84606"/>
                  <a:pt x="43624" y="84035"/>
                </a:cubicBezTo>
                <a:cubicBezTo>
                  <a:pt x="44005" y="85749"/>
                  <a:pt x="45244" y="84892"/>
                  <a:pt x="46672" y="85178"/>
                </a:cubicBezTo>
                <a:cubicBezTo>
                  <a:pt x="46482" y="83940"/>
                  <a:pt x="45815" y="85083"/>
                  <a:pt x="45434" y="84321"/>
                </a:cubicBezTo>
                <a:cubicBezTo>
                  <a:pt x="46005" y="83559"/>
                  <a:pt x="47244" y="84416"/>
                  <a:pt x="47625" y="84702"/>
                </a:cubicBezTo>
                <a:cubicBezTo>
                  <a:pt x="47530" y="85083"/>
                  <a:pt x="47149" y="84892"/>
                  <a:pt x="46863" y="84987"/>
                </a:cubicBezTo>
                <a:cubicBezTo>
                  <a:pt x="46767" y="85749"/>
                  <a:pt x="47815" y="85273"/>
                  <a:pt x="48196" y="85559"/>
                </a:cubicBezTo>
                <a:cubicBezTo>
                  <a:pt x="48196" y="85273"/>
                  <a:pt x="48006" y="85178"/>
                  <a:pt x="48101" y="84797"/>
                </a:cubicBezTo>
                <a:cubicBezTo>
                  <a:pt x="50578" y="85083"/>
                  <a:pt x="51530" y="85559"/>
                  <a:pt x="53626" y="85940"/>
                </a:cubicBezTo>
                <a:cubicBezTo>
                  <a:pt x="53911" y="86130"/>
                  <a:pt x="53435" y="86416"/>
                  <a:pt x="53435" y="86988"/>
                </a:cubicBezTo>
                <a:cubicBezTo>
                  <a:pt x="54578" y="86226"/>
                  <a:pt x="54387" y="87845"/>
                  <a:pt x="55721" y="87273"/>
                </a:cubicBezTo>
                <a:cubicBezTo>
                  <a:pt x="55530" y="86226"/>
                  <a:pt x="55054" y="86702"/>
                  <a:pt x="54007" y="86321"/>
                </a:cubicBezTo>
                <a:cubicBezTo>
                  <a:pt x="55721" y="86035"/>
                  <a:pt x="58007" y="85845"/>
                  <a:pt x="59150" y="86988"/>
                </a:cubicBezTo>
                <a:cubicBezTo>
                  <a:pt x="58674" y="87654"/>
                  <a:pt x="57531" y="86892"/>
                  <a:pt x="57055" y="87464"/>
                </a:cubicBezTo>
                <a:cubicBezTo>
                  <a:pt x="57817" y="88607"/>
                  <a:pt x="59817" y="88226"/>
                  <a:pt x="61055" y="88321"/>
                </a:cubicBezTo>
                <a:cubicBezTo>
                  <a:pt x="60293" y="86321"/>
                  <a:pt x="62198" y="89274"/>
                  <a:pt x="62484" y="87845"/>
                </a:cubicBezTo>
                <a:cubicBezTo>
                  <a:pt x="62960" y="88131"/>
                  <a:pt x="62103" y="88321"/>
                  <a:pt x="62579" y="88893"/>
                </a:cubicBezTo>
                <a:cubicBezTo>
                  <a:pt x="64389" y="88893"/>
                  <a:pt x="65437" y="89845"/>
                  <a:pt x="67246" y="89750"/>
                </a:cubicBezTo>
                <a:cubicBezTo>
                  <a:pt x="66865" y="88607"/>
                  <a:pt x="66199" y="89655"/>
                  <a:pt x="65722" y="88893"/>
                </a:cubicBezTo>
                <a:cubicBezTo>
                  <a:pt x="67056" y="88035"/>
                  <a:pt x="67532" y="89940"/>
                  <a:pt x="69532" y="89655"/>
                </a:cubicBezTo>
                <a:cubicBezTo>
                  <a:pt x="68770" y="90512"/>
                  <a:pt x="68008" y="89464"/>
                  <a:pt x="67627" y="90512"/>
                </a:cubicBezTo>
                <a:cubicBezTo>
                  <a:pt x="67818" y="91083"/>
                  <a:pt x="68294" y="91274"/>
                  <a:pt x="68866" y="91369"/>
                </a:cubicBezTo>
                <a:cubicBezTo>
                  <a:pt x="68770" y="91083"/>
                  <a:pt x="68675" y="90798"/>
                  <a:pt x="68770" y="90321"/>
                </a:cubicBezTo>
                <a:cubicBezTo>
                  <a:pt x="75819" y="91655"/>
                  <a:pt x="78867" y="92607"/>
                  <a:pt x="86010" y="93846"/>
                </a:cubicBezTo>
                <a:cubicBezTo>
                  <a:pt x="86010" y="93465"/>
                  <a:pt x="85725" y="93560"/>
                  <a:pt x="85630" y="93465"/>
                </a:cubicBezTo>
                <a:cubicBezTo>
                  <a:pt x="92202" y="90798"/>
                  <a:pt x="99155" y="95084"/>
                  <a:pt x="106299" y="94893"/>
                </a:cubicBezTo>
                <a:cubicBezTo>
                  <a:pt x="106108" y="95370"/>
                  <a:pt x="105727" y="95655"/>
                  <a:pt x="105156" y="95560"/>
                </a:cubicBezTo>
                <a:cubicBezTo>
                  <a:pt x="106489" y="96894"/>
                  <a:pt x="108013" y="95274"/>
                  <a:pt x="109538" y="95465"/>
                </a:cubicBezTo>
                <a:cubicBezTo>
                  <a:pt x="108395" y="97275"/>
                  <a:pt x="110680" y="94322"/>
                  <a:pt x="109728" y="96513"/>
                </a:cubicBezTo>
                <a:lnTo>
                  <a:pt x="112966" y="96608"/>
                </a:lnTo>
                <a:cubicBezTo>
                  <a:pt x="112776" y="96036"/>
                  <a:pt x="112395" y="95846"/>
                  <a:pt x="111823" y="95846"/>
                </a:cubicBezTo>
                <a:cubicBezTo>
                  <a:pt x="120396" y="95465"/>
                  <a:pt x="130778" y="97084"/>
                  <a:pt x="138017" y="95846"/>
                </a:cubicBezTo>
                <a:cubicBezTo>
                  <a:pt x="138017" y="96227"/>
                  <a:pt x="137731" y="96132"/>
                  <a:pt x="137541" y="96227"/>
                </a:cubicBezTo>
                <a:cubicBezTo>
                  <a:pt x="142494" y="97084"/>
                  <a:pt x="151829" y="91941"/>
                  <a:pt x="156876" y="92607"/>
                </a:cubicBezTo>
                <a:cubicBezTo>
                  <a:pt x="157543" y="92703"/>
                  <a:pt x="157734" y="94036"/>
                  <a:pt x="158305" y="93655"/>
                </a:cubicBezTo>
                <a:cubicBezTo>
                  <a:pt x="158401" y="94036"/>
                  <a:pt x="158305" y="94322"/>
                  <a:pt x="158115" y="94322"/>
                </a:cubicBezTo>
                <a:cubicBezTo>
                  <a:pt x="158686" y="95370"/>
                  <a:pt x="158877" y="91845"/>
                  <a:pt x="159925" y="93560"/>
                </a:cubicBezTo>
                <a:cubicBezTo>
                  <a:pt x="160211" y="92798"/>
                  <a:pt x="158210" y="92703"/>
                  <a:pt x="157639" y="92226"/>
                </a:cubicBezTo>
                <a:cubicBezTo>
                  <a:pt x="160782" y="90226"/>
                  <a:pt x="164306" y="89750"/>
                  <a:pt x="167735" y="90512"/>
                </a:cubicBezTo>
                <a:cubicBezTo>
                  <a:pt x="166401" y="89178"/>
                  <a:pt x="169164" y="89369"/>
                  <a:pt x="170212" y="89369"/>
                </a:cubicBezTo>
                <a:cubicBezTo>
                  <a:pt x="170497" y="88797"/>
                  <a:pt x="168211" y="89274"/>
                  <a:pt x="167926" y="88416"/>
                </a:cubicBezTo>
                <a:cubicBezTo>
                  <a:pt x="168593" y="87273"/>
                  <a:pt x="171831" y="87083"/>
                  <a:pt x="172688" y="88226"/>
                </a:cubicBezTo>
                <a:cubicBezTo>
                  <a:pt x="172974" y="88131"/>
                  <a:pt x="172783" y="87845"/>
                  <a:pt x="172688" y="87845"/>
                </a:cubicBezTo>
                <a:cubicBezTo>
                  <a:pt x="172688" y="87464"/>
                  <a:pt x="172974" y="87559"/>
                  <a:pt x="173164" y="87464"/>
                </a:cubicBezTo>
                <a:cubicBezTo>
                  <a:pt x="173164" y="86702"/>
                  <a:pt x="172402" y="87369"/>
                  <a:pt x="172021" y="87178"/>
                </a:cubicBezTo>
                <a:cubicBezTo>
                  <a:pt x="171926" y="86416"/>
                  <a:pt x="172783" y="86988"/>
                  <a:pt x="173164" y="86797"/>
                </a:cubicBezTo>
                <a:cubicBezTo>
                  <a:pt x="172021" y="85845"/>
                  <a:pt x="173641" y="85178"/>
                  <a:pt x="174688" y="85273"/>
                </a:cubicBezTo>
                <a:cubicBezTo>
                  <a:pt x="174974" y="85273"/>
                  <a:pt x="172212" y="83749"/>
                  <a:pt x="173641" y="82892"/>
                </a:cubicBezTo>
                <a:cubicBezTo>
                  <a:pt x="172974" y="82320"/>
                  <a:pt x="172212" y="81749"/>
                  <a:pt x="171926" y="80511"/>
                </a:cubicBezTo>
                <a:cubicBezTo>
                  <a:pt x="172117" y="78987"/>
                  <a:pt x="173069" y="78606"/>
                  <a:pt x="172593" y="76224"/>
                </a:cubicBezTo>
                <a:cubicBezTo>
                  <a:pt x="173069" y="75653"/>
                  <a:pt x="174403" y="76796"/>
                  <a:pt x="175450" y="76415"/>
                </a:cubicBezTo>
                <a:cubicBezTo>
                  <a:pt x="175260" y="75843"/>
                  <a:pt x="174688" y="75843"/>
                  <a:pt x="174307" y="75367"/>
                </a:cubicBezTo>
                <a:cubicBezTo>
                  <a:pt x="174784" y="74034"/>
                  <a:pt x="175831" y="72986"/>
                  <a:pt x="174974" y="71462"/>
                </a:cubicBezTo>
                <a:cubicBezTo>
                  <a:pt x="174974" y="71081"/>
                  <a:pt x="175355" y="71176"/>
                  <a:pt x="175355" y="70700"/>
                </a:cubicBezTo>
                <a:cubicBezTo>
                  <a:pt x="175926" y="70414"/>
                  <a:pt x="175831" y="71367"/>
                  <a:pt x="176117" y="71748"/>
                </a:cubicBezTo>
                <a:cubicBezTo>
                  <a:pt x="176498" y="70700"/>
                  <a:pt x="175450" y="69176"/>
                  <a:pt x="174212" y="69747"/>
                </a:cubicBezTo>
                <a:cubicBezTo>
                  <a:pt x="174307" y="68509"/>
                  <a:pt x="175070" y="68128"/>
                  <a:pt x="176117" y="68223"/>
                </a:cubicBezTo>
                <a:cubicBezTo>
                  <a:pt x="176784" y="67652"/>
                  <a:pt x="175164" y="67938"/>
                  <a:pt x="174784" y="67938"/>
                </a:cubicBezTo>
                <a:cubicBezTo>
                  <a:pt x="175070" y="67271"/>
                  <a:pt x="176117" y="67652"/>
                  <a:pt x="176498" y="67176"/>
                </a:cubicBezTo>
                <a:cubicBezTo>
                  <a:pt x="176403" y="66414"/>
                  <a:pt x="175450" y="67080"/>
                  <a:pt x="174974" y="66890"/>
                </a:cubicBezTo>
                <a:cubicBezTo>
                  <a:pt x="174593" y="66414"/>
                  <a:pt x="173831" y="65175"/>
                  <a:pt x="174879" y="65175"/>
                </a:cubicBezTo>
                <a:cubicBezTo>
                  <a:pt x="174784" y="64509"/>
                  <a:pt x="174117" y="64985"/>
                  <a:pt x="174212" y="64128"/>
                </a:cubicBezTo>
                <a:cubicBezTo>
                  <a:pt x="175164" y="63556"/>
                  <a:pt x="173545" y="63080"/>
                  <a:pt x="174784" y="63080"/>
                </a:cubicBezTo>
                <a:cubicBezTo>
                  <a:pt x="174688" y="62604"/>
                  <a:pt x="174212" y="62794"/>
                  <a:pt x="173927" y="62794"/>
                </a:cubicBezTo>
                <a:cubicBezTo>
                  <a:pt x="173450" y="60508"/>
                  <a:pt x="175070" y="61270"/>
                  <a:pt x="175736" y="60603"/>
                </a:cubicBezTo>
                <a:cubicBezTo>
                  <a:pt x="175546" y="59841"/>
                  <a:pt x="174498" y="60508"/>
                  <a:pt x="174021" y="60318"/>
                </a:cubicBezTo>
                <a:cubicBezTo>
                  <a:pt x="173164" y="59841"/>
                  <a:pt x="174021" y="58889"/>
                  <a:pt x="173260" y="58222"/>
                </a:cubicBezTo>
                <a:cubicBezTo>
                  <a:pt x="173355" y="57460"/>
                  <a:pt x="173641" y="58603"/>
                  <a:pt x="173927" y="57841"/>
                </a:cubicBezTo>
                <a:cubicBezTo>
                  <a:pt x="173641" y="57365"/>
                  <a:pt x="173545" y="56793"/>
                  <a:pt x="173260" y="56508"/>
                </a:cubicBezTo>
                <a:cubicBezTo>
                  <a:pt x="173831" y="55365"/>
                  <a:pt x="175926" y="55555"/>
                  <a:pt x="173450" y="55460"/>
                </a:cubicBezTo>
                <a:cubicBezTo>
                  <a:pt x="173831" y="54603"/>
                  <a:pt x="174879" y="54793"/>
                  <a:pt x="175546" y="54317"/>
                </a:cubicBezTo>
                <a:cubicBezTo>
                  <a:pt x="174879" y="53650"/>
                  <a:pt x="173545" y="54698"/>
                  <a:pt x="172783" y="54793"/>
                </a:cubicBezTo>
                <a:cubicBezTo>
                  <a:pt x="171926" y="54126"/>
                  <a:pt x="172212" y="53174"/>
                  <a:pt x="171735" y="51364"/>
                </a:cubicBezTo>
                <a:cubicBezTo>
                  <a:pt x="172212" y="50507"/>
                  <a:pt x="173641" y="51078"/>
                  <a:pt x="174117" y="51650"/>
                </a:cubicBezTo>
                <a:lnTo>
                  <a:pt x="174212" y="53364"/>
                </a:lnTo>
                <a:cubicBezTo>
                  <a:pt x="174688" y="52888"/>
                  <a:pt x="174498" y="51840"/>
                  <a:pt x="174117" y="51269"/>
                </a:cubicBezTo>
                <a:cubicBezTo>
                  <a:pt x="174117" y="50507"/>
                  <a:pt x="175070" y="51174"/>
                  <a:pt x="175164" y="50507"/>
                </a:cubicBezTo>
                <a:cubicBezTo>
                  <a:pt x="174212" y="51840"/>
                  <a:pt x="172117" y="45554"/>
                  <a:pt x="173069" y="43173"/>
                </a:cubicBezTo>
                <a:cubicBezTo>
                  <a:pt x="173355" y="42506"/>
                  <a:pt x="174403" y="43554"/>
                  <a:pt x="174688" y="42696"/>
                </a:cubicBezTo>
                <a:cubicBezTo>
                  <a:pt x="174784" y="42411"/>
                  <a:pt x="173260" y="42125"/>
                  <a:pt x="172974" y="42411"/>
                </a:cubicBezTo>
                <a:cubicBezTo>
                  <a:pt x="172783" y="40220"/>
                  <a:pt x="173831" y="40029"/>
                  <a:pt x="174974" y="39839"/>
                </a:cubicBezTo>
                <a:cubicBezTo>
                  <a:pt x="174879" y="39077"/>
                  <a:pt x="174403" y="39077"/>
                  <a:pt x="173927" y="39172"/>
                </a:cubicBezTo>
                <a:cubicBezTo>
                  <a:pt x="173831" y="37172"/>
                  <a:pt x="175641" y="37934"/>
                  <a:pt x="176498" y="37267"/>
                </a:cubicBezTo>
                <a:cubicBezTo>
                  <a:pt x="175164" y="37267"/>
                  <a:pt x="172688" y="37362"/>
                  <a:pt x="172593" y="34600"/>
                </a:cubicBezTo>
                <a:cubicBezTo>
                  <a:pt x="172974" y="34314"/>
                  <a:pt x="172307" y="34029"/>
                  <a:pt x="172402" y="34600"/>
                </a:cubicBezTo>
                <a:cubicBezTo>
                  <a:pt x="171164" y="34314"/>
                  <a:pt x="171450" y="32314"/>
                  <a:pt x="170783" y="31457"/>
                </a:cubicBezTo>
                <a:cubicBezTo>
                  <a:pt x="171735" y="26980"/>
                  <a:pt x="169640" y="25551"/>
                  <a:pt x="168116" y="23170"/>
                </a:cubicBezTo>
                <a:cubicBezTo>
                  <a:pt x="168497" y="21741"/>
                  <a:pt x="169545" y="21456"/>
                  <a:pt x="170212" y="20598"/>
                </a:cubicBezTo>
                <a:cubicBezTo>
                  <a:pt x="168402" y="17741"/>
                  <a:pt x="164973" y="21646"/>
                  <a:pt x="163068" y="18408"/>
                </a:cubicBezTo>
                <a:cubicBezTo>
                  <a:pt x="159639" y="19170"/>
                  <a:pt x="154877" y="19265"/>
                  <a:pt x="152019" y="17646"/>
                </a:cubicBezTo>
                <a:cubicBezTo>
                  <a:pt x="152019" y="17265"/>
                  <a:pt x="152209" y="17265"/>
                  <a:pt x="152400" y="17265"/>
                </a:cubicBezTo>
                <a:cubicBezTo>
                  <a:pt x="145923" y="16884"/>
                  <a:pt x="138493" y="19455"/>
                  <a:pt x="130969" y="18598"/>
                </a:cubicBezTo>
                <a:cubicBezTo>
                  <a:pt x="129444" y="18598"/>
                  <a:pt x="131921" y="19170"/>
                  <a:pt x="131921" y="18979"/>
                </a:cubicBezTo>
                <a:cubicBezTo>
                  <a:pt x="131826" y="20122"/>
                  <a:pt x="129444" y="18789"/>
                  <a:pt x="129921" y="18884"/>
                </a:cubicBezTo>
                <a:cubicBezTo>
                  <a:pt x="127825" y="18408"/>
                  <a:pt x="123063" y="18217"/>
                  <a:pt x="121539" y="18312"/>
                </a:cubicBezTo>
                <a:cubicBezTo>
                  <a:pt x="121444" y="17550"/>
                  <a:pt x="121825" y="17646"/>
                  <a:pt x="122205" y="17646"/>
                </a:cubicBezTo>
                <a:cubicBezTo>
                  <a:pt x="114490" y="15931"/>
                  <a:pt x="102298" y="16693"/>
                  <a:pt x="95821" y="13645"/>
                </a:cubicBezTo>
                <a:lnTo>
                  <a:pt x="95726" y="14312"/>
                </a:lnTo>
                <a:cubicBezTo>
                  <a:pt x="94392" y="12693"/>
                  <a:pt x="92297" y="13455"/>
                  <a:pt x="90773" y="13169"/>
                </a:cubicBezTo>
                <a:cubicBezTo>
                  <a:pt x="93250" y="14979"/>
                  <a:pt x="98679" y="14788"/>
                  <a:pt x="102203" y="16217"/>
                </a:cubicBezTo>
                <a:cubicBezTo>
                  <a:pt x="99155" y="16693"/>
                  <a:pt x="95155" y="16026"/>
                  <a:pt x="92773" y="16217"/>
                </a:cubicBezTo>
                <a:cubicBezTo>
                  <a:pt x="94774" y="16979"/>
                  <a:pt x="96964" y="17265"/>
                  <a:pt x="99346" y="17455"/>
                </a:cubicBezTo>
                <a:cubicBezTo>
                  <a:pt x="96202" y="18693"/>
                  <a:pt x="92678" y="17074"/>
                  <a:pt x="88868" y="16884"/>
                </a:cubicBezTo>
                <a:cubicBezTo>
                  <a:pt x="89725" y="16122"/>
                  <a:pt x="91249" y="16979"/>
                  <a:pt x="92297" y="16884"/>
                </a:cubicBezTo>
                <a:cubicBezTo>
                  <a:pt x="91630" y="14883"/>
                  <a:pt x="90201" y="15550"/>
                  <a:pt x="89154" y="15550"/>
                </a:cubicBezTo>
                <a:cubicBezTo>
                  <a:pt x="79820" y="15360"/>
                  <a:pt x="71056" y="12883"/>
                  <a:pt x="62198" y="11359"/>
                </a:cubicBezTo>
                <a:cubicBezTo>
                  <a:pt x="61626" y="11264"/>
                  <a:pt x="61150" y="10597"/>
                  <a:pt x="60484" y="10407"/>
                </a:cubicBezTo>
                <a:cubicBezTo>
                  <a:pt x="53340" y="7644"/>
                  <a:pt x="45053" y="8502"/>
                  <a:pt x="38005" y="6978"/>
                </a:cubicBezTo>
                <a:cubicBezTo>
                  <a:pt x="38100" y="6597"/>
                  <a:pt x="38290" y="6787"/>
                  <a:pt x="38481" y="6692"/>
                </a:cubicBezTo>
                <a:cubicBezTo>
                  <a:pt x="36766" y="5835"/>
                  <a:pt x="33909" y="6216"/>
                  <a:pt x="32385" y="4501"/>
                </a:cubicBezTo>
                <a:cubicBezTo>
                  <a:pt x="32766" y="3453"/>
                  <a:pt x="33909" y="6025"/>
                  <a:pt x="34290" y="4120"/>
                </a:cubicBezTo>
                <a:cubicBezTo>
                  <a:pt x="33623" y="4406"/>
                  <a:pt x="32385" y="3453"/>
                  <a:pt x="31146" y="3549"/>
                </a:cubicBezTo>
                <a:cubicBezTo>
                  <a:pt x="31337" y="2120"/>
                  <a:pt x="31623" y="3453"/>
                  <a:pt x="32004" y="3358"/>
                </a:cubicBezTo>
                <a:cubicBezTo>
                  <a:pt x="31528" y="1929"/>
                  <a:pt x="30766" y="2215"/>
                  <a:pt x="29813" y="1072"/>
                </a:cubicBezTo>
                <a:cubicBezTo>
                  <a:pt x="29813" y="501"/>
                  <a:pt x="30099" y="405"/>
                  <a:pt x="30385" y="501"/>
                </a:cubicBezTo>
                <a:cubicBezTo>
                  <a:pt x="30385" y="-547"/>
                  <a:pt x="29527" y="405"/>
                  <a:pt x="29242" y="215"/>
                </a:cubicBezTo>
                <a:cubicBezTo>
                  <a:pt x="29527" y="1453"/>
                  <a:pt x="29908" y="2596"/>
                  <a:pt x="31146" y="2787"/>
                </a:cubicBezTo>
                <a:cubicBezTo>
                  <a:pt x="30099" y="3549"/>
                  <a:pt x="29051" y="4406"/>
                  <a:pt x="27527" y="3834"/>
                </a:cubicBezTo>
                <a:cubicBezTo>
                  <a:pt x="28289" y="5739"/>
                  <a:pt x="30766" y="4977"/>
                  <a:pt x="33338" y="6120"/>
                </a:cubicBezTo>
                <a:cubicBezTo>
                  <a:pt x="33147" y="6406"/>
                  <a:pt x="33051" y="6692"/>
                  <a:pt x="32766" y="6692"/>
                </a:cubicBezTo>
                <a:cubicBezTo>
                  <a:pt x="32671" y="7549"/>
                  <a:pt x="33338" y="6406"/>
                  <a:pt x="33623" y="6501"/>
                </a:cubicBezTo>
                <a:cubicBezTo>
                  <a:pt x="34004" y="6597"/>
                  <a:pt x="33909" y="7454"/>
                  <a:pt x="33718" y="8311"/>
                </a:cubicBezTo>
                <a:cubicBezTo>
                  <a:pt x="29718" y="8121"/>
                  <a:pt x="27622" y="4215"/>
                  <a:pt x="24193" y="4882"/>
                </a:cubicBezTo>
                <a:cubicBezTo>
                  <a:pt x="24479" y="5835"/>
                  <a:pt x="25146" y="5549"/>
                  <a:pt x="26194" y="6025"/>
                </a:cubicBezTo>
                <a:cubicBezTo>
                  <a:pt x="26098" y="6406"/>
                  <a:pt x="25812" y="6216"/>
                  <a:pt x="25527" y="6216"/>
                </a:cubicBezTo>
                <a:cubicBezTo>
                  <a:pt x="26861" y="7073"/>
                  <a:pt x="28480" y="7549"/>
                  <a:pt x="30289" y="7930"/>
                </a:cubicBezTo>
                <a:cubicBezTo>
                  <a:pt x="27717" y="8692"/>
                  <a:pt x="24860" y="7740"/>
                  <a:pt x="23622" y="6501"/>
                </a:cubicBezTo>
                <a:cubicBezTo>
                  <a:pt x="23717" y="6120"/>
                  <a:pt x="24003" y="6311"/>
                  <a:pt x="24289" y="6311"/>
                </a:cubicBezTo>
                <a:cubicBezTo>
                  <a:pt x="23908" y="4120"/>
                  <a:pt x="22193" y="5644"/>
                  <a:pt x="21241" y="6406"/>
                </a:cubicBezTo>
                <a:cubicBezTo>
                  <a:pt x="21241" y="6882"/>
                  <a:pt x="22384" y="6406"/>
                  <a:pt x="23050" y="6787"/>
                </a:cubicBezTo>
                <a:cubicBezTo>
                  <a:pt x="22479" y="7454"/>
                  <a:pt x="22003" y="7930"/>
                  <a:pt x="21527" y="7168"/>
                </a:cubicBezTo>
                <a:cubicBezTo>
                  <a:pt x="21812" y="8883"/>
                  <a:pt x="18764" y="8692"/>
                  <a:pt x="18002" y="8216"/>
                </a:cubicBezTo>
                <a:cubicBezTo>
                  <a:pt x="18192" y="6882"/>
                  <a:pt x="18574" y="8502"/>
                  <a:pt x="19050" y="7359"/>
                </a:cubicBezTo>
                <a:cubicBezTo>
                  <a:pt x="18764" y="8597"/>
                  <a:pt x="19812" y="7644"/>
                  <a:pt x="20764" y="8121"/>
                </a:cubicBezTo>
                <a:cubicBezTo>
                  <a:pt x="21050" y="7454"/>
                  <a:pt x="20669" y="7359"/>
                  <a:pt x="20288" y="7263"/>
                </a:cubicBezTo>
                <a:cubicBezTo>
                  <a:pt x="20383" y="6882"/>
                  <a:pt x="20574" y="7073"/>
                  <a:pt x="20764" y="6978"/>
                </a:cubicBezTo>
                <a:cubicBezTo>
                  <a:pt x="19431" y="6692"/>
                  <a:pt x="18097" y="6692"/>
                  <a:pt x="17240" y="6882"/>
                </a:cubicBezTo>
                <a:cubicBezTo>
                  <a:pt x="17907" y="6882"/>
                  <a:pt x="17526" y="7740"/>
                  <a:pt x="17430" y="8692"/>
                </a:cubicBezTo>
                <a:cubicBezTo>
                  <a:pt x="15716" y="10216"/>
                  <a:pt x="13811" y="10978"/>
                  <a:pt x="12859" y="14883"/>
                </a:cubicBezTo>
                <a:cubicBezTo>
                  <a:pt x="14097" y="13359"/>
                  <a:pt x="15144" y="10883"/>
                  <a:pt x="16669" y="11740"/>
                </a:cubicBezTo>
                <a:cubicBezTo>
                  <a:pt x="16573" y="13169"/>
                  <a:pt x="15144" y="15455"/>
                  <a:pt x="13906" y="15455"/>
                </a:cubicBezTo>
                <a:cubicBezTo>
                  <a:pt x="13716" y="15931"/>
                  <a:pt x="15049" y="15360"/>
                  <a:pt x="14192" y="16217"/>
                </a:cubicBezTo>
                <a:cubicBezTo>
                  <a:pt x="14097" y="16884"/>
                  <a:pt x="14954" y="16122"/>
                  <a:pt x="15240" y="16122"/>
                </a:cubicBezTo>
                <a:cubicBezTo>
                  <a:pt x="14668" y="15455"/>
                  <a:pt x="15621" y="14788"/>
                  <a:pt x="16383" y="14883"/>
                </a:cubicBezTo>
                <a:cubicBezTo>
                  <a:pt x="15811" y="15836"/>
                  <a:pt x="15335" y="17169"/>
                  <a:pt x="14478" y="16979"/>
                </a:cubicBezTo>
                <a:cubicBezTo>
                  <a:pt x="14954" y="17836"/>
                  <a:pt x="14192" y="18503"/>
                  <a:pt x="14383" y="19455"/>
                </a:cubicBezTo>
                <a:cubicBezTo>
                  <a:pt x="15240" y="19170"/>
                  <a:pt x="15526" y="17169"/>
                  <a:pt x="16383" y="16979"/>
                </a:cubicBezTo>
                <a:cubicBezTo>
                  <a:pt x="16764" y="18122"/>
                  <a:pt x="14859" y="18217"/>
                  <a:pt x="15335" y="19646"/>
                </a:cubicBezTo>
                <a:cubicBezTo>
                  <a:pt x="15335" y="19455"/>
                  <a:pt x="14001" y="20694"/>
                  <a:pt x="14288" y="19455"/>
                </a:cubicBezTo>
                <a:cubicBezTo>
                  <a:pt x="14288" y="20884"/>
                  <a:pt x="13525" y="22599"/>
                  <a:pt x="12192" y="22980"/>
                </a:cubicBezTo>
                <a:cubicBezTo>
                  <a:pt x="11811" y="24027"/>
                  <a:pt x="11906" y="26313"/>
                  <a:pt x="11525" y="24980"/>
                </a:cubicBezTo>
                <a:cubicBezTo>
                  <a:pt x="10858" y="25361"/>
                  <a:pt x="11525" y="27075"/>
                  <a:pt x="12096" y="26218"/>
                </a:cubicBezTo>
                <a:cubicBezTo>
                  <a:pt x="11239" y="27361"/>
                  <a:pt x="10668" y="29171"/>
                  <a:pt x="9715" y="30028"/>
                </a:cubicBezTo>
                <a:cubicBezTo>
                  <a:pt x="9620" y="30600"/>
                  <a:pt x="9906" y="30885"/>
                  <a:pt x="10382" y="30885"/>
                </a:cubicBezTo>
                <a:cubicBezTo>
                  <a:pt x="9810" y="32886"/>
                  <a:pt x="9715" y="33171"/>
                  <a:pt x="9049" y="33838"/>
                </a:cubicBezTo>
                <a:cubicBezTo>
                  <a:pt x="9715" y="33933"/>
                  <a:pt x="9525" y="34886"/>
                  <a:pt x="10382" y="34886"/>
                </a:cubicBezTo>
                <a:cubicBezTo>
                  <a:pt x="9715" y="36029"/>
                  <a:pt x="9525" y="36219"/>
                  <a:pt x="8763" y="36315"/>
                </a:cubicBezTo>
                <a:cubicBezTo>
                  <a:pt x="9525" y="37362"/>
                  <a:pt x="7811" y="38029"/>
                  <a:pt x="7715" y="38982"/>
                </a:cubicBezTo>
                <a:cubicBezTo>
                  <a:pt x="7239" y="38410"/>
                  <a:pt x="6762" y="38315"/>
                  <a:pt x="6096" y="38601"/>
                </a:cubicBezTo>
                <a:cubicBezTo>
                  <a:pt x="5524" y="39267"/>
                  <a:pt x="7239" y="38315"/>
                  <a:pt x="7144" y="39553"/>
                </a:cubicBezTo>
                <a:cubicBezTo>
                  <a:pt x="6762" y="40220"/>
                  <a:pt x="6001" y="39839"/>
                  <a:pt x="5619" y="40601"/>
                </a:cubicBezTo>
                <a:cubicBezTo>
                  <a:pt x="5810" y="41268"/>
                  <a:pt x="6668" y="41077"/>
                  <a:pt x="6382" y="42220"/>
                </a:cubicBezTo>
                <a:cubicBezTo>
                  <a:pt x="4000" y="44697"/>
                  <a:pt x="3429" y="49935"/>
                  <a:pt x="952" y="50316"/>
                </a:cubicBezTo>
                <a:close/>
                <a:moveTo>
                  <a:pt x="147828" y="19741"/>
                </a:moveTo>
                <a:cubicBezTo>
                  <a:pt x="147161" y="20979"/>
                  <a:pt x="142494" y="19074"/>
                  <a:pt x="142018" y="19455"/>
                </a:cubicBezTo>
                <a:cubicBezTo>
                  <a:pt x="143065" y="18408"/>
                  <a:pt x="147351" y="20694"/>
                  <a:pt x="147828" y="19741"/>
                </a:cubicBezTo>
                <a:close/>
                <a:moveTo>
                  <a:pt x="117348" y="18503"/>
                </a:moveTo>
                <a:cubicBezTo>
                  <a:pt x="116491" y="18789"/>
                  <a:pt x="115252" y="18598"/>
                  <a:pt x="114395" y="18027"/>
                </a:cubicBezTo>
                <a:cubicBezTo>
                  <a:pt x="115252" y="17455"/>
                  <a:pt x="116586" y="17931"/>
                  <a:pt x="117348" y="18503"/>
                </a:cubicBezTo>
                <a:close/>
                <a:moveTo>
                  <a:pt x="111728" y="18217"/>
                </a:moveTo>
                <a:cubicBezTo>
                  <a:pt x="110585" y="17931"/>
                  <a:pt x="110109" y="18503"/>
                  <a:pt x="109538" y="17360"/>
                </a:cubicBezTo>
                <a:cubicBezTo>
                  <a:pt x="110299" y="17455"/>
                  <a:pt x="111919" y="17836"/>
                  <a:pt x="111728" y="18217"/>
                </a:cubicBezTo>
                <a:close/>
                <a:moveTo>
                  <a:pt x="66960" y="87940"/>
                </a:moveTo>
                <a:cubicBezTo>
                  <a:pt x="68103" y="87464"/>
                  <a:pt x="68866" y="87940"/>
                  <a:pt x="69437" y="88226"/>
                </a:cubicBezTo>
                <a:cubicBezTo>
                  <a:pt x="68580" y="88607"/>
                  <a:pt x="67532" y="88226"/>
                  <a:pt x="66960" y="87940"/>
                </a:cubicBezTo>
                <a:close/>
                <a:moveTo>
                  <a:pt x="77248" y="90036"/>
                </a:moveTo>
                <a:cubicBezTo>
                  <a:pt x="76676" y="89464"/>
                  <a:pt x="74962" y="90512"/>
                  <a:pt x="74580" y="89083"/>
                </a:cubicBezTo>
                <a:cubicBezTo>
                  <a:pt x="75914" y="88607"/>
                  <a:pt x="76676" y="88893"/>
                  <a:pt x="77248" y="90036"/>
                </a:cubicBezTo>
                <a:close/>
                <a:moveTo>
                  <a:pt x="70866" y="89750"/>
                </a:moveTo>
                <a:cubicBezTo>
                  <a:pt x="74009" y="89559"/>
                  <a:pt x="77438" y="91845"/>
                  <a:pt x="79629" y="90702"/>
                </a:cubicBezTo>
                <a:cubicBezTo>
                  <a:pt x="79343" y="90512"/>
                  <a:pt x="78391" y="90988"/>
                  <a:pt x="78581" y="90226"/>
                </a:cubicBezTo>
                <a:cubicBezTo>
                  <a:pt x="81439" y="90988"/>
                  <a:pt x="83534" y="90893"/>
                  <a:pt x="85249" y="92322"/>
                </a:cubicBezTo>
                <a:cubicBezTo>
                  <a:pt x="80676" y="91750"/>
                  <a:pt x="77343" y="91750"/>
                  <a:pt x="73533" y="90512"/>
                </a:cubicBezTo>
                <a:lnTo>
                  <a:pt x="71723" y="90321"/>
                </a:lnTo>
                <a:cubicBezTo>
                  <a:pt x="71247" y="90321"/>
                  <a:pt x="69723" y="89845"/>
                  <a:pt x="70866" y="89750"/>
                </a:cubicBezTo>
                <a:close/>
                <a:moveTo>
                  <a:pt x="69532" y="14121"/>
                </a:moveTo>
                <a:cubicBezTo>
                  <a:pt x="68580" y="12978"/>
                  <a:pt x="67056" y="14502"/>
                  <a:pt x="66865" y="13074"/>
                </a:cubicBezTo>
                <a:cubicBezTo>
                  <a:pt x="67723" y="13455"/>
                  <a:pt x="69437" y="12693"/>
                  <a:pt x="69532" y="14121"/>
                </a:cubicBezTo>
                <a:close/>
                <a:moveTo>
                  <a:pt x="64103" y="12693"/>
                </a:moveTo>
                <a:cubicBezTo>
                  <a:pt x="62865" y="12407"/>
                  <a:pt x="62008" y="13074"/>
                  <a:pt x="61150" y="11931"/>
                </a:cubicBezTo>
                <a:cubicBezTo>
                  <a:pt x="61913" y="11645"/>
                  <a:pt x="63818" y="12026"/>
                  <a:pt x="64103" y="12693"/>
                </a:cubicBezTo>
                <a:close/>
                <a:moveTo>
                  <a:pt x="41148" y="9740"/>
                </a:moveTo>
                <a:cubicBezTo>
                  <a:pt x="41720" y="9073"/>
                  <a:pt x="42767" y="9073"/>
                  <a:pt x="43339" y="10121"/>
                </a:cubicBezTo>
                <a:cubicBezTo>
                  <a:pt x="41434" y="10883"/>
                  <a:pt x="39910" y="8502"/>
                  <a:pt x="39624" y="10216"/>
                </a:cubicBezTo>
                <a:cubicBezTo>
                  <a:pt x="38957" y="10311"/>
                  <a:pt x="38957" y="9740"/>
                  <a:pt x="38481" y="9645"/>
                </a:cubicBezTo>
                <a:cubicBezTo>
                  <a:pt x="35623" y="8978"/>
                  <a:pt x="38195" y="9454"/>
                  <a:pt x="39433" y="9073"/>
                </a:cubicBezTo>
                <a:cubicBezTo>
                  <a:pt x="39052" y="8216"/>
                  <a:pt x="37147" y="9645"/>
                  <a:pt x="37052" y="7549"/>
                </a:cubicBezTo>
                <a:cubicBezTo>
                  <a:pt x="39338" y="8216"/>
                  <a:pt x="40386" y="7835"/>
                  <a:pt x="41148" y="9740"/>
                </a:cubicBezTo>
                <a:close/>
                <a:moveTo>
                  <a:pt x="15526" y="11740"/>
                </a:moveTo>
                <a:cubicBezTo>
                  <a:pt x="16287" y="9835"/>
                  <a:pt x="18574" y="9645"/>
                  <a:pt x="19335" y="9740"/>
                </a:cubicBezTo>
                <a:cubicBezTo>
                  <a:pt x="17716" y="10883"/>
                  <a:pt x="17050" y="10978"/>
                  <a:pt x="15526" y="11740"/>
                </a:cubicBezTo>
                <a:close/>
                <a:moveTo>
                  <a:pt x="15907" y="13645"/>
                </a:moveTo>
                <a:cubicBezTo>
                  <a:pt x="16287" y="13455"/>
                  <a:pt x="16954" y="11645"/>
                  <a:pt x="17145" y="12883"/>
                </a:cubicBezTo>
                <a:cubicBezTo>
                  <a:pt x="17050" y="12883"/>
                  <a:pt x="16859" y="12883"/>
                  <a:pt x="16859" y="13169"/>
                </a:cubicBezTo>
                <a:cubicBezTo>
                  <a:pt x="16954" y="13264"/>
                  <a:pt x="17240" y="13264"/>
                  <a:pt x="17145" y="13645"/>
                </a:cubicBezTo>
                <a:cubicBezTo>
                  <a:pt x="16573" y="12883"/>
                  <a:pt x="16002" y="14788"/>
                  <a:pt x="15907" y="13645"/>
                </a:cubicBezTo>
                <a:close/>
                <a:moveTo>
                  <a:pt x="5524" y="50983"/>
                </a:moveTo>
                <a:cubicBezTo>
                  <a:pt x="5334" y="50983"/>
                  <a:pt x="5239" y="51174"/>
                  <a:pt x="5143" y="51650"/>
                </a:cubicBezTo>
                <a:lnTo>
                  <a:pt x="4096" y="51364"/>
                </a:lnTo>
                <a:cubicBezTo>
                  <a:pt x="4191" y="50412"/>
                  <a:pt x="5619" y="50507"/>
                  <a:pt x="5524" y="50983"/>
                </a:cubicBezTo>
                <a:close/>
                <a:moveTo>
                  <a:pt x="4096" y="53174"/>
                </a:moveTo>
                <a:cubicBezTo>
                  <a:pt x="3620" y="52888"/>
                  <a:pt x="3238" y="52507"/>
                  <a:pt x="3334" y="51555"/>
                </a:cubicBezTo>
                <a:cubicBezTo>
                  <a:pt x="4096" y="51650"/>
                  <a:pt x="4286" y="52221"/>
                  <a:pt x="4096" y="53174"/>
                </a:cubicBezTo>
                <a:close/>
                <a:moveTo>
                  <a:pt x="3238" y="55174"/>
                </a:moveTo>
                <a:cubicBezTo>
                  <a:pt x="2953" y="55079"/>
                  <a:pt x="2953" y="55746"/>
                  <a:pt x="2667" y="55746"/>
                </a:cubicBezTo>
                <a:cubicBezTo>
                  <a:pt x="2191" y="54222"/>
                  <a:pt x="2857" y="54793"/>
                  <a:pt x="3143" y="53650"/>
                </a:cubicBezTo>
                <a:cubicBezTo>
                  <a:pt x="2953" y="54317"/>
                  <a:pt x="3620" y="54222"/>
                  <a:pt x="3238" y="55174"/>
                </a:cubicBezTo>
                <a:close/>
              </a:path>
            </a:pathLst>
          </a:custGeom>
          <a:solidFill>
            <a:srgbClr val="237E85"/>
          </a:solidFill>
          <a:ln w="9525" cap="flat">
            <a:noFill/>
            <a:prstDash val="solid"/>
            <a:miter/>
          </a:ln>
        </p:spPr>
        <p:txBody>
          <a:bodyPr rtlCol="0" anchor="ctr"/>
          <a:lstStyle/>
          <a:p>
            <a:endParaRPr lang="en-US"/>
          </a:p>
        </p:txBody>
      </p:sp>
      <p:sp>
        <p:nvSpPr>
          <p:cNvPr id="845" name="צורה חופשית: צורה 818">
            <a:extLst>
              <a:ext uri="{FF2B5EF4-FFF2-40B4-BE49-F238E27FC236}">
                <a16:creationId xmlns:a16="http://schemas.microsoft.com/office/drawing/2014/main" id="{B8EE1559-F10F-4C89-B3C1-F50FDE12AE7F}"/>
              </a:ext>
            </a:extLst>
          </p:cNvPr>
          <p:cNvSpPr/>
          <p:nvPr userDrawn="1"/>
        </p:nvSpPr>
        <p:spPr>
          <a:xfrm>
            <a:off x="6278913" y="82391"/>
            <a:ext cx="1966" cy="1428"/>
          </a:xfrm>
          <a:custGeom>
            <a:avLst/>
            <a:gdLst>
              <a:gd name="connsiteX0" fmla="*/ 252 w 1966"/>
              <a:gd name="connsiteY0" fmla="*/ 0 h 1428"/>
              <a:gd name="connsiteX1" fmla="*/ 1967 w 1966"/>
              <a:gd name="connsiteY1" fmla="*/ 1429 h 1428"/>
              <a:gd name="connsiteX2" fmla="*/ 252 w 1966"/>
              <a:gd name="connsiteY2" fmla="*/ 0 h 1428"/>
            </a:gdLst>
            <a:ahLst/>
            <a:cxnLst>
              <a:cxn ang="0">
                <a:pos x="connsiteX0" y="connsiteY0"/>
              </a:cxn>
              <a:cxn ang="0">
                <a:pos x="connsiteX1" y="connsiteY1"/>
              </a:cxn>
              <a:cxn ang="0">
                <a:pos x="connsiteX2" y="connsiteY2"/>
              </a:cxn>
            </a:cxnLst>
            <a:rect l="l" t="t" r="r" b="b"/>
            <a:pathLst>
              <a:path w="1966" h="1428">
                <a:moveTo>
                  <a:pt x="252" y="0"/>
                </a:moveTo>
                <a:cubicBezTo>
                  <a:pt x="-700" y="1238"/>
                  <a:pt x="1301" y="1334"/>
                  <a:pt x="1967" y="1429"/>
                </a:cubicBezTo>
                <a:cubicBezTo>
                  <a:pt x="1681" y="572"/>
                  <a:pt x="634" y="95"/>
                  <a:pt x="252" y="0"/>
                </a:cubicBezTo>
                <a:close/>
              </a:path>
            </a:pathLst>
          </a:custGeom>
          <a:solidFill>
            <a:srgbClr val="237E85"/>
          </a:solidFill>
          <a:ln w="9525" cap="flat">
            <a:noFill/>
            <a:prstDash val="solid"/>
            <a:miter/>
          </a:ln>
        </p:spPr>
        <p:txBody>
          <a:bodyPr rtlCol="0" anchor="ctr"/>
          <a:lstStyle/>
          <a:p>
            <a:endParaRPr lang="en-US"/>
          </a:p>
        </p:txBody>
      </p:sp>
      <p:sp>
        <p:nvSpPr>
          <p:cNvPr id="846" name="צורה חופשית: צורה 819">
            <a:extLst>
              <a:ext uri="{FF2B5EF4-FFF2-40B4-BE49-F238E27FC236}">
                <a16:creationId xmlns:a16="http://schemas.microsoft.com/office/drawing/2014/main" id="{D245C121-5C2B-4AA9-8A45-830A126BB457}"/>
              </a:ext>
            </a:extLst>
          </p:cNvPr>
          <p:cNvSpPr/>
          <p:nvPr userDrawn="1"/>
        </p:nvSpPr>
        <p:spPr>
          <a:xfrm>
            <a:off x="6282880" y="77260"/>
            <a:ext cx="1809" cy="1511"/>
          </a:xfrm>
          <a:custGeom>
            <a:avLst/>
            <a:gdLst>
              <a:gd name="connsiteX0" fmla="*/ 1143 w 1809"/>
              <a:gd name="connsiteY0" fmla="*/ 1511 h 1511"/>
              <a:gd name="connsiteX1" fmla="*/ 1810 w 1809"/>
              <a:gd name="connsiteY1" fmla="*/ 178 h 1511"/>
              <a:gd name="connsiteX2" fmla="*/ 0 w 1809"/>
              <a:gd name="connsiteY2" fmla="*/ 845 h 1511"/>
              <a:gd name="connsiteX3" fmla="*/ 1143 w 1809"/>
              <a:gd name="connsiteY3" fmla="*/ 1511 h 1511"/>
            </a:gdLst>
            <a:ahLst/>
            <a:cxnLst>
              <a:cxn ang="0">
                <a:pos x="connsiteX0" y="connsiteY0"/>
              </a:cxn>
              <a:cxn ang="0">
                <a:pos x="connsiteX1" y="connsiteY1"/>
              </a:cxn>
              <a:cxn ang="0">
                <a:pos x="connsiteX2" y="connsiteY2"/>
              </a:cxn>
              <a:cxn ang="0">
                <a:pos x="connsiteX3" y="connsiteY3"/>
              </a:cxn>
            </a:cxnLst>
            <a:rect l="l" t="t" r="r" b="b"/>
            <a:pathLst>
              <a:path w="1809" h="1511">
                <a:moveTo>
                  <a:pt x="1143" y="1511"/>
                </a:moveTo>
                <a:cubicBezTo>
                  <a:pt x="1714" y="1321"/>
                  <a:pt x="1048" y="178"/>
                  <a:pt x="1810" y="178"/>
                </a:cubicBezTo>
                <a:cubicBezTo>
                  <a:pt x="1619" y="-489"/>
                  <a:pt x="667" y="940"/>
                  <a:pt x="0" y="845"/>
                </a:cubicBezTo>
                <a:cubicBezTo>
                  <a:pt x="0" y="2178"/>
                  <a:pt x="1238" y="273"/>
                  <a:pt x="1143" y="1511"/>
                </a:cubicBezTo>
                <a:close/>
              </a:path>
            </a:pathLst>
          </a:custGeom>
          <a:solidFill>
            <a:srgbClr val="237E85"/>
          </a:solidFill>
          <a:ln w="9525" cap="flat">
            <a:noFill/>
            <a:prstDash val="solid"/>
            <a:miter/>
          </a:ln>
        </p:spPr>
        <p:txBody>
          <a:bodyPr rtlCol="0" anchor="ctr"/>
          <a:lstStyle/>
          <a:p>
            <a:endParaRPr lang="en-US"/>
          </a:p>
        </p:txBody>
      </p:sp>
      <p:sp>
        <p:nvSpPr>
          <p:cNvPr id="847" name="צורה חופשית: צורה 820">
            <a:extLst>
              <a:ext uri="{FF2B5EF4-FFF2-40B4-BE49-F238E27FC236}">
                <a16:creationId xmlns:a16="http://schemas.microsoft.com/office/drawing/2014/main" id="{E4C57DCE-652F-4110-9CBC-B7C5827BD8B3}"/>
              </a:ext>
            </a:extLst>
          </p:cNvPr>
          <p:cNvSpPr/>
          <p:nvPr userDrawn="1"/>
        </p:nvSpPr>
        <p:spPr>
          <a:xfrm>
            <a:off x="6307264" y="164746"/>
            <a:ext cx="2381" cy="797"/>
          </a:xfrm>
          <a:custGeom>
            <a:avLst/>
            <a:gdLst>
              <a:gd name="connsiteX0" fmla="*/ 0 w 2381"/>
              <a:gd name="connsiteY0" fmla="*/ 36 h 797"/>
              <a:gd name="connsiteX1" fmla="*/ 2381 w 2381"/>
              <a:gd name="connsiteY1" fmla="*/ 798 h 797"/>
              <a:gd name="connsiteX2" fmla="*/ 0 w 2381"/>
              <a:gd name="connsiteY2" fmla="*/ 36 h 797"/>
            </a:gdLst>
            <a:ahLst/>
            <a:cxnLst>
              <a:cxn ang="0">
                <a:pos x="connsiteX0" y="connsiteY0"/>
              </a:cxn>
              <a:cxn ang="0">
                <a:pos x="connsiteX1" y="connsiteY1"/>
              </a:cxn>
              <a:cxn ang="0">
                <a:pos x="connsiteX2" y="connsiteY2"/>
              </a:cxn>
            </a:cxnLst>
            <a:rect l="l" t="t" r="r" b="b"/>
            <a:pathLst>
              <a:path w="2381" h="797">
                <a:moveTo>
                  <a:pt x="0" y="36"/>
                </a:moveTo>
                <a:cubicBezTo>
                  <a:pt x="286" y="893"/>
                  <a:pt x="1714" y="417"/>
                  <a:pt x="2381" y="798"/>
                </a:cubicBezTo>
                <a:cubicBezTo>
                  <a:pt x="1810" y="-250"/>
                  <a:pt x="1048" y="36"/>
                  <a:pt x="0" y="36"/>
                </a:cubicBezTo>
                <a:close/>
              </a:path>
            </a:pathLst>
          </a:custGeom>
          <a:solidFill>
            <a:srgbClr val="237E85"/>
          </a:solidFill>
          <a:ln w="9525" cap="flat">
            <a:noFill/>
            <a:prstDash val="solid"/>
            <a:miter/>
          </a:ln>
        </p:spPr>
        <p:txBody>
          <a:bodyPr rtlCol="0" anchor="ctr"/>
          <a:lstStyle/>
          <a:p>
            <a:endParaRPr lang="en-US"/>
          </a:p>
        </p:txBody>
      </p:sp>
      <p:sp>
        <p:nvSpPr>
          <p:cNvPr id="848" name="צורה חופשית: צורה 821">
            <a:extLst>
              <a:ext uri="{FF2B5EF4-FFF2-40B4-BE49-F238E27FC236}">
                <a16:creationId xmlns:a16="http://schemas.microsoft.com/office/drawing/2014/main" id="{4B9C0E33-E116-41D8-ABFB-1F55B4B27979}"/>
              </a:ext>
            </a:extLst>
          </p:cNvPr>
          <p:cNvSpPr/>
          <p:nvPr userDrawn="1"/>
        </p:nvSpPr>
        <p:spPr>
          <a:xfrm>
            <a:off x="6353555" y="173456"/>
            <a:ext cx="2476" cy="851"/>
          </a:xfrm>
          <a:custGeom>
            <a:avLst/>
            <a:gdLst>
              <a:gd name="connsiteX0" fmla="*/ 0 w 2476"/>
              <a:gd name="connsiteY0" fmla="*/ 280 h 851"/>
              <a:gd name="connsiteX1" fmla="*/ 2477 w 2476"/>
              <a:gd name="connsiteY1" fmla="*/ 851 h 851"/>
              <a:gd name="connsiteX2" fmla="*/ 0 w 2476"/>
              <a:gd name="connsiteY2" fmla="*/ 280 h 851"/>
            </a:gdLst>
            <a:ahLst/>
            <a:cxnLst>
              <a:cxn ang="0">
                <a:pos x="connsiteX0" y="connsiteY0"/>
              </a:cxn>
              <a:cxn ang="0">
                <a:pos x="connsiteX1" y="connsiteY1"/>
              </a:cxn>
              <a:cxn ang="0">
                <a:pos x="connsiteX2" y="connsiteY2"/>
              </a:cxn>
            </a:cxnLst>
            <a:rect l="l" t="t" r="r" b="b"/>
            <a:pathLst>
              <a:path w="2476" h="851">
                <a:moveTo>
                  <a:pt x="0" y="280"/>
                </a:moveTo>
                <a:cubicBezTo>
                  <a:pt x="286" y="1137"/>
                  <a:pt x="1714" y="565"/>
                  <a:pt x="2477" y="851"/>
                </a:cubicBezTo>
                <a:cubicBezTo>
                  <a:pt x="2286" y="-101"/>
                  <a:pt x="571" y="-197"/>
                  <a:pt x="0" y="280"/>
                </a:cubicBezTo>
                <a:close/>
              </a:path>
            </a:pathLst>
          </a:custGeom>
          <a:solidFill>
            <a:srgbClr val="237E85"/>
          </a:solidFill>
          <a:ln w="9525" cap="flat">
            <a:noFill/>
            <a:prstDash val="solid"/>
            <a:miter/>
          </a:ln>
        </p:spPr>
        <p:txBody>
          <a:bodyPr rtlCol="0" anchor="ctr"/>
          <a:lstStyle/>
          <a:p>
            <a:endParaRPr lang="en-US"/>
          </a:p>
        </p:txBody>
      </p:sp>
      <p:sp>
        <p:nvSpPr>
          <p:cNvPr id="849" name="צורה חופשית: צורה 822">
            <a:extLst>
              <a:ext uri="{FF2B5EF4-FFF2-40B4-BE49-F238E27FC236}">
                <a16:creationId xmlns:a16="http://schemas.microsoft.com/office/drawing/2014/main" id="{9C2BDEE4-CAEE-40CF-88FA-46CD97C77BEB}"/>
              </a:ext>
            </a:extLst>
          </p:cNvPr>
          <p:cNvSpPr/>
          <p:nvPr userDrawn="1"/>
        </p:nvSpPr>
        <p:spPr>
          <a:xfrm>
            <a:off x="6360125" y="174133"/>
            <a:ext cx="2288" cy="745"/>
          </a:xfrm>
          <a:custGeom>
            <a:avLst/>
            <a:gdLst>
              <a:gd name="connsiteX0" fmla="*/ 2289 w 2288"/>
              <a:gd name="connsiteY0" fmla="*/ 555 h 745"/>
              <a:gd name="connsiteX1" fmla="*/ 3 w 2288"/>
              <a:gd name="connsiteY1" fmla="*/ 746 h 745"/>
              <a:gd name="connsiteX2" fmla="*/ 2289 w 2288"/>
              <a:gd name="connsiteY2" fmla="*/ 555 h 745"/>
            </a:gdLst>
            <a:ahLst/>
            <a:cxnLst>
              <a:cxn ang="0">
                <a:pos x="connsiteX0" y="connsiteY0"/>
              </a:cxn>
              <a:cxn ang="0">
                <a:pos x="connsiteX1" y="connsiteY1"/>
              </a:cxn>
              <a:cxn ang="0">
                <a:pos x="connsiteX2" y="connsiteY2"/>
              </a:cxn>
            </a:cxnLst>
            <a:rect l="l" t="t" r="r" b="b"/>
            <a:pathLst>
              <a:path w="2288" h="745">
                <a:moveTo>
                  <a:pt x="2289" y="555"/>
                </a:moveTo>
                <a:cubicBezTo>
                  <a:pt x="2099" y="79"/>
                  <a:pt x="-92" y="-492"/>
                  <a:pt x="3" y="746"/>
                </a:cubicBezTo>
                <a:cubicBezTo>
                  <a:pt x="765" y="-111"/>
                  <a:pt x="1717" y="1127"/>
                  <a:pt x="2289" y="555"/>
                </a:cubicBezTo>
                <a:close/>
              </a:path>
            </a:pathLst>
          </a:custGeom>
          <a:solidFill>
            <a:srgbClr val="237E85"/>
          </a:solidFill>
          <a:ln w="9525" cap="flat">
            <a:noFill/>
            <a:prstDash val="solid"/>
            <a:miter/>
          </a:ln>
        </p:spPr>
        <p:txBody>
          <a:bodyPr rtlCol="0" anchor="ctr"/>
          <a:lstStyle/>
          <a:p>
            <a:endParaRPr lang="en-US"/>
          </a:p>
        </p:txBody>
      </p:sp>
      <p:sp>
        <p:nvSpPr>
          <p:cNvPr id="850" name="צורה חופשית: צורה 823">
            <a:extLst>
              <a:ext uri="{FF2B5EF4-FFF2-40B4-BE49-F238E27FC236}">
                <a16:creationId xmlns:a16="http://schemas.microsoft.com/office/drawing/2014/main" id="{1506A1A0-EE4A-495B-BE98-26F4BBCC81C0}"/>
              </a:ext>
            </a:extLst>
          </p:cNvPr>
          <p:cNvSpPr/>
          <p:nvPr userDrawn="1"/>
        </p:nvSpPr>
        <p:spPr>
          <a:xfrm>
            <a:off x="6345650" y="172594"/>
            <a:ext cx="4762" cy="1050"/>
          </a:xfrm>
          <a:custGeom>
            <a:avLst/>
            <a:gdLst>
              <a:gd name="connsiteX0" fmla="*/ 0 w 4762"/>
              <a:gd name="connsiteY0" fmla="*/ 570 h 1050"/>
              <a:gd name="connsiteX1" fmla="*/ 4763 w 4762"/>
              <a:gd name="connsiteY1" fmla="*/ 951 h 1050"/>
              <a:gd name="connsiteX2" fmla="*/ 0 w 4762"/>
              <a:gd name="connsiteY2" fmla="*/ 570 h 1050"/>
            </a:gdLst>
            <a:ahLst/>
            <a:cxnLst>
              <a:cxn ang="0">
                <a:pos x="connsiteX0" y="connsiteY0"/>
              </a:cxn>
              <a:cxn ang="0">
                <a:pos x="connsiteX1" y="connsiteY1"/>
              </a:cxn>
              <a:cxn ang="0">
                <a:pos x="connsiteX2" y="connsiteY2"/>
              </a:cxn>
            </a:cxnLst>
            <a:rect l="l" t="t" r="r" b="b"/>
            <a:pathLst>
              <a:path w="4762" h="1050">
                <a:moveTo>
                  <a:pt x="0" y="570"/>
                </a:moveTo>
                <a:cubicBezTo>
                  <a:pt x="381" y="1617"/>
                  <a:pt x="3334" y="570"/>
                  <a:pt x="4763" y="951"/>
                </a:cubicBezTo>
                <a:cubicBezTo>
                  <a:pt x="3524" y="-669"/>
                  <a:pt x="2095" y="189"/>
                  <a:pt x="0" y="570"/>
                </a:cubicBezTo>
                <a:close/>
              </a:path>
            </a:pathLst>
          </a:custGeom>
          <a:solidFill>
            <a:srgbClr val="237E85"/>
          </a:solidFill>
          <a:ln w="9525" cap="flat">
            <a:noFill/>
            <a:prstDash val="solid"/>
            <a:miter/>
          </a:ln>
        </p:spPr>
        <p:txBody>
          <a:bodyPr rtlCol="0" anchor="ctr"/>
          <a:lstStyle/>
          <a:p>
            <a:endParaRPr lang="en-US"/>
          </a:p>
        </p:txBody>
      </p:sp>
      <p:sp>
        <p:nvSpPr>
          <p:cNvPr id="851" name="צורה חופשית: צורה 824">
            <a:extLst>
              <a:ext uri="{FF2B5EF4-FFF2-40B4-BE49-F238E27FC236}">
                <a16:creationId xmlns:a16="http://schemas.microsoft.com/office/drawing/2014/main" id="{44AC4F69-31FC-43AE-B63B-336830BFBF7F}"/>
              </a:ext>
            </a:extLst>
          </p:cNvPr>
          <p:cNvSpPr/>
          <p:nvPr userDrawn="1"/>
        </p:nvSpPr>
        <p:spPr>
          <a:xfrm>
            <a:off x="6323095" y="88010"/>
            <a:ext cx="4838" cy="1611"/>
          </a:xfrm>
          <a:custGeom>
            <a:avLst/>
            <a:gdLst>
              <a:gd name="connsiteX0" fmla="*/ 171 w 4838"/>
              <a:gd name="connsiteY0" fmla="*/ 476 h 1611"/>
              <a:gd name="connsiteX1" fmla="*/ 1886 w 4838"/>
              <a:gd name="connsiteY1" fmla="*/ 1048 h 1611"/>
              <a:gd name="connsiteX2" fmla="*/ 4838 w 4838"/>
              <a:gd name="connsiteY2" fmla="*/ 1429 h 1611"/>
              <a:gd name="connsiteX3" fmla="*/ 4648 w 4838"/>
              <a:gd name="connsiteY3" fmla="*/ 0 h 1611"/>
              <a:gd name="connsiteX4" fmla="*/ 171 w 4838"/>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 h="1611">
                <a:moveTo>
                  <a:pt x="171" y="476"/>
                </a:moveTo>
                <a:cubicBezTo>
                  <a:pt x="-590" y="1048"/>
                  <a:pt x="1409" y="953"/>
                  <a:pt x="1886" y="1048"/>
                </a:cubicBezTo>
                <a:cubicBezTo>
                  <a:pt x="3124" y="1334"/>
                  <a:pt x="4267" y="1905"/>
                  <a:pt x="4838" y="1429"/>
                </a:cubicBezTo>
                <a:cubicBezTo>
                  <a:pt x="4838" y="857"/>
                  <a:pt x="4648" y="476"/>
                  <a:pt x="4648" y="0"/>
                </a:cubicBezTo>
                <a:cubicBezTo>
                  <a:pt x="3410" y="1048"/>
                  <a:pt x="2172" y="762"/>
                  <a:pt x="171" y="476"/>
                </a:cubicBezTo>
                <a:close/>
              </a:path>
            </a:pathLst>
          </a:custGeom>
          <a:solidFill>
            <a:srgbClr val="237E85"/>
          </a:solidFill>
          <a:ln w="9525" cap="flat">
            <a:noFill/>
            <a:prstDash val="solid"/>
            <a:miter/>
          </a:ln>
        </p:spPr>
        <p:txBody>
          <a:bodyPr rtlCol="0" anchor="ctr"/>
          <a:lstStyle/>
          <a:p>
            <a:endParaRPr lang="en-US"/>
          </a:p>
        </p:txBody>
      </p:sp>
      <p:sp>
        <p:nvSpPr>
          <p:cNvPr id="852" name="צורה חופשית: צורה 825">
            <a:extLst>
              <a:ext uri="{FF2B5EF4-FFF2-40B4-BE49-F238E27FC236}">
                <a16:creationId xmlns:a16="http://schemas.microsoft.com/office/drawing/2014/main" id="{493BB761-312E-49A8-953D-F6A35B9A08CB}"/>
              </a:ext>
            </a:extLst>
          </p:cNvPr>
          <p:cNvSpPr/>
          <p:nvPr userDrawn="1"/>
        </p:nvSpPr>
        <p:spPr>
          <a:xfrm>
            <a:off x="6374130" y="91059"/>
            <a:ext cx="4476" cy="2953"/>
          </a:xfrm>
          <a:custGeom>
            <a:avLst/>
            <a:gdLst>
              <a:gd name="connsiteX0" fmla="*/ 1714 w 4476"/>
              <a:gd name="connsiteY0" fmla="*/ 1143 h 2953"/>
              <a:gd name="connsiteX1" fmla="*/ 1048 w 4476"/>
              <a:gd name="connsiteY1" fmla="*/ 2857 h 2953"/>
              <a:gd name="connsiteX2" fmla="*/ 3238 w 4476"/>
              <a:gd name="connsiteY2" fmla="*/ 2572 h 2953"/>
              <a:gd name="connsiteX3" fmla="*/ 2286 w 4476"/>
              <a:gd name="connsiteY3" fmla="*/ 2191 h 2953"/>
              <a:gd name="connsiteX4" fmla="*/ 4476 w 4476"/>
              <a:gd name="connsiteY4" fmla="*/ 1238 h 2953"/>
              <a:gd name="connsiteX5" fmla="*/ 0 w 4476"/>
              <a:gd name="connsiteY5" fmla="*/ 0 h 2953"/>
              <a:gd name="connsiteX6" fmla="*/ 1714 w 4476"/>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953">
                <a:moveTo>
                  <a:pt x="1714" y="1143"/>
                </a:moveTo>
                <a:cubicBezTo>
                  <a:pt x="857" y="2381"/>
                  <a:pt x="285" y="1905"/>
                  <a:pt x="1048" y="2857"/>
                </a:cubicBezTo>
                <a:cubicBezTo>
                  <a:pt x="1524" y="2095"/>
                  <a:pt x="2667" y="3619"/>
                  <a:pt x="3238" y="2572"/>
                </a:cubicBezTo>
                <a:cubicBezTo>
                  <a:pt x="3334" y="1810"/>
                  <a:pt x="2571" y="2381"/>
                  <a:pt x="2286" y="2191"/>
                </a:cubicBezTo>
                <a:cubicBezTo>
                  <a:pt x="2667" y="952"/>
                  <a:pt x="3715" y="2191"/>
                  <a:pt x="4476" y="1238"/>
                </a:cubicBezTo>
                <a:cubicBezTo>
                  <a:pt x="3143" y="476"/>
                  <a:pt x="2000" y="762"/>
                  <a:pt x="0" y="0"/>
                </a:cubicBezTo>
                <a:cubicBezTo>
                  <a:pt x="0" y="1333"/>
                  <a:pt x="1428" y="286"/>
                  <a:pt x="1714" y="1143"/>
                </a:cubicBezTo>
                <a:close/>
              </a:path>
            </a:pathLst>
          </a:custGeom>
          <a:solidFill>
            <a:srgbClr val="237E85"/>
          </a:solidFill>
          <a:ln w="9525" cap="flat">
            <a:noFill/>
            <a:prstDash val="solid"/>
            <a:miter/>
          </a:ln>
        </p:spPr>
        <p:txBody>
          <a:bodyPr rtlCol="0" anchor="ctr"/>
          <a:lstStyle/>
          <a:p>
            <a:endParaRPr lang="en-US"/>
          </a:p>
        </p:txBody>
      </p:sp>
      <p:sp>
        <p:nvSpPr>
          <p:cNvPr id="853" name="צורה חופשית: צורה 826">
            <a:extLst>
              <a:ext uri="{FF2B5EF4-FFF2-40B4-BE49-F238E27FC236}">
                <a16:creationId xmlns:a16="http://schemas.microsoft.com/office/drawing/2014/main" id="{1899C2B9-2E2F-4909-A0DD-521439E10175}"/>
              </a:ext>
            </a:extLst>
          </p:cNvPr>
          <p:cNvSpPr/>
          <p:nvPr userDrawn="1"/>
        </p:nvSpPr>
        <p:spPr>
          <a:xfrm>
            <a:off x="6369843" y="92741"/>
            <a:ext cx="2571" cy="1079"/>
          </a:xfrm>
          <a:custGeom>
            <a:avLst/>
            <a:gdLst>
              <a:gd name="connsiteX0" fmla="*/ 0 w 2571"/>
              <a:gd name="connsiteY0" fmla="*/ 223 h 1079"/>
              <a:gd name="connsiteX1" fmla="*/ 2572 w 2571"/>
              <a:gd name="connsiteY1" fmla="*/ 1080 h 1079"/>
              <a:gd name="connsiteX2" fmla="*/ 0 w 2571"/>
              <a:gd name="connsiteY2" fmla="*/ 223 h 1079"/>
            </a:gdLst>
            <a:ahLst/>
            <a:cxnLst>
              <a:cxn ang="0">
                <a:pos x="connsiteX0" y="connsiteY0"/>
              </a:cxn>
              <a:cxn ang="0">
                <a:pos x="connsiteX1" y="connsiteY1"/>
              </a:cxn>
              <a:cxn ang="0">
                <a:pos x="connsiteX2" y="connsiteY2"/>
              </a:cxn>
            </a:cxnLst>
            <a:rect l="l" t="t" r="r" b="b"/>
            <a:pathLst>
              <a:path w="2571" h="1079">
                <a:moveTo>
                  <a:pt x="0" y="223"/>
                </a:moveTo>
                <a:cubicBezTo>
                  <a:pt x="571" y="889"/>
                  <a:pt x="1810" y="699"/>
                  <a:pt x="2572" y="1080"/>
                </a:cubicBezTo>
                <a:cubicBezTo>
                  <a:pt x="2095" y="-444"/>
                  <a:pt x="667" y="32"/>
                  <a:pt x="0" y="223"/>
                </a:cubicBezTo>
                <a:close/>
              </a:path>
            </a:pathLst>
          </a:custGeom>
          <a:solidFill>
            <a:srgbClr val="237E85"/>
          </a:solidFill>
          <a:ln w="9525" cap="flat">
            <a:noFill/>
            <a:prstDash val="solid"/>
            <a:miter/>
          </a:ln>
        </p:spPr>
        <p:txBody>
          <a:bodyPr rtlCol="0" anchor="ctr"/>
          <a:lstStyle/>
          <a:p>
            <a:endParaRPr lang="en-US"/>
          </a:p>
        </p:txBody>
      </p:sp>
      <p:sp>
        <p:nvSpPr>
          <p:cNvPr id="854" name="צורה חופשית: צורה 827">
            <a:extLst>
              <a:ext uri="{FF2B5EF4-FFF2-40B4-BE49-F238E27FC236}">
                <a16:creationId xmlns:a16="http://schemas.microsoft.com/office/drawing/2014/main" id="{1C6E323A-73F1-4586-8D74-C2FD134B1B79}"/>
              </a:ext>
            </a:extLst>
          </p:cNvPr>
          <p:cNvSpPr/>
          <p:nvPr userDrawn="1"/>
        </p:nvSpPr>
        <p:spPr>
          <a:xfrm>
            <a:off x="6337921" y="91059"/>
            <a:ext cx="2585" cy="1904"/>
          </a:xfrm>
          <a:custGeom>
            <a:avLst/>
            <a:gdLst>
              <a:gd name="connsiteX0" fmla="*/ 2585 w 2585"/>
              <a:gd name="connsiteY0" fmla="*/ 952 h 1904"/>
              <a:gd name="connsiteX1" fmla="*/ 490 w 2585"/>
              <a:gd name="connsiteY1" fmla="*/ 0 h 1904"/>
              <a:gd name="connsiteX2" fmla="*/ 14 w 2585"/>
              <a:gd name="connsiteY2" fmla="*/ 952 h 1904"/>
              <a:gd name="connsiteX3" fmla="*/ 2300 w 2585"/>
              <a:gd name="connsiteY3" fmla="*/ 1905 h 1904"/>
              <a:gd name="connsiteX4" fmla="*/ 2014 w 2585"/>
              <a:gd name="connsiteY4" fmla="*/ 1143 h 1904"/>
              <a:gd name="connsiteX5" fmla="*/ 2585 w 2585"/>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5" h="1904">
                <a:moveTo>
                  <a:pt x="2585" y="952"/>
                </a:moveTo>
                <a:cubicBezTo>
                  <a:pt x="2300" y="95"/>
                  <a:pt x="871" y="762"/>
                  <a:pt x="490" y="0"/>
                </a:cubicBezTo>
                <a:cubicBezTo>
                  <a:pt x="585" y="1143"/>
                  <a:pt x="1062" y="1143"/>
                  <a:pt x="14" y="952"/>
                </a:cubicBezTo>
                <a:cubicBezTo>
                  <a:pt x="-177" y="1429"/>
                  <a:pt x="1633" y="1619"/>
                  <a:pt x="2300" y="1905"/>
                </a:cubicBezTo>
                <a:cubicBezTo>
                  <a:pt x="2205" y="1619"/>
                  <a:pt x="2205" y="1238"/>
                  <a:pt x="2014" y="1143"/>
                </a:cubicBezTo>
                <a:cubicBezTo>
                  <a:pt x="2014" y="857"/>
                  <a:pt x="2300" y="952"/>
                  <a:pt x="2585" y="952"/>
                </a:cubicBezTo>
                <a:close/>
              </a:path>
            </a:pathLst>
          </a:custGeom>
          <a:solidFill>
            <a:srgbClr val="237E85"/>
          </a:solidFill>
          <a:ln w="9525" cap="flat">
            <a:noFill/>
            <a:prstDash val="solid"/>
            <a:miter/>
          </a:ln>
        </p:spPr>
        <p:txBody>
          <a:bodyPr rtlCol="0" anchor="ctr"/>
          <a:lstStyle/>
          <a:p>
            <a:endParaRPr lang="en-US"/>
          </a:p>
        </p:txBody>
      </p:sp>
      <p:sp>
        <p:nvSpPr>
          <p:cNvPr id="855" name="צורה חופשית: צורה 828">
            <a:extLst>
              <a:ext uri="{FF2B5EF4-FFF2-40B4-BE49-F238E27FC236}">
                <a16:creationId xmlns:a16="http://schemas.microsoft.com/office/drawing/2014/main" id="{3AA5C123-0721-477A-9607-27D44A6B30D5}"/>
              </a:ext>
            </a:extLst>
          </p:cNvPr>
          <p:cNvSpPr/>
          <p:nvPr userDrawn="1"/>
        </p:nvSpPr>
        <p:spPr>
          <a:xfrm>
            <a:off x="6378606" y="92011"/>
            <a:ext cx="40291" cy="4125"/>
          </a:xfrm>
          <a:custGeom>
            <a:avLst/>
            <a:gdLst>
              <a:gd name="connsiteX0" fmla="*/ 0 w 40291"/>
              <a:gd name="connsiteY0" fmla="*/ 1715 h 4125"/>
              <a:gd name="connsiteX1" fmla="*/ 9716 w 40291"/>
              <a:gd name="connsiteY1" fmla="*/ 3239 h 4125"/>
              <a:gd name="connsiteX2" fmla="*/ 19336 w 40291"/>
              <a:gd name="connsiteY2" fmla="*/ 2858 h 4125"/>
              <a:gd name="connsiteX3" fmla="*/ 31338 w 40291"/>
              <a:gd name="connsiteY3" fmla="*/ 2762 h 4125"/>
              <a:gd name="connsiteX4" fmla="*/ 28766 w 40291"/>
              <a:gd name="connsiteY4" fmla="*/ 2096 h 4125"/>
              <a:gd name="connsiteX5" fmla="*/ 35529 w 40291"/>
              <a:gd name="connsiteY5" fmla="*/ 2381 h 4125"/>
              <a:gd name="connsiteX6" fmla="*/ 33528 w 40291"/>
              <a:gd name="connsiteY6" fmla="*/ 3810 h 4125"/>
              <a:gd name="connsiteX7" fmla="*/ 40291 w 40291"/>
              <a:gd name="connsiteY7" fmla="*/ 2953 h 4125"/>
              <a:gd name="connsiteX8" fmla="*/ 12954 w 40291"/>
              <a:gd name="connsiteY8" fmla="*/ 1810 h 4125"/>
              <a:gd name="connsiteX9" fmla="*/ 13145 w 40291"/>
              <a:gd name="connsiteY9" fmla="*/ 2096 h 4125"/>
              <a:gd name="connsiteX10" fmla="*/ 476 w 40291"/>
              <a:gd name="connsiteY10" fmla="*/ 0 h 4125"/>
              <a:gd name="connsiteX11" fmla="*/ 3048 w 40291"/>
              <a:gd name="connsiteY11" fmla="*/ 1143 h 4125"/>
              <a:gd name="connsiteX12" fmla="*/ 0 w 40291"/>
              <a:gd name="connsiteY12" fmla="*/ 1715 h 4125"/>
              <a:gd name="connsiteX13" fmla="*/ 7525 w 40291"/>
              <a:gd name="connsiteY13" fmla="*/ 1905 h 4125"/>
              <a:gd name="connsiteX14" fmla="*/ 4191 w 40291"/>
              <a:gd name="connsiteY14" fmla="*/ 1429 h 4125"/>
              <a:gd name="connsiteX15" fmla="*/ 7525 w 40291"/>
              <a:gd name="connsiteY15" fmla="*/ 1905 h 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291" h="4125">
                <a:moveTo>
                  <a:pt x="0" y="1715"/>
                </a:moveTo>
                <a:cubicBezTo>
                  <a:pt x="3334" y="2381"/>
                  <a:pt x="6572" y="2953"/>
                  <a:pt x="9716" y="3239"/>
                </a:cubicBezTo>
                <a:cubicBezTo>
                  <a:pt x="12859" y="3524"/>
                  <a:pt x="16002" y="3429"/>
                  <a:pt x="19336" y="2858"/>
                </a:cubicBezTo>
                <a:cubicBezTo>
                  <a:pt x="21813" y="4191"/>
                  <a:pt x="27051" y="2858"/>
                  <a:pt x="31338" y="2762"/>
                </a:cubicBezTo>
                <a:cubicBezTo>
                  <a:pt x="31623" y="1810"/>
                  <a:pt x="29146" y="2953"/>
                  <a:pt x="28766" y="2096"/>
                </a:cubicBezTo>
                <a:cubicBezTo>
                  <a:pt x="31052" y="1334"/>
                  <a:pt x="33052" y="2762"/>
                  <a:pt x="35529" y="2381"/>
                </a:cubicBezTo>
                <a:cubicBezTo>
                  <a:pt x="35433" y="3810"/>
                  <a:pt x="34100" y="3239"/>
                  <a:pt x="33528" y="3810"/>
                </a:cubicBezTo>
                <a:cubicBezTo>
                  <a:pt x="35814" y="5048"/>
                  <a:pt x="38291" y="2191"/>
                  <a:pt x="40291" y="2953"/>
                </a:cubicBezTo>
                <a:cubicBezTo>
                  <a:pt x="33433" y="381"/>
                  <a:pt x="22289" y="2286"/>
                  <a:pt x="12954" y="1810"/>
                </a:cubicBezTo>
                <a:cubicBezTo>
                  <a:pt x="12954" y="2000"/>
                  <a:pt x="13049" y="2096"/>
                  <a:pt x="13145" y="2096"/>
                </a:cubicBezTo>
                <a:cubicBezTo>
                  <a:pt x="10478" y="1524"/>
                  <a:pt x="4477" y="857"/>
                  <a:pt x="476" y="0"/>
                </a:cubicBezTo>
                <a:cubicBezTo>
                  <a:pt x="762" y="1238"/>
                  <a:pt x="2286" y="667"/>
                  <a:pt x="3048" y="1143"/>
                </a:cubicBezTo>
                <a:cubicBezTo>
                  <a:pt x="2286" y="2572"/>
                  <a:pt x="953" y="667"/>
                  <a:pt x="0" y="1715"/>
                </a:cubicBezTo>
                <a:close/>
                <a:moveTo>
                  <a:pt x="7525" y="1905"/>
                </a:moveTo>
                <a:cubicBezTo>
                  <a:pt x="6572" y="2667"/>
                  <a:pt x="5049" y="1905"/>
                  <a:pt x="4191" y="1429"/>
                </a:cubicBezTo>
                <a:cubicBezTo>
                  <a:pt x="5144" y="1143"/>
                  <a:pt x="6858" y="953"/>
                  <a:pt x="7525" y="1905"/>
                </a:cubicBezTo>
                <a:close/>
              </a:path>
            </a:pathLst>
          </a:custGeom>
          <a:solidFill>
            <a:srgbClr val="237E85"/>
          </a:solidFill>
          <a:ln w="9525" cap="flat">
            <a:noFill/>
            <a:prstDash val="solid"/>
            <a:miter/>
          </a:ln>
        </p:spPr>
        <p:txBody>
          <a:bodyPr rtlCol="0" anchor="ctr"/>
          <a:lstStyle/>
          <a:p>
            <a:endParaRPr lang="en-US"/>
          </a:p>
        </p:txBody>
      </p:sp>
      <p:sp>
        <p:nvSpPr>
          <p:cNvPr id="856" name="צורה חופשית: צורה 829">
            <a:extLst>
              <a:ext uri="{FF2B5EF4-FFF2-40B4-BE49-F238E27FC236}">
                <a16:creationId xmlns:a16="http://schemas.microsoft.com/office/drawing/2014/main" id="{F258BD56-E092-4CB8-85CF-5015567DEDB6}"/>
              </a:ext>
            </a:extLst>
          </p:cNvPr>
          <p:cNvSpPr/>
          <p:nvPr userDrawn="1"/>
        </p:nvSpPr>
        <p:spPr>
          <a:xfrm>
            <a:off x="6052231" y="20923"/>
            <a:ext cx="1668" cy="1074"/>
          </a:xfrm>
          <a:custGeom>
            <a:avLst/>
            <a:gdLst>
              <a:gd name="connsiteX0" fmla="*/ 1669 w 1668"/>
              <a:gd name="connsiteY0" fmla="*/ 698 h 1074"/>
              <a:gd name="connsiteX1" fmla="*/ 144 w 1668"/>
              <a:gd name="connsiteY1" fmla="*/ 31 h 1074"/>
              <a:gd name="connsiteX2" fmla="*/ 620 w 1668"/>
              <a:gd name="connsiteY2" fmla="*/ 698 h 1074"/>
              <a:gd name="connsiteX3" fmla="*/ 1669 w 1668"/>
              <a:gd name="connsiteY3" fmla="*/ 698 h 1074"/>
            </a:gdLst>
            <a:ahLst/>
            <a:cxnLst>
              <a:cxn ang="0">
                <a:pos x="connsiteX0" y="connsiteY0"/>
              </a:cxn>
              <a:cxn ang="0">
                <a:pos x="connsiteX1" y="connsiteY1"/>
              </a:cxn>
              <a:cxn ang="0">
                <a:pos x="connsiteX2" y="connsiteY2"/>
              </a:cxn>
              <a:cxn ang="0">
                <a:pos x="connsiteX3" y="connsiteY3"/>
              </a:cxn>
            </a:cxnLst>
            <a:rect l="l" t="t" r="r" b="b"/>
            <a:pathLst>
              <a:path w="1668" h="1074">
                <a:moveTo>
                  <a:pt x="1669" y="698"/>
                </a:moveTo>
                <a:cubicBezTo>
                  <a:pt x="1383" y="31"/>
                  <a:pt x="811" y="-64"/>
                  <a:pt x="144" y="31"/>
                </a:cubicBezTo>
                <a:cubicBezTo>
                  <a:pt x="-523" y="603"/>
                  <a:pt x="1383" y="127"/>
                  <a:pt x="620" y="698"/>
                </a:cubicBezTo>
                <a:cubicBezTo>
                  <a:pt x="811" y="1746"/>
                  <a:pt x="1097" y="222"/>
                  <a:pt x="1669" y="698"/>
                </a:cubicBezTo>
                <a:close/>
              </a:path>
            </a:pathLst>
          </a:custGeom>
          <a:solidFill>
            <a:srgbClr val="237E85"/>
          </a:solidFill>
          <a:ln w="9525" cap="flat">
            <a:noFill/>
            <a:prstDash val="solid"/>
            <a:miter/>
          </a:ln>
        </p:spPr>
        <p:txBody>
          <a:bodyPr rtlCol="0" anchor="ctr"/>
          <a:lstStyle/>
          <a:p>
            <a:endParaRPr lang="en-US"/>
          </a:p>
        </p:txBody>
      </p:sp>
      <p:sp>
        <p:nvSpPr>
          <p:cNvPr id="857" name="צורה חופשית: צורה 830">
            <a:extLst>
              <a:ext uri="{FF2B5EF4-FFF2-40B4-BE49-F238E27FC236}">
                <a16:creationId xmlns:a16="http://schemas.microsoft.com/office/drawing/2014/main" id="{35A93593-0AF1-45B5-A548-55758EDA1D6B}"/>
              </a:ext>
            </a:extLst>
          </p:cNvPr>
          <p:cNvSpPr/>
          <p:nvPr userDrawn="1"/>
        </p:nvSpPr>
        <p:spPr>
          <a:xfrm>
            <a:off x="6063996" y="16341"/>
            <a:ext cx="4294" cy="803"/>
          </a:xfrm>
          <a:custGeom>
            <a:avLst/>
            <a:gdLst>
              <a:gd name="connsiteX0" fmla="*/ 952 w 4294"/>
              <a:gd name="connsiteY0" fmla="*/ 137 h 803"/>
              <a:gd name="connsiteX1" fmla="*/ 0 w 4294"/>
              <a:gd name="connsiteY1" fmla="*/ 137 h 803"/>
              <a:gd name="connsiteX2" fmla="*/ 4286 w 4294"/>
              <a:gd name="connsiteY2" fmla="*/ 803 h 803"/>
              <a:gd name="connsiteX3" fmla="*/ 952 w 4294"/>
              <a:gd name="connsiteY3" fmla="*/ 137 h 803"/>
            </a:gdLst>
            <a:ahLst/>
            <a:cxnLst>
              <a:cxn ang="0">
                <a:pos x="connsiteX0" y="connsiteY0"/>
              </a:cxn>
              <a:cxn ang="0">
                <a:pos x="connsiteX1" y="connsiteY1"/>
              </a:cxn>
              <a:cxn ang="0">
                <a:pos x="connsiteX2" y="connsiteY2"/>
              </a:cxn>
              <a:cxn ang="0">
                <a:pos x="connsiteX3" y="connsiteY3"/>
              </a:cxn>
            </a:cxnLst>
            <a:rect l="l" t="t" r="r" b="b"/>
            <a:pathLst>
              <a:path w="4294" h="803">
                <a:moveTo>
                  <a:pt x="952" y="137"/>
                </a:moveTo>
                <a:lnTo>
                  <a:pt x="0" y="137"/>
                </a:lnTo>
                <a:cubicBezTo>
                  <a:pt x="1714" y="899"/>
                  <a:pt x="3238" y="422"/>
                  <a:pt x="4286" y="803"/>
                </a:cubicBezTo>
                <a:cubicBezTo>
                  <a:pt x="4476" y="-625"/>
                  <a:pt x="1238" y="327"/>
                  <a:pt x="952" y="137"/>
                </a:cubicBezTo>
                <a:close/>
              </a:path>
            </a:pathLst>
          </a:custGeom>
          <a:solidFill>
            <a:srgbClr val="237E85"/>
          </a:solidFill>
          <a:ln w="9525" cap="flat">
            <a:noFill/>
            <a:prstDash val="solid"/>
            <a:miter/>
          </a:ln>
        </p:spPr>
        <p:txBody>
          <a:bodyPr rtlCol="0" anchor="ctr"/>
          <a:lstStyle/>
          <a:p>
            <a:endParaRPr lang="en-US"/>
          </a:p>
        </p:txBody>
      </p:sp>
      <p:sp>
        <p:nvSpPr>
          <p:cNvPr id="858" name="צורה חופשית: צורה 831">
            <a:extLst>
              <a:ext uri="{FF2B5EF4-FFF2-40B4-BE49-F238E27FC236}">
                <a16:creationId xmlns:a16="http://schemas.microsoft.com/office/drawing/2014/main" id="{089ADFA0-8A38-4914-B65A-8786C076F8A4}"/>
              </a:ext>
            </a:extLst>
          </p:cNvPr>
          <p:cNvSpPr/>
          <p:nvPr userDrawn="1"/>
        </p:nvSpPr>
        <p:spPr>
          <a:xfrm>
            <a:off x="6071901" y="16668"/>
            <a:ext cx="23527" cy="4667"/>
          </a:xfrm>
          <a:custGeom>
            <a:avLst/>
            <a:gdLst>
              <a:gd name="connsiteX0" fmla="*/ 0 w 23527"/>
              <a:gd name="connsiteY0" fmla="*/ 0 h 4667"/>
              <a:gd name="connsiteX1" fmla="*/ 2667 w 23527"/>
              <a:gd name="connsiteY1" fmla="*/ 1048 h 4667"/>
              <a:gd name="connsiteX2" fmla="*/ 23527 w 23527"/>
              <a:gd name="connsiteY2" fmla="*/ 4667 h 4667"/>
              <a:gd name="connsiteX3" fmla="*/ 0 w 23527"/>
              <a:gd name="connsiteY3" fmla="*/ 0 h 4667"/>
            </a:gdLst>
            <a:ahLst/>
            <a:cxnLst>
              <a:cxn ang="0">
                <a:pos x="connsiteX0" y="connsiteY0"/>
              </a:cxn>
              <a:cxn ang="0">
                <a:pos x="connsiteX1" y="connsiteY1"/>
              </a:cxn>
              <a:cxn ang="0">
                <a:pos x="connsiteX2" y="connsiteY2"/>
              </a:cxn>
              <a:cxn ang="0">
                <a:pos x="connsiteX3" y="connsiteY3"/>
              </a:cxn>
            </a:cxnLst>
            <a:rect l="l" t="t" r="r" b="b"/>
            <a:pathLst>
              <a:path w="23527" h="4667">
                <a:moveTo>
                  <a:pt x="0" y="0"/>
                </a:moveTo>
                <a:cubicBezTo>
                  <a:pt x="286" y="1238"/>
                  <a:pt x="1620" y="857"/>
                  <a:pt x="2667" y="1048"/>
                </a:cubicBezTo>
                <a:cubicBezTo>
                  <a:pt x="9716" y="2286"/>
                  <a:pt x="17050" y="3620"/>
                  <a:pt x="23527" y="4667"/>
                </a:cubicBezTo>
                <a:cubicBezTo>
                  <a:pt x="16859" y="1714"/>
                  <a:pt x="7334" y="1714"/>
                  <a:pt x="0" y="0"/>
                </a:cubicBezTo>
                <a:close/>
              </a:path>
            </a:pathLst>
          </a:custGeom>
          <a:solidFill>
            <a:srgbClr val="237E85"/>
          </a:solidFill>
          <a:ln w="9525" cap="flat">
            <a:noFill/>
            <a:prstDash val="solid"/>
            <a:miter/>
          </a:ln>
        </p:spPr>
        <p:txBody>
          <a:bodyPr rtlCol="0" anchor="ctr"/>
          <a:lstStyle/>
          <a:p>
            <a:endParaRPr lang="en-US"/>
          </a:p>
        </p:txBody>
      </p:sp>
      <p:sp>
        <p:nvSpPr>
          <p:cNvPr id="859" name="צורה חופשית: צורה 832">
            <a:extLst>
              <a:ext uri="{FF2B5EF4-FFF2-40B4-BE49-F238E27FC236}">
                <a16:creationId xmlns:a16="http://schemas.microsoft.com/office/drawing/2014/main" id="{48444427-E8A2-47A8-93AD-14DB08FEA709}"/>
              </a:ext>
            </a:extLst>
          </p:cNvPr>
          <p:cNvSpPr/>
          <p:nvPr userDrawn="1"/>
        </p:nvSpPr>
        <p:spPr>
          <a:xfrm>
            <a:off x="6046279" y="16432"/>
            <a:ext cx="2285" cy="1232"/>
          </a:xfrm>
          <a:custGeom>
            <a:avLst/>
            <a:gdLst>
              <a:gd name="connsiteX0" fmla="*/ 2286 w 2285"/>
              <a:gd name="connsiteY0" fmla="*/ 522 h 1232"/>
              <a:gd name="connsiteX1" fmla="*/ 0 w 2285"/>
              <a:gd name="connsiteY1" fmla="*/ 998 h 1232"/>
              <a:gd name="connsiteX2" fmla="*/ 2286 w 2285"/>
              <a:gd name="connsiteY2" fmla="*/ 522 h 1232"/>
            </a:gdLst>
            <a:ahLst/>
            <a:cxnLst>
              <a:cxn ang="0">
                <a:pos x="connsiteX0" y="connsiteY0"/>
              </a:cxn>
              <a:cxn ang="0">
                <a:pos x="connsiteX1" y="connsiteY1"/>
              </a:cxn>
              <a:cxn ang="0">
                <a:pos x="connsiteX2" y="connsiteY2"/>
              </a:cxn>
            </a:cxnLst>
            <a:rect l="l" t="t" r="r" b="b"/>
            <a:pathLst>
              <a:path w="2285" h="1232">
                <a:moveTo>
                  <a:pt x="2286" y="522"/>
                </a:moveTo>
                <a:cubicBezTo>
                  <a:pt x="1905" y="-811"/>
                  <a:pt x="666" y="808"/>
                  <a:pt x="0" y="998"/>
                </a:cubicBezTo>
                <a:cubicBezTo>
                  <a:pt x="666" y="1856"/>
                  <a:pt x="1333" y="46"/>
                  <a:pt x="2286" y="522"/>
                </a:cubicBezTo>
                <a:close/>
              </a:path>
            </a:pathLst>
          </a:custGeom>
          <a:solidFill>
            <a:srgbClr val="237E85"/>
          </a:solidFill>
          <a:ln w="9525" cap="flat">
            <a:noFill/>
            <a:prstDash val="solid"/>
            <a:miter/>
          </a:ln>
        </p:spPr>
        <p:txBody>
          <a:bodyPr rtlCol="0" anchor="ctr"/>
          <a:lstStyle/>
          <a:p>
            <a:endParaRPr lang="en-US"/>
          </a:p>
        </p:txBody>
      </p:sp>
      <p:sp>
        <p:nvSpPr>
          <p:cNvPr id="860" name="צורה חופשית: צורה 833">
            <a:extLst>
              <a:ext uri="{FF2B5EF4-FFF2-40B4-BE49-F238E27FC236}">
                <a16:creationId xmlns:a16="http://schemas.microsoft.com/office/drawing/2014/main" id="{2FB38C2D-5A8D-45C8-A79B-76BDD7FA72BA}"/>
              </a:ext>
            </a:extLst>
          </p:cNvPr>
          <p:cNvSpPr/>
          <p:nvPr userDrawn="1"/>
        </p:nvSpPr>
        <p:spPr>
          <a:xfrm>
            <a:off x="6033801" y="17599"/>
            <a:ext cx="129635" cy="85746"/>
          </a:xfrm>
          <a:custGeom>
            <a:avLst/>
            <a:gdLst>
              <a:gd name="connsiteX0" fmla="*/ 95 w 129635"/>
              <a:gd name="connsiteY0" fmla="*/ 57839 h 85746"/>
              <a:gd name="connsiteX1" fmla="*/ 1144 w 129635"/>
              <a:gd name="connsiteY1" fmla="*/ 57743 h 85746"/>
              <a:gd name="connsiteX2" fmla="*/ 572 w 129635"/>
              <a:gd name="connsiteY2" fmla="*/ 59172 h 85746"/>
              <a:gd name="connsiteX3" fmla="*/ 1334 w 129635"/>
              <a:gd name="connsiteY3" fmla="*/ 58791 h 85746"/>
              <a:gd name="connsiteX4" fmla="*/ 2096 w 129635"/>
              <a:gd name="connsiteY4" fmla="*/ 60887 h 85746"/>
              <a:gd name="connsiteX5" fmla="*/ 4668 w 129635"/>
              <a:gd name="connsiteY5" fmla="*/ 63268 h 85746"/>
              <a:gd name="connsiteX6" fmla="*/ 4001 w 129635"/>
              <a:gd name="connsiteY6" fmla="*/ 64316 h 85746"/>
              <a:gd name="connsiteX7" fmla="*/ 4001 w 129635"/>
              <a:gd name="connsiteY7" fmla="*/ 63649 h 85746"/>
              <a:gd name="connsiteX8" fmla="*/ 3525 w 129635"/>
              <a:gd name="connsiteY8" fmla="*/ 66125 h 85746"/>
              <a:gd name="connsiteX9" fmla="*/ 2477 w 129635"/>
              <a:gd name="connsiteY9" fmla="*/ 66887 h 85746"/>
              <a:gd name="connsiteX10" fmla="*/ 3429 w 129635"/>
              <a:gd name="connsiteY10" fmla="*/ 66792 h 85746"/>
              <a:gd name="connsiteX11" fmla="*/ 4001 w 129635"/>
              <a:gd name="connsiteY11" fmla="*/ 68507 h 85746"/>
              <a:gd name="connsiteX12" fmla="*/ 4001 w 129635"/>
              <a:gd name="connsiteY12" fmla="*/ 70602 h 85746"/>
              <a:gd name="connsiteX13" fmla="*/ 3429 w 129635"/>
              <a:gd name="connsiteY13" fmla="*/ 71364 h 85746"/>
              <a:gd name="connsiteX14" fmla="*/ 5906 w 129635"/>
              <a:gd name="connsiteY14" fmla="*/ 71269 h 85746"/>
              <a:gd name="connsiteX15" fmla="*/ 6096 w 129635"/>
              <a:gd name="connsiteY15" fmla="*/ 71936 h 85746"/>
              <a:gd name="connsiteX16" fmla="*/ 6001 w 129635"/>
              <a:gd name="connsiteY16" fmla="*/ 73745 h 85746"/>
              <a:gd name="connsiteX17" fmla="*/ 6668 w 129635"/>
              <a:gd name="connsiteY17" fmla="*/ 74412 h 85746"/>
              <a:gd name="connsiteX18" fmla="*/ 6191 w 129635"/>
              <a:gd name="connsiteY18" fmla="*/ 76222 h 85746"/>
              <a:gd name="connsiteX19" fmla="*/ 8668 w 129635"/>
              <a:gd name="connsiteY19" fmla="*/ 74698 h 85746"/>
              <a:gd name="connsiteX20" fmla="*/ 8192 w 129635"/>
              <a:gd name="connsiteY20" fmla="*/ 73650 h 85746"/>
              <a:gd name="connsiteX21" fmla="*/ 12954 w 129635"/>
              <a:gd name="connsiteY21" fmla="*/ 78032 h 85746"/>
              <a:gd name="connsiteX22" fmla="*/ 14193 w 129635"/>
              <a:gd name="connsiteY22" fmla="*/ 79365 h 85746"/>
              <a:gd name="connsiteX23" fmla="*/ 18098 w 129635"/>
              <a:gd name="connsiteY23" fmla="*/ 79175 h 85746"/>
              <a:gd name="connsiteX24" fmla="*/ 16669 w 129635"/>
              <a:gd name="connsiteY24" fmla="*/ 80603 h 85746"/>
              <a:gd name="connsiteX25" fmla="*/ 19527 w 129635"/>
              <a:gd name="connsiteY25" fmla="*/ 81556 h 85746"/>
              <a:gd name="connsiteX26" fmla="*/ 19908 w 129635"/>
              <a:gd name="connsiteY26" fmla="*/ 80794 h 85746"/>
              <a:gd name="connsiteX27" fmla="*/ 19622 w 129635"/>
              <a:gd name="connsiteY27" fmla="*/ 81175 h 85746"/>
              <a:gd name="connsiteX28" fmla="*/ 31433 w 129635"/>
              <a:gd name="connsiteY28" fmla="*/ 80508 h 85746"/>
              <a:gd name="connsiteX29" fmla="*/ 31242 w 129635"/>
              <a:gd name="connsiteY29" fmla="*/ 79460 h 85746"/>
              <a:gd name="connsiteX30" fmla="*/ 31814 w 129635"/>
              <a:gd name="connsiteY30" fmla="*/ 80127 h 85746"/>
              <a:gd name="connsiteX31" fmla="*/ 34100 w 129635"/>
              <a:gd name="connsiteY31" fmla="*/ 81175 h 85746"/>
              <a:gd name="connsiteX32" fmla="*/ 34386 w 129635"/>
              <a:gd name="connsiteY32" fmla="*/ 79365 h 85746"/>
              <a:gd name="connsiteX33" fmla="*/ 36481 w 129635"/>
              <a:gd name="connsiteY33" fmla="*/ 80032 h 85746"/>
              <a:gd name="connsiteX34" fmla="*/ 35529 w 129635"/>
              <a:gd name="connsiteY34" fmla="*/ 79365 h 85746"/>
              <a:gd name="connsiteX35" fmla="*/ 37052 w 129635"/>
              <a:gd name="connsiteY35" fmla="*/ 79365 h 85746"/>
              <a:gd name="connsiteX36" fmla="*/ 36576 w 129635"/>
              <a:gd name="connsiteY36" fmla="*/ 79746 h 85746"/>
              <a:gd name="connsiteX37" fmla="*/ 37529 w 129635"/>
              <a:gd name="connsiteY37" fmla="*/ 80127 h 85746"/>
              <a:gd name="connsiteX38" fmla="*/ 37338 w 129635"/>
              <a:gd name="connsiteY38" fmla="*/ 79460 h 85746"/>
              <a:gd name="connsiteX39" fmla="*/ 41148 w 129635"/>
              <a:gd name="connsiteY39" fmla="*/ 79746 h 85746"/>
              <a:gd name="connsiteX40" fmla="*/ 41148 w 129635"/>
              <a:gd name="connsiteY40" fmla="*/ 80794 h 85746"/>
              <a:gd name="connsiteX41" fmla="*/ 42672 w 129635"/>
              <a:gd name="connsiteY41" fmla="*/ 80794 h 85746"/>
              <a:gd name="connsiteX42" fmla="*/ 41434 w 129635"/>
              <a:gd name="connsiteY42" fmla="*/ 80127 h 85746"/>
              <a:gd name="connsiteX43" fmla="*/ 44863 w 129635"/>
              <a:gd name="connsiteY43" fmla="*/ 80127 h 85746"/>
              <a:gd name="connsiteX44" fmla="*/ 43529 w 129635"/>
              <a:gd name="connsiteY44" fmla="*/ 80794 h 85746"/>
              <a:gd name="connsiteX45" fmla="*/ 46197 w 129635"/>
              <a:gd name="connsiteY45" fmla="*/ 81175 h 85746"/>
              <a:gd name="connsiteX46" fmla="*/ 47054 w 129635"/>
              <a:gd name="connsiteY46" fmla="*/ 80508 h 85746"/>
              <a:gd name="connsiteX47" fmla="*/ 47244 w 129635"/>
              <a:gd name="connsiteY47" fmla="*/ 81556 h 85746"/>
              <a:gd name="connsiteX48" fmla="*/ 50388 w 129635"/>
              <a:gd name="connsiteY48" fmla="*/ 81937 h 85746"/>
              <a:gd name="connsiteX49" fmla="*/ 49340 w 129635"/>
              <a:gd name="connsiteY49" fmla="*/ 81270 h 85746"/>
              <a:gd name="connsiteX50" fmla="*/ 51911 w 129635"/>
              <a:gd name="connsiteY50" fmla="*/ 81651 h 85746"/>
              <a:gd name="connsiteX51" fmla="*/ 50673 w 129635"/>
              <a:gd name="connsiteY51" fmla="*/ 82699 h 85746"/>
              <a:gd name="connsiteX52" fmla="*/ 51531 w 129635"/>
              <a:gd name="connsiteY52" fmla="*/ 83366 h 85746"/>
              <a:gd name="connsiteX53" fmla="*/ 51340 w 129635"/>
              <a:gd name="connsiteY53" fmla="*/ 82318 h 85746"/>
              <a:gd name="connsiteX54" fmla="*/ 62865 w 129635"/>
              <a:gd name="connsiteY54" fmla="*/ 84223 h 85746"/>
              <a:gd name="connsiteX55" fmla="*/ 62579 w 129635"/>
              <a:gd name="connsiteY55" fmla="*/ 83842 h 85746"/>
              <a:gd name="connsiteX56" fmla="*/ 76200 w 129635"/>
              <a:gd name="connsiteY56" fmla="*/ 84223 h 85746"/>
              <a:gd name="connsiteX57" fmla="*/ 75438 w 129635"/>
              <a:gd name="connsiteY57" fmla="*/ 84890 h 85746"/>
              <a:gd name="connsiteX58" fmla="*/ 78296 w 129635"/>
              <a:gd name="connsiteY58" fmla="*/ 84604 h 85746"/>
              <a:gd name="connsiteX59" fmla="*/ 78391 w 129635"/>
              <a:gd name="connsiteY59" fmla="*/ 85652 h 85746"/>
              <a:gd name="connsiteX60" fmla="*/ 80486 w 129635"/>
              <a:gd name="connsiteY60" fmla="*/ 85747 h 85746"/>
              <a:gd name="connsiteX61" fmla="*/ 79725 w 129635"/>
              <a:gd name="connsiteY61" fmla="*/ 84985 h 85746"/>
              <a:gd name="connsiteX62" fmla="*/ 96965 w 129635"/>
              <a:gd name="connsiteY62" fmla="*/ 85080 h 85746"/>
              <a:gd name="connsiteX63" fmla="*/ 96679 w 129635"/>
              <a:gd name="connsiteY63" fmla="*/ 85461 h 85746"/>
              <a:gd name="connsiteX64" fmla="*/ 109633 w 129635"/>
              <a:gd name="connsiteY64" fmla="*/ 82794 h 85746"/>
              <a:gd name="connsiteX65" fmla="*/ 110490 w 129635"/>
              <a:gd name="connsiteY65" fmla="*/ 83937 h 85746"/>
              <a:gd name="connsiteX66" fmla="*/ 110300 w 129635"/>
              <a:gd name="connsiteY66" fmla="*/ 84604 h 85746"/>
              <a:gd name="connsiteX67" fmla="*/ 111538 w 129635"/>
              <a:gd name="connsiteY67" fmla="*/ 84032 h 85746"/>
              <a:gd name="connsiteX68" fmla="*/ 110110 w 129635"/>
              <a:gd name="connsiteY68" fmla="*/ 82508 h 85746"/>
              <a:gd name="connsiteX69" fmla="*/ 116967 w 129635"/>
              <a:gd name="connsiteY69" fmla="*/ 81651 h 85746"/>
              <a:gd name="connsiteX70" fmla="*/ 118682 w 129635"/>
              <a:gd name="connsiteY70" fmla="*/ 80699 h 85746"/>
              <a:gd name="connsiteX71" fmla="*/ 117253 w 129635"/>
              <a:gd name="connsiteY71" fmla="*/ 79556 h 85746"/>
              <a:gd name="connsiteX72" fmla="*/ 120396 w 129635"/>
              <a:gd name="connsiteY72" fmla="*/ 79841 h 85746"/>
              <a:gd name="connsiteX73" fmla="*/ 120396 w 129635"/>
              <a:gd name="connsiteY73" fmla="*/ 79460 h 85746"/>
              <a:gd name="connsiteX74" fmla="*/ 120682 w 129635"/>
              <a:gd name="connsiteY74" fmla="*/ 79175 h 85746"/>
              <a:gd name="connsiteX75" fmla="*/ 119920 w 129635"/>
              <a:gd name="connsiteY75" fmla="*/ 78794 h 85746"/>
              <a:gd name="connsiteX76" fmla="*/ 120682 w 129635"/>
              <a:gd name="connsiteY76" fmla="*/ 78508 h 85746"/>
              <a:gd name="connsiteX77" fmla="*/ 121825 w 129635"/>
              <a:gd name="connsiteY77" fmla="*/ 77174 h 85746"/>
              <a:gd name="connsiteX78" fmla="*/ 121444 w 129635"/>
              <a:gd name="connsiteY78" fmla="*/ 74698 h 85746"/>
              <a:gd name="connsiteX79" fmla="*/ 120587 w 129635"/>
              <a:gd name="connsiteY79" fmla="*/ 72126 h 85746"/>
              <a:gd name="connsiteX80" fmla="*/ 121539 w 129635"/>
              <a:gd name="connsiteY80" fmla="*/ 67935 h 85746"/>
              <a:gd name="connsiteX81" fmla="*/ 123540 w 129635"/>
              <a:gd name="connsiteY81" fmla="*/ 68411 h 85746"/>
              <a:gd name="connsiteX82" fmla="*/ 122873 w 129635"/>
              <a:gd name="connsiteY82" fmla="*/ 67268 h 85746"/>
              <a:gd name="connsiteX83" fmla="*/ 123825 w 129635"/>
              <a:gd name="connsiteY83" fmla="*/ 63458 h 85746"/>
              <a:gd name="connsiteX84" fmla="*/ 124206 w 129635"/>
              <a:gd name="connsiteY84" fmla="*/ 62792 h 85746"/>
              <a:gd name="connsiteX85" fmla="*/ 124587 w 129635"/>
              <a:gd name="connsiteY85" fmla="*/ 63839 h 85746"/>
              <a:gd name="connsiteX86" fmla="*/ 123540 w 129635"/>
              <a:gd name="connsiteY86" fmla="*/ 61649 h 85746"/>
              <a:gd name="connsiteX87" fmla="*/ 125063 w 129635"/>
              <a:gd name="connsiteY87" fmla="*/ 60410 h 85746"/>
              <a:gd name="connsiteX88" fmla="*/ 124206 w 129635"/>
              <a:gd name="connsiteY88" fmla="*/ 60029 h 85746"/>
              <a:gd name="connsiteX89" fmla="*/ 125540 w 129635"/>
              <a:gd name="connsiteY89" fmla="*/ 59458 h 85746"/>
              <a:gd name="connsiteX90" fmla="*/ 124492 w 129635"/>
              <a:gd name="connsiteY90" fmla="*/ 58982 h 85746"/>
              <a:gd name="connsiteX91" fmla="*/ 124683 w 129635"/>
              <a:gd name="connsiteY91" fmla="*/ 57267 h 85746"/>
              <a:gd name="connsiteX92" fmla="*/ 124302 w 129635"/>
              <a:gd name="connsiteY92" fmla="*/ 56219 h 85746"/>
              <a:gd name="connsiteX93" fmla="*/ 124873 w 129635"/>
              <a:gd name="connsiteY93" fmla="*/ 55172 h 85746"/>
              <a:gd name="connsiteX94" fmla="*/ 124302 w 129635"/>
              <a:gd name="connsiteY94" fmla="*/ 54791 h 85746"/>
              <a:gd name="connsiteX95" fmla="*/ 125921 w 129635"/>
              <a:gd name="connsiteY95" fmla="*/ 52790 h 85746"/>
              <a:gd name="connsiteX96" fmla="*/ 124683 w 129635"/>
              <a:gd name="connsiteY96" fmla="*/ 52314 h 85746"/>
              <a:gd name="connsiteX97" fmla="*/ 124397 w 129635"/>
              <a:gd name="connsiteY97" fmla="*/ 50123 h 85746"/>
              <a:gd name="connsiteX98" fmla="*/ 124873 w 129635"/>
              <a:gd name="connsiteY98" fmla="*/ 49838 h 85746"/>
              <a:gd name="connsiteX99" fmla="*/ 124492 w 129635"/>
              <a:gd name="connsiteY99" fmla="*/ 48409 h 85746"/>
              <a:gd name="connsiteX100" fmla="*/ 124778 w 129635"/>
              <a:gd name="connsiteY100" fmla="*/ 47361 h 85746"/>
              <a:gd name="connsiteX101" fmla="*/ 126397 w 129635"/>
              <a:gd name="connsiteY101" fmla="*/ 46409 h 85746"/>
              <a:gd name="connsiteX102" fmla="*/ 124302 w 129635"/>
              <a:gd name="connsiteY102" fmla="*/ 46599 h 85746"/>
              <a:gd name="connsiteX103" fmla="*/ 124016 w 129635"/>
              <a:gd name="connsiteY103" fmla="*/ 43075 h 85746"/>
              <a:gd name="connsiteX104" fmla="*/ 125730 w 129635"/>
              <a:gd name="connsiteY104" fmla="*/ 43551 h 85746"/>
              <a:gd name="connsiteX105" fmla="*/ 125540 w 129635"/>
              <a:gd name="connsiteY105" fmla="*/ 45266 h 85746"/>
              <a:gd name="connsiteX106" fmla="*/ 125730 w 129635"/>
              <a:gd name="connsiteY106" fmla="*/ 43170 h 85746"/>
              <a:gd name="connsiteX107" fmla="*/ 126588 w 129635"/>
              <a:gd name="connsiteY107" fmla="*/ 42503 h 85746"/>
              <a:gd name="connsiteX108" fmla="*/ 126016 w 129635"/>
              <a:gd name="connsiteY108" fmla="*/ 35074 h 85746"/>
              <a:gd name="connsiteX109" fmla="*/ 127350 w 129635"/>
              <a:gd name="connsiteY109" fmla="*/ 34883 h 85746"/>
              <a:gd name="connsiteX110" fmla="*/ 126111 w 129635"/>
              <a:gd name="connsiteY110" fmla="*/ 34407 h 85746"/>
              <a:gd name="connsiteX111" fmla="*/ 127921 w 129635"/>
              <a:gd name="connsiteY111" fmla="*/ 32121 h 85746"/>
              <a:gd name="connsiteX112" fmla="*/ 127159 w 129635"/>
              <a:gd name="connsiteY112" fmla="*/ 31359 h 85746"/>
              <a:gd name="connsiteX113" fmla="*/ 129636 w 129635"/>
              <a:gd name="connsiteY113" fmla="*/ 29454 h 85746"/>
              <a:gd name="connsiteX114" fmla="*/ 126968 w 129635"/>
              <a:gd name="connsiteY114" fmla="*/ 26406 h 85746"/>
              <a:gd name="connsiteX115" fmla="*/ 126778 w 129635"/>
              <a:gd name="connsiteY115" fmla="*/ 26406 h 85746"/>
              <a:gd name="connsiteX116" fmla="*/ 125921 w 129635"/>
              <a:gd name="connsiteY116" fmla="*/ 23168 h 85746"/>
              <a:gd name="connsiteX117" fmla="*/ 124873 w 129635"/>
              <a:gd name="connsiteY117" fmla="*/ 14595 h 85746"/>
              <a:gd name="connsiteX118" fmla="*/ 126873 w 129635"/>
              <a:gd name="connsiteY118" fmla="*/ 12309 h 85746"/>
              <a:gd name="connsiteX119" fmla="*/ 121349 w 129635"/>
              <a:gd name="connsiteY119" fmla="*/ 9356 h 85746"/>
              <a:gd name="connsiteX120" fmla="*/ 112491 w 129635"/>
              <a:gd name="connsiteY120" fmla="*/ 7642 h 85746"/>
              <a:gd name="connsiteX121" fmla="*/ 112776 w 129635"/>
              <a:gd name="connsiteY121" fmla="*/ 7356 h 85746"/>
              <a:gd name="connsiteX122" fmla="*/ 95250 w 129635"/>
              <a:gd name="connsiteY122" fmla="*/ 7737 h 85746"/>
              <a:gd name="connsiteX123" fmla="*/ 96012 w 129635"/>
              <a:gd name="connsiteY123" fmla="*/ 8118 h 85746"/>
              <a:gd name="connsiteX124" fmla="*/ 94393 w 129635"/>
              <a:gd name="connsiteY124" fmla="*/ 8023 h 85746"/>
              <a:gd name="connsiteX125" fmla="*/ 87535 w 129635"/>
              <a:gd name="connsiteY125" fmla="*/ 7356 h 85746"/>
              <a:gd name="connsiteX126" fmla="*/ 88011 w 129635"/>
              <a:gd name="connsiteY126" fmla="*/ 6689 h 85746"/>
              <a:gd name="connsiteX127" fmla="*/ 66294 w 129635"/>
              <a:gd name="connsiteY127" fmla="*/ 3546 h 85746"/>
              <a:gd name="connsiteX128" fmla="*/ 66294 w 129635"/>
              <a:gd name="connsiteY128" fmla="*/ 4213 h 85746"/>
              <a:gd name="connsiteX129" fmla="*/ 62199 w 129635"/>
              <a:gd name="connsiteY129" fmla="*/ 3451 h 85746"/>
              <a:gd name="connsiteX130" fmla="*/ 71628 w 129635"/>
              <a:gd name="connsiteY130" fmla="*/ 5737 h 85746"/>
              <a:gd name="connsiteX131" fmla="*/ 63913 w 129635"/>
              <a:gd name="connsiteY131" fmla="*/ 6308 h 85746"/>
              <a:gd name="connsiteX132" fmla="*/ 69342 w 129635"/>
              <a:gd name="connsiteY132" fmla="*/ 7166 h 85746"/>
              <a:gd name="connsiteX133" fmla="*/ 60865 w 129635"/>
              <a:gd name="connsiteY133" fmla="*/ 7356 h 85746"/>
              <a:gd name="connsiteX134" fmla="*/ 63628 w 129635"/>
              <a:gd name="connsiteY134" fmla="*/ 7070 h 85746"/>
              <a:gd name="connsiteX135" fmla="*/ 61056 w 129635"/>
              <a:gd name="connsiteY135" fmla="*/ 6023 h 85746"/>
              <a:gd name="connsiteX136" fmla="*/ 38767 w 129635"/>
              <a:gd name="connsiteY136" fmla="*/ 4975 h 85746"/>
              <a:gd name="connsiteX137" fmla="*/ 37243 w 129635"/>
              <a:gd name="connsiteY137" fmla="*/ 4308 h 85746"/>
              <a:gd name="connsiteX138" fmla="*/ 18574 w 129635"/>
              <a:gd name="connsiteY138" fmla="*/ 5070 h 85746"/>
              <a:gd name="connsiteX139" fmla="*/ 18860 w 129635"/>
              <a:gd name="connsiteY139" fmla="*/ 4689 h 85746"/>
              <a:gd name="connsiteX140" fmla="*/ 13526 w 129635"/>
              <a:gd name="connsiteY140" fmla="*/ 3832 h 85746"/>
              <a:gd name="connsiteX141" fmla="*/ 14954 w 129635"/>
              <a:gd name="connsiteY141" fmla="*/ 3070 h 85746"/>
              <a:gd name="connsiteX142" fmla="*/ 12288 w 129635"/>
              <a:gd name="connsiteY142" fmla="*/ 3165 h 85746"/>
              <a:gd name="connsiteX143" fmla="*/ 12954 w 129635"/>
              <a:gd name="connsiteY143" fmla="*/ 2784 h 85746"/>
              <a:gd name="connsiteX144" fmla="*/ 10763 w 129635"/>
              <a:gd name="connsiteY144" fmla="*/ 1070 h 85746"/>
              <a:gd name="connsiteX145" fmla="*/ 11049 w 129635"/>
              <a:gd name="connsiteY145" fmla="*/ 403 h 85746"/>
              <a:gd name="connsiteX146" fmla="*/ 10097 w 129635"/>
              <a:gd name="connsiteY146" fmla="*/ 403 h 85746"/>
              <a:gd name="connsiteX147" fmla="*/ 12192 w 129635"/>
              <a:gd name="connsiteY147" fmla="*/ 2403 h 85746"/>
              <a:gd name="connsiteX148" fmla="*/ 9430 w 129635"/>
              <a:gd name="connsiteY148" fmla="*/ 4308 h 85746"/>
              <a:gd name="connsiteX149" fmla="*/ 14574 w 129635"/>
              <a:gd name="connsiteY149" fmla="*/ 5165 h 85746"/>
              <a:gd name="connsiteX150" fmla="*/ 14383 w 129635"/>
              <a:gd name="connsiteY150" fmla="*/ 5642 h 85746"/>
              <a:gd name="connsiteX151" fmla="*/ 15050 w 129635"/>
              <a:gd name="connsiteY151" fmla="*/ 5261 h 85746"/>
              <a:gd name="connsiteX152" fmla="*/ 15431 w 129635"/>
              <a:gd name="connsiteY152" fmla="*/ 6975 h 85746"/>
              <a:gd name="connsiteX153" fmla="*/ 7144 w 129635"/>
              <a:gd name="connsiteY153" fmla="*/ 5927 h 85746"/>
              <a:gd name="connsiteX154" fmla="*/ 8954 w 129635"/>
              <a:gd name="connsiteY154" fmla="*/ 6594 h 85746"/>
              <a:gd name="connsiteX155" fmla="*/ 8477 w 129635"/>
              <a:gd name="connsiteY155" fmla="*/ 6975 h 85746"/>
              <a:gd name="connsiteX156" fmla="*/ 12573 w 129635"/>
              <a:gd name="connsiteY156" fmla="*/ 7451 h 85746"/>
              <a:gd name="connsiteX157" fmla="*/ 7049 w 129635"/>
              <a:gd name="connsiteY157" fmla="*/ 7737 h 85746"/>
              <a:gd name="connsiteX158" fmla="*/ 7525 w 129635"/>
              <a:gd name="connsiteY158" fmla="*/ 7356 h 85746"/>
              <a:gd name="connsiteX159" fmla="*/ 5144 w 129635"/>
              <a:gd name="connsiteY159" fmla="*/ 8213 h 85746"/>
              <a:gd name="connsiteX160" fmla="*/ 6572 w 129635"/>
              <a:gd name="connsiteY160" fmla="*/ 8118 h 85746"/>
              <a:gd name="connsiteX161" fmla="*/ 5429 w 129635"/>
              <a:gd name="connsiteY161" fmla="*/ 8880 h 85746"/>
              <a:gd name="connsiteX162" fmla="*/ 2953 w 129635"/>
              <a:gd name="connsiteY162" fmla="*/ 10785 h 85746"/>
              <a:gd name="connsiteX163" fmla="*/ 3525 w 129635"/>
              <a:gd name="connsiteY163" fmla="*/ 9737 h 85746"/>
              <a:gd name="connsiteX164" fmla="*/ 5049 w 129635"/>
              <a:gd name="connsiteY164" fmla="*/ 10023 h 85746"/>
              <a:gd name="connsiteX165" fmla="*/ 4477 w 129635"/>
              <a:gd name="connsiteY165" fmla="*/ 9356 h 85746"/>
              <a:gd name="connsiteX166" fmla="*/ 4763 w 129635"/>
              <a:gd name="connsiteY166" fmla="*/ 8975 h 85746"/>
              <a:gd name="connsiteX167" fmla="*/ 2000 w 129635"/>
              <a:gd name="connsiteY167" fmla="*/ 9833 h 85746"/>
              <a:gd name="connsiteX168" fmla="*/ 2572 w 129635"/>
              <a:gd name="connsiteY168" fmla="*/ 11547 h 85746"/>
              <a:gd name="connsiteX169" fmla="*/ 477 w 129635"/>
              <a:gd name="connsiteY169" fmla="*/ 18691 h 85746"/>
              <a:gd name="connsiteX170" fmla="*/ 2667 w 129635"/>
              <a:gd name="connsiteY170" fmla="*/ 14690 h 85746"/>
              <a:gd name="connsiteX171" fmla="*/ 1429 w 129635"/>
              <a:gd name="connsiteY171" fmla="*/ 18977 h 85746"/>
              <a:gd name="connsiteX172" fmla="*/ 1810 w 129635"/>
              <a:gd name="connsiteY172" fmla="*/ 19643 h 85746"/>
              <a:gd name="connsiteX173" fmla="*/ 2572 w 129635"/>
              <a:gd name="connsiteY173" fmla="*/ 19262 h 85746"/>
              <a:gd name="connsiteX174" fmla="*/ 3143 w 129635"/>
              <a:gd name="connsiteY174" fmla="*/ 17834 h 85746"/>
              <a:gd name="connsiteX175" fmla="*/ 2096 w 129635"/>
              <a:gd name="connsiteY175" fmla="*/ 20310 h 85746"/>
              <a:gd name="connsiteX176" fmla="*/ 2572 w 129635"/>
              <a:gd name="connsiteY176" fmla="*/ 22787 h 85746"/>
              <a:gd name="connsiteX177" fmla="*/ 3525 w 129635"/>
              <a:gd name="connsiteY177" fmla="*/ 19929 h 85746"/>
              <a:gd name="connsiteX178" fmla="*/ 3334 w 129635"/>
              <a:gd name="connsiteY178" fmla="*/ 22787 h 85746"/>
              <a:gd name="connsiteX179" fmla="*/ 2572 w 129635"/>
              <a:gd name="connsiteY179" fmla="*/ 22787 h 85746"/>
              <a:gd name="connsiteX180" fmla="*/ 1810 w 129635"/>
              <a:gd name="connsiteY180" fmla="*/ 26692 h 85746"/>
              <a:gd name="connsiteX181" fmla="*/ 1715 w 129635"/>
              <a:gd name="connsiteY181" fmla="*/ 28787 h 85746"/>
              <a:gd name="connsiteX182" fmla="*/ 2381 w 129635"/>
              <a:gd name="connsiteY182" fmla="*/ 29835 h 85746"/>
              <a:gd name="connsiteX183" fmla="*/ 1524 w 129635"/>
              <a:gd name="connsiteY183" fmla="*/ 34121 h 85746"/>
              <a:gd name="connsiteX184" fmla="*/ 2191 w 129635"/>
              <a:gd name="connsiteY184" fmla="*/ 34788 h 85746"/>
              <a:gd name="connsiteX185" fmla="*/ 1905 w 129635"/>
              <a:gd name="connsiteY185" fmla="*/ 37931 h 85746"/>
              <a:gd name="connsiteX186" fmla="*/ 3048 w 129635"/>
              <a:gd name="connsiteY186" fmla="*/ 38598 h 85746"/>
              <a:gd name="connsiteX187" fmla="*/ 2191 w 129635"/>
              <a:gd name="connsiteY187" fmla="*/ 40408 h 85746"/>
              <a:gd name="connsiteX188" fmla="*/ 2000 w 129635"/>
              <a:gd name="connsiteY188" fmla="*/ 43265 h 85746"/>
              <a:gd name="connsiteX189" fmla="*/ 762 w 129635"/>
              <a:gd name="connsiteY189" fmla="*/ 43361 h 85746"/>
              <a:gd name="connsiteX190" fmla="*/ 1715 w 129635"/>
              <a:gd name="connsiteY190" fmla="*/ 44027 h 85746"/>
              <a:gd name="connsiteX191" fmla="*/ 858 w 129635"/>
              <a:gd name="connsiteY191" fmla="*/ 45456 h 85746"/>
              <a:gd name="connsiteX192" fmla="*/ 1715 w 129635"/>
              <a:gd name="connsiteY192" fmla="*/ 46790 h 85746"/>
              <a:gd name="connsiteX193" fmla="*/ 0 w 129635"/>
              <a:gd name="connsiteY193" fmla="*/ 55648 h 85746"/>
              <a:gd name="connsiteX194" fmla="*/ 95 w 129635"/>
              <a:gd name="connsiteY194" fmla="*/ 57839 h 85746"/>
              <a:gd name="connsiteX195" fmla="*/ 109252 w 129635"/>
              <a:gd name="connsiteY195" fmla="*/ 9547 h 85746"/>
              <a:gd name="connsiteX196" fmla="*/ 104585 w 129635"/>
              <a:gd name="connsiteY196" fmla="*/ 8880 h 85746"/>
              <a:gd name="connsiteX197" fmla="*/ 109252 w 129635"/>
              <a:gd name="connsiteY197" fmla="*/ 9547 h 85746"/>
              <a:gd name="connsiteX198" fmla="*/ 84487 w 129635"/>
              <a:gd name="connsiteY198" fmla="*/ 7451 h 85746"/>
              <a:gd name="connsiteX199" fmla="*/ 82011 w 129635"/>
              <a:gd name="connsiteY199" fmla="*/ 6975 h 85746"/>
              <a:gd name="connsiteX200" fmla="*/ 84487 w 129635"/>
              <a:gd name="connsiteY200" fmla="*/ 7451 h 85746"/>
              <a:gd name="connsiteX201" fmla="*/ 79915 w 129635"/>
              <a:gd name="connsiteY201" fmla="*/ 7261 h 85746"/>
              <a:gd name="connsiteX202" fmla="*/ 78105 w 129635"/>
              <a:gd name="connsiteY202" fmla="*/ 6499 h 85746"/>
              <a:gd name="connsiteX203" fmla="*/ 79915 w 129635"/>
              <a:gd name="connsiteY203" fmla="*/ 7261 h 85746"/>
              <a:gd name="connsiteX204" fmla="*/ 57055 w 129635"/>
              <a:gd name="connsiteY204" fmla="*/ 81080 h 85746"/>
              <a:gd name="connsiteX205" fmla="*/ 55245 w 129635"/>
              <a:gd name="connsiteY205" fmla="*/ 80318 h 85746"/>
              <a:gd name="connsiteX206" fmla="*/ 57055 w 129635"/>
              <a:gd name="connsiteY206" fmla="*/ 81080 h 85746"/>
              <a:gd name="connsiteX207" fmla="*/ 52864 w 129635"/>
              <a:gd name="connsiteY207" fmla="*/ 81365 h 85746"/>
              <a:gd name="connsiteX208" fmla="*/ 58674 w 129635"/>
              <a:gd name="connsiteY208" fmla="*/ 81461 h 85746"/>
              <a:gd name="connsiteX209" fmla="*/ 57912 w 129635"/>
              <a:gd name="connsiteY209" fmla="*/ 81080 h 85746"/>
              <a:gd name="connsiteX210" fmla="*/ 62389 w 129635"/>
              <a:gd name="connsiteY210" fmla="*/ 82508 h 85746"/>
              <a:gd name="connsiteX211" fmla="*/ 54579 w 129635"/>
              <a:gd name="connsiteY211" fmla="*/ 81746 h 85746"/>
              <a:gd name="connsiteX212" fmla="*/ 53340 w 129635"/>
              <a:gd name="connsiteY212" fmla="*/ 81746 h 85746"/>
              <a:gd name="connsiteX213" fmla="*/ 52864 w 129635"/>
              <a:gd name="connsiteY213" fmla="*/ 81365 h 85746"/>
              <a:gd name="connsiteX214" fmla="*/ 51816 w 129635"/>
              <a:gd name="connsiteY214" fmla="*/ 80032 h 85746"/>
              <a:gd name="connsiteX215" fmla="*/ 50197 w 129635"/>
              <a:gd name="connsiteY215" fmla="*/ 80032 h 85746"/>
              <a:gd name="connsiteX216" fmla="*/ 51816 w 129635"/>
              <a:gd name="connsiteY216" fmla="*/ 80032 h 85746"/>
              <a:gd name="connsiteX217" fmla="*/ 45339 w 129635"/>
              <a:gd name="connsiteY217" fmla="*/ 6404 h 85746"/>
              <a:gd name="connsiteX218" fmla="*/ 43053 w 129635"/>
              <a:gd name="connsiteY218" fmla="*/ 5737 h 85746"/>
              <a:gd name="connsiteX219" fmla="*/ 45339 w 129635"/>
              <a:gd name="connsiteY219" fmla="*/ 6404 h 85746"/>
              <a:gd name="connsiteX220" fmla="*/ 40767 w 129635"/>
              <a:gd name="connsiteY220" fmla="*/ 5737 h 85746"/>
              <a:gd name="connsiteX221" fmla="*/ 38291 w 129635"/>
              <a:gd name="connsiteY221" fmla="*/ 5356 h 85746"/>
              <a:gd name="connsiteX222" fmla="*/ 40767 w 129635"/>
              <a:gd name="connsiteY222" fmla="*/ 5737 h 85746"/>
              <a:gd name="connsiteX223" fmla="*/ 21908 w 129635"/>
              <a:gd name="connsiteY223" fmla="*/ 6785 h 85746"/>
              <a:gd name="connsiteX224" fmla="*/ 23718 w 129635"/>
              <a:gd name="connsiteY224" fmla="*/ 6689 h 85746"/>
              <a:gd name="connsiteX225" fmla="*/ 20765 w 129635"/>
              <a:gd name="connsiteY225" fmla="*/ 7451 h 85746"/>
              <a:gd name="connsiteX226" fmla="*/ 19812 w 129635"/>
              <a:gd name="connsiteY226" fmla="*/ 7166 h 85746"/>
              <a:gd name="connsiteX227" fmla="*/ 20479 w 129635"/>
              <a:gd name="connsiteY227" fmla="*/ 6404 h 85746"/>
              <a:gd name="connsiteX228" fmla="*/ 18288 w 129635"/>
              <a:gd name="connsiteY228" fmla="*/ 5451 h 85746"/>
              <a:gd name="connsiteX229" fmla="*/ 21908 w 129635"/>
              <a:gd name="connsiteY229" fmla="*/ 6785 h 85746"/>
              <a:gd name="connsiteX230" fmla="*/ 2191 w 129635"/>
              <a:gd name="connsiteY230" fmla="*/ 14690 h 85746"/>
              <a:gd name="connsiteX231" fmla="*/ 4668 w 129635"/>
              <a:gd name="connsiteY231" fmla="*/ 11738 h 85746"/>
              <a:gd name="connsiteX232" fmla="*/ 2191 w 129635"/>
              <a:gd name="connsiteY232" fmla="*/ 14690 h 85746"/>
              <a:gd name="connsiteX233" fmla="*/ 2953 w 129635"/>
              <a:gd name="connsiteY233" fmla="*/ 16405 h 85746"/>
              <a:gd name="connsiteX234" fmla="*/ 3715 w 129635"/>
              <a:gd name="connsiteY234" fmla="*/ 15262 h 85746"/>
              <a:gd name="connsiteX235" fmla="*/ 3525 w 129635"/>
              <a:gd name="connsiteY235" fmla="*/ 15643 h 85746"/>
              <a:gd name="connsiteX236" fmla="*/ 3906 w 129635"/>
              <a:gd name="connsiteY236" fmla="*/ 16024 h 85746"/>
              <a:gd name="connsiteX237" fmla="*/ 2953 w 129635"/>
              <a:gd name="connsiteY237" fmla="*/ 16405 h 85746"/>
              <a:gd name="connsiteX238" fmla="*/ 2572 w 129635"/>
              <a:gd name="connsiteY238" fmla="*/ 60506 h 85746"/>
              <a:gd name="connsiteX239" fmla="*/ 2477 w 129635"/>
              <a:gd name="connsiteY239" fmla="*/ 58410 h 85746"/>
              <a:gd name="connsiteX240" fmla="*/ 2858 w 129635"/>
              <a:gd name="connsiteY240" fmla="*/ 59839 h 85746"/>
              <a:gd name="connsiteX241" fmla="*/ 2572 w 129635"/>
              <a:gd name="connsiteY241" fmla="*/ 60506 h 85746"/>
              <a:gd name="connsiteX242" fmla="*/ 3525 w 129635"/>
              <a:gd name="connsiteY242" fmla="*/ 55172 h 85746"/>
              <a:gd name="connsiteX243" fmla="*/ 3429 w 129635"/>
              <a:gd name="connsiteY243" fmla="*/ 55838 h 85746"/>
              <a:gd name="connsiteX244" fmla="*/ 2667 w 129635"/>
              <a:gd name="connsiteY244" fmla="*/ 55838 h 85746"/>
              <a:gd name="connsiteX245" fmla="*/ 3525 w 129635"/>
              <a:gd name="connsiteY245" fmla="*/ 55172 h 85746"/>
              <a:gd name="connsiteX246" fmla="*/ 3048 w 129635"/>
              <a:gd name="connsiteY246" fmla="*/ 57648 h 85746"/>
              <a:gd name="connsiteX247" fmla="*/ 2191 w 129635"/>
              <a:gd name="connsiteY247" fmla="*/ 56315 h 85746"/>
              <a:gd name="connsiteX248" fmla="*/ 3048 w 129635"/>
              <a:gd name="connsiteY248" fmla="*/ 57648 h 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9635" h="85746">
                <a:moveTo>
                  <a:pt x="95" y="57839"/>
                </a:moveTo>
                <a:cubicBezTo>
                  <a:pt x="286" y="57362"/>
                  <a:pt x="953" y="57267"/>
                  <a:pt x="1144" y="57743"/>
                </a:cubicBezTo>
                <a:cubicBezTo>
                  <a:pt x="1144" y="58601"/>
                  <a:pt x="953" y="59077"/>
                  <a:pt x="572" y="59172"/>
                </a:cubicBezTo>
                <a:cubicBezTo>
                  <a:pt x="858" y="60220"/>
                  <a:pt x="1144" y="58886"/>
                  <a:pt x="1334" y="58791"/>
                </a:cubicBezTo>
                <a:cubicBezTo>
                  <a:pt x="1905" y="59363"/>
                  <a:pt x="1905" y="60029"/>
                  <a:pt x="2096" y="60887"/>
                </a:cubicBezTo>
                <a:cubicBezTo>
                  <a:pt x="3239" y="60791"/>
                  <a:pt x="4096" y="60982"/>
                  <a:pt x="4668" y="63268"/>
                </a:cubicBezTo>
                <a:cubicBezTo>
                  <a:pt x="4763" y="64220"/>
                  <a:pt x="4382" y="64316"/>
                  <a:pt x="4001" y="64316"/>
                </a:cubicBezTo>
                <a:cubicBezTo>
                  <a:pt x="3810" y="64220"/>
                  <a:pt x="3810" y="63649"/>
                  <a:pt x="4001" y="63649"/>
                </a:cubicBezTo>
                <a:cubicBezTo>
                  <a:pt x="3810" y="63077"/>
                  <a:pt x="3048" y="65268"/>
                  <a:pt x="3525" y="66125"/>
                </a:cubicBezTo>
                <a:cubicBezTo>
                  <a:pt x="2953" y="65935"/>
                  <a:pt x="2953" y="66887"/>
                  <a:pt x="2477" y="66887"/>
                </a:cubicBezTo>
                <a:cubicBezTo>
                  <a:pt x="2572" y="68507"/>
                  <a:pt x="2763" y="66125"/>
                  <a:pt x="3429" y="66792"/>
                </a:cubicBezTo>
                <a:cubicBezTo>
                  <a:pt x="2572" y="67459"/>
                  <a:pt x="3620" y="67840"/>
                  <a:pt x="4001" y="68507"/>
                </a:cubicBezTo>
                <a:cubicBezTo>
                  <a:pt x="4001" y="69364"/>
                  <a:pt x="3525" y="69745"/>
                  <a:pt x="4001" y="70602"/>
                </a:cubicBezTo>
                <a:cubicBezTo>
                  <a:pt x="3906" y="71459"/>
                  <a:pt x="3334" y="69745"/>
                  <a:pt x="3429" y="71364"/>
                </a:cubicBezTo>
                <a:cubicBezTo>
                  <a:pt x="4477" y="72126"/>
                  <a:pt x="4953" y="70697"/>
                  <a:pt x="5906" y="71269"/>
                </a:cubicBezTo>
                <a:cubicBezTo>
                  <a:pt x="5715" y="72221"/>
                  <a:pt x="5429" y="72412"/>
                  <a:pt x="6096" y="71936"/>
                </a:cubicBezTo>
                <a:cubicBezTo>
                  <a:pt x="6191" y="72221"/>
                  <a:pt x="6478" y="73555"/>
                  <a:pt x="6001" y="73745"/>
                </a:cubicBezTo>
                <a:cubicBezTo>
                  <a:pt x="6096" y="74222"/>
                  <a:pt x="6382" y="74412"/>
                  <a:pt x="6668" y="74412"/>
                </a:cubicBezTo>
                <a:cubicBezTo>
                  <a:pt x="6572" y="75079"/>
                  <a:pt x="6001" y="74984"/>
                  <a:pt x="6191" y="76222"/>
                </a:cubicBezTo>
                <a:cubicBezTo>
                  <a:pt x="7525" y="76698"/>
                  <a:pt x="7334" y="74126"/>
                  <a:pt x="8668" y="74698"/>
                </a:cubicBezTo>
                <a:cubicBezTo>
                  <a:pt x="8668" y="73841"/>
                  <a:pt x="8192" y="74317"/>
                  <a:pt x="8192" y="73650"/>
                </a:cubicBezTo>
                <a:cubicBezTo>
                  <a:pt x="10002" y="74412"/>
                  <a:pt x="10954" y="77651"/>
                  <a:pt x="12954" y="78032"/>
                </a:cubicBezTo>
                <a:cubicBezTo>
                  <a:pt x="12668" y="76317"/>
                  <a:pt x="14478" y="77555"/>
                  <a:pt x="14193" y="79365"/>
                </a:cubicBezTo>
                <a:cubicBezTo>
                  <a:pt x="16383" y="78603"/>
                  <a:pt x="15621" y="78222"/>
                  <a:pt x="18098" y="79175"/>
                </a:cubicBezTo>
                <a:cubicBezTo>
                  <a:pt x="17812" y="80127"/>
                  <a:pt x="17431" y="80699"/>
                  <a:pt x="16669" y="80603"/>
                </a:cubicBezTo>
                <a:cubicBezTo>
                  <a:pt x="17145" y="82794"/>
                  <a:pt x="18479" y="81556"/>
                  <a:pt x="19527" y="81556"/>
                </a:cubicBezTo>
                <a:cubicBezTo>
                  <a:pt x="18955" y="80889"/>
                  <a:pt x="19336" y="80794"/>
                  <a:pt x="19908" y="80794"/>
                </a:cubicBezTo>
                <a:cubicBezTo>
                  <a:pt x="19908" y="81175"/>
                  <a:pt x="19717" y="81080"/>
                  <a:pt x="19622" y="81175"/>
                </a:cubicBezTo>
                <a:cubicBezTo>
                  <a:pt x="23241" y="81937"/>
                  <a:pt x="27337" y="80413"/>
                  <a:pt x="31433" y="80508"/>
                </a:cubicBezTo>
                <a:cubicBezTo>
                  <a:pt x="31433" y="79937"/>
                  <a:pt x="31242" y="79937"/>
                  <a:pt x="31242" y="79460"/>
                </a:cubicBezTo>
                <a:cubicBezTo>
                  <a:pt x="33052" y="78794"/>
                  <a:pt x="34195" y="80318"/>
                  <a:pt x="31814" y="80127"/>
                </a:cubicBezTo>
                <a:cubicBezTo>
                  <a:pt x="31909" y="80699"/>
                  <a:pt x="33433" y="80699"/>
                  <a:pt x="34100" y="81175"/>
                </a:cubicBezTo>
                <a:cubicBezTo>
                  <a:pt x="33624" y="80699"/>
                  <a:pt x="34100" y="80032"/>
                  <a:pt x="34386" y="79365"/>
                </a:cubicBezTo>
                <a:cubicBezTo>
                  <a:pt x="34862" y="80984"/>
                  <a:pt x="35529" y="79937"/>
                  <a:pt x="36481" y="80032"/>
                </a:cubicBezTo>
                <a:cubicBezTo>
                  <a:pt x="36195" y="78889"/>
                  <a:pt x="35909" y="80127"/>
                  <a:pt x="35529" y="79365"/>
                </a:cubicBezTo>
                <a:cubicBezTo>
                  <a:pt x="35814" y="78508"/>
                  <a:pt x="36672" y="79175"/>
                  <a:pt x="37052" y="79365"/>
                </a:cubicBezTo>
                <a:cubicBezTo>
                  <a:pt x="37052" y="79746"/>
                  <a:pt x="36767" y="79651"/>
                  <a:pt x="36576" y="79746"/>
                </a:cubicBezTo>
                <a:cubicBezTo>
                  <a:pt x="36576" y="80508"/>
                  <a:pt x="37243" y="79841"/>
                  <a:pt x="37529" y="80127"/>
                </a:cubicBezTo>
                <a:cubicBezTo>
                  <a:pt x="37529" y="79841"/>
                  <a:pt x="37338" y="79746"/>
                  <a:pt x="37338" y="79460"/>
                </a:cubicBezTo>
                <a:cubicBezTo>
                  <a:pt x="39053" y="79365"/>
                  <a:pt x="39624" y="79651"/>
                  <a:pt x="41148" y="79746"/>
                </a:cubicBezTo>
                <a:cubicBezTo>
                  <a:pt x="41339" y="79937"/>
                  <a:pt x="41053" y="80222"/>
                  <a:pt x="41148" y="80794"/>
                </a:cubicBezTo>
                <a:cubicBezTo>
                  <a:pt x="41815" y="79841"/>
                  <a:pt x="41815" y="81461"/>
                  <a:pt x="42672" y="80794"/>
                </a:cubicBezTo>
                <a:cubicBezTo>
                  <a:pt x="42482" y="79841"/>
                  <a:pt x="42196" y="80318"/>
                  <a:pt x="41434" y="80127"/>
                </a:cubicBezTo>
                <a:cubicBezTo>
                  <a:pt x="42482" y="79651"/>
                  <a:pt x="44006" y="79079"/>
                  <a:pt x="44863" y="80127"/>
                </a:cubicBezTo>
                <a:cubicBezTo>
                  <a:pt x="44672" y="80889"/>
                  <a:pt x="43815" y="80222"/>
                  <a:pt x="43529" y="80794"/>
                </a:cubicBezTo>
                <a:cubicBezTo>
                  <a:pt x="44101" y="81842"/>
                  <a:pt x="45434" y="81175"/>
                  <a:pt x="46197" y="81175"/>
                </a:cubicBezTo>
                <a:cubicBezTo>
                  <a:pt x="45530" y="79270"/>
                  <a:pt x="47054" y="81937"/>
                  <a:pt x="47054" y="80508"/>
                </a:cubicBezTo>
                <a:cubicBezTo>
                  <a:pt x="47435" y="80699"/>
                  <a:pt x="46863" y="81080"/>
                  <a:pt x="47244" y="81556"/>
                </a:cubicBezTo>
                <a:cubicBezTo>
                  <a:pt x="48483" y="81270"/>
                  <a:pt x="49245" y="82127"/>
                  <a:pt x="50388" y="81937"/>
                </a:cubicBezTo>
                <a:cubicBezTo>
                  <a:pt x="50102" y="80889"/>
                  <a:pt x="49721" y="81937"/>
                  <a:pt x="49340" y="81270"/>
                </a:cubicBezTo>
                <a:cubicBezTo>
                  <a:pt x="50102" y="80318"/>
                  <a:pt x="50578" y="82032"/>
                  <a:pt x="51911" y="81651"/>
                </a:cubicBezTo>
                <a:cubicBezTo>
                  <a:pt x="51435" y="82604"/>
                  <a:pt x="50864" y="81651"/>
                  <a:pt x="50673" y="82699"/>
                </a:cubicBezTo>
                <a:cubicBezTo>
                  <a:pt x="50864" y="83175"/>
                  <a:pt x="51150" y="83366"/>
                  <a:pt x="51531" y="83366"/>
                </a:cubicBezTo>
                <a:cubicBezTo>
                  <a:pt x="51435" y="83080"/>
                  <a:pt x="51340" y="82794"/>
                  <a:pt x="51340" y="82318"/>
                </a:cubicBezTo>
                <a:cubicBezTo>
                  <a:pt x="56102" y="82794"/>
                  <a:pt x="58103" y="83556"/>
                  <a:pt x="62865" y="84223"/>
                </a:cubicBezTo>
                <a:cubicBezTo>
                  <a:pt x="62865" y="83842"/>
                  <a:pt x="62675" y="83937"/>
                  <a:pt x="62579" y="83842"/>
                </a:cubicBezTo>
                <a:cubicBezTo>
                  <a:pt x="66770" y="80699"/>
                  <a:pt x="71533" y="84604"/>
                  <a:pt x="76200" y="84223"/>
                </a:cubicBezTo>
                <a:cubicBezTo>
                  <a:pt x="76010" y="84699"/>
                  <a:pt x="75819" y="84985"/>
                  <a:pt x="75438" y="84890"/>
                </a:cubicBezTo>
                <a:cubicBezTo>
                  <a:pt x="76295" y="86128"/>
                  <a:pt x="77344" y="84413"/>
                  <a:pt x="78296" y="84604"/>
                </a:cubicBezTo>
                <a:cubicBezTo>
                  <a:pt x="77534" y="86414"/>
                  <a:pt x="79058" y="83461"/>
                  <a:pt x="78391" y="85652"/>
                </a:cubicBezTo>
                <a:lnTo>
                  <a:pt x="80486" y="85747"/>
                </a:lnTo>
                <a:cubicBezTo>
                  <a:pt x="80391" y="85175"/>
                  <a:pt x="80106" y="84985"/>
                  <a:pt x="79725" y="84985"/>
                </a:cubicBezTo>
                <a:cubicBezTo>
                  <a:pt x="85344" y="84413"/>
                  <a:pt x="92107" y="86033"/>
                  <a:pt x="96965" y="85080"/>
                </a:cubicBezTo>
                <a:cubicBezTo>
                  <a:pt x="96965" y="85461"/>
                  <a:pt x="96774" y="85366"/>
                  <a:pt x="96679" y="85461"/>
                </a:cubicBezTo>
                <a:cubicBezTo>
                  <a:pt x="99822" y="86414"/>
                  <a:pt x="106395" y="81842"/>
                  <a:pt x="109633" y="82794"/>
                </a:cubicBezTo>
                <a:cubicBezTo>
                  <a:pt x="110110" y="82889"/>
                  <a:pt x="110110" y="84318"/>
                  <a:pt x="110490" y="83937"/>
                </a:cubicBezTo>
                <a:cubicBezTo>
                  <a:pt x="110490" y="84318"/>
                  <a:pt x="110395" y="84604"/>
                  <a:pt x="110300" y="84604"/>
                </a:cubicBezTo>
                <a:cubicBezTo>
                  <a:pt x="110586" y="85652"/>
                  <a:pt x="111062" y="82223"/>
                  <a:pt x="111538" y="84032"/>
                </a:cubicBezTo>
                <a:cubicBezTo>
                  <a:pt x="111824" y="83366"/>
                  <a:pt x="110490" y="82985"/>
                  <a:pt x="110110" y="82508"/>
                </a:cubicBezTo>
                <a:cubicBezTo>
                  <a:pt x="112300" y="80794"/>
                  <a:pt x="114777" y="80603"/>
                  <a:pt x="116967" y="81651"/>
                </a:cubicBezTo>
                <a:cubicBezTo>
                  <a:pt x="116205" y="80127"/>
                  <a:pt x="118015" y="80699"/>
                  <a:pt x="118682" y="80699"/>
                </a:cubicBezTo>
                <a:cubicBezTo>
                  <a:pt x="118872" y="80127"/>
                  <a:pt x="117348" y="80413"/>
                  <a:pt x="117253" y="79556"/>
                </a:cubicBezTo>
                <a:cubicBezTo>
                  <a:pt x="117825" y="78508"/>
                  <a:pt x="120015" y="78698"/>
                  <a:pt x="120396" y="79841"/>
                </a:cubicBezTo>
                <a:cubicBezTo>
                  <a:pt x="120587" y="79746"/>
                  <a:pt x="120491" y="79460"/>
                  <a:pt x="120396" y="79460"/>
                </a:cubicBezTo>
                <a:cubicBezTo>
                  <a:pt x="120396" y="79079"/>
                  <a:pt x="120587" y="79175"/>
                  <a:pt x="120682" y="79175"/>
                </a:cubicBezTo>
                <a:cubicBezTo>
                  <a:pt x="120778" y="78413"/>
                  <a:pt x="120206" y="78984"/>
                  <a:pt x="119920" y="78794"/>
                </a:cubicBezTo>
                <a:cubicBezTo>
                  <a:pt x="119920" y="78032"/>
                  <a:pt x="120491" y="78698"/>
                  <a:pt x="120682" y="78508"/>
                </a:cubicBezTo>
                <a:cubicBezTo>
                  <a:pt x="120015" y="77365"/>
                  <a:pt x="121158" y="76984"/>
                  <a:pt x="121825" y="77174"/>
                </a:cubicBezTo>
                <a:cubicBezTo>
                  <a:pt x="122016" y="77174"/>
                  <a:pt x="120396" y="75365"/>
                  <a:pt x="121444" y="74698"/>
                </a:cubicBezTo>
                <a:cubicBezTo>
                  <a:pt x="121063" y="74126"/>
                  <a:pt x="120682" y="73460"/>
                  <a:pt x="120587" y="72126"/>
                </a:cubicBezTo>
                <a:cubicBezTo>
                  <a:pt x="120872" y="70697"/>
                  <a:pt x="121539" y="70316"/>
                  <a:pt x="121539" y="67935"/>
                </a:cubicBezTo>
                <a:cubicBezTo>
                  <a:pt x="121920" y="67459"/>
                  <a:pt x="122777" y="68697"/>
                  <a:pt x="123540" y="68411"/>
                </a:cubicBezTo>
                <a:cubicBezTo>
                  <a:pt x="123444" y="67745"/>
                  <a:pt x="123063" y="67745"/>
                  <a:pt x="122873" y="67268"/>
                </a:cubicBezTo>
                <a:cubicBezTo>
                  <a:pt x="123349" y="66030"/>
                  <a:pt x="124206" y="65078"/>
                  <a:pt x="123825" y="63458"/>
                </a:cubicBezTo>
                <a:cubicBezTo>
                  <a:pt x="123920" y="63077"/>
                  <a:pt x="124111" y="63268"/>
                  <a:pt x="124206" y="62792"/>
                </a:cubicBezTo>
                <a:cubicBezTo>
                  <a:pt x="124683" y="62601"/>
                  <a:pt x="124397" y="63554"/>
                  <a:pt x="124587" y="63839"/>
                </a:cubicBezTo>
                <a:cubicBezTo>
                  <a:pt x="124969" y="62887"/>
                  <a:pt x="124397" y="61172"/>
                  <a:pt x="123540" y="61649"/>
                </a:cubicBezTo>
                <a:cubicBezTo>
                  <a:pt x="123730" y="60410"/>
                  <a:pt x="124302" y="60220"/>
                  <a:pt x="125063" y="60410"/>
                </a:cubicBezTo>
                <a:cubicBezTo>
                  <a:pt x="125540" y="59934"/>
                  <a:pt x="124397" y="60029"/>
                  <a:pt x="124206" y="60029"/>
                </a:cubicBezTo>
                <a:cubicBezTo>
                  <a:pt x="124492" y="59363"/>
                  <a:pt x="125159" y="59934"/>
                  <a:pt x="125540" y="59458"/>
                </a:cubicBezTo>
                <a:cubicBezTo>
                  <a:pt x="125540" y="58696"/>
                  <a:pt x="124778" y="59267"/>
                  <a:pt x="124492" y="58982"/>
                </a:cubicBezTo>
                <a:cubicBezTo>
                  <a:pt x="124302" y="58410"/>
                  <a:pt x="123920" y="57172"/>
                  <a:pt x="124683" y="57267"/>
                </a:cubicBezTo>
                <a:cubicBezTo>
                  <a:pt x="124683" y="56600"/>
                  <a:pt x="124206" y="56981"/>
                  <a:pt x="124302" y="56219"/>
                </a:cubicBezTo>
                <a:cubicBezTo>
                  <a:pt x="125063" y="55743"/>
                  <a:pt x="123920" y="55076"/>
                  <a:pt x="124873" y="55172"/>
                </a:cubicBezTo>
                <a:cubicBezTo>
                  <a:pt x="124873" y="54695"/>
                  <a:pt x="124492" y="54886"/>
                  <a:pt x="124302" y="54791"/>
                </a:cubicBezTo>
                <a:cubicBezTo>
                  <a:pt x="124302" y="52505"/>
                  <a:pt x="125349" y="53362"/>
                  <a:pt x="125921" y="52790"/>
                </a:cubicBezTo>
                <a:cubicBezTo>
                  <a:pt x="125921" y="52028"/>
                  <a:pt x="125063" y="52600"/>
                  <a:pt x="124683" y="52314"/>
                </a:cubicBezTo>
                <a:cubicBezTo>
                  <a:pt x="124111" y="51743"/>
                  <a:pt x="124873" y="50885"/>
                  <a:pt x="124397" y="50123"/>
                </a:cubicBezTo>
                <a:cubicBezTo>
                  <a:pt x="124587" y="49361"/>
                  <a:pt x="124587" y="50600"/>
                  <a:pt x="124873" y="49838"/>
                </a:cubicBezTo>
                <a:cubicBezTo>
                  <a:pt x="124778" y="49361"/>
                  <a:pt x="124683" y="48790"/>
                  <a:pt x="124492" y="48409"/>
                </a:cubicBezTo>
                <a:cubicBezTo>
                  <a:pt x="125063" y="47266"/>
                  <a:pt x="126588" y="47742"/>
                  <a:pt x="124778" y="47361"/>
                </a:cubicBezTo>
                <a:cubicBezTo>
                  <a:pt x="125159" y="46599"/>
                  <a:pt x="125921" y="46885"/>
                  <a:pt x="126397" y="46409"/>
                </a:cubicBezTo>
                <a:cubicBezTo>
                  <a:pt x="126016" y="45647"/>
                  <a:pt x="124969" y="46504"/>
                  <a:pt x="124302" y="46599"/>
                </a:cubicBezTo>
                <a:cubicBezTo>
                  <a:pt x="123730" y="45837"/>
                  <a:pt x="124111" y="44885"/>
                  <a:pt x="124016" y="43075"/>
                </a:cubicBezTo>
                <a:cubicBezTo>
                  <a:pt x="124492" y="42218"/>
                  <a:pt x="125445" y="42980"/>
                  <a:pt x="125730" y="43551"/>
                </a:cubicBezTo>
                <a:lnTo>
                  <a:pt x="125540" y="45266"/>
                </a:lnTo>
                <a:cubicBezTo>
                  <a:pt x="125921" y="44885"/>
                  <a:pt x="125921" y="43742"/>
                  <a:pt x="125730" y="43170"/>
                </a:cubicBezTo>
                <a:cubicBezTo>
                  <a:pt x="125825" y="42408"/>
                  <a:pt x="126397" y="43170"/>
                  <a:pt x="126588" y="42503"/>
                </a:cubicBezTo>
                <a:cubicBezTo>
                  <a:pt x="125730" y="43742"/>
                  <a:pt x="124969" y="37265"/>
                  <a:pt x="126016" y="35074"/>
                </a:cubicBezTo>
                <a:cubicBezTo>
                  <a:pt x="126302" y="34407"/>
                  <a:pt x="126968" y="35645"/>
                  <a:pt x="127350" y="34883"/>
                </a:cubicBezTo>
                <a:cubicBezTo>
                  <a:pt x="127445" y="34598"/>
                  <a:pt x="126397" y="34121"/>
                  <a:pt x="126111" y="34407"/>
                </a:cubicBezTo>
                <a:cubicBezTo>
                  <a:pt x="126206" y="32216"/>
                  <a:pt x="127064" y="32121"/>
                  <a:pt x="127921" y="32121"/>
                </a:cubicBezTo>
                <a:cubicBezTo>
                  <a:pt x="127921" y="31359"/>
                  <a:pt x="127540" y="31359"/>
                  <a:pt x="127159" y="31359"/>
                </a:cubicBezTo>
                <a:cubicBezTo>
                  <a:pt x="127635" y="29073"/>
                  <a:pt x="128874" y="30026"/>
                  <a:pt x="129636" y="29454"/>
                </a:cubicBezTo>
                <a:cubicBezTo>
                  <a:pt x="128683" y="29264"/>
                  <a:pt x="126683" y="29073"/>
                  <a:pt x="126968" y="26406"/>
                </a:cubicBezTo>
                <a:cubicBezTo>
                  <a:pt x="127254" y="26216"/>
                  <a:pt x="126873" y="25835"/>
                  <a:pt x="126778" y="26406"/>
                </a:cubicBezTo>
                <a:cubicBezTo>
                  <a:pt x="125825" y="25930"/>
                  <a:pt x="126302" y="24025"/>
                  <a:pt x="125921" y="23168"/>
                </a:cubicBezTo>
                <a:cubicBezTo>
                  <a:pt x="127254" y="18786"/>
                  <a:pt x="125825" y="17167"/>
                  <a:pt x="124873" y="14595"/>
                </a:cubicBezTo>
                <a:cubicBezTo>
                  <a:pt x="125349" y="13262"/>
                  <a:pt x="126206" y="13071"/>
                  <a:pt x="126873" y="12309"/>
                </a:cubicBezTo>
                <a:cubicBezTo>
                  <a:pt x="125730" y="9261"/>
                  <a:pt x="122492" y="12690"/>
                  <a:pt x="121349" y="9356"/>
                </a:cubicBezTo>
                <a:cubicBezTo>
                  <a:pt x="118491" y="9833"/>
                  <a:pt x="114681" y="9356"/>
                  <a:pt x="112491" y="7642"/>
                </a:cubicBezTo>
                <a:cubicBezTo>
                  <a:pt x="112491" y="7261"/>
                  <a:pt x="112681" y="7261"/>
                  <a:pt x="112776" y="7356"/>
                </a:cubicBezTo>
                <a:cubicBezTo>
                  <a:pt x="107442" y="6499"/>
                  <a:pt x="101346" y="8690"/>
                  <a:pt x="95250" y="7737"/>
                </a:cubicBezTo>
                <a:cubicBezTo>
                  <a:pt x="94012" y="7642"/>
                  <a:pt x="96012" y="8309"/>
                  <a:pt x="96012" y="8118"/>
                </a:cubicBezTo>
                <a:cubicBezTo>
                  <a:pt x="95917" y="9261"/>
                  <a:pt x="94012" y="7928"/>
                  <a:pt x="94393" y="8023"/>
                </a:cubicBezTo>
                <a:cubicBezTo>
                  <a:pt x="92679" y="7547"/>
                  <a:pt x="88773" y="7166"/>
                  <a:pt x="87535" y="7356"/>
                </a:cubicBezTo>
                <a:cubicBezTo>
                  <a:pt x="87535" y="6594"/>
                  <a:pt x="87821" y="6689"/>
                  <a:pt x="88011" y="6689"/>
                </a:cubicBezTo>
                <a:cubicBezTo>
                  <a:pt x="81629" y="4975"/>
                  <a:pt x="71724" y="6213"/>
                  <a:pt x="66294" y="3546"/>
                </a:cubicBezTo>
                <a:lnTo>
                  <a:pt x="66294" y="4213"/>
                </a:lnTo>
                <a:cubicBezTo>
                  <a:pt x="65056" y="2689"/>
                  <a:pt x="63437" y="3546"/>
                  <a:pt x="62199" y="3451"/>
                </a:cubicBezTo>
                <a:cubicBezTo>
                  <a:pt x="64389" y="5070"/>
                  <a:pt x="68771" y="4594"/>
                  <a:pt x="71628" y="5737"/>
                </a:cubicBezTo>
                <a:cubicBezTo>
                  <a:pt x="69152" y="6404"/>
                  <a:pt x="65818" y="5927"/>
                  <a:pt x="63913" y="6308"/>
                </a:cubicBezTo>
                <a:cubicBezTo>
                  <a:pt x="65532" y="6880"/>
                  <a:pt x="67342" y="7070"/>
                  <a:pt x="69342" y="7166"/>
                </a:cubicBezTo>
                <a:cubicBezTo>
                  <a:pt x="66866" y="8594"/>
                  <a:pt x="63913" y="7166"/>
                  <a:pt x="60865" y="7356"/>
                </a:cubicBezTo>
                <a:cubicBezTo>
                  <a:pt x="61436" y="6594"/>
                  <a:pt x="62770" y="7261"/>
                  <a:pt x="63628" y="7070"/>
                </a:cubicBezTo>
                <a:cubicBezTo>
                  <a:pt x="62961" y="5165"/>
                  <a:pt x="61818" y="5927"/>
                  <a:pt x="61056" y="6023"/>
                </a:cubicBezTo>
                <a:cubicBezTo>
                  <a:pt x="53436" y="6594"/>
                  <a:pt x="46101" y="5261"/>
                  <a:pt x="38767" y="4975"/>
                </a:cubicBezTo>
                <a:cubicBezTo>
                  <a:pt x="38291" y="4975"/>
                  <a:pt x="37815" y="4403"/>
                  <a:pt x="37243" y="4308"/>
                </a:cubicBezTo>
                <a:cubicBezTo>
                  <a:pt x="31052" y="2689"/>
                  <a:pt x="24479" y="4975"/>
                  <a:pt x="18574" y="5070"/>
                </a:cubicBezTo>
                <a:cubicBezTo>
                  <a:pt x="18574" y="4689"/>
                  <a:pt x="18765" y="4784"/>
                  <a:pt x="18860" y="4689"/>
                </a:cubicBezTo>
                <a:cubicBezTo>
                  <a:pt x="17336" y="4213"/>
                  <a:pt x="15050" y="5261"/>
                  <a:pt x="13526" y="3832"/>
                </a:cubicBezTo>
                <a:cubicBezTo>
                  <a:pt x="13621" y="2689"/>
                  <a:pt x="15050" y="4975"/>
                  <a:pt x="14954" y="3070"/>
                </a:cubicBezTo>
                <a:cubicBezTo>
                  <a:pt x="14478" y="3546"/>
                  <a:pt x="13240" y="2879"/>
                  <a:pt x="12288" y="3165"/>
                </a:cubicBezTo>
                <a:cubicBezTo>
                  <a:pt x="12192" y="1736"/>
                  <a:pt x="12668" y="2975"/>
                  <a:pt x="12954" y="2784"/>
                </a:cubicBezTo>
                <a:cubicBezTo>
                  <a:pt x="12288" y="1546"/>
                  <a:pt x="11716" y="2022"/>
                  <a:pt x="10763" y="1070"/>
                </a:cubicBezTo>
                <a:cubicBezTo>
                  <a:pt x="10669" y="498"/>
                  <a:pt x="10859" y="403"/>
                  <a:pt x="11049" y="403"/>
                </a:cubicBezTo>
                <a:cubicBezTo>
                  <a:pt x="10859" y="-550"/>
                  <a:pt x="10383" y="498"/>
                  <a:pt x="10097" y="403"/>
                </a:cubicBezTo>
                <a:cubicBezTo>
                  <a:pt x="10573" y="1546"/>
                  <a:pt x="11145" y="2594"/>
                  <a:pt x="12192" y="2403"/>
                </a:cubicBezTo>
                <a:cubicBezTo>
                  <a:pt x="11525" y="3451"/>
                  <a:pt x="10859" y="4499"/>
                  <a:pt x="9430" y="4308"/>
                </a:cubicBezTo>
                <a:cubicBezTo>
                  <a:pt x="10478" y="6023"/>
                  <a:pt x="12288" y="4689"/>
                  <a:pt x="14574" y="5165"/>
                </a:cubicBezTo>
                <a:cubicBezTo>
                  <a:pt x="14574" y="5261"/>
                  <a:pt x="14574" y="5546"/>
                  <a:pt x="14383" y="5642"/>
                </a:cubicBezTo>
                <a:cubicBezTo>
                  <a:pt x="14478" y="6499"/>
                  <a:pt x="14764" y="5261"/>
                  <a:pt x="15050" y="5261"/>
                </a:cubicBezTo>
                <a:cubicBezTo>
                  <a:pt x="15431" y="5261"/>
                  <a:pt x="15431" y="6118"/>
                  <a:pt x="15431" y="6975"/>
                </a:cubicBezTo>
                <a:cubicBezTo>
                  <a:pt x="12192" y="7642"/>
                  <a:pt x="9811" y="4499"/>
                  <a:pt x="7144" y="5927"/>
                </a:cubicBezTo>
                <a:cubicBezTo>
                  <a:pt x="7620" y="6785"/>
                  <a:pt x="8001" y="6308"/>
                  <a:pt x="8954" y="6594"/>
                </a:cubicBezTo>
                <a:cubicBezTo>
                  <a:pt x="8954" y="6975"/>
                  <a:pt x="8668" y="6880"/>
                  <a:pt x="8477" y="6975"/>
                </a:cubicBezTo>
                <a:cubicBezTo>
                  <a:pt x="9716" y="7451"/>
                  <a:pt x="11145" y="7547"/>
                  <a:pt x="12573" y="7451"/>
                </a:cubicBezTo>
                <a:cubicBezTo>
                  <a:pt x="10669" y="8785"/>
                  <a:pt x="8287" y="8499"/>
                  <a:pt x="7049" y="7737"/>
                </a:cubicBezTo>
                <a:cubicBezTo>
                  <a:pt x="7049" y="7356"/>
                  <a:pt x="7334" y="7451"/>
                  <a:pt x="7525" y="7356"/>
                </a:cubicBezTo>
                <a:cubicBezTo>
                  <a:pt x="6763" y="5356"/>
                  <a:pt x="5715" y="7166"/>
                  <a:pt x="5144" y="8213"/>
                </a:cubicBezTo>
                <a:cubicBezTo>
                  <a:pt x="5239" y="8690"/>
                  <a:pt x="6096" y="7832"/>
                  <a:pt x="6572" y="8118"/>
                </a:cubicBezTo>
                <a:cubicBezTo>
                  <a:pt x="6287" y="8880"/>
                  <a:pt x="6001" y="9452"/>
                  <a:pt x="5429" y="8880"/>
                </a:cubicBezTo>
                <a:cubicBezTo>
                  <a:pt x="6096" y="10404"/>
                  <a:pt x="3620" y="11071"/>
                  <a:pt x="2953" y="10785"/>
                </a:cubicBezTo>
                <a:cubicBezTo>
                  <a:pt x="2858" y="9452"/>
                  <a:pt x="3429" y="10976"/>
                  <a:pt x="3525" y="9737"/>
                </a:cubicBezTo>
                <a:cubicBezTo>
                  <a:pt x="3525" y="10976"/>
                  <a:pt x="4191" y="9833"/>
                  <a:pt x="5049" y="10023"/>
                </a:cubicBezTo>
                <a:cubicBezTo>
                  <a:pt x="5049" y="9261"/>
                  <a:pt x="4763" y="9356"/>
                  <a:pt x="4477" y="9356"/>
                </a:cubicBezTo>
                <a:cubicBezTo>
                  <a:pt x="4477" y="8975"/>
                  <a:pt x="4668" y="9071"/>
                  <a:pt x="4763" y="8975"/>
                </a:cubicBezTo>
                <a:cubicBezTo>
                  <a:pt x="3620" y="9071"/>
                  <a:pt x="2667" y="9356"/>
                  <a:pt x="2000" y="9833"/>
                </a:cubicBezTo>
                <a:cubicBezTo>
                  <a:pt x="2477" y="9642"/>
                  <a:pt x="2477" y="10595"/>
                  <a:pt x="2572" y="11547"/>
                </a:cubicBezTo>
                <a:cubicBezTo>
                  <a:pt x="1620" y="13452"/>
                  <a:pt x="286" y="14690"/>
                  <a:pt x="477" y="18691"/>
                </a:cubicBezTo>
                <a:cubicBezTo>
                  <a:pt x="1048" y="16881"/>
                  <a:pt x="1334" y="14214"/>
                  <a:pt x="2667" y="14690"/>
                </a:cubicBezTo>
                <a:cubicBezTo>
                  <a:pt x="2858" y="16119"/>
                  <a:pt x="2381" y="18691"/>
                  <a:pt x="1429" y="18977"/>
                </a:cubicBezTo>
                <a:cubicBezTo>
                  <a:pt x="1334" y="19453"/>
                  <a:pt x="2286" y="18596"/>
                  <a:pt x="1810" y="19643"/>
                </a:cubicBezTo>
                <a:cubicBezTo>
                  <a:pt x="1905" y="20310"/>
                  <a:pt x="2381" y="19358"/>
                  <a:pt x="2572" y="19262"/>
                </a:cubicBezTo>
                <a:cubicBezTo>
                  <a:pt x="2000" y="18786"/>
                  <a:pt x="2572" y="17834"/>
                  <a:pt x="3143" y="17834"/>
                </a:cubicBezTo>
                <a:cubicBezTo>
                  <a:pt x="2953" y="18881"/>
                  <a:pt x="2858" y="20310"/>
                  <a:pt x="2096" y="20310"/>
                </a:cubicBezTo>
                <a:cubicBezTo>
                  <a:pt x="2667" y="21072"/>
                  <a:pt x="2191" y="21834"/>
                  <a:pt x="2572" y="22787"/>
                </a:cubicBezTo>
                <a:cubicBezTo>
                  <a:pt x="3143" y="22310"/>
                  <a:pt x="2953" y="20310"/>
                  <a:pt x="3525" y="19929"/>
                </a:cubicBezTo>
                <a:cubicBezTo>
                  <a:pt x="4096" y="20977"/>
                  <a:pt x="2667" y="21453"/>
                  <a:pt x="3334" y="22787"/>
                </a:cubicBezTo>
                <a:cubicBezTo>
                  <a:pt x="3239" y="22596"/>
                  <a:pt x="2572" y="24120"/>
                  <a:pt x="2572" y="22787"/>
                </a:cubicBezTo>
                <a:cubicBezTo>
                  <a:pt x="2858" y="24120"/>
                  <a:pt x="2667" y="26025"/>
                  <a:pt x="1810" y="26692"/>
                </a:cubicBezTo>
                <a:cubicBezTo>
                  <a:pt x="1715" y="27835"/>
                  <a:pt x="2286" y="29930"/>
                  <a:pt x="1715" y="28787"/>
                </a:cubicBezTo>
                <a:cubicBezTo>
                  <a:pt x="1334" y="29359"/>
                  <a:pt x="2191" y="30788"/>
                  <a:pt x="2381" y="29835"/>
                </a:cubicBezTo>
                <a:cubicBezTo>
                  <a:pt x="2000" y="31169"/>
                  <a:pt x="2000" y="33074"/>
                  <a:pt x="1524" y="34121"/>
                </a:cubicBezTo>
                <a:cubicBezTo>
                  <a:pt x="1620" y="34693"/>
                  <a:pt x="1810" y="34883"/>
                  <a:pt x="2191" y="34788"/>
                </a:cubicBezTo>
                <a:cubicBezTo>
                  <a:pt x="2286" y="36884"/>
                  <a:pt x="2286" y="37169"/>
                  <a:pt x="1905" y="37931"/>
                </a:cubicBezTo>
                <a:cubicBezTo>
                  <a:pt x="2381" y="37836"/>
                  <a:pt x="2477" y="38884"/>
                  <a:pt x="3048" y="38598"/>
                </a:cubicBezTo>
                <a:cubicBezTo>
                  <a:pt x="2763" y="39932"/>
                  <a:pt x="2667" y="40027"/>
                  <a:pt x="2191" y="40408"/>
                </a:cubicBezTo>
                <a:cubicBezTo>
                  <a:pt x="2953" y="41265"/>
                  <a:pt x="1905" y="42313"/>
                  <a:pt x="2000" y="43265"/>
                </a:cubicBezTo>
                <a:cubicBezTo>
                  <a:pt x="1524" y="42884"/>
                  <a:pt x="1144" y="42884"/>
                  <a:pt x="762" y="43361"/>
                </a:cubicBezTo>
                <a:cubicBezTo>
                  <a:pt x="572" y="44123"/>
                  <a:pt x="1524" y="42789"/>
                  <a:pt x="1715" y="44027"/>
                </a:cubicBezTo>
                <a:cubicBezTo>
                  <a:pt x="1620" y="44789"/>
                  <a:pt x="953" y="44599"/>
                  <a:pt x="858" y="45456"/>
                </a:cubicBezTo>
                <a:cubicBezTo>
                  <a:pt x="1144" y="46028"/>
                  <a:pt x="1715" y="45647"/>
                  <a:pt x="1715" y="46790"/>
                </a:cubicBezTo>
                <a:cubicBezTo>
                  <a:pt x="858" y="49552"/>
                  <a:pt x="1620" y="54695"/>
                  <a:pt x="0" y="55648"/>
                </a:cubicBezTo>
                <a:cubicBezTo>
                  <a:pt x="286" y="56124"/>
                  <a:pt x="381" y="57077"/>
                  <a:pt x="95" y="57839"/>
                </a:cubicBezTo>
                <a:close/>
                <a:moveTo>
                  <a:pt x="109252" y="9547"/>
                </a:moveTo>
                <a:cubicBezTo>
                  <a:pt x="108585" y="10690"/>
                  <a:pt x="104966" y="8499"/>
                  <a:pt x="104585" y="8880"/>
                </a:cubicBezTo>
                <a:cubicBezTo>
                  <a:pt x="105537" y="7832"/>
                  <a:pt x="108776" y="10404"/>
                  <a:pt x="109252" y="9547"/>
                </a:cubicBezTo>
                <a:close/>
                <a:moveTo>
                  <a:pt x="84487" y="7451"/>
                </a:moveTo>
                <a:cubicBezTo>
                  <a:pt x="83725" y="7832"/>
                  <a:pt x="82772" y="7547"/>
                  <a:pt x="82011" y="6975"/>
                </a:cubicBezTo>
                <a:cubicBezTo>
                  <a:pt x="82772" y="6404"/>
                  <a:pt x="83820" y="6975"/>
                  <a:pt x="84487" y="7451"/>
                </a:cubicBezTo>
                <a:close/>
                <a:moveTo>
                  <a:pt x="79915" y="7261"/>
                </a:moveTo>
                <a:cubicBezTo>
                  <a:pt x="78963" y="6975"/>
                  <a:pt x="78581" y="7547"/>
                  <a:pt x="78105" y="6499"/>
                </a:cubicBezTo>
                <a:cubicBezTo>
                  <a:pt x="78677" y="6594"/>
                  <a:pt x="80010" y="6880"/>
                  <a:pt x="79915" y="7261"/>
                </a:cubicBezTo>
                <a:close/>
                <a:moveTo>
                  <a:pt x="57055" y="81080"/>
                </a:moveTo>
                <a:cubicBezTo>
                  <a:pt x="56674" y="80508"/>
                  <a:pt x="55531" y="81746"/>
                  <a:pt x="55245" y="80318"/>
                </a:cubicBezTo>
                <a:cubicBezTo>
                  <a:pt x="56102" y="79746"/>
                  <a:pt x="56579" y="79937"/>
                  <a:pt x="57055" y="81080"/>
                </a:cubicBezTo>
                <a:close/>
                <a:moveTo>
                  <a:pt x="52864" y="81365"/>
                </a:moveTo>
                <a:cubicBezTo>
                  <a:pt x="54959" y="80794"/>
                  <a:pt x="57341" y="82794"/>
                  <a:pt x="58674" y="81461"/>
                </a:cubicBezTo>
                <a:cubicBezTo>
                  <a:pt x="58484" y="81270"/>
                  <a:pt x="57912" y="81842"/>
                  <a:pt x="57912" y="81080"/>
                </a:cubicBezTo>
                <a:cubicBezTo>
                  <a:pt x="59817" y="81556"/>
                  <a:pt x="61246" y="81270"/>
                  <a:pt x="62389" y="82508"/>
                </a:cubicBezTo>
                <a:cubicBezTo>
                  <a:pt x="59341" y="82318"/>
                  <a:pt x="57150" y="82604"/>
                  <a:pt x="54579" y="81746"/>
                </a:cubicBezTo>
                <a:lnTo>
                  <a:pt x="53340" y="81746"/>
                </a:lnTo>
                <a:cubicBezTo>
                  <a:pt x="53150" y="81937"/>
                  <a:pt x="52102" y="81651"/>
                  <a:pt x="52864" y="81365"/>
                </a:cubicBezTo>
                <a:close/>
                <a:moveTo>
                  <a:pt x="51816" y="80032"/>
                </a:moveTo>
                <a:cubicBezTo>
                  <a:pt x="51245" y="80603"/>
                  <a:pt x="50578" y="80318"/>
                  <a:pt x="50197" y="80032"/>
                </a:cubicBezTo>
                <a:cubicBezTo>
                  <a:pt x="50864" y="79460"/>
                  <a:pt x="51435" y="79841"/>
                  <a:pt x="51816" y="80032"/>
                </a:cubicBezTo>
                <a:close/>
                <a:moveTo>
                  <a:pt x="45339" y="6404"/>
                </a:moveTo>
                <a:cubicBezTo>
                  <a:pt x="44482" y="5356"/>
                  <a:pt x="43339" y="7166"/>
                  <a:pt x="43053" y="5737"/>
                </a:cubicBezTo>
                <a:cubicBezTo>
                  <a:pt x="43815" y="6023"/>
                  <a:pt x="45149" y="5070"/>
                  <a:pt x="45339" y="6404"/>
                </a:cubicBezTo>
                <a:close/>
                <a:moveTo>
                  <a:pt x="40767" y="5737"/>
                </a:moveTo>
                <a:cubicBezTo>
                  <a:pt x="39720" y="5642"/>
                  <a:pt x="39148" y="6308"/>
                  <a:pt x="38291" y="5356"/>
                </a:cubicBezTo>
                <a:cubicBezTo>
                  <a:pt x="38862" y="5070"/>
                  <a:pt x="40481" y="5165"/>
                  <a:pt x="40767" y="5737"/>
                </a:cubicBezTo>
                <a:close/>
                <a:moveTo>
                  <a:pt x="21908" y="6785"/>
                </a:moveTo>
                <a:cubicBezTo>
                  <a:pt x="22289" y="5927"/>
                  <a:pt x="23146" y="5832"/>
                  <a:pt x="23718" y="6689"/>
                </a:cubicBezTo>
                <a:cubicBezTo>
                  <a:pt x="22384" y="7737"/>
                  <a:pt x="20670" y="5832"/>
                  <a:pt x="20765" y="7451"/>
                </a:cubicBezTo>
                <a:cubicBezTo>
                  <a:pt x="20288" y="7737"/>
                  <a:pt x="20194" y="7070"/>
                  <a:pt x="19812" y="7166"/>
                </a:cubicBezTo>
                <a:cubicBezTo>
                  <a:pt x="17431" y="7070"/>
                  <a:pt x="19622" y="6975"/>
                  <a:pt x="20479" y="6404"/>
                </a:cubicBezTo>
                <a:cubicBezTo>
                  <a:pt x="20098" y="5642"/>
                  <a:pt x="18765" y="7451"/>
                  <a:pt x="18288" y="5451"/>
                </a:cubicBezTo>
                <a:cubicBezTo>
                  <a:pt x="20194" y="5737"/>
                  <a:pt x="20955" y="5070"/>
                  <a:pt x="21908" y="6785"/>
                </a:cubicBezTo>
                <a:close/>
                <a:moveTo>
                  <a:pt x="2191" y="14690"/>
                </a:moveTo>
                <a:cubicBezTo>
                  <a:pt x="2381" y="12595"/>
                  <a:pt x="4096" y="11928"/>
                  <a:pt x="4668" y="11738"/>
                </a:cubicBezTo>
                <a:cubicBezTo>
                  <a:pt x="3715" y="13262"/>
                  <a:pt x="3143" y="13547"/>
                  <a:pt x="2191" y="14690"/>
                </a:cubicBezTo>
                <a:close/>
                <a:moveTo>
                  <a:pt x="2953" y="16405"/>
                </a:moveTo>
                <a:cubicBezTo>
                  <a:pt x="3143" y="16119"/>
                  <a:pt x="3334" y="14214"/>
                  <a:pt x="3715" y="15262"/>
                </a:cubicBezTo>
                <a:cubicBezTo>
                  <a:pt x="3620" y="15262"/>
                  <a:pt x="3525" y="15357"/>
                  <a:pt x="3525" y="15643"/>
                </a:cubicBezTo>
                <a:cubicBezTo>
                  <a:pt x="3620" y="15738"/>
                  <a:pt x="3810" y="15643"/>
                  <a:pt x="3906" y="16024"/>
                </a:cubicBezTo>
                <a:cubicBezTo>
                  <a:pt x="3334" y="15452"/>
                  <a:pt x="3239" y="17548"/>
                  <a:pt x="2953" y="16405"/>
                </a:cubicBezTo>
                <a:close/>
                <a:moveTo>
                  <a:pt x="2572" y="60506"/>
                </a:moveTo>
                <a:cubicBezTo>
                  <a:pt x="1905" y="59172"/>
                  <a:pt x="2477" y="59553"/>
                  <a:pt x="2477" y="58410"/>
                </a:cubicBezTo>
                <a:cubicBezTo>
                  <a:pt x="2477" y="59077"/>
                  <a:pt x="2953" y="58791"/>
                  <a:pt x="2858" y="59839"/>
                </a:cubicBezTo>
                <a:cubicBezTo>
                  <a:pt x="2667" y="59744"/>
                  <a:pt x="2763" y="60410"/>
                  <a:pt x="2572" y="60506"/>
                </a:cubicBezTo>
                <a:close/>
                <a:moveTo>
                  <a:pt x="3525" y="55172"/>
                </a:moveTo>
                <a:cubicBezTo>
                  <a:pt x="3429" y="55267"/>
                  <a:pt x="3334" y="55457"/>
                  <a:pt x="3429" y="55838"/>
                </a:cubicBezTo>
                <a:lnTo>
                  <a:pt x="2667" y="55838"/>
                </a:lnTo>
                <a:cubicBezTo>
                  <a:pt x="2477" y="54981"/>
                  <a:pt x="3429" y="54695"/>
                  <a:pt x="3525" y="55172"/>
                </a:cubicBezTo>
                <a:close/>
                <a:moveTo>
                  <a:pt x="3048" y="57648"/>
                </a:moveTo>
                <a:cubicBezTo>
                  <a:pt x="2667" y="57458"/>
                  <a:pt x="2286" y="57172"/>
                  <a:pt x="2191" y="56315"/>
                </a:cubicBezTo>
                <a:cubicBezTo>
                  <a:pt x="2667" y="56124"/>
                  <a:pt x="2953" y="56696"/>
                  <a:pt x="3048" y="57648"/>
                </a:cubicBezTo>
                <a:close/>
              </a:path>
            </a:pathLst>
          </a:custGeom>
          <a:solidFill>
            <a:srgbClr val="237E85"/>
          </a:solidFill>
          <a:ln w="9525" cap="flat">
            <a:noFill/>
            <a:prstDash val="solid"/>
            <a:miter/>
          </a:ln>
        </p:spPr>
        <p:txBody>
          <a:bodyPr rtlCol="0" anchor="ctr"/>
          <a:lstStyle/>
          <a:p>
            <a:endParaRPr lang="en-US"/>
          </a:p>
        </p:txBody>
      </p:sp>
      <p:sp>
        <p:nvSpPr>
          <p:cNvPr id="861" name="צורה חופשית: צורה 834">
            <a:extLst>
              <a:ext uri="{FF2B5EF4-FFF2-40B4-BE49-F238E27FC236}">
                <a16:creationId xmlns:a16="http://schemas.microsoft.com/office/drawing/2014/main" id="{42A7BF4A-4D77-4EC9-A022-CC69E52390F7}"/>
              </a:ext>
            </a:extLst>
          </p:cNvPr>
          <p:cNvSpPr/>
          <p:nvPr userDrawn="1"/>
        </p:nvSpPr>
        <p:spPr>
          <a:xfrm>
            <a:off x="6039992" y="16361"/>
            <a:ext cx="1333" cy="1653"/>
          </a:xfrm>
          <a:custGeom>
            <a:avLst/>
            <a:gdLst>
              <a:gd name="connsiteX0" fmla="*/ 0 w 1333"/>
              <a:gd name="connsiteY0" fmla="*/ 1260 h 1653"/>
              <a:gd name="connsiteX1" fmla="*/ 1048 w 1333"/>
              <a:gd name="connsiteY1" fmla="*/ 1545 h 1653"/>
              <a:gd name="connsiteX2" fmla="*/ 1334 w 1333"/>
              <a:gd name="connsiteY2" fmla="*/ 117 h 1653"/>
              <a:gd name="connsiteX3" fmla="*/ 0 w 1333"/>
              <a:gd name="connsiteY3" fmla="*/ 1260 h 1653"/>
            </a:gdLst>
            <a:ahLst/>
            <a:cxnLst>
              <a:cxn ang="0">
                <a:pos x="connsiteX0" y="connsiteY0"/>
              </a:cxn>
              <a:cxn ang="0">
                <a:pos x="connsiteX1" y="connsiteY1"/>
              </a:cxn>
              <a:cxn ang="0">
                <a:pos x="connsiteX2" y="connsiteY2"/>
              </a:cxn>
              <a:cxn ang="0">
                <a:pos x="connsiteX3" y="connsiteY3"/>
              </a:cxn>
            </a:cxnLst>
            <a:rect l="l" t="t" r="r" b="b"/>
            <a:pathLst>
              <a:path w="1333" h="1653">
                <a:moveTo>
                  <a:pt x="0" y="1260"/>
                </a:moveTo>
                <a:cubicBezTo>
                  <a:pt x="191" y="2498"/>
                  <a:pt x="762" y="307"/>
                  <a:pt x="1048" y="1545"/>
                </a:cubicBezTo>
                <a:cubicBezTo>
                  <a:pt x="1524" y="1164"/>
                  <a:pt x="667" y="307"/>
                  <a:pt x="1334" y="117"/>
                </a:cubicBezTo>
                <a:cubicBezTo>
                  <a:pt x="1048" y="-455"/>
                  <a:pt x="476" y="1260"/>
                  <a:pt x="0" y="1260"/>
                </a:cubicBezTo>
                <a:close/>
              </a:path>
            </a:pathLst>
          </a:custGeom>
          <a:solidFill>
            <a:srgbClr val="237E85"/>
          </a:solidFill>
          <a:ln w="9525" cap="flat">
            <a:noFill/>
            <a:prstDash val="solid"/>
            <a:miter/>
          </a:ln>
        </p:spPr>
        <p:txBody>
          <a:bodyPr rtlCol="0" anchor="ctr"/>
          <a:lstStyle/>
          <a:p>
            <a:endParaRPr lang="en-US"/>
          </a:p>
        </p:txBody>
      </p:sp>
      <p:sp>
        <p:nvSpPr>
          <p:cNvPr id="862" name="צורה חופשית: צורה 835">
            <a:extLst>
              <a:ext uri="{FF2B5EF4-FFF2-40B4-BE49-F238E27FC236}">
                <a16:creationId xmlns:a16="http://schemas.microsoft.com/office/drawing/2014/main" id="{136063E4-8B5C-49B4-868B-165A558816FA}"/>
              </a:ext>
            </a:extLst>
          </p:cNvPr>
          <p:cNvSpPr/>
          <p:nvPr userDrawn="1"/>
        </p:nvSpPr>
        <p:spPr>
          <a:xfrm>
            <a:off x="6146673" y="24860"/>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1" y="0"/>
                  <a:pt x="381" y="0"/>
                  <a:pt x="571" y="0"/>
                </a:cubicBezTo>
                <a:cubicBezTo>
                  <a:pt x="381" y="191"/>
                  <a:pt x="95" y="95"/>
                  <a:pt x="0" y="0"/>
                </a:cubicBezTo>
                <a:close/>
              </a:path>
            </a:pathLst>
          </a:custGeom>
          <a:solidFill>
            <a:srgbClr val="237E85"/>
          </a:solidFill>
          <a:ln w="9525" cap="flat">
            <a:noFill/>
            <a:prstDash val="solid"/>
            <a:miter/>
          </a:ln>
        </p:spPr>
        <p:txBody>
          <a:bodyPr rtlCol="0" anchor="ctr"/>
          <a:lstStyle/>
          <a:p>
            <a:endParaRPr lang="en-US"/>
          </a:p>
        </p:txBody>
      </p:sp>
      <p:sp>
        <p:nvSpPr>
          <p:cNvPr id="863" name="צורה חופשית: צורה 836">
            <a:extLst>
              <a:ext uri="{FF2B5EF4-FFF2-40B4-BE49-F238E27FC236}">
                <a16:creationId xmlns:a16="http://schemas.microsoft.com/office/drawing/2014/main" id="{0640B346-54E8-47B7-B034-ABBA262F866F}"/>
              </a:ext>
            </a:extLst>
          </p:cNvPr>
          <p:cNvSpPr/>
          <p:nvPr userDrawn="1"/>
        </p:nvSpPr>
        <p:spPr>
          <a:xfrm>
            <a:off x="6037901" y="22651"/>
            <a:ext cx="1805" cy="1046"/>
          </a:xfrm>
          <a:custGeom>
            <a:avLst/>
            <a:gdLst>
              <a:gd name="connsiteX0" fmla="*/ 91 w 1805"/>
              <a:gd name="connsiteY0" fmla="*/ 18 h 1046"/>
              <a:gd name="connsiteX1" fmla="*/ 1806 w 1805"/>
              <a:gd name="connsiteY1" fmla="*/ 970 h 1046"/>
              <a:gd name="connsiteX2" fmla="*/ 91 w 1805"/>
              <a:gd name="connsiteY2" fmla="*/ 18 h 1046"/>
            </a:gdLst>
            <a:ahLst/>
            <a:cxnLst>
              <a:cxn ang="0">
                <a:pos x="connsiteX0" y="connsiteY0"/>
              </a:cxn>
              <a:cxn ang="0">
                <a:pos x="connsiteX1" y="connsiteY1"/>
              </a:cxn>
              <a:cxn ang="0">
                <a:pos x="connsiteX2" y="connsiteY2"/>
              </a:cxn>
            </a:cxnLst>
            <a:rect l="l" t="t" r="r" b="b"/>
            <a:pathLst>
              <a:path w="1805" h="1046">
                <a:moveTo>
                  <a:pt x="91" y="18"/>
                </a:moveTo>
                <a:cubicBezTo>
                  <a:pt x="-386" y="1446"/>
                  <a:pt x="1139" y="970"/>
                  <a:pt x="1806" y="970"/>
                </a:cubicBezTo>
                <a:cubicBezTo>
                  <a:pt x="1329" y="208"/>
                  <a:pt x="377" y="-78"/>
                  <a:pt x="91" y="18"/>
                </a:cubicBezTo>
                <a:close/>
              </a:path>
            </a:pathLst>
          </a:custGeom>
          <a:solidFill>
            <a:srgbClr val="237E85"/>
          </a:solidFill>
          <a:ln w="9525" cap="flat">
            <a:noFill/>
            <a:prstDash val="solid"/>
            <a:miter/>
          </a:ln>
        </p:spPr>
        <p:txBody>
          <a:bodyPr rtlCol="0" anchor="ctr"/>
          <a:lstStyle/>
          <a:p>
            <a:endParaRPr lang="en-US"/>
          </a:p>
        </p:txBody>
      </p:sp>
      <p:sp>
        <p:nvSpPr>
          <p:cNvPr id="864" name="צורה חופשית: צורה 837">
            <a:extLst>
              <a:ext uri="{FF2B5EF4-FFF2-40B4-BE49-F238E27FC236}">
                <a16:creationId xmlns:a16="http://schemas.microsoft.com/office/drawing/2014/main" id="{ED7482A5-D84A-448C-A9AE-884F6A114C32}"/>
              </a:ext>
            </a:extLst>
          </p:cNvPr>
          <p:cNvSpPr/>
          <p:nvPr userDrawn="1"/>
        </p:nvSpPr>
        <p:spPr>
          <a:xfrm>
            <a:off x="6040183" y="22103"/>
            <a:ext cx="1619" cy="464"/>
          </a:xfrm>
          <a:custGeom>
            <a:avLst/>
            <a:gdLst>
              <a:gd name="connsiteX0" fmla="*/ 0 w 1619"/>
              <a:gd name="connsiteY0" fmla="*/ 89 h 464"/>
              <a:gd name="connsiteX1" fmla="*/ 1619 w 1619"/>
              <a:gd name="connsiteY1" fmla="*/ 375 h 464"/>
              <a:gd name="connsiteX2" fmla="*/ 0 w 1619"/>
              <a:gd name="connsiteY2" fmla="*/ 89 h 464"/>
            </a:gdLst>
            <a:ahLst/>
            <a:cxnLst>
              <a:cxn ang="0">
                <a:pos x="connsiteX0" y="connsiteY0"/>
              </a:cxn>
              <a:cxn ang="0">
                <a:pos x="connsiteX1" y="connsiteY1"/>
              </a:cxn>
              <a:cxn ang="0">
                <a:pos x="connsiteX2" y="connsiteY2"/>
              </a:cxn>
            </a:cxnLst>
            <a:rect l="l" t="t" r="r" b="b"/>
            <a:pathLst>
              <a:path w="1619" h="464">
                <a:moveTo>
                  <a:pt x="0" y="89"/>
                </a:moveTo>
                <a:cubicBezTo>
                  <a:pt x="285" y="851"/>
                  <a:pt x="1143" y="185"/>
                  <a:pt x="1619" y="375"/>
                </a:cubicBezTo>
                <a:cubicBezTo>
                  <a:pt x="1428" y="-387"/>
                  <a:pt x="571" y="280"/>
                  <a:pt x="0" y="89"/>
                </a:cubicBezTo>
                <a:close/>
              </a:path>
            </a:pathLst>
          </a:custGeom>
          <a:solidFill>
            <a:srgbClr val="237E85"/>
          </a:solidFill>
          <a:ln w="9525" cap="flat">
            <a:noFill/>
            <a:prstDash val="solid"/>
            <a:miter/>
          </a:ln>
        </p:spPr>
        <p:txBody>
          <a:bodyPr rtlCol="0" anchor="ctr"/>
          <a:lstStyle/>
          <a:p>
            <a:endParaRPr lang="en-US"/>
          </a:p>
        </p:txBody>
      </p:sp>
      <p:sp>
        <p:nvSpPr>
          <p:cNvPr id="865" name="צורה חופשית: צורה 838">
            <a:extLst>
              <a:ext uri="{FF2B5EF4-FFF2-40B4-BE49-F238E27FC236}">
                <a16:creationId xmlns:a16="http://schemas.microsoft.com/office/drawing/2014/main" id="{3C5DC2E6-96AC-40FA-8454-61087D15A6FB}"/>
              </a:ext>
            </a:extLst>
          </p:cNvPr>
          <p:cNvSpPr/>
          <p:nvPr userDrawn="1"/>
        </p:nvSpPr>
        <p:spPr>
          <a:xfrm>
            <a:off x="6097428" y="100869"/>
            <a:ext cx="3142" cy="1191"/>
          </a:xfrm>
          <a:custGeom>
            <a:avLst/>
            <a:gdLst>
              <a:gd name="connsiteX0" fmla="*/ 0 w 3142"/>
              <a:gd name="connsiteY0" fmla="*/ 762 h 1191"/>
              <a:gd name="connsiteX1" fmla="*/ 3143 w 3142"/>
              <a:gd name="connsiteY1" fmla="*/ 858 h 1191"/>
              <a:gd name="connsiteX2" fmla="*/ 0 w 3142"/>
              <a:gd name="connsiteY2" fmla="*/ 762 h 1191"/>
            </a:gdLst>
            <a:ahLst/>
            <a:cxnLst>
              <a:cxn ang="0">
                <a:pos x="connsiteX0" y="connsiteY0"/>
              </a:cxn>
              <a:cxn ang="0">
                <a:pos x="connsiteX1" y="connsiteY1"/>
              </a:cxn>
              <a:cxn ang="0">
                <a:pos x="connsiteX2" y="connsiteY2"/>
              </a:cxn>
            </a:cxnLst>
            <a:rect l="l" t="t" r="r" b="b"/>
            <a:pathLst>
              <a:path w="3142" h="1191">
                <a:moveTo>
                  <a:pt x="0" y="762"/>
                </a:moveTo>
                <a:cubicBezTo>
                  <a:pt x="285" y="1810"/>
                  <a:pt x="2191" y="572"/>
                  <a:pt x="3143" y="858"/>
                </a:cubicBezTo>
                <a:cubicBezTo>
                  <a:pt x="2286" y="-666"/>
                  <a:pt x="1333" y="191"/>
                  <a:pt x="0" y="762"/>
                </a:cubicBezTo>
                <a:close/>
              </a:path>
            </a:pathLst>
          </a:custGeom>
          <a:solidFill>
            <a:srgbClr val="237E85"/>
          </a:solidFill>
          <a:ln w="9525" cap="flat">
            <a:noFill/>
            <a:prstDash val="solid"/>
            <a:miter/>
          </a:ln>
        </p:spPr>
        <p:txBody>
          <a:bodyPr rtlCol="0" anchor="ctr"/>
          <a:lstStyle/>
          <a:p>
            <a:endParaRPr lang="en-US"/>
          </a:p>
        </p:txBody>
      </p:sp>
      <p:sp>
        <p:nvSpPr>
          <p:cNvPr id="866" name="צורה חופשית: צורה 839">
            <a:extLst>
              <a:ext uri="{FF2B5EF4-FFF2-40B4-BE49-F238E27FC236}">
                <a16:creationId xmlns:a16="http://schemas.microsoft.com/office/drawing/2014/main" id="{A23D8F6E-29D9-4C33-A4A6-FD32E687E12F}"/>
              </a:ext>
            </a:extLst>
          </p:cNvPr>
          <p:cNvSpPr/>
          <p:nvPr userDrawn="1"/>
        </p:nvSpPr>
        <p:spPr>
          <a:xfrm>
            <a:off x="6102667" y="101336"/>
            <a:ext cx="1619" cy="771"/>
          </a:xfrm>
          <a:custGeom>
            <a:avLst/>
            <a:gdLst>
              <a:gd name="connsiteX0" fmla="*/ 1619 w 1619"/>
              <a:gd name="connsiteY0" fmla="*/ 771 h 771"/>
              <a:gd name="connsiteX1" fmla="*/ 0 w 1619"/>
              <a:gd name="connsiteY1" fmla="*/ 390 h 771"/>
              <a:gd name="connsiteX2" fmla="*/ 1619 w 1619"/>
              <a:gd name="connsiteY2" fmla="*/ 771 h 771"/>
            </a:gdLst>
            <a:ahLst/>
            <a:cxnLst>
              <a:cxn ang="0">
                <a:pos x="connsiteX0" y="connsiteY0"/>
              </a:cxn>
              <a:cxn ang="0">
                <a:pos x="connsiteX1" y="connsiteY1"/>
              </a:cxn>
              <a:cxn ang="0">
                <a:pos x="connsiteX2" y="connsiteY2"/>
              </a:cxn>
            </a:cxnLst>
            <a:rect l="l" t="t" r="r" b="b"/>
            <a:pathLst>
              <a:path w="1619" h="771">
                <a:moveTo>
                  <a:pt x="1619" y="771"/>
                </a:moveTo>
                <a:cubicBezTo>
                  <a:pt x="1524" y="-181"/>
                  <a:pt x="381" y="-181"/>
                  <a:pt x="0" y="390"/>
                </a:cubicBezTo>
                <a:cubicBezTo>
                  <a:pt x="190" y="1152"/>
                  <a:pt x="1143" y="485"/>
                  <a:pt x="1619" y="771"/>
                </a:cubicBezTo>
                <a:close/>
              </a:path>
            </a:pathLst>
          </a:custGeom>
          <a:solidFill>
            <a:srgbClr val="237E85"/>
          </a:solidFill>
          <a:ln w="9525" cap="flat">
            <a:noFill/>
            <a:prstDash val="solid"/>
            <a:miter/>
          </a:ln>
        </p:spPr>
        <p:txBody>
          <a:bodyPr rtlCol="0" anchor="ctr"/>
          <a:lstStyle/>
          <a:p>
            <a:endParaRPr lang="en-US"/>
          </a:p>
        </p:txBody>
      </p:sp>
      <p:sp>
        <p:nvSpPr>
          <p:cNvPr id="867" name="צורה חופשית: צורה 840">
            <a:extLst>
              <a:ext uri="{FF2B5EF4-FFF2-40B4-BE49-F238E27FC236}">
                <a16:creationId xmlns:a16="http://schemas.microsoft.com/office/drawing/2014/main" id="{ECA61C16-14BF-4BE3-A541-F0A014FD8C20}"/>
              </a:ext>
            </a:extLst>
          </p:cNvPr>
          <p:cNvSpPr/>
          <p:nvPr userDrawn="1"/>
        </p:nvSpPr>
        <p:spPr>
          <a:xfrm>
            <a:off x="6037970" y="90011"/>
            <a:ext cx="627" cy="3143"/>
          </a:xfrm>
          <a:custGeom>
            <a:avLst/>
            <a:gdLst>
              <a:gd name="connsiteX0" fmla="*/ 403 w 627"/>
              <a:gd name="connsiteY0" fmla="*/ 3143 h 3143"/>
              <a:gd name="connsiteX1" fmla="*/ 212 w 627"/>
              <a:gd name="connsiteY1" fmla="*/ 0 h 3143"/>
              <a:gd name="connsiteX2" fmla="*/ 403 w 627"/>
              <a:gd name="connsiteY2" fmla="*/ 3143 h 3143"/>
            </a:gdLst>
            <a:ahLst/>
            <a:cxnLst>
              <a:cxn ang="0">
                <a:pos x="connsiteX0" y="connsiteY0"/>
              </a:cxn>
              <a:cxn ang="0">
                <a:pos x="connsiteX1" y="connsiteY1"/>
              </a:cxn>
              <a:cxn ang="0">
                <a:pos x="connsiteX2" y="connsiteY2"/>
              </a:cxn>
            </a:cxnLst>
            <a:rect l="l" t="t" r="r" b="b"/>
            <a:pathLst>
              <a:path w="627" h="3143">
                <a:moveTo>
                  <a:pt x="403" y="3143"/>
                </a:moveTo>
                <a:cubicBezTo>
                  <a:pt x="1070" y="2477"/>
                  <a:pt x="22" y="1715"/>
                  <a:pt x="212" y="0"/>
                </a:cubicBezTo>
                <a:cubicBezTo>
                  <a:pt x="-359" y="0"/>
                  <a:pt x="403" y="2191"/>
                  <a:pt x="403" y="3143"/>
                </a:cubicBezTo>
                <a:close/>
              </a:path>
            </a:pathLst>
          </a:custGeom>
          <a:solidFill>
            <a:srgbClr val="237E85"/>
          </a:solidFill>
          <a:ln w="9525" cap="flat">
            <a:noFill/>
            <a:prstDash val="solid"/>
            <a:miter/>
          </a:ln>
        </p:spPr>
        <p:txBody>
          <a:bodyPr rtlCol="0" anchor="ctr"/>
          <a:lstStyle/>
          <a:p>
            <a:endParaRPr lang="en-US"/>
          </a:p>
        </p:txBody>
      </p:sp>
      <p:sp>
        <p:nvSpPr>
          <p:cNvPr id="868" name="צורה חופשית: צורה 841">
            <a:extLst>
              <a:ext uri="{FF2B5EF4-FFF2-40B4-BE49-F238E27FC236}">
                <a16:creationId xmlns:a16="http://schemas.microsoft.com/office/drawing/2014/main" id="{822B87D6-7AE6-4345-9C7F-4220211B3A62}"/>
              </a:ext>
            </a:extLst>
          </p:cNvPr>
          <p:cNvSpPr/>
          <p:nvPr userDrawn="1"/>
        </p:nvSpPr>
        <p:spPr>
          <a:xfrm>
            <a:off x="6106953" y="101701"/>
            <a:ext cx="1523" cy="787"/>
          </a:xfrm>
          <a:custGeom>
            <a:avLst/>
            <a:gdLst>
              <a:gd name="connsiteX0" fmla="*/ 0 w 1523"/>
              <a:gd name="connsiteY0" fmla="*/ 788 h 787"/>
              <a:gd name="connsiteX1" fmla="*/ 1524 w 1523"/>
              <a:gd name="connsiteY1" fmla="*/ 502 h 787"/>
              <a:gd name="connsiteX2" fmla="*/ 0 w 1523"/>
              <a:gd name="connsiteY2" fmla="*/ 788 h 787"/>
            </a:gdLst>
            <a:ahLst/>
            <a:cxnLst>
              <a:cxn ang="0">
                <a:pos x="connsiteX0" y="connsiteY0"/>
              </a:cxn>
              <a:cxn ang="0">
                <a:pos x="connsiteX1" y="connsiteY1"/>
              </a:cxn>
              <a:cxn ang="0">
                <a:pos x="connsiteX2" y="connsiteY2"/>
              </a:cxn>
            </a:cxnLst>
            <a:rect l="l" t="t" r="r" b="b"/>
            <a:pathLst>
              <a:path w="1523" h="787">
                <a:moveTo>
                  <a:pt x="0" y="788"/>
                </a:moveTo>
                <a:cubicBezTo>
                  <a:pt x="476" y="-69"/>
                  <a:pt x="1143" y="1074"/>
                  <a:pt x="1524" y="502"/>
                </a:cubicBezTo>
                <a:cubicBezTo>
                  <a:pt x="1428" y="26"/>
                  <a:pt x="0" y="-450"/>
                  <a:pt x="0" y="788"/>
                </a:cubicBezTo>
                <a:close/>
              </a:path>
            </a:pathLst>
          </a:custGeom>
          <a:solidFill>
            <a:srgbClr val="237E85"/>
          </a:solidFill>
          <a:ln w="9525" cap="flat">
            <a:noFill/>
            <a:prstDash val="solid"/>
            <a:miter/>
          </a:ln>
        </p:spPr>
        <p:txBody>
          <a:bodyPr rtlCol="0" anchor="ctr"/>
          <a:lstStyle/>
          <a:p>
            <a:endParaRPr lang="en-US"/>
          </a:p>
        </p:txBody>
      </p:sp>
      <p:sp>
        <p:nvSpPr>
          <p:cNvPr id="869" name="צורה חופשית: צורה 842">
            <a:extLst>
              <a:ext uri="{FF2B5EF4-FFF2-40B4-BE49-F238E27FC236}">
                <a16:creationId xmlns:a16="http://schemas.microsoft.com/office/drawing/2014/main" id="{67FDE647-099C-46DF-9791-3D1885780B7B}"/>
              </a:ext>
            </a:extLst>
          </p:cNvPr>
          <p:cNvSpPr/>
          <p:nvPr userDrawn="1"/>
        </p:nvSpPr>
        <p:spPr>
          <a:xfrm>
            <a:off x="6071616" y="97437"/>
            <a:ext cx="1619" cy="663"/>
          </a:xfrm>
          <a:custGeom>
            <a:avLst/>
            <a:gdLst>
              <a:gd name="connsiteX0" fmla="*/ 1619 w 1619"/>
              <a:gd name="connsiteY0" fmla="*/ 574 h 663"/>
              <a:gd name="connsiteX1" fmla="*/ 0 w 1619"/>
              <a:gd name="connsiteY1" fmla="*/ 289 h 663"/>
              <a:gd name="connsiteX2" fmla="*/ 1619 w 1619"/>
              <a:gd name="connsiteY2" fmla="*/ 574 h 663"/>
            </a:gdLst>
            <a:ahLst/>
            <a:cxnLst>
              <a:cxn ang="0">
                <a:pos x="connsiteX0" y="connsiteY0"/>
              </a:cxn>
              <a:cxn ang="0">
                <a:pos x="connsiteX1" y="connsiteY1"/>
              </a:cxn>
              <a:cxn ang="0">
                <a:pos x="connsiteX2" y="connsiteY2"/>
              </a:cxn>
            </a:cxnLst>
            <a:rect l="l" t="t" r="r" b="b"/>
            <a:pathLst>
              <a:path w="1619" h="663">
                <a:moveTo>
                  <a:pt x="1619" y="574"/>
                </a:moveTo>
                <a:cubicBezTo>
                  <a:pt x="1143" y="-378"/>
                  <a:pt x="667" y="98"/>
                  <a:pt x="0" y="289"/>
                </a:cubicBezTo>
                <a:cubicBezTo>
                  <a:pt x="285" y="1051"/>
                  <a:pt x="1143" y="384"/>
                  <a:pt x="1619" y="574"/>
                </a:cubicBezTo>
                <a:close/>
              </a:path>
            </a:pathLst>
          </a:custGeom>
          <a:solidFill>
            <a:srgbClr val="237E85"/>
          </a:solidFill>
          <a:ln w="9525" cap="flat">
            <a:noFill/>
            <a:prstDash val="solid"/>
            <a:miter/>
          </a:ln>
        </p:spPr>
        <p:txBody>
          <a:bodyPr rtlCol="0" anchor="ctr"/>
          <a:lstStyle/>
          <a:p>
            <a:endParaRPr lang="en-US"/>
          </a:p>
        </p:txBody>
      </p:sp>
      <p:sp>
        <p:nvSpPr>
          <p:cNvPr id="870" name="צורה חופשית: צורה 843">
            <a:extLst>
              <a:ext uri="{FF2B5EF4-FFF2-40B4-BE49-F238E27FC236}">
                <a16:creationId xmlns:a16="http://schemas.microsoft.com/office/drawing/2014/main" id="{C73190CC-2611-4E14-946C-3828430B6563}"/>
              </a:ext>
            </a:extLst>
          </p:cNvPr>
          <p:cNvSpPr/>
          <p:nvPr userDrawn="1"/>
        </p:nvSpPr>
        <p:spPr>
          <a:xfrm>
            <a:off x="6116759" y="18287"/>
            <a:ext cx="3720" cy="2953"/>
          </a:xfrm>
          <a:custGeom>
            <a:avLst/>
            <a:gdLst>
              <a:gd name="connsiteX0" fmla="*/ 1434 w 3720"/>
              <a:gd name="connsiteY0" fmla="*/ 1143 h 2953"/>
              <a:gd name="connsiteX1" fmla="*/ 863 w 3720"/>
              <a:gd name="connsiteY1" fmla="*/ 2858 h 2953"/>
              <a:gd name="connsiteX2" fmla="*/ 2673 w 3720"/>
              <a:gd name="connsiteY2" fmla="*/ 2572 h 2953"/>
              <a:gd name="connsiteX3" fmla="*/ 1910 w 3720"/>
              <a:gd name="connsiteY3" fmla="*/ 2191 h 2953"/>
              <a:gd name="connsiteX4" fmla="*/ 3720 w 3720"/>
              <a:gd name="connsiteY4" fmla="*/ 1238 h 2953"/>
              <a:gd name="connsiteX5" fmla="*/ 5 w 3720"/>
              <a:gd name="connsiteY5" fmla="*/ 0 h 2953"/>
              <a:gd name="connsiteX6" fmla="*/ 1434 w 3720"/>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0" h="2953">
                <a:moveTo>
                  <a:pt x="1434" y="1143"/>
                </a:moveTo>
                <a:cubicBezTo>
                  <a:pt x="767" y="2381"/>
                  <a:pt x="196" y="1905"/>
                  <a:pt x="863" y="2858"/>
                </a:cubicBezTo>
                <a:cubicBezTo>
                  <a:pt x="1244" y="2096"/>
                  <a:pt x="2196" y="3620"/>
                  <a:pt x="2673" y="2572"/>
                </a:cubicBezTo>
                <a:cubicBezTo>
                  <a:pt x="2767" y="1810"/>
                  <a:pt x="2101" y="2381"/>
                  <a:pt x="1910" y="2191"/>
                </a:cubicBezTo>
                <a:cubicBezTo>
                  <a:pt x="2196" y="953"/>
                  <a:pt x="3149" y="2191"/>
                  <a:pt x="3720" y="1238"/>
                </a:cubicBezTo>
                <a:cubicBezTo>
                  <a:pt x="2577" y="572"/>
                  <a:pt x="1624" y="762"/>
                  <a:pt x="5" y="0"/>
                </a:cubicBezTo>
                <a:cubicBezTo>
                  <a:pt x="-90" y="1333"/>
                  <a:pt x="1148" y="286"/>
                  <a:pt x="1434" y="1143"/>
                </a:cubicBezTo>
                <a:close/>
              </a:path>
            </a:pathLst>
          </a:custGeom>
          <a:solidFill>
            <a:srgbClr val="237E85"/>
          </a:solidFill>
          <a:ln w="9525" cap="flat">
            <a:noFill/>
            <a:prstDash val="solid"/>
            <a:miter/>
          </a:ln>
        </p:spPr>
        <p:txBody>
          <a:bodyPr rtlCol="0" anchor="ctr"/>
          <a:lstStyle/>
          <a:p>
            <a:endParaRPr lang="en-US"/>
          </a:p>
        </p:txBody>
      </p:sp>
      <p:sp>
        <p:nvSpPr>
          <p:cNvPr id="871" name="צורה חופשית: צורה 844">
            <a:extLst>
              <a:ext uri="{FF2B5EF4-FFF2-40B4-BE49-F238E27FC236}">
                <a16:creationId xmlns:a16="http://schemas.microsoft.com/office/drawing/2014/main" id="{CA967C2D-0F32-4204-AEFD-6F9369C4D91A}"/>
              </a:ext>
            </a:extLst>
          </p:cNvPr>
          <p:cNvSpPr/>
          <p:nvPr userDrawn="1"/>
        </p:nvSpPr>
        <p:spPr>
          <a:xfrm>
            <a:off x="6086946" y="20574"/>
            <a:ext cx="2100" cy="1714"/>
          </a:xfrm>
          <a:custGeom>
            <a:avLst/>
            <a:gdLst>
              <a:gd name="connsiteX0" fmla="*/ 2100 w 2100"/>
              <a:gd name="connsiteY0" fmla="*/ 667 h 1714"/>
              <a:gd name="connsiteX1" fmla="*/ 290 w 2100"/>
              <a:gd name="connsiteY1" fmla="*/ 0 h 1714"/>
              <a:gd name="connsiteX2" fmla="*/ 4 w 2100"/>
              <a:gd name="connsiteY2" fmla="*/ 1048 h 1714"/>
              <a:gd name="connsiteX3" fmla="*/ 2005 w 2100"/>
              <a:gd name="connsiteY3" fmla="*/ 1714 h 1714"/>
              <a:gd name="connsiteX4" fmla="*/ 1719 w 2100"/>
              <a:gd name="connsiteY4" fmla="*/ 1048 h 1714"/>
              <a:gd name="connsiteX5" fmla="*/ 2100 w 2100"/>
              <a:gd name="connsiteY5" fmla="*/ 667 h 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714">
                <a:moveTo>
                  <a:pt x="2100" y="667"/>
                </a:moveTo>
                <a:cubicBezTo>
                  <a:pt x="1814" y="-95"/>
                  <a:pt x="671" y="667"/>
                  <a:pt x="290" y="0"/>
                </a:cubicBezTo>
                <a:cubicBezTo>
                  <a:pt x="386" y="1048"/>
                  <a:pt x="862" y="1048"/>
                  <a:pt x="4" y="1048"/>
                </a:cubicBezTo>
                <a:cubicBezTo>
                  <a:pt x="-91" y="1524"/>
                  <a:pt x="1433" y="1524"/>
                  <a:pt x="2005" y="1714"/>
                </a:cubicBezTo>
                <a:cubicBezTo>
                  <a:pt x="1909" y="1429"/>
                  <a:pt x="1909" y="1048"/>
                  <a:pt x="1719" y="1048"/>
                </a:cubicBezTo>
                <a:cubicBezTo>
                  <a:pt x="1623" y="571"/>
                  <a:pt x="1909" y="667"/>
                  <a:pt x="2100" y="667"/>
                </a:cubicBezTo>
                <a:close/>
              </a:path>
            </a:pathLst>
          </a:custGeom>
          <a:solidFill>
            <a:srgbClr val="237E85"/>
          </a:solidFill>
          <a:ln w="9525" cap="flat">
            <a:noFill/>
            <a:prstDash val="solid"/>
            <a:miter/>
          </a:ln>
        </p:spPr>
        <p:txBody>
          <a:bodyPr rtlCol="0" anchor="ctr"/>
          <a:lstStyle/>
          <a:p>
            <a:endParaRPr lang="en-US"/>
          </a:p>
        </p:txBody>
      </p:sp>
      <p:sp>
        <p:nvSpPr>
          <p:cNvPr id="872" name="צורה חופשית: צורה 845">
            <a:extLst>
              <a:ext uri="{FF2B5EF4-FFF2-40B4-BE49-F238E27FC236}">
                <a16:creationId xmlns:a16="http://schemas.microsoft.com/office/drawing/2014/main" id="{15536000-A2C1-48D2-B7A0-04F8D764003A}"/>
              </a:ext>
            </a:extLst>
          </p:cNvPr>
          <p:cNvSpPr/>
          <p:nvPr userDrawn="1"/>
        </p:nvSpPr>
        <p:spPr>
          <a:xfrm>
            <a:off x="6074386" y="18764"/>
            <a:ext cx="4087" cy="1730"/>
          </a:xfrm>
          <a:custGeom>
            <a:avLst/>
            <a:gdLst>
              <a:gd name="connsiteX0" fmla="*/ 1611 w 4087"/>
              <a:gd name="connsiteY0" fmla="*/ 1429 h 1730"/>
              <a:gd name="connsiteX1" fmla="*/ 4087 w 4087"/>
              <a:gd name="connsiteY1" fmla="*/ 1429 h 1730"/>
              <a:gd name="connsiteX2" fmla="*/ 3706 w 4087"/>
              <a:gd name="connsiteY2" fmla="*/ 0 h 1730"/>
              <a:gd name="connsiteX3" fmla="*/ 87 w 4087"/>
              <a:gd name="connsiteY3" fmla="*/ 1048 h 1730"/>
              <a:gd name="connsiteX4" fmla="*/ 1611 w 4087"/>
              <a:gd name="connsiteY4" fmla="*/ 1429 h 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1730">
                <a:moveTo>
                  <a:pt x="1611" y="1429"/>
                </a:moveTo>
                <a:cubicBezTo>
                  <a:pt x="2659" y="1619"/>
                  <a:pt x="3611" y="2000"/>
                  <a:pt x="4087" y="1429"/>
                </a:cubicBezTo>
                <a:cubicBezTo>
                  <a:pt x="3992" y="952"/>
                  <a:pt x="3802" y="571"/>
                  <a:pt x="3706" y="0"/>
                </a:cubicBezTo>
                <a:cubicBezTo>
                  <a:pt x="2849" y="1238"/>
                  <a:pt x="1801" y="1143"/>
                  <a:pt x="87" y="1048"/>
                </a:cubicBezTo>
                <a:cubicBezTo>
                  <a:pt x="-389" y="1715"/>
                  <a:pt x="1230" y="1333"/>
                  <a:pt x="1611" y="1429"/>
                </a:cubicBezTo>
                <a:close/>
              </a:path>
            </a:pathLst>
          </a:custGeom>
          <a:solidFill>
            <a:srgbClr val="237E85"/>
          </a:solidFill>
          <a:ln w="9525" cap="flat">
            <a:noFill/>
            <a:prstDash val="solid"/>
            <a:miter/>
          </a:ln>
        </p:spPr>
        <p:txBody>
          <a:bodyPr rtlCol="0" anchor="ctr"/>
          <a:lstStyle/>
          <a:p>
            <a:endParaRPr lang="en-US"/>
          </a:p>
        </p:txBody>
      </p:sp>
      <p:sp>
        <p:nvSpPr>
          <p:cNvPr id="873" name="צורה חופשית: צורה 846">
            <a:extLst>
              <a:ext uri="{FF2B5EF4-FFF2-40B4-BE49-F238E27FC236}">
                <a16:creationId xmlns:a16="http://schemas.microsoft.com/office/drawing/2014/main" id="{B0A29A61-95B0-481A-8952-17A0652F24DA}"/>
              </a:ext>
            </a:extLst>
          </p:cNvPr>
          <p:cNvSpPr/>
          <p:nvPr userDrawn="1"/>
        </p:nvSpPr>
        <p:spPr>
          <a:xfrm>
            <a:off x="6089999" y="21907"/>
            <a:ext cx="2955" cy="1047"/>
          </a:xfrm>
          <a:custGeom>
            <a:avLst/>
            <a:gdLst>
              <a:gd name="connsiteX0" fmla="*/ 0 w 2955"/>
              <a:gd name="connsiteY0" fmla="*/ 0 h 1047"/>
              <a:gd name="connsiteX1" fmla="*/ 2953 w 2955"/>
              <a:gd name="connsiteY1" fmla="*/ 1048 h 1047"/>
              <a:gd name="connsiteX2" fmla="*/ 0 w 2955"/>
              <a:gd name="connsiteY2" fmla="*/ 0 h 1047"/>
            </a:gdLst>
            <a:ahLst/>
            <a:cxnLst>
              <a:cxn ang="0">
                <a:pos x="connsiteX0" y="connsiteY0"/>
              </a:cxn>
              <a:cxn ang="0">
                <a:pos x="connsiteX1" y="connsiteY1"/>
              </a:cxn>
              <a:cxn ang="0">
                <a:pos x="connsiteX2" y="connsiteY2"/>
              </a:cxn>
            </a:cxnLst>
            <a:rect l="l" t="t" r="r" b="b"/>
            <a:pathLst>
              <a:path w="2955" h="1047">
                <a:moveTo>
                  <a:pt x="0" y="0"/>
                </a:moveTo>
                <a:cubicBezTo>
                  <a:pt x="286" y="1810"/>
                  <a:pt x="2381" y="-190"/>
                  <a:pt x="2953" y="1048"/>
                </a:cubicBezTo>
                <a:cubicBezTo>
                  <a:pt x="3048" y="-857"/>
                  <a:pt x="858" y="1048"/>
                  <a:pt x="0" y="0"/>
                </a:cubicBezTo>
                <a:close/>
              </a:path>
            </a:pathLst>
          </a:custGeom>
          <a:solidFill>
            <a:srgbClr val="237E85"/>
          </a:solidFill>
          <a:ln w="9525" cap="flat">
            <a:noFill/>
            <a:prstDash val="solid"/>
            <a:miter/>
          </a:ln>
        </p:spPr>
        <p:txBody>
          <a:bodyPr rtlCol="0" anchor="ctr"/>
          <a:lstStyle/>
          <a:p>
            <a:endParaRPr lang="en-US"/>
          </a:p>
        </p:txBody>
      </p:sp>
      <p:sp>
        <p:nvSpPr>
          <p:cNvPr id="874" name="צורה חופשית: צורה 847">
            <a:extLst>
              <a:ext uri="{FF2B5EF4-FFF2-40B4-BE49-F238E27FC236}">
                <a16:creationId xmlns:a16="http://schemas.microsoft.com/office/drawing/2014/main" id="{2C0EC7DA-6387-406A-AD98-CF4A3CA0200B}"/>
              </a:ext>
            </a:extLst>
          </p:cNvPr>
          <p:cNvSpPr/>
          <p:nvPr userDrawn="1"/>
        </p:nvSpPr>
        <p:spPr>
          <a:xfrm>
            <a:off x="6113144" y="20024"/>
            <a:ext cx="2095" cy="1025"/>
          </a:xfrm>
          <a:custGeom>
            <a:avLst/>
            <a:gdLst>
              <a:gd name="connsiteX0" fmla="*/ 0 w 2095"/>
              <a:gd name="connsiteY0" fmla="*/ 264 h 1025"/>
              <a:gd name="connsiteX1" fmla="*/ 2096 w 2095"/>
              <a:gd name="connsiteY1" fmla="*/ 1026 h 1025"/>
              <a:gd name="connsiteX2" fmla="*/ 0 w 2095"/>
              <a:gd name="connsiteY2" fmla="*/ 264 h 1025"/>
            </a:gdLst>
            <a:ahLst/>
            <a:cxnLst>
              <a:cxn ang="0">
                <a:pos x="connsiteX0" y="connsiteY0"/>
              </a:cxn>
              <a:cxn ang="0">
                <a:pos x="connsiteX1" y="connsiteY1"/>
              </a:cxn>
              <a:cxn ang="0">
                <a:pos x="connsiteX2" y="connsiteY2"/>
              </a:cxn>
            </a:cxnLst>
            <a:rect l="l" t="t" r="r" b="b"/>
            <a:pathLst>
              <a:path w="2095" h="1025">
                <a:moveTo>
                  <a:pt x="0" y="264"/>
                </a:moveTo>
                <a:cubicBezTo>
                  <a:pt x="476" y="931"/>
                  <a:pt x="1524" y="645"/>
                  <a:pt x="2096" y="1026"/>
                </a:cubicBezTo>
                <a:cubicBezTo>
                  <a:pt x="1810" y="-498"/>
                  <a:pt x="571" y="73"/>
                  <a:pt x="0" y="264"/>
                </a:cubicBezTo>
                <a:close/>
              </a:path>
            </a:pathLst>
          </a:custGeom>
          <a:solidFill>
            <a:srgbClr val="237E85"/>
          </a:solidFill>
          <a:ln w="9525" cap="flat">
            <a:noFill/>
            <a:prstDash val="solid"/>
            <a:miter/>
          </a:ln>
        </p:spPr>
        <p:txBody>
          <a:bodyPr rtlCol="0" anchor="ctr"/>
          <a:lstStyle/>
          <a:p>
            <a:endParaRPr lang="en-US"/>
          </a:p>
        </p:txBody>
      </p:sp>
      <p:sp>
        <p:nvSpPr>
          <p:cNvPr id="875" name="צורה חופשית: צורה 848">
            <a:extLst>
              <a:ext uri="{FF2B5EF4-FFF2-40B4-BE49-F238E27FC236}">
                <a16:creationId xmlns:a16="http://schemas.microsoft.com/office/drawing/2014/main" id="{64D9C4FB-E205-4CE3-8F88-4E6F2CA9BBF3}"/>
              </a:ext>
            </a:extLst>
          </p:cNvPr>
          <p:cNvSpPr/>
          <p:nvPr userDrawn="1"/>
        </p:nvSpPr>
        <p:spPr>
          <a:xfrm>
            <a:off x="6120383" y="19335"/>
            <a:ext cx="33052" cy="5489"/>
          </a:xfrm>
          <a:custGeom>
            <a:avLst/>
            <a:gdLst>
              <a:gd name="connsiteX0" fmla="*/ 0 w 33052"/>
              <a:gd name="connsiteY0" fmla="*/ 1619 h 5489"/>
              <a:gd name="connsiteX1" fmla="*/ 15907 w 33052"/>
              <a:gd name="connsiteY1" fmla="*/ 3143 h 5489"/>
              <a:gd name="connsiteX2" fmla="*/ 25718 w 33052"/>
              <a:gd name="connsiteY2" fmla="*/ 3810 h 5489"/>
              <a:gd name="connsiteX3" fmla="*/ 23622 w 33052"/>
              <a:gd name="connsiteY3" fmla="*/ 2953 h 5489"/>
              <a:gd name="connsiteX4" fmla="*/ 29146 w 33052"/>
              <a:gd name="connsiteY4" fmla="*/ 3715 h 5489"/>
              <a:gd name="connsiteX5" fmla="*/ 27432 w 33052"/>
              <a:gd name="connsiteY5" fmla="*/ 5048 h 5489"/>
              <a:gd name="connsiteX6" fmla="*/ 33052 w 33052"/>
              <a:gd name="connsiteY6" fmla="*/ 4763 h 5489"/>
              <a:gd name="connsiteX7" fmla="*/ 10668 w 33052"/>
              <a:gd name="connsiteY7" fmla="*/ 1905 h 5489"/>
              <a:gd name="connsiteX8" fmla="*/ 10859 w 33052"/>
              <a:gd name="connsiteY8" fmla="*/ 2191 h 5489"/>
              <a:gd name="connsiteX9" fmla="*/ 381 w 33052"/>
              <a:gd name="connsiteY9" fmla="*/ 0 h 5489"/>
              <a:gd name="connsiteX10" fmla="*/ 2477 w 33052"/>
              <a:gd name="connsiteY10" fmla="*/ 1143 h 5489"/>
              <a:gd name="connsiteX11" fmla="*/ 0 w 33052"/>
              <a:gd name="connsiteY11" fmla="*/ 1619 h 5489"/>
              <a:gd name="connsiteX12" fmla="*/ 6286 w 33052"/>
              <a:gd name="connsiteY12" fmla="*/ 1905 h 5489"/>
              <a:gd name="connsiteX13" fmla="*/ 3524 w 33052"/>
              <a:gd name="connsiteY13" fmla="*/ 1429 h 5489"/>
              <a:gd name="connsiteX14" fmla="*/ 6286 w 33052"/>
              <a:gd name="connsiteY14" fmla="*/ 1905 h 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52" h="5489">
                <a:moveTo>
                  <a:pt x="0" y="1619"/>
                </a:moveTo>
                <a:cubicBezTo>
                  <a:pt x="5525" y="2953"/>
                  <a:pt x="10477" y="4001"/>
                  <a:pt x="15907" y="3143"/>
                </a:cubicBezTo>
                <a:cubicBezTo>
                  <a:pt x="17907" y="4572"/>
                  <a:pt x="22193" y="3524"/>
                  <a:pt x="25718" y="3810"/>
                </a:cubicBezTo>
                <a:cubicBezTo>
                  <a:pt x="26003" y="2953"/>
                  <a:pt x="23908" y="3905"/>
                  <a:pt x="23622" y="2953"/>
                </a:cubicBezTo>
                <a:cubicBezTo>
                  <a:pt x="25622" y="2381"/>
                  <a:pt x="27146" y="3905"/>
                  <a:pt x="29146" y="3715"/>
                </a:cubicBezTo>
                <a:cubicBezTo>
                  <a:pt x="28956" y="5143"/>
                  <a:pt x="27908" y="4382"/>
                  <a:pt x="27432" y="5048"/>
                </a:cubicBezTo>
                <a:cubicBezTo>
                  <a:pt x="29146" y="6477"/>
                  <a:pt x="31528" y="3905"/>
                  <a:pt x="33052" y="4763"/>
                </a:cubicBezTo>
                <a:cubicBezTo>
                  <a:pt x="27717" y="1429"/>
                  <a:pt x="18383" y="2667"/>
                  <a:pt x="10668" y="1905"/>
                </a:cubicBezTo>
                <a:cubicBezTo>
                  <a:pt x="10668" y="2096"/>
                  <a:pt x="10763" y="2191"/>
                  <a:pt x="10859" y="2191"/>
                </a:cubicBezTo>
                <a:cubicBezTo>
                  <a:pt x="8667" y="1619"/>
                  <a:pt x="3715" y="762"/>
                  <a:pt x="381" y="0"/>
                </a:cubicBezTo>
                <a:cubicBezTo>
                  <a:pt x="667" y="1238"/>
                  <a:pt x="1810" y="667"/>
                  <a:pt x="2477" y="1143"/>
                </a:cubicBezTo>
                <a:cubicBezTo>
                  <a:pt x="1905" y="2381"/>
                  <a:pt x="858" y="571"/>
                  <a:pt x="0" y="1619"/>
                </a:cubicBezTo>
                <a:close/>
                <a:moveTo>
                  <a:pt x="6286" y="1905"/>
                </a:moveTo>
                <a:cubicBezTo>
                  <a:pt x="5525" y="2572"/>
                  <a:pt x="4286" y="1810"/>
                  <a:pt x="3524" y="1429"/>
                </a:cubicBezTo>
                <a:cubicBezTo>
                  <a:pt x="4286" y="1048"/>
                  <a:pt x="5715" y="857"/>
                  <a:pt x="6286" y="1905"/>
                </a:cubicBezTo>
                <a:close/>
              </a:path>
            </a:pathLst>
          </a:custGeom>
          <a:solidFill>
            <a:srgbClr val="237E85"/>
          </a:solidFill>
          <a:ln w="9525" cap="flat">
            <a:noFill/>
            <a:prstDash val="solid"/>
            <a:miter/>
          </a:ln>
        </p:spPr>
        <p:txBody>
          <a:bodyPr rtlCol="0" anchor="ctr"/>
          <a:lstStyle/>
          <a:p>
            <a:endParaRPr lang="en-US"/>
          </a:p>
        </p:txBody>
      </p:sp>
      <p:sp>
        <p:nvSpPr>
          <p:cNvPr id="876" name="צורה חופשית: צורה 849">
            <a:extLst>
              <a:ext uri="{FF2B5EF4-FFF2-40B4-BE49-F238E27FC236}">
                <a16:creationId xmlns:a16="http://schemas.microsoft.com/office/drawing/2014/main" id="{E5B9DFE0-EFC6-464F-8865-D900C4E20423}"/>
              </a:ext>
            </a:extLst>
          </p:cNvPr>
          <p:cNvSpPr/>
          <p:nvPr userDrawn="1"/>
        </p:nvSpPr>
        <p:spPr>
          <a:xfrm>
            <a:off x="6070663" y="190500"/>
            <a:ext cx="25526" cy="5238"/>
          </a:xfrm>
          <a:custGeom>
            <a:avLst/>
            <a:gdLst>
              <a:gd name="connsiteX0" fmla="*/ 0 w 25526"/>
              <a:gd name="connsiteY0" fmla="*/ 0 h 5238"/>
              <a:gd name="connsiteX1" fmla="*/ 2857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5" y="1238"/>
                  <a:pt x="1714" y="953"/>
                  <a:pt x="2857" y="1143"/>
                </a:cubicBezTo>
                <a:cubicBezTo>
                  <a:pt x="10477" y="2667"/>
                  <a:pt x="18479" y="4191"/>
                  <a:pt x="25527" y="5239"/>
                </a:cubicBezTo>
                <a:cubicBezTo>
                  <a:pt x="18192" y="2286"/>
                  <a:pt x="7905" y="2000"/>
                  <a:pt x="0" y="0"/>
                </a:cubicBezTo>
                <a:close/>
              </a:path>
            </a:pathLst>
          </a:custGeom>
          <a:solidFill>
            <a:srgbClr val="237E85"/>
          </a:solidFill>
          <a:ln w="9525" cap="flat">
            <a:noFill/>
            <a:prstDash val="solid"/>
            <a:miter/>
          </a:ln>
        </p:spPr>
        <p:txBody>
          <a:bodyPr rtlCol="0" anchor="ctr"/>
          <a:lstStyle/>
          <a:p>
            <a:endParaRPr lang="en-US"/>
          </a:p>
        </p:txBody>
      </p:sp>
      <p:sp>
        <p:nvSpPr>
          <p:cNvPr id="877" name="צורה חופשית: צורה 850">
            <a:extLst>
              <a:ext uri="{FF2B5EF4-FFF2-40B4-BE49-F238E27FC236}">
                <a16:creationId xmlns:a16="http://schemas.microsoft.com/office/drawing/2014/main" id="{6BA33D6B-0586-4B03-A152-86200DCE1528}"/>
              </a:ext>
            </a:extLst>
          </p:cNvPr>
          <p:cNvSpPr/>
          <p:nvPr userDrawn="1"/>
        </p:nvSpPr>
        <p:spPr>
          <a:xfrm>
            <a:off x="6090189" y="196310"/>
            <a:ext cx="3240" cy="1142"/>
          </a:xfrm>
          <a:custGeom>
            <a:avLst/>
            <a:gdLst>
              <a:gd name="connsiteX0" fmla="*/ 0 w 3240"/>
              <a:gd name="connsiteY0" fmla="*/ 0 h 1142"/>
              <a:gd name="connsiteX1" fmla="*/ 3238 w 3240"/>
              <a:gd name="connsiteY1" fmla="*/ 1143 h 1142"/>
              <a:gd name="connsiteX2" fmla="*/ 0 w 3240"/>
              <a:gd name="connsiteY2" fmla="*/ 0 h 1142"/>
            </a:gdLst>
            <a:ahLst/>
            <a:cxnLst>
              <a:cxn ang="0">
                <a:pos x="connsiteX0" y="connsiteY0"/>
              </a:cxn>
              <a:cxn ang="0">
                <a:pos x="connsiteX1" y="connsiteY1"/>
              </a:cxn>
              <a:cxn ang="0">
                <a:pos x="connsiteX2" y="connsiteY2"/>
              </a:cxn>
            </a:cxnLst>
            <a:rect l="l" t="t" r="r" b="b"/>
            <a:pathLst>
              <a:path w="3240" h="1142">
                <a:moveTo>
                  <a:pt x="0" y="0"/>
                </a:moveTo>
                <a:cubicBezTo>
                  <a:pt x="285" y="1810"/>
                  <a:pt x="2571" y="-95"/>
                  <a:pt x="3238" y="1143"/>
                </a:cubicBezTo>
                <a:cubicBezTo>
                  <a:pt x="3334" y="-857"/>
                  <a:pt x="952" y="952"/>
                  <a:pt x="0" y="0"/>
                </a:cubicBezTo>
                <a:close/>
              </a:path>
            </a:pathLst>
          </a:custGeom>
          <a:solidFill>
            <a:srgbClr val="237E85"/>
          </a:solidFill>
          <a:ln w="9525" cap="flat">
            <a:noFill/>
            <a:prstDash val="solid"/>
            <a:miter/>
          </a:ln>
        </p:spPr>
        <p:txBody>
          <a:bodyPr rtlCol="0" anchor="ctr"/>
          <a:lstStyle/>
          <a:p>
            <a:endParaRPr lang="en-US"/>
          </a:p>
        </p:txBody>
      </p:sp>
      <p:sp>
        <p:nvSpPr>
          <p:cNvPr id="878" name="צורה חופשית: צורה 851">
            <a:extLst>
              <a:ext uri="{FF2B5EF4-FFF2-40B4-BE49-F238E27FC236}">
                <a16:creationId xmlns:a16="http://schemas.microsoft.com/office/drawing/2014/main" id="{5794F85E-C3A4-4CD7-9E26-7E1C88EEF902}"/>
              </a:ext>
            </a:extLst>
          </p:cNvPr>
          <p:cNvSpPr/>
          <p:nvPr userDrawn="1"/>
        </p:nvSpPr>
        <p:spPr>
          <a:xfrm>
            <a:off x="6115526" y="194355"/>
            <a:ext cx="2285" cy="1097"/>
          </a:xfrm>
          <a:custGeom>
            <a:avLst/>
            <a:gdLst>
              <a:gd name="connsiteX0" fmla="*/ 0 w 2285"/>
              <a:gd name="connsiteY0" fmla="*/ 335 h 1097"/>
              <a:gd name="connsiteX1" fmla="*/ 2286 w 2285"/>
              <a:gd name="connsiteY1" fmla="*/ 1097 h 1097"/>
              <a:gd name="connsiteX2" fmla="*/ 0 w 2285"/>
              <a:gd name="connsiteY2" fmla="*/ 335 h 1097"/>
            </a:gdLst>
            <a:ahLst/>
            <a:cxnLst>
              <a:cxn ang="0">
                <a:pos x="connsiteX0" y="connsiteY0"/>
              </a:cxn>
              <a:cxn ang="0">
                <a:pos x="connsiteX1" y="connsiteY1"/>
              </a:cxn>
              <a:cxn ang="0">
                <a:pos x="connsiteX2" y="connsiteY2"/>
              </a:cxn>
            </a:cxnLst>
            <a:rect l="l" t="t" r="r" b="b"/>
            <a:pathLst>
              <a:path w="2285" h="1097">
                <a:moveTo>
                  <a:pt x="0" y="335"/>
                </a:moveTo>
                <a:cubicBezTo>
                  <a:pt x="571" y="1002"/>
                  <a:pt x="1619" y="716"/>
                  <a:pt x="2286" y="1097"/>
                </a:cubicBezTo>
                <a:cubicBezTo>
                  <a:pt x="1810" y="-522"/>
                  <a:pt x="571" y="49"/>
                  <a:pt x="0" y="335"/>
                </a:cubicBezTo>
                <a:close/>
              </a:path>
            </a:pathLst>
          </a:custGeom>
          <a:solidFill>
            <a:srgbClr val="237E85"/>
          </a:solidFill>
          <a:ln w="9525" cap="flat">
            <a:noFill/>
            <a:prstDash val="solid"/>
            <a:miter/>
          </a:ln>
        </p:spPr>
        <p:txBody>
          <a:bodyPr rtlCol="0" anchor="ctr"/>
          <a:lstStyle/>
          <a:p>
            <a:endParaRPr lang="en-US"/>
          </a:p>
        </p:txBody>
      </p:sp>
      <p:sp>
        <p:nvSpPr>
          <p:cNvPr id="879" name="צורה חופשית: צורה 852">
            <a:extLst>
              <a:ext uri="{FF2B5EF4-FFF2-40B4-BE49-F238E27FC236}">
                <a16:creationId xmlns:a16="http://schemas.microsoft.com/office/drawing/2014/main" id="{1820E642-25D9-42D9-8ECE-0C605C064A51}"/>
              </a:ext>
            </a:extLst>
          </p:cNvPr>
          <p:cNvSpPr/>
          <p:nvPr userDrawn="1"/>
        </p:nvSpPr>
        <p:spPr>
          <a:xfrm>
            <a:off x="6062091" y="18983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237E85"/>
          </a:solidFill>
          <a:ln w="9525" cap="flat">
            <a:noFill/>
            <a:prstDash val="solid"/>
            <a:miter/>
          </a:ln>
        </p:spPr>
        <p:txBody>
          <a:bodyPr rtlCol="0" anchor="ctr"/>
          <a:lstStyle/>
          <a:p>
            <a:endParaRPr lang="en-US"/>
          </a:p>
        </p:txBody>
      </p:sp>
      <p:sp>
        <p:nvSpPr>
          <p:cNvPr id="880" name="צורה חופשית: צורה 853">
            <a:extLst>
              <a:ext uri="{FF2B5EF4-FFF2-40B4-BE49-F238E27FC236}">
                <a16:creationId xmlns:a16="http://schemas.microsoft.com/office/drawing/2014/main" id="{35CB4147-CC56-4A24-9848-C109EEFE2317}"/>
              </a:ext>
            </a:extLst>
          </p:cNvPr>
          <p:cNvSpPr/>
          <p:nvPr userDrawn="1"/>
        </p:nvSpPr>
        <p:spPr>
          <a:xfrm>
            <a:off x="6073280" y="192785"/>
            <a:ext cx="4432" cy="1700"/>
          </a:xfrm>
          <a:custGeom>
            <a:avLst/>
            <a:gdLst>
              <a:gd name="connsiteX0" fmla="*/ 146 w 4432"/>
              <a:gd name="connsiteY0" fmla="*/ 953 h 1700"/>
              <a:gd name="connsiteX1" fmla="*/ 1765 w 4432"/>
              <a:gd name="connsiteY1" fmla="*/ 1333 h 1700"/>
              <a:gd name="connsiteX2" fmla="*/ 4432 w 4432"/>
              <a:gd name="connsiteY2" fmla="*/ 1429 h 1700"/>
              <a:gd name="connsiteX3" fmla="*/ 4146 w 4432"/>
              <a:gd name="connsiteY3" fmla="*/ 0 h 1700"/>
              <a:gd name="connsiteX4" fmla="*/ 146 w 4432"/>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 h="1700">
                <a:moveTo>
                  <a:pt x="146" y="953"/>
                </a:moveTo>
                <a:cubicBezTo>
                  <a:pt x="-521" y="1619"/>
                  <a:pt x="1289" y="1238"/>
                  <a:pt x="1765" y="1333"/>
                </a:cubicBezTo>
                <a:cubicBezTo>
                  <a:pt x="2908" y="1524"/>
                  <a:pt x="3956" y="2000"/>
                  <a:pt x="4432" y="1429"/>
                </a:cubicBezTo>
                <a:cubicBezTo>
                  <a:pt x="4337" y="857"/>
                  <a:pt x="4146" y="571"/>
                  <a:pt x="4146" y="0"/>
                </a:cubicBezTo>
                <a:cubicBezTo>
                  <a:pt x="3099" y="1143"/>
                  <a:pt x="1956" y="1048"/>
                  <a:pt x="146" y="953"/>
                </a:cubicBezTo>
                <a:close/>
              </a:path>
            </a:pathLst>
          </a:custGeom>
          <a:solidFill>
            <a:srgbClr val="237E85"/>
          </a:solidFill>
          <a:ln w="9525" cap="flat">
            <a:noFill/>
            <a:prstDash val="solid"/>
            <a:miter/>
          </a:ln>
        </p:spPr>
        <p:txBody>
          <a:bodyPr rtlCol="0" anchor="ctr"/>
          <a:lstStyle/>
          <a:p>
            <a:endParaRPr lang="en-US"/>
          </a:p>
        </p:txBody>
      </p:sp>
      <p:sp>
        <p:nvSpPr>
          <p:cNvPr id="881" name="צורה חופשית: צורה 854">
            <a:extLst>
              <a:ext uri="{FF2B5EF4-FFF2-40B4-BE49-F238E27FC236}">
                <a16:creationId xmlns:a16="http://schemas.microsoft.com/office/drawing/2014/main" id="{48DE4679-AC13-43E7-82F1-C1D2683585EA}"/>
              </a:ext>
            </a:extLst>
          </p:cNvPr>
          <p:cNvSpPr/>
          <p:nvPr userDrawn="1"/>
        </p:nvSpPr>
        <p:spPr>
          <a:xfrm>
            <a:off x="6086756" y="19478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099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1" y="667"/>
                  <a:pt x="385" y="0"/>
                </a:cubicBezTo>
                <a:cubicBezTo>
                  <a:pt x="480" y="1048"/>
                  <a:pt x="956" y="1048"/>
                  <a:pt x="4" y="1048"/>
                </a:cubicBezTo>
                <a:cubicBezTo>
                  <a:pt x="-91" y="1524"/>
                  <a:pt x="1528" y="1619"/>
                  <a:pt x="2099" y="1810"/>
                </a:cubicBezTo>
                <a:cubicBezTo>
                  <a:pt x="2004" y="1524"/>
                  <a:pt x="1909" y="1143"/>
                  <a:pt x="1718" y="1048"/>
                </a:cubicBezTo>
                <a:cubicBezTo>
                  <a:pt x="1813" y="667"/>
                  <a:pt x="2195" y="857"/>
                  <a:pt x="2385" y="762"/>
                </a:cubicBezTo>
                <a:close/>
              </a:path>
            </a:pathLst>
          </a:custGeom>
          <a:solidFill>
            <a:srgbClr val="237E85"/>
          </a:solidFill>
          <a:ln w="9525" cap="flat">
            <a:noFill/>
            <a:prstDash val="solid"/>
            <a:miter/>
          </a:ln>
        </p:spPr>
        <p:txBody>
          <a:bodyPr rtlCol="0" anchor="ctr"/>
          <a:lstStyle/>
          <a:p>
            <a:endParaRPr lang="en-US"/>
          </a:p>
        </p:txBody>
      </p:sp>
      <p:sp>
        <p:nvSpPr>
          <p:cNvPr id="882" name="צורה חופשית: צורה 855">
            <a:extLst>
              <a:ext uri="{FF2B5EF4-FFF2-40B4-BE49-F238E27FC236}">
                <a16:creationId xmlns:a16="http://schemas.microsoft.com/office/drawing/2014/main" id="{8BC7479E-A6E1-4565-A0BD-30F24F6B15D5}"/>
              </a:ext>
            </a:extLst>
          </p:cNvPr>
          <p:cNvSpPr/>
          <p:nvPr userDrawn="1"/>
        </p:nvSpPr>
        <p:spPr>
          <a:xfrm>
            <a:off x="6123336" y="193262"/>
            <a:ext cx="36194" cy="4074"/>
          </a:xfrm>
          <a:custGeom>
            <a:avLst/>
            <a:gdLst>
              <a:gd name="connsiteX0" fmla="*/ 30099 w 36194"/>
              <a:gd name="connsiteY0" fmla="*/ 3715 h 4074"/>
              <a:gd name="connsiteX1" fmla="*/ 36195 w 36194"/>
              <a:gd name="connsiteY1" fmla="*/ 2953 h 4074"/>
              <a:gd name="connsiteX2" fmla="*/ 11621 w 36194"/>
              <a:gd name="connsiteY2" fmla="*/ 1524 h 4074"/>
              <a:gd name="connsiteX3" fmla="*/ 11811 w 36194"/>
              <a:gd name="connsiteY3" fmla="*/ 1810 h 4074"/>
              <a:gd name="connsiteX4" fmla="*/ 381 w 36194"/>
              <a:gd name="connsiteY4" fmla="*/ 0 h 4074"/>
              <a:gd name="connsiteX5" fmla="*/ 2667 w 36194"/>
              <a:gd name="connsiteY5" fmla="*/ 1048 h 4074"/>
              <a:gd name="connsiteX6" fmla="*/ 0 w 36194"/>
              <a:gd name="connsiteY6" fmla="*/ 1714 h 4074"/>
              <a:gd name="connsiteX7" fmla="*/ 17336 w 36194"/>
              <a:gd name="connsiteY7" fmla="*/ 2572 h 4074"/>
              <a:gd name="connsiteX8" fmla="*/ 28099 w 36194"/>
              <a:gd name="connsiteY8" fmla="*/ 2572 h 4074"/>
              <a:gd name="connsiteX9" fmla="*/ 25813 w 36194"/>
              <a:gd name="connsiteY9" fmla="*/ 1905 h 4074"/>
              <a:gd name="connsiteX10" fmla="*/ 31909 w 36194"/>
              <a:gd name="connsiteY10" fmla="*/ 2286 h 4074"/>
              <a:gd name="connsiteX11" fmla="*/ 30099 w 36194"/>
              <a:gd name="connsiteY11" fmla="*/ 3715 h 4074"/>
              <a:gd name="connsiteX12" fmla="*/ 3810 w 36194"/>
              <a:gd name="connsiteY12" fmla="*/ 1524 h 4074"/>
              <a:gd name="connsiteX13" fmla="*/ 6858 w 36194"/>
              <a:gd name="connsiteY13" fmla="*/ 1905 h 4074"/>
              <a:gd name="connsiteX14" fmla="*/ 3810 w 36194"/>
              <a:gd name="connsiteY14" fmla="*/ 1524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30099" y="3715"/>
                </a:moveTo>
                <a:cubicBezTo>
                  <a:pt x="32099" y="5048"/>
                  <a:pt x="34385" y="2191"/>
                  <a:pt x="36195" y="2953"/>
                </a:cubicBezTo>
                <a:cubicBezTo>
                  <a:pt x="30099" y="95"/>
                  <a:pt x="20002" y="1905"/>
                  <a:pt x="11621" y="1524"/>
                </a:cubicBezTo>
                <a:cubicBezTo>
                  <a:pt x="11621" y="1714"/>
                  <a:pt x="11716" y="1810"/>
                  <a:pt x="11811" y="1810"/>
                </a:cubicBezTo>
                <a:cubicBezTo>
                  <a:pt x="9430" y="1333"/>
                  <a:pt x="4000" y="667"/>
                  <a:pt x="381" y="0"/>
                </a:cubicBezTo>
                <a:cubicBezTo>
                  <a:pt x="667" y="1238"/>
                  <a:pt x="2000" y="571"/>
                  <a:pt x="2667" y="1048"/>
                </a:cubicBezTo>
                <a:cubicBezTo>
                  <a:pt x="2096" y="2476"/>
                  <a:pt x="858" y="667"/>
                  <a:pt x="0" y="1714"/>
                </a:cubicBezTo>
                <a:cubicBezTo>
                  <a:pt x="6096" y="2857"/>
                  <a:pt x="11525" y="3715"/>
                  <a:pt x="17336" y="2572"/>
                </a:cubicBezTo>
                <a:cubicBezTo>
                  <a:pt x="19526" y="3905"/>
                  <a:pt x="24193" y="2572"/>
                  <a:pt x="28099" y="2572"/>
                </a:cubicBezTo>
                <a:cubicBezTo>
                  <a:pt x="28384" y="1714"/>
                  <a:pt x="26098" y="2762"/>
                  <a:pt x="25813" y="1905"/>
                </a:cubicBezTo>
                <a:cubicBezTo>
                  <a:pt x="27908" y="1143"/>
                  <a:pt x="29718" y="2572"/>
                  <a:pt x="31909" y="2286"/>
                </a:cubicBezTo>
                <a:cubicBezTo>
                  <a:pt x="31814" y="3715"/>
                  <a:pt x="30671" y="3143"/>
                  <a:pt x="30099" y="3715"/>
                </a:cubicBezTo>
                <a:close/>
                <a:moveTo>
                  <a:pt x="3810" y="1524"/>
                </a:moveTo>
                <a:cubicBezTo>
                  <a:pt x="4667" y="1143"/>
                  <a:pt x="6191" y="857"/>
                  <a:pt x="6858" y="1905"/>
                </a:cubicBezTo>
                <a:cubicBezTo>
                  <a:pt x="6001" y="2667"/>
                  <a:pt x="4572" y="1905"/>
                  <a:pt x="3810" y="1524"/>
                </a:cubicBezTo>
                <a:close/>
              </a:path>
            </a:pathLst>
          </a:custGeom>
          <a:solidFill>
            <a:srgbClr val="237E85"/>
          </a:solidFill>
          <a:ln w="9525" cap="flat">
            <a:noFill/>
            <a:prstDash val="solid"/>
            <a:miter/>
          </a:ln>
        </p:spPr>
        <p:txBody>
          <a:bodyPr rtlCol="0" anchor="ctr"/>
          <a:lstStyle/>
          <a:p>
            <a:endParaRPr lang="en-US"/>
          </a:p>
        </p:txBody>
      </p:sp>
      <p:sp>
        <p:nvSpPr>
          <p:cNvPr id="883" name="צורה חופשית: צורה 856">
            <a:extLst>
              <a:ext uri="{FF2B5EF4-FFF2-40B4-BE49-F238E27FC236}">
                <a16:creationId xmlns:a16="http://schemas.microsoft.com/office/drawing/2014/main" id="{E2BD6C4B-F93E-4513-8149-F4F2082586FD}"/>
              </a:ext>
            </a:extLst>
          </p:cNvPr>
          <p:cNvSpPr/>
          <p:nvPr userDrawn="1"/>
        </p:nvSpPr>
        <p:spPr>
          <a:xfrm>
            <a:off x="6104762" y="275834"/>
            <a:ext cx="2000" cy="771"/>
          </a:xfrm>
          <a:custGeom>
            <a:avLst/>
            <a:gdLst>
              <a:gd name="connsiteX0" fmla="*/ 2000 w 2000"/>
              <a:gd name="connsiteY0" fmla="*/ 771 h 771"/>
              <a:gd name="connsiteX1" fmla="*/ 0 w 2000"/>
              <a:gd name="connsiteY1" fmla="*/ 390 h 771"/>
              <a:gd name="connsiteX2" fmla="*/ 2000 w 2000"/>
              <a:gd name="connsiteY2" fmla="*/ 771 h 771"/>
            </a:gdLst>
            <a:ahLst/>
            <a:cxnLst>
              <a:cxn ang="0">
                <a:pos x="connsiteX0" y="connsiteY0"/>
              </a:cxn>
              <a:cxn ang="0">
                <a:pos x="connsiteX1" y="connsiteY1"/>
              </a:cxn>
              <a:cxn ang="0">
                <a:pos x="connsiteX2" y="connsiteY2"/>
              </a:cxn>
            </a:cxnLst>
            <a:rect l="l" t="t" r="r" b="b"/>
            <a:pathLst>
              <a:path w="2000" h="771">
                <a:moveTo>
                  <a:pt x="2000" y="771"/>
                </a:moveTo>
                <a:cubicBezTo>
                  <a:pt x="1810" y="-181"/>
                  <a:pt x="381" y="-181"/>
                  <a:pt x="0" y="390"/>
                </a:cubicBezTo>
                <a:cubicBezTo>
                  <a:pt x="286" y="1152"/>
                  <a:pt x="1429" y="485"/>
                  <a:pt x="2000" y="771"/>
                </a:cubicBezTo>
                <a:close/>
              </a:path>
            </a:pathLst>
          </a:custGeom>
          <a:solidFill>
            <a:srgbClr val="237E85"/>
          </a:solidFill>
          <a:ln w="9525" cap="flat">
            <a:noFill/>
            <a:prstDash val="solid"/>
            <a:miter/>
          </a:ln>
        </p:spPr>
        <p:txBody>
          <a:bodyPr rtlCol="0" anchor="ctr"/>
          <a:lstStyle/>
          <a:p>
            <a:endParaRPr lang="en-US"/>
          </a:p>
        </p:txBody>
      </p:sp>
      <p:sp>
        <p:nvSpPr>
          <p:cNvPr id="884" name="צורה חופשית: צורה 857">
            <a:extLst>
              <a:ext uri="{FF2B5EF4-FFF2-40B4-BE49-F238E27FC236}">
                <a16:creationId xmlns:a16="http://schemas.microsoft.com/office/drawing/2014/main" id="{7488E90C-6891-4960-9B4F-C8A63EF8486D}"/>
              </a:ext>
            </a:extLst>
          </p:cNvPr>
          <p:cNvSpPr/>
          <p:nvPr userDrawn="1"/>
        </p:nvSpPr>
        <p:spPr>
          <a:xfrm>
            <a:off x="6110096" y="276103"/>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571" y="-69"/>
                  <a:pt x="1429" y="1074"/>
                  <a:pt x="1905" y="502"/>
                </a:cubicBezTo>
                <a:close/>
              </a:path>
            </a:pathLst>
          </a:custGeom>
          <a:solidFill>
            <a:srgbClr val="237E85"/>
          </a:solidFill>
          <a:ln w="9525" cap="flat">
            <a:noFill/>
            <a:prstDash val="solid"/>
            <a:miter/>
          </a:ln>
        </p:spPr>
        <p:txBody>
          <a:bodyPr rtlCol="0" anchor="ctr"/>
          <a:lstStyle/>
          <a:p>
            <a:endParaRPr lang="en-US"/>
          </a:p>
        </p:txBody>
      </p:sp>
      <p:sp>
        <p:nvSpPr>
          <p:cNvPr id="885" name="צורה חופשית: צורה 858">
            <a:extLst>
              <a:ext uri="{FF2B5EF4-FFF2-40B4-BE49-F238E27FC236}">
                <a16:creationId xmlns:a16="http://schemas.microsoft.com/office/drawing/2014/main" id="{64A9CFE6-5322-46C8-A1CE-5189C8D52610}"/>
              </a:ext>
            </a:extLst>
          </p:cNvPr>
          <p:cNvSpPr/>
          <p:nvPr userDrawn="1"/>
        </p:nvSpPr>
        <p:spPr>
          <a:xfrm>
            <a:off x="6026216" y="260982"/>
            <a:ext cx="526" cy="3146"/>
          </a:xfrm>
          <a:custGeom>
            <a:avLst/>
            <a:gdLst>
              <a:gd name="connsiteX0" fmla="*/ 156 w 526"/>
              <a:gd name="connsiteY0" fmla="*/ 3146 h 3146"/>
              <a:gd name="connsiteX1" fmla="*/ 346 w 526"/>
              <a:gd name="connsiteY1" fmla="*/ 3 h 3146"/>
              <a:gd name="connsiteX2" fmla="*/ 156 w 526"/>
              <a:gd name="connsiteY2" fmla="*/ 3146 h 3146"/>
            </a:gdLst>
            <a:ahLst/>
            <a:cxnLst>
              <a:cxn ang="0">
                <a:pos x="connsiteX0" y="connsiteY0"/>
              </a:cxn>
              <a:cxn ang="0">
                <a:pos x="connsiteX1" y="connsiteY1"/>
              </a:cxn>
              <a:cxn ang="0">
                <a:pos x="connsiteX2" y="connsiteY2"/>
              </a:cxn>
            </a:cxnLst>
            <a:rect l="l" t="t" r="r" b="b"/>
            <a:pathLst>
              <a:path w="526" h="3146">
                <a:moveTo>
                  <a:pt x="156" y="3146"/>
                </a:moveTo>
                <a:cubicBezTo>
                  <a:pt x="1108" y="2479"/>
                  <a:pt x="-130" y="1717"/>
                  <a:pt x="346" y="3"/>
                </a:cubicBezTo>
                <a:cubicBezTo>
                  <a:pt x="-416" y="-92"/>
                  <a:pt x="346" y="2194"/>
                  <a:pt x="156" y="3146"/>
                </a:cubicBezTo>
                <a:close/>
              </a:path>
            </a:pathLst>
          </a:custGeom>
          <a:solidFill>
            <a:srgbClr val="237E85"/>
          </a:solidFill>
          <a:ln w="9525" cap="flat">
            <a:noFill/>
            <a:prstDash val="solid"/>
            <a:miter/>
          </a:ln>
        </p:spPr>
        <p:txBody>
          <a:bodyPr rtlCol="0" anchor="ctr"/>
          <a:lstStyle/>
          <a:p>
            <a:endParaRPr lang="en-US"/>
          </a:p>
        </p:txBody>
      </p:sp>
      <p:sp>
        <p:nvSpPr>
          <p:cNvPr id="886" name="צורה חופשית: צורה 859">
            <a:extLst>
              <a:ext uri="{FF2B5EF4-FFF2-40B4-BE49-F238E27FC236}">
                <a16:creationId xmlns:a16="http://schemas.microsoft.com/office/drawing/2014/main" id="{13488B57-1EFB-4EDF-8ED4-7217596243B9}"/>
              </a:ext>
            </a:extLst>
          </p:cNvPr>
          <p:cNvSpPr/>
          <p:nvPr userDrawn="1"/>
        </p:nvSpPr>
        <p:spPr>
          <a:xfrm>
            <a:off x="6119241" y="192595"/>
            <a:ext cx="4095" cy="2817"/>
          </a:xfrm>
          <a:custGeom>
            <a:avLst/>
            <a:gdLst>
              <a:gd name="connsiteX0" fmla="*/ 4096 w 4095"/>
              <a:gd name="connsiteY0" fmla="*/ 1143 h 2817"/>
              <a:gd name="connsiteX1" fmla="*/ 0 w 4095"/>
              <a:gd name="connsiteY1" fmla="*/ 0 h 2817"/>
              <a:gd name="connsiteX2" fmla="*/ 1619 w 4095"/>
              <a:gd name="connsiteY2" fmla="*/ 1048 h 2817"/>
              <a:gd name="connsiteX3" fmla="*/ 1048 w 4095"/>
              <a:gd name="connsiteY3" fmla="*/ 2762 h 2817"/>
              <a:gd name="connsiteX4" fmla="*/ 3048 w 4095"/>
              <a:gd name="connsiteY4" fmla="*/ 2477 h 2817"/>
              <a:gd name="connsiteX5" fmla="*/ 2191 w 4095"/>
              <a:gd name="connsiteY5" fmla="*/ 2096 h 2817"/>
              <a:gd name="connsiteX6" fmla="*/ 4096 w 4095"/>
              <a:gd name="connsiteY6" fmla="*/ 1143 h 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817">
                <a:moveTo>
                  <a:pt x="4096" y="1143"/>
                </a:moveTo>
                <a:cubicBezTo>
                  <a:pt x="2857" y="476"/>
                  <a:pt x="1810" y="762"/>
                  <a:pt x="0" y="0"/>
                </a:cubicBezTo>
                <a:cubicBezTo>
                  <a:pt x="0" y="1334"/>
                  <a:pt x="1334" y="191"/>
                  <a:pt x="1619" y="1048"/>
                </a:cubicBezTo>
                <a:cubicBezTo>
                  <a:pt x="858" y="2286"/>
                  <a:pt x="285" y="1810"/>
                  <a:pt x="1048" y="2762"/>
                </a:cubicBezTo>
                <a:cubicBezTo>
                  <a:pt x="1429" y="2000"/>
                  <a:pt x="2477" y="3429"/>
                  <a:pt x="3048" y="2477"/>
                </a:cubicBezTo>
                <a:cubicBezTo>
                  <a:pt x="3048" y="1715"/>
                  <a:pt x="2381" y="2286"/>
                  <a:pt x="2191" y="2096"/>
                </a:cubicBezTo>
                <a:cubicBezTo>
                  <a:pt x="2477" y="857"/>
                  <a:pt x="3429" y="2096"/>
                  <a:pt x="4096" y="1143"/>
                </a:cubicBezTo>
                <a:close/>
              </a:path>
            </a:pathLst>
          </a:custGeom>
          <a:solidFill>
            <a:srgbClr val="237E85"/>
          </a:solidFill>
          <a:ln w="9525" cap="flat">
            <a:noFill/>
            <a:prstDash val="solid"/>
            <a:miter/>
          </a:ln>
        </p:spPr>
        <p:txBody>
          <a:bodyPr rtlCol="0" anchor="ctr"/>
          <a:lstStyle/>
          <a:p>
            <a:endParaRPr lang="en-US"/>
          </a:p>
        </p:txBody>
      </p:sp>
      <p:sp>
        <p:nvSpPr>
          <p:cNvPr id="887" name="צורה חופשית: צורה 860">
            <a:extLst>
              <a:ext uri="{FF2B5EF4-FFF2-40B4-BE49-F238E27FC236}">
                <a16:creationId xmlns:a16="http://schemas.microsoft.com/office/drawing/2014/main" id="{886FE5A8-703E-4B5E-A13A-EDB828EDC410}"/>
              </a:ext>
            </a:extLst>
          </p:cNvPr>
          <p:cNvSpPr/>
          <p:nvPr userDrawn="1"/>
        </p:nvSpPr>
        <p:spPr>
          <a:xfrm>
            <a:off x="6048934" y="193547"/>
            <a:ext cx="1822" cy="1097"/>
          </a:xfrm>
          <a:custGeom>
            <a:avLst/>
            <a:gdLst>
              <a:gd name="connsiteX0" fmla="*/ 1822 w 1822"/>
              <a:gd name="connsiteY0" fmla="*/ 762 h 1097"/>
              <a:gd name="connsiteX1" fmla="*/ 203 w 1822"/>
              <a:gd name="connsiteY1" fmla="*/ 0 h 1097"/>
              <a:gd name="connsiteX2" fmla="*/ 679 w 1822"/>
              <a:gd name="connsiteY2" fmla="*/ 762 h 1097"/>
              <a:gd name="connsiteX3" fmla="*/ 1822 w 1822"/>
              <a:gd name="connsiteY3" fmla="*/ 762 h 1097"/>
            </a:gdLst>
            <a:ahLst/>
            <a:cxnLst>
              <a:cxn ang="0">
                <a:pos x="connsiteX0" y="connsiteY0"/>
              </a:cxn>
              <a:cxn ang="0">
                <a:pos x="connsiteX1" y="connsiteY1"/>
              </a:cxn>
              <a:cxn ang="0">
                <a:pos x="connsiteX2" y="connsiteY2"/>
              </a:cxn>
              <a:cxn ang="0">
                <a:pos x="connsiteX3" y="connsiteY3"/>
              </a:cxn>
            </a:cxnLst>
            <a:rect l="l" t="t" r="r" b="b"/>
            <a:pathLst>
              <a:path w="1822" h="1097">
                <a:moveTo>
                  <a:pt x="1822" y="762"/>
                </a:moveTo>
                <a:cubicBezTo>
                  <a:pt x="1536" y="95"/>
                  <a:pt x="965" y="0"/>
                  <a:pt x="203" y="0"/>
                </a:cubicBezTo>
                <a:cubicBezTo>
                  <a:pt x="-654" y="571"/>
                  <a:pt x="1536" y="191"/>
                  <a:pt x="679" y="762"/>
                </a:cubicBezTo>
                <a:cubicBezTo>
                  <a:pt x="870" y="1715"/>
                  <a:pt x="1346" y="286"/>
                  <a:pt x="1822" y="762"/>
                </a:cubicBezTo>
                <a:close/>
              </a:path>
            </a:pathLst>
          </a:custGeom>
          <a:solidFill>
            <a:srgbClr val="237E85"/>
          </a:solidFill>
          <a:ln w="9525" cap="flat">
            <a:noFill/>
            <a:prstDash val="solid"/>
            <a:miter/>
          </a:ln>
        </p:spPr>
        <p:txBody>
          <a:bodyPr rtlCol="0" anchor="ctr"/>
          <a:lstStyle/>
          <a:p>
            <a:endParaRPr lang="en-US"/>
          </a:p>
        </p:txBody>
      </p:sp>
      <p:sp>
        <p:nvSpPr>
          <p:cNvPr id="888" name="צורה חופשית: צורה 861">
            <a:extLst>
              <a:ext uri="{FF2B5EF4-FFF2-40B4-BE49-F238E27FC236}">
                <a16:creationId xmlns:a16="http://schemas.microsoft.com/office/drawing/2014/main" id="{0DF7DDFA-0309-41CA-BF5F-7E48041C9258}"/>
              </a:ext>
            </a:extLst>
          </p:cNvPr>
          <p:cNvSpPr/>
          <p:nvPr userDrawn="1"/>
        </p:nvSpPr>
        <p:spPr>
          <a:xfrm>
            <a:off x="6152197" y="197643"/>
            <a:ext cx="571" cy="109"/>
          </a:xfrm>
          <a:custGeom>
            <a:avLst/>
            <a:gdLst>
              <a:gd name="connsiteX0" fmla="*/ 0 w 571"/>
              <a:gd name="connsiteY0" fmla="*/ 0 h 109"/>
              <a:gd name="connsiteX1" fmla="*/ 571 w 571"/>
              <a:gd name="connsiteY1" fmla="*/ 0 h 109"/>
              <a:gd name="connsiteX2" fmla="*/ 0 w 571"/>
              <a:gd name="connsiteY2" fmla="*/ 0 h 109"/>
            </a:gdLst>
            <a:ahLst/>
            <a:cxnLst>
              <a:cxn ang="0">
                <a:pos x="connsiteX0" y="connsiteY0"/>
              </a:cxn>
              <a:cxn ang="0">
                <a:pos x="connsiteX1" y="connsiteY1"/>
              </a:cxn>
              <a:cxn ang="0">
                <a:pos x="connsiteX2" y="connsiteY2"/>
              </a:cxn>
            </a:cxnLst>
            <a:rect l="l" t="t" r="r" b="b"/>
            <a:pathLst>
              <a:path w="571" h="109">
                <a:moveTo>
                  <a:pt x="0" y="0"/>
                </a:moveTo>
                <a:cubicBezTo>
                  <a:pt x="190" y="0"/>
                  <a:pt x="381" y="0"/>
                  <a:pt x="571" y="0"/>
                </a:cubicBezTo>
                <a:cubicBezTo>
                  <a:pt x="381" y="191"/>
                  <a:pt x="190" y="95"/>
                  <a:pt x="0" y="0"/>
                </a:cubicBezTo>
                <a:close/>
              </a:path>
            </a:pathLst>
          </a:custGeom>
          <a:solidFill>
            <a:srgbClr val="237E85"/>
          </a:solidFill>
          <a:ln w="9525" cap="flat">
            <a:noFill/>
            <a:prstDash val="solid"/>
            <a:miter/>
          </a:ln>
        </p:spPr>
        <p:txBody>
          <a:bodyPr rtlCol="0" anchor="ctr"/>
          <a:lstStyle/>
          <a:p>
            <a:endParaRPr lang="en-US"/>
          </a:p>
        </p:txBody>
      </p:sp>
      <p:sp>
        <p:nvSpPr>
          <p:cNvPr id="889" name="צורה חופשית: צורה 862">
            <a:extLst>
              <a:ext uri="{FF2B5EF4-FFF2-40B4-BE49-F238E27FC236}">
                <a16:creationId xmlns:a16="http://schemas.microsoft.com/office/drawing/2014/main" id="{8118B2F0-97EA-425B-B5C1-02386D9669DF}"/>
              </a:ext>
            </a:extLst>
          </p:cNvPr>
          <p:cNvSpPr/>
          <p:nvPr userDrawn="1"/>
        </p:nvSpPr>
        <p:spPr>
          <a:xfrm>
            <a:off x="6023038" y="189480"/>
            <a:ext cx="149637" cy="88268"/>
          </a:xfrm>
          <a:custGeom>
            <a:avLst/>
            <a:gdLst>
              <a:gd name="connsiteX0" fmla="*/ 0 w 149637"/>
              <a:gd name="connsiteY0" fmla="*/ 56455 h 88268"/>
              <a:gd name="connsiteX1" fmla="*/ 1238 w 149637"/>
              <a:gd name="connsiteY1" fmla="*/ 56551 h 88268"/>
              <a:gd name="connsiteX2" fmla="*/ 476 w 149637"/>
              <a:gd name="connsiteY2" fmla="*/ 57884 h 88268"/>
              <a:gd name="connsiteX3" fmla="*/ 1428 w 149637"/>
              <a:gd name="connsiteY3" fmla="*/ 57598 h 88268"/>
              <a:gd name="connsiteX4" fmla="*/ 2095 w 149637"/>
              <a:gd name="connsiteY4" fmla="*/ 59694 h 88268"/>
              <a:gd name="connsiteX5" fmla="*/ 4953 w 149637"/>
              <a:gd name="connsiteY5" fmla="*/ 62266 h 88268"/>
              <a:gd name="connsiteX6" fmla="*/ 4000 w 149637"/>
              <a:gd name="connsiteY6" fmla="*/ 63313 h 88268"/>
              <a:gd name="connsiteX7" fmla="*/ 4000 w 149637"/>
              <a:gd name="connsiteY7" fmla="*/ 62647 h 88268"/>
              <a:gd name="connsiteX8" fmla="*/ 3143 w 149637"/>
              <a:gd name="connsiteY8" fmla="*/ 65028 h 88268"/>
              <a:gd name="connsiteX9" fmla="*/ 1810 w 149637"/>
              <a:gd name="connsiteY9" fmla="*/ 65695 h 88268"/>
              <a:gd name="connsiteX10" fmla="*/ 2953 w 149637"/>
              <a:gd name="connsiteY10" fmla="*/ 65790 h 88268"/>
              <a:gd name="connsiteX11" fmla="*/ 3429 w 149637"/>
              <a:gd name="connsiteY11" fmla="*/ 67600 h 88268"/>
              <a:gd name="connsiteX12" fmla="*/ 3143 w 149637"/>
              <a:gd name="connsiteY12" fmla="*/ 69695 h 88268"/>
              <a:gd name="connsiteX13" fmla="*/ 2381 w 149637"/>
              <a:gd name="connsiteY13" fmla="*/ 70362 h 88268"/>
              <a:gd name="connsiteX14" fmla="*/ 5334 w 149637"/>
              <a:gd name="connsiteY14" fmla="*/ 70457 h 88268"/>
              <a:gd name="connsiteX15" fmla="*/ 5524 w 149637"/>
              <a:gd name="connsiteY15" fmla="*/ 71124 h 88268"/>
              <a:gd name="connsiteX16" fmla="*/ 5239 w 149637"/>
              <a:gd name="connsiteY16" fmla="*/ 72838 h 88268"/>
              <a:gd name="connsiteX17" fmla="*/ 5905 w 149637"/>
              <a:gd name="connsiteY17" fmla="*/ 73600 h 88268"/>
              <a:gd name="connsiteX18" fmla="*/ 5048 w 149637"/>
              <a:gd name="connsiteY18" fmla="*/ 75315 h 88268"/>
              <a:gd name="connsiteX19" fmla="*/ 8287 w 149637"/>
              <a:gd name="connsiteY19" fmla="*/ 74077 h 88268"/>
              <a:gd name="connsiteX20" fmla="*/ 7810 w 149637"/>
              <a:gd name="connsiteY20" fmla="*/ 73029 h 88268"/>
              <a:gd name="connsiteX21" fmla="*/ 13144 w 149637"/>
              <a:gd name="connsiteY21" fmla="*/ 77887 h 88268"/>
              <a:gd name="connsiteX22" fmla="*/ 14573 w 149637"/>
              <a:gd name="connsiteY22" fmla="*/ 79411 h 88268"/>
              <a:gd name="connsiteX23" fmla="*/ 19335 w 149637"/>
              <a:gd name="connsiteY23" fmla="*/ 79601 h 88268"/>
              <a:gd name="connsiteX24" fmla="*/ 17430 w 149637"/>
              <a:gd name="connsiteY24" fmla="*/ 80935 h 88268"/>
              <a:gd name="connsiteX25" fmla="*/ 20860 w 149637"/>
              <a:gd name="connsiteY25" fmla="*/ 82173 h 88268"/>
              <a:gd name="connsiteX26" fmla="*/ 21431 w 149637"/>
              <a:gd name="connsiteY26" fmla="*/ 81506 h 88268"/>
              <a:gd name="connsiteX27" fmla="*/ 21050 w 149637"/>
              <a:gd name="connsiteY27" fmla="*/ 81887 h 88268"/>
              <a:gd name="connsiteX28" fmla="*/ 35623 w 149637"/>
              <a:gd name="connsiteY28" fmla="*/ 82078 h 88268"/>
              <a:gd name="connsiteX29" fmla="*/ 35433 w 149637"/>
              <a:gd name="connsiteY29" fmla="*/ 81030 h 88268"/>
              <a:gd name="connsiteX30" fmla="*/ 36100 w 149637"/>
              <a:gd name="connsiteY30" fmla="*/ 81792 h 88268"/>
              <a:gd name="connsiteX31" fmla="*/ 38862 w 149637"/>
              <a:gd name="connsiteY31" fmla="*/ 82935 h 88268"/>
              <a:gd name="connsiteX32" fmla="*/ 39243 w 149637"/>
              <a:gd name="connsiteY32" fmla="*/ 81220 h 88268"/>
              <a:gd name="connsiteX33" fmla="*/ 41814 w 149637"/>
              <a:gd name="connsiteY33" fmla="*/ 81982 h 88268"/>
              <a:gd name="connsiteX34" fmla="*/ 40767 w 149637"/>
              <a:gd name="connsiteY34" fmla="*/ 81220 h 88268"/>
              <a:gd name="connsiteX35" fmla="*/ 42576 w 149637"/>
              <a:gd name="connsiteY35" fmla="*/ 81316 h 88268"/>
              <a:gd name="connsiteX36" fmla="*/ 42005 w 149637"/>
              <a:gd name="connsiteY36" fmla="*/ 81697 h 88268"/>
              <a:gd name="connsiteX37" fmla="*/ 43053 w 149637"/>
              <a:gd name="connsiteY37" fmla="*/ 82078 h 88268"/>
              <a:gd name="connsiteX38" fmla="*/ 42863 w 149637"/>
              <a:gd name="connsiteY38" fmla="*/ 81411 h 88268"/>
              <a:gd name="connsiteX39" fmla="*/ 47434 w 149637"/>
              <a:gd name="connsiteY39" fmla="*/ 81887 h 88268"/>
              <a:gd name="connsiteX40" fmla="*/ 47434 w 149637"/>
              <a:gd name="connsiteY40" fmla="*/ 82935 h 88268"/>
              <a:gd name="connsiteX41" fmla="*/ 49244 w 149637"/>
              <a:gd name="connsiteY41" fmla="*/ 83030 h 88268"/>
              <a:gd name="connsiteX42" fmla="*/ 47815 w 149637"/>
              <a:gd name="connsiteY42" fmla="*/ 82268 h 88268"/>
              <a:gd name="connsiteX43" fmla="*/ 52101 w 149637"/>
              <a:gd name="connsiteY43" fmla="*/ 82363 h 88268"/>
              <a:gd name="connsiteX44" fmla="*/ 50387 w 149637"/>
              <a:gd name="connsiteY44" fmla="*/ 83030 h 88268"/>
              <a:gd name="connsiteX45" fmla="*/ 53721 w 149637"/>
              <a:gd name="connsiteY45" fmla="*/ 83506 h 88268"/>
              <a:gd name="connsiteX46" fmla="*/ 54864 w 149637"/>
              <a:gd name="connsiteY46" fmla="*/ 82840 h 88268"/>
              <a:gd name="connsiteX47" fmla="*/ 55054 w 149637"/>
              <a:gd name="connsiteY47" fmla="*/ 83887 h 88268"/>
              <a:gd name="connsiteX48" fmla="*/ 58960 w 149637"/>
              <a:gd name="connsiteY48" fmla="*/ 84364 h 88268"/>
              <a:gd name="connsiteX49" fmla="*/ 57721 w 149637"/>
              <a:gd name="connsiteY49" fmla="*/ 83602 h 88268"/>
              <a:gd name="connsiteX50" fmla="*/ 60864 w 149637"/>
              <a:gd name="connsiteY50" fmla="*/ 84078 h 88268"/>
              <a:gd name="connsiteX51" fmla="*/ 59341 w 149637"/>
              <a:gd name="connsiteY51" fmla="*/ 85126 h 88268"/>
              <a:gd name="connsiteX52" fmla="*/ 60388 w 149637"/>
              <a:gd name="connsiteY52" fmla="*/ 85888 h 88268"/>
              <a:gd name="connsiteX53" fmla="*/ 60197 w 149637"/>
              <a:gd name="connsiteY53" fmla="*/ 84840 h 88268"/>
              <a:gd name="connsiteX54" fmla="*/ 74390 w 149637"/>
              <a:gd name="connsiteY54" fmla="*/ 86935 h 88268"/>
              <a:gd name="connsiteX55" fmla="*/ 74009 w 149637"/>
              <a:gd name="connsiteY55" fmla="*/ 86554 h 88268"/>
              <a:gd name="connsiteX56" fmla="*/ 90868 w 149637"/>
              <a:gd name="connsiteY56" fmla="*/ 86840 h 88268"/>
              <a:gd name="connsiteX57" fmla="*/ 89916 w 149637"/>
              <a:gd name="connsiteY57" fmla="*/ 87507 h 88268"/>
              <a:gd name="connsiteX58" fmla="*/ 93440 w 149637"/>
              <a:gd name="connsiteY58" fmla="*/ 87221 h 88268"/>
              <a:gd name="connsiteX59" fmla="*/ 93630 w 149637"/>
              <a:gd name="connsiteY59" fmla="*/ 88269 h 88268"/>
              <a:gd name="connsiteX60" fmla="*/ 96202 w 149637"/>
              <a:gd name="connsiteY60" fmla="*/ 88269 h 88268"/>
              <a:gd name="connsiteX61" fmla="*/ 95250 w 149637"/>
              <a:gd name="connsiteY61" fmla="*/ 87602 h 88268"/>
              <a:gd name="connsiteX62" fmla="*/ 116586 w 149637"/>
              <a:gd name="connsiteY62" fmla="*/ 87031 h 88268"/>
              <a:gd name="connsiteX63" fmla="*/ 116205 w 149637"/>
              <a:gd name="connsiteY63" fmla="*/ 87412 h 88268"/>
              <a:gd name="connsiteX64" fmla="*/ 131921 w 149637"/>
              <a:gd name="connsiteY64" fmla="*/ 83887 h 88268"/>
              <a:gd name="connsiteX65" fmla="*/ 133064 w 149637"/>
              <a:gd name="connsiteY65" fmla="*/ 84935 h 88268"/>
              <a:gd name="connsiteX66" fmla="*/ 132873 w 149637"/>
              <a:gd name="connsiteY66" fmla="*/ 85602 h 88268"/>
              <a:gd name="connsiteX67" fmla="*/ 134398 w 149637"/>
              <a:gd name="connsiteY67" fmla="*/ 84935 h 88268"/>
              <a:gd name="connsiteX68" fmla="*/ 132588 w 149637"/>
              <a:gd name="connsiteY68" fmla="*/ 83506 h 88268"/>
              <a:gd name="connsiteX69" fmla="*/ 140875 w 149637"/>
              <a:gd name="connsiteY69" fmla="*/ 82078 h 88268"/>
              <a:gd name="connsiteX70" fmla="*/ 142875 w 149637"/>
              <a:gd name="connsiteY70" fmla="*/ 81030 h 88268"/>
              <a:gd name="connsiteX71" fmla="*/ 141065 w 149637"/>
              <a:gd name="connsiteY71" fmla="*/ 79982 h 88268"/>
              <a:gd name="connsiteX72" fmla="*/ 144970 w 149637"/>
              <a:gd name="connsiteY72" fmla="*/ 79982 h 88268"/>
              <a:gd name="connsiteX73" fmla="*/ 144970 w 149637"/>
              <a:gd name="connsiteY73" fmla="*/ 79601 h 88268"/>
              <a:gd name="connsiteX74" fmla="*/ 145351 w 149637"/>
              <a:gd name="connsiteY74" fmla="*/ 79220 h 88268"/>
              <a:gd name="connsiteX75" fmla="*/ 144399 w 149637"/>
              <a:gd name="connsiteY75" fmla="*/ 78839 h 88268"/>
              <a:gd name="connsiteX76" fmla="*/ 145351 w 149637"/>
              <a:gd name="connsiteY76" fmla="*/ 78458 h 88268"/>
              <a:gd name="connsiteX77" fmla="*/ 146589 w 149637"/>
              <a:gd name="connsiteY77" fmla="*/ 77029 h 88268"/>
              <a:gd name="connsiteX78" fmla="*/ 145828 w 149637"/>
              <a:gd name="connsiteY78" fmla="*/ 74553 h 88268"/>
              <a:gd name="connsiteX79" fmla="*/ 144494 w 149637"/>
              <a:gd name="connsiteY79" fmla="*/ 72076 h 88268"/>
              <a:gd name="connsiteX80" fmla="*/ 145161 w 149637"/>
              <a:gd name="connsiteY80" fmla="*/ 67885 h 88268"/>
              <a:gd name="connsiteX81" fmla="*/ 147542 w 149637"/>
              <a:gd name="connsiteY81" fmla="*/ 68171 h 88268"/>
              <a:gd name="connsiteX82" fmla="*/ 146589 w 149637"/>
              <a:gd name="connsiteY82" fmla="*/ 67123 h 88268"/>
              <a:gd name="connsiteX83" fmla="*/ 147256 w 149637"/>
              <a:gd name="connsiteY83" fmla="*/ 63218 h 88268"/>
              <a:gd name="connsiteX84" fmla="*/ 147638 w 149637"/>
              <a:gd name="connsiteY84" fmla="*/ 62551 h 88268"/>
              <a:gd name="connsiteX85" fmla="*/ 148209 w 149637"/>
              <a:gd name="connsiteY85" fmla="*/ 63599 h 88268"/>
              <a:gd name="connsiteX86" fmla="*/ 146685 w 149637"/>
              <a:gd name="connsiteY86" fmla="*/ 61504 h 88268"/>
              <a:gd name="connsiteX87" fmla="*/ 148304 w 149637"/>
              <a:gd name="connsiteY87" fmla="*/ 60075 h 88268"/>
              <a:gd name="connsiteX88" fmla="*/ 147161 w 149637"/>
              <a:gd name="connsiteY88" fmla="*/ 59694 h 88268"/>
              <a:gd name="connsiteX89" fmla="*/ 148590 w 149637"/>
              <a:gd name="connsiteY89" fmla="*/ 58932 h 88268"/>
              <a:gd name="connsiteX90" fmla="*/ 147351 w 149637"/>
              <a:gd name="connsiteY90" fmla="*/ 58551 h 88268"/>
              <a:gd name="connsiteX91" fmla="*/ 147351 w 149637"/>
              <a:gd name="connsiteY91" fmla="*/ 56836 h 88268"/>
              <a:gd name="connsiteX92" fmla="*/ 146780 w 149637"/>
              <a:gd name="connsiteY92" fmla="*/ 55789 h 88268"/>
              <a:gd name="connsiteX93" fmla="*/ 147351 w 149637"/>
              <a:gd name="connsiteY93" fmla="*/ 54741 h 88268"/>
              <a:gd name="connsiteX94" fmla="*/ 146589 w 149637"/>
              <a:gd name="connsiteY94" fmla="*/ 54360 h 88268"/>
              <a:gd name="connsiteX95" fmla="*/ 148209 w 149637"/>
              <a:gd name="connsiteY95" fmla="*/ 52264 h 88268"/>
              <a:gd name="connsiteX96" fmla="*/ 146780 w 149637"/>
              <a:gd name="connsiteY96" fmla="*/ 51883 h 88268"/>
              <a:gd name="connsiteX97" fmla="*/ 146209 w 149637"/>
              <a:gd name="connsiteY97" fmla="*/ 49788 h 88268"/>
              <a:gd name="connsiteX98" fmla="*/ 146780 w 149637"/>
              <a:gd name="connsiteY98" fmla="*/ 49407 h 88268"/>
              <a:gd name="connsiteX99" fmla="*/ 146209 w 149637"/>
              <a:gd name="connsiteY99" fmla="*/ 47978 h 88268"/>
              <a:gd name="connsiteX100" fmla="*/ 146399 w 149637"/>
              <a:gd name="connsiteY100" fmla="*/ 46930 h 88268"/>
              <a:gd name="connsiteX101" fmla="*/ 148209 w 149637"/>
              <a:gd name="connsiteY101" fmla="*/ 45883 h 88268"/>
              <a:gd name="connsiteX102" fmla="*/ 145828 w 149637"/>
              <a:gd name="connsiteY102" fmla="*/ 46264 h 88268"/>
              <a:gd name="connsiteX103" fmla="*/ 145066 w 149637"/>
              <a:gd name="connsiteY103" fmla="*/ 42739 h 88268"/>
              <a:gd name="connsiteX104" fmla="*/ 147066 w 149637"/>
              <a:gd name="connsiteY104" fmla="*/ 43120 h 88268"/>
              <a:gd name="connsiteX105" fmla="*/ 147066 w 149637"/>
              <a:gd name="connsiteY105" fmla="*/ 44835 h 88268"/>
              <a:gd name="connsiteX106" fmla="*/ 147066 w 149637"/>
              <a:gd name="connsiteY106" fmla="*/ 42739 h 88268"/>
              <a:gd name="connsiteX107" fmla="*/ 147923 w 149637"/>
              <a:gd name="connsiteY107" fmla="*/ 42073 h 88268"/>
              <a:gd name="connsiteX108" fmla="*/ 146399 w 149637"/>
              <a:gd name="connsiteY108" fmla="*/ 34738 h 88268"/>
              <a:gd name="connsiteX109" fmla="*/ 147828 w 149637"/>
              <a:gd name="connsiteY109" fmla="*/ 34357 h 88268"/>
              <a:gd name="connsiteX110" fmla="*/ 146399 w 149637"/>
              <a:gd name="connsiteY110" fmla="*/ 33976 h 88268"/>
              <a:gd name="connsiteX111" fmla="*/ 148209 w 149637"/>
              <a:gd name="connsiteY111" fmla="*/ 31500 h 88268"/>
              <a:gd name="connsiteX112" fmla="*/ 147256 w 149637"/>
              <a:gd name="connsiteY112" fmla="*/ 30833 h 88268"/>
              <a:gd name="connsiteX113" fmla="*/ 149637 w 149637"/>
              <a:gd name="connsiteY113" fmla="*/ 29023 h 88268"/>
              <a:gd name="connsiteX114" fmla="*/ 146399 w 149637"/>
              <a:gd name="connsiteY114" fmla="*/ 26261 h 88268"/>
              <a:gd name="connsiteX115" fmla="*/ 146209 w 149637"/>
              <a:gd name="connsiteY115" fmla="*/ 26261 h 88268"/>
              <a:gd name="connsiteX116" fmla="*/ 144875 w 149637"/>
              <a:gd name="connsiteY116" fmla="*/ 23118 h 88268"/>
              <a:gd name="connsiteX117" fmla="*/ 142875 w 149637"/>
              <a:gd name="connsiteY117" fmla="*/ 14641 h 88268"/>
              <a:gd name="connsiteX118" fmla="*/ 144875 w 149637"/>
              <a:gd name="connsiteY118" fmla="*/ 12164 h 88268"/>
              <a:gd name="connsiteX119" fmla="*/ 138589 w 149637"/>
              <a:gd name="connsiteY119" fmla="*/ 9783 h 88268"/>
              <a:gd name="connsiteX120" fmla="*/ 128682 w 149637"/>
              <a:gd name="connsiteY120" fmla="*/ 8735 h 88268"/>
              <a:gd name="connsiteX121" fmla="*/ 128968 w 149637"/>
              <a:gd name="connsiteY121" fmla="*/ 8354 h 88268"/>
              <a:gd name="connsiteX122" fmla="*/ 109823 w 149637"/>
              <a:gd name="connsiteY122" fmla="*/ 9688 h 88268"/>
              <a:gd name="connsiteX123" fmla="*/ 110680 w 149637"/>
              <a:gd name="connsiteY123" fmla="*/ 10069 h 88268"/>
              <a:gd name="connsiteX124" fmla="*/ 108871 w 149637"/>
              <a:gd name="connsiteY124" fmla="*/ 10069 h 88268"/>
              <a:gd name="connsiteX125" fmla="*/ 101346 w 149637"/>
              <a:gd name="connsiteY125" fmla="*/ 9688 h 88268"/>
              <a:gd name="connsiteX126" fmla="*/ 101917 w 149637"/>
              <a:gd name="connsiteY126" fmla="*/ 9021 h 88268"/>
              <a:gd name="connsiteX127" fmla="*/ 78105 w 149637"/>
              <a:gd name="connsiteY127" fmla="*/ 6259 h 88268"/>
              <a:gd name="connsiteX128" fmla="*/ 78105 w 149637"/>
              <a:gd name="connsiteY128" fmla="*/ 6925 h 88268"/>
              <a:gd name="connsiteX129" fmla="*/ 73628 w 149637"/>
              <a:gd name="connsiteY129" fmla="*/ 6163 h 88268"/>
              <a:gd name="connsiteX130" fmla="*/ 84010 w 149637"/>
              <a:gd name="connsiteY130" fmla="*/ 8449 h 88268"/>
              <a:gd name="connsiteX131" fmla="*/ 75533 w 149637"/>
              <a:gd name="connsiteY131" fmla="*/ 9021 h 88268"/>
              <a:gd name="connsiteX132" fmla="*/ 81439 w 149637"/>
              <a:gd name="connsiteY132" fmla="*/ 9878 h 88268"/>
              <a:gd name="connsiteX133" fmla="*/ 72104 w 149637"/>
              <a:gd name="connsiteY133" fmla="*/ 10069 h 88268"/>
              <a:gd name="connsiteX134" fmla="*/ 75152 w 149637"/>
              <a:gd name="connsiteY134" fmla="*/ 9783 h 88268"/>
              <a:gd name="connsiteX135" fmla="*/ 72294 w 149637"/>
              <a:gd name="connsiteY135" fmla="*/ 8640 h 88268"/>
              <a:gd name="connsiteX136" fmla="*/ 47910 w 149637"/>
              <a:gd name="connsiteY136" fmla="*/ 6925 h 88268"/>
              <a:gd name="connsiteX137" fmla="*/ 46291 w 149637"/>
              <a:gd name="connsiteY137" fmla="*/ 6163 h 88268"/>
              <a:gd name="connsiteX138" fmla="*/ 25812 w 149637"/>
              <a:gd name="connsiteY138" fmla="*/ 5782 h 88268"/>
              <a:gd name="connsiteX139" fmla="*/ 26194 w 149637"/>
              <a:gd name="connsiteY139" fmla="*/ 5401 h 88268"/>
              <a:gd name="connsiteX140" fmla="*/ 20478 w 149637"/>
              <a:gd name="connsiteY140" fmla="*/ 4068 h 88268"/>
              <a:gd name="connsiteX141" fmla="*/ 22097 w 149637"/>
              <a:gd name="connsiteY141" fmla="*/ 3401 h 88268"/>
              <a:gd name="connsiteX142" fmla="*/ 19240 w 149637"/>
              <a:gd name="connsiteY142" fmla="*/ 3306 h 88268"/>
              <a:gd name="connsiteX143" fmla="*/ 20002 w 149637"/>
              <a:gd name="connsiteY143" fmla="*/ 3020 h 88268"/>
              <a:gd name="connsiteX144" fmla="*/ 17716 w 149637"/>
              <a:gd name="connsiteY144" fmla="*/ 1115 h 88268"/>
              <a:gd name="connsiteX145" fmla="*/ 18097 w 149637"/>
              <a:gd name="connsiteY145" fmla="*/ 448 h 88268"/>
              <a:gd name="connsiteX146" fmla="*/ 17050 w 149637"/>
              <a:gd name="connsiteY146" fmla="*/ 353 h 88268"/>
              <a:gd name="connsiteX147" fmla="*/ 19145 w 149637"/>
              <a:gd name="connsiteY147" fmla="*/ 2544 h 88268"/>
              <a:gd name="connsiteX148" fmla="*/ 16002 w 149637"/>
              <a:gd name="connsiteY148" fmla="*/ 4163 h 88268"/>
              <a:gd name="connsiteX149" fmla="*/ 21526 w 149637"/>
              <a:gd name="connsiteY149" fmla="*/ 5497 h 88268"/>
              <a:gd name="connsiteX150" fmla="*/ 21145 w 149637"/>
              <a:gd name="connsiteY150" fmla="*/ 6163 h 88268"/>
              <a:gd name="connsiteX151" fmla="*/ 21907 w 149637"/>
              <a:gd name="connsiteY151" fmla="*/ 5878 h 88268"/>
              <a:gd name="connsiteX152" fmla="*/ 22193 w 149637"/>
              <a:gd name="connsiteY152" fmla="*/ 7687 h 88268"/>
              <a:gd name="connsiteX153" fmla="*/ 13335 w 149637"/>
              <a:gd name="connsiteY153" fmla="*/ 5878 h 88268"/>
              <a:gd name="connsiteX154" fmla="*/ 15240 w 149637"/>
              <a:gd name="connsiteY154" fmla="*/ 6640 h 88268"/>
              <a:gd name="connsiteX155" fmla="*/ 14668 w 149637"/>
              <a:gd name="connsiteY155" fmla="*/ 6925 h 88268"/>
              <a:gd name="connsiteX156" fmla="*/ 19145 w 149637"/>
              <a:gd name="connsiteY156" fmla="*/ 7783 h 88268"/>
              <a:gd name="connsiteX157" fmla="*/ 13049 w 149637"/>
              <a:gd name="connsiteY157" fmla="*/ 7497 h 88268"/>
              <a:gd name="connsiteX158" fmla="*/ 13621 w 149637"/>
              <a:gd name="connsiteY158" fmla="*/ 7211 h 88268"/>
              <a:gd name="connsiteX159" fmla="*/ 10858 w 149637"/>
              <a:gd name="connsiteY159" fmla="*/ 7783 h 88268"/>
              <a:gd name="connsiteX160" fmla="*/ 12478 w 149637"/>
              <a:gd name="connsiteY160" fmla="*/ 7878 h 88268"/>
              <a:gd name="connsiteX161" fmla="*/ 11144 w 149637"/>
              <a:gd name="connsiteY161" fmla="*/ 8545 h 88268"/>
              <a:gd name="connsiteX162" fmla="*/ 8191 w 149637"/>
              <a:gd name="connsiteY162" fmla="*/ 10164 h 88268"/>
              <a:gd name="connsiteX163" fmla="*/ 8954 w 149637"/>
              <a:gd name="connsiteY163" fmla="*/ 9116 h 88268"/>
              <a:gd name="connsiteX164" fmla="*/ 10573 w 149637"/>
              <a:gd name="connsiteY164" fmla="*/ 9592 h 88268"/>
              <a:gd name="connsiteX165" fmla="*/ 10096 w 149637"/>
              <a:gd name="connsiteY165" fmla="*/ 8830 h 88268"/>
              <a:gd name="connsiteX166" fmla="*/ 10477 w 149637"/>
              <a:gd name="connsiteY166" fmla="*/ 8545 h 88268"/>
              <a:gd name="connsiteX167" fmla="*/ 7429 w 149637"/>
              <a:gd name="connsiteY167" fmla="*/ 9116 h 88268"/>
              <a:gd name="connsiteX168" fmla="*/ 7905 w 149637"/>
              <a:gd name="connsiteY168" fmla="*/ 10926 h 88268"/>
              <a:gd name="connsiteX169" fmla="*/ 4857 w 149637"/>
              <a:gd name="connsiteY169" fmla="*/ 17784 h 88268"/>
              <a:gd name="connsiteX170" fmla="*/ 7715 w 149637"/>
              <a:gd name="connsiteY170" fmla="*/ 14069 h 88268"/>
              <a:gd name="connsiteX171" fmla="*/ 5905 w 149637"/>
              <a:gd name="connsiteY171" fmla="*/ 18260 h 88268"/>
              <a:gd name="connsiteX172" fmla="*/ 6191 w 149637"/>
              <a:gd name="connsiteY172" fmla="*/ 19022 h 88268"/>
              <a:gd name="connsiteX173" fmla="*/ 7144 w 149637"/>
              <a:gd name="connsiteY173" fmla="*/ 18736 h 88268"/>
              <a:gd name="connsiteX174" fmla="*/ 7905 w 149637"/>
              <a:gd name="connsiteY174" fmla="*/ 17403 h 88268"/>
              <a:gd name="connsiteX175" fmla="*/ 6572 w 149637"/>
              <a:gd name="connsiteY175" fmla="*/ 19784 h 88268"/>
              <a:gd name="connsiteX176" fmla="*/ 6858 w 149637"/>
              <a:gd name="connsiteY176" fmla="*/ 22261 h 88268"/>
              <a:gd name="connsiteX177" fmla="*/ 8287 w 149637"/>
              <a:gd name="connsiteY177" fmla="*/ 19498 h 88268"/>
              <a:gd name="connsiteX178" fmla="*/ 7810 w 149637"/>
              <a:gd name="connsiteY178" fmla="*/ 22261 h 88268"/>
              <a:gd name="connsiteX179" fmla="*/ 6953 w 149637"/>
              <a:gd name="connsiteY179" fmla="*/ 22261 h 88268"/>
              <a:gd name="connsiteX180" fmla="*/ 5715 w 149637"/>
              <a:gd name="connsiteY180" fmla="*/ 26071 h 88268"/>
              <a:gd name="connsiteX181" fmla="*/ 5429 w 149637"/>
              <a:gd name="connsiteY181" fmla="*/ 28166 h 88268"/>
              <a:gd name="connsiteX182" fmla="*/ 6096 w 149637"/>
              <a:gd name="connsiteY182" fmla="*/ 29214 h 88268"/>
              <a:gd name="connsiteX183" fmla="*/ 4667 w 149637"/>
              <a:gd name="connsiteY183" fmla="*/ 33405 h 88268"/>
              <a:gd name="connsiteX184" fmla="*/ 5334 w 149637"/>
              <a:gd name="connsiteY184" fmla="*/ 34167 h 88268"/>
              <a:gd name="connsiteX185" fmla="*/ 4667 w 149637"/>
              <a:gd name="connsiteY185" fmla="*/ 37310 h 88268"/>
              <a:gd name="connsiteX186" fmla="*/ 5905 w 149637"/>
              <a:gd name="connsiteY186" fmla="*/ 38072 h 88268"/>
              <a:gd name="connsiteX187" fmla="*/ 4763 w 149637"/>
              <a:gd name="connsiteY187" fmla="*/ 39787 h 88268"/>
              <a:gd name="connsiteX188" fmla="*/ 4286 w 149637"/>
              <a:gd name="connsiteY188" fmla="*/ 42549 h 88268"/>
              <a:gd name="connsiteX189" fmla="*/ 2857 w 149637"/>
              <a:gd name="connsiteY189" fmla="*/ 42454 h 88268"/>
              <a:gd name="connsiteX190" fmla="*/ 3905 w 149637"/>
              <a:gd name="connsiteY190" fmla="*/ 43216 h 88268"/>
              <a:gd name="connsiteX191" fmla="*/ 2762 w 149637"/>
              <a:gd name="connsiteY191" fmla="*/ 44549 h 88268"/>
              <a:gd name="connsiteX192" fmla="*/ 3619 w 149637"/>
              <a:gd name="connsiteY192" fmla="*/ 45978 h 88268"/>
              <a:gd name="connsiteX193" fmla="*/ 666 w 149637"/>
              <a:gd name="connsiteY193" fmla="*/ 54646 h 88268"/>
              <a:gd name="connsiteX194" fmla="*/ 0 w 149637"/>
              <a:gd name="connsiteY194" fmla="*/ 56455 h 88268"/>
              <a:gd name="connsiteX195" fmla="*/ 125444 w 149637"/>
              <a:gd name="connsiteY195" fmla="*/ 10640 h 88268"/>
              <a:gd name="connsiteX196" fmla="*/ 120205 w 149637"/>
              <a:gd name="connsiteY196" fmla="*/ 10259 h 88268"/>
              <a:gd name="connsiteX197" fmla="*/ 125444 w 149637"/>
              <a:gd name="connsiteY197" fmla="*/ 10640 h 88268"/>
              <a:gd name="connsiteX198" fmla="*/ 98107 w 149637"/>
              <a:gd name="connsiteY198" fmla="*/ 9783 h 88268"/>
              <a:gd name="connsiteX199" fmla="*/ 95440 w 149637"/>
              <a:gd name="connsiteY199" fmla="*/ 9402 h 88268"/>
              <a:gd name="connsiteX200" fmla="*/ 98107 w 149637"/>
              <a:gd name="connsiteY200" fmla="*/ 9783 h 88268"/>
              <a:gd name="connsiteX201" fmla="*/ 93059 w 149637"/>
              <a:gd name="connsiteY201" fmla="*/ 9783 h 88268"/>
              <a:gd name="connsiteX202" fmla="*/ 91059 w 149637"/>
              <a:gd name="connsiteY202" fmla="*/ 9021 h 88268"/>
              <a:gd name="connsiteX203" fmla="*/ 93059 w 149637"/>
              <a:gd name="connsiteY203" fmla="*/ 9783 h 88268"/>
              <a:gd name="connsiteX204" fmla="*/ 67151 w 149637"/>
              <a:gd name="connsiteY204" fmla="*/ 83602 h 88268"/>
              <a:gd name="connsiteX205" fmla="*/ 64960 w 149637"/>
              <a:gd name="connsiteY205" fmla="*/ 82840 h 88268"/>
              <a:gd name="connsiteX206" fmla="*/ 67151 w 149637"/>
              <a:gd name="connsiteY206" fmla="*/ 83602 h 88268"/>
              <a:gd name="connsiteX207" fmla="*/ 62007 w 149637"/>
              <a:gd name="connsiteY207" fmla="*/ 83792 h 88268"/>
              <a:gd name="connsiteX208" fmla="*/ 69246 w 149637"/>
              <a:gd name="connsiteY208" fmla="*/ 83983 h 88268"/>
              <a:gd name="connsiteX209" fmla="*/ 68294 w 149637"/>
              <a:gd name="connsiteY209" fmla="*/ 83602 h 88268"/>
              <a:gd name="connsiteX210" fmla="*/ 73819 w 149637"/>
              <a:gd name="connsiteY210" fmla="*/ 85126 h 88268"/>
              <a:gd name="connsiteX211" fmla="*/ 64198 w 149637"/>
              <a:gd name="connsiteY211" fmla="*/ 84173 h 88268"/>
              <a:gd name="connsiteX212" fmla="*/ 62674 w 149637"/>
              <a:gd name="connsiteY212" fmla="*/ 84173 h 88268"/>
              <a:gd name="connsiteX213" fmla="*/ 62007 w 149637"/>
              <a:gd name="connsiteY213" fmla="*/ 83792 h 88268"/>
              <a:gd name="connsiteX214" fmla="*/ 60769 w 149637"/>
              <a:gd name="connsiteY214" fmla="*/ 82363 h 88268"/>
              <a:gd name="connsiteX215" fmla="*/ 58769 w 149637"/>
              <a:gd name="connsiteY215" fmla="*/ 82268 h 88268"/>
              <a:gd name="connsiteX216" fmla="*/ 60769 w 149637"/>
              <a:gd name="connsiteY216" fmla="*/ 82363 h 88268"/>
              <a:gd name="connsiteX217" fmla="*/ 55245 w 149637"/>
              <a:gd name="connsiteY217" fmla="*/ 8640 h 88268"/>
              <a:gd name="connsiteX218" fmla="*/ 52768 w 149637"/>
              <a:gd name="connsiteY218" fmla="*/ 7878 h 88268"/>
              <a:gd name="connsiteX219" fmla="*/ 55245 w 149637"/>
              <a:gd name="connsiteY219" fmla="*/ 8640 h 88268"/>
              <a:gd name="connsiteX220" fmla="*/ 50292 w 149637"/>
              <a:gd name="connsiteY220" fmla="*/ 7783 h 88268"/>
              <a:gd name="connsiteX221" fmla="*/ 47625 w 149637"/>
              <a:gd name="connsiteY221" fmla="*/ 7306 h 88268"/>
              <a:gd name="connsiteX222" fmla="*/ 50292 w 149637"/>
              <a:gd name="connsiteY222" fmla="*/ 7783 h 88268"/>
              <a:gd name="connsiteX223" fmla="*/ 29623 w 149637"/>
              <a:gd name="connsiteY223" fmla="*/ 7783 h 88268"/>
              <a:gd name="connsiteX224" fmla="*/ 31622 w 149637"/>
              <a:gd name="connsiteY224" fmla="*/ 7878 h 88268"/>
              <a:gd name="connsiteX225" fmla="*/ 28384 w 149637"/>
              <a:gd name="connsiteY225" fmla="*/ 8449 h 88268"/>
              <a:gd name="connsiteX226" fmla="*/ 27337 w 149637"/>
              <a:gd name="connsiteY226" fmla="*/ 8068 h 88268"/>
              <a:gd name="connsiteX227" fmla="*/ 28098 w 149637"/>
              <a:gd name="connsiteY227" fmla="*/ 7402 h 88268"/>
              <a:gd name="connsiteX228" fmla="*/ 25812 w 149637"/>
              <a:gd name="connsiteY228" fmla="*/ 6259 h 88268"/>
              <a:gd name="connsiteX229" fmla="*/ 29623 w 149637"/>
              <a:gd name="connsiteY229" fmla="*/ 7783 h 88268"/>
              <a:gd name="connsiteX230" fmla="*/ 7239 w 149637"/>
              <a:gd name="connsiteY230" fmla="*/ 13783 h 88268"/>
              <a:gd name="connsiteX231" fmla="*/ 10287 w 149637"/>
              <a:gd name="connsiteY231" fmla="*/ 11116 h 88268"/>
              <a:gd name="connsiteX232" fmla="*/ 7239 w 149637"/>
              <a:gd name="connsiteY232" fmla="*/ 13783 h 88268"/>
              <a:gd name="connsiteX233" fmla="*/ 7810 w 149637"/>
              <a:gd name="connsiteY233" fmla="*/ 15593 h 88268"/>
              <a:gd name="connsiteX234" fmla="*/ 8763 w 149637"/>
              <a:gd name="connsiteY234" fmla="*/ 14545 h 88268"/>
              <a:gd name="connsiteX235" fmla="*/ 8572 w 149637"/>
              <a:gd name="connsiteY235" fmla="*/ 14926 h 88268"/>
              <a:gd name="connsiteX236" fmla="*/ 8954 w 149637"/>
              <a:gd name="connsiteY236" fmla="*/ 15307 h 88268"/>
              <a:gd name="connsiteX237" fmla="*/ 7810 w 149637"/>
              <a:gd name="connsiteY237" fmla="*/ 15593 h 88268"/>
              <a:gd name="connsiteX238" fmla="*/ 4381 w 149637"/>
              <a:gd name="connsiteY238" fmla="*/ 54169 h 88268"/>
              <a:gd name="connsiteX239" fmla="*/ 4191 w 149637"/>
              <a:gd name="connsiteY239" fmla="*/ 54836 h 88268"/>
              <a:gd name="connsiteX240" fmla="*/ 3238 w 149637"/>
              <a:gd name="connsiteY240" fmla="*/ 54836 h 88268"/>
              <a:gd name="connsiteX241" fmla="*/ 4381 w 149637"/>
              <a:gd name="connsiteY241" fmla="*/ 54169 h 88268"/>
              <a:gd name="connsiteX242" fmla="*/ 3524 w 149637"/>
              <a:gd name="connsiteY242" fmla="*/ 56646 h 88268"/>
              <a:gd name="connsiteX243" fmla="*/ 2667 w 149637"/>
              <a:gd name="connsiteY243" fmla="*/ 55217 h 88268"/>
              <a:gd name="connsiteX244" fmla="*/ 3524 w 149637"/>
              <a:gd name="connsiteY244" fmla="*/ 56646 h 88268"/>
              <a:gd name="connsiteX245" fmla="*/ 2762 w 149637"/>
              <a:gd name="connsiteY245" fmla="*/ 57313 h 88268"/>
              <a:gd name="connsiteX246" fmla="*/ 3047 w 149637"/>
              <a:gd name="connsiteY246" fmla="*/ 58741 h 88268"/>
              <a:gd name="connsiteX247" fmla="*/ 2667 w 149637"/>
              <a:gd name="connsiteY247" fmla="*/ 59408 h 88268"/>
              <a:gd name="connsiteX248" fmla="*/ 2762 w 149637"/>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637" h="88268">
                <a:moveTo>
                  <a:pt x="0" y="56455"/>
                </a:moveTo>
                <a:cubicBezTo>
                  <a:pt x="285" y="55979"/>
                  <a:pt x="1048" y="55979"/>
                  <a:pt x="1238" y="56551"/>
                </a:cubicBezTo>
                <a:cubicBezTo>
                  <a:pt x="1143" y="57408"/>
                  <a:pt x="857" y="57884"/>
                  <a:pt x="476" y="57884"/>
                </a:cubicBezTo>
                <a:cubicBezTo>
                  <a:pt x="666" y="58932"/>
                  <a:pt x="1143" y="57694"/>
                  <a:pt x="1428" y="57598"/>
                </a:cubicBezTo>
                <a:cubicBezTo>
                  <a:pt x="2000" y="58170"/>
                  <a:pt x="2000" y="58932"/>
                  <a:pt x="2095" y="59694"/>
                </a:cubicBezTo>
                <a:cubicBezTo>
                  <a:pt x="3429" y="59789"/>
                  <a:pt x="4476" y="59980"/>
                  <a:pt x="4953" y="62266"/>
                </a:cubicBezTo>
                <a:cubicBezTo>
                  <a:pt x="4953" y="63218"/>
                  <a:pt x="4476" y="63218"/>
                  <a:pt x="4000" y="63313"/>
                </a:cubicBezTo>
                <a:cubicBezTo>
                  <a:pt x="3810" y="63218"/>
                  <a:pt x="3810" y="62647"/>
                  <a:pt x="4000" y="62647"/>
                </a:cubicBezTo>
                <a:cubicBezTo>
                  <a:pt x="3810" y="61980"/>
                  <a:pt x="2667" y="64171"/>
                  <a:pt x="3143" y="65028"/>
                </a:cubicBezTo>
                <a:cubicBezTo>
                  <a:pt x="2476" y="64742"/>
                  <a:pt x="2381" y="65790"/>
                  <a:pt x="1810" y="65695"/>
                </a:cubicBezTo>
                <a:cubicBezTo>
                  <a:pt x="1714" y="67314"/>
                  <a:pt x="2286" y="65028"/>
                  <a:pt x="2953" y="65790"/>
                </a:cubicBezTo>
                <a:cubicBezTo>
                  <a:pt x="1905" y="66361"/>
                  <a:pt x="3047" y="66838"/>
                  <a:pt x="3429" y="67600"/>
                </a:cubicBezTo>
                <a:cubicBezTo>
                  <a:pt x="3334" y="68457"/>
                  <a:pt x="2667" y="68743"/>
                  <a:pt x="3143" y="69695"/>
                </a:cubicBezTo>
                <a:cubicBezTo>
                  <a:pt x="2857" y="70552"/>
                  <a:pt x="2381" y="68838"/>
                  <a:pt x="2381" y="70362"/>
                </a:cubicBezTo>
                <a:cubicBezTo>
                  <a:pt x="3619" y="71219"/>
                  <a:pt x="4286" y="69790"/>
                  <a:pt x="5334" y="70457"/>
                </a:cubicBezTo>
                <a:cubicBezTo>
                  <a:pt x="5048" y="71314"/>
                  <a:pt x="4667" y="71505"/>
                  <a:pt x="5524" y="71124"/>
                </a:cubicBezTo>
                <a:cubicBezTo>
                  <a:pt x="5619" y="71410"/>
                  <a:pt x="5810" y="72743"/>
                  <a:pt x="5239" y="72838"/>
                </a:cubicBezTo>
                <a:cubicBezTo>
                  <a:pt x="5334" y="73315"/>
                  <a:pt x="5619" y="73505"/>
                  <a:pt x="5905" y="73600"/>
                </a:cubicBezTo>
                <a:cubicBezTo>
                  <a:pt x="5715" y="74267"/>
                  <a:pt x="5048" y="74077"/>
                  <a:pt x="5048" y="75315"/>
                </a:cubicBezTo>
                <a:cubicBezTo>
                  <a:pt x="6572" y="75886"/>
                  <a:pt x="6667" y="73315"/>
                  <a:pt x="8287" y="74077"/>
                </a:cubicBezTo>
                <a:cubicBezTo>
                  <a:pt x="8381" y="73315"/>
                  <a:pt x="7810" y="73696"/>
                  <a:pt x="7810" y="73029"/>
                </a:cubicBezTo>
                <a:cubicBezTo>
                  <a:pt x="10001" y="73981"/>
                  <a:pt x="10763" y="77220"/>
                  <a:pt x="13144" y="77887"/>
                </a:cubicBezTo>
                <a:cubicBezTo>
                  <a:pt x="12954" y="76172"/>
                  <a:pt x="14954" y="77601"/>
                  <a:pt x="14573" y="79411"/>
                </a:cubicBezTo>
                <a:cubicBezTo>
                  <a:pt x="17240" y="78839"/>
                  <a:pt x="16478" y="78363"/>
                  <a:pt x="19335" y="79601"/>
                </a:cubicBezTo>
                <a:cubicBezTo>
                  <a:pt x="18955" y="80554"/>
                  <a:pt x="18383" y="81030"/>
                  <a:pt x="17430" y="80935"/>
                </a:cubicBezTo>
                <a:cubicBezTo>
                  <a:pt x="17906"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3" y="80458"/>
                  <a:pt x="39052" y="82078"/>
                  <a:pt x="36100" y="81792"/>
                </a:cubicBezTo>
                <a:cubicBezTo>
                  <a:pt x="36195" y="82363"/>
                  <a:pt x="38100" y="82459"/>
                  <a:pt x="38862" y="82935"/>
                </a:cubicBezTo>
                <a:cubicBezTo>
                  <a:pt x="38290" y="82363"/>
                  <a:pt x="38957" y="81792"/>
                  <a:pt x="39243" y="81220"/>
                </a:cubicBezTo>
                <a:cubicBezTo>
                  <a:pt x="39719" y="82935"/>
                  <a:pt x="40576" y="81887"/>
                  <a:pt x="41814" y="81982"/>
                </a:cubicBezTo>
                <a:cubicBezTo>
                  <a:pt x="41529" y="80839"/>
                  <a:pt x="41147" y="81982"/>
                  <a:pt x="40767" y="81220"/>
                </a:cubicBezTo>
                <a:cubicBezTo>
                  <a:pt x="41147" y="80363"/>
                  <a:pt x="42196" y="81030"/>
                  <a:pt x="42576" y="81316"/>
                </a:cubicBezTo>
                <a:cubicBezTo>
                  <a:pt x="42576" y="81697"/>
                  <a:pt x="42196" y="81601"/>
                  <a:pt x="42005" y="81697"/>
                </a:cubicBezTo>
                <a:cubicBezTo>
                  <a:pt x="42005" y="82459"/>
                  <a:pt x="42767" y="81887"/>
                  <a:pt x="43053" y="82078"/>
                </a:cubicBezTo>
                <a:cubicBezTo>
                  <a:pt x="43053" y="81792"/>
                  <a:pt x="42863" y="81697"/>
                  <a:pt x="42863" y="81411"/>
                </a:cubicBezTo>
                <a:cubicBezTo>
                  <a:pt x="44958" y="81411"/>
                  <a:pt x="45720" y="81792"/>
                  <a:pt x="47434" y="81887"/>
                </a:cubicBezTo>
                <a:cubicBezTo>
                  <a:pt x="47720" y="82078"/>
                  <a:pt x="47339" y="82363"/>
                  <a:pt x="47434" y="82935"/>
                </a:cubicBezTo>
                <a:cubicBezTo>
                  <a:pt x="48291" y="81982"/>
                  <a:pt x="48291" y="83697"/>
                  <a:pt x="49244" y="83030"/>
                </a:cubicBezTo>
                <a:cubicBezTo>
                  <a:pt x="49053" y="81982"/>
                  <a:pt x="48673" y="82554"/>
                  <a:pt x="47815" y="82268"/>
                </a:cubicBezTo>
                <a:cubicBezTo>
                  <a:pt x="49149" y="81792"/>
                  <a:pt x="51054" y="81316"/>
                  <a:pt x="52101" y="82363"/>
                </a:cubicBezTo>
                <a:cubicBezTo>
                  <a:pt x="51816" y="83125"/>
                  <a:pt x="50768" y="82459"/>
                  <a:pt x="50387" y="83030"/>
                </a:cubicBezTo>
                <a:cubicBezTo>
                  <a:pt x="51054" y="84078"/>
                  <a:pt x="52673" y="83506"/>
                  <a:pt x="53721" y="83506"/>
                </a:cubicBezTo>
                <a:cubicBezTo>
                  <a:pt x="52959" y="81601"/>
                  <a:pt x="54769" y="84268"/>
                  <a:pt x="54864" y="82840"/>
                </a:cubicBezTo>
                <a:cubicBezTo>
                  <a:pt x="55245" y="83030"/>
                  <a:pt x="54578" y="83411"/>
                  <a:pt x="55054" y="83887"/>
                </a:cubicBezTo>
                <a:cubicBezTo>
                  <a:pt x="56579" y="83697"/>
                  <a:pt x="57435" y="84554"/>
                  <a:pt x="58960" y="84364"/>
                </a:cubicBezTo>
                <a:cubicBezTo>
                  <a:pt x="58578" y="83316"/>
                  <a:pt x="58102" y="84364"/>
                  <a:pt x="57721" y="83602"/>
                </a:cubicBezTo>
                <a:cubicBezTo>
                  <a:pt x="58674" y="82649"/>
                  <a:pt x="59245" y="84459"/>
                  <a:pt x="60864" y="84078"/>
                </a:cubicBezTo>
                <a:cubicBezTo>
                  <a:pt x="60293" y="84935"/>
                  <a:pt x="59626" y="83983"/>
                  <a:pt x="59341" y="85126"/>
                </a:cubicBezTo>
                <a:cubicBezTo>
                  <a:pt x="59531" y="85602"/>
                  <a:pt x="60007" y="85792"/>
                  <a:pt x="60388" y="85888"/>
                </a:cubicBezTo>
                <a:cubicBezTo>
                  <a:pt x="60293" y="85602"/>
                  <a:pt x="60197" y="85316"/>
                  <a:pt x="60197" y="84840"/>
                </a:cubicBezTo>
                <a:cubicBezTo>
                  <a:pt x="66008" y="85507"/>
                  <a:pt x="68580" y="86269"/>
                  <a:pt x="74390" y="86935"/>
                </a:cubicBezTo>
                <a:cubicBezTo>
                  <a:pt x="74390" y="86554"/>
                  <a:pt x="74200" y="86650"/>
                  <a:pt x="74009" y="86554"/>
                </a:cubicBezTo>
                <a:cubicBezTo>
                  <a:pt x="79247" y="83506"/>
                  <a:pt x="85058" y="87316"/>
                  <a:pt x="90868" y="86840"/>
                </a:cubicBezTo>
                <a:cubicBezTo>
                  <a:pt x="90678" y="87316"/>
                  <a:pt x="90392" y="87602"/>
                  <a:pt x="89916" y="87507"/>
                </a:cubicBezTo>
                <a:cubicBezTo>
                  <a:pt x="91059" y="88745"/>
                  <a:pt x="92297" y="87031"/>
                  <a:pt x="93440" y="87221"/>
                </a:cubicBezTo>
                <a:cubicBezTo>
                  <a:pt x="92487" y="89031"/>
                  <a:pt x="94297" y="85983"/>
                  <a:pt x="93630" y="88269"/>
                </a:cubicBezTo>
                <a:lnTo>
                  <a:pt x="96202" y="88269"/>
                </a:lnTo>
                <a:cubicBezTo>
                  <a:pt x="96012" y="87793"/>
                  <a:pt x="95726" y="87507"/>
                  <a:pt x="95250" y="87602"/>
                </a:cubicBezTo>
                <a:cubicBezTo>
                  <a:pt x="102203" y="86935"/>
                  <a:pt x="110585" y="88269"/>
                  <a:pt x="116586" y="87031"/>
                </a:cubicBezTo>
                <a:cubicBezTo>
                  <a:pt x="116586" y="87412"/>
                  <a:pt x="116395" y="87316"/>
                  <a:pt x="116205" y="87412"/>
                </a:cubicBezTo>
                <a:cubicBezTo>
                  <a:pt x="120205" y="88174"/>
                  <a:pt x="127921" y="83221"/>
                  <a:pt x="131921" y="83887"/>
                </a:cubicBezTo>
                <a:cubicBezTo>
                  <a:pt x="132493" y="83983"/>
                  <a:pt x="132588" y="85316"/>
                  <a:pt x="133064" y="84935"/>
                </a:cubicBezTo>
                <a:cubicBezTo>
                  <a:pt x="133064" y="85316"/>
                  <a:pt x="133064" y="85602"/>
                  <a:pt x="132873" y="85602"/>
                </a:cubicBezTo>
                <a:cubicBezTo>
                  <a:pt x="133255" y="86650"/>
                  <a:pt x="133540" y="83221"/>
                  <a:pt x="134398" y="84935"/>
                </a:cubicBezTo>
                <a:cubicBezTo>
                  <a:pt x="134683" y="84173"/>
                  <a:pt x="133064" y="83983"/>
                  <a:pt x="132588" y="83506"/>
                </a:cubicBezTo>
                <a:cubicBezTo>
                  <a:pt x="135160" y="81601"/>
                  <a:pt x="138113" y="81220"/>
                  <a:pt x="140875" y="82078"/>
                </a:cubicBezTo>
                <a:cubicBezTo>
                  <a:pt x="139827" y="80649"/>
                  <a:pt x="142113" y="81030"/>
                  <a:pt x="142875" y="81030"/>
                </a:cubicBezTo>
                <a:cubicBezTo>
                  <a:pt x="143065" y="80458"/>
                  <a:pt x="141255" y="80839"/>
                  <a:pt x="141065" y="79982"/>
                </a:cubicBezTo>
                <a:cubicBezTo>
                  <a:pt x="141637" y="78839"/>
                  <a:pt x="144303" y="78839"/>
                  <a:pt x="144970" y="79982"/>
                </a:cubicBezTo>
                <a:cubicBezTo>
                  <a:pt x="145161" y="79887"/>
                  <a:pt x="145066" y="79601"/>
                  <a:pt x="144970" y="79601"/>
                </a:cubicBezTo>
                <a:cubicBezTo>
                  <a:pt x="144970" y="79220"/>
                  <a:pt x="145161" y="79315"/>
                  <a:pt x="145351" y="79220"/>
                </a:cubicBezTo>
                <a:cubicBezTo>
                  <a:pt x="145351" y="78458"/>
                  <a:pt x="144685" y="79030"/>
                  <a:pt x="144399" y="78839"/>
                </a:cubicBezTo>
                <a:cubicBezTo>
                  <a:pt x="144399" y="78077"/>
                  <a:pt x="145066" y="78649"/>
                  <a:pt x="145351" y="78458"/>
                </a:cubicBezTo>
                <a:cubicBezTo>
                  <a:pt x="144399" y="77410"/>
                  <a:pt x="145828" y="76839"/>
                  <a:pt x="146589" y="77029"/>
                </a:cubicBezTo>
                <a:cubicBezTo>
                  <a:pt x="146780" y="77029"/>
                  <a:pt x="144589" y="75410"/>
                  <a:pt x="145828" y="74553"/>
                </a:cubicBezTo>
                <a:cubicBezTo>
                  <a:pt x="145256" y="73981"/>
                  <a:pt x="144685" y="73410"/>
                  <a:pt x="144494" y="72076"/>
                </a:cubicBezTo>
                <a:cubicBezTo>
                  <a:pt x="144685" y="70552"/>
                  <a:pt x="145446" y="70171"/>
                  <a:pt x="145161" y="67885"/>
                </a:cubicBezTo>
                <a:cubicBezTo>
                  <a:pt x="145542" y="67409"/>
                  <a:pt x="146685" y="68457"/>
                  <a:pt x="147542" y="68171"/>
                </a:cubicBezTo>
                <a:cubicBezTo>
                  <a:pt x="147351" y="67600"/>
                  <a:pt x="146875" y="67504"/>
                  <a:pt x="146589" y="67123"/>
                </a:cubicBezTo>
                <a:cubicBezTo>
                  <a:pt x="147066" y="65790"/>
                  <a:pt x="148018" y="64837"/>
                  <a:pt x="147256" y="63218"/>
                </a:cubicBezTo>
                <a:cubicBezTo>
                  <a:pt x="147256" y="62837"/>
                  <a:pt x="147638" y="63028"/>
                  <a:pt x="147638" y="62551"/>
                </a:cubicBezTo>
                <a:cubicBezTo>
                  <a:pt x="148114" y="62266"/>
                  <a:pt x="148018" y="63313"/>
                  <a:pt x="148209" y="63599"/>
                </a:cubicBezTo>
                <a:cubicBezTo>
                  <a:pt x="148590" y="62647"/>
                  <a:pt x="147732" y="61027"/>
                  <a:pt x="146685" y="61504"/>
                </a:cubicBezTo>
                <a:cubicBezTo>
                  <a:pt x="146780" y="60265"/>
                  <a:pt x="147447" y="59980"/>
                  <a:pt x="148304" y="60075"/>
                </a:cubicBezTo>
                <a:cubicBezTo>
                  <a:pt x="148875" y="59503"/>
                  <a:pt x="147542" y="59789"/>
                  <a:pt x="147161" y="59694"/>
                </a:cubicBezTo>
                <a:cubicBezTo>
                  <a:pt x="147447" y="59027"/>
                  <a:pt x="148304" y="59503"/>
                  <a:pt x="148590" y="58932"/>
                </a:cubicBezTo>
                <a:cubicBezTo>
                  <a:pt x="148494" y="58170"/>
                  <a:pt x="147732" y="58837"/>
                  <a:pt x="147351" y="58551"/>
                </a:cubicBezTo>
                <a:cubicBezTo>
                  <a:pt x="147066" y="57979"/>
                  <a:pt x="146399" y="56836"/>
                  <a:pt x="147351" y="56836"/>
                </a:cubicBezTo>
                <a:cubicBezTo>
                  <a:pt x="147351" y="56170"/>
                  <a:pt x="146780" y="56551"/>
                  <a:pt x="146780" y="55789"/>
                </a:cubicBezTo>
                <a:cubicBezTo>
                  <a:pt x="147542" y="55217"/>
                  <a:pt x="146209" y="54741"/>
                  <a:pt x="147351" y="54741"/>
                </a:cubicBezTo>
                <a:cubicBezTo>
                  <a:pt x="147256" y="54265"/>
                  <a:pt x="146875" y="54455"/>
                  <a:pt x="146589" y="54360"/>
                </a:cubicBezTo>
                <a:cubicBezTo>
                  <a:pt x="146304" y="52074"/>
                  <a:pt x="147638" y="52836"/>
                  <a:pt x="148209" y="52264"/>
                </a:cubicBezTo>
                <a:cubicBezTo>
                  <a:pt x="148114" y="51502"/>
                  <a:pt x="147161" y="52169"/>
                  <a:pt x="146780" y="51883"/>
                </a:cubicBezTo>
                <a:cubicBezTo>
                  <a:pt x="146113" y="51407"/>
                  <a:pt x="146780" y="50455"/>
                  <a:pt x="146209" y="49788"/>
                </a:cubicBezTo>
                <a:cubicBezTo>
                  <a:pt x="146304" y="49026"/>
                  <a:pt x="146494" y="50169"/>
                  <a:pt x="146780" y="49407"/>
                </a:cubicBezTo>
                <a:cubicBezTo>
                  <a:pt x="146589" y="48931"/>
                  <a:pt x="146494" y="48359"/>
                  <a:pt x="146209" y="47978"/>
                </a:cubicBezTo>
                <a:cubicBezTo>
                  <a:pt x="146780" y="46835"/>
                  <a:pt x="148590" y="47121"/>
                  <a:pt x="146399" y="46930"/>
                </a:cubicBezTo>
                <a:cubicBezTo>
                  <a:pt x="146780" y="46073"/>
                  <a:pt x="147638" y="46359"/>
                  <a:pt x="148209" y="45883"/>
                </a:cubicBezTo>
                <a:cubicBezTo>
                  <a:pt x="147732" y="45121"/>
                  <a:pt x="146494" y="46168"/>
                  <a:pt x="145828" y="46264"/>
                </a:cubicBezTo>
                <a:cubicBezTo>
                  <a:pt x="145066" y="45597"/>
                  <a:pt x="145351" y="44549"/>
                  <a:pt x="145066" y="42739"/>
                </a:cubicBezTo>
                <a:cubicBezTo>
                  <a:pt x="145542" y="41882"/>
                  <a:pt x="146780" y="42549"/>
                  <a:pt x="147066" y="43120"/>
                </a:cubicBezTo>
                <a:lnTo>
                  <a:pt x="147066" y="44835"/>
                </a:lnTo>
                <a:cubicBezTo>
                  <a:pt x="147542" y="44454"/>
                  <a:pt x="147351" y="43311"/>
                  <a:pt x="147066" y="42739"/>
                </a:cubicBezTo>
                <a:cubicBezTo>
                  <a:pt x="147066" y="41977"/>
                  <a:pt x="147828" y="42644"/>
                  <a:pt x="147923" y="42073"/>
                </a:cubicBezTo>
                <a:cubicBezTo>
                  <a:pt x="147066" y="43406"/>
                  <a:pt x="145542" y="37024"/>
                  <a:pt x="146399" y="34738"/>
                </a:cubicBezTo>
                <a:cubicBezTo>
                  <a:pt x="146685" y="34072"/>
                  <a:pt x="147542" y="35215"/>
                  <a:pt x="147828" y="34357"/>
                </a:cubicBezTo>
                <a:cubicBezTo>
                  <a:pt x="147923" y="34072"/>
                  <a:pt x="146685" y="33691"/>
                  <a:pt x="146399" y="33976"/>
                </a:cubicBezTo>
                <a:cubicBezTo>
                  <a:pt x="146304" y="31786"/>
                  <a:pt x="147256" y="31595"/>
                  <a:pt x="148209" y="31500"/>
                </a:cubicBezTo>
                <a:cubicBezTo>
                  <a:pt x="148209" y="30738"/>
                  <a:pt x="147732" y="30738"/>
                  <a:pt x="147256" y="30833"/>
                </a:cubicBezTo>
                <a:cubicBezTo>
                  <a:pt x="147256" y="28833"/>
                  <a:pt x="148780" y="29690"/>
                  <a:pt x="149637" y="29023"/>
                </a:cubicBezTo>
                <a:cubicBezTo>
                  <a:pt x="148494" y="28928"/>
                  <a:pt x="146304" y="28928"/>
                  <a:pt x="146399" y="26261"/>
                </a:cubicBezTo>
                <a:cubicBezTo>
                  <a:pt x="146780" y="25975"/>
                  <a:pt x="146209" y="25690"/>
                  <a:pt x="146209" y="26261"/>
                </a:cubicBezTo>
                <a:cubicBezTo>
                  <a:pt x="145161" y="25880"/>
                  <a:pt x="145446" y="23880"/>
                  <a:pt x="144875" y="23118"/>
                </a:cubicBezTo>
                <a:cubicBezTo>
                  <a:pt x="145828" y="18641"/>
                  <a:pt x="144113" y="17212"/>
                  <a:pt x="142875" y="14641"/>
                </a:cubicBezTo>
                <a:cubicBezTo>
                  <a:pt x="143256" y="13212"/>
                  <a:pt x="144208" y="13021"/>
                  <a:pt x="144875" y="12164"/>
                </a:cubicBezTo>
                <a:cubicBezTo>
                  <a:pt x="143351" y="9307"/>
                  <a:pt x="140208" y="13021"/>
                  <a:pt x="138589" y="9783"/>
                </a:cubicBezTo>
                <a:cubicBezTo>
                  <a:pt x="135445" y="10450"/>
                  <a:pt x="131254" y="10354"/>
                  <a:pt x="128682" y="8735"/>
                </a:cubicBezTo>
                <a:cubicBezTo>
                  <a:pt x="128682" y="8354"/>
                  <a:pt x="128778" y="8354"/>
                  <a:pt x="128968" y="8354"/>
                </a:cubicBezTo>
                <a:cubicBezTo>
                  <a:pt x="123158" y="7878"/>
                  <a:pt x="116491" y="10450"/>
                  <a:pt x="109823" y="9688"/>
                </a:cubicBezTo>
                <a:cubicBezTo>
                  <a:pt x="108489" y="9688"/>
                  <a:pt x="110680" y="10259"/>
                  <a:pt x="110680" y="10069"/>
                </a:cubicBezTo>
                <a:cubicBezTo>
                  <a:pt x="110680" y="11212"/>
                  <a:pt x="108489" y="9973"/>
                  <a:pt x="108871" y="10069"/>
                </a:cubicBezTo>
                <a:cubicBezTo>
                  <a:pt x="106966" y="9688"/>
                  <a:pt x="102679" y="9497"/>
                  <a:pt x="101346" y="9688"/>
                </a:cubicBezTo>
                <a:cubicBezTo>
                  <a:pt x="101250" y="8926"/>
                  <a:pt x="101632" y="9021"/>
                  <a:pt x="101917" y="9021"/>
                </a:cubicBezTo>
                <a:cubicBezTo>
                  <a:pt x="94964" y="7497"/>
                  <a:pt x="84105" y="8830"/>
                  <a:pt x="78105" y="6259"/>
                </a:cubicBezTo>
                <a:lnTo>
                  <a:pt x="78105" y="6925"/>
                </a:lnTo>
                <a:cubicBezTo>
                  <a:pt x="76771" y="5401"/>
                  <a:pt x="74962" y="6259"/>
                  <a:pt x="73628" y="6163"/>
                </a:cubicBezTo>
                <a:cubicBezTo>
                  <a:pt x="76009" y="7783"/>
                  <a:pt x="80772" y="7306"/>
                  <a:pt x="84010" y="8449"/>
                </a:cubicBezTo>
                <a:cubicBezTo>
                  <a:pt x="81248" y="9116"/>
                  <a:pt x="77628" y="8735"/>
                  <a:pt x="75533" y="9021"/>
                </a:cubicBezTo>
                <a:cubicBezTo>
                  <a:pt x="77343" y="9592"/>
                  <a:pt x="79343" y="9783"/>
                  <a:pt x="81439" y="9878"/>
                </a:cubicBezTo>
                <a:cubicBezTo>
                  <a:pt x="78676" y="11307"/>
                  <a:pt x="75438" y="9878"/>
                  <a:pt x="72104" y="10069"/>
                </a:cubicBezTo>
                <a:cubicBezTo>
                  <a:pt x="72771" y="9307"/>
                  <a:pt x="74200" y="9973"/>
                  <a:pt x="75152" y="9783"/>
                </a:cubicBezTo>
                <a:cubicBezTo>
                  <a:pt x="74390" y="7878"/>
                  <a:pt x="73152" y="8640"/>
                  <a:pt x="72294" y="8640"/>
                </a:cubicBezTo>
                <a:cubicBezTo>
                  <a:pt x="64008" y="9116"/>
                  <a:pt x="55912" y="7592"/>
                  <a:pt x="47910" y="6925"/>
                </a:cubicBezTo>
                <a:cubicBezTo>
                  <a:pt x="47339" y="6925"/>
                  <a:pt x="46863" y="6354"/>
                  <a:pt x="46291" y="6163"/>
                </a:cubicBezTo>
                <a:cubicBezTo>
                  <a:pt x="39624" y="4258"/>
                  <a:pt x="32385" y="6163"/>
                  <a:pt x="25812" y="5782"/>
                </a:cubicBezTo>
                <a:cubicBezTo>
                  <a:pt x="25812" y="5401"/>
                  <a:pt x="26003" y="5497"/>
                  <a:pt x="26194" y="5401"/>
                </a:cubicBezTo>
                <a:cubicBezTo>
                  <a:pt x="24574" y="4830"/>
                  <a:pt x="22003" y="5592"/>
                  <a:pt x="20478" y="4068"/>
                </a:cubicBezTo>
                <a:cubicBezTo>
                  <a:pt x="20669" y="2925"/>
                  <a:pt x="22003" y="5401"/>
                  <a:pt x="22097" y="3401"/>
                </a:cubicBezTo>
                <a:cubicBezTo>
                  <a:pt x="21526" y="3782"/>
                  <a:pt x="20288" y="3020"/>
                  <a:pt x="19240" y="3306"/>
                </a:cubicBezTo>
                <a:cubicBezTo>
                  <a:pt x="19240" y="1877"/>
                  <a:pt x="19621" y="3115"/>
                  <a:pt x="20002" y="3020"/>
                </a:cubicBezTo>
                <a:cubicBezTo>
                  <a:pt x="19431" y="1687"/>
                  <a:pt x="18669" y="2163"/>
                  <a:pt x="17716" y="1115"/>
                </a:cubicBezTo>
                <a:cubicBezTo>
                  <a:pt x="17716" y="544"/>
                  <a:pt x="17906" y="448"/>
                  <a:pt x="18097" y="448"/>
                </a:cubicBezTo>
                <a:cubicBezTo>
                  <a:pt x="18002" y="-599"/>
                  <a:pt x="17335" y="544"/>
                  <a:pt x="17050" y="353"/>
                </a:cubicBezTo>
                <a:cubicBezTo>
                  <a:pt x="17526" y="1496"/>
                  <a:pt x="17906" y="2639"/>
                  <a:pt x="19145" y="2544"/>
                </a:cubicBezTo>
                <a:cubicBezTo>
                  <a:pt x="18288" y="3496"/>
                  <a:pt x="17430" y="4544"/>
                  <a:pt x="16002" y="4163"/>
                </a:cubicBezTo>
                <a:cubicBezTo>
                  <a:pt x="16954" y="5973"/>
                  <a:pt x="19050" y="4830"/>
                  <a:pt x="21526" y="5497"/>
                </a:cubicBezTo>
                <a:cubicBezTo>
                  <a:pt x="21431" y="5782"/>
                  <a:pt x="21336" y="6163"/>
                  <a:pt x="21145" y="6163"/>
                </a:cubicBezTo>
                <a:cubicBezTo>
                  <a:pt x="21145" y="7021"/>
                  <a:pt x="21621" y="5782"/>
                  <a:pt x="21907" y="5878"/>
                </a:cubicBezTo>
                <a:cubicBezTo>
                  <a:pt x="22288" y="5973"/>
                  <a:pt x="22288" y="6735"/>
                  <a:pt x="22193" y="7687"/>
                </a:cubicBezTo>
                <a:cubicBezTo>
                  <a:pt x="18573" y="8068"/>
                  <a:pt x="16287" y="4639"/>
                  <a:pt x="13335" y="5878"/>
                </a:cubicBezTo>
                <a:cubicBezTo>
                  <a:pt x="13716" y="6830"/>
                  <a:pt x="14288" y="6354"/>
                  <a:pt x="15240" y="6640"/>
                </a:cubicBezTo>
                <a:cubicBezTo>
                  <a:pt x="15144" y="7021"/>
                  <a:pt x="14859" y="6925"/>
                  <a:pt x="14668" y="6925"/>
                </a:cubicBezTo>
                <a:cubicBezTo>
                  <a:pt x="16002" y="7592"/>
                  <a:pt x="17526" y="7783"/>
                  <a:pt x="19145" y="7783"/>
                </a:cubicBezTo>
                <a:cubicBezTo>
                  <a:pt x="16954" y="9021"/>
                  <a:pt x="14382" y="8449"/>
                  <a:pt x="13049" y="7497"/>
                </a:cubicBezTo>
                <a:cubicBezTo>
                  <a:pt x="13144" y="7116"/>
                  <a:pt x="13430" y="7211"/>
                  <a:pt x="13621" y="7211"/>
                </a:cubicBezTo>
                <a:cubicBezTo>
                  <a:pt x="12954" y="5116"/>
                  <a:pt x="11716" y="6830"/>
                  <a:pt x="10858" y="7783"/>
                </a:cubicBezTo>
                <a:cubicBezTo>
                  <a:pt x="10858" y="8259"/>
                  <a:pt x="11906" y="7497"/>
                  <a:pt x="12478" y="7878"/>
                </a:cubicBezTo>
                <a:cubicBezTo>
                  <a:pt x="12096" y="8545"/>
                  <a:pt x="11716" y="9116"/>
                  <a:pt x="11144" y="8545"/>
                </a:cubicBezTo>
                <a:cubicBezTo>
                  <a:pt x="11716" y="10164"/>
                  <a:pt x="8954" y="10545"/>
                  <a:pt x="8191" y="10164"/>
                </a:cubicBezTo>
                <a:cubicBezTo>
                  <a:pt x="8191" y="8830"/>
                  <a:pt x="8763" y="10354"/>
                  <a:pt x="8954" y="9116"/>
                </a:cubicBezTo>
                <a:cubicBezTo>
                  <a:pt x="8858" y="10354"/>
                  <a:pt x="9620" y="9307"/>
                  <a:pt x="10573" y="9592"/>
                </a:cubicBezTo>
                <a:cubicBezTo>
                  <a:pt x="10668" y="8830"/>
                  <a:pt x="10382" y="8926"/>
                  <a:pt x="10096" y="8830"/>
                </a:cubicBezTo>
                <a:cubicBezTo>
                  <a:pt x="10096" y="8449"/>
                  <a:pt x="10287" y="8545"/>
                  <a:pt x="10477" y="8545"/>
                </a:cubicBezTo>
                <a:cubicBezTo>
                  <a:pt x="9239" y="8545"/>
                  <a:pt x="8096" y="8735"/>
                  <a:pt x="7429" y="9116"/>
                </a:cubicBezTo>
                <a:cubicBezTo>
                  <a:pt x="8001" y="9021"/>
                  <a:pt x="7810" y="9973"/>
                  <a:pt x="7905" y="10926"/>
                </a:cubicBezTo>
                <a:cubicBezTo>
                  <a:pt x="6667" y="12736"/>
                  <a:pt x="5143" y="13783"/>
                  <a:pt x="4857" y="17784"/>
                </a:cubicBezTo>
                <a:cubicBezTo>
                  <a:pt x="5715" y="16069"/>
                  <a:pt x="6286" y="13402"/>
                  <a:pt x="7715" y="14069"/>
                </a:cubicBezTo>
                <a:cubicBezTo>
                  <a:pt x="7810" y="15498"/>
                  <a:pt x="6953" y="18070"/>
                  <a:pt x="5905" y="18260"/>
                </a:cubicBezTo>
                <a:cubicBezTo>
                  <a:pt x="5810" y="18736"/>
                  <a:pt x="6953" y="17974"/>
                  <a:pt x="6191" y="19022"/>
                </a:cubicBezTo>
                <a:cubicBezTo>
                  <a:pt x="6191" y="19689"/>
                  <a:pt x="6858" y="18736"/>
                  <a:pt x="7144" y="18736"/>
                </a:cubicBezTo>
                <a:cubicBezTo>
                  <a:pt x="6477" y="18165"/>
                  <a:pt x="7334" y="17403"/>
                  <a:pt x="7905" y="17403"/>
                </a:cubicBezTo>
                <a:cubicBezTo>
                  <a:pt x="7525" y="18451"/>
                  <a:pt x="7334" y="19879"/>
                  <a:pt x="6572" y="19784"/>
                </a:cubicBezTo>
                <a:cubicBezTo>
                  <a:pt x="7144" y="20546"/>
                  <a:pt x="6572" y="21308"/>
                  <a:pt x="6858" y="22261"/>
                </a:cubicBezTo>
                <a:cubicBezTo>
                  <a:pt x="7525" y="21880"/>
                  <a:pt x="7525" y="19879"/>
                  <a:pt x="8287" y="19498"/>
                </a:cubicBezTo>
                <a:cubicBezTo>
                  <a:pt x="8763" y="20641"/>
                  <a:pt x="7144" y="20927"/>
                  <a:pt x="7810" y="22261"/>
                </a:cubicBezTo>
                <a:cubicBezTo>
                  <a:pt x="7715" y="22070"/>
                  <a:pt x="6762" y="23499"/>
                  <a:pt x="6953" y="22261"/>
                </a:cubicBezTo>
                <a:cubicBezTo>
                  <a:pt x="7144" y="23594"/>
                  <a:pt x="6762" y="25499"/>
                  <a:pt x="5715" y="26071"/>
                </a:cubicBezTo>
                <a:cubicBezTo>
                  <a:pt x="5524" y="27118"/>
                  <a:pt x="5905" y="29404"/>
                  <a:pt x="5429" y="28166"/>
                </a:cubicBezTo>
                <a:cubicBezTo>
                  <a:pt x="4857" y="28642"/>
                  <a:pt x="5715" y="30262"/>
                  <a:pt x="6096" y="29214"/>
                </a:cubicBezTo>
                <a:cubicBezTo>
                  <a:pt x="5524" y="30547"/>
                  <a:pt x="5334" y="32357"/>
                  <a:pt x="4667" y="33405"/>
                </a:cubicBezTo>
                <a:cubicBezTo>
                  <a:pt x="4667" y="34072"/>
                  <a:pt x="4953" y="34262"/>
                  <a:pt x="5334" y="34167"/>
                </a:cubicBezTo>
                <a:cubicBezTo>
                  <a:pt x="5143" y="36262"/>
                  <a:pt x="5143" y="36548"/>
                  <a:pt x="4667" y="37310"/>
                </a:cubicBezTo>
                <a:cubicBezTo>
                  <a:pt x="5239" y="37310"/>
                  <a:pt x="5239" y="38263"/>
                  <a:pt x="5905" y="38072"/>
                </a:cubicBezTo>
                <a:cubicBezTo>
                  <a:pt x="5524" y="39406"/>
                  <a:pt x="5334" y="39501"/>
                  <a:pt x="4763" y="39787"/>
                </a:cubicBezTo>
                <a:cubicBezTo>
                  <a:pt x="5524" y="40644"/>
                  <a:pt x="4191" y="41692"/>
                  <a:pt x="4286" y="42549"/>
                </a:cubicBezTo>
                <a:cubicBezTo>
                  <a:pt x="3810" y="42168"/>
                  <a:pt x="3334" y="42073"/>
                  <a:pt x="2857" y="42454"/>
                </a:cubicBezTo>
                <a:cubicBezTo>
                  <a:pt x="2476" y="43216"/>
                  <a:pt x="3810" y="41977"/>
                  <a:pt x="3905" y="43216"/>
                </a:cubicBezTo>
                <a:cubicBezTo>
                  <a:pt x="3619" y="43978"/>
                  <a:pt x="2953" y="43692"/>
                  <a:pt x="2762" y="44549"/>
                </a:cubicBezTo>
                <a:cubicBezTo>
                  <a:pt x="2953" y="45121"/>
                  <a:pt x="3714" y="44835"/>
                  <a:pt x="3619" y="45978"/>
                </a:cubicBezTo>
                <a:cubicBezTo>
                  <a:pt x="2381" y="48645"/>
                  <a:pt x="2571" y="53788"/>
                  <a:pt x="666" y="54646"/>
                </a:cubicBezTo>
                <a:cubicBezTo>
                  <a:pt x="381" y="54836"/>
                  <a:pt x="381" y="55693"/>
                  <a:pt x="0" y="56455"/>
                </a:cubicBezTo>
                <a:close/>
                <a:moveTo>
                  <a:pt x="125444" y="10640"/>
                </a:moveTo>
                <a:cubicBezTo>
                  <a:pt x="124777" y="11878"/>
                  <a:pt x="120682" y="9973"/>
                  <a:pt x="120205" y="10259"/>
                </a:cubicBezTo>
                <a:cubicBezTo>
                  <a:pt x="121158" y="9307"/>
                  <a:pt x="124968" y="11593"/>
                  <a:pt x="125444" y="10640"/>
                </a:cubicBezTo>
                <a:close/>
                <a:moveTo>
                  <a:pt x="98107" y="9783"/>
                </a:moveTo>
                <a:cubicBezTo>
                  <a:pt x="97345" y="10164"/>
                  <a:pt x="96202" y="9973"/>
                  <a:pt x="95440" y="9402"/>
                </a:cubicBezTo>
                <a:cubicBezTo>
                  <a:pt x="96202" y="8830"/>
                  <a:pt x="97441" y="9307"/>
                  <a:pt x="98107" y="9783"/>
                </a:cubicBezTo>
                <a:close/>
                <a:moveTo>
                  <a:pt x="93059" y="9783"/>
                </a:moveTo>
                <a:cubicBezTo>
                  <a:pt x="92011" y="9497"/>
                  <a:pt x="91630" y="10069"/>
                  <a:pt x="91059" y="9021"/>
                </a:cubicBezTo>
                <a:cubicBezTo>
                  <a:pt x="91821" y="9021"/>
                  <a:pt x="93250" y="9307"/>
                  <a:pt x="93059" y="9783"/>
                </a:cubicBezTo>
                <a:close/>
                <a:moveTo>
                  <a:pt x="67151" y="83602"/>
                </a:moveTo>
                <a:cubicBezTo>
                  <a:pt x="66675" y="83030"/>
                  <a:pt x="65341" y="84268"/>
                  <a:pt x="64960" y="82840"/>
                </a:cubicBezTo>
                <a:cubicBezTo>
                  <a:pt x="66008" y="82268"/>
                  <a:pt x="66675" y="82363"/>
                  <a:pt x="67151" y="83602"/>
                </a:cubicBezTo>
                <a:close/>
                <a:moveTo>
                  <a:pt x="62007" y="83792"/>
                </a:moveTo>
                <a:cubicBezTo>
                  <a:pt x="64579" y="83221"/>
                  <a:pt x="67437" y="85316"/>
                  <a:pt x="69246" y="83983"/>
                </a:cubicBezTo>
                <a:cubicBezTo>
                  <a:pt x="68961" y="83792"/>
                  <a:pt x="68294" y="84364"/>
                  <a:pt x="68294" y="83602"/>
                </a:cubicBezTo>
                <a:cubicBezTo>
                  <a:pt x="70675" y="84078"/>
                  <a:pt x="72390" y="83887"/>
                  <a:pt x="73819" y="85126"/>
                </a:cubicBezTo>
                <a:cubicBezTo>
                  <a:pt x="70104" y="84935"/>
                  <a:pt x="67341" y="85221"/>
                  <a:pt x="64198" y="84173"/>
                </a:cubicBezTo>
                <a:lnTo>
                  <a:pt x="62674" y="84173"/>
                </a:lnTo>
                <a:cubicBezTo>
                  <a:pt x="62389" y="84364"/>
                  <a:pt x="61055" y="83983"/>
                  <a:pt x="62007" y="83792"/>
                </a:cubicBezTo>
                <a:close/>
                <a:moveTo>
                  <a:pt x="60769" y="82363"/>
                </a:moveTo>
                <a:cubicBezTo>
                  <a:pt x="60103" y="82935"/>
                  <a:pt x="59150" y="82554"/>
                  <a:pt x="58769" y="82268"/>
                </a:cubicBezTo>
                <a:cubicBezTo>
                  <a:pt x="59626" y="81792"/>
                  <a:pt x="60197" y="82173"/>
                  <a:pt x="60769" y="82363"/>
                </a:cubicBezTo>
                <a:close/>
                <a:moveTo>
                  <a:pt x="55245" y="8640"/>
                </a:moveTo>
                <a:cubicBezTo>
                  <a:pt x="54292" y="7592"/>
                  <a:pt x="53054" y="9307"/>
                  <a:pt x="52768" y="7878"/>
                </a:cubicBezTo>
                <a:cubicBezTo>
                  <a:pt x="53530" y="8164"/>
                  <a:pt x="55054" y="7211"/>
                  <a:pt x="55245" y="8640"/>
                </a:cubicBezTo>
                <a:close/>
                <a:moveTo>
                  <a:pt x="50292" y="7783"/>
                </a:moveTo>
                <a:cubicBezTo>
                  <a:pt x="49149" y="7687"/>
                  <a:pt x="48482" y="8354"/>
                  <a:pt x="47625" y="7306"/>
                </a:cubicBezTo>
                <a:cubicBezTo>
                  <a:pt x="48196" y="7021"/>
                  <a:pt x="49911" y="7211"/>
                  <a:pt x="50292" y="7783"/>
                </a:cubicBezTo>
                <a:close/>
                <a:moveTo>
                  <a:pt x="29623" y="7783"/>
                </a:moveTo>
                <a:cubicBezTo>
                  <a:pt x="30099" y="7021"/>
                  <a:pt x="31051" y="6925"/>
                  <a:pt x="31622" y="7878"/>
                </a:cubicBezTo>
                <a:cubicBezTo>
                  <a:pt x="30003" y="8830"/>
                  <a:pt x="28384" y="6735"/>
                  <a:pt x="28384" y="8449"/>
                </a:cubicBezTo>
                <a:cubicBezTo>
                  <a:pt x="27813" y="8640"/>
                  <a:pt x="27717" y="8068"/>
                  <a:pt x="27337" y="8068"/>
                </a:cubicBezTo>
                <a:cubicBezTo>
                  <a:pt x="24765" y="7783"/>
                  <a:pt x="27051" y="7878"/>
                  <a:pt x="28098" y="7402"/>
                </a:cubicBezTo>
                <a:cubicBezTo>
                  <a:pt x="27717" y="6640"/>
                  <a:pt x="26194" y="8259"/>
                  <a:pt x="25812" y="6259"/>
                </a:cubicBezTo>
                <a:cubicBezTo>
                  <a:pt x="27813" y="6544"/>
                  <a:pt x="28670" y="5973"/>
                  <a:pt x="29623" y="7783"/>
                </a:cubicBezTo>
                <a:close/>
                <a:moveTo>
                  <a:pt x="7239" y="13783"/>
                </a:moveTo>
                <a:cubicBezTo>
                  <a:pt x="7620" y="11783"/>
                  <a:pt x="9620" y="11212"/>
                  <a:pt x="10287" y="11116"/>
                </a:cubicBezTo>
                <a:cubicBezTo>
                  <a:pt x="9048" y="12545"/>
                  <a:pt x="8477" y="12831"/>
                  <a:pt x="7239" y="13783"/>
                </a:cubicBezTo>
                <a:close/>
                <a:moveTo>
                  <a:pt x="7810" y="15593"/>
                </a:moveTo>
                <a:cubicBezTo>
                  <a:pt x="8096" y="15403"/>
                  <a:pt x="8477" y="13498"/>
                  <a:pt x="8763" y="14545"/>
                </a:cubicBezTo>
                <a:cubicBezTo>
                  <a:pt x="8667" y="14545"/>
                  <a:pt x="8572" y="14545"/>
                  <a:pt x="8572" y="14926"/>
                </a:cubicBezTo>
                <a:cubicBezTo>
                  <a:pt x="8667" y="15022"/>
                  <a:pt x="8954" y="14926"/>
                  <a:pt x="8954" y="15307"/>
                </a:cubicBezTo>
                <a:cubicBezTo>
                  <a:pt x="8381" y="14736"/>
                  <a:pt x="8096" y="16736"/>
                  <a:pt x="7810" y="15593"/>
                </a:cubicBezTo>
                <a:close/>
                <a:moveTo>
                  <a:pt x="4381" y="54169"/>
                </a:moveTo>
                <a:cubicBezTo>
                  <a:pt x="4191" y="54265"/>
                  <a:pt x="4191" y="54455"/>
                  <a:pt x="4191" y="54836"/>
                </a:cubicBezTo>
                <a:lnTo>
                  <a:pt x="3238" y="54836"/>
                </a:lnTo>
                <a:cubicBezTo>
                  <a:pt x="3143" y="53884"/>
                  <a:pt x="4381" y="53693"/>
                  <a:pt x="4381" y="54169"/>
                </a:cubicBezTo>
                <a:close/>
                <a:moveTo>
                  <a:pt x="3524" y="56646"/>
                </a:moveTo>
                <a:cubicBezTo>
                  <a:pt x="3143" y="56360"/>
                  <a:pt x="2667" y="56170"/>
                  <a:pt x="2667" y="55217"/>
                </a:cubicBezTo>
                <a:cubicBezTo>
                  <a:pt x="3238" y="55122"/>
                  <a:pt x="3524" y="55693"/>
                  <a:pt x="3524" y="56646"/>
                </a:cubicBezTo>
                <a:close/>
                <a:moveTo>
                  <a:pt x="2762" y="57313"/>
                </a:moveTo>
                <a:cubicBezTo>
                  <a:pt x="2762" y="57979"/>
                  <a:pt x="3238" y="57789"/>
                  <a:pt x="3047" y="58741"/>
                </a:cubicBezTo>
                <a:cubicBezTo>
                  <a:pt x="2762" y="58741"/>
                  <a:pt x="2857" y="59313"/>
                  <a:pt x="2667" y="59408"/>
                </a:cubicBezTo>
                <a:cubicBezTo>
                  <a:pt x="2000" y="58075"/>
                  <a:pt x="2667" y="58456"/>
                  <a:pt x="2762" y="57313"/>
                </a:cubicBezTo>
                <a:close/>
              </a:path>
            </a:pathLst>
          </a:custGeom>
          <a:solidFill>
            <a:srgbClr val="237E85"/>
          </a:solidFill>
          <a:ln w="9525" cap="flat">
            <a:noFill/>
            <a:prstDash val="solid"/>
            <a:miter/>
          </a:ln>
        </p:spPr>
        <p:txBody>
          <a:bodyPr rtlCol="0" anchor="ctr"/>
          <a:lstStyle/>
          <a:p>
            <a:endParaRPr lang="en-US"/>
          </a:p>
        </p:txBody>
      </p:sp>
      <p:sp>
        <p:nvSpPr>
          <p:cNvPr id="890" name="צורה חופשית: צורה 863">
            <a:extLst>
              <a:ext uri="{FF2B5EF4-FFF2-40B4-BE49-F238E27FC236}">
                <a16:creationId xmlns:a16="http://schemas.microsoft.com/office/drawing/2014/main" id="{5E83A20F-FF6D-49F8-9823-4896C295EA70}"/>
              </a:ext>
            </a:extLst>
          </p:cNvPr>
          <p:cNvSpPr/>
          <p:nvPr userDrawn="1"/>
        </p:nvSpPr>
        <p:spPr>
          <a:xfrm>
            <a:off x="6042945" y="188622"/>
            <a:ext cx="2476" cy="1162"/>
          </a:xfrm>
          <a:custGeom>
            <a:avLst/>
            <a:gdLst>
              <a:gd name="connsiteX0" fmla="*/ 0 w 2476"/>
              <a:gd name="connsiteY0" fmla="*/ 830 h 1162"/>
              <a:gd name="connsiteX1" fmla="*/ 2477 w 2476"/>
              <a:gd name="connsiteY1" fmla="*/ 544 h 1162"/>
              <a:gd name="connsiteX2" fmla="*/ 0 w 2476"/>
              <a:gd name="connsiteY2" fmla="*/ 830 h 1162"/>
            </a:gdLst>
            <a:ahLst/>
            <a:cxnLst>
              <a:cxn ang="0">
                <a:pos x="connsiteX0" y="connsiteY0"/>
              </a:cxn>
              <a:cxn ang="0">
                <a:pos x="connsiteX1" y="connsiteY1"/>
              </a:cxn>
              <a:cxn ang="0">
                <a:pos x="connsiteX2" y="connsiteY2"/>
              </a:cxn>
            </a:cxnLst>
            <a:rect l="l" t="t" r="r" b="b"/>
            <a:pathLst>
              <a:path w="2476" h="1162">
                <a:moveTo>
                  <a:pt x="0" y="830"/>
                </a:moveTo>
                <a:cubicBezTo>
                  <a:pt x="667" y="1878"/>
                  <a:pt x="1524" y="68"/>
                  <a:pt x="2477" y="544"/>
                </a:cubicBezTo>
                <a:cubicBezTo>
                  <a:pt x="2191" y="-789"/>
                  <a:pt x="762" y="735"/>
                  <a:pt x="0" y="830"/>
                </a:cubicBezTo>
                <a:close/>
              </a:path>
            </a:pathLst>
          </a:custGeom>
          <a:solidFill>
            <a:srgbClr val="237E85"/>
          </a:solidFill>
          <a:ln w="9525" cap="flat">
            <a:noFill/>
            <a:prstDash val="solid"/>
            <a:miter/>
          </a:ln>
        </p:spPr>
        <p:txBody>
          <a:bodyPr rtlCol="0" anchor="ctr"/>
          <a:lstStyle/>
          <a:p>
            <a:endParaRPr lang="en-US"/>
          </a:p>
        </p:txBody>
      </p:sp>
      <p:sp>
        <p:nvSpPr>
          <p:cNvPr id="891" name="צורה חופשית: צורה 864">
            <a:extLst>
              <a:ext uri="{FF2B5EF4-FFF2-40B4-BE49-F238E27FC236}">
                <a16:creationId xmlns:a16="http://schemas.microsoft.com/office/drawing/2014/main" id="{69151F73-E707-40D9-B827-375424AA024F}"/>
              </a:ext>
            </a:extLst>
          </p:cNvPr>
          <p:cNvSpPr/>
          <p:nvPr userDrawn="1"/>
        </p:nvSpPr>
        <p:spPr>
          <a:xfrm>
            <a:off x="6033236" y="193929"/>
            <a:ext cx="1898" cy="1152"/>
          </a:xfrm>
          <a:custGeom>
            <a:avLst/>
            <a:gdLst>
              <a:gd name="connsiteX0" fmla="*/ 1898 w 1898"/>
              <a:gd name="connsiteY0" fmla="*/ 1143 h 1152"/>
              <a:gd name="connsiteX1" fmla="*/ 184 w 1898"/>
              <a:gd name="connsiteY1" fmla="*/ 0 h 1152"/>
              <a:gd name="connsiteX2" fmla="*/ 1898 w 1898"/>
              <a:gd name="connsiteY2" fmla="*/ 1143 h 1152"/>
            </a:gdLst>
            <a:ahLst/>
            <a:cxnLst>
              <a:cxn ang="0">
                <a:pos x="connsiteX0" y="connsiteY0"/>
              </a:cxn>
              <a:cxn ang="0">
                <a:pos x="connsiteX1" y="connsiteY1"/>
              </a:cxn>
              <a:cxn ang="0">
                <a:pos x="connsiteX2" y="connsiteY2"/>
              </a:cxn>
            </a:cxnLst>
            <a:rect l="l" t="t" r="r" b="b"/>
            <a:pathLst>
              <a:path w="1898" h="1152">
                <a:moveTo>
                  <a:pt x="1898" y="1143"/>
                </a:moveTo>
                <a:cubicBezTo>
                  <a:pt x="1518" y="286"/>
                  <a:pt x="565" y="0"/>
                  <a:pt x="184" y="0"/>
                </a:cubicBezTo>
                <a:cubicBezTo>
                  <a:pt x="-578" y="1333"/>
                  <a:pt x="1232" y="1143"/>
                  <a:pt x="1898" y="1143"/>
                </a:cubicBezTo>
                <a:close/>
              </a:path>
            </a:pathLst>
          </a:custGeom>
          <a:solidFill>
            <a:srgbClr val="237E85"/>
          </a:solidFill>
          <a:ln w="9525" cap="flat">
            <a:noFill/>
            <a:prstDash val="solid"/>
            <a:miter/>
          </a:ln>
        </p:spPr>
        <p:txBody>
          <a:bodyPr rtlCol="0" anchor="ctr"/>
          <a:lstStyle/>
          <a:p>
            <a:endParaRPr lang="en-US"/>
          </a:p>
        </p:txBody>
      </p:sp>
      <p:sp>
        <p:nvSpPr>
          <p:cNvPr id="892" name="צורה חופשית: צורה 865">
            <a:extLst>
              <a:ext uri="{FF2B5EF4-FFF2-40B4-BE49-F238E27FC236}">
                <a16:creationId xmlns:a16="http://schemas.microsoft.com/office/drawing/2014/main" id="{875F6A2D-F76B-4A7C-AA27-0B735DB1906D}"/>
              </a:ext>
            </a:extLst>
          </p:cNvPr>
          <p:cNvSpPr/>
          <p:nvPr userDrawn="1"/>
        </p:nvSpPr>
        <p:spPr>
          <a:xfrm>
            <a:off x="6066567" y="271129"/>
            <a:ext cx="2000" cy="648"/>
          </a:xfrm>
          <a:custGeom>
            <a:avLst/>
            <a:gdLst>
              <a:gd name="connsiteX0" fmla="*/ 2000 w 2000"/>
              <a:gd name="connsiteY0" fmla="*/ 619 h 648"/>
              <a:gd name="connsiteX1" fmla="*/ 0 w 2000"/>
              <a:gd name="connsiteY1" fmla="*/ 238 h 648"/>
              <a:gd name="connsiteX2" fmla="*/ 2000 w 2000"/>
              <a:gd name="connsiteY2" fmla="*/ 619 h 648"/>
            </a:gdLst>
            <a:ahLst/>
            <a:cxnLst>
              <a:cxn ang="0">
                <a:pos x="connsiteX0" y="connsiteY0"/>
              </a:cxn>
              <a:cxn ang="0">
                <a:pos x="connsiteX1" y="connsiteY1"/>
              </a:cxn>
              <a:cxn ang="0">
                <a:pos x="connsiteX2" y="connsiteY2"/>
              </a:cxn>
            </a:cxnLst>
            <a:rect l="l" t="t" r="r" b="b"/>
            <a:pathLst>
              <a:path w="2000" h="648">
                <a:moveTo>
                  <a:pt x="2000" y="619"/>
                </a:moveTo>
                <a:cubicBezTo>
                  <a:pt x="1429" y="-333"/>
                  <a:pt x="858" y="48"/>
                  <a:pt x="0" y="238"/>
                </a:cubicBezTo>
                <a:cubicBezTo>
                  <a:pt x="286" y="1000"/>
                  <a:pt x="1429" y="429"/>
                  <a:pt x="2000" y="619"/>
                </a:cubicBezTo>
                <a:close/>
              </a:path>
            </a:pathLst>
          </a:custGeom>
          <a:solidFill>
            <a:srgbClr val="237E85"/>
          </a:solidFill>
          <a:ln w="9525" cap="flat">
            <a:noFill/>
            <a:prstDash val="solid"/>
            <a:miter/>
          </a:ln>
        </p:spPr>
        <p:txBody>
          <a:bodyPr rtlCol="0" anchor="ctr"/>
          <a:lstStyle/>
          <a:p>
            <a:endParaRPr lang="en-US"/>
          </a:p>
        </p:txBody>
      </p:sp>
      <p:sp>
        <p:nvSpPr>
          <p:cNvPr id="893" name="צורה חופשית: צורה 866">
            <a:extLst>
              <a:ext uri="{FF2B5EF4-FFF2-40B4-BE49-F238E27FC236}">
                <a16:creationId xmlns:a16="http://schemas.microsoft.com/office/drawing/2014/main" id="{7F2B2800-6DD0-41BD-9BF4-2A99EB37BD90}"/>
              </a:ext>
            </a:extLst>
          </p:cNvPr>
          <p:cNvSpPr/>
          <p:nvPr userDrawn="1"/>
        </p:nvSpPr>
        <p:spPr>
          <a:xfrm>
            <a:off x="6098285" y="275300"/>
            <a:ext cx="3905" cy="1162"/>
          </a:xfrm>
          <a:custGeom>
            <a:avLst/>
            <a:gdLst>
              <a:gd name="connsiteX0" fmla="*/ 0 w 3905"/>
              <a:gd name="connsiteY0" fmla="*/ 734 h 1162"/>
              <a:gd name="connsiteX1" fmla="*/ 3906 w 3905"/>
              <a:gd name="connsiteY1" fmla="*/ 829 h 1162"/>
              <a:gd name="connsiteX2" fmla="*/ 0 w 3905"/>
              <a:gd name="connsiteY2" fmla="*/ 734 h 1162"/>
            </a:gdLst>
            <a:ahLst/>
            <a:cxnLst>
              <a:cxn ang="0">
                <a:pos x="connsiteX0" y="connsiteY0"/>
              </a:cxn>
              <a:cxn ang="0">
                <a:pos x="connsiteX1" y="connsiteY1"/>
              </a:cxn>
              <a:cxn ang="0">
                <a:pos x="connsiteX2" y="connsiteY2"/>
              </a:cxn>
            </a:cxnLst>
            <a:rect l="l" t="t" r="r" b="b"/>
            <a:pathLst>
              <a:path w="3905" h="1162">
                <a:moveTo>
                  <a:pt x="0" y="734"/>
                </a:moveTo>
                <a:cubicBezTo>
                  <a:pt x="381" y="1782"/>
                  <a:pt x="2667" y="543"/>
                  <a:pt x="3906" y="829"/>
                </a:cubicBezTo>
                <a:cubicBezTo>
                  <a:pt x="2857" y="-695"/>
                  <a:pt x="1714" y="258"/>
                  <a:pt x="0" y="734"/>
                </a:cubicBezTo>
                <a:close/>
              </a:path>
            </a:pathLst>
          </a:custGeom>
          <a:solidFill>
            <a:srgbClr val="237E85"/>
          </a:solidFill>
          <a:ln w="9525" cap="flat">
            <a:noFill/>
            <a:prstDash val="solid"/>
            <a:miter/>
          </a:ln>
        </p:spPr>
        <p:txBody>
          <a:bodyPr rtlCol="0" anchor="ctr"/>
          <a:lstStyle/>
          <a:p>
            <a:endParaRPr lang="en-US"/>
          </a:p>
        </p:txBody>
      </p:sp>
      <p:sp>
        <p:nvSpPr>
          <p:cNvPr id="894" name="צורה חופשית: צורה 867">
            <a:extLst>
              <a:ext uri="{FF2B5EF4-FFF2-40B4-BE49-F238E27FC236}">
                <a16:creationId xmlns:a16="http://schemas.microsoft.com/office/drawing/2014/main" id="{8EC866F7-02D8-4C6A-8D93-41031E5DC1B8}"/>
              </a:ext>
            </a:extLst>
          </p:cNvPr>
          <p:cNvSpPr/>
          <p:nvPr userDrawn="1"/>
        </p:nvSpPr>
        <p:spPr>
          <a:xfrm>
            <a:off x="6036087" y="187996"/>
            <a:ext cx="1428" cy="1577"/>
          </a:xfrm>
          <a:custGeom>
            <a:avLst/>
            <a:gdLst>
              <a:gd name="connsiteX0" fmla="*/ 0 w 1428"/>
              <a:gd name="connsiteY0" fmla="*/ 1170 h 1577"/>
              <a:gd name="connsiteX1" fmla="*/ 1048 w 1428"/>
              <a:gd name="connsiteY1" fmla="*/ 1551 h 1577"/>
              <a:gd name="connsiteX2" fmla="*/ 1428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2" y="313"/>
                  <a:pt x="1048" y="1551"/>
                </a:cubicBezTo>
                <a:cubicBezTo>
                  <a:pt x="1524" y="1265"/>
                  <a:pt x="762" y="217"/>
                  <a:pt x="1428" y="122"/>
                </a:cubicBezTo>
                <a:cubicBezTo>
                  <a:pt x="1238" y="-449"/>
                  <a:pt x="571" y="1170"/>
                  <a:pt x="0" y="1170"/>
                </a:cubicBezTo>
                <a:close/>
              </a:path>
            </a:pathLst>
          </a:custGeom>
          <a:solidFill>
            <a:srgbClr val="237E85"/>
          </a:solidFill>
          <a:ln w="9525" cap="flat">
            <a:noFill/>
            <a:prstDash val="solid"/>
            <a:miter/>
          </a:ln>
        </p:spPr>
        <p:txBody>
          <a:bodyPr rtlCol="0" anchor="ctr"/>
          <a:lstStyle/>
          <a:p>
            <a:endParaRPr lang="en-US"/>
          </a:p>
        </p:txBody>
      </p:sp>
      <p:sp>
        <p:nvSpPr>
          <p:cNvPr id="895" name="צורה חופשית: צורה 868">
            <a:extLst>
              <a:ext uri="{FF2B5EF4-FFF2-40B4-BE49-F238E27FC236}">
                <a16:creationId xmlns:a16="http://schemas.microsoft.com/office/drawing/2014/main" id="{2EC46FAF-98E4-48FA-A463-73C3115C8F18}"/>
              </a:ext>
            </a:extLst>
          </p:cNvPr>
          <p:cNvSpPr/>
          <p:nvPr userDrawn="1"/>
        </p:nvSpPr>
        <p:spPr>
          <a:xfrm>
            <a:off x="6035897" y="193669"/>
            <a:ext cx="1809" cy="478"/>
          </a:xfrm>
          <a:custGeom>
            <a:avLst/>
            <a:gdLst>
              <a:gd name="connsiteX0" fmla="*/ 1810 w 1809"/>
              <a:gd name="connsiteY0" fmla="*/ 450 h 478"/>
              <a:gd name="connsiteX1" fmla="*/ 0 w 1809"/>
              <a:gd name="connsiteY1" fmla="*/ 69 h 478"/>
              <a:gd name="connsiteX2" fmla="*/ 1810 w 1809"/>
              <a:gd name="connsiteY2" fmla="*/ 450 h 478"/>
            </a:gdLst>
            <a:ahLst/>
            <a:cxnLst>
              <a:cxn ang="0">
                <a:pos x="connsiteX0" y="connsiteY0"/>
              </a:cxn>
              <a:cxn ang="0">
                <a:pos x="connsiteX1" y="connsiteY1"/>
              </a:cxn>
              <a:cxn ang="0">
                <a:pos x="connsiteX2" y="connsiteY2"/>
              </a:cxn>
            </a:cxnLst>
            <a:rect l="l" t="t" r="r" b="b"/>
            <a:pathLst>
              <a:path w="1809" h="478">
                <a:moveTo>
                  <a:pt x="1810" y="450"/>
                </a:moveTo>
                <a:cubicBezTo>
                  <a:pt x="1619" y="-407"/>
                  <a:pt x="571" y="260"/>
                  <a:pt x="0" y="69"/>
                </a:cubicBezTo>
                <a:cubicBezTo>
                  <a:pt x="285" y="831"/>
                  <a:pt x="1238" y="260"/>
                  <a:pt x="1810" y="450"/>
                </a:cubicBezTo>
                <a:close/>
              </a:path>
            </a:pathLst>
          </a:custGeom>
          <a:solidFill>
            <a:srgbClr val="237E85"/>
          </a:solidFill>
          <a:ln w="9525" cap="flat">
            <a:noFill/>
            <a:prstDash val="solid"/>
            <a:miter/>
          </a:ln>
        </p:spPr>
        <p:txBody>
          <a:bodyPr rtlCol="0" anchor="ctr"/>
          <a:lstStyle/>
          <a:p>
            <a:endParaRPr lang="en-US"/>
          </a:p>
        </p:txBody>
      </p:sp>
      <p:sp>
        <p:nvSpPr>
          <p:cNvPr id="896" name="צורה חופשית: צורה 869">
            <a:extLst>
              <a:ext uri="{FF2B5EF4-FFF2-40B4-BE49-F238E27FC236}">
                <a16:creationId xmlns:a16="http://schemas.microsoft.com/office/drawing/2014/main" id="{6D8946EC-8F81-4230-BADD-A7012AC73B2A}"/>
              </a:ext>
            </a:extLst>
          </p:cNvPr>
          <p:cNvSpPr/>
          <p:nvPr userDrawn="1"/>
        </p:nvSpPr>
        <p:spPr>
          <a:xfrm>
            <a:off x="6050470" y="361854"/>
            <a:ext cx="1524" cy="489"/>
          </a:xfrm>
          <a:custGeom>
            <a:avLst/>
            <a:gdLst>
              <a:gd name="connsiteX0" fmla="*/ 1524 w 1524"/>
              <a:gd name="connsiteY0" fmla="*/ 476 h 489"/>
              <a:gd name="connsiteX1" fmla="*/ 0 w 1524"/>
              <a:gd name="connsiteY1" fmla="*/ 0 h 489"/>
              <a:gd name="connsiteX2" fmla="*/ 1524 w 1524"/>
              <a:gd name="connsiteY2" fmla="*/ 476 h 489"/>
            </a:gdLst>
            <a:ahLst/>
            <a:cxnLst>
              <a:cxn ang="0">
                <a:pos x="connsiteX0" y="connsiteY0"/>
              </a:cxn>
              <a:cxn ang="0">
                <a:pos x="connsiteX1" y="connsiteY1"/>
              </a:cxn>
              <a:cxn ang="0">
                <a:pos x="connsiteX2" y="connsiteY2"/>
              </a:cxn>
            </a:cxnLst>
            <a:rect l="l" t="t" r="r" b="b"/>
            <a:pathLst>
              <a:path w="1524" h="489">
                <a:moveTo>
                  <a:pt x="1524" y="476"/>
                </a:moveTo>
                <a:cubicBezTo>
                  <a:pt x="1334" y="-381"/>
                  <a:pt x="477" y="286"/>
                  <a:pt x="0" y="0"/>
                </a:cubicBezTo>
                <a:cubicBezTo>
                  <a:pt x="95" y="857"/>
                  <a:pt x="1048" y="286"/>
                  <a:pt x="1524" y="476"/>
                </a:cubicBezTo>
                <a:close/>
              </a:path>
            </a:pathLst>
          </a:custGeom>
          <a:solidFill>
            <a:srgbClr val="237E85"/>
          </a:solidFill>
          <a:ln w="9525" cap="flat">
            <a:noFill/>
            <a:prstDash val="solid"/>
            <a:miter/>
          </a:ln>
        </p:spPr>
        <p:txBody>
          <a:bodyPr rtlCol="0" anchor="ctr"/>
          <a:lstStyle/>
          <a:p>
            <a:endParaRPr lang="en-US"/>
          </a:p>
        </p:txBody>
      </p:sp>
      <p:sp>
        <p:nvSpPr>
          <p:cNvPr id="897" name="צורה חופשית: צורה 870">
            <a:extLst>
              <a:ext uri="{FF2B5EF4-FFF2-40B4-BE49-F238E27FC236}">
                <a16:creationId xmlns:a16="http://schemas.microsoft.com/office/drawing/2014/main" id="{34CEFE64-ECD1-4514-AB14-8782EF335706}"/>
              </a:ext>
            </a:extLst>
          </p:cNvPr>
          <p:cNvSpPr/>
          <p:nvPr userDrawn="1"/>
        </p:nvSpPr>
        <p:spPr>
          <a:xfrm>
            <a:off x="6050756" y="356169"/>
            <a:ext cx="1333" cy="1589"/>
          </a:xfrm>
          <a:custGeom>
            <a:avLst/>
            <a:gdLst>
              <a:gd name="connsiteX0" fmla="*/ 952 w 1333"/>
              <a:gd name="connsiteY0" fmla="*/ 1590 h 1589"/>
              <a:gd name="connsiteX1" fmla="*/ 1334 w 1333"/>
              <a:gd name="connsiteY1" fmla="*/ 161 h 1589"/>
              <a:gd name="connsiteX2" fmla="*/ 0 w 1333"/>
              <a:gd name="connsiteY2" fmla="*/ 1114 h 1589"/>
              <a:gd name="connsiteX3" fmla="*/ 952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2" y="1590"/>
                </a:moveTo>
                <a:cubicBezTo>
                  <a:pt x="1429" y="1304"/>
                  <a:pt x="762" y="256"/>
                  <a:pt x="1334" y="161"/>
                </a:cubicBezTo>
                <a:cubicBezTo>
                  <a:pt x="1143" y="-506"/>
                  <a:pt x="476" y="1114"/>
                  <a:pt x="0" y="1114"/>
                </a:cubicBezTo>
                <a:cubicBezTo>
                  <a:pt x="95" y="2447"/>
                  <a:pt x="952" y="352"/>
                  <a:pt x="952" y="1590"/>
                </a:cubicBezTo>
                <a:close/>
              </a:path>
            </a:pathLst>
          </a:custGeom>
          <a:solidFill>
            <a:srgbClr val="237E85"/>
          </a:solidFill>
          <a:ln w="9525" cap="flat">
            <a:noFill/>
            <a:prstDash val="solid"/>
            <a:miter/>
          </a:ln>
        </p:spPr>
        <p:txBody>
          <a:bodyPr rtlCol="0" anchor="ctr"/>
          <a:lstStyle/>
          <a:p>
            <a:endParaRPr lang="en-US"/>
          </a:p>
        </p:txBody>
      </p:sp>
      <p:sp>
        <p:nvSpPr>
          <p:cNvPr id="898" name="צורה חופשית: צורה 871">
            <a:extLst>
              <a:ext uri="{FF2B5EF4-FFF2-40B4-BE49-F238E27FC236}">
                <a16:creationId xmlns:a16="http://schemas.microsoft.com/office/drawing/2014/main" id="{8241B6D9-65B4-4ACA-9DCC-CE1A9FA4CF4E}"/>
              </a:ext>
            </a:extLst>
          </p:cNvPr>
          <p:cNvSpPr/>
          <p:nvPr userDrawn="1"/>
        </p:nvSpPr>
        <p:spPr>
          <a:xfrm>
            <a:off x="6056852" y="357097"/>
            <a:ext cx="2190" cy="1050"/>
          </a:xfrm>
          <a:custGeom>
            <a:avLst/>
            <a:gdLst>
              <a:gd name="connsiteX0" fmla="*/ 2191 w 2190"/>
              <a:gd name="connsiteY0" fmla="*/ 566 h 1050"/>
              <a:gd name="connsiteX1" fmla="*/ 0 w 2190"/>
              <a:gd name="connsiteY1" fmla="*/ 756 h 1050"/>
              <a:gd name="connsiteX2" fmla="*/ 2191 w 2190"/>
              <a:gd name="connsiteY2" fmla="*/ 566 h 1050"/>
            </a:gdLst>
            <a:ahLst/>
            <a:cxnLst>
              <a:cxn ang="0">
                <a:pos x="connsiteX0" y="connsiteY0"/>
              </a:cxn>
              <a:cxn ang="0">
                <a:pos x="connsiteX1" y="connsiteY1"/>
              </a:cxn>
              <a:cxn ang="0">
                <a:pos x="connsiteX2" y="connsiteY2"/>
              </a:cxn>
            </a:cxnLst>
            <a:rect l="l" t="t" r="r" b="b"/>
            <a:pathLst>
              <a:path w="2190" h="1050">
                <a:moveTo>
                  <a:pt x="2191" y="566"/>
                </a:moveTo>
                <a:cubicBezTo>
                  <a:pt x="2000" y="-768"/>
                  <a:pt x="571" y="661"/>
                  <a:pt x="0" y="756"/>
                </a:cubicBezTo>
                <a:cubicBezTo>
                  <a:pt x="476" y="1709"/>
                  <a:pt x="1334" y="-6"/>
                  <a:pt x="2191" y="566"/>
                </a:cubicBezTo>
                <a:close/>
              </a:path>
            </a:pathLst>
          </a:custGeom>
          <a:solidFill>
            <a:srgbClr val="237E85"/>
          </a:solidFill>
          <a:ln w="9525" cap="flat">
            <a:noFill/>
            <a:prstDash val="solid"/>
            <a:miter/>
          </a:ln>
        </p:spPr>
        <p:txBody>
          <a:bodyPr rtlCol="0" anchor="ctr"/>
          <a:lstStyle/>
          <a:p>
            <a:endParaRPr lang="en-US"/>
          </a:p>
        </p:txBody>
      </p:sp>
      <p:sp>
        <p:nvSpPr>
          <p:cNvPr id="899" name="צורה חופשית: צורה 872">
            <a:extLst>
              <a:ext uri="{FF2B5EF4-FFF2-40B4-BE49-F238E27FC236}">
                <a16:creationId xmlns:a16="http://schemas.microsoft.com/office/drawing/2014/main" id="{1C476AC1-192C-44CC-822C-D514A8F3B15D}"/>
              </a:ext>
            </a:extLst>
          </p:cNvPr>
          <p:cNvSpPr/>
          <p:nvPr userDrawn="1"/>
        </p:nvSpPr>
        <p:spPr>
          <a:xfrm>
            <a:off x="6048026" y="362045"/>
            <a:ext cx="1682" cy="1152"/>
          </a:xfrm>
          <a:custGeom>
            <a:avLst/>
            <a:gdLst>
              <a:gd name="connsiteX0" fmla="*/ 158 w 1682"/>
              <a:gd name="connsiteY0" fmla="*/ 0 h 1152"/>
              <a:gd name="connsiteX1" fmla="*/ 1683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9" y="1334"/>
                  <a:pt x="1111" y="1143"/>
                  <a:pt x="1683" y="1143"/>
                </a:cubicBezTo>
                <a:cubicBezTo>
                  <a:pt x="1397" y="381"/>
                  <a:pt x="540" y="0"/>
                  <a:pt x="158" y="0"/>
                </a:cubicBezTo>
                <a:close/>
              </a:path>
            </a:pathLst>
          </a:custGeom>
          <a:solidFill>
            <a:srgbClr val="237E85"/>
          </a:solidFill>
          <a:ln w="9525" cap="flat">
            <a:noFill/>
            <a:prstDash val="solid"/>
            <a:miter/>
          </a:ln>
        </p:spPr>
        <p:txBody>
          <a:bodyPr rtlCol="0" anchor="ctr"/>
          <a:lstStyle/>
          <a:p>
            <a:endParaRPr lang="en-US"/>
          </a:p>
        </p:txBody>
      </p:sp>
      <p:sp>
        <p:nvSpPr>
          <p:cNvPr id="900" name="צורה חופשית: צורה 873">
            <a:extLst>
              <a:ext uri="{FF2B5EF4-FFF2-40B4-BE49-F238E27FC236}">
                <a16:creationId xmlns:a16="http://schemas.microsoft.com/office/drawing/2014/main" id="{42E99D3D-ED5E-4BB5-A5E8-099BF845E1B0}"/>
              </a:ext>
            </a:extLst>
          </p:cNvPr>
          <p:cNvSpPr/>
          <p:nvPr userDrawn="1"/>
        </p:nvSpPr>
        <p:spPr>
          <a:xfrm>
            <a:off x="6073616" y="358711"/>
            <a:ext cx="4032" cy="1047"/>
          </a:xfrm>
          <a:custGeom>
            <a:avLst/>
            <a:gdLst>
              <a:gd name="connsiteX0" fmla="*/ 952 w 4032"/>
              <a:gd name="connsiteY0" fmla="*/ 95 h 1047"/>
              <a:gd name="connsiteX1" fmla="*/ 0 w 4032"/>
              <a:gd name="connsiteY1" fmla="*/ 0 h 1047"/>
              <a:gd name="connsiteX2" fmla="*/ 4000 w 4032"/>
              <a:gd name="connsiteY2" fmla="*/ 1048 h 1047"/>
              <a:gd name="connsiteX3" fmla="*/ 952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2" y="95"/>
                </a:moveTo>
                <a:lnTo>
                  <a:pt x="0" y="0"/>
                </a:lnTo>
                <a:cubicBezTo>
                  <a:pt x="1619" y="952"/>
                  <a:pt x="3047" y="572"/>
                  <a:pt x="4000" y="1048"/>
                </a:cubicBezTo>
                <a:cubicBezTo>
                  <a:pt x="4381" y="-286"/>
                  <a:pt x="1238" y="381"/>
                  <a:pt x="952" y="95"/>
                </a:cubicBezTo>
                <a:close/>
              </a:path>
            </a:pathLst>
          </a:custGeom>
          <a:solidFill>
            <a:srgbClr val="237E85"/>
          </a:solidFill>
          <a:ln w="9525" cap="flat">
            <a:noFill/>
            <a:prstDash val="solid"/>
            <a:miter/>
          </a:ln>
        </p:spPr>
        <p:txBody>
          <a:bodyPr rtlCol="0" anchor="ctr"/>
          <a:lstStyle/>
          <a:p>
            <a:endParaRPr lang="en-US"/>
          </a:p>
        </p:txBody>
      </p:sp>
      <p:sp>
        <p:nvSpPr>
          <p:cNvPr id="901" name="צורה חופשית: צורה 874">
            <a:extLst>
              <a:ext uri="{FF2B5EF4-FFF2-40B4-BE49-F238E27FC236}">
                <a16:creationId xmlns:a16="http://schemas.microsoft.com/office/drawing/2014/main" id="{9FDD6E19-A757-4974-84D1-8FFBB2BA8343}"/>
              </a:ext>
            </a:extLst>
          </p:cNvPr>
          <p:cNvSpPr/>
          <p:nvPr userDrawn="1"/>
        </p:nvSpPr>
        <p:spPr>
          <a:xfrm>
            <a:off x="6062002" y="362045"/>
            <a:ext cx="1517" cy="1155"/>
          </a:xfrm>
          <a:custGeom>
            <a:avLst/>
            <a:gdLst>
              <a:gd name="connsiteX0" fmla="*/ 1517 w 1517"/>
              <a:gd name="connsiteY0" fmla="*/ 857 h 1155"/>
              <a:gd name="connsiteX1" fmla="*/ 184 w 1517"/>
              <a:gd name="connsiteY1" fmla="*/ 0 h 1155"/>
              <a:gd name="connsiteX2" fmla="*/ 564 w 1517"/>
              <a:gd name="connsiteY2" fmla="*/ 762 h 1155"/>
              <a:gd name="connsiteX3" fmla="*/ 1517 w 1517"/>
              <a:gd name="connsiteY3" fmla="*/ 857 h 1155"/>
            </a:gdLst>
            <a:ahLst/>
            <a:cxnLst>
              <a:cxn ang="0">
                <a:pos x="connsiteX0" y="connsiteY0"/>
              </a:cxn>
              <a:cxn ang="0">
                <a:pos x="connsiteX1" y="connsiteY1"/>
              </a:cxn>
              <a:cxn ang="0">
                <a:pos x="connsiteX2" y="connsiteY2"/>
              </a:cxn>
              <a:cxn ang="0">
                <a:pos x="connsiteX3" y="connsiteY3"/>
              </a:cxn>
            </a:cxnLst>
            <a:rect l="l" t="t" r="r" b="b"/>
            <a:pathLst>
              <a:path w="1517" h="1155">
                <a:moveTo>
                  <a:pt x="1517" y="857"/>
                </a:moveTo>
                <a:cubicBezTo>
                  <a:pt x="1327" y="191"/>
                  <a:pt x="755" y="0"/>
                  <a:pt x="184" y="0"/>
                </a:cubicBezTo>
                <a:cubicBezTo>
                  <a:pt x="-578" y="572"/>
                  <a:pt x="1327" y="191"/>
                  <a:pt x="564" y="762"/>
                </a:cubicBezTo>
                <a:cubicBezTo>
                  <a:pt x="660" y="1810"/>
                  <a:pt x="1041" y="381"/>
                  <a:pt x="1517" y="857"/>
                </a:cubicBezTo>
                <a:close/>
              </a:path>
            </a:pathLst>
          </a:custGeom>
          <a:solidFill>
            <a:srgbClr val="237E85"/>
          </a:solidFill>
          <a:ln w="9525" cap="flat">
            <a:noFill/>
            <a:prstDash val="solid"/>
            <a:miter/>
          </a:ln>
        </p:spPr>
        <p:txBody>
          <a:bodyPr rtlCol="0" anchor="ctr"/>
          <a:lstStyle/>
          <a:p>
            <a:endParaRPr lang="en-US"/>
          </a:p>
        </p:txBody>
      </p:sp>
      <p:sp>
        <p:nvSpPr>
          <p:cNvPr id="902" name="צורה חופשית: צורה 875">
            <a:extLst>
              <a:ext uri="{FF2B5EF4-FFF2-40B4-BE49-F238E27FC236}">
                <a16:creationId xmlns:a16="http://schemas.microsoft.com/office/drawing/2014/main" id="{5840E6EF-CBBE-415E-BC4E-AF781FD6A722}"/>
              </a:ext>
            </a:extLst>
          </p:cNvPr>
          <p:cNvSpPr/>
          <p:nvPr userDrawn="1"/>
        </p:nvSpPr>
        <p:spPr>
          <a:xfrm>
            <a:off x="6073521" y="44018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334" y="-321"/>
                  <a:pt x="762" y="60"/>
                  <a:pt x="0" y="156"/>
                </a:cubicBezTo>
                <a:cubicBezTo>
                  <a:pt x="190" y="1013"/>
                  <a:pt x="1238" y="346"/>
                  <a:pt x="1714" y="632"/>
                </a:cubicBezTo>
                <a:close/>
              </a:path>
            </a:pathLst>
          </a:custGeom>
          <a:solidFill>
            <a:srgbClr val="237E85"/>
          </a:solidFill>
          <a:ln w="9525" cap="flat">
            <a:noFill/>
            <a:prstDash val="solid"/>
            <a:miter/>
          </a:ln>
        </p:spPr>
        <p:txBody>
          <a:bodyPr rtlCol="0" anchor="ctr"/>
          <a:lstStyle/>
          <a:p>
            <a:endParaRPr lang="en-US"/>
          </a:p>
        </p:txBody>
      </p:sp>
      <p:sp>
        <p:nvSpPr>
          <p:cNvPr id="903" name="צורה חופשית: צורה 876">
            <a:extLst>
              <a:ext uri="{FF2B5EF4-FFF2-40B4-BE49-F238E27FC236}">
                <a16:creationId xmlns:a16="http://schemas.microsoft.com/office/drawing/2014/main" id="{A3CC6965-8CB3-4EED-A174-B009899508C5}"/>
              </a:ext>
            </a:extLst>
          </p:cNvPr>
          <p:cNvSpPr/>
          <p:nvPr userDrawn="1"/>
        </p:nvSpPr>
        <p:spPr>
          <a:xfrm>
            <a:off x="6152387" y="371379"/>
            <a:ext cx="476" cy="42"/>
          </a:xfrm>
          <a:custGeom>
            <a:avLst/>
            <a:gdLst>
              <a:gd name="connsiteX0" fmla="*/ 0 w 476"/>
              <a:gd name="connsiteY0" fmla="*/ 0 h 42"/>
              <a:gd name="connsiteX1" fmla="*/ 476 w 476"/>
              <a:gd name="connsiteY1" fmla="*/ 0 h 42"/>
              <a:gd name="connsiteX2" fmla="*/ 0 w 476"/>
              <a:gd name="connsiteY2" fmla="*/ 0 h 42"/>
            </a:gdLst>
            <a:ahLst/>
            <a:cxnLst>
              <a:cxn ang="0">
                <a:pos x="connsiteX0" y="connsiteY0"/>
              </a:cxn>
              <a:cxn ang="0">
                <a:pos x="connsiteX1" y="connsiteY1"/>
              </a:cxn>
              <a:cxn ang="0">
                <a:pos x="connsiteX2" y="connsiteY2"/>
              </a:cxn>
            </a:cxnLst>
            <a:rect l="l" t="t" r="r" b="b"/>
            <a:pathLst>
              <a:path w="476" h="42">
                <a:moveTo>
                  <a:pt x="0" y="0"/>
                </a:moveTo>
                <a:cubicBezTo>
                  <a:pt x="191" y="0"/>
                  <a:pt x="381" y="0"/>
                  <a:pt x="476" y="0"/>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904" name="צורה חופשית: צורה 877">
            <a:extLst>
              <a:ext uri="{FF2B5EF4-FFF2-40B4-BE49-F238E27FC236}">
                <a16:creationId xmlns:a16="http://schemas.microsoft.com/office/drawing/2014/main" id="{1B164762-922B-4154-A6CA-D40F99B5DE59}"/>
              </a:ext>
            </a:extLst>
          </p:cNvPr>
          <p:cNvSpPr/>
          <p:nvPr userDrawn="1"/>
        </p:nvSpPr>
        <p:spPr>
          <a:xfrm>
            <a:off x="6037707" y="357575"/>
            <a:ext cx="131254" cy="91497"/>
          </a:xfrm>
          <a:custGeom>
            <a:avLst/>
            <a:gdLst>
              <a:gd name="connsiteX0" fmla="*/ 6001 w 131254"/>
              <a:gd name="connsiteY0" fmla="*/ 74002 h 91497"/>
              <a:gd name="connsiteX1" fmla="*/ 5619 w 131254"/>
              <a:gd name="connsiteY1" fmla="*/ 72955 h 91497"/>
              <a:gd name="connsiteX2" fmla="*/ 10001 w 131254"/>
              <a:gd name="connsiteY2" fmla="*/ 77908 h 91497"/>
              <a:gd name="connsiteX3" fmla="*/ 11144 w 131254"/>
              <a:gd name="connsiteY3" fmla="*/ 79432 h 91497"/>
              <a:gd name="connsiteX4" fmla="*/ 15240 w 131254"/>
              <a:gd name="connsiteY4" fmla="*/ 79717 h 91497"/>
              <a:gd name="connsiteX5" fmla="*/ 13525 w 131254"/>
              <a:gd name="connsiteY5" fmla="*/ 80956 h 91497"/>
              <a:gd name="connsiteX6" fmla="*/ 16383 w 131254"/>
              <a:gd name="connsiteY6" fmla="*/ 82289 h 91497"/>
              <a:gd name="connsiteX7" fmla="*/ 16954 w 131254"/>
              <a:gd name="connsiteY7" fmla="*/ 81622 h 91497"/>
              <a:gd name="connsiteX8" fmla="*/ 16573 w 131254"/>
              <a:gd name="connsiteY8" fmla="*/ 81908 h 91497"/>
              <a:gd name="connsiteX9" fmla="*/ 29051 w 131254"/>
              <a:gd name="connsiteY9" fmla="*/ 82575 h 91497"/>
              <a:gd name="connsiteX10" fmla="*/ 28956 w 131254"/>
              <a:gd name="connsiteY10" fmla="*/ 81527 h 91497"/>
              <a:gd name="connsiteX11" fmla="*/ 29527 w 131254"/>
              <a:gd name="connsiteY11" fmla="*/ 82289 h 91497"/>
              <a:gd name="connsiteX12" fmla="*/ 31813 w 131254"/>
              <a:gd name="connsiteY12" fmla="*/ 83527 h 91497"/>
              <a:gd name="connsiteX13" fmla="*/ 32290 w 131254"/>
              <a:gd name="connsiteY13" fmla="*/ 81813 h 91497"/>
              <a:gd name="connsiteX14" fmla="*/ 34480 w 131254"/>
              <a:gd name="connsiteY14" fmla="*/ 82670 h 91497"/>
              <a:gd name="connsiteX15" fmla="*/ 33623 w 131254"/>
              <a:gd name="connsiteY15" fmla="*/ 81908 h 91497"/>
              <a:gd name="connsiteX16" fmla="*/ 35243 w 131254"/>
              <a:gd name="connsiteY16" fmla="*/ 82003 h 91497"/>
              <a:gd name="connsiteX17" fmla="*/ 34766 w 131254"/>
              <a:gd name="connsiteY17" fmla="*/ 82289 h 91497"/>
              <a:gd name="connsiteX18" fmla="*/ 35719 w 131254"/>
              <a:gd name="connsiteY18" fmla="*/ 82670 h 91497"/>
              <a:gd name="connsiteX19" fmla="*/ 35623 w 131254"/>
              <a:gd name="connsiteY19" fmla="*/ 81908 h 91497"/>
              <a:gd name="connsiteX20" fmla="*/ 39529 w 131254"/>
              <a:gd name="connsiteY20" fmla="*/ 82575 h 91497"/>
              <a:gd name="connsiteX21" fmla="*/ 39434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8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39 w 131254"/>
              <a:gd name="connsiteY32" fmla="*/ 86099 h 91497"/>
              <a:gd name="connsiteX33" fmla="*/ 50197 w 131254"/>
              <a:gd name="connsiteY33" fmla="*/ 86861 h 91497"/>
              <a:gd name="connsiteX34" fmla="*/ 50102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8 w 131254"/>
              <a:gd name="connsiteY38" fmla="*/ 89909 h 91497"/>
              <a:gd name="connsiteX39" fmla="*/ 78295 w 131254"/>
              <a:gd name="connsiteY39" fmla="*/ 89814 h 91497"/>
              <a:gd name="connsiteX40" fmla="*/ 78391 w 131254"/>
              <a:gd name="connsiteY40" fmla="*/ 90862 h 91497"/>
              <a:gd name="connsiteX41" fmla="*/ 80582 w 131254"/>
              <a:gd name="connsiteY41" fmla="*/ 91052 h 91497"/>
              <a:gd name="connsiteX42" fmla="*/ 79820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3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1 w 131254"/>
              <a:gd name="connsiteY53" fmla="*/ 85909 h 91497"/>
              <a:gd name="connsiteX54" fmla="*/ 122491 w 131254"/>
              <a:gd name="connsiteY54" fmla="*/ 85528 h 91497"/>
              <a:gd name="connsiteX55" fmla="*/ 122873 w 131254"/>
              <a:gd name="connsiteY55" fmla="*/ 85242 h 91497"/>
              <a:gd name="connsiteX56" fmla="*/ 122111 w 131254"/>
              <a:gd name="connsiteY56" fmla="*/ 84861 h 91497"/>
              <a:gd name="connsiteX57" fmla="*/ 122967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8 w 131254"/>
              <a:gd name="connsiteY66" fmla="*/ 69907 h 91497"/>
              <a:gd name="connsiteX67" fmla="*/ 125730 w 131254"/>
              <a:gd name="connsiteY67" fmla="*/ 67716 h 91497"/>
              <a:gd name="connsiteX68" fmla="*/ 127254 w 131254"/>
              <a:gd name="connsiteY68" fmla="*/ 66382 h 91497"/>
              <a:gd name="connsiteX69" fmla="*/ 126302 w 131254"/>
              <a:gd name="connsiteY69" fmla="*/ 66001 h 91497"/>
              <a:gd name="connsiteX70" fmla="*/ 127635 w 131254"/>
              <a:gd name="connsiteY70" fmla="*/ 65430 h 91497"/>
              <a:gd name="connsiteX71" fmla="*/ 126587 w 131254"/>
              <a:gd name="connsiteY71" fmla="*/ 64954 h 91497"/>
              <a:gd name="connsiteX72" fmla="*/ 126682 w 131254"/>
              <a:gd name="connsiteY72" fmla="*/ 63239 h 91497"/>
              <a:gd name="connsiteX73" fmla="*/ 126302 w 131254"/>
              <a:gd name="connsiteY73" fmla="*/ 62191 h 91497"/>
              <a:gd name="connsiteX74" fmla="*/ 126873 w 131254"/>
              <a:gd name="connsiteY74" fmla="*/ 61144 h 91497"/>
              <a:gd name="connsiteX75" fmla="*/ 126302 w 131254"/>
              <a:gd name="connsiteY75" fmla="*/ 60763 h 91497"/>
              <a:gd name="connsiteX76" fmla="*/ 127921 w 131254"/>
              <a:gd name="connsiteY76" fmla="*/ 58762 h 91497"/>
              <a:gd name="connsiteX77" fmla="*/ 126682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8 w 131254"/>
              <a:gd name="connsiteY81" fmla="*/ 53333 h 91497"/>
              <a:gd name="connsiteX82" fmla="*/ 128397 w 131254"/>
              <a:gd name="connsiteY82" fmla="*/ 52381 h 91497"/>
              <a:gd name="connsiteX83" fmla="*/ 126302 w 131254"/>
              <a:gd name="connsiteY83" fmla="*/ 52571 h 91497"/>
              <a:gd name="connsiteX84" fmla="*/ 125920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8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5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5 w 131254"/>
              <a:gd name="connsiteY109" fmla="*/ 9042 h 91497"/>
              <a:gd name="connsiteX110" fmla="*/ 66389 w 131254"/>
              <a:gd name="connsiteY110" fmla="*/ 7994 h 91497"/>
              <a:gd name="connsiteX111" fmla="*/ 75342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19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1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50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3 w 131254"/>
              <a:gd name="connsiteY149" fmla="*/ 10756 h 91497"/>
              <a:gd name="connsiteX150" fmla="*/ 5619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3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6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145 h 91497"/>
              <a:gd name="connsiteX191" fmla="*/ 3810 w 131254"/>
              <a:gd name="connsiteY191" fmla="*/ 72859 h 91497"/>
              <a:gd name="connsiteX192" fmla="*/ 4382 w 131254"/>
              <a:gd name="connsiteY192" fmla="*/ 73621 h 91497"/>
              <a:gd name="connsiteX193" fmla="*/ 3620 w 131254"/>
              <a:gd name="connsiteY193" fmla="*/ 75336 h 91497"/>
              <a:gd name="connsiteX194" fmla="*/ 6001 w 131254"/>
              <a:gd name="connsiteY194" fmla="*/ 74002 h 91497"/>
              <a:gd name="connsiteX195" fmla="*/ 111252 w 131254"/>
              <a:gd name="connsiteY195" fmla="*/ 15995 h 91497"/>
              <a:gd name="connsiteX196" fmla="*/ 106680 w 131254"/>
              <a:gd name="connsiteY196" fmla="*/ 15233 h 91497"/>
              <a:gd name="connsiteX197" fmla="*/ 111252 w 131254"/>
              <a:gd name="connsiteY197" fmla="*/ 15995 h 91497"/>
              <a:gd name="connsiteX198" fmla="*/ 87344 w 131254"/>
              <a:gd name="connsiteY198" fmla="*/ 13423 h 91497"/>
              <a:gd name="connsiteX199" fmla="*/ 85058 w 131254"/>
              <a:gd name="connsiteY199" fmla="*/ 12852 h 91497"/>
              <a:gd name="connsiteX200" fmla="*/ 87344 w 131254"/>
              <a:gd name="connsiteY200" fmla="*/ 13423 h 91497"/>
              <a:gd name="connsiteX201" fmla="*/ 82963 w 131254"/>
              <a:gd name="connsiteY201" fmla="*/ 13042 h 91497"/>
              <a:gd name="connsiteX202" fmla="*/ 81248 w 131254"/>
              <a:gd name="connsiteY202" fmla="*/ 12185 h 91497"/>
              <a:gd name="connsiteX203" fmla="*/ 82963 w 131254"/>
              <a:gd name="connsiteY203" fmla="*/ 13042 h 91497"/>
              <a:gd name="connsiteX204" fmla="*/ 55912 w 131254"/>
              <a:gd name="connsiteY204" fmla="*/ 85432 h 91497"/>
              <a:gd name="connsiteX205" fmla="*/ 54102 w 131254"/>
              <a:gd name="connsiteY205" fmla="*/ 84575 h 91497"/>
              <a:gd name="connsiteX206" fmla="*/ 55912 w 131254"/>
              <a:gd name="connsiteY206" fmla="*/ 85432 h 91497"/>
              <a:gd name="connsiteX207" fmla="*/ 51435 w 131254"/>
              <a:gd name="connsiteY207" fmla="*/ 85432 h 91497"/>
              <a:gd name="connsiteX208" fmla="*/ 57531 w 131254"/>
              <a:gd name="connsiteY208" fmla="*/ 85909 h 91497"/>
              <a:gd name="connsiteX209" fmla="*/ 56769 w 131254"/>
              <a:gd name="connsiteY209" fmla="*/ 85528 h 91497"/>
              <a:gd name="connsiteX210" fmla="*/ 61341 w 131254"/>
              <a:gd name="connsiteY210" fmla="*/ 87337 h 91497"/>
              <a:gd name="connsiteX211" fmla="*/ 53244 w 131254"/>
              <a:gd name="connsiteY211" fmla="*/ 86004 h 91497"/>
              <a:gd name="connsiteX212" fmla="*/ 52007 w 131254"/>
              <a:gd name="connsiteY212" fmla="*/ 85909 h 91497"/>
              <a:gd name="connsiteX213" fmla="*/ 51435 w 131254"/>
              <a:gd name="connsiteY213" fmla="*/ 85432 h 91497"/>
              <a:gd name="connsiteX214" fmla="*/ 48768 w 131254"/>
              <a:gd name="connsiteY214" fmla="*/ 83813 h 91497"/>
              <a:gd name="connsiteX215" fmla="*/ 50482 w 131254"/>
              <a:gd name="connsiteY215" fmla="*/ 83908 h 91497"/>
              <a:gd name="connsiteX216" fmla="*/ 48768 w 131254"/>
              <a:gd name="connsiteY216" fmla="*/ 83813 h 91497"/>
              <a:gd name="connsiteX217" fmla="*/ 49816 w 131254"/>
              <a:gd name="connsiteY217" fmla="*/ 10090 h 91497"/>
              <a:gd name="connsiteX218" fmla="*/ 47625 w 131254"/>
              <a:gd name="connsiteY218" fmla="*/ 9232 h 91497"/>
              <a:gd name="connsiteX219" fmla="*/ 49816 w 131254"/>
              <a:gd name="connsiteY219" fmla="*/ 10090 h 91497"/>
              <a:gd name="connsiteX220" fmla="*/ 45434 w 131254"/>
              <a:gd name="connsiteY220" fmla="*/ 9042 h 91497"/>
              <a:gd name="connsiteX221" fmla="*/ 43148 w 131254"/>
              <a:gd name="connsiteY221" fmla="*/ 8470 h 91497"/>
              <a:gd name="connsiteX222" fmla="*/ 45434 w 131254"/>
              <a:gd name="connsiteY222" fmla="*/ 9042 h 91497"/>
              <a:gd name="connsiteX223" fmla="*/ 27337 w 131254"/>
              <a:gd name="connsiteY223" fmla="*/ 8280 h 91497"/>
              <a:gd name="connsiteX224" fmla="*/ 29051 w 131254"/>
              <a:gd name="connsiteY224" fmla="*/ 8375 h 91497"/>
              <a:gd name="connsiteX225" fmla="*/ 26194 w 131254"/>
              <a:gd name="connsiteY225" fmla="*/ 8851 h 91497"/>
              <a:gd name="connsiteX226" fmla="*/ 25241 w 131254"/>
              <a:gd name="connsiteY226" fmla="*/ 8470 h 91497"/>
              <a:gd name="connsiteX227" fmla="*/ 25908 w 131254"/>
              <a:gd name="connsiteY227" fmla="*/ 7804 h 91497"/>
              <a:gd name="connsiteX228" fmla="*/ 23908 w 131254"/>
              <a:gd name="connsiteY228" fmla="*/ 6565 h 91497"/>
              <a:gd name="connsiteX229" fmla="*/ 27337 w 131254"/>
              <a:gd name="connsiteY229" fmla="*/ 8280 h 91497"/>
              <a:gd name="connsiteX230" fmla="*/ 7429 w 131254"/>
              <a:gd name="connsiteY230" fmla="*/ 13804 h 91497"/>
              <a:gd name="connsiteX231" fmla="*/ 10192 w 131254"/>
              <a:gd name="connsiteY231" fmla="*/ 11233 h 91497"/>
              <a:gd name="connsiteX232" fmla="*/ 7429 w 131254"/>
              <a:gd name="connsiteY232" fmla="*/ 13804 h 91497"/>
              <a:gd name="connsiteX233" fmla="*/ 7906 w 131254"/>
              <a:gd name="connsiteY233" fmla="*/ 15614 h 91497"/>
              <a:gd name="connsiteX234" fmla="*/ 8763 w 131254"/>
              <a:gd name="connsiteY234" fmla="*/ 14662 h 91497"/>
              <a:gd name="connsiteX235" fmla="*/ 8573 w 131254"/>
              <a:gd name="connsiteY235" fmla="*/ 15043 h 91497"/>
              <a:gd name="connsiteX236" fmla="*/ 8858 w 131254"/>
              <a:gd name="connsiteY236" fmla="*/ 15424 h 91497"/>
              <a:gd name="connsiteX237" fmla="*/ 7906 w 131254"/>
              <a:gd name="connsiteY237" fmla="*/ 15614 h 91497"/>
              <a:gd name="connsiteX238" fmla="*/ 1810 w 131254"/>
              <a:gd name="connsiteY238" fmla="*/ 59239 h 91497"/>
              <a:gd name="connsiteX239" fmla="*/ 2000 w 131254"/>
              <a:gd name="connsiteY239" fmla="*/ 57143 h 91497"/>
              <a:gd name="connsiteX240" fmla="*/ 2191 w 131254"/>
              <a:gd name="connsiteY240" fmla="*/ 58572 h 91497"/>
              <a:gd name="connsiteX241" fmla="*/ 1810 w 131254"/>
              <a:gd name="connsiteY241" fmla="*/ 59239 h 91497"/>
              <a:gd name="connsiteX242" fmla="*/ 1905 w 131254"/>
              <a:gd name="connsiteY242" fmla="*/ 55048 h 91497"/>
              <a:gd name="connsiteX243" fmla="*/ 2572 w 131254"/>
              <a:gd name="connsiteY243" fmla="*/ 56476 h 91497"/>
              <a:gd name="connsiteX244" fmla="*/ 1905 w 131254"/>
              <a:gd name="connsiteY244" fmla="*/ 55048 h 91497"/>
              <a:gd name="connsiteX245" fmla="*/ 3238 w 131254"/>
              <a:gd name="connsiteY245" fmla="*/ 54762 h 91497"/>
              <a:gd name="connsiteX246" fmla="*/ 2477 w 131254"/>
              <a:gd name="connsiteY246" fmla="*/ 54667 h 91497"/>
              <a:gd name="connsiteX247" fmla="*/ 3429 w 131254"/>
              <a:gd name="connsiteY247" fmla="*/ 54000 h 91497"/>
              <a:gd name="connsiteX248" fmla="*/ 3238 w 131254"/>
              <a:gd name="connsiteY248" fmla="*/ 54762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4002"/>
                </a:moveTo>
                <a:cubicBezTo>
                  <a:pt x="6096" y="73240"/>
                  <a:pt x="5619" y="73621"/>
                  <a:pt x="5619" y="72955"/>
                </a:cubicBezTo>
                <a:cubicBezTo>
                  <a:pt x="7429" y="73907"/>
                  <a:pt x="8001" y="77241"/>
                  <a:pt x="10001" y="77908"/>
                </a:cubicBezTo>
                <a:cubicBezTo>
                  <a:pt x="9906" y="76193"/>
                  <a:pt x="11620" y="77622"/>
                  <a:pt x="11144" y="79432"/>
                </a:cubicBezTo>
                <a:cubicBezTo>
                  <a:pt x="13525" y="78955"/>
                  <a:pt x="12763" y="78479"/>
                  <a:pt x="15240" y="79717"/>
                </a:cubicBezTo>
                <a:cubicBezTo>
                  <a:pt x="14859" y="80670"/>
                  <a:pt x="14288" y="81146"/>
                  <a:pt x="13525" y="80956"/>
                </a:cubicBezTo>
                <a:cubicBezTo>
                  <a:pt x="13811" y="83146"/>
                  <a:pt x="15335" y="82099"/>
                  <a:pt x="16383" y="82289"/>
                </a:cubicBezTo>
                <a:cubicBezTo>
                  <a:pt x="15907" y="81527"/>
                  <a:pt x="16288" y="81527"/>
                  <a:pt x="16954" y="81622"/>
                </a:cubicBezTo>
                <a:cubicBezTo>
                  <a:pt x="16954" y="82003"/>
                  <a:pt x="16764" y="81908"/>
                  <a:pt x="16573" y="81908"/>
                </a:cubicBezTo>
                <a:cubicBezTo>
                  <a:pt x="20288" y="83146"/>
                  <a:pt x="24669" y="82003"/>
                  <a:pt x="29051" y="82575"/>
                </a:cubicBezTo>
                <a:cubicBezTo>
                  <a:pt x="29146" y="82003"/>
                  <a:pt x="28956" y="82003"/>
                  <a:pt x="28956" y="81527"/>
                </a:cubicBezTo>
                <a:cubicBezTo>
                  <a:pt x="30861" y="81051"/>
                  <a:pt x="32004" y="82670"/>
                  <a:pt x="29527" y="82289"/>
                </a:cubicBezTo>
                <a:cubicBezTo>
                  <a:pt x="29527" y="82861"/>
                  <a:pt x="31147" y="83051"/>
                  <a:pt x="31813" y="83527"/>
                </a:cubicBezTo>
                <a:cubicBezTo>
                  <a:pt x="31337" y="82956"/>
                  <a:pt x="31909" y="82384"/>
                  <a:pt x="32290" y="81813"/>
                </a:cubicBezTo>
                <a:cubicBezTo>
                  <a:pt x="32575" y="83527"/>
                  <a:pt x="33433" y="82480"/>
                  <a:pt x="34480" y="82670"/>
                </a:cubicBezTo>
                <a:cubicBezTo>
                  <a:pt x="34290" y="81527"/>
                  <a:pt x="33909" y="82670"/>
                  <a:pt x="33623" y="81908"/>
                </a:cubicBezTo>
                <a:cubicBezTo>
                  <a:pt x="34004" y="81051"/>
                  <a:pt x="34861" y="81813"/>
                  <a:pt x="35243" y="82003"/>
                </a:cubicBezTo>
                <a:cubicBezTo>
                  <a:pt x="35147" y="82384"/>
                  <a:pt x="34957" y="82289"/>
                  <a:pt x="34766" y="82289"/>
                </a:cubicBezTo>
                <a:cubicBezTo>
                  <a:pt x="34766" y="83051"/>
                  <a:pt x="35433" y="82480"/>
                  <a:pt x="35719" y="82670"/>
                </a:cubicBezTo>
                <a:cubicBezTo>
                  <a:pt x="35719" y="82384"/>
                  <a:pt x="35623" y="82289"/>
                  <a:pt x="35623" y="81908"/>
                </a:cubicBezTo>
                <a:cubicBezTo>
                  <a:pt x="37338" y="82003"/>
                  <a:pt x="38005" y="82384"/>
                  <a:pt x="39529" y="82575"/>
                </a:cubicBezTo>
                <a:cubicBezTo>
                  <a:pt x="39719" y="82765"/>
                  <a:pt x="39434" y="83051"/>
                  <a:pt x="39434" y="83623"/>
                </a:cubicBezTo>
                <a:cubicBezTo>
                  <a:pt x="40195" y="82765"/>
                  <a:pt x="40100" y="84385"/>
                  <a:pt x="41053" y="83718"/>
                </a:cubicBezTo>
                <a:cubicBezTo>
                  <a:pt x="40862" y="82670"/>
                  <a:pt x="40577" y="83242"/>
                  <a:pt x="39814" y="82956"/>
                </a:cubicBezTo>
                <a:cubicBezTo>
                  <a:pt x="40957" y="82575"/>
                  <a:pt x="42576" y="82099"/>
                  <a:pt x="43434" y="83242"/>
                </a:cubicBezTo>
                <a:cubicBezTo>
                  <a:pt x="43148" y="83908"/>
                  <a:pt x="42291" y="83242"/>
                  <a:pt x="42005" y="83813"/>
                </a:cubicBezTo>
                <a:cubicBezTo>
                  <a:pt x="42576" y="84956"/>
                  <a:pt x="44005" y="84385"/>
                  <a:pt x="44768" y="84385"/>
                </a:cubicBezTo>
                <a:cubicBezTo>
                  <a:pt x="44196" y="82480"/>
                  <a:pt x="45625" y="85242"/>
                  <a:pt x="45720" y="83718"/>
                </a:cubicBezTo>
                <a:cubicBezTo>
                  <a:pt x="46101" y="83908"/>
                  <a:pt x="45529" y="84289"/>
                  <a:pt x="45815" y="84766"/>
                </a:cubicBezTo>
                <a:cubicBezTo>
                  <a:pt x="47149" y="84575"/>
                  <a:pt x="47816" y="85528"/>
                  <a:pt x="49054" y="85337"/>
                </a:cubicBezTo>
                <a:cubicBezTo>
                  <a:pt x="48768" y="84289"/>
                  <a:pt x="48292" y="85242"/>
                  <a:pt x="48006" y="84575"/>
                </a:cubicBezTo>
                <a:cubicBezTo>
                  <a:pt x="48863" y="83623"/>
                  <a:pt x="49244" y="85528"/>
                  <a:pt x="50673" y="85147"/>
                </a:cubicBezTo>
                <a:cubicBezTo>
                  <a:pt x="50102" y="86004"/>
                  <a:pt x="49625" y="85051"/>
                  <a:pt x="49339" y="86099"/>
                </a:cubicBezTo>
                <a:cubicBezTo>
                  <a:pt x="49530" y="86575"/>
                  <a:pt x="49816" y="86766"/>
                  <a:pt x="50197" y="86861"/>
                </a:cubicBezTo>
                <a:cubicBezTo>
                  <a:pt x="50102" y="86575"/>
                  <a:pt x="50102" y="86290"/>
                  <a:pt x="50102" y="85813"/>
                </a:cubicBezTo>
                <a:cubicBezTo>
                  <a:pt x="55054" y="86671"/>
                  <a:pt x="57150" y="87528"/>
                  <a:pt x="62103" y="88480"/>
                </a:cubicBezTo>
                <a:cubicBezTo>
                  <a:pt x="62103" y="88099"/>
                  <a:pt x="61913" y="88195"/>
                  <a:pt x="61817" y="88099"/>
                </a:cubicBezTo>
                <a:cubicBezTo>
                  <a:pt x="66484" y="85242"/>
                  <a:pt x="71151" y="89433"/>
                  <a:pt x="76105" y="89242"/>
                </a:cubicBezTo>
                <a:cubicBezTo>
                  <a:pt x="75914" y="89719"/>
                  <a:pt x="75629" y="90004"/>
                  <a:pt x="75248" y="89909"/>
                </a:cubicBezTo>
                <a:cubicBezTo>
                  <a:pt x="76105" y="91243"/>
                  <a:pt x="77248" y="89623"/>
                  <a:pt x="78295" y="89814"/>
                </a:cubicBezTo>
                <a:cubicBezTo>
                  <a:pt x="77438" y="91624"/>
                  <a:pt x="79153" y="88671"/>
                  <a:pt x="78391" y="90862"/>
                </a:cubicBezTo>
                <a:lnTo>
                  <a:pt x="80582" y="91052"/>
                </a:lnTo>
                <a:cubicBezTo>
                  <a:pt x="80486" y="90481"/>
                  <a:pt x="80200" y="90290"/>
                  <a:pt x="79820" y="90290"/>
                </a:cubicBezTo>
                <a:cubicBezTo>
                  <a:pt x="85725" y="90004"/>
                  <a:pt x="92869" y="91909"/>
                  <a:pt x="97917" y="91052"/>
                </a:cubicBezTo>
                <a:cubicBezTo>
                  <a:pt x="97917" y="91433"/>
                  <a:pt x="97727" y="91338"/>
                  <a:pt x="97536" y="91338"/>
                </a:cubicBezTo>
                <a:cubicBezTo>
                  <a:pt x="100869" y="92386"/>
                  <a:pt x="107823" y="87909"/>
                  <a:pt x="111157" y="88861"/>
                </a:cubicBezTo>
                <a:cubicBezTo>
                  <a:pt x="111633" y="88957"/>
                  <a:pt x="111633" y="90385"/>
                  <a:pt x="112014" y="90004"/>
                </a:cubicBezTo>
                <a:cubicBezTo>
                  <a:pt x="112014" y="90385"/>
                  <a:pt x="111919" y="90671"/>
                  <a:pt x="111823" y="90671"/>
                </a:cubicBezTo>
                <a:cubicBezTo>
                  <a:pt x="112109" y="91719"/>
                  <a:pt x="112586" y="88290"/>
                  <a:pt x="113157" y="90100"/>
                </a:cubicBezTo>
                <a:cubicBezTo>
                  <a:pt x="113442"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1" y="85909"/>
                </a:cubicBezTo>
                <a:cubicBezTo>
                  <a:pt x="122682" y="85813"/>
                  <a:pt x="122587" y="85528"/>
                  <a:pt x="122491" y="85528"/>
                </a:cubicBezTo>
                <a:cubicBezTo>
                  <a:pt x="122491" y="85147"/>
                  <a:pt x="122682" y="85242"/>
                  <a:pt x="122873" y="85242"/>
                </a:cubicBezTo>
                <a:cubicBezTo>
                  <a:pt x="122967" y="84480"/>
                  <a:pt x="122301" y="85051"/>
                  <a:pt x="122111" y="84861"/>
                </a:cubicBezTo>
                <a:cubicBezTo>
                  <a:pt x="122111" y="84099"/>
                  <a:pt x="122682" y="84766"/>
                  <a:pt x="122967" y="84575"/>
                </a:cubicBezTo>
                <a:cubicBezTo>
                  <a:pt x="122301" y="83527"/>
                  <a:pt x="123539" y="83051"/>
                  <a:pt x="124206" y="83242"/>
                </a:cubicBezTo>
                <a:cubicBezTo>
                  <a:pt x="124396" y="83242"/>
                  <a:pt x="122682" y="81432"/>
                  <a:pt x="123730" y="80765"/>
                </a:cubicBezTo>
                <a:cubicBezTo>
                  <a:pt x="123254" y="80194"/>
                  <a:pt x="122873" y="79527"/>
                  <a:pt x="122777" y="78193"/>
                </a:cubicBezTo>
                <a:cubicBezTo>
                  <a:pt x="123063" y="76765"/>
                  <a:pt x="123730" y="76384"/>
                  <a:pt x="123730" y="74002"/>
                </a:cubicBezTo>
                <a:cubicBezTo>
                  <a:pt x="124110" y="73526"/>
                  <a:pt x="124968" y="74764"/>
                  <a:pt x="125730" y="74479"/>
                </a:cubicBezTo>
                <a:cubicBezTo>
                  <a:pt x="125635" y="73812"/>
                  <a:pt x="125254" y="73812"/>
                  <a:pt x="125063" y="73336"/>
                </a:cubicBezTo>
                <a:cubicBezTo>
                  <a:pt x="125539" y="72002"/>
                  <a:pt x="126492" y="71145"/>
                  <a:pt x="126016" y="69526"/>
                </a:cubicBezTo>
                <a:cubicBezTo>
                  <a:pt x="126111" y="69145"/>
                  <a:pt x="126302" y="69335"/>
                  <a:pt x="126397" y="68859"/>
                </a:cubicBezTo>
                <a:cubicBezTo>
                  <a:pt x="126873" y="68668"/>
                  <a:pt x="126682" y="69621"/>
                  <a:pt x="126778" y="69907"/>
                </a:cubicBezTo>
                <a:cubicBezTo>
                  <a:pt x="127159" y="68954"/>
                  <a:pt x="126587" y="67240"/>
                  <a:pt x="125730" y="67716"/>
                </a:cubicBezTo>
                <a:cubicBezTo>
                  <a:pt x="125920" y="66478"/>
                  <a:pt x="126492" y="66192"/>
                  <a:pt x="127254" y="66382"/>
                </a:cubicBezTo>
                <a:cubicBezTo>
                  <a:pt x="127730" y="65906"/>
                  <a:pt x="126587" y="66001"/>
                  <a:pt x="126302" y="66001"/>
                </a:cubicBezTo>
                <a:cubicBezTo>
                  <a:pt x="126587" y="65335"/>
                  <a:pt x="127254" y="65906"/>
                  <a:pt x="127635" y="65430"/>
                </a:cubicBezTo>
                <a:cubicBezTo>
                  <a:pt x="127635" y="64668"/>
                  <a:pt x="126873" y="65239"/>
                  <a:pt x="126587" y="64954"/>
                </a:cubicBezTo>
                <a:cubicBezTo>
                  <a:pt x="126397" y="64382"/>
                  <a:pt x="125920" y="63144"/>
                  <a:pt x="126682" y="63239"/>
                </a:cubicBezTo>
                <a:cubicBezTo>
                  <a:pt x="126682" y="62572"/>
                  <a:pt x="126206" y="62953"/>
                  <a:pt x="126302" y="62191"/>
                </a:cubicBezTo>
                <a:cubicBezTo>
                  <a:pt x="127063" y="61715"/>
                  <a:pt x="125920" y="61048"/>
                  <a:pt x="126873" y="61144"/>
                </a:cubicBezTo>
                <a:cubicBezTo>
                  <a:pt x="126873" y="60667"/>
                  <a:pt x="126492" y="60858"/>
                  <a:pt x="126302" y="60763"/>
                </a:cubicBezTo>
                <a:cubicBezTo>
                  <a:pt x="126206" y="58477"/>
                  <a:pt x="127349" y="59334"/>
                  <a:pt x="127921" y="58762"/>
                </a:cubicBezTo>
                <a:cubicBezTo>
                  <a:pt x="127825" y="58000"/>
                  <a:pt x="127063" y="58572"/>
                  <a:pt x="126682" y="58286"/>
                </a:cubicBezTo>
                <a:cubicBezTo>
                  <a:pt x="126111" y="57715"/>
                  <a:pt x="126873" y="56857"/>
                  <a:pt x="126397" y="56095"/>
                </a:cubicBezTo>
                <a:cubicBezTo>
                  <a:pt x="126587" y="55333"/>
                  <a:pt x="126587" y="56572"/>
                  <a:pt x="126873" y="55810"/>
                </a:cubicBezTo>
                <a:cubicBezTo>
                  <a:pt x="126778" y="55333"/>
                  <a:pt x="126682" y="54762"/>
                  <a:pt x="126492" y="54381"/>
                </a:cubicBezTo>
                <a:cubicBezTo>
                  <a:pt x="127063" y="53238"/>
                  <a:pt x="128588" y="53714"/>
                  <a:pt x="126778" y="53333"/>
                </a:cubicBezTo>
                <a:cubicBezTo>
                  <a:pt x="127159" y="52571"/>
                  <a:pt x="127921" y="52857"/>
                  <a:pt x="128397" y="52381"/>
                </a:cubicBezTo>
                <a:cubicBezTo>
                  <a:pt x="128016" y="51619"/>
                  <a:pt x="126873" y="52476"/>
                  <a:pt x="126302" y="52571"/>
                </a:cubicBezTo>
                <a:cubicBezTo>
                  <a:pt x="125730" y="51809"/>
                  <a:pt x="126111" y="50857"/>
                  <a:pt x="125920" y="49047"/>
                </a:cubicBezTo>
                <a:cubicBezTo>
                  <a:pt x="126397" y="48190"/>
                  <a:pt x="127349" y="48952"/>
                  <a:pt x="127635" y="49523"/>
                </a:cubicBezTo>
                <a:lnTo>
                  <a:pt x="127540" y="51238"/>
                </a:lnTo>
                <a:cubicBezTo>
                  <a:pt x="127921" y="50857"/>
                  <a:pt x="127921" y="49714"/>
                  <a:pt x="127730" y="49142"/>
                </a:cubicBezTo>
                <a:cubicBezTo>
                  <a:pt x="127825" y="48380"/>
                  <a:pt x="128397" y="49142"/>
                  <a:pt x="128588" y="48475"/>
                </a:cubicBezTo>
                <a:cubicBezTo>
                  <a:pt x="127730" y="49714"/>
                  <a:pt x="126968" y="43237"/>
                  <a:pt x="127921" y="41046"/>
                </a:cubicBezTo>
                <a:cubicBezTo>
                  <a:pt x="128207" y="40379"/>
                  <a:pt x="128873" y="41522"/>
                  <a:pt x="129254" y="40760"/>
                </a:cubicBezTo>
                <a:cubicBezTo>
                  <a:pt x="129350" y="40474"/>
                  <a:pt x="128301" y="39998"/>
                  <a:pt x="128016" y="40284"/>
                </a:cubicBezTo>
                <a:cubicBezTo>
                  <a:pt x="128111" y="38093"/>
                  <a:pt x="128968" y="37998"/>
                  <a:pt x="129826" y="37998"/>
                </a:cubicBezTo>
                <a:cubicBezTo>
                  <a:pt x="129826" y="37236"/>
                  <a:pt x="129444" y="37236"/>
                  <a:pt x="129064" y="37236"/>
                </a:cubicBezTo>
                <a:cubicBezTo>
                  <a:pt x="129254" y="35236"/>
                  <a:pt x="130493" y="36188"/>
                  <a:pt x="131254" y="35617"/>
                </a:cubicBezTo>
                <a:cubicBezTo>
                  <a:pt x="130302" y="35521"/>
                  <a:pt x="128397" y="35331"/>
                  <a:pt x="128683" y="32569"/>
                </a:cubicBezTo>
                <a:cubicBezTo>
                  <a:pt x="128968" y="32378"/>
                  <a:pt x="128588" y="31997"/>
                  <a:pt x="128492" y="32569"/>
                </a:cubicBezTo>
                <a:cubicBezTo>
                  <a:pt x="127540" y="32092"/>
                  <a:pt x="128016" y="30187"/>
                  <a:pt x="127635" y="29330"/>
                </a:cubicBezTo>
                <a:cubicBezTo>
                  <a:pt x="128873" y="24949"/>
                  <a:pt x="127445" y="23329"/>
                  <a:pt x="126587" y="20758"/>
                </a:cubicBezTo>
                <a:cubicBezTo>
                  <a:pt x="127063" y="19424"/>
                  <a:pt x="127921" y="19234"/>
                  <a:pt x="128492" y="18472"/>
                </a:cubicBezTo>
                <a:cubicBezTo>
                  <a:pt x="127349" y="15424"/>
                  <a:pt x="124301" y="18948"/>
                  <a:pt x="123158" y="15614"/>
                </a:cubicBezTo>
                <a:cubicBezTo>
                  <a:pt x="120396" y="16090"/>
                  <a:pt x="116681" y="15614"/>
                  <a:pt x="114585" y="13900"/>
                </a:cubicBezTo>
                <a:cubicBezTo>
                  <a:pt x="114585" y="13519"/>
                  <a:pt x="114776" y="13519"/>
                  <a:pt x="114871" y="13614"/>
                </a:cubicBezTo>
                <a:cubicBezTo>
                  <a:pt x="109823" y="12757"/>
                  <a:pt x="103823" y="14852"/>
                  <a:pt x="98012" y="13709"/>
                </a:cubicBezTo>
                <a:cubicBezTo>
                  <a:pt x="96774" y="13614"/>
                  <a:pt x="98774" y="14376"/>
                  <a:pt x="98774" y="14090"/>
                </a:cubicBezTo>
                <a:cubicBezTo>
                  <a:pt x="98679" y="15233"/>
                  <a:pt x="96869" y="13804"/>
                  <a:pt x="97155" y="13995"/>
                </a:cubicBezTo>
                <a:cubicBezTo>
                  <a:pt x="95535" y="13423"/>
                  <a:pt x="91821" y="13042"/>
                  <a:pt x="90583" y="13138"/>
                </a:cubicBezTo>
                <a:cubicBezTo>
                  <a:pt x="90583" y="12376"/>
                  <a:pt x="90868" y="12471"/>
                  <a:pt x="91154" y="12471"/>
                </a:cubicBezTo>
                <a:cubicBezTo>
                  <a:pt x="85154" y="10566"/>
                  <a:pt x="75533" y="11328"/>
                  <a:pt x="70390" y="8375"/>
                </a:cubicBezTo>
                <a:lnTo>
                  <a:pt x="70295" y="9042"/>
                </a:lnTo>
                <a:cubicBezTo>
                  <a:pt x="69247" y="7423"/>
                  <a:pt x="67627" y="8185"/>
                  <a:pt x="66389" y="7994"/>
                </a:cubicBezTo>
                <a:cubicBezTo>
                  <a:pt x="68389" y="9709"/>
                  <a:pt x="72676" y="9518"/>
                  <a:pt x="75342"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0" y="9804"/>
                  <a:pt x="65913" y="10471"/>
                  <a:pt x="65056" y="10471"/>
                </a:cubicBezTo>
                <a:cubicBezTo>
                  <a:pt x="57721" y="10566"/>
                  <a:pt x="50768" y="8661"/>
                  <a:pt x="43719" y="7708"/>
                </a:cubicBezTo>
                <a:cubicBezTo>
                  <a:pt x="43243" y="7613"/>
                  <a:pt x="42863" y="7042"/>
                  <a:pt x="42386" y="6851"/>
                </a:cubicBezTo>
                <a:cubicBezTo>
                  <a:pt x="36671" y="4756"/>
                  <a:pt x="30099" y="6375"/>
                  <a:pt x="24384" y="5803"/>
                </a:cubicBezTo>
                <a:cubicBezTo>
                  <a:pt x="24384" y="5422"/>
                  <a:pt x="24575" y="5518"/>
                  <a:pt x="24765" y="5518"/>
                </a:cubicBezTo>
                <a:cubicBezTo>
                  <a:pt x="23336" y="4946"/>
                  <a:pt x="21050" y="5613"/>
                  <a:pt x="19812" y="4089"/>
                </a:cubicBezTo>
                <a:cubicBezTo>
                  <a:pt x="20098" y="2946"/>
                  <a:pt x="21145" y="5422"/>
                  <a:pt x="21241" y="3517"/>
                </a:cubicBezTo>
                <a:cubicBezTo>
                  <a:pt x="20764" y="3898"/>
                  <a:pt x="19621" y="3136"/>
                  <a:pt x="18764" y="3327"/>
                </a:cubicBezTo>
                <a:cubicBezTo>
                  <a:pt x="18859"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1" y="4184"/>
                </a:cubicBezTo>
                <a:cubicBezTo>
                  <a:pt x="16573" y="5994"/>
                  <a:pt x="18479" y="4851"/>
                  <a:pt x="20574" y="5613"/>
                </a:cubicBezTo>
                <a:cubicBezTo>
                  <a:pt x="20479" y="5899"/>
                  <a:pt x="20384" y="6184"/>
                  <a:pt x="20193" y="6280"/>
                </a:cubicBezTo>
                <a:cubicBezTo>
                  <a:pt x="20193" y="7137"/>
                  <a:pt x="20669" y="5899"/>
                  <a:pt x="20860" y="5994"/>
                </a:cubicBezTo>
                <a:cubicBezTo>
                  <a:pt x="21241" y="6089"/>
                  <a:pt x="21145" y="6946"/>
                  <a:pt x="21050" y="7804"/>
                </a:cubicBezTo>
                <a:cubicBezTo>
                  <a:pt x="17907" y="8089"/>
                  <a:pt x="16002" y="4660"/>
                  <a:pt x="13335" y="5803"/>
                </a:cubicBezTo>
                <a:cubicBezTo>
                  <a:pt x="13621" y="6756"/>
                  <a:pt x="14097" y="6375"/>
                  <a:pt x="15050"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4"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7" y="8851"/>
                  <a:pt x="8573" y="9804"/>
                  <a:pt x="8573" y="10756"/>
                </a:cubicBezTo>
                <a:cubicBezTo>
                  <a:pt x="7429" y="12471"/>
                  <a:pt x="6001" y="13519"/>
                  <a:pt x="5619"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3"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6" y="28949"/>
                </a:cubicBezTo>
                <a:cubicBezTo>
                  <a:pt x="5810" y="30187"/>
                  <a:pt x="5525" y="32092"/>
                  <a:pt x="4858" y="33045"/>
                </a:cubicBezTo>
                <a:cubicBezTo>
                  <a:pt x="4858" y="33712"/>
                  <a:pt x="5048" y="33902"/>
                  <a:pt x="5429" y="33807"/>
                </a:cubicBezTo>
                <a:cubicBezTo>
                  <a:pt x="5239" y="35902"/>
                  <a:pt x="5143" y="36188"/>
                  <a:pt x="4667" y="36950"/>
                </a:cubicBezTo>
                <a:cubicBezTo>
                  <a:pt x="5143" y="36950"/>
                  <a:pt x="5143" y="37903"/>
                  <a:pt x="5715" y="37712"/>
                </a:cubicBezTo>
                <a:cubicBezTo>
                  <a:pt x="5334" y="38950"/>
                  <a:pt x="5143"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5" y="48190"/>
                  <a:pt x="2191" y="53428"/>
                  <a:pt x="476" y="54190"/>
                </a:cubicBezTo>
                <a:cubicBezTo>
                  <a:pt x="381" y="54571"/>
                  <a:pt x="381" y="55524"/>
                  <a:pt x="0" y="56286"/>
                </a:cubicBezTo>
                <a:cubicBezTo>
                  <a:pt x="285" y="55810"/>
                  <a:pt x="952"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145"/>
                </a:cubicBezTo>
                <a:cubicBezTo>
                  <a:pt x="4096" y="71431"/>
                  <a:pt x="4286" y="72764"/>
                  <a:pt x="3810" y="72859"/>
                </a:cubicBezTo>
                <a:cubicBezTo>
                  <a:pt x="3905" y="73336"/>
                  <a:pt x="4096" y="73526"/>
                  <a:pt x="4382" y="73621"/>
                </a:cubicBezTo>
                <a:cubicBezTo>
                  <a:pt x="4191" y="74288"/>
                  <a:pt x="3620" y="74098"/>
                  <a:pt x="3620" y="75336"/>
                </a:cubicBezTo>
                <a:cubicBezTo>
                  <a:pt x="4476" y="75812"/>
                  <a:pt x="4667" y="73240"/>
                  <a:pt x="6001" y="74002"/>
                </a:cubicBezTo>
                <a:close/>
                <a:moveTo>
                  <a:pt x="111252" y="15995"/>
                </a:moveTo>
                <a:cubicBezTo>
                  <a:pt x="110585" y="17138"/>
                  <a:pt x="107061" y="14947"/>
                  <a:pt x="106680" y="15233"/>
                </a:cubicBezTo>
                <a:cubicBezTo>
                  <a:pt x="107632" y="14281"/>
                  <a:pt x="110776" y="16852"/>
                  <a:pt x="111252" y="15995"/>
                </a:cubicBezTo>
                <a:close/>
                <a:moveTo>
                  <a:pt x="87344" y="13423"/>
                </a:moveTo>
                <a:cubicBezTo>
                  <a:pt x="86582" y="13709"/>
                  <a:pt x="85630" y="13519"/>
                  <a:pt x="85058" y="12852"/>
                </a:cubicBezTo>
                <a:cubicBezTo>
                  <a:pt x="85725" y="12280"/>
                  <a:pt x="86773" y="12852"/>
                  <a:pt x="87344" y="13423"/>
                </a:cubicBezTo>
                <a:close/>
                <a:moveTo>
                  <a:pt x="82963" y="13042"/>
                </a:moveTo>
                <a:cubicBezTo>
                  <a:pt x="82105" y="12661"/>
                  <a:pt x="81629" y="13233"/>
                  <a:pt x="81248" y="12185"/>
                </a:cubicBezTo>
                <a:cubicBezTo>
                  <a:pt x="81915" y="12280"/>
                  <a:pt x="83153" y="12661"/>
                  <a:pt x="82963" y="13042"/>
                </a:cubicBezTo>
                <a:close/>
                <a:moveTo>
                  <a:pt x="55912" y="85432"/>
                </a:moveTo>
                <a:cubicBezTo>
                  <a:pt x="55531" y="84861"/>
                  <a:pt x="54293" y="86004"/>
                  <a:pt x="54102" y="84575"/>
                </a:cubicBezTo>
                <a:cubicBezTo>
                  <a:pt x="54959" y="84004"/>
                  <a:pt x="55531" y="84194"/>
                  <a:pt x="55912" y="85432"/>
                </a:cubicBezTo>
                <a:close/>
                <a:moveTo>
                  <a:pt x="51435" y="85432"/>
                </a:moveTo>
                <a:cubicBezTo>
                  <a:pt x="53626" y="84956"/>
                  <a:pt x="56007" y="87147"/>
                  <a:pt x="57531" y="85909"/>
                </a:cubicBezTo>
                <a:cubicBezTo>
                  <a:pt x="57341" y="85718"/>
                  <a:pt x="56674" y="86290"/>
                  <a:pt x="56769" y="85528"/>
                </a:cubicBezTo>
                <a:cubicBezTo>
                  <a:pt x="58769" y="86099"/>
                  <a:pt x="60198" y="86004"/>
                  <a:pt x="61341" y="87337"/>
                </a:cubicBezTo>
                <a:cubicBezTo>
                  <a:pt x="58198" y="86956"/>
                  <a:pt x="55816" y="87052"/>
                  <a:pt x="53244" y="86004"/>
                </a:cubicBezTo>
                <a:lnTo>
                  <a:pt x="52007" y="85909"/>
                </a:lnTo>
                <a:cubicBezTo>
                  <a:pt x="51721" y="85909"/>
                  <a:pt x="50578" y="85528"/>
                  <a:pt x="51435" y="85432"/>
                </a:cubicBezTo>
                <a:close/>
                <a:moveTo>
                  <a:pt x="48768" y="83813"/>
                </a:moveTo>
                <a:cubicBezTo>
                  <a:pt x="49625" y="83337"/>
                  <a:pt x="50102" y="83718"/>
                  <a:pt x="50482" y="83908"/>
                </a:cubicBezTo>
                <a:cubicBezTo>
                  <a:pt x="49816" y="84385"/>
                  <a:pt x="49149" y="84099"/>
                  <a:pt x="48768" y="83813"/>
                </a:cubicBezTo>
                <a:close/>
                <a:moveTo>
                  <a:pt x="49816" y="10090"/>
                </a:moveTo>
                <a:cubicBezTo>
                  <a:pt x="49054" y="9042"/>
                  <a:pt x="47910" y="10661"/>
                  <a:pt x="47625" y="9232"/>
                </a:cubicBezTo>
                <a:cubicBezTo>
                  <a:pt x="48387" y="9518"/>
                  <a:pt x="49720" y="8661"/>
                  <a:pt x="49816" y="10090"/>
                </a:cubicBezTo>
                <a:close/>
                <a:moveTo>
                  <a:pt x="45434" y="9042"/>
                </a:moveTo>
                <a:cubicBezTo>
                  <a:pt x="44386" y="8851"/>
                  <a:pt x="43815" y="9518"/>
                  <a:pt x="43148" y="8470"/>
                </a:cubicBezTo>
                <a:cubicBezTo>
                  <a:pt x="43719" y="8185"/>
                  <a:pt x="45244" y="8470"/>
                  <a:pt x="45434" y="9042"/>
                </a:cubicBezTo>
                <a:close/>
                <a:moveTo>
                  <a:pt x="27337" y="8280"/>
                </a:moveTo>
                <a:cubicBezTo>
                  <a:pt x="27717" y="7518"/>
                  <a:pt x="28575" y="7518"/>
                  <a:pt x="29051" y="8375"/>
                </a:cubicBezTo>
                <a:cubicBezTo>
                  <a:pt x="27623" y="9232"/>
                  <a:pt x="26194" y="7137"/>
                  <a:pt x="26194" y="8851"/>
                </a:cubicBezTo>
                <a:cubicBezTo>
                  <a:pt x="25718" y="9042"/>
                  <a:pt x="25622" y="8470"/>
                  <a:pt x="25241" y="8470"/>
                </a:cubicBezTo>
                <a:cubicBezTo>
                  <a:pt x="22955" y="8089"/>
                  <a:pt x="25051" y="8280"/>
                  <a:pt x="25908" y="7804"/>
                </a:cubicBezTo>
                <a:cubicBezTo>
                  <a:pt x="25622" y="7042"/>
                  <a:pt x="24193" y="8661"/>
                  <a:pt x="23908" y="6565"/>
                </a:cubicBezTo>
                <a:cubicBezTo>
                  <a:pt x="25813" y="7042"/>
                  <a:pt x="26575" y="6470"/>
                  <a:pt x="27337" y="8280"/>
                </a:cubicBezTo>
                <a:close/>
                <a:moveTo>
                  <a:pt x="7429" y="13804"/>
                </a:moveTo>
                <a:cubicBezTo>
                  <a:pt x="7811" y="11804"/>
                  <a:pt x="9620" y="11328"/>
                  <a:pt x="10192" y="11233"/>
                </a:cubicBezTo>
                <a:cubicBezTo>
                  <a:pt x="9049" y="12566"/>
                  <a:pt x="8477" y="12757"/>
                  <a:pt x="7429" y="13804"/>
                </a:cubicBezTo>
                <a:close/>
                <a:moveTo>
                  <a:pt x="7906" y="15614"/>
                </a:moveTo>
                <a:cubicBezTo>
                  <a:pt x="8191" y="15424"/>
                  <a:pt x="8573" y="13519"/>
                  <a:pt x="8763" y="14662"/>
                </a:cubicBezTo>
                <a:cubicBezTo>
                  <a:pt x="8667" y="14662"/>
                  <a:pt x="8573" y="14662"/>
                  <a:pt x="8573" y="15043"/>
                </a:cubicBezTo>
                <a:cubicBezTo>
                  <a:pt x="8667" y="15138"/>
                  <a:pt x="8858" y="15043"/>
                  <a:pt x="8858" y="15424"/>
                </a:cubicBezTo>
                <a:cubicBezTo>
                  <a:pt x="8382" y="14662"/>
                  <a:pt x="8096" y="16757"/>
                  <a:pt x="7906" y="15614"/>
                </a:cubicBezTo>
                <a:close/>
                <a:moveTo>
                  <a:pt x="1810" y="59239"/>
                </a:moveTo>
                <a:cubicBezTo>
                  <a:pt x="1334" y="57905"/>
                  <a:pt x="1905" y="58286"/>
                  <a:pt x="2000" y="57143"/>
                </a:cubicBezTo>
                <a:cubicBezTo>
                  <a:pt x="1905" y="57810"/>
                  <a:pt x="2381" y="57619"/>
                  <a:pt x="2191" y="58572"/>
                </a:cubicBezTo>
                <a:cubicBezTo>
                  <a:pt x="1905" y="58572"/>
                  <a:pt x="1905" y="59143"/>
                  <a:pt x="1810" y="59239"/>
                </a:cubicBezTo>
                <a:close/>
                <a:moveTo>
                  <a:pt x="1905" y="55048"/>
                </a:moveTo>
                <a:cubicBezTo>
                  <a:pt x="2381" y="55048"/>
                  <a:pt x="2667" y="55524"/>
                  <a:pt x="2572" y="56476"/>
                </a:cubicBezTo>
                <a:cubicBezTo>
                  <a:pt x="2286" y="56191"/>
                  <a:pt x="1905" y="56000"/>
                  <a:pt x="1905" y="55048"/>
                </a:cubicBezTo>
                <a:close/>
                <a:moveTo>
                  <a:pt x="3238" y="54762"/>
                </a:moveTo>
                <a:lnTo>
                  <a:pt x="2477" y="54667"/>
                </a:lnTo>
                <a:cubicBezTo>
                  <a:pt x="2477" y="53714"/>
                  <a:pt x="3524" y="53524"/>
                  <a:pt x="3429" y="54000"/>
                </a:cubicBezTo>
                <a:cubicBezTo>
                  <a:pt x="3334" y="54095"/>
                  <a:pt x="3238" y="54381"/>
                  <a:pt x="3238" y="54762"/>
                </a:cubicBezTo>
                <a:close/>
              </a:path>
            </a:pathLst>
          </a:custGeom>
          <a:solidFill>
            <a:srgbClr val="237E85"/>
          </a:solidFill>
          <a:ln w="9525" cap="flat">
            <a:noFill/>
            <a:prstDash val="solid"/>
            <a:miter/>
          </a:ln>
        </p:spPr>
        <p:txBody>
          <a:bodyPr rtlCol="0" anchor="ctr"/>
          <a:lstStyle/>
          <a:p>
            <a:endParaRPr lang="en-US"/>
          </a:p>
        </p:txBody>
      </p:sp>
      <p:sp>
        <p:nvSpPr>
          <p:cNvPr id="905" name="צורה חופשית: צורה 878">
            <a:extLst>
              <a:ext uri="{FF2B5EF4-FFF2-40B4-BE49-F238E27FC236}">
                <a16:creationId xmlns:a16="http://schemas.microsoft.com/office/drawing/2014/main" id="{7AC66336-8D6D-48D1-AEBA-4A66DED22A1C}"/>
              </a:ext>
            </a:extLst>
          </p:cNvPr>
          <p:cNvSpPr/>
          <p:nvPr userDrawn="1"/>
        </p:nvSpPr>
        <p:spPr>
          <a:xfrm>
            <a:off x="6039468" y="428815"/>
            <a:ext cx="397" cy="3143"/>
          </a:xfrm>
          <a:custGeom>
            <a:avLst/>
            <a:gdLst>
              <a:gd name="connsiteX0" fmla="*/ 333 w 397"/>
              <a:gd name="connsiteY0" fmla="*/ 0 h 3143"/>
              <a:gd name="connsiteX1" fmla="*/ 48 w 397"/>
              <a:gd name="connsiteY1" fmla="*/ 3143 h 3143"/>
              <a:gd name="connsiteX2" fmla="*/ 333 w 397"/>
              <a:gd name="connsiteY2" fmla="*/ 0 h 3143"/>
            </a:gdLst>
            <a:ahLst/>
            <a:cxnLst>
              <a:cxn ang="0">
                <a:pos x="connsiteX0" y="connsiteY0"/>
              </a:cxn>
              <a:cxn ang="0">
                <a:pos x="connsiteX1" y="connsiteY1"/>
              </a:cxn>
              <a:cxn ang="0">
                <a:pos x="connsiteX2" y="connsiteY2"/>
              </a:cxn>
            </a:cxnLst>
            <a:rect l="l" t="t" r="r" b="b"/>
            <a:pathLst>
              <a:path w="397" h="3143">
                <a:moveTo>
                  <a:pt x="333" y="0"/>
                </a:moveTo>
                <a:cubicBezTo>
                  <a:pt x="-333" y="0"/>
                  <a:pt x="239" y="2191"/>
                  <a:pt x="48" y="3143"/>
                </a:cubicBezTo>
                <a:cubicBezTo>
                  <a:pt x="905" y="2572"/>
                  <a:pt x="-143" y="1715"/>
                  <a:pt x="333" y="0"/>
                </a:cubicBezTo>
                <a:close/>
              </a:path>
            </a:pathLst>
          </a:custGeom>
          <a:solidFill>
            <a:srgbClr val="237E85"/>
          </a:solidFill>
          <a:ln w="9525" cap="flat">
            <a:noFill/>
            <a:prstDash val="solid"/>
            <a:miter/>
          </a:ln>
        </p:spPr>
        <p:txBody>
          <a:bodyPr rtlCol="0" anchor="ctr"/>
          <a:lstStyle/>
          <a:p>
            <a:endParaRPr lang="en-US"/>
          </a:p>
        </p:txBody>
      </p:sp>
      <p:sp>
        <p:nvSpPr>
          <p:cNvPr id="906" name="צורה חופשית: צורה 879">
            <a:extLst>
              <a:ext uri="{FF2B5EF4-FFF2-40B4-BE49-F238E27FC236}">
                <a16:creationId xmlns:a16="http://schemas.microsoft.com/office/drawing/2014/main" id="{627D57A1-5236-4675-BA56-5030DAD2CB5F}"/>
              </a:ext>
            </a:extLst>
          </p:cNvPr>
          <p:cNvSpPr/>
          <p:nvPr userDrawn="1"/>
        </p:nvSpPr>
        <p:spPr>
          <a:xfrm>
            <a:off x="6083300" y="362331"/>
            <a:ext cx="3936" cy="1633"/>
          </a:xfrm>
          <a:custGeom>
            <a:avLst/>
            <a:gdLst>
              <a:gd name="connsiteX0" fmla="*/ 126 w 3936"/>
              <a:gd name="connsiteY0" fmla="*/ 762 h 1633"/>
              <a:gd name="connsiteX1" fmla="*/ 1555 w 3936"/>
              <a:gd name="connsiteY1" fmla="*/ 1238 h 1633"/>
              <a:gd name="connsiteX2" fmla="*/ 3937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3"/>
                  <a:pt x="1079" y="1143"/>
                  <a:pt x="1555" y="1238"/>
                </a:cubicBezTo>
                <a:cubicBezTo>
                  <a:pt x="2508" y="1429"/>
                  <a:pt x="3460" y="1905"/>
                  <a:pt x="3937" y="1429"/>
                </a:cubicBezTo>
                <a:cubicBezTo>
                  <a:pt x="3937" y="857"/>
                  <a:pt x="3746" y="571"/>
                  <a:pt x="3746" y="0"/>
                </a:cubicBezTo>
                <a:cubicBezTo>
                  <a:pt x="2698" y="1143"/>
                  <a:pt x="1745" y="952"/>
                  <a:pt x="126" y="762"/>
                </a:cubicBezTo>
                <a:close/>
              </a:path>
            </a:pathLst>
          </a:custGeom>
          <a:solidFill>
            <a:srgbClr val="237E85"/>
          </a:solidFill>
          <a:ln w="9525" cap="flat">
            <a:noFill/>
            <a:prstDash val="solid"/>
            <a:miter/>
          </a:ln>
        </p:spPr>
        <p:txBody>
          <a:bodyPr rtlCol="0" anchor="ctr"/>
          <a:lstStyle/>
          <a:p>
            <a:endParaRPr lang="en-US"/>
          </a:p>
        </p:txBody>
      </p:sp>
      <p:sp>
        <p:nvSpPr>
          <p:cNvPr id="907" name="צורה חופשית: צורה 880">
            <a:extLst>
              <a:ext uri="{FF2B5EF4-FFF2-40B4-BE49-F238E27FC236}">
                <a16:creationId xmlns:a16="http://schemas.microsoft.com/office/drawing/2014/main" id="{26283075-9D6D-41E4-9C5B-31D55FC095DD}"/>
              </a:ext>
            </a:extLst>
          </p:cNvPr>
          <p:cNvSpPr/>
          <p:nvPr userDrawn="1"/>
        </p:nvSpPr>
        <p:spPr>
          <a:xfrm>
            <a:off x="6127242" y="365093"/>
            <a:ext cx="31717" cy="6050"/>
          </a:xfrm>
          <a:custGeom>
            <a:avLst/>
            <a:gdLst>
              <a:gd name="connsiteX0" fmla="*/ 0 w 31717"/>
              <a:gd name="connsiteY0" fmla="*/ 1810 h 6050"/>
              <a:gd name="connsiteX1" fmla="*/ 15240 w 31717"/>
              <a:gd name="connsiteY1" fmla="*/ 3715 h 6050"/>
              <a:gd name="connsiteX2" fmla="*/ 24669 w 31717"/>
              <a:gd name="connsiteY2" fmla="*/ 4477 h 6050"/>
              <a:gd name="connsiteX3" fmla="*/ 22669 w 31717"/>
              <a:gd name="connsiteY3" fmla="*/ 3619 h 6050"/>
              <a:gd name="connsiteX4" fmla="*/ 28003 w 31717"/>
              <a:gd name="connsiteY4" fmla="*/ 4381 h 6050"/>
              <a:gd name="connsiteX5" fmla="*/ 26289 w 31717"/>
              <a:gd name="connsiteY5" fmla="*/ 5620 h 6050"/>
              <a:gd name="connsiteX6" fmla="*/ 31718 w 31717"/>
              <a:gd name="connsiteY6" fmla="*/ 5334 h 6050"/>
              <a:gd name="connsiteX7" fmla="*/ 10287 w 31717"/>
              <a:gd name="connsiteY7" fmla="*/ 2191 h 6050"/>
              <a:gd name="connsiteX8" fmla="*/ 10477 w 31717"/>
              <a:gd name="connsiteY8" fmla="*/ 2476 h 6050"/>
              <a:gd name="connsiteX9" fmla="*/ 571 w 31717"/>
              <a:gd name="connsiteY9" fmla="*/ 0 h 6050"/>
              <a:gd name="connsiteX10" fmla="*/ 2571 w 31717"/>
              <a:gd name="connsiteY10" fmla="*/ 1238 h 6050"/>
              <a:gd name="connsiteX11" fmla="*/ 0 w 31717"/>
              <a:gd name="connsiteY11" fmla="*/ 1810 h 6050"/>
              <a:gd name="connsiteX12" fmla="*/ 6000 w 31717"/>
              <a:gd name="connsiteY12" fmla="*/ 2286 h 6050"/>
              <a:gd name="connsiteX13" fmla="*/ 3334 w 31717"/>
              <a:gd name="connsiteY13" fmla="*/ 1714 h 6050"/>
              <a:gd name="connsiteX14" fmla="*/ 6000 w 31717"/>
              <a:gd name="connsiteY14" fmla="*/ 2286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7" h="6050">
                <a:moveTo>
                  <a:pt x="0" y="1810"/>
                </a:moveTo>
                <a:cubicBezTo>
                  <a:pt x="5239" y="3238"/>
                  <a:pt x="10001" y="4572"/>
                  <a:pt x="15240" y="3715"/>
                </a:cubicBezTo>
                <a:cubicBezTo>
                  <a:pt x="17145" y="5143"/>
                  <a:pt x="21241" y="4191"/>
                  <a:pt x="24669" y="4477"/>
                </a:cubicBezTo>
                <a:cubicBezTo>
                  <a:pt x="24955" y="3619"/>
                  <a:pt x="22860" y="4572"/>
                  <a:pt x="22669" y="3619"/>
                </a:cubicBezTo>
                <a:cubicBezTo>
                  <a:pt x="24574" y="3048"/>
                  <a:pt x="26003" y="4572"/>
                  <a:pt x="28003" y="4381"/>
                </a:cubicBezTo>
                <a:cubicBezTo>
                  <a:pt x="27813" y="5810"/>
                  <a:pt x="26860" y="5048"/>
                  <a:pt x="26289" y="5620"/>
                </a:cubicBezTo>
                <a:cubicBezTo>
                  <a:pt x="28003" y="7048"/>
                  <a:pt x="30194" y="4381"/>
                  <a:pt x="31718" y="5334"/>
                </a:cubicBezTo>
                <a:cubicBezTo>
                  <a:pt x="26575" y="2095"/>
                  <a:pt x="17621" y="3143"/>
                  <a:pt x="10287" y="2191"/>
                </a:cubicBezTo>
                <a:cubicBezTo>
                  <a:pt x="10287" y="2381"/>
                  <a:pt x="10382" y="2476"/>
                  <a:pt x="10477" y="2476"/>
                </a:cubicBezTo>
                <a:cubicBezTo>
                  <a:pt x="8381" y="1810"/>
                  <a:pt x="3714" y="857"/>
                  <a:pt x="571" y="0"/>
                </a:cubicBezTo>
                <a:cubicBezTo>
                  <a:pt x="762" y="1238"/>
                  <a:pt x="2000" y="667"/>
                  <a:pt x="2571" y="1238"/>
                </a:cubicBezTo>
                <a:cubicBezTo>
                  <a:pt x="1809" y="2667"/>
                  <a:pt x="857" y="857"/>
                  <a:pt x="0" y="1810"/>
                </a:cubicBezTo>
                <a:close/>
                <a:moveTo>
                  <a:pt x="6000" y="2286"/>
                </a:moveTo>
                <a:cubicBezTo>
                  <a:pt x="5239" y="2953"/>
                  <a:pt x="4000" y="2191"/>
                  <a:pt x="3334" y="1714"/>
                </a:cubicBezTo>
                <a:cubicBezTo>
                  <a:pt x="4190" y="1333"/>
                  <a:pt x="5524" y="1238"/>
                  <a:pt x="6000" y="2286"/>
                </a:cubicBezTo>
                <a:close/>
              </a:path>
            </a:pathLst>
          </a:custGeom>
          <a:solidFill>
            <a:srgbClr val="237E85"/>
          </a:solidFill>
          <a:ln w="9525" cap="flat">
            <a:noFill/>
            <a:prstDash val="solid"/>
            <a:miter/>
          </a:ln>
        </p:spPr>
        <p:txBody>
          <a:bodyPr rtlCol="0" anchor="ctr"/>
          <a:lstStyle/>
          <a:p>
            <a:endParaRPr lang="en-US"/>
          </a:p>
        </p:txBody>
      </p:sp>
      <p:sp>
        <p:nvSpPr>
          <p:cNvPr id="908" name="צורה חופשית: צורה 881">
            <a:extLst>
              <a:ext uri="{FF2B5EF4-FFF2-40B4-BE49-F238E27FC236}">
                <a16:creationId xmlns:a16="http://schemas.microsoft.com/office/drawing/2014/main" id="{233F9AD2-C7B1-40BB-8C4B-39CD7941CD40}"/>
              </a:ext>
            </a:extLst>
          </p:cNvPr>
          <p:cNvSpPr/>
          <p:nvPr userDrawn="1"/>
        </p:nvSpPr>
        <p:spPr>
          <a:xfrm>
            <a:off x="6110287" y="447048"/>
            <a:ext cx="1619" cy="816"/>
          </a:xfrm>
          <a:custGeom>
            <a:avLst/>
            <a:gdLst>
              <a:gd name="connsiteX0" fmla="*/ 0 w 1619"/>
              <a:gd name="connsiteY0" fmla="*/ 817 h 816"/>
              <a:gd name="connsiteX1" fmla="*/ 1619 w 1619"/>
              <a:gd name="connsiteY1" fmla="*/ 626 h 816"/>
              <a:gd name="connsiteX2" fmla="*/ 0 w 1619"/>
              <a:gd name="connsiteY2" fmla="*/ 817 h 816"/>
            </a:gdLst>
            <a:ahLst/>
            <a:cxnLst>
              <a:cxn ang="0">
                <a:pos x="connsiteX0" y="connsiteY0"/>
              </a:cxn>
              <a:cxn ang="0">
                <a:pos x="connsiteX1" y="connsiteY1"/>
              </a:cxn>
              <a:cxn ang="0">
                <a:pos x="connsiteX2" y="connsiteY2"/>
              </a:cxn>
            </a:cxnLst>
            <a:rect l="l" t="t" r="r" b="b"/>
            <a:pathLst>
              <a:path w="1619" h="816">
                <a:moveTo>
                  <a:pt x="0" y="817"/>
                </a:moveTo>
                <a:cubicBezTo>
                  <a:pt x="571" y="-41"/>
                  <a:pt x="1143" y="1102"/>
                  <a:pt x="1619" y="626"/>
                </a:cubicBezTo>
                <a:cubicBezTo>
                  <a:pt x="1524" y="55"/>
                  <a:pt x="0" y="-517"/>
                  <a:pt x="0" y="817"/>
                </a:cubicBezTo>
                <a:close/>
              </a:path>
            </a:pathLst>
          </a:custGeom>
          <a:solidFill>
            <a:srgbClr val="237E85"/>
          </a:solidFill>
          <a:ln w="9525" cap="flat">
            <a:noFill/>
            <a:prstDash val="solid"/>
            <a:miter/>
          </a:ln>
        </p:spPr>
        <p:txBody>
          <a:bodyPr rtlCol="0" anchor="ctr"/>
          <a:lstStyle/>
          <a:p>
            <a:endParaRPr lang="en-US"/>
          </a:p>
        </p:txBody>
      </p:sp>
      <p:sp>
        <p:nvSpPr>
          <p:cNvPr id="909" name="צורה חופשית: צורה 882">
            <a:extLst>
              <a:ext uri="{FF2B5EF4-FFF2-40B4-BE49-F238E27FC236}">
                <a16:creationId xmlns:a16="http://schemas.microsoft.com/office/drawing/2014/main" id="{9B85E0B5-899D-42EA-BD9D-933E05F190B7}"/>
              </a:ext>
            </a:extLst>
          </p:cNvPr>
          <p:cNvSpPr/>
          <p:nvPr userDrawn="1"/>
        </p:nvSpPr>
        <p:spPr>
          <a:xfrm>
            <a:off x="6123902" y="364140"/>
            <a:ext cx="3529" cy="2991"/>
          </a:xfrm>
          <a:custGeom>
            <a:avLst/>
            <a:gdLst>
              <a:gd name="connsiteX0" fmla="*/ 1339 w 3529"/>
              <a:gd name="connsiteY0" fmla="*/ 1143 h 2991"/>
              <a:gd name="connsiteX1" fmla="*/ 767 w 3529"/>
              <a:gd name="connsiteY1" fmla="*/ 2857 h 2991"/>
              <a:gd name="connsiteX2" fmla="*/ 2482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9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9" y="1143"/>
                </a:moveTo>
                <a:cubicBezTo>
                  <a:pt x="577" y="2381"/>
                  <a:pt x="196" y="1905"/>
                  <a:pt x="767" y="2857"/>
                </a:cubicBezTo>
                <a:cubicBezTo>
                  <a:pt x="1148" y="2096"/>
                  <a:pt x="2006" y="3620"/>
                  <a:pt x="2482" y="2667"/>
                </a:cubicBezTo>
                <a:cubicBezTo>
                  <a:pt x="2577" y="1905"/>
                  <a:pt x="1910" y="2477"/>
                  <a:pt x="1720" y="2286"/>
                </a:cubicBezTo>
                <a:cubicBezTo>
                  <a:pt x="2101" y="1048"/>
                  <a:pt x="2863" y="2381"/>
                  <a:pt x="3529" y="1333"/>
                </a:cubicBezTo>
                <a:cubicBezTo>
                  <a:pt x="2482" y="572"/>
                  <a:pt x="1530" y="762"/>
                  <a:pt x="5" y="0"/>
                </a:cubicBezTo>
                <a:cubicBezTo>
                  <a:pt x="-90" y="1333"/>
                  <a:pt x="1148" y="286"/>
                  <a:pt x="1339" y="1143"/>
                </a:cubicBezTo>
                <a:close/>
              </a:path>
            </a:pathLst>
          </a:custGeom>
          <a:solidFill>
            <a:srgbClr val="237E85"/>
          </a:solidFill>
          <a:ln w="9525" cap="flat">
            <a:noFill/>
            <a:prstDash val="solid"/>
            <a:miter/>
          </a:ln>
        </p:spPr>
        <p:txBody>
          <a:bodyPr rtlCol="0" anchor="ctr"/>
          <a:lstStyle/>
          <a:p>
            <a:endParaRPr lang="en-US"/>
          </a:p>
        </p:txBody>
      </p:sp>
      <p:sp>
        <p:nvSpPr>
          <p:cNvPr id="910" name="צורה חופשית: צורה 883">
            <a:extLst>
              <a:ext uri="{FF2B5EF4-FFF2-40B4-BE49-F238E27FC236}">
                <a16:creationId xmlns:a16="http://schemas.microsoft.com/office/drawing/2014/main" id="{E6AD3335-B20D-43C8-96F0-405D59E71EFF}"/>
              </a:ext>
            </a:extLst>
          </p:cNvPr>
          <p:cNvSpPr/>
          <p:nvPr userDrawn="1"/>
        </p:nvSpPr>
        <p:spPr>
          <a:xfrm>
            <a:off x="6105811" y="446464"/>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0" y="1116"/>
                  <a:pt x="1143" y="544"/>
                  <a:pt x="1714" y="830"/>
                </a:cubicBezTo>
                <a:close/>
              </a:path>
            </a:pathLst>
          </a:custGeom>
          <a:solidFill>
            <a:srgbClr val="237E85"/>
          </a:solidFill>
          <a:ln w="9525" cap="flat">
            <a:noFill/>
            <a:prstDash val="solid"/>
            <a:miter/>
          </a:ln>
        </p:spPr>
        <p:txBody>
          <a:bodyPr rtlCol="0" anchor="ctr"/>
          <a:lstStyle/>
          <a:p>
            <a:endParaRPr lang="en-US"/>
          </a:p>
        </p:txBody>
      </p:sp>
      <p:sp>
        <p:nvSpPr>
          <p:cNvPr id="911" name="צורה חופשית: צורה 884">
            <a:extLst>
              <a:ext uri="{FF2B5EF4-FFF2-40B4-BE49-F238E27FC236}">
                <a16:creationId xmlns:a16="http://schemas.microsoft.com/office/drawing/2014/main" id="{A3470BEA-D124-47B6-9921-10382CCE0155}"/>
              </a:ext>
            </a:extLst>
          </p:cNvPr>
          <p:cNvSpPr/>
          <p:nvPr userDrawn="1"/>
        </p:nvSpPr>
        <p:spPr>
          <a:xfrm>
            <a:off x="6120383" y="365766"/>
            <a:ext cx="2000" cy="1040"/>
          </a:xfrm>
          <a:custGeom>
            <a:avLst/>
            <a:gdLst>
              <a:gd name="connsiteX0" fmla="*/ 0 w 2000"/>
              <a:gd name="connsiteY0" fmla="*/ 184 h 1040"/>
              <a:gd name="connsiteX1" fmla="*/ 2000 w 2000"/>
              <a:gd name="connsiteY1" fmla="*/ 1041 h 1040"/>
              <a:gd name="connsiteX2" fmla="*/ 0 w 2000"/>
              <a:gd name="connsiteY2" fmla="*/ 184 h 1040"/>
            </a:gdLst>
            <a:ahLst/>
            <a:cxnLst>
              <a:cxn ang="0">
                <a:pos x="connsiteX0" y="connsiteY0"/>
              </a:cxn>
              <a:cxn ang="0">
                <a:pos x="connsiteX1" y="connsiteY1"/>
              </a:cxn>
              <a:cxn ang="0">
                <a:pos x="connsiteX2" y="connsiteY2"/>
              </a:cxn>
            </a:cxnLst>
            <a:rect l="l" t="t" r="r" b="b"/>
            <a:pathLst>
              <a:path w="2000" h="1040">
                <a:moveTo>
                  <a:pt x="0" y="184"/>
                </a:moveTo>
                <a:cubicBezTo>
                  <a:pt x="476" y="850"/>
                  <a:pt x="1429" y="660"/>
                  <a:pt x="2000" y="1041"/>
                </a:cubicBezTo>
                <a:cubicBezTo>
                  <a:pt x="1714" y="-483"/>
                  <a:pt x="571" y="88"/>
                  <a:pt x="0" y="184"/>
                </a:cubicBezTo>
                <a:close/>
              </a:path>
            </a:pathLst>
          </a:custGeom>
          <a:solidFill>
            <a:srgbClr val="237E85"/>
          </a:solidFill>
          <a:ln w="9525" cap="flat">
            <a:noFill/>
            <a:prstDash val="solid"/>
            <a:miter/>
          </a:ln>
        </p:spPr>
        <p:txBody>
          <a:bodyPr rtlCol="0" anchor="ctr"/>
          <a:lstStyle/>
          <a:p>
            <a:endParaRPr lang="en-US"/>
          </a:p>
        </p:txBody>
      </p:sp>
      <p:sp>
        <p:nvSpPr>
          <p:cNvPr id="912" name="צורה חופשית: צורה 885">
            <a:extLst>
              <a:ext uri="{FF2B5EF4-FFF2-40B4-BE49-F238E27FC236}">
                <a16:creationId xmlns:a16="http://schemas.microsoft.com/office/drawing/2014/main" id="{B827BDDE-1FF6-40E3-B050-B2CFD7A8EC1A}"/>
              </a:ext>
            </a:extLst>
          </p:cNvPr>
          <p:cNvSpPr/>
          <p:nvPr userDrawn="1"/>
        </p:nvSpPr>
        <p:spPr>
          <a:xfrm>
            <a:off x="6095031" y="364712"/>
            <a:ext cx="2111" cy="1905"/>
          </a:xfrm>
          <a:custGeom>
            <a:avLst/>
            <a:gdLst>
              <a:gd name="connsiteX0" fmla="*/ 2112 w 2111"/>
              <a:gd name="connsiteY0" fmla="*/ 857 h 1905"/>
              <a:gd name="connsiteX1" fmla="*/ 397 w 2111"/>
              <a:gd name="connsiteY1" fmla="*/ 0 h 1905"/>
              <a:gd name="connsiteX2" fmla="*/ 16 w 2111"/>
              <a:gd name="connsiteY2" fmla="*/ 1048 h 1905"/>
              <a:gd name="connsiteX3" fmla="*/ 1826 w 2111"/>
              <a:gd name="connsiteY3" fmla="*/ 1905 h 1905"/>
              <a:gd name="connsiteX4" fmla="*/ 1540 w 2111"/>
              <a:gd name="connsiteY4" fmla="*/ 1143 h 1905"/>
              <a:gd name="connsiteX5" fmla="*/ 2112 w 2111"/>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5">
                <a:moveTo>
                  <a:pt x="2112" y="857"/>
                </a:moveTo>
                <a:cubicBezTo>
                  <a:pt x="1826" y="0"/>
                  <a:pt x="778" y="762"/>
                  <a:pt x="397" y="0"/>
                </a:cubicBezTo>
                <a:cubicBezTo>
                  <a:pt x="493" y="1048"/>
                  <a:pt x="873" y="1048"/>
                  <a:pt x="16" y="1048"/>
                </a:cubicBezTo>
                <a:cubicBezTo>
                  <a:pt x="-174" y="1524"/>
                  <a:pt x="1349" y="1619"/>
                  <a:pt x="1826" y="1905"/>
                </a:cubicBezTo>
                <a:cubicBezTo>
                  <a:pt x="1826" y="1619"/>
                  <a:pt x="1731" y="1238"/>
                  <a:pt x="1540" y="1143"/>
                </a:cubicBezTo>
                <a:cubicBezTo>
                  <a:pt x="1731" y="762"/>
                  <a:pt x="1921" y="952"/>
                  <a:pt x="2112" y="857"/>
                </a:cubicBezTo>
                <a:close/>
              </a:path>
            </a:pathLst>
          </a:custGeom>
          <a:solidFill>
            <a:srgbClr val="237E85"/>
          </a:solidFill>
          <a:ln w="9525" cap="flat">
            <a:noFill/>
            <a:prstDash val="solid"/>
            <a:miter/>
          </a:ln>
        </p:spPr>
        <p:txBody>
          <a:bodyPr rtlCol="0" anchor="ctr"/>
          <a:lstStyle/>
          <a:p>
            <a:endParaRPr lang="en-US"/>
          </a:p>
        </p:txBody>
      </p:sp>
      <p:sp>
        <p:nvSpPr>
          <p:cNvPr id="913" name="צורה חופשית: צורה 886">
            <a:extLst>
              <a:ext uri="{FF2B5EF4-FFF2-40B4-BE49-F238E27FC236}">
                <a16:creationId xmlns:a16="http://schemas.microsoft.com/office/drawing/2014/main" id="{EFAEDB3B-1D25-45FB-8794-DAF135D48697}"/>
              </a:ext>
            </a:extLst>
          </p:cNvPr>
          <p:cNvSpPr/>
          <p:nvPr userDrawn="1"/>
        </p:nvSpPr>
        <p:spPr>
          <a:xfrm>
            <a:off x="6081236" y="359663"/>
            <a:ext cx="22098" cy="6381"/>
          </a:xfrm>
          <a:custGeom>
            <a:avLst/>
            <a:gdLst>
              <a:gd name="connsiteX0" fmla="*/ 2381 w 22098"/>
              <a:gd name="connsiteY0" fmla="*/ 1334 h 6381"/>
              <a:gd name="connsiteX1" fmla="*/ 22098 w 22098"/>
              <a:gd name="connsiteY1" fmla="*/ 6382 h 6381"/>
              <a:gd name="connsiteX2" fmla="*/ 0 w 22098"/>
              <a:gd name="connsiteY2" fmla="*/ 0 h 6381"/>
              <a:gd name="connsiteX3" fmla="*/ 2381 w 22098"/>
              <a:gd name="connsiteY3" fmla="*/ 1334 h 6381"/>
            </a:gdLst>
            <a:ahLst/>
            <a:cxnLst>
              <a:cxn ang="0">
                <a:pos x="connsiteX0" y="connsiteY0"/>
              </a:cxn>
              <a:cxn ang="0">
                <a:pos x="connsiteX1" y="connsiteY1"/>
              </a:cxn>
              <a:cxn ang="0">
                <a:pos x="connsiteX2" y="connsiteY2"/>
              </a:cxn>
              <a:cxn ang="0">
                <a:pos x="connsiteX3" y="connsiteY3"/>
              </a:cxn>
            </a:cxnLst>
            <a:rect l="l" t="t" r="r" b="b"/>
            <a:pathLst>
              <a:path w="22098" h="6381">
                <a:moveTo>
                  <a:pt x="2381" y="1334"/>
                </a:moveTo>
                <a:cubicBezTo>
                  <a:pt x="8954" y="3143"/>
                  <a:pt x="15907" y="5048"/>
                  <a:pt x="22098" y="6382"/>
                </a:cubicBezTo>
                <a:cubicBezTo>
                  <a:pt x="15907" y="3143"/>
                  <a:pt x="6858" y="2381"/>
                  <a:pt x="0" y="0"/>
                </a:cubicBezTo>
                <a:cubicBezTo>
                  <a:pt x="95" y="1334"/>
                  <a:pt x="1428" y="1048"/>
                  <a:pt x="2381" y="1334"/>
                </a:cubicBezTo>
                <a:close/>
              </a:path>
            </a:pathLst>
          </a:custGeom>
          <a:solidFill>
            <a:srgbClr val="237E85"/>
          </a:solidFill>
          <a:ln w="9525" cap="flat">
            <a:noFill/>
            <a:prstDash val="solid"/>
            <a:miter/>
          </a:ln>
        </p:spPr>
        <p:txBody>
          <a:bodyPr rtlCol="0" anchor="ctr"/>
          <a:lstStyle/>
          <a:p>
            <a:endParaRPr lang="en-US"/>
          </a:p>
        </p:txBody>
      </p:sp>
      <p:sp>
        <p:nvSpPr>
          <p:cNvPr id="914" name="צורה חופשית: צורה 887">
            <a:extLst>
              <a:ext uri="{FF2B5EF4-FFF2-40B4-BE49-F238E27FC236}">
                <a16:creationId xmlns:a16="http://schemas.microsoft.com/office/drawing/2014/main" id="{7AC8F963-9B28-4858-B892-270739F32CD9}"/>
              </a:ext>
            </a:extLst>
          </p:cNvPr>
          <p:cNvSpPr/>
          <p:nvPr userDrawn="1"/>
        </p:nvSpPr>
        <p:spPr>
          <a:xfrm>
            <a:off x="6098095" y="366331"/>
            <a:ext cx="2774" cy="1238"/>
          </a:xfrm>
          <a:custGeom>
            <a:avLst/>
            <a:gdLst>
              <a:gd name="connsiteX0" fmla="*/ 0 w 2774"/>
              <a:gd name="connsiteY0" fmla="*/ 0 h 1238"/>
              <a:gd name="connsiteX1" fmla="*/ 2763 w 2774"/>
              <a:gd name="connsiteY1" fmla="*/ 1238 h 1238"/>
              <a:gd name="connsiteX2" fmla="*/ 0 w 2774"/>
              <a:gd name="connsiteY2" fmla="*/ 0 h 1238"/>
            </a:gdLst>
            <a:ahLst/>
            <a:cxnLst>
              <a:cxn ang="0">
                <a:pos x="connsiteX0" y="connsiteY0"/>
              </a:cxn>
              <a:cxn ang="0">
                <a:pos x="connsiteX1" y="connsiteY1"/>
              </a:cxn>
              <a:cxn ang="0">
                <a:pos x="connsiteX2" y="connsiteY2"/>
              </a:cxn>
            </a:cxnLst>
            <a:rect l="l" t="t" r="r" b="b"/>
            <a:pathLst>
              <a:path w="2774" h="1238">
                <a:moveTo>
                  <a:pt x="0" y="0"/>
                </a:moveTo>
                <a:cubicBezTo>
                  <a:pt x="191" y="1810"/>
                  <a:pt x="2286" y="0"/>
                  <a:pt x="2763" y="1238"/>
                </a:cubicBezTo>
                <a:cubicBezTo>
                  <a:pt x="2953" y="-667"/>
                  <a:pt x="762" y="1048"/>
                  <a:pt x="0" y="0"/>
                </a:cubicBezTo>
                <a:close/>
              </a:path>
            </a:pathLst>
          </a:custGeom>
          <a:solidFill>
            <a:srgbClr val="237E85"/>
          </a:solidFill>
          <a:ln w="9525" cap="flat">
            <a:noFill/>
            <a:prstDash val="solid"/>
            <a:miter/>
          </a:ln>
        </p:spPr>
        <p:txBody>
          <a:bodyPr rtlCol="0" anchor="ctr"/>
          <a:lstStyle/>
          <a:p>
            <a:endParaRPr lang="en-US"/>
          </a:p>
        </p:txBody>
      </p:sp>
      <p:sp>
        <p:nvSpPr>
          <p:cNvPr id="915" name="צורה חופשית: צורה 888">
            <a:extLst>
              <a:ext uri="{FF2B5EF4-FFF2-40B4-BE49-F238E27FC236}">
                <a16:creationId xmlns:a16="http://schemas.microsoft.com/office/drawing/2014/main" id="{EDBCF801-F154-430D-AA71-B0784F7868A6}"/>
              </a:ext>
            </a:extLst>
          </p:cNvPr>
          <p:cNvSpPr/>
          <p:nvPr userDrawn="1"/>
        </p:nvSpPr>
        <p:spPr>
          <a:xfrm>
            <a:off x="6100286" y="445714"/>
            <a:ext cx="3333" cy="1081"/>
          </a:xfrm>
          <a:custGeom>
            <a:avLst/>
            <a:gdLst>
              <a:gd name="connsiteX0" fmla="*/ 0 w 3333"/>
              <a:gd name="connsiteY0" fmla="*/ 627 h 1081"/>
              <a:gd name="connsiteX1" fmla="*/ 3334 w 3333"/>
              <a:gd name="connsiteY1" fmla="*/ 912 h 1081"/>
              <a:gd name="connsiteX2" fmla="*/ 0 w 3333"/>
              <a:gd name="connsiteY2" fmla="*/ 627 h 1081"/>
            </a:gdLst>
            <a:ahLst/>
            <a:cxnLst>
              <a:cxn ang="0">
                <a:pos x="connsiteX0" y="connsiteY0"/>
              </a:cxn>
              <a:cxn ang="0">
                <a:pos x="connsiteX1" y="connsiteY1"/>
              </a:cxn>
              <a:cxn ang="0">
                <a:pos x="connsiteX2" y="connsiteY2"/>
              </a:cxn>
            </a:cxnLst>
            <a:rect l="l" t="t" r="r" b="b"/>
            <a:pathLst>
              <a:path w="3333" h="1081">
                <a:moveTo>
                  <a:pt x="0" y="627"/>
                </a:moveTo>
                <a:cubicBezTo>
                  <a:pt x="285" y="1674"/>
                  <a:pt x="2286" y="531"/>
                  <a:pt x="3334" y="912"/>
                </a:cubicBezTo>
                <a:cubicBezTo>
                  <a:pt x="2477" y="-707"/>
                  <a:pt x="1428" y="246"/>
                  <a:pt x="0" y="627"/>
                </a:cubicBezTo>
                <a:close/>
              </a:path>
            </a:pathLst>
          </a:custGeom>
          <a:solidFill>
            <a:srgbClr val="237E85"/>
          </a:solidFill>
          <a:ln w="9525" cap="flat">
            <a:noFill/>
            <a:prstDash val="solid"/>
            <a:miter/>
          </a:ln>
        </p:spPr>
        <p:txBody>
          <a:bodyPr rtlCol="0" anchor="ctr"/>
          <a:lstStyle/>
          <a:p>
            <a:endParaRPr lang="en-US"/>
          </a:p>
        </p:txBody>
      </p:sp>
      <p:sp>
        <p:nvSpPr>
          <p:cNvPr id="916" name="צורה חופשית: צורה 889">
            <a:extLst>
              <a:ext uri="{FF2B5EF4-FFF2-40B4-BE49-F238E27FC236}">
                <a16:creationId xmlns:a16="http://schemas.microsoft.com/office/drawing/2014/main" id="{A7FD9E9F-F6A3-4FD5-93E8-1AFE004CD3F6}"/>
              </a:ext>
            </a:extLst>
          </p:cNvPr>
          <p:cNvSpPr/>
          <p:nvPr userDrawn="1"/>
        </p:nvSpPr>
        <p:spPr>
          <a:xfrm>
            <a:off x="6155055" y="54578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6" y="572"/>
                  <a:pt x="0" y="0"/>
                </a:cubicBezTo>
                <a:cubicBezTo>
                  <a:pt x="0" y="1619"/>
                  <a:pt x="857" y="1238"/>
                  <a:pt x="1714" y="1333"/>
                </a:cubicBezTo>
                <a:close/>
              </a:path>
            </a:pathLst>
          </a:custGeom>
          <a:solidFill>
            <a:srgbClr val="237E85"/>
          </a:solidFill>
          <a:ln w="9525" cap="flat">
            <a:noFill/>
            <a:prstDash val="solid"/>
            <a:miter/>
          </a:ln>
        </p:spPr>
        <p:txBody>
          <a:bodyPr rtlCol="0" anchor="ctr"/>
          <a:lstStyle/>
          <a:p>
            <a:endParaRPr lang="en-US"/>
          </a:p>
        </p:txBody>
      </p:sp>
      <p:sp>
        <p:nvSpPr>
          <p:cNvPr id="917" name="צורה חופשית: צורה 890">
            <a:extLst>
              <a:ext uri="{FF2B5EF4-FFF2-40B4-BE49-F238E27FC236}">
                <a16:creationId xmlns:a16="http://schemas.microsoft.com/office/drawing/2014/main" id="{660A0055-DD59-4293-A696-F8984538C468}"/>
              </a:ext>
            </a:extLst>
          </p:cNvPr>
          <p:cNvSpPr/>
          <p:nvPr userDrawn="1"/>
        </p:nvSpPr>
        <p:spPr>
          <a:xfrm>
            <a:off x="6123527" y="528732"/>
            <a:ext cx="3907" cy="1657"/>
          </a:xfrm>
          <a:custGeom>
            <a:avLst/>
            <a:gdLst>
              <a:gd name="connsiteX0" fmla="*/ 3905 w 3907"/>
              <a:gd name="connsiteY0" fmla="*/ 1238 h 1657"/>
              <a:gd name="connsiteX1" fmla="*/ 0 w 3907"/>
              <a:gd name="connsiteY1" fmla="*/ 0 h 1657"/>
              <a:gd name="connsiteX2" fmla="*/ 3905 w 3907"/>
              <a:gd name="connsiteY2" fmla="*/ 1238 h 1657"/>
            </a:gdLst>
            <a:ahLst/>
            <a:cxnLst>
              <a:cxn ang="0">
                <a:pos x="connsiteX0" y="connsiteY0"/>
              </a:cxn>
              <a:cxn ang="0">
                <a:pos x="connsiteX1" y="connsiteY1"/>
              </a:cxn>
              <a:cxn ang="0">
                <a:pos x="connsiteX2" y="connsiteY2"/>
              </a:cxn>
            </a:cxnLst>
            <a:rect l="l" t="t" r="r" b="b"/>
            <a:pathLst>
              <a:path w="3907" h="1657">
                <a:moveTo>
                  <a:pt x="3905" y="1238"/>
                </a:moveTo>
                <a:cubicBezTo>
                  <a:pt x="4000" y="-381"/>
                  <a:pt x="1048" y="762"/>
                  <a:pt x="0" y="0"/>
                </a:cubicBezTo>
                <a:cubicBezTo>
                  <a:pt x="381" y="2477"/>
                  <a:pt x="2000" y="1524"/>
                  <a:pt x="3905" y="1238"/>
                </a:cubicBezTo>
                <a:close/>
              </a:path>
            </a:pathLst>
          </a:custGeom>
          <a:solidFill>
            <a:srgbClr val="237E85"/>
          </a:solidFill>
          <a:ln w="9525" cap="flat">
            <a:noFill/>
            <a:prstDash val="solid"/>
            <a:miter/>
          </a:ln>
        </p:spPr>
        <p:txBody>
          <a:bodyPr rtlCol="0" anchor="ctr"/>
          <a:lstStyle/>
          <a:p>
            <a:endParaRPr lang="en-US"/>
          </a:p>
        </p:txBody>
      </p:sp>
      <p:sp>
        <p:nvSpPr>
          <p:cNvPr id="918" name="צורה חופשית: צורה 891">
            <a:extLst>
              <a:ext uri="{FF2B5EF4-FFF2-40B4-BE49-F238E27FC236}">
                <a16:creationId xmlns:a16="http://schemas.microsoft.com/office/drawing/2014/main" id="{A7157430-64DC-4FCE-A045-B565471FA17C}"/>
              </a:ext>
            </a:extLst>
          </p:cNvPr>
          <p:cNvSpPr/>
          <p:nvPr userDrawn="1"/>
        </p:nvSpPr>
        <p:spPr>
          <a:xfrm>
            <a:off x="6118937" y="526827"/>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4" y="571"/>
                  <a:pt x="17" y="0"/>
                </a:cubicBezTo>
                <a:cubicBezTo>
                  <a:pt x="-173" y="1429"/>
                  <a:pt x="1256" y="1810"/>
                  <a:pt x="1922" y="1143"/>
                </a:cubicBezTo>
                <a:close/>
              </a:path>
            </a:pathLst>
          </a:custGeom>
          <a:solidFill>
            <a:srgbClr val="237E85"/>
          </a:solidFill>
          <a:ln w="9525" cap="flat">
            <a:noFill/>
            <a:prstDash val="solid"/>
            <a:miter/>
          </a:ln>
        </p:spPr>
        <p:txBody>
          <a:bodyPr rtlCol="0" anchor="ctr"/>
          <a:lstStyle/>
          <a:p>
            <a:endParaRPr lang="en-US"/>
          </a:p>
        </p:txBody>
      </p:sp>
      <p:sp>
        <p:nvSpPr>
          <p:cNvPr id="919" name="צורה חופשית: צורה 892">
            <a:extLst>
              <a:ext uri="{FF2B5EF4-FFF2-40B4-BE49-F238E27FC236}">
                <a16:creationId xmlns:a16="http://schemas.microsoft.com/office/drawing/2014/main" id="{E5EF537A-C9F3-49C2-9E16-EED528C40707}"/>
              </a:ext>
            </a:extLst>
          </p:cNvPr>
          <p:cNvSpPr/>
          <p:nvPr userDrawn="1"/>
        </p:nvSpPr>
        <p:spPr>
          <a:xfrm>
            <a:off x="6113621" y="525213"/>
            <a:ext cx="2000" cy="1228"/>
          </a:xfrm>
          <a:custGeom>
            <a:avLst/>
            <a:gdLst>
              <a:gd name="connsiteX0" fmla="*/ 0 w 2000"/>
              <a:gd name="connsiteY0" fmla="*/ 186 h 1228"/>
              <a:gd name="connsiteX1" fmla="*/ 2000 w 2000"/>
              <a:gd name="connsiteY1" fmla="*/ 186 h 1228"/>
              <a:gd name="connsiteX2" fmla="*/ 0 w 2000"/>
              <a:gd name="connsiteY2" fmla="*/ 186 h 1228"/>
            </a:gdLst>
            <a:ahLst/>
            <a:cxnLst>
              <a:cxn ang="0">
                <a:pos x="connsiteX0" y="connsiteY0"/>
              </a:cxn>
              <a:cxn ang="0">
                <a:pos x="connsiteX1" y="connsiteY1"/>
              </a:cxn>
              <a:cxn ang="0">
                <a:pos x="connsiteX2" y="connsiteY2"/>
              </a:cxn>
            </a:cxnLst>
            <a:rect l="l" t="t" r="r" b="b"/>
            <a:pathLst>
              <a:path w="2000" h="1228">
                <a:moveTo>
                  <a:pt x="0" y="186"/>
                </a:moveTo>
                <a:cubicBezTo>
                  <a:pt x="0" y="948"/>
                  <a:pt x="1620" y="2091"/>
                  <a:pt x="2000" y="186"/>
                </a:cubicBezTo>
                <a:cubicBezTo>
                  <a:pt x="1143" y="1329"/>
                  <a:pt x="762" y="-576"/>
                  <a:pt x="0" y="186"/>
                </a:cubicBezTo>
                <a:close/>
              </a:path>
            </a:pathLst>
          </a:custGeom>
          <a:solidFill>
            <a:srgbClr val="237E85"/>
          </a:solidFill>
          <a:ln w="9525" cap="flat">
            <a:noFill/>
            <a:prstDash val="solid"/>
            <a:miter/>
          </a:ln>
        </p:spPr>
        <p:txBody>
          <a:bodyPr rtlCol="0" anchor="ctr"/>
          <a:lstStyle/>
          <a:p>
            <a:endParaRPr lang="en-US"/>
          </a:p>
        </p:txBody>
      </p:sp>
      <p:sp>
        <p:nvSpPr>
          <p:cNvPr id="920" name="צורה חופשית: צורה 893">
            <a:extLst>
              <a:ext uri="{FF2B5EF4-FFF2-40B4-BE49-F238E27FC236}">
                <a16:creationId xmlns:a16="http://schemas.microsoft.com/office/drawing/2014/main" id="{BE180BBA-C9E4-4254-B83F-082316B7DE68}"/>
              </a:ext>
            </a:extLst>
          </p:cNvPr>
          <p:cNvSpPr/>
          <p:nvPr userDrawn="1"/>
        </p:nvSpPr>
        <p:spPr>
          <a:xfrm>
            <a:off x="6128065" y="668083"/>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4" y="1715"/>
                  <a:pt x="1272" y="0"/>
                </a:cubicBezTo>
                <a:cubicBezTo>
                  <a:pt x="700" y="286"/>
                  <a:pt x="510" y="1905"/>
                  <a:pt x="34" y="1810"/>
                </a:cubicBezTo>
                <a:close/>
              </a:path>
            </a:pathLst>
          </a:custGeom>
          <a:solidFill>
            <a:srgbClr val="237E85"/>
          </a:solidFill>
          <a:ln w="9525" cap="flat">
            <a:noFill/>
            <a:prstDash val="solid"/>
            <a:miter/>
          </a:ln>
        </p:spPr>
        <p:txBody>
          <a:bodyPr rtlCol="0" anchor="ctr"/>
          <a:lstStyle/>
          <a:p>
            <a:endParaRPr lang="en-US"/>
          </a:p>
        </p:txBody>
      </p:sp>
      <p:sp>
        <p:nvSpPr>
          <p:cNvPr id="921" name="צורה חופשית: צורה 894">
            <a:extLst>
              <a:ext uri="{FF2B5EF4-FFF2-40B4-BE49-F238E27FC236}">
                <a16:creationId xmlns:a16="http://schemas.microsoft.com/office/drawing/2014/main" id="{427C3F3A-278F-428B-AA3A-CDBC67825A83}"/>
              </a:ext>
            </a:extLst>
          </p:cNvPr>
          <p:cNvSpPr/>
          <p:nvPr userDrawn="1"/>
        </p:nvSpPr>
        <p:spPr>
          <a:xfrm>
            <a:off x="6134391" y="661416"/>
            <a:ext cx="1112" cy="2000"/>
          </a:xfrm>
          <a:custGeom>
            <a:avLst/>
            <a:gdLst>
              <a:gd name="connsiteX0" fmla="*/ 470 w 1112"/>
              <a:gd name="connsiteY0" fmla="*/ 2000 h 2000"/>
              <a:gd name="connsiteX1" fmla="*/ 89 w 1112"/>
              <a:gd name="connsiteY1" fmla="*/ 0 h 2000"/>
              <a:gd name="connsiteX2" fmla="*/ 470 w 1112"/>
              <a:gd name="connsiteY2" fmla="*/ 2000 h 2000"/>
            </a:gdLst>
            <a:ahLst/>
            <a:cxnLst>
              <a:cxn ang="0">
                <a:pos x="connsiteX0" y="connsiteY0"/>
              </a:cxn>
              <a:cxn ang="0">
                <a:pos x="connsiteX1" y="connsiteY1"/>
              </a:cxn>
              <a:cxn ang="0">
                <a:pos x="connsiteX2" y="connsiteY2"/>
              </a:cxn>
            </a:cxnLst>
            <a:rect l="l" t="t" r="r" b="b"/>
            <a:pathLst>
              <a:path w="1112" h="2000">
                <a:moveTo>
                  <a:pt x="470" y="2000"/>
                </a:moveTo>
                <a:cubicBezTo>
                  <a:pt x="1899" y="381"/>
                  <a:pt x="566" y="190"/>
                  <a:pt x="89" y="0"/>
                </a:cubicBezTo>
                <a:cubicBezTo>
                  <a:pt x="-196" y="1143"/>
                  <a:pt x="280" y="1905"/>
                  <a:pt x="470" y="2000"/>
                </a:cubicBezTo>
                <a:close/>
              </a:path>
            </a:pathLst>
          </a:custGeom>
          <a:solidFill>
            <a:srgbClr val="237E85"/>
          </a:solidFill>
          <a:ln w="9525" cap="flat">
            <a:noFill/>
            <a:prstDash val="solid"/>
            <a:miter/>
          </a:ln>
        </p:spPr>
        <p:txBody>
          <a:bodyPr rtlCol="0" anchor="ctr"/>
          <a:lstStyle/>
          <a:p>
            <a:endParaRPr lang="en-US"/>
          </a:p>
        </p:txBody>
      </p:sp>
      <p:sp>
        <p:nvSpPr>
          <p:cNvPr id="922" name="צורה חופשית: צורה 895">
            <a:extLst>
              <a:ext uri="{FF2B5EF4-FFF2-40B4-BE49-F238E27FC236}">
                <a16:creationId xmlns:a16="http://schemas.microsoft.com/office/drawing/2014/main" id="{C89CF790-9569-45C6-89DC-03639F52FBDA}"/>
              </a:ext>
            </a:extLst>
          </p:cNvPr>
          <p:cNvSpPr/>
          <p:nvPr userDrawn="1"/>
        </p:nvSpPr>
        <p:spPr>
          <a:xfrm>
            <a:off x="6123524" y="657823"/>
            <a:ext cx="928" cy="1591"/>
          </a:xfrm>
          <a:custGeom>
            <a:avLst/>
            <a:gdLst>
              <a:gd name="connsiteX0" fmla="*/ 99 w 928"/>
              <a:gd name="connsiteY0" fmla="*/ 163 h 1591"/>
              <a:gd name="connsiteX1" fmla="*/ 670 w 928"/>
              <a:gd name="connsiteY1" fmla="*/ 1592 h 1591"/>
              <a:gd name="connsiteX2" fmla="*/ 765 w 928"/>
              <a:gd name="connsiteY2" fmla="*/ 449 h 1591"/>
              <a:gd name="connsiteX3" fmla="*/ 99 w 928"/>
              <a:gd name="connsiteY3" fmla="*/ 163 h 1591"/>
            </a:gdLst>
            <a:ahLst/>
            <a:cxnLst>
              <a:cxn ang="0">
                <a:pos x="connsiteX0" y="connsiteY0"/>
              </a:cxn>
              <a:cxn ang="0">
                <a:pos x="connsiteX1" y="connsiteY1"/>
              </a:cxn>
              <a:cxn ang="0">
                <a:pos x="connsiteX2" y="connsiteY2"/>
              </a:cxn>
              <a:cxn ang="0">
                <a:pos x="connsiteX3" y="connsiteY3"/>
              </a:cxn>
            </a:cxnLst>
            <a:rect l="l" t="t" r="r" b="b"/>
            <a:pathLst>
              <a:path w="928" h="1591">
                <a:moveTo>
                  <a:pt x="99" y="163"/>
                </a:moveTo>
                <a:cubicBezTo>
                  <a:pt x="-187" y="1211"/>
                  <a:pt x="193" y="1497"/>
                  <a:pt x="670" y="1592"/>
                </a:cubicBezTo>
                <a:cubicBezTo>
                  <a:pt x="1527" y="1020"/>
                  <a:pt x="-92" y="1020"/>
                  <a:pt x="765" y="449"/>
                </a:cubicBezTo>
                <a:cubicBezTo>
                  <a:pt x="1337" y="-789"/>
                  <a:pt x="99" y="1020"/>
                  <a:pt x="99" y="163"/>
                </a:cubicBezTo>
                <a:close/>
              </a:path>
            </a:pathLst>
          </a:custGeom>
          <a:solidFill>
            <a:srgbClr val="237E85"/>
          </a:solidFill>
          <a:ln w="9525" cap="flat">
            <a:noFill/>
            <a:prstDash val="solid"/>
            <a:miter/>
          </a:ln>
        </p:spPr>
        <p:txBody>
          <a:bodyPr rtlCol="0" anchor="ctr"/>
          <a:lstStyle/>
          <a:p>
            <a:endParaRPr lang="en-US"/>
          </a:p>
        </p:txBody>
      </p:sp>
      <p:sp>
        <p:nvSpPr>
          <p:cNvPr id="923" name="צורה חופשית: צורה 896">
            <a:extLst>
              <a:ext uri="{FF2B5EF4-FFF2-40B4-BE49-F238E27FC236}">
                <a16:creationId xmlns:a16="http://schemas.microsoft.com/office/drawing/2014/main" id="{FEA75C0D-3634-45FE-8BF1-13789D67AC91}"/>
              </a:ext>
            </a:extLst>
          </p:cNvPr>
          <p:cNvSpPr/>
          <p:nvPr userDrawn="1"/>
        </p:nvSpPr>
        <p:spPr>
          <a:xfrm>
            <a:off x="6132079" y="661892"/>
            <a:ext cx="1055" cy="1047"/>
          </a:xfrm>
          <a:custGeom>
            <a:avLst/>
            <a:gdLst>
              <a:gd name="connsiteX0" fmla="*/ 973 w 1055"/>
              <a:gd name="connsiteY0" fmla="*/ 1048 h 1047"/>
              <a:gd name="connsiteX1" fmla="*/ 115 w 1055"/>
              <a:gd name="connsiteY1" fmla="*/ 0 h 1047"/>
              <a:gd name="connsiteX2" fmla="*/ 973 w 1055"/>
              <a:gd name="connsiteY2" fmla="*/ 1048 h 1047"/>
            </a:gdLst>
            <a:ahLst/>
            <a:cxnLst>
              <a:cxn ang="0">
                <a:pos x="connsiteX0" y="connsiteY0"/>
              </a:cxn>
              <a:cxn ang="0">
                <a:pos x="connsiteX1" y="connsiteY1"/>
              </a:cxn>
              <a:cxn ang="0">
                <a:pos x="connsiteX2" y="connsiteY2"/>
              </a:cxn>
            </a:cxnLst>
            <a:rect l="l" t="t" r="r" b="b"/>
            <a:pathLst>
              <a:path w="1055" h="1047">
                <a:moveTo>
                  <a:pt x="973" y="1048"/>
                </a:moveTo>
                <a:cubicBezTo>
                  <a:pt x="1353" y="-95"/>
                  <a:pt x="306" y="476"/>
                  <a:pt x="115" y="0"/>
                </a:cubicBezTo>
                <a:cubicBezTo>
                  <a:pt x="-361" y="1143"/>
                  <a:pt x="782" y="572"/>
                  <a:pt x="973" y="1048"/>
                </a:cubicBezTo>
                <a:close/>
              </a:path>
            </a:pathLst>
          </a:custGeom>
          <a:solidFill>
            <a:srgbClr val="237E85"/>
          </a:solidFill>
          <a:ln w="9525" cap="flat">
            <a:noFill/>
            <a:prstDash val="solid"/>
            <a:miter/>
          </a:ln>
        </p:spPr>
        <p:txBody>
          <a:bodyPr rtlCol="0" anchor="ctr"/>
          <a:lstStyle/>
          <a:p>
            <a:endParaRPr lang="en-US"/>
          </a:p>
        </p:txBody>
      </p:sp>
      <p:sp>
        <p:nvSpPr>
          <p:cNvPr id="924" name="צורה חופשית: צורה 897">
            <a:extLst>
              <a:ext uri="{FF2B5EF4-FFF2-40B4-BE49-F238E27FC236}">
                <a16:creationId xmlns:a16="http://schemas.microsoft.com/office/drawing/2014/main" id="{80933CD8-1EC2-4593-B404-C13C12CDE266}"/>
              </a:ext>
            </a:extLst>
          </p:cNvPr>
          <p:cNvSpPr/>
          <p:nvPr userDrawn="1"/>
        </p:nvSpPr>
        <p:spPr>
          <a:xfrm>
            <a:off x="6188011" y="573500"/>
            <a:ext cx="2381" cy="4126"/>
          </a:xfrm>
          <a:custGeom>
            <a:avLst/>
            <a:gdLst>
              <a:gd name="connsiteX0" fmla="*/ 2381 w 2381"/>
              <a:gd name="connsiteY0" fmla="*/ 0 h 4126"/>
              <a:gd name="connsiteX1" fmla="*/ 0 w 2381"/>
              <a:gd name="connsiteY1" fmla="*/ 4096 h 4126"/>
              <a:gd name="connsiteX2" fmla="*/ 2381 w 2381"/>
              <a:gd name="connsiteY2" fmla="*/ 0 h 4126"/>
            </a:gdLst>
            <a:ahLst/>
            <a:cxnLst>
              <a:cxn ang="0">
                <a:pos x="connsiteX0" y="connsiteY0"/>
              </a:cxn>
              <a:cxn ang="0">
                <a:pos x="connsiteX1" y="connsiteY1"/>
              </a:cxn>
              <a:cxn ang="0">
                <a:pos x="connsiteX2" y="connsiteY2"/>
              </a:cxn>
            </a:cxnLst>
            <a:rect l="l" t="t" r="r" b="b"/>
            <a:pathLst>
              <a:path w="2381" h="4126">
                <a:moveTo>
                  <a:pt x="2381" y="0"/>
                </a:moveTo>
                <a:cubicBezTo>
                  <a:pt x="1048" y="381"/>
                  <a:pt x="1620" y="2000"/>
                  <a:pt x="0" y="4096"/>
                </a:cubicBezTo>
                <a:cubicBezTo>
                  <a:pt x="667" y="4477"/>
                  <a:pt x="1620" y="1238"/>
                  <a:pt x="2381" y="0"/>
                </a:cubicBezTo>
                <a:close/>
              </a:path>
            </a:pathLst>
          </a:custGeom>
          <a:solidFill>
            <a:srgbClr val="237E85"/>
          </a:solidFill>
          <a:ln w="9525" cap="flat">
            <a:noFill/>
            <a:prstDash val="solid"/>
            <a:miter/>
          </a:ln>
        </p:spPr>
        <p:txBody>
          <a:bodyPr rtlCol="0" anchor="ctr"/>
          <a:lstStyle/>
          <a:p>
            <a:endParaRPr lang="en-US"/>
          </a:p>
        </p:txBody>
      </p:sp>
      <p:sp>
        <p:nvSpPr>
          <p:cNvPr id="925" name="צורה חופשית: צורה 898">
            <a:extLst>
              <a:ext uri="{FF2B5EF4-FFF2-40B4-BE49-F238E27FC236}">
                <a16:creationId xmlns:a16="http://schemas.microsoft.com/office/drawing/2014/main" id="{C5F5A1C1-74A2-4975-B4A8-D3A6C8DA0B1F}"/>
              </a:ext>
            </a:extLst>
          </p:cNvPr>
          <p:cNvSpPr/>
          <p:nvPr userDrawn="1"/>
        </p:nvSpPr>
        <p:spPr>
          <a:xfrm>
            <a:off x="6054375" y="634174"/>
            <a:ext cx="285" cy="42"/>
          </a:xfrm>
          <a:custGeom>
            <a:avLst/>
            <a:gdLst>
              <a:gd name="connsiteX0" fmla="*/ 285 w 285"/>
              <a:gd name="connsiteY0" fmla="*/ 0 h 42"/>
              <a:gd name="connsiteX1" fmla="*/ 0 w 285"/>
              <a:gd name="connsiteY1" fmla="*/ 0 h 42"/>
              <a:gd name="connsiteX2" fmla="*/ 285 w 285"/>
              <a:gd name="connsiteY2" fmla="*/ 0 h 42"/>
            </a:gdLst>
            <a:ahLst/>
            <a:cxnLst>
              <a:cxn ang="0">
                <a:pos x="connsiteX0" y="connsiteY0"/>
              </a:cxn>
              <a:cxn ang="0">
                <a:pos x="connsiteX1" y="connsiteY1"/>
              </a:cxn>
              <a:cxn ang="0">
                <a:pos x="connsiteX2" y="connsiteY2"/>
              </a:cxn>
            </a:cxnLst>
            <a:rect l="l" t="t" r="r" b="b"/>
            <a:pathLst>
              <a:path w="285" h="42">
                <a:moveTo>
                  <a:pt x="285" y="0"/>
                </a:moveTo>
                <a:cubicBezTo>
                  <a:pt x="191" y="0"/>
                  <a:pt x="95" y="0"/>
                  <a:pt x="0" y="0"/>
                </a:cubicBezTo>
                <a:cubicBezTo>
                  <a:pt x="95" y="0"/>
                  <a:pt x="191" y="95"/>
                  <a:pt x="285" y="0"/>
                </a:cubicBezTo>
                <a:close/>
              </a:path>
            </a:pathLst>
          </a:custGeom>
          <a:solidFill>
            <a:srgbClr val="237E85"/>
          </a:solidFill>
          <a:ln w="9525" cap="flat">
            <a:noFill/>
            <a:prstDash val="solid"/>
            <a:miter/>
          </a:ln>
        </p:spPr>
        <p:txBody>
          <a:bodyPr rtlCol="0" anchor="ctr"/>
          <a:lstStyle/>
          <a:p>
            <a:endParaRPr lang="en-US"/>
          </a:p>
        </p:txBody>
      </p:sp>
      <p:sp>
        <p:nvSpPr>
          <p:cNvPr id="926" name="צורה חופשית: צורה 899">
            <a:extLst>
              <a:ext uri="{FF2B5EF4-FFF2-40B4-BE49-F238E27FC236}">
                <a16:creationId xmlns:a16="http://schemas.microsoft.com/office/drawing/2014/main" id="{21976E8B-88A1-49CB-A776-25911111D55D}"/>
              </a:ext>
            </a:extLst>
          </p:cNvPr>
          <p:cNvSpPr/>
          <p:nvPr userDrawn="1"/>
        </p:nvSpPr>
        <p:spPr>
          <a:xfrm>
            <a:off x="6054089" y="634036"/>
            <a:ext cx="286" cy="42"/>
          </a:xfrm>
          <a:custGeom>
            <a:avLst/>
            <a:gdLst>
              <a:gd name="connsiteX0" fmla="*/ 0 w 286"/>
              <a:gd name="connsiteY0" fmla="*/ 42 h 42"/>
              <a:gd name="connsiteX1" fmla="*/ 286 w 286"/>
              <a:gd name="connsiteY1" fmla="*/ 42 h 42"/>
              <a:gd name="connsiteX2" fmla="*/ 0 w 286"/>
              <a:gd name="connsiteY2" fmla="*/ 42 h 42"/>
            </a:gdLst>
            <a:ahLst/>
            <a:cxnLst>
              <a:cxn ang="0">
                <a:pos x="connsiteX0" y="connsiteY0"/>
              </a:cxn>
              <a:cxn ang="0">
                <a:pos x="connsiteX1" y="connsiteY1"/>
              </a:cxn>
              <a:cxn ang="0">
                <a:pos x="connsiteX2" y="connsiteY2"/>
              </a:cxn>
            </a:cxnLst>
            <a:rect l="l" t="t" r="r" b="b"/>
            <a:pathLst>
              <a:path w="286" h="42">
                <a:moveTo>
                  <a:pt x="0" y="42"/>
                </a:moveTo>
                <a:cubicBezTo>
                  <a:pt x="95" y="42"/>
                  <a:pt x="191" y="42"/>
                  <a:pt x="286" y="42"/>
                </a:cubicBezTo>
                <a:cubicBezTo>
                  <a:pt x="191" y="42"/>
                  <a:pt x="95" y="-53"/>
                  <a:pt x="0" y="42"/>
                </a:cubicBezTo>
                <a:close/>
              </a:path>
            </a:pathLst>
          </a:custGeom>
          <a:solidFill>
            <a:srgbClr val="237E85"/>
          </a:solidFill>
          <a:ln w="9525" cap="flat">
            <a:noFill/>
            <a:prstDash val="solid"/>
            <a:miter/>
          </a:ln>
        </p:spPr>
        <p:txBody>
          <a:bodyPr rtlCol="0" anchor="ctr"/>
          <a:lstStyle/>
          <a:p>
            <a:endParaRPr lang="en-US"/>
          </a:p>
        </p:txBody>
      </p:sp>
      <p:sp>
        <p:nvSpPr>
          <p:cNvPr id="927" name="צורה חופשית: צורה 900">
            <a:extLst>
              <a:ext uri="{FF2B5EF4-FFF2-40B4-BE49-F238E27FC236}">
                <a16:creationId xmlns:a16="http://schemas.microsoft.com/office/drawing/2014/main" id="{F821D6E9-281D-4080-99DF-684AA686A323}"/>
              </a:ext>
            </a:extLst>
          </p:cNvPr>
          <p:cNvSpPr/>
          <p:nvPr userDrawn="1"/>
        </p:nvSpPr>
        <p:spPr>
          <a:xfrm>
            <a:off x="6042278" y="518694"/>
            <a:ext cx="147352" cy="148686"/>
          </a:xfrm>
          <a:custGeom>
            <a:avLst/>
            <a:gdLst>
              <a:gd name="connsiteX0" fmla="*/ 136398 w 147352"/>
              <a:gd name="connsiteY0" fmla="*/ 37565 h 148686"/>
              <a:gd name="connsiteX1" fmla="*/ 129826 w 147352"/>
              <a:gd name="connsiteY1" fmla="*/ 34136 h 148686"/>
              <a:gd name="connsiteX2" fmla="*/ 122397 w 147352"/>
              <a:gd name="connsiteY2" fmla="*/ 31374 h 148686"/>
              <a:gd name="connsiteX3" fmla="*/ 121920 w 147352"/>
              <a:gd name="connsiteY3" fmla="*/ 32898 h 148686"/>
              <a:gd name="connsiteX4" fmla="*/ 121634 w 147352"/>
              <a:gd name="connsiteY4" fmla="*/ 31564 h 148686"/>
              <a:gd name="connsiteX5" fmla="*/ 119634 w 147352"/>
              <a:gd name="connsiteY5" fmla="*/ 28897 h 148686"/>
              <a:gd name="connsiteX6" fmla="*/ 118206 w 147352"/>
              <a:gd name="connsiteY6" fmla="*/ 31183 h 148686"/>
              <a:gd name="connsiteX7" fmla="*/ 116110 w 147352"/>
              <a:gd name="connsiteY7" fmla="*/ 29088 h 148686"/>
              <a:gd name="connsiteX8" fmla="*/ 116777 w 147352"/>
              <a:gd name="connsiteY8" fmla="*/ 30517 h 148686"/>
              <a:gd name="connsiteX9" fmla="*/ 114967 w 147352"/>
              <a:gd name="connsiteY9" fmla="*/ 29755 h 148686"/>
              <a:gd name="connsiteX10" fmla="*/ 115729 w 147352"/>
              <a:gd name="connsiteY10" fmla="*/ 29469 h 148686"/>
              <a:gd name="connsiteX11" fmla="*/ 114871 w 147352"/>
              <a:gd name="connsiteY11" fmla="*/ 28516 h 148686"/>
              <a:gd name="connsiteX12" fmla="*/ 114586 w 147352"/>
              <a:gd name="connsiteY12" fmla="*/ 29564 h 148686"/>
              <a:gd name="connsiteX13" fmla="*/ 110395 w 147352"/>
              <a:gd name="connsiteY13" fmla="*/ 27183 h 148686"/>
              <a:gd name="connsiteX14" fmla="*/ 110966 w 147352"/>
              <a:gd name="connsiteY14" fmla="*/ 25754 h 148686"/>
              <a:gd name="connsiteX15" fmla="*/ 109157 w 147352"/>
              <a:gd name="connsiteY15" fmla="*/ 24992 h 148686"/>
              <a:gd name="connsiteX16" fmla="*/ 110204 w 147352"/>
              <a:gd name="connsiteY16" fmla="*/ 26516 h 148686"/>
              <a:gd name="connsiteX17" fmla="*/ 106109 w 147352"/>
              <a:gd name="connsiteY17" fmla="*/ 24897 h 148686"/>
              <a:gd name="connsiteX18" fmla="*/ 108109 w 147352"/>
              <a:gd name="connsiteY18" fmla="*/ 24611 h 148686"/>
              <a:gd name="connsiteX19" fmla="*/ 105061 w 147352"/>
              <a:gd name="connsiteY19" fmla="*/ 22801 h 148686"/>
              <a:gd name="connsiteX20" fmla="*/ 103632 w 147352"/>
              <a:gd name="connsiteY20" fmla="*/ 23373 h 148686"/>
              <a:gd name="connsiteX21" fmla="*/ 104013 w 147352"/>
              <a:gd name="connsiteY21" fmla="*/ 21849 h 148686"/>
              <a:gd name="connsiteX22" fmla="*/ 100394 w 147352"/>
              <a:gd name="connsiteY22" fmla="*/ 19944 h 148686"/>
              <a:gd name="connsiteX23" fmla="*/ 101251 w 147352"/>
              <a:gd name="connsiteY23" fmla="*/ 21373 h 148686"/>
              <a:gd name="connsiteX24" fmla="*/ 98298 w 147352"/>
              <a:gd name="connsiteY24" fmla="*/ 19753 h 148686"/>
              <a:gd name="connsiteX25" fmla="*/ 100299 w 147352"/>
              <a:gd name="connsiteY25" fmla="*/ 18801 h 148686"/>
              <a:gd name="connsiteX26" fmla="*/ 99536 w 147352"/>
              <a:gd name="connsiteY26" fmla="*/ 17372 h 148686"/>
              <a:gd name="connsiteX27" fmla="*/ 99156 w 147352"/>
              <a:gd name="connsiteY27" fmla="*/ 18896 h 148686"/>
              <a:gd name="connsiteX28" fmla="*/ 85820 w 147352"/>
              <a:gd name="connsiteY28" fmla="*/ 11467 h 148686"/>
              <a:gd name="connsiteX29" fmla="*/ 86011 w 147352"/>
              <a:gd name="connsiteY29" fmla="*/ 12133 h 148686"/>
              <a:gd name="connsiteX30" fmla="*/ 68866 w 147352"/>
              <a:gd name="connsiteY30" fmla="*/ 7085 h 148686"/>
              <a:gd name="connsiteX31" fmla="*/ 70104 w 147352"/>
              <a:gd name="connsiteY31" fmla="*/ 6323 h 148686"/>
              <a:gd name="connsiteX32" fmla="*/ 66390 w 147352"/>
              <a:gd name="connsiteY32" fmla="*/ 5847 h 148686"/>
              <a:gd name="connsiteX33" fmla="*/ 66580 w 147352"/>
              <a:gd name="connsiteY33" fmla="*/ 4228 h 148686"/>
              <a:gd name="connsiteX34" fmla="*/ 63913 w 147352"/>
              <a:gd name="connsiteY34" fmla="*/ 3561 h 148686"/>
              <a:gd name="connsiteX35" fmla="*/ 64580 w 147352"/>
              <a:gd name="connsiteY35" fmla="*/ 4799 h 148686"/>
              <a:gd name="connsiteX36" fmla="*/ 42291 w 147352"/>
              <a:gd name="connsiteY36" fmla="*/ 989 h 148686"/>
              <a:gd name="connsiteX37" fmla="*/ 42767 w 147352"/>
              <a:gd name="connsiteY37" fmla="*/ 513 h 148686"/>
              <a:gd name="connsiteX38" fmla="*/ 25527 w 147352"/>
              <a:gd name="connsiteY38" fmla="*/ 3085 h 148686"/>
              <a:gd name="connsiteX39" fmla="*/ 24575 w 147352"/>
              <a:gd name="connsiteY39" fmla="*/ 1370 h 148686"/>
              <a:gd name="connsiteX40" fmla="*/ 24955 w 147352"/>
              <a:gd name="connsiteY40" fmla="*/ 322 h 148686"/>
              <a:gd name="connsiteX41" fmla="*/ 23241 w 147352"/>
              <a:gd name="connsiteY41" fmla="*/ 1180 h 148686"/>
              <a:gd name="connsiteX42" fmla="*/ 24860 w 147352"/>
              <a:gd name="connsiteY42" fmla="*/ 3561 h 148686"/>
              <a:gd name="connsiteX43" fmla="*/ 16002 w 147352"/>
              <a:gd name="connsiteY43" fmla="*/ 4609 h 148686"/>
              <a:gd name="connsiteX44" fmla="*/ 13716 w 147352"/>
              <a:gd name="connsiteY44" fmla="*/ 5942 h 148686"/>
              <a:gd name="connsiteX45" fmla="*/ 15430 w 147352"/>
              <a:gd name="connsiteY45" fmla="*/ 7657 h 148686"/>
              <a:gd name="connsiteX46" fmla="*/ 11430 w 147352"/>
              <a:gd name="connsiteY46" fmla="*/ 7276 h 148686"/>
              <a:gd name="connsiteX47" fmla="*/ 11335 w 147352"/>
              <a:gd name="connsiteY47" fmla="*/ 7752 h 148686"/>
              <a:gd name="connsiteX48" fmla="*/ 10859 w 147352"/>
              <a:gd name="connsiteY48" fmla="*/ 8228 h 148686"/>
              <a:gd name="connsiteX49" fmla="*/ 11716 w 147352"/>
              <a:gd name="connsiteY49" fmla="*/ 8800 h 148686"/>
              <a:gd name="connsiteX50" fmla="*/ 10763 w 147352"/>
              <a:gd name="connsiteY50" fmla="*/ 9276 h 148686"/>
              <a:gd name="connsiteX51" fmla="*/ 9240 w 147352"/>
              <a:gd name="connsiteY51" fmla="*/ 11276 h 148686"/>
              <a:gd name="connsiteX52" fmla="*/ 9620 w 147352"/>
              <a:gd name="connsiteY52" fmla="*/ 14991 h 148686"/>
              <a:gd name="connsiteX53" fmla="*/ 10573 w 147352"/>
              <a:gd name="connsiteY53" fmla="*/ 18801 h 148686"/>
              <a:gd name="connsiteX54" fmla="*/ 9240 w 147352"/>
              <a:gd name="connsiteY54" fmla="*/ 25087 h 148686"/>
              <a:gd name="connsiteX55" fmla="*/ 6954 w 147352"/>
              <a:gd name="connsiteY55" fmla="*/ 24325 h 148686"/>
              <a:gd name="connsiteX56" fmla="*/ 7715 w 147352"/>
              <a:gd name="connsiteY56" fmla="*/ 25945 h 148686"/>
              <a:gd name="connsiteX57" fmla="*/ 6477 w 147352"/>
              <a:gd name="connsiteY57" fmla="*/ 31660 h 148686"/>
              <a:gd name="connsiteX58" fmla="*/ 6001 w 147352"/>
              <a:gd name="connsiteY58" fmla="*/ 32707 h 148686"/>
              <a:gd name="connsiteX59" fmla="*/ 5620 w 147352"/>
              <a:gd name="connsiteY59" fmla="*/ 31088 h 148686"/>
              <a:gd name="connsiteX60" fmla="*/ 6763 w 147352"/>
              <a:gd name="connsiteY60" fmla="*/ 34422 h 148686"/>
              <a:gd name="connsiteX61" fmla="*/ 5049 w 147352"/>
              <a:gd name="connsiteY61" fmla="*/ 36422 h 148686"/>
              <a:gd name="connsiteX62" fmla="*/ 6001 w 147352"/>
              <a:gd name="connsiteY62" fmla="*/ 36994 h 148686"/>
              <a:gd name="connsiteX63" fmla="*/ 4572 w 147352"/>
              <a:gd name="connsiteY63" fmla="*/ 37946 h 148686"/>
              <a:gd name="connsiteX64" fmla="*/ 5715 w 147352"/>
              <a:gd name="connsiteY64" fmla="*/ 38613 h 148686"/>
              <a:gd name="connsiteX65" fmla="*/ 5525 w 147352"/>
              <a:gd name="connsiteY65" fmla="*/ 41280 h 148686"/>
              <a:gd name="connsiteX66" fmla="*/ 5905 w 147352"/>
              <a:gd name="connsiteY66" fmla="*/ 42899 h 148686"/>
              <a:gd name="connsiteX67" fmla="*/ 5239 w 147352"/>
              <a:gd name="connsiteY67" fmla="*/ 44423 h 148686"/>
              <a:gd name="connsiteX68" fmla="*/ 5905 w 147352"/>
              <a:gd name="connsiteY68" fmla="*/ 44995 h 148686"/>
              <a:gd name="connsiteX69" fmla="*/ 4096 w 147352"/>
              <a:gd name="connsiteY69" fmla="*/ 48043 h 148686"/>
              <a:gd name="connsiteX70" fmla="*/ 5429 w 147352"/>
              <a:gd name="connsiteY70" fmla="*/ 48709 h 148686"/>
              <a:gd name="connsiteX71" fmla="*/ 5620 w 147352"/>
              <a:gd name="connsiteY71" fmla="*/ 51948 h 148686"/>
              <a:gd name="connsiteX72" fmla="*/ 5049 w 147352"/>
              <a:gd name="connsiteY72" fmla="*/ 52424 h 148686"/>
              <a:gd name="connsiteX73" fmla="*/ 5334 w 147352"/>
              <a:gd name="connsiteY73" fmla="*/ 54615 h 148686"/>
              <a:gd name="connsiteX74" fmla="*/ 5049 w 147352"/>
              <a:gd name="connsiteY74" fmla="*/ 56139 h 148686"/>
              <a:gd name="connsiteX75" fmla="*/ 3334 w 147352"/>
              <a:gd name="connsiteY75" fmla="*/ 57568 h 148686"/>
              <a:gd name="connsiteX76" fmla="*/ 5525 w 147352"/>
              <a:gd name="connsiteY76" fmla="*/ 57282 h 148686"/>
              <a:gd name="connsiteX77" fmla="*/ 5715 w 147352"/>
              <a:gd name="connsiteY77" fmla="*/ 62616 h 148686"/>
              <a:gd name="connsiteX78" fmla="*/ 4001 w 147352"/>
              <a:gd name="connsiteY78" fmla="*/ 61949 h 148686"/>
              <a:gd name="connsiteX79" fmla="*/ 4191 w 147352"/>
              <a:gd name="connsiteY79" fmla="*/ 59282 h 148686"/>
              <a:gd name="connsiteX80" fmla="*/ 3906 w 147352"/>
              <a:gd name="connsiteY80" fmla="*/ 62425 h 148686"/>
              <a:gd name="connsiteX81" fmla="*/ 3048 w 147352"/>
              <a:gd name="connsiteY81" fmla="*/ 63378 h 148686"/>
              <a:gd name="connsiteX82" fmla="*/ 3334 w 147352"/>
              <a:gd name="connsiteY82" fmla="*/ 74522 h 148686"/>
              <a:gd name="connsiteX83" fmla="*/ 2096 w 147352"/>
              <a:gd name="connsiteY83" fmla="*/ 74903 h 148686"/>
              <a:gd name="connsiteX84" fmla="*/ 3239 w 147352"/>
              <a:gd name="connsiteY84" fmla="*/ 75570 h 148686"/>
              <a:gd name="connsiteX85" fmla="*/ 1429 w 147352"/>
              <a:gd name="connsiteY85" fmla="*/ 79094 h 148686"/>
              <a:gd name="connsiteX86" fmla="*/ 2096 w 147352"/>
              <a:gd name="connsiteY86" fmla="*/ 80237 h 148686"/>
              <a:gd name="connsiteX87" fmla="*/ 0 w 147352"/>
              <a:gd name="connsiteY87" fmla="*/ 82714 h 148686"/>
              <a:gd name="connsiteX88" fmla="*/ 2286 w 147352"/>
              <a:gd name="connsiteY88" fmla="*/ 87190 h 148686"/>
              <a:gd name="connsiteX89" fmla="*/ 2477 w 147352"/>
              <a:gd name="connsiteY89" fmla="*/ 87190 h 148686"/>
              <a:gd name="connsiteX90" fmla="*/ 3048 w 147352"/>
              <a:gd name="connsiteY90" fmla="*/ 92048 h 148686"/>
              <a:gd name="connsiteX91" fmla="*/ 3334 w 147352"/>
              <a:gd name="connsiteY91" fmla="*/ 104812 h 148686"/>
              <a:gd name="connsiteX92" fmla="*/ 1524 w 147352"/>
              <a:gd name="connsiteY92" fmla="*/ 108336 h 148686"/>
              <a:gd name="connsiteX93" fmla="*/ 5715 w 147352"/>
              <a:gd name="connsiteY93" fmla="*/ 112527 h 148686"/>
              <a:gd name="connsiteX94" fmla="*/ 12668 w 147352"/>
              <a:gd name="connsiteY94" fmla="*/ 115003 h 148686"/>
              <a:gd name="connsiteX95" fmla="*/ 12478 w 147352"/>
              <a:gd name="connsiteY95" fmla="*/ 115480 h 148686"/>
              <a:gd name="connsiteX96" fmla="*/ 26480 w 147352"/>
              <a:gd name="connsiteY96" fmla="*/ 115861 h 148686"/>
              <a:gd name="connsiteX97" fmla="*/ 25908 w 147352"/>
              <a:gd name="connsiteY97" fmla="*/ 115194 h 148686"/>
              <a:gd name="connsiteX98" fmla="*/ 27241 w 147352"/>
              <a:gd name="connsiteY98" fmla="*/ 115480 h 148686"/>
              <a:gd name="connsiteX99" fmla="*/ 32481 w 147352"/>
              <a:gd name="connsiteY99" fmla="*/ 117194 h 148686"/>
              <a:gd name="connsiteX100" fmla="*/ 31814 w 147352"/>
              <a:gd name="connsiteY100" fmla="*/ 118147 h 148686"/>
              <a:gd name="connsiteX101" fmla="*/ 47530 w 147352"/>
              <a:gd name="connsiteY101" fmla="*/ 126243 h 148686"/>
              <a:gd name="connsiteX102" fmla="*/ 47816 w 147352"/>
              <a:gd name="connsiteY102" fmla="*/ 125195 h 148686"/>
              <a:gd name="connsiteX103" fmla="*/ 50578 w 147352"/>
              <a:gd name="connsiteY103" fmla="*/ 127195 h 148686"/>
              <a:gd name="connsiteX104" fmla="*/ 44291 w 147352"/>
              <a:gd name="connsiteY104" fmla="*/ 121957 h 148686"/>
              <a:gd name="connsiteX105" fmla="*/ 50482 w 147352"/>
              <a:gd name="connsiteY105" fmla="*/ 122719 h 148686"/>
              <a:gd name="connsiteX106" fmla="*/ 46673 w 147352"/>
              <a:gd name="connsiteY106" fmla="*/ 120433 h 148686"/>
              <a:gd name="connsiteX107" fmla="*/ 53340 w 147352"/>
              <a:gd name="connsiteY107" fmla="*/ 122052 h 148686"/>
              <a:gd name="connsiteX108" fmla="*/ 51054 w 147352"/>
              <a:gd name="connsiteY108" fmla="*/ 121861 h 148686"/>
              <a:gd name="connsiteX109" fmla="*/ 52578 w 147352"/>
              <a:gd name="connsiteY109" fmla="*/ 124052 h 148686"/>
              <a:gd name="connsiteX110" fmla="*/ 68675 w 147352"/>
              <a:gd name="connsiteY110" fmla="*/ 131767 h 148686"/>
              <a:gd name="connsiteX111" fmla="*/ 69342 w 147352"/>
              <a:gd name="connsiteY111" fmla="*/ 133196 h 148686"/>
              <a:gd name="connsiteX112" fmla="*/ 82963 w 147352"/>
              <a:gd name="connsiteY112" fmla="*/ 138911 h 148686"/>
              <a:gd name="connsiteX113" fmla="*/ 82487 w 147352"/>
              <a:gd name="connsiteY113" fmla="*/ 139292 h 148686"/>
              <a:gd name="connsiteX114" fmla="*/ 85440 w 147352"/>
              <a:gd name="connsiteY114" fmla="*/ 142531 h 148686"/>
              <a:gd name="connsiteX115" fmla="*/ 83915 w 147352"/>
              <a:gd name="connsiteY115" fmla="*/ 142912 h 148686"/>
              <a:gd name="connsiteX116" fmla="*/ 85725 w 147352"/>
              <a:gd name="connsiteY116" fmla="*/ 143864 h 148686"/>
              <a:gd name="connsiteX117" fmla="*/ 85058 w 147352"/>
              <a:gd name="connsiteY117" fmla="*/ 144055 h 148686"/>
              <a:gd name="connsiteX118" fmla="*/ 85249 w 147352"/>
              <a:gd name="connsiteY118" fmla="*/ 147198 h 148686"/>
              <a:gd name="connsiteX119" fmla="*/ 84391 w 147352"/>
              <a:gd name="connsiteY119" fmla="*/ 148055 h 148686"/>
              <a:gd name="connsiteX120" fmla="*/ 85058 w 147352"/>
              <a:gd name="connsiteY120" fmla="*/ 148436 h 148686"/>
              <a:gd name="connsiteX121" fmla="*/ 85249 w 147352"/>
              <a:gd name="connsiteY121" fmla="*/ 144912 h 148686"/>
              <a:gd name="connsiteX122" fmla="*/ 88392 w 147352"/>
              <a:gd name="connsiteY122" fmla="*/ 143578 h 148686"/>
              <a:gd name="connsiteX123" fmla="*/ 85630 w 147352"/>
              <a:gd name="connsiteY123" fmla="*/ 140245 h 148686"/>
              <a:gd name="connsiteX124" fmla="*/ 86392 w 147352"/>
              <a:gd name="connsiteY124" fmla="*/ 139387 h 148686"/>
              <a:gd name="connsiteX125" fmla="*/ 85725 w 147352"/>
              <a:gd name="connsiteY125" fmla="*/ 139578 h 148686"/>
              <a:gd name="connsiteX126" fmla="*/ 86678 w 147352"/>
              <a:gd name="connsiteY126" fmla="*/ 137101 h 148686"/>
              <a:gd name="connsiteX127" fmla="*/ 91440 w 147352"/>
              <a:gd name="connsiteY127" fmla="*/ 142054 h 148686"/>
              <a:gd name="connsiteX128" fmla="*/ 90678 w 147352"/>
              <a:gd name="connsiteY128" fmla="*/ 140435 h 148686"/>
              <a:gd name="connsiteX129" fmla="*/ 91250 w 147352"/>
              <a:gd name="connsiteY129" fmla="*/ 140149 h 148686"/>
              <a:gd name="connsiteX130" fmla="*/ 88868 w 147352"/>
              <a:gd name="connsiteY130" fmla="*/ 137673 h 148686"/>
              <a:gd name="connsiteX131" fmla="*/ 92773 w 147352"/>
              <a:gd name="connsiteY131" fmla="*/ 139768 h 148686"/>
              <a:gd name="connsiteX132" fmla="*/ 92202 w 147352"/>
              <a:gd name="connsiteY132" fmla="*/ 140054 h 148686"/>
              <a:gd name="connsiteX133" fmla="*/ 94488 w 147352"/>
              <a:gd name="connsiteY133" fmla="*/ 140054 h 148686"/>
              <a:gd name="connsiteX134" fmla="*/ 93440 w 147352"/>
              <a:gd name="connsiteY134" fmla="*/ 139483 h 148686"/>
              <a:gd name="connsiteX135" fmla="*/ 94774 w 147352"/>
              <a:gd name="connsiteY135" fmla="*/ 139006 h 148686"/>
              <a:gd name="connsiteX136" fmla="*/ 97917 w 147352"/>
              <a:gd name="connsiteY136" fmla="*/ 137768 h 148686"/>
              <a:gd name="connsiteX137" fmla="*/ 96679 w 147352"/>
              <a:gd name="connsiteY137" fmla="*/ 138911 h 148686"/>
              <a:gd name="connsiteX138" fmla="*/ 95917 w 147352"/>
              <a:gd name="connsiteY138" fmla="*/ 137863 h 148686"/>
              <a:gd name="connsiteX139" fmla="*/ 95726 w 147352"/>
              <a:gd name="connsiteY139" fmla="*/ 139006 h 148686"/>
              <a:gd name="connsiteX140" fmla="*/ 95250 w 147352"/>
              <a:gd name="connsiteY140" fmla="*/ 139292 h 148686"/>
              <a:gd name="connsiteX141" fmla="*/ 97727 w 147352"/>
              <a:gd name="connsiteY141" fmla="*/ 139483 h 148686"/>
              <a:gd name="connsiteX142" fmla="*/ 98679 w 147352"/>
              <a:gd name="connsiteY142" fmla="*/ 137006 h 148686"/>
              <a:gd name="connsiteX143" fmla="*/ 105823 w 147352"/>
              <a:gd name="connsiteY143" fmla="*/ 128910 h 148686"/>
              <a:gd name="connsiteX144" fmla="*/ 101060 w 147352"/>
              <a:gd name="connsiteY144" fmla="*/ 132910 h 148686"/>
              <a:gd name="connsiteX145" fmla="*/ 105346 w 147352"/>
              <a:gd name="connsiteY145" fmla="*/ 128053 h 148686"/>
              <a:gd name="connsiteX146" fmla="*/ 105633 w 147352"/>
              <a:gd name="connsiteY146" fmla="*/ 127005 h 148686"/>
              <a:gd name="connsiteX147" fmla="*/ 104775 w 147352"/>
              <a:gd name="connsiteY147" fmla="*/ 127100 h 148686"/>
              <a:gd name="connsiteX148" fmla="*/ 103251 w 147352"/>
              <a:gd name="connsiteY148" fmla="*/ 128624 h 148686"/>
              <a:gd name="connsiteX149" fmla="*/ 105918 w 147352"/>
              <a:gd name="connsiteY149" fmla="*/ 125957 h 148686"/>
              <a:gd name="connsiteX150" fmla="*/ 107538 w 147352"/>
              <a:gd name="connsiteY150" fmla="*/ 122623 h 148686"/>
              <a:gd name="connsiteX151" fmla="*/ 104585 w 147352"/>
              <a:gd name="connsiteY151" fmla="*/ 125767 h 148686"/>
              <a:gd name="connsiteX152" fmla="*/ 106966 w 147352"/>
              <a:gd name="connsiteY152" fmla="*/ 122242 h 148686"/>
              <a:gd name="connsiteX153" fmla="*/ 107632 w 147352"/>
              <a:gd name="connsiteY153" fmla="*/ 122623 h 148686"/>
              <a:gd name="connsiteX154" fmla="*/ 111347 w 147352"/>
              <a:gd name="connsiteY154" fmla="*/ 118051 h 148686"/>
              <a:gd name="connsiteX155" fmla="*/ 113062 w 147352"/>
              <a:gd name="connsiteY155" fmla="*/ 115384 h 148686"/>
              <a:gd name="connsiteX156" fmla="*/ 113348 w 147352"/>
              <a:gd name="connsiteY156" fmla="*/ 113670 h 148686"/>
              <a:gd name="connsiteX157" fmla="*/ 117443 w 147352"/>
              <a:gd name="connsiteY157" fmla="*/ 108717 h 148686"/>
              <a:gd name="connsiteX158" fmla="*/ 117443 w 147352"/>
              <a:gd name="connsiteY158" fmla="*/ 107479 h 148686"/>
              <a:gd name="connsiteX159" fmla="*/ 120205 w 147352"/>
              <a:gd name="connsiteY159" fmla="*/ 103573 h 148686"/>
              <a:gd name="connsiteX160" fmla="*/ 119825 w 147352"/>
              <a:gd name="connsiteY160" fmla="*/ 102145 h 148686"/>
              <a:gd name="connsiteX161" fmla="*/ 122015 w 147352"/>
              <a:gd name="connsiteY161" fmla="*/ 100335 h 148686"/>
              <a:gd name="connsiteX162" fmla="*/ 124396 w 147352"/>
              <a:gd name="connsiteY162" fmla="*/ 96811 h 148686"/>
              <a:gd name="connsiteX163" fmla="*/ 125539 w 147352"/>
              <a:gd name="connsiteY163" fmla="*/ 97477 h 148686"/>
              <a:gd name="connsiteX164" fmla="*/ 125254 w 147352"/>
              <a:gd name="connsiteY164" fmla="*/ 96049 h 148686"/>
              <a:gd name="connsiteX165" fmla="*/ 127159 w 147352"/>
              <a:gd name="connsiteY165" fmla="*/ 94715 h 148686"/>
              <a:gd name="connsiteX166" fmla="*/ 127540 w 147352"/>
              <a:gd name="connsiteY166" fmla="*/ 92524 h 148686"/>
              <a:gd name="connsiteX167" fmla="*/ 136303 w 147352"/>
              <a:gd name="connsiteY167" fmla="*/ 82333 h 148686"/>
              <a:gd name="connsiteX168" fmla="*/ 138208 w 147352"/>
              <a:gd name="connsiteY168" fmla="*/ 79761 h 148686"/>
              <a:gd name="connsiteX169" fmla="*/ 137160 w 147352"/>
              <a:gd name="connsiteY169" fmla="*/ 79189 h 148686"/>
              <a:gd name="connsiteX170" fmla="*/ 138875 w 147352"/>
              <a:gd name="connsiteY170" fmla="*/ 77761 h 148686"/>
              <a:gd name="connsiteX171" fmla="*/ 137827 w 147352"/>
              <a:gd name="connsiteY171" fmla="*/ 77761 h 148686"/>
              <a:gd name="connsiteX172" fmla="*/ 138875 w 147352"/>
              <a:gd name="connsiteY172" fmla="*/ 74713 h 148686"/>
              <a:gd name="connsiteX173" fmla="*/ 138303 w 147352"/>
              <a:gd name="connsiteY173" fmla="*/ 70045 h 148686"/>
              <a:gd name="connsiteX174" fmla="*/ 139827 w 147352"/>
              <a:gd name="connsiteY174" fmla="*/ 69093 h 148686"/>
              <a:gd name="connsiteX175" fmla="*/ 139255 w 147352"/>
              <a:gd name="connsiteY175" fmla="*/ 70045 h 148686"/>
              <a:gd name="connsiteX176" fmla="*/ 141732 w 147352"/>
              <a:gd name="connsiteY176" fmla="*/ 67188 h 148686"/>
              <a:gd name="connsiteX177" fmla="*/ 143351 w 147352"/>
              <a:gd name="connsiteY177" fmla="*/ 66902 h 148686"/>
              <a:gd name="connsiteX178" fmla="*/ 142399 w 147352"/>
              <a:gd name="connsiteY178" fmla="*/ 66331 h 148686"/>
              <a:gd name="connsiteX179" fmla="*/ 143256 w 147352"/>
              <a:gd name="connsiteY179" fmla="*/ 63759 h 148686"/>
              <a:gd name="connsiteX180" fmla="*/ 144971 w 147352"/>
              <a:gd name="connsiteY180" fmla="*/ 61092 h 148686"/>
              <a:gd name="connsiteX181" fmla="*/ 146114 w 147352"/>
              <a:gd name="connsiteY181" fmla="*/ 60520 h 148686"/>
              <a:gd name="connsiteX182" fmla="*/ 143542 w 147352"/>
              <a:gd name="connsiteY182" fmla="*/ 58996 h 148686"/>
              <a:gd name="connsiteX183" fmla="*/ 143923 w 147352"/>
              <a:gd name="connsiteY183" fmla="*/ 57949 h 148686"/>
              <a:gd name="connsiteX184" fmla="*/ 145447 w 147352"/>
              <a:gd name="connsiteY184" fmla="*/ 55758 h 148686"/>
              <a:gd name="connsiteX185" fmla="*/ 145352 w 147352"/>
              <a:gd name="connsiteY185" fmla="*/ 54424 h 148686"/>
              <a:gd name="connsiteX186" fmla="*/ 147352 w 147352"/>
              <a:gd name="connsiteY186" fmla="*/ 52519 h 148686"/>
              <a:gd name="connsiteX187" fmla="*/ 143542 w 147352"/>
              <a:gd name="connsiteY187" fmla="*/ 52710 h 148686"/>
              <a:gd name="connsiteX188" fmla="*/ 143256 w 147352"/>
              <a:gd name="connsiteY188" fmla="*/ 54329 h 148686"/>
              <a:gd name="connsiteX189" fmla="*/ 141637 w 147352"/>
              <a:gd name="connsiteY189" fmla="*/ 45566 h 148686"/>
              <a:gd name="connsiteX190" fmla="*/ 141256 w 147352"/>
              <a:gd name="connsiteY190" fmla="*/ 42994 h 148686"/>
              <a:gd name="connsiteX191" fmla="*/ 136874 w 147352"/>
              <a:gd name="connsiteY191" fmla="*/ 40613 h 148686"/>
              <a:gd name="connsiteX192" fmla="*/ 139541 w 147352"/>
              <a:gd name="connsiteY192" fmla="*/ 39661 h 148686"/>
              <a:gd name="connsiteX193" fmla="*/ 136970 w 147352"/>
              <a:gd name="connsiteY193" fmla="*/ 36613 h 148686"/>
              <a:gd name="connsiteX194" fmla="*/ 136017 w 147352"/>
              <a:gd name="connsiteY194" fmla="*/ 37279 h 148686"/>
              <a:gd name="connsiteX195" fmla="*/ 136398 w 147352"/>
              <a:gd name="connsiteY195" fmla="*/ 37565 h 148686"/>
              <a:gd name="connsiteX196" fmla="*/ 15430 w 147352"/>
              <a:gd name="connsiteY196" fmla="*/ 112146 h 148686"/>
              <a:gd name="connsiteX197" fmla="*/ 19145 w 147352"/>
              <a:gd name="connsiteY197" fmla="*/ 113289 h 148686"/>
              <a:gd name="connsiteX198" fmla="*/ 15430 w 147352"/>
              <a:gd name="connsiteY198" fmla="*/ 112146 h 148686"/>
              <a:gd name="connsiteX199" fmla="*/ 34862 w 147352"/>
              <a:gd name="connsiteY199" fmla="*/ 117194 h 148686"/>
              <a:gd name="connsiteX200" fmla="*/ 36672 w 147352"/>
              <a:gd name="connsiteY200" fmla="*/ 118147 h 148686"/>
              <a:gd name="connsiteX201" fmla="*/ 34862 w 147352"/>
              <a:gd name="connsiteY201" fmla="*/ 117194 h 148686"/>
              <a:gd name="connsiteX202" fmla="*/ 38481 w 147352"/>
              <a:gd name="connsiteY202" fmla="*/ 118147 h 148686"/>
              <a:gd name="connsiteX203" fmla="*/ 39624 w 147352"/>
              <a:gd name="connsiteY203" fmla="*/ 119575 h 148686"/>
              <a:gd name="connsiteX204" fmla="*/ 38481 w 147352"/>
              <a:gd name="connsiteY204" fmla="*/ 118147 h 148686"/>
              <a:gd name="connsiteX205" fmla="*/ 66008 w 147352"/>
              <a:gd name="connsiteY205" fmla="*/ 128910 h 148686"/>
              <a:gd name="connsiteX206" fmla="*/ 64675 w 147352"/>
              <a:gd name="connsiteY206" fmla="*/ 127195 h 148686"/>
              <a:gd name="connsiteX207" fmla="*/ 66008 w 147352"/>
              <a:gd name="connsiteY207" fmla="*/ 128910 h 148686"/>
              <a:gd name="connsiteX208" fmla="*/ 67723 w 147352"/>
              <a:gd name="connsiteY208" fmla="*/ 129672 h 148686"/>
              <a:gd name="connsiteX209" fmla="*/ 69342 w 147352"/>
              <a:gd name="connsiteY209" fmla="*/ 130910 h 148686"/>
              <a:gd name="connsiteX210" fmla="*/ 67723 w 147352"/>
              <a:gd name="connsiteY210" fmla="*/ 129672 h 148686"/>
              <a:gd name="connsiteX211" fmla="*/ 82772 w 147352"/>
              <a:gd name="connsiteY211" fmla="*/ 135863 h 148686"/>
              <a:gd name="connsiteX212" fmla="*/ 83534 w 147352"/>
              <a:gd name="connsiteY212" fmla="*/ 138054 h 148686"/>
              <a:gd name="connsiteX213" fmla="*/ 81915 w 147352"/>
              <a:gd name="connsiteY213" fmla="*/ 134815 h 148686"/>
              <a:gd name="connsiteX214" fmla="*/ 80582 w 147352"/>
              <a:gd name="connsiteY214" fmla="*/ 134149 h 148686"/>
              <a:gd name="connsiteX215" fmla="*/ 83154 w 147352"/>
              <a:gd name="connsiteY215" fmla="*/ 134244 h 148686"/>
              <a:gd name="connsiteX216" fmla="*/ 83630 w 147352"/>
              <a:gd name="connsiteY216" fmla="*/ 135101 h 148686"/>
              <a:gd name="connsiteX217" fmla="*/ 82772 w 147352"/>
              <a:gd name="connsiteY217" fmla="*/ 135863 h 148686"/>
              <a:gd name="connsiteX218" fmla="*/ 99822 w 147352"/>
              <a:gd name="connsiteY218" fmla="*/ 22516 h 148686"/>
              <a:gd name="connsiteX219" fmla="*/ 97822 w 147352"/>
              <a:gd name="connsiteY219" fmla="*/ 21754 h 148686"/>
              <a:gd name="connsiteX220" fmla="*/ 99822 w 147352"/>
              <a:gd name="connsiteY220" fmla="*/ 22516 h 148686"/>
              <a:gd name="connsiteX221" fmla="*/ 92012 w 147352"/>
              <a:gd name="connsiteY221" fmla="*/ 18039 h 148686"/>
              <a:gd name="connsiteX222" fmla="*/ 93822 w 147352"/>
              <a:gd name="connsiteY222" fmla="*/ 19753 h 148686"/>
              <a:gd name="connsiteX223" fmla="*/ 92012 w 147352"/>
              <a:gd name="connsiteY223" fmla="*/ 18039 h 148686"/>
              <a:gd name="connsiteX224" fmla="*/ 90107 w 147352"/>
              <a:gd name="connsiteY224" fmla="*/ 16801 h 148686"/>
              <a:gd name="connsiteX225" fmla="*/ 90869 w 147352"/>
              <a:gd name="connsiteY225" fmla="*/ 17658 h 148686"/>
              <a:gd name="connsiteX226" fmla="*/ 86011 w 147352"/>
              <a:gd name="connsiteY226" fmla="*/ 13753 h 148686"/>
              <a:gd name="connsiteX227" fmla="*/ 95250 w 147352"/>
              <a:gd name="connsiteY227" fmla="*/ 18039 h 148686"/>
              <a:gd name="connsiteX228" fmla="*/ 96679 w 147352"/>
              <a:gd name="connsiteY228" fmla="*/ 18610 h 148686"/>
              <a:gd name="connsiteX229" fmla="*/ 97250 w 147352"/>
              <a:gd name="connsiteY229" fmla="*/ 19372 h 148686"/>
              <a:gd name="connsiteX230" fmla="*/ 90107 w 147352"/>
              <a:gd name="connsiteY230" fmla="*/ 16801 h 148686"/>
              <a:gd name="connsiteX231" fmla="*/ 101441 w 147352"/>
              <a:gd name="connsiteY231" fmla="*/ 133387 h 148686"/>
              <a:gd name="connsiteX232" fmla="*/ 97441 w 147352"/>
              <a:gd name="connsiteY232" fmla="*/ 135958 h 148686"/>
              <a:gd name="connsiteX233" fmla="*/ 101441 w 147352"/>
              <a:gd name="connsiteY233" fmla="*/ 133387 h 148686"/>
              <a:gd name="connsiteX234" fmla="*/ 102298 w 147352"/>
              <a:gd name="connsiteY234" fmla="*/ 130815 h 148686"/>
              <a:gd name="connsiteX235" fmla="*/ 100870 w 147352"/>
              <a:gd name="connsiteY235" fmla="*/ 131863 h 148686"/>
              <a:gd name="connsiteX236" fmla="*/ 101251 w 147352"/>
              <a:gd name="connsiteY236" fmla="*/ 131482 h 148686"/>
              <a:gd name="connsiteX237" fmla="*/ 101251 w 147352"/>
              <a:gd name="connsiteY237" fmla="*/ 130910 h 148686"/>
              <a:gd name="connsiteX238" fmla="*/ 102298 w 147352"/>
              <a:gd name="connsiteY238" fmla="*/ 130815 h 148686"/>
              <a:gd name="connsiteX239" fmla="*/ 132683 w 147352"/>
              <a:gd name="connsiteY239" fmla="*/ 81285 h 148686"/>
              <a:gd name="connsiteX240" fmla="*/ 133350 w 147352"/>
              <a:gd name="connsiteY240" fmla="*/ 80428 h 148686"/>
              <a:gd name="connsiteX241" fmla="*/ 134112 w 147352"/>
              <a:gd name="connsiteY241" fmla="*/ 80904 h 148686"/>
              <a:gd name="connsiteX242" fmla="*/ 132683 w 147352"/>
              <a:gd name="connsiteY242" fmla="*/ 81285 h 148686"/>
              <a:gd name="connsiteX243" fmla="*/ 137065 w 147352"/>
              <a:gd name="connsiteY243" fmla="*/ 75856 h 148686"/>
              <a:gd name="connsiteX244" fmla="*/ 137922 w 147352"/>
              <a:gd name="connsiteY244" fmla="*/ 75094 h 148686"/>
              <a:gd name="connsiteX245" fmla="*/ 136303 w 147352"/>
              <a:gd name="connsiteY245" fmla="*/ 77856 h 148686"/>
              <a:gd name="connsiteX246" fmla="*/ 137065 w 147352"/>
              <a:gd name="connsiteY246" fmla="*/ 75856 h 148686"/>
              <a:gd name="connsiteX247" fmla="*/ 134779 w 147352"/>
              <a:gd name="connsiteY247" fmla="*/ 80713 h 148686"/>
              <a:gd name="connsiteX248" fmla="*/ 135064 w 147352"/>
              <a:gd name="connsiteY248" fmla="*/ 78427 h 148686"/>
              <a:gd name="connsiteX249" fmla="*/ 134779 w 147352"/>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352" h="148686">
                <a:moveTo>
                  <a:pt x="136398" y="37565"/>
                </a:moveTo>
                <a:cubicBezTo>
                  <a:pt x="134588" y="35946"/>
                  <a:pt x="132302" y="34993"/>
                  <a:pt x="129826" y="34136"/>
                </a:cubicBezTo>
                <a:cubicBezTo>
                  <a:pt x="127349" y="33374"/>
                  <a:pt x="124683" y="32612"/>
                  <a:pt x="122397" y="31374"/>
                </a:cubicBezTo>
                <a:cubicBezTo>
                  <a:pt x="122015" y="32136"/>
                  <a:pt x="122206" y="32231"/>
                  <a:pt x="121920" y="32898"/>
                </a:cubicBezTo>
                <a:cubicBezTo>
                  <a:pt x="119444" y="32803"/>
                  <a:pt x="119063" y="30136"/>
                  <a:pt x="121634" y="31564"/>
                </a:cubicBezTo>
                <a:cubicBezTo>
                  <a:pt x="121920" y="30707"/>
                  <a:pt x="120110" y="29850"/>
                  <a:pt x="119634" y="28897"/>
                </a:cubicBezTo>
                <a:cubicBezTo>
                  <a:pt x="119920" y="29850"/>
                  <a:pt x="118872" y="30421"/>
                  <a:pt x="118206" y="31183"/>
                </a:cubicBezTo>
                <a:cubicBezTo>
                  <a:pt x="118682" y="28707"/>
                  <a:pt x="117253" y="29755"/>
                  <a:pt x="116110" y="29088"/>
                </a:cubicBezTo>
                <a:cubicBezTo>
                  <a:pt x="115729" y="30802"/>
                  <a:pt x="116777" y="29278"/>
                  <a:pt x="116777" y="30517"/>
                </a:cubicBezTo>
                <a:cubicBezTo>
                  <a:pt x="115920" y="31564"/>
                  <a:pt x="115253" y="30136"/>
                  <a:pt x="114967" y="29755"/>
                </a:cubicBezTo>
                <a:cubicBezTo>
                  <a:pt x="115253" y="29183"/>
                  <a:pt x="115443" y="29469"/>
                  <a:pt x="115729" y="29469"/>
                </a:cubicBezTo>
                <a:cubicBezTo>
                  <a:pt x="116205" y="28421"/>
                  <a:pt x="115062" y="28897"/>
                  <a:pt x="114871" y="28516"/>
                </a:cubicBezTo>
                <a:cubicBezTo>
                  <a:pt x="114776" y="28897"/>
                  <a:pt x="114871" y="29088"/>
                  <a:pt x="114586" y="29564"/>
                </a:cubicBezTo>
                <a:cubicBezTo>
                  <a:pt x="112586" y="28802"/>
                  <a:pt x="112014" y="28040"/>
                  <a:pt x="110395" y="27183"/>
                </a:cubicBezTo>
                <a:cubicBezTo>
                  <a:pt x="110204" y="26897"/>
                  <a:pt x="110680" y="26611"/>
                  <a:pt x="110966" y="25754"/>
                </a:cubicBezTo>
                <a:cubicBezTo>
                  <a:pt x="109633" y="26707"/>
                  <a:pt x="110490" y="24421"/>
                  <a:pt x="109157" y="24992"/>
                </a:cubicBezTo>
                <a:cubicBezTo>
                  <a:pt x="108871" y="26516"/>
                  <a:pt x="109442" y="25849"/>
                  <a:pt x="110204" y="26516"/>
                </a:cubicBezTo>
                <a:cubicBezTo>
                  <a:pt x="108681" y="26611"/>
                  <a:pt x="106585" y="26707"/>
                  <a:pt x="106109" y="24897"/>
                </a:cubicBezTo>
                <a:cubicBezTo>
                  <a:pt x="106775" y="23944"/>
                  <a:pt x="107442" y="25278"/>
                  <a:pt x="108109" y="24611"/>
                </a:cubicBezTo>
                <a:cubicBezTo>
                  <a:pt x="108014" y="22801"/>
                  <a:pt x="106013" y="23087"/>
                  <a:pt x="105061" y="22801"/>
                </a:cubicBezTo>
                <a:cubicBezTo>
                  <a:pt x="104870" y="25754"/>
                  <a:pt x="104490" y="21373"/>
                  <a:pt x="103632" y="23373"/>
                </a:cubicBezTo>
                <a:cubicBezTo>
                  <a:pt x="103347" y="22897"/>
                  <a:pt x="104108" y="22706"/>
                  <a:pt x="104013" y="21849"/>
                </a:cubicBezTo>
                <a:cubicBezTo>
                  <a:pt x="102394" y="21658"/>
                  <a:pt x="101918" y="20134"/>
                  <a:pt x="100394" y="19944"/>
                </a:cubicBezTo>
                <a:cubicBezTo>
                  <a:pt x="100203" y="21563"/>
                  <a:pt x="101251" y="20325"/>
                  <a:pt x="101251" y="21373"/>
                </a:cubicBezTo>
                <a:cubicBezTo>
                  <a:pt x="99822" y="22420"/>
                  <a:pt x="100108" y="19658"/>
                  <a:pt x="98298" y="19753"/>
                </a:cubicBezTo>
                <a:cubicBezTo>
                  <a:pt x="99346" y="18706"/>
                  <a:pt x="99536" y="20230"/>
                  <a:pt x="100299" y="18801"/>
                </a:cubicBezTo>
                <a:cubicBezTo>
                  <a:pt x="100299" y="18039"/>
                  <a:pt x="100013" y="17658"/>
                  <a:pt x="99536" y="17372"/>
                </a:cubicBezTo>
                <a:cubicBezTo>
                  <a:pt x="99441" y="17848"/>
                  <a:pt x="99441" y="18229"/>
                  <a:pt x="99156" y="18896"/>
                </a:cubicBezTo>
                <a:cubicBezTo>
                  <a:pt x="93631" y="16039"/>
                  <a:pt x="91440" y="14324"/>
                  <a:pt x="85820" y="11467"/>
                </a:cubicBezTo>
                <a:cubicBezTo>
                  <a:pt x="85630" y="11943"/>
                  <a:pt x="85916" y="11943"/>
                  <a:pt x="86011" y="12133"/>
                </a:cubicBezTo>
                <a:cubicBezTo>
                  <a:pt x="79439" y="15086"/>
                  <a:pt x="75057" y="7847"/>
                  <a:pt x="68866" y="7085"/>
                </a:cubicBezTo>
                <a:cubicBezTo>
                  <a:pt x="69247" y="6418"/>
                  <a:pt x="69628" y="6133"/>
                  <a:pt x="70104" y="6323"/>
                </a:cubicBezTo>
                <a:cubicBezTo>
                  <a:pt x="69438" y="4132"/>
                  <a:pt x="67533" y="6418"/>
                  <a:pt x="66390" y="5847"/>
                </a:cubicBezTo>
                <a:cubicBezTo>
                  <a:pt x="68009" y="3370"/>
                  <a:pt x="65056" y="7371"/>
                  <a:pt x="66580" y="4228"/>
                </a:cubicBezTo>
                <a:lnTo>
                  <a:pt x="63913" y="3561"/>
                </a:lnTo>
                <a:cubicBezTo>
                  <a:pt x="63913" y="4323"/>
                  <a:pt x="64104" y="4799"/>
                  <a:pt x="64580" y="4799"/>
                </a:cubicBezTo>
                <a:cubicBezTo>
                  <a:pt x="57150" y="4132"/>
                  <a:pt x="48863" y="227"/>
                  <a:pt x="42291" y="989"/>
                </a:cubicBezTo>
                <a:cubicBezTo>
                  <a:pt x="42386" y="513"/>
                  <a:pt x="42577" y="608"/>
                  <a:pt x="42767" y="513"/>
                </a:cubicBezTo>
                <a:cubicBezTo>
                  <a:pt x="38767" y="-1487"/>
                  <a:pt x="29528" y="4704"/>
                  <a:pt x="25527" y="3085"/>
                </a:cubicBezTo>
                <a:cubicBezTo>
                  <a:pt x="24955" y="2894"/>
                  <a:pt x="25051" y="894"/>
                  <a:pt x="24575" y="1370"/>
                </a:cubicBezTo>
                <a:cubicBezTo>
                  <a:pt x="24670" y="799"/>
                  <a:pt x="24765" y="418"/>
                  <a:pt x="24955" y="322"/>
                </a:cubicBezTo>
                <a:cubicBezTo>
                  <a:pt x="24765" y="-1297"/>
                  <a:pt x="23717" y="3847"/>
                  <a:pt x="23241" y="1180"/>
                </a:cubicBezTo>
                <a:cubicBezTo>
                  <a:pt x="22860" y="2227"/>
                  <a:pt x="24479" y="2799"/>
                  <a:pt x="24860" y="3561"/>
                </a:cubicBezTo>
                <a:cubicBezTo>
                  <a:pt x="21813" y="6037"/>
                  <a:pt x="18765" y="6228"/>
                  <a:pt x="16002" y="4609"/>
                </a:cubicBezTo>
                <a:cubicBezTo>
                  <a:pt x="16859" y="6799"/>
                  <a:pt x="14574" y="6037"/>
                  <a:pt x="13716" y="5942"/>
                </a:cubicBezTo>
                <a:cubicBezTo>
                  <a:pt x="13431" y="6799"/>
                  <a:pt x="15335" y="6418"/>
                  <a:pt x="15430" y="7657"/>
                </a:cubicBezTo>
                <a:cubicBezTo>
                  <a:pt x="14574" y="9276"/>
                  <a:pt x="11906" y="8990"/>
                  <a:pt x="11430" y="7276"/>
                </a:cubicBezTo>
                <a:cubicBezTo>
                  <a:pt x="11239" y="7371"/>
                  <a:pt x="11239" y="7752"/>
                  <a:pt x="11335" y="7752"/>
                </a:cubicBezTo>
                <a:cubicBezTo>
                  <a:pt x="11239" y="8228"/>
                  <a:pt x="11049" y="8133"/>
                  <a:pt x="10859" y="8228"/>
                </a:cubicBezTo>
                <a:cubicBezTo>
                  <a:pt x="10763" y="9371"/>
                  <a:pt x="11525" y="8514"/>
                  <a:pt x="11716" y="8800"/>
                </a:cubicBezTo>
                <a:cubicBezTo>
                  <a:pt x="11621" y="9943"/>
                  <a:pt x="11049" y="8990"/>
                  <a:pt x="10763" y="9276"/>
                </a:cubicBezTo>
                <a:cubicBezTo>
                  <a:pt x="11525" y="10895"/>
                  <a:pt x="10096" y="11657"/>
                  <a:pt x="9240" y="11276"/>
                </a:cubicBezTo>
                <a:cubicBezTo>
                  <a:pt x="9049" y="11181"/>
                  <a:pt x="10954" y="13943"/>
                  <a:pt x="9620" y="14991"/>
                </a:cubicBezTo>
                <a:cubicBezTo>
                  <a:pt x="10096" y="15848"/>
                  <a:pt x="10573" y="16896"/>
                  <a:pt x="10573" y="18801"/>
                </a:cubicBezTo>
                <a:cubicBezTo>
                  <a:pt x="10192" y="20992"/>
                  <a:pt x="9335" y="21468"/>
                  <a:pt x="9240" y="25087"/>
                </a:cubicBezTo>
                <a:cubicBezTo>
                  <a:pt x="8763" y="25849"/>
                  <a:pt x="7811" y="24040"/>
                  <a:pt x="6954" y="24325"/>
                </a:cubicBezTo>
                <a:cubicBezTo>
                  <a:pt x="7048" y="25278"/>
                  <a:pt x="7525" y="25373"/>
                  <a:pt x="7715" y="25945"/>
                </a:cubicBezTo>
                <a:cubicBezTo>
                  <a:pt x="7048" y="27850"/>
                  <a:pt x="6001" y="29278"/>
                  <a:pt x="6477" y="31660"/>
                </a:cubicBezTo>
                <a:cubicBezTo>
                  <a:pt x="6382" y="32231"/>
                  <a:pt x="6096" y="31945"/>
                  <a:pt x="6001" y="32707"/>
                </a:cubicBezTo>
                <a:cubicBezTo>
                  <a:pt x="5525" y="32993"/>
                  <a:pt x="5715" y="31564"/>
                  <a:pt x="5620" y="31088"/>
                </a:cubicBezTo>
                <a:cubicBezTo>
                  <a:pt x="5144" y="32517"/>
                  <a:pt x="5715" y="34993"/>
                  <a:pt x="6763" y="34422"/>
                </a:cubicBezTo>
                <a:cubicBezTo>
                  <a:pt x="6477" y="36327"/>
                  <a:pt x="5810" y="36613"/>
                  <a:pt x="5049" y="36422"/>
                </a:cubicBezTo>
                <a:cubicBezTo>
                  <a:pt x="4477" y="37184"/>
                  <a:pt x="5715" y="36994"/>
                  <a:pt x="6001" y="36994"/>
                </a:cubicBezTo>
                <a:cubicBezTo>
                  <a:pt x="5715" y="38041"/>
                  <a:pt x="4953" y="37184"/>
                  <a:pt x="4572" y="37946"/>
                </a:cubicBezTo>
                <a:cubicBezTo>
                  <a:pt x="4572" y="39089"/>
                  <a:pt x="5429" y="38232"/>
                  <a:pt x="5715" y="38613"/>
                </a:cubicBezTo>
                <a:cubicBezTo>
                  <a:pt x="5905" y="39470"/>
                  <a:pt x="6382" y="41280"/>
                  <a:pt x="5525" y="41280"/>
                </a:cubicBezTo>
                <a:cubicBezTo>
                  <a:pt x="5429" y="42328"/>
                  <a:pt x="6096" y="41661"/>
                  <a:pt x="5905" y="42899"/>
                </a:cubicBezTo>
                <a:cubicBezTo>
                  <a:pt x="5049" y="43661"/>
                  <a:pt x="6287" y="44518"/>
                  <a:pt x="5239" y="44423"/>
                </a:cubicBezTo>
                <a:cubicBezTo>
                  <a:pt x="5239" y="45090"/>
                  <a:pt x="5620" y="44899"/>
                  <a:pt x="5905" y="44995"/>
                </a:cubicBezTo>
                <a:cubicBezTo>
                  <a:pt x="5810" y="48424"/>
                  <a:pt x="4763" y="47185"/>
                  <a:pt x="4096" y="48043"/>
                </a:cubicBezTo>
                <a:cubicBezTo>
                  <a:pt x="4096" y="49281"/>
                  <a:pt x="5049" y="48328"/>
                  <a:pt x="5429" y="48709"/>
                </a:cubicBezTo>
                <a:cubicBezTo>
                  <a:pt x="6001" y="49471"/>
                  <a:pt x="5239" y="50900"/>
                  <a:pt x="5620" y="51948"/>
                </a:cubicBezTo>
                <a:cubicBezTo>
                  <a:pt x="5429" y="53091"/>
                  <a:pt x="5429" y="51281"/>
                  <a:pt x="5049" y="52424"/>
                </a:cubicBezTo>
                <a:cubicBezTo>
                  <a:pt x="5144" y="53186"/>
                  <a:pt x="5144" y="54043"/>
                  <a:pt x="5334" y="54615"/>
                </a:cubicBezTo>
                <a:cubicBezTo>
                  <a:pt x="4667" y="56329"/>
                  <a:pt x="3143" y="55663"/>
                  <a:pt x="5049" y="56139"/>
                </a:cubicBezTo>
                <a:cubicBezTo>
                  <a:pt x="4572" y="57377"/>
                  <a:pt x="3810" y="56901"/>
                  <a:pt x="3334" y="57568"/>
                </a:cubicBezTo>
                <a:cubicBezTo>
                  <a:pt x="3715" y="58711"/>
                  <a:pt x="4858" y="57377"/>
                  <a:pt x="5525" y="57282"/>
                </a:cubicBezTo>
                <a:cubicBezTo>
                  <a:pt x="6096" y="58425"/>
                  <a:pt x="5620" y="59854"/>
                  <a:pt x="5715" y="62616"/>
                </a:cubicBezTo>
                <a:cubicBezTo>
                  <a:pt x="5144" y="63854"/>
                  <a:pt x="4191" y="62806"/>
                  <a:pt x="4001" y="61949"/>
                </a:cubicBezTo>
                <a:cubicBezTo>
                  <a:pt x="4096" y="61092"/>
                  <a:pt x="4191" y="60235"/>
                  <a:pt x="4191" y="59282"/>
                </a:cubicBezTo>
                <a:cubicBezTo>
                  <a:pt x="3715" y="59854"/>
                  <a:pt x="3715" y="61568"/>
                  <a:pt x="3906" y="62425"/>
                </a:cubicBezTo>
                <a:cubicBezTo>
                  <a:pt x="3810" y="63473"/>
                  <a:pt x="3239" y="62521"/>
                  <a:pt x="3048" y="63378"/>
                </a:cubicBezTo>
                <a:cubicBezTo>
                  <a:pt x="4001" y="61473"/>
                  <a:pt x="4382" y="71188"/>
                  <a:pt x="3334" y="74522"/>
                </a:cubicBezTo>
                <a:cubicBezTo>
                  <a:pt x="3048" y="75570"/>
                  <a:pt x="2477" y="73760"/>
                  <a:pt x="2096" y="74903"/>
                </a:cubicBezTo>
                <a:cubicBezTo>
                  <a:pt x="1905" y="75379"/>
                  <a:pt x="2953" y="75951"/>
                  <a:pt x="3239" y="75570"/>
                </a:cubicBezTo>
                <a:cubicBezTo>
                  <a:pt x="3048" y="78808"/>
                  <a:pt x="2191" y="78999"/>
                  <a:pt x="1429" y="79094"/>
                </a:cubicBezTo>
                <a:cubicBezTo>
                  <a:pt x="1334" y="80237"/>
                  <a:pt x="1714" y="80237"/>
                  <a:pt x="2096" y="80237"/>
                </a:cubicBezTo>
                <a:cubicBezTo>
                  <a:pt x="1810" y="83285"/>
                  <a:pt x="667" y="81856"/>
                  <a:pt x="0" y="82714"/>
                </a:cubicBezTo>
                <a:cubicBezTo>
                  <a:pt x="953" y="82904"/>
                  <a:pt x="2667" y="83095"/>
                  <a:pt x="2286" y="87190"/>
                </a:cubicBezTo>
                <a:cubicBezTo>
                  <a:pt x="2000" y="87571"/>
                  <a:pt x="2381" y="88048"/>
                  <a:pt x="2477" y="87190"/>
                </a:cubicBezTo>
                <a:cubicBezTo>
                  <a:pt x="3334" y="87857"/>
                  <a:pt x="2763" y="90810"/>
                  <a:pt x="3048" y="92048"/>
                </a:cubicBezTo>
                <a:cubicBezTo>
                  <a:pt x="1620" y="98620"/>
                  <a:pt x="2763" y="101002"/>
                  <a:pt x="3334" y="104812"/>
                </a:cubicBezTo>
                <a:cubicBezTo>
                  <a:pt x="2857" y="106907"/>
                  <a:pt x="2096" y="107098"/>
                  <a:pt x="1524" y="108336"/>
                </a:cubicBezTo>
                <a:cubicBezTo>
                  <a:pt x="2191" y="112813"/>
                  <a:pt x="5144" y="107383"/>
                  <a:pt x="5715" y="112527"/>
                </a:cubicBezTo>
                <a:cubicBezTo>
                  <a:pt x="8097" y="111765"/>
                  <a:pt x="11145" y="112336"/>
                  <a:pt x="12668" y="115003"/>
                </a:cubicBezTo>
                <a:cubicBezTo>
                  <a:pt x="12668" y="115289"/>
                  <a:pt x="12573" y="115480"/>
                  <a:pt x="12478" y="115480"/>
                </a:cubicBezTo>
                <a:cubicBezTo>
                  <a:pt x="16479" y="116718"/>
                  <a:pt x="21813" y="113860"/>
                  <a:pt x="26480" y="115861"/>
                </a:cubicBezTo>
                <a:cubicBezTo>
                  <a:pt x="27432" y="116051"/>
                  <a:pt x="26004" y="114908"/>
                  <a:pt x="25908" y="115194"/>
                </a:cubicBezTo>
                <a:cubicBezTo>
                  <a:pt x="26289" y="113479"/>
                  <a:pt x="27432" y="115670"/>
                  <a:pt x="27241" y="115480"/>
                </a:cubicBezTo>
                <a:cubicBezTo>
                  <a:pt x="28480" y="116337"/>
                  <a:pt x="31528" y="117194"/>
                  <a:pt x="32481" y="117194"/>
                </a:cubicBezTo>
                <a:cubicBezTo>
                  <a:pt x="32290" y="118337"/>
                  <a:pt x="32099" y="118147"/>
                  <a:pt x="31814" y="118147"/>
                </a:cubicBezTo>
                <a:cubicBezTo>
                  <a:pt x="36290" y="121385"/>
                  <a:pt x="44482" y="121290"/>
                  <a:pt x="47530" y="126243"/>
                </a:cubicBezTo>
                <a:lnTo>
                  <a:pt x="47816" y="125195"/>
                </a:lnTo>
                <a:cubicBezTo>
                  <a:pt x="48006" y="127672"/>
                  <a:pt x="49721" y="126719"/>
                  <a:pt x="50578" y="127195"/>
                </a:cubicBezTo>
                <a:cubicBezTo>
                  <a:pt x="49721" y="124338"/>
                  <a:pt x="46101" y="124243"/>
                  <a:pt x="44291" y="121957"/>
                </a:cubicBezTo>
                <a:cubicBezTo>
                  <a:pt x="46482" y="121480"/>
                  <a:pt x="48863" y="122814"/>
                  <a:pt x="50482" y="122719"/>
                </a:cubicBezTo>
                <a:cubicBezTo>
                  <a:pt x="49530" y="121480"/>
                  <a:pt x="48101" y="120909"/>
                  <a:pt x="46673" y="120433"/>
                </a:cubicBezTo>
                <a:cubicBezTo>
                  <a:pt x="49245" y="118909"/>
                  <a:pt x="50959" y="121480"/>
                  <a:pt x="53340" y="122052"/>
                </a:cubicBezTo>
                <a:cubicBezTo>
                  <a:pt x="52483" y="123004"/>
                  <a:pt x="51816" y="121766"/>
                  <a:pt x="51054" y="121861"/>
                </a:cubicBezTo>
                <a:cubicBezTo>
                  <a:pt x="50673" y="124719"/>
                  <a:pt x="51911" y="123957"/>
                  <a:pt x="52578" y="124052"/>
                </a:cubicBezTo>
                <a:cubicBezTo>
                  <a:pt x="58674" y="125005"/>
                  <a:pt x="63437" y="129100"/>
                  <a:pt x="68675" y="131767"/>
                </a:cubicBezTo>
                <a:cubicBezTo>
                  <a:pt x="69056" y="131958"/>
                  <a:pt x="69056" y="132815"/>
                  <a:pt x="69342" y="133196"/>
                </a:cubicBezTo>
                <a:cubicBezTo>
                  <a:pt x="72771" y="137387"/>
                  <a:pt x="78772" y="136625"/>
                  <a:pt x="82963" y="138911"/>
                </a:cubicBezTo>
                <a:cubicBezTo>
                  <a:pt x="82772" y="139387"/>
                  <a:pt x="82677" y="139197"/>
                  <a:pt x="82487" y="139292"/>
                </a:cubicBezTo>
                <a:cubicBezTo>
                  <a:pt x="83248" y="140530"/>
                  <a:pt x="85440" y="140149"/>
                  <a:pt x="85440" y="142531"/>
                </a:cubicBezTo>
                <a:cubicBezTo>
                  <a:pt x="84582" y="143959"/>
                  <a:pt x="85249" y="140340"/>
                  <a:pt x="83915" y="142912"/>
                </a:cubicBezTo>
                <a:cubicBezTo>
                  <a:pt x="84582" y="142531"/>
                  <a:pt x="84868" y="143864"/>
                  <a:pt x="85725" y="143864"/>
                </a:cubicBezTo>
                <a:cubicBezTo>
                  <a:pt x="84773" y="145769"/>
                  <a:pt x="85344" y="143959"/>
                  <a:pt x="85058" y="144055"/>
                </a:cubicBezTo>
                <a:cubicBezTo>
                  <a:pt x="84582" y="146055"/>
                  <a:pt x="85344" y="145579"/>
                  <a:pt x="85249" y="147198"/>
                </a:cubicBezTo>
                <a:cubicBezTo>
                  <a:pt x="84773" y="148055"/>
                  <a:pt x="84582" y="148055"/>
                  <a:pt x="84391" y="148055"/>
                </a:cubicBezTo>
                <a:cubicBezTo>
                  <a:pt x="83820" y="149389"/>
                  <a:pt x="84963" y="148150"/>
                  <a:pt x="85058" y="148436"/>
                </a:cubicBezTo>
                <a:cubicBezTo>
                  <a:pt x="85535" y="146722"/>
                  <a:pt x="86011" y="145102"/>
                  <a:pt x="85249" y="144912"/>
                </a:cubicBezTo>
                <a:cubicBezTo>
                  <a:pt x="86487" y="143864"/>
                  <a:pt x="87725" y="142721"/>
                  <a:pt x="88392" y="143578"/>
                </a:cubicBezTo>
                <a:cubicBezTo>
                  <a:pt x="88964" y="140911"/>
                  <a:pt x="86773" y="141864"/>
                  <a:pt x="85630" y="140245"/>
                </a:cubicBezTo>
                <a:cubicBezTo>
                  <a:pt x="85916" y="139864"/>
                  <a:pt x="86201" y="139483"/>
                  <a:pt x="86392" y="139387"/>
                </a:cubicBezTo>
                <a:cubicBezTo>
                  <a:pt x="86963" y="138244"/>
                  <a:pt x="85820" y="139768"/>
                  <a:pt x="85725" y="139578"/>
                </a:cubicBezTo>
                <a:cubicBezTo>
                  <a:pt x="85535" y="139387"/>
                  <a:pt x="86106" y="138244"/>
                  <a:pt x="86678" y="137101"/>
                </a:cubicBezTo>
                <a:cubicBezTo>
                  <a:pt x="89345" y="137578"/>
                  <a:pt x="88582" y="142816"/>
                  <a:pt x="91440" y="142054"/>
                </a:cubicBezTo>
                <a:cubicBezTo>
                  <a:pt x="91821" y="140721"/>
                  <a:pt x="91154" y="141102"/>
                  <a:pt x="90678" y="140435"/>
                </a:cubicBezTo>
                <a:cubicBezTo>
                  <a:pt x="90964" y="139864"/>
                  <a:pt x="91059" y="140149"/>
                  <a:pt x="91250" y="140149"/>
                </a:cubicBezTo>
                <a:cubicBezTo>
                  <a:pt x="90774" y="138911"/>
                  <a:pt x="89916" y="138244"/>
                  <a:pt x="88868" y="137673"/>
                </a:cubicBezTo>
                <a:cubicBezTo>
                  <a:pt x="91154" y="136720"/>
                  <a:pt x="92583" y="138244"/>
                  <a:pt x="92773" y="139768"/>
                </a:cubicBezTo>
                <a:cubicBezTo>
                  <a:pt x="92488" y="140340"/>
                  <a:pt x="92393" y="140054"/>
                  <a:pt x="92202" y="140054"/>
                </a:cubicBezTo>
                <a:cubicBezTo>
                  <a:pt x="91250" y="143007"/>
                  <a:pt x="93250" y="141007"/>
                  <a:pt x="94488" y="140054"/>
                </a:cubicBezTo>
                <a:cubicBezTo>
                  <a:pt x="94774" y="139483"/>
                  <a:pt x="93631" y="140054"/>
                  <a:pt x="93440" y="139483"/>
                </a:cubicBezTo>
                <a:cubicBezTo>
                  <a:pt x="94202" y="138625"/>
                  <a:pt x="94869" y="137959"/>
                  <a:pt x="94774" y="139006"/>
                </a:cubicBezTo>
                <a:cubicBezTo>
                  <a:pt x="95536" y="136720"/>
                  <a:pt x="97631" y="137006"/>
                  <a:pt x="97917" y="137768"/>
                </a:cubicBezTo>
                <a:cubicBezTo>
                  <a:pt x="96964" y="139578"/>
                  <a:pt x="97727" y="137292"/>
                  <a:pt x="96679" y="138911"/>
                </a:cubicBezTo>
                <a:cubicBezTo>
                  <a:pt x="97631" y="137292"/>
                  <a:pt x="96298" y="138530"/>
                  <a:pt x="95917" y="137863"/>
                </a:cubicBezTo>
                <a:cubicBezTo>
                  <a:pt x="95345" y="138816"/>
                  <a:pt x="95631" y="138816"/>
                  <a:pt x="95726" y="139006"/>
                </a:cubicBezTo>
                <a:cubicBezTo>
                  <a:pt x="95441" y="139483"/>
                  <a:pt x="95345" y="139292"/>
                  <a:pt x="95250" y="139292"/>
                </a:cubicBezTo>
                <a:cubicBezTo>
                  <a:pt x="96108" y="139673"/>
                  <a:pt x="96964" y="139768"/>
                  <a:pt x="97727" y="139483"/>
                </a:cubicBezTo>
                <a:cubicBezTo>
                  <a:pt x="97250" y="139483"/>
                  <a:pt x="98013" y="138244"/>
                  <a:pt x="98679" y="137006"/>
                </a:cubicBezTo>
                <a:cubicBezTo>
                  <a:pt x="100775" y="135101"/>
                  <a:pt x="102680" y="134149"/>
                  <a:pt x="105823" y="128910"/>
                </a:cubicBezTo>
                <a:cubicBezTo>
                  <a:pt x="103918" y="130910"/>
                  <a:pt x="101632" y="134149"/>
                  <a:pt x="101060" y="132910"/>
                </a:cubicBezTo>
                <a:cubicBezTo>
                  <a:pt x="102013" y="131005"/>
                  <a:pt x="104490" y="127957"/>
                  <a:pt x="105346" y="128053"/>
                </a:cubicBezTo>
                <a:cubicBezTo>
                  <a:pt x="105728" y="127481"/>
                  <a:pt x="104490" y="128053"/>
                  <a:pt x="105633" y="127005"/>
                </a:cubicBezTo>
                <a:cubicBezTo>
                  <a:pt x="106109" y="126148"/>
                  <a:pt x="104966" y="127100"/>
                  <a:pt x="104775" y="127100"/>
                </a:cubicBezTo>
                <a:cubicBezTo>
                  <a:pt x="104775" y="128053"/>
                  <a:pt x="103632" y="128815"/>
                  <a:pt x="103251" y="128624"/>
                </a:cubicBezTo>
                <a:cubicBezTo>
                  <a:pt x="104204" y="127386"/>
                  <a:pt x="105346" y="125576"/>
                  <a:pt x="105918" y="125957"/>
                </a:cubicBezTo>
                <a:cubicBezTo>
                  <a:pt x="106109" y="124814"/>
                  <a:pt x="107061" y="123862"/>
                  <a:pt x="107538" y="122623"/>
                </a:cubicBezTo>
                <a:cubicBezTo>
                  <a:pt x="106775" y="122909"/>
                  <a:pt x="105346" y="125576"/>
                  <a:pt x="104585" y="125767"/>
                </a:cubicBezTo>
                <a:cubicBezTo>
                  <a:pt x="104966" y="124147"/>
                  <a:pt x="106395" y="124243"/>
                  <a:pt x="106966" y="122242"/>
                </a:cubicBezTo>
                <a:cubicBezTo>
                  <a:pt x="106871" y="122528"/>
                  <a:pt x="108585" y="120909"/>
                  <a:pt x="107632" y="122623"/>
                </a:cubicBezTo>
                <a:cubicBezTo>
                  <a:pt x="108490" y="120718"/>
                  <a:pt x="110109" y="118432"/>
                  <a:pt x="111347" y="118051"/>
                </a:cubicBezTo>
                <a:cubicBezTo>
                  <a:pt x="112300" y="116718"/>
                  <a:pt x="113538" y="113575"/>
                  <a:pt x="113062" y="115384"/>
                </a:cubicBezTo>
                <a:cubicBezTo>
                  <a:pt x="113824" y="114908"/>
                  <a:pt x="114300" y="112527"/>
                  <a:pt x="113348" y="113670"/>
                </a:cubicBezTo>
                <a:cubicBezTo>
                  <a:pt x="114681" y="112146"/>
                  <a:pt x="116205" y="109765"/>
                  <a:pt x="117443" y="108717"/>
                </a:cubicBezTo>
                <a:cubicBezTo>
                  <a:pt x="117920" y="107860"/>
                  <a:pt x="117824" y="107574"/>
                  <a:pt x="117443" y="107479"/>
                </a:cubicBezTo>
                <a:cubicBezTo>
                  <a:pt x="119063" y="104812"/>
                  <a:pt x="119349" y="104431"/>
                  <a:pt x="120205" y="103573"/>
                </a:cubicBezTo>
                <a:cubicBezTo>
                  <a:pt x="119729" y="103383"/>
                  <a:pt x="120491" y="102049"/>
                  <a:pt x="119825" y="102145"/>
                </a:cubicBezTo>
                <a:cubicBezTo>
                  <a:pt x="121063" y="100621"/>
                  <a:pt x="121254" y="100525"/>
                  <a:pt x="122015" y="100335"/>
                </a:cubicBezTo>
                <a:cubicBezTo>
                  <a:pt x="122015" y="98906"/>
                  <a:pt x="123825" y="98049"/>
                  <a:pt x="124396" y="96811"/>
                </a:cubicBezTo>
                <a:cubicBezTo>
                  <a:pt x="124492" y="97573"/>
                  <a:pt x="124778" y="97763"/>
                  <a:pt x="125539" y="97477"/>
                </a:cubicBezTo>
                <a:cubicBezTo>
                  <a:pt x="126397" y="96620"/>
                  <a:pt x="124396" y="97763"/>
                  <a:pt x="125254" y="96049"/>
                </a:cubicBezTo>
                <a:cubicBezTo>
                  <a:pt x="126016" y="95096"/>
                  <a:pt x="126397" y="95763"/>
                  <a:pt x="127159" y="94715"/>
                </a:cubicBezTo>
                <a:cubicBezTo>
                  <a:pt x="127445" y="93858"/>
                  <a:pt x="126588" y="93953"/>
                  <a:pt x="127540" y="92524"/>
                </a:cubicBezTo>
                <a:cubicBezTo>
                  <a:pt x="130493" y="89572"/>
                  <a:pt x="134017" y="82618"/>
                  <a:pt x="136303" y="82333"/>
                </a:cubicBezTo>
                <a:cubicBezTo>
                  <a:pt x="136684" y="81856"/>
                  <a:pt x="137351" y="80618"/>
                  <a:pt x="138208" y="79761"/>
                </a:cubicBezTo>
                <a:cubicBezTo>
                  <a:pt x="137636" y="80332"/>
                  <a:pt x="136970" y="79951"/>
                  <a:pt x="137160" y="79189"/>
                </a:cubicBezTo>
                <a:cubicBezTo>
                  <a:pt x="137827" y="78046"/>
                  <a:pt x="138399" y="77570"/>
                  <a:pt x="138875" y="77761"/>
                </a:cubicBezTo>
                <a:cubicBezTo>
                  <a:pt x="139541" y="76237"/>
                  <a:pt x="138113" y="77761"/>
                  <a:pt x="137827" y="77761"/>
                </a:cubicBezTo>
                <a:cubicBezTo>
                  <a:pt x="137732" y="76713"/>
                  <a:pt x="138303" y="75856"/>
                  <a:pt x="138875" y="74713"/>
                </a:cubicBezTo>
                <a:cubicBezTo>
                  <a:pt x="137732" y="74046"/>
                  <a:pt x="137065" y="73284"/>
                  <a:pt x="138303" y="70045"/>
                </a:cubicBezTo>
                <a:cubicBezTo>
                  <a:pt x="139065" y="68712"/>
                  <a:pt x="139446" y="68998"/>
                  <a:pt x="139827" y="69093"/>
                </a:cubicBezTo>
                <a:cubicBezTo>
                  <a:pt x="139922" y="69283"/>
                  <a:pt x="139446" y="70045"/>
                  <a:pt x="139255" y="70045"/>
                </a:cubicBezTo>
                <a:cubicBezTo>
                  <a:pt x="138970" y="70998"/>
                  <a:pt x="141541" y="68617"/>
                  <a:pt x="141732" y="67188"/>
                </a:cubicBezTo>
                <a:cubicBezTo>
                  <a:pt x="142113" y="67855"/>
                  <a:pt x="142875" y="66521"/>
                  <a:pt x="143351" y="66902"/>
                </a:cubicBezTo>
                <a:cubicBezTo>
                  <a:pt x="144589" y="64807"/>
                  <a:pt x="142399" y="67664"/>
                  <a:pt x="142399" y="66331"/>
                </a:cubicBezTo>
                <a:cubicBezTo>
                  <a:pt x="143828" y="66045"/>
                  <a:pt x="143066" y="64902"/>
                  <a:pt x="143256" y="63759"/>
                </a:cubicBezTo>
                <a:cubicBezTo>
                  <a:pt x="143923" y="62616"/>
                  <a:pt x="144780" y="62616"/>
                  <a:pt x="144971" y="61092"/>
                </a:cubicBezTo>
                <a:cubicBezTo>
                  <a:pt x="145828" y="60044"/>
                  <a:pt x="144971" y="62616"/>
                  <a:pt x="146114" y="60520"/>
                </a:cubicBezTo>
                <a:cubicBezTo>
                  <a:pt x="145638" y="58806"/>
                  <a:pt x="144018" y="60425"/>
                  <a:pt x="143542" y="58996"/>
                </a:cubicBezTo>
                <a:cubicBezTo>
                  <a:pt x="144399" y="57949"/>
                  <a:pt x="144875" y="57853"/>
                  <a:pt x="143923" y="57949"/>
                </a:cubicBezTo>
                <a:cubicBezTo>
                  <a:pt x="144018" y="57568"/>
                  <a:pt x="144875" y="55663"/>
                  <a:pt x="145447" y="55758"/>
                </a:cubicBezTo>
                <a:cubicBezTo>
                  <a:pt x="145732" y="55091"/>
                  <a:pt x="145638" y="54710"/>
                  <a:pt x="145352" y="54424"/>
                </a:cubicBezTo>
                <a:cubicBezTo>
                  <a:pt x="146018" y="53567"/>
                  <a:pt x="146495" y="54139"/>
                  <a:pt x="147352" y="52519"/>
                </a:cubicBezTo>
                <a:cubicBezTo>
                  <a:pt x="146304" y="51091"/>
                  <a:pt x="144495" y="54424"/>
                  <a:pt x="143542" y="52710"/>
                </a:cubicBezTo>
                <a:cubicBezTo>
                  <a:pt x="142875" y="53758"/>
                  <a:pt x="143733" y="53472"/>
                  <a:pt x="143256" y="54329"/>
                </a:cubicBezTo>
                <a:cubicBezTo>
                  <a:pt x="141923" y="52138"/>
                  <a:pt x="143446" y="47376"/>
                  <a:pt x="141637" y="45566"/>
                </a:cubicBezTo>
                <a:cubicBezTo>
                  <a:pt x="140684" y="47947"/>
                  <a:pt x="139732" y="45185"/>
                  <a:pt x="141256" y="42994"/>
                </a:cubicBezTo>
                <a:cubicBezTo>
                  <a:pt x="138303" y="42518"/>
                  <a:pt x="138875" y="43566"/>
                  <a:pt x="136874" y="40613"/>
                </a:cubicBezTo>
                <a:cubicBezTo>
                  <a:pt x="137827" y="39470"/>
                  <a:pt x="138779" y="38994"/>
                  <a:pt x="139541" y="39661"/>
                </a:cubicBezTo>
                <a:cubicBezTo>
                  <a:pt x="140589" y="36422"/>
                  <a:pt x="138208" y="37279"/>
                  <a:pt x="136970" y="36613"/>
                </a:cubicBezTo>
                <a:cubicBezTo>
                  <a:pt x="137065" y="37851"/>
                  <a:pt x="136589" y="37660"/>
                  <a:pt x="136017" y="37279"/>
                </a:cubicBezTo>
                <a:cubicBezTo>
                  <a:pt x="136017" y="37375"/>
                  <a:pt x="136207" y="37565"/>
                  <a:pt x="136398" y="37565"/>
                </a:cubicBezTo>
                <a:close/>
                <a:moveTo>
                  <a:pt x="15430" y="112146"/>
                </a:moveTo>
                <a:cubicBezTo>
                  <a:pt x="16193" y="110431"/>
                  <a:pt x="18765" y="113765"/>
                  <a:pt x="19145" y="113289"/>
                </a:cubicBezTo>
                <a:cubicBezTo>
                  <a:pt x="18193" y="114718"/>
                  <a:pt x="16002" y="110908"/>
                  <a:pt x="15430" y="112146"/>
                </a:cubicBezTo>
                <a:close/>
                <a:moveTo>
                  <a:pt x="34862" y="117194"/>
                </a:moveTo>
                <a:cubicBezTo>
                  <a:pt x="35529" y="116813"/>
                  <a:pt x="36290" y="117194"/>
                  <a:pt x="36672" y="118147"/>
                </a:cubicBezTo>
                <a:cubicBezTo>
                  <a:pt x="35909" y="119004"/>
                  <a:pt x="35243" y="118051"/>
                  <a:pt x="34862" y="117194"/>
                </a:cubicBezTo>
                <a:close/>
                <a:moveTo>
                  <a:pt x="38481" y="118147"/>
                </a:moveTo>
                <a:cubicBezTo>
                  <a:pt x="39148" y="118718"/>
                  <a:pt x="39624" y="117956"/>
                  <a:pt x="39624" y="119575"/>
                </a:cubicBezTo>
                <a:cubicBezTo>
                  <a:pt x="39148" y="119385"/>
                  <a:pt x="38195" y="118718"/>
                  <a:pt x="38481" y="118147"/>
                </a:cubicBezTo>
                <a:close/>
                <a:moveTo>
                  <a:pt x="66008" y="128910"/>
                </a:moveTo>
                <a:cubicBezTo>
                  <a:pt x="65627" y="128338"/>
                  <a:pt x="64104" y="129196"/>
                  <a:pt x="64675" y="127195"/>
                </a:cubicBezTo>
                <a:cubicBezTo>
                  <a:pt x="64770" y="129005"/>
                  <a:pt x="66580" y="126910"/>
                  <a:pt x="66008" y="128910"/>
                </a:cubicBezTo>
                <a:close/>
                <a:moveTo>
                  <a:pt x="67723" y="129672"/>
                </a:moveTo>
                <a:cubicBezTo>
                  <a:pt x="68485" y="130148"/>
                  <a:pt x="69342" y="129291"/>
                  <a:pt x="69342" y="130910"/>
                </a:cubicBezTo>
                <a:cubicBezTo>
                  <a:pt x="68675" y="131196"/>
                  <a:pt x="67628" y="130529"/>
                  <a:pt x="67723" y="129672"/>
                </a:cubicBezTo>
                <a:close/>
                <a:moveTo>
                  <a:pt x="82772" y="135863"/>
                </a:moveTo>
                <a:cubicBezTo>
                  <a:pt x="82582" y="137006"/>
                  <a:pt x="84677" y="135196"/>
                  <a:pt x="83534" y="138054"/>
                </a:cubicBezTo>
                <a:cubicBezTo>
                  <a:pt x="82391" y="137006"/>
                  <a:pt x="81439" y="137578"/>
                  <a:pt x="81915" y="134815"/>
                </a:cubicBezTo>
                <a:cubicBezTo>
                  <a:pt x="81153" y="135768"/>
                  <a:pt x="80391" y="135577"/>
                  <a:pt x="80582" y="134149"/>
                </a:cubicBezTo>
                <a:cubicBezTo>
                  <a:pt x="82296" y="133291"/>
                  <a:pt x="82105" y="136530"/>
                  <a:pt x="83154" y="134244"/>
                </a:cubicBezTo>
                <a:cubicBezTo>
                  <a:pt x="83725" y="134053"/>
                  <a:pt x="83344" y="134911"/>
                  <a:pt x="83630" y="135101"/>
                </a:cubicBezTo>
                <a:cubicBezTo>
                  <a:pt x="85249" y="136244"/>
                  <a:pt x="83725" y="135482"/>
                  <a:pt x="82772" y="135863"/>
                </a:cubicBezTo>
                <a:close/>
                <a:moveTo>
                  <a:pt x="99822" y="22516"/>
                </a:moveTo>
                <a:cubicBezTo>
                  <a:pt x="98679" y="22992"/>
                  <a:pt x="98203" y="22230"/>
                  <a:pt x="97822" y="21754"/>
                </a:cubicBezTo>
                <a:cubicBezTo>
                  <a:pt x="98774" y="21277"/>
                  <a:pt x="99536" y="22039"/>
                  <a:pt x="99822" y="22516"/>
                </a:cubicBezTo>
                <a:close/>
                <a:moveTo>
                  <a:pt x="92012" y="18039"/>
                </a:moveTo>
                <a:cubicBezTo>
                  <a:pt x="92202" y="18991"/>
                  <a:pt x="94202" y="17658"/>
                  <a:pt x="93822" y="19753"/>
                </a:cubicBezTo>
                <a:cubicBezTo>
                  <a:pt x="92488" y="20325"/>
                  <a:pt x="91916" y="19849"/>
                  <a:pt x="92012" y="18039"/>
                </a:cubicBezTo>
                <a:close/>
                <a:moveTo>
                  <a:pt x="90107" y="16801"/>
                </a:moveTo>
                <a:cubicBezTo>
                  <a:pt x="90297" y="17182"/>
                  <a:pt x="91250" y="16515"/>
                  <a:pt x="90869" y="17658"/>
                </a:cubicBezTo>
                <a:cubicBezTo>
                  <a:pt x="88678" y="16229"/>
                  <a:pt x="86868" y="16039"/>
                  <a:pt x="86011" y="13753"/>
                </a:cubicBezTo>
                <a:cubicBezTo>
                  <a:pt x="89726" y="15181"/>
                  <a:pt x="92583" y="15658"/>
                  <a:pt x="95250" y="18039"/>
                </a:cubicBezTo>
                <a:lnTo>
                  <a:pt x="96679" y="18610"/>
                </a:lnTo>
                <a:cubicBezTo>
                  <a:pt x="97155" y="18515"/>
                  <a:pt x="98298" y="19468"/>
                  <a:pt x="97250" y="19372"/>
                </a:cubicBezTo>
                <a:cubicBezTo>
                  <a:pt x="94488" y="19277"/>
                  <a:pt x="92583" y="15467"/>
                  <a:pt x="90107" y="16801"/>
                </a:cubicBezTo>
                <a:close/>
                <a:moveTo>
                  <a:pt x="101441" y="133387"/>
                </a:moveTo>
                <a:cubicBezTo>
                  <a:pt x="99727" y="135958"/>
                  <a:pt x="98013" y="136054"/>
                  <a:pt x="97441" y="135958"/>
                </a:cubicBezTo>
                <a:cubicBezTo>
                  <a:pt x="99251" y="134434"/>
                  <a:pt x="99822" y="134339"/>
                  <a:pt x="101441" y="133387"/>
                </a:cubicBezTo>
                <a:close/>
                <a:moveTo>
                  <a:pt x="102298" y="130815"/>
                </a:moveTo>
                <a:cubicBezTo>
                  <a:pt x="101918" y="131005"/>
                  <a:pt x="100299" y="133387"/>
                  <a:pt x="100870" y="131863"/>
                </a:cubicBezTo>
                <a:cubicBezTo>
                  <a:pt x="100965" y="131863"/>
                  <a:pt x="101060" y="131863"/>
                  <a:pt x="101251" y="131482"/>
                </a:cubicBezTo>
                <a:cubicBezTo>
                  <a:pt x="101251" y="131291"/>
                  <a:pt x="101060" y="131291"/>
                  <a:pt x="101251" y="130910"/>
                </a:cubicBezTo>
                <a:cubicBezTo>
                  <a:pt x="101251" y="131767"/>
                  <a:pt x="102965" y="129196"/>
                  <a:pt x="102298" y="130815"/>
                </a:cubicBezTo>
                <a:close/>
                <a:moveTo>
                  <a:pt x="132683" y="81285"/>
                </a:moveTo>
                <a:cubicBezTo>
                  <a:pt x="132874" y="81285"/>
                  <a:pt x="133065" y="80999"/>
                  <a:pt x="133350" y="80428"/>
                </a:cubicBezTo>
                <a:lnTo>
                  <a:pt x="134112" y="80904"/>
                </a:lnTo>
                <a:cubicBezTo>
                  <a:pt x="133445" y="82142"/>
                  <a:pt x="132302" y="81952"/>
                  <a:pt x="132683" y="81285"/>
                </a:cubicBezTo>
                <a:close/>
                <a:moveTo>
                  <a:pt x="137065" y="75856"/>
                </a:moveTo>
                <a:cubicBezTo>
                  <a:pt x="137256" y="75951"/>
                  <a:pt x="137636" y="75189"/>
                  <a:pt x="137922" y="75094"/>
                </a:cubicBezTo>
                <a:cubicBezTo>
                  <a:pt x="137446" y="77189"/>
                  <a:pt x="137160" y="76332"/>
                  <a:pt x="136303" y="77856"/>
                </a:cubicBezTo>
                <a:cubicBezTo>
                  <a:pt x="136779" y="76999"/>
                  <a:pt x="136207" y="76999"/>
                  <a:pt x="137065" y="75856"/>
                </a:cubicBezTo>
                <a:close/>
                <a:moveTo>
                  <a:pt x="134779" y="80713"/>
                </a:moveTo>
                <a:cubicBezTo>
                  <a:pt x="134208" y="80523"/>
                  <a:pt x="134398" y="79761"/>
                  <a:pt x="135064" y="78427"/>
                </a:cubicBezTo>
                <a:cubicBezTo>
                  <a:pt x="135350" y="78904"/>
                  <a:pt x="135446" y="79475"/>
                  <a:pt x="134779" y="80713"/>
                </a:cubicBezTo>
                <a:close/>
              </a:path>
            </a:pathLst>
          </a:custGeom>
          <a:solidFill>
            <a:srgbClr val="237E85"/>
          </a:solidFill>
          <a:ln w="9525" cap="flat">
            <a:noFill/>
            <a:prstDash val="solid"/>
            <a:miter/>
          </a:ln>
        </p:spPr>
        <p:txBody>
          <a:bodyPr rtlCol="0" anchor="ctr"/>
          <a:lstStyle/>
          <a:p>
            <a:endParaRPr lang="en-US"/>
          </a:p>
        </p:txBody>
      </p:sp>
      <p:sp>
        <p:nvSpPr>
          <p:cNvPr id="928" name="צורה חופשית: צורה 901">
            <a:extLst>
              <a:ext uri="{FF2B5EF4-FFF2-40B4-BE49-F238E27FC236}">
                <a16:creationId xmlns:a16="http://schemas.microsoft.com/office/drawing/2014/main" id="{D2EC6563-895C-41A5-8415-CCFA500B668D}"/>
              </a:ext>
            </a:extLst>
          </p:cNvPr>
          <p:cNvSpPr/>
          <p:nvPr userDrawn="1"/>
        </p:nvSpPr>
        <p:spPr>
          <a:xfrm>
            <a:off x="6078142" y="642175"/>
            <a:ext cx="1378" cy="1666"/>
          </a:xfrm>
          <a:custGeom>
            <a:avLst/>
            <a:gdLst>
              <a:gd name="connsiteX0" fmla="*/ 1379 w 1378"/>
              <a:gd name="connsiteY0" fmla="*/ 1429 h 1666"/>
              <a:gd name="connsiteX1" fmla="*/ 45 w 1378"/>
              <a:gd name="connsiteY1" fmla="*/ 0 h 1666"/>
              <a:gd name="connsiteX2" fmla="*/ 1379 w 1378"/>
              <a:gd name="connsiteY2" fmla="*/ 1429 h 1666"/>
            </a:gdLst>
            <a:ahLst/>
            <a:cxnLst>
              <a:cxn ang="0">
                <a:pos x="connsiteX0" y="connsiteY0"/>
              </a:cxn>
              <a:cxn ang="0">
                <a:pos x="connsiteX1" y="connsiteY1"/>
              </a:cxn>
              <a:cxn ang="0">
                <a:pos x="connsiteX2" y="connsiteY2"/>
              </a:cxn>
            </a:cxnLst>
            <a:rect l="l" t="t" r="r" b="b"/>
            <a:pathLst>
              <a:path w="1378" h="1666">
                <a:moveTo>
                  <a:pt x="1379" y="1429"/>
                </a:moveTo>
                <a:cubicBezTo>
                  <a:pt x="1188" y="381"/>
                  <a:pt x="426" y="667"/>
                  <a:pt x="45" y="0"/>
                </a:cubicBezTo>
                <a:cubicBezTo>
                  <a:pt x="-241" y="2286"/>
                  <a:pt x="902" y="1619"/>
                  <a:pt x="1379" y="1429"/>
                </a:cubicBezTo>
                <a:close/>
              </a:path>
            </a:pathLst>
          </a:custGeom>
          <a:solidFill>
            <a:srgbClr val="237E85"/>
          </a:solidFill>
          <a:ln w="9525" cap="flat">
            <a:noFill/>
            <a:prstDash val="solid"/>
            <a:miter/>
          </a:ln>
        </p:spPr>
        <p:txBody>
          <a:bodyPr rtlCol="0" anchor="ctr"/>
          <a:lstStyle/>
          <a:p>
            <a:endParaRPr lang="en-US"/>
          </a:p>
        </p:txBody>
      </p:sp>
      <p:sp>
        <p:nvSpPr>
          <p:cNvPr id="929" name="צורה חופשית: צורה 902">
            <a:extLst>
              <a:ext uri="{FF2B5EF4-FFF2-40B4-BE49-F238E27FC236}">
                <a16:creationId xmlns:a16="http://schemas.microsoft.com/office/drawing/2014/main" id="{5FA914F9-73BC-4591-A260-232F44EB243A}"/>
              </a:ext>
            </a:extLst>
          </p:cNvPr>
          <p:cNvSpPr/>
          <p:nvPr userDrawn="1"/>
        </p:nvSpPr>
        <p:spPr>
          <a:xfrm>
            <a:off x="6049041" y="634457"/>
            <a:ext cx="25146" cy="9813"/>
          </a:xfrm>
          <a:custGeom>
            <a:avLst/>
            <a:gdLst>
              <a:gd name="connsiteX0" fmla="*/ 25146 w 25146"/>
              <a:gd name="connsiteY0" fmla="*/ 7242 h 9813"/>
              <a:gd name="connsiteX1" fmla="*/ 19431 w 25146"/>
              <a:gd name="connsiteY1" fmla="*/ 4099 h 9813"/>
              <a:gd name="connsiteX2" fmla="*/ 13240 w 25146"/>
              <a:gd name="connsiteY2" fmla="*/ 3623 h 9813"/>
              <a:gd name="connsiteX3" fmla="*/ 10001 w 25146"/>
              <a:gd name="connsiteY3" fmla="*/ 2289 h 9813"/>
              <a:gd name="connsiteX4" fmla="*/ 5619 w 25146"/>
              <a:gd name="connsiteY4" fmla="*/ 2384 h 9813"/>
              <a:gd name="connsiteX5" fmla="*/ 7144 w 25146"/>
              <a:gd name="connsiteY5" fmla="*/ 3718 h 9813"/>
              <a:gd name="connsiteX6" fmla="*/ 2953 w 25146"/>
              <a:gd name="connsiteY6" fmla="*/ 2575 h 9813"/>
              <a:gd name="connsiteX7" fmla="*/ 4476 w 25146"/>
              <a:gd name="connsiteY7" fmla="*/ 670 h 9813"/>
              <a:gd name="connsiteX8" fmla="*/ 0 w 25146"/>
              <a:gd name="connsiteY8" fmla="*/ 1146 h 9813"/>
              <a:gd name="connsiteX9" fmla="*/ 17050 w 25146"/>
              <a:gd name="connsiteY9" fmla="*/ 6004 h 9813"/>
              <a:gd name="connsiteX10" fmla="*/ 17050 w 25146"/>
              <a:gd name="connsiteY10" fmla="*/ 5528 h 9813"/>
              <a:gd name="connsiteX11" fmla="*/ 24479 w 25146"/>
              <a:gd name="connsiteY11" fmla="*/ 9814 h 9813"/>
              <a:gd name="connsiteX12" fmla="*/ 23241 w 25146"/>
              <a:gd name="connsiteY12" fmla="*/ 7909 h 9813"/>
              <a:gd name="connsiteX13" fmla="*/ 25146 w 25146"/>
              <a:gd name="connsiteY13" fmla="*/ 7242 h 9813"/>
              <a:gd name="connsiteX14" fmla="*/ 20384 w 25146"/>
              <a:gd name="connsiteY14" fmla="*/ 6099 h 9813"/>
              <a:gd name="connsiteX15" fmla="*/ 22384 w 25146"/>
              <a:gd name="connsiteY15" fmla="*/ 7052 h 9813"/>
              <a:gd name="connsiteX16" fmla="*/ 20384 w 25146"/>
              <a:gd name="connsiteY16" fmla="*/ 6099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6"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19" y="2384"/>
                </a:cubicBezTo>
                <a:cubicBezTo>
                  <a:pt x="5239" y="3718"/>
                  <a:pt x="7048" y="2289"/>
                  <a:pt x="7144" y="3718"/>
                </a:cubicBezTo>
                <a:cubicBezTo>
                  <a:pt x="5525" y="4575"/>
                  <a:pt x="4572" y="2289"/>
                  <a:pt x="2953" y="2575"/>
                </a:cubicBezTo>
                <a:cubicBezTo>
                  <a:pt x="3334" y="479"/>
                  <a:pt x="4000" y="1527"/>
                  <a:pt x="4476"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69" y="8004"/>
                  <a:pt x="23526" y="8671"/>
                  <a:pt x="23241" y="7909"/>
                </a:cubicBezTo>
                <a:cubicBezTo>
                  <a:pt x="23908" y="5813"/>
                  <a:pt x="24193" y="8576"/>
                  <a:pt x="25146" y="7242"/>
                </a:cubicBezTo>
                <a:close/>
                <a:moveTo>
                  <a:pt x="20384" y="6099"/>
                </a:moveTo>
                <a:cubicBezTo>
                  <a:pt x="21145" y="5147"/>
                  <a:pt x="21907" y="6385"/>
                  <a:pt x="22384" y="7052"/>
                </a:cubicBezTo>
                <a:cubicBezTo>
                  <a:pt x="21622" y="7623"/>
                  <a:pt x="20478" y="7718"/>
                  <a:pt x="20384" y="6099"/>
                </a:cubicBezTo>
                <a:close/>
              </a:path>
            </a:pathLst>
          </a:custGeom>
          <a:solidFill>
            <a:srgbClr val="237E85"/>
          </a:solidFill>
          <a:ln w="9525" cap="flat">
            <a:noFill/>
            <a:prstDash val="solid"/>
            <a:miter/>
          </a:ln>
        </p:spPr>
        <p:txBody>
          <a:bodyPr rtlCol="0" anchor="ctr"/>
          <a:lstStyle/>
          <a:p>
            <a:endParaRPr lang="en-US"/>
          </a:p>
        </p:txBody>
      </p:sp>
      <p:sp>
        <p:nvSpPr>
          <p:cNvPr id="930" name="צורה חופשית: צורה 903">
            <a:extLst>
              <a:ext uri="{FF2B5EF4-FFF2-40B4-BE49-F238E27FC236}">
                <a16:creationId xmlns:a16="http://schemas.microsoft.com/office/drawing/2014/main" id="{C6837DE3-78C2-4DA2-8CF1-14554E653BB9}"/>
              </a:ext>
            </a:extLst>
          </p:cNvPr>
          <p:cNvSpPr/>
          <p:nvPr userDrawn="1"/>
        </p:nvSpPr>
        <p:spPr>
          <a:xfrm>
            <a:off x="6073616" y="641404"/>
            <a:ext cx="2827" cy="4580"/>
          </a:xfrm>
          <a:custGeom>
            <a:avLst/>
            <a:gdLst>
              <a:gd name="connsiteX0" fmla="*/ 2762 w 2827"/>
              <a:gd name="connsiteY0" fmla="*/ 295 h 4580"/>
              <a:gd name="connsiteX1" fmla="*/ 1238 w 2827"/>
              <a:gd name="connsiteY1" fmla="*/ 485 h 4580"/>
              <a:gd name="connsiteX2" fmla="*/ 1714 w 2827"/>
              <a:gd name="connsiteY2" fmla="*/ 1152 h 4580"/>
              <a:gd name="connsiteX3" fmla="*/ 0 w 2827"/>
              <a:gd name="connsiteY3" fmla="*/ 2390 h 4580"/>
              <a:gd name="connsiteX4" fmla="*/ 2476 w 2827"/>
              <a:gd name="connsiteY4" fmla="*/ 4581 h 4580"/>
              <a:gd name="connsiteX5" fmla="*/ 1714 w 2827"/>
              <a:gd name="connsiteY5" fmla="*/ 2771 h 4580"/>
              <a:gd name="connsiteX6" fmla="*/ 2762 w 2827"/>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7" h="4580">
                <a:moveTo>
                  <a:pt x="2762" y="295"/>
                </a:moveTo>
                <a:cubicBezTo>
                  <a:pt x="2286" y="1343"/>
                  <a:pt x="2000" y="-944"/>
                  <a:pt x="1238" y="485"/>
                </a:cubicBezTo>
                <a:cubicBezTo>
                  <a:pt x="952" y="1628"/>
                  <a:pt x="1619" y="866"/>
                  <a:pt x="1714" y="1152"/>
                </a:cubicBezTo>
                <a:cubicBezTo>
                  <a:pt x="1048" y="2962"/>
                  <a:pt x="762" y="962"/>
                  <a:pt x="0" y="2390"/>
                </a:cubicBezTo>
                <a:cubicBezTo>
                  <a:pt x="571" y="3533"/>
                  <a:pt x="1428" y="3343"/>
                  <a:pt x="2476" y="4581"/>
                </a:cubicBezTo>
                <a:cubicBezTo>
                  <a:pt x="2953" y="2581"/>
                  <a:pt x="1619" y="4010"/>
                  <a:pt x="1714" y="2771"/>
                </a:cubicBezTo>
                <a:cubicBezTo>
                  <a:pt x="2762" y="1057"/>
                  <a:pt x="2953" y="1819"/>
                  <a:pt x="2762" y="295"/>
                </a:cubicBezTo>
                <a:close/>
              </a:path>
            </a:pathLst>
          </a:custGeom>
          <a:solidFill>
            <a:srgbClr val="237E85"/>
          </a:solidFill>
          <a:ln w="9525" cap="flat">
            <a:noFill/>
            <a:prstDash val="solid"/>
            <a:miter/>
          </a:ln>
        </p:spPr>
        <p:txBody>
          <a:bodyPr rtlCol="0" anchor="ctr"/>
          <a:lstStyle/>
          <a:p>
            <a:endParaRPr lang="en-US"/>
          </a:p>
        </p:txBody>
      </p:sp>
      <p:sp>
        <p:nvSpPr>
          <p:cNvPr id="931" name="צורה חופשית: צורה 904">
            <a:extLst>
              <a:ext uri="{FF2B5EF4-FFF2-40B4-BE49-F238E27FC236}">
                <a16:creationId xmlns:a16="http://schemas.microsoft.com/office/drawing/2014/main" id="{41A9A6FC-285F-4D9D-918E-7EF61EC9336E}"/>
              </a:ext>
            </a:extLst>
          </p:cNvPr>
          <p:cNvSpPr/>
          <p:nvPr userDrawn="1"/>
        </p:nvSpPr>
        <p:spPr>
          <a:xfrm>
            <a:off x="6104762" y="65132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9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1" y="1523"/>
                  <a:pt x="0" y="2285"/>
                </a:cubicBezTo>
                <a:cubicBezTo>
                  <a:pt x="1334" y="856"/>
                  <a:pt x="2000" y="1333"/>
                  <a:pt x="3239" y="1904"/>
                </a:cubicBezTo>
                <a:cubicBezTo>
                  <a:pt x="4001" y="1142"/>
                  <a:pt x="2667" y="1142"/>
                  <a:pt x="2381" y="952"/>
                </a:cubicBezTo>
                <a:close/>
              </a:path>
            </a:pathLst>
          </a:custGeom>
          <a:solidFill>
            <a:srgbClr val="237E85"/>
          </a:solidFill>
          <a:ln w="9525" cap="flat">
            <a:noFill/>
            <a:prstDash val="solid"/>
            <a:miter/>
          </a:ln>
        </p:spPr>
        <p:txBody>
          <a:bodyPr rtlCol="0" anchor="ctr"/>
          <a:lstStyle/>
          <a:p>
            <a:endParaRPr lang="en-US"/>
          </a:p>
        </p:txBody>
      </p:sp>
      <p:sp>
        <p:nvSpPr>
          <p:cNvPr id="932" name="צורה חופשית: צורה 905">
            <a:extLst>
              <a:ext uri="{FF2B5EF4-FFF2-40B4-BE49-F238E27FC236}">
                <a16:creationId xmlns:a16="http://schemas.microsoft.com/office/drawing/2014/main" id="{17AFCD91-0FFF-4DD0-AC25-F9264C84D65E}"/>
              </a:ext>
            </a:extLst>
          </p:cNvPr>
          <p:cNvSpPr/>
          <p:nvPr userDrawn="1"/>
        </p:nvSpPr>
        <p:spPr>
          <a:xfrm>
            <a:off x="6095845" y="643699"/>
            <a:ext cx="2075" cy="2190"/>
          </a:xfrm>
          <a:custGeom>
            <a:avLst/>
            <a:gdLst>
              <a:gd name="connsiteX0" fmla="*/ 250 w 2075"/>
              <a:gd name="connsiteY0" fmla="*/ 0 h 2190"/>
              <a:gd name="connsiteX1" fmla="*/ 1964 w 2075"/>
              <a:gd name="connsiteY1" fmla="*/ 2191 h 2190"/>
              <a:gd name="connsiteX2" fmla="*/ 250 w 2075"/>
              <a:gd name="connsiteY2" fmla="*/ 0 h 2190"/>
            </a:gdLst>
            <a:ahLst/>
            <a:cxnLst>
              <a:cxn ang="0">
                <a:pos x="connsiteX0" y="connsiteY0"/>
              </a:cxn>
              <a:cxn ang="0">
                <a:pos x="connsiteX1" y="connsiteY1"/>
              </a:cxn>
              <a:cxn ang="0">
                <a:pos x="connsiteX2" y="connsiteY2"/>
              </a:cxn>
            </a:cxnLst>
            <a:rect l="l" t="t" r="r" b="b"/>
            <a:pathLst>
              <a:path w="2075" h="2190">
                <a:moveTo>
                  <a:pt x="250" y="0"/>
                </a:moveTo>
                <a:cubicBezTo>
                  <a:pt x="-798" y="2857"/>
                  <a:pt x="1774" y="667"/>
                  <a:pt x="1964" y="2191"/>
                </a:cubicBezTo>
                <a:cubicBezTo>
                  <a:pt x="2631" y="-381"/>
                  <a:pt x="59" y="1905"/>
                  <a:pt x="250" y="0"/>
                </a:cubicBezTo>
                <a:close/>
              </a:path>
            </a:pathLst>
          </a:custGeom>
          <a:solidFill>
            <a:srgbClr val="237E85"/>
          </a:solidFill>
          <a:ln w="9525" cap="flat">
            <a:noFill/>
            <a:prstDash val="solid"/>
            <a:miter/>
          </a:ln>
        </p:spPr>
        <p:txBody>
          <a:bodyPr rtlCol="0" anchor="ctr"/>
          <a:lstStyle/>
          <a:p>
            <a:endParaRPr lang="en-US"/>
          </a:p>
        </p:txBody>
      </p:sp>
      <p:sp>
        <p:nvSpPr>
          <p:cNvPr id="933" name="צורה חופשית: צורה 906">
            <a:extLst>
              <a:ext uri="{FF2B5EF4-FFF2-40B4-BE49-F238E27FC236}">
                <a16:creationId xmlns:a16="http://schemas.microsoft.com/office/drawing/2014/main" id="{CEDA4A30-451B-4237-9FA4-BC8367C53D26}"/>
              </a:ext>
            </a:extLst>
          </p:cNvPr>
          <p:cNvSpPr/>
          <p:nvPr userDrawn="1"/>
        </p:nvSpPr>
        <p:spPr>
          <a:xfrm>
            <a:off x="6110564" y="658939"/>
            <a:ext cx="2771" cy="2285"/>
          </a:xfrm>
          <a:custGeom>
            <a:avLst/>
            <a:gdLst>
              <a:gd name="connsiteX0" fmla="*/ 2105 w 2771"/>
              <a:gd name="connsiteY0" fmla="*/ 2000 h 2285"/>
              <a:gd name="connsiteX1" fmla="*/ 2771 w 2771"/>
              <a:gd name="connsiteY1" fmla="*/ 2286 h 2285"/>
              <a:gd name="connsiteX2" fmla="*/ 199 w 2771"/>
              <a:gd name="connsiteY2" fmla="*/ 0 h 2285"/>
              <a:gd name="connsiteX3" fmla="*/ 2105 w 2771"/>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1" h="2285">
                <a:moveTo>
                  <a:pt x="2105" y="2000"/>
                </a:moveTo>
                <a:cubicBezTo>
                  <a:pt x="2295" y="2096"/>
                  <a:pt x="2581" y="2191"/>
                  <a:pt x="2771" y="2286"/>
                </a:cubicBezTo>
                <a:cubicBezTo>
                  <a:pt x="2105" y="571"/>
                  <a:pt x="676" y="857"/>
                  <a:pt x="199" y="0"/>
                </a:cubicBezTo>
                <a:cubicBezTo>
                  <a:pt x="-753" y="1905"/>
                  <a:pt x="2009" y="1524"/>
                  <a:pt x="2105" y="2000"/>
                </a:cubicBezTo>
                <a:close/>
              </a:path>
            </a:pathLst>
          </a:custGeom>
          <a:solidFill>
            <a:srgbClr val="237E85"/>
          </a:solidFill>
          <a:ln w="9525" cap="flat">
            <a:noFill/>
            <a:prstDash val="solid"/>
            <a:miter/>
          </a:ln>
        </p:spPr>
        <p:txBody>
          <a:bodyPr rtlCol="0" anchor="ctr"/>
          <a:lstStyle/>
          <a:p>
            <a:endParaRPr lang="en-US"/>
          </a:p>
        </p:txBody>
      </p:sp>
      <p:sp>
        <p:nvSpPr>
          <p:cNvPr id="934" name="צורה חופשית: צורה 907">
            <a:extLst>
              <a:ext uri="{FF2B5EF4-FFF2-40B4-BE49-F238E27FC236}">
                <a16:creationId xmlns:a16="http://schemas.microsoft.com/office/drawing/2014/main" id="{9AB9DAF1-D580-4B54-A962-41668B1073C8}"/>
              </a:ext>
            </a:extLst>
          </p:cNvPr>
          <p:cNvSpPr/>
          <p:nvPr userDrawn="1"/>
        </p:nvSpPr>
        <p:spPr>
          <a:xfrm>
            <a:off x="6123582" y="666095"/>
            <a:ext cx="1974" cy="1152"/>
          </a:xfrm>
          <a:custGeom>
            <a:avLst/>
            <a:gdLst>
              <a:gd name="connsiteX0" fmla="*/ 1944 w 1974"/>
              <a:gd name="connsiteY0" fmla="*/ 559 h 1152"/>
              <a:gd name="connsiteX1" fmla="*/ 135 w 1974"/>
              <a:gd name="connsiteY1" fmla="*/ 178 h 1152"/>
              <a:gd name="connsiteX2" fmla="*/ 1944 w 1974"/>
              <a:gd name="connsiteY2" fmla="*/ 559 h 1152"/>
            </a:gdLst>
            <a:ahLst/>
            <a:cxnLst>
              <a:cxn ang="0">
                <a:pos x="connsiteX0" y="connsiteY0"/>
              </a:cxn>
              <a:cxn ang="0">
                <a:pos x="connsiteX1" y="connsiteY1"/>
              </a:cxn>
              <a:cxn ang="0">
                <a:pos x="connsiteX2" y="connsiteY2"/>
              </a:cxn>
            </a:cxnLst>
            <a:rect l="l" t="t" r="r" b="b"/>
            <a:pathLst>
              <a:path w="1974" h="1152">
                <a:moveTo>
                  <a:pt x="1944" y="559"/>
                </a:moveTo>
                <a:cubicBezTo>
                  <a:pt x="2230" y="-965"/>
                  <a:pt x="421" y="1226"/>
                  <a:pt x="135" y="178"/>
                </a:cubicBezTo>
                <a:cubicBezTo>
                  <a:pt x="-532" y="2178"/>
                  <a:pt x="1468" y="464"/>
                  <a:pt x="1944" y="559"/>
                </a:cubicBezTo>
                <a:close/>
              </a:path>
            </a:pathLst>
          </a:custGeom>
          <a:solidFill>
            <a:srgbClr val="237E85"/>
          </a:solidFill>
          <a:ln w="9525" cap="flat">
            <a:noFill/>
            <a:prstDash val="solid"/>
            <a:miter/>
          </a:ln>
        </p:spPr>
        <p:txBody>
          <a:bodyPr rtlCol="0" anchor="ctr"/>
          <a:lstStyle/>
          <a:p>
            <a:endParaRPr lang="en-US"/>
          </a:p>
        </p:txBody>
      </p:sp>
      <p:sp>
        <p:nvSpPr>
          <p:cNvPr id="935" name="צורה חופשית: צורה 908">
            <a:extLst>
              <a:ext uri="{FF2B5EF4-FFF2-40B4-BE49-F238E27FC236}">
                <a16:creationId xmlns:a16="http://schemas.microsoft.com/office/drawing/2014/main" id="{107F2309-F3AC-4860-91C8-E2FF7144846F}"/>
              </a:ext>
            </a:extLst>
          </p:cNvPr>
          <p:cNvSpPr/>
          <p:nvPr userDrawn="1"/>
        </p:nvSpPr>
        <p:spPr>
          <a:xfrm>
            <a:off x="6098090" y="645699"/>
            <a:ext cx="1863" cy="2952"/>
          </a:xfrm>
          <a:custGeom>
            <a:avLst/>
            <a:gdLst>
              <a:gd name="connsiteX0" fmla="*/ 1053 w 1863"/>
              <a:gd name="connsiteY0" fmla="*/ 2953 h 2952"/>
              <a:gd name="connsiteX1" fmla="*/ 1815 w 1863"/>
              <a:gd name="connsiteY1" fmla="*/ 1524 h 2952"/>
              <a:gd name="connsiteX2" fmla="*/ 672 w 1863"/>
              <a:gd name="connsiteY2" fmla="*/ 0 h 2952"/>
              <a:gd name="connsiteX3" fmla="*/ 577 w 1863"/>
              <a:gd name="connsiteY3" fmla="*/ 1048 h 2952"/>
              <a:gd name="connsiteX4" fmla="*/ 5 w 1863"/>
              <a:gd name="connsiteY4" fmla="*/ 1429 h 2952"/>
              <a:gd name="connsiteX5" fmla="*/ 1053 w 1863"/>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3" h="2952">
                <a:moveTo>
                  <a:pt x="1053" y="2953"/>
                </a:moveTo>
                <a:cubicBezTo>
                  <a:pt x="1530" y="1429"/>
                  <a:pt x="1149" y="1333"/>
                  <a:pt x="1815" y="1524"/>
                </a:cubicBezTo>
                <a:cubicBezTo>
                  <a:pt x="2101" y="857"/>
                  <a:pt x="1053" y="381"/>
                  <a:pt x="672" y="0"/>
                </a:cubicBezTo>
                <a:cubicBezTo>
                  <a:pt x="577" y="476"/>
                  <a:pt x="482" y="952"/>
                  <a:pt x="577" y="1048"/>
                </a:cubicBezTo>
                <a:cubicBezTo>
                  <a:pt x="387" y="1619"/>
                  <a:pt x="196" y="1333"/>
                  <a:pt x="5" y="1429"/>
                </a:cubicBezTo>
                <a:cubicBezTo>
                  <a:pt x="-90" y="2667"/>
                  <a:pt x="1149" y="1905"/>
                  <a:pt x="1053" y="2953"/>
                </a:cubicBezTo>
                <a:close/>
              </a:path>
            </a:pathLst>
          </a:custGeom>
          <a:solidFill>
            <a:srgbClr val="237E85"/>
          </a:solidFill>
          <a:ln w="9525" cap="flat">
            <a:noFill/>
            <a:prstDash val="solid"/>
            <a:miter/>
          </a:ln>
        </p:spPr>
        <p:txBody>
          <a:bodyPr rtlCol="0" anchor="ctr"/>
          <a:lstStyle/>
          <a:p>
            <a:endParaRPr lang="en-US"/>
          </a:p>
        </p:txBody>
      </p:sp>
      <p:sp>
        <p:nvSpPr>
          <p:cNvPr id="936" name="צורה חופשית: צורה 909">
            <a:extLst>
              <a:ext uri="{FF2B5EF4-FFF2-40B4-BE49-F238E27FC236}">
                <a16:creationId xmlns:a16="http://schemas.microsoft.com/office/drawing/2014/main" id="{ECB7628B-2EF8-4F8C-956F-F8CABDACEF5D}"/>
              </a:ext>
            </a:extLst>
          </p:cNvPr>
          <p:cNvSpPr/>
          <p:nvPr userDrawn="1"/>
        </p:nvSpPr>
        <p:spPr>
          <a:xfrm>
            <a:off x="6093428" y="645604"/>
            <a:ext cx="14720" cy="12763"/>
          </a:xfrm>
          <a:custGeom>
            <a:avLst/>
            <a:gdLst>
              <a:gd name="connsiteX0" fmla="*/ 14574 w 14720"/>
              <a:gd name="connsiteY0" fmla="*/ 12764 h 12763"/>
              <a:gd name="connsiteX1" fmla="*/ 13335 w 14720"/>
              <a:gd name="connsiteY1" fmla="*/ 10573 h 12763"/>
              <a:gd name="connsiteX2" fmla="*/ 0 w 14720"/>
              <a:gd name="connsiteY2" fmla="*/ 0 h 12763"/>
              <a:gd name="connsiteX3" fmla="*/ 14574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4" y="12764"/>
                </a:moveTo>
                <a:cubicBezTo>
                  <a:pt x="15145" y="10954"/>
                  <a:pt x="13907" y="11049"/>
                  <a:pt x="13335" y="10573"/>
                </a:cubicBezTo>
                <a:cubicBezTo>
                  <a:pt x="9144" y="6763"/>
                  <a:pt x="4382" y="2858"/>
                  <a:pt x="0" y="0"/>
                </a:cubicBezTo>
                <a:cubicBezTo>
                  <a:pt x="3715" y="5429"/>
                  <a:pt x="10383" y="8192"/>
                  <a:pt x="14574" y="12764"/>
                </a:cubicBezTo>
                <a:close/>
              </a:path>
            </a:pathLst>
          </a:custGeom>
          <a:solidFill>
            <a:srgbClr val="237E85"/>
          </a:solidFill>
          <a:ln w="9525" cap="flat">
            <a:noFill/>
            <a:prstDash val="solid"/>
            <a:miter/>
          </a:ln>
        </p:spPr>
        <p:txBody>
          <a:bodyPr rtlCol="0" anchor="ctr"/>
          <a:lstStyle/>
          <a:p>
            <a:endParaRPr lang="en-US"/>
          </a:p>
        </p:txBody>
      </p:sp>
      <p:sp>
        <p:nvSpPr>
          <p:cNvPr id="937" name="צורה חופשית: צורה 910">
            <a:extLst>
              <a:ext uri="{FF2B5EF4-FFF2-40B4-BE49-F238E27FC236}">
                <a16:creationId xmlns:a16="http://schemas.microsoft.com/office/drawing/2014/main" id="{15C46CA8-972B-4D65-8D48-1EA46E56389F}"/>
              </a:ext>
            </a:extLst>
          </p:cNvPr>
          <p:cNvSpPr/>
          <p:nvPr userDrawn="1"/>
        </p:nvSpPr>
        <p:spPr>
          <a:xfrm>
            <a:off x="5843339" y="586168"/>
            <a:ext cx="4057" cy="1542"/>
          </a:xfrm>
          <a:custGeom>
            <a:avLst/>
            <a:gdLst>
              <a:gd name="connsiteX0" fmla="*/ 1581 w 4057"/>
              <a:gd name="connsiteY0" fmla="*/ 762 h 1542"/>
              <a:gd name="connsiteX1" fmla="*/ 4058 w 4057"/>
              <a:gd name="connsiteY1" fmla="*/ 1429 h 1542"/>
              <a:gd name="connsiteX2" fmla="*/ 4058 w 4057"/>
              <a:gd name="connsiteY2" fmla="*/ 0 h 1542"/>
              <a:gd name="connsiteX3" fmla="*/ 152 w 4057"/>
              <a:gd name="connsiteY3" fmla="*/ 95 h 1542"/>
              <a:gd name="connsiteX4" fmla="*/ 1581 w 405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7" h="1542">
                <a:moveTo>
                  <a:pt x="1581" y="762"/>
                </a:moveTo>
                <a:cubicBezTo>
                  <a:pt x="2629" y="1143"/>
                  <a:pt x="3487" y="1810"/>
                  <a:pt x="4058" y="1429"/>
                </a:cubicBezTo>
                <a:cubicBezTo>
                  <a:pt x="4058" y="857"/>
                  <a:pt x="4058" y="476"/>
                  <a:pt x="4058" y="0"/>
                </a:cubicBezTo>
                <a:cubicBezTo>
                  <a:pt x="2820" y="952"/>
                  <a:pt x="1867" y="571"/>
                  <a:pt x="152" y="95"/>
                </a:cubicBezTo>
                <a:cubicBezTo>
                  <a:pt x="-514" y="571"/>
                  <a:pt x="1200" y="571"/>
                  <a:pt x="1581" y="762"/>
                </a:cubicBezTo>
                <a:close/>
              </a:path>
            </a:pathLst>
          </a:custGeom>
          <a:solidFill>
            <a:srgbClr val="237E85"/>
          </a:solidFill>
          <a:ln w="9525" cap="flat">
            <a:noFill/>
            <a:prstDash val="solid"/>
            <a:miter/>
          </a:ln>
        </p:spPr>
        <p:txBody>
          <a:bodyPr rtlCol="0" anchor="ctr"/>
          <a:lstStyle/>
          <a:p>
            <a:endParaRPr lang="en-US"/>
          </a:p>
        </p:txBody>
      </p:sp>
      <p:sp>
        <p:nvSpPr>
          <p:cNvPr id="938" name="צורה חופשית: צורה 911">
            <a:extLst>
              <a:ext uri="{FF2B5EF4-FFF2-40B4-BE49-F238E27FC236}">
                <a16:creationId xmlns:a16="http://schemas.microsoft.com/office/drawing/2014/main" id="{3170C2B5-3F11-4594-ADC0-152D7E00AF02}"/>
              </a:ext>
            </a:extLst>
          </p:cNvPr>
          <p:cNvSpPr/>
          <p:nvPr userDrawn="1"/>
        </p:nvSpPr>
        <p:spPr>
          <a:xfrm>
            <a:off x="5833681" y="580167"/>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237E85"/>
          </a:solidFill>
          <a:ln w="9525" cap="flat">
            <a:noFill/>
            <a:prstDash val="solid"/>
            <a:miter/>
          </a:ln>
        </p:spPr>
        <p:txBody>
          <a:bodyPr rtlCol="0" anchor="ctr"/>
          <a:lstStyle/>
          <a:p>
            <a:endParaRPr lang="en-US"/>
          </a:p>
        </p:txBody>
      </p:sp>
      <p:sp>
        <p:nvSpPr>
          <p:cNvPr id="939" name="צורה חופשית: צורה 912">
            <a:extLst>
              <a:ext uri="{FF2B5EF4-FFF2-40B4-BE49-F238E27FC236}">
                <a16:creationId xmlns:a16="http://schemas.microsoft.com/office/drawing/2014/main" id="{ADC3B803-B5A4-4B9C-BE23-CB2AD305E983}"/>
              </a:ext>
            </a:extLst>
          </p:cNvPr>
          <p:cNvSpPr/>
          <p:nvPr userDrawn="1"/>
        </p:nvSpPr>
        <p:spPr>
          <a:xfrm>
            <a:off x="5848826" y="671391"/>
            <a:ext cx="3524" cy="1073"/>
          </a:xfrm>
          <a:custGeom>
            <a:avLst/>
            <a:gdLst>
              <a:gd name="connsiteX0" fmla="*/ 0 w 3524"/>
              <a:gd name="connsiteY0" fmla="*/ 216 h 1073"/>
              <a:gd name="connsiteX1" fmla="*/ 3524 w 3524"/>
              <a:gd name="connsiteY1" fmla="*/ 1074 h 1073"/>
              <a:gd name="connsiteX2" fmla="*/ 0 w 3524"/>
              <a:gd name="connsiteY2" fmla="*/ 216 h 1073"/>
            </a:gdLst>
            <a:ahLst/>
            <a:cxnLst>
              <a:cxn ang="0">
                <a:pos x="connsiteX0" y="connsiteY0"/>
              </a:cxn>
              <a:cxn ang="0">
                <a:pos x="connsiteX1" y="connsiteY1"/>
              </a:cxn>
              <a:cxn ang="0">
                <a:pos x="connsiteX2" y="connsiteY2"/>
              </a:cxn>
            </a:cxnLst>
            <a:rect l="l" t="t" r="r" b="b"/>
            <a:pathLst>
              <a:path w="3524" h="1073">
                <a:moveTo>
                  <a:pt x="0" y="216"/>
                </a:moveTo>
                <a:cubicBezTo>
                  <a:pt x="95" y="1359"/>
                  <a:pt x="2477" y="597"/>
                  <a:pt x="3524" y="1074"/>
                </a:cubicBezTo>
                <a:cubicBezTo>
                  <a:pt x="2857" y="-546"/>
                  <a:pt x="1619" y="121"/>
                  <a:pt x="0" y="216"/>
                </a:cubicBezTo>
                <a:close/>
              </a:path>
            </a:pathLst>
          </a:custGeom>
          <a:solidFill>
            <a:srgbClr val="237E85"/>
          </a:solidFill>
          <a:ln w="9525" cap="flat">
            <a:noFill/>
            <a:prstDash val="solid"/>
            <a:miter/>
          </a:ln>
        </p:spPr>
        <p:txBody>
          <a:bodyPr rtlCol="0" anchor="ctr"/>
          <a:lstStyle/>
          <a:p>
            <a:endParaRPr lang="en-US"/>
          </a:p>
        </p:txBody>
      </p:sp>
      <p:sp>
        <p:nvSpPr>
          <p:cNvPr id="940" name="צורה חופשית: צורה 913">
            <a:extLst>
              <a:ext uri="{FF2B5EF4-FFF2-40B4-BE49-F238E27FC236}">
                <a16:creationId xmlns:a16="http://schemas.microsoft.com/office/drawing/2014/main" id="{3A733D4F-6123-4BBE-8187-67AE696B3002}"/>
              </a:ext>
            </a:extLst>
          </p:cNvPr>
          <p:cNvSpPr/>
          <p:nvPr userDrawn="1"/>
        </p:nvSpPr>
        <p:spPr>
          <a:xfrm>
            <a:off x="5883021" y="595897"/>
            <a:ext cx="1999" cy="1319"/>
          </a:xfrm>
          <a:custGeom>
            <a:avLst/>
            <a:gdLst>
              <a:gd name="connsiteX0" fmla="*/ 0 w 1999"/>
              <a:gd name="connsiteY0" fmla="*/ 81 h 1319"/>
              <a:gd name="connsiteX1" fmla="*/ 2000 w 1999"/>
              <a:gd name="connsiteY1" fmla="*/ 1320 h 1319"/>
              <a:gd name="connsiteX2" fmla="*/ 0 w 1999"/>
              <a:gd name="connsiteY2" fmla="*/ 81 h 1319"/>
            </a:gdLst>
            <a:ahLst/>
            <a:cxnLst>
              <a:cxn ang="0">
                <a:pos x="connsiteX0" y="connsiteY0"/>
              </a:cxn>
              <a:cxn ang="0">
                <a:pos x="connsiteX1" y="connsiteY1"/>
              </a:cxn>
              <a:cxn ang="0">
                <a:pos x="connsiteX2" y="connsiteY2"/>
              </a:cxn>
            </a:cxnLst>
            <a:rect l="l" t="t" r="r" b="b"/>
            <a:pathLst>
              <a:path w="1999" h="1319">
                <a:moveTo>
                  <a:pt x="0" y="81"/>
                </a:moveTo>
                <a:cubicBezTo>
                  <a:pt x="381" y="843"/>
                  <a:pt x="1428" y="748"/>
                  <a:pt x="2000" y="1320"/>
                </a:cubicBezTo>
                <a:cubicBezTo>
                  <a:pt x="1905" y="-300"/>
                  <a:pt x="571" y="-14"/>
                  <a:pt x="0" y="81"/>
                </a:cubicBezTo>
                <a:close/>
              </a:path>
            </a:pathLst>
          </a:custGeom>
          <a:solidFill>
            <a:srgbClr val="237E85"/>
          </a:solidFill>
          <a:ln w="9525" cap="flat">
            <a:noFill/>
            <a:prstDash val="solid"/>
            <a:miter/>
          </a:ln>
        </p:spPr>
        <p:txBody>
          <a:bodyPr rtlCol="0" anchor="ctr"/>
          <a:lstStyle/>
          <a:p>
            <a:endParaRPr lang="en-US"/>
          </a:p>
        </p:txBody>
      </p:sp>
      <p:sp>
        <p:nvSpPr>
          <p:cNvPr id="941" name="צורה חופשית: צורה 914">
            <a:extLst>
              <a:ext uri="{FF2B5EF4-FFF2-40B4-BE49-F238E27FC236}">
                <a16:creationId xmlns:a16="http://schemas.microsoft.com/office/drawing/2014/main" id="{465D02A9-B752-4677-84A2-157FDF4F5179}"/>
              </a:ext>
            </a:extLst>
          </p:cNvPr>
          <p:cNvSpPr/>
          <p:nvPr userDrawn="1"/>
        </p:nvSpPr>
        <p:spPr>
          <a:xfrm>
            <a:off x="5854636" y="672905"/>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988"/>
                  <a:pt x="1238" y="607"/>
                  <a:pt x="1810" y="988"/>
                </a:cubicBezTo>
                <a:close/>
              </a:path>
            </a:pathLst>
          </a:custGeom>
          <a:solidFill>
            <a:srgbClr val="237E85"/>
          </a:solidFill>
          <a:ln w="9525" cap="flat">
            <a:noFill/>
            <a:prstDash val="solid"/>
            <a:miter/>
          </a:ln>
        </p:spPr>
        <p:txBody>
          <a:bodyPr rtlCol="0" anchor="ctr"/>
          <a:lstStyle/>
          <a:p>
            <a:endParaRPr lang="en-US"/>
          </a:p>
        </p:txBody>
      </p:sp>
      <p:sp>
        <p:nvSpPr>
          <p:cNvPr id="942" name="צורה חופשית: צורה 915">
            <a:extLst>
              <a:ext uri="{FF2B5EF4-FFF2-40B4-BE49-F238E27FC236}">
                <a16:creationId xmlns:a16="http://schemas.microsoft.com/office/drawing/2014/main" id="{CB9EDE5D-20AA-4CE6-BDB2-00E663E57393}"/>
              </a:ext>
            </a:extLst>
          </p:cNvPr>
          <p:cNvSpPr/>
          <p:nvPr userDrawn="1"/>
        </p:nvSpPr>
        <p:spPr>
          <a:xfrm>
            <a:off x="5918263" y="607943"/>
            <a:ext cx="476" cy="227"/>
          </a:xfrm>
          <a:custGeom>
            <a:avLst/>
            <a:gdLst>
              <a:gd name="connsiteX0" fmla="*/ 0 w 476"/>
              <a:gd name="connsiteY0" fmla="*/ 37 h 227"/>
              <a:gd name="connsiteX1" fmla="*/ 476 w 476"/>
              <a:gd name="connsiteY1" fmla="*/ 228 h 227"/>
              <a:gd name="connsiteX2" fmla="*/ 0 w 476"/>
              <a:gd name="connsiteY2" fmla="*/ 37 h 227"/>
            </a:gdLst>
            <a:ahLst/>
            <a:cxnLst>
              <a:cxn ang="0">
                <a:pos x="connsiteX0" y="connsiteY0"/>
              </a:cxn>
              <a:cxn ang="0">
                <a:pos x="connsiteX1" y="connsiteY1"/>
              </a:cxn>
              <a:cxn ang="0">
                <a:pos x="connsiteX2" y="connsiteY2"/>
              </a:cxn>
            </a:cxnLst>
            <a:rect l="l" t="t" r="r" b="b"/>
            <a:pathLst>
              <a:path w="476" h="227">
                <a:moveTo>
                  <a:pt x="0" y="37"/>
                </a:moveTo>
                <a:cubicBezTo>
                  <a:pt x="190" y="133"/>
                  <a:pt x="381" y="133"/>
                  <a:pt x="476" y="228"/>
                </a:cubicBezTo>
                <a:cubicBezTo>
                  <a:pt x="381" y="37"/>
                  <a:pt x="190" y="-58"/>
                  <a:pt x="0" y="37"/>
                </a:cubicBezTo>
                <a:close/>
              </a:path>
            </a:pathLst>
          </a:custGeom>
          <a:solidFill>
            <a:srgbClr val="237E85"/>
          </a:solidFill>
          <a:ln w="9525" cap="flat">
            <a:noFill/>
            <a:prstDash val="solid"/>
            <a:miter/>
          </a:ln>
        </p:spPr>
        <p:txBody>
          <a:bodyPr rtlCol="0" anchor="ctr"/>
          <a:lstStyle/>
          <a:p>
            <a:endParaRPr lang="en-US"/>
          </a:p>
        </p:txBody>
      </p:sp>
      <p:sp>
        <p:nvSpPr>
          <p:cNvPr id="943" name="צורה חופשית: צורה 916">
            <a:extLst>
              <a:ext uri="{FF2B5EF4-FFF2-40B4-BE49-F238E27FC236}">
                <a16:creationId xmlns:a16="http://schemas.microsoft.com/office/drawing/2014/main" id="{80D267D1-BB60-431A-A757-8BBEBDC250BF}"/>
              </a:ext>
            </a:extLst>
          </p:cNvPr>
          <p:cNvSpPr/>
          <p:nvPr userDrawn="1"/>
        </p:nvSpPr>
        <p:spPr>
          <a:xfrm>
            <a:off x="5855668" y="590073"/>
            <a:ext cx="2302" cy="2095"/>
          </a:xfrm>
          <a:custGeom>
            <a:avLst/>
            <a:gdLst>
              <a:gd name="connsiteX0" fmla="*/ 2302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2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2" y="1143"/>
                </a:moveTo>
                <a:cubicBezTo>
                  <a:pt x="2112" y="286"/>
                  <a:pt x="873" y="762"/>
                  <a:pt x="588" y="0"/>
                </a:cubicBezTo>
                <a:cubicBezTo>
                  <a:pt x="493" y="1048"/>
                  <a:pt x="873" y="1143"/>
                  <a:pt x="16" y="952"/>
                </a:cubicBezTo>
                <a:cubicBezTo>
                  <a:pt x="-174" y="1429"/>
                  <a:pt x="1349" y="1810"/>
                  <a:pt x="1826" y="2095"/>
                </a:cubicBezTo>
                <a:cubicBezTo>
                  <a:pt x="1826" y="1810"/>
                  <a:pt x="1826" y="1429"/>
                  <a:pt x="1636" y="1333"/>
                </a:cubicBezTo>
                <a:cubicBezTo>
                  <a:pt x="1826" y="952"/>
                  <a:pt x="2112" y="1143"/>
                  <a:pt x="2302" y="1143"/>
                </a:cubicBezTo>
                <a:close/>
              </a:path>
            </a:pathLst>
          </a:custGeom>
          <a:solidFill>
            <a:srgbClr val="237E85"/>
          </a:solidFill>
          <a:ln w="9525" cap="flat">
            <a:noFill/>
            <a:prstDash val="solid"/>
            <a:miter/>
          </a:ln>
        </p:spPr>
        <p:txBody>
          <a:bodyPr rtlCol="0" anchor="ctr"/>
          <a:lstStyle/>
          <a:p>
            <a:endParaRPr lang="en-US"/>
          </a:p>
        </p:txBody>
      </p:sp>
      <p:sp>
        <p:nvSpPr>
          <p:cNvPr id="944" name="צורה חופשית: צורה 917">
            <a:extLst>
              <a:ext uri="{FF2B5EF4-FFF2-40B4-BE49-F238E27FC236}">
                <a16:creationId xmlns:a16="http://schemas.microsoft.com/office/drawing/2014/main" id="{E287D932-C4A7-4F89-81F2-1865303ECB13}"/>
              </a:ext>
            </a:extLst>
          </p:cNvPr>
          <p:cNvSpPr/>
          <p:nvPr userDrawn="1"/>
        </p:nvSpPr>
        <p:spPr>
          <a:xfrm>
            <a:off x="5820917" y="660713"/>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893"/>
                  <a:pt x="1143" y="417"/>
                  <a:pt x="1714" y="798"/>
                </a:cubicBezTo>
                <a:close/>
              </a:path>
            </a:pathLst>
          </a:custGeom>
          <a:solidFill>
            <a:srgbClr val="237E85"/>
          </a:solidFill>
          <a:ln w="9525" cap="flat">
            <a:noFill/>
            <a:prstDash val="solid"/>
            <a:miter/>
          </a:ln>
        </p:spPr>
        <p:txBody>
          <a:bodyPr rtlCol="0" anchor="ctr"/>
          <a:lstStyle/>
          <a:p>
            <a:endParaRPr lang="en-US"/>
          </a:p>
        </p:txBody>
      </p:sp>
      <p:sp>
        <p:nvSpPr>
          <p:cNvPr id="945" name="צורה חופשית: צורה 918">
            <a:extLst>
              <a:ext uri="{FF2B5EF4-FFF2-40B4-BE49-F238E27FC236}">
                <a16:creationId xmlns:a16="http://schemas.microsoft.com/office/drawing/2014/main" id="{003401CC-6D05-4D55-8E6F-4AA696896EA7}"/>
              </a:ext>
            </a:extLst>
          </p:cNvPr>
          <p:cNvSpPr/>
          <p:nvPr userDrawn="1"/>
        </p:nvSpPr>
        <p:spPr>
          <a:xfrm>
            <a:off x="5815583" y="575616"/>
            <a:ext cx="2476" cy="877"/>
          </a:xfrm>
          <a:custGeom>
            <a:avLst/>
            <a:gdLst>
              <a:gd name="connsiteX0" fmla="*/ 0 w 2476"/>
              <a:gd name="connsiteY0" fmla="*/ 456 h 877"/>
              <a:gd name="connsiteX1" fmla="*/ 2477 w 2476"/>
              <a:gd name="connsiteY1" fmla="*/ 646 h 877"/>
              <a:gd name="connsiteX2" fmla="*/ 0 w 2476"/>
              <a:gd name="connsiteY2" fmla="*/ 456 h 877"/>
            </a:gdLst>
            <a:ahLst/>
            <a:cxnLst>
              <a:cxn ang="0">
                <a:pos x="connsiteX0" y="connsiteY0"/>
              </a:cxn>
              <a:cxn ang="0">
                <a:pos x="connsiteX1" y="connsiteY1"/>
              </a:cxn>
              <a:cxn ang="0">
                <a:pos x="connsiteX2" y="connsiteY2"/>
              </a:cxn>
            </a:cxnLst>
            <a:rect l="l" t="t" r="r" b="b"/>
            <a:pathLst>
              <a:path w="2476" h="877">
                <a:moveTo>
                  <a:pt x="0" y="456"/>
                </a:moveTo>
                <a:cubicBezTo>
                  <a:pt x="381" y="1599"/>
                  <a:pt x="1619" y="-20"/>
                  <a:pt x="2477" y="646"/>
                </a:cubicBezTo>
                <a:cubicBezTo>
                  <a:pt x="2477" y="-687"/>
                  <a:pt x="762" y="456"/>
                  <a:pt x="0" y="456"/>
                </a:cubicBezTo>
                <a:close/>
              </a:path>
            </a:pathLst>
          </a:custGeom>
          <a:solidFill>
            <a:srgbClr val="237E85"/>
          </a:solidFill>
          <a:ln w="9525" cap="flat">
            <a:noFill/>
            <a:prstDash val="solid"/>
            <a:miter/>
          </a:ln>
        </p:spPr>
        <p:txBody>
          <a:bodyPr rtlCol="0" anchor="ctr"/>
          <a:lstStyle/>
          <a:p>
            <a:endParaRPr lang="en-US"/>
          </a:p>
        </p:txBody>
      </p:sp>
      <p:sp>
        <p:nvSpPr>
          <p:cNvPr id="946" name="צורה חופשית: צורה 919">
            <a:extLst>
              <a:ext uri="{FF2B5EF4-FFF2-40B4-BE49-F238E27FC236}">
                <a16:creationId xmlns:a16="http://schemas.microsoft.com/office/drawing/2014/main" id="{0EFFBDEC-0A57-4370-B6EA-470EFD02AB8E}"/>
              </a:ext>
            </a:extLst>
          </p:cNvPr>
          <p:cNvSpPr/>
          <p:nvPr userDrawn="1"/>
        </p:nvSpPr>
        <p:spPr>
          <a:xfrm>
            <a:off x="5841587" y="582453"/>
            <a:ext cx="22955" cy="10382"/>
          </a:xfrm>
          <a:custGeom>
            <a:avLst/>
            <a:gdLst>
              <a:gd name="connsiteX0" fmla="*/ 0 w 22955"/>
              <a:gd name="connsiteY0" fmla="*/ 0 h 10382"/>
              <a:gd name="connsiteX1" fmla="*/ 2477 w 22955"/>
              <a:gd name="connsiteY1" fmla="*/ 1715 h 10382"/>
              <a:gd name="connsiteX2" fmla="*/ 22956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7" y="1715"/>
                </a:cubicBezTo>
                <a:cubicBezTo>
                  <a:pt x="9335" y="4667"/>
                  <a:pt x="16574" y="7906"/>
                  <a:pt x="22956" y="10382"/>
                </a:cubicBezTo>
                <a:cubicBezTo>
                  <a:pt x="16764" y="6001"/>
                  <a:pt x="7144" y="3524"/>
                  <a:pt x="0" y="0"/>
                </a:cubicBezTo>
                <a:close/>
              </a:path>
            </a:pathLst>
          </a:custGeom>
          <a:solidFill>
            <a:srgbClr val="237E85"/>
          </a:solidFill>
          <a:ln w="9525" cap="flat">
            <a:noFill/>
            <a:prstDash val="solid"/>
            <a:miter/>
          </a:ln>
        </p:spPr>
        <p:txBody>
          <a:bodyPr rtlCol="0" anchor="ctr"/>
          <a:lstStyle/>
          <a:p>
            <a:endParaRPr lang="en-US"/>
          </a:p>
        </p:txBody>
      </p:sp>
      <p:sp>
        <p:nvSpPr>
          <p:cNvPr id="947" name="צורה חופשית: צורה 920">
            <a:extLst>
              <a:ext uri="{FF2B5EF4-FFF2-40B4-BE49-F238E27FC236}">
                <a16:creationId xmlns:a16="http://schemas.microsoft.com/office/drawing/2014/main" id="{6CD1D760-C870-41F3-92B2-1702966999E1}"/>
              </a:ext>
            </a:extLst>
          </p:cNvPr>
          <p:cNvSpPr/>
          <p:nvPr userDrawn="1"/>
        </p:nvSpPr>
        <p:spPr>
          <a:xfrm>
            <a:off x="5858824" y="592073"/>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7" y="-95"/>
                  <a:pt x="669" y="1238"/>
                  <a:pt x="3" y="0"/>
                </a:cubicBezTo>
                <a:cubicBezTo>
                  <a:pt x="-92" y="1905"/>
                  <a:pt x="2479" y="476"/>
                  <a:pt x="2765" y="1810"/>
                </a:cubicBezTo>
                <a:close/>
              </a:path>
            </a:pathLst>
          </a:custGeom>
          <a:solidFill>
            <a:srgbClr val="237E85"/>
          </a:solidFill>
          <a:ln w="9525" cap="flat">
            <a:noFill/>
            <a:prstDash val="solid"/>
            <a:miter/>
          </a:ln>
        </p:spPr>
        <p:txBody>
          <a:bodyPr rtlCol="0" anchor="ctr"/>
          <a:lstStyle/>
          <a:p>
            <a:endParaRPr lang="en-US"/>
          </a:p>
        </p:txBody>
      </p:sp>
      <p:sp>
        <p:nvSpPr>
          <p:cNvPr id="948" name="צורה חופשית: צורה 921">
            <a:extLst>
              <a:ext uri="{FF2B5EF4-FFF2-40B4-BE49-F238E27FC236}">
                <a16:creationId xmlns:a16="http://schemas.microsoft.com/office/drawing/2014/main" id="{57421C06-7B81-4C28-8059-45EB44453081}"/>
              </a:ext>
            </a:extLst>
          </p:cNvPr>
          <p:cNvSpPr/>
          <p:nvPr userDrawn="1"/>
        </p:nvSpPr>
        <p:spPr>
          <a:xfrm>
            <a:off x="5820516" y="581310"/>
            <a:ext cx="1543" cy="1135"/>
          </a:xfrm>
          <a:custGeom>
            <a:avLst/>
            <a:gdLst>
              <a:gd name="connsiteX0" fmla="*/ 1544 w 1543"/>
              <a:gd name="connsiteY0" fmla="*/ 1048 h 1135"/>
              <a:gd name="connsiteX1" fmla="*/ 210 w 1543"/>
              <a:gd name="connsiteY1" fmla="*/ 0 h 1135"/>
              <a:gd name="connsiteX2" fmla="*/ 592 w 1543"/>
              <a:gd name="connsiteY2" fmla="*/ 762 h 1135"/>
              <a:gd name="connsiteX3" fmla="*/ 1544 w 1543"/>
              <a:gd name="connsiteY3" fmla="*/ 1048 h 1135"/>
            </a:gdLst>
            <a:ahLst/>
            <a:cxnLst>
              <a:cxn ang="0">
                <a:pos x="connsiteX0" y="connsiteY0"/>
              </a:cxn>
              <a:cxn ang="0">
                <a:pos x="connsiteX1" y="connsiteY1"/>
              </a:cxn>
              <a:cxn ang="0">
                <a:pos x="connsiteX2" y="connsiteY2"/>
              </a:cxn>
              <a:cxn ang="0">
                <a:pos x="connsiteX3" y="connsiteY3"/>
              </a:cxn>
            </a:cxnLst>
            <a:rect l="l" t="t" r="r" b="b"/>
            <a:pathLst>
              <a:path w="1543" h="1135">
                <a:moveTo>
                  <a:pt x="1544" y="1048"/>
                </a:moveTo>
                <a:cubicBezTo>
                  <a:pt x="1449" y="286"/>
                  <a:pt x="877" y="95"/>
                  <a:pt x="210" y="0"/>
                </a:cubicBezTo>
                <a:cubicBezTo>
                  <a:pt x="-647" y="381"/>
                  <a:pt x="1449" y="381"/>
                  <a:pt x="592" y="762"/>
                </a:cubicBezTo>
                <a:cubicBezTo>
                  <a:pt x="401" y="1715"/>
                  <a:pt x="1163" y="476"/>
                  <a:pt x="1544" y="1048"/>
                </a:cubicBezTo>
                <a:close/>
              </a:path>
            </a:pathLst>
          </a:custGeom>
          <a:solidFill>
            <a:srgbClr val="237E85"/>
          </a:solidFill>
          <a:ln w="9525" cap="flat">
            <a:noFill/>
            <a:prstDash val="solid"/>
            <a:miter/>
          </a:ln>
        </p:spPr>
        <p:txBody>
          <a:bodyPr rtlCol="0" anchor="ctr"/>
          <a:lstStyle/>
          <a:p>
            <a:endParaRPr lang="en-US"/>
          </a:p>
        </p:txBody>
      </p:sp>
      <p:sp>
        <p:nvSpPr>
          <p:cNvPr id="949" name="צורה חופשית: צורה 922">
            <a:extLst>
              <a:ext uri="{FF2B5EF4-FFF2-40B4-BE49-F238E27FC236}">
                <a16:creationId xmlns:a16="http://schemas.microsoft.com/office/drawing/2014/main" id="{1B75B426-60A3-43B3-95C2-6B52DB213C89}"/>
              </a:ext>
            </a:extLst>
          </p:cNvPr>
          <p:cNvSpPr/>
          <p:nvPr userDrawn="1"/>
        </p:nvSpPr>
        <p:spPr>
          <a:xfrm>
            <a:off x="5785389" y="643117"/>
            <a:ext cx="761" cy="3058"/>
          </a:xfrm>
          <a:custGeom>
            <a:avLst/>
            <a:gdLst>
              <a:gd name="connsiteX0" fmla="*/ 0 w 761"/>
              <a:gd name="connsiteY0" fmla="*/ 3059 h 3058"/>
              <a:gd name="connsiteX1" fmla="*/ 762 w 761"/>
              <a:gd name="connsiteY1" fmla="*/ 11 h 3058"/>
              <a:gd name="connsiteX2" fmla="*/ 0 w 761"/>
              <a:gd name="connsiteY2" fmla="*/ 3059 h 3058"/>
            </a:gdLst>
            <a:ahLst/>
            <a:cxnLst>
              <a:cxn ang="0">
                <a:pos x="connsiteX0" y="connsiteY0"/>
              </a:cxn>
              <a:cxn ang="0">
                <a:pos x="connsiteX1" y="connsiteY1"/>
              </a:cxn>
              <a:cxn ang="0">
                <a:pos x="connsiteX2" y="connsiteY2"/>
              </a:cxn>
            </a:cxnLst>
            <a:rect l="l" t="t" r="r" b="b"/>
            <a:pathLst>
              <a:path w="761" h="3058">
                <a:moveTo>
                  <a:pt x="0" y="3059"/>
                </a:moveTo>
                <a:cubicBezTo>
                  <a:pt x="952" y="2583"/>
                  <a:pt x="0" y="1535"/>
                  <a:pt x="762" y="11"/>
                </a:cubicBezTo>
                <a:cubicBezTo>
                  <a:pt x="95" y="-180"/>
                  <a:pt x="285" y="2202"/>
                  <a:pt x="0" y="3059"/>
                </a:cubicBezTo>
                <a:close/>
              </a:path>
            </a:pathLst>
          </a:custGeom>
          <a:solidFill>
            <a:srgbClr val="237E85"/>
          </a:solidFill>
          <a:ln w="9525" cap="flat">
            <a:noFill/>
            <a:prstDash val="solid"/>
            <a:miter/>
          </a:ln>
        </p:spPr>
        <p:txBody>
          <a:bodyPr rtlCol="0" anchor="ctr"/>
          <a:lstStyle/>
          <a:p>
            <a:endParaRPr lang="en-US"/>
          </a:p>
        </p:txBody>
      </p:sp>
      <p:sp>
        <p:nvSpPr>
          <p:cNvPr id="950" name="צורה חופשית: צורה 923">
            <a:extLst>
              <a:ext uri="{FF2B5EF4-FFF2-40B4-BE49-F238E27FC236}">
                <a16:creationId xmlns:a16="http://schemas.microsoft.com/office/drawing/2014/main" id="{C09F9312-6B6C-4957-B992-E80BC20A9648}"/>
              </a:ext>
            </a:extLst>
          </p:cNvPr>
          <p:cNvSpPr/>
          <p:nvPr userDrawn="1"/>
        </p:nvSpPr>
        <p:spPr>
          <a:xfrm>
            <a:off x="5890164" y="596360"/>
            <a:ext cx="37623" cy="13239"/>
          </a:xfrm>
          <a:custGeom>
            <a:avLst/>
            <a:gdLst>
              <a:gd name="connsiteX0" fmla="*/ 30099 w 37623"/>
              <a:gd name="connsiteY0" fmla="*/ 11430 h 13239"/>
              <a:gd name="connsiteX1" fmla="*/ 37624 w 37623"/>
              <a:gd name="connsiteY1" fmla="*/ 13240 h 13239"/>
              <a:gd name="connsiteX2" fmla="*/ 24669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5 w 37623"/>
              <a:gd name="connsiteY8" fmla="*/ 4858 h 13239"/>
              <a:gd name="connsiteX9" fmla="*/ 16287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69"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10" y="2762"/>
                  <a:pt x="1048" y="762"/>
                  <a:pt x="0" y="1619"/>
                </a:cubicBezTo>
                <a:cubicBezTo>
                  <a:pt x="2762" y="2857"/>
                  <a:pt x="5334" y="4000"/>
                  <a:pt x="7905" y="4858"/>
                </a:cubicBezTo>
                <a:cubicBezTo>
                  <a:pt x="10477" y="5715"/>
                  <a:pt x="13240" y="6286"/>
                  <a:pt x="16287" y="6477"/>
                </a:cubicBezTo>
                <a:cubicBezTo>
                  <a:pt x="18192" y="8287"/>
                  <a:pt x="23431" y="8287"/>
                  <a:pt x="27908" y="9716"/>
                </a:cubicBezTo>
                <a:cubicBezTo>
                  <a:pt x="28480" y="8953"/>
                  <a:pt x="25622" y="9239"/>
                  <a:pt x="25432" y="8287"/>
                </a:cubicBezTo>
                <a:cubicBezTo>
                  <a:pt x="28004" y="8287"/>
                  <a:pt x="29623" y="10192"/>
                  <a:pt x="32385" y="10763"/>
                </a:cubicBezTo>
                <a:cubicBezTo>
                  <a:pt x="32099" y="12097"/>
                  <a:pt x="30861" y="11049"/>
                  <a:pt x="30099" y="11430"/>
                </a:cubicBezTo>
                <a:close/>
                <a:moveTo>
                  <a:pt x="3715" y="2286"/>
                </a:moveTo>
                <a:cubicBezTo>
                  <a:pt x="4667" y="2096"/>
                  <a:pt x="6096" y="2191"/>
                  <a:pt x="6477" y="3334"/>
                </a:cubicBezTo>
                <a:cubicBezTo>
                  <a:pt x="5524" y="3905"/>
                  <a:pt x="4381" y="2857"/>
                  <a:pt x="3715" y="2286"/>
                </a:cubicBezTo>
                <a:close/>
              </a:path>
            </a:pathLst>
          </a:custGeom>
          <a:solidFill>
            <a:srgbClr val="237E85"/>
          </a:solidFill>
          <a:ln w="9525" cap="flat">
            <a:noFill/>
            <a:prstDash val="solid"/>
            <a:miter/>
          </a:ln>
        </p:spPr>
        <p:txBody>
          <a:bodyPr rtlCol="0" anchor="ctr"/>
          <a:lstStyle/>
          <a:p>
            <a:endParaRPr lang="en-US"/>
          </a:p>
        </p:txBody>
      </p:sp>
      <p:sp>
        <p:nvSpPr>
          <p:cNvPr id="951" name="צורה חופשית: צורה 924">
            <a:extLst>
              <a:ext uri="{FF2B5EF4-FFF2-40B4-BE49-F238E27FC236}">
                <a16:creationId xmlns:a16="http://schemas.microsoft.com/office/drawing/2014/main" id="{08A1EAAD-3597-4AAB-BBE2-5D6B6543CFD4}"/>
              </a:ext>
            </a:extLst>
          </p:cNvPr>
          <p:cNvSpPr/>
          <p:nvPr userDrawn="1"/>
        </p:nvSpPr>
        <p:spPr>
          <a:xfrm>
            <a:off x="5785206" y="575666"/>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70 w 150868"/>
              <a:gd name="connsiteY7" fmla="*/ 69843 h 106918"/>
              <a:gd name="connsiteX8" fmla="*/ 8375 w 150868"/>
              <a:gd name="connsiteY8" fmla="*/ 75558 h 106918"/>
              <a:gd name="connsiteX9" fmla="*/ 9422 w 150868"/>
              <a:gd name="connsiteY9" fmla="*/ 77272 h 106918"/>
              <a:gd name="connsiteX10" fmla="*/ 13804 w 150868"/>
              <a:gd name="connsiteY10" fmla="*/ 78320 h 106918"/>
              <a:gd name="connsiteX11" fmla="*/ 11803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2 w 150868"/>
              <a:gd name="connsiteY16" fmla="*/ 82701 h 106918"/>
              <a:gd name="connsiteX17" fmla="*/ 28948 w 150868"/>
              <a:gd name="connsiteY17" fmla="*/ 83559 h 106918"/>
              <a:gd name="connsiteX18" fmla="*/ 31235 w 150868"/>
              <a:gd name="connsiteY18" fmla="*/ 85178 h 106918"/>
              <a:gd name="connsiteX19" fmla="*/ 31996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5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7 w 150868"/>
              <a:gd name="connsiteY50" fmla="*/ 104704 h 106918"/>
              <a:gd name="connsiteX51" fmla="*/ 100576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3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4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2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6 w 150868"/>
              <a:gd name="connsiteY89" fmla="*/ 75177 h 106918"/>
              <a:gd name="connsiteX90" fmla="*/ 136581 w 150868"/>
              <a:gd name="connsiteY90" fmla="*/ 74510 h 106918"/>
              <a:gd name="connsiteX91" fmla="*/ 137533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7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39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2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8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6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7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3 w 150868"/>
              <a:gd name="connsiteY137" fmla="*/ 6120 h 106918"/>
              <a:gd name="connsiteX138" fmla="*/ 30377 w 150868"/>
              <a:gd name="connsiteY138" fmla="*/ 6692 h 106918"/>
              <a:gd name="connsiteX139" fmla="*/ 31139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0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313 h 106918"/>
              <a:gd name="connsiteX171" fmla="*/ 9041 w 150868"/>
              <a:gd name="connsiteY171" fmla="*/ 30123 h 106918"/>
              <a:gd name="connsiteX172" fmla="*/ 9517 w 150868"/>
              <a:gd name="connsiteY172" fmla="*/ 30981 h 106918"/>
              <a:gd name="connsiteX173" fmla="*/ 8279 w 150868"/>
              <a:gd name="connsiteY173" fmla="*/ 33933 h 106918"/>
              <a:gd name="connsiteX174" fmla="*/ 9327 w 150868"/>
              <a:gd name="connsiteY174" fmla="*/ 34886 h 106918"/>
              <a:gd name="connsiteX175" fmla="*/ 7898 w 150868"/>
              <a:gd name="connsiteY175" fmla="*/ 36315 h 106918"/>
              <a:gd name="connsiteX176" fmla="*/ 6851 w 150868"/>
              <a:gd name="connsiteY176" fmla="*/ 38982 h 106918"/>
              <a:gd name="connsiteX177" fmla="*/ 5517 w 150868"/>
              <a:gd name="connsiteY177" fmla="*/ 38696 h 106918"/>
              <a:gd name="connsiteX178" fmla="*/ 6374 w 150868"/>
              <a:gd name="connsiteY178" fmla="*/ 39648 h 106918"/>
              <a:gd name="connsiteX179" fmla="*/ 5041 w 150868"/>
              <a:gd name="connsiteY179" fmla="*/ 40791 h 106918"/>
              <a:gd name="connsiteX180" fmla="*/ 5517 w 150868"/>
              <a:gd name="connsiteY180" fmla="*/ 42411 h 106918"/>
              <a:gd name="connsiteX181" fmla="*/ 1040 w 150868"/>
              <a:gd name="connsiteY181" fmla="*/ 50412 h 106918"/>
              <a:gd name="connsiteX182" fmla="*/ 183 w 150868"/>
              <a:gd name="connsiteY182" fmla="*/ 52412 h 106918"/>
              <a:gd name="connsiteX183" fmla="*/ 1326 w 150868"/>
              <a:gd name="connsiteY183" fmla="*/ 52698 h 106918"/>
              <a:gd name="connsiteX184" fmla="*/ 278 w 150868"/>
              <a:gd name="connsiteY184" fmla="*/ 53936 h 106918"/>
              <a:gd name="connsiteX185" fmla="*/ 1231 w 150868"/>
              <a:gd name="connsiteY185" fmla="*/ 53841 h 106918"/>
              <a:gd name="connsiteX186" fmla="*/ 1421 w 150868"/>
              <a:gd name="connsiteY186" fmla="*/ 56031 h 106918"/>
              <a:gd name="connsiteX187" fmla="*/ 3517 w 150868"/>
              <a:gd name="connsiteY187" fmla="*/ 59079 h 106918"/>
              <a:gd name="connsiteX188" fmla="*/ 2469 w 150868"/>
              <a:gd name="connsiteY188" fmla="*/ 59937 h 106918"/>
              <a:gd name="connsiteX189" fmla="*/ 2660 w 150868"/>
              <a:gd name="connsiteY189" fmla="*/ 59270 h 106918"/>
              <a:gd name="connsiteX190" fmla="*/ 1421 w 150868"/>
              <a:gd name="connsiteY190" fmla="*/ 61461 h 106918"/>
              <a:gd name="connsiteX191" fmla="*/ 88 w 150868"/>
              <a:gd name="connsiteY191" fmla="*/ 61842 h 106918"/>
              <a:gd name="connsiteX192" fmla="*/ 1135 w 150868"/>
              <a:gd name="connsiteY192" fmla="*/ 62127 h 106918"/>
              <a:gd name="connsiteX193" fmla="*/ 1231 w 150868"/>
              <a:gd name="connsiteY193" fmla="*/ 63937 h 106918"/>
              <a:gd name="connsiteX194" fmla="*/ 564 w 150868"/>
              <a:gd name="connsiteY194" fmla="*/ 65937 h 106918"/>
              <a:gd name="connsiteX195" fmla="*/ 88 w 150868"/>
              <a:gd name="connsiteY195" fmla="*/ 66128 h 106918"/>
              <a:gd name="connsiteX196" fmla="*/ 128485 w 150868"/>
              <a:gd name="connsiteY196" fmla="*/ 33457 h 106918"/>
              <a:gd name="connsiteX197" fmla="*/ 123055 w 150868"/>
              <a:gd name="connsiteY197" fmla="*/ 31647 h 106918"/>
              <a:gd name="connsiteX198" fmla="*/ 128485 w 150868"/>
              <a:gd name="connsiteY198" fmla="*/ 33457 h 106918"/>
              <a:gd name="connsiteX199" fmla="*/ 102005 w 150868"/>
              <a:gd name="connsiteY199" fmla="*/ 26028 h 106918"/>
              <a:gd name="connsiteX200" fmla="*/ 99529 w 150868"/>
              <a:gd name="connsiteY200" fmla="*/ 25075 h 106918"/>
              <a:gd name="connsiteX201" fmla="*/ 102005 w 150868"/>
              <a:gd name="connsiteY201" fmla="*/ 26028 h 106918"/>
              <a:gd name="connsiteX202" fmla="*/ 97338 w 150868"/>
              <a:gd name="connsiteY202" fmla="*/ 24885 h 106918"/>
              <a:gd name="connsiteX203" fmla="*/ 95623 w 150868"/>
              <a:gd name="connsiteY203" fmla="*/ 23742 h 106918"/>
              <a:gd name="connsiteX204" fmla="*/ 97338 w 150868"/>
              <a:gd name="connsiteY204" fmla="*/ 24885 h 106918"/>
              <a:gd name="connsiteX205" fmla="*/ 62000 w 150868"/>
              <a:gd name="connsiteY205" fmla="*/ 15836 h 106918"/>
              <a:gd name="connsiteX206" fmla="*/ 59810 w 150868"/>
              <a:gd name="connsiteY206" fmla="*/ 14598 h 106918"/>
              <a:gd name="connsiteX207" fmla="*/ 62000 w 150868"/>
              <a:gd name="connsiteY207" fmla="*/ 15836 h 106918"/>
              <a:gd name="connsiteX208" fmla="*/ 57523 w 150868"/>
              <a:gd name="connsiteY208" fmla="*/ 13931 h 106918"/>
              <a:gd name="connsiteX209" fmla="*/ 55047 w 150868"/>
              <a:gd name="connsiteY209" fmla="*/ 12978 h 106918"/>
              <a:gd name="connsiteX210" fmla="*/ 57523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5 w 150868"/>
              <a:gd name="connsiteY214" fmla="*/ 90607 h 106918"/>
              <a:gd name="connsiteX215" fmla="*/ 58667 w 150868"/>
              <a:gd name="connsiteY215" fmla="*/ 92226 h 106918"/>
              <a:gd name="connsiteX216" fmla="*/ 57905 w 150868"/>
              <a:gd name="connsiteY216" fmla="*/ 91655 h 106918"/>
              <a:gd name="connsiteX217" fmla="*/ 62572 w 150868"/>
              <a:gd name="connsiteY217" fmla="*/ 94227 h 106918"/>
              <a:gd name="connsiteX218" fmla="*/ 53999 w 150868"/>
              <a:gd name="connsiteY218" fmla="*/ 91369 h 106918"/>
              <a:gd name="connsiteX219" fmla="*/ 52666 w 150868"/>
              <a:gd name="connsiteY219" fmla="*/ 91083 h 106918"/>
              <a:gd name="connsiteX220" fmla="*/ 52095 w 150868"/>
              <a:gd name="connsiteY220" fmla="*/ 90607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7 w 150868"/>
              <a:gd name="connsiteY224" fmla="*/ 9835 h 106918"/>
              <a:gd name="connsiteX225" fmla="*/ 39807 w 150868"/>
              <a:gd name="connsiteY225" fmla="*/ 10311 h 106918"/>
              <a:gd name="connsiteX226" fmla="*/ 36663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7 w 150868"/>
              <a:gd name="connsiteY230" fmla="*/ 9835 h 106918"/>
              <a:gd name="connsiteX231" fmla="*/ 15709 w 150868"/>
              <a:gd name="connsiteY231" fmla="*/ 11645 h 106918"/>
              <a:gd name="connsiteX232" fmla="*/ 19042 w 150868"/>
              <a:gd name="connsiteY232" fmla="*/ 9549 h 106918"/>
              <a:gd name="connsiteX233" fmla="*/ 15709 w 150868"/>
              <a:gd name="connsiteY233" fmla="*/ 11645 h 106918"/>
              <a:gd name="connsiteX234" fmla="*/ 17042 w 150868"/>
              <a:gd name="connsiteY234" fmla="*/ 12693 h 106918"/>
              <a:gd name="connsiteX235" fmla="*/ 16757 w 150868"/>
              <a:gd name="connsiteY235" fmla="*/ 12978 h 106918"/>
              <a:gd name="connsiteX236" fmla="*/ 17042 w 150868"/>
              <a:gd name="connsiteY236" fmla="*/ 13359 h 106918"/>
              <a:gd name="connsiteX237" fmla="*/ 15994 w 150868"/>
              <a:gd name="connsiteY237" fmla="*/ 13455 h 106918"/>
              <a:gd name="connsiteX238" fmla="*/ 17042 w 150868"/>
              <a:gd name="connsiteY238" fmla="*/ 12693 h 106918"/>
              <a:gd name="connsiteX239" fmla="*/ 3041 w 150868"/>
              <a:gd name="connsiteY239" fmla="*/ 54888 h 106918"/>
              <a:gd name="connsiteX240" fmla="*/ 2564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1 w 150868"/>
              <a:gd name="connsiteY244" fmla="*/ 51269 h 106918"/>
              <a:gd name="connsiteX245" fmla="*/ 3898 w 150868"/>
              <a:gd name="connsiteY245" fmla="*/ 52888 h 106918"/>
              <a:gd name="connsiteX246" fmla="*/ 3993 w 150868"/>
              <a:gd name="connsiteY246" fmla="*/ 51174 h 106918"/>
              <a:gd name="connsiteX247" fmla="*/ 5136 w 150868"/>
              <a:gd name="connsiteY247" fmla="*/ 50697 h 106918"/>
              <a:gd name="connsiteX248" fmla="*/ 4755 w 150868"/>
              <a:gd name="connsiteY248" fmla="*/ 51364 h 106918"/>
              <a:gd name="connsiteX249" fmla="*/ 3993 w 150868"/>
              <a:gd name="connsiteY249" fmla="*/ 51174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8" y="67652"/>
                  <a:pt x="1993" y="67747"/>
                  <a:pt x="2755" y="67557"/>
                </a:cubicBezTo>
                <a:cubicBezTo>
                  <a:pt x="2755" y="67842"/>
                  <a:pt x="2660" y="69176"/>
                  <a:pt x="2183" y="69271"/>
                </a:cubicBezTo>
                <a:cubicBezTo>
                  <a:pt x="2183" y="69747"/>
                  <a:pt x="2374" y="70033"/>
                  <a:pt x="2660" y="70128"/>
                </a:cubicBezTo>
                <a:cubicBezTo>
                  <a:pt x="2278" y="70795"/>
                  <a:pt x="1802" y="70509"/>
                  <a:pt x="1612" y="71652"/>
                </a:cubicBezTo>
                <a:cubicBezTo>
                  <a:pt x="2945" y="72510"/>
                  <a:pt x="3517" y="70033"/>
                  <a:pt x="4755" y="70986"/>
                </a:cubicBezTo>
                <a:cubicBezTo>
                  <a:pt x="5041" y="70224"/>
                  <a:pt x="4374" y="70509"/>
                  <a:pt x="4470" y="69843"/>
                </a:cubicBezTo>
                <a:cubicBezTo>
                  <a:pt x="6279" y="71176"/>
                  <a:pt x="6374" y="74510"/>
                  <a:pt x="8375" y="75558"/>
                </a:cubicBezTo>
                <a:cubicBezTo>
                  <a:pt x="8565" y="73843"/>
                  <a:pt x="10089" y="75558"/>
                  <a:pt x="9422" y="77272"/>
                </a:cubicBezTo>
                <a:cubicBezTo>
                  <a:pt x="11994" y="77177"/>
                  <a:pt x="11327" y="76605"/>
                  <a:pt x="13804" y="78320"/>
                </a:cubicBezTo>
                <a:cubicBezTo>
                  <a:pt x="13232" y="79177"/>
                  <a:pt x="12566" y="79558"/>
                  <a:pt x="11803" y="79272"/>
                </a:cubicBezTo>
                <a:cubicBezTo>
                  <a:pt x="11708" y="81558"/>
                  <a:pt x="13518" y="80796"/>
                  <a:pt x="14756" y="81082"/>
                </a:cubicBezTo>
                <a:cubicBezTo>
                  <a:pt x="14375" y="80225"/>
                  <a:pt x="14851" y="80320"/>
                  <a:pt x="15423" y="80511"/>
                </a:cubicBezTo>
                <a:cubicBezTo>
                  <a:pt x="15328" y="80796"/>
                  <a:pt x="15137" y="80701"/>
                  <a:pt x="15042" y="80796"/>
                </a:cubicBezTo>
                <a:cubicBezTo>
                  <a:pt x="18852" y="82701"/>
                  <a:pt x="23805" y="82416"/>
                  <a:pt x="28377" y="83749"/>
                </a:cubicBezTo>
                <a:cubicBezTo>
                  <a:pt x="28567" y="83178"/>
                  <a:pt x="28377" y="83083"/>
                  <a:pt x="28472" y="82701"/>
                </a:cubicBezTo>
                <a:cubicBezTo>
                  <a:pt x="30663" y="82606"/>
                  <a:pt x="31520" y="84416"/>
                  <a:pt x="28948" y="83559"/>
                </a:cubicBezTo>
                <a:cubicBezTo>
                  <a:pt x="28853" y="84130"/>
                  <a:pt x="30663" y="84606"/>
                  <a:pt x="31235" y="85178"/>
                </a:cubicBezTo>
                <a:cubicBezTo>
                  <a:pt x="30758" y="84511"/>
                  <a:pt x="31520" y="84035"/>
                  <a:pt x="31996" y="83559"/>
                </a:cubicBezTo>
                <a:cubicBezTo>
                  <a:pt x="32092" y="85273"/>
                  <a:pt x="33139" y="84416"/>
                  <a:pt x="34187" y="84797"/>
                </a:cubicBezTo>
                <a:cubicBezTo>
                  <a:pt x="34187" y="83559"/>
                  <a:pt x="33521" y="84702"/>
                  <a:pt x="33330" y="83844"/>
                </a:cubicBezTo>
                <a:cubicBezTo>
                  <a:pt x="33806" y="83083"/>
                  <a:pt x="34664" y="83940"/>
                  <a:pt x="35044" y="84225"/>
                </a:cubicBezTo>
                <a:cubicBezTo>
                  <a:pt x="34949" y="84606"/>
                  <a:pt x="34664" y="84416"/>
                  <a:pt x="34473" y="84416"/>
                </a:cubicBezTo>
                <a:cubicBezTo>
                  <a:pt x="34282" y="85178"/>
                  <a:pt x="35140" y="84702"/>
                  <a:pt x="35426" y="84987"/>
                </a:cubicBezTo>
                <a:cubicBezTo>
                  <a:pt x="35426" y="84702"/>
                  <a:pt x="35330" y="84606"/>
                  <a:pt x="35426" y="84225"/>
                </a:cubicBezTo>
                <a:cubicBezTo>
                  <a:pt x="37330" y="84606"/>
                  <a:pt x="37902" y="85083"/>
                  <a:pt x="39521" y="85559"/>
                </a:cubicBezTo>
                <a:cubicBezTo>
                  <a:pt x="39712" y="85749"/>
                  <a:pt x="39331" y="85940"/>
                  <a:pt x="39235"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2" y="89178"/>
                  <a:pt x="46094" y="87750"/>
                </a:cubicBezTo>
                <a:cubicBezTo>
                  <a:pt x="46379" y="88035"/>
                  <a:pt x="45712" y="88226"/>
                  <a:pt x="45998" y="88797"/>
                </a:cubicBezTo>
                <a:cubicBezTo>
                  <a:pt x="47427" y="88893"/>
                  <a:pt x="48094" y="89845"/>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3" y="91560"/>
                  <a:pt x="50380" y="91750"/>
                </a:cubicBezTo>
                <a:cubicBezTo>
                  <a:pt x="50380" y="91464"/>
                  <a:pt x="50380" y="91179"/>
                  <a:pt x="50475" y="90702"/>
                </a:cubicBezTo>
                <a:cubicBezTo>
                  <a:pt x="55619" y="92512"/>
                  <a:pt x="57809" y="93750"/>
                  <a:pt x="62953" y="95560"/>
                </a:cubicBezTo>
                <a:cubicBezTo>
                  <a:pt x="63048" y="95274"/>
                  <a:pt x="62857" y="95274"/>
                  <a:pt x="62667" y="95179"/>
                </a:cubicBezTo>
                <a:cubicBezTo>
                  <a:pt x="68096" y="93274"/>
                  <a:pt x="72573" y="98227"/>
                  <a:pt x="77907" y="98989"/>
                </a:cubicBezTo>
                <a:cubicBezTo>
                  <a:pt x="77621" y="99465"/>
                  <a:pt x="77335"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5" y="101085"/>
                  <a:pt x="88385" y="102133"/>
                  <a:pt x="91718" y="102990"/>
                </a:cubicBezTo>
                <a:cubicBezTo>
                  <a:pt x="95052" y="103942"/>
                  <a:pt x="98386" y="104704"/>
                  <a:pt x="100957" y="104704"/>
                </a:cubicBezTo>
                <a:cubicBezTo>
                  <a:pt x="100862" y="104990"/>
                  <a:pt x="100672" y="104895"/>
                  <a:pt x="100576"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3" y="107752"/>
                  <a:pt x="114102" y="104514"/>
                  <a:pt x="114007" y="106323"/>
                </a:cubicBezTo>
                <a:cubicBezTo>
                  <a:pt x="114388" y="105657"/>
                  <a:pt x="113530" y="105180"/>
                  <a:pt x="113340" y="104609"/>
                </a:cubicBezTo>
                <a:cubicBezTo>
                  <a:pt x="115531" y="103275"/>
                  <a:pt x="117341" y="103656"/>
                  <a:pt x="118483" y="104990"/>
                </a:cubicBezTo>
                <a:cubicBezTo>
                  <a:pt x="118483"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2" y="102990"/>
                  <a:pt x="122103" y="102894"/>
                </a:cubicBezTo>
                <a:cubicBezTo>
                  <a:pt x="122103" y="101751"/>
                  <a:pt x="123055" y="101561"/>
                  <a:pt x="123341" y="101942"/>
                </a:cubicBezTo>
                <a:cubicBezTo>
                  <a:pt x="123437" y="102037"/>
                  <a:pt x="123151" y="99942"/>
                  <a:pt x="124104" y="99561"/>
                </a:cubicBezTo>
                <a:cubicBezTo>
                  <a:pt x="124104" y="98894"/>
                  <a:pt x="124008" y="98227"/>
                  <a:pt x="124484" y="96989"/>
                </a:cubicBezTo>
                <a:cubicBezTo>
                  <a:pt x="125246" y="95655"/>
                  <a:pt x="125818" y="95560"/>
                  <a:pt x="126675" y="93369"/>
                </a:cubicBezTo>
                <a:cubicBezTo>
                  <a:pt x="127151" y="92988"/>
                  <a:pt x="127246"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2" y="84511"/>
                </a:cubicBezTo>
                <a:cubicBezTo>
                  <a:pt x="133247" y="83940"/>
                  <a:pt x="132676" y="84035"/>
                  <a:pt x="133057" y="83368"/>
                </a:cubicBezTo>
                <a:cubicBezTo>
                  <a:pt x="133914" y="83178"/>
                  <a:pt x="133152" y="82225"/>
                  <a:pt x="133914" y="82606"/>
                </a:cubicBezTo>
                <a:cubicBezTo>
                  <a:pt x="134105" y="82130"/>
                  <a:pt x="133723" y="82225"/>
                  <a:pt x="133533" y="82035"/>
                </a:cubicBezTo>
                <a:cubicBezTo>
                  <a:pt x="134390" y="79939"/>
                  <a:pt x="134962" y="81082"/>
                  <a:pt x="135724" y="80796"/>
                </a:cubicBezTo>
                <a:cubicBezTo>
                  <a:pt x="136010" y="80034"/>
                  <a:pt x="135057" y="80225"/>
                  <a:pt x="134771" y="79939"/>
                </a:cubicBezTo>
                <a:cubicBezTo>
                  <a:pt x="134485" y="79272"/>
                  <a:pt x="135438" y="78606"/>
                  <a:pt x="135248" y="77844"/>
                </a:cubicBezTo>
                <a:cubicBezTo>
                  <a:pt x="135724" y="77177"/>
                  <a:pt x="135248" y="78320"/>
                  <a:pt x="135819" y="77748"/>
                </a:cubicBezTo>
                <a:cubicBezTo>
                  <a:pt x="135914" y="77272"/>
                  <a:pt x="136010" y="76701"/>
                  <a:pt x="136010" y="76224"/>
                </a:cubicBezTo>
                <a:cubicBezTo>
                  <a:pt x="136962" y="75462"/>
                  <a:pt x="138296" y="76415"/>
                  <a:pt x="136676" y="75367"/>
                </a:cubicBezTo>
                <a:cubicBezTo>
                  <a:pt x="137343" y="74796"/>
                  <a:pt x="138010" y="75367"/>
                  <a:pt x="138676" y="75177"/>
                </a:cubicBezTo>
                <a:cubicBezTo>
                  <a:pt x="138581" y="74319"/>
                  <a:pt x="137153" y="74700"/>
                  <a:pt x="136581" y="74510"/>
                </a:cubicBezTo>
                <a:cubicBezTo>
                  <a:pt x="136295" y="73558"/>
                  <a:pt x="136962" y="72795"/>
                  <a:pt x="137533" y="71081"/>
                </a:cubicBezTo>
                <a:cubicBezTo>
                  <a:pt x="138296" y="70509"/>
                  <a:pt x="139057" y="71652"/>
                  <a:pt x="139153" y="72224"/>
                </a:cubicBezTo>
                <a:lnTo>
                  <a:pt x="138391" y="73748"/>
                </a:lnTo>
                <a:cubicBezTo>
                  <a:pt x="138962" y="73558"/>
                  <a:pt x="139343" y="72510"/>
                  <a:pt x="139343" y="71843"/>
                </a:cubicBezTo>
                <a:cubicBezTo>
                  <a:pt x="139724" y="71176"/>
                  <a:pt x="140105" y="72129"/>
                  <a:pt x="140486" y="71652"/>
                </a:cubicBezTo>
                <a:cubicBezTo>
                  <a:pt x="139153" y="72414"/>
                  <a:pt x="140677" y="66033"/>
                  <a:pt x="142582" y="64413"/>
                </a:cubicBezTo>
                <a:cubicBezTo>
                  <a:pt x="143154" y="63937"/>
                  <a:pt x="143439" y="65366"/>
                  <a:pt x="144106" y="64794"/>
                </a:cubicBezTo>
                <a:cubicBezTo>
                  <a:pt x="144392" y="64604"/>
                  <a:pt x="143248" y="63651"/>
                  <a:pt x="142867" y="63747"/>
                </a:cubicBezTo>
                <a:cubicBezTo>
                  <a:pt x="143725" y="61746"/>
                  <a:pt x="144773" y="62032"/>
                  <a:pt x="145820" y="62508"/>
                </a:cubicBezTo>
                <a:cubicBezTo>
                  <a:pt x="146201" y="61842"/>
                  <a:pt x="145725" y="61556"/>
                  <a:pt x="145249" y="61365"/>
                </a:cubicBezTo>
                <a:cubicBezTo>
                  <a:pt x="146201" y="59556"/>
                  <a:pt x="147439" y="61175"/>
                  <a:pt x="148487" y="61080"/>
                </a:cubicBezTo>
                <a:cubicBezTo>
                  <a:pt x="147345" y="60413"/>
                  <a:pt x="145153" y="59175"/>
                  <a:pt x="146392" y="56793"/>
                </a:cubicBezTo>
                <a:cubicBezTo>
                  <a:pt x="146868" y="56793"/>
                  <a:pt x="146392" y="56222"/>
                  <a:pt x="146201" y="56698"/>
                </a:cubicBezTo>
                <a:cubicBezTo>
                  <a:pt x="145249" y="55746"/>
                  <a:pt x="146487" y="54222"/>
                  <a:pt x="146201" y="53174"/>
                </a:cubicBezTo>
                <a:cubicBezTo>
                  <a:pt x="149249" y="49745"/>
                  <a:pt x="147916" y="47459"/>
                  <a:pt x="147439"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2" y="32314"/>
                </a:cubicBezTo>
                <a:cubicBezTo>
                  <a:pt x="126389" y="29933"/>
                  <a:pt x="118960" y="30600"/>
                  <a:pt x="113054" y="28504"/>
                </a:cubicBezTo>
                <a:cubicBezTo>
                  <a:pt x="111721" y="28218"/>
                  <a:pt x="113721" y="29266"/>
                  <a:pt x="113816" y="29076"/>
                </a:cubicBezTo>
                <a:cubicBezTo>
                  <a:pt x="113530" y="30219"/>
                  <a:pt x="111721" y="28504"/>
                  <a:pt x="112102" y="28695"/>
                </a:cubicBezTo>
                <a:cubicBezTo>
                  <a:pt x="110387" y="27837"/>
                  <a:pt x="106482" y="26694"/>
                  <a:pt x="105148" y="26599"/>
                </a:cubicBezTo>
                <a:cubicBezTo>
                  <a:pt x="105244" y="25837"/>
                  <a:pt x="105530" y="26028"/>
                  <a:pt x="105815" y="26028"/>
                </a:cubicBezTo>
                <a:cubicBezTo>
                  <a:pt x="99624" y="22980"/>
                  <a:pt x="89146" y="22027"/>
                  <a:pt x="84098" y="18122"/>
                </a:cubicBezTo>
                <a:lnTo>
                  <a:pt x="83908" y="18789"/>
                </a:lnTo>
                <a:cubicBezTo>
                  <a:pt x="83051" y="16979"/>
                  <a:pt x="81146" y="17455"/>
                  <a:pt x="79907" y="17074"/>
                </a:cubicBezTo>
                <a:cubicBezTo>
                  <a:pt x="81812" y="19170"/>
                  <a:pt x="86384" y="19646"/>
                  <a:pt x="89146" y="21551"/>
                </a:cubicBezTo>
                <a:cubicBezTo>
                  <a:pt x="86480" y="21646"/>
                  <a:pt x="83146" y="20408"/>
                  <a:pt x="81050" y="20313"/>
                </a:cubicBezTo>
                <a:cubicBezTo>
                  <a:pt x="82574" y="21265"/>
                  <a:pt x="84479" y="21932"/>
                  <a:pt x="86384" y="22408"/>
                </a:cubicBezTo>
                <a:cubicBezTo>
                  <a:pt x="83527" y="23265"/>
                  <a:pt x="80764" y="21170"/>
                  <a:pt x="77526" y="20598"/>
                </a:cubicBezTo>
                <a:cubicBezTo>
                  <a:pt x="78383" y="19932"/>
                  <a:pt x="79526" y="20979"/>
                  <a:pt x="80479" y="20979"/>
                </a:cubicBezTo>
                <a:cubicBezTo>
                  <a:pt x="80193" y="18979"/>
                  <a:pt x="78860" y="19455"/>
                  <a:pt x="78002" y="19265"/>
                </a:cubicBezTo>
                <a:cubicBezTo>
                  <a:pt x="70096" y="18027"/>
                  <a:pt x="62857"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39" y="4501"/>
                  <a:pt x="30187" y="3549"/>
                  <a:pt x="29139" y="3549"/>
                </a:cubicBezTo>
                <a:cubicBezTo>
                  <a:pt x="29425" y="2120"/>
                  <a:pt x="29520" y="3453"/>
                  <a:pt x="29901" y="3358"/>
                </a:cubicBezTo>
                <a:cubicBezTo>
                  <a:pt x="29615" y="1929"/>
                  <a:pt x="28853" y="2215"/>
                  <a:pt x="28187" y="1072"/>
                </a:cubicBezTo>
                <a:cubicBezTo>
                  <a:pt x="28282" y="501"/>
                  <a:pt x="28472" y="501"/>
                  <a:pt x="28663" y="501"/>
                </a:cubicBezTo>
                <a:cubicBezTo>
                  <a:pt x="28758" y="-547"/>
                  <a:pt x="27901" y="405"/>
                  <a:pt x="27615" y="215"/>
                </a:cubicBezTo>
                <a:cubicBezTo>
                  <a:pt x="27805" y="1453"/>
                  <a:pt x="27996" y="2596"/>
                  <a:pt x="29139" y="2787"/>
                </a:cubicBezTo>
                <a:cubicBezTo>
                  <a:pt x="28187" y="3549"/>
                  <a:pt x="27138" y="4406"/>
                  <a:pt x="25901" y="3834"/>
                </a:cubicBezTo>
                <a:cubicBezTo>
                  <a:pt x="26472" y="5739"/>
                  <a:pt x="28663" y="4977"/>
                  <a:pt x="30853" y="6120"/>
                </a:cubicBezTo>
                <a:cubicBezTo>
                  <a:pt x="30663" y="6406"/>
                  <a:pt x="30568" y="6692"/>
                  <a:pt x="30377" y="6692"/>
                </a:cubicBezTo>
                <a:cubicBezTo>
                  <a:pt x="30187" y="7549"/>
                  <a:pt x="30949" y="6406"/>
                  <a:pt x="31139"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1" y="6120"/>
                  <a:pt x="22757" y="6311"/>
                  <a:pt x="22948" y="6311"/>
                </a:cubicBezTo>
                <a:cubicBezTo>
                  <a:pt x="22757" y="4215"/>
                  <a:pt x="21138" y="5644"/>
                  <a:pt x="20281" y="6406"/>
                </a:cubicBezTo>
                <a:cubicBezTo>
                  <a:pt x="20185" y="6882"/>
                  <a:pt x="21328" y="6406"/>
                  <a:pt x="21805" y="6787"/>
                </a:cubicBezTo>
                <a:cubicBezTo>
                  <a:pt x="21328" y="7454"/>
                  <a:pt x="20852" y="7930"/>
                  <a:pt x="20471" y="7168"/>
                </a:cubicBezTo>
                <a:cubicBezTo>
                  <a:pt x="20662" y="8883"/>
                  <a:pt x="17995" y="8692"/>
                  <a:pt x="17328" y="8216"/>
                </a:cubicBezTo>
                <a:cubicBezTo>
                  <a:pt x="17613" y="6882"/>
                  <a:pt x="17804" y="8502"/>
                  <a:pt x="18280" y="7359"/>
                </a:cubicBezTo>
                <a:cubicBezTo>
                  <a:pt x="17900" y="8597"/>
                  <a:pt x="18947" y="7644"/>
                  <a:pt x="19709" y="8121"/>
                </a:cubicBezTo>
                <a:cubicBezTo>
                  <a:pt x="19995" y="7454"/>
                  <a:pt x="19614" y="7454"/>
                  <a:pt x="19328" y="7359"/>
                </a:cubicBezTo>
                <a:cubicBezTo>
                  <a:pt x="19423" y="7073"/>
                  <a:pt x="19614" y="7168"/>
                  <a:pt x="19709" y="7073"/>
                </a:cubicBezTo>
                <a:cubicBezTo>
                  <a:pt x="18566" y="6882"/>
                  <a:pt x="17423" y="6787"/>
                  <a:pt x="16661" y="7073"/>
                </a:cubicBezTo>
                <a:cubicBezTo>
                  <a:pt x="17233" y="7073"/>
                  <a:pt x="16947" y="7930"/>
                  <a:pt x="16757" y="8883"/>
                </a:cubicBezTo>
                <a:cubicBezTo>
                  <a:pt x="15232" y="10407"/>
                  <a:pt x="13518" y="11169"/>
                  <a:pt x="12566" y="15074"/>
                </a:cubicBezTo>
                <a:cubicBezTo>
                  <a:pt x="13708"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89"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5"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313"/>
                </a:cubicBezTo>
                <a:cubicBezTo>
                  <a:pt x="10470" y="27456"/>
                  <a:pt x="9898" y="29266"/>
                  <a:pt x="9041" y="30123"/>
                </a:cubicBezTo>
                <a:cubicBezTo>
                  <a:pt x="8946" y="30695"/>
                  <a:pt x="9137" y="30981"/>
                  <a:pt x="9517" y="30981"/>
                </a:cubicBezTo>
                <a:cubicBezTo>
                  <a:pt x="8946" y="32981"/>
                  <a:pt x="8851" y="33267"/>
                  <a:pt x="8279" y="33933"/>
                </a:cubicBezTo>
                <a:cubicBezTo>
                  <a:pt x="8851" y="34029"/>
                  <a:pt x="8661" y="34981"/>
                  <a:pt x="9327" y="34886"/>
                </a:cubicBezTo>
                <a:cubicBezTo>
                  <a:pt x="8661" y="36029"/>
                  <a:pt x="8565" y="36219"/>
                  <a:pt x="7898" y="36315"/>
                </a:cubicBezTo>
                <a:cubicBezTo>
                  <a:pt x="8470" y="37362"/>
                  <a:pt x="6946" y="38029"/>
                  <a:pt x="6851" y="38982"/>
                </a:cubicBezTo>
                <a:cubicBezTo>
                  <a:pt x="6469" y="38505"/>
                  <a:pt x="6089" y="38410"/>
                  <a:pt x="5517" y="38696"/>
                </a:cubicBezTo>
                <a:cubicBezTo>
                  <a:pt x="5041" y="39363"/>
                  <a:pt x="6469" y="38410"/>
                  <a:pt x="6374" y="39648"/>
                </a:cubicBezTo>
                <a:cubicBezTo>
                  <a:pt x="5993" y="40315"/>
                  <a:pt x="5422" y="39934"/>
                  <a:pt x="5041" y="40791"/>
                </a:cubicBezTo>
                <a:cubicBezTo>
                  <a:pt x="5136" y="41458"/>
                  <a:pt x="5898" y="41268"/>
                  <a:pt x="5517" y="42411"/>
                </a:cubicBezTo>
                <a:cubicBezTo>
                  <a:pt x="3803" y="44792"/>
                  <a:pt x="3041" y="49935"/>
                  <a:pt x="1040" y="50412"/>
                </a:cubicBezTo>
                <a:cubicBezTo>
                  <a:pt x="850" y="50793"/>
                  <a:pt x="659" y="51745"/>
                  <a:pt x="183" y="52412"/>
                </a:cubicBezTo>
                <a:cubicBezTo>
                  <a:pt x="564" y="51936"/>
                  <a:pt x="1231" y="52126"/>
                  <a:pt x="1326" y="52698"/>
                </a:cubicBezTo>
                <a:cubicBezTo>
                  <a:pt x="1135" y="53555"/>
                  <a:pt x="755" y="53936"/>
                  <a:pt x="278" y="53936"/>
                </a:cubicBezTo>
                <a:cubicBezTo>
                  <a:pt x="183" y="54984"/>
                  <a:pt x="945" y="53841"/>
                  <a:pt x="1231" y="53841"/>
                </a:cubicBezTo>
                <a:cubicBezTo>
                  <a:pt x="1707" y="54507"/>
                  <a:pt x="1517" y="55174"/>
                  <a:pt x="1421" y="56031"/>
                </a:cubicBezTo>
                <a:cubicBezTo>
                  <a:pt x="2660" y="56317"/>
                  <a:pt x="3612" y="56793"/>
                  <a:pt x="3517" y="59079"/>
                </a:cubicBezTo>
                <a:cubicBezTo>
                  <a:pt x="3326" y="60032"/>
                  <a:pt x="2850" y="59937"/>
                  <a:pt x="2469" y="59937"/>
                </a:cubicBezTo>
                <a:cubicBezTo>
                  <a:pt x="2278" y="59841"/>
                  <a:pt x="2469" y="59175"/>
                  <a:pt x="2660" y="59270"/>
                </a:cubicBezTo>
                <a:cubicBezTo>
                  <a:pt x="2564" y="58603"/>
                  <a:pt x="1135" y="60508"/>
                  <a:pt x="1421" y="61461"/>
                </a:cubicBezTo>
                <a:cubicBezTo>
                  <a:pt x="850" y="61080"/>
                  <a:pt x="564" y="62032"/>
                  <a:pt x="88" y="61842"/>
                </a:cubicBezTo>
                <a:cubicBezTo>
                  <a:pt x="-293" y="63461"/>
                  <a:pt x="659" y="61270"/>
                  <a:pt x="1135" y="62127"/>
                </a:cubicBezTo>
                <a:cubicBezTo>
                  <a:pt x="-8" y="62508"/>
                  <a:pt x="1040" y="63175"/>
                  <a:pt x="1231" y="63937"/>
                </a:cubicBezTo>
                <a:cubicBezTo>
                  <a:pt x="945" y="64794"/>
                  <a:pt x="278" y="64890"/>
                  <a:pt x="564" y="65937"/>
                </a:cubicBezTo>
                <a:cubicBezTo>
                  <a:pt x="469" y="66414"/>
                  <a:pt x="373" y="64604"/>
                  <a:pt x="88" y="66128"/>
                </a:cubicBezTo>
                <a:close/>
                <a:moveTo>
                  <a:pt x="128485" y="33457"/>
                </a:moveTo>
                <a:cubicBezTo>
                  <a:pt x="127437" y="34410"/>
                  <a:pt x="123532" y="31362"/>
                  <a:pt x="123055" y="31647"/>
                </a:cubicBezTo>
                <a:cubicBezTo>
                  <a:pt x="124294" y="30885"/>
                  <a:pt x="127723" y="34219"/>
                  <a:pt x="128485" y="33457"/>
                </a:cubicBezTo>
                <a:close/>
                <a:moveTo>
                  <a:pt x="102005" y="26028"/>
                </a:moveTo>
                <a:cubicBezTo>
                  <a:pt x="101148" y="26218"/>
                  <a:pt x="100196" y="25742"/>
                  <a:pt x="99529" y="25075"/>
                </a:cubicBezTo>
                <a:cubicBezTo>
                  <a:pt x="100481" y="24599"/>
                  <a:pt x="101529" y="25361"/>
                  <a:pt x="102005" y="26028"/>
                </a:cubicBezTo>
                <a:close/>
                <a:moveTo>
                  <a:pt x="97338" y="24885"/>
                </a:moveTo>
                <a:cubicBezTo>
                  <a:pt x="96385" y="24408"/>
                  <a:pt x="95909" y="24885"/>
                  <a:pt x="95623" y="23742"/>
                </a:cubicBezTo>
                <a:cubicBezTo>
                  <a:pt x="96290" y="23932"/>
                  <a:pt x="97624" y="24504"/>
                  <a:pt x="97338" y="24885"/>
                </a:cubicBezTo>
                <a:close/>
                <a:moveTo>
                  <a:pt x="62000" y="15836"/>
                </a:moveTo>
                <a:cubicBezTo>
                  <a:pt x="61333" y="14598"/>
                  <a:pt x="59810" y="16026"/>
                  <a:pt x="59810" y="14598"/>
                </a:cubicBezTo>
                <a:cubicBezTo>
                  <a:pt x="60476" y="14979"/>
                  <a:pt x="62096" y="14407"/>
                  <a:pt x="62000" y="15836"/>
                </a:cubicBezTo>
                <a:close/>
                <a:moveTo>
                  <a:pt x="57523" y="13931"/>
                </a:moveTo>
                <a:cubicBezTo>
                  <a:pt x="56476" y="13550"/>
                  <a:pt x="55713" y="14121"/>
                  <a:pt x="55047" y="12978"/>
                </a:cubicBezTo>
                <a:cubicBezTo>
                  <a:pt x="55713" y="12788"/>
                  <a:pt x="57333" y="13359"/>
                  <a:pt x="57523" y="13931"/>
                </a:cubicBezTo>
                <a:close/>
                <a:moveTo>
                  <a:pt x="56857" y="91369"/>
                </a:moveTo>
                <a:cubicBezTo>
                  <a:pt x="56571" y="90702"/>
                  <a:pt x="55047" y="91655"/>
                  <a:pt x="55047" y="90226"/>
                </a:cubicBezTo>
                <a:cubicBezTo>
                  <a:pt x="56095" y="89845"/>
                  <a:pt x="56666" y="90131"/>
                  <a:pt x="56857" y="91369"/>
                </a:cubicBezTo>
                <a:close/>
                <a:moveTo>
                  <a:pt x="52095" y="90607"/>
                </a:moveTo>
                <a:cubicBezTo>
                  <a:pt x="54571" y="90607"/>
                  <a:pt x="56762" y="93179"/>
                  <a:pt x="58667" y="92226"/>
                </a:cubicBezTo>
                <a:cubicBezTo>
                  <a:pt x="58476" y="91941"/>
                  <a:pt x="57714" y="92417"/>
                  <a:pt x="57905" y="91655"/>
                </a:cubicBezTo>
                <a:cubicBezTo>
                  <a:pt x="60000" y="92608"/>
                  <a:pt x="61524" y="92798"/>
                  <a:pt x="62572" y="94227"/>
                </a:cubicBezTo>
                <a:cubicBezTo>
                  <a:pt x="59238" y="93274"/>
                  <a:pt x="56666" y="92988"/>
                  <a:pt x="53999" y="91369"/>
                </a:cubicBezTo>
                <a:lnTo>
                  <a:pt x="52666" y="91083"/>
                </a:lnTo>
                <a:cubicBezTo>
                  <a:pt x="52285" y="91179"/>
                  <a:pt x="51142" y="90607"/>
                  <a:pt x="52095" y="90607"/>
                </a:cubicBezTo>
                <a:close/>
                <a:moveTo>
                  <a:pt x="51237" y="88893"/>
                </a:moveTo>
                <a:cubicBezTo>
                  <a:pt x="50475" y="89274"/>
                  <a:pt x="49713" y="88797"/>
                  <a:pt x="49427" y="88416"/>
                </a:cubicBezTo>
                <a:cubicBezTo>
                  <a:pt x="50380" y="88131"/>
                  <a:pt x="50856" y="88607"/>
                  <a:pt x="51237" y="88893"/>
                </a:cubicBezTo>
                <a:close/>
                <a:moveTo>
                  <a:pt x="37997" y="9835"/>
                </a:moveTo>
                <a:cubicBezTo>
                  <a:pt x="38569" y="9168"/>
                  <a:pt x="39521" y="9264"/>
                  <a:pt x="39807" y="10311"/>
                </a:cubicBezTo>
                <a:cubicBezTo>
                  <a:pt x="38092" y="10978"/>
                  <a:pt x="36950" y="8597"/>
                  <a:pt x="36663" y="10216"/>
                </a:cubicBezTo>
                <a:cubicBezTo>
                  <a:pt x="36092" y="10311"/>
                  <a:pt x="36092" y="9740"/>
                  <a:pt x="35711" y="9645"/>
                </a:cubicBezTo>
                <a:cubicBezTo>
                  <a:pt x="33330" y="8883"/>
                  <a:pt x="35521" y="9454"/>
                  <a:pt x="36569" y="9168"/>
                </a:cubicBezTo>
                <a:cubicBezTo>
                  <a:pt x="36283" y="8311"/>
                  <a:pt x="34568" y="9645"/>
                  <a:pt x="34664" y="7644"/>
                </a:cubicBezTo>
                <a:cubicBezTo>
                  <a:pt x="36569" y="8311"/>
                  <a:pt x="37426" y="7930"/>
                  <a:pt x="37997" y="9835"/>
                </a:cubicBezTo>
                <a:close/>
                <a:moveTo>
                  <a:pt x="15709" y="11645"/>
                </a:moveTo>
                <a:cubicBezTo>
                  <a:pt x="16471" y="9740"/>
                  <a:pt x="18471" y="9549"/>
                  <a:pt x="19042" y="9549"/>
                </a:cubicBezTo>
                <a:cubicBezTo>
                  <a:pt x="17709" y="10692"/>
                  <a:pt x="17042" y="10788"/>
                  <a:pt x="15709" y="11645"/>
                </a:cubicBezTo>
                <a:close/>
                <a:moveTo>
                  <a:pt x="17042" y="12693"/>
                </a:moveTo>
                <a:cubicBezTo>
                  <a:pt x="16947" y="12693"/>
                  <a:pt x="16852" y="12693"/>
                  <a:pt x="16757" y="12978"/>
                </a:cubicBezTo>
                <a:cubicBezTo>
                  <a:pt x="16852" y="13074"/>
                  <a:pt x="17042" y="13074"/>
                  <a:pt x="17042" y="13359"/>
                </a:cubicBezTo>
                <a:cubicBezTo>
                  <a:pt x="16566" y="12693"/>
                  <a:pt x="15994" y="14598"/>
                  <a:pt x="15994" y="13455"/>
                </a:cubicBezTo>
                <a:cubicBezTo>
                  <a:pt x="16185" y="13264"/>
                  <a:pt x="16947" y="11550"/>
                  <a:pt x="17042" y="12693"/>
                </a:cubicBezTo>
                <a:close/>
                <a:moveTo>
                  <a:pt x="3041" y="54888"/>
                </a:moveTo>
                <a:cubicBezTo>
                  <a:pt x="2850" y="54793"/>
                  <a:pt x="2755" y="55460"/>
                  <a:pt x="2564" y="55460"/>
                </a:cubicBezTo>
                <a:cubicBezTo>
                  <a:pt x="2278" y="54031"/>
                  <a:pt x="2755" y="54507"/>
                  <a:pt x="3041" y="53364"/>
                </a:cubicBezTo>
                <a:cubicBezTo>
                  <a:pt x="2850" y="54126"/>
                  <a:pt x="3326" y="54031"/>
                  <a:pt x="3041" y="54888"/>
                </a:cubicBezTo>
                <a:close/>
                <a:moveTo>
                  <a:pt x="3898" y="52888"/>
                </a:moveTo>
                <a:cubicBezTo>
                  <a:pt x="3517" y="52602"/>
                  <a:pt x="3231" y="52221"/>
                  <a:pt x="3421" y="51269"/>
                </a:cubicBezTo>
                <a:cubicBezTo>
                  <a:pt x="3898" y="51364"/>
                  <a:pt x="4088" y="51936"/>
                  <a:pt x="3898" y="52888"/>
                </a:cubicBezTo>
                <a:close/>
                <a:moveTo>
                  <a:pt x="3993" y="51174"/>
                </a:moveTo>
                <a:cubicBezTo>
                  <a:pt x="4088" y="50221"/>
                  <a:pt x="5231" y="50221"/>
                  <a:pt x="5136" y="50697"/>
                </a:cubicBezTo>
                <a:cubicBezTo>
                  <a:pt x="4946" y="50697"/>
                  <a:pt x="4850" y="50983"/>
                  <a:pt x="4755" y="51364"/>
                </a:cubicBezTo>
                <a:lnTo>
                  <a:pt x="3993" y="51174"/>
                </a:lnTo>
                <a:close/>
              </a:path>
            </a:pathLst>
          </a:custGeom>
          <a:solidFill>
            <a:srgbClr val="237E85"/>
          </a:solidFill>
          <a:ln w="9525" cap="flat">
            <a:noFill/>
            <a:prstDash val="solid"/>
            <a:miter/>
          </a:ln>
        </p:spPr>
        <p:txBody>
          <a:bodyPr rtlCol="0" anchor="ctr"/>
          <a:lstStyle/>
          <a:p>
            <a:endParaRPr lang="en-US"/>
          </a:p>
        </p:txBody>
      </p:sp>
      <p:sp>
        <p:nvSpPr>
          <p:cNvPr id="952" name="צורה חופשית: צורה 925">
            <a:extLst>
              <a:ext uri="{FF2B5EF4-FFF2-40B4-BE49-F238E27FC236}">
                <a16:creationId xmlns:a16="http://schemas.microsoft.com/office/drawing/2014/main" id="{F7146CAF-9396-4892-A9D2-E778A0B7CA5F}"/>
              </a:ext>
            </a:extLst>
          </p:cNvPr>
          <p:cNvSpPr/>
          <p:nvPr userDrawn="1"/>
        </p:nvSpPr>
        <p:spPr>
          <a:xfrm>
            <a:off x="5809182" y="573512"/>
            <a:ext cx="1639" cy="1511"/>
          </a:xfrm>
          <a:custGeom>
            <a:avLst/>
            <a:gdLst>
              <a:gd name="connsiteX0" fmla="*/ 972 w 1639"/>
              <a:gd name="connsiteY0" fmla="*/ 1511 h 1511"/>
              <a:gd name="connsiteX1" fmla="*/ 1639 w 1639"/>
              <a:gd name="connsiteY1" fmla="*/ 178 h 1511"/>
              <a:gd name="connsiteX2" fmla="*/ 20 w 1639"/>
              <a:gd name="connsiteY2" fmla="*/ 845 h 1511"/>
              <a:gd name="connsiteX3" fmla="*/ 972 w 1639"/>
              <a:gd name="connsiteY3" fmla="*/ 1511 h 1511"/>
            </a:gdLst>
            <a:ahLst/>
            <a:cxnLst>
              <a:cxn ang="0">
                <a:pos x="connsiteX0" y="connsiteY0"/>
              </a:cxn>
              <a:cxn ang="0">
                <a:pos x="connsiteX1" y="connsiteY1"/>
              </a:cxn>
              <a:cxn ang="0">
                <a:pos x="connsiteX2" y="connsiteY2"/>
              </a:cxn>
              <a:cxn ang="0">
                <a:pos x="connsiteX3" y="connsiteY3"/>
              </a:cxn>
            </a:cxnLst>
            <a:rect l="l" t="t" r="r" b="b"/>
            <a:pathLst>
              <a:path w="1639" h="1511">
                <a:moveTo>
                  <a:pt x="972" y="1511"/>
                </a:moveTo>
                <a:cubicBezTo>
                  <a:pt x="1544" y="1321"/>
                  <a:pt x="972" y="178"/>
                  <a:pt x="1639" y="178"/>
                </a:cubicBezTo>
                <a:cubicBezTo>
                  <a:pt x="1544" y="-489"/>
                  <a:pt x="591" y="940"/>
                  <a:pt x="20" y="845"/>
                </a:cubicBezTo>
                <a:cubicBezTo>
                  <a:pt x="-171" y="2178"/>
                  <a:pt x="1068" y="273"/>
                  <a:pt x="972" y="1511"/>
                </a:cubicBezTo>
                <a:close/>
              </a:path>
            </a:pathLst>
          </a:custGeom>
          <a:solidFill>
            <a:srgbClr val="237E85"/>
          </a:solidFill>
          <a:ln w="9525" cap="flat">
            <a:noFill/>
            <a:prstDash val="solid"/>
            <a:miter/>
          </a:ln>
        </p:spPr>
        <p:txBody>
          <a:bodyPr rtlCol="0" anchor="ctr"/>
          <a:lstStyle/>
          <a:p>
            <a:endParaRPr lang="en-US"/>
          </a:p>
        </p:txBody>
      </p:sp>
      <p:sp>
        <p:nvSpPr>
          <p:cNvPr id="953" name="צורה חופשית: צורה 926">
            <a:extLst>
              <a:ext uri="{FF2B5EF4-FFF2-40B4-BE49-F238E27FC236}">
                <a16:creationId xmlns:a16="http://schemas.microsoft.com/office/drawing/2014/main" id="{2E42628F-6369-4AA9-B60D-B8A5BD9DE2CD}"/>
              </a:ext>
            </a:extLst>
          </p:cNvPr>
          <p:cNvSpPr/>
          <p:nvPr userDrawn="1"/>
        </p:nvSpPr>
        <p:spPr>
          <a:xfrm>
            <a:off x="5918835" y="608076"/>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0" y="95"/>
                  <a:pt x="285" y="191"/>
                  <a:pt x="381" y="95"/>
                </a:cubicBezTo>
                <a:cubicBezTo>
                  <a:pt x="285" y="95"/>
                  <a:pt x="95" y="95"/>
                  <a:pt x="0" y="0"/>
                </a:cubicBezTo>
                <a:close/>
              </a:path>
            </a:pathLst>
          </a:custGeom>
          <a:solidFill>
            <a:srgbClr val="237E85"/>
          </a:solidFill>
          <a:ln w="9525" cap="flat">
            <a:noFill/>
            <a:prstDash val="solid"/>
            <a:miter/>
          </a:ln>
        </p:spPr>
        <p:txBody>
          <a:bodyPr rtlCol="0" anchor="ctr"/>
          <a:lstStyle/>
          <a:p>
            <a:endParaRPr lang="en-US"/>
          </a:p>
        </p:txBody>
      </p:sp>
      <p:sp>
        <p:nvSpPr>
          <p:cNvPr id="954" name="צורה חופשית: צורה 927">
            <a:extLst>
              <a:ext uri="{FF2B5EF4-FFF2-40B4-BE49-F238E27FC236}">
                <a16:creationId xmlns:a16="http://schemas.microsoft.com/office/drawing/2014/main" id="{D3FA1DDA-81E2-4A30-B2B6-C5FC1D6C15A3}"/>
              </a:ext>
            </a:extLst>
          </p:cNvPr>
          <p:cNvSpPr/>
          <p:nvPr userDrawn="1"/>
        </p:nvSpPr>
        <p:spPr>
          <a:xfrm>
            <a:off x="5808059" y="578929"/>
            <a:ext cx="1619" cy="762"/>
          </a:xfrm>
          <a:custGeom>
            <a:avLst/>
            <a:gdLst>
              <a:gd name="connsiteX0" fmla="*/ 1619 w 1619"/>
              <a:gd name="connsiteY0" fmla="*/ 762 h 762"/>
              <a:gd name="connsiteX1" fmla="*/ 0 w 1619"/>
              <a:gd name="connsiteY1" fmla="*/ 0 h 762"/>
              <a:gd name="connsiteX2" fmla="*/ 1619 w 1619"/>
              <a:gd name="connsiteY2" fmla="*/ 762 h 762"/>
            </a:gdLst>
            <a:ahLst/>
            <a:cxnLst>
              <a:cxn ang="0">
                <a:pos x="connsiteX0" y="connsiteY0"/>
              </a:cxn>
              <a:cxn ang="0">
                <a:pos x="connsiteX1" y="connsiteY1"/>
              </a:cxn>
              <a:cxn ang="0">
                <a:pos x="connsiteX2" y="connsiteY2"/>
              </a:cxn>
            </a:cxnLst>
            <a:rect l="l" t="t" r="r" b="b"/>
            <a:pathLst>
              <a:path w="1619" h="762">
                <a:moveTo>
                  <a:pt x="1619" y="762"/>
                </a:moveTo>
                <a:cubicBezTo>
                  <a:pt x="1619" y="-95"/>
                  <a:pt x="476" y="381"/>
                  <a:pt x="0" y="0"/>
                </a:cubicBezTo>
                <a:cubicBezTo>
                  <a:pt x="95" y="762"/>
                  <a:pt x="1143" y="381"/>
                  <a:pt x="1619" y="762"/>
                </a:cubicBezTo>
                <a:close/>
              </a:path>
            </a:pathLst>
          </a:custGeom>
          <a:solidFill>
            <a:srgbClr val="237E85"/>
          </a:solidFill>
          <a:ln w="9525" cap="flat">
            <a:noFill/>
            <a:prstDash val="solid"/>
            <a:miter/>
          </a:ln>
        </p:spPr>
        <p:txBody>
          <a:bodyPr rtlCol="0" anchor="ctr"/>
          <a:lstStyle/>
          <a:p>
            <a:endParaRPr lang="en-US"/>
          </a:p>
        </p:txBody>
      </p:sp>
      <p:sp>
        <p:nvSpPr>
          <p:cNvPr id="955" name="צורה חופשית: צורה 928">
            <a:extLst>
              <a:ext uri="{FF2B5EF4-FFF2-40B4-BE49-F238E27FC236}">
                <a16:creationId xmlns:a16="http://schemas.microsoft.com/office/drawing/2014/main" id="{B967C71A-1CC0-443A-95B4-08F125C994AD}"/>
              </a:ext>
            </a:extLst>
          </p:cNvPr>
          <p:cNvSpPr/>
          <p:nvPr userDrawn="1"/>
        </p:nvSpPr>
        <p:spPr>
          <a:xfrm>
            <a:off x="5886983" y="594740"/>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4 w 3657"/>
              <a:gd name="connsiteY3" fmla="*/ 3048 h 3438"/>
              <a:gd name="connsiteX4" fmla="*/ 2228 w 3657"/>
              <a:gd name="connsiteY4" fmla="*/ 3143 h 3438"/>
              <a:gd name="connsiteX5" fmla="*/ 1467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1" y="1143"/>
                  <a:pt x="38" y="0"/>
                </a:cubicBezTo>
                <a:cubicBezTo>
                  <a:pt x="-248" y="1334"/>
                  <a:pt x="1181" y="476"/>
                  <a:pt x="1276" y="1429"/>
                </a:cubicBezTo>
                <a:cubicBezTo>
                  <a:pt x="324" y="2477"/>
                  <a:pt x="-153" y="1905"/>
                  <a:pt x="324" y="3048"/>
                </a:cubicBezTo>
                <a:cubicBezTo>
                  <a:pt x="800" y="2381"/>
                  <a:pt x="1561" y="4096"/>
                  <a:pt x="2228" y="3143"/>
                </a:cubicBezTo>
                <a:cubicBezTo>
                  <a:pt x="2419" y="2381"/>
                  <a:pt x="1657" y="2858"/>
                  <a:pt x="1467" y="2572"/>
                </a:cubicBezTo>
                <a:cubicBezTo>
                  <a:pt x="2133" y="1429"/>
                  <a:pt x="2800" y="2858"/>
                  <a:pt x="3657" y="2000"/>
                </a:cubicBezTo>
                <a:close/>
              </a:path>
            </a:pathLst>
          </a:custGeom>
          <a:solidFill>
            <a:srgbClr val="237E85"/>
          </a:solidFill>
          <a:ln w="9525" cap="flat">
            <a:noFill/>
            <a:prstDash val="solid"/>
            <a:miter/>
          </a:ln>
        </p:spPr>
        <p:txBody>
          <a:bodyPr rtlCol="0" anchor="ctr"/>
          <a:lstStyle/>
          <a:p>
            <a:endParaRPr lang="en-US"/>
          </a:p>
        </p:txBody>
      </p:sp>
      <p:sp>
        <p:nvSpPr>
          <p:cNvPr id="956" name="צורה חופשית: צורה 929">
            <a:extLst>
              <a:ext uri="{FF2B5EF4-FFF2-40B4-BE49-F238E27FC236}">
                <a16:creationId xmlns:a16="http://schemas.microsoft.com/office/drawing/2014/main" id="{8BB53C66-C245-46E3-AF3D-C09C7F9EE2D9}"/>
              </a:ext>
            </a:extLst>
          </p:cNvPr>
          <p:cNvSpPr/>
          <p:nvPr userDrawn="1"/>
        </p:nvSpPr>
        <p:spPr>
          <a:xfrm>
            <a:off x="5805396" y="578643"/>
            <a:ext cx="1710" cy="1428"/>
          </a:xfrm>
          <a:custGeom>
            <a:avLst/>
            <a:gdLst>
              <a:gd name="connsiteX0" fmla="*/ 1710 w 1710"/>
              <a:gd name="connsiteY0" fmla="*/ 1429 h 1428"/>
              <a:gd name="connsiteX1" fmla="*/ 282 w 1710"/>
              <a:gd name="connsiteY1" fmla="*/ 0 h 1428"/>
              <a:gd name="connsiteX2" fmla="*/ 1710 w 1710"/>
              <a:gd name="connsiteY2" fmla="*/ 1429 h 1428"/>
            </a:gdLst>
            <a:ahLst/>
            <a:cxnLst>
              <a:cxn ang="0">
                <a:pos x="connsiteX0" y="connsiteY0"/>
              </a:cxn>
              <a:cxn ang="0">
                <a:pos x="connsiteX1" y="connsiteY1"/>
              </a:cxn>
              <a:cxn ang="0">
                <a:pos x="connsiteX2" y="connsiteY2"/>
              </a:cxn>
            </a:cxnLst>
            <a:rect l="l" t="t" r="r" b="b"/>
            <a:pathLst>
              <a:path w="1710" h="1428">
                <a:moveTo>
                  <a:pt x="1710" y="1429"/>
                </a:moveTo>
                <a:cubicBezTo>
                  <a:pt x="1520" y="572"/>
                  <a:pt x="663" y="0"/>
                  <a:pt x="282" y="0"/>
                </a:cubicBezTo>
                <a:cubicBezTo>
                  <a:pt x="-671" y="1238"/>
                  <a:pt x="1043" y="1333"/>
                  <a:pt x="1710" y="1429"/>
                </a:cubicBezTo>
                <a:close/>
              </a:path>
            </a:pathLst>
          </a:custGeom>
          <a:solidFill>
            <a:srgbClr val="237E85"/>
          </a:solidFill>
          <a:ln w="9525" cap="flat">
            <a:noFill/>
            <a:prstDash val="solid"/>
            <a:miter/>
          </a:ln>
        </p:spPr>
        <p:txBody>
          <a:bodyPr rtlCol="0" anchor="ctr"/>
          <a:lstStyle/>
          <a:p>
            <a:endParaRPr lang="en-US"/>
          </a:p>
        </p:txBody>
      </p:sp>
      <p:sp>
        <p:nvSpPr>
          <p:cNvPr id="957" name="צורה חופשית: צורה 930">
            <a:extLst>
              <a:ext uri="{FF2B5EF4-FFF2-40B4-BE49-F238E27FC236}">
                <a16:creationId xmlns:a16="http://schemas.microsoft.com/office/drawing/2014/main" id="{7CC9F1CB-9852-40E0-8C10-29C2B5A11BB3}"/>
              </a:ext>
            </a:extLst>
          </p:cNvPr>
          <p:cNvSpPr/>
          <p:nvPr userDrawn="1"/>
        </p:nvSpPr>
        <p:spPr>
          <a:xfrm>
            <a:off x="5859398" y="674301"/>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620" y="259"/>
                  <a:pt x="191" y="-599"/>
                  <a:pt x="0" y="640"/>
                </a:cubicBezTo>
                <a:close/>
              </a:path>
            </a:pathLst>
          </a:custGeom>
          <a:solidFill>
            <a:srgbClr val="237E85"/>
          </a:solidFill>
          <a:ln w="9525" cap="flat">
            <a:noFill/>
            <a:prstDash val="solid"/>
            <a:miter/>
          </a:ln>
        </p:spPr>
        <p:txBody>
          <a:bodyPr rtlCol="0" anchor="ctr"/>
          <a:lstStyle/>
          <a:p>
            <a:endParaRPr lang="en-US"/>
          </a:p>
        </p:txBody>
      </p:sp>
      <p:sp>
        <p:nvSpPr>
          <p:cNvPr id="958" name="צורה חופשית: צורה 931">
            <a:extLst>
              <a:ext uri="{FF2B5EF4-FFF2-40B4-BE49-F238E27FC236}">
                <a16:creationId xmlns:a16="http://schemas.microsoft.com/office/drawing/2014/main" id="{5C1A7688-6307-4C2C-8175-C84B9D414525}"/>
              </a:ext>
            </a:extLst>
          </p:cNvPr>
          <p:cNvSpPr/>
          <p:nvPr userDrawn="1"/>
        </p:nvSpPr>
        <p:spPr>
          <a:xfrm>
            <a:off x="5672387" y="529113"/>
            <a:ext cx="2417" cy="1611"/>
          </a:xfrm>
          <a:custGeom>
            <a:avLst/>
            <a:gdLst>
              <a:gd name="connsiteX0" fmla="*/ 893 w 2417"/>
              <a:gd name="connsiteY0" fmla="*/ 1048 h 1611"/>
              <a:gd name="connsiteX1" fmla="*/ 2227 w 2417"/>
              <a:gd name="connsiteY1" fmla="*/ 1429 h 1611"/>
              <a:gd name="connsiteX2" fmla="*/ 2418 w 2417"/>
              <a:gd name="connsiteY2" fmla="*/ 0 h 1611"/>
              <a:gd name="connsiteX3" fmla="*/ 131 w 2417"/>
              <a:gd name="connsiteY3" fmla="*/ 476 h 1611"/>
              <a:gd name="connsiteX4" fmla="*/ 893 w 2417"/>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 h="1611">
                <a:moveTo>
                  <a:pt x="893" y="1048"/>
                </a:moveTo>
                <a:cubicBezTo>
                  <a:pt x="1369" y="1333"/>
                  <a:pt x="1846" y="1905"/>
                  <a:pt x="2227" y="1429"/>
                </a:cubicBezTo>
                <a:cubicBezTo>
                  <a:pt x="2322" y="953"/>
                  <a:pt x="2322" y="572"/>
                  <a:pt x="2418" y="0"/>
                </a:cubicBezTo>
                <a:cubicBezTo>
                  <a:pt x="1655" y="1048"/>
                  <a:pt x="1084" y="762"/>
                  <a:pt x="131" y="476"/>
                </a:cubicBezTo>
                <a:cubicBezTo>
                  <a:pt x="-345" y="1048"/>
                  <a:pt x="608" y="857"/>
                  <a:pt x="893" y="1048"/>
                </a:cubicBezTo>
                <a:close/>
              </a:path>
            </a:pathLst>
          </a:custGeom>
          <a:solidFill>
            <a:srgbClr val="237E85"/>
          </a:solidFill>
          <a:ln w="9525" cap="flat">
            <a:noFill/>
            <a:prstDash val="solid"/>
            <a:miter/>
          </a:ln>
        </p:spPr>
        <p:txBody>
          <a:bodyPr rtlCol="0" anchor="ctr"/>
          <a:lstStyle/>
          <a:p>
            <a:endParaRPr lang="en-US"/>
          </a:p>
        </p:txBody>
      </p:sp>
      <p:sp>
        <p:nvSpPr>
          <p:cNvPr id="959" name="צורה חופשית: צורה 932">
            <a:extLst>
              <a:ext uri="{FF2B5EF4-FFF2-40B4-BE49-F238E27FC236}">
                <a16:creationId xmlns:a16="http://schemas.microsoft.com/office/drawing/2014/main" id="{C82156FC-FFDA-44C7-AE71-3C75AC8541DE}"/>
              </a:ext>
            </a:extLst>
          </p:cNvPr>
          <p:cNvSpPr/>
          <p:nvPr userDrawn="1"/>
        </p:nvSpPr>
        <p:spPr>
          <a:xfrm>
            <a:off x="5693759" y="535119"/>
            <a:ext cx="979" cy="1138"/>
          </a:xfrm>
          <a:custGeom>
            <a:avLst/>
            <a:gdLst>
              <a:gd name="connsiteX0" fmla="*/ 952 w 979"/>
              <a:gd name="connsiteY0" fmla="*/ 1138 h 1138"/>
              <a:gd name="connsiteX1" fmla="*/ 0 w 979"/>
              <a:gd name="connsiteY1" fmla="*/ 186 h 1138"/>
              <a:gd name="connsiteX2" fmla="*/ 952 w 979"/>
              <a:gd name="connsiteY2" fmla="*/ 1138 h 1138"/>
            </a:gdLst>
            <a:ahLst/>
            <a:cxnLst>
              <a:cxn ang="0">
                <a:pos x="connsiteX0" y="connsiteY0"/>
              </a:cxn>
              <a:cxn ang="0">
                <a:pos x="connsiteX1" y="connsiteY1"/>
              </a:cxn>
              <a:cxn ang="0">
                <a:pos x="connsiteX2" y="connsiteY2"/>
              </a:cxn>
            </a:cxnLst>
            <a:rect l="l" t="t" r="r" b="b"/>
            <a:pathLst>
              <a:path w="979" h="1138">
                <a:moveTo>
                  <a:pt x="952" y="1138"/>
                </a:moveTo>
                <a:cubicBezTo>
                  <a:pt x="1143" y="-386"/>
                  <a:pt x="285" y="-5"/>
                  <a:pt x="0" y="186"/>
                </a:cubicBezTo>
                <a:cubicBezTo>
                  <a:pt x="95" y="757"/>
                  <a:pt x="667" y="662"/>
                  <a:pt x="952" y="1138"/>
                </a:cubicBezTo>
                <a:close/>
              </a:path>
            </a:pathLst>
          </a:custGeom>
          <a:solidFill>
            <a:srgbClr val="237E85"/>
          </a:solidFill>
          <a:ln w="9525" cap="flat">
            <a:noFill/>
            <a:prstDash val="solid"/>
            <a:miter/>
          </a:ln>
        </p:spPr>
        <p:txBody>
          <a:bodyPr rtlCol="0" anchor="ctr"/>
          <a:lstStyle/>
          <a:p>
            <a:endParaRPr lang="en-US"/>
          </a:p>
        </p:txBody>
      </p:sp>
      <p:sp>
        <p:nvSpPr>
          <p:cNvPr id="960" name="צורה חופשית: צורה 933">
            <a:extLst>
              <a:ext uri="{FF2B5EF4-FFF2-40B4-BE49-F238E27FC236}">
                <a16:creationId xmlns:a16="http://schemas.microsoft.com/office/drawing/2014/main" id="{B94A6E40-152B-41B4-B381-5CAA3C30E3A2}"/>
              </a:ext>
            </a:extLst>
          </p:cNvPr>
          <p:cNvSpPr/>
          <p:nvPr userDrawn="1"/>
        </p:nvSpPr>
        <p:spPr>
          <a:xfrm>
            <a:off x="5695926" y="533685"/>
            <a:ext cx="2023" cy="3085"/>
          </a:xfrm>
          <a:custGeom>
            <a:avLst/>
            <a:gdLst>
              <a:gd name="connsiteX0" fmla="*/ 2023 w 2023"/>
              <a:gd name="connsiteY0" fmla="*/ 1619 h 3085"/>
              <a:gd name="connsiteX1" fmla="*/ 214 w 2023"/>
              <a:gd name="connsiteY1" fmla="*/ 0 h 3085"/>
              <a:gd name="connsiteX2" fmla="*/ 785 w 2023"/>
              <a:gd name="connsiteY2" fmla="*/ 1238 h 3085"/>
              <a:gd name="connsiteX3" fmla="*/ 23 w 2023"/>
              <a:gd name="connsiteY3" fmla="*/ 2858 h 3085"/>
              <a:gd name="connsiteX4" fmla="*/ 1071 w 2023"/>
              <a:gd name="connsiteY4" fmla="*/ 2762 h 3085"/>
              <a:gd name="connsiteX5" fmla="*/ 690 w 2023"/>
              <a:gd name="connsiteY5" fmla="*/ 2286 h 3085"/>
              <a:gd name="connsiteX6" fmla="*/ 2023 w 2023"/>
              <a:gd name="connsiteY6" fmla="*/ 1619 h 3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3" h="3085">
                <a:moveTo>
                  <a:pt x="2023" y="1619"/>
                </a:moveTo>
                <a:cubicBezTo>
                  <a:pt x="1547" y="857"/>
                  <a:pt x="975" y="953"/>
                  <a:pt x="214" y="0"/>
                </a:cubicBezTo>
                <a:cubicBezTo>
                  <a:pt x="-72" y="1333"/>
                  <a:pt x="785" y="381"/>
                  <a:pt x="785" y="1238"/>
                </a:cubicBezTo>
                <a:cubicBezTo>
                  <a:pt x="118" y="2381"/>
                  <a:pt x="-72" y="1905"/>
                  <a:pt x="23" y="2858"/>
                </a:cubicBezTo>
                <a:cubicBezTo>
                  <a:pt x="404" y="2191"/>
                  <a:pt x="594" y="3715"/>
                  <a:pt x="1071" y="2762"/>
                </a:cubicBezTo>
                <a:cubicBezTo>
                  <a:pt x="1261" y="2000"/>
                  <a:pt x="785" y="2477"/>
                  <a:pt x="690" y="2286"/>
                </a:cubicBezTo>
                <a:cubicBezTo>
                  <a:pt x="1166" y="1143"/>
                  <a:pt x="1452" y="2477"/>
                  <a:pt x="2023" y="1619"/>
                </a:cubicBezTo>
                <a:close/>
              </a:path>
            </a:pathLst>
          </a:custGeom>
          <a:solidFill>
            <a:srgbClr val="237E85"/>
          </a:solidFill>
          <a:ln w="9525" cap="flat">
            <a:noFill/>
            <a:prstDash val="solid"/>
            <a:miter/>
          </a:ln>
        </p:spPr>
        <p:txBody>
          <a:bodyPr rtlCol="0" anchor="ctr"/>
          <a:lstStyle/>
          <a:p>
            <a:endParaRPr lang="en-US"/>
          </a:p>
        </p:txBody>
      </p:sp>
      <p:sp>
        <p:nvSpPr>
          <p:cNvPr id="961" name="צורה חופשית: צורה 934">
            <a:extLst>
              <a:ext uri="{FF2B5EF4-FFF2-40B4-BE49-F238E27FC236}">
                <a16:creationId xmlns:a16="http://schemas.microsoft.com/office/drawing/2014/main" id="{EF0441B1-70CA-4D94-8B2E-77DC6F9FB1A2}"/>
              </a:ext>
            </a:extLst>
          </p:cNvPr>
          <p:cNvSpPr/>
          <p:nvPr userDrawn="1"/>
        </p:nvSpPr>
        <p:spPr>
          <a:xfrm>
            <a:off x="5667661" y="524541"/>
            <a:ext cx="2263" cy="1333"/>
          </a:xfrm>
          <a:custGeom>
            <a:avLst/>
            <a:gdLst>
              <a:gd name="connsiteX0" fmla="*/ 571 w 2263"/>
              <a:gd name="connsiteY0" fmla="*/ 191 h 1333"/>
              <a:gd name="connsiteX1" fmla="*/ 0 w 2263"/>
              <a:gd name="connsiteY1" fmla="*/ 0 h 1333"/>
              <a:gd name="connsiteX2" fmla="*/ 2191 w 2263"/>
              <a:gd name="connsiteY2" fmla="*/ 1333 h 1333"/>
              <a:gd name="connsiteX3" fmla="*/ 571 w 2263"/>
              <a:gd name="connsiteY3" fmla="*/ 191 h 1333"/>
            </a:gdLst>
            <a:ahLst/>
            <a:cxnLst>
              <a:cxn ang="0">
                <a:pos x="connsiteX0" y="connsiteY0"/>
              </a:cxn>
              <a:cxn ang="0">
                <a:pos x="connsiteX1" y="connsiteY1"/>
              </a:cxn>
              <a:cxn ang="0">
                <a:pos x="connsiteX2" y="connsiteY2"/>
              </a:cxn>
              <a:cxn ang="0">
                <a:pos x="connsiteX3" y="connsiteY3"/>
              </a:cxn>
            </a:cxnLst>
            <a:rect l="l" t="t" r="r" b="b"/>
            <a:pathLst>
              <a:path w="2263" h="1333">
                <a:moveTo>
                  <a:pt x="571" y="191"/>
                </a:moveTo>
                <a:cubicBezTo>
                  <a:pt x="381" y="95"/>
                  <a:pt x="190" y="95"/>
                  <a:pt x="0" y="0"/>
                </a:cubicBezTo>
                <a:cubicBezTo>
                  <a:pt x="762" y="1048"/>
                  <a:pt x="1714" y="762"/>
                  <a:pt x="2191" y="1333"/>
                </a:cubicBezTo>
                <a:cubicBezTo>
                  <a:pt x="2667" y="95"/>
                  <a:pt x="666" y="476"/>
                  <a:pt x="571" y="191"/>
                </a:cubicBezTo>
                <a:close/>
              </a:path>
            </a:pathLst>
          </a:custGeom>
          <a:solidFill>
            <a:srgbClr val="237E85"/>
          </a:solidFill>
          <a:ln w="9525" cap="flat">
            <a:noFill/>
            <a:prstDash val="solid"/>
            <a:miter/>
          </a:ln>
        </p:spPr>
        <p:txBody>
          <a:bodyPr rtlCol="0" anchor="ctr"/>
          <a:lstStyle/>
          <a:p>
            <a:endParaRPr lang="en-US"/>
          </a:p>
        </p:txBody>
      </p:sp>
      <p:sp>
        <p:nvSpPr>
          <p:cNvPr id="962" name="צורה חופשית: צורה 935">
            <a:extLst>
              <a:ext uri="{FF2B5EF4-FFF2-40B4-BE49-F238E27FC236}">
                <a16:creationId xmlns:a16="http://schemas.microsoft.com/office/drawing/2014/main" id="{7A44285E-7630-48ED-8B6B-16A0AA4AC1E8}"/>
              </a:ext>
            </a:extLst>
          </p:cNvPr>
          <p:cNvSpPr/>
          <p:nvPr userDrawn="1"/>
        </p:nvSpPr>
        <p:spPr>
          <a:xfrm>
            <a:off x="5671844" y="526065"/>
            <a:ext cx="11723" cy="7905"/>
          </a:xfrm>
          <a:custGeom>
            <a:avLst/>
            <a:gdLst>
              <a:gd name="connsiteX0" fmla="*/ 1246 w 11723"/>
              <a:gd name="connsiteY0" fmla="*/ 1429 h 7905"/>
              <a:gd name="connsiteX1" fmla="*/ 11723 w 11723"/>
              <a:gd name="connsiteY1" fmla="*/ 7906 h 7905"/>
              <a:gd name="connsiteX2" fmla="*/ 7 w 11723"/>
              <a:gd name="connsiteY2" fmla="*/ 0 h 7905"/>
              <a:gd name="connsiteX3" fmla="*/ 1246 w 11723"/>
              <a:gd name="connsiteY3" fmla="*/ 1429 h 7905"/>
            </a:gdLst>
            <a:ahLst/>
            <a:cxnLst>
              <a:cxn ang="0">
                <a:pos x="connsiteX0" y="connsiteY0"/>
              </a:cxn>
              <a:cxn ang="0">
                <a:pos x="connsiteX1" y="connsiteY1"/>
              </a:cxn>
              <a:cxn ang="0">
                <a:pos x="connsiteX2" y="connsiteY2"/>
              </a:cxn>
              <a:cxn ang="0">
                <a:pos x="connsiteX3" y="connsiteY3"/>
              </a:cxn>
            </a:cxnLst>
            <a:rect l="l" t="t" r="r" b="b"/>
            <a:pathLst>
              <a:path w="11723" h="7905">
                <a:moveTo>
                  <a:pt x="1246" y="1429"/>
                </a:moveTo>
                <a:cubicBezTo>
                  <a:pt x="4770" y="3715"/>
                  <a:pt x="8485" y="6096"/>
                  <a:pt x="11723" y="7906"/>
                </a:cubicBezTo>
                <a:cubicBezTo>
                  <a:pt x="8771" y="4286"/>
                  <a:pt x="3627" y="2762"/>
                  <a:pt x="7" y="0"/>
                </a:cubicBezTo>
                <a:cubicBezTo>
                  <a:pt x="-88" y="1238"/>
                  <a:pt x="769" y="1143"/>
                  <a:pt x="1246" y="1429"/>
                </a:cubicBezTo>
                <a:close/>
              </a:path>
            </a:pathLst>
          </a:custGeom>
          <a:solidFill>
            <a:srgbClr val="237E85"/>
          </a:solidFill>
          <a:ln w="9525" cap="flat">
            <a:noFill/>
            <a:prstDash val="solid"/>
            <a:miter/>
          </a:ln>
        </p:spPr>
        <p:txBody>
          <a:bodyPr rtlCol="0" anchor="ctr"/>
          <a:lstStyle/>
          <a:p>
            <a:endParaRPr lang="en-US"/>
          </a:p>
        </p:txBody>
      </p:sp>
      <p:sp>
        <p:nvSpPr>
          <p:cNvPr id="963" name="צורה חופשית: צורה 936">
            <a:extLst>
              <a:ext uri="{FF2B5EF4-FFF2-40B4-BE49-F238E27FC236}">
                <a16:creationId xmlns:a16="http://schemas.microsoft.com/office/drawing/2014/main" id="{52A94254-479B-42D8-A851-B81E8C376990}"/>
              </a:ext>
            </a:extLst>
          </p:cNvPr>
          <p:cNvSpPr/>
          <p:nvPr userDrawn="1"/>
        </p:nvSpPr>
        <p:spPr>
          <a:xfrm>
            <a:off x="5680390" y="533876"/>
            <a:ext cx="1488" cy="1428"/>
          </a:xfrm>
          <a:custGeom>
            <a:avLst/>
            <a:gdLst>
              <a:gd name="connsiteX0" fmla="*/ 34 w 1488"/>
              <a:gd name="connsiteY0" fmla="*/ 0 h 1428"/>
              <a:gd name="connsiteX1" fmla="*/ 1367 w 1488"/>
              <a:gd name="connsiteY1" fmla="*/ 1429 h 1428"/>
              <a:gd name="connsiteX2" fmla="*/ 34 w 1488"/>
              <a:gd name="connsiteY2" fmla="*/ 0 h 1428"/>
            </a:gdLst>
            <a:ahLst/>
            <a:cxnLst>
              <a:cxn ang="0">
                <a:pos x="connsiteX0" y="connsiteY0"/>
              </a:cxn>
              <a:cxn ang="0">
                <a:pos x="connsiteX1" y="connsiteY1"/>
              </a:cxn>
              <a:cxn ang="0">
                <a:pos x="connsiteX2" y="connsiteY2"/>
              </a:cxn>
            </a:cxnLst>
            <a:rect l="l" t="t" r="r" b="b"/>
            <a:pathLst>
              <a:path w="1488" h="1428">
                <a:moveTo>
                  <a:pt x="34" y="0"/>
                </a:moveTo>
                <a:cubicBezTo>
                  <a:pt x="-252" y="1810"/>
                  <a:pt x="1367" y="191"/>
                  <a:pt x="1367" y="1429"/>
                </a:cubicBezTo>
                <a:cubicBezTo>
                  <a:pt x="1939" y="-476"/>
                  <a:pt x="320" y="1048"/>
                  <a:pt x="34" y="0"/>
                </a:cubicBezTo>
                <a:close/>
              </a:path>
            </a:pathLst>
          </a:custGeom>
          <a:solidFill>
            <a:srgbClr val="237E85"/>
          </a:solidFill>
          <a:ln w="9525" cap="flat">
            <a:noFill/>
            <a:prstDash val="solid"/>
            <a:miter/>
          </a:ln>
        </p:spPr>
        <p:txBody>
          <a:bodyPr rtlCol="0" anchor="ctr"/>
          <a:lstStyle/>
          <a:p>
            <a:endParaRPr lang="en-US"/>
          </a:p>
        </p:txBody>
      </p:sp>
      <p:sp>
        <p:nvSpPr>
          <p:cNvPr id="964" name="צורה חופשית: צורה 937">
            <a:extLst>
              <a:ext uri="{FF2B5EF4-FFF2-40B4-BE49-F238E27FC236}">
                <a16:creationId xmlns:a16="http://schemas.microsoft.com/office/drawing/2014/main" id="{9DE71F37-8021-4033-AB0E-02EB760A9392}"/>
              </a:ext>
            </a:extLst>
          </p:cNvPr>
          <p:cNvSpPr/>
          <p:nvPr userDrawn="1"/>
        </p:nvSpPr>
        <p:spPr>
          <a:xfrm>
            <a:off x="5678777" y="532066"/>
            <a:ext cx="1265" cy="2000"/>
          </a:xfrm>
          <a:custGeom>
            <a:avLst/>
            <a:gdLst>
              <a:gd name="connsiteX0" fmla="*/ 27 w 1265"/>
              <a:gd name="connsiteY0" fmla="*/ 1048 h 2000"/>
              <a:gd name="connsiteX1" fmla="*/ 884 w 1265"/>
              <a:gd name="connsiteY1" fmla="*/ 2000 h 2000"/>
              <a:gd name="connsiteX2" fmla="*/ 884 w 1265"/>
              <a:gd name="connsiteY2" fmla="*/ 1238 h 2000"/>
              <a:gd name="connsiteX3" fmla="*/ 1266 w 1265"/>
              <a:gd name="connsiteY3" fmla="*/ 952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4" y="2000"/>
                </a:cubicBezTo>
                <a:cubicBezTo>
                  <a:pt x="884" y="1715"/>
                  <a:pt x="980" y="1333"/>
                  <a:pt x="884" y="1238"/>
                </a:cubicBezTo>
                <a:cubicBezTo>
                  <a:pt x="980" y="857"/>
                  <a:pt x="1170" y="952"/>
                  <a:pt x="1266" y="952"/>
                </a:cubicBezTo>
                <a:cubicBezTo>
                  <a:pt x="1266" y="95"/>
                  <a:pt x="504" y="762"/>
                  <a:pt x="504" y="0"/>
                </a:cubicBezTo>
                <a:cubicBezTo>
                  <a:pt x="313" y="1143"/>
                  <a:pt x="504" y="1143"/>
                  <a:pt x="27" y="1048"/>
                </a:cubicBezTo>
                <a:close/>
              </a:path>
            </a:pathLst>
          </a:custGeom>
          <a:solidFill>
            <a:srgbClr val="237E85"/>
          </a:solidFill>
          <a:ln w="9525" cap="flat">
            <a:noFill/>
            <a:prstDash val="solid"/>
            <a:miter/>
          </a:ln>
        </p:spPr>
        <p:txBody>
          <a:bodyPr rtlCol="0" anchor="ctr"/>
          <a:lstStyle/>
          <a:p>
            <a:endParaRPr lang="en-US"/>
          </a:p>
        </p:txBody>
      </p:sp>
      <p:sp>
        <p:nvSpPr>
          <p:cNvPr id="965" name="צורה חופשית: צורה 938">
            <a:extLst>
              <a:ext uri="{FF2B5EF4-FFF2-40B4-BE49-F238E27FC236}">
                <a16:creationId xmlns:a16="http://schemas.microsoft.com/office/drawing/2014/main" id="{89948916-452A-4249-9F2F-425AC0A14DF9}"/>
              </a:ext>
            </a:extLst>
          </p:cNvPr>
          <p:cNvSpPr/>
          <p:nvPr userDrawn="1"/>
        </p:nvSpPr>
        <p:spPr>
          <a:xfrm>
            <a:off x="5697473" y="534923"/>
            <a:ext cx="18002" cy="7953"/>
          </a:xfrm>
          <a:custGeom>
            <a:avLst/>
            <a:gdLst>
              <a:gd name="connsiteX0" fmla="*/ 14764 w 18002"/>
              <a:gd name="connsiteY0" fmla="*/ 7429 h 7953"/>
              <a:gd name="connsiteX1" fmla="*/ 18002 w 18002"/>
              <a:gd name="connsiteY1" fmla="*/ 7525 h 7953"/>
              <a:gd name="connsiteX2" fmla="*/ 6001 w 18002"/>
              <a:gd name="connsiteY2" fmla="*/ 2857 h 7953"/>
              <a:gd name="connsiteX3" fmla="*/ 6001 w 18002"/>
              <a:gd name="connsiteY3" fmla="*/ 3143 h 7953"/>
              <a:gd name="connsiteX4" fmla="*/ 667 w 18002"/>
              <a:gd name="connsiteY4" fmla="*/ 0 h 7953"/>
              <a:gd name="connsiteX5" fmla="*/ 1524 w 18002"/>
              <a:gd name="connsiteY5" fmla="*/ 1333 h 7953"/>
              <a:gd name="connsiteX6" fmla="*/ 0 w 18002"/>
              <a:gd name="connsiteY6" fmla="*/ 1619 h 7953"/>
              <a:gd name="connsiteX7" fmla="*/ 8573 w 18002"/>
              <a:gd name="connsiteY7" fmla="*/ 4667 h 7953"/>
              <a:gd name="connsiteX8" fmla="*/ 14002 w 18002"/>
              <a:gd name="connsiteY8" fmla="*/ 6096 h 7953"/>
              <a:gd name="connsiteX9" fmla="*/ 13050 w 18002"/>
              <a:gd name="connsiteY9" fmla="*/ 5144 h 7953"/>
              <a:gd name="connsiteX10" fmla="*/ 16003 w 18002"/>
              <a:gd name="connsiteY10" fmla="*/ 6286 h 7953"/>
              <a:gd name="connsiteX11" fmla="*/ 14764 w 18002"/>
              <a:gd name="connsiteY11" fmla="*/ 7429 h 7953"/>
              <a:gd name="connsiteX12" fmla="*/ 2096 w 18002"/>
              <a:gd name="connsiteY12" fmla="*/ 1905 h 7953"/>
              <a:gd name="connsiteX13" fmla="*/ 3525 w 18002"/>
              <a:gd name="connsiteY13" fmla="*/ 2667 h 7953"/>
              <a:gd name="connsiteX14" fmla="*/ 2096 w 18002"/>
              <a:gd name="connsiteY14" fmla="*/ 190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14764" y="7429"/>
                </a:moveTo>
                <a:cubicBezTo>
                  <a:pt x="15431" y="8953"/>
                  <a:pt x="17336" y="6572"/>
                  <a:pt x="18002" y="7525"/>
                </a:cubicBezTo>
                <a:cubicBezTo>
                  <a:pt x="15716" y="3905"/>
                  <a:pt x="10192" y="4381"/>
                  <a:pt x="6001" y="2857"/>
                </a:cubicBezTo>
                <a:cubicBezTo>
                  <a:pt x="6001" y="3048"/>
                  <a:pt x="6001" y="3143"/>
                  <a:pt x="6001" y="3143"/>
                </a:cubicBezTo>
                <a:cubicBezTo>
                  <a:pt x="4953" y="2381"/>
                  <a:pt x="2381" y="1048"/>
                  <a:pt x="667" y="0"/>
                </a:cubicBezTo>
                <a:cubicBezTo>
                  <a:pt x="477" y="1238"/>
                  <a:pt x="1334" y="762"/>
                  <a:pt x="1524" y="1333"/>
                </a:cubicBezTo>
                <a:cubicBezTo>
                  <a:pt x="858" y="2667"/>
                  <a:pt x="667" y="762"/>
                  <a:pt x="0" y="1619"/>
                </a:cubicBezTo>
                <a:cubicBezTo>
                  <a:pt x="2763" y="3429"/>
                  <a:pt x="5334" y="5048"/>
                  <a:pt x="8573" y="4667"/>
                </a:cubicBezTo>
                <a:cubicBezTo>
                  <a:pt x="9335" y="6191"/>
                  <a:pt x="12002" y="5620"/>
                  <a:pt x="14002" y="6096"/>
                </a:cubicBezTo>
                <a:cubicBezTo>
                  <a:pt x="14383" y="5239"/>
                  <a:pt x="12954" y="6001"/>
                  <a:pt x="13050" y="5144"/>
                </a:cubicBezTo>
                <a:cubicBezTo>
                  <a:pt x="14288" y="4763"/>
                  <a:pt x="14859" y="6286"/>
                  <a:pt x="16003" y="6286"/>
                </a:cubicBezTo>
                <a:cubicBezTo>
                  <a:pt x="15621" y="7715"/>
                  <a:pt x="15145" y="6953"/>
                  <a:pt x="14764" y="7429"/>
                </a:cubicBezTo>
                <a:close/>
                <a:moveTo>
                  <a:pt x="2096" y="1905"/>
                </a:moveTo>
                <a:cubicBezTo>
                  <a:pt x="2667" y="1619"/>
                  <a:pt x="3429" y="1619"/>
                  <a:pt x="3525" y="2667"/>
                </a:cubicBezTo>
                <a:cubicBezTo>
                  <a:pt x="2953" y="3239"/>
                  <a:pt x="2381" y="2381"/>
                  <a:pt x="2096" y="1905"/>
                </a:cubicBezTo>
                <a:close/>
              </a:path>
            </a:pathLst>
          </a:custGeom>
          <a:solidFill>
            <a:srgbClr val="237E85"/>
          </a:solidFill>
          <a:ln w="9525" cap="flat">
            <a:noFill/>
            <a:prstDash val="solid"/>
            <a:miter/>
          </a:ln>
        </p:spPr>
        <p:txBody>
          <a:bodyPr rtlCol="0" anchor="ctr"/>
          <a:lstStyle/>
          <a:p>
            <a:endParaRPr lang="en-US"/>
          </a:p>
        </p:txBody>
      </p:sp>
      <p:sp>
        <p:nvSpPr>
          <p:cNvPr id="966" name="צורה חופשית: צורה 939">
            <a:extLst>
              <a:ext uri="{FF2B5EF4-FFF2-40B4-BE49-F238E27FC236}">
                <a16:creationId xmlns:a16="http://schemas.microsoft.com/office/drawing/2014/main" id="{1828B989-E658-40CA-9D40-8730F5B88789}"/>
              </a:ext>
            </a:extLst>
          </p:cNvPr>
          <p:cNvSpPr/>
          <p:nvPr userDrawn="1"/>
        </p:nvSpPr>
        <p:spPr>
          <a:xfrm>
            <a:off x="5631942" y="590356"/>
            <a:ext cx="856" cy="3050"/>
          </a:xfrm>
          <a:custGeom>
            <a:avLst/>
            <a:gdLst>
              <a:gd name="connsiteX0" fmla="*/ 857 w 856"/>
              <a:gd name="connsiteY0" fmla="*/ 3 h 3050"/>
              <a:gd name="connsiteX1" fmla="*/ 0 w 856"/>
              <a:gd name="connsiteY1" fmla="*/ 3051 h 3050"/>
              <a:gd name="connsiteX2" fmla="*/ 857 w 856"/>
              <a:gd name="connsiteY2" fmla="*/ 3 h 3050"/>
            </a:gdLst>
            <a:ahLst/>
            <a:cxnLst>
              <a:cxn ang="0">
                <a:pos x="connsiteX0" y="connsiteY0"/>
              </a:cxn>
              <a:cxn ang="0">
                <a:pos x="connsiteX1" y="connsiteY1"/>
              </a:cxn>
              <a:cxn ang="0">
                <a:pos x="connsiteX2" y="connsiteY2"/>
              </a:cxn>
            </a:cxnLst>
            <a:rect l="l" t="t" r="r" b="b"/>
            <a:pathLst>
              <a:path w="856" h="3050">
                <a:moveTo>
                  <a:pt x="857" y="3"/>
                </a:moveTo>
                <a:cubicBezTo>
                  <a:pt x="476" y="-92"/>
                  <a:pt x="285" y="2194"/>
                  <a:pt x="0" y="3051"/>
                </a:cubicBezTo>
                <a:cubicBezTo>
                  <a:pt x="666" y="2479"/>
                  <a:pt x="285" y="1622"/>
                  <a:pt x="857" y="3"/>
                </a:cubicBezTo>
                <a:close/>
              </a:path>
            </a:pathLst>
          </a:custGeom>
          <a:solidFill>
            <a:srgbClr val="237E85"/>
          </a:solidFill>
          <a:ln w="9525" cap="flat">
            <a:noFill/>
            <a:prstDash val="solid"/>
            <a:miter/>
          </a:ln>
        </p:spPr>
        <p:txBody>
          <a:bodyPr rtlCol="0" anchor="ctr"/>
          <a:lstStyle/>
          <a:p>
            <a:endParaRPr lang="en-US"/>
          </a:p>
        </p:txBody>
      </p:sp>
      <p:sp>
        <p:nvSpPr>
          <p:cNvPr id="967" name="צורה חופשית: צורה 940">
            <a:extLst>
              <a:ext uri="{FF2B5EF4-FFF2-40B4-BE49-F238E27FC236}">
                <a16:creationId xmlns:a16="http://schemas.microsoft.com/office/drawing/2014/main" id="{83D8262A-7FC6-4D24-971E-15ADA8FEF7CB}"/>
              </a:ext>
            </a:extLst>
          </p:cNvPr>
          <p:cNvSpPr/>
          <p:nvPr userDrawn="1"/>
        </p:nvSpPr>
        <p:spPr>
          <a:xfrm>
            <a:off x="5654557" y="520467"/>
            <a:ext cx="1006" cy="1502"/>
          </a:xfrm>
          <a:custGeom>
            <a:avLst/>
            <a:gdLst>
              <a:gd name="connsiteX0" fmla="*/ 1007 w 1006"/>
              <a:gd name="connsiteY0" fmla="*/ 169 h 1502"/>
              <a:gd name="connsiteX1" fmla="*/ 54 w 1006"/>
              <a:gd name="connsiteY1" fmla="*/ 1026 h 1502"/>
              <a:gd name="connsiteX2" fmla="*/ 531 w 1006"/>
              <a:gd name="connsiteY2" fmla="*/ 1502 h 1502"/>
              <a:gd name="connsiteX3" fmla="*/ 1007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7" y="169"/>
                </a:moveTo>
                <a:cubicBezTo>
                  <a:pt x="1007" y="-498"/>
                  <a:pt x="244" y="1026"/>
                  <a:pt x="54" y="1026"/>
                </a:cubicBezTo>
                <a:cubicBezTo>
                  <a:pt x="-232" y="2264"/>
                  <a:pt x="721" y="264"/>
                  <a:pt x="531" y="1502"/>
                </a:cubicBezTo>
                <a:cubicBezTo>
                  <a:pt x="721" y="1217"/>
                  <a:pt x="625" y="169"/>
                  <a:pt x="1007" y="169"/>
                </a:cubicBezTo>
                <a:close/>
              </a:path>
            </a:pathLst>
          </a:custGeom>
          <a:solidFill>
            <a:srgbClr val="237E85"/>
          </a:solidFill>
          <a:ln w="9525" cap="flat">
            <a:noFill/>
            <a:prstDash val="solid"/>
            <a:miter/>
          </a:ln>
        </p:spPr>
        <p:txBody>
          <a:bodyPr rtlCol="0" anchor="ctr"/>
          <a:lstStyle/>
          <a:p>
            <a:endParaRPr lang="en-US"/>
          </a:p>
        </p:txBody>
      </p:sp>
      <p:sp>
        <p:nvSpPr>
          <p:cNvPr id="968" name="צורה חופשית: צורה 941">
            <a:extLst>
              <a:ext uri="{FF2B5EF4-FFF2-40B4-BE49-F238E27FC236}">
                <a16:creationId xmlns:a16="http://schemas.microsoft.com/office/drawing/2014/main" id="{53B90298-736B-4B0F-A07A-5BCB5F7F499F}"/>
              </a:ext>
            </a:extLst>
          </p:cNvPr>
          <p:cNvSpPr/>
          <p:nvPr userDrawn="1"/>
        </p:nvSpPr>
        <p:spPr>
          <a:xfrm>
            <a:off x="5651809" y="525875"/>
            <a:ext cx="897" cy="1238"/>
          </a:xfrm>
          <a:custGeom>
            <a:avLst/>
            <a:gdLst>
              <a:gd name="connsiteX0" fmla="*/ 231 w 897"/>
              <a:gd name="connsiteY0" fmla="*/ 0 h 1238"/>
              <a:gd name="connsiteX1" fmla="*/ 898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8" y="1238"/>
                </a:cubicBezTo>
                <a:cubicBezTo>
                  <a:pt x="802" y="381"/>
                  <a:pt x="421" y="0"/>
                  <a:pt x="231" y="0"/>
                </a:cubicBezTo>
                <a:close/>
              </a:path>
            </a:pathLst>
          </a:custGeom>
          <a:solidFill>
            <a:srgbClr val="237E85"/>
          </a:solidFill>
          <a:ln w="9525" cap="flat">
            <a:noFill/>
            <a:prstDash val="solid"/>
            <a:miter/>
          </a:ln>
        </p:spPr>
        <p:txBody>
          <a:bodyPr rtlCol="0" anchor="ctr"/>
          <a:lstStyle/>
          <a:p>
            <a:endParaRPr lang="en-US"/>
          </a:p>
        </p:txBody>
      </p:sp>
      <p:sp>
        <p:nvSpPr>
          <p:cNvPr id="969" name="צורה חופשית: צורה 942">
            <a:extLst>
              <a:ext uri="{FF2B5EF4-FFF2-40B4-BE49-F238E27FC236}">
                <a16:creationId xmlns:a16="http://schemas.microsoft.com/office/drawing/2014/main" id="{8A3FC706-C08B-4CF6-B9C5-BF849D44805E}"/>
              </a:ext>
            </a:extLst>
          </p:cNvPr>
          <p:cNvSpPr/>
          <p:nvPr userDrawn="1"/>
        </p:nvSpPr>
        <p:spPr>
          <a:xfrm>
            <a:off x="5653364" y="52587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199" y="286"/>
                  <a:pt x="9" y="0"/>
                </a:cubicBezTo>
                <a:cubicBezTo>
                  <a:pt x="-86" y="857"/>
                  <a:pt x="581" y="286"/>
                  <a:pt x="771" y="572"/>
                </a:cubicBezTo>
                <a:close/>
              </a:path>
            </a:pathLst>
          </a:custGeom>
          <a:solidFill>
            <a:srgbClr val="237E85"/>
          </a:solidFill>
          <a:ln w="9525" cap="flat">
            <a:noFill/>
            <a:prstDash val="solid"/>
            <a:miter/>
          </a:ln>
        </p:spPr>
        <p:txBody>
          <a:bodyPr rtlCol="0" anchor="ctr"/>
          <a:lstStyle/>
          <a:p>
            <a:endParaRPr lang="en-US"/>
          </a:p>
        </p:txBody>
      </p:sp>
      <p:sp>
        <p:nvSpPr>
          <p:cNvPr id="970" name="צורה חופשית: צורה 943">
            <a:extLst>
              <a:ext uri="{FF2B5EF4-FFF2-40B4-BE49-F238E27FC236}">
                <a16:creationId xmlns:a16="http://schemas.microsoft.com/office/drawing/2014/main" id="{0EA66499-4475-4CA2-86AA-B75C5C52F58F}"/>
              </a:ext>
            </a:extLst>
          </p:cNvPr>
          <p:cNvSpPr/>
          <p:nvPr userDrawn="1"/>
        </p:nvSpPr>
        <p:spPr>
          <a:xfrm>
            <a:off x="5660067" y="527113"/>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237E85"/>
          </a:solidFill>
          <a:ln w="9525" cap="flat">
            <a:noFill/>
            <a:prstDash val="solid"/>
            <a:miter/>
          </a:ln>
        </p:spPr>
        <p:txBody>
          <a:bodyPr rtlCol="0" anchor="ctr"/>
          <a:lstStyle/>
          <a:p>
            <a:endParaRPr lang="en-US"/>
          </a:p>
        </p:txBody>
      </p:sp>
      <p:sp>
        <p:nvSpPr>
          <p:cNvPr id="971" name="צורה חופשית: צורה 944">
            <a:extLst>
              <a:ext uri="{FF2B5EF4-FFF2-40B4-BE49-F238E27FC236}">
                <a16:creationId xmlns:a16="http://schemas.microsoft.com/office/drawing/2014/main" id="{97AD5AA7-8918-43C9-9B25-7A5F5266D4DB}"/>
              </a:ext>
            </a:extLst>
          </p:cNvPr>
          <p:cNvSpPr/>
          <p:nvPr userDrawn="1"/>
        </p:nvSpPr>
        <p:spPr>
          <a:xfrm>
            <a:off x="5657945" y="521758"/>
            <a:ext cx="1354" cy="954"/>
          </a:xfrm>
          <a:custGeom>
            <a:avLst/>
            <a:gdLst>
              <a:gd name="connsiteX0" fmla="*/ 1334 w 1354"/>
              <a:gd name="connsiteY0" fmla="*/ 593 h 954"/>
              <a:gd name="connsiteX1" fmla="*/ 0 w 1354"/>
              <a:gd name="connsiteY1" fmla="*/ 593 h 954"/>
              <a:gd name="connsiteX2" fmla="*/ 1334 w 1354"/>
              <a:gd name="connsiteY2" fmla="*/ 593 h 954"/>
            </a:gdLst>
            <a:ahLst/>
            <a:cxnLst>
              <a:cxn ang="0">
                <a:pos x="connsiteX0" y="connsiteY0"/>
              </a:cxn>
              <a:cxn ang="0">
                <a:pos x="connsiteX1" y="connsiteY1"/>
              </a:cxn>
              <a:cxn ang="0">
                <a:pos x="connsiteX2" y="connsiteY2"/>
              </a:cxn>
            </a:cxnLst>
            <a:rect l="l" t="t" r="r" b="b"/>
            <a:pathLst>
              <a:path w="1354" h="954">
                <a:moveTo>
                  <a:pt x="1334" y="593"/>
                </a:moveTo>
                <a:cubicBezTo>
                  <a:pt x="1524" y="-741"/>
                  <a:pt x="381" y="593"/>
                  <a:pt x="0" y="593"/>
                </a:cubicBezTo>
                <a:cubicBezTo>
                  <a:pt x="95" y="1640"/>
                  <a:pt x="952" y="21"/>
                  <a:pt x="1334" y="593"/>
                </a:cubicBezTo>
                <a:close/>
              </a:path>
            </a:pathLst>
          </a:custGeom>
          <a:solidFill>
            <a:srgbClr val="237E85"/>
          </a:solidFill>
          <a:ln w="9525" cap="flat">
            <a:noFill/>
            <a:prstDash val="solid"/>
            <a:miter/>
          </a:ln>
        </p:spPr>
        <p:txBody>
          <a:bodyPr rtlCol="0" anchor="ctr"/>
          <a:lstStyle/>
          <a:p>
            <a:endParaRPr lang="en-US"/>
          </a:p>
        </p:txBody>
      </p:sp>
      <p:sp>
        <p:nvSpPr>
          <p:cNvPr id="972" name="צורה חופשית: צורה 945">
            <a:extLst>
              <a:ext uri="{FF2B5EF4-FFF2-40B4-BE49-F238E27FC236}">
                <a16:creationId xmlns:a16="http://schemas.microsoft.com/office/drawing/2014/main" id="{D4C95C2B-D910-4314-BF0C-2A95991490F4}"/>
              </a:ext>
            </a:extLst>
          </p:cNvPr>
          <p:cNvSpPr/>
          <p:nvPr userDrawn="1"/>
        </p:nvSpPr>
        <p:spPr>
          <a:xfrm>
            <a:off x="5650316" y="604055"/>
            <a:ext cx="866" cy="686"/>
          </a:xfrm>
          <a:custGeom>
            <a:avLst/>
            <a:gdLst>
              <a:gd name="connsiteX0" fmla="*/ 866 w 866"/>
              <a:gd name="connsiteY0" fmla="*/ 687 h 686"/>
              <a:gd name="connsiteX1" fmla="*/ 9 w 866"/>
              <a:gd name="connsiteY1" fmla="*/ 115 h 686"/>
              <a:gd name="connsiteX2" fmla="*/ 866 w 866"/>
              <a:gd name="connsiteY2" fmla="*/ 687 h 686"/>
            </a:gdLst>
            <a:ahLst/>
            <a:cxnLst>
              <a:cxn ang="0">
                <a:pos x="connsiteX0" y="connsiteY0"/>
              </a:cxn>
              <a:cxn ang="0">
                <a:pos x="connsiteX1" y="connsiteY1"/>
              </a:cxn>
              <a:cxn ang="0">
                <a:pos x="connsiteX2" y="connsiteY2"/>
              </a:cxn>
            </a:cxnLst>
            <a:rect l="l" t="t" r="r" b="b"/>
            <a:pathLst>
              <a:path w="866" h="686">
                <a:moveTo>
                  <a:pt x="866" y="687"/>
                </a:moveTo>
                <a:cubicBezTo>
                  <a:pt x="866" y="-266"/>
                  <a:pt x="390" y="20"/>
                  <a:pt x="9" y="115"/>
                </a:cubicBezTo>
                <a:cubicBezTo>
                  <a:pt x="-86" y="877"/>
                  <a:pt x="581" y="401"/>
                  <a:pt x="866" y="687"/>
                </a:cubicBezTo>
                <a:close/>
              </a:path>
            </a:pathLst>
          </a:custGeom>
          <a:solidFill>
            <a:srgbClr val="237E85"/>
          </a:solidFill>
          <a:ln w="9525" cap="flat">
            <a:noFill/>
            <a:prstDash val="solid"/>
            <a:miter/>
          </a:ln>
        </p:spPr>
        <p:txBody>
          <a:bodyPr rtlCol="0" anchor="ctr"/>
          <a:lstStyle/>
          <a:p>
            <a:endParaRPr lang="en-US"/>
          </a:p>
        </p:txBody>
      </p:sp>
      <p:sp>
        <p:nvSpPr>
          <p:cNvPr id="973" name="צורה חופשית: צורה 946">
            <a:extLst>
              <a:ext uri="{FF2B5EF4-FFF2-40B4-BE49-F238E27FC236}">
                <a16:creationId xmlns:a16="http://schemas.microsoft.com/office/drawing/2014/main" id="{A0A08195-10FD-4C7B-9006-353441839F8D}"/>
              </a:ext>
            </a:extLst>
          </p:cNvPr>
          <p:cNvSpPr/>
          <p:nvPr userDrawn="1"/>
        </p:nvSpPr>
        <p:spPr>
          <a:xfrm>
            <a:off x="5632513" y="521920"/>
            <a:ext cx="85639" cy="96460"/>
          </a:xfrm>
          <a:custGeom>
            <a:avLst/>
            <a:gdLst>
              <a:gd name="connsiteX0" fmla="*/ 83344 w 85639"/>
              <a:gd name="connsiteY0" fmla="*/ 23577 h 96460"/>
              <a:gd name="connsiteX1" fmla="*/ 78676 w 85639"/>
              <a:gd name="connsiteY1" fmla="*/ 21195 h 96460"/>
              <a:gd name="connsiteX2" fmla="*/ 78962 w 85639"/>
              <a:gd name="connsiteY2" fmla="*/ 20910 h 96460"/>
              <a:gd name="connsiteX3" fmla="*/ 68961 w 85639"/>
              <a:gd name="connsiteY3" fmla="*/ 19671 h 96460"/>
              <a:gd name="connsiteX4" fmla="*/ 69342 w 85639"/>
              <a:gd name="connsiteY4" fmla="*/ 20148 h 96460"/>
              <a:gd name="connsiteX5" fmla="*/ 68485 w 85639"/>
              <a:gd name="connsiteY5" fmla="*/ 19862 h 96460"/>
              <a:gd name="connsiteX6" fmla="*/ 64770 w 85639"/>
              <a:gd name="connsiteY6" fmla="*/ 18528 h 96460"/>
              <a:gd name="connsiteX7" fmla="*/ 65246 w 85639"/>
              <a:gd name="connsiteY7" fmla="*/ 17957 h 96460"/>
              <a:gd name="connsiteX8" fmla="*/ 53911 w 85639"/>
              <a:gd name="connsiteY8" fmla="*/ 12337 h 96460"/>
              <a:gd name="connsiteX9" fmla="*/ 53721 w 85639"/>
              <a:gd name="connsiteY9" fmla="*/ 13004 h 96460"/>
              <a:gd name="connsiteX10" fmla="*/ 51625 w 85639"/>
              <a:gd name="connsiteY10" fmla="*/ 11766 h 96460"/>
              <a:gd name="connsiteX11" fmla="*/ 56292 w 85639"/>
              <a:gd name="connsiteY11" fmla="*/ 15195 h 96460"/>
              <a:gd name="connsiteX12" fmla="*/ 51911 w 85639"/>
              <a:gd name="connsiteY12" fmla="*/ 14718 h 96460"/>
              <a:gd name="connsiteX13" fmla="*/ 54673 w 85639"/>
              <a:gd name="connsiteY13" fmla="*/ 16147 h 96460"/>
              <a:gd name="connsiteX14" fmla="*/ 49911 w 85639"/>
              <a:gd name="connsiteY14" fmla="*/ 15195 h 96460"/>
              <a:gd name="connsiteX15" fmla="*/ 51530 w 85639"/>
              <a:gd name="connsiteY15" fmla="*/ 15290 h 96460"/>
              <a:gd name="connsiteX16" fmla="*/ 50387 w 85639"/>
              <a:gd name="connsiteY16" fmla="*/ 13861 h 96460"/>
              <a:gd name="connsiteX17" fmla="*/ 38385 w 85639"/>
              <a:gd name="connsiteY17" fmla="*/ 9575 h 96460"/>
              <a:gd name="connsiteX18" fmla="*/ 37719 w 85639"/>
              <a:gd name="connsiteY18" fmla="*/ 8718 h 96460"/>
              <a:gd name="connsiteX19" fmla="*/ 27337 w 85639"/>
              <a:gd name="connsiteY19" fmla="*/ 6336 h 96460"/>
              <a:gd name="connsiteX20" fmla="*/ 27622 w 85639"/>
              <a:gd name="connsiteY20" fmla="*/ 6051 h 96460"/>
              <a:gd name="connsiteX21" fmla="*/ 25050 w 85639"/>
              <a:gd name="connsiteY21" fmla="*/ 4241 h 96460"/>
              <a:gd name="connsiteX22" fmla="*/ 26003 w 85639"/>
              <a:gd name="connsiteY22" fmla="*/ 3765 h 96460"/>
              <a:gd name="connsiteX23" fmla="*/ 24574 w 85639"/>
              <a:gd name="connsiteY23" fmla="*/ 3384 h 96460"/>
              <a:gd name="connsiteX24" fmla="*/ 25050 w 85639"/>
              <a:gd name="connsiteY24" fmla="*/ 3098 h 96460"/>
              <a:gd name="connsiteX25" fmla="*/ 24289 w 85639"/>
              <a:gd name="connsiteY25" fmla="*/ 1098 h 96460"/>
              <a:gd name="connsiteX26" fmla="*/ 24669 w 85639"/>
              <a:gd name="connsiteY26" fmla="*/ 431 h 96460"/>
              <a:gd name="connsiteX27" fmla="*/ 24098 w 85639"/>
              <a:gd name="connsiteY27" fmla="*/ 240 h 96460"/>
              <a:gd name="connsiteX28" fmla="*/ 24669 w 85639"/>
              <a:gd name="connsiteY28" fmla="*/ 2526 h 96460"/>
              <a:gd name="connsiteX29" fmla="*/ 22669 w 85639"/>
              <a:gd name="connsiteY29" fmla="*/ 3860 h 96460"/>
              <a:gd name="connsiteX30" fmla="*/ 25146 w 85639"/>
              <a:gd name="connsiteY30" fmla="*/ 5670 h 96460"/>
              <a:gd name="connsiteX31" fmla="*/ 24765 w 85639"/>
              <a:gd name="connsiteY31" fmla="*/ 6336 h 96460"/>
              <a:gd name="connsiteX32" fmla="*/ 25241 w 85639"/>
              <a:gd name="connsiteY32" fmla="*/ 6051 h 96460"/>
              <a:gd name="connsiteX33" fmla="*/ 24955 w 85639"/>
              <a:gd name="connsiteY33" fmla="*/ 7765 h 96460"/>
              <a:gd name="connsiteX34" fmla="*/ 20860 w 85639"/>
              <a:gd name="connsiteY34" fmla="*/ 5193 h 96460"/>
              <a:gd name="connsiteX35" fmla="*/ 21621 w 85639"/>
              <a:gd name="connsiteY35" fmla="*/ 6146 h 96460"/>
              <a:gd name="connsiteX36" fmla="*/ 21241 w 85639"/>
              <a:gd name="connsiteY36" fmla="*/ 6432 h 96460"/>
              <a:gd name="connsiteX37" fmla="*/ 23336 w 85639"/>
              <a:gd name="connsiteY37" fmla="*/ 7670 h 96460"/>
              <a:gd name="connsiteX38" fmla="*/ 20288 w 85639"/>
              <a:gd name="connsiteY38" fmla="*/ 6812 h 96460"/>
              <a:gd name="connsiteX39" fmla="*/ 20669 w 85639"/>
              <a:gd name="connsiteY39" fmla="*/ 6527 h 96460"/>
              <a:gd name="connsiteX40" fmla="*/ 19145 w 85639"/>
              <a:gd name="connsiteY40" fmla="*/ 6812 h 96460"/>
              <a:gd name="connsiteX41" fmla="*/ 20002 w 85639"/>
              <a:gd name="connsiteY41" fmla="*/ 7003 h 96460"/>
              <a:gd name="connsiteX42" fmla="*/ 19145 w 85639"/>
              <a:gd name="connsiteY42" fmla="*/ 7479 h 96460"/>
              <a:gd name="connsiteX43" fmla="*/ 17240 w 85639"/>
              <a:gd name="connsiteY43" fmla="*/ 8813 h 96460"/>
              <a:gd name="connsiteX44" fmla="*/ 17906 w 85639"/>
              <a:gd name="connsiteY44" fmla="*/ 7860 h 96460"/>
              <a:gd name="connsiteX45" fmla="*/ 18669 w 85639"/>
              <a:gd name="connsiteY45" fmla="*/ 8432 h 96460"/>
              <a:gd name="connsiteX46" fmla="*/ 18573 w 85639"/>
              <a:gd name="connsiteY46" fmla="*/ 7670 h 96460"/>
              <a:gd name="connsiteX47" fmla="*/ 18859 w 85639"/>
              <a:gd name="connsiteY47" fmla="*/ 7384 h 96460"/>
              <a:gd name="connsiteX48" fmla="*/ 17145 w 85639"/>
              <a:gd name="connsiteY48" fmla="*/ 7670 h 96460"/>
              <a:gd name="connsiteX49" fmla="*/ 16954 w 85639"/>
              <a:gd name="connsiteY49" fmla="*/ 9480 h 96460"/>
              <a:gd name="connsiteX50" fmla="*/ 13811 w 85639"/>
              <a:gd name="connsiteY50" fmla="*/ 15957 h 96460"/>
              <a:gd name="connsiteX51" fmla="*/ 16192 w 85639"/>
              <a:gd name="connsiteY51" fmla="*/ 12623 h 96460"/>
              <a:gd name="connsiteX52" fmla="*/ 14288 w 85639"/>
              <a:gd name="connsiteY52" fmla="*/ 16528 h 96460"/>
              <a:gd name="connsiteX53" fmla="*/ 14288 w 85639"/>
              <a:gd name="connsiteY53" fmla="*/ 17290 h 96460"/>
              <a:gd name="connsiteX54" fmla="*/ 14859 w 85639"/>
              <a:gd name="connsiteY54" fmla="*/ 17100 h 96460"/>
              <a:gd name="connsiteX55" fmla="*/ 15621 w 85639"/>
              <a:gd name="connsiteY55" fmla="*/ 15861 h 96460"/>
              <a:gd name="connsiteX56" fmla="*/ 14382 w 85639"/>
              <a:gd name="connsiteY56" fmla="*/ 18052 h 96460"/>
              <a:gd name="connsiteX57" fmla="*/ 13906 w 85639"/>
              <a:gd name="connsiteY57" fmla="*/ 20433 h 96460"/>
              <a:gd name="connsiteX58" fmla="*/ 15240 w 85639"/>
              <a:gd name="connsiteY58" fmla="*/ 17861 h 96460"/>
              <a:gd name="connsiteX59" fmla="*/ 14288 w 85639"/>
              <a:gd name="connsiteY59" fmla="*/ 20529 h 96460"/>
              <a:gd name="connsiteX60" fmla="*/ 13811 w 85639"/>
              <a:gd name="connsiteY60" fmla="*/ 20433 h 96460"/>
              <a:gd name="connsiteX61" fmla="*/ 12287 w 85639"/>
              <a:gd name="connsiteY61" fmla="*/ 24053 h 96460"/>
              <a:gd name="connsiteX62" fmla="*/ 11620 w 85639"/>
              <a:gd name="connsiteY62" fmla="*/ 26053 h 96460"/>
              <a:gd name="connsiteX63" fmla="*/ 11716 w 85639"/>
              <a:gd name="connsiteY63" fmla="*/ 27196 h 96460"/>
              <a:gd name="connsiteX64" fmla="*/ 10001 w 85639"/>
              <a:gd name="connsiteY64" fmla="*/ 31101 h 96460"/>
              <a:gd name="connsiteX65" fmla="*/ 10191 w 85639"/>
              <a:gd name="connsiteY65" fmla="*/ 31863 h 96460"/>
              <a:gd name="connsiteX66" fmla="*/ 9144 w 85639"/>
              <a:gd name="connsiteY66" fmla="*/ 34816 h 96460"/>
              <a:gd name="connsiteX67" fmla="*/ 9620 w 85639"/>
              <a:gd name="connsiteY67" fmla="*/ 35673 h 96460"/>
              <a:gd name="connsiteX68" fmla="*/ 8667 w 85639"/>
              <a:gd name="connsiteY68" fmla="*/ 37197 h 96460"/>
              <a:gd name="connsiteX69" fmla="*/ 7715 w 85639"/>
              <a:gd name="connsiteY69" fmla="*/ 39864 h 96460"/>
              <a:gd name="connsiteX70" fmla="*/ 6953 w 85639"/>
              <a:gd name="connsiteY70" fmla="*/ 39674 h 96460"/>
              <a:gd name="connsiteX71" fmla="*/ 7334 w 85639"/>
              <a:gd name="connsiteY71" fmla="*/ 40531 h 96460"/>
              <a:gd name="connsiteX72" fmla="*/ 6382 w 85639"/>
              <a:gd name="connsiteY72" fmla="*/ 41769 h 96460"/>
              <a:gd name="connsiteX73" fmla="*/ 6477 w 85639"/>
              <a:gd name="connsiteY73" fmla="*/ 43293 h 96460"/>
              <a:gd name="connsiteX74" fmla="*/ 2953 w 85639"/>
              <a:gd name="connsiteY74" fmla="*/ 51485 h 96460"/>
              <a:gd name="connsiteX75" fmla="*/ 2191 w 85639"/>
              <a:gd name="connsiteY75" fmla="*/ 53485 h 96460"/>
              <a:gd name="connsiteX76" fmla="*/ 2857 w 85639"/>
              <a:gd name="connsiteY76" fmla="*/ 53676 h 96460"/>
              <a:gd name="connsiteX77" fmla="*/ 2095 w 85639"/>
              <a:gd name="connsiteY77" fmla="*/ 54914 h 96460"/>
              <a:gd name="connsiteX78" fmla="*/ 2667 w 85639"/>
              <a:gd name="connsiteY78" fmla="*/ 54723 h 96460"/>
              <a:gd name="connsiteX79" fmla="*/ 2476 w 85639"/>
              <a:gd name="connsiteY79" fmla="*/ 56819 h 96460"/>
              <a:gd name="connsiteX80" fmla="*/ 3238 w 85639"/>
              <a:gd name="connsiteY80" fmla="*/ 59581 h 96460"/>
              <a:gd name="connsiteX81" fmla="*/ 2476 w 85639"/>
              <a:gd name="connsiteY81" fmla="*/ 60438 h 96460"/>
              <a:gd name="connsiteX82" fmla="*/ 2667 w 85639"/>
              <a:gd name="connsiteY82" fmla="*/ 59772 h 96460"/>
              <a:gd name="connsiteX83" fmla="*/ 1714 w 85639"/>
              <a:gd name="connsiteY83" fmla="*/ 62058 h 96460"/>
              <a:gd name="connsiteX84" fmla="*/ 857 w 85639"/>
              <a:gd name="connsiteY84" fmla="*/ 62534 h 96460"/>
              <a:gd name="connsiteX85" fmla="*/ 1428 w 85639"/>
              <a:gd name="connsiteY85" fmla="*/ 62724 h 96460"/>
              <a:gd name="connsiteX86" fmla="*/ 1238 w 85639"/>
              <a:gd name="connsiteY86" fmla="*/ 64534 h 96460"/>
              <a:gd name="connsiteX87" fmla="*/ 571 w 85639"/>
              <a:gd name="connsiteY87" fmla="*/ 66534 h 96460"/>
              <a:gd name="connsiteX88" fmla="*/ 0 w 85639"/>
              <a:gd name="connsiteY88" fmla="*/ 67106 h 96460"/>
              <a:gd name="connsiteX89" fmla="*/ 1428 w 85639"/>
              <a:gd name="connsiteY89" fmla="*/ 67487 h 96460"/>
              <a:gd name="connsiteX90" fmla="*/ 1333 w 85639"/>
              <a:gd name="connsiteY90" fmla="*/ 68154 h 96460"/>
              <a:gd name="connsiteX91" fmla="*/ 762 w 85639"/>
              <a:gd name="connsiteY91" fmla="*/ 69868 h 96460"/>
              <a:gd name="connsiteX92" fmla="*/ 952 w 85639"/>
              <a:gd name="connsiteY92" fmla="*/ 70630 h 96460"/>
              <a:gd name="connsiteX93" fmla="*/ 95 w 85639"/>
              <a:gd name="connsiteY93" fmla="*/ 72249 h 96460"/>
              <a:gd name="connsiteX94" fmla="*/ 2000 w 85639"/>
              <a:gd name="connsiteY94" fmla="*/ 71297 h 96460"/>
              <a:gd name="connsiteX95" fmla="*/ 2000 w 85639"/>
              <a:gd name="connsiteY95" fmla="*/ 70249 h 96460"/>
              <a:gd name="connsiteX96" fmla="*/ 3524 w 85639"/>
              <a:gd name="connsiteY96" fmla="*/ 75393 h 96460"/>
              <a:gd name="connsiteX97" fmla="*/ 3905 w 85639"/>
              <a:gd name="connsiteY97" fmla="*/ 76917 h 96460"/>
              <a:gd name="connsiteX98" fmla="*/ 6286 w 85639"/>
              <a:gd name="connsiteY98" fmla="*/ 77583 h 96460"/>
              <a:gd name="connsiteX99" fmla="*/ 5048 w 85639"/>
              <a:gd name="connsiteY99" fmla="*/ 78726 h 96460"/>
              <a:gd name="connsiteX100" fmla="*/ 6477 w 85639"/>
              <a:gd name="connsiteY100" fmla="*/ 80250 h 96460"/>
              <a:gd name="connsiteX101" fmla="*/ 6953 w 85639"/>
              <a:gd name="connsiteY101" fmla="*/ 79679 h 96460"/>
              <a:gd name="connsiteX102" fmla="*/ 6667 w 85639"/>
              <a:gd name="connsiteY102" fmla="*/ 79965 h 96460"/>
              <a:gd name="connsiteX103" fmla="*/ 13906 w 85639"/>
              <a:gd name="connsiteY103" fmla="*/ 81489 h 96460"/>
              <a:gd name="connsiteX104" fmla="*/ 14097 w 85639"/>
              <a:gd name="connsiteY104" fmla="*/ 80441 h 96460"/>
              <a:gd name="connsiteX105" fmla="*/ 14288 w 85639"/>
              <a:gd name="connsiteY105" fmla="*/ 81203 h 96460"/>
              <a:gd name="connsiteX106" fmla="*/ 15335 w 85639"/>
              <a:gd name="connsiteY106" fmla="*/ 82632 h 96460"/>
              <a:gd name="connsiteX107" fmla="*/ 16002 w 85639"/>
              <a:gd name="connsiteY107" fmla="*/ 81012 h 96460"/>
              <a:gd name="connsiteX108" fmla="*/ 17050 w 85639"/>
              <a:gd name="connsiteY108" fmla="*/ 82060 h 96460"/>
              <a:gd name="connsiteX109" fmla="*/ 16669 w 85639"/>
              <a:gd name="connsiteY109" fmla="*/ 81203 h 96460"/>
              <a:gd name="connsiteX110" fmla="*/ 17526 w 85639"/>
              <a:gd name="connsiteY110" fmla="*/ 81489 h 96460"/>
              <a:gd name="connsiteX111" fmla="*/ 17145 w 85639"/>
              <a:gd name="connsiteY111" fmla="*/ 81774 h 96460"/>
              <a:gd name="connsiteX112" fmla="*/ 17621 w 85639"/>
              <a:gd name="connsiteY112" fmla="*/ 82251 h 96460"/>
              <a:gd name="connsiteX113" fmla="*/ 17716 w 85639"/>
              <a:gd name="connsiteY113" fmla="*/ 81584 h 96460"/>
              <a:gd name="connsiteX114" fmla="*/ 19907 w 85639"/>
              <a:gd name="connsiteY114" fmla="*/ 82536 h 96460"/>
              <a:gd name="connsiteX115" fmla="*/ 19621 w 85639"/>
              <a:gd name="connsiteY115" fmla="*/ 83584 h 96460"/>
              <a:gd name="connsiteX116" fmla="*/ 20478 w 85639"/>
              <a:gd name="connsiteY116" fmla="*/ 83870 h 96460"/>
              <a:gd name="connsiteX117" fmla="*/ 19907 w 85639"/>
              <a:gd name="connsiteY117" fmla="*/ 83013 h 96460"/>
              <a:gd name="connsiteX118" fmla="*/ 22003 w 85639"/>
              <a:gd name="connsiteY118" fmla="*/ 83584 h 96460"/>
              <a:gd name="connsiteX119" fmla="*/ 21050 w 85639"/>
              <a:gd name="connsiteY119" fmla="*/ 84060 h 96460"/>
              <a:gd name="connsiteX120" fmla="*/ 22574 w 85639"/>
              <a:gd name="connsiteY120" fmla="*/ 84822 h 96460"/>
              <a:gd name="connsiteX121" fmla="*/ 23336 w 85639"/>
              <a:gd name="connsiteY121" fmla="*/ 84251 h 96460"/>
              <a:gd name="connsiteX122" fmla="*/ 23146 w 85639"/>
              <a:gd name="connsiteY122" fmla="*/ 85299 h 96460"/>
              <a:gd name="connsiteX123" fmla="*/ 24955 w 85639"/>
              <a:gd name="connsiteY123" fmla="*/ 86156 h 96460"/>
              <a:gd name="connsiteX124" fmla="*/ 24479 w 85639"/>
              <a:gd name="connsiteY124" fmla="*/ 85299 h 96460"/>
              <a:gd name="connsiteX125" fmla="*/ 25908 w 85639"/>
              <a:gd name="connsiteY125" fmla="*/ 86061 h 96460"/>
              <a:gd name="connsiteX126" fmla="*/ 24955 w 85639"/>
              <a:gd name="connsiteY126" fmla="*/ 86918 h 96460"/>
              <a:gd name="connsiteX127" fmla="*/ 25336 w 85639"/>
              <a:gd name="connsiteY127" fmla="*/ 87775 h 96460"/>
              <a:gd name="connsiteX128" fmla="*/ 25527 w 85639"/>
              <a:gd name="connsiteY128" fmla="*/ 86727 h 96460"/>
              <a:gd name="connsiteX129" fmla="*/ 32004 w 85639"/>
              <a:gd name="connsiteY129" fmla="*/ 90251 h 96460"/>
              <a:gd name="connsiteX130" fmla="*/ 31909 w 85639"/>
              <a:gd name="connsiteY130" fmla="*/ 89871 h 96460"/>
              <a:gd name="connsiteX131" fmla="*/ 40100 w 85639"/>
              <a:gd name="connsiteY131" fmla="*/ 92061 h 96460"/>
              <a:gd name="connsiteX132" fmla="*/ 39433 w 85639"/>
              <a:gd name="connsiteY132" fmla="*/ 92633 h 96460"/>
              <a:gd name="connsiteX133" fmla="*/ 41243 w 85639"/>
              <a:gd name="connsiteY133" fmla="*/ 92728 h 96460"/>
              <a:gd name="connsiteX134" fmla="*/ 41053 w 85639"/>
              <a:gd name="connsiteY134" fmla="*/ 93776 h 96460"/>
              <a:gd name="connsiteX135" fmla="*/ 42291 w 85639"/>
              <a:gd name="connsiteY135" fmla="*/ 94157 h 96460"/>
              <a:gd name="connsiteX136" fmla="*/ 42005 w 85639"/>
              <a:gd name="connsiteY136" fmla="*/ 93395 h 96460"/>
              <a:gd name="connsiteX137" fmla="*/ 52578 w 85639"/>
              <a:gd name="connsiteY137" fmla="*/ 95490 h 96460"/>
              <a:gd name="connsiteX138" fmla="*/ 52292 w 85639"/>
              <a:gd name="connsiteY138" fmla="*/ 95776 h 96460"/>
              <a:gd name="connsiteX139" fmla="*/ 60864 w 85639"/>
              <a:gd name="connsiteY139" fmla="*/ 94443 h 96460"/>
              <a:gd name="connsiteX140" fmla="*/ 61150 w 85639"/>
              <a:gd name="connsiteY140" fmla="*/ 95586 h 96460"/>
              <a:gd name="connsiteX141" fmla="*/ 60864 w 85639"/>
              <a:gd name="connsiteY141" fmla="*/ 96252 h 96460"/>
              <a:gd name="connsiteX142" fmla="*/ 61722 w 85639"/>
              <a:gd name="connsiteY142" fmla="*/ 95776 h 96460"/>
              <a:gd name="connsiteX143" fmla="*/ 61150 w 85639"/>
              <a:gd name="connsiteY143" fmla="*/ 94157 h 96460"/>
              <a:gd name="connsiteX144" fmla="*/ 65531 w 85639"/>
              <a:gd name="connsiteY144" fmla="*/ 93871 h 96460"/>
              <a:gd name="connsiteX145" fmla="*/ 66770 w 85639"/>
              <a:gd name="connsiteY145" fmla="*/ 93109 h 96460"/>
              <a:gd name="connsiteX146" fmla="*/ 66104 w 85639"/>
              <a:gd name="connsiteY146" fmla="*/ 91871 h 96460"/>
              <a:gd name="connsiteX147" fmla="*/ 68008 w 85639"/>
              <a:gd name="connsiteY147" fmla="*/ 92347 h 96460"/>
              <a:gd name="connsiteX148" fmla="*/ 68103 w 85639"/>
              <a:gd name="connsiteY148" fmla="*/ 91966 h 96460"/>
              <a:gd name="connsiteX149" fmla="*/ 68389 w 85639"/>
              <a:gd name="connsiteY149" fmla="*/ 91680 h 96460"/>
              <a:gd name="connsiteX150" fmla="*/ 68008 w 85639"/>
              <a:gd name="connsiteY150" fmla="*/ 91204 h 96460"/>
              <a:gd name="connsiteX151" fmla="*/ 68580 w 85639"/>
              <a:gd name="connsiteY151" fmla="*/ 91014 h 96460"/>
              <a:gd name="connsiteX152" fmla="*/ 69532 w 85639"/>
              <a:gd name="connsiteY152" fmla="*/ 89775 h 96460"/>
              <a:gd name="connsiteX153" fmla="*/ 69818 w 85639"/>
              <a:gd name="connsiteY153" fmla="*/ 87299 h 96460"/>
              <a:gd name="connsiteX154" fmla="*/ 69818 w 85639"/>
              <a:gd name="connsiteY154" fmla="*/ 84727 h 96460"/>
              <a:gd name="connsiteX155" fmla="*/ 71247 w 85639"/>
              <a:gd name="connsiteY155" fmla="*/ 80727 h 96460"/>
              <a:gd name="connsiteX156" fmla="*/ 72294 w 85639"/>
              <a:gd name="connsiteY156" fmla="*/ 81393 h 96460"/>
              <a:gd name="connsiteX157" fmla="*/ 72104 w 85639"/>
              <a:gd name="connsiteY157" fmla="*/ 80250 h 96460"/>
              <a:gd name="connsiteX158" fmla="*/ 73437 w 85639"/>
              <a:gd name="connsiteY158" fmla="*/ 76631 h 96460"/>
              <a:gd name="connsiteX159" fmla="*/ 73819 w 85639"/>
              <a:gd name="connsiteY159" fmla="*/ 75964 h 96460"/>
              <a:gd name="connsiteX160" fmla="*/ 73819 w 85639"/>
              <a:gd name="connsiteY160" fmla="*/ 77012 h 96460"/>
              <a:gd name="connsiteX161" fmla="*/ 73628 w 85639"/>
              <a:gd name="connsiteY161" fmla="*/ 74726 h 96460"/>
              <a:gd name="connsiteX162" fmla="*/ 74771 w 85639"/>
              <a:gd name="connsiteY162" fmla="*/ 73583 h 96460"/>
              <a:gd name="connsiteX163" fmla="*/ 74295 w 85639"/>
              <a:gd name="connsiteY163" fmla="*/ 73107 h 96460"/>
              <a:gd name="connsiteX164" fmla="*/ 75152 w 85639"/>
              <a:gd name="connsiteY164" fmla="*/ 72630 h 96460"/>
              <a:gd name="connsiteX165" fmla="*/ 74580 w 85639"/>
              <a:gd name="connsiteY165" fmla="*/ 72154 h 96460"/>
              <a:gd name="connsiteX166" fmla="*/ 75056 w 85639"/>
              <a:gd name="connsiteY166" fmla="*/ 70440 h 96460"/>
              <a:gd name="connsiteX167" fmla="*/ 75056 w 85639"/>
              <a:gd name="connsiteY167" fmla="*/ 69392 h 96460"/>
              <a:gd name="connsiteX168" fmla="*/ 75629 w 85639"/>
              <a:gd name="connsiteY168" fmla="*/ 68439 h 96460"/>
              <a:gd name="connsiteX169" fmla="*/ 75342 w 85639"/>
              <a:gd name="connsiteY169" fmla="*/ 67963 h 96460"/>
              <a:gd name="connsiteX170" fmla="*/ 76676 w 85639"/>
              <a:gd name="connsiteY170" fmla="*/ 66153 h 96460"/>
              <a:gd name="connsiteX171" fmla="*/ 76009 w 85639"/>
              <a:gd name="connsiteY171" fmla="*/ 65582 h 96460"/>
              <a:gd name="connsiteX172" fmla="*/ 76295 w 85639"/>
              <a:gd name="connsiteY172" fmla="*/ 63486 h 96460"/>
              <a:gd name="connsiteX173" fmla="*/ 76676 w 85639"/>
              <a:gd name="connsiteY173" fmla="*/ 63201 h 96460"/>
              <a:gd name="connsiteX174" fmla="*/ 76771 w 85639"/>
              <a:gd name="connsiteY174" fmla="*/ 61772 h 96460"/>
              <a:gd name="connsiteX175" fmla="*/ 77152 w 85639"/>
              <a:gd name="connsiteY175" fmla="*/ 60819 h 96460"/>
              <a:gd name="connsiteX176" fmla="*/ 78295 w 85639"/>
              <a:gd name="connsiteY176" fmla="*/ 60057 h 96460"/>
              <a:gd name="connsiteX177" fmla="*/ 77057 w 85639"/>
              <a:gd name="connsiteY177" fmla="*/ 60057 h 96460"/>
              <a:gd name="connsiteX178" fmla="*/ 77628 w 85639"/>
              <a:gd name="connsiteY178" fmla="*/ 56533 h 96460"/>
              <a:gd name="connsiteX179" fmla="*/ 78486 w 85639"/>
              <a:gd name="connsiteY179" fmla="*/ 57105 h 96460"/>
              <a:gd name="connsiteX180" fmla="*/ 78010 w 85639"/>
              <a:gd name="connsiteY180" fmla="*/ 58819 h 96460"/>
              <a:gd name="connsiteX181" fmla="*/ 78581 w 85639"/>
              <a:gd name="connsiteY181" fmla="*/ 56819 h 96460"/>
              <a:gd name="connsiteX182" fmla="*/ 79247 w 85639"/>
              <a:gd name="connsiteY182" fmla="*/ 56247 h 96460"/>
              <a:gd name="connsiteX183" fmla="*/ 80486 w 85639"/>
              <a:gd name="connsiteY183" fmla="*/ 48913 h 96460"/>
              <a:gd name="connsiteX184" fmla="*/ 81343 w 85639"/>
              <a:gd name="connsiteY184" fmla="*/ 48723 h 96460"/>
              <a:gd name="connsiteX185" fmla="*/ 80676 w 85639"/>
              <a:gd name="connsiteY185" fmla="*/ 48151 h 96460"/>
              <a:gd name="connsiteX186" fmla="*/ 82200 w 85639"/>
              <a:gd name="connsiteY186" fmla="*/ 46056 h 96460"/>
              <a:gd name="connsiteX187" fmla="*/ 81915 w 85639"/>
              <a:gd name="connsiteY187" fmla="*/ 45294 h 96460"/>
              <a:gd name="connsiteX188" fmla="*/ 83534 w 85639"/>
              <a:gd name="connsiteY188" fmla="*/ 43865 h 96460"/>
              <a:gd name="connsiteX189" fmla="*/ 82677 w 85639"/>
              <a:gd name="connsiteY189" fmla="*/ 40722 h 96460"/>
              <a:gd name="connsiteX190" fmla="*/ 82582 w 85639"/>
              <a:gd name="connsiteY190" fmla="*/ 40722 h 96460"/>
              <a:gd name="connsiteX191" fmla="*/ 82772 w 85639"/>
              <a:gd name="connsiteY191" fmla="*/ 37483 h 96460"/>
              <a:gd name="connsiteX192" fmla="*/ 84010 w 85639"/>
              <a:gd name="connsiteY192" fmla="*/ 29101 h 96460"/>
              <a:gd name="connsiteX193" fmla="*/ 85630 w 85639"/>
              <a:gd name="connsiteY193" fmla="*/ 27006 h 96460"/>
              <a:gd name="connsiteX194" fmla="*/ 83344 w 85639"/>
              <a:gd name="connsiteY194" fmla="*/ 23577 h 96460"/>
              <a:gd name="connsiteX195" fmla="*/ 3047 w 85639"/>
              <a:gd name="connsiteY195" fmla="*/ 56057 h 96460"/>
              <a:gd name="connsiteX196" fmla="*/ 2667 w 85639"/>
              <a:gd name="connsiteY196" fmla="*/ 56724 h 96460"/>
              <a:gd name="connsiteX197" fmla="*/ 3238 w 85639"/>
              <a:gd name="connsiteY197" fmla="*/ 54723 h 96460"/>
              <a:gd name="connsiteX198" fmla="*/ 3047 w 85639"/>
              <a:gd name="connsiteY198" fmla="*/ 56057 h 96460"/>
              <a:gd name="connsiteX199" fmla="*/ 3714 w 85639"/>
              <a:gd name="connsiteY199" fmla="*/ 54057 h 96460"/>
              <a:gd name="connsiteX200" fmla="*/ 3619 w 85639"/>
              <a:gd name="connsiteY200" fmla="*/ 52533 h 96460"/>
              <a:gd name="connsiteX201" fmla="*/ 3714 w 85639"/>
              <a:gd name="connsiteY201" fmla="*/ 54057 h 96460"/>
              <a:gd name="connsiteX202" fmla="*/ 4476 w 85639"/>
              <a:gd name="connsiteY202" fmla="*/ 52437 h 96460"/>
              <a:gd name="connsiteX203" fmla="*/ 4000 w 85639"/>
              <a:gd name="connsiteY203" fmla="*/ 52342 h 96460"/>
              <a:gd name="connsiteX204" fmla="*/ 4763 w 85639"/>
              <a:gd name="connsiteY204" fmla="*/ 51771 h 96460"/>
              <a:gd name="connsiteX205" fmla="*/ 4476 w 85639"/>
              <a:gd name="connsiteY205" fmla="*/ 52437 h 96460"/>
              <a:gd name="connsiteX206" fmla="*/ 16192 w 85639"/>
              <a:gd name="connsiteY206" fmla="*/ 14433 h 96460"/>
              <a:gd name="connsiteX207" fmla="*/ 15525 w 85639"/>
              <a:gd name="connsiteY207" fmla="*/ 14623 h 96460"/>
              <a:gd name="connsiteX208" fmla="*/ 16287 w 85639"/>
              <a:gd name="connsiteY208" fmla="*/ 13766 h 96460"/>
              <a:gd name="connsiteX209" fmla="*/ 16097 w 85639"/>
              <a:gd name="connsiteY209" fmla="*/ 14052 h 96460"/>
              <a:gd name="connsiteX210" fmla="*/ 16192 w 85639"/>
              <a:gd name="connsiteY210" fmla="*/ 14433 h 96460"/>
              <a:gd name="connsiteX211" fmla="*/ 15716 w 85639"/>
              <a:gd name="connsiteY211" fmla="*/ 12813 h 96460"/>
              <a:gd name="connsiteX212" fmla="*/ 17906 w 85639"/>
              <a:gd name="connsiteY212" fmla="*/ 10527 h 96460"/>
              <a:gd name="connsiteX213" fmla="*/ 15716 w 85639"/>
              <a:gd name="connsiteY213" fmla="*/ 12813 h 96460"/>
              <a:gd name="connsiteX214" fmla="*/ 26955 w 85639"/>
              <a:gd name="connsiteY214" fmla="*/ 7098 h 96460"/>
              <a:gd name="connsiteX215" fmla="*/ 28575 w 85639"/>
              <a:gd name="connsiteY215" fmla="*/ 9003 h 96460"/>
              <a:gd name="connsiteX216" fmla="*/ 29527 w 85639"/>
              <a:gd name="connsiteY216" fmla="*/ 9289 h 96460"/>
              <a:gd name="connsiteX217" fmla="*/ 27717 w 85639"/>
              <a:gd name="connsiteY217" fmla="*/ 9575 h 96460"/>
              <a:gd name="connsiteX218" fmla="*/ 27241 w 85639"/>
              <a:gd name="connsiteY218" fmla="*/ 9099 h 96460"/>
              <a:gd name="connsiteX219" fmla="*/ 27813 w 85639"/>
              <a:gd name="connsiteY219" fmla="*/ 8527 h 96460"/>
              <a:gd name="connsiteX220" fmla="*/ 26955 w 85639"/>
              <a:gd name="connsiteY220" fmla="*/ 7098 h 96460"/>
              <a:gd name="connsiteX221" fmla="*/ 28956 w 85639"/>
              <a:gd name="connsiteY221" fmla="*/ 86346 h 96460"/>
              <a:gd name="connsiteX222" fmla="*/ 28098 w 85639"/>
              <a:gd name="connsiteY222" fmla="*/ 85394 h 96460"/>
              <a:gd name="connsiteX223" fmla="*/ 28956 w 85639"/>
              <a:gd name="connsiteY223" fmla="*/ 86346 h 96460"/>
              <a:gd name="connsiteX224" fmla="*/ 25146 w 85639"/>
              <a:gd name="connsiteY224" fmla="*/ 84156 h 96460"/>
              <a:gd name="connsiteX225" fmla="*/ 26098 w 85639"/>
              <a:gd name="connsiteY225" fmla="*/ 84441 h 96460"/>
              <a:gd name="connsiteX226" fmla="*/ 25146 w 85639"/>
              <a:gd name="connsiteY226" fmla="*/ 84156 h 96460"/>
              <a:gd name="connsiteX227" fmla="*/ 27337 w 85639"/>
              <a:gd name="connsiteY227" fmla="*/ 86632 h 96460"/>
              <a:gd name="connsiteX228" fmla="*/ 26575 w 85639"/>
              <a:gd name="connsiteY228" fmla="*/ 86442 h 96460"/>
              <a:gd name="connsiteX229" fmla="*/ 26289 w 85639"/>
              <a:gd name="connsiteY229" fmla="*/ 85965 h 96460"/>
              <a:gd name="connsiteX230" fmla="*/ 29813 w 85639"/>
              <a:gd name="connsiteY230" fmla="*/ 86918 h 96460"/>
              <a:gd name="connsiteX231" fmla="*/ 29432 w 85639"/>
              <a:gd name="connsiteY231" fmla="*/ 86442 h 96460"/>
              <a:gd name="connsiteX232" fmla="*/ 31813 w 85639"/>
              <a:gd name="connsiteY232" fmla="*/ 88537 h 96460"/>
              <a:gd name="connsiteX233" fmla="*/ 27337 w 85639"/>
              <a:gd name="connsiteY233" fmla="*/ 86632 h 96460"/>
              <a:gd name="connsiteX234" fmla="*/ 37814 w 85639"/>
              <a:gd name="connsiteY234" fmla="*/ 10337 h 96460"/>
              <a:gd name="connsiteX235" fmla="*/ 39052 w 85639"/>
              <a:gd name="connsiteY235" fmla="*/ 11004 h 96460"/>
              <a:gd name="connsiteX236" fmla="*/ 37814 w 85639"/>
              <a:gd name="connsiteY236" fmla="*/ 10337 h 96460"/>
              <a:gd name="connsiteX237" fmla="*/ 40386 w 85639"/>
              <a:gd name="connsiteY237" fmla="*/ 11385 h 96460"/>
              <a:gd name="connsiteX238" fmla="*/ 41434 w 85639"/>
              <a:gd name="connsiteY238" fmla="*/ 12432 h 96460"/>
              <a:gd name="connsiteX239" fmla="*/ 40386 w 85639"/>
              <a:gd name="connsiteY239" fmla="*/ 11385 h 96460"/>
              <a:gd name="connsiteX240" fmla="*/ 59531 w 85639"/>
              <a:gd name="connsiteY240" fmla="*/ 16909 h 96460"/>
              <a:gd name="connsiteX241" fmla="*/ 60293 w 85639"/>
              <a:gd name="connsiteY241" fmla="*/ 17861 h 96460"/>
              <a:gd name="connsiteX242" fmla="*/ 59531 w 85639"/>
              <a:gd name="connsiteY242" fmla="*/ 16909 h 96460"/>
              <a:gd name="connsiteX243" fmla="*/ 61626 w 85639"/>
              <a:gd name="connsiteY243" fmla="*/ 17766 h 96460"/>
              <a:gd name="connsiteX244" fmla="*/ 62865 w 85639"/>
              <a:gd name="connsiteY244" fmla="*/ 18433 h 96460"/>
              <a:gd name="connsiteX245" fmla="*/ 61626 w 85639"/>
              <a:gd name="connsiteY245" fmla="*/ 17766 h 96460"/>
              <a:gd name="connsiteX246" fmla="*/ 73914 w 85639"/>
              <a:gd name="connsiteY246" fmla="*/ 21767 h 96460"/>
              <a:gd name="connsiteX247" fmla="*/ 76390 w 85639"/>
              <a:gd name="connsiteY247" fmla="*/ 22815 h 96460"/>
              <a:gd name="connsiteX248" fmla="*/ 73914 w 85639"/>
              <a:gd name="connsiteY248" fmla="*/ 21767 h 9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460">
                <a:moveTo>
                  <a:pt x="83344" y="23577"/>
                </a:moveTo>
                <a:cubicBezTo>
                  <a:pt x="81629" y="23862"/>
                  <a:pt x="79534" y="23100"/>
                  <a:pt x="78676" y="21195"/>
                </a:cubicBezTo>
                <a:cubicBezTo>
                  <a:pt x="78771" y="20814"/>
                  <a:pt x="78867" y="20814"/>
                  <a:pt x="78962" y="20910"/>
                </a:cubicBezTo>
                <a:cubicBezTo>
                  <a:pt x="76200" y="19671"/>
                  <a:pt x="72199" y="21195"/>
                  <a:pt x="68961" y="19671"/>
                </a:cubicBezTo>
                <a:cubicBezTo>
                  <a:pt x="68294" y="19481"/>
                  <a:pt x="69246" y="20338"/>
                  <a:pt x="69342" y="20148"/>
                </a:cubicBezTo>
                <a:cubicBezTo>
                  <a:pt x="69056" y="21291"/>
                  <a:pt x="68294" y="19767"/>
                  <a:pt x="68485" y="19862"/>
                </a:cubicBezTo>
                <a:cubicBezTo>
                  <a:pt x="67627" y="19195"/>
                  <a:pt x="65531" y="18528"/>
                  <a:pt x="64770" y="18528"/>
                </a:cubicBezTo>
                <a:cubicBezTo>
                  <a:pt x="64960" y="17766"/>
                  <a:pt x="65055" y="17957"/>
                  <a:pt x="65246" y="17957"/>
                </a:cubicBezTo>
                <a:cubicBezTo>
                  <a:pt x="62103" y="15576"/>
                  <a:pt x="56292" y="15671"/>
                  <a:pt x="53911" y="12337"/>
                </a:cubicBezTo>
                <a:cubicBezTo>
                  <a:pt x="53816" y="12528"/>
                  <a:pt x="53816" y="12813"/>
                  <a:pt x="53721" y="13004"/>
                </a:cubicBezTo>
                <a:cubicBezTo>
                  <a:pt x="53435" y="11385"/>
                  <a:pt x="52292" y="11956"/>
                  <a:pt x="51625" y="11766"/>
                </a:cubicBezTo>
                <a:cubicBezTo>
                  <a:pt x="52388" y="13575"/>
                  <a:pt x="54959" y="13671"/>
                  <a:pt x="56292" y="15195"/>
                </a:cubicBezTo>
                <a:cubicBezTo>
                  <a:pt x="54769" y="15480"/>
                  <a:pt x="53054" y="14718"/>
                  <a:pt x="51911" y="14718"/>
                </a:cubicBezTo>
                <a:cubicBezTo>
                  <a:pt x="52673" y="15480"/>
                  <a:pt x="53625" y="15957"/>
                  <a:pt x="54673" y="16147"/>
                </a:cubicBezTo>
                <a:cubicBezTo>
                  <a:pt x="52959" y="17195"/>
                  <a:pt x="51625" y="15480"/>
                  <a:pt x="49911" y="15195"/>
                </a:cubicBezTo>
                <a:cubicBezTo>
                  <a:pt x="50482" y="14528"/>
                  <a:pt x="50959" y="15385"/>
                  <a:pt x="51530" y="15290"/>
                </a:cubicBezTo>
                <a:cubicBezTo>
                  <a:pt x="51625" y="13385"/>
                  <a:pt x="50863" y="13956"/>
                  <a:pt x="50387" y="13861"/>
                </a:cubicBezTo>
                <a:cubicBezTo>
                  <a:pt x="46005" y="13385"/>
                  <a:pt x="42386" y="11004"/>
                  <a:pt x="38385" y="9575"/>
                </a:cubicBezTo>
                <a:cubicBezTo>
                  <a:pt x="38100" y="9480"/>
                  <a:pt x="38005" y="8908"/>
                  <a:pt x="37719" y="8718"/>
                </a:cubicBezTo>
                <a:cubicBezTo>
                  <a:pt x="34766" y="6241"/>
                  <a:pt x="30575" y="7289"/>
                  <a:pt x="27337" y="6336"/>
                </a:cubicBezTo>
                <a:cubicBezTo>
                  <a:pt x="27431" y="6051"/>
                  <a:pt x="27527" y="6146"/>
                  <a:pt x="27622" y="6051"/>
                </a:cubicBezTo>
                <a:cubicBezTo>
                  <a:pt x="26860" y="5384"/>
                  <a:pt x="25432" y="5860"/>
                  <a:pt x="25050" y="4241"/>
                </a:cubicBezTo>
                <a:cubicBezTo>
                  <a:pt x="25432" y="3193"/>
                  <a:pt x="25527" y="5670"/>
                  <a:pt x="26003" y="3765"/>
                </a:cubicBezTo>
                <a:cubicBezTo>
                  <a:pt x="25622" y="4146"/>
                  <a:pt x="25146" y="3288"/>
                  <a:pt x="24574" y="3384"/>
                </a:cubicBezTo>
                <a:cubicBezTo>
                  <a:pt x="24955" y="1955"/>
                  <a:pt x="24765" y="3288"/>
                  <a:pt x="25050" y="3098"/>
                </a:cubicBezTo>
                <a:cubicBezTo>
                  <a:pt x="25050" y="1764"/>
                  <a:pt x="24574" y="2145"/>
                  <a:pt x="24289" y="1098"/>
                </a:cubicBezTo>
                <a:cubicBezTo>
                  <a:pt x="24384" y="526"/>
                  <a:pt x="24574" y="431"/>
                  <a:pt x="24669" y="431"/>
                </a:cubicBezTo>
                <a:cubicBezTo>
                  <a:pt x="24860" y="-522"/>
                  <a:pt x="24289" y="431"/>
                  <a:pt x="24098" y="240"/>
                </a:cubicBezTo>
                <a:cubicBezTo>
                  <a:pt x="24003" y="1383"/>
                  <a:pt x="24003" y="2526"/>
                  <a:pt x="24669" y="2526"/>
                </a:cubicBezTo>
                <a:cubicBezTo>
                  <a:pt x="24003" y="3384"/>
                  <a:pt x="23336" y="4241"/>
                  <a:pt x="22669" y="3860"/>
                </a:cubicBezTo>
                <a:cubicBezTo>
                  <a:pt x="22764" y="5670"/>
                  <a:pt x="24098" y="4717"/>
                  <a:pt x="25146" y="5670"/>
                </a:cubicBezTo>
                <a:cubicBezTo>
                  <a:pt x="25050" y="5955"/>
                  <a:pt x="24860" y="6241"/>
                  <a:pt x="24765" y="6336"/>
                </a:cubicBezTo>
                <a:cubicBezTo>
                  <a:pt x="24574" y="7194"/>
                  <a:pt x="25146" y="6051"/>
                  <a:pt x="25241" y="6051"/>
                </a:cubicBezTo>
                <a:cubicBezTo>
                  <a:pt x="25432" y="6146"/>
                  <a:pt x="25241" y="7003"/>
                  <a:pt x="24955" y="7765"/>
                </a:cubicBezTo>
                <a:cubicBezTo>
                  <a:pt x="23050" y="7765"/>
                  <a:pt x="22669" y="4241"/>
                  <a:pt x="20860" y="5193"/>
                </a:cubicBezTo>
                <a:cubicBezTo>
                  <a:pt x="20860" y="6146"/>
                  <a:pt x="21241" y="5765"/>
                  <a:pt x="21621" y="6146"/>
                </a:cubicBezTo>
                <a:cubicBezTo>
                  <a:pt x="21526" y="6527"/>
                  <a:pt x="21336" y="6432"/>
                  <a:pt x="21241" y="6432"/>
                </a:cubicBezTo>
                <a:cubicBezTo>
                  <a:pt x="21717" y="7194"/>
                  <a:pt x="22479" y="7479"/>
                  <a:pt x="23336" y="7670"/>
                </a:cubicBezTo>
                <a:cubicBezTo>
                  <a:pt x="21907" y="8622"/>
                  <a:pt x="20669" y="7860"/>
                  <a:pt x="20288" y="6812"/>
                </a:cubicBezTo>
                <a:cubicBezTo>
                  <a:pt x="20383" y="6432"/>
                  <a:pt x="20574" y="6527"/>
                  <a:pt x="20669" y="6527"/>
                </a:cubicBezTo>
                <a:cubicBezTo>
                  <a:pt x="20860" y="4527"/>
                  <a:pt x="19716" y="6051"/>
                  <a:pt x="19145" y="6812"/>
                </a:cubicBezTo>
                <a:cubicBezTo>
                  <a:pt x="19050" y="7289"/>
                  <a:pt x="19716" y="6717"/>
                  <a:pt x="20002" y="7003"/>
                </a:cubicBezTo>
                <a:cubicBezTo>
                  <a:pt x="19621" y="7670"/>
                  <a:pt x="19335" y="8146"/>
                  <a:pt x="19145" y="7479"/>
                </a:cubicBezTo>
                <a:cubicBezTo>
                  <a:pt x="19050" y="9099"/>
                  <a:pt x="17526" y="9194"/>
                  <a:pt x="17240" y="8813"/>
                </a:cubicBezTo>
                <a:cubicBezTo>
                  <a:pt x="17526" y="7479"/>
                  <a:pt x="17430" y="9099"/>
                  <a:pt x="17906" y="7860"/>
                </a:cubicBezTo>
                <a:cubicBezTo>
                  <a:pt x="17526" y="9099"/>
                  <a:pt x="18192" y="8051"/>
                  <a:pt x="18669" y="8432"/>
                </a:cubicBezTo>
                <a:cubicBezTo>
                  <a:pt x="18859" y="7765"/>
                  <a:pt x="18669" y="7765"/>
                  <a:pt x="18573" y="7670"/>
                </a:cubicBezTo>
                <a:cubicBezTo>
                  <a:pt x="18669" y="7384"/>
                  <a:pt x="18764" y="7479"/>
                  <a:pt x="18859" y="7384"/>
                </a:cubicBezTo>
                <a:cubicBezTo>
                  <a:pt x="18192" y="7289"/>
                  <a:pt x="17621" y="7384"/>
                  <a:pt x="17145" y="7670"/>
                </a:cubicBezTo>
                <a:cubicBezTo>
                  <a:pt x="17430" y="7575"/>
                  <a:pt x="17145" y="8527"/>
                  <a:pt x="16954" y="9480"/>
                </a:cubicBezTo>
                <a:cubicBezTo>
                  <a:pt x="15907" y="11099"/>
                  <a:pt x="14859" y="12051"/>
                  <a:pt x="13811" y="15957"/>
                </a:cubicBezTo>
                <a:cubicBezTo>
                  <a:pt x="14668" y="14337"/>
                  <a:pt x="15525" y="11861"/>
                  <a:pt x="16192" y="12623"/>
                </a:cubicBezTo>
                <a:cubicBezTo>
                  <a:pt x="15907" y="13956"/>
                  <a:pt x="14859" y="16433"/>
                  <a:pt x="14288" y="16528"/>
                </a:cubicBezTo>
                <a:cubicBezTo>
                  <a:pt x="14097" y="17004"/>
                  <a:pt x="14859" y="16337"/>
                  <a:pt x="14288" y="17290"/>
                </a:cubicBezTo>
                <a:cubicBezTo>
                  <a:pt x="14097" y="17957"/>
                  <a:pt x="14668" y="17100"/>
                  <a:pt x="14859" y="17100"/>
                </a:cubicBezTo>
                <a:cubicBezTo>
                  <a:pt x="14668" y="16528"/>
                  <a:pt x="15240" y="15766"/>
                  <a:pt x="15621" y="15861"/>
                </a:cubicBezTo>
                <a:cubicBezTo>
                  <a:pt x="15240" y="16814"/>
                  <a:pt x="14764" y="18147"/>
                  <a:pt x="14382" y="18052"/>
                </a:cubicBezTo>
                <a:cubicBezTo>
                  <a:pt x="14478" y="18814"/>
                  <a:pt x="14001" y="19576"/>
                  <a:pt x="13906" y="20433"/>
                </a:cubicBezTo>
                <a:cubicBezTo>
                  <a:pt x="14382" y="20148"/>
                  <a:pt x="14859" y="18147"/>
                  <a:pt x="15240" y="17861"/>
                </a:cubicBezTo>
                <a:cubicBezTo>
                  <a:pt x="15240" y="19005"/>
                  <a:pt x="14288" y="19195"/>
                  <a:pt x="14288" y="20529"/>
                </a:cubicBezTo>
                <a:cubicBezTo>
                  <a:pt x="14288" y="20338"/>
                  <a:pt x="13430" y="21672"/>
                  <a:pt x="13811" y="20433"/>
                </a:cubicBezTo>
                <a:cubicBezTo>
                  <a:pt x="13621" y="21767"/>
                  <a:pt x="12954" y="23577"/>
                  <a:pt x="12287" y="24053"/>
                </a:cubicBezTo>
                <a:cubicBezTo>
                  <a:pt x="11906" y="25101"/>
                  <a:pt x="11620" y="27291"/>
                  <a:pt x="11620" y="26053"/>
                </a:cubicBezTo>
                <a:cubicBezTo>
                  <a:pt x="11239" y="26434"/>
                  <a:pt x="11335" y="28053"/>
                  <a:pt x="11716" y="27196"/>
                </a:cubicBezTo>
                <a:cubicBezTo>
                  <a:pt x="11144" y="28434"/>
                  <a:pt x="10573" y="30244"/>
                  <a:pt x="10001" y="31101"/>
                </a:cubicBezTo>
                <a:cubicBezTo>
                  <a:pt x="9906" y="31673"/>
                  <a:pt x="9906" y="31959"/>
                  <a:pt x="10191" y="31863"/>
                </a:cubicBezTo>
                <a:cubicBezTo>
                  <a:pt x="9620" y="33864"/>
                  <a:pt x="9525" y="34149"/>
                  <a:pt x="9144" y="34816"/>
                </a:cubicBezTo>
                <a:cubicBezTo>
                  <a:pt x="9430" y="34816"/>
                  <a:pt x="9239" y="35769"/>
                  <a:pt x="9620" y="35673"/>
                </a:cubicBezTo>
                <a:cubicBezTo>
                  <a:pt x="9144" y="36911"/>
                  <a:pt x="9048" y="37007"/>
                  <a:pt x="8667" y="37197"/>
                </a:cubicBezTo>
                <a:cubicBezTo>
                  <a:pt x="8858" y="38150"/>
                  <a:pt x="7905" y="39007"/>
                  <a:pt x="7715" y="39864"/>
                </a:cubicBezTo>
                <a:cubicBezTo>
                  <a:pt x="7525" y="39388"/>
                  <a:pt x="7334" y="39388"/>
                  <a:pt x="6953" y="39674"/>
                </a:cubicBezTo>
                <a:cubicBezTo>
                  <a:pt x="6572" y="40436"/>
                  <a:pt x="7525" y="39293"/>
                  <a:pt x="7334" y="40531"/>
                </a:cubicBezTo>
                <a:cubicBezTo>
                  <a:pt x="7048" y="41293"/>
                  <a:pt x="6762" y="40912"/>
                  <a:pt x="6382" y="41769"/>
                </a:cubicBezTo>
                <a:cubicBezTo>
                  <a:pt x="6382" y="42341"/>
                  <a:pt x="6762" y="42150"/>
                  <a:pt x="6477" y="43293"/>
                </a:cubicBezTo>
                <a:cubicBezTo>
                  <a:pt x="5239" y="45770"/>
                  <a:pt x="4096" y="50818"/>
                  <a:pt x="2953" y="51485"/>
                </a:cubicBezTo>
                <a:cubicBezTo>
                  <a:pt x="2762" y="51866"/>
                  <a:pt x="2571" y="52818"/>
                  <a:pt x="2191" y="53485"/>
                </a:cubicBezTo>
                <a:cubicBezTo>
                  <a:pt x="2476" y="53009"/>
                  <a:pt x="2857" y="53104"/>
                  <a:pt x="2857" y="53676"/>
                </a:cubicBezTo>
                <a:cubicBezTo>
                  <a:pt x="2571" y="54533"/>
                  <a:pt x="2381" y="54914"/>
                  <a:pt x="2095" y="54914"/>
                </a:cubicBezTo>
                <a:cubicBezTo>
                  <a:pt x="1905" y="55961"/>
                  <a:pt x="2476" y="54723"/>
                  <a:pt x="2667" y="54723"/>
                </a:cubicBezTo>
                <a:cubicBezTo>
                  <a:pt x="2857" y="55295"/>
                  <a:pt x="2667" y="56057"/>
                  <a:pt x="2476" y="56819"/>
                </a:cubicBezTo>
                <a:cubicBezTo>
                  <a:pt x="3143" y="57009"/>
                  <a:pt x="3619" y="57295"/>
                  <a:pt x="3238" y="59581"/>
                </a:cubicBezTo>
                <a:cubicBezTo>
                  <a:pt x="2953" y="60534"/>
                  <a:pt x="2762" y="60534"/>
                  <a:pt x="2476" y="60438"/>
                </a:cubicBezTo>
                <a:cubicBezTo>
                  <a:pt x="2381" y="60343"/>
                  <a:pt x="2571" y="59772"/>
                  <a:pt x="2667" y="59772"/>
                </a:cubicBezTo>
                <a:cubicBezTo>
                  <a:pt x="2667" y="59105"/>
                  <a:pt x="1619" y="61105"/>
                  <a:pt x="1714" y="62058"/>
                </a:cubicBezTo>
                <a:cubicBezTo>
                  <a:pt x="1428" y="61772"/>
                  <a:pt x="1143" y="62724"/>
                  <a:pt x="857" y="62534"/>
                </a:cubicBezTo>
                <a:cubicBezTo>
                  <a:pt x="476" y="64153"/>
                  <a:pt x="1238" y="61867"/>
                  <a:pt x="1428" y="62724"/>
                </a:cubicBezTo>
                <a:cubicBezTo>
                  <a:pt x="762" y="63201"/>
                  <a:pt x="1238" y="63772"/>
                  <a:pt x="1238" y="64534"/>
                </a:cubicBezTo>
                <a:cubicBezTo>
                  <a:pt x="952" y="65391"/>
                  <a:pt x="571" y="65582"/>
                  <a:pt x="571" y="66534"/>
                </a:cubicBezTo>
                <a:cubicBezTo>
                  <a:pt x="285" y="67392"/>
                  <a:pt x="381" y="65582"/>
                  <a:pt x="0" y="67106"/>
                </a:cubicBezTo>
                <a:cubicBezTo>
                  <a:pt x="381" y="68058"/>
                  <a:pt x="1048" y="66725"/>
                  <a:pt x="1428" y="67487"/>
                </a:cubicBezTo>
                <a:cubicBezTo>
                  <a:pt x="1048" y="68344"/>
                  <a:pt x="857" y="68439"/>
                  <a:pt x="1333" y="68154"/>
                </a:cubicBezTo>
                <a:cubicBezTo>
                  <a:pt x="1333" y="68439"/>
                  <a:pt x="1048" y="69773"/>
                  <a:pt x="762" y="69868"/>
                </a:cubicBezTo>
                <a:cubicBezTo>
                  <a:pt x="666" y="70344"/>
                  <a:pt x="762" y="70535"/>
                  <a:pt x="952" y="70630"/>
                </a:cubicBezTo>
                <a:cubicBezTo>
                  <a:pt x="666" y="71297"/>
                  <a:pt x="381" y="71106"/>
                  <a:pt x="95" y="72249"/>
                </a:cubicBezTo>
                <a:cubicBezTo>
                  <a:pt x="762" y="72916"/>
                  <a:pt x="1333" y="70440"/>
                  <a:pt x="2000" y="71297"/>
                </a:cubicBezTo>
                <a:cubicBezTo>
                  <a:pt x="2286" y="70535"/>
                  <a:pt x="1810" y="70821"/>
                  <a:pt x="2000" y="70249"/>
                </a:cubicBezTo>
                <a:cubicBezTo>
                  <a:pt x="2857" y="71392"/>
                  <a:pt x="2476" y="74631"/>
                  <a:pt x="3524" y="75393"/>
                </a:cubicBezTo>
                <a:cubicBezTo>
                  <a:pt x="3810" y="73773"/>
                  <a:pt x="4476" y="75297"/>
                  <a:pt x="3905" y="76917"/>
                </a:cubicBezTo>
                <a:cubicBezTo>
                  <a:pt x="5429" y="76631"/>
                  <a:pt x="5048" y="76059"/>
                  <a:pt x="6286" y="77583"/>
                </a:cubicBezTo>
                <a:cubicBezTo>
                  <a:pt x="5905" y="78441"/>
                  <a:pt x="5429" y="78917"/>
                  <a:pt x="5048" y="78726"/>
                </a:cubicBezTo>
                <a:cubicBezTo>
                  <a:pt x="4763" y="80917"/>
                  <a:pt x="5810" y="79965"/>
                  <a:pt x="6477" y="80250"/>
                </a:cubicBezTo>
                <a:cubicBezTo>
                  <a:pt x="6382" y="79488"/>
                  <a:pt x="6572" y="79488"/>
                  <a:pt x="6953" y="79679"/>
                </a:cubicBezTo>
                <a:cubicBezTo>
                  <a:pt x="6858" y="79965"/>
                  <a:pt x="6762" y="79869"/>
                  <a:pt x="6667" y="79965"/>
                </a:cubicBezTo>
                <a:cubicBezTo>
                  <a:pt x="8572" y="81393"/>
                  <a:pt x="11430" y="80631"/>
                  <a:pt x="13906" y="81489"/>
                </a:cubicBezTo>
                <a:cubicBezTo>
                  <a:pt x="14097" y="80917"/>
                  <a:pt x="14001" y="80917"/>
                  <a:pt x="14097" y="80441"/>
                </a:cubicBezTo>
                <a:cubicBezTo>
                  <a:pt x="15335" y="80060"/>
                  <a:pt x="15621" y="81774"/>
                  <a:pt x="14288" y="81203"/>
                </a:cubicBezTo>
                <a:cubicBezTo>
                  <a:pt x="14192" y="81774"/>
                  <a:pt x="15144" y="82060"/>
                  <a:pt x="15335" y="82632"/>
                </a:cubicBezTo>
                <a:cubicBezTo>
                  <a:pt x="15144" y="82060"/>
                  <a:pt x="15621" y="81584"/>
                  <a:pt x="16002" y="81012"/>
                </a:cubicBezTo>
                <a:cubicBezTo>
                  <a:pt x="15811" y="82632"/>
                  <a:pt x="16573" y="81774"/>
                  <a:pt x="17050" y="82060"/>
                </a:cubicBezTo>
                <a:cubicBezTo>
                  <a:pt x="17240" y="80917"/>
                  <a:pt x="16669" y="82060"/>
                  <a:pt x="16669" y="81203"/>
                </a:cubicBezTo>
                <a:cubicBezTo>
                  <a:pt x="17050" y="80441"/>
                  <a:pt x="17430" y="81203"/>
                  <a:pt x="17526" y="81489"/>
                </a:cubicBezTo>
                <a:cubicBezTo>
                  <a:pt x="17430" y="81870"/>
                  <a:pt x="17240" y="81774"/>
                  <a:pt x="17145" y="81774"/>
                </a:cubicBezTo>
                <a:cubicBezTo>
                  <a:pt x="16954" y="82536"/>
                  <a:pt x="17526" y="82060"/>
                  <a:pt x="17621" y="82251"/>
                </a:cubicBezTo>
                <a:cubicBezTo>
                  <a:pt x="17716" y="81965"/>
                  <a:pt x="17621" y="81870"/>
                  <a:pt x="17716" y="81584"/>
                </a:cubicBezTo>
                <a:cubicBezTo>
                  <a:pt x="18764" y="81774"/>
                  <a:pt x="19050" y="82155"/>
                  <a:pt x="19907" y="82536"/>
                </a:cubicBezTo>
                <a:cubicBezTo>
                  <a:pt x="20002" y="82727"/>
                  <a:pt x="19716" y="82917"/>
                  <a:pt x="19621" y="83584"/>
                </a:cubicBezTo>
                <a:cubicBezTo>
                  <a:pt x="20288" y="82727"/>
                  <a:pt x="19812" y="84346"/>
                  <a:pt x="20478" y="83870"/>
                </a:cubicBezTo>
                <a:cubicBezTo>
                  <a:pt x="20574" y="82822"/>
                  <a:pt x="20288" y="83394"/>
                  <a:pt x="19907" y="83013"/>
                </a:cubicBezTo>
                <a:cubicBezTo>
                  <a:pt x="20669" y="82727"/>
                  <a:pt x="21717" y="82441"/>
                  <a:pt x="22003" y="83584"/>
                </a:cubicBezTo>
                <a:cubicBezTo>
                  <a:pt x="21717" y="84251"/>
                  <a:pt x="21336" y="83489"/>
                  <a:pt x="21050" y="84060"/>
                </a:cubicBezTo>
                <a:cubicBezTo>
                  <a:pt x="21145" y="85203"/>
                  <a:pt x="22097" y="84727"/>
                  <a:pt x="22574" y="84822"/>
                </a:cubicBezTo>
                <a:cubicBezTo>
                  <a:pt x="22669" y="82917"/>
                  <a:pt x="22860" y="85680"/>
                  <a:pt x="23336" y="84251"/>
                </a:cubicBezTo>
                <a:cubicBezTo>
                  <a:pt x="23526" y="84537"/>
                  <a:pt x="23050" y="84727"/>
                  <a:pt x="23146" y="85299"/>
                </a:cubicBezTo>
                <a:cubicBezTo>
                  <a:pt x="23907" y="85203"/>
                  <a:pt x="24193" y="86156"/>
                  <a:pt x="24955" y="86156"/>
                </a:cubicBezTo>
                <a:cubicBezTo>
                  <a:pt x="25050" y="85108"/>
                  <a:pt x="24574" y="86061"/>
                  <a:pt x="24479" y="85299"/>
                </a:cubicBezTo>
                <a:cubicBezTo>
                  <a:pt x="25241" y="84441"/>
                  <a:pt x="25050" y="86251"/>
                  <a:pt x="25908" y="86061"/>
                </a:cubicBezTo>
                <a:cubicBezTo>
                  <a:pt x="25432" y="86918"/>
                  <a:pt x="25336" y="85870"/>
                  <a:pt x="24955" y="86918"/>
                </a:cubicBezTo>
                <a:cubicBezTo>
                  <a:pt x="24955" y="87394"/>
                  <a:pt x="25050" y="87680"/>
                  <a:pt x="25336" y="87775"/>
                </a:cubicBezTo>
                <a:cubicBezTo>
                  <a:pt x="25336" y="87489"/>
                  <a:pt x="25432" y="87204"/>
                  <a:pt x="25527" y="86727"/>
                </a:cubicBezTo>
                <a:cubicBezTo>
                  <a:pt x="28289" y="87966"/>
                  <a:pt x="29337" y="88918"/>
                  <a:pt x="32004" y="90251"/>
                </a:cubicBezTo>
                <a:cubicBezTo>
                  <a:pt x="32099" y="89966"/>
                  <a:pt x="32004" y="89966"/>
                  <a:pt x="31909" y="89871"/>
                </a:cubicBezTo>
                <a:cubicBezTo>
                  <a:pt x="35242" y="87489"/>
                  <a:pt x="37147" y="91871"/>
                  <a:pt x="40100" y="92061"/>
                </a:cubicBezTo>
                <a:cubicBezTo>
                  <a:pt x="39910" y="92538"/>
                  <a:pt x="39719" y="92728"/>
                  <a:pt x="39433" y="92633"/>
                </a:cubicBezTo>
                <a:cubicBezTo>
                  <a:pt x="39719" y="93966"/>
                  <a:pt x="40671" y="92442"/>
                  <a:pt x="41243" y="92728"/>
                </a:cubicBezTo>
                <a:cubicBezTo>
                  <a:pt x="40291" y="94347"/>
                  <a:pt x="42005" y="91680"/>
                  <a:pt x="41053" y="93776"/>
                </a:cubicBezTo>
                <a:cubicBezTo>
                  <a:pt x="41434" y="93871"/>
                  <a:pt x="41910" y="93966"/>
                  <a:pt x="42291" y="94157"/>
                </a:cubicBezTo>
                <a:cubicBezTo>
                  <a:pt x="42386" y="93680"/>
                  <a:pt x="42291" y="93395"/>
                  <a:pt x="42005" y="93395"/>
                </a:cubicBezTo>
                <a:cubicBezTo>
                  <a:pt x="45529" y="93585"/>
                  <a:pt x="49339" y="95967"/>
                  <a:pt x="52578" y="95490"/>
                </a:cubicBezTo>
                <a:cubicBezTo>
                  <a:pt x="52482" y="95776"/>
                  <a:pt x="52388" y="95681"/>
                  <a:pt x="52292" y="95776"/>
                </a:cubicBezTo>
                <a:cubicBezTo>
                  <a:pt x="54007" y="97014"/>
                  <a:pt x="59055" y="93204"/>
                  <a:pt x="60864" y="94443"/>
                </a:cubicBezTo>
                <a:cubicBezTo>
                  <a:pt x="61150" y="94633"/>
                  <a:pt x="60864" y="95967"/>
                  <a:pt x="61150" y="95586"/>
                </a:cubicBezTo>
                <a:cubicBezTo>
                  <a:pt x="61055" y="95967"/>
                  <a:pt x="60960" y="96157"/>
                  <a:pt x="60864" y="96252"/>
                </a:cubicBezTo>
                <a:cubicBezTo>
                  <a:pt x="60769" y="97300"/>
                  <a:pt x="61817" y="93966"/>
                  <a:pt x="61722" y="95776"/>
                </a:cubicBezTo>
                <a:cubicBezTo>
                  <a:pt x="62007" y="95109"/>
                  <a:pt x="61341" y="94728"/>
                  <a:pt x="61150" y="94157"/>
                </a:cubicBezTo>
                <a:cubicBezTo>
                  <a:pt x="62865" y="92633"/>
                  <a:pt x="64389" y="92728"/>
                  <a:pt x="65531" y="93871"/>
                </a:cubicBezTo>
                <a:cubicBezTo>
                  <a:pt x="65341" y="92347"/>
                  <a:pt x="66389" y="93014"/>
                  <a:pt x="66770" y="93109"/>
                </a:cubicBezTo>
                <a:cubicBezTo>
                  <a:pt x="67056" y="92633"/>
                  <a:pt x="66008" y="92728"/>
                  <a:pt x="66104" y="91871"/>
                </a:cubicBezTo>
                <a:cubicBezTo>
                  <a:pt x="66675" y="90918"/>
                  <a:pt x="68008" y="91204"/>
                  <a:pt x="68008" y="92347"/>
                </a:cubicBezTo>
                <a:cubicBezTo>
                  <a:pt x="68103" y="92347"/>
                  <a:pt x="68103" y="92061"/>
                  <a:pt x="68103" y="91966"/>
                </a:cubicBezTo>
                <a:cubicBezTo>
                  <a:pt x="68199" y="91680"/>
                  <a:pt x="68294" y="91776"/>
                  <a:pt x="68389" y="91680"/>
                </a:cubicBezTo>
                <a:cubicBezTo>
                  <a:pt x="68580" y="90918"/>
                  <a:pt x="68103" y="91395"/>
                  <a:pt x="68008" y="91204"/>
                </a:cubicBezTo>
                <a:cubicBezTo>
                  <a:pt x="68199" y="90442"/>
                  <a:pt x="68389" y="91109"/>
                  <a:pt x="68580" y="91014"/>
                </a:cubicBezTo>
                <a:cubicBezTo>
                  <a:pt x="68389" y="89871"/>
                  <a:pt x="69246" y="89490"/>
                  <a:pt x="69532" y="89775"/>
                </a:cubicBezTo>
                <a:cubicBezTo>
                  <a:pt x="69628" y="89871"/>
                  <a:pt x="69056" y="87870"/>
                  <a:pt x="69818" y="87299"/>
                </a:cubicBezTo>
                <a:cubicBezTo>
                  <a:pt x="69722" y="86632"/>
                  <a:pt x="69628" y="85965"/>
                  <a:pt x="69818" y="84727"/>
                </a:cubicBezTo>
                <a:cubicBezTo>
                  <a:pt x="70294" y="83298"/>
                  <a:pt x="70771" y="83013"/>
                  <a:pt x="71247" y="80727"/>
                </a:cubicBezTo>
                <a:cubicBezTo>
                  <a:pt x="71532" y="80250"/>
                  <a:pt x="71818" y="81489"/>
                  <a:pt x="72294" y="81393"/>
                </a:cubicBezTo>
                <a:cubicBezTo>
                  <a:pt x="72390" y="80822"/>
                  <a:pt x="72104" y="80727"/>
                  <a:pt x="72104" y="80250"/>
                </a:cubicBezTo>
                <a:cubicBezTo>
                  <a:pt x="72675" y="79012"/>
                  <a:pt x="73342" y="78250"/>
                  <a:pt x="73437" y="76631"/>
                </a:cubicBezTo>
                <a:cubicBezTo>
                  <a:pt x="73533" y="76250"/>
                  <a:pt x="73723" y="76440"/>
                  <a:pt x="73819" y="75964"/>
                </a:cubicBezTo>
                <a:cubicBezTo>
                  <a:pt x="74104" y="75774"/>
                  <a:pt x="73819" y="76726"/>
                  <a:pt x="73819" y="77012"/>
                </a:cubicBezTo>
                <a:cubicBezTo>
                  <a:pt x="74295" y="76059"/>
                  <a:pt x="74295" y="74440"/>
                  <a:pt x="73628" y="74726"/>
                </a:cubicBezTo>
                <a:cubicBezTo>
                  <a:pt x="74009" y="73488"/>
                  <a:pt x="74390" y="73392"/>
                  <a:pt x="74771" y="73583"/>
                </a:cubicBezTo>
                <a:cubicBezTo>
                  <a:pt x="75152" y="73107"/>
                  <a:pt x="74485" y="73202"/>
                  <a:pt x="74295" y="73107"/>
                </a:cubicBezTo>
                <a:cubicBezTo>
                  <a:pt x="74580" y="72440"/>
                  <a:pt x="74866" y="73107"/>
                  <a:pt x="75152" y="72630"/>
                </a:cubicBezTo>
                <a:cubicBezTo>
                  <a:pt x="75342" y="71868"/>
                  <a:pt x="74771" y="72345"/>
                  <a:pt x="74580" y="72154"/>
                </a:cubicBezTo>
                <a:cubicBezTo>
                  <a:pt x="74580" y="71583"/>
                  <a:pt x="74580" y="70344"/>
                  <a:pt x="75056" y="70440"/>
                </a:cubicBezTo>
                <a:cubicBezTo>
                  <a:pt x="75247" y="69773"/>
                  <a:pt x="74866" y="70154"/>
                  <a:pt x="75056" y="69392"/>
                </a:cubicBezTo>
                <a:cubicBezTo>
                  <a:pt x="75629" y="68916"/>
                  <a:pt x="75056" y="68249"/>
                  <a:pt x="75629" y="68439"/>
                </a:cubicBezTo>
                <a:cubicBezTo>
                  <a:pt x="75723" y="67963"/>
                  <a:pt x="75438" y="68058"/>
                  <a:pt x="75342" y="67963"/>
                </a:cubicBezTo>
                <a:cubicBezTo>
                  <a:pt x="75819" y="65677"/>
                  <a:pt x="76295" y="66630"/>
                  <a:pt x="76676" y="66153"/>
                </a:cubicBezTo>
                <a:cubicBezTo>
                  <a:pt x="76771" y="65391"/>
                  <a:pt x="76200" y="65868"/>
                  <a:pt x="76009" y="65582"/>
                </a:cubicBezTo>
                <a:cubicBezTo>
                  <a:pt x="75819" y="65010"/>
                  <a:pt x="76390" y="64153"/>
                  <a:pt x="76295" y="63486"/>
                </a:cubicBezTo>
                <a:cubicBezTo>
                  <a:pt x="76581" y="62724"/>
                  <a:pt x="76295" y="63963"/>
                  <a:pt x="76676" y="63201"/>
                </a:cubicBezTo>
                <a:cubicBezTo>
                  <a:pt x="76676" y="62724"/>
                  <a:pt x="76771" y="62153"/>
                  <a:pt x="76771" y="61772"/>
                </a:cubicBezTo>
                <a:cubicBezTo>
                  <a:pt x="77343" y="60724"/>
                  <a:pt x="78200" y="61200"/>
                  <a:pt x="77152" y="60819"/>
                </a:cubicBezTo>
                <a:cubicBezTo>
                  <a:pt x="77533" y="60057"/>
                  <a:pt x="77914" y="60438"/>
                  <a:pt x="78295" y="60057"/>
                </a:cubicBezTo>
                <a:cubicBezTo>
                  <a:pt x="78200" y="59295"/>
                  <a:pt x="77438" y="60057"/>
                  <a:pt x="77057" y="60057"/>
                </a:cubicBezTo>
                <a:cubicBezTo>
                  <a:pt x="76866" y="59295"/>
                  <a:pt x="77248" y="58343"/>
                  <a:pt x="77628" y="56533"/>
                </a:cubicBezTo>
                <a:cubicBezTo>
                  <a:pt x="78105" y="55771"/>
                  <a:pt x="78486" y="56533"/>
                  <a:pt x="78486" y="57105"/>
                </a:cubicBezTo>
                <a:cubicBezTo>
                  <a:pt x="78295" y="57676"/>
                  <a:pt x="78200" y="58248"/>
                  <a:pt x="78010" y="58819"/>
                </a:cubicBezTo>
                <a:cubicBezTo>
                  <a:pt x="78295" y="58438"/>
                  <a:pt x="78581" y="57390"/>
                  <a:pt x="78581" y="56819"/>
                </a:cubicBezTo>
                <a:cubicBezTo>
                  <a:pt x="78771" y="56152"/>
                  <a:pt x="78962" y="56819"/>
                  <a:pt x="79247" y="56247"/>
                </a:cubicBezTo>
                <a:cubicBezTo>
                  <a:pt x="78486" y="57390"/>
                  <a:pt x="79343" y="51009"/>
                  <a:pt x="80486" y="48913"/>
                </a:cubicBezTo>
                <a:cubicBezTo>
                  <a:pt x="80772" y="48246"/>
                  <a:pt x="80963" y="49485"/>
                  <a:pt x="81343" y="48723"/>
                </a:cubicBezTo>
                <a:cubicBezTo>
                  <a:pt x="81534" y="48437"/>
                  <a:pt x="80963" y="47961"/>
                  <a:pt x="80676" y="48151"/>
                </a:cubicBezTo>
                <a:cubicBezTo>
                  <a:pt x="81153" y="46056"/>
                  <a:pt x="81724" y="45960"/>
                  <a:pt x="82200" y="46056"/>
                </a:cubicBezTo>
                <a:cubicBezTo>
                  <a:pt x="82391" y="45294"/>
                  <a:pt x="82200" y="45294"/>
                  <a:pt x="81915" y="45294"/>
                </a:cubicBezTo>
                <a:cubicBezTo>
                  <a:pt x="82486" y="43389"/>
                  <a:pt x="82962" y="44341"/>
                  <a:pt x="83534" y="43865"/>
                </a:cubicBezTo>
                <a:cubicBezTo>
                  <a:pt x="82962" y="43674"/>
                  <a:pt x="81915" y="43293"/>
                  <a:pt x="82677" y="40722"/>
                </a:cubicBezTo>
                <a:cubicBezTo>
                  <a:pt x="82867" y="40531"/>
                  <a:pt x="82677" y="40150"/>
                  <a:pt x="82582" y="40722"/>
                </a:cubicBezTo>
                <a:cubicBezTo>
                  <a:pt x="82105" y="40245"/>
                  <a:pt x="82867" y="38340"/>
                  <a:pt x="82772" y="37483"/>
                </a:cubicBezTo>
                <a:cubicBezTo>
                  <a:pt x="84391" y="33292"/>
                  <a:pt x="83915" y="31673"/>
                  <a:pt x="84010" y="29101"/>
                </a:cubicBezTo>
                <a:cubicBezTo>
                  <a:pt x="84581" y="27768"/>
                  <a:pt x="85058" y="27672"/>
                  <a:pt x="85630" y="27006"/>
                </a:cubicBezTo>
                <a:cubicBezTo>
                  <a:pt x="85820" y="23862"/>
                  <a:pt x="83248" y="27006"/>
                  <a:pt x="83344" y="23577"/>
                </a:cubicBezTo>
                <a:close/>
                <a:moveTo>
                  <a:pt x="3047" y="56057"/>
                </a:moveTo>
                <a:cubicBezTo>
                  <a:pt x="2953" y="56057"/>
                  <a:pt x="2762" y="56628"/>
                  <a:pt x="2667" y="56724"/>
                </a:cubicBezTo>
                <a:cubicBezTo>
                  <a:pt x="2667" y="55390"/>
                  <a:pt x="2953" y="55771"/>
                  <a:pt x="3238" y="54723"/>
                </a:cubicBezTo>
                <a:cubicBezTo>
                  <a:pt x="3047" y="55295"/>
                  <a:pt x="3334" y="55104"/>
                  <a:pt x="3047" y="56057"/>
                </a:cubicBezTo>
                <a:close/>
                <a:moveTo>
                  <a:pt x="3714" y="54057"/>
                </a:moveTo>
                <a:cubicBezTo>
                  <a:pt x="3524" y="53771"/>
                  <a:pt x="3429" y="53485"/>
                  <a:pt x="3619" y="52533"/>
                </a:cubicBezTo>
                <a:cubicBezTo>
                  <a:pt x="4000" y="52533"/>
                  <a:pt x="4000" y="53104"/>
                  <a:pt x="3714" y="54057"/>
                </a:cubicBezTo>
                <a:close/>
                <a:moveTo>
                  <a:pt x="4476" y="52437"/>
                </a:moveTo>
                <a:cubicBezTo>
                  <a:pt x="4286" y="52437"/>
                  <a:pt x="4191" y="52342"/>
                  <a:pt x="4000" y="52342"/>
                </a:cubicBezTo>
                <a:cubicBezTo>
                  <a:pt x="4191" y="51390"/>
                  <a:pt x="4857" y="51294"/>
                  <a:pt x="4763" y="51771"/>
                </a:cubicBezTo>
                <a:cubicBezTo>
                  <a:pt x="4667" y="51866"/>
                  <a:pt x="4572" y="52056"/>
                  <a:pt x="4476" y="52437"/>
                </a:cubicBezTo>
                <a:close/>
                <a:moveTo>
                  <a:pt x="16192" y="14433"/>
                </a:moveTo>
                <a:cubicBezTo>
                  <a:pt x="16002" y="13766"/>
                  <a:pt x="15430" y="15766"/>
                  <a:pt x="15525" y="14623"/>
                </a:cubicBezTo>
                <a:cubicBezTo>
                  <a:pt x="15716" y="14433"/>
                  <a:pt x="16383" y="12623"/>
                  <a:pt x="16287" y="13766"/>
                </a:cubicBezTo>
                <a:cubicBezTo>
                  <a:pt x="16192" y="13766"/>
                  <a:pt x="16192" y="13766"/>
                  <a:pt x="16097" y="14052"/>
                </a:cubicBezTo>
                <a:cubicBezTo>
                  <a:pt x="16192" y="14052"/>
                  <a:pt x="16287" y="14052"/>
                  <a:pt x="16192" y="14433"/>
                </a:cubicBezTo>
                <a:close/>
                <a:moveTo>
                  <a:pt x="15716" y="12813"/>
                </a:moveTo>
                <a:cubicBezTo>
                  <a:pt x="16383" y="10908"/>
                  <a:pt x="17526" y="10527"/>
                  <a:pt x="17906" y="10527"/>
                </a:cubicBezTo>
                <a:cubicBezTo>
                  <a:pt x="16954" y="11766"/>
                  <a:pt x="16573" y="11861"/>
                  <a:pt x="15716" y="12813"/>
                </a:cubicBezTo>
                <a:close/>
                <a:moveTo>
                  <a:pt x="26955" y="7098"/>
                </a:moveTo>
                <a:cubicBezTo>
                  <a:pt x="27908" y="7670"/>
                  <a:pt x="28480" y="7194"/>
                  <a:pt x="28575" y="9003"/>
                </a:cubicBezTo>
                <a:cubicBezTo>
                  <a:pt x="28956" y="8241"/>
                  <a:pt x="29527" y="8336"/>
                  <a:pt x="29527" y="9289"/>
                </a:cubicBezTo>
                <a:cubicBezTo>
                  <a:pt x="28480" y="10051"/>
                  <a:pt x="28098" y="7860"/>
                  <a:pt x="27717" y="9575"/>
                </a:cubicBezTo>
                <a:cubicBezTo>
                  <a:pt x="27337" y="9765"/>
                  <a:pt x="27527" y="9099"/>
                  <a:pt x="27241" y="9099"/>
                </a:cubicBezTo>
                <a:cubicBezTo>
                  <a:pt x="26003" y="8622"/>
                  <a:pt x="27146" y="8908"/>
                  <a:pt x="27813" y="8527"/>
                </a:cubicBezTo>
                <a:cubicBezTo>
                  <a:pt x="27813" y="7670"/>
                  <a:pt x="26670" y="9099"/>
                  <a:pt x="26955" y="7098"/>
                </a:cubicBezTo>
                <a:close/>
                <a:moveTo>
                  <a:pt x="28956" y="86346"/>
                </a:moveTo>
                <a:cubicBezTo>
                  <a:pt x="28860" y="85775"/>
                  <a:pt x="27908" y="86823"/>
                  <a:pt x="28098" y="85394"/>
                </a:cubicBezTo>
                <a:cubicBezTo>
                  <a:pt x="28765" y="84918"/>
                  <a:pt x="29051" y="85108"/>
                  <a:pt x="28956" y="86346"/>
                </a:cubicBezTo>
                <a:close/>
                <a:moveTo>
                  <a:pt x="25146" y="84156"/>
                </a:moveTo>
                <a:cubicBezTo>
                  <a:pt x="25717" y="83679"/>
                  <a:pt x="25908" y="84156"/>
                  <a:pt x="26098" y="84441"/>
                </a:cubicBezTo>
                <a:cubicBezTo>
                  <a:pt x="25622" y="84918"/>
                  <a:pt x="25241" y="84537"/>
                  <a:pt x="25146" y="84156"/>
                </a:cubicBezTo>
                <a:close/>
                <a:moveTo>
                  <a:pt x="27337" y="86632"/>
                </a:moveTo>
                <a:cubicBezTo>
                  <a:pt x="27051" y="86537"/>
                  <a:pt x="26860" y="86537"/>
                  <a:pt x="26575" y="86442"/>
                </a:cubicBezTo>
                <a:cubicBezTo>
                  <a:pt x="26384" y="86537"/>
                  <a:pt x="25812" y="86061"/>
                  <a:pt x="26289" y="85965"/>
                </a:cubicBezTo>
                <a:cubicBezTo>
                  <a:pt x="27717" y="85680"/>
                  <a:pt x="28575" y="87966"/>
                  <a:pt x="29813" y="86918"/>
                </a:cubicBezTo>
                <a:cubicBezTo>
                  <a:pt x="29718" y="86727"/>
                  <a:pt x="29241" y="87204"/>
                  <a:pt x="29432" y="86442"/>
                </a:cubicBezTo>
                <a:cubicBezTo>
                  <a:pt x="30480" y="87204"/>
                  <a:pt x="31337" y="87204"/>
                  <a:pt x="31813" y="88537"/>
                </a:cubicBezTo>
                <a:cubicBezTo>
                  <a:pt x="30099" y="87966"/>
                  <a:pt x="28670" y="87870"/>
                  <a:pt x="27337" y="86632"/>
                </a:cubicBezTo>
                <a:close/>
                <a:moveTo>
                  <a:pt x="37814" y="10337"/>
                </a:moveTo>
                <a:cubicBezTo>
                  <a:pt x="38195" y="10051"/>
                  <a:pt x="39052" y="10432"/>
                  <a:pt x="39052" y="11004"/>
                </a:cubicBezTo>
                <a:cubicBezTo>
                  <a:pt x="38576" y="10813"/>
                  <a:pt x="38005" y="11385"/>
                  <a:pt x="37814" y="10337"/>
                </a:cubicBezTo>
                <a:close/>
                <a:moveTo>
                  <a:pt x="40386" y="11385"/>
                </a:moveTo>
                <a:cubicBezTo>
                  <a:pt x="40671" y="11766"/>
                  <a:pt x="41719" y="11004"/>
                  <a:pt x="41434" y="12432"/>
                </a:cubicBezTo>
                <a:cubicBezTo>
                  <a:pt x="41243" y="11289"/>
                  <a:pt x="40195" y="12813"/>
                  <a:pt x="40386" y="11385"/>
                </a:cubicBezTo>
                <a:close/>
                <a:moveTo>
                  <a:pt x="59531" y="16909"/>
                </a:moveTo>
                <a:cubicBezTo>
                  <a:pt x="59912" y="17004"/>
                  <a:pt x="60484" y="17481"/>
                  <a:pt x="60293" y="17861"/>
                </a:cubicBezTo>
                <a:cubicBezTo>
                  <a:pt x="59912" y="17481"/>
                  <a:pt x="59531" y="17957"/>
                  <a:pt x="59531" y="16909"/>
                </a:cubicBezTo>
                <a:close/>
                <a:moveTo>
                  <a:pt x="61626" y="17766"/>
                </a:moveTo>
                <a:cubicBezTo>
                  <a:pt x="62198" y="17195"/>
                  <a:pt x="62674" y="17861"/>
                  <a:pt x="62865" y="18433"/>
                </a:cubicBezTo>
                <a:cubicBezTo>
                  <a:pt x="62389" y="18719"/>
                  <a:pt x="61913" y="18433"/>
                  <a:pt x="61626" y="17766"/>
                </a:cubicBezTo>
                <a:close/>
                <a:moveTo>
                  <a:pt x="73914" y="21767"/>
                </a:moveTo>
                <a:cubicBezTo>
                  <a:pt x="74676" y="20910"/>
                  <a:pt x="76009" y="23577"/>
                  <a:pt x="76390" y="22815"/>
                </a:cubicBezTo>
                <a:cubicBezTo>
                  <a:pt x="75723" y="23958"/>
                  <a:pt x="74200" y="21481"/>
                  <a:pt x="73914" y="21767"/>
                </a:cubicBezTo>
                <a:close/>
              </a:path>
            </a:pathLst>
          </a:custGeom>
          <a:solidFill>
            <a:srgbClr val="237E85"/>
          </a:solidFill>
          <a:ln w="9525" cap="flat">
            <a:noFill/>
            <a:prstDash val="solid"/>
            <a:miter/>
          </a:ln>
        </p:spPr>
        <p:txBody>
          <a:bodyPr rtlCol="0" anchor="ctr"/>
          <a:lstStyle/>
          <a:p>
            <a:endParaRPr lang="en-US"/>
          </a:p>
        </p:txBody>
      </p:sp>
      <p:sp>
        <p:nvSpPr>
          <p:cNvPr id="974" name="צורה חופשית: צורה 947">
            <a:extLst>
              <a:ext uri="{FF2B5EF4-FFF2-40B4-BE49-F238E27FC236}">
                <a16:creationId xmlns:a16="http://schemas.microsoft.com/office/drawing/2014/main" id="{F82C6278-168F-4BB1-9B0C-335C81A09F59}"/>
              </a:ext>
            </a:extLst>
          </p:cNvPr>
          <p:cNvSpPr/>
          <p:nvPr userDrawn="1"/>
        </p:nvSpPr>
        <p:spPr>
          <a:xfrm>
            <a:off x="5711380" y="542925"/>
            <a:ext cx="286" cy="95"/>
          </a:xfrm>
          <a:custGeom>
            <a:avLst/>
            <a:gdLst>
              <a:gd name="connsiteX0" fmla="*/ 0 w 286"/>
              <a:gd name="connsiteY0" fmla="*/ 0 h 95"/>
              <a:gd name="connsiteX1" fmla="*/ 286 w 286"/>
              <a:gd name="connsiteY1" fmla="*/ 95 h 95"/>
              <a:gd name="connsiteX2" fmla="*/ 0 w 286"/>
              <a:gd name="connsiteY2" fmla="*/ 0 h 95"/>
            </a:gdLst>
            <a:ahLst/>
            <a:cxnLst>
              <a:cxn ang="0">
                <a:pos x="connsiteX0" y="connsiteY0"/>
              </a:cxn>
              <a:cxn ang="0">
                <a:pos x="connsiteX1" y="connsiteY1"/>
              </a:cxn>
              <a:cxn ang="0">
                <a:pos x="connsiteX2" y="connsiteY2"/>
              </a:cxn>
            </a:cxnLst>
            <a:rect l="l" t="t" r="r" b="b"/>
            <a:pathLst>
              <a:path w="286" h="95">
                <a:moveTo>
                  <a:pt x="0" y="0"/>
                </a:moveTo>
                <a:cubicBezTo>
                  <a:pt x="95" y="0"/>
                  <a:pt x="191" y="0"/>
                  <a:pt x="286" y="95"/>
                </a:cubicBezTo>
                <a:cubicBezTo>
                  <a:pt x="191" y="95"/>
                  <a:pt x="95" y="0"/>
                  <a:pt x="0" y="0"/>
                </a:cubicBezTo>
                <a:close/>
              </a:path>
            </a:pathLst>
          </a:custGeom>
          <a:solidFill>
            <a:srgbClr val="237E85"/>
          </a:solidFill>
          <a:ln w="9525" cap="flat">
            <a:noFill/>
            <a:prstDash val="solid"/>
            <a:miter/>
          </a:ln>
        </p:spPr>
        <p:txBody>
          <a:bodyPr rtlCol="0" anchor="ctr"/>
          <a:lstStyle/>
          <a:p>
            <a:endParaRPr lang="en-US"/>
          </a:p>
        </p:txBody>
      </p:sp>
      <p:sp>
        <p:nvSpPr>
          <p:cNvPr id="975" name="צורה חופשית: צורה 948">
            <a:extLst>
              <a:ext uri="{FF2B5EF4-FFF2-40B4-BE49-F238E27FC236}">
                <a16:creationId xmlns:a16="http://schemas.microsoft.com/office/drawing/2014/main" id="{E847C0E1-F0E7-4885-96AB-69007EEF4B2A}"/>
              </a:ext>
            </a:extLst>
          </p:cNvPr>
          <p:cNvSpPr/>
          <p:nvPr userDrawn="1"/>
        </p:nvSpPr>
        <p:spPr>
          <a:xfrm>
            <a:off x="5670327" y="613559"/>
            <a:ext cx="960" cy="732"/>
          </a:xfrm>
          <a:custGeom>
            <a:avLst/>
            <a:gdLst>
              <a:gd name="connsiteX0" fmla="*/ 0 w 960"/>
              <a:gd name="connsiteY0" fmla="*/ 707 h 732"/>
              <a:gd name="connsiteX1" fmla="*/ 952 w 960"/>
              <a:gd name="connsiteY1" fmla="*/ 612 h 732"/>
              <a:gd name="connsiteX2" fmla="*/ 0 w 960"/>
              <a:gd name="connsiteY2" fmla="*/ 707 h 732"/>
            </a:gdLst>
            <a:ahLst/>
            <a:cxnLst>
              <a:cxn ang="0">
                <a:pos x="connsiteX0" y="connsiteY0"/>
              </a:cxn>
              <a:cxn ang="0">
                <a:pos x="connsiteX1" y="connsiteY1"/>
              </a:cxn>
              <a:cxn ang="0">
                <a:pos x="connsiteX2" y="connsiteY2"/>
              </a:cxn>
            </a:cxnLst>
            <a:rect l="l" t="t" r="r" b="b"/>
            <a:pathLst>
              <a:path w="960" h="732">
                <a:moveTo>
                  <a:pt x="0" y="707"/>
                </a:moveTo>
                <a:cubicBezTo>
                  <a:pt x="476" y="-55"/>
                  <a:pt x="571" y="1088"/>
                  <a:pt x="952" y="612"/>
                </a:cubicBezTo>
                <a:cubicBezTo>
                  <a:pt x="1048" y="136"/>
                  <a:pt x="286" y="-531"/>
                  <a:pt x="0" y="707"/>
                </a:cubicBezTo>
                <a:close/>
              </a:path>
            </a:pathLst>
          </a:custGeom>
          <a:solidFill>
            <a:srgbClr val="237E85"/>
          </a:solidFill>
          <a:ln w="9525" cap="flat">
            <a:noFill/>
            <a:prstDash val="solid"/>
            <a:miter/>
          </a:ln>
        </p:spPr>
        <p:txBody>
          <a:bodyPr rtlCol="0" anchor="ctr"/>
          <a:lstStyle/>
          <a:p>
            <a:endParaRPr lang="en-US"/>
          </a:p>
        </p:txBody>
      </p:sp>
      <p:sp>
        <p:nvSpPr>
          <p:cNvPr id="976" name="צורה חופשית: צורה 949">
            <a:extLst>
              <a:ext uri="{FF2B5EF4-FFF2-40B4-BE49-F238E27FC236}">
                <a16:creationId xmlns:a16="http://schemas.microsoft.com/office/drawing/2014/main" id="{B22532E1-3C1F-46E1-AE6D-4E9D44C0BB91}"/>
              </a:ext>
            </a:extLst>
          </p:cNvPr>
          <p:cNvSpPr/>
          <p:nvPr userDrawn="1"/>
        </p:nvSpPr>
        <p:spPr>
          <a:xfrm>
            <a:off x="5667937" y="612612"/>
            <a:ext cx="896" cy="893"/>
          </a:xfrm>
          <a:custGeom>
            <a:avLst/>
            <a:gdLst>
              <a:gd name="connsiteX0" fmla="*/ 867 w 896"/>
              <a:gd name="connsiteY0" fmla="*/ 893 h 893"/>
              <a:gd name="connsiteX1" fmla="*/ 9 w 896"/>
              <a:gd name="connsiteY1" fmla="*/ 321 h 893"/>
              <a:gd name="connsiteX2" fmla="*/ 867 w 896"/>
              <a:gd name="connsiteY2" fmla="*/ 893 h 893"/>
            </a:gdLst>
            <a:ahLst/>
            <a:cxnLst>
              <a:cxn ang="0">
                <a:pos x="connsiteX0" y="connsiteY0"/>
              </a:cxn>
              <a:cxn ang="0">
                <a:pos x="connsiteX1" y="connsiteY1"/>
              </a:cxn>
              <a:cxn ang="0">
                <a:pos x="connsiteX2" y="connsiteY2"/>
              </a:cxn>
            </a:cxnLst>
            <a:rect l="l" t="t" r="r" b="b"/>
            <a:pathLst>
              <a:path w="896" h="893">
                <a:moveTo>
                  <a:pt x="867" y="893"/>
                </a:moveTo>
                <a:cubicBezTo>
                  <a:pt x="1057" y="-60"/>
                  <a:pt x="295" y="-250"/>
                  <a:pt x="9" y="321"/>
                </a:cubicBezTo>
                <a:cubicBezTo>
                  <a:pt x="-86" y="1083"/>
                  <a:pt x="581" y="607"/>
                  <a:pt x="867" y="893"/>
                </a:cubicBezTo>
                <a:close/>
              </a:path>
            </a:pathLst>
          </a:custGeom>
          <a:solidFill>
            <a:srgbClr val="237E85"/>
          </a:solidFill>
          <a:ln w="9525" cap="flat">
            <a:noFill/>
            <a:prstDash val="solid"/>
            <a:miter/>
          </a:ln>
        </p:spPr>
        <p:txBody>
          <a:bodyPr rtlCol="0" anchor="ctr"/>
          <a:lstStyle/>
          <a:p>
            <a:endParaRPr lang="en-US"/>
          </a:p>
        </p:txBody>
      </p:sp>
      <p:sp>
        <p:nvSpPr>
          <p:cNvPr id="977" name="צורה חופשית: צורה 950">
            <a:extLst>
              <a:ext uri="{FF2B5EF4-FFF2-40B4-BE49-F238E27FC236}">
                <a16:creationId xmlns:a16="http://schemas.microsoft.com/office/drawing/2014/main" id="{3013FC2B-9919-4EB1-9EB7-D8A63949905A}"/>
              </a:ext>
            </a:extLst>
          </p:cNvPr>
          <p:cNvSpPr/>
          <p:nvPr userDrawn="1"/>
        </p:nvSpPr>
        <p:spPr>
          <a:xfrm>
            <a:off x="5664703" y="611536"/>
            <a:ext cx="1909" cy="955"/>
          </a:xfrm>
          <a:custGeom>
            <a:avLst/>
            <a:gdLst>
              <a:gd name="connsiteX0" fmla="*/ 4 w 1909"/>
              <a:gd name="connsiteY0" fmla="*/ 445 h 955"/>
              <a:gd name="connsiteX1" fmla="*/ 1910 w 1909"/>
              <a:gd name="connsiteY1" fmla="*/ 921 h 955"/>
              <a:gd name="connsiteX2" fmla="*/ 4 w 1909"/>
              <a:gd name="connsiteY2" fmla="*/ 445 h 955"/>
            </a:gdLst>
            <a:ahLst/>
            <a:cxnLst>
              <a:cxn ang="0">
                <a:pos x="connsiteX0" y="connsiteY0"/>
              </a:cxn>
              <a:cxn ang="0">
                <a:pos x="connsiteX1" y="connsiteY1"/>
              </a:cxn>
              <a:cxn ang="0">
                <a:pos x="connsiteX2" y="connsiteY2"/>
              </a:cxn>
            </a:cxnLst>
            <a:rect l="l" t="t" r="r" b="b"/>
            <a:pathLst>
              <a:path w="1909" h="955">
                <a:moveTo>
                  <a:pt x="4" y="445"/>
                </a:moveTo>
                <a:cubicBezTo>
                  <a:pt x="-90" y="1492"/>
                  <a:pt x="1338" y="540"/>
                  <a:pt x="1910" y="921"/>
                </a:cubicBezTo>
                <a:cubicBezTo>
                  <a:pt x="1814" y="-603"/>
                  <a:pt x="957" y="159"/>
                  <a:pt x="4" y="445"/>
                </a:cubicBezTo>
                <a:close/>
              </a:path>
            </a:pathLst>
          </a:custGeom>
          <a:solidFill>
            <a:srgbClr val="237E85"/>
          </a:solidFill>
          <a:ln w="9525" cap="flat">
            <a:noFill/>
            <a:prstDash val="solid"/>
            <a:miter/>
          </a:ln>
        </p:spPr>
        <p:txBody>
          <a:bodyPr rtlCol="0" anchor="ctr"/>
          <a:lstStyle/>
          <a:p>
            <a:endParaRPr lang="en-US"/>
          </a:p>
        </p:txBody>
      </p:sp>
      <p:sp>
        <p:nvSpPr>
          <p:cNvPr id="978" name="צורה חופשית: צורה 951">
            <a:extLst>
              <a:ext uri="{FF2B5EF4-FFF2-40B4-BE49-F238E27FC236}">
                <a16:creationId xmlns:a16="http://schemas.microsoft.com/office/drawing/2014/main" id="{B9F476CB-13F6-401B-9A17-7D9B175846E2}"/>
              </a:ext>
            </a:extLst>
          </p:cNvPr>
          <p:cNvSpPr/>
          <p:nvPr userDrawn="1"/>
        </p:nvSpPr>
        <p:spPr>
          <a:xfrm>
            <a:off x="5869495" y="511763"/>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2" y="-271"/>
                  <a:pt x="0" y="205"/>
                </a:cubicBezTo>
                <a:cubicBezTo>
                  <a:pt x="95" y="1062"/>
                  <a:pt x="1238" y="681"/>
                  <a:pt x="1810" y="1062"/>
                </a:cubicBezTo>
                <a:close/>
              </a:path>
            </a:pathLst>
          </a:custGeom>
          <a:solidFill>
            <a:srgbClr val="237E85"/>
          </a:solidFill>
          <a:ln w="9525" cap="flat">
            <a:noFill/>
            <a:prstDash val="solid"/>
            <a:miter/>
          </a:ln>
        </p:spPr>
        <p:txBody>
          <a:bodyPr rtlCol="0" anchor="ctr"/>
          <a:lstStyle/>
          <a:p>
            <a:endParaRPr lang="en-US"/>
          </a:p>
        </p:txBody>
      </p:sp>
      <p:sp>
        <p:nvSpPr>
          <p:cNvPr id="979" name="צורה חופשית: צורה 952">
            <a:extLst>
              <a:ext uri="{FF2B5EF4-FFF2-40B4-BE49-F238E27FC236}">
                <a16:creationId xmlns:a16="http://schemas.microsoft.com/office/drawing/2014/main" id="{8D4470DA-39C7-47AD-9A77-FEB74353FDFB}"/>
              </a:ext>
            </a:extLst>
          </p:cNvPr>
          <p:cNvSpPr/>
          <p:nvPr userDrawn="1"/>
        </p:nvSpPr>
        <p:spPr>
          <a:xfrm>
            <a:off x="5835491" y="498157"/>
            <a:ext cx="1714" cy="952"/>
          </a:xfrm>
          <a:custGeom>
            <a:avLst/>
            <a:gdLst>
              <a:gd name="connsiteX0" fmla="*/ 0 w 1714"/>
              <a:gd name="connsiteY0" fmla="*/ 0 h 952"/>
              <a:gd name="connsiteX1" fmla="*/ 1714 w 1714"/>
              <a:gd name="connsiteY1" fmla="*/ 953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2"/>
                  <a:pt x="1714" y="953"/>
                </a:cubicBezTo>
                <a:cubicBezTo>
                  <a:pt x="1524" y="-191"/>
                  <a:pt x="762" y="95"/>
                  <a:pt x="0" y="0"/>
                </a:cubicBezTo>
                <a:close/>
              </a:path>
            </a:pathLst>
          </a:custGeom>
          <a:solidFill>
            <a:srgbClr val="237E85"/>
          </a:solidFill>
          <a:ln w="9525" cap="flat">
            <a:noFill/>
            <a:prstDash val="solid"/>
            <a:miter/>
          </a:ln>
        </p:spPr>
        <p:txBody>
          <a:bodyPr rtlCol="0" anchor="ctr"/>
          <a:lstStyle/>
          <a:p>
            <a:endParaRPr lang="en-US"/>
          </a:p>
        </p:txBody>
      </p:sp>
      <p:sp>
        <p:nvSpPr>
          <p:cNvPr id="980" name="צורה חופשית: צורה 953">
            <a:extLst>
              <a:ext uri="{FF2B5EF4-FFF2-40B4-BE49-F238E27FC236}">
                <a16:creationId xmlns:a16="http://schemas.microsoft.com/office/drawing/2014/main" id="{31B58DBD-8659-47CC-AC0C-05A8EE91C441}"/>
              </a:ext>
            </a:extLst>
          </p:cNvPr>
          <p:cNvSpPr/>
          <p:nvPr userDrawn="1"/>
        </p:nvSpPr>
        <p:spPr>
          <a:xfrm>
            <a:off x="5801011" y="477381"/>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190" y="1535"/>
                  <a:pt x="1143" y="11"/>
                </a:cubicBezTo>
                <a:close/>
              </a:path>
            </a:pathLst>
          </a:custGeom>
          <a:solidFill>
            <a:srgbClr val="237E85"/>
          </a:solidFill>
          <a:ln w="9525" cap="flat">
            <a:noFill/>
            <a:prstDash val="solid"/>
            <a:miter/>
          </a:ln>
        </p:spPr>
        <p:txBody>
          <a:bodyPr rtlCol="0" anchor="ctr"/>
          <a:lstStyle/>
          <a:p>
            <a:endParaRPr lang="en-US"/>
          </a:p>
        </p:txBody>
      </p:sp>
      <p:sp>
        <p:nvSpPr>
          <p:cNvPr id="981" name="צורה חופשית: צורה 954">
            <a:extLst>
              <a:ext uri="{FF2B5EF4-FFF2-40B4-BE49-F238E27FC236}">
                <a16:creationId xmlns:a16="http://schemas.microsoft.com/office/drawing/2014/main" id="{DE2594AF-04A9-4012-AD5F-8053D62C9BE2}"/>
              </a:ext>
            </a:extLst>
          </p:cNvPr>
          <p:cNvSpPr/>
          <p:nvPr userDrawn="1"/>
        </p:nvSpPr>
        <p:spPr>
          <a:xfrm>
            <a:off x="5830627" y="415861"/>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8" y="476"/>
                  <a:pt x="1340" y="857"/>
                </a:cubicBezTo>
                <a:close/>
              </a:path>
            </a:pathLst>
          </a:custGeom>
          <a:solidFill>
            <a:srgbClr val="237E85"/>
          </a:solidFill>
          <a:ln w="9525" cap="flat">
            <a:noFill/>
            <a:prstDash val="solid"/>
            <a:miter/>
          </a:ln>
        </p:spPr>
        <p:txBody>
          <a:bodyPr rtlCol="0" anchor="ctr"/>
          <a:lstStyle/>
          <a:p>
            <a:endParaRPr lang="en-US"/>
          </a:p>
        </p:txBody>
      </p:sp>
      <p:sp>
        <p:nvSpPr>
          <p:cNvPr id="982" name="צורה חופשית: צורה 955">
            <a:extLst>
              <a:ext uri="{FF2B5EF4-FFF2-40B4-BE49-F238E27FC236}">
                <a16:creationId xmlns:a16="http://schemas.microsoft.com/office/drawing/2014/main" id="{A0F497DB-06CC-471A-B43A-8114BB50CD31}"/>
              </a:ext>
            </a:extLst>
          </p:cNvPr>
          <p:cNvSpPr/>
          <p:nvPr userDrawn="1"/>
        </p:nvSpPr>
        <p:spPr>
          <a:xfrm>
            <a:off x="5828097" y="415480"/>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6" y="1333"/>
                  <a:pt x="1488" y="1524"/>
                </a:cubicBezTo>
                <a:cubicBezTo>
                  <a:pt x="1393" y="667"/>
                  <a:pt x="631" y="95"/>
                  <a:pt x="345" y="0"/>
                </a:cubicBezTo>
                <a:close/>
              </a:path>
            </a:pathLst>
          </a:custGeom>
          <a:solidFill>
            <a:srgbClr val="237E85"/>
          </a:solidFill>
          <a:ln w="9525" cap="flat">
            <a:noFill/>
            <a:prstDash val="solid"/>
            <a:miter/>
          </a:ln>
        </p:spPr>
        <p:txBody>
          <a:bodyPr rtlCol="0" anchor="ctr"/>
          <a:lstStyle/>
          <a:p>
            <a:endParaRPr lang="en-US"/>
          </a:p>
        </p:txBody>
      </p:sp>
      <p:sp>
        <p:nvSpPr>
          <p:cNvPr id="983" name="צורה חופשית: צורה 956">
            <a:extLst>
              <a:ext uri="{FF2B5EF4-FFF2-40B4-BE49-F238E27FC236}">
                <a16:creationId xmlns:a16="http://schemas.microsoft.com/office/drawing/2014/main" id="{938E1D68-F604-4608-81B1-2C24E0D1DFAD}"/>
              </a:ext>
            </a:extLst>
          </p:cNvPr>
          <p:cNvSpPr/>
          <p:nvPr userDrawn="1"/>
        </p:nvSpPr>
        <p:spPr>
          <a:xfrm>
            <a:off x="5863495" y="510142"/>
            <a:ext cx="3618" cy="1159"/>
          </a:xfrm>
          <a:custGeom>
            <a:avLst/>
            <a:gdLst>
              <a:gd name="connsiteX0" fmla="*/ 0 w 3618"/>
              <a:gd name="connsiteY0" fmla="*/ 207 h 1159"/>
              <a:gd name="connsiteX1" fmla="*/ 3619 w 3618"/>
              <a:gd name="connsiteY1" fmla="*/ 1159 h 1159"/>
              <a:gd name="connsiteX2" fmla="*/ 0 w 3618"/>
              <a:gd name="connsiteY2" fmla="*/ 207 h 1159"/>
            </a:gdLst>
            <a:ahLst/>
            <a:cxnLst>
              <a:cxn ang="0">
                <a:pos x="connsiteX0" y="connsiteY0"/>
              </a:cxn>
              <a:cxn ang="0">
                <a:pos x="connsiteX1" y="connsiteY1"/>
              </a:cxn>
              <a:cxn ang="0">
                <a:pos x="connsiteX2" y="connsiteY2"/>
              </a:cxn>
            </a:cxnLst>
            <a:rect l="l" t="t" r="r" b="b"/>
            <a:pathLst>
              <a:path w="3618" h="1159">
                <a:moveTo>
                  <a:pt x="0" y="207"/>
                </a:moveTo>
                <a:cubicBezTo>
                  <a:pt x="95" y="1350"/>
                  <a:pt x="2571" y="588"/>
                  <a:pt x="3619" y="1159"/>
                </a:cubicBezTo>
                <a:cubicBezTo>
                  <a:pt x="2953" y="-555"/>
                  <a:pt x="1714" y="112"/>
                  <a:pt x="0" y="207"/>
                </a:cubicBezTo>
                <a:close/>
              </a:path>
            </a:pathLst>
          </a:custGeom>
          <a:solidFill>
            <a:srgbClr val="237E85"/>
          </a:solidFill>
          <a:ln w="9525" cap="flat">
            <a:noFill/>
            <a:prstDash val="solid"/>
            <a:miter/>
          </a:ln>
        </p:spPr>
        <p:txBody>
          <a:bodyPr rtlCol="0" anchor="ctr"/>
          <a:lstStyle/>
          <a:p>
            <a:endParaRPr lang="en-US"/>
          </a:p>
        </p:txBody>
      </p:sp>
      <p:sp>
        <p:nvSpPr>
          <p:cNvPr id="984" name="צורה חופשית: צורה 957">
            <a:extLst>
              <a:ext uri="{FF2B5EF4-FFF2-40B4-BE49-F238E27FC236}">
                <a16:creationId xmlns:a16="http://schemas.microsoft.com/office/drawing/2014/main" id="{AF22C1FD-312A-4C43-9145-18BCBA372EA5}"/>
              </a:ext>
            </a:extLst>
          </p:cNvPr>
          <p:cNvSpPr/>
          <p:nvPr userDrawn="1"/>
        </p:nvSpPr>
        <p:spPr>
          <a:xfrm>
            <a:off x="5928931" y="444778"/>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190" y="39"/>
                  <a:pt x="381" y="135"/>
                </a:cubicBezTo>
                <a:cubicBezTo>
                  <a:pt x="285" y="39"/>
                  <a:pt x="95" y="-56"/>
                  <a:pt x="0" y="39"/>
                </a:cubicBezTo>
                <a:close/>
              </a:path>
            </a:pathLst>
          </a:custGeom>
          <a:solidFill>
            <a:srgbClr val="237E85"/>
          </a:solidFill>
          <a:ln w="9525" cap="flat">
            <a:noFill/>
            <a:prstDash val="solid"/>
            <a:miter/>
          </a:ln>
        </p:spPr>
        <p:txBody>
          <a:bodyPr rtlCol="0" anchor="ctr"/>
          <a:lstStyle/>
          <a:p>
            <a:endParaRPr lang="en-US"/>
          </a:p>
        </p:txBody>
      </p:sp>
      <p:sp>
        <p:nvSpPr>
          <p:cNvPr id="985" name="צורה חופשית: צורה 958">
            <a:extLst>
              <a:ext uri="{FF2B5EF4-FFF2-40B4-BE49-F238E27FC236}">
                <a16:creationId xmlns:a16="http://schemas.microsoft.com/office/drawing/2014/main" id="{91CB293D-A8FC-43D3-A846-3C619A134EFF}"/>
              </a:ext>
            </a:extLst>
          </p:cNvPr>
          <p:cNvSpPr/>
          <p:nvPr userDrawn="1"/>
        </p:nvSpPr>
        <p:spPr>
          <a:xfrm>
            <a:off x="5929312" y="44491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95"/>
                  <a:pt x="286" y="95"/>
                  <a:pt x="381" y="95"/>
                </a:cubicBezTo>
                <a:cubicBezTo>
                  <a:pt x="191" y="0"/>
                  <a:pt x="95" y="0"/>
                  <a:pt x="0" y="0"/>
                </a:cubicBezTo>
                <a:close/>
              </a:path>
            </a:pathLst>
          </a:custGeom>
          <a:solidFill>
            <a:srgbClr val="237E85"/>
          </a:solidFill>
          <a:ln w="9525" cap="flat">
            <a:noFill/>
            <a:prstDash val="solid"/>
            <a:miter/>
          </a:ln>
        </p:spPr>
        <p:txBody>
          <a:bodyPr rtlCol="0" anchor="ctr"/>
          <a:lstStyle/>
          <a:p>
            <a:endParaRPr lang="en-US"/>
          </a:p>
        </p:txBody>
      </p:sp>
      <p:sp>
        <p:nvSpPr>
          <p:cNvPr id="986" name="צורה חופשית: צורה 959">
            <a:extLst>
              <a:ext uri="{FF2B5EF4-FFF2-40B4-BE49-F238E27FC236}">
                <a16:creationId xmlns:a16="http://schemas.microsoft.com/office/drawing/2014/main" id="{D9963F40-4977-46FF-8806-2B417B9C0091}"/>
              </a:ext>
            </a:extLst>
          </p:cNvPr>
          <p:cNvSpPr/>
          <p:nvPr userDrawn="1"/>
        </p:nvSpPr>
        <p:spPr>
          <a:xfrm>
            <a:off x="5832119" y="410816"/>
            <a:ext cx="1562" cy="1425"/>
          </a:xfrm>
          <a:custGeom>
            <a:avLst/>
            <a:gdLst>
              <a:gd name="connsiteX0" fmla="*/ 800 w 1562"/>
              <a:gd name="connsiteY0" fmla="*/ 1426 h 1425"/>
              <a:gd name="connsiteX1" fmla="*/ 1562 w 1562"/>
              <a:gd name="connsiteY1" fmla="*/ 187 h 1425"/>
              <a:gd name="connsiteX2" fmla="*/ 38 w 1562"/>
              <a:gd name="connsiteY2" fmla="*/ 759 h 1425"/>
              <a:gd name="connsiteX3" fmla="*/ 800 w 1562"/>
              <a:gd name="connsiteY3" fmla="*/ 1426 h 1425"/>
            </a:gdLst>
            <a:ahLst/>
            <a:cxnLst>
              <a:cxn ang="0">
                <a:pos x="connsiteX0" y="connsiteY0"/>
              </a:cxn>
              <a:cxn ang="0">
                <a:pos x="connsiteX1" y="connsiteY1"/>
              </a:cxn>
              <a:cxn ang="0">
                <a:pos x="connsiteX2" y="connsiteY2"/>
              </a:cxn>
              <a:cxn ang="0">
                <a:pos x="connsiteX3" y="connsiteY3"/>
              </a:cxn>
            </a:cxnLst>
            <a:rect l="l" t="t" r="r" b="b"/>
            <a:pathLst>
              <a:path w="1562" h="1425">
                <a:moveTo>
                  <a:pt x="800" y="1426"/>
                </a:moveTo>
                <a:cubicBezTo>
                  <a:pt x="1276" y="1235"/>
                  <a:pt x="991" y="92"/>
                  <a:pt x="1562" y="187"/>
                </a:cubicBezTo>
                <a:cubicBezTo>
                  <a:pt x="1562" y="-479"/>
                  <a:pt x="514" y="854"/>
                  <a:pt x="38" y="759"/>
                </a:cubicBezTo>
                <a:cubicBezTo>
                  <a:pt x="-247" y="1997"/>
                  <a:pt x="1181" y="187"/>
                  <a:pt x="800" y="1426"/>
                </a:cubicBezTo>
                <a:close/>
              </a:path>
            </a:pathLst>
          </a:custGeom>
          <a:solidFill>
            <a:srgbClr val="237E85"/>
          </a:solidFill>
          <a:ln w="9525" cap="flat">
            <a:noFill/>
            <a:prstDash val="solid"/>
            <a:miter/>
          </a:ln>
        </p:spPr>
        <p:txBody>
          <a:bodyPr rtlCol="0" anchor="ctr"/>
          <a:lstStyle/>
          <a:p>
            <a:endParaRPr lang="en-US"/>
          </a:p>
        </p:txBody>
      </p:sp>
      <p:sp>
        <p:nvSpPr>
          <p:cNvPr id="987" name="צורה חופשית: צורה 960">
            <a:extLst>
              <a:ext uri="{FF2B5EF4-FFF2-40B4-BE49-F238E27FC236}">
                <a16:creationId xmlns:a16="http://schemas.microsoft.com/office/drawing/2014/main" id="{66F7ED8F-9237-4B8B-BACB-877A04FF3D2C}"/>
              </a:ext>
            </a:extLst>
          </p:cNvPr>
          <p:cNvSpPr/>
          <p:nvPr userDrawn="1"/>
        </p:nvSpPr>
        <p:spPr>
          <a:xfrm>
            <a:off x="5801391" y="413021"/>
            <a:ext cx="142017" cy="108395"/>
          </a:xfrm>
          <a:custGeom>
            <a:avLst/>
            <a:gdLst>
              <a:gd name="connsiteX0" fmla="*/ 142018 w 142017"/>
              <a:gd name="connsiteY0" fmla="*/ 55609 h 108395"/>
              <a:gd name="connsiteX1" fmla="*/ 139636 w 142017"/>
              <a:gd name="connsiteY1" fmla="*/ 52275 h 108395"/>
              <a:gd name="connsiteX2" fmla="*/ 139446 w 142017"/>
              <a:gd name="connsiteY2" fmla="*/ 52275 h 108395"/>
              <a:gd name="connsiteX3" fmla="*/ 138875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6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5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4 w 142017"/>
              <a:gd name="connsiteY33" fmla="*/ 173 h 108395"/>
              <a:gd name="connsiteX34" fmla="*/ 35243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3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5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1 w 142017"/>
              <a:gd name="connsiteY59" fmla="*/ 15127 h 108395"/>
              <a:gd name="connsiteX60" fmla="*/ 20098 w 142017"/>
              <a:gd name="connsiteY60" fmla="*/ 15032 h 108395"/>
              <a:gd name="connsiteX61" fmla="*/ 21145 w 142017"/>
              <a:gd name="connsiteY61" fmla="*/ 13889 h 108395"/>
              <a:gd name="connsiteX62" fmla="*/ 19241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1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7 w 142017"/>
              <a:gd name="connsiteY96" fmla="*/ 64657 h 108395"/>
              <a:gd name="connsiteX97" fmla="*/ 1714 w 142017"/>
              <a:gd name="connsiteY97" fmla="*/ 66277 h 108395"/>
              <a:gd name="connsiteX98" fmla="*/ 2095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1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7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0 w 142017"/>
              <a:gd name="connsiteY129" fmla="*/ 91137 h 108395"/>
              <a:gd name="connsiteX130" fmla="*/ 46958 w 142017"/>
              <a:gd name="connsiteY130" fmla="*/ 90089 h 108395"/>
              <a:gd name="connsiteX131" fmla="*/ 49720 w 142017"/>
              <a:gd name="connsiteY131" fmla="*/ 91232 h 108395"/>
              <a:gd name="connsiteX132" fmla="*/ 48101 w 142017"/>
              <a:gd name="connsiteY132" fmla="*/ 91804 h 108395"/>
              <a:gd name="connsiteX133" fmla="*/ 48959 w 142017"/>
              <a:gd name="connsiteY133" fmla="*/ 92756 h 108395"/>
              <a:gd name="connsiteX134" fmla="*/ 49053 w 142017"/>
              <a:gd name="connsiteY134" fmla="*/ 91708 h 108395"/>
              <a:gd name="connsiteX135" fmla="*/ 61626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4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8 w 142017"/>
              <a:gd name="connsiteY155" fmla="*/ 104186 h 108395"/>
              <a:gd name="connsiteX156" fmla="*/ 128207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1 w 142017"/>
              <a:gd name="connsiteY167" fmla="*/ 87136 h 108395"/>
              <a:gd name="connsiteX168" fmla="*/ 135255 w 142017"/>
              <a:gd name="connsiteY168" fmla="*/ 85993 h 108395"/>
              <a:gd name="connsiteX169" fmla="*/ 134302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4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7 w 142017"/>
              <a:gd name="connsiteY179" fmla="*/ 75325 h 108395"/>
              <a:gd name="connsiteX180" fmla="*/ 135541 w 142017"/>
              <a:gd name="connsiteY180" fmla="*/ 73801 h 108395"/>
              <a:gd name="connsiteX181" fmla="*/ 135922 w 142017"/>
              <a:gd name="connsiteY181" fmla="*/ 72754 h 108395"/>
              <a:gd name="connsiteX182" fmla="*/ 137732 w 142017"/>
              <a:gd name="connsiteY182" fmla="*/ 71991 h 108395"/>
              <a:gd name="connsiteX183" fmla="*/ 135541 w 142017"/>
              <a:gd name="connsiteY183" fmla="*/ 71991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6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180 h 108395"/>
              <a:gd name="connsiteX196" fmla="*/ 3620 w 142017"/>
              <a:gd name="connsiteY196" fmla="*/ 52751 h 108395"/>
              <a:gd name="connsiteX197" fmla="*/ 4382 w 142017"/>
              <a:gd name="connsiteY197" fmla="*/ 50751 h 108395"/>
              <a:gd name="connsiteX198" fmla="*/ 4191 w 142017"/>
              <a:gd name="connsiteY198" fmla="*/ 52180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286 w 142017"/>
              <a:gd name="connsiteY202" fmla="*/ 48846 h 108395"/>
              <a:gd name="connsiteX203" fmla="*/ 5525 w 142017"/>
              <a:gd name="connsiteY203" fmla="*/ 48560 h 108395"/>
              <a:gd name="connsiteX204" fmla="*/ 6763 w 142017"/>
              <a:gd name="connsiteY204" fmla="*/ 48274 h 108395"/>
              <a:gd name="connsiteX205" fmla="*/ 6286 w 142017"/>
              <a:gd name="connsiteY205" fmla="*/ 48846 h 108395"/>
              <a:gd name="connsiteX206" fmla="*/ 22574 w 142017"/>
              <a:gd name="connsiteY206" fmla="*/ 12460 h 108395"/>
              <a:gd name="connsiteX207" fmla="*/ 21527 w 142017"/>
              <a:gd name="connsiteY207" fmla="*/ 12460 h 108395"/>
              <a:gd name="connsiteX208" fmla="*/ 22670 w 142017"/>
              <a:gd name="connsiteY208" fmla="*/ 11793 h 108395"/>
              <a:gd name="connsiteX209" fmla="*/ 22384 w 142017"/>
              <a:gd name="connsiteY209" fmla="*/ 12079 h 108395"/>
              <a:gd name="connsiteX210" fmla="*/ 22574 w 142017"/>
              <a:gd name="connsiteY210" fmla="*/ 12460 h 108395"/>
              <a:gd name="connsiteX211" fmla="*/ 21527 w 142017"/>
              <a:gd name="connsiteY211" fmla="*/ 10555 h 108395"/>
              <a:gd name="connsiteX212" fmla="*/ 24860 w 142017"/>
              <a:gd name="connsiteY212" fmla="*/ 8841 h 108395"/>
              <a:gd name="connsiteX213" fmla="*/ 21527 w 142017"/>
              <a:gd name="connsiteY213" fmla="*/ 10555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2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413 h 108395"/>
              <a:gd name="connsiteX222" fmla="*/ 57817 w 142017"/>
              <a:gd name="connsiteY222" fmla="*/ 14365 h 108395"/>
              <a:gd name="connsiteX223" fmla="*/ 60007 w 142017"/>
              <a:gd name="connsiteY223" fmla="*/ 15413 h 108395"/>
              <a:gd name="connsiteX224" fmla="*/ 55340 w 142017"/>
              <a:gd name="connsiteY224" fmla="*/ 92566 h 108395"/>
              <a:gd name="connsiteX225" fmla="*/ 53530 w 142017"/>
              <a:gd name="connsiteY225" fmla="*/ 91327 h 108395"/>
              <a:gd name="connsiteX226" fmla="*/ 55340 w 142017"/>
              <a:gd name="connsiteY226" fmla="*/ 92566 h 108395"/>
              <a:gd name="connsiteX227" fmla="*/ 47910 w 142017"/>
              <a:gd name="connsiteY227" fmla="*/ 89327 h 108395"/>
              <a:gd name="connsiteX228" fmla="*/ 49720 w 142017"/>
              <a:gd name="connsiteY228" fmla="*/ 89899 h 108395"/>
              <a:gd name="connsiteX229" fmla="*/ 47910 w 142017"/>
              <a:gd name="connsiteY229" fmla="*/ 89327 h 108395"/>
              <a:gd name="connsiteX230" fmla="*/ 52483 w 142017"/>
              <a:gd name="connsiteY230" fmla="*/ 92470 h 108395"/>
              <a:gd name="connsiteX231" fmla="*/ 51149 w 142017"/>
              <a:gd name="connsiteY231" fmla="*/ 92089 h 108395"/>
              <a:gd name="connsiteX232" fmla="*/ 50578 w 142017"/>
              <a:gd name="connsiteY232" fmla="*/ 91518 h 108395"/>
              <a:gd name="connsiteX233" fmla="*/ 57150 w 142017"/>
              <a:gd name="connsiteY233" fmla="*/ 93423 h 108395"/>
              <a:gd name="connsiteX234" fmla="*/ 56388 w 142017"/>
              <a:gd name="connsiteY234" fmla="*/ 92851 h 108395"/>
              <a:gd name="connsiteX235" fmla="*/ 61150 w 142017"/>
              <a:gd name="connsiteY235" fmla="*/ 95614 h 108395"/>
              <a:gd name="connsiteX236" fmla="*/ 52483 w 142017"/>
              <a:gd name="connsiteY236" fmla="*/ 92470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748 h 108395"/>
              <a:gd name="connsiteX244" fmla="*/ 100584 w 142017"/>
              <a:gd name="connsiteY244" fmla="*/ 27605 h 108395"/>
              <a:gd name="connsiteX245" fmla="*/ 98393 w 142017"/>
              <a:gd name="connsiteY245" fmla="*/ 26748 h 108395"/>
              <a:gd name="connsiteX246" fmla="*/ 119634 w 142017"/>
              <a:gd name="connsiteY246" fmla="*/ 32272 h 108395"/>
              <a:gd name="connsiteX247" fmla="*/ 124110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6" y="52275"/>
                </a:cubicBezTo>
                <a:cubicBezTo>
                  <a:pt x="140018" y="52084"/>
                  <a:pt x="139541" y="51703"/>
                  <a:pt x="139446" y="52275"/>
                </a:cubicBezTo>
                <a:cubicBezTo>
                  <a:pt x="138589" y="51703"/>
                  <a:pt x="139255" y="49798"/>
                  <a:pt x="138875" y="48941"/>
                </a:cubicBezTo>
                <a:cubicBezTo>
                  <a:pt x="140589" y="44750"/>
                  <a:pt x="139255" y="42940"/>
                  <a:pt x="138589" y="40273"/>
                </a:cubicBezTo>
                <a:cubicBezTo>
                  <a:pt x="139160" y="38940"/>
                  <a:pt x="140018"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395"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19" y="19223"/>
                  <a:pt x="80676"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5"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1"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8"/>
                  <a:pt x="34480" y="1030"/>
                </a:cubicBezTo>
                <a:cubicBezTo>
                  <a:pt x="34671" y="459"/>
                  <a:pt x="34861" y="459"/>
                  <a:pt x="35052" y="459"/>
                </a:cubicBezTo>
                <a:cubicBezTo>
                  <a:pt x="35243" y="-494"/>
                  <a:pt x="34385" y="364"/>
                  <a:pt x="34194" y="173"/>
                </a:cubicBezTo>
                <a:cubicBezTo>
                  <a:pt x="34194" y="1411"/>
                  <a:pt x="34290" y="2554"/>
                  <a:pt x="35243"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1" y="7984"/>
                  <a:pt x="32099" y="4174"/>
                  <a:pt x="29146" y="4555"/>
                </a:cubicBezTo>
                <a:cubicBezTo>
                  <a:pt x="29242" y="5507"/>
                  <a:pt x="29813" y="5316"/>
                  <a:pt x="30575" y="5793"/>
                </a:cubicBezTo>
                <a:cubicBezTo>
                  <a:pt x="30385" y="6174"/>
                  <a:pt x="30194" y="5983"/>
                  <a:pt x="30003" y="5983"/>
                </a:cubicBezTo>
                <a:cubicBezTo>
                  <a:pt x="30956" y="6936"/>
                  <a:pt x="32195" y="7507"/>
                  <a:pt x="33528" y="7984"/>
                </a:cubicBezTo>
                <a:cubicBezTo>
                  <a:pt x="31337" y="8555"/>
                  <a:pt x="29242" y="7412"/>
                  <a:pt x="28480" y="6174"/>
                </a:cubicBezTo>
                <a:cubicBezTo>
                  <a:pt x="28670" y="5793"/>
                  <a:pt x="28860"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5" y="6555"/>
                </a:cubicBezTo>
                <a:cubicBezTo>
                  <a:pt x="24098" y="7698"/>
                  <a:pt x="25146" y="6841"/>
                  <a:pt x="25813" y="7412"/>
                </a:cubicBezTo>
                <a:cubicBezTo>
                  <a:pt x="26098" y="6745"/>
                  <a:pt x="25813" y="6745"/>
                  <a:pt x="25622" y="6555"/>
                </a:cubicBezTo>
                <a:cubicBezTo>
                  <a:pt x="25718"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1" y="15127"/>
                </a:cubicBezTo>
                <a:cubicBezTo>
                  <a:pt x="19050" y="15794"/>
                  <a:pt x="19907" y="15032"/>
                  <a:pt x="20098" y="15032"/>
                </a:cubicBezTo>
                <a:cubicBezTo>
                  <a:pt x="19717" y="14365"/>
                  <a:pt x="20669" y="13794"/>
                  <a:pt x="21145" y="13889"/>
                </a:cubicBezTo>
                <a:cubicBezTo>
                  <a:pt x="20574" y="14841"/>
                  <a:pt x="19907" y="16080"/>
                  <a:pt x="19241" y="15794"/>
                </a:cubicBezTo>
                <a:cubicBezTo>
                  <a:pt x="19431" y="16651"/>
                  <a:pt x="18764" y="17318"/>
                  <a:pt x="18669" y="18175"/>
                </a:cubicBezTo>
                <a:cubicBezTo>
                  <a:pt x="19431" y="17985"/>
                  <a:pt x="20002" y="16080"/>
                  <a:pt x="20669" y="15889"/>
                </a:cubicBezTo>
                <a:cubicBezTo>
                  <a:pt x="20764" y="17032"/>
                  <a:pt x="19241" y="17032"/>
                  <a:pt x="19431" y="18461"/>
                </a:cubicBezTo>
                <a:cubicBezTo>
                  <a:pt x="19431" y="18271"/>
                  <a:pt x="18192" y="19414"/>
                  <a:pt x="18669" y="18175"/>
                </a:cubicBezTo>
                <a:cubicBezTo>
                  <a:pt x="18383" y="19509"/>
                  <a:pt x="17526" y="21223"/>
                  <a:pt x="16383" y="21509"/>
                </a:cubicBezTo>
                <a:cubicBezTo>
                  <a:pt x="15907" y="22462"/>
                  <a:pt x="15526" y="24748"/>
                  <a:pt x="15526" y="23414"/>
                </a:cubicBezTo>
                <a:cubicBezTo>
                  <a:pt x="14954" y="23700"/>
                  <a:pt x="15144" y="25510"/>
                  <a:pt x="15811"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2" y="34082"/>
                  <a:pt x="11430" y="34177"/>
                </a:cubicBezTo>
                <a:cubicBezTo>
                  <a:pt x="11811" y="35225"/>
                  <a:pt x="10382" y="35797"/>
                  <a:pt x="10096" y="36749"/>
                </a:cubicBezTo>
                <a:cubicBezTo>
                  <a:pt x="9810" y="36178"/>
                  <a:pt x="9430" y="36082"/>
                  <a:pt x="8858" y="36273"/>
                </a:cubicBezTo>
                <a:cubicBezTo>
                  <a:pt x="8287" y="36940"/>
                  <a:pt x="9810"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7" y="50846"/>
                  <a:pt x="2000" y="50656"/>
                </a:cubicBezTo>
                <a:cubicBezTo>
                  <a:pt x="1810" y="51703"/>
                  <a:pt x="2667" y="50656"/>
                  <a:pt x="2953" y="50656"/>
                </a:cubicBezTo>
                <a:cubicBezTo>
                  <a:pt x="3334" y="51417"/>
                  <a:pt x="3048" y="52084"/>
                  <a:pt x="2857" y="52846"/>
                </a:cubicBezTo>
                <a:cubicBezTo>
                  <a:pt x="4096" y="53323"/>
                  <a:pt x="4858" y="53799"/>
                  <a:pt x="4572" y="56085"/>
                </a:cubicBezTo>
                <a:cubicBezTo>
                  <a:pt x="4286" y="57037"/>
                  <a:pt x="3810" y="56847"/>
                  <a:pt x="3429" y="56752"/>
                </a:cubicBezTo>
                <a:cubicBezTo>
                  <a:pt x="3238" y="56561"/>
                  <a:pt x="3524" y="55990"/>
                  <a:pt x="3715" y="56085"/>
                </a:cubicBezTo>
                <a:cubicBezTo>
                  <a:pt x="3715" y="55418"/>
                  <a:pt x="2095" y="57133"/>
                  <a:pt x="2191" y="58180"/>
                </a:cubicBezTo>
                <a:cubicBezTo>
                  <a:pt x="1714" y="57704"/>
                  <a:pt x="1334" y="58657"/>
                  <a:pt x="857" y="58466"/>
                </a:cubicBezTo>
                <a:cubicBezTo>
                  <a:pt x="285" y="59990"/>
                  <a:pt x="1524" y="57895"/>
                  <a:pt x="1810" y="58847"/>
                </a:cubicBezTo>
                <a:cubicBezTo>
                  <a:pt x="667" y="59133"/>
                  <a:pt x="1524" y="59895"/>
                  <a:pt x="1714" y="60657"/>
                </a:cubicBezTo>
                <a:cubicBezTo>
                  <a:pt x="1334" y="61419"/>
                  <a:pt x="667" y="61514"/>
                  <a:pt x="857" y="62562"/>
                </a:cubicBezTo>
                <a:cubicBezTo>
                  <a:pt x="381" y="63324"/>
                  <a:pt x="476" y="61514"/>
                  <a:pt x="0" y="62943"/>
                </a:cubicBezTo>
                <a:cubicBezTo>
                  <a:pt x="857" y="64086"/>
                  <a:pt x="1905" y="62943"/>
                  <a:pt x="2572" y="63895"/>
                </a:cubicBezTo>
                <a:cubicBezTo>
                  <a:pt x="2000" y="64657"/>
                  <a:pt x="1619" y="64753"/>
                  <a:pt x="2477" y="64657"/>
                </a:cubicBezTo>
                <a:cubicBezTo>
                  <a:pt x="2477" y="64943"/>
                  <a:pt x="2191" y="66277"/>
                  <a:pt x="1714" y="66277"/>
                </a:cubicBezTo>
                <a:cubicBezTo>
                  <a:pt x="1619" y="66753"/>
                  <a:pt x="1810" y="67039"/>
                  <a:pt x="2095" y="67134"/>
                </a:cubicBezTo>
                <a:cubicBezTo>
                  <a:pt x="1714" y="67705"/>
                  <a:pt x="1143" y="67420"/>
                  <a:pt x="857" y="68563"/>
                </a:cubicBezTo>
                <a:cubicBezTo>
                  <a:pt x="2095" y="69515"/>
                  <a:pt x="2857" y="67134"/>
                  <a:pt x="4096" y="68277"/>
                </a:cubicBezTo>
                <a:cubicBezTo>
                  <a:pt x="4382" y="67515"/>
                  <a:pt x="3715" y="67705"/>
                  <a:pt x="4000" y="67134"/>
                </a:cubicBezTo>
                <a:cubicBezTo>
                  <a:pt x="5619" y="68658"/>
                  <a:pt x="5429" y="71991"/>
                  <a:pt x="7334" y="73230"/>
                </a:cubicBezTo>
                <a:cubicBezTo>
                  <a:pt x="7620" y="71515"/>
                  <a:pt x="9049" y="73420"/>
                  <a:pt x="8191" y="75040"/>
                </a:cubicBezTo>
                <a:cubicBezTo>
                  <a:pt x="10859" y="75230"/>
                  <a:pt x="10192" y="74563"/>
                  <a:pt x="12478" y="76564"/>
                </a:cubicBezTo>
                <a:cubicBezTo>
                  <a:pt x="11811" y="77326"/>
                  <a:pt x="11144" y="77707"/>
                  <a:pt x="10382" y="77326"/>
                </a:cubicBezTo>
                <a:cubicBezTo>
                  <a:pt x="10096" y="79612"/>
                  <a:pt x="12002" y="78945"/>
                  <a:pt x="13240" y="79421"/>
                </a:cubicBezTo>
                <a:cubicBezTo>
                  <a:pt x="12954" y="78564"/>
                  <a:pt x="13335" y="78659"/>
                  <a:pt x="14001" y="78945"/>
                </a:cubicBezTo>
                <a:cubicBezTo>
                  <a:pt x="13907" y="79231"/>
                  <a:pt x="13716" y="79135"/>
                  <a:pt x="13525" y="79135"/>
                </a:cubicBezTo>
                <a:cubicBezTo>
                  <a:pt x="17240" y="81421"/>
                  <a:pt x="22288" y="81516"/>
                  <a:pt x="26765" y="83231"/>
                </a:cubicBezTo>
                <a:cubicBezTo>
                  <a:pt x="26956" y="82660"/>
                  <a:pt x="26765" y="82564"/>
                  <a:pt x="26956" y="82183"/>
                </a:cubicBezTo>
                <a:cubicBezTo>
                  <a:pt x="29146" y="82183"/>
                  <a:pt x="30003" y="84088"/>
                  <a:pt x="27432" y="83041"/>
                </a:cubicBezTo>
                <a:cubicBezTo>
                  <a:pt x="27337" y="83612"/>
                  <a:pt x="29051" y="84184"/>
                  <a:pt x="29623" y="84850"/>
                </a:cubicBezTo>
                <a:cubicBezTo>
                  <a:pt x="29242" y="84184"/>
                  <a:pt x="30003" y="83803"/>
                  <a:pt x="30480" y="83326"/>
                </a:cubicBezTo>
                <a:cubicBezTo>
                  <a:pt x="30480" y="85041"/>
                  <a:pt x="31528" y="84279"/>
                  <a:pt x="32575" y="84755"/>
                </a:cubicBezTo>
                <a:cubicBezTo>
                  <a:pt x="32671" y="83517"/>
                  <a:pt x="31909" y="84565"/>
                  <a:pt x="31813" y="83803"/>
                </a:cubicBezTo>
                <a:cubicBezTo>
                  <a:pt x="32385" y="83136"/>
                  <a:pt x="33147" y="83993"/>
                  <a:pt x="33528" y="84374"/>
                </a:cubicBezTo>
                <a:cubicBezTo>
                  <a:pt x="33338" y="84755"/>
                  <a:pt x="33147" y="84565"/>
                  <a:pt x="32957" y="84565"/>
                </a:cubicBezTo>
                <a:cubicBezTo>
                  <a:pt x="32766" y="85327"/>
                  <a:pt x="33623" y="84946"/>
                  <a:pt x="33814" y="85231"/>
                </a:cubicBezTo>
                <a:cubicBezTo>
                  <a:pt x="33909" y="84946"/>
                  <a:pt x="33718"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4" y="86565"/>
                  <a:pt x="38957" y="87041"/>
                  <a:pt x="38195" y="86565"/>
                </a:cubicBezTo>
                <a:cubicBezTo>
                  <a:pt x="39528"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1"/>
                  <a:pt x="47910" y="91137"/>
                </a:cubicBezTo>
                <a:cubicBezTo>
                  <a:pt x="47816" y="89994"/>
                  <a:pt x="47149" y="90851"/>
                  <a:pt x="46958" y="90089"/>
                </a:cubicBezTo>
                <a:cubicBezTo>
                  <a:pt x="48101" y="89422"/>
                  <a:pt x="48196" y="91232"/>
                  <a:pt x="49720" y="91232"/>
                </a:cubicBezTo>
                <a:cubicBezTo>
                  <a:pt x="48959" y="91994"/>
                  <a:pt x="48577" y="90851"/>
                  <a:pt x="48101" y="91804"/>
                </a:cubicBezTo>
                <a:cubicBezTo>
                  <a:pt x="48196" y="92375"/>
                  <a:pt x="48482" y="92661"/>
                  <a:pt x="48959" y="92756"/>
                </a:cubicBezTo>
                <a:cubicBezTo>
                  <a:pt x="48959" y="92470"/>
                  <a:pt x="48959" y="92185"/>
                  <a:pt x="49053" y="91708"/>
                </a:cubicBezTo>
                <a:cubicBezTo>
                  <a:pt x="54293" y="93709"/>
                  <a:pt x="56388" y="95042"/>
                  <a:pt x="61626" y="97138"/>
                </a:cubicBezTo>
                <a:cubicBezTo>
                  <a:pt x="61722" y="96852"/>
                  <a:pt x="61532" y="96852"/>
                  <a:pt x="61341" y="96661"/>
                </a:cubicBezTo>
                <a:cubicBezTo>
                  <a:pt x="66866"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3" y="106567"/>
                  <a:pt x="100298" y="106663"/>
                </a:cubicBezTo>
                <a:cubicBezTo>
                  <a:pt x="103917" y="108282"/>
                  <a:pt x="112014" y="104853"/>
                  <a:pt x="115634" y="106282"/>
                </a:cubicBezTo>
                <a:cubicBezTo>
                  <a:pt x="116110" y="106472"/>
                  <a:pt x="116014" y="107806"/>
                  <a:pt x="116491" y="107520"/>
                </a:cubicBezTo>
                <a:cubicBezTo>
                  <a:pt x="116395" y="107901"/>
                  <a:pt x="116300" y="108091"/>
                  <a:pt x="116205" y="108187"/>
                </a:cubicBezTo>
                <a:cubicBezTo>
                  <a:pt x="116395"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8" y="104186"/>
                </a:cubicBezTo>
                <a:cubicBezTo>
                  <a:pt x="129159" y="103424"/>
                  <a:pt x="128397" y="103900"/>
                  <a:pt x="128207" y="103710"/>
                </a:cubicBezTo>
                <a:cubicBezTo>
                  <a:pt x="128301"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4" y="88089"/>
                  <a:pt x="134398" y="89041"/>
                  <a:pt x="134493" y="89422"/>
                </a:cubicBezTo>
                <a:cubicBezTo>
                  <a:pt x="134969" y="88470"/>
                  <a:pt x="134493" y="86755"/>
                  <a:pt x="133541" y="87136"/>
                </a:cubicBezTo>
                <a:cubicBezTo>
                  <a:pt x="133921" y="85898"/>
                  <a:pt x="134493" y="85708"/>
                  <a:pt x="135255" y="85993"/>
                </a:cubicBezTo>
                <a:cubicBezTo>
                  <a:pt x="135827" y="85517"/>
                  <a:pt x="134588" y="85517"/>
                  <a:pt x="134302" y="85517"/>
                </a:cubicBezTo>
                <a:cubicBezTo>
                  <a:pt x="134684" y="84850"/>
                  <a:pt x="135350" y="85517"/>
                  <a:pt x="135731" y="85041"/>
                </a:cubicBezTo>
                <a:cubicBezTo>
                  <a:pt x="135827" y="84279"/>
                  <a:pt x="134969" y="84755"/>
                  <a:pt x="134588" y="84469"/>
                </a:cubicBezTo>
                <a:cubicBezTo>
                  <a:pt x="134398" y="83898"/>
                  <a:pt x="134017" y="82564"/>
                  <a:pt x="134874" y="82755"/>
                </a:cubicBezTo>
                <a:cubicBezTo>
                  <a:pt x="134969" y="82088"/>
                  <a:pt x="134398" y="82374"/>
                  <a:pt x="134588" y="81612"/>
                </a:cubicBezTo>
                <a:cubicBezTo>
                  <a:pt x="135445" y="81136"/>
                  <a:pt x="134302" y="80469"/>
                  <a:pt x="135255" y="80659"/>
                </a:cubicBezTo>
                <a:cubicBezTo>
                  <a:pt x="135255" y="80183"/>
                  <a:pt x="134874" y="80278"/>
                  <a:pt x="134684" y="80183"/>
                </a:cubicBezTo>
                <a:cubicBezTo>
                  <a:pt x="134874" y="77897"/>
                  <a:pt x="135922" y="78850"/>
                  <a:pt x="136588" y="78373"/>
                </a:cubicBezTo>
                <a:cubicBezTo>
                  <a:pt x="136588" y="77611"/>
                  <a:pt x="135636" y="78088"/>
                  <a:pt x="135350" y="77802"/>
                </a:cubicBezTo>
                <a:cubicBezTo>
                  <a:pt x="134778" y="77230"/>
                  <a:pt x="135636" y="76373"/>
                  <a:pt x="135255" y="75611"/>
                </a:cubicBezTo>
                <a:cubicBezTo>
                  <a:pt x="135445" y="74849"/>
                  <a:pt x="135445" y="76087"/>
                  <a:pt x="135827" y="75325"/>
                </a:cubicBezTo>
                <a:cubicBezTo>
                  <a:pt x="135731" y="74849"/>
                  <a:pt x="135731" y="74278"/>
                  <a:pt x="135541" y="73801"/>
                </a:cubicBezTo>
                <a:cubicBezTo>
                  <a:pt x="136207" y="72754"/>
                  <a:pt x="137826" y="73325"/>
                  <a:pt x="135922" y="72754"/>
                </a:cubicBezTo>
                <a:cubicBezTo>
                  <a:pt x="136398" y="71991"/>
                  <a:pt x="137160" y="72373"/>
                  <a:pt x="137732" y="71991"/>
                </a:cubicBezTo>
                <a:cubicBezTo>
                  <a:pt x="137446" y="71230"/>
                  <a:pt x="136207" y="71991"/>
                  <a:pt x="135541" y="71991"/>
                </a:cubicBezTo>
                <a:cubicBezTo>
                  <a:pt x="135064" y="71134"/>
                  <a:pt x="135445"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6"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8" y="55037"/>
                  <a:pt x="141256" y="56085"/>
                  <a:pt x="142018" y="55609"/>
                </a:cubicBezTo>
                <a:close/>
                <a:moveTo>
                  <a:pt x="4191" y="52180"/>
                </a:moveTo>
                <a:cubicBezTo>
                  <a:pt x="4000" y="52084"/>
                  <a:pt x="3810" y="52656"/>
                  <a:pt x="3620" y="52751"/>
                </a:cubicBezTo>
                <a:cubicBezTo>
                  <a:pt x="3429" y="51322"/>
                  <a:pt x="4000" y="51799"/>
                  <a:pt x="4382" y="50751"/>
                </a:cubicBezTo>
                <a:cubicBezTo>
                  <a:pt x="4096" y="51417"/>
                  <a:pt x="4667" y="51322"/>
                  <a:pt x="4191" y="52180"/>
                </a:cubicBezTo>
                <a:close/>
                <a:moveTo>
                  <a:pt x="5239" y="50275"/>
                </a:moveTo>
                <a:cubicBezTo>
                  <a:pt x="4953" y="49893"/>
                  <a:pt x="4667" y="49513"/>
                  <a:pt x="4953" y="48655"/>
                </a:cubicBezTo>
                <a:cubicBezTo>
                  <a:pt x="5525" y="48751"/>
                  <a:pt x="5525" y="49322"/>
                  <a:pt x="5239" y="50275"/>
                </a:cubicBezTo>
                <a:close/>
                <a:moveTo>
                  <a:pt x="6286" y="48846"/>
                </a:moveTo>
                <a:lnTo>
                  <a:pt x="5525" y="48560"/>
                </a:lnTo>
                <a:cubicBezTo>
                  <a:pt x="5715" y="47703"/>
                  <a:pt x="6858" y="47798"/>
                  <a:pt x="6763" y="48274"/>
                </a:cubicBezTo>
                <a:cubicBezTo>
                  <a:pt x="6572" y="48274"/>
                  <a:pt x="6477" y="48465"/>
                  <a:pt x="6286" y="48846"/>
                </a:cubicBezTo>
                <a:close/>
                <a:moveTo>
                  <a:pt x="22574" y="12460"/>
                </a:moveTo>
                <a:cubicBezTo>
                  <a:pt x="22288" y="11698"/>
                  <a:pt x="21431" y="13603"/>
                  <a:pt x="21527" y="12460"/>
                </a:cubicBezTo>
                <a:cubicBezTo>
                  <a:pt x="21812" y="12270"/>
                  <a:pt x="22765" y="10651"/>
                  <a:pt x="22670" y="11793"/>
                </a:cubicBezTo>
                <a:cubicBezTo>
                  <a:pt x="22574" y="11793"/>
                  <a:pt x="22479" y="11793"/>
                  <a:pt x="22384" y="12079"/>
                </a:cubicBezTo>
                <a:cubicBezTo>
                  <a:pt x="22479" y="12079"/>
                  <a:pt x="22670" y="12079"/>
                  <a:pt x="22574" y="12460"/>
                </a:cubicBezTo>
                <a:close/>
                <a:moveTo>
                  <a:pt x="21527" y="10555"/>
                </a:moveTo>
                <a:cubicBezTo>
                  <a:pt x="22479" y="8746"/>
                  <a:pt x="24289" y="8746"/>
                  <a:pt x="24860" y="8841"/>
                </a:cubicBezTo>
                <a:cubicBezTo>
                  <a:pt x="23526" y="9889"/>
                  <a:pt x="22860" y="9889"/>
                  <a:pt x="21527" y="10555"/>
                </a:cubicBezTo>
                <a:close/>
                <a:moveTo>
                  <a:pt x="41148" y="10746"/>
                </a:moveTo>
                <a:cubicBezTo>
                  <a:pt x="40577" y="10841"/>
                  <a:pt x="40672" y="10174"/>
                  <a:pt x="40386" y="10079"/>
                </a:cubicBezTo>
                <a:cubicBezTo>
                  <a:pt x="38291" y="9222"/>
                  <a:pt x="40195" y="9889"/>
                  <a:pt x="41243" y="9603"/>
                </a:cubicBezTo>
                <a:cubicBezTo>
                  <a:pt x="41148" y="8746"/>
                  <a:pt x="39338" y="9984"/>
                  <a:pt x="39624" y="7888"/>
                </a:cubicBezTo>
                <a:cubicBezTo>
                  <a:pt x="41243" y="8746"/>
                  <a:pt x="42196" y="8365"/>
                  <a:pt x="42482" y="10365"/>
                </a:cubicBezTo>
                <a:cubicBezTo>
                  <a:pt x="43053" y="9698"/>
                  <a:pt x="43910" y="9889"/>
                  <a:pt x="44101" y="10936"/>
                </a:cubicBezTo>
                <a:cubicBezTo>
                  <a:pt x="42386" y="11508"/>
                  <a:pt x="41624" y="9127"/>
                  <a:pt x="41148" y="10746"/>
                </a:cubicBezTo>
                <a:close/>
                <a:moveTo>
                  <a:pt x="60007" y="15413"/>
                </a:moveTo>
                <a:cubicBezTo>
                  <a:pt x="59055" y="15032"/>
                  <a:pt x="58293" y="15508"/>
                  <a:pt x="57817" y="14365"/>
                </a:cubicBezTo>
                <a:cubicBezTo>
                  <a:pt x="58484" y="14175"/>
                  <a:pt x="59912" y="14746"/>
                  <a:pt x="60007" y="15413"/>
                </a:cubicBezTo>
                <a:close/>
                <a:moveTo>
                  <a:pt x="55340" y="92566"/>
                </a:moveTo>
                <a:cubicBezTo>
                  <a:pt x="55054" y="91899"/>
                  <a:pt x="53435" y="92756"/>
                  <a:pt x="53530" y="91327"/>
                </a:cubicBezTo>
                <a:cubicBezTo>
                  <a:pt x="54673" y="90946"/>
                  <a:pt x="55150" y="91232"/>
                  <a:pt x="55340" y="92566"/>
                </a:cubicBezTo>
                <a:close/>
                <a:moveTo>
                  <a:pt x="47910" y="89327"/>
                </a:moveTo>
                <a:cubicBezTo>
                  <a:pt x="48863" y="89041"/>
                  <a:pt x="49339" y="89517"/>
                  <a:pt x="49720" y="89899"/>
                </a:cubicBezTo>
                <a:cubicBezTo>
                  <a:pt x="48959" y="90184"/>
                  <a:pt x="48292" y="89708"/>
                  <a:pt x="47910" y="89327"/>
                </a:cubicBezTo>
                <a:close/>
                <a:moveTo>
                  <a:pt x="52483" y="92470"/>
                </a:moveTo>
                <a:lnTo>
                  <a:pt x="51149" y="92089"/>
                </a:lnTo>
                <a:cubicBezTo>
                  <a:pt x="50768" y="92089"/>
                  <a:pt x="49625" y="91518"/>
                  <a:pt x="50578" y="91518"/>
                </a:cubicBezTo>
                <a:cubicBezTo>
                  <a:pt x="53054" y="91613"/>
                  <a:pt x="55245" y="94280"/>
                  <a:pt x="57150" y="93423"/>
                </a:cubicBezTo>
                <a:cubicBezTo>
                  <a:pt x="56959" y="93137"/>
                  <a:pt x="56197" y="93613"/>
                  <a:pt x="56388" y="92851"/>
                </a:cubicBezTo>
                <a:cubicBezTo>
                  <a:pt x="58484" y="93899"/>
                  <a:pt x="60103" y="94090"/>
                  <a:pt x="61150" y="95614"/>
                </a:cubicBezTo>
                <a:cubicBezTo>
                  <a:pt x="57721" y="94471"/>
                  <a:pt x="55150" y="94185"/>
                  <a:pt x="52483" y="92470"/>
                </a:cubicBezTo>
                <a:close/>
                <a:moveTo>
                  <a:pt x="62103" y="15985"/>
                </a:moveTo>
                <a:cubicBezTo>
                  <a:pt x="62675" y="16461"/>
                  <a:pt x="64198" y="15889"/>
                  <a:pt x="64008" y="17318"/>
                </a:cubicBezTo>
                <a:cubicBezTo>
                  <a:pt x="63532" y="16080"/>
                  <a:pt x="62008" y="17509"/>
                  <a:pt x="62103" y="15985"/>
                </a:cubicBezTo>
                <a:close/>
                <a:moveTo>
                  <a:pt x="94774" y="25414"/>
                </a:moveTo>
                <a:cubicBezTo>
                  <a:pt x="95345" y="25510"/>
                  <a:pt x="96488" y="26176"/>
                  <a:pt x="96298" y="26557"/>
                </a:cubicBezTo>
                <a:cubicBezTo>
                  <a:pt x="95441" y="26081"/>
                  <a:pt x="94964" y="26557"/>
                  <a:pt x="94774" y="25414"/>
                </a:cubicBezTo>
                <a:close/>
                <a:moveTo>
                  <a:pt x="98393" y="26748"/>
                </a:moveTo>
                <a:cubicBezTo>
                  <a:pt x="99250" y="26272"/>
                  <a:pt x="100108" y="27034"/>
                  <a:pt x="100584" y="27605"/>
                </a:cubicBezTo>
                <a:cubicBezTo>
                  <a:pt x="99822" y="27796"/>
                  <a:pt x="98965" y="27415"/>
                  <a:pt x="98393" y="26748"/>
                </a:cubicBezTo>
                <a:close/>
                <a:moveTo>
                  <a:pt x="119634" y="32272"/>
                </a:moveTo>
                <a:cubicBezTo>
                  <a:pt x="120682" y="31415"/>
                  <a:pt x="123444" y="34368"/>
                  <a:pt x="124110" y="33606"/>
                </a:cubicBezTo>
                <a:cubicBezTo>
                  <a:pt x="123254" y="34654"/>
                  <a:pt x="120015" y="32082"/>
                  <a:pt x="119634" y="32272"/>
                </a:cubicBezTo>
                <a:close/>
              </a:path>
            </a:pathLst>
          </a:custGeom>
          <a:solidFill>
            <a:srgbClr val="237E85"/>
          </a:solidFill>
          <a:ln w="9525" cap="flat">
            <a:noFill/>
            <a:prstDash val="solid"/>
            <a:miter/>
          </a:ln>
        </p:spPr>
        <p:txBody>
          <a:bodyPr rtlCol="0" anchor="ctr"/>
          <a:lstStyle/>
          <a:p>
            <a:endParaRPr lang="en-US"/>
          </a:p>
        </p:txBody>
      </p:sp>
      <p:sp>
        <p:nvSpPr>
          <p:cNvPr id="988" name="צורה חופשית: צורה 961">
            <a:extLst>
              <a:ext uri="{FF2B5EF4-FFF2-40B4-BE49-F238E27FC236}">
                <a16:creationId xmlns:a16="http://schemas.microsoft.com/office/drawing/2014/main" id="{B76900BA-1E4B-4E18-9A59-E34A585935C9}"/>
              </a:ext>
            </a:extLst>
          </p:cNvPr>
          <p:cNvSpPr/>
          <p:nvPr userDrawn="1"/>
        </p:nvSpPr>
        <p:spPr>
          <a:xfrm>
            <a:off x="5874257" y="51323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5" y="259"/>
                  <a:pt x="191" y="-599"/>
                  <a:pt x="0" y="640"/>
                </a:cubicBezTo>
                <a:close/>
              </a:path>
            </a:pathLst>
          </a:custGeom>
          <a:solidFill>
            <a:srgbClr val="237E85"/>
          </a:solidFill>
          <a:ln w="9525" cap="flat">
            <a:noFill/>
            <a:prstDash val="solid"/>
            <a:miter/>
          </a:ln>
        </p:spPr>
        <p:txBody>
          <a:bodyPr rtlCol="0" anchor="ctr"/>
          <a:lstStyle/>
          <a:p>
            <a:endParaRPr lang="en-US"/>
          </a:p>
        </p:txBody>
      </p:sp>
      <p:sp>
        <p:nvSpPr>
          <p:cNvPr id="989" name="צורה חופשית: צורה 962">
            <a:extLst>
              <a:ext uri="{FF2B5EF4-FFF2-40B4-BE49-F238E27FC236}">
                <a16:creationId xmlns:a16="http://schemas.microsoft.com/office/drawing/2014/main" id="{9C5903D1-49B3-4A20-9244-27E05E4E8CB9}"/>
              </a:ext>
            </a:extLst>
          </p:cNvPr>
          <p:cNvSpPr/>
          <p:nvPr userDrawn="1"/>
        </p:nvSpPr>
        <p:spPr>
          <a:xfrm>
            <a:off x="5876057" y="431291"/>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810"/>
                  <a:pt x="2297" y="476"/>
                  <a:pt x="2487" y="1810"/>
                </a:cubicBezTo>
                <a:close/>
              </a:path>
            </a:pathLst>
          </a:custGeom>
          <a:solidFill>
            <a:srgbClr val="237E85"/>
          </a:solidFill>
          <a:ln w="9525" cap="flat">
            <a:noFill/>
            <a:prstDash val="solid"/>
            <a:miter/>
          </a:ln>
        </p:spPr>
        <p:txBody>
          <a:bodyPr rtlCol="0" anchor="ctr"/>
          <a:lstStyle/>
          <a:p>
            <a:endParaRPr lang="en-US"/>
          </a:p>
        </p:txBody>
      </p:sp>
      <p:sp>
        <p:nvSpPr>
          <p:cNvPr id="990" name="צורה חופשית: צורה 963">
            <a:extLst>
              <a:ext uri="{FF2B5EF4-FFF2-40B4-BE49-F238E27FC236}">
                <a16:creationId xmlns:a16="http://schemas.microsoft.com/office/drawing/2014/main" id="{63FC25F9-4A72-4E5B-8181-577F3A500948}"/>
              </a:ext>
            </a:extLst>
          </p:cNvPr>
          <p:cNvSpPr/>
          <p:nvPr userDrawn="1"/>
        </p:nvSpPr>
        <p:spPr>
          <a:xfrm>
            <a:off x="5862245" y="425005"/>
            <a:ext cx="3820" cy="1592"/>
          </a:xfrm>
          <a:custGeom>
            <a:avLst/>
            <a:gdLst>
              <a:gd name="connsiteX0" fmla="*/ 1439 w 3820"/>
              <a:gd name="connsiteY0" fmla="*/ 762 h 1592"/>
              <a:gd name="connsiteX1" fmla="*/ 3725 w 3820"/>
              <a:gd name="connsiteY1" fmla="*/ 1429 h 1592"/>
              <a:gd name="connsiteX2" fmla="*/ 3821 w 3820"/>
              <a:gd name="connsiteY2" fmla="*/ 0 h 1592"/>
              <a:gd name="connsiteX3" fmla="*/ 201 w 3820"/>
              <a:gd name="connsiteY3" fmla="*/ 0 h 1592"/>
              <a:gd name="connsiteX4" fmla="*/ 1439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39" y="762"/>
                </a:moveTo>
                <a:cubicBezTo>
                  <a:pt x="2297" y="1238"/>
                  <a:pt x="3154" y="1905"/>
                  <a:pt x="3725" y="1429"/>
                </a:cubicBezTo>
                <a:cubicBezTo>
                  <a:pt x="3821" y="857"/>
                  <a:pt x="3725" y="476"/>
                  <a:pt x="3821" y="0"/>
                </a:cubicBezTo>
                <a:cubicBezTo>
                  <a:pt x="2678" y="953"/>
                  <a:pt x="1725" y="572"/>
                  <a:pt x="201" y="0"/>
                </a:cubicBezTo>
                <a:cubicBezTo>
                  <a:pt x="-560" y="476"/>
                  <a:pt x="1059" y="572"/>
                  <a:pt x="1439" y="762"/>
                </a:cubicBezTo>
                <a:close/>
              </a:path>
            </a:pathLst>
          </a:custGeom>
          <a:solidFill>
            <a:srgbClr val="237E85"/>
          </a:solidFill>
          <a:ln w="9525" cap="flat">
            <a:noFill/>
            <a:prstDash val="solid"/>
            <a:miter/>
          </a:ln>
        </p:spPr>
        <p:txBody>
          <a:bodyPr rtlCol="0" anchor="ctr"/>
          <a:lstStyle/>
          <a:p>
            <a:endParaRPr lang="en-US"/>
          </a:p>
        </p:txBody>
      </p:sp>
      <p:sp>
        <p:nvSpPr>
          <p:cNvPr id="991" name="צורה חופשית: צורה 964">
            <a:extLst>
              <a:ext uri="{FF2B5EF4-FFF2-40B4-BE49-F238E27FC236}">
                <a16:creationId xmlns:a16="http://schemas.microsoft.com/office/drawing/2014/main" id="{D120D57E-D026-423C-AEB7-CA613F61BE29}"/>
              </a:ext>
            </a:extLst>
          </p:cNvPr>
          <p:cNvSpPr/>
          <p:nvPr userDrawn="1"/>
        </p:nvSpPr>
        <p:spPr>
          <a:xfrm>
            <a:off x="5873286" y="429196"/>
            <a:ext cx="2018" cy="2190"/>
          </a:xfrm>
          <a:custGeom>
            <a:avLst/>
            <a:gdLst>
              <a:gd name="connsiteX0" fmla="*/ 2019 w 2018"/>
              <a:gd name="connsiteY0" fmla="*/ 1143 h 2190"/>
              <a:gd name="connsiteX1" fmla="*/ 590 w 2018"/>
              <a:gd name="connsiteY1" fmla="*/ 0 h 2190"/>
              <a:gd name="connsiteX2" fmla="*/ 19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4" y="286"/>
                  <a:pt x="685" y="762"/>
                  <a:pt x="590" y="0"/>
                </a:cubicBezTo>
                <a:cubicBezTo>
                  <a:pt x="399" y="1048"/>
                  <a:pt x="781" y="1143"/>
                  <a:pt x="19" y="952"/>
                </a:cubicBezTo>
                <a:cubicBezTo>
                  <a:pt x="-172" y="1429"/>
                  <a:pt x="1161" y="1810"/>
                  <a:pt x="1638" y="2191"/>
                </a:cubicBezTo>
                <a:cubicBezTo>
                  <a:pt x="1638" y="1905"/>
                  <a:pt x="1638" y="1524"/>
                  <a:pt x="1543" y="1429"/>
                </a:cubicBezTo>
                <a:cubicBezTo>
                  <a:pt x="1638" y="952"/>
                  <a:pt x="1828" y="1143"/>
                  <a:pt x="2019" y="1143"/>
                </a:cubicBezTo>
                <a:close/>
              </a:path>
            </a:pathLst>
          </a:custGeom>
          <a:solidFill>
            <a:srgbClr val="237E85"/>
          </a:solidFill>
          <a:ln w="9525" cap="flat">
            <a:noFill/>
            <a:prstDash val="solid"/>
            <a:miter/>
          </a:ln>
        </p:spPr>
        <p:txBody>
          <a:bodyPr rtlCol="0" anchor="ctr"/>
          <a:lstStyle/>
          <a:p>
            <a:endParaRPr lang="en-US"/>
          </a:p>
        </p:txBody>
      </p:sp>
      <p:sp>
        <p:nvSpPr>
          <p:cNvPr id="992" name="צורה חופשית: צורה 965">
            <a:extLst>
              <a:ext uri="{FF2B5EF4-FFF2-40B4-BE49-F238E27FC236}">
                <a16:creationId xmlns:a16="http://schemas.microsoft.com/office/drawing/2014/main" id="{73579745-83C9-43EE-8E42-5CBD6E8E7AB0}"/>
              </a:ext>
            </a:extLst>
          </p:cNvPr>
          <p:cNvSpPr/>
          <p:nvPr userDrawn="1"/>
        </p:nvSpPr>
        <p:spPr>
          <a:xfrm>
            <a:off x="5898165" y="434922"/>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4" y="751"/>
                  <a:pt x="1810" y="1228"/>
                </a:cubicBezTo>
                <a:cubicBezTo>
                  <a:pt x="1810" y="-296"/>
                  <a:pt x="571" y="-11"/>
                  <a:pt x="0" y="85"/>
                </a:cubicBezTo>
                <a:close/>
              </a:path>
            </a:pathLst>
          </a:custGeom>
          <a:solidFill>
            <a:srgbClr val="237E85"/>
          </a:solidFill>
          <a:ln w="9525" cap="flat">
            <a:noFill/>
            <a:prstDash val="solid"/>
            <a:miter/>
          </a:ln>
        </p:spPr>
        <p:txBody>
          <a:bodyPr rtlCol="0" anchor="ctr"/>
          <a:lstStyle/>
          <a:p>
            <a:endParaRPr lang="en-US"/>
          </a:p>
        </p:txBody>
      </p:sp>
      <p:sp>
        <p:nvSpPr>
          <p:cNvPr id="993" name="צורה חופשית: צורה 966">
            <a:extLst>
              <a:ext uri="{FF2B5EF4-FFF2-40B4-BE49-F238E27FC236}">
                <a16:creationId xmlns:a16="http://schemas.microsoft.com/office/drawing/2014/main" id="{25DCF5C8-A7E1-49EA-A995-AC87F0D6C018}"/>
              </a:ext>
            </a:extLst>
          </p:cNvPr>
          <p:cNvSpPr/>
          <p:nvPr userDrawn="1"/>
        </p:nvSpPr>
        <p:spPr>
          <a:xfrm>
            <a:off x="5904833" y="435197"/>
            <a:ext cx="31051" cy="9726"/>
          </a:xfrm>
          <a:custGeom>
            <a:avLst/>
            <a:gdLst>
              <a:gd name="connsiteX0" fmla="*/ 0 w 31051"/>
              <a:gd name="connsiteY0" fmla="*/ 1810 h 9726"/>
              <a:gd name="connsiteX1" fmla="*/ 14764 w 31051"/>
              <a:gd name="connsiteY1" fmla="*/ 5906 h 9726"/>
              <a:gd name="connsiteX2" fmla="*/ 24099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143 h 9726"/>
              <a:gd name="connsiteX13" fmla="*/ 3239 w 31051"/>
              <a:gd name="connsiteY13" fmla="*/ 2191 h 9726"/>
              <a:gd name="connsiteX14" fmla="*/ 5810 w 31051"/>
              <a:gd name="connsiteY14" fmla="*/ 3143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6"/>
                </a:cubicBezTo>
                <a:cubicBezTo>
                  <a:pt x="16383" y="7620"/>
                  <a:pt x="20669" y="7144"/>
                  <a:pt x="24099" y="7810"/>
                </a:cubicBezTo>
                <a:cubicBezTo>
                  <a:pt x="24479" y="6953"/>
                  <a:pt x="22289" y="7620"/>
                  <a:pt x="22193" y="6668"/>
                </a:cubicBezTo>
                <a:cubicBezTo>
                  <a:pt x="24193" y="6286"/>
                  <a:pt x="25432" y="8001"/>
                  <a:pt x="27432" y="8096"/>
                </a:cubicBezTo>
                <a:cubicBezTo>
                  <a:pt x="27051" y="9525"/>
                  <a:pt x="26194" y="8668"/>
                  <a:pt x="25622" y="9144"/>
                </a:cubicBezTo>
                <a:cubicBezTo>
                  <a:pt x="27147" y="10763"/>
                  <a:pt x="29623" y="8382"/>
                  <a:pt x="31052" y="9430"/>
                </a:cubicBezTo>
                <a:cubicBezTo>
                  <a:pt x="26289" y="5620"/>
                  <a:pt x="17336" y="5620"/>
                  <a:pt x="10096" y="3620"/>
                </a:cubicBezTo>
                <a:cubicBezTo>
                  <a:pt x="10096" y="3810"/>
                  <a:pt x="10096" y="3905"/>
                  <a:pt x="10192" y="3905"/>
                </a:cubicBezTo>
                <a:cubicBezTo>
                  <a:pt x="8287" y="2953"/>
                  <a:pt x="3715" y="1334"/>
                  <a:pt x="762" y="0"/>
                </a:cubicBezTo>
                <a:cubicBezTo>
                  <a:pt x="762" y="1238"/>
                  <a:pt x="2000" y="857"/>
                  <a:pt x="2477" y="1524"/>
                </a:cubicBezTo>
                <a:cubicBezTo>
                  <a:pt x="1619" y="2953"/>
                  <a:pt x="953" y="953"/>
                  <a:pt x="0" y="1810"/>
                </a:cubicBezTo>
                <a:close/>
                <a:moveTo>
                  <a:pt x="5810" y="3143"/>
                </a:moveTo>
                <a:cubicBezTo>
                  <a:pt x="4953" y="3715"/>
                  <a:pt x="3906" y="2762"/>
                  <a:pt x="3239" y="2191"/>
                </a:cubicBezTo>
                <a:cubicBezTo>
                  <a:pt x="4191" y="2000"/>
                  <a:pt x="5525" y="2000"/>
                  <a:pt x="5810" y="3143"/>
                </a:cubicBezTo>
                <a:close/>
              </a:path>
            </a:pathLst>
          </a:custGeom>
          <a:solidFill>
            <a:srgbClr val="237E85"/>
          </a:solidFill>
          <a:ln w="9525" cap="flat">
            <a:noFill/>
            <a:prstDash val="solid"/>
            <a:miter/>
          </a:ln>
        </p:spPr>
        <p:txBody>
          <a:bodyPr rtlCol="0" anchor="ctr"/>
          <a:lstStyle/>
          <a:p>
            <a:endParaRPr lang="en-US"/>
          </a:p>
        </p:txBody>
      </p:sp>
      <p:sp>
        <p:nvSpPr>
          <p:cNvPr id="994" name="צורה חופשית: צורה 967">
            <a:extLst>
              <a:ext uri="{FF2B5EF4-FFF2-40B4-BE49-F238E27FC236}">
                <a16:creationId xmlns:a16="http://schemas.microsoft.com/office/drawing/2014/main" id="{406CCE0D-67A4-41A6-BA00-B2FC3C2DDCF5}"/>
              </a:ext>
            </a:extLst>
          </p:cNvPr>
          <p:cNvSpPr/>
          <p:nvPr userDrawn="1"/>
        </p:nvSpPr>
        <p:spPr>
          <a:xfrm>
            <a:off x="5841645" y="419100"/>
            <a:ext cx="1370" cy="1213"/>
          </a:xfrm>
          <a:custGeom>
            <a:avLst/>
            <a:gdLst>
              <a:gd name="connsiteX0" fmla="*/ 1370 w 1370"/>
              <a:gd name="connsiteY0" fmla="*/ 1143 h 1213"/>
              <a:gd name="connsiteX1" fmla="*/ 228 w 1370"/>
              <a:gd name="connsiteY1" fmla="*/ 0 h 1213"/>
              <a:gd name="connsiteX2" fmla="*/ 418 w 1370"/>
              <a:gd name="connsiteY2" fmla="*/ 857 h 1213"/>
              <a:gd name="connsiteX3" fmla="*/ 1370 w 1370"/>
              <a:gd name="connsiteY3" fmla="*/ 1143 h 1213"/>
            </a:gdLst>
            <a:ahLst/>
            <a:cxnLst>
              <a:cxn ang="0">
                <a:pos x="connsiteX0" y="connsiteY0"/>
              </a:cxn>
              <a:cxn ang="0">
                <a:pos x="connsiteX1" y="connsiteY1"/>
              </a:cxn>
              <a:cxn ang="0">
                <a:pos x="connsiteX2" y="connsiteY2"/>
              </a:cxn>
              <a:cxn ang="0">
                <a:pos x="connsiteX3" y="connsiteY3"/>
              </a:cxn>
            </a:cxnLst>
            <a:rect l="l" t="t" r="r" b="b"/>
            <a:pathLst>
              <a:path w="1370" h="1213">
                <a:moveTo>
                  <a:pt x="1370" y="1143"/>
                </a:moveTo>
                <a:cubicBezTo>
                  <a:pt x="1370" y="381"/>
                  <a:pt x="799" y="191"/>
                  <a:pt x="228" y="0"/>
                </a:cubicBezTo>
                <a:cubicBezTo>
                  <a:pt x="-630" y="286"/>
                  <a:pt x="1275" y="476"/>
                  <a:pt x="418" y="857"/>
                </a:cubicBezTo>
                <a:cubicBezTo>
                  <a:pt x="323" y="1810"/>
                  <a:pt x="1084" y="476"/>
                  <a:pt x="1370" y="1143"/>
                </a:cubicBezTo>
                <a:close/>
              </a:path>
            </a:pathLst>
          </a:custGeom>
          <a:solidFill>
            <a:srgbClr val="237E85"/>
          </a:solidFill>
          <a:ln w="9525" cap="flat">
            <a:noFill/>
            <a:prstDash val="solid"/>
            <a:miter/>
          </a:ln>
        </p:spPr>
        <p:txBody>
          <a:bodyPr rtlCol="0" anchor="ctr"/>
          <a:lstStyle/>
          <a:p>
            <a:endParaRPr lang="en-US"/>
          </a:p>
        </p:txBody>
      </p:sp>
      <p:sp>
        <p:nvSpPr>
          <p:cNvPr id="995" name="צורה חופשית: צורה 968">
            <a:extLst>
              <a:ext uri="{FF2B5EF4-FFF2-40B4-BE49-F238E27FC236}">
                <a16:creationId xmlns:a16="http://schemas.microsoft.com/office/drawing/2014/main" id="{1D50AEA6-A9DA-4E56-BB94-84B7E4F49E34}"/>
              </a:ext>
            </a:extLst>
          </p:cNvPr>
          <p:cNvSpPr/>
          <p:nvPr userDrawn="1"/>
        </p:nvSpPr>
        <p:spPr>
          <a:xfrm>
            <a:off x="5853874" y="418623"/>
            <a:ext cx="3783" cy="1905"/>
          </a:xfrm>
          <a:custGeom>
            <a:avLst/>
            <a:gdLst>
              <a:gd name="connsiteX0" fmla="*/ 857 w 3783"/>
              <a:gd name="connsiteY0" fmla="*/ 286 h 1905"/>
              <a:gd name="connsiteX1" fmla="*/ 0 w 3783"/>
              <a:gd name="connsiteY1" fmla="*/ 0 h 1905"/>
              <a:gd name="connsiteX2" fmla="*/ 3714 w 3783"/>
              <a:gd name="connsiteY2" fmla="*/ 1905 h 1905"/>
              <a:gd name="connsiteX3" fmla="*/ 857 w 3783"/>
              <a:gd name="connsiteY3" fmla="*/ 286 h 1905"/>
            </a:gdLst>
            <a:ahLst/>
            <a:cxnLst>
              <a:cxn ang="0">
                <a:pos x="connsiteX0" y="connsiteY0"/>
              </a:cxn>
              <a:cxn ang="0">
                <a:pos x="connsiteX1" y="connsiteY1"/>
              </a:cxn>
              <a:cxn ang="0">
                <a:pos x="connsiteX2" y="connsiteY2"/>
              </a:cxn>
              <a:cxn ang="0">
                <a:pos x="connsiteX3" y="connsiteY3"/>
              </a:cxn>
            </a:cxnLst>
            <a:rect l="l" t="t" r="r" b="b"/>
            <a:pathLst>
              <a:path w="3783" h="1905">
                <a:moveTo>
                  <a:pt x="857" y="286"/>
                </a:moveTo>
                <a:lnTo>
                  <a:pt x="0" y="0"/>
                </a:lnTo>
                <a:cubicBezTo>
                  <a:pt x="1333" y="1333"/>
                  <a:pt x="2857" y="1238"/>
                  <a:pt x="3714" y="1905"/>
                </a:cubicBezTo>
                <a:cubicBezTo>
                  <a:pt x="4286" y="667"/>
                  <a:pt x="1143" y="667"/>
                  <a:pt x="857" y="286"/>
                </a:cubicBezTo>
                <a:close/>
              </a:path>
            </a:pathLst>
          </a:custGeom>
          <a:solidFill>
            <a:srgbClr val="237E85"/>
          </a:solidFill>
          <a:ln w="9525" cap="flat">
            <a:noFill/>
            <a:prstDash val="solid"/>
            <a:miter/>
          </a:ln>
        </p:spPr>
        <p:txBody>
          <a:bodyPr rtlCol="0" anchor="ctr"/>
          <a:lstStyle/>
          <a:p>
            <a:endParaRPr lang="en-US"/>
          </a:p>
        </p:txBody>
      </p:sp>
      <p:sp>
        <p:nvSpPr>
          <p:cNvPr id="996" name="צורה חופשית: צורה 969">
            <a:extLst>
              <a:ext uri="{FF2B5EF4-FFF2-40B4-BE49-F238E27FC236}">
                <a16:creationId xmlns:a16="http://schemas.microsoft.com/office/drawing/2014/main" id="{76B0FCA4-2B7C-47D4-8F0E-315F53E5F084}"/>
              </a:ext>
            </a:extLst>
          </p:cNvPr>
          <p:cNvSpPr/>
          <p:nvPr userDrawn="1"/>
        </p:nvSpPr>
        <p:spPr>
          <a:xfrm>
            <a:off x="5837777" y="413273"/>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285" y="1445"/>
                  <a:pt x="1524" y="-79"/>
                  <a:pt x="2191" y="683"/>
                </a:cubicBezTo>
                <a:close/>
              </a:path>
            </a:pathLst>
          </a:custGeom>
          <a:solidFill>
            <a:srgbClr val="237E85"/>
          </a:solidFill>
          <a:ln w="9525" cap="flat">
            <a:noFill/>
            <a:prstDash val="solid"/>
            <a:miter/>
          </a:ln>
        </p:spPr>
        <p:txBody>
          <a:bodyPr rtlCol="0" anchor="ctr"/>
          <a:lstStyle/>
          <a:p>
            <a:endParaRPr lang="en-US"/>
          </a:p>
        </p:txBody>
      </p:sp>
      <p:sp>
        <p:nvSpPr>
          <p:cNvPr id="997" name="צורה חופשית: צורה 970">
            <a:extLst>
              <a:ext uri="{FF2B5EF4-FFF2-40B4-BE49-F238E27FC236}">
                <a16:creationId xmlns:a16="http://schemas.microsoft.com/office/drawing/2014/main" id="{9B8E9A71-F6C2-4AB0-9A7B-9C1ACA38D6DF}"/>
              </a:ext>
            </a:extLst>
          </p:cNvPr>
          <p:cNvSpPr/>
          <p:nvPr userDrawn="1"/>
        </p:nvSpPr>
        <p:spPr>
          <a:xfrm>
            <a:off x="5901907" y="433768"/>
            <a:ext cx="3306" cy="3304"/>
          </a:xfrm>
          <a:custGeom>
            <a:avLst/>
            <a:gdLst>
              <a:gd name="connsiteX0" fmla="*/ 1116 w 3306"/>
              <a:gd name="connsiteY0" fmla="*/ 1333 h 3304"/>
              <a:gd name="connsiteX1" fmla="*/ 259 w 3306"/>
              <a:gd name="connsiteY1" fmla="*/ 2953 h 3304"/>
              <a:gd name="connsiteX2" fmla="*/ 2069 w 3306"/>
              <a:gd name="connsiteY2" fmla="*/ 3048 h 3304"/>
              <a:gd name="connsiteX3" fmla="*/ 1402 w 3306"/>
              <a:gd name="connsiteY3" fmla="*/ 2476 h 3304"/>
              <a:gd name="connsiteX4" fmla="*/ 3306 w 3306"/>
              <a:gd name="connsiteY4" fmla="*/ 1905 h 3304"/>
              <a:gd name="connsiteX5" fmla="*/ 68 w 3306"/>
              <a:gd name="connsiteY5" fmla="*/ 0 h 3304"/>
              <a:gd name="connsiteX6" fmla="*/ 1116 w 3306"/>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 h="3304">
                <a:moveTo>
                  <a:pt x="1116" y="1333"/>
                </a:moveTo>
                <a:cubicBezTo>
                  <a:pt x="259" y="2381"/>
                  <a:pt x="-218" y="1905"/>
                  <a:pt x="259" y="2953"/>
                </a:cubicBezTo>
                <a:cubicBezTo>
                  <a:pt x="735" y="2286"/>
                  <a:pt x="1307" y="3905"/>
                  <a:pt x="2069" y="3048"/>
                </a:cubicBezTo>
                <a:cubicBezTo>
                  <a:pt x="2259" y="2286"/>
                  <a:pt x="1592" y="2762"/>
                  <a:pt x="1402" y="2476"/>
                </a:cubicBezTo>
                <a:cubicBezTo>
                  <a:pt x="1973" y="1333"/>
                  <a:pt x="2545" y="2762"/>
                  <a:pt x="3306" y="1905"/>
                </a:cubicBezTo>
                <a:cubicBezTo>
                  <a:pt x="2449" y="1048"/>
                  <a:pt x="1402" y="1048"/>
                  <a:pt x="68" y="0"/>
                </a:cubicBezTo>
                <a:cubicBezTo>
                  <a:pt x="-313" y="1238"/>
                  <a:pt x="1020" y="476"/>
                  <a:pt x="1116" y="1333"/>
                </a:cubicBezTo>
                <a:close/>
              </a:path>
            </a:pathLst>
          </a:custGeom>
          <a:solidFill>
            <a:srgbClr val="237E85"/>
          </a:solidFill>
          <a:ln w="9525" cap="flat">
            <a:noFill/>
            <a:prstDash val="solid"/>
            <a:miter/>
          </a:ln>
        </p:spPr>
        <p:txBody>
          <a:bodyPr rtlCol="0" anchor="ctr"/>
          <a:lstStyle/>
          <a:p>
            <a:endParaRPr lang="en-US"/>
          </a:p>
        </p:txBody>
      </p:sp>
      <p:sp>
        <p:nvSpPr>
          <p:cNvPr id="998" name="צורה חופשית: צורה 971">
            <a:extLst>
              <a:ext uri="{FF2B5EF4-FFF2-40B4-BE49-F238E27FC236}">
                <a16:creationId xmlns:a16="http://schemas.microsoft.com/office/drawing/2014/main" id="{0CA89880-CCFA-4312-877A-4F7E0CC9FACB}"/>
              </a:ext>
            </a:extLst>
          </p:cNvPr>
          <p:cNvSpPr/>
          <p:nvPr userDrawn="1"/>
        </p:nvSpPr>
        <p:spPr>
          <a:xfrm>
            <a:off x="5860918" y="421290"/>
            <a:ext cx="20388" cy="10667"/>
          </a:xfrm>
          <a:custGeom>
            <a:avLst/>
            <a:gdLst>
              <a:gd name="connsiteX0" fmla="*/ 5 w 20388"/>
              <a:gd name="connsiteY0" fmla="*/ 0 h 10667"/>
              <a:gd name="connsiteX1" fmla="*/ 2100 w 20388"/>
              <a:gd name="connsiteY1" fmla="*/ 1715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5"/>
                </a:cubicBezTo>
                <a:cubicBezTo>
                  <a:pt x="8101" y="4858"/>
                  <a:pt x="14578" y="8192"/>
                  <a:pt x="20388" y="10668"/>
                </a:cubicBezTo>
                <a:cubicBezTo>
                  <a:pt x="14959" y="6382"/>
                  <a:pt x="6291" y="3715"/>
                  <a:pt x="5" y="0"/>
                </a:cubicBezTo>
                <a:close/>
              </a:path>
            </a:pathLst>
          </a:custGeom>
          <a:solidFill>
            <a:srgbClr val="237E85"/>
          </a:solidFill>
          <a:ln w="9525" cap="flat">
            <a:noFill/>
            <a:prstDash val="solid"/>
            <a:miter/>
          </a:ln>
        </p:spPr>
        <p:txBody>
          <a:bodyPr rtlCol="0" anchor="ctr"/>
          <a:lstStyle/>
          <a:p>
            <a:endParaRPr lang="en-US"/>
          </a:p>
        </p:txBody>
      </p:sp>
      <p:sp>
        <p:nvSpPr>
          <p:cNvPr id="999" name="צורה חופשית: צורה 972">
            <a:extLst>
              <a:ext uri="{FF2B5EF4-FFF2-40B4-BE49-F238E27FC236}">
                <a16:creationId xmlns:a16="http://schemas.microsoft.com/office/drawing/2014/main" id="{CAF927FC-DF08-4E6F-9FE2-AD4C36DB3766}"/>
              </a:ext>
            </a:extLst>
          </p:cNvPr>
          <p:cNvSpPr/>
          <p:nvPr userDrawn="1"/>
        </p:nvSpPr>
        <p:spPr>
          <a:xfrm>
            <a:off x="5861109" y="272795"/>
            <a:ext cx="2099" cy="1523"/>
          </a:xfrm>
          <a:custGeom>
            <a:avLst/>
            <a:gdLst>
              <a:gd name="connsiteX0" fmla="*/ 2099 w 2099"/>
              <a:gd name="connsiteY0" fmla="*/ 476 h 1523"/>
              <a:gd name="connsiteX1" fmla="*/ 194 w 2099"/>
              <a:gd name="connsiteY1" fmla="*/ 0 h 1523"/>
              <a:gd name="connsiteX2" fmla="*/ 4 w 2099"/>
              <a:gd name="connsiteY2" fmla="*/ 1048 h 1523"/>
              <a:gd name="connsiteX3" fmla="*/ 2099 w 2099"/>
              <a:gd name="connsiteY3" fmla="*/ 1524 h 1523"/>
              <a:gd name="connsiteX4" fmla="*/ 1623 w 2099"/>
              <a:gd name="connsiteY4" fmla="*/ 857 h 1523"/>
              <a:gd name="connsiteX5" fmla="*/ 2099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099" y="476"/>
                </a:moveTo>
                <a:cubicBezTo>
                  <a:pt x="1623" y="-286"/>
                  <a:pt x="670" y="667"/>
                  <a:pt x="194" y="0"/>
                </a:cubicBezTo>
                <a:cubicBezTo>
                  <a:pt x="480" y="1048"/>
                  <a:pt x="861" y="953"/>
                  <a:pt x="4" y="1048"/>
                </a:cubicBezTo>
                <a:cubicBezTo>
                  <a:pt x="-91" y="1524"/>
                  <a:pt x="1528" y="1334"/>
                  <a:pt x="2099" y="1524"/>
                </a:cubicBezTo>
                <a:cubicBezTo>
                  <a:pt x="2004" y="1238"/>
                  <a:pt x="1909" y="953"/>
                  <a:pt x="1623" y="857"/>
                </a:cubicBezTo>
                <a:cubicBezTo>
                  <a:pt x="1623" y="476"/>
                  <a:pt x="1909" y="572"/>
                  <a:pt x="2099" y="476"/>
                </a:cubicBezTo>
                <a:close/>
              </a:path>
            </a:pathLst>
          </a:custGeom>
          <a:solidFill>
            <a:srgbClr val="237E85"/>
          </a:solidFill>
          <a:ln w="9525" cap="flat">
            <a:noFill/>
            <a:prstDash val="solid"/>
            <a:miter/>
          </a:ln>
        </p:spPr>
        <p:txBody>
          <a:bodyPr rtlCol="0" anchor="ctr"/>
          <a:lstStyle/>
          <a:p>
            <a:endParaRPr lang="en-US"/>
          </a:p>
        </p:txBody>
      </p:sp>
      <p:sp>
        <p:nvSpPr>
          <p:cNvPr id="1000" name="צורה חופשית: צורה 973">
            <a:extLst>
              <a:ext uri="{FF2B5EF4-FFF2-40B4-BE49-F238E27FC236}">
                <a16:creationId xmlns:a16="http://schemas.microsoft.com/office/drawing/2014/main" id="{7BCF8629-3EF8-4766-A2CA-FA707E2B51C5}"/>
              </a:ext>
            </a:extLst>
          </p:cNvPr>
          <p:cNvSpPr/>
          <p:nvPr userDrawn="1"/>
        </p:nvSpPr>
        <p:spPr>
          <a:xfrm>
            <a:off x="5864351" y="273472"/>
            <a:ext cx="3334" cy="939"/>
          </a:xfrm>
          <a:custGeom>
            <a:avLst/>
            <a:gdLst>
              <a:gd name="connsiteX0" fmla="*/ 0 w 3334"/>
              <a:gd name="connsiteY0" fmla="*/ 276 h 939"/>
              <a:gd name="connsiteX1" fmla="*/ 3334 w 3334"/>
              <a:gd name="connsiteY1" fmla="*/ 847 h 939"/>
              <a:gd name="connsiteX2" fmla="*/ 0 w 3334"/>
              <a:gd name="connsiteY2" fmla="*/ 276 h 939"/>
            </a:gdLst>
            <a:ahLst/>
            <a:cxnLst>
              <a:cxn ang="0">
                <a:pos x="connsiteX0" y="connsiteY0"/>
              </a:cxn>
              <a:cxn ang="0">
                <a:pos x="connsiteX1" y="connsiteY1"/>
              </a:cxn>
              <a:cxn ang="0">
                <a:pos x="connsiteX2" y="connsiteY2"/>
              </a:cxn>
            </a:cxnLst>
            <a:rect l="l" t="t" r="r" b="b"/>
            <a:pathLst>
              <a:path w="3334" h="939">
                <a:moveTo>
                  <a:pt x="0" y="276"/>
                </a:moveTo>
                <a:cubicBezTo>
                  <a:pt x="571" y="1990"/>
                  <a:pt x="2477" y="-296"/>
                  <a:pt x="3334" y="847"/>
                </a:cubicBezTo>
                <a:cubicBezTo>
                  <a:pt x="3143" y="-1153"/>
                  <a:pt x="1143" y="1133"/>
                  <a:pt x="0" y="276"/>
                </a:cubicBezTo>
                <a:close/>
              </a:path>
            </a:pathLst>
          </a:custGeom>
          <a:solidFill>
            <a:srgbClr val="237E85"/>
          </a:solidFill>
          <a:ln w="9525" cap="flat">
            <a:noFill/>
            <a:prstDash val="solid"/>
            <a:miter/>
          </a:ln>
        </p:spPr>
        <p:txBody>
          <a:bodyPr rtlCol="0" anchor="ctr"/>
          <a:lstStyle/>
          <a:p>
            <a:endParaRPr lang="en-US"/>
          </a:p>
        </p:txBody>
      </p:sp>
      <p:sp>
        <p:nvSpPr>
          <p:cNvPr id="1001" name="צורה חופשית: צורה 974">
            <a:extLst>
              <a:ext uri="{FF2B5EF4-FFF2-40B4-BE49-F238E27FC236}">
                <a16:creationId xmlns:a16="http://schemas.microsoft.com/office/drawing/2014/main" id="{7288D6A1-F84E-4434-950C-1271CFFD705A}"/>
              </a:ext>
            </a:extLst>
          </p:cNvPr>
          <p:cNvSpPr/>
          <p:nvPr userDrawn="1"/>
        </p:nvSpPr>
        <p:spPr>
          <a:xfrm>
            <a:off x="5848414" y="272129"/>
            <a:ext cx="4031" cy="1688"/>
          </a:xfrm>
          <a:custGeom>
            <a:avLst/>
            <a:gdLst>
              <a:gd name="connsiteX0" fmla="*/ 1555 w 4031"/>
              <a:gd name="connsiteY0" fmla="*/ 1524 h 1688"/>
              <a:gd name="connsiteX1" fmla="*/ 4031 w 4031"/>
              <a:gd name="connsiteY1" fmla="*/ 1333 h 1688"/>
              <a:gd name="connsiteX2" fmla="*/ 3555 w 4031"/>
              <a:gd name="connsiteY2" fmla="*/ 0 h 1688"/>
              <a:gd name="connsiteX3" fmla="*/ 126 w 4031"/>
              <a:gd name="connsiteY3" fmla="*/ 1333 h 1688"/>
              <a:gd name="connsiteX4" fmla="*/ 1555 w 4031"/>
              <a:gd name="connsiteY4" fmla="*/ 1524 h 1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 h="1688">
                <a:moveTo>
                  <a:pt x="1555" y="1524"/>
                </a:moveTo>
                <a:cubicBezTo>
                  <a:pt x="2603" y="1619"/>
                  <a:pt x="3651" y="1905"/>
                  <a:pt x="4031" y="1333"/>
                </a:cubicBezTo>
                <a:cubicBezTo>
                  <a:pt x="3936" y="857"/>
                  <a:pt x="3746" y="476"/>
                  <a:pt x="3555" y="0"/>
                </a:cubicBezTo>
                <a:cubicBezTo>
                  <a:pt x="2793" y="1238"/>
                  <a:pt x="1746" y="1238"/>
                  <a:pt x="126" y="1333"/>
                </a:cubicBezTo>
                <a:cubicBezTo>
                  <a:pt x="-445" y="2000"/>
                  <a:pt x="1079" y="1524"/>
                  <a:pt x="1555" y="1524"/>
                </a:cubicBezTo>
                <a:close/>
              </a:path>
            </a:pathLst>
          </a:custGeom>
          <a:solidFill>
            <a:srgbClr val="237E85"/>
          </a:solidFill>
          <a:ln w="9525" cap="flat">
            <a:noFill/>
            <a:prstDash val="solid"/>
            <a:miter/>
          </a:ln>
        </p:spPr>
        <p:txBody>
          <a:bodyPr rtlCol="0" anchor="ctr"/>
          <a:lstStyle/>
          <a:p>
            <a:endParaRPr lang="en-US"/>
          </a:p>
        </p:txBody>
      </p:sp>
      <p:sp>
        <p:nvSpPr>
          <p:cNvPr id="1002" name="צורה חופשית: צורה 975">
            <a:extLst>
              <a:ext uri="{FF2B5EF4-FFF2-40B4-BE49-F238E27FC236}">
                <a16:creationId xmlns:a16="http://schemas.microsoft.com/office/drawing/2014/main" id="{EBA477AE-F937-46A9-BF0F-3FD35CD6F63D}"/>
              </a:ext>
            </a:extLst>
          </p:cNvPr>
          <p:cNvSpPr/>
          <p:nvPr userDrawn="1"/>
        </p:nvSpPr>
        <p:spPr>
          <a:xfrm>
            <a:off x="5845682" y="270509"/>
            <a:ext cx="24384" cy="1777"/>
          </a:xfrm>
          <a:custGeom>
            <a:avLst/>
            <a:gdLst>
              <a:gd name="connsiteX0" fmla="*/ 0 w 24384"/>
              <a:gd name="connsiteY0" fmla="*/ 0 h 1777"/>
              <a:gd name="connsiteX1" fmla="*/ 2667 w 24384"/>
              <a:gd name="connsiteY1" fmla="*/ 857 h 1777"/>
              <a:gd name="connsiteX2" fmla="*/ 7906 w 24384"/>
              <a:gd name="connsiteY2" fmla="*/ 1334 h 1777"/>
              <a:gd name="connsiteX3" fmla="*/ 13431 w 24384"/>
              <a:gd name="connsiteY3" fmla="*/ 1619 h 1777"/>
              <a:gd name="connsiteX4" fmla="*/ 24385 w 24384"/>
              <a:gd name="connsiteY4" fmla="*/ 1715 h 1777"/>
              <a:gd name="connsiteX5" fmla="*/ 0 w 24384"/>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4" h="1777">
                <a:moveTo>
                  <a:pt x="0" y="0"/>
                </a:moveTo>
                <a:cubicBezTo>
                  <a:pt x="286" y="1238"/>
                  <a:pt x="1620" y="762"/>
                  <a:pt x="2667" y="857"/>
                </a:cubicBezTo>
                <a:cubicBezTo>
                  <a:pt x="4382" y="1048"/>
                  <a:pt x="6191" y="1143"/>
                  <a:pt x="7906" y="1334"/>
                </a:cubicBezTo>
                <a:cubicBezTo>
                  <a:pt x="9716" y="1524"/>
                  <a:pt x="11621" y="1524"/>
                  <a:pt x="13431" y="1619"/>
                </a:cubicBezTo>
                <a:cubicBezTo>
                  <a:pt x="17050" y="1810"/>
                  <a:pt x="20860" y="1810"/>
                  <a:pt x="24385" y="1715"/>
                </a:cubicBezTo>
                <a:cubicBezTo>
                  <a:pt x="16764" y="191"/>
                  <a:pt x="7239" y="1238"/>
                  <a:pt x="0" y="0"/>
                </a:cubicBezTo>
                <a:close/>
              </a:path>
            </a:pathLst>
          </a:custGeom>
          <a:solidFill>
            <a:srgbClr val="237E85"/>
          </a:solidFill>
          <a:ln w="9525" cap="flat">
            <a:noFill/>
            <a:prstDash val="solid"/>
            <a:miter/>
          </a:ln>
        </p:spPr>
        <p:txBody>
          <a:bodyPr rtlCol="0" anchor="ctr"/>
          <a:lstStyle/>
          <a:p>
            <a:endParaRPr lang="en-US"/>
          </a:p>
        </p:txBody>
      </p:sp>
      <p:sp>
        <p:nvSpPr>
          <p:cNvPr id="1003" name="צורה חופשית: צורה 976">
            <a:extLst>
              <a:ext uri="{FF2B5EF4-FFF2-40B4-BE49-F238E27FC236}">
                <a16:creationId xmlns:a16="http://schemas.microsoft.com/office/drawing/2014/main" id="{9EA3D7AE-0355-4761-9274-A712EE1382DB}"/>
              </a:ext>
            </a:extLst>
          </p:cNvPr>
          <p:cNvSpPr/>
          <p:nvPr userDrawn="1"/>
        </p:nvSpPr>
        <p:spPr>
          <a:xfrm>
            <a:off x="5892736" y="264604"/>
            <a:ext cx="4477" cy="2571"/>
          </a:xfrm>
          <a:custGeom>
            <a:avLst/>
            <a:gdLst>
              <a:gd name="connsiteX0" fmla="*/ 4477 w 4477"/>
              <a:gd name="connsiteY0" fmla="*/ 190 h 2571"/>
              <a:gd name="connsiteX1" fmla="*/ 0 w 4477"/>
              <a:gd name="connsiteY1" fmla="*/ 0 h 2571"/>
              <a:gd name="connsiteX2" fmla="*/ 1905 w 4477"/>
              <a:gd name="connsiteY2" fmla="*/ 762 h 2571"/>
              <a:gd name="connsiteX3" fmla="*/ 1715 w 4477"/>
              <a:gd name="connsiteY3" fmla="*/ 2572 h 2571"/>
              <a:gd name="connsiteX4" fmla="*/ 3715 w 4477"/>
              <a:gd name="connsiteY4" fmla="*/ 1810 h 2571"/>
              <a:gd name="connsiteX5" fmla="*/ 2667 w 4477"/>
              <a:gd name="connsiteY5" fmla="*/ 1619 h 2571"/>
              <a:gd name="connsiteX6" fmla="*/ 4477 w 4477"/>
              <a:gd name="connsiteY6" fmla="*/ 190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571">
                <a:moveTo>
                  <a:pt x="4477" y="190"/>
                </a:moveTo>
                <a:cubicBezTo>
                  <a:pt x="3048" y="-191"/>
                  <a:pt x="2000" y="286"/>
                  <a:pt x="0" y="0"/>
                </a:cubicBezTo>
                <a:cubicBezTo>
                  <a:pt x="286" y="1333"/>
                  <a:pt x="1429" y="-95"/>
                  <a:pt x="1905" y="762"/>
                </a:cubicBezTo>
                <a:cubicBezTo>
                  <a:pt x="1429" y="2095"/>
                  <a:pt x="762" y="1810"/>
                  <a:pt x="1715" y="2572"/>
                </a:cubicBezTo>
                <a:cubicBezTo>
                  <a:pt x="2000" y="1810"/>
                  <a:pt x="3334" y="2953"/>
                  <a:pt x="3715" y="1810"/>
                </a:cubicBezTo>
                <a:cubicBezTo>
                  <a:pt x="3620" y="1048"/>
                  <a:pt x="3048" y="1810"/>
                  <a:pt x="2667" y="1619"/>
                </a:cubicBezTo>
                <a:cubicBezTo>
                  <a:pt x="2667" y="381"/>
                  <a:pt x="4001" y="1333"/>
                  <a:pt x="4477" y="190"/>
                </a:cubicBezTo>
                <a:close/>
              </a:path>
            </a:pathLst>
          </a:custGeom>
          <a:solidFill>
            <a:srgbClr val="237E85"/>
          </a:solidFill>
          <a:ln w="9525" cap="flat">
            <a:noFill/>
            <a:prstDash val="solid"/>
            <a:miter/>
          </a:ln>
        </p:spPr>
        <p:txBody>
          <a:bodyPr rtlCol="0" anchor="ctr"/>
          <a:lstStyle/>
          <a:p>
            <a:endParaRPr lang="en-US"/>
          </a:p>
        </p:txBody>
      </p:sp>
      <p:sp>
        <p:nvSpPr>
          <p:cNvPr id="1004" name="צורה חופשית: צורה 977">
            <a:extLst>
              <a:ext uri="{FF2B5EF4-FFF2-40B4-BE49-F238E27FC236}">
                <a16:creationId xmlns:a16="http://schemas.microsoft.com/office/drawing/2014/main" id="{14092010-3CFE-4EC0-8D67-AC3C00152346}"/>
              </a:ext>
            </a:extLst>
          </p:cNvPr>
          <p:cNvSpPr/>
          <p:nvPr userDrawn="1"/>
        </p:nvSpPr>
        <p:spPr>
          <a:xfrm>
            <a:off x="5796914" y="262985"/>
            <a:ext cx="159925" cy="89630"/>
          </a:xfrm>
          <a:custGeom>
            <a:avLst/>
            <a:gdLst>
              <a:gd name="connsiteX0" fmla="*/ 953 w 159925"/>
              <a:gd name="connsiteY0" fmla="*/ 58865 h 89630"/>
              <a:gd name="connsiteX1" fmla="*/ 0 w 159925"/>
              <a:gd name="connsiteY1" fmla="*/ 60865 h 89630"/>
              <a:gd name="connsiteX2" fmla="*/ 1524 w 159925"/>
              <a:gd name="connsiteY2" fmla="*/ 61150 h 89630"/>
              <a:gd name="connsiteX3" fmla="*/ 381 w 159925"/>
              <a:gd name="connsiteY3" fmla="*/ 62294 h 89630"/>
              <a:gd name="connsiteX4" fmla="*/ 1524 w 159925"/>
              <a:gd name="connsiteY4" fmla="*/ 62198 h 89630"/>
              <a:gd name="connsiteX5" fmla="*/ 1905 w 159925"/>
              <a:gd name="connsiteY5" fmla="*/ 64389 h 89630"/>
              <a:gd name="connsiteX6" fmla="*/ 4858 w 159925"/>
              <a:gd name="connsiteY6" fmla="*/ 67532 h 89630"/>
              <a:gd name="connsiteX7" fmla="*/ 3524 w 159925"/>
              <a:gd name="connsiteY7" fmla="*/ 68294 h 89630"/>
              <a:gd name="connsiteX8" fmla="*/ 3715 w 159925"/>
              <a:gd name="connsiteY8" fmla="*/ 67627 h 89630"/>
              <a:gd name="connsiteX9" fmla="*/ 2286 w 159925"/>
              <a:gd name="connsiteY9" fmla="*/ 69818 h 89630"/>
              <a:gd name="connsiteX10" fmla="*/ 571 w 159925"/>
              <a:gd name="connsiteY10" fmla="*/ 70199 h 89630"/>
              <a:gd name="connsiteX11" fmla="*/ 1905 w 159925"/>
              <a:gd name="connsiteY11" fmla="*/ 70485 h 89630"/>
              <a:gd name="connsiteX12" fmla="*/ 2191 w 159925"/>
              <a:gd name="connsiteY12" fmla="*/ 72390 h 89630"/>
              <a:gd name="connsiteX13" fmla="*/ 1524 w 159925"/>
              <a:gd name="connsiteY13" fmla="*/ 74390 h 89630"/>
              <a:gd name="connsiteX14" fmla="*/ 477 w 159925"/>
              <a:gd name="connsiteY14" fmla="*/ 74867 h 89630"/>
              <a:gd name="connsiteX15" fmla="*/ 4191 w 159925"/>
              <a:gd name="connsiteY15" fmla="*/ 75628 h 89630"/>
              <a:gd name="connsiteX16" fmla="*/ 4286 w 159925"/>
              <a:gd name="connsiteY16" fmla="*/ 76391 h 89630"/>
              <a:gd name="connsiteX17" fmla="*/ 3715 w 159925"/>
              <a:gd name="connsiteY17" fmla="*/ 78105 h 89630"/>
              <a:gd name="connsiteX18" fmla="*/ 4477 w 159925"/>
              <a:gd name="connsiteY18" fmla="*/ 78962 h 89630"/>
              <a:gd name="connsiteX19" fmla="*/ 3143 w 159925"/>
              <a:gd name="connsiteY19" fmla="*/ 80486 h 89630"/>
              <a:gd name="connsiteX20" fmla="*/ 7430 w 159925"/>
              <a:gd name="connsiteY20" fmla="*/ 79915 h 89630"/>
              <a:gd name="connsiteX21" fmla="*/ 6858 w 159925"/>
              <a:gd name="connsiteY21" fmla="*/ 78772 h 89630"/>
              <a:gd name="connsiteX22" fmla="*/ 13335 w 159925"/>
              <a:gd name="connsiteY22" fmla="*/ 84296 h 89630"/>
              <a:gd name="connsiteX23" fmla="*/ 15050 w 159925"/>
              <a:gd name="connsiteY23" fmla="*/ 85916 h 89630"/>
              <a:gd name="connsiteX24" fmla="*/ 21336 w 159925"/>
              <a:gd name="connsiteY24" fmla="*/ 86582 h 89630"/>
              <a:gd name="connsiteX25" fmla="*/ 18765 w 159925"/>
              <a:gd name="connsiteY25" fmla="*/ 87821 h 89630"/>
              <a:gd name="connsiteX26" fmla="*/ 23241 w 159925"/>
              <a:gd name="connsiteY26" fmla="*/ 89249 h 89630"/>
              <a:gd name="connsiteX27" fmla="*/ 24003 w 159925"/>
              <a:gd name="connsiteY27" fmla="*/ 88582 h 89630"/>
              <a:gd name="connsiteX28" fmla="*/ 23527 w 159925"/>
              <a:gd name="connsiteY28" fmla="*/ 88868 h 89630"/>
              <a:gd name="connsiteX29" fmla="*/ 32671 w 159925"/>
              <a:gd name="connsiteY29" fmla="*/ 89440 h 89630"/>
              <a:gd name="connsiteX30" fmla="*/ 42291 w 159925"/>
              <a:gd name="connsiteY30" fmla="*/ 89059 h 89630"/>
              <a:gd name="connsiteX31" fmla="*/ 42006 w 159925"/>
              <a:gd name="connsiteY31" fmla="*/ 88011 h 89630"/>
              <a:gd name="connsiteX32" fmla="*/ 42958 w 159925"/>
              <a:gd name="connsiteY32" fmla="*/ 88678 h 89630"/>
              <a:gd name="connsiteX33" fmla="*/ 46387 w 159925"/>
              <a:gd name="connsiteY33" fmla="*/ 89630 h 89630"/>
              <a:gd name="connsiteX34" fmla="*/ 46768 w 159925"/>
              <a:gd name="connsiteY34" fmla="*/ 87821 h 89630"/>
              <a:gd name="connsiteX35" fmla="*/ 50006 w 159925"/>
              <a:gd name="connsiteY35" fmla="*/ 88392 h 89630"/>
              <a:gd name="connsiteX36" fmla="*/ 48578 w 159925"/>
              <a:gd name="connsiteY36" fmla="*/ 87725 h 89630"/>
              <a:gd name="connsiteX37" fmla="*/ 50864 w 159925"/>
              <a:gd name="connsiteY37" fmla="*/ 87630 h 89630"/>
              <a:gd name="connsiteX38" fmla="*/ 50197 w 159925"/>
              <a:gd name="connsiteY38" fmla="*/ 88011 h 89630"/>
              <a:gd name="connsiteX39" fmla="*/ 51626 w 159925"/>
              <a:gd name="connsiteY39" fmla="*/ 88297 h 89630"/>
              <a:gd name="connsiteX40" fmla="*/ 51340 w 159925"/>
              <a:gd name="connsiteY40" fmla="*/ 87630 h 89630"/>
              <a:gd name="connsiteX41" fmla="*/ 56960 w 159925"/>
              <a:gd name="connsiteY41" fmla="*/ 87630 h 89630"/>
              <a:gd name="connsiteX42" fmla="*/ 57055 w 159925"/>
              <a:gd name="connsiteY42" fmla="*/ 88678 h 89630"/>
              <a:gd name="connsiteX43" fmla="*/ 59246 w 159925"/>
              <a:gd name="connsiteY43" fmla="*/ 88487 h 89630"/>
              <a:gd name="connsiteX44" fmla="*/ 57436 w 159925"/>
              <a:gd name="connsiteY44" fmla="*/ 87916 h 89630"/>
              <a:gd name="connsiteX45" fmla="*/ 62579 w 159925"/>
              <a:gd name="connsiteY45" fmla="*/ 87440 h 89630"/>
              <a:gd name="connsiteX46" fmla="*/ 60674 w 159925"/>
              <a:gd name="connsiteY46" fmla="*/ 88297 h 89630"/>
              <a:gd name="connsiteX47" fmla="*/ 64675 w 159925"/>
              <a:gd name="connsiteY47" fmla="*/ 88297 h 89630"/>
              <a:gd name="connsiteX48" fmla="*/ 65913 w 159925"/>
              <a:gd name="connsiteY48" fmla="*/ 87440 h 89630"/>
              <a:gd name="connsiteX49" fmla="*/ 66199 w 159925"/>
              <a:gd name="connsiteY49" fmla="*/ 88487 h 89630"/>
              <a:gd name="connsiteX50" fmla="*/ 70771 w 159925"/>
              <a:gd name="connsiteY50" fmla="*/ 88297 h 89630"/>
              <a:gd name="connsiteX51" fmla="*/ 69152 w 159925"/>
              <a:gd name="connsiteY51" fmla="*/ 87821 h 89630"/>
              <a:gd name="connsiteX52" fmla="*/ 72866 w 159925"/>
              <a:gd name="connsiteY52" fmla="*/ 87725 h 89630"/>
              <a:gd name="connsiteX53" fmla="*/ 71247 w 159925"/>
              <a:gd name="connsiteY53" fmla="*/ 88964 h 89630"/>
              <a:gd name="connsiteX54" fmla="*/ 72676 w 159925"/>
              <a:gd name="connsiteY54" fmla="*/ 89535 h 89630"/>
              <a:gd name="connsiteX55" fmla="*/ 72295 w 159925"/>
              <a:gd name="connsiteY55" fmla="*/ 88487 h 89630"/>
              <a:gd name="connsiteX56" fmla="*/ 76867 w 159925"/>
              <a:gd name="connsiteY56" fmla="*/ 88297 h 89630"/>
              <a:gd name="connsiteX57" fmla="*/ 80582 w 159925"/>
              <a:gd name="connsiteY57" fmla="*/ 88201 h 89630"/>
              <a:gd name="connsiteX58" fmla="*/ 88773 w 159925"/>
              <a:gd name="connsiteY58" fmla="*/ 87821 h 89630"/>
              <a:gd name="connsiteX59" fmla="*/ 88297 w 159925"/>
              <a:gd name="connsiteY59" fmla="*/ 87535 h 89630"/>
              <a:gd name="connsiteX60" fmla="*/ 97155 w 159925"/>
              <a:gd name="connsiteY60" fmla="*/ 84963 h 89630"/>
              <a:gd name="connsiteX61" fmla="*/ 106585 w 159925"/>
              <a:gd name="connsiteY61" fmla="*/ 84201 h 89630"/>
              <a:gd name="connsiteX62" fmla="*/ 105728 w 159925"/>
              <a:gd name="connsiteY62" fmla="*/ 85058 h 89630"/>
              <a:gd name="connsiteX63" fmla="*/ 109347 w 159925"/>
              <a:gd name="connsiteY63" fmla="*/ 84011 h 89630"/>
              <a:gd name="connsiteX64" fmla="*/ 109728 w 159925"/>
              <a:gd name="connsiteY64" fmla="*/ 85058 h 89630"/>
              <a:gd name="connsiteX65" fmla="*/ 112395 w 159925"/>
              <a:gd name="connsiteY65" fmla="*/ 84582 h 89630"/>
              <a:gd name="connsiteX66" fmla="*/ 111347 w 159925"/>
              <a:gd name="connsiteY66" fmla="*/ 84106 h 89630"/>
              <a:gd name="connsiteX67" fmla="*/ 122587 w 159925"/>
              <a:gd name="connsiteY67" fmla="*/ 81820 h 89630"/>
              <a:gd name="connsiteX68" fmla="*/ 128016 w 159925"/>
              <a:gd name="connsiteY68" fmla="*/ 80772 h 89630"/>
              <a:gd name="connsiteX69" fmla="*/ 132684 w 159925"/>
              <a:gd name="connsiteY69" fmla="*/ 79343 h 89630"/>
              <a:gd name="connsiteX70" fmla="*/ 132398 w 159925"/>
              <a:gd name="connsiteY70" fmla="*/ 79724 h 89630"/>
              <a:gd name="connsiteX71" fmla="*/ 146876 w 159925"/>
              <a:gd name="connsiteY71" fmla="*/ 73723 h 89630"/>
              <a:gd name="connsiteX72" fmla="*/ 148019 w 159925"/>
              <a:gd name="connsiteY72" fmla="*/ 74581 h 89630"/>
              <a:gd name="connsiteX73" fmla="*/ 147924 w 159925"/>
              <a:gd name="connsiteY73" fmla="*/ 75343 h 89630"/>
              <a:gd name="connsiteX74" fmla="*/ 149162 w 159925"/>
              <a:gd name="connsiteY74" fmla="*/ 74486 h 89630"/>
              <a:gd name="connsiteX75" fmla="*/ 147257 w 159925"/>
              <a:gd name="connsiteY75" fmla="*/ 73343 h 89630"/>
              <a:gd name="connsiteX76" fmla="*/ 154781 w 159925"/>
              <a:gd name="connsiteY76" fmla="*/ 70866 h 89630"/>
              <a:gd name="connsiteX77" fmla="*/ 156496 w 159925"/>
              <a:gd name="connsiteY77" fmla="*/ 69628 h 89630"/>
              <a:gd name="connsiteX78" fmla="*/ 154686 w 159925"/>
              <a:gd name="connsiteY78" fmla="*/ 68771 h 89630"/>
              <a:gd name="connsiteX79" fmla="*/ 158211 w 159925"/>
              <a:gd name="connsiteY79" fmla="*/ 68390 h 89630"/>
              <a:gd name="connsiteX80" fmla="*/ 158211 w 159925"/>
              <a:gd name="connsiteY80" fmla="*/ 68008 h 89630"/>
              <a:gd name="connsiteX81" fmla="*/ 158496 w 159925"/>
              <a:gd name="connsiteY81" fmla="*/ 67627 h 89630"/>
              <a:gd name="connsiteX82" fmla="*/ 157639 w 159925"/>
              <a:gd name="connsiteY82" fmla="*/ 67342 h 89630"/>
              <a:gd name="connsiteX83" fmla="*/ 158401 w 159925"/>
              <a:gd name="connsiteY83" fmla="*/ 66866 h 89630"/>
              <a:gd name="connsiteX84" fmla="*/ 159449 w 159925"/>
              <a:gd name="connsiteY84" fmla="*/ 65342 h 89630"/>
              <a:gd name="connsiteX85" fmla="*/ 158496 w 159925"/>
              <a:gd name="connsiteY85" fmla="*/ 62960 h 89630"/>
              <a:gd name="connsiteX86" fmla="*/ 156972 w 159925"/>
              <a:gd name="connsiteY86" fmla="*/ 60674 h 89630"/>
              <a:gd name="connsiteX87" fmla="*/ 157163 w 159925"/>
              <a:gd name="connsiteY87" fmla="*/ 56388 h 89630"/>
              <a:gd name="connsiteX88" fmla="*/ 159449 w 159925"/>
              <a:gd name="connsiteY88" fmla="*/ 56483 h 89630"/>
              <a:gd name="connsiteX89" fmla="*/ 158496 w 159925"/>
              <a:gd name="connsiteY89" fmla="*/ 55531 h 89630"/>
              <a:gd name="connsiteX90" fmla="*/ 158782 w 159925"/>
              <a:gd name="connsiteY90" fmla="*/ 51625 h 89630"/>
              <a:gd name="connsiteX91" fmla="*/ 159068 w 159925"/>
              <a:gd name="connsiteY91" fmla="*/ 50864 h 89630"/>
              <a:gd name="connsiteX92" fmla="*/ 159734 w 159925"/>
              <a:gd name="connsiteY92" fmla="*/ 51816 h 89630"/>
              <a:gd name="connsiteX93" fmla="*/ 158115 w 159925"/>
              <a:gd name="connsiteY93" fmla="*/ 49911 h 89630"/>
              <a:gd name="connsiteX94" fmla="*/ 159639 w 159925"/>
              <a:gd name="connsiteY94" fmla="*/ 48292 h 89630"/>
              <a:gd name="connsiteX95" fmla="*/ 158496 w 159925"/>
              <a:gd name="connsiteY95" fmla="*/ 48101 h 89630"/>
              <a:gd name="connsiteX96" fmla="*/ 159925 w 159925"/>
              <a:gd name="connsiteY96" fmla="*/ 47244 h 89630"/>
              <a:gd name="connsiteX97" fmla="*/ 158591 w 159925"/>
              <a:gd name="connsiteY97" fmla="*/ 47053 h 89630"/>
              <a:gd name="connsiteX98" fmla="*/ 158401 w 159925"/>
              <a:gd name="connsiteY98" fmla="*/ 45339 h 89630"/>
              <a:gd name="connsiteX99" fmla="*/ 157734 w 159925"/>
              <a:gd name="connsiteY99" fmla="*/ 44387 h 89630"/>
              <a:gd name="connsiteX100" fmla="*/ 158211 w 159925"/>
              <a:gd name="connsiteY100" fmla="*/ 43244 h 89630"/>
              <a:gd name="connsiteX101" fmla="*/ 157449 w 159925"/>
              <a:gd name="connsiteY101" fmla="*/ 42958 h 89630"/>
              <a:gd name="connsiteX102" fmla="*/ 158878 w 159925"/>
              <a:gd name="connsiteY102" fmla="*/ 40672 h 89630"/>
              <a:gd name="connsiteX103" fmla="*/ 157353 w 159925"/>
              <a:gd name="connsiteY103" fmla="*/ 40481 h 89630"/>
              <a:gd name="connsiteX104" fmla="*/ 156591 w 159925"/>
              <a:gd name="connsiteY104" fmla="*/ 38481 h 89630"/>
              <a:gd name="connsiteX105" fmla="*/ 157163 w 159925"/>
              <a:gd name="connsiteY105" fmla="*/ 38100 h 89630"/>
              <a:gd name="connsiteX106" fmla="*/ 156496 w 159925"/>
              <a:gd name="connsiteY106" fmla="*/ 36766 h 89630"/>
              <a:gd name="connsiteX107" fmla="*/ 156591 w 159925"/>
              <a:gd name="connsiteY107" fmla="*/ 35719 h 89630"/>
              <a:gd name="connsiteX108" fmla="*/ 158401 w 159925"/>
              <a:gd name="connsiteY108" fmla="*/ 34480 h 89630"/>
              <a:gd name="connsiteX109" fmla="*/ 155924 w 159925"/>
              <a:gd name="connsiteY109" fmla="*/ 35147 h 89630"/>
              <a:gd name="connsiteX110" fmla="*/ 154781 w 159925"/>
              <a:gd name="connsiteY110" fmla="*/ 31718 h 89630"/>
              <a:gd name="connsiteX111" fmla="*/ 156972 w 159925"/>
              <a:gd name="connsiteY111" fmla="*/ 31814 h 89630"/>
              <a:gd name="connsiteX112" fmla="*/ 157163 w 159925"/>
              <a:gd name="connsiteY112" fmla="*/ 33528 h 89630"/>
              <a:gd name="connsiteX113" fmla="*/ 156972 w 159925"/>
              <a:gd name="connsiteY113" fmla="*/ 31432 h 89630"/>
              <a:gd name="connsiteX114" fmla="*/ 157829 w 159925"/>
              <a:gd name="connsiteY114" fmla="*/ 30670 h 89630"/>
              <a:gd name="connsiteX115" fmla="*/ 155543 w 159925"/>
              <a:gd name="connsiteY115" fmla="*/ 23527 h 89630"/>
              <a:gd name="connsiteX116" fmla="*/ 157068 w 159925"/>
              <a:gd name="connsiteY116" fmla="*/ 23051 h 89630"/>
              <a:gd name="connsiteX117" fmla="*/ 155448 w 159925"/>
              <a:gd name="connsiteY117" fmla="*/ 22860 h 89630"/>
              <a:gd name="connsiteX118" fmla="*/ 157163 w 159925"/>
              <a:gd name="connsiteY118" fmla="*/ 20193 h 89630"/>
              <a:gd name="connsiteX119" fmla="*/ 156115 w 159925"/>
              <a:gd name="connsiteY119" fmla="*/ 19621 h 89630"/>
              <a:gd name="connsiteX120" fmla="*/ 158591 w 159925"/>
              <a:gd name="connsiteY120" fmla="*/ 17621 h 89630"/>
              <a:gd name="connsiteX121" fmla="*/ 154686 w 159925"/>
              <a:gd name="connsiteY121" fmla="*/ 15240 h 89630"/>
              <a:gd name="connsiteX122" fmla="*/ 154496 w 159925"/>
              <a:gd name="connsiteY122" fmla="*/ 15240 h 89630"/>
              <a:gd name="connsiteX123" fmla="*/ 152686 w 159925"/>
              <a:gd name="connsiteY123" fmla="*/ 12287 h 89630"/>
              <a:gd name="connsiteX124" fmla="*/ 149447 w 159925"/>
              <a:gd name="connsiteY124" fmla="*/ 4191 h 89630"/>
              <a:gd name="connsiteX125" fmla="*/ 151543 w 159925"/>
              <a:gd name="connsiteY125" fmla="*/ 1524 h 89630"/>
              <a:gd name="connsiteX126" fmla="*/ 143828 w 159925"/>
              <a:gd name="connsiteY126" fmla="*/ 0 h 89630"/>
              <a:gd name="connsiteX127" fmla="*/ 132207 w 159925"/>
              <a:gd name="connsiteY127" fmla="*/ 667 h 89630"/>
              <a:gd name="connsiteX128" fmla="*/ 132493 w 159925"/>
              <a:gd name="connsiteY128" fmla="*/ 286 h 89630"/>
              <a:gd name="connsiteX129" fmla="*/ 111443 w 159925"/>
              <a:gd name="connsiteY129" fmla="*/ 5429 h 89630"/>
              <a:gd name="connsiteX130" fmla="*/ 112490 w 159925"/>
              <a:gd name="connsiteY130" fmla="*/ 5620 h 89630"/>
              <a:gd name="connsiteX131" fmla="*/ 110586 w 159925"/>
              <a:gd name="connsiteY131" fmla="*/ 6001 h 89630"/>
              <a:gd name="connsiteX132" fmla="*/ 102489 w 159925"/>
              <a:gd name="connsiteY132" fmla="*/ 7239 h 89630"/>
              <a:gd name="connsiteX133" fmla="*/ 102965 w 159925"/>
              <a:gd name="connsiteY133" fmla="*/ 6477 h 89630"/>
              <a:gd name="connsiteX134" fmla="*/ 78105 w 159925"/>
              <a:gd name="connsiteY134" fmla="*/ 8572 h 89630"/>
              <a:gd name="connsiteX135" fmla="*/ 78200 w 159925"/>
              <a:gd name="connsiteY135" fmla="*/ 9239 h 89630"/>
              <a:gd name="connsiteX136" fmla="*/ 73629 w 159925"/>
              <a:gd name="connsiteY136" fmla="*/ 9239 h 89630"/>
              <a:gd name="connsiteX137" fmla="*/ 84297 w 159925"/>
              <a:gd name="connsiteY137" fmla="*/ 9525 h 89630"/>
              <a:gd name="connsiteX138" fmla="*/ 76010 w 159925"/>
              <a:gd name="connsiteY138" fmla="*/ 11716 h 89630"/>
              <a:gd name="connsiteX139" fmla="*/ 82011 w 159925"/>
              <a:gd name="connsiteY139" fmla="*/ 11430 h 89630"/>
              <a:gd name="connsiteX140" fmla="*/ 72771 w 159925"/>
              <a:gd name="connsiteY140" fmla="*/ 13335 h 89630"/>
              <a:gd name="connsiteX141" fmla="*/ 75724 w 159925"/>
              <a:gd name="connsiteY141" fmla="*/ 12573 h 89630"/>
              <a:gd name="connsiteX142" fmla="*/ 72771 w 159925"/>
              <a:gd name="connsiteY142" fmla="*/ 12002 h 89630"/>
              <a:gd name="connsiteX143" fmla="*/ 49625 w 159925"/>
              <a:gd name="connsiteY143" fmla="*/ 13716 h 89630"/>
              <a:gd name="connsiteX144" fmla="*/ 48102 w 159925"/>
              <a:gd name="connsiteY144" fmla="*/ 13049 h 89630"/>
              <a:gd name="connsiteX145" fmla="*/ 30575 w 159925"/>
              <a:gd name="connsiteY145" fmla="*/ 13430 h 89630"/>
              <a:gd name="connsiteX146" fmla="*/ 30861 w 159925"/>
              <a:gd name="connsiteY146" fmla="*/ 13049 h 89630"/>
              <a:gd name="connsiteX147" fmla="*/ 26289 w 159925"/>
              <a:gd name="connsiteY147" fmla="*/ 11716 h 89630"/>
              <a:gd name="connsiteX148" fmla="*/ 27623 w 159925"/>
              <a:gd name="connsiteY148" fmla="*/ 11049 h 89630"/>
              <a:gd name="connsiteX149" fmla="*/ 25337 w 159925"/>
              <a:gd name="connsiteY149" fmla="*/ 10858 h 89630"/>
              <a:gd name="connsiteX150" fmla="*/ 25908 w 159925"/>
              <a:gd name="connsiteY150" fmla="*/ 10573 h 89630"/>
              <a:gd name="connsiteX151" fmla="*/ 24384 w 159925"/>
              <a:gd name="connsiteY151" fmla="*/ 8572 h 89630"/>
              <a:gd name="connsiteX152" fmla="*/ 24765 w 159925"/>
              <a:gd name="connsiteY152" fmla="*/ 7906 h 89630"/>
              <a:gd name="connsiteX153" fmla="*/ 24003 w 159925"/>
              <a:gd name="connsiteY153" fmla="*/ 7810 h 89630"/>
              <a:gd name="connsiteX154" fmla="*/ 25337 w 159925"/>
              <a:gd name="connsiteY154" fmla="*/ 10096 h 89630"/>
              <a:gd name="connsiteX155" fmla="*/ 22765 w 159925"/>
              <a:gd name="connsiteY155" fmla="*/ 11525 h 89630"/>
              <a:gd name="connsiteX156" fmla="*/ 27051 w 159925"/>
              <a:gd name="connsiteY156" fmla="*/ 13144 h 89630"/>
              <a:gd name="connsiteX157" fmla="*/ 26670 w 159925"/>
              <a:gd name="connsiteY157" fmla="*/ 13811 h 89630"/>
              <a:gd name="connsiteX158" fmla="*/ 27337 w 159925"/>
              <a:gd name="connsiteY158" fmla="*/ 13526 h 89630"/>
              <a:gd name="connsiteX159" fmla="*/ 27527 w 159925"/>
              <a:gd name="connsiteY159" fmla="*/ 15335 h 89630"/>
              <a:gd name="connsiteX160" fmla="*/ 23813 w 159925"/>
              <a:gd name="connsiteY160" fmla="*/ 13906 h 89630"/>
              <a:gd name="connsiteX161" fmla="*/ 20479 w 159925"/>
              <a:gd name="connsiteY161" fmla="*/ 13049 h 89630"/>
              <a:gd name="connsiteX162" fmla="*/ 21908 w 159925"/>
              <a:gd name="connsiteY162" fmla="*/ 13906 h 89630"/>
              <a:gd name="connsiteX163" fmla="*/ 21431 w 159925"/>
              <a:gd name="connsiteY163" fmla="*/ 14192 h 89630"/>
              <a:gd name="connsiteX164" fmla="*/ 24955 w 159925"/>
              <a:gd name="connsiteY164" fmla="*/ 15335 h 89630"/>
              <a:gd name="connsiteX165" fmla="*/ 20098 w 159925"/>
              <a:gd name="connsiteY165" fmla="*/ 14668 h 89630"/>
              <a:gd name="connsiteX166" fmla="*/ 20574 w 159925"/>
              <a:gd name="connsiteY166" fmla="*/ 14383 h 89630"/>
              <a:gd name="connsiteX167" fmla="*/ 18288 w 159925"/>
              <a:gd name="connsiteY167" fmla="*/ 14764 h 89630"/>
              <a:gd name="connsiteX168" fmla="*/ 19527 w 159925"/>
              <a:gd name="connsiteY168" fmla="*/ 14954 h 89630"/>
              <a:gd name="connsiteX169" fmla="*/ 18384 w 159925"/>
              <a:gd name="connsiteY169" fmla="*/ 15526 h 89630"/>
              <a:gd name="connsiteX170" fmla="*/ 15812 w 159925"/>
              <a:gd name="connsiteY170" fmla="*/ 16764 h 89630"/>
              <a:gd name="connsiteX171" fmla="*/ 16574 w 159925"/>
              <a:gd name="connsiteY171" fmla="*/ 15811 h 89630"/>
              <a:gd name="connsiteX172" fmla="*/ 17812 w 159925"/>
              <a:gd name="connsiteY172" fmla="*/ 16478 h 89630"/>
              <a:gd name="connsiteX173" fmla="*/ 17526 w 159925"/>
              <a:gd name="connsiteY173" fmla="*/ 15716 h 89630"/>
              <a:gd name="connsiteX174" fmla="*/ 17907 w 159925"/>
              <a:gd name="connsiteY174" fmla="*/ 15430 h 89630"/>
              <a:gd name="connsiteX175" fmla="*/ 15430 w 159925"/>
              <a:gd name="connsiteY175" fmla="*/ 15621 h 89630"/>
              <a:gd name="connsiteX176" fmla="*/ 15526 w 159925"/>
              <a:gd name="connsiteY176" fmla="*/ 17431 h 89630"/>
              <a:gd name="connsiteX177" fmla="*/ 11811 w 159925"/>
              <a:gd name="connsiteY177" fmla="*/ 23908 h 89630"/>
              <a:gd name="connsiteX178" fmla="*/ 14859 w 159925"/>
              <a:gd name="connsiteY178" fmla="*/ 20574 h 89630"/>
              <a:gd name="connsiteX179" fmla="*/ 12668 w 159925"/>
              <a:gd name="connsiteY179" fmla="*/ 24479 h 89630"/>
              <a:gd name="connsiteX180" fmla="*/ 12859 w 159925"/>
              <a:gd name="connsiteY180" fmla="*/ 25241 h 89630"/>
              <a:gd name="connsiteX181" fmla="*/ 13716 w 159925"/>
              <a:gd name="connsiteY181" fmla="*/ 25051 h 89630"/>
              <a:gd name="connsiteX182" fmla="*/ 14574 w 159925"/>
              <a:gd name="connsiteY182" fmla="*/ 23813 h 89630"/>
              <a:gd name="connsiteX183" fmla="*/ 13049 w 159925"/>
              <a:gd name="connsiteY183" fmla="*/ 26003 h 89630"/>
              <a:gd name="connsiteX184" fmla="*/ 12859 w 159925"/>
              <a:gd name="connsiteY184" fmla="*/ 28480 h 89630"/>
              <a:gd name="connsiteX185" fmla="*/ 14478 w 159925"/>
              <a:gd name="connsiteY185" fmla="*/ 25908 h 89630"/>
              <a:gd name="connsiteX186" fmla="*/ 13621 w 159925"/>
              <a:gd name="connsiteY186" fmla="*/ 28575 h 89630"/>
              <a:gd name="connsiteX187" fmla="*/ 12859 w 159925"/>
              <a:gd name="connsiteY187" fmla="*/ 28384 h 89630"/>
              <a:gd name="connsiteX188" fmla="*/ 11145 w 159925"/>
              <a:gd name="connsiteY188" fmla="*/ 32004 h 89630"/>
              <a:gd name="connsiteX189" fmla="*/ 10573 w 159925"/>
              <a:gd name="connsiteY189" fmla="*/ 34004 h 89630"/>
              <a:gd name="connsiteX190" fmla="*/ 11049 w 159925"/>
              <a:gd name="connsiteY190" fmla="*/ 35147 h 89630"/>
              <a:gd name="connsiteX191" fmla="*/ 8954 w 159925"/>
              <a:gd name="connsiteY191" fmla="*/ 39052 h 89630"/>
              <a:gd name="connsiteX192" fmla="*/ 9525 w 159925"/>
              <a:gd name="connsiteY192" fmla="*/ 39910 h 89630"/>
              <a:gd name="connsiteX193" fmla="*/ 8287 w 159925"/>
              <a:gd name="connsiteY193" fmla="*/ 42863 h 89630"/>
              <a:gd name="connsiteX194" fmla="*/ 9430 w 159925"/>
              <a:gd name="connsiteY194" fmla="*/ 43815 h 89630"/>
              <a:gd name="connsiteX195" fmla="*/ 8001 w 159925"/>
              <a:gd name="connsiteY195" fmla="*/ 45339 h 89630"/>
              <a:gd name="connsiteX196" fmla="*/ 7049 w 159925"/>
              <a:gd name="connsiteY196" fmla="*/ 48006 h 89630"/>
              <a:gd name="connsiteX197" fmla="*/ 5525 w 159925"/>
              <a:gd name="connsiteY197" fmla="*/ 47720 h 89630"/>
              <a:gd name="connsiteX198" fmla="*/ 6478 w 159925"/>
              <a:gd name="connsiteY198" fmla="*/ 48673 h 89630"/>
              <a:gd name="connsiteX199" fmla="*/ 5049 w 159925"/>
              <a:gd name="connsiteY199" fmla="*/ 49816 h 89630"/>
              <a:gd name="connsiteX200" fmla="*/ 5715 w 159925"/>
              <a:gd name="connsiteY200" fmla="*/ 51435 h 89630"/>
              <a:gd name="connsiteX201" fmla="*/ 953 w 159925"/>
              <a:gd name="connsiteY201" fmla="*/ 58865 h 89630"/>
              <a:gd name="connsiteX202" fmla="*/ 128969 w 159925"/>
              <a:gd name="connsiteY202" fmla="*/ 3048 h 89630"/>
              <a:gd name="connsiteX203" fmla="*/ 123063 w 159925"/>
              <a:gd name="connsiteY203" fmla="*/ 3715 h 89630"/>
              <a:gd name="connsiteX204" fmla="*/ 128969 w 159925"/>
              <a:gd name="connsiteY204" fmla="*/ 3048 h 89630"/>
              <a:gd name="connsiteX205" fmla="*/ 99156 w 159925"/>
              <a:gd name="connsiteY205" fmla="*/ 7810 h 89630"/>
              <a:gd name="connsiteX206" fmla="*/ 96298 w 159925"/>
              <a:gd name="connsiteY206" fmla="*/ 8001 h 89630"/>
              <a:gd name="connsiteX207" fmla="*/ 99156 w 159925"/>
              <a:gd name="connsiteY207" fmla="*/ 7810 h 89630"/>
              <a:gd name="connsiteX208" fmla="*/ 93822 w 159925"/>
              <a:gd name="connsiteY208" fmla="*/ 8763 h 89630"/>
              <a:gd name="connsiteX209" fmla="*/ 91630 w 159925"/>
              <a:gd name="connsiteY209" fmla="*/ 8477 h 89630"/>
              <a:gd name="connsiteX210" fmla="*/ 93822 w 159925"/>
              <a:gd name="connsiteY210" fmla="*/ 8763 h 89630"/>
              <a:gd name="connsiteX211" fmla="*/ 80391 w 159925"/>
              <a:gd name="connsiteY211" fmla="*/ 86487 h 89630"/>
              <a:gd name="connsiteX212" fmla="*/ 77820 w 159925"/>
              <a:gd name="connsiteY212" fmla="*/ 86201 h 89630"/>
              <a:gd name="connsiteX213" fmla="*/ 80391 w 159925"/>
              <a:gd name="connsiteY213" fmla="*/ 86487 h 89630"/>
              <a:gd name="connsiteX214" fmla="*/ 74486 w 159925"/>
              <a:gd name="connsiteY214" fmla="*/ 87630 h 89630"/>
              <a:gd name="connsiteX215" fmla="*/ 82678 w 159925"/>
              <a:gd name="connsiteY215" fmla="*/ 86487 h 89630"/>
              <a:gd name="connsiteX216" fmla="*/ 81534 w 159925"/>
              <a:gd name="connsiteY216" fmla="*/ 86296 h 89630"/>
              <a:gd name="connsiteX217" fmla="*/ 88011 w 159925"/>
              <a:gd name="connsiteY217" fmla="*/ 86773 h 89630"/>
              <a:gd name="connsiteX218" fmla="*/ 77058 w 159925"/>
              <a:gd name="connsiteY218" fmla="*/ 87725 h 89630"/>
              <a:gd name="connsiteX219" fmla="*/ 75343 w 159925"/>
              <a:gd name="connsiteY219" fmla="*/ 87916 h 89630"/>
              <a:gd name="connsiteX220" fmla="*/ 74486 w 159925"/>
              <a:gd name="connsiteY220" fmla="*/ 87630 h 89630"/>
              <a:gd name="connsiteX221" fmla="*/ 72771 w 159925"/>
              <a:gd name="connsiteY221" fmla="*/ 86392 h 89630"/>
              <a:gd name="connsiteX222" fmla="*/ 70390 w 159925"/>
              <a:gd name="connsiteY222" fmla="*/ 86677 h 89630"/>
              <a:gd name="connsiteX223" fmla="*/ 72771 w 159925"/>
              <a:gd name="connsiteY223" fmla="*/ 86392 h 89630"/>
              <a:gd name="connsiteX224" fmla="*/ 56579 w 159925"/>
              <a:gd name="connsiteY224" fmla="*/ 14288 h 89630"/>
              <a:gd name="connsiteX225" fmla="*/ 54197 w 159925"/>
              <a:gd name="connsiteY225" fmla="*/ 13811 h 89630"/>
              <a:gd name="connsiteX226" fmla="*/ 56579 w 159925"/>
              <a:gd name="connsiteY226" fmla="*/ 14288 h 89630"/>
              <a:gd name="connsiteX227" fmla="*/ 51816 w 159925"/>
              <a:gd name="connsiteY227" fmla="*/ 14002 h 89630"/>
              <a:gd name="connsiteX228" fmla="*/ 49340 w 159925"/>
              <a:gd name="connsiteY228" fmla="*/ 13906 h 89630"/>
              <a:gd name="connsiteX229" fmla="*/ 51816 w 159925"/>
              <a:gd name="connsiteY229" fmla="*/ 14002 h 89630"/>
              <a:gd name="connsiteX230" fmla="*/ 33624 w 159925"/>
              <a:gd name="connsiteY230" fmla="*/ 15240 h 89630"/>
              <a:gd name="connsiteX231" fmla="*/ 35338 w 159925"/>
              <a:gd name="connsiteY231" fmla="*/ 15240 h 89630"/>
              <a:gd name="connsiteX232" fmla="*/ 32576 w 159925"/>
              <a:gd name="connsiteY232" fmla="*/ 15907 h 89630"/>
              <a:gd name="connsiteX233" fmla="*/ 31718 w 159925"/>
              <a:gd name="connsiteY233" fmla="*/ 15526 h 89630"/>
              <a:gd name="connsiteX234" fmla="*/ 32385 w 159925"/>
              <a:gd name="connsiteY234" fmla="*/ 14859 h 89630"/>
              <a:gd name="connsiteX235" fmla="*/ 30480 w 159925"/>
              <a:gd name="connsiteY235" fmla="*/ 13716 h 89630"/>
              <a:gd name="connsiteX236" fmla="*/ 33624 w 159925"/>
              <a:gd name="connsiteY236" fmla="*/ 15240 h 89630"/>
              <a:gd name="connsiteX237" fmla="*/ 14478 w 159925"/>
              <a:gd name="connsiteY237" fmla="*/ 20002 h 89630"/>
              <a:gd name="connsiteX238" fmla="*/ 17336 w 159925"/>
              <a:gd name="connsiteY238" fmla="*/ 17716 h 89630"/>
              <a:gd name="connsiteX239" fmla="*/ 14478 w 159925"/>
              <a:gd name="connsiteY239" fmla="*/ 20002 h 89630"/>
              <a:gd name="connsiteX240" fmla="*/ 14764 w 159925"/>
              <a:gd name="connsiteY240" fmla="*/ 21812 h 89630"/>
              <a:gd name="connsiteX241" fmla="*/ 15716 w 159925"/>
              <a:gd name="connsiteY241" fmla="*/ 20955 h 89630"/>
              <a:gd name="connsiteX242" fmla="*/ 15526 w 159925"/>
              <a:gd name="connsiteY242" fmla="*/ 21241 h 89630"/>
              <a:gd name="connsiteX243" fmla="*/ 15716 w 159925"/>
              <a:gd name="connsiteY243" fmla="*/ 21622 h 89630"/>
              <a:gd name="connsiteX244" fmla="*/ 14764 w 159925"/>
              <a:gd name="connsiteY244" fmla="*/ 21812 h 89630"/>
              <a:gd name="connsiteX245" fmla="*/ 5334 w 159925"/>
              <a:gd name="connsiteY245" fmla="*/ 59436 h 89630"/>
              <a:gd name="connsiteX246" fmla="*/ 4953 w 159925"/>
              <a:gd name="connsiteY246" fmla="*/ 60103 h 89630"/>
              <a:gd name="connsiteX247" fmla="*/ 3906 w 159925"/>
              <a:gd name="connsiteY247" fmla="*/ 59912 h 89630"/>
              <a:gd name="connsiteX248" fmla="*/ 5334 w 159925"/>
              <a:gd name="connsiteY248" fmla="*/ 59436 h 89630"/>
              <a:gd name="connsiteX249" fmla="*/ 4001 w 159925"/>
              <a:gd name="connsiteY249" fmla="*/ 61722 h 89630"/>
              <a:gd name="connsiteX250" fmla="*/ 3239 w 159925"/>
              <a:gd name="connsiteY250" fmla="*/ 60103 h 89630"/>
              <a:gd name="connsiteX251" fmla="*/ 4001 w 159925"/>
              <a:gd name="connsiteY251" fmla="*/ 61722 h 89630"/>
              <a:gd name="connsiteX252" fmla="*/ 3143 w 159925"/>
              <a:gd name="connsiteY252" fmla="*/ 63627 h 89630"/>
              <a:gd name="connsiteX253" fmla="*/ 2572 w 159925"/>
              <a:gd name="connsiteY253" fmla="*/ 64198 h 89630"/>
              <a:gd name="connsiteX254" fmla="*/ 3048 w 159925"/>
              <a:gd name="connsiteY254" fmla="*/ 62103 h 89630"/>
              <a:gd name="connsiteX255" fmla="*/ 3143 w 159925"/>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59925" h="89630">
                <a:moveTo>
                  <a:pt x="953" y="58865"/>
                </a:moveTo>
                <a:cubicBezTo>
                  <a:pt x="762" y="59246"/>
                  <a:pt x="571" y="60198"/>
                  <a:pt x="0" y="60865"/>
                </a:cubicBezTo>
                <a:cubicBezTo>
                  <a:pt x="381" y="60484"/>
                  <a:pt x="1334" y="60674"/>
                  <a:pt x="1524" y="61150"/>
                </a:cubicBezTo>
                <a:cubicBezTo>
                  <a:pt x="1334" y="62008"/>
                  <a:pt x="858" y="62389"/>
                  <a:pt x="381" y="62294"/>
                </a:cubicBezTo>
                <a:cubicBezTo>
                  <a:pt x="381" y="63341"/>
                  <a:pt x="1238" y="62198"/>
                  <a:pt x="1524" y="62198"/>
                </a:cubicBezTo>
                <a:cubicBezTo>
                  <a:pt x="2096" y="62865"/>
                  <a:pt x="2000" y="63532"/>
                  <a:pt x="1905" y="64389"/>
                </a:cubicBezTo>
                <a:cubicBezTo>
                  <a:pt x="3524" y="64770"/>
                  <a:pt x="4668" y="65151"/>
                  <a:pt x="4858" y="67532"/>
                </a:cubicBezTo>
                <a:cubicBezTo>
                  <a:pt x="4668" y="68485"/>
                  <a:pt x="4096" y="68390"/>
                  <a:pt x="3524" y="68294"/>
                </a:cubicBezTo>
                <a:cubicBezTo>
                  <a:pt x="3239" y="68199"/>
                  <a:pt x="3429" y="67532"/>
                  <a:pt x="3715" y="67627"/>
                </a:cubicBezTo>
                <a:cubicBezTo>
                  <a:pt x="3524" y="66961"/>
                  <a:pt x="1905" y="68866"/>
                  <a:pt x="2286" y="69818"/>
                </a:cubicBezTo>
                <a:cubicBezTo>
                  <a:pt x="1524" y="69437"/>
                  <a:pt x="1238" y="70390"/>
                  <a:pt x="571" y="70199"/>
                </a:cubicBezTo>
                <a:cubicBezTo>
                  <a:pt x="191" y="71819"/>
                  <a:pt x="1238" y="69628"/>
                  <a:pt x="1905" y="70485"/>
                </a:cubicBezTo>
                <a:cubicBezTo>
                  <a:pt x="477" y="70866"/>
                  <a:pt x="1810" y="71533"/>
                  <a:pt x="2191" y="72390"/>
                </a:cubicBezTo>
                <a:cubicBezTo>
                  <a:pt x="1905" y="73247"/>
                  <a:pt x="1048" y="73343"/>
                  <a:pt x="1524" y="74390"/>
                </a:cubicBezTo>
                <a:cubicBezTo>
                  <a:pt x="1048" y="75152"/>
                  <a:pt x="762" y="73343"/>
                  <a:pt x="477" y="74867"/>
                </a:cubicBezTo>
                <a:cubicBezTo>
                  <a:pt x="1905" y="76009"/>
                  <a:pt x="2953" y="74771"/>
                  <a:pt x="4191" y="75628"/>
                </a:cubicBezTo>
                <a:cubicBezTo>
                  <a:pt x="3715" y="76486"/>
                  <a:pt x="3239" y="76581"/>
                  <a:pt x="4286" y="76391"/>
                </a:cubicBezTo>
                <a:cubicBezTo>
                  <a:pt x="4286" y="76676"/>
                  <a:pt x="4382" y="78010"/>
                  <a:pt x="3715" y="78105"/>
                </a:cubicBezTo>
                <a:cubicBezTo>
                  <a:pt x="3810" y="78581"/>
                  <a:pt x="4096" y="78867"/>
                  <a:pt x="4477" y="78962"/>
                </a:cubicBezTo>
                <a:cubicBezTo>
                  <a:pt x="4096" y="79629"/>
                  <a:pt x="3334" y="79343"/>
                  <a:pt x="3143" y="80486"/>
                </a:cubicBezTo>
                <a:cubicBezTo>
                  <a:pt x="5049" y="81344"/>
                  <a:pt x="5429" y="78867"/>
                  <a:pt x="7430" y="79915"/>
                </a:cubicBezTo>
                <a:cubicBezTo>
                  <a:pt x="7620" y="79153"/>
                  <a:pt x="6858" y="79439"/>
                  <a:pt x="6858" y="78772"/>
                </a:cubicBezTo>
                <a:cubicBezTo>
                  <a:pt x="9525" y="80105"/>
                  <a:pt x="10192" y="83439"/>
                  <a:pt x="13335" y="84296"/>
                </a:cubicBezTo>
                <a:cubicBezTo>
                  <a:pt x="13145" y="82582"/>
                  <a:pt x="15716" y="84201"/>
                  <a:pt x="15050" y="85916"/>
                </a:cubicBezTo>
                <a:cubicBezTo>
                  <a:pt x="18669" y="85630"/>
                  <a:pt x="17622" y="85249"/>
                  <a:pt x="21336" y="86582"/>
                </a:cubicBezTo>
                <a:cubicBezTo>
                  <a:pt x="20765" y="87535"/>
                  <a:pt x="20003" y="88011"/>
                  <a:pt x="18765" y="87821"/>
                </a:cubicBezTo>
                <a:cubicBezTo>
                  <a:pt x="19241" y="90106"/>
                  <a:pt x="21527" y="89059"/>
                  <a:pt x="23241" y="89249"/>
                </a:cubicBezTo>
                <a:cubicBezTo>
                  <a:pt x="22479" y="88487"/>
                  <a:pt x="23146" y="88487"/>
                  <a:pt x="24003" y="88582"/>
                </a:cubicBezTo>
                <a:cubicBezTo>
                  <a:pt x="24003" y="88964"/>
                  <a:pt x="23718" y="88868"/>
                  <a:pt x="23527" y="88868"/>
                </a:cubicBezTo>
                <a:cubicBezTo>
                  <a:pt x="26384" y="89440"/>
                  <a:pt x="29528" y="89630"/>
                  <a:pt x="32671" y="89440"/>
                </a:cubicBezTo>
                <a:cubicBezTo>
                  <a:pt x="35814" y="89249"/>
                  <a:pt x="39053" y="88964"/>
                  <a:pt x="42291" y="89059"/>
                </a:cubicBezTo>
                <a:cubicBezTo>
                  <a:pt x="42386" y="88487"/>
                  <a:pt x="42101" y="88487"/>
                  <a:pt x="42006" y="88011"/>
                </a:cubicBezTo>
                <a:cubicBezTo>
                  <a:pt x="44768" y="87344"/>
                  <a:pt x="46482" y="88773"/>
                  <a:pt x="42958" y="88678"/>
                </a:cubicBezTo>
                <a:cubicBezTo>
                  <a:pt x="43053" y="89249"/>
                  <a:pt x="45434" y="89154"/>
                  <a:pt x="46387" y="89630"/>
                </a:cubicBezTo>
                <a:cubicBezTo>
                  <a:pt x="45625" y="89154"/>
                  <a:pt x="46387" y="88487"/>
                  <a:pt x="46768" y="87821"/>
                </a:cubicBezTo>
                <a:cubicBezTo>
                  <a:pt x="47530" y="89440"/>
                  <a:pt x="48483" y="88392"/>
                  <a:pt x="50006" y="88392"/>
                </a:cubicBezTo>
                <a:cubicBezTo>
                  <a:pt x="49625" y="87249"/>
                  <a:pt x="49149" y="88487"/>
                  <a:pt x="48578" y="87725"/>
                </a:cubicBezTo>
                <a:cubicBezTo>
                  <a:pt x="48959" y="86868"/>
                  <a:pt x="50388" y="87440"/>
                  <a:pt x="50864" y="87630"/>
                </a:cubicBezTo>
                <a:cubicBezTo>
                  <a:pt x="50864" y="88011"/>
                  <a:pt x="50483" y="87916"/>
                  <a:pt x="50197" y="88011"/>
                </a:cubicBezTo>
                <a:cubicBezTo>
                  <a:pt x="50292" y="88773"/>
                  <a:pt x="51149" y="88106"/>
                  <a:pt x="51626" y="88297"/>
                </a:cubicBezTo>
                <a:cubicBezTo>
                  <a:pt x="51531" y="88011"/>
                  <a:pt x="51340" y="87916"/>
                  <a:pt x="51340" y="87630"/>
                </a:cubicBezTo>
                <a:cubicBezTo>
                  <a:pt x="53912" y="87440"/>
                  <a:pt x="54864" y="87725"/>
                  <a:pt x="56960" y="87630"/>
                </a:cubicBezTo>
                <a:cubicBezTo>
                  <a:pt x="57341" y="87725"/>
                  <a:pt x="56865" y="88106"/>
                  <a:pt x="57055" y="88678"/>
                </a:cubicBezTo>
                <a:cubicBezTo>
                  <a:pt x="58008" y="87630"/>
                  <a:pt x="58103" y="89249"/>
                  <a:pt x="59246" y="88487"/>
                </a:cubicBezTo>
                <a:cubicBezTo>
                  <a:pt x="58865" y="87535"/>
                  <a:pt x="58484" y="88106"/>
                  <a:pt x="57436" y="87916"/>
                </a:cubicBezTo>
                <a:cubicBezTo>
                  <a:pt x="58960" y="87344"/>
                  <a:pt x="61151" y="86582"/>
                  <a:pt x="62579" y="87440"/>
                </a:cubicBezTo>
                <a:cubicBezTo>
                  <a:pt x="62294" y="88201"/>
                  <a:pt x="61056" y="87725"/>
                  <a:pt x="60674" y="88297"/>
                </a:cubicBezTo>
                <a:cubicBezTo>
                  <a:pt x="61627" y="89249"/>
                  <a:pt x="63532" y="88487"/>
                  <a:pt x="64675" y="88297"/>
                </a:cubicBezTo>
                <a:cubicBezTo>
                  <a:pt x="63437" y="86487"/>
                  <a:pt x="66009" y="88964"/>
                  <a:pt x="65913" y="87440"/>
                </a:cubicBezTo>
                <a:cubicBezTo>
                  <a:pt x="66390" y="87535"/>
                  <a:pt x="65723" y="88011"/>
                  <a:pt x="66199" y="88487"/>
                </a:cubicBezTo>
                <a:cubicBezTo>
                  <a:pt x="67913" y="88011"/>
                  <a:pt x="69056" y="88678"/>
                  <a:pt x="70771" y="88297"/>
                </a:cubicBezTo>
                <a:cubicBezTo>
                  <a:pt x="70199" y="87344"/>
                  <a:pt x="69723" y="88392"/>
                  <a:pt x="69152" y="87821"/>
                </a:cubicBezTo>
                <a:cubicBezTo>
                  <a:pt x="70199" y="86677"/>
                  <a:pt x="71057" y="88392"/>
                  <a:pt x="72866" y="87725"/>
                </a:cubicBezTo>
                <a:cubicBezTo>
                  <a:pt x="72295" y="88678"/>
                  <a:pt x="71343" y="87916"/>
                  <a:pt x="71247" y="88964"/>
                </a:cubicBezTo>
                <a:cubicBezTo>
                  <a:pt x="71533" y="89440"/>
                  <a:pt x="72104" y="89535"/>
                  <a:pt x="72676" y="89535"/>
                </a:cubicBezTo>
                <a:cubicBezTo>
                  <a:pt x="72486" y="89249"/>
                  <a:pt x="72390" y="88964"/>
                  <a:pt x="72295" y="88487"/>
                </a:cubicBezTo>
                <a:cubicBezTo>
                  <a:pt x="74009" y="88392"/>
                  <a:pt x="75534" y="88297"/>
                  <a:pt x="76867" y="88297"/>
                </a:cubicBezTo>
                <a:cubicBezTo>
                  <a:pt x="78200" y="88297"/>
                  <a:pt x="79439" y="88201"/>
                  <a:pt x="80582" y="88201"/>
                </a:cubicBezTo>
                <a:cubicBezTo>
                  <a:pt x="82963" y="88106"/>
                  <a:pt x="85440" y="88106"/>
                  <a:pt x="88773" y="87821"/>
                </a:cubicBezTo>
                <a:cubicBezTo>
                  <a:pt x="88678" y="87440"/>
                  <a:pt x="88488" y="87630"/>
                  <a:pt x="88297" y="87535"/>
                </a:cubicBezTo>
                <a:cubicBezTo>
                  <a:pt x="90869" y="85439"/>
                  <a:pt x="93917" y="85058"/>
                  <a:pt x="97155" y="84963"/>
                </a:cubicBezTo>
                <a:cubicBezTo>
                  <a:pt x="100299" y="84868"/>
                  <a:pt x="103537" y="85058"/>
                  <a:pt x="106585" y="84201"/>
                </a:cubicBezTo>
                <a:cubicBezTo>
                  <a:pt x="106490" y="84772"/>
                  <a:pt x="106204" y="85058"/>
                  <a:pt x="105728" y="85058"/>
                </a:cubicBezTo>
                <a:cubicBezTo>
                  <a:pt x="107156" y="86106"/>
                  <a:pt x="108109" y="84106"/>
                  <a:pt x="109347" y="84011"/>
                </a:cubicBezTo>
                <a:cubicBezTo>
                  <a:pt x="108776" y="86011"/>
                  <a:pt x="110014" y="82677"/>
                  <a:pt x="109728" y="85058"/>
                </a:cubicBezTo>
                <a:lnTo>
                  <a:pt x="112395" y="84582"/>
                </a:lnTo>
                <a:cubicBezTo>
                  <a:pt x="112109" y="84106"/>
                  <a:pt x="111729" y="83915"/>
                  <a:pt x="111347" y="84106"/>
                </a:cubicBezTo>
                <a:cubicBezTo>
                  <a:pt x="114871" y="83058"/>
                  <a:pt x="118872" y="82391"/>
                  <a:pt x="122587" y="81820"/>
                </a:cubicBezTo>
                <a:cubicBezTo>
                  <a:pt x="124492" y="81534"/>
                  <a:pt x="126302" y="81153"/>
                  <a:pt x="128016" y="80772"/>
                </a:cubicBezTo>
                <a:cubicBezTo>
                  <a:pt x="129730" y="80391"/>
                  <a:pt x="131255" y="79915"/>
                  <a:pt x="132684" y="79343"/>
                </a:cubicBezTo>
                <a:cubicBezTo>
                  <a:pt x="132779" y="79724"/>
                  <a:pt x="132493" y="79629"/>
                  <a:pt x="132398" y="79724"/>
                </a:cubicBezTo>
                <a:cubicBezTo>
                  <a:pt x="136493" y="79724"/>
                  <a:pt x="142875" y="73628"/>
                  <a:pt x="146876" y="73723"/>
                </a:cubicBezTo>
                <a:cubicBezTo>
                  <a:pt x="147352" y="73723"/>
                  <a:pt x="147733" y="75057"/>
                  <a:pt x="148019" y="74581"/>
                </a:cubicBezTo>
                <a:cubicBezTo>
                  <a:pt x="148114" y="74962"/>
                  <a:pt x="148114" y="75247"/>
                  <a:pt x="147924" y="75343"/>
                </a:cubicBezTo>
                <a:cubicBezTo>
                  <a:pt x="148495" y="76295"/>
                  <a:pt x="148209" y="72866"/>
                  <a:pt x="149162" y="74486"/>
                </a:cubicBezTo>
                <a:cubicBezTo>
                  <a:pt x="149257" y="73723"/>
                  <a:pt x="147828" y="73723"/>
                  <a:pt x="147257" y="73343"/>
                </a:cubicBezTo>
                <a:cubicBezTo>
                  <a:pt x="149353" y="71152"/>
                  <a:pt x="152115" y="70390"/>
                  <a:pt x="154781" y="70866"/>
                </a:cubicBezTo>
                <a:cubicBezTo>
                  <a:pt x="153638" y="69532"/>
                  <a:pt x="155734" y="69723"/>
                  <a:pt x="156496" y="69628"/>
                </a:cubicBezTo>
                <a:cubicBezTo>
                  <a:pt x="156591" y="69056"/>
                  <a:pt x="154972" y="69532"/>
                  <a:pt x="154686" y="68771"/>
                </a:cubicBezTo>
                <a:cubicBezTo>
                  <a:pt x="155067" y="67627"/>
                  <a:pt x="157544" y="67342"/>
                  <a:pt x="158211" y="68390"/>
                </a:cubicBezTo>
                <a:cubicBezTo>
                  <a:pt x="158401" y="68294"/>
                  <a:pt x="158305" y="68008"/>
                  <a:pt x="158211" y="68008"/>
                </a:cubicBezTo>
                <a:cubicBezTo>
                  <a:pt x="158211" y="67627"/>
                  <a:pt x="158401" y="67723"/>
                  <a:pt x="158496" y="67627"/>
                </a:cubicBezTo>
                <a:cubicBezTo>
                  <a:pt x="158401" y="66866"/>
                  <a:pt x="157925" y="67532"/>
                  <a:pt x="157639" y="67342"/>
                </a:cubicBezTo>
                <a:cubicBezTo>
                  <a:pt x="157544" y="66580"/>
                  <a:pt x="158211" y="67151"/>
                  <a:pt x="158401" y="66866"/>
                </a:cubicBezTo>
                <a:cubicBezTo>
                  <a:pt x="157449" y="65913"/>
                  <a:pt x="158687" y="65246"/>
                  <a:pt x="159449" y="65342"/>
                </a:cubicBezTo>
                <a:cubicBezTo>
                  <a:pt x="159639" y="65342"/>
                  <a:pt x="157449" y="63913"/>
                  <a:pt x="158496" y="62960"/>
                </a:cubicBezTo>
                <a:cubicBezTo>
                  <a:pt x="157925" y="62484"/>
                  <a:pt x="157353" y="61913"/>
                  <a:pt x="156972" y="60674"/>
                </a:cubicBezTo>
                <a:cubicBezTo>
                  <a:pt x="156972" y="59150"/>
                  <a:pt x="157734" y="58674"/>
                  <a:pt x="157163" y="56388"/>
                </a:cubicBezTo>
                <a:cubicBezTo>
                  <a:pt x="157449" y="55817"/>
                  <a:pt x="158687" y="56864"/>
                  <a:pt x="159449" y="56483"/>
                </a:cubicBezTo>
                <a:cubicBezTo>
                  <a:pt x="159258" y="55912"/>
                  <a:pt x="158782" y="55912"/>
                  <a:pt x="158496" y="55531"/>
                </a:cubicBezTo>
                <a:cubicBezTo>
                  <a:pt x="158782" y="54197"/>
                  <a:pt x="159639" y="53054"/>
                  <a:pt x="158782" y="51625"/>
                </a:cubicBezTo>
                <a:cubicBezTo>
                  <a:pt x="158782" y="51245"/>
                  <a:pt x="159068" y="51340"/>
                  <a:pt x="159068" y="50864"/>
                </a:cubicBezTo>
                <a:cubicBezTo>
                  <a:pt x="159544" y="50578"/>
                  <a:pt x="159449" y="51530"/>
                  <a:pt x="159734" y="51816"/>
                </a:cubicBezTo>
                <a:cubicBezTo>
                  <a:pt x="160020" y="50768"/>
                  <a:pt x="158972" y="49244"/>
                  <a:pt x="158115" y="49911"/>
                </a:cubicBezTo>
                <a:cubicBezTo>
                  <a:pt x="158115" y="48673"/>
                  <a:pt x="158782" y="48292"/>
                  <a:pt x="159639" y="48292"/>
                </a:cubicBezTo>
                <a:cubicBezTo>
                  <a:pt x="160115" y="47720"/>
                  <a:pt x="158782" y="48101"/>
                  <a:pt x="158496" y="48101"/>
                </a:cubicBezTo>
                <a:cubicBezTo>
                  <a:pt x="158687" y="47434"/>
                  <a:pt x="159544" y="47816"/>
                  <a:pt x="159925" y="47244"/>
                </a:cubicBezTo>
                <a:cubicBezTo>
                  <a:pt x="159734" y="46482"/>
                  <a:pt x="158972" y="47244"/>
                  <a:pt x="158591" y="47053"/>
                </a:cubicBezTo>
                <a:cubicBezTo>
                  <a:pt x="158211" y="46577"/>
                  <a:pt x="157449" y="45434"/>
                  <a:pt x="158401" y="45339"/>
                </a:cubicBezTo>
                <a:cubicBezTo>
                  <a:pt x="158305" y="44672"/>
                  <a:pt x="157734" y="45148"/>
                  <a:pt x="157734" y="44387"/>
                </a:cubicBezTo>
                <a:cubicBezTo>
                  <a:pt x="158496" y="43720"/>
                  <a:pt x="157068" y="43339"/>
                  <a:pt x="158211" y="43244"/>
                </a:cubicBezTo>
                <a:cubicBezTo>
                  <a:pt x="158115" y="42767"/>
                  <a:pt x="157734" y="43053"/>
                  <a:pt x="157449" y="42958"/>
                </a:cubicBezTo>
                <a:cubicBezTo>
                  <a:pt x="156972" y="40672"/>
                  <a:pt x="158401" y="41339"/>
                  <a:pt x="158878" y="40672"/>
                </a:cubicBezTo>
                <a:cubicBezTo>
                  <a:pt x="158687" y="39910"/>
                  <a:pt x="157829" y="40672"/>
                  <a:pt x="157353" y="40481"/>
                </a:cubicBezTo>
                <a:cubicBezTo>
                  <a:pt x="156591" y="40100"/>
                  <a:pt x="157258" y="39052"/>
                  <a:pt x="156591" y="38481"/>
                </a:cubicBezTo>
                <a:cubicBezTo>
                  <a:pt x="156591" y="37719"/>
                  <a:pt x="156972" y="38862"/>
                  <a:pt x="157163" y="38100"/>
                </a:cubicBezTo>
                <a:cubicBezTo>
                  <a:pt x="156972" y="37624"/>
                  <a:pt x="156782" y="37052"/>
                  <a:pt x="156496" y="36766"/>
                </a:cubicBezTo>
                <a:cubicBezTo>
                  <a:pt x="156972" y="35528"/>
                  <a:pt x="158878" y="35623"/>
                  <a:pt x="156591" y="35719"/>
                </a:cubicBezTo>
                <a:cubicBezTo>
                  <a:pt x="156877" y="34862"/>
                  <a:pt x="157829" y="34957"/>
                  <a:pt x="158401" y="34480"/>
                </a:cubicBezTo>
                <a:cubicBezTo>
                  <a:pt x="157829" y="33814"/>
                  <a:pt x="156686" y="34957"/>
                  <a:pt x="155924" y="35147"/>
                </a:cubicBezTo>
                <a:cubicBezTo>
                  <a:pt x="155067" y="34480"/>
                  <a:pt x="155258" y="33528"/>
                  <a:pt x="154781" y="31718"/>
                </a:cubicBezTo>
                <a:cubicBezTo>
                  <a:pt x="155163" y="30766"/>
                  <a:pt x="156496" y="31337"/>
                  <a:pt x="156972" y="31814"/>
                </a:cubicBezTo>
                <a:lnTo>
                  <a:pt x="157163" y="33528"/>
                </a:lnTo>
                <a:cubicBezTo>
                  <a:pt x="157639" y="33052"/>
                  <a:pt x="157353" y="32004"/>
                  <a:pt x="156972" y="31432"/>
                </a:cubicBezTo>
                <a:cubicBezTo>
                  <a:pt x="156972" y="30670"/>
                  <a:pt x="157829" y="31242"/>
                  <a:pt x="157829" y="30670"/>
                </a:cubicBezTo>
                <a:cubicBezTo>
                  <a:pt x="156972" y="32099"/>
                  <a:pt x="154781" y="25908"/>
                  <a:pt x="155543" y="23527"/>
                </a:cubicBezTo>
                <a:cubicBezTo>
                  <a:pt x="155734" y="22765"/>
                  <a:pt x="156782" y="23813"/>
                  <a:pt x="157068" y="23051"/>
                </a:cubicBezTo>
                <a:cubicBezTo>
                  <a:pt x="157163" y="22765"/>
                  <a:pt x="155734" y="22574"/>
                  <a:pt x="155448" y="22860"/>
                </a:cubicBezTo>
                <a:cubicBezTo>
                  <a:pt x="155163" y="20669"/>
                  <a:pt x="156115" y="20383"/>
                  <a:pt x="157163" y="20193"/>
                </a:cubicBezTo>
                <a:cubicBezTo>
                  <a:pt x="157068" y="19431"/>
                  <a:pt x="156591" y="19526"/>
                  <a:pt x="156115" y="19621"/>
                </a:cubicBezTo>
                <a:cubicBezTo>
                  <a:pt x="155924" y="17621"/>
                  <a:pt x="157734" y="18288"/>
                  <a:pt x="158591" y="17621"/>
                </a:cubicBezTo>
                <a:cubicBezTo>
                  <a:pt x="157353" y="17716"/>
                  <a:pt x="154877" y="17907"/>
                  <a:pt x="154686" y="15240"/>
                </a:cubicBezTo>
                <a:cubicBezTo>
                  <a:pt x="155067" y="14954"/>
                  <a:pt x="154400" y="14764"/>
                  <a:pt x="154496" y="15240"/>
                </a:cubicBezTo>
                <a:cubicBezTo>
                  <a:pt x="153258" y="14954"/>
                  <a:pt x="153448" y="12954"/>
                  <a:pt x="152686" y="12287"/>
                </a:cubicBezTo>
                <a:cubicBezTo>
                  <a:pt x="153353" y="7715"/>
                  <a:pt x="151162" y="6477"/>
                  <a:pt x="149447" y="4191"/>
                </a:cubicBezTo>
                <a:cubicBezTo>
                  <a:pt x="149733" y="2762"/>
                  <a:pt x="150876" y="2381"/>
                  <a:pt x="151543" y="1524"/>
                </a:cubicBezTo>
                <a:cubicBezTo>
                  <a:pt x="149353" y="-1143"/>
                  <a:pt x="146018" y="2953"/>
                  <a:pt x="143828" y="0"/>
                </a:cubicBezTo>
                <a:cubicBezTo>
                  <a:pt x="140304" y="1238"/>
                  <a:pt x="135350" y="1715"/>
                  <a:pt x="132207" y="667"/>
                </a:cubicBezTo>
                <a:cubicBezTo>
                  <a:pt x="132112" y="286"/>
                  <a:pt x="132302" y="286"/>
                  <a:pt x="132493" y="286"/>
                </a:cubicBezTo>
                <a:cubicBezTo>
                  <a:pt x="125730" y="857"/>
                  <a:pt x="118777" y="4667"/>
                  <a:pt x="111443" y="5429"/>
                </a:cubicBezTo>
                <a:cubicBezTo>
                  <a:pt x="109919" y="5715"/>
                  <a:pt x="112490" y="5810"/>
                  <a:pt x="112490" y="5620"/>
                </a:cubicBezTo>
                <a:cubicBezTo>
                  <a:pt x="112681" y="6763"/>
                  <a:pt x="110109" y="6001"/>
                  <a:pt x="110586" y="6001"/>
                </a:cubicBezTo>
                <a:cubicBezTo>
                  <a:pt x="108490" y="6001"/>
                  <a:pt x="103823" y="6667"/>
                  <a:pt x="102489" y="7239"/>
                </a:cubicBezTo>
                <a:cubicBezTo>
                  <a:pt x="102299" y="6477"/>
                  <a:pt x="102584" y="6572"/>
                  <a:pt x="102965" y="6477"/>
                </a:cubicBezTo>
                <a:cubicBezTo>
                  <a:pt x="95250" y="6477"/>
                  <a:pt x="84392" y="10096"/>
                  <a:pt x="78105" y="8572"/>
                </a:cubicBezTo>
                <a:lnTo>
                  <a:pt x="78200" y="9239"/>
                </a:lnTo>
                <a:cubicBezTo>
                  <a:pt x="76581" y="8001"/>
                  <a:pt x="74962" y="9144"/>
                  <a:pt x="73629" y="9239"/>
                </a:cubicBezTo>
                <a:cubicBezTo>
                  <a:pt x="76200" y="10477"/>
                  <a:pt x="80963" y="8953"/>
                  <a:pt x="84297" y="9525"/>
                </a:cubicBezTo>
                <a:cubicBezTo>
                  <a:pt x="81725" y="10668"/>
                  <a:pt x="78010" y="10954"/>
                  <a:pt x="76010" y="11716"/>
                </a:cubicBezTo>
                <a:cubicBezTo>
                  <a:pt x="77915" y="12002"/>
                  <a:pt x="79915" y="11716"/>
                  <a:pt x="82011" y="11430"/>
                </a:cubicBezTo>
                <a:cubicBezTo>
                  <a:pt x="79629" y="13335"/>
                  <a:pt x="76010" y="12668"/>
                  <a:pt x="72771" y="13335"/>
                </a:cubicBezTo>
                <a:cubicBezTo>
                  <a:pt x="73247" y="12478"/>
                  <a:pt x="74772" y="12954"/>
                  <a:pt x="75724" y="12573"/>
                </a:cubicBezTo>
                <a:cubicBezTo>
                  <a:pt x="74676" y="10858"/>
                  <a:pt x="73629" y="11716"/>
                  <a:pt x="72771" y="12002"/>
                </a:cubicBezTo>
                <a:cubicBezTo>
                  <a:pt x="64675" y="14002"/>
                  <a:pt x="56960" y="13430"/>
                  <a:pt x="49625" y="13716"/>
                </a:cubicBezTo>
                <a:cubicBezTo>
                  <a:pt x="49149" y="13716"/>
                  <a:pt x="48673" y="13240"/>
                  <a:pt x="48102" y="13049"/>
                </a:cubicBezTo>
                <a:cubicBezTo>
                  <a:pt x="42101" y="11716"/>
                  <a:pt x="35909" y="14002"/>
                  <a:pt x="30575" y="13430"/>
                </a:cubicBezTo>
                <a:cubicBezTo>
                  <a:pt x="30575" y="13049"/>
                  <a:pt x="30766" y="13144"/>
                  <a:pt x="30861" y="13049"/>
                </a:cubicBezTo>
                <a:cubicBezTo>
                  <a:pt x="29528" y="12478"/>
                  <a:pt x="27432" y="13240"/>
                  <a:pt x="26289" y="11716"/>
                </a:cubicBezTo>
                <a:cubicBezTo>
                  <a:pt x="26575" y="10573"/>
                  <a:pt x="27432" y="13049"/>
                  <a:pt x="27623" y="11049"/>
                </a:cubicBezTo>
                <a:cubicBezTo>
                  <a:pt x="27147" y="11430"/>
                  <a:pt x="26194" y="10668"/>
                  <a:pt x="25337" y="10858"/>
                </a:cubicBezTo>
                <a:cubicBezTo>
                  <a:pt x="25432" y="9430"/>
                  <a:pt x="25622" y="10668"/>
                  <a:pt x="25908" y="10573"/>
                </a:cubicBezTo>
                <a:cubicBezTo>
                  <a:pt x="25528" y="9239"/>
                  <a:pt x="24955" y="9620"/>
                  <a:pt x="24384" y="8572"/>
                </a:cubicBezTo>
                <a:cubicBezTo>
                  <a:pt x="24384" y="8001"/>
                  <a:pt x="24575" y="7906"/>
                  <a:pt x="24765" y="7906"/>
                </a:cubicBezTo>
                <a:cubicBezTo>
                  <a:pt x="24765" y="6858"/>
                  <a:pt x="24194" y="7906"/>
                  <a:pt x="24003" y="7810"/>
                </a:cubicBezTo>
                <a:cubicBezTo>
                  <a:pt x="24194" y="8953"/>
                  <a:pt x="24479" y="10096"/>
                  <a:pt x="25337" y="10096"/>
                </a:cubicBezTo>
                <a:cubicBezTo>
                  <a:pt x="24575" y="11049"/>
                  <a:pt x="23908" y="12002"/>
                  <a:pt x="22765" y="11525"/>
                </a:cubicBezTo>
                <a:cubicBezTo>
                  <a:pt x="23336" y="13335"/>
                  <a:pt x="25051" y="12382"/>
                  <a:pt x="27051" y="13144"/>
                </a:cubicBezTo>
                <a:cubicBezTo>
                  <a:pt x="26956" y="13430"/>
                  <a:pt x="26861" y="13811"/>
                  <a:pt x="26670" y="13811"/>
                </a:cubicBezTo>
                <a:cubicBezTo>
                  <a:pt x="26670" y="14668"/>
                  <a:pt x="27147" y="13430"/>
                  <a:pt x="27337" y="13526"/>
                </a:cubicBezTo>
                <a:cubicBezTo>
                  <a:pt x="27623" y="13621"/>
                  <a:pt x="27623" y="14383"/>
                  <a:pt x="27527" y="15335"/>
                </a:cubicBezTo>
                <a:cubicBezTo>
                  <a:pt x="26004" y="15526"/>
                  <a:pt x="24861" y="14668"/>
                  <a:pt x="23813" y="13906"/>
                </a:cubicBezTo>
                <a:cubicBezTo>
                  <a:pt x="22765" y="13144"/>
                  <a:pt x="21813" y="12573"/>
                  <a:pt x="20479" y="13049"/>
                </a:cubicBezTo>
                <a:cubicBezTo>
                  <a:pt x="20670" y="14002"/>
                  <a:pt x="21146" y="13621"/>
                  <a:pt x="21908" y="13906"/>
                </a:cubicBezTo>
                <a:cubicBezTo>
                  <a:pt x="21813" y="14288"/>
                  <a:pt x="21622" y="14192"/>
                  <a:pt x="21431" y="14192"/>
                </a:cubicBezTo>
                <a:cubicBezTo>
                  <a:pt x="22384" y="14859"/>
                  <a:pt x="23622" y="15240"/>
                  <a:pt x="24955" y="15335"/>
                </a:cubicBezTo>
                <a:cubicBezTo>
                  <a:pt x="23051" y="16383"/>
                  <a:pt x="20955" y="15716"/>
                  <a:pt x="20098" y="14668"/>
                </a:cubicBezTo>
                <a:cubicBezTo>
                  <a:pt x="20193" y="14288"/>
                  <a:pt x="20384" y="14383"/>
                  <a:pt x="20574" y="14383"/>
                </a:cubicBezTo>
                <a:cubicBezTo>
                  <a:pt x="20288" y="12287"/>
                  <a:pt x="19050" y="14002"/>
                  <a:pt x="18288" y="14764"/>
                </a:cubicBezTo>
                <a:cubicBezTo>
                  <a:pt x="18288" y="15240"/>
                  <a:pt x="19145" y="14668"/>
                  <a:pt x="19527" y="14954"/>
                </a:cubicBezTo>
                <a:cubicBezTo>
                  <a:pt x="19145" y="15621"/>
                  <a:pt x="18765" y="16192"/>
                  <a:pt x="18384" y="15526"/>
                </a:cubicBezTo>
                <a:cubicBezTo>
                  <a:pt x="18574" y="17240"/>
                  <a:pt x="16383" y="17240"/>
                  <a:pt x="15812" y="16764"/>
                </a:cubicBezTo>
                <a:cubicBezTo>
                  <a:pt x="16003" y="15430"/>
                  <a:pt x="16193" y="17050"/>
                  <a:pt x="16574" y="15811"/>
                </a:cubicBezTo>
                <a:cubicBezTo>
                  <a:pt x="16288" y="17050"/>
                  <a:pt x="17145" y="16002"/>
                  <a:pt x="17812" y="16478"/>
                </a:cubicBezTo>
                <a:cubicBezTo>
                  <a:pt x="18002" y="15716"/>
                  <a:pt x="17717" y="15811"/>
                  <a:pt x="17526" y="15716"/>
                </a:cubicBezTo>
                <a:cubicBezTo>
                  <a:pt x="17622" y="15335"/>
                  <a:pt x="17717" y="15526"/>
                  <a:pt x="17907" y="15430"/>
                </a:cubicBezTo>
                <a:cubicBezTo>
                  <a:pt x="16955" y="15240"/>
                  <a:pt x="16003" y="15335"/>
                  <a:pt x="15430" y="15621"/>
                </a:cubicBezTo>
                <a:cubicBezTo>
                  <a:pt x="15907" y="15526"/>
                  <a:pt x="15621" y="16478"/>
                  <a:pt x="15526" y="17431"/>
                </a:cubicBezTo>
                <a:cubicBezTo>
                  <a:pt x="14288" y="19050"/>
                  <a:pt x="12764" y="19907"/>
                  <a:pt x="11811" y="23908"/>
                </a:cubicBezTo>
                <a:cubicBezTo>
                  <a:pt x="12859" y="22289"/>
                  <a:pt x="13716" y="19812"/>
                  <a:pt x="14859" y="20574"/>
                </a:cubicBezTo>
                <a:cubicBezTo>
                  <a:pt x="14764" y="22003"/>
                  <a:pt x="13621" y="24384"/>
                  <a:pt x="12668" y="24479"/>
                </a:cubicBezTo>
                <a:cubicBezTo>
                  <a:pt x="12478" y="24955"/>
                  <a:pt x="13621" y="24384"/>
                  <a:pt x="12859" y="25241"/>
                </a:cubicBezTo>
                <a:cubicBezTo>
                  <a:pt x="12764" y="25908"/>
                  <a:pt x="13526" y="25051"/>
                  <a:pt x="13716" y="25051"/>
                </a:cubicBezTo>
                <a:cubicBezTo>
                  <a:pt x="13240" y="24384"/>
                  <a:pt x="14097" y="23717"/>
                  <a:pt x="14574" y="23813"/>
                </a:cubicBezTo>
                <a:cubicBezTo>
                  <a:pt x="14097" y="24765"/>
                  <a:pt x="13716" y="26194"/>
                  <a:pt x="13049" y="26003"/>
                </a:cubicBezTo>
                <a:cubicBezTo>
                  <a:pt x="13431" y="26860"/>
                  <a:pt x="12764" y="27527"/>
                  <a:pt x="12859" y="28480"/>
                </a:cubicBezTo>
                <a:cubicBezTo>
                  <a:pt x="13526" y="28194"/>
                  <a:pt x="13811" y="26194"/>
                  <a:pt x="14478" y="25908"/>
                </a:cubicBezTo>
                <a:cubicBezTo>
                  <a:pt x="14764" y="27051"/>
                  <a:pt x="13240" y="27241"/>
                  <a:pt x="13621" y="28575"/>
                </a:cubicBezTo>
                <a:cubicBezTo>
                  <a:pt x="13621" y="28384"/>
                  <a:pt x="12478" y="29718"/>
                  <a:pt x="12859" y="28384"/>
                </a:cubicBezTo>
                <a:cubicBezTo>
                  <a:pt x="12859" y="29813"/>
                  <a:pt x="12192" y="31528"/>
                  <a:pt x="11145" y="32004"/>
                </a:cubicBezTo>
                <a:cubicBezTo>
                  <a:pt x="10763" y="33052"/>
                  <a:pt x="10859" y="35338"/>
                  <a:pt x="10573" y="34004"/>
                </a:cubicBezTo>
                <a:cubicBezTo>
                  <a:pt x="10002" y="34385"/>
                  <a:pt x="10573" y="36100"/>
                  <a:pt x="11049" y="35147"/>
                </a:cubicBezTo>
                <a:cubicBezTo>
                  <a:pt x="10383" y="36290"/>
                  <a:pt x="9811" y="38195"/>
                  <a:pt x="8954" y="39052"/>
                </a:cubicBezTo>
                <a:cubicBezTo>
                  <a:pt x="8859" y="39624"/>
                  <a:pt x="9049" y="39910"/>
                  <a:pt x="9525" y="39910"/>
                </a:cubicBezTo>
                <a:cubicBezTo>
                  <a:pt x="9049" y="41910"/>
                  <a:pt x="8954" y="42291"/>
                  <a:pt x="8287" y="42863"/>
                </a:cubicBezTo>
                <a:cubicBezTo>
                  <a:pt x="8859" y="42958"/>
                  <a:pt x="8668" y="43910"/>
                  <a:pt x="9430" y="43815"/>
                </a:cubicBezTo>
                <a:cubicBezTo>
                  <a:pt x="8763" y="45053"/>
                  <a:pt x="8668" y="45148"/>
                  <a:pt x="8001" y="45339"/>
                </a:cubicBezTo>
                <a:cubicBezTo>
                  <a:pt x="8668" y="46387"/>
                  <a:pt x="7049" y="47053"/>
                  <a:pt x="7049" y="48006"/>
                </a:cubicBezTo>
                <a:cubicBezTo>
                  <a:pt x="6572" y="47530"/>
                  <a:pt x="6191" y="47434"/>
                  <a:pt x="5525" y="47720"/>
                </a:cubicBezTo>
                <a:cubicBezTo>
                  <a:pt x="5049" y="48387"/>
                  <a:pt x="6572" y="47434"/>
                  <a:pt x="6478" y="48673"/>
                </a:cubicBezTo>
                <a:cubicBezTo>
                  <a:pt x="6096" y="49340"/>
                  <a:pt x="5334" y="48958"/>
                  <a:pt x="5049" y="49816"/>
                </a:cubicBezTo>
                <a:cubicBezTo>
                  <a:pt x="5144" y="50482"/>
                  <a:pt x="6001" y="50292"/>
                  <a:pt x="5715" y="51435"/>
                </a:cubicBezTo>
                <a:cubicBezTo>
                  <a:pt x="3906" y="53245"/>
                  <a:pt x="3334" y="58483"/>
                  <a:pt x="953" y="58865"/>
                </a:cubicBezTo>
                <a:close/>
                <a:moveTo>
                  <a:pt x="128969" y="3048"/>
                </a:moveTo>
                <a:cubicBezTo>
                  <a:pt x="128493" y="4381"/>
                  <a:pt x="123444" y="3239"/>
                  <a:pt x="123063" y="3715"/>
                </a:cubicBezTo>
                <a:cubicBezTo>
                  <a:pt x="123825" y="2381"/>
                  <a:pt x="128588" y="4001"/>
                  <a:pt x="128969" y="3048"/>
                </a:cubicBezTo>
                <a:close/>
                <a:moveTo>
                  <a:pt x="99156" y="7810"/>
                </a:moveTo>
                <a:cubicBezTo>
                  <a:pt x="98393" y="8287"/>
                  <a:pt x="97250" y="8382"/>
                  <a:pt x="96298" y="8001"/>
                </a:cubicBezTo>
                <a:cubicBezTo>
                  <a:pt x="96965" y="7144"/>
                  <a:pt x="98298" y="7429"/>
                  <a:pt x="99156" y="7810"/>
                </a:cubicBezTo>
                <a:close/>
                <a:moveTo>
                  <a:pt x="93822" y="8763"/>
                </a:moveTo>
                <a:cubicBezTo>
                  <a:pt x="92679" y="8668"/>
                  <a:pt x="92393" y="9334"/>
                  <a:pt x="91630" y="8477"/>
                </a:cubicBezTo>
                <a:cubicBezTo>
                  <a:pt x="92393" y="8287"/>
                  <a:pt x="93917" y="8287"/>
                  <a:pt x="93822" y="8763"/>
                </a:cubicBezTo>
                <a:close/>
                <a:moveTo>
                  <a:pt x="80391" y="86487"/>
                </a:moveTo>
                <a:cubicBezTo>
                  <a:pt x="79724" y="86011"/>
                  <a:pt x="78486" y="87535"/>
                  <a:pt x="77820" y="86201"/>
                </a:cubicBezTo>
                <a:cubicBezTo>
                  <a:pt x="78867" y="85344"/>
                  <a:pt x="79629" y="85344"/>
                  <a:pt x="80391" y="86487"/>
                </a:cubicBezTo>
                <a:close/>
                <a:moveTo>
                  <a:pt x="74486" y="87630"/>
                </a:moveTo>
                <a:cubicBezTo>
                  <a:pt x="77438" y="86677"/>
                  <a:pt x="80963" y="88106"/>
                  <a:pt x="82678" y="86487"/>
                </a:cubicBezTo>
                <a:cubicBezTo>
                  <a:pt x="82391" y="86296"/>
                  <a:pt x="81629" y="87058"/>
                  <a:pt x="81534" y="86296"/>
                </a:cubicBezTo>
                <a:cubicBezTo>
                  <a:pt x="84297" y="86296"/>
                  <a:pt x="86202" y="85820"/>
                  <a:pt x="88011" y="86773"/>
                </a:cubicBezTo>
                <a:cubicBezTo>
                  <a:pt x="83725" y="87249"/>
                  <a:pt x="80772" y="88106"/>
                  <a:pt x="77058" y="87725"/>
                </a:cubicBezTo>
                <a:lnTo>
                  <a:pt x="75343" y="87916"/>
                </a:lnTo>
                <a:cubicBezTo>
                  <a:pt x="75057" y="88106"/>
                  <a:pt x="73438" y="88011"/>
                  <a:pt x="74486" y="87630"/>
                </a:cubicBezTo>
                <a:close/>
                <a:moveTo>
                  <a:pt x="72771" y="86392"/>
                </a:moveTo>
                <a:cubicBezTo>
                  <a:pt x="72104" y="87058"/>
                  <a:pt x="70961" y="86868"/>
                  <a:pt x="70390" y="86677"/>
                </a:cubicBezTo>
                <a:cubicBezTo>
                  <a:pt x="71438" y="86011"/>
                  <a:pt x="72200" y="86296"/>
                  <a:pt x="72771" y="86392"/>
                </a:cubicBezTo>
                <a:close/>
                <a:moveTo>
                  <a:pt x="56579" y="14288"/>
                </a:moveTo>
                <a:cubicBezTo>
                  <a:pt x="55626" y="13335"/>
                  <a:pt x="54674" y="15145"/>
                  <a:pt x="54197" y="13811"/>
                </a:cubicBezTo>
                <a:cubicBezTo>
                  <a:pt x="54959" y="14002"/>
                  <a:pt x="56198" y="12859"/>
                  <a:pt x="56579" y="14288"/>
                </a:cubicBezTo>
                <a:close/>
                <a:moveTo>
                  <a:pt x="51816" y="14002"/>
                </a:moveTo>
                <a:cubicBezTo>
                  <a:pt x="50768" y="14002"/>
                  <a:pt x="50197" y="14764"/>
                  <a:pt x="49340" y="13906"/>
                </a:cubicBezTo>
                <a:cubicBezTo>
                  <a:pt x="49911" y="13430"/>
                  <a:pt x="51531" y="13430"/>
                  <a:pt x="51816" y="14002"/>
                </a:cubicBezTo>
                <a:close/>
                <a:moveTo>
                  <a:pt x="33624" y="15240"/>
                </a:moveTo>
                <a:cubicBezTo>
                  <a:pt x="34004" y="14383"/>
                  <a:pt x="34862" y="14383"/>
                  <a:pt x="35338" y="15240"/>
                </a:cubicBezTo>
                <a:cubicBezTo>
                  <a:pt x="33909" y="16288"/>
                  <a:pt x="32576" y="14192"/>
                  <a:pt x="32576" y="15907"/>
                </a:cubicBezTo>
                <a:cubicBezTo>
                  <a:pt x="32099" y="16097"/>
                  <a:pt x="32004" y="15526"/>
                  <a:pt x="31718" y="15526"/>
                </a:cubicBezTo>
                <a:cubicBezTo>
                  <a:pt x="29528" y="15240"/>
                  <a:pt x="31528" y="15335"/>
                  <a:pt x="32385" y="14859"/>
                </a:cubicBezTo>
                <a:cubicBezTo>
                  <a:pt x="32099" y="14097"/>
                  <a:pt x="30766" y="15716"/>
                  <a:pt x="30480" y="13716"/>
                </a:cubicBezTo>
                <a:cubicBezTo>
                  <a:pt x="32195" y="13906"/>
                  <a:pt x="32861" y="13335"/>
                  <a:pt x="33624" y="15240"/>
                </a:cubicBezTo>
                <a:close/>
                <a:moveTo>
                  <a:pt x="14478" y="20002"/>
                </a:moveTo>
                <a:cubicBezTo>
                  <a:pt x="15145" y="18097"/>
                  <a:pt x="16764" y="17716"/>
                  <a:pt x="17336" y="17716"/>
                </a:cubicBezTo>
                <a:cubicBezTo>
                  <a:pt x="16193" y="19050"/>
                  <a:pt x="15621" y="19145"/>
                  <a:pt x="14478" y="20002"/>
                </a:cubicBezTo>
                <a:close/>
                <a:moveTo>
                  <a:pt x="14764" y="21812"/>
                </a:moveTo>
                <a:cubicBezTo>
                  <a:pt x="15050" y="21622"/>
                  <a:pt x="15621" y="19812"/>
                  <a:pt x="15716" y="20955"/>
                </a:cubicBezTo>
                <a:cubicBezTo>
                  <a:pt x="15621" y="20955"/>
                  <a:pt x="15526" y="20955"/>
                  <a:pt x="15526" y="21241"/>
                </a:cubicBezTo>
                <a:cubicBezTo>
                  <a:pt x="15621" y="21336"/>
                  <a:pt x="15812" y="21336"/>
                  <a:pt x="15716" y="21622"/>
                </a:cubicBezTo>
                <a:cubicBezTo>
                  <a:pt x="15336" y="21050"/>
                  <a:pt x="14764" y="23051"/>
                  <a:pt x="14764" y="21812"/>
                </a:cubicBezTo>
                <a:close/>
                <a:moveTo>
                  <a:pt x="5334" y="59436"/>
                </a:moveTo>
                <a:cubicBezTo>
                  <a:pt x="5144" y="59436"/>
                  <a:pt x="5049" y="59722"/>
                  <a:pt x="4953" y="60103"/>
                </a:cubicBezTo>
                <a:lnTo>
                  <a:pt x="3906" y="59912"/>
                </a:lnTo>
                <a:cubicBezTo>
                  <a:pt x="4096" y="58960"/>
                  <a:pt x="5429" y="58960"/>
                  <a:pt x="5334" y="59436"/>
                </a:cubicBezTo>
                <a:close/>
                <a:moveTo>
                  <a:pt x="4001" y="61722"/>
                </a:moveTo>
                <a:cubicBezTo>
                  <a:pt x="3524" y="61436"/>
                  <a:pt x="3143" y="61055"/>
                  <a:pt x="3239" y="60103"/>
                </a:cubicBezTo>
                <a:cubicBezTo>
                  <a:pt x="4001" y="60103"/>
                  <a:pt x="4191" y="60674"/>
                  <a:pt x="4001" y="61722"/>
                </a:cubicBezTo>
                <a:close/>
                <a:moveTo>
                  <a:pt x="3143" y="63627"/>
                </a:moveTo>
                <a:cubicBezTo>
                  <a:pt x="2858" y="63532"/>
                  <a:pt x="2858" y="64198"/>
                  <a:pt x="2572" y="64198"/>
                </a:cubicBezTo>
                <a:cubicBezTo>
                  <a:pt x="2000" y="62770"/>
                  <a:pt x="2763" y="63246"/>
                  <a:pt x="3048" y="62103"/>
                </a:cubicBezTo>
                <a:cubicBezTo>
                  <a:pt x="2858" y="62865"/>
                  <a:pt x="3524" y="62770"/>
                  <a:pt x="3143" y="63627"/>
                </a:cubicBezTo>
                <a:close/>
              </a:path>
            </a:pathLst>
          </a:custGeom>
          <a:solidFill>
            <a:srgbClr val="237E85"/>
          </a:solidFill>
          <a:ln w="9525" cap="flat">
            <a:noFill/>
            <a:prstDash val="solid"/>
            <a:miter/>
          </a:ln>
        </p:spPr>
        <p:txBody>
          <a:bodyPr rtlCol="0" anchor="ctr"/>
          <a:lstStyle/>
          <a:p>
            <a:endParaRPr lang="en-US"/>
          </a:p>
        </p:txBody>
      </p:sp>
      <p:sp>
        <p:nvSpPr>
          <p:cNvPr id="1005" name="צורה חופשית: צורה 978">
            <a:extLst>
              <a:ext uri="{FF2B5EF4-FFF2-40B4-BE49-F238E27FC236}">
                <a16:creationId xmlns:a16="http://schemas.microsoft.com/office/drawing/2014/main" id="{37E8CDC0-B49E-4FFC-960D-4C3B1B8EDF03}"/>
              </a:ext>
            </a:extLst>
          </p:cNvPr>
          <p:cNvSpPr/>
          <p:nvPr userDrawn="1"/>
        </p:nvSpPr>
        <p:spPr>
          <a:xfrm>
            <a:off x="5889212" y="266850"/>
            <a:ext cx="2571" cy="802"/>
          </a:xfrm>
          <a:custGeom>
            <a:avLst/>
            <a:gdLst>
              <a:gd name="connsiteX0" fmla="*/ 0 w 2571"/>
              <a:gd name="connsiteY0" fmla="*/ 517 h 802"/>
              <a:gd name="connsiteX1" fmla="*/ 2572 w 2571"/>
              <a:gd name="connsiteY1" fmla="*/ 802 h 802"/>
              <a:gd name="connsiteX2" fmla="*/ 0 w 2571"/>
              <a:gd name="connsiteY2" fmla="*/ 517 h 802"/>
            </a:gdLst>
            <a:ahLst/>
            <a:cxnLst>
              <a:cxn ang="0">
                <a:pos x="connsiteX0" y="connsiteY0"/>
              </a:cxn>
              <a:cxn ang="0">
                <a:pos x="connsiteX1" y="connsiteY1"/>
              </a:cxn>
              <a:cxn ang="0">
                <a:pos x="connsiteX2" y="connsiteY2"/>
              </a:cxn>
            </a:cxnLst>
            <a:rect l="l" t="t" r="r" b="b"/>
            <a:pathLst>
              <a:path w="2571" h="802">
                <a:moveTo>
                  <a:pt x="0" y="517"/>
                </a:moveTo>
                <a:cubicBezTo>
                  <a:pt x="667" y="993"/>
                  <a:pt x="1714" y="517"/>
                  <a:pt x="2572" y="802"/>
                </a:cubicBezTo>
                <a:cubicBezTo>
                  <a:pt x="1714" y="-626"/>
                  <a:pt x="477" y="231"/>
                  <a:pt x="0" y="517"/>
                </a:cubicBezTo>
                <a:close/>
              </a:path>
            </a:pathLst>
          </a:custGeom>
          <a:solidFill>
            <a:srgbClr val="237E85"/>
          </a:solidFill>
          <a:ln w="9525" cap="flat">
            <a:noFill/>
            <a:prstDash val="solid"/>
            <a:miter/>
          </a:ln>
        </p:spPr>
        <p:txBody>
          <a:bodyPr rtlCol="0" anchor="ctr"/>
          <a:lstStyle/>
          <a:p>
            <a:endParaRPr lang="en-US"/>
          </a:p>
        </p:txBody>
      </p:sp>
      <p:sp>
        <p:nvSpPr>
          <p:cNvPr id="1006" name="צורה חופשית: צורה 979">
            <a:extLst>
              <a:ext uri="{FF2B5EF4-FFF2-40B4-BE49-F238E27FC236}">
                <a16:creationId xmlns:a16="http://schemas.microsoft.com/office/drawing/2014/main" id="{3BD6CCB3-0CBD-48A2-93C0-3DE81AF36CA2}"/>
              </a:ext>
            </a:extLst>
          </p:cNvPr>
          <p:cNvSpPr/>
          <p:nvPr userDrawn="1"/>
        </p:nvSpPr>
        <p:spPr>
          <a:xfrm>
            <a:off x="5897594" y="259699"/>
            <a:ext cx="40481" cy="6524"/>
          </a:xfrm>
          <a:custGeom>
            <a:avLst/>
            <a:gdLst>
              <a:gd name="connsiteX0" fmla="*/ 33433 w 40481"/>
              <a:gd name="connsiteY0" fmla="*/ 2238 h 6524"/>
              <a:gd name="connsiteX1" fmla="*/ 40481 w 40481"/>
              <a:gd name="connsiteY1" fmla="*/ 523 h 6524"/>
              <a:gd name="connsiteX2" fmla="*/ 12382 w 40481"/>
              <a:gd name="connsiteY2" fmla="*/ 3762 h 6524"/>
              <a:gd name="connsiteX3" fmla="*/ 12668 w 40481"/>
              <a:gd name="connsiteY3" fmla="*/ 4048 h 6524"/>
              <a:gd name="connsiteX4" fmla="*/ 0 w 40481"/>
              <a:gd name="connsiteY4" fmla="*/ 4714 h 6524"/>
              <a:gd name="connsiteX5" fmla="*/ 2667 w 40481"/>
              <a:gd name="connsiteY5" fmla="*/ 5286 h 6524"/>
              <a:gd name="connsiteX6" fmla="*/ 0 w 40481"/>
              <a:gd name="connsiteY6" fmla="*/ 6524 h 6524"/>
              <a:gd name="connsiteX7" fmla="*/ 9620 w 40481"/>
              <a:gd name="connsiteY7" fmla="*/ 5952 h 6524"/>
              <a:gd name="connsiteX8" fmla="*/ 18955 w 40481"/>
              <a:gd name="connsiteY8" fmla="*/ 3666 h 6524"/>
              <a:gd name="connsiteX9" fmla="*/ 24384 w 40481"/>
              <a:gd name="connsiteY9" fmla="*/ 3190 h 6524"/>
              <a:gd name="connsiteX10" fmla="*/ 31147 w 40481"/>
              <a:gd name="connsiteY10" fmla="*/ 1571 h 6524"/>
              <a:gd name="connsiteX11" fmla="*/ 28385 w 40481"/>
              <a:gd name="connsiteY11" fmla="*/ 1285 h 6524"/>
              <a:gd name="connsiteX12" fmla="*/ 35433 w 40481"/>
              <a:gd name="connsiteY12" fmla="*/ 523 h 6524"/>
              <a:gd name="connsiteX13" fmla="*/ 33433 w 40481"/>
              <a:gd name="connsiteY13" fmla="*/ 2238 h 6524"/>
              <a:gd name="connsiteX14" fmla="*/ 3810 w 40481"/>
              <a:gd name="connsiteY14" fmla="*/ 5381 h 6524"/>
              <a:gd name="connsiteX15" fmla="*/ 7144 w 40481"/>
              <a:gd name="connsiteY15" fmla="*/ 5095 h 6524"/>
              <a:gd name="connsiteX16" fmla="*/ 3810 w 40481"/>
              <a:gd name="connsiteY16" fmla="*/ 5381 h 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481" h="6524">
                <a:moveTo>
                  <a:pt x="33433" y="2238"/>
                </a:moveTo>
                <a:cubicBezTo>
                  <a:pt x="36005" y="3190"/>
                  <a:pt x="38291" y="47"/>
                  <a:pt x="40481" y="523"/>
                </a:cubicBezTo>
                <a:cubicBezTo>
                  <a:pt x="32766" y="-1382"/>
                  <a:pt x="21622" y="2428"/>
                  <a:pt x="12382" y="3762"/>
                </a:cubicBezTo>
                <a:cubicBezTo>
                  <a:pt x="12478" y="3952"/>
                  <a:pt x="12573" y="3952"/>
                  <a:pt x="12668" y="4048"/>
                </a:cubicBezTo>
                <a:cubicBezTo>
                  <a:pt x="10001" y="4048"/>
                  <a:pt x="4001" y="4619"/>
                  <a:pt x="0" y="4714"/>
                </a:cubicBezTo>
                <a:cubicBezTo>
                  <a:pt x="571" y="5857"/>
                  <a:pt x="1810" y="4905"/>
                  <a:pt x="2667" y="5286"/>
                </a:cubicBezTo>
                <a:cubicBezTo>
                  <a:pt x="2286" y="6810"/>
                  <a:pt x="667" y="5286"/>
                  <a:pt x="0" y="6524"/>
                </a:cubicBezTo>
                <a:cubicBezTo>
                  <a:pt x="3239" y="6429"/>
                  <a:pt x="6477" y="6334"/>
                  <a:pt x="9620" y="5952"/>
                </a:cubicBezTo>
                <a:cubicBezTo>
                  <a:pt x="12668" y="5572"/>
                  <a:pt x="15812" y="4905"/>
                  <a:pt x="18955" y="3666"/>
                </a:cubicBezTo>
                <a:cubicBezTo>
                  <a:pt x="20288" y="4048"/>
                  <a:pt x="22193" y="3762"/>
                  <a:pt x="24384" y="3190"/>
                </a:cubicBezTo>
                <a:cubicBezTo>
                  <a:pt x="26575" y="2619"/>
                  <a:pt x="28956" y="1952"/>
                  <a:pt x="31147" y="1571"/>
                </a:cubicBezTo>
                <a:cubicBezTo>
                  <a:pt x="31338" y="619"/>
                  <a:pt x="28861" y="2142"/>
                  <a:pt x="28385" y="1285"/>
                </a:cubicBezTo>
                <a:cubicBezTo>
                  <a:pt x="30671" y="142"/>
                  <a:pt x="32861" y="1190"/>
                  <a:pt x="35433" y="523"/>
                </a:cubicBezTo>
                <a:cubicBezTo>
                  <a:pt x="35433" y="1952"/>
                  <a:pt x="33909" y="1476"/>
                  <a:pt x="33433" y="2238"/>
                </a:cubicBezTo>
                <a:close/>
                <a:moveTo>
                  <a:pt x="3810" y="5381"/>
                </a:moveTo>
                <a:cubicBezTo>
                  <a:pt x="4667" y="4810"/>
                  <a:pt x="6287" y="4238"/>
                  <a:pt x="7144" y="5095"/>
                </a:cubicBezTo>
                <a:cubicBezTo>
                  <a:pt x="6477" y="5952"/>
                  <a:pt x="4763" y="5572"/>
                  <a:pt x="3810" y="5381"/>
                </a:cubicBezTo>
                <a:close/>
              </a:path>
            </a:pathLst>
          </a:custGeom>
          <a:solidFill>
            <a:srgbClr val="237E85"/>
          </a:solidFill>
          <a:ln w="9525" cap="flat">
            <a:noFill/>
            <a:prstDash val="solid"/>
            <a:miter/>
          </a:ln>
        </p:spPr>
        <p:txBody>
          <a:bodyPr rtlCol="0" anchor="ctr"/>
          <a:lstStyle/>
          <a:p>
            <a:endParaRPr lang="en-US"/>
          </a:p>
        </p:txBody>
      </p:sp>
      <p:sp>
        <p:nvSpPr>
          <p:cNvPr id="1007" name="צורה חופשית: צורה 980">
            <a:extLst>
              <a:ext uri="{FF2B5EF4-FFF2-40B4-BE49-F238E27FC236}">
                <a16:creationId xmlns:a16="http://schemas.microsoft.com/office/drawing/2014/main" id="{3D9921DD-2DE4-47B8-BC50-16E94A22945F}"/>
              </a:ext>
            </a:extLst>
          </p:cNvPr>
          <p:cNvSpPr/>
          <p:nvPr userDrawn="1"/>
        </p:nvSpPr>
        <p:spPr>
          <a:xfrm>
            <a:off x="5838253" y="270250"/>
            <a:ext cx="4009" cy="736"/>
          </a:xfrm>
          <a:custGeom>
            <a:avLst/>
            <a:gdLst>
              <a:gd name="connsiteX0" fmla="*/ 952 w 4009"/>
              <a:gd name="connsiteY0" fmla="*/ 165 h 736"/>
              <a:gd name="connsiteX1" fmla="*/ 0 w 4009"/>
              <a:gd name="connsiteY1" fmla="*/ 260 h 736"/>
              <a:gd name="connsiteX2" fmla="*/ 4000 w 4009"/>
              <a:gd name="connsiteY2" fmla="*/ 736 h 736"/>
              <a:gd name="connsiteX3" fmla="*/ 952 w 4009"/>
              <a:gd name="connsiteY3" fmla="*/ 165 h 736"/>
            </a:gdLst>
            <a:ahLst/>
            <a:cxnLst>
              <a:cxn ang="0">
                <a:pos x="connsiteX0" y="connsiteY0"/>
              </a:cxn>
              <a:cxn ang="0">
                <a:pos x="connsiteX1" y="connsiteY1"/>
              </a:cxn>
              <a:cxn ang="0">
                <a:pos x="connsiteX2" y="connsiteY2"/>
              </a:cxn>
              <a:cxn ang="0">
                <a:pos x="connsiteX3" y="connsiteY3"/>
              </a:cxn>
            </a:cxnLst>
            <a:rect l="l" t="t" r="r" b="b"/>
            <a:pathLst>
              <a:path w="4009" h="736">
                <a:moveTo>
                  <a:pt x="952" y="165"/>
                </a:moveTo>
                <a:lnTo>
                  <a:pt x="0" y="260"/>
                </a:lnTo>
                <a:cubicBezTo>
                  <a:pt x="1619" y="1022"/>
                  <a:pt x="3048" y="450"/>
                  <a:pt x="4000" y="736"/>
                </a:cubicBezTo>
                <a:cubicBezTo>
                  <a:pt x="4191" y="-693"/>
                  <a:pt x="1334" y="450"/>
                  <a:pt x="952" y="165"/>
                </a:cubicBezTo>
                <a:close/>
              </a:path>
            </a:pathLst>
          </a:custGeom>
          <a:solidFill>
            <a:srgbClr val="237E85"/>
          </a:solidFill>
          <a:ln w="9525" cap="flat">
            <a:noFill/>
            <a:prstDash val="solid"/>
            <a:miter/>
          </a:ln>
        </p:spPr>
        <p:txBody>
          <a:bodyPr rtlCol="0" anchor="ctr"/>
          <a:lstStyle/>
          <a:p>
            <a:endParaRPr lang="en-US"/>
          </a:p>
        </p:txBody>
      </p:sp>
      <p:sp>
        <p:nvSpPr>
          <p:cNvPr id="1008" name="צורה חופשית: צורה 981">
            <a:extLst>
              <a:ext uri="{FF2B5EF4-FFF2-40B4-BE49-F238E27FC236}">
                <a16:creationId xmlns:a16="http://schemas.microsoft.com/office/drawing/2014/main" id="{9FA120DA-2554-4780-8416-B9F1FB4CF956}"/>
              </a:ext>
            </a:extLst>
          </p:cNvPr>
          <p:cNvSpPr/>
          <p:nvPr userDrawn="1"/>
        </p:nvSpPr>
        <p:spPr>
          <a:xfrm>
            <a:off x="5929693" y="262794"/>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1" y="95"/>
                  <a:pt x="477" y="0"/>
                  <a:pt x="667" y="0"/>
                </a:cubicBezTo>
                <a:cubicBezTo>
                  <a:pt x="477" y="95"/>
                  <a:pt x="191" y="0"/>
                  <a:pt x="0" y="95"/>
                </a:cubicBezTo>
                <a:close/>
              </a:path>
            </a:pathLst>
          </a:custGeom>
          <a:solidFill>
            <a:srgbClr val="237E85"/>
          </a:solidFill>
          <a:ln w="9525" cap="flat">
            <a:noFill/>
            <a:prstDash val="solid"/>
            <a:miter/>
          </a:ln>
        </p:spPr>
        <p:txBody>
          <a:bodyPr rtlCol="0" anchor="ctr"/>
          <a:lstStyle/>
          <a:p>
            <a:endParaRPr lang="en-US"/>
          </a:p>
        </p:txBody>
      </p:sp>
      <p:sp>
        <p:nvSpPr>
          <p:cNvPr id="1009" name="צורה חופשית: צורה 982">
            <a:extLst>
              <a:ext uri="{FF2B5EF4-FFF2-40B4-BE49-F238E27FC236}">
                <a16:creationId xmlns:a16="http://schemas.microsoft.com/office/drawing/2014/main" id="{E22C91C8-42C1-4113-93CC-5B60B3E37848}"/>
              </a:ext>
            </a:extLst>
          </p:cNvPr>
          <p:cNvSpPr/>
          <p:nvPr userDrawn="1"/>
        </p:nvSpPr>
        <p:spPr>
          <a:xfrm>
            <a:off x="5894069" y="348955"/>
            <a:ext cx="2285" cy="930"/>
          </a:xfrm>
          <a:custGeom>
            <a:avLst/>
            <a:gdLst>
              <a:gd name="connsiteX0" fmla="*/ 0 w 2285"/>
              <a:gd name="connsiteY0" fmla="*/ 612 h 930"/>
              <a:gd name="connsiteX1" fmla="*/ 2286 w 2285"/>
              <a:gd name="connsiteY1" fmla="*/ 612 h 930"/>
              <a:gd name="connsiteX2" fmla="*/ 0 w 2285"/>
              <a:gd name="connsiteY2" fmla="*/ 612 h 930"/>
            </a:gdLst>
            <a:ahLst/>
            <a:cxnLst>
              <a:cxn ang="0">
                <a:pos x="connsiteX0" y="connsiteY0"/>
              </a:cxn>
              <a:cxn ang="0">
                <a:pos x="connsiteX1" y="connsiteY1"/>
              </a:cxn>
              <a:cxn ang="0">
                <a:pos x="connsiteX2" y="connsiteY2"/>
              </a:cxn>
            </a:cxnLst>
            <a:rect l="l" t="t" r="r" b="b"/>
            <a:pathLst>
              <a:path w="2285" h="930">
                <a:moveTo>
                  <a:pt x="0" y="612"/>
                </a:moveTo>
                <a:cubicBezTo>
                  <a:pt x="476" y="1374"/>
                  <a:pt x="1619" y="517"/>
                  <a:pt x="2286" y="612"/>
                </a:cubicBezTo>
                <a:cubicBezTo>
                  <a:pt x="1905" y="-341"/>
                  <a:pt x="381" y="-55"/>
                  <a:pt x="0" y="612"/>
                </a:cubicBezTo>
                <a:close/>
              </a:path>
            </a:pathLst>
          </a:custGeom>
          <a:solidFill>
            <a:srgbClr val="237E85"/>
          </a:solidFill>
          <a:ln w="9525" cap="flat">
            <a:noFill/>
            <a:prstDash val="solid"/>
            <a:miter/>
          </a:ln>
        </p:spPr>
        <p:txBody>
          <a:bodyPr rtlCol="0" anchor="ctr"/>
          <a:lstStyle/>
          <a:p>
            <a:endParaRPr lang="en-US"/>
          </a:p>
        </p:txBody>
      </p:sp>
      <p:sp>
        <p:nvSpPr>
          <p:cNvPr id="1010" name="צורה חופשית: צורה 983">
            <a:extLst>
              <a:ext uri="{FF2B5EF4-FFF2-40B4-BE49-F238E27FC236}">
                <a16:creationId xmlns:a16="http://schemas.microsoft.com/office/drawing/2014/main" id="{33CD8966-D3F1-46A7-8687-B2D7AFFC693D}"/>
              </a:ext>
            </a:extLst>
          </p:cNvPr>
          <p:cNvSpPr/>
          <p:nvPr userDrawn="1"/>
        </p:nvSpPr>
        <p:spPr>
          <a:xfrm>
            <a:off x="5886926" y="349499"/>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7" y="545"/>
                  <a:pt x="4286" y="545"/>
                </a:cubicBezTo>
                <a:cubicBezTo>
                  <a:pt x="2857" y="-694"/>
                  <a:pt x="1714" y="449"/>
                  <a:pt x="0" y="1307"/>
                </a:cubicBezTo>
                <a:close/>
              </a:path>
            </a:pathLst>
          </a:custGeom>
          <a:solidFill>
            <a:srgbClr val="237E85"/>
          </a:solidFill>
          <a:ln w="9525" cap="flat">
            <a:noFill/>
            <a:prstDash val="solid"/>
            <a:miter/>
          </a:ln>
        </p:spPr>
        <p:txBody>
          <a:bodyPr rtlCol="0" anchor="ctr"/>
          <a:lstStyle/>
          <a:p>
            <a:endParaRPr lang="en-US"/>
          </a:p>
        </p:txBody>
      </p:sp>
      <p:sp>
        <p:nvSpPr>
          <p:cNvPr id="1011" name="צורה חופשית: צורה 984">
            <a:extLst>
              <a:ext uri="{FF2B5EF4-FFF2-40B4-BE49-F238E27FC236}">
                <a16:creationId xmlns:a16="http://schemas.microsoft.com/office/drawing/2014/main" id="{7A6D7516-8788-4704-BD58-5A91AB19781F}"/>
              </a:ext>
            </a:extLst>
          </p:cNvPr>
          <p:cNvSpPr/>
          <p:nvPr userDrawn="1"/>
        </p:nvSpPr>
        <p:spPr>
          <a:xfrm>
            <a:off x="5798057" y="339269"/>
            <a:ext cx="666" cy="3154"/>
          </a:xfrm>
          <a:custGeom>
            <a:avLst/>
            <a:gdLst>
              <a:gd name="connsiteX0" fmla="*/ 0 w 666"/>
              <a:gd name="connsiteY0" fmla="*/ 3154 h 3154"/>
              <a:gd name="connsiteX1" fmla="*/ 667 w 666"/>
              <a:gd name="connsiteY1" fmla="*/ 11 h 3154"/>
              <a:gd name="connsiteX2" fmla="*/ 0 w 666"/>
              <a:gd name="connsiteY2" fmla="*/ 3154 h 3154"/>
            </a:gdLst>
            <a:ahLst/>
            <a:cxnLst>
              <a:cxn ang="0">
                <a:pos x="connsiteX0" y="connsiteY0"/>
              </a:cxn>
              <a:cxn ang="0">
                <a:pos x="connsiteX1" y="connsiteY1"/>
              </a:cxn>
              <a:cxn ang="0">
                <a:pos x="connsiteX2" y="connsiteY2"/>
              </a:cxn>
            </a:cxnLst>
            <a:rect l="l" t="t" r="r" b="b"/>
            <a:pathLst>
              <a:path w="666" h="3154">
                <a:moveTo>
                  <a:pt x="0" y="3154"/>
                </a:moveTo>
                <a:cubicBezTo>
                  <a:pt x="1238" y="2773"/>
                  <a:pt x="-95" y="1630"/>
                  <a:pt x="667" y="11"/>
                </a:cubicBezTo>
                <a:cubicBezTo>
                  <a:pt x="-285" y="-180"/>
                  <a:pt x="286" y="2202"/>
                  <a:pt x="0" y="3154"/>
                </a:cubicBezTo>
                <a:close/>
              </a:path>
            </a:pathLst>
          </a:custGeom>
          <a:solidFill>
            <a:srgbClr val="237E85"/>
          </a:solidFill>
          <a:ln w="9525" cap="flat">
            <a:noFill/>
            <a:prstDash val="solid"/>
            <a:miter/>
          </a:ln>
        </p:spPr>
        <p:txBody>
          <a:bodyPr rtlCol="0" anchor="ctr"/>
          <a:lstStyle/>
          <a:p>
            <a:endParaRPr lang="en-US"/>
          </a:p>
        </p:txBody>
      </p:sp>
      <p:sp>
        <p:nvSpPr>
          <p:cNvPr id="1012" name="צורה חופשית: צורה 985">
            <a:extLst>
              <a:ext uri="{FF2B5EF4-FFF2-40B4-BE49-F238E27FC236}">
                <a16:creationId xmlns:a16="http://schemas.microsoft.com/office/drawing/2014/main" id="{AAB8763F-A3D7-45F9-8DBA-5048AB0DD8D0}"/>
              </a:ext>
            </a:extLst>
          </p:cNvPr>
          <p:cNvSpPr/>
          <p:nvPr userDrawn="1"/>
        </p:nvSpPr>
        <p:spPr>
          <a:xfrm>
            <a:off x="5899927" y="348260"/>
            <a:ext cx="1953" cy="925"/>
          </a:xfrm>
          <a:custGeom>
            <a:avLst/>
            <a:gdLst>
              <a:gd name="connsiteX0" fmla="*/ 1953 w 1953"/>
              <a:gd name="connsiteY0" fmla="*/ 259 h 925"/>
              <a:gd name="connsiteX1" fmla="*/ 48 w 1953"/>
              <a:gd name="connsiteY1" fmla="*/ 926 h 925"/>
              <a:gd name="connsiteX2" fmla="*/ 1953 w 1953"/>
              <a:gd name="connsiteY2" fmla="*/ 259 h 925"/>
            </a:gdLst>
            <a:ahLst/>
            <a:cxnLst>
              <a:cxn ang="0">
                <a:pos x="connsiteX0" y="connsiteY0"/>
              </a:cxn>
              <a:cxn ang="0">
                <a:pos x="connsiteX1" y="connsiteY1"/>
              </a:cxn>
              <a:cxn ang="0">
                <a:pos x="connsiteX2" y="connsiteY2"/>
              </a:cxn>
            </a:cxnLst>
            <a:rect l="l" t="t" r="r" b="b"/>
            <a:pathLst>
              <a:path w="1953" h="925">
                <a:moveTo>
                  <a:pt x="1953" y="259"/>
                </a:moveTo>
                <a:cubicBezTo>
                  <a:pt x="1668" y="-122"/>
                  <a:pt x="-333" y="-217"/>
                  <a:pt x="48" y="926"/>
                </a:cubicBezTo>
                <a:cubicBezTo>
                  <a:pt x="429" y="-122"/>
                  <a:pt x="1477" y="831"/>
                  <a:pt x="1953" y="259"/>
                </a:cubicBezTo>
                <a:close/>
              </a:path>
            </a:pathLst>
          </a:custGeom>
          <a:solidFill>
            <a:srgbClr val="237E85"/>
          </a:solidFill>
          <a:ln w="9525" cap="flat">
            <a:noFill/>
            <a:prstDash val="solid"/>
            <a:miter/>
          </a:ln>
        </p:spPr>
        <p:txBody>
          <a:bodyPr rtlCol="0" anchor="ctr"/>
          <a:lstStyle/>
          <a:p>
            <a:endParaRPr lang="en-US"/>
          </a:p>
        </p:txBody>
      </p:sp>
      <p:sp>
        <p:nvSpPr>
          <p:cNvPr id="1013" name="צורה חופשית: צורה 986">
            <a:extLst>
              <a:ext uri="{FF2B5EF4-FFF2-40B4-BE49-F238E27FC236}">
                <a16:creationId xmlns:a16="http://schemas.microsoft.com/office/drawing/2014/main" id="{90A798F0-1E92-4D15-A4D0-F8C5082B9B16}"/>
              </a:ext>
            </a:extLst>
          </p:cNvPr>
          <p:cNvSpPr/>
          <p:nvPr userDrawn="1"/>
        </p:nvSpPr>
        <p:spPr>
          <a:xfrm>
            <a:off x="5827714" y="274487"/>
            <a:ext cx="1395" cy="1066"/>
          </a:xfrm>
          <a:custGeom>
            <a:avLst/>
            <a:gdLst>
              <a:gd name="connsiteX0" fmla="*/ 1395 w 1395"/>
              <a:gd name="connsiteY0" fmla="*/ 785 h 1066"/>
              <a:gd name="connsiteX1" fmla="*/ 157 w 1395"/>
              <a:gd name="connsiteY1" fmla="*/ 23 h 1066"/>
              <a:gd name="connsiteX2" fmla="*/ 538 w 1395"/>
              <a:gd name="connsiteY2" fmla="*/ 785 h 1066"/>
              <a:gd name="connsiteX3" fmla="*/ 1395 w 1395"/>
              <a:gd name="connsiteY3" fmla="*/ 785 h 1066"/>
            </a:gdLst>
            <a:ahLst/>
            <a:cxnLst>
              <a:cxn ang="0">
                <a:pos x="connsiteX0" y="connsiteY0"/>
              </a:cxn>
              <a:cxn ang="0">
                <a:pos x="connsiteX1" y="connsiteY1"/>
              </a:cxn>
              <a:cxn ang="0">
                <a:pos x="connsiteX2" y="connsiteY2"/>
              </a:cxn>
              <a:cxn ang="0">
                <a:pos x="connsiteX3" y="connsiteY3"/>
              </a:cxn>
            </a:cxnLst>
            <a:rect l="l" t="t" r="r" b="b"/>
            <a:pathLst>
              <a:path w="1395" h="1066">
                <a:moveTo>
                  <a:pt x="1395" y="785"/>
                </a:moveTo>
                <a:cubicBezTo>
                  <a:pt x="1205" y="118"/>
                  <a:pt x="728" y="-72"/>
                  <a:pt x="157" y="23"/>
                </a:cubicBezTo>
                <a:cubicBezTo>
                  <a:pt x="-509" y="594"/>
                  <a:pt x="1205" y="214"/>
                  <a:pt x="538" y="785"/>
                </a:cubicBezTo>
                <a:cubicBezTo>
                  <a:pt x="538" y="1642"/>
                  <a:pt x="1014" y="214"/>
                  <a:pt x="1395" y="785"/>
                </a:cubicBezTo>
                <a:close/>
              </a:path>
            </a:pathLst>
          </a:custGeom>
          <a:solidFill>
            <a:srgbClr val="237E85"/>
          </a:solidFill>
          <a:ln w="9525" cap="flat">
            <a:noFill/>
            <a:prstDash val="solid"/>
            <a:miter/>
          </a:ln>
        </p:spPr>
        <p:txBody>
          <a:bodyPr rtlCol="0" anchor="ctr"/>
          <a:lstStyle/>
          <a:p>
            <a:endParaRPr lang="en-US"/>
          </a:p>
        </p:txBody>
      </p:sp>
      <p:sp>
        <p:nvSpPr>
          <p:cNvPr id="1014" name="צורה חופשית: צורה 987">
            <a:extLst>
              <a:ext uri="{FF2B5EF4-FFF2-40B4-BE49-F238E27FC236}">
                <a16:creationId xmlns:a16="http://schemas.microsoft.com/office/drawing/2014/main" id="{1924565F-CBED-4F7D-B909-01765D408300}"/>
              </a:ext>
            </a:extLst>
          </p:cNvPr>
          <p:cNvSpPr/>
          <p:nvPr userDrawn="1"/>
        </p:nvSpPr>
        <p:spPr>
          <a:xfrm>
            <a:off x="5849207" y="351072"/>
            <a:ext cx="2571" cy="674"/>
          </a:xfrm>
          <a:custGeom>
            <a:avLst/>
            <a:gdLst>
              <a:gd name="connsiteX0" fmla="*/ 0 w 2571"/>
              <a:gd name="connsiteY0" fmla="*/ 305 h 674"/>
              <a:gd name="connsiteX1" fmla="*/ 2571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1" y="495"/>
                </a:cubicBezTo>
                <a:cubicBezTo>
                  <a:pt x="1810" y="-362"/>
                  <a:pt x="1048" y="114"/>
                  <a:pt x="0" y="305"/>
                </a:cubicBezTo>
                <a:close/>
              </a:path>
            </a:pathLst>
          </a:custGeom>
          <a:solidFill>
            <a:srgbClr val="237E85"/>
          </a:solidFill>
          <a:ln w="9525" cap="flat">
            <a:noFill/>
            <a:prstDash val="solid"/>
            <a:miter/>
          </a:ln>
        </p:spPr>
        <p:txBody>
          <a:bodyPr rtlCol="0" anchor="ctr"/>
          <a:lstStyle/>
          <a:p>
            <a:endParaRPr lang="en-US"/>
          </a:p>
        </p:txBody>
      </p:sp>
      <p:sp>
        <p:nvSpPr>
          <p:cNvPr id="1015" name="צורה חופשית: צורה 988">
            <a:extLst>
              <a:ext uri="{FF2B5EF4-FFF2-40B4-BE49-F238E27FC236}">
                <a16:creationId xmlns:a16="http://schemas.microsoft.com/office/drawing/2014/main" id="{0CCFE295-D1DC-4505-8E5D-6D3F46225E0D}"/>
              </a:ext>
            </a:extLst>
          </p:cNvPr>
          <p:cNvSpPr/>
          <p:nvPr userDrawn="1"/>
        </p:nvSpPr>
        <p:spPr>
          <a:xfrm>
            <a:off x="5823108" y="269486"/>
            <a:ext cx="1905" cy="1083"/>
          </a:xfrm>
          <a:custGeom>
            <a:avLst/>
            <a:gdLst>
              <a:gd name="connsiteX0" fmla="*/ 1905 w 1905"/>
              <a:gd name="connsiteY0" fmla="*/ 547 h 1083"/>
              <a:gd name="connsiteX1" fmla="*/ 0 w 1905"/>
              <a:gd name="connsiteY1" fmla="*/ 738 h 1083"/>
              <a:gd name="connsiteX2" fmla="*/ 1905 w 1905"/>
              <a:gd name="connsiteY2" fmla="*/ 547 h 1083"/>
            </a:gdLst>
            <a:ahLst/>
            <a:cxnLst>
              <a:cxn ang="0">
                <a:pos x="connsiteX0" y="connsiteY0"/>
              </a:cxn>
              <a:cxn ang="0">
                <a:pos x="connsiteX1" y="connsiteY1"/>
              </a:cxn>
              <a:cxn ang="0">
                <a:pos x="connsiteX2" y="connsiteY2"/>
              </a:cxn>
            </a:cxnLst>
            <a:rect l="l" t="t" r="r" b="b"/>
            <a:pathLst>
              <a:path w="1905" h="1083">
                <a:moveTo>
                  <a:pt x="1905" y="547"/>
                </a:moveTo>
                <a:cubicBezTo>
                  <a:pt x="1715" y="-786"/>
                  <a:pt x="477" y="738"/>
                  <a:pt x="0" y="738"/>
                </a:cubicBezTo>
                <a:cubicBezTo>
                  <a:pt x="381" y="1785"/>
                  <a:pt x="1143" y="71"/>
                  <a:pt x="1905" y="547"/>
                </a:cubicBezTo>
                <a:close/>
              </a:path>
            </a:pathLst>
          </a:custGeom>
          <a:solidFill>
            <a:srgbClr val="237E85"/>
          </a:solidFill>
          <a:ln w="9525" cap="flat">
            <a:noFill/>
            <a:prstDash val="solid"/>
            <a:miter/>
          </a:ln>
        </p:spPr>
        <p:txBody>
          <a:bodyPr rtlCol="0" anchor="ctr"/>
          <a:lstStyle/>
          <a:p>
            <a:endParaRPr lang="en-US"/>
          </a:p>
        </p:txBody>
      </p:sp>
      <p:sp>
        <p:nvSpPr>
          <p:cNvPr id="1016" name="צורה חופשית: צורה 989">
            <a:extLst>
              <a:ext uri="{FF2B5EF4-FFF2-40B4-BE49-F238E27FC236}">
                <a16:creationId xmlns:a16="http://schemas.microsoft.com/office/drawing/2014/main" id="{241915B8-C692-4D3F-8AC3-2A54E86F0A4F}"/>
              </a:ext>
            </a:extLst>
          </p:cNvPr>
          <p:cNvSpPr/>
          <p:nvPr userDrawn="1"/>
        </p:nvSpPr>
        <p:spPr>
          <a:xfrm>
            <a:off x="5815078" y="274129"/>
            <a:ext cx="1362" cy="1333"/>
          </a:xfrm>
          <a:custGeom>
            <a:avLst/>
            <a:gdLst>
              <a:gd name="connsiteX0" fmla="*/ 220 w 1362"/>
              <a:gd name="connsiteY0" fmla="*/ 0 h 1333"/>
              <a:gd name="connsiteX1" fmla="*/ 1363 w 1362"/>
              <a:gd name="connsiteY1" fmla="*/ 1333 h 1333"/>
              <a:gd name="connsiteX2" fmla="*/ 220 w 1362"/>
              <a:gd name="connsiteY2" fmla="*/ 0 h 1333"/>
            </a:gdLst>
            <a:ahLst/>
            <a:cxnLst>
              <a:cxn ang="0">
                <a:pos x="connsiteX0" y="connsiteY0"/>
              </a:cxn>
              <a:cxn ang="0">
                <a:pos x="connsiteX1" y="connsiteY1"/>
              </a:cxn>
              <a:cxn ang="0">
                <a:pos x="connsiteX2" y="connsiteY2"/>
              </a:cxn>
            </a:cxnLst>
            <a:rect l="l" t="t" r="r" b="b"/>
            <a:pathLst>
              <a:path w="1362" h="1333">
                <a:moveTo>
                  <a:pt x="220" y="0"/>
                </a:moveTo>
                <a:cubicBezTo>
                  <a:pt x="-543" y="1238"/>
                  <a:pt x="886" y="1238"/>
                  <a:pt x="1363" y="1333"/>
                </a:cubicBezTo>
                <a:cubicBezTo>
                  <a:pt x="1172" y="476"/>
                  <a:pt x="505" y="0"/>
                  <a:pt x="220" y="0"/>
                </a:cubicBezTo>
                <a:close/>
              </a:path>
            </a:pathLst>
          </a:custGeom>
          <a:solidFill>
            <a:srgbClr val="237E85"/>
          </a:solidFill>
          <a:ln w="9525" cap="flat">
            <a:noFill/>
            <a:prstDash val="solid"/>
            <a:miter/>
          </a:ln>
        </p:spPr>
        <p:txBody>
          <a:bodyPr rtlCol="0" anchor="ctr"/>
          <a:lstStyle/>
          <a:p>
            <a:endParaRPr lang="en-US"/>
          </a:p>
        </p:txBody>
      </p:sp>
      <p:sp>
        <p:nvSpPr>
          <p:cNvPr id="1017" name="צורה חופשית: צורה 990">
            <a:extLst>
              <a:ext uri="{FF2B5EF4-FFF2-40B4-BE49-F238E27FC236}">
                <a16:creationId xmlns:a16="http://schemas.microsoft.com/office/drawing/2014/main" id="{B1B3A4F2-DDCD-430A-9CF8-DE151396A344}"/>
              </a:ext>
            </a:extLst>
          </p:cNvPr>
          <p:cNvSpPr/>
          <p:nvPr userDrawn="1"/>
        </p:nvSpPr>
        <p:spPr>
          <a:xfrm>
            <a:off x="5817958" y="268539"/>
            <a:ext cx="1245" cy="1494"/>
          </a:xfrm>
          <a:custGeom>
            <a:avLst/>
            <a:gdLst>
              <a:gd name="connsiteX0" fmla="*/ 769 w 1245"/>
              <a:gd name="connsiteY0" fmla="*/ 1495 h 1494"/>
              <a:gd name="connsiteX1" fmla="*/ 1245 w 1245"/>
              <a:gd name="connsiteY1" fmla="*/ 161 h 1494"/>
              <a:gd name="connsiteX2" fmla="*/ 7 w 1245"/>
              <a:gd name="connsiteY2" fmla="*/ 1114 h 1494"/>
              <a:gd name="connsiteX3" fmla="*/ 769 w 1245"/>
              <a:gd name="connsiteY3" fmla="*/ 1495 h 1494"/>
            </a:gdLst>
            <a:ahLst/>
            <a:cxnLst>
              <a:cxn ang="0">
                <a:pos x="connsiteX0" y="connsiteY0"/>
              </a:cxn>
              <a:cxn ang="0">
                <a:pos x="connsiteX1" y="connsiteY1"/>
              </a:cxn>
              <a:cxn ang="0">
                <a:pos x="connsiteX2" y="connsiteY2"/>
              </a:cxn>
              <a:cxn ang="0">
                <a:pos x="connsiteX3" y="connsiteY3"/>
              </a:cxn>
            </a:cxnLst>
            <a:rect l="l" t="t" r="r" b="b"/>
            <a:pathLst>
              <a:path w="1245" h="1494">
                <a:moveTo>
                  <a:pt x="769" y="1495"/>
                </a:moveTo>
                <a:cubicBezTo>
                  <a:pt x="1150" y="1209"/>
                  <a:pt x="674" y="161"/>
                  <a:pt x="1245" y="161"/>
                </a:cubicBezTo>
                <a:cubicBezTo>
                  <a:pt x="1150" y="-506"/>
                  <a:pt x="388" y="1114"/>
                  <a:pt x="7" y="1114"/>
                </a:cubicBezTo>
                <a:cubicBezTo>
                  <a:pt x="-89" y="2257"/>
                  <a:pt x="864" y="256"/>
                  <a:pt x="769" y="1495"/>
                </a:cubicBezTo>
                <a:close/>
              </a:path>
            </a:pathLst>
          </a:custGeom>
          <a:solidFill>
            <a:srgbClr val="237E85"/>
          </a:solidFill>
          <a:ln w="9525" cap="flat">
            <a:noFill/>
            <a:prstDash val="solid"/>
            <a:miter/>
          </a:ln>
        </p:spPr>
        <p:txBody>
          <a:bodyPr rtlCol="0" anchor="ctr"/>
          <a:lstStyle/>
          <a:p>
            <a:endParaRPr lang="en-US"/>
          </a:p>
        </p:txBody>
      </p:sp>
      <p:sp>
        <p:nvSpPr>
          <p:cNvPr id="1018" name="צורה חופשית: צורה 991">
            <a:extLst>
              <a:ext uri="{FF2B5EF4-FFF2-40B4-BE49-F238E27FC236}">
                <a16:creationId xmlns:a16="http://schemas.microsoft.com/office/drawing/2014/main" id="{3BB2AB25-74A2-48D4-BF68-BD887503FB64}"/>
              </a:ext>
            </a:extLst>
          </p:cNvPr>
          <p:cNvSpPr/>
          <p:nvPr userDrawn="1"/>
        </p:nvSpPr>
        <p:spPr>
          <a:xfrm>
            <a:off x="5817298" y="27411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0" y="775"/>
                  <a:pt x="953" y="204"/>
                  <a:pt x="1334" y="489"/>
                </a:cubicBezTo>
                <a:close/>
              </a:path>
            </a:pathLst>
          </a:custGeom>
          <a:solidFill>
            <a:srgbClr val="237E85"/>
          </a:solidFill>
          <a:ln w="9525" cap="flat">
            <a:noFill/>
            <a:prstDash val="solid"/>
            <a:miter/>
          </a:ln>
        </p:spPr>
        <p:txBody>
          <a:bodyPr rtlCol="0" anchor="ctr"/>
          <a:lstStyle/>
          <a:p>
            <a:endParaRPr lang="en-US"/>
          </a:p>
        </p:txBody>
      </p:sp>
      <p:sp>
        <p:nvSpPr>
          <p:cNvPr id="1019" name="צורה חופשית: צורה 992">
            <a:extLst>
              <a:ext uri="{FF2B5EF4-FFF2-40B4-BE49-F238E27FC236}">
                <a16:creationId xmlns:a16="http://schemas.microsoft.com/office/drawing/2014/main" id="{65EBCD2A-0A23-4F72-AB0A-76E305BFFE5E}"/>
              </a:ext>
            </a:extLst>
          </p:cNvPr>
          <p:cNvSpPr/>
          <p:nvPr userDrawn="1"/>
        </p:nvSpPr>
        <p:spPr>
          <a:xfrm>
            <a:off x="5859780" y="148397"/>
            <a:ext cx="2952" cy="1144"/>
          </a:xfrm>
          <a:custGeom>
            <a:avLst/>
            <a:gdLst>
              <a:gd name="connsiteX0" fmla="*/ 0 w 2952"/>
              <a:gd name="connsiteY0" fmla="*/ 288 h 1144"/>
              <a:gd name="connsiteX1" fmla="*/ 2953 w 2952"/>
              <a:gd name="connsiteY1" fmla="*/ 1145 h 1144"/>
              <a:gd name="connsiteX2" fmla="*/ 0 w 2952"/>
              <a:gd name="connsiteY2" fmla="*/ 288 h 1144"/>
            </a:gdLst>
            <a:ahLst/>
            <a:cxnLst>
              <a:cxn ang="0">
                <a:pos x="connsiteX0" y="connsiteY0"/>
              </a:cxn>
              <a:cxn ang="0">
                <a:pos x="connsiteX1" y="connsiteY1"/>
              </a:cxn>
              <a:cxn ang="0">
                <a:pos x="connsiteX2" y="connsiteY2"/>
              </a:cxn>
            </a:cxnLst>
            <a:rect l="l" t="t" r="r" b="b"/>
            <a:pathLst>
              <a:path w="2952" h="1144">
                <a:moveTo>
                  <a:pt x="0" y="288"/>
                </a:moveTo>
                <a:cubicBezTo>
                  <a:pt x="0" y="1335"/>
                  <a:pt x="2095" y="669"/>
                  <a:pt x="2953" y="1145"/>
                </a:cubicBezTo>
                <a:cubicBezTo>
                  <a:pt x="2571" y="-570"/>
                  <a:pt x="1428" y="97"/>
                  <a:pt x="0" y="288"/>
                </a:cubicBezTo>
                <a:close/>
              </a:path>
            </a:pathLst>
          </a:custGeom>
          <a:solidFill>
            <a:srgbClr val="237E85"/>
          </a:solidFill>
          <a:ln w="9525" cap="flat">
            <a:noFill/>
            <a:prstDash val="solid"/>
            <a:miter/>
          </a:ln>
        </p:spPr>
        <p:txBody>
          <a:bodyPr rtlCol="0" anchor="ctr"/>
          <a:lstStyle/>
          <a:p>
            <a:endParaRPr lang="en-US"/>
          </a:p>
        </p:txBody>
      </p:sp>
      <p:sp>
        <p:nvSpPr>
          <p:cNvPr id="1020" name="צורה חופשית: צורה 993">
            <a:extLst>
              <a:ext uri="{FF2B5EF4-FFF2-40B4-BE49-F238E27FC236}">
                <a16:creationId xmlns:a16="http://schemas.microsoft.com/office/drawing/2014/main" id="{B5BD2DFE-9698-4FDD-B01E-0A07B9B136C8}"/>
              </a:ext>
            </a:extLst>
          </p:cNvPr>
          <p:cNvSpPr/>
          <p:nvPr userDrawn="1"/>
        </p:nvSpPr>
        <p:spPr>
          <a:xfrm>
            <a:off x="5864828" y="149887"/>
            <a:ext cx="1435" cy="988"/>
          </a:xfrm>
          <a:custGeom>
            <a:avLst/>
            <a:gdLst>
              <a:gd name="connsiteX0" fmla="*/ 0 w 1435"/>
              <a:gd name="connsiteY0" fmla="*/ 226 h 988"/>
              <a:gd name="connsiteX1" fmla="*/ 1429 w 1435"/>
              <a:gd name="connsiteY1" fmla="*/ 988 h 988"/>
              <a:gd name="connsiteX2" fmla="*/ 0 w 1435"/>
              <a:gd name="connsiteY2" fmla="*/ 226 h 988"/>
            </a:gdLst>
            <a:ahLst/>
            <a:cxnLst>
              <a:cxn ang="0">
                <a:pos x="connsiteX0" y="connsiteY0"/>
              </a:cxn>
              <a:cxn ang="0">
                <a:pos x="connsiteX1" y="connsiteY1"/>
              </a:cxn>
              <a:cxn ang="0">
                <a:pos x="connsiteX2" y="connsiteY2"/>
              </a:cxn>
            </a:cxnLst>
            <a:rect l="l" t="t" r="r" b="b"/>
            <a:pathLst>
              <a:path w="1435" h="988">
                <a:moveTo>
                  <a:pt x="0" y="226"/>
                </a:moveTo>
                <a:cubicBezTo>
                  <a:pt x="0" y="1083"/>
                  <a:pt x="1048" y="702"/>
                  <a:pt x="1429" y="988"/>
                </a:cubicBezTo>
                <a:cubicBezTo>
                  <a:pt x="1524" y="36"/>
                  <a:pt x="477" y="-250"/>
                  <a:pt x="0" y="226"/>
                </a:cubicBezTo>
                <a:close/>
              </a:path>
            </a:pathLst>
          </a:custGeom>
          <a:solidFill>
            <a:srgbClr val="237E85"/>
          </a:solidFill>
          <a:ln w="9525" cap="flat">
            <a:noFill/>
            <a:prstDash val="solid"/>
            <a:miter/>
          </a:ln>
        </p:spPr>
        <p:txBody>
          <a:bodyPr rtlCol="0" anchor="ctr"/>
          <a:lstStyle/>
          <a:p>
            <a:endParaRPr lang="en-US"/>
          </a:p>
        </p:txBody>
      </p:sp>
      <p:sp>
        <p:nvSpPr>
          <p:cNvPr id="1021" name="צורה חופשית: צורה 994">
            <a:extLst>
              <a:ext uri="{FF2B5EF4-FFF2-40B4-BE49-F238E27FC236}">
                <a16:creationId xmlns:a16="http://schemas.microsoft.com/office/drawing/2014/main" id="{0D20F1FA-3FFC-4496-A572-8109B7388A06}"/>
              </a:ext>
            </a:extLst>
          </p:cNvPr>
          <p:cNvSpPr/>
          <p:nvPr userDrawn="1"/>
        </p:nvSpPr>
        <p:spPr>
          <a:xfrm>
            <a:off x="5868733" y="151257"/>
            <a:ext cx="1523" cy="836"/>
          </a:xfrm>
          <a:custGeom>
            <a:avLst/>
            <a:gdLst>
              <a:gd name="connsiteX0" fmla="*/ 0 w 1523"/>
              <a:gd name="connsiteY0" fmla="*/ 666 h 836"/>
              <a:gd name="connsiteX1" fmla="*/ 1524 w 1523"/>
              <a:gd name="connsiteY1" fmla="*/ 761 h 836"/>
              <a:gd name="connsiteX2" fmla="*/ 0 w 1523"/>
              <a:gd name="connsiteY2" fmla="*/ 666 h 836"/>
            </a:gdLst>
            <a:ahLst/>
            <a:cxnLst>
              <a:cxn ang="0">
                <a:pos x="connsiteX0" y="connsiteY0"/>
              </a:cxn>
              <a:cxn ang="0">
                <a:pos x="connsiteX1" y="connsiteY1"/>
              </a:cxn>
              <a:cxn ang="0">
                <a:pos x="connsiteX2" y="connsiteY2"/>
              </a:cxn>
            </a:cxnLst>
            <a:rect l="l" t="t" r="r" b="b"/>
            <a:pathLst>
              <a:path w="1523" h="836">
                <a:moveTo>
                  <a:pt x="0" y="666"/>
                </a:moveTo>
                <a:cubicBezTo>
                  <a:pt x="667" y="-96"/>
                  <a:pt x="1048" y="1142"/>
                  <a:pt x="1524" y="761"/>
                </a:cubicBezTo>
                <a:cubicBezTo>
                  <a:pt x="1524" y="190"/>
                  <a:pt x="285" y="-572"/>
                  <a:pt x="0" y="666"/>
                </a:cubicBezTo>
                <a:close/>
              </a:path>
            </a:pathLst>
          </a:custGeom>
          <a:solidFill>
            <a:srgbClr val="237E85"/>
          </a:solidFill>
          <a:ln w="9525" cap="flat">
            <a:noFill/>
            <a:prstDash val="solid"/>
            <a:miter/>
          </a:ln>
        </p:spPr>
        <p:txBody>
          <a:bodyPr rtlCol="0" anchor="ctr"/>
          <a:lstStyle/>
          <a:p>
            <a:endParaRPr lang="en-US"/>
          </a:p>
        </p:txBody>
      </p:sp>
      <p:sp>
        <p:nvSpPr>
          <p:cNvPr id="1022" name="צורה חופשית: צורה 995">
            <a:extLst>
              <a:ext uri="{FF2B5EF4-FFF2-40B4-BE49-F238E27FC236}">
                <a16:creationId xmlns:a16="http://schemas.microsoft.com/office/drawing/2014/main" id="{69300834-1BE5-4634-8A0B-9B9B9B0C23B2}"/>
              </a:ext>
            </a:extLst>
          </p:cNvPr>
          <p:cNvSpPr/>
          <p:nvPr userDrawn="1"/>
        </p:nvSpPr>
        <p:spPr>
          <a:xfrm>
            <a:off x="5898546" y="73151"/>
            <a:ext cx="24193" cy="8510"/>
          </a:xfrm>
          <a:custGeom>
            <a:avLst/>
            <a:gdLst>
              <a:gd name="connsiteX0" fmla="*/ 0 w 24193"/>
              <a:gd name="connsiteY0" fmla="*/ 1810 h 8510"/>
              <a:gd name="connsiteX1" fmla="*/ 11620 w 24193"/>
              <a:gd name="connsiteY1" fmla="*/ 5239 h 8510"/>
              <a:gd name="connsiteX2" fmla="*/ 18859 w 24193"/>
              <a:gd name="connsiteY2" fmla="*/ 6763 h 8510"/>
              <a:gd name="connsiteX3" fmla="*/ 17430 w 24193"/>
              <a:gd name="connsiteY3" fmla="*/ 5715 h 8510"/>
              <a:gd name="connsiteX4" fmla="*/ 21431 w 24193"/>
              <a:gd name="connsiteY4" fmla="*/ 6858 h 8510"/>
              <a:gd name="connsiteX5" fmla="*/ 20002 w 24193"/>
              <a:gd name="connsiteY5" fmla="*/ 8001 h 8510"/>
              <a:gd name="connsiteX6" fmla="*/ 24193 w 24193"/>
              <a:gd name="connsiteY6" fmla="*/ 8001 h 8510"/>
              <a:gd name="connsiteX7" fmla="*/ 7905 w 24193"/>
              <a:gd name="connsiteY7" fmla="*/ 3239 h 8510"/>
              <a:gd name="connsiteX8" fmla="*/ 8001 w 24193"/>
              <a:gd name="connsiteY8" fmla="*/ 3524 h 8510"/>
              <a:gd name="connsiteX9" fmla="*/ 571 w 24193"/>
              <a:gd name="connsiteY9" fmla="*/ 0 h 8510"/>
              <a:gd name="connsiteX10" fmla="*/ 1905 w 24193"/>
              <a:gd name="connsiteY10" fmla="*/ 1429 h 8510"/>
              <a:gd name="connsiteX11" fmla="*/ 0 w 24193"/>
              <a:gd name="connsiteY11" fmla="*/ 1810 h 8510"/>
              <a:gd name="connsiteX12" fmla="*/ 4572 w 24193"/>
              <a:gd name="connsiteY12" fmla="*/ 2953 h 8510"/>
              <a:gd name="connsiteX13" fmla="*/ 2571 w 24193"/>
              <a:gd name="connsiteY13" fmla="*/ 2096 h 8510"/>
              <a:gd name="connsiteX14" fmla="*/ 4572 w 24193"/>
              <a:gd name="connsiteY14" fmla="*/ 2953 h 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93" h="8510">
                <a:moveTo>
                  <a:pt x="0" y="1810"/>
                </a:moveTo>
                <a:cubicBezTo>
                  <a:pt x="3905" y="3905"/>
                  <a:pt x="7429" y="5620"/>
                  <a:pt x="11620" y="5239"/>
                </a:cubicBezTo>
                <a:cubicBezTo>
                  <a:pt x="12859" y="6858"/>
                  <a:pt x="16287" y="6191"/>
                  <a:pt x="18859" y="6763"/>
                </a:cubicBezTo>
                <a:cubicBezTo>
                  <a:pt x="19240" y="5906"/>
                  <a:pt x="17430" y="6668"/>
                  <a:pt x="17430" y="5715"/>
                </a:cubicBezTo>
                <a:cubicBezTo>
                  <a:pt x="18955" y="5239"/>
                  <a:pt x="19907" y="6953"/>
                  <a:pt x="21431" y="6858"/>
                </a:cubicBezTo>
                <a:cubicBezTo>
                  <a:pt x="21145" y="8287"/>
                  <a:pt x="20478" y="7525"/>
                  <a:pt x="20002" y="8001"/>
                </a:cubicBezTo>
                <a:cubicBezTo>
                  <a:pt x="21145" y="9525"/>
                  <a:pt x="23146" y="7049"/>
                  <a:pt x="24193" y="8001"/>
                </a:cubicBezTo>
                <a:cubicBezTo>
                  <a:pt x="20669" y="4572"/>
                  <a:pt x="13525" y="4953"/>
                  <a:pt x="7905" y="3239"/>
                </a:cubicBezTo>
                <a:cubicBezTo>
                  <a:pt x="7905" y="3429"/>
                  <a:pt x="7905" y="3524"/>
                  <a:pt x="8001" y="3524"/>
                </a:cubicBezTo>
                <a:cubicBezTo>
                  <a:pt x="6477" y="2667"/>
                  <a:pt x="2953" y="1238"/>
                  <a:pt x="571" y="0"/>
                </a:cubicBezTo>
                <a:cubicBezTo>
                  <a:pt x="476" y="1238"/>
                  <a:pt x="1524" y="857"/>
                  <a:pt x="1905" y="1429"/>
                </a:cubicBezTo>
                <a:cubicBezTo>
                  <a:pt x="1238" y="2858"/>
                  <a:pt x="857" y="953"/>
                  <a:pt x="0" y="1810"/>
                </a:cubicBezTo>
                <a:close/>
                <a:moveTo>
                  <a:pt x="4572" y="2953"/>
                </a:moveTo>
                <a:cubicBezTo>
                  <a:pt x="3810" y="3524"/>
                  <a:pt x="3048" y="2572"/>
                  <a:pt x="2571" y="2096"/>
                </a:cubicBezTo>
                <a:cubicBezTo>
                  <a:pt x="3334" y="1810"/>
                  <a:pt x="4381" y="1810"/>
                  <a:pt x="4572" y="2953"/>
                </a:cubicBezTo>
                <a:close/>
              </a:path>
            </a:pathLst>
          </a:custGeom>
          <a:solidFill>
            <a:srgbClr val="237E85"/>
          </a:solidFill>
          <a:ln w="9525" cap="flat">
            <a:noFill/>
            <a:prstDash val="solid"/>
            <a:miter/>
          </a:ln>
        </p:spPr>
        <p:txBody>
          <a:bodyPr rtlCol="0" anchor="ctr"/>
          <a:lstStyle/>
          <a:p>
            <a:endParaRPr lang="en-US"/>
          </a:p>
        </p:txBody>
      </p:sp>
      <p:sp>
        <p:nvSpPr>
          <p:cNvPr id="1023" name="צורה חופשית: צורה 996">
            <a:extLst>
              <a:ext uri="{FF2B5EF4-FFF2-40B4-BE49-F238E27FC236}">
                <a16:creationId xmlns:a16="http://schemas.microsoft.com/office/drawing/2014/main" id="{E8910F78-F49C-4822-91EB-4AEE7C6A5B9F}"/>
              </a:ext>
            </a:extLst>
          </p:cNvPr>
          <p:cNvSpPr/>
          <p:nvPr userDrawn="1"/>
        </p:nvSpPr>
        <p:spPr>
          <a:xfrm>
            <a:off x="5837015" y="137636"/>
            <a:ext cx="1428" cy="857"/>
          </a:xfrm>
          <a:custGeom>
            <a:avLst/>
            <a:gdLst>
              <a:gd name="connsiteX0" fmla="*/ 0 w 1428"/>
              <a:gd name="connsiteY0" fmla="*/ 0 h 857"/>
              <a:gd name="connsiteX1" fmla="*/ 1429 w 1428"/>
              <a:gd name="connsiteY1" fmla="*/ 857 h 857"/>
              <a:gd name="connsiteX2" fmla="*/ 0 w 1428"/>
              <a:gd name="connsiteY2" fmla="*/ 0 h 857"/>
            </a:gdLst>
            <a:ahLst/>
            <a:cxnLst>
              <a:cxn ang="0">
                <a:pos x="connsiteX0" y="connsiteY0"/>
              </a:cxn>
              <a:cxn ang="0">
                <a:pos x="connsiteX1" y="connsiteY1"/>
              </a:cxn>
              <a:cxn ang="0">
                <a:pos x="connsiteX2" y="connsiteY2"/>
              </a:cxn>
            </a:cxnLst>
            <a:rect l="l" t="t" r="r" b="b"/>
            <a:pathLst>
              <a:path w="1428" h="857">
                <a:moveTo>
                  <a:pt x="0" y="0"/>
                </a:moveTo>
                <a:cubicBezTo>
                  <a:pt x="0" y="857"/>
                  <a:pt x="952" y="476"/>
                  <a:pt x="1429" y="857"/>
                </a:cubicBezTo>
                <a:cubicBezTo>
                  <a:pt x="1238" y="-190"/>
                  <a:pt x="667" y="95"/>
                  <a:pt x="0" y="0"/>
                </a:cubicBezTo>
                <a:close/>
              </a:path>
            </a:pathLst>
          </a:custGeom>
          <a:solidFill>
            <a:srgbClr val="237E85"/>
          </a:solidFill>
          <a:ln w="9525" cap="flat">
            <a:noFill/>
            <a:prstDash val="solid"/>
            <a:miter/>
          </a:ln>
        </p:spPr>
        <p:txBody>
          <a:bodyPr rtlCol="0" anchor="ctr"/>
          <a:lstStyle/>
          <a:p>
            <a:endParaRPr lang="en-US"/>
          </a:p>
        </p:txBody>
      </p:sp>
      <p:sp>
        <p:nvSpPr>
          <p:cNvPr id="1024" name="צורה חופשית: צורה 997">
            <a:extLst>
              <a:ext uri="{FF2B5EF4-FFF2-40B4-BE49-F238E27FC236}">
                <a16:creationId xmlns:a16="http://schemas.microsoft.com/office/drawing/2014/main" id="{0BE8A249-0140-4CDD-B37A-043D556DA840}"/>
              </a:ext>
            </a:extLst>
          </p:cNvPr>
          <p:cNvSpPr/>
          <p:nvPr userDrawn="1"/>
        </p:nvSpPr>
        <p:spPr>
          <a:xfrm>
            <a:off x="5857017" y="58578"/>
            <a:ext cx="3151" cy="1714"/>
          </a:xfrm>
          <a:custGeom>
            <a:avLst/>
            <a:gdLst>
              <a:gd name="connsiteX0" fmla="*/ 762 w 3151"/>
              <a:gd name="connsiteY0" fmla="*/ 286 h 1714"/>
              <a:gd name="connsiteX1" fmla="*/ 0 w 3151"/>
              <a:gd name="connsiteY1" fmla="*/ 0 h 1714"/>
              <a:gd name="connsiteX2" fmla="*/ 3048 w 3151"/>
              <a:gd name="connsiteY2" fmla="*/ 1714 h 1714"/>
              <a:gd name="connsiteX3" fmla="*/ 762 w 3151"/>
              <a:gd name="connsiteY3" fmla="*/ 286 h 1714"/>
            </a:gdLst>
            <a:ahLst/>
            <a:cxnLst>
              <a:cxn ang="0">
                <a:pos x="connsiteX0" y="connsiteY0"/>
              </a:cxn>
              <a:cxn ang="0">
                <a:pos x="connsiteX1" y="connsiteY1"/>
              </a:cxn>
              <a:cxn ang="0">
                <a:pos x="connsiteX2" y="connsiteY2"/>
              </a:cxn>
              <a:cxn ang="0">
                <a:pos x="connsiteX3" y="connsiteY3"/>
              </a:cxn>
            </a:cxnLst>
            <a:rect l="l" t="t" r="r" b="b"/>
            <a:pathLst>
              <a:path w="3151" h="1714">
                <a:moveTo>
                  <a:pt x="762" y="286"/>
                </a:moveTo>
                <a:lnTo>
                  <a:pt x="0" y="0"/>
                </a:lnTo>
                <a:cubicBezTo>
                  <a:pt x="1048" y="1238"/>
                  <a:pt x="2381" y="1143"/>
                  <a:pt x="3048" y="1714"/>
                </a:cubicBezTo>
                <a:cubicBezTo>
                  <a:pt x="3715" y="476"/>
                  <a:pt x="953" y="571"/>
                  <a:pt x="762" y="286"/>
                </a:cubicBezTo>
                <a:close/>
              </a:path>
            </a:pathLst>
          </a:custGeom>
          <a:solidFill>
            <a:srgbClr val="237E85"/>
          </a:solidFill>
          <a:ln w="9525" cap="flat">
            <a:noFill/>
            <a:prstDash val="solid"/>
            <a:miter/>
          </a:ln>
        </p:spPr>
        <p:txBody>
          <a:bodyPr rtlCol="0" anchor="ctr"/>
          <a:lstStyle/>
          <a:p>
            <a:endParaRPr lang="en-US"/>
          </a:p>
        </p:txBody>
      </p:sp>
      <p:sp>
        <p:nvSpPr>
          <p:cNvPr id="1025" name="צורה חופשית: צורה 998">
            <a:extLst>
              <a:ext uri="{FF2B5EF4-FFF2-40B4-BE49-F238E27FC236}">
                <a16:creationId xmlns:a16="http://schemas.microsoft.com/office/drawing/2014/main" id="{07053FE6-323E-423E-9405-C19F0C015511}"/>
              </a:ext>
            </a:extLst>
          </p:cNvPr>
          <p:cNvSpPr/>
          <p:nvPr userDrawn="1"/>
        </p:nvSpPr>
        <p:spPr>
          <a:xfrm>
            <a:off x="5836913" y="57054"/>
            <a:ext cx="1156" cy="762"/>
          </a:xfrm>
          <a:custGeom>
            <a:avLst/>
            <a:gdLst>
              <a:gd name="connsiteX0" fmla="*/ 1150 w 1156"/>
              <a:gd name="connsiteY0" fmla="*/ 762 h 762"/>
              <a:gd name="connsiteX1" fmla="*/ 7 w 1156"/>
              <a:gd name="connsiteY1" fmla="*/ 0 h 762"/>
              <a:gd name="connsiteX2" fmla="*/ 1150 w 1156"/>
              <a:gd name="connsiteY2" fmla="*/ 762 h 762"/>
            </a:gdLst>
            <a:ahLst/>
            <a:cxnLst>
              <a:cxn ang="0">
                <a:pos x="connsiteX0" y="connsiteY0"/>
              </a:cxn>
              <a:cxn ang="0">
                <a:pos x="connsiteX1" y="connsiteY1"/>
              </a:cxn>
              <a:cxn ang="0">
                <a:pos x="connsiteX2" y="connsiteY2"/>
              </a:cxn>
            </a:cxnLst>
            <a:rect l="l" t="t" r="r" b="b"/>
            <a:pathLst>
              <a:path w="1156" h="762">
                <a:moveTo>
                  <a:pt x="1150" y="762"/>
                </a:moveTo>
                <a:cubicBezTo>
                  <a:pt x="1245" y="-95"/>
                  <a:pt x="293" y="381"/>
                  <a:pt x="7" y="0"/>
                </a:cubicBezTo>
                <a:cubicBezTo>
                  <a:pt x="-89" y="857"/>
                  <a:pt x="864" y="476"/>
                  <a:pt x="1150" y="762"/>
                </a:cubicBezTo>
                <a:close/>
              </a:path>
            </a:pathLst>
          </a:custGeom>
          <a:solidFill>
            <a:srgbClr val="237E85"/>
          </a:solidFill>
          <a:ln w="9525" cap="flat">
            <a:noFill/>
            <a:prstDash val="solid"/>
            <a:miter/>
          </a:ln>
        </p:spPr>
        <p:txBody>
          <a:bodyPr rtlCol="0" anchor="ctr"/>
          <a:lstStyle/>
          <a:p>
            <a:endParaRPr lang="en-US"/>
          </a:p>
        </p:txBody>
      </p:sp>
      <p:sp>
        <p:nvSpPr>
          <p:cNvPr id="1026" name="צורה חופשית: צורה 999">
            <a:extLst>
              <a:ext uri="{FF2B5EF4-FFF2-40B4-BE49-F238E27FC236}">
                <a16:creationId xmlns:a16="http://schemas.microsoft.com/office/drawing/2014/main" id="{A59F5D8A-DF0F-4497-9877-42762EB9C0C9}"/>
              </a:ext>
            </a:extLst>
          </p:cNvPr>
          <p:cNvSpPr/>
          <p:nvPr userDrawn="1"/>
        </p:nvSpPr>
        <p:spPr>
          <a:xfrm>
            <a:off x="5838305" y="51923"/>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7" y="178"/>
                </a:cubicBezTo>
                <a:cubicBezTo>
                  <a:pt x="1377" y="-489"/>
                  <a:pt x="424" y="940"/>
                  <a:pt x="43" y="845"/>
                </a:cubicBezTo>
                <a:cubicBezTo>
                  <a:pt x="-243" y="1988"/>
                  <a:pt x="995" y="178"/>
                  <a:pt x="710" y="1416"/>
                </a:cubicBezTo>
                <a:close/>
              </a:path>
            </a:pathLst>
          </a:custGeom>
          <a:solidFill>
            <a:srgbClr val="237E85"/>
          </a:solidFill>
          <a:ln w="9525" cap="flat">
            <a:noFill/>
            <a:prstDash val="solid"/>
            <a:miter/>
          </a:ln>
        </p:spPr>
        <p:txBody>
          <a:bodyPr rtlCol="0" anchor="ctr"/>
          <a:lstStyle/>
          <a:p>
            <a:endParaRPr lang="en-US"/>
          </a:p>
        </p:txBody>
      </p:sp>
      <p:sp>
        <p:nvSpPr>
          <p:cNvPr id="1027" name="צורה חופשית: צורה 1000">
            <a:extLst>
              <a:ext uri="{FF2B5EF4-FFF2-40B4-BE49-F238E27FC236}">
                <a16:creationId xmlns:a16="http://schemas.microsoft.com/office/drawing/2014/main" id="{0AB44DDD-5FB1-4267-B3DE-7A0C2901E08B}"/>
              </a:ext>
            </a:extLst>
          </p:cNvPr>
          <p:cNvSpPr/>
          <p:nvPr userDrawn="1"/>
        </p:nvSpPr>
        <p:spPr>
          <a:xfrm>
            <a:off x="5834694" y="56769"/>
            <a:ext cx="1273" cy="1428"/>
          </a:xfrm>
          <a:custGeom>
            <a:avLst/>
            <a:gdLst>
              <a:gd name="connsiteX0" fmla="*/ 320 w 1273"/>
              <a:gd name="connsiteY0" fmla="*/ 0 h 1428"/>
              <a:gd name="connsiteX1" fmla="*/ 1273 w 1273"/>
              <a:gd name="connsiteY1" fmla="*/ 1429 h 1428"/>
              <a:gd name="connsiteX2" fmla="*/ 320 w 1273"/>
              <a:gd name="connsiteY2" fmla="*/ 0 h 1428"/>
            </a:gdLst>
            <a:ahLst/>
            <a:cxnLst>
              <a:cxn ang="0">
                <a:pos x="connsiteX0" y="connsiteY0"/>
              </a:cxn>
              <a:cxn ang="0">
                <a:pos x="connsiteX1" y="connsiteY1"/>
              </a:cxn>
              <a:cxn ang="0">
                <a:pos x="connsiteX2" y="connsiteY2"/>
              </a:cxn>
            </a:cxnLst>
            <a:rect l="l" t="t" r="r" b="b"/>
            <a:pathLst>
              <a:path w="1273" h="1428">
                <a:moveTo>
                  <a:pt x="320" y="0"/>
                </a:moveTo>
                <a:cubicBezTo>
                  <a:pt x="-632" y="1143"/>
                  <a:pt x="797" y="1238"/>
                  <a:pt x="1273" y="1429"/>
                </a:cubicBezTo>
                <a:cubicBezTo>
                  <a:pt x="1178" y="571"/>
                  <a:pt x="511" y="95"/>
                  <a:pt x="320" y="0"/>
                </a:cubicBezTo>
                <a:close/>
              </a:path>
            </a:pathLst>
          </a:custGeom>
          <a:solidFill>
            <a:srgbClr val="237E85"/>
          </a:solidFill>
          <a:ln w="9525" cap="flat">
            <a:noFill/>
            <a:prstDash val="solid"/>
            <a:miter/>
          </a:ln>
        </p:spPr>
        <p:txBody>
          <a:bodyPr rtlCol="0" anchor="ctr"/>
          <a:lstStyle/>
          <a:p>
            <a:endParaRPr lang="en-US"/>
          </a:p>
        </p:txBody>
      </p:sp>
      <p:sp>
        <p:nvSpPr>
          <p:cNvPr id="1028" name="צורה חופשית: צורה 1001">
            <a:extLst>
              <a:ext uri="{FF2B5EF4-FFF2-40B4-BE49-F238E27FC236}">
                <a16:creationId xmlns:a16="http://schemas.microsoft.com/office/drawing/2014/main" id="{C72A0943-BF38-4965-9BAC-358651B15BB5}"/>
              </a:ext>
            </a:extLst>
          </p:cNvPr>
          <p:cNvSpPr/>
          <p:nvPr userDrawn="1"/>
        </p:nvSpPr>
        <p:spPr>
          <a:xfrm>
            <a:off x="5843301" y="54022"/>
            <a:ext cx="1921" cy="788"/>
          </a:xfrm>
          <a:custGeom>
            <a:avLst/>
            <a:gdLst>
              <a:gd name="connsiteX0" fmla="*/ 1905 w 1921"/>
              <a:gd name="connsiteY0" fmla="*/ 651 h 788"/>
              <a:gd name="connsiteX1" fmla="*/ 0 w 1921"/>
              <a:gd name="connsiteY1" fmla="*/ 366 h 788"/>
              <a:gd name="connsiteX2" fmla="*/ 1905 w 1921"/>
              <a:gd name="connsiteY2" fmla="*/ 651 h 788"/>
            </a:gdLst>
            <a:ahLst/>
            <a:cxnLst>
              <a:cxn ang="0">
                <a:pos x="connsiteX0" y="connsiteY0"/>
              </a:cxn>
              <a:cxn ang="0">
                <a:pos x="connsiteX1" y="connsiteY1"/>
              </a:cxn>
              <a:cxn ang="0">
                <a:pos x="connsiteX2" y="connsiteY2"/>
              </a:cxn>
            </a:cxnLst>
            <a:rect l="l" t="t" r="r" b="b"/>
            <a:pathLst>
              <a:path w="1921" h="788">
                <a:moveTo>
                  <a:pt x="1905" y="651"/>
                </a:moveTo>
                <a:cubicBezTo>
                  <a:pt x="2096" y="-682"/>
                  <a:pt x="572" y="461"/>
                  <a:pt x="0" y="366"/>
                </a:cubicBezTo>
                <a:cubicBezTo>
                  <a:pt x="191" y="1509"/>
                  <a:pt x="1334" y="-111"/>
                  <a:pt x="1905" y="651"/>
                </a:cubicBezTo>
                <a:close/>
              </a:path>
            </a:pathLst>
          </a:custGeom>
          <a:solidFill>
            <a:srgbClr val="237E85"/>
          </a:solidFill>
          <a:ln w="9525" cap="flat">
            <a:noFill/>
            <a:prstDash val="solid"/>
            <a:miter/>
          </a:ln>
        </p:spPr>
        <p:txBody>
          <a:bodyPr rtlCol="0" anchor="ctr"/>
          <a:lstStyle/>
          <a:p>
            <a:endParaRPr lang="en-US"/>
          </a:p>
        </p:txBody>
      </p:sp>
      <p:sp>
        <p:nvSpPr>
          <p:cNvPr id="1029" name="צורה חופשית: צורה 1002">
            <a:extLst>
              <a:ext uri="{FF2B5EF4-FFF2-40B4-BE49-F238E27FC236}">
                <a16:creationId xmlns:a16="http://schemas.microsoft.com/office/drawing/2014/main" id="{1A27C07A-7CF4-441C-B170-6CB00DE5B520}"/>
              </a:ext>
            </a:extLst>
          </p:cNvPr>
          <p:cNvSpPr/>
          <p:nvPr userDrawn="1"/>
        </p:nvSpPr>
        <p:spPr>
          <a:xfrm>
            <a:off x="5809583" y="119527"/>
            <a:ext cx="1047" cy="2963"/>
          </a:xfrm>
          <a:custGeom>
            <a:avLst/>
            <a:gdLst>
              <a:gd name="connsiteX0" fmla="*/ 1048 w 1047"/>
              <a:gd name="connsiteY0" fmla="*/ 11 h 2963"/>
              <a:gd name="connsiteX1" fmla="*/ 0 w 1047"/>
              <a:gd name="connsiteY1" fmla="*/ 2964 h 2963"/>
              <a:gd name="connsiteX2" fmla="*/ 1048 w 1047"/>
              <a:gd name="connsiteY2" fmla="*/ 11 h 2963"/>
            </a:gdLst>
            <a:ahLst/>
            <a:cxnLst>
              <a:cxn ang="0">
                <a:pos x="connsiteX0" y="connsiteY0"/>
              </a:cxn>
              <a:cxn ang="0">
                <a:pos x="connsiteX1" y="connsiteY1"/>
              </a:cxn>
              <a:cxn ang="0">
                <a:pos x="connsiteX2" y="connsiteY2"/>
              </a:cxn>
            </a:cxnLst>
            <a:rect l="l" t="t" r="r" b="b"/>
            <a:pathLst>
              <a:path w="1047" h="2963">
                <a:moveTo>
                  <a:pt x="1048" y="11"/>
                </a:moveTo>
                <a:cubicBezTo>
                  <a:pt x="476" y="-179"/>
                  <a:pt x="381" y="2107"/>
                  <a:pt x="0" y="2964"/>
                </a:cubicBezTo>
                <a:cubicBezTo>
                  <a:pt x="858" y="2583"/>
                  <a:pt x="286" y="1535"/>
                  <a:pt x="1048" y="11"/>
                </a:cubicBezTo>
                <a:close/>
              </a:path>
            </a:pathLst>
          </a:custGeom>
          <a:solidFill>
            <a:srgbClr val="237E85"/>
          </a:solidFill>
          <a:ln w="9525" cap="flat">
            <a:noFill/>
            <a:prstDash val="solid"/>
            <a:miter/>
          </a:ln>
        </p:spPr>
        <p:txBody>
          <a:bodyPr rtlCol="0" anchor="ctr"/>
          <a:lstStyle/>
          <a:p>
            <a:endParaRPr lang="en-US"/>
          </a:p>
        </p:txBody>
      </p:sp>
      <p:sp>
        <p:nvSpPr>
          <p:cNvPr id="1030" name="צורה חופשית: צורה 1003">
            <a:extLst>
              <a:ext uri="{FF2B5EF4-FFF2-40B4-BE49-F238E27FC236}">
                <a16:creationId xmlns:a16="http://schemas.microsoft.com/office/drawing/2014/main" id="{B2C3CC34-DCCA-45C1-99C1-E4A0516523D4}"/>
              </a:ext>
            </a:extLst>
          </p:cNvPr>
          <p:cNvSpPr/>
          <p:nvPr userDrawn="1"/>
        </p:nvSpPr>
        <p:spPr>
          <a:xfrm>
            <a:off x="5810059" y="54309"/>
            <a:ext cx="118681" cy="104204"/>
          </a:xfrm>
          <a:custGeom>
            <a:avLst/>
            <a:gdLst>
              <a:gd name="connsiteX0" fmla="*/ 0 w 118681"/>
              <a:gd name="connsiteY0" fmla="*/ 63895 h 104204"/>
              <a:gd name="connsiteX1" fmla="*/ 2096 w 118681"/>
              <a:gd name="connsiteY1" fmla="*/ 64657 h 104204"/>
              <a:gd name="connsiteX2" fmla="*/ 2000 w 118681"/>
              <a:gd name="connsiteY2" fmla="*/ 65324 h 104204"/>
              <a:gd name="connsiteX3" fmla="*/ 1334 w 118681"/>
              <a:gd name="connsiteY3" fmla="*/ 66943 h 104204"/>
              <a:gd name="connsiteX4" fmla="*/ 1620 w 118681"/>
              <a:gd name="connsiteY4" fmla="*/ 67801 h 104204"/>
              <a:gd name="connsiteX5" fmla="*/ 571 w 118681"/>
              <a:gd name="connsiteY5" fmla="*/ 69325 h 104204"/>
              <a:gd name="connsiteX6" fmla="*/ 3239 w 118681"/>
              <a:gd name="connsiteY6" fmla="*/ 68753 h 104204"/>
              <a:gd name="connsiteX7" fmla="*/ 3143 w 118681"/>
              <a:gd name="connsiteY7" fmla="*/ 67610 h 104204"/>
              <a:gd name="connsiteX8" fmla="*/ 5620 w 118681"/>
              <a:gd name="connsiteY8" fmla="*/ 73325 h 104204"/>
              <a:gd name="connsiteX9" fmla="*/ 6191 w 118681"/>
              <a:gd name="connsiteY9" fmla="*/ 75040 h 104204"/>
              <a:gd name="connsiteX10" fmla="*/ 9620 w 118681"/>
              <a:gd name="connsiteY10" fmla="*/ 76183 h 104204"/>
              <a:gd name="connsiteX11" fmla="*/ 7811 w 118681"/>
              <a:gd name="connsiteY11" fmla="*/ 77040 h 104204"/>
              <a:gd name="connsiteX12" fmla="*/ 10002 w 118681"/>
              <a:gd name="connsiteY12" fmla="*/ 78850 h 104204"/>
              <a:gd name="connsiteX13" fmla="*/ 10668 w 118681"/>
              <a:gd name="connsiteY13" fmla="*/ 78278 h 104204"/>
              <a:gd name="connsiteX14" fmla="*/ 10287 w 118681"/>
              <a:gd name="connsiteY14" fmla="*/ 78564 h 104204"/>
              <a:gd name="connsiteX15" fmla="*/ 20955 w 118681"/>
              <a:gd name="connsiteY15" fmla="*/ 81802 h 104204"/>
              <a:gd name="connsiteX16" fmla="*/ 21146 w 118681"/>
              <a:gd name="connsiteY16" fmla="*/ 80755 h 104204"/>
              <a:gd name="connsiteX17" fmla="*/ 21431 w 118681"/>
              <a:gd name="connsiteY17" fmla="*/ 81612 h 104204"/>
              <a:gd name="connsiteX18" fmla="*/ 23146 w 118681"/>
              <a:gd name="connsiteY18" fmla="*/ 83326 h 104204"/>
              <a:gd name="connsiteX19" fmla="*/ 24003 w 118681"/>
              <a:gd name="connsiteY19" fmla="*/ 81707 h 104204"/>
              <a:gd name="connsiteX20" fmla="*/ 25718 w 118681"/>
              <a:gd name="connsiteY20" fmla="*/ 83041 h 104204"/>
              <a:gd name="connsiteX21" fmla="*/ 25146 w 118681"/>
              <a:gd name="connsiteY21" fmla="*/ 82088 h 104204"/>
              <a:gd name="connsiteX22" fmla="*/ 26480 w 118681"/>
              <a:gd name="connsiteY22" fmla="*/ 82564 h 104204"/>
              <a:gd name="connsiteX23" fmla="*/ 26004 w 118681"/>
              <a:gd name="connsiteY23" fmla="*/ 82755 h 104204"/>
              <a:gd name="connsiteX24" fmla="*/ 26670 w 118681"/>
              <a:gd name="connsiteY24" fmla="*/ 83326 h 104204"/>
              <a:gd name="connsiteX25" fmla="*/ 26765 w 118681"/>
              <a:gd name="connsiteY25" fmla="*/ 82660 h 104204"/>
              <a:gd name="connsiteX26" fmla="*/ 30099 w 118681"/>
              <a:gd name="connsiteY26" fmla="*/ 84088 h 104204"/>
              <a:gd name="connsiteX27" fmla="*/ 29813 w 118681"/>
              <a:gd name="connsiteY27" fmla="*/ 85136 h 104204"/>
              <a:gd name="connsiteX28" fmla="*/ 31147 w 118681"/>
              <a:gd name="connsiteY28" fmla="*/ 85612 h 104204"/>
              <a:gd name="connsiteX29" fmla="*/ 30289 w 118681"/>
              <a:gd name="connsiteY29" fmla="*/ 84565 h 104204"/>
              <a:gd name="connsiteX30" fmla="*/ 33433 w 118681"/>
              <a:gd name="connsiteY30" fmla="*/ 85612 h 104204"/>
              <a:gd name="connsiteX31" fmla="*/ 32004 w 118681"/>
              <a:gd name="connsiteY31" fmla="*/ 85898 h 104204"/>
              <a:gd name="connsiteX32" fmla="*/ 34386 w 118681"/>
              <a:gd name="connsiteY32" fmla="*/ 87041 h 104204"/>
              <a:gd name="connsiteX33" fmla="*/ 35433 w 118681"/>
              <a:gd name="connsiteY33" fmla="*/ 86660 h 104204"/>
              <a:gd name="connsiteX34" fmla="*/ 35243 w 118681"/>
              <a:gd name="connsiteY34" fmla="*/ 87708 h 104204"/>
              <a:gd name="connsiteX35" fmla="*/ 38005 w 118681"/>
              <a:gd name="connsiteY35" fmla="*/ 88946 h 104204"/>
              <a:gd name="connsiteX36" fmla="*/ 37243 w 118681"/>
              <a:gd name="connsiteY36" fmla="*/ 87994 h 104204"/>
              <a:gd name="connsiteX37" fmla="*/ 39529 w 118681"/>
              <a:gd name="connsiteY37" fmla="*/ 89041 h 104204"/>
              <a:gd name="connsiteX38" fmla="*/ 38100 w 118681"/>
              <a:gd name="connsiteY38" fmla="*/ 89708 h 104204"/>
              <a:gd name="connsiteX39" fmla="*/ 38767 w 118681"/>
              <a:gd name="connsiteY39" fmla="*/ 90661 h 104204"/>
              <a:gd name="connsiteX40" fmla="*/ 38958 w 118681"/>
              <a:gd name="connsiteY40" fmla="*/ 89613 h 104204"/>
              <a:gd name="connsiteX41" fmla="*/ 49245 w 118681"/>
              <a:gd name="connsiteY41" fmla="*/ 94566 h 104204"/>
              <a:gd name="connsiteX42" fmla="*/ 49054 w 118681"/>
              <a:gd name="connsiteY42" fmla="*/ 94185 h 104204"/>
              <a:gd name="connsiteX43" fmla="*/ 62103 w 118681"/>
              <a:gd name="connsiteY43" fmla="*/ 97804 h 104204"/>
              <a:gd name="connsiteX44" fmla="*/ 61246 w 118681"/>
              <a:gd name="connsiteY44" fmla="*/ 98281 h 104204"/>
              <a:gd name="connsiteX45" fmla="*/ 64104 w 118681"/>
              <a:gd name="connsiteY45" fmla="*/ 98662 h 104204"/>
              <a:gd name="connsiteX46" fmla="*/ 64008 w 118681"/>
              <a:gd name="connsiteY46" fmla="*/ 99709 h 104204"/>
              <a:gd name="connsiteX47" fmla="*/ 66104 w 118681"/>
              <a:gd name="connsiteY47" fmla="*/ 100186 h 104204"/>
              <a:gd name="connsiteX48" fmla="*/ 65532 w 118681"/>
              <a:gd name="connsiteY48" fmla="*/ 99328 h 104204"/>
              <a:gd name="connsiteX49" fmla="*/ 82677 w 118681"/>
              <a:gd name="connsiteY49" fmla="*/ 102662 h 104204"/>
              <a:gd name="connsiteX50" fmla="*/ 82296 w 118681"/>
              <a:gd name="connsiteY50" fmla="*/ 102948 h 104204"/>
              <a:gd name="connsiteX51" fmla="*/ 95727 w 118681"/>
              <a:gd name="connsiteY51" fmla="*/ 102091 h 104204"/>
              <a:gd name="connsiteX52" fmla="*/ 96488 w 118681"/>
              <a:gd name="connsiteY52" fmla="*/ 103329 h 104204"/>
              <a:gd name="connsiteX53" fmla="*/ 96203 w 118681"/>
              <a:gd name="connsiteY53" fmla="*/ 103996 h 104204"/>
              <a:gd name="connsiteX54" fmla="*/ 97536 w 118681"/>
              <a:gd name="connsiteY54" fmla="*/ 103519 h 104204"/>
              <a:gd name="connsiteX55" fmla="*/ 96298 w 118681"/>
              <a:gd name="connsiteY55" fmla="*/ 101900 h 104204"/>
              <a:gd name="connsiteX56" fmla="*/ 103347 w 118681"/>
              <a:gd name="connsiteY56" fmla="*/ 101710 h 104204"/>
              <a:gd name="connsiteX57" fmla="*/ 105156 w 118681"/>
              <a:gd name="connsiteY57" fmla="*/ 100948 h 104204"/>
              <a:gd name="connsiteX58" fmla="*/ 103823 w 118681"/>
              <a:gd name="connsiteY58" fmla="*/ 99709 h 104204"/>
              <a:gd name="connsiteX59" fmla="*/ 106966 w 118681"/>
              <a:gd name="connsiteY59" fmla="*/ 100186 h 104204"/>
              <a:gd name="connsiteX60" fmla="*/ 107061 w 118681"/>
              <a:gd name="connsiteY60" fmla="*/ 99805 h 104204"/>
              <a:gd name="connsiteX61" fmla="*/ 107442 w 118681"/>
              <a:gd name="connsiteY61" fmla="*/ 99519 h 104204"/>
              <a:gd name="connsiteX62" fmla="*/ 106775 w 118681"/>
              <a:gd name="connsiteY62" fmla="*/ 99043 h 104204"/>
              <a:gd name="connsiteX63" fmla="*/ 107633 w 118681"/>
              <a:gd name="connsiteY63" fmla="*/ 98852 h 104204"/>
              <a:gd name="connsiteX64" fmla="*/ 108871 w 118681"/>
              <a:gd name="connsiteY64" fmla="*/ 97614 h 104204"/>
              <a:gd name="connsiteX65" fmla="*/ 108681 w 118681"/>
              <a:gd name="connsiteY65" fmla="*/ 95042 h 104204"/>
              <a:gd name="connsiteX66" fmla="*/ 108014 w 118681"/>
              <a:gd name="connsiteY66" fmla="*/ 92470 h 104204"/>
              <a:gd name="connsiteX67" fmla="*/ 109252 w 118681"/>
              <a:gd name="connsiteY67" fmla="*/ 88375 h 104204"/>
              <a:gd name="connsiteX68" fmla="*/ 111062 w 118681"/>
              <a:gd name="connsiteY68" fmla="*/ 89041 h 104204"/>
              <a:gd name="connsiteX69" fmla="*/ 110490 w 118681"/>
              <a:gd name="connsiteY69" fmla="*/ 87898 h 104204"/>
              <a:gd name="connsiteX70" fmla="*/ 111633 w 118681"/>
              <a:gd name="connsiteY70" fmla="*/ 84184 h 104204"/>
              <a:gd name="connsiteX71" fmla="*/ 112014 w 118681"/>
              <a:gd name="connsiteY71" fmla="*/ 83517 h 104204"/>
              <a:gd name="connsiteX72" fmla="*/ 112300 w 118681"/>
              <a:gd name="connsiteY72" fmla="*/ 84660 h 104204"/>
              <a:gd name="connsiteX73" fmla="*/ 111443 w 118681"/>
              <a:gd name="connsiteY73" fmla="*/ 82374 h 104204"/>
              <a:gd name="connsiteX74" fmla="*/ 112967 w 118681"/>
              <a:gd name="connsiteY74" fmla="*/ 81136 h 104204"/>
              <a:gd name="connsiteX75" fmla="*/ 112205 w 118681"/>
              <a:gd name="connsiteY75" fmla="*/ 80659 h 104204"/>
              <a:gd name="connsiteX76" fmla="*/ 113443 w 118681"/>
              <a:gd name="connsiteY76" fmla="*/ 80183 h 104204"/>
              <a:gd name="connsiteX77" fmla="*/ 112490 w 118681"/>
              <a:gd name="connsiteY77" fmla="*/ 79707 h 104204"/>
              <a:gd name="connsiteX78" fmla="*/ 112776 w 118681"/>
              <a:gd name="connsiteY78" fmla="*/ 77992 h 104204"/>
              <a:gd name="connsiteX79" fmla="*/ 112490 w 118681"/>
              <a:gd name="connsiteY79" fmla="*/ 76849 h 104204"/>
              <a:gd name="connsiteX80" fmla="*/ 113062 w 118681"/>
              <a:gd name="connsiteY80" fmla="*/ 75897 h 104204"/>
              <a:gd name="connsiteX81" fmla="*/ 112586 w 118681"/>
              <a:gd name="connsiteY81" fmla="*/ 75421 h 104204"/>
              <a:gd name="connsiteX82" fmla="*/ 114205 w 118681"/>
              <a:gd name="connsiteY82" fmla="*/ 73516 h 104204"/>
              <a:gd name="connsiteX83" fmla="*/ 113157 w 118681"/>
              <a:gd name="connsiteY83" fmla="*/ 73039 h 104204"/>
              <a:gd name="connsiteX84" fmla="*/ 113062 w 118681"/>
              <a:gd name="connsiteY84" fmla="*/ 70849 h 104204"/>
              <a:gd name="connsiteX85" fmla="*/ 113538 w 118681"/>
              <a:gd name="connsiteY85" fmla="*/ 70563 h 104204"/>
              <a:gd name="connsiteX86" fmla="*/ 113348 w 118681"/>
              <a:gd name="connsiteY86" fmla="*/ 69134 h 104204"/>
              <a:gd name="connsiteX87" fmla="*/ 113633 w 118681"/>
              <a:gd name="connsiteY87" fmla="*/ 68086 h 104204"/>
              <a:gd name="connsiteX88" fmla="*/ 115158 w 118681"/>
              <a:gd name="connsiteY88" fmla="*/ 67229 h 104204"/>
              <a:gd name="connsiteX89" fmla="*/ 113348 w 118681"/>
              <a:gd name="connsiteY89" fmla="*/ 67324 h 104204"/>
              <a:gd name="connsiteX90" fmla="*/ 113348 w 118681"/>
              <a:gd name="connsiteY90" fmla="*/ 63800 h 104204"/>
              <a:gd name="connsiteX91" fmla="*/ 114777 w 118681"/>
              <a:gd name="connsiteY91" fmla="*/ 64372 h 104204"/>
              <a:gd name="connsiteX92" fmla="*/ 114491 w 118681"/>
              <a:gd name="connsiteY92" fmla="*/ 66086 h 104204"/>
              <a:gd name="connsiteX93" fmla="*/ 114777 w 118681"/>
              <a:gd name="connsiteY93" fmla="*/ 63991 h 104204"/>
              <a:gd name="connsiteX94" fmla="*/ 115538 w 118681"/>
              <a:gd name="connsiteY94" fmla="*/ 63419 h 104204"/>
              <a:gd name="connsiteX95" fmla="*/ 115538 w 118681"/>
              <a:gd name="connsiteY95" fmla="*/ 55894 h 104204"/>
              <a:gd name="connsiteX96" fmla="*/ 116681 w 118681"/>
              <a:gd name="connsiteY96" fmla="*/ 55704 h 104204"/>
              <a:gd name="connsiteX97" fmla="*/ 115634 w 118681"/>
              <a:gd name="connsiteY97" fmla="*/ 55228 h 104204"/>
              <a:gd name="connsiteX98" fmla="*/ 117348 w 118681"/>
              <a:gd name="connsiteY98" fmla="*/ 53037 h 104204"/>
              <a:gd name="connsiteX99" fmla="*/ 116777 w 118681"/>
              <a:gd name="connsiteY99" fmla="*/ 52275 h 104204"/>
              <a:gd name="connsiteX100" fmla="*/ 118682 w 118681"/>
              <a:gd name="connsiteY100" fmla="*/ 50751 h 104204"/>
              <a:gd name="connsiteX101" fmla="*/ 116777 w 118681"/>
              <a:gd name="connsiteY101" fmla="*/ 47608 h 104204"/>
              <a:gd name="connsiteX102" fmla="*/ 116681 w 118681"/>
              <a:gd name="connsiteY102" fmla="*/ 47608 h 104204"/>
              <a:gd name="connsiteX103" fmla="*/ 116300 w 118681"/>
              <a:gd name="connsiteY103" fmla="*/ 44369 h 104204"/>
              <a:gd name="connsiteX104" fmla="*/ 116205 w 118681"/>
              <a:gd name="connsiteY104" fmla="*/ 35797 h 104204"/>
              <a:gd name="connsiteX105" fmla="*/ 117920 w 118681"/>
              <a:gd name="connsiteY105" fmla="*/ 33606 h 104204"/>
              <a:gd name="connsiteX106" fmla="*/ 114015 w 118681"/>
              <a:gd name="connsiteY106" fmla="*/ 30463 h 104204"/>
              <a:gd name="connsiteX107" fmla="*/ 107538 w 118681"/>
              <a:gd name="connsiteY107" fmla="*/ 28177 h 104204"/>
              <a:gd name="connsiteX108" fmla="*/ 107823 w 118681"/>
              <a:gd name="connsiteY108" fmla="*/ 27891 h 104204"/>
              <a:gd name="connsiteX109" fmla="*/ 94488 w 118681"/>
              <a:gd name="connsiteY109" fmla="*/ 26462 h 104204"/>
              <a:gd name="connsiteX110" fmla="*/ 95060 w 118681"/>
              <a:gd name="connsiteY110" fmla="*/ 26938 h 104204"/>
              <a:gd name="connsiteX111" fmla="*/ 93822 w 118681"/>
              <a:gd name="connsiteY111" fmla="*/ 26653 h 104204"/>
              <a:gd name="connsiteX112" fmla="*/ 88773 w 118681"/>
              <a:gd name="connsiteY112" fmla="*/ 25033 h 104204"/>
              <a:gd name="connsiteX113" fmla="*/ 89345 w 118681"/>
              <a:gd name="connsiteY113" fmla="*/ 24462 h 104204"/>
              <a:gd name="connsiteX114" fmla="*/ 73533 w 118681"/>
              <a:gd name="connsiteY114" fmla="*/ 17699 h 104204"/>
              <a:gd name="connsiteX115" fmla="*/ 73343 w 118681"/>
              <a:gd name="connsiteY115" fmla="*/ 18366 h 104204"/>
              <a:gd name="connsiteX116" fmla="*/ 70390 w 118681"/>
              <a:gd name="connsiteY116" fmla="*/ 16747 h 104204"/>
              <a:gd name="connsiteX117" fmla="*/ 77058 w 118681"/>
              <a:gd name="connsiteY117" fmla="*/ 20842 h 104204"/>
              <a:gd name="connsiteX118" fmla="*/ 71057 w 118681"/>
              <a:gd name="connsiteY118" fmla="*/ 19890 h 104204"/>
              <a:gd name="connsiteX119" fmla="*/ 74962 w 118681"/>
              <a:gd name="connsiteY119" fmla="*/ 21700 h 104204"/>
              <a:gd name="connsiteX120" fmla="*/ 68389 w 118681"/>
              <a:gd name="connsiteY120" fmla="*/ 20176 h 104204"/>
              <a:gd name="connsiteX121" fmla="*/ 70581 w 118681"/>
              <a:gd name="connsiteY121" fmla="*/ 20461 h 104204"/>
              <a:gd name="connsiteX122" fmla="*/ 68866 w 118681"/>
              <a:gd name="connsiteY122" fmla="*/ 18842 h 104204"/>
              <a:gd name="connsiteX123" fmla="*/ 52102 w 118681"/>
              <a:gd name="connsiteY123" fmla="*/ 12556 h 104204"/>
              <a:gd name="connsiteX124" fmla="*/ 51149 w 118681"/>
              <a:gd name="connsiteY124" fmla="*/ 11508 h 104204"/>
              <a:gd name="connsiteX125" fmla="*/ 36576 w 118681"/>
              <a:gd name="connsiteY125" fmla="*/ 7031 h 104204"/>
              <a:gd name="connsiteX126" fmla="*/ 36957 w 118681"/>
              <a:gd name="connsiteY126" fmla="*/ 6745 h 104204"/>
              <a:gd name="connsiteX127" fmla="*/ 33147 w 118681"/>
              <a:gd name="connsiteY127" fmla="*/ 4364 h 104204"/>
              <a:gd name="connsiteX128" fmla="*/ 34576 w 118681"/>
              <a:gd name="connsiteY128" fmla="*/ 4078 h 104204"/>
              <a:gd name="connsiteX129" fmla="*/ 32481 w 118681"/>
              <a:gd name="connsiteY129" fmla="*/ 3412 h 104204"/>
              <a:gd name="connsiteX130" fmla="*/ 33147 w 118681"/>
              <a:gd name="connsiteY130" fmla="*/ 3221 h 104204"/>
              <a:gd name="connsiteX131" fmla="*/ 32004 w 118681"/>
              <a:gd name="connsiteY131" fmla="*/ 1030 h 104204"/>
              <a:gd name="connsiteX132" fmla="*/ 32481 w 118681"/>
              <a:gd name="connsiteY132" fmla="*/ 459 h 104204"/>
              <a:gd name="connsiteX133" fmla="*/ 31718 w 118681"/>
              <a:gd name="connsiteY133" fmla="*/ 173 h 104204"/>
              <a:gd name="connsiteX134" fmla="*/ 32576 w 118681"/>
              <a:gd name="connsiteY134" fmla="*/ 2650 h 104204"/>
              <a:gd name="connsiteX135" fmla="*/ 29813 w 118681"/>
              <a:gd name="connsiteY135" fmla="*/ 3602 h 104204"/>
              <a:gd name="connsiteX136" fmla="*/ 33433 w 118681"/>
              <a:gd name="connsiteY136" fmla="*/ 5983 h 104204"/>
              <a:gd name="connsiteX137" fmla="*/ 32957 w 118681"/>
              <a:gd name="connsiteY137" fmla="*/ 6555 h 104204"/>
              <a:gd name="connsiteX138" fmla="*/ 33624 w 118681"/>
              <a:gd name="connsiteY138" fmla="*/ 6364 h 104204"/>
              <a:gd name="connsiteX139" fmla="*/ 33338 w 118681"/>
              <a:gd name="connsiteY139" fmla="*/ 8079 h 104204"/>
              <a:gd name="connsiteX140" fmla="*/ 27337 w 118681"/>
              <a:gd name="connsiteY140" fmla="*/ 4555 h 104204"/>
              <a:gd name="connsiteX141" fmla="*/ 28480 w 118681"/>
              <a:gd name="connsiteY141" fmla="*/ 5698 h 104204"/>
              <a:gd name="connsiteX142" fmla="*/ 28004 w 118681"/>
              <a:gd name="connsiteY142" fmla="*/ 5888 h 104204"/>
              <a:gd name="connsiteX143" fmla="*/ 31052 w 118681"/>
              <a:gd name="connsiteY143" fmla="*/ 7603 h 104204"/>
              <a:gd name="connsiteX144" fmla="*/ 26670 w 118681"/>
              <a:gd name="connsiteY144" fmla="*/ 6079 h 104204"/>
              <a:gd name="connsiteX145" fmla="*/ 27147 w 118681"/>
              <a:gd name="connsiteY145" fmla="*/ 5888 h 104204"/>
              <a:gd name="connsiteX146" fmla="*/ 24955 w 118681"/>
              <a:gd name="connsiteY146" fmla="*/ 5888 h 104204"/>
              <a:gd name="connsiteX147" fmla="*/ 26098 w 118681"/>
              <a:gd name="connsiteY147" fmla="*/ 6269 h 104204"/>
              <a:gd name="connsiteX148" fmla="*/ 24955 w 118681"/>
              <a:gd name="connsiteY148" fmla="*/ 6650 h 104204"/>
              <a:gd name="connsiteX149" fmla="*/ 22289 w 118681"/>
              <a:gd name="connsiteY149" fmla="*/ 7603 h 104204"/>
              <a:gd name="connsiteX150" fmla="*/ 23146 w 118681"/>
              <a:gd name="connsiteY150" fmla="*/ 6745 h 104204"/>
              <a:gd name="connsiteX151" fmla="*/ 24194 w 118681"/>
              <a:gd name="connsiteY151" fmla="*/ 7507 h 104204"/>
              <a:gd name="connsiteX152" fmla="*/ 24003 w 118681"/>
              <a:gd name="connsiteY152" fmla="*/ 6745 h 104204"/>
              <a:gd name="connsiteX153" fmla="*/ 24384 w 118681"/>
              <a:gd name="connsiteY153" fmla="*/ 6460 h 104204"/>
              <a:gd name="connsiteX154" fmla="*/ 21908 w 118681"/>
              <a:gd name="connsiteY154" fmla="*/ 6364 h 104204"/>
              <a:gd name="connsiteX155" fmla="*/ 21717 w 118681"/>
              <a:gd name="connsiteY155" fmla="*/ 8174 h 104204"/>
              <a:gd name="connsiteX156" fmla="*/ 17526 w 118681"/>
              <a:gd name="connsiteY156" fmla="*/ 14175 h 104204"/>
              <a:gd name="connsiteX157" fmla="*/ 20764 w 118681"/>
              <a:gd name="connsiteY157" fmla="*/ 11222 h 104204"/>
              <a:gd name="connsiteX158" fmla="*/ 18193 w 118681"/>
              <a:gd name="connsiteY158" fmla="*/ 14842 h 104204"/>
              <a:gd name="connsiteX159" fmla="*/ 18193 w 118681"/>
              <a:gd name="connsiteY159" fmla="*/ 15604 h 104204"/>
              <a:gd name="connsiteX160" fmla="*/ 18955 w 118681"/>
              <a:gd name="connsiteY160" fmla="*/ 15508 h 104204"/>
              <a:gd name="connsiteX161" fmla="*/ 19908 w 118681"/>
              <a:gd name="connsiteY161" fmla="*/ 14365 h 104204"/>
              <a:gd name="connsiteX162" fmla="*/ 18193 w 118681"/>
              <a:gd name="connsiteY162" fmla="*/ 16366 h 104204"/>
              <a:gd name="connsiteX163" fmla="*/ 17622 w 118681"/>
              <a:gd name="connsiteY163" fmla="*/ 18747 h 104204"/>
              <a:gd name="connsiteX164" fmla="*/ 19431 w 118681"/>
              <a:gd name="connsiteY164" fmla="*/ 16366 h 104204"/>
              <a:gd name="connsiteX165" fmla="*/ 18288 w 118681"/>
              <a:gd name="connsiteY165" fmla="*/ 18937 h 104204"/>
              <a:gd name="connsiteX166" fmla="*/ 17622 w 118681"/>
              <a:gd name="connsiteY166" fmla="*/ 18747 h 104204"/>
              <a:gd name="connsiteX167" fmla="*/ 15621 w 118681"/>
              <a:gd name="connsiteY167" fmla="*/ 22176 h 104204"/>
              <a:gd name="connsiteX168" fmla="*/ 14764 w 118681"/>
              <a:gd name="connsiteY168" fmla="*/ 24176 h 104204"/>
              <a:gd name="connsiteX169" fmla="*/ 14954 w 118681"/>
              <a:gd name="connsiteY169" fmla="*/ 25319 h 104204"/>
              <a:gd name="connsiteX170" fmla="*/ 12668 w 118681"/>
              <a:gd name="connsiteY170" fmla="*/ 29034 h 104204"/>
              <a:gd name="connsiteX171" fmla="*/ 12954 w 118681"/>
              <a:gd name="connsiteY171" fmla="*/ 29891 h 104204"/>
              <a:gd name="connsiteX172" fmla="*/ 11525 w 118681"/>
              <a:gd name="connsiteY172" fmla="*/ 32749 h 104204"/>
              <a:gd name="connsiteX173" fmla="*/ 12192 w 118681"/>
              <a:gd name="connsiteY173" fmla="*/ 33701 h 104204"/>
              <a:gd name="connsiteX174" fmla="*/ 10859 w 118681"/>
              <a:gd name="connsiteY174" fmla="*/ 35130 h 104204"/>
              <a:gd name="connsiteX175" fmla="*/ 9716 w 118681"/>
              <a:gd name="connsiteY175" fmla="*/ 37702 h 104204"/>
              <a:gd name="connsiteX176" fmla="*/ 8668 w 118681"/>
              <a:gd name="connsiteY176" fmla="*/ 37321 h 104204"/>
              <a:gd name="connsiteX177" fmla="*/ 9240 w 118681"/>
              <a:gd name="connsiteY177" fmla="*/ 38273 h 104204"/>
              <a:gd name="connsiteX178" fmla="*/ 8001 w 118681"/>
              <a:gd name="connsiteY178" fmla="*/ 39321 h 104204"/>
              <a:gd name="connsiteX179" fmla="*/ 8192 w 118681"/>
              <a:gd name="connsiteY179" fmla="*/ 40845 h 104204"/>
              <a:gd name="connsiteX180" fmla="*/ 3524 w 118681"/>
              <a:gd name="connsiteY180" fmla="*/ 48560 h 104204"/>
              <a:gd name="connsiteX181" fmla="*/ 2572 w 118681"/>
              <a:gd name="connsiteY181" fmla="*/ 50465 h 104204"/>
              <a:gd name="connsiteX182" fmla="*/ 3524 w 118681"/>
              <a:gd name="connsiteY182" fmla="*/ 50751 h 104204"/>
              <a:gd name="connsiteX183" fmla="*/ 2572 w 118681"/>
              <a:gd name="connsiteY183" fmla="*/ 51894 h 104204"/>
              <a:gd name="connsiteX184" fmla="*/ 3334 w 118681"/>
              <a:gd name="connsiteY184" fmla="*/ 51799 h 104204"/>
              <a:gd name="connsiteX185" fmla="*/ 3143 w 118681"/>
              <a:gd name="connsiteY185" fmla="*/ 53989 h 104204"/>
              <a:gd name="connsiteX186" fmla="*/ 4477 w 118681"/>
              <a:gd name="connsiteY186" fmla="*/ 57037 h 104204"/>
              <a:gd name="connsiteX187" fmla="*/ 3524 w 118681"/>
              <a:gd name="connsiteY187" fmla="*/ 57799 h 104204"/>
              <a:gd name="connsiteX188" fmla="*/ 3715 w 118681"/>
              <a:gd name="connsiteY188" fmla="*/ 57133 h 104204"/>
              <a:gd name="connsiteX189" fmla="*/ 2381 w 118681"/>
              <a:gd name="connsiteY189" fmla="*/ 59323 h 104204"/>
              <a:gd name="connsiteX190" fmla="*/ 1238 w 118681"/>
              <a:gd name="connsiteY190" fmla="*/ 59704 h 104204"/>
              <a:gd name="connsiteX191" fmla="*/ 2000 w 118681"/>
              <a:gd name="connsiteY191" fmla="*/ 59990 h 104204"/>
              <a:gd name="connsiteX192" fmla="*/ 1810 w 118681"/>
              <a:gd name="connsiteY192" fmla="*/ 61800 h 104204"/>
              <a:gd name="connsiteX193" fmla="*/ 953 w 118681"/>
              <a:gd name="connsiteY193" fmla="*/ 63800 h 104204"/>
              <a:gd name="connsiteX194" fmla="*/ 0 w 118681"/>
              <a:gd name="connsiteY194" fmla="*/ 63895 h 104204"/>
              <a:gd name="connsiteX195" fmla="*/ 104490 w 118681"/>
              <a:gd name="connsiteY195" fmla="*/ 29320 h 104204"/>
              <a:gd name="connsiteX196" fmla="*/ 100965 w 118681"/>
              <a:gd name="connsiteY196" fmla="*/ 28272 h 104204"/>
              <a:gd name="connsiteX197" fmla="*/ 104490 w 118681"/>
              <a:gd name="connsiteY197" fmla="*/ 29320 h 104204"/>
              <a:gd name="connsiteX198" fmla="*/ 85916 w 118681"/>
              <a:gd name="connsiteY198" fmla="*/ 24367 h 104204"/>
              <a:gd name="connsiteX199" fmla="*/ 84106 w 118681"/>
              <a:gd name="connsiteY199" fmla="*/ 23605 h 104204"/>
              <a:gd name="connsiteX200" fmla="*/ 85916 w 118681"/>
              <a:gd name="connsiteY200" fmla="*/ 24367 h 104204"/>
              <a:gd name="connsiteX201" fmla="*/ 82487 w 118681"/>
              <a:gd name="connsiteY201" fmla="*/ 23414 h 104204"/>
              <a:gd name="connsiteX202" fmla="*/ 81344 w 118681"/>
              <a:gd name="connsiteY202" fmla="*/ 22366 h 104204"/>
              <a:gd name="connsiteX203" fmla="*/ 82487 w 118681"/>
              <a:gd name="connsiteY203" fmla="*/ 23414 h 104204"/>
              <a:gd name="connsiteX204" fmla="*/ 56198 w 118681"/>
              <a:gd name="connsiteY204" fmla="*/ 15413 h 104204"/>
              <a:gd name="connsiteX205" fmla="*/ 54673 w 118681"/>
              <a:gd name="connsiteY205" fmla="*/ 14175 h 104204"/>
              <a:gd name="connsiteX206" fmla="*/ 56198 w 118681"/>
              <a:gd name="connsiteY206" fmla="*/ 15413 h 104204"/>
              <a:gd name="connsiteX207" fmla="*/ 52864 w 118681"/>
              <a:gd name="connsiteY207" fmla="*/ 13603 h 104204"/>
              <a:gd name="connsiteX208" fmla="*/ 51054 w 118681"/>
              <a:gd name="connsiteY208" fmla="*/ 12651 h 104204"/>
              <a:gd name="connsiteX209" fmla="*/ 52864 w 118681"/>
              <a:gd name="connsiteY209" fmla="*/ 13603 h 104204"/>
              <a:gd name="connsiteX210" fmla="*/ 44387 w 118681"/>
              <a:gd name="connsiteY210" fmla="*/ 89803 h 104204"/>
              <a:gd name="connsiteX211" fmla="*/ 42863 w 118681"/>
              <a:gd name="connsiteY211" fmla="*/ 88660 h 104204"/>
              <a:gd name="connsiteX212" fmla="*/ 44387 w 118681"/>
              <a:gd name="connsiteY212" fmla="*/ 89803 h 104204"/>
              <a:gd name="connsiteX213" fmla="*/ 40291 w 118681"/>
              <a:gd name="connsiteY213" fmla="*/ 89041 h 104204"/>
              <a:gd name="connsiteX214" fmla="*/ 45720 w 118681"/>
              <a:gd name="connsiteY214" fmla="*/ 90661 h 104204"/>
              <a:gd name="connsiteX215" fmla="*/ 45148 w 118681"/>
              <a:gd name="connsiteY215" fmla="*/ 90089 h 104204"/>
              <a:gd name="connsiteX216" fmla="*/ 48959 w 118681"/>
              <a:gd name="connsiteY216" fmla="*/ 92661 h 104204"/>
              <a:gd name="connsiteX217" fmla="*/ 41815 w 118681"/>
              <a:gd name="connsiteY217" fmla="*/ 89803 h 104204"/>
              <a:gd name="connsiteX218" fmla="*/ 40672 w 118681"/>
              <a:gd name="connsiteY218" fmla="*/ 89422 h 104204"/>
              <a:gd name="connsiteX219" fmla="*/ 40291 w 118681"/>
              <a:gd name="connsiteY219" fmla="*/ 89041 h 104204"/>
              <a:gd name="connsiteX220" fmla="*/ 38291 w 118681"/>
              <a:gd name="connsiteY220" fmla="*/ 86851 h 104204"/>
              <a:gd name="connsiteX221" fmla="*/ 39814 w 118681"/>
              <a:gd name="connsiteY221" fmla="*/ 87327 h 104204"/>
              <a:gd name="connsiteX222" fmla="*/ 38291 w 118681"/>
              <a:gd name="connsiteY222" fmla="*/ 86851 h 104204"/>
              <a:gd name="connsiteX223" fmla="*/ 36957 w 118681"/>
              <a:gd name="connsiteY223" fmla="*/ 8746 h 104204"/>
              <a:gd name="connsiteX224" fmla="*/ 35623 w 118681"/>
              <a:gd name="connsiteY224" fmla="*/ 7222 h 104204"/>
              <a:gd name="connsiteX225" fmla="*/ 38005 w 118681"/>
              <a:gd name="connsiteY225" fmla="*/ 9508 h 104204"/>
              <a:gd name="connsiteX226" fmla="*/ 39434 w 118681"/>
              <a:gd name="connsiteY226" fmla="*/ 9984 h 104204"/>
              <a:gd name="connsiteX227" fmla="*/ 36862 w 118681"/>
              <a:gd name="connsiteY227" fmla="*/ 9889 h 104204"/>
              <a:gd name="connsiteX228" fmla="*/ 36195 w 118681"/>
              <a:gd name="connsiteY228" fmla="*/ 9317 h 104204"/>
              <a:gd name="connsiteX229" fmla="*/ 36957 w 118681"/>
              <a:gd name="connsiteY229" fmla="*/ 8746 h 104204"/>
              <a:gd name="connsiteX230" fmla="*/ 19908 w 118681"/>
              <a:gd name="connsiteY230" fmla="*/ 10746 h 104204"/>
              <a:gd name="connsiteX231" fmla="*/ 22860 w 118681"/>
              <a:gd name="connsiteY231" fmla="*/ 8841 h 104204"/>
              <a:gd name="connsiteX232" fmla="*/ 19908 w 118681"/>
              <a:gd name="connsiteY232" fmla="*/ 10746 h 104204"/>
              <a:gd name="connsiteX233" fmla="*/ 20860 w 118681"/>
              <a:gd name="connsiteY233" fmla="*/ 11889 h 104204"/>
              <a:gd name="connsiteX234" fmla="*/ 20574 w 118681"/>
              <a:gd name="connsiteY234" fmla="*/ 12175 h 104204"/>
              <a:gd name="connsiteX235" fmla="*/ 20764 w 118681"/>
              <a:gd name="connsiteY235" fmla="*/ 12556 h 104204"/>
              <a:gd name="connsiteX236" fmla="*/ 19908 w 118681"/>
              <a:gd name="connsiteY236" fmla="*/ 12651 h 104204"/>
              <a:gd name="connsiteX237" fmla="*/ 20860 w 118681"/>
              <a:gd name="connsiteY237" fmla="*/ 11889 h 104204"/>
              <a:gd name="connsiteX238" fmla="*/ 6191 w 118681"/>
              <a:gd name="connsiteY238" fmla="*/ 48846 h 104204"/>
              <a:gd name="connsiteX239" fmla="*/ 5811 w 118681"/>
              <a:gd name="connsiteY239" fmla="*/ 49513 h 104204"/>
              <a:gd name="connsiteX240" fmla="*/ 5144 w 118681"/>
              <a:gd name="connsiteY240" fmla="*/ 49322 h 104204"/>
              <a:gd name="connsiteX241" fmla="*/ 6191 w 118681"/>
              <a:gd name="connsiteY241" fmla="*/ 48846 h 104204"/>
              <a:gd name="connsiteX242" fmla="*/ 4667 w 118681"/>
              <a:gd name="connsiteY242" fmla="*/ 49513 h 104204"/>
              <a:gd name="connsiteX243" fmla="*/ 4858 w 118681"/>
              <a:gd name="connsiteY243" fmla="*/ 51037 h 104204"/>
              <a:gd name="connsiteX244" fmla="*/ 4667 w 118681"/>
              <a:gd name="connsiteY244" fmla="*/ 49513 h 104204"/>
              <a:gd name="connsiteX245" fmla="*/ 3906 w 118681"/>
              <a:gd name="connsiteY245" fmla="*/ 52942 h 104204"/>
              <a:gd name="connsiteX246" fmla="*/ 3429 w 118681"/>
              <a:gd name="connsiteY246" fmla="*/ 53513 h 104204"/>
              <a:gd name="connsiteX247" fmla="*/ 4096 w 118681"/>
              <a:gd name="connsiteY247" fmla="*/ 51513 h 104204"/>
              <a:gd name="connsiteX248" fmla="*/ 3906 w 118681"/>
              <a:gd name="connsiteY248" fmla="*/ 52942 h 104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681" h="104204">
                <a:moveTo>
                  <a:pt x="0" y="63895"/>
                </a:moveTo>
                <a:cubicBezTo>
                  <a:pt x="571" y="64943"/>
                  <a:pt x="1524" y="63705"/>
                  <a:pt x="2096" y="64657"/>
                </a:cubicBezTo>
                <a:cubicBezTo>
                  <a:pt x="1620" y="65419"/>
                  <a:pt x="1334" y="65515"/>
                  <a:pt x="2000" y="65324"/>
                </a:cubicBezTo>
                <a:cubicBezTo>
                  <a:pt x="2000" y="65610"/>
                  <a:pt x="1714" y="66943"/>
                  <a:pt x="1334" y="66943"/>
                </a:cubicBezTo>
                <a:cubicBezTo>
                  <a:pt x="1238" y="67420"/>
                  <a:pt x="1429" y="67705"/>
                  <a:pt x="1620" y="67801"/>
                </a:cubicBezTo>
                <a:cubicBezTo>
                  <a:pt x="1238" y="68467"/>
                  <a:pt x="858" y="68086"/>
                  <a:pt x="571" y="69325"/>
                </a:cubicBezTo>
                <a:cubicBezTo>
                  <a:pt x="1524" y="70182"/>
                  <a:pt x="2286" y="67705"/>
                  <a:pt x="3239" y="68753"/>
                </a:cubicBezTo>
                <a:cubicBezTo>
                  <a:pt x="3524" y="67991"/>
                  <a:pt x="2953" y="68277"/>
                  <a:pt x="3143" y="67610"/>
                </a:cubicBezTo>
                <a:cubicBezTo>
                  <a:pt x="4477" y="68944"/>
                  <a:pt x="4096" y="72277"/>
                  <a:pt x="5620" y="73325"/>
                </a:cubicBezTo>
                <a:cubicBezTo>
                  <a:pt x="6001" y="71706"/>
                  <a:pt x="7048" y="73420"/>
                  <a:pt x="6191" y="75040"/>
                </a:cubicBezTo>
                <a:cubicBezTo>
                  <a:pt x="8287" y="75040"/>
                  <a:pt x="7811" y="74468"/>
                  <a:pt x="9620" y="76183"/>
                </a:cubicBezTo>
                <a:cubicBezTo>
                  <a:pt x="9049" y="77040"/>
                  <a:pt x="8477" y="77421"/>
                  <a:pt x="7811" y="77040"/>
                </a:cubicBezTo>
                <a:cubicBezTo>
                  <a:pt x="7525" y="79231"/>
                  <a:pt x="9049" y="78564"/>
                  <a:pt x="10002" y="78850"/>
                </a:cubicBezTo>
                <a:cubicBezTo>
                  <a:pt x="9811" y="77992"/>
                  <a:pt x="10096" y="78088"/>
                  <a:pt x="10668" y="78278"/>
                </a:cubicBezTo>
                <a:cubicBezTo>
                  <a:pt x="10573" y="78564"/>
                  <a:pt x="10383" y="78469"/>
                  <a:pt x="10287" y="78564"/>
                </a:cubicBezTo>
                <a:cubicBezTo>
                  <a:pt x="13145" y="80469"/>
                  <a:pt x="17336" y="80374"/>
                  <a:pt x="20955" y="81802"/>
                </a:cubicBezTo>
                <a:cubicBezTo>
                  <a:pt x="21146" y="81231"/>
                  <a:pt x="21050" y="81231"/>
                  <a:pt x="21146" y="80755"/>
                </a:cubicBezTo>
                <a:cubicBezTo>
                  <a:pt x="22956" y="80659"/>
                  <a:pt x="23527" y="82469"/>
                  <a:pt x="21431" y="81612"/>
                </a:cubicBezTo>
                <a:cubicBezTo>
                  <a:pt x="21336" y="82183"/>
                  <a:pt x="22670" y="82660"/>
                  <a:pt x="23146" y="83326"/>
                </a:cubicBezTo>
                <a:cubicBezTo>
                  <a:pt x="22860" y="82660"/>
                  <a:pt x="23527" y="82279"/>
                  <a:pt x="24003" y="81707"/>
                </a:cubicBezTo>
                <a:cubicBezTo>
                  <a:pt x="23908" y="83422"/>
                  <a:pt x="24861" y="82660"/>
                  <a:pt x="25718" y="83041"/>
                </a:cubicBezTo>
                <a:cubicBezTo>
                  <a:pt x="25813" y="81898"/>
                  <a:pt x="25146" y="82945"/>
                  <a:pt x="25146" y="82088"/>
                </a:cubicBezTo>
                <a:cubicBezTo>
                  <a:pt x="25622" y="81326"/>
                  <a:pt x="26289" y="82279"/>
                  <a:pt x="26480" y="82564"/>
                </a:cubicBezTo>
                <a:cubicBezTo>
                  <a:pt x="26289" y="82945"/>
                  <a:pt x="26098" y="82755"/>
                  <a:pt x="26004" y="82755"/>
                </a:cubicBezTo>
                <a:cubicBezTo>
                  <a:pt x="25813" y="83517"/>
                  <a:pt x="26575" y="83041"/>
                  <a:pt x="26670" y="83326"/>
                </a:cubicBezTo>
                <a:cubicBezTo>
                  <a:pt x="26765" y="83041"/>
                  <a:pt x="26670" y="82945"/>
                  <a:pt x="26765" y="82660"/>
                </a:cubicBezTo>
                <a:cubicBezTo>
                  <a:pt x="28290" y="83041"/>
                  <a:pt x="28766" y="83612"/>
                  <a:pt x="30099" y="84088"/>
                </a:cubicBezTo>
                <a:cubicBezTo>
                  <a:pt x="30289" y="84279"/>
                  <a:pt x="29909" y="84469"/>
                  <a:pt x="29813" y="85136"/>
                </a:cubicBezTo>
                <a:cubicBezTo>
                  <a:pt x="30766" y="84469"/>
                  <a:pt x="30195" y="85993"/>
                  <a:pt x="31147" y="85612"/>
                </a:cubicBezTo>
                <a:cubicBezTo>
                  <a:pt x="31242" y="84565"/>
                  <a:pt x="30861" y="85041"/>
                  <a:pt x="30289" y="84565"/>
                </a:cubicBezTo>
                <a:cubicBezTo>
                  <a:pt x="31433" y="84469"/>
                  <a:pt x="32957" y="84279"/>
                  <a:pt x="33433" y="85612"/>
                </a:cubicBezTo>
                <a:cubicBezTo>
                  <a:pt x="32957" y="86279"/>
                  <a:pt x="32481" y="85422"/>
                  <a:pt x="32004" y="85898"/>
                </a:cubicBezTo>
                <a:cubicBezTo>
                  <a:pt x="32195" y="87136"/>
                  <a:pt x="33624" y="86851"/>
                  <a:pt x="34386" y="87041"/>
                </a:cubicBezTo>
                <a:cubicBezTo>
                  <a:pt x="34290" y="85041"/>
                  <a:pt x="34957" y="87994"/>
                  <a:pt x="35433" y="86660"/>
                </a:cubicBezTo>
                <a:cubicBezTo>
                  <a:pt x="35719" y="86946"/>
                  <a:pt x="35147" y="87136"/>
                  <a:pt x="35243" y="87708"/>
                </a:cubicBezTo>
                <a:cubicBezTo>
                  <a:pt x="36386" y="87803"/>
                  <a:pt x="36862" y="88851"/>
                  <a:pt x="38005" y="88946"/>
                </a:cubicBezTo>
                <a:cubicBezTo>
                  <a:pt x="38005" y="87803"/>
                  <a:pt x="37338" y="88756"/>
                  <a:pt x="37243" y="87994"/>
                </a:cubicBezTo>
                <a:cubicBezTo>
                  <a:pt x="38291" y="87327"/>
                  <a:pt x="38195" y="89137"/>
                  <a:pt x="39529" y="89041"/>
                </a:cubicBezTo>
                <a:cubicBezTo>
                  <a:pt x="38862" y="89803"/>
                  <a:pt x="38577" y="88756"/>
                  <a:pt x="38100" y="89708"/>
                </a:cubicBezTo>
                <a:cubicBezTo>
                  <a:pt x="38100" y="90280"/>
                  <a:pt x="38386" y="90470"/>
                  <a:pt x="38767" y="90661"/>
                </a:cubicBezTo>
                <a:cubicBezTo>
                  <a:pt x="38767" y="90375"/>
                  <a:pt x="38767" y="90089"/>
                  <a:pt x="38958" y="89613"/>
                </a:cubicBezTo>
                <a:cubicBezTo>
                  <a:pt x="43149" y="91423"/>
                  <a:pt x="44958" y="92661"/>
                  <a:pt x="49245" y="94566"/>
                </a:cubicBezTo>
                <a:cubicBezTo>
                  <a:pt x="49339" y="94280"/>
                  <a:pt x="49149" y="94280"/>
                  <a:pt x="49054" y="94185"/>
                </a:cubicBezTo>
                <a:cubicBezTo>
                  <a:pt x="53912" y="92280"/>
                  <a:pt x="57436" y="97138"/>
                  <a:pt x="62103" y="97804"/>
                </a:cubicBezTo>
                <a:cubicBezTo>
                  <a:pt x="61817" y="98281"/>
                  <a:pt x="61532" y="98471"/>
                  <a:pt x="61246" y="98281"/>
                </a:cubicBezTo>
                <a:cubicBezTo>
                  <a:pt x="61817" y="99709"/>
                  <a:pt x="63151" y="98281"/>
                  <a:pt x="64104" y="98662"/>
                </a:cubicBezTo>
                <a:cubicBezTo>
                  <a:pt x="62961" y="100281"/>
                  <a:pt x="65056" y="97709"/>
                  <a:pt x="64008" y="99709"/>
                </a:cubicBezTo>
                <a:lnTo>
                  <a:pt x="66104" y="100186"/>
                </a:lnTo>
                <a:cubicBezTo>
                  <a:pt x="66104" y="99614"/>
                  <a:pt x="65913" y="99328"/>
                  <a:pt x="65532" y="99328"/>
                </a:cubicBezTo>
                <a:cubicBezTo>
                  <a:pt x="71152" y="99995"/>
                  <a:pt x="77629" y="102948"/>
                  <a:pt x="82677" y="102662"/>
                </a:cubicBezTo>
                <a:cubicBezTo>
                  <a:pt x="82582" y="102948"/>
                  <a:pt x="82391" y="102853"/>
                  <a:pt x="82296" y="102948"/>
                </a:cubicBezTo>
                <a:cubicBezTo>
                  <a:pt x="85344" y="104472"/>
                  <a:pt x="92583" y="100757"/>
                  <a:pt x="95727" y="102091"/>
                </a:cubicBezTo>
                <a:cubicBezTo>
                  <a:pt x="96108" y="102281"/>
                  <a:pt x="96012" y="103615"/>
                  <a:pt x="96488" y="103329"/>
                </a:cubicBezTo>
                <a:cubicBezTo>
                  <a:pt x="96393" y="103710"/>
                  <a:pt x="96298" y="103900"/>
                  <a:pt x="96203" y="103996"/>
                </a:cubicBezTo>
                <a:cubicBezTo>
                  <a:pt x="96393" y="105043"/>
                  <a:pt x="97155" y="101710"/>
                  <a:pt x="97536" y="103519"/>
                </a:cubicBezTo>
                <a:cubicBezTo>
                  <a:pt x="97822" y="102853"/>
                  <a:pt x="96584" y="102376"/>
                  <a:pt x="96298" y="101900"/>
                </a:cubicBezTo>
                <a:cubicBezTo>
                  <a:pt x="98774" y="100376"/>
                  <a:pt x="101155" y="100471"/>
                  <a:pt x="103347" y="101710"/>
                </a:cubicBezTo>
                <a:cubicBezTo>
                  <a:pt x="102680" y="100186"/>
                  <a:pt x="104490" y="100852"/>
                  <a:pt x="105156" y="100948"/>
                </a:cubicBezTo>
                <a:cubicBezTo>
                  <a:pt x="105442" y="100376"/>
                  <a:pt x="103823" y="100567"/>
                  <a:pt x="103823" y="99709"/>
                </a:cubicBezTo>
                <a:cubicBezTo>
                  <a:pt x="104490" y="98662"/>
                  <a:pt x="106680" y="99043"/>
                  <a:pt x="106966" y="100186"/>
                </a:cubicBezTo>
                <a:cubicBezTo>
                  <a:pt x="107156" y="100186"/>
                  <a:pt x="107061" y="99900"/>
                  <a:pt x="107061" y="99805"/>
                </a:cubicBezTo>
                <a:cubicBezTo>
                  <a:pt x="107156" y="99424"/>
                  <a:pt x="107252" y="99519"/>
                  <a:pt x="107442" y="99519"/>
                </a:cubicBezTo>
                <a:cubicBezTo>
                  <a:pt x="107633" y="98757"/>
                  <a:pt x="106966" y="99233"/>
                  <a:pt x="106775" y="99043"/>
                </a:cubicBezTo>
                <a:cubicBezTo>
                  <a:pt x="106871" y="98281"/>
                  <a:pt x="107347" y="98947"/>
                  <a:pt x="107633" y="98852"/>
                </a:cubicBezTo>
                <a:cubicBezTo>
                  <a:pt x="107061" y="97709"/>
                  <a:pt x="108299" y="97328"/>
                  <a:pt x="108871" y="97614"/>
                </a:cubicBezTo>
                <a:cubicBezTo>
                  <a:pt x="109061" y="97709"/>
                  <a:pt x="107538" y="95709"/>
                  <a:pt x="108681" y="95042"/>
                </a:cubicBezTo>
                <a:cubicBezTo>
                  <a:pt x="108299" y="94375"/>
                  <a:pt x="108014" y="93709"/>
                  <a:pt x="108014" y="92470"/>
                </a:cubicBezTo>
                <a:cubicBezTo>
                  <a:pt x="108395" y="91042"/>
                  <a:pt x="109061" y="90756"/>
                  <a:pt x="109252" y="88375"/>
                </a:cubicBezTo>
                <a:cubicBezTo>
                  <a:pt x="109633" y="87898"/>
                  <a:pt x="110395" y="89137"/>
                  <a:pt x="111062" y="89041"/>
                </a:cubicBezTo>
                <a:cubicBezTo>
                  <a:pt x="111062" y="88375"/>
                  <a:pt x="110680" y="88375"/>
                  <a:pt x="110490" y="87898"/>
                </a:cubicBezTo>
                <a:cubicBezTo>
                  <a:pt x="111062" y="86660"/>
                  <a:pt x="111919" y="85803"/>
                  <a:pt x="111633" y="84184"/>
                </a:cubicBezTo>
                <a:cubicBezTo>
                  <a:pt x="111729" y="83803"/>
                  <a:pt x="111919" y="83993"/>
                  <a:pt x="112014" y="83517"/>
                </a:cubicBezTo>
                <a:cubicBezTo>
                  <a:pt x="112395" y="83326"/>
                  <a:pt x="112205" y="84279"/>
                  <a:pt x="112300" y="84660"/>
                </a:cubicBezTo>
                <a:cubicBezTo>
                  <a:pt x="112776" y="83707"/>
                  <a:pt x="112300" y="81993"/>
                  <a:pt x="111443" y="82374"/>
                </a:cubicBezTo>
                <a:cubicBezTo>
                  <a:pt x="111729" y="81136"/>
                  <a:pt x="112300" y="80945"/>
                  <a:pt x="112967" y="81136"/>
                </a:cubicBezTo>
                <a:cubicBezTo>
                  <a:pt x="113443" y="80659"/>
                  <a:pt x="112395" y="80755"/>
                  <a:pt x="112205" y="80659"/>
                </a:cubicBezTo>
                <a:cubicBezTo>
                  <a:pt x="112490" y="79993"/>
                  <a:pt x="113062" y="80564"/>
                  <a:pt x="113443" y="80183"/>
                </a:cubicBezTo>
                <a:cubicBezTo>
                  <a:pt x="113538" y="79421"/>
                  <a:pt x="112776" y="79897"/>
                  <a:pt x="112490" y="79707"/>
                </a:cubicBezTo>
                <a:cubicBezTo>
                  <a:pt x="112300" y="79135"/>
                  <a:pt x="112014" y="77897"/>
                  <a:pt x="112776" y="77992"/>
                </a:cubicBezTo>
                <a:cubicBezTo>
                  <a:pt x="112872" y="77326"/>
                  <a:pt x="112300" y="77707"/>
                  <a:pt x="112490" y="76849"/>
                </a:cubicBezTo>
                <a:cubicBezTo>
                  <a:pt x="113157" y="76373"/>
                  <a:pt x="112205" y="75706"/>
                  <a:pt x="113062" y="75897"/>
                </a:cubicBezTo>
                <a:cubicBezTo>
                  <a:pt x="113062" y="75421"/>
                  <a:pt x="112776" y="75516"/>
                  <a:pt x="112586" y="75421"/>
                </a:cubicBezTo>
                <a:cubicBezTo>
                  <a:pt x="112681" y="73135"/>
                  <a:pt x="113633" y="74087"/>
                  <a:pt x="114205" y="73516"/>
                </a:cubicBezTo>
                <a:cubicBezTo>
                  <a:pt x="114205" y="72754"/>
                  <a:pt x="113443" y="73230"/>
                  <a:pt x="113157" y="73039"/>
                </a:cubicBezTo>
                <a:cubicBezTo>
                  <a:pt x="112681" y="72468"/>
                  <a:pt x="113443" y="71611"/>
                  <a:pt x="113062" y="70849"/>
                </a:cubicBezTo>
                <a:cubicBezTo>
                  <a:pt x="113252" y="70087"/>
                  <a:pt x="113252" y="71325"/>
                  <a:pt x="113538" y="70563"/>
                </a:cubicBezTo>
                <a:cubicBezTo>
                  <a:pt x="113443" y="70087"/>
                  <a:pt x="113443" y="69515"/>
                  <a:pt x="113348" y="69134"/>
                </a:cubicBezTo>
                <a:cubicBezTo>
                  <a:pt x="113919" y="68086"/>
                  <a:pt x="115253" y="68563"/>
                  <a:pt x="113633" y="68086"/>
                </a:cubicBezTo>
                <a:cubicBezTo>
                  <a:pt x="114015" y="67324"/>
                  <a:pt x="114681" y="67610"/>
                  <a:pt x="115158" y="67229"/>
                </a:cubicBezTo>
                <a:cubicBezTo>
                  <a:pt x="114871" y="66467"/>
                  <a:pt x="113824" y="67229"/>
                  <a:pt x="113348" y="67324"/>
                </a:cubicBezTo>
                <a:cubicBezTo>
                  <a:pt x="112967" y="66562"/>
                  <a:pt x="113252" y="65610"/>
                  <a:pt x="113348" y="63800"/>
                </a:cubicBezTo>
                <a:cubicBezTo>
                  <a:pt x="113824" y="62943"/>
                  <a:pt x="114586" y="63800"/>
                  <a:pt x="114777" y="64372"/>
                </a:cubicBezTo>
                <a:lnTo>
                  <a:pt x="114491" y="66086"/>
                </a:lnTo>
                <a:cubicBezTo>
                  <a:pt x="114871" y="65705"/>
                  <a:pt x="114967" y="64657"/>
                  <a:pt x="114777" y="63991"/>
                </a:cubicBezTo>
                <a:cubicBezTo>
                  <a:pt x="114871" y="63229"/>
                  <a:pt x="115348" y="63991"/>
                  <a:pt x="115538" y="63419"/>
                </a:cubicBezTo>
                <a:cubicBezTo>
                  <a:pt x="114681" y="64657"/>
                  <a:pt x="114586" y="58085"/>
                  <a:pt x="115538" y="55894"/>
                </a:cubicBezTo>
                <a:cubicBezTo>
                  <a:pt x="115824" y="55228"/>
                  <a:pt x="116300" y="56466"/>
                  <a:pt x="116681" y="55704"/>
                </a:cubicBezTo>
                <a:cubicBezTo>
                  <a:pt x="116777" y="55418"/>
                  <a:pt x="115920" y="54942"/>
                  <a:pt x="115634" y="55228"/>
                </a:cubicBezTo>
                <a:cubicBezTo>
                  <a:pt x="115920" y="53037"/>
                  <a:pt x="116586" y="53037"/>
                  <a:pt x="117348" y="53037"/>
                </a:cubicBezTo>
                <a:cubicBezTo>
                  <a:pt x="117443" y="52275"/>
                  <a:pt x="117158" y="52275"/>
                  <a:pt x="116777" y="52275"/>
                </a:cubicBezTo>
                <a:cubicBezTo>
                  <a:pt x="117063" y="50275"/>
                  <a:pt x="118110" y="51322"/>
                  <a:pt x="118682" y="50751"/>
                </a:cubicBezTo>
                <a:cubicBezTo>
                  <a:pt x="117920" y="50560"/>
                  <a:pt x="116300" y="50275"/>
                  <a:pt x="116777" y="47608"/>
                </a:cubicBezTo>
                <a:cubicBezTo>
                  <a:pt x="117063" y="47417"/>
                  <a:pt x="116681" y="47036"/>
                  <a:pt x="116681" y="47608"/>
                </a:cubicBezTo>
                <a:cubicBezTo>
                  <a:pt x="115920" y="47131"/>
                  <a:pt x="116491" y="45226"/>
                  <a:pt x="116300" y="44369"/>
                </a:cubicBezTo>
                <a:cubicBezTo>
                  <a:pt x="117729" y="40083"/>
                  <a:pt x="116681" y="38368"/>
                  <a:pt x="116205" y="35797"/>
                </a:cubicBezTo>
                <a:cubicBezTo>
                  <a:pt x="116681" y="34463"/>
                  <a:pt x="117348" y="34368"/>
                  <a:pt x="117920" y="33606"/>
                </a:cubicBezTo>
                <a:cubicBezTo>
                  <a:pt x="117348" y="30558"/>
                  <a:pt x="114586" y="33892"/>
                  <a:pt x="114015" y="30463"/>
                </a:cubicBezTo>
                <a:cubicBezTo>
                  <a:pt x="111823" y="30748"/>
                  <a:pt x="108966" y="30177"/>
                  <a:pt x="107538" y="28177"/>
                </a:cubicBezTo>
                <a:cubicBezTo>
                  <a:pt x="107633" y="27796"/>
                  <a:pt x="107728" y="27796"/>
                  <a:pt x="107823" y="27891"/>
                </a:cubicBezTo>
                <a:cubicBezTo>
                  <a:pt x="104013" y="26653"/>
                  <a:pt x="98965" y="28177"/>
                  <a:pt x="94488" y="26462"/>
                </a:cubicBezTo>
                <a:cubicBezTo>
                  <a:pt x="93536" y="26272"/>
                  <a:pt x="94965" y="27129"/>
                  <a:pt x="95060" y="26938"/>
                </a:cubicBezTo>
                <a:cubicBezTo>
                  <a:pt x="94774" y="28081"/>
                  <a:pt x="93536" y="26462"/>
                  <a:pt x="93822" y="26653"/>
                </a:cubicBezTo>
                <a:cubicBezTo>
                  <a:pt x="92583" y="25986"/>
                  <a:pt x="89726" y="25129"/>
                  <a:pt x="88773" y="25033"/>
                </a:cubicBezTo>
                <a:cubicBezTo>
                  <a:pt x="88868" y="24271"/>
                  <a:pt x="89154" y="24462"/>
                  <a:pt x="89345" y="24462"/>
                </a:cubicBezTo>
                <a:cubicBezTo>
                  <a:pt x="84868" y="21890"/>
                  <a:pt x="77058" y="21319"/>
                  <a:pt x="73533" y="17699"/>
                </a:cubicBezTo>
                <a:lnTo>
                  <a:pt x="73343" y="18366"/>
                </a:lnTo>
                <a:cubicBezTo>
                  <a:pt x="72866" y="16651"/>
                  <a:pt x="71342" y="17128"/>
                  <a:pt x="70390" y="16747"/>
                </a:cubicBezTo>
                <a:cubicBezTo>
                  <a:pt x="71628" y="18747"/>
                  <a:pt x="75057" y="19128"/>
                  <a:pt x="77058" y="20842"/>
                </a:cubicBezTo>
                <a:cubicBezTo>
                  <a:pt x="74962" y="21033"/>
                  <a:pt x="72580" y="19985"/>
                  <a:pt x="71057" y="19890"/>
                </a:cubicBezTo>
                <a:cubicBezTo>
                  <a:pt x="72104" y="20842"/>
                  <a:pt x="73533" y="21319"/>
                  <a:pt x="74962" y="21700"/>
                </a:cubicBezTo>
                <a:cubicBezTo>
                  <a:pt x="72676" y="22652"/>
                  <a:pt x="70771" y="20652"/>
                  <a:pt x="68389" y="20176"/>
                </a:cubicBezTo>
                <a:cubicBezTo>
                  <a:pt x="69056" y="19509"/>
                  <a:pt x="69914" y="20461"/>
                  <a:pt x="70581" y="20461"/>
                </a:cubicBezTo>
                <a:cubicBezTo>
                  <a:pt x="70581" y="18461"/>
                  <a:pt x="69533" y="18937"/>
                  <a:pt x="68866" y="18842"/>
                </a:cubicBezTo>
                <a:cubicBezTo>
                  <a:pt x="62865" y="17794"/>
                  <a:pt x="57627" y="14746"/>
                  <a:pt x="52102" y="12556"/>
                </a:cubicBezTo>
                <a:cubicBezTo>
                  <a:pt x="51721" y="12365"/>
                  <a:pt x="51531" y="11794"/>
                  <a:pt x="51149" y="11508"/>
                </a:cubicBezTo>
                <a:cubicBezTo>
                  <a:pt x="46958" y="8365"/>
                  <a:pt x="41148" y="8746"/>
                  <a:pt x="36576" y="7031"/>
                </a:cubicBezTo>
                <a:cubicBezTo>
                  <a:pt x="36672" y="6745"/>
                  <a:pt x="36862" y="6841"/>
                  <a:pt x="36957" y="6745"/>
                </a:cubicBezTo>
                <a:cubicBezTo>
                  <a:pt x="35909" y="5888"/>
                  <a:pt x="33909" y="6174"/>
                  <a:pt x="33147" y="4364"/>
                </a:cubicBezTo>
                <a:cubicBezTo>
                  <a:pt x="33624" y="3316"/>
                  <a:pt x="33909" y="5888"/>
                  <a:pt x="34576" y="4078"/>
                </a:cubicBezTo>
                <a:cubicBezTo>
                  <a:pt x="34004" y="4364"/>
                  <a:pt x="33338" y="3412"/>
                  <a:pt x="32481" y="3412"/>
                </a:cubicBezTo>
                <a:cubicBezTo>
                  <a:pt x="32861" y="2078"/>
                  <a:pt x="32766" y="3316"/>
                  <a:pt x="33147" y="3221"/>
                </a:cubicBezTo>
                <a:cubicBezTo>
                  <a:pt x="33052" y="1792"/>
                  <a:pt x="32481" y="2078"/>
                  <a:pt x="32004" y="1030"/>
                </a:cubicBezTo>
                <a:cubicBezTo>
                  <a:pt x="32195" y="459"/>
                  <a:pt x="32290" y="459"/>
                  <a:pt x="32481" y="459"/>
                </a:cubicBezTo>
                <a:cubicBezTo>
                  <a:pt x="32671" y="-494"/>
                  <a:pt x="31909" y="364"/>
                  <a:pt x="31718" y="173"/>
                </a:cubicBezTo>
                <a:cubicBezTo>
                  <a:pt x="31718" y="1411"/>
                  <a:pt x="31718" y="2554"/>
                  <a:pt x="32576" y="2650"/>
                </a:cubicBezTo>
                <a:cubicBezTo>
                  <a:pt x="31718" y="3412"/>
                  <a:pt x="30766" y="4174"/>
                  <a:pt x="29813" y="3602"/>
                </a:cubicBezTo>
                <a:cubicBezTo>
                  <a:pt x="30004" y="5507"/>
                  <a:pt x="31909" y="4840"/>
                  <a:pt x="33433" y="5983"/>
                </a:cubicBezTo>
                <a:cubicBezTo>
                  <a:pt x="33242" y="6269"/>
                  <a:pt x="33147" y="6555"/>
                  <a:pt x="32957" y="6555"/>
                </a:cubicBezTo>
                <a:cubicBezTo>
                  <a:pt x="32766" y="7317"/>
                  <a:pt x="33433" y="6269"/>
                  <a:pt x="33624" y="6364"/>
                </a:cubicBezTo>
                <a:cubicBezTo>
                  <a:pt x="33909" y="6460"/>
                  <a:pt x="33624" y="7317"/>
                  <a:pt x="33338" y="8079"/>
                </a:cubicBezTo>
                <a:cubicBezTo>
                  <a:pt x="30575" y="7698"/>
                  <a:pt x="29909" y="3983"/>
                  <a:pt x="27337" y="4555"/>
                </a:cubicBezTo>
                <a:cubicBezTo>
                  <a:pt x="27337" y="5507"/>
                  <a:pt x="27908" y="5221"/>
                  <a:pt x="28480" y="5698"/>
                </a:cubicBezTo>
                <a:cubicBezTo>
                  <a:pt x="28290" y="6079"/>
                  <a:pt x="28194" y="5888"/>
                  <a:pt x="28004" y="5888"/>
                </a:cubicBezTo>
                <a:cubicBezTo>
                  <a:pt x="28766" y="6745"/>
                  <a:pt x="29813" y="7222"/>
                  <a:pt x="31052" y="7603"/>
                </a:cubicBezTo>
                <a:cubicBezTo>
                  <a:pt x="29052" y="8269"/>
                  <a:pt x="27337" y="7222"/>
                  <a:pt x="26670" y="6079"/>
                </a:cubicBezTo>
                <a:cubicBezTo>
                  <a:pt x="26861" y="5698"/>
                  <a:pt x="26956" y="5888"/>
                  <a:pt x="27147" y="5888"/>
                </a:cubicBezTo>
                <a:cubicBezTo>
                  <a:pt x="27242" y="3793"/>
                  <a:pt x="25813" y="5126"/>
                  <a:pt x="24955" y="5888"/>
                </a:cubicBezTo>
                <a:cubicBezTo>
                  <a:pt x="24861" y="6364"/>
                  <a:pt x="25813" y="5888"/>
                  <a:pt x="26098" y="6269"/>
                </a:cubicBezTo>
                <a:cubicBezTo>
                  <a:pt x="25622" y="6841"/>
                  <a:pt x="25241" y="7317"/>
                  <a:pt x="24955" y="6650"/>
                </a:cubicBezTo>
                <a:cubicBezTo>
                  <a:pt x="24861" y="8269"/>
                  <a:pt x="22765" y="8174"/>
                  <a:pt x="22289" y="7603"/>
                </a:cubicBezTo>
                <a:cubicBezTo>
                  <a:pt x="22670" y="6269"/>
                  <a:pt x="22574" y="7888"/>
                  <a:pt x="23146" y="6745"/>
                </a:cubicBezTo>
                <a:cubicBezTo>
                  <a:pt x="22670" y="7888"/>
                  <a:pt x="23622" y="7031"/>
                  <a:pt x="24194" y="7507"/>
                </a:cubicBezTo>
                <a:cubicBezTo>
                  <a:pt x="24479" y="6841"/>
                  <a:pt x="24194" y="6841"/>
                  <a:pt x="24003" y="6745"/>
                </a:cubicBezTo>
                <a:cubicBezTo>
                  <a:pt x="24099" y="6460"/>
                  <a:pt x="24289" y="6555"/>
                  <a:pt x="24384" y="6460"/>
                </a:cubicBezTo>
                <a:cubicBezTo>
                  <a:pt x="23432" y="6174"/>
                  <a:pt x="22574" y="6174"/>
                  <a:pt x="21908" y="6364"/>
                </a:cubicBezTo>
                <a:cubicBezTo>
                  <a:pt x="22384" y="6364"/>
                  <a:pt x="22003" y="7222"/>
                  <a:pt x="21717" y="8174"/>
                </a:cubicBezTo>
                <a:cubicBezTo>
                  <a:pt x="20288" y="9603"/>
                  <a:pt x="18860" y="10365"/>
                  <a:pt x="17526" y="14175"/>
                </a:cubicBezTo>
                <a:cubicBezTo>
                  <a:pt x="18669" y="12651"/>
                  <a:pt x="19812" y="10270"/>
                  <a:pt x="20764" y="11222"/>
                </a:cubicBezTo>
                <a:cubicBezTo>
                  <a:pt x="20479" y="12556"/>
                  <a:pt x="19050" y="14842"/>
                  <a:pt x="18193" y="14842"/>
                </a:cubicBezTo>
                <a:cubicBezTo>
                  <a:pt x="18002" y="15318"/>
                  <a:pt x="19050" y="14842"/>
                  <a:pt x="18193" y="15604"/>
                </a:cubicBezTo>
                <a:cubicBezTo>
                  <a:pt x="18002" y="16270"/>
                  <a:pt x="18765" y="15508"/>
                  <a:pt x="18955" y="15508"/>
                </a:cubicBezTo>
                <a:cubicBezTo>
                  <a:pt x="18669" y="14842"/>
                  <a:pt x="19431" y="14270"/>
                  <a:pt x="19908" y="14365"/>
                </a:cubicBezTo>
                <a:cubicBezTo>
                  <a:pt x="19336" y="15318"/>
                  <a:pt x="18765" y="16556"/>
                  <a:pt x="18193" y="16366"/>
                </a:cubicBezTo>
                <a:cubicBezTo>
                  <a:pt x="18383" y="17223"/>
                  <a:pt x="17717" y="17890"/>
                  <a:pt x="17622" y="18747"/>
                </a:cubicBezTo>
                <a:cubicBezTo>
                  <a:pt x="18288" y="18556"/>
                  <a:pt x="18765" y="16556"/>
                  <a:pt x="19431" y="16366"/>
                </a:cubicBezTo>
                <a:cubicBezTo>
                  <a:pt x="19527" y="17509"/>
                  <a:pt x="18193" y="17509"/>
                  <a:pt x="18288" y="18937"/>
                </a:cubicBezTo>
                <a:cubicBezTo>
                  <a:pt x="18288" y="18747"/>
                  <a:pt x="17145" y="19985"/>
                  <a:pt x="17622" y="18747"/>
                </a:cubicBezTo>
                <a:cubicBezTo>
                  <a:pt x="17336" y="20080"/>
                  <a:pt x="16573" y="21795"/>
                  <a:pt x="15621" y="22176"/>
                </a:cubicBezTo>
                <a:cubicBezTo>
                  <a:pt x="15145" y="23128"/>
                  <a:pt x="14859" y="25414"/>
                  <a:pt x="14764" y="24176"/>
                </a:cubicBezTo>
                <a:cubicBezTo>
                  <a:pt x="14192" y="24557"/>
                  <a:pt x="14383" y="26176"/>
                  <a:pt x="14954" y="25319"/>
                </a:cubicBezTo>
                <a:cubicBezTo>
                  <a:pt x="14192" y="26462"/>
                  <a:pt x="13431" y="28177"/>
                  <a:pt x="12668" y="29034"/>
                </a:cubicBezTo>
                <a:cubicBezTo>
                  <a:pt x="12478" y="29605"/>
                  <a:pt x="12668" y="29891"/>
                  <a:pt x="12954" y="29891"/>
                </a:cubicBezTo>
                <a:cubicBezTo>
                  <a:pt x="12192" y="31796"/>
                  <a:pt x="12097" y="32177"/>
                  <a:pt x="11525" y="32749"/>
                </a:cubicBezTo>
                <a:cubicBezTo>
                  <a:pt x="12002" y="32844"/>
                  <a:pt x="11621" y="33796"/>
                  <a:pt x="12192" y="33701"/>
                </a:cubicBezTo>
                <a:cubicBezTo>
                  <a:pt x="11525" y="34844"/>
                  <a:pt x="11335" y="34939"/>
                  <a:pt x="10859" y="35130"/>
                </a:cubicBezTo>
                <a:cubicBezTo>
                  <a:pt x="11145" y="36178"/>
                  <a:pt x="9906" y="36844"/>
                  <a:pt x="9716" y="37702"/>
                </a:cubicBezTo>
                <a:cubicBezTo>
                  <a:pt x="9525" y="37225"/>
                  <a:pt x="9144" y="37130"/>
                  <a:pt x="8668" y="37321"/>
                </a:cubicBezTo>
                <a:cubicBezTo>
                  <a:pt x="8192" y="37987"/>
                  <a:pt x="9525" y="37035"/>
                  <a:pt x="9240" y="38273"/>
                </a:cubicBezTo>
                <a:cubicBezTo>
                  <a:pt x="8858" y="38940"/>
                  <a:pt x="8382" y="38559"/>
                  <a:pt x="8001" y="39321"/>
                </a:cubicBezTo>
                <a:cubicBezTo>
                  <a:pt x="8001" y="39892"/>
                  <a:pt x="8573" y="39797"/>
                  <a:pt x="8192" y="40845"/>
                </a:cubicBezTo>
                <a:cubicBezTo>
                  <a:pt x="6477" y="43131"/>
                  <a:pt x="5239" y="48179"/>
                  <a:pt x="3524" y="48560"/>
                </a:cubicBezTo>
                <a:cubicBezTo>
                  <a:pt x="3334" y="48941"/>
                  <a:pt x="3048" y="49798"/>
                  <a:pt x="2572" y="50465"/>
                </a:cubicBezTo>
                <a:cubicBezTo>
                  <a:pt x="2953" y="50084"/>
                  <a:pt x="3429" y="50275"/>
                  <a:pt x="3524" y="50751"/>
                </a:cubicBezTo>
                <a:cubicBezTo>
                  <a:pt x="3239" y="51608"/>
                  <a:pt x="2858" y="51989"/>
                  <a:pt x="2572" y="51894"/>
                </a:cubicBezTo>
                <a:cubicBezTo>
                  <a:pt x="2381" y="52942"/>
                  <a:pt x="3143" y="51799"/>
                  <a:pt x="3334" y="51799"/>
                </a:cubicBezTo>
                <a:cubicBezTo>
                  <a:pt x="3620" y="52465"/>
                  <a:pt x="3334" y="53132"/>
                  <a:pt x="3143" y="53989"/>
                </a:cubicBezTo>
                <a:cubicBezTo>
                  <a:pt x="4096" y="54370"/>
                  <a:pt x="4763" y="54751"/>
                  <a:pt x="4477" y="57037"/>
                </a:cubicBezTo>
                <a:cubicBezTo>
                  <a:pt x="4191" y="57990"/>
                  <a:pt x="3810" y="57895"/>
                  <a:pt x="3524" y="57799"/>
                </a:cubicBezTo>
                <a:cubicBezTo>
                  <a:pt x="3429" y="57704"/>
                  <a:pt x="3620" y="57133"/>
                  <a:pt x="3715" y="57133"/>
                </a:cubicBezTo>
                <a:cubicBezTo>
                  <a:pt x="3715" y="56466"/>
                  <a:pt x="2286" y="58371"/>
                  <a:pt x="2381" y="59323"/>
                </a:cubicBezTo>
                <a:cubicBezTo>
                  <a:pt x="2000" y="58942"/>
                  <a:pt x="1620" y="59895"/>
                  <a:pt x="1238" y="59704"/>
                </a:cubicBezTo>
                <a:cubicBezTo>
                  <a:pt x="762" y="61228"/>
                  <a:pt x="1810" y="59133"/>
                  <a:pt x="2000" y="59990"/>
                </a:cubicBezTo>
                <a:cubicBezTo>
                  <a:pt x="1048" y="60371"/>
                  <a:pt x="1714" y="61038"/>
                  <a:pt x="1810" y="61800"/>
                </a:cubicBezTo>
                <a:cubicBezTo>
                  <a:pt x="1524" y="62657"/>
                  <a:pt x="953" y="62752"/>
                  <a:pt x="953" y="63800"/>
                </a:cubicBezTo>
                <a:cubicBezTo>
                  <a:pt x="381" y="64181"/>
                  <a:pt x="477" y="62371"/>
                  <a:pt x="0" y="63895"/>
                </a:cubicBezTo>
                <a:close/>
                <a:moveTo>
                  <a:pt x="104490" y="29320"/>
                </a:moveTo>
                <a:cubicBezTo>
                  <a:pt x="103823" y="30463"/>
                  <a:pt x="101346" y="27986"/>
                  <a:pt x="100965" y="28272"/>
                </a:cubicBezTo>
                <a:cubicBezTo>
                  <a:pt x="101822" y="27415"/>
                  <a:pt x="104013" y="30177"/>
                  <a:pt x="104490" y="29320"/>
                </a:cubicBezTo>
                <a:close/>
                <a:moveTo>
                  <a:pt x="85916" y="24367"/>
                </a:moveTo>
                <a:cubicBezTo>
                  <a:pt x="85249" y="24557"/>
                  <a:pt x="84582" y="24271"/>
                  <a:pt x="84106" y="23605"/>
                </a:cubicBezTo>
                <a:cubicBezTo>
                  <a:pt x="84868" y="23033"/>
                  <a:pt x="85535" y="23700"/>
                  <a:pt x="85916" y="24367"/>
                </a:cubicBezTo>
                <a:close/>
                <a:moveTo>
                  <a:pt x="82487" y="23414"/>
                </a:moveTo>
                <a:cubicBezTo>
                  <a:pt x="81820" y="22938"/>
                  <a:pt x="81439" y="23509"/>
                  <a:pt x="81344" y="22366"/>
                </a:cubicBezTo>
                <a:cubicBezTo>
                  <a:pt x="81725" y="22557"/>
                  <a:pt x="82677" y="23033"/>
                  <a:pt x="82487" y="23414"/>
                </a:cubicBezTo>
                <a:close/>
                <a:moveTo>
                  <a:pt x="56198" y="15413"/>
                </a:moveTo>
                <a:cubicBezTo>
                  <a:pt x="55817" y="14270"/>
                  <a:pt x="54483" y="15604"/>
                  <a:pt x="54673" y="14175"/>
                </a:cubicBezTo>
                <a:cubicBezTo>
                  <a:pt x="55150" y="14651"/>
                  <a:pt x="56483" y="14080"/>
                  <a:pt x="56198" y="15413"/>
                </a:cubicBezTo>
                <a:close/>
                <a:moveTo>
                  <a:pt x="52864" y="13603"/>
                </a:moveTo>
                <a:cubicBezTo>
                  <a:pt x="52102" y="13222"/>
                  <a:pt x="51435" y="13794"/>
                  <a:pt x="51054" y="12651"/>
                </a:cubicBezTo>
                <a:cubicBezTo>
                  <a:pt x="51626" y="12460"/>
                  <a:pt x="52864" y="13032"/>
                  <a:pt x="52864" y="13603"/>
                </a:cubicBezTo>
                <a:close/>
                <a:moveTo>
                  <a:pt x="44387" y="89803"/>
                </a:moveTo>
                <a:cubicBezTo>
                  <a:pt x="44196" y="89137"/>
                  <a:pt x="42767" y="90089"/>
                  <a:pt x="42863" y="88660"/>
                </a:cubicBezTo>
                <a:cubicBezTo>
                  <a:pt x="43815" y="88279"/>
                  <a:pt x="44291" y="88565"/>
                  <a:pt x="44387" y="89803"/>
                </a:cubicBezTo>
                <a:close/>
                <a:moveTo>
                  <a:pt x="40291" y="89041"/>
                </a:moveTo>
                <a:cubicBezTo>
                  <a:pt x="42386" y="89041"/>
                  <a:pt x="44005" y="91613"/>
                  <a:pt x="45720" y="90661"/>
                </a:cubicBezTo>
                <a:cubicBezTo>
                  <a:pt x="45530" y="90375"/>
                  <a:pt x="44863" y="90851"/>
                  <a:pt x="45148" y="90089"/>
                </a:cubicBezTo>
                <a:cubicBezTo>
                  <a:pt x="46863" y="91042"/>
                  <a:pt x="48196" y="91232"/>
                  <a:pt x="48959" y="92661"/>
                </a:cubicBezTo>
                <a:cubicBezTo>
                  <a:pt x="46197" y="91708"/>
                  <a:pt x="44005" y="91423"/>
                  <a:pt x="41815" y="89803"/>
                </a:cubicBezTo>
                <a:lnTo>
                  <a:pt x="40672" y="89422"/>
                </a:lnTo>
                <a:cubicBezTo>
                  <a:pt x="40481" y="89518"/>
                  <a:pt x="39529" y="88946"/>
                  <a:pt x="40291" y="89041"/>
                </a:cubicBezTo>
                <a:close/>
                <a:moveTo>
                  <a:pt x="38291" y="86851"/>
                </a:moveTo>
                <a:cubicBezTo>
                  <a:pt x="39148" y="86470"/>
                  <a:pt x="39529" y="87041"/>
                  <a:pt x="39814" y="87327"/>
                </a:cubicBezTo>
                <a:cubicBezTo>
                  <a:pt x="39148" y="87708"/>
                  <a:pt x="38481" y="87232"/>
                  <a:pt x="38291" y="86851"/>
                </a:cubicBezTo>
                <a:close/>
                <a:moveTo>
                  <a:pt x="36957" y="8746"/>
                </a:moveTo>
                <a:cubicBezTo>
                  <a:pt x="36862" y="7984"/>
                  <a:pt x="35243" y="9222"/>
                  <a:pt x="35623" y="7222"/>
                </a:cubicBezTo>
                <a:cubicBezTo>
                  <a:pt x="37052" y="7984"/>
                  <a:pt x="37815" y="7603"/>
                  <a:pt x="38005" y="9508"/>
                </a:cubicBezTo>
                <a:cubicBezTo>
                  <a:pt x="38577" y="8841"/>
                  <a:pt x="39243" y="8936"/>
                  <a:pt x="39434" y="9984"/>
                </a:cubicBezTo>
                <a:cubicBezTo>
                  <a:pt x="38005" y="10555"/>
                  <a:pt x="37338" y="8269"/>
                  <a:pt x="36862" y="9889"/>
                </a:cubicBezTo>
                <a:cubicBezTo>
                  <a:pt x="36386" y="9984"/>
                  <a:pt x="36481" y="9412"/>
                  <a:pt x="36195" y="9317"/>
                </a:cubicBezTo>
                <a:cubicBezTo>
                  <a:pt x="34480" y="8460"/>
                  <a:pt x="36100" y="9031"/>
                  <a:pt x="36957" y="8746"/>
                </a:cubicBezTo>
                <a:close/>
                <a:moveTo>
                  <a:pt x="19908" y="10746"/>
                </a:moveTo>
                <a:cubicBezTo>
                  <a:pt x="20764" y="8841"/>
                  <a:pt x="22384" y="8746"/>
                  <a:pt x="22860" y="8841"/>
                </a:cubicBezTo>
                <a:cubicBezTo>
                  <a:pt x="21622" y="9984"/>
                  <a:pt x="21146" y="10079"/>
                  <a:pt x="19908" y="10746"/>
                </a:cubicBezTo>
                <a:close/>
                <a:moveTo>
                  <a:pt x="20860" y="11889"/>
                </a:moveTo>
                <a:cubicBezTo>
                  <a:pt x="20764" y="11889"/>
                  <a:pt x="20670" y="11889"/>
                  <a:pt x="20574" y="12175"/>
                </a:cubicBezTo>
                <a:cubicBezTo>
                  <a:pt x="20670" y="12270"/>
                  <a:pt x="20860" y="12270"/>
                  <a:pt x="20764" y="12556"/>
                </a:cubicBezTo>
                <a:cubicBezTo>
                  <a:pt x="20479" y="11889"/>
                  <a:pt x="19717" y="13794"/>
                  <a:pt x="19908" y="12651"/>
                </a:cubicBezTo>
                <a:cubicBezTo>
                  <a:pt x="20098" y="12460"/>
                  <a:pt x="20955" y="10746"/>
                  <a:pt x="20860" y="11889"/>
                </a:cubicBezTo>
                <a:close/>
                <a:moveTo>
                  <a:pt x="6191" y="48846"/>
                </a:moveTo>
                <a:cubicBezTo>
                  <a:pt x="6096" y="48846"/>
                  <a:pt x="5905" y="49036"/>
                  <a:pt x="5811" y="49513"/>
                </a:cubicBezTo>
                <a:lnTo>
                  <a:pt x="5144" y="49322"/>
                </a:lnTo>
                <a:cubicBezTo>
                  <a:pt x="5429" y="48370"/>
                  <a:pt x="6287" y="48370"/>
                  <a:pt x="6191" y="48846"/>
                </a:cubicBezTo>
                <a:close/>
                <a:moveTo>
                  <a:pt x="4667" y="49513"/>
                </a:moveTo>
                <a:cubicBezTo>
                  <a:pt x="5144" y="49608"/>
                  <a:pt x="5144" y="50084"/>
                  <a:pt x="4858" y="51037"/>
                </a:cubicBezTo>
                <a:cubicBezTo>
                  <a:pt x="4572" y="50751"/>
                  <a:pt x="4382" y="50370"/>
                  <a:pt x="4667" y="49513"/>
                </a:cubicBezTo>
                <a:close/>
                <a:moveTo>
                  <a:pt x="3906" y="52942"/>
                </a:moveTo>
                <a:cubicBezTo>
                  <a:pt x="3715" y="52846"/>
                  <a:pt x="3620" y="53513"/>
                  <a:pt x="3429" y="53513"/>
                </a:cubicBezTo>
                <a:cubicBezTo>
                  <a:pt x="3334" y="52084"/>
                  <a:pt x="3715" y="52561"/>
                  <a:pt x="4096" y="51513"/>
                </a:cubicBezTo>
                <a:cubicBezTo>
                  <a:pt x="3906" y="52180"/>
                  <a:pt x="4286" y="52084"/>
                  <a:pt x="3906" y="52942"/>
                </a:cubicBezTo>
                <a:close/>
              </a:path>
            </a:pathLst>
          </a:custGeom>
          <a:solidFill>
            <a:srgbClr val="237E85"/>
          </a:solidFill>
          <a:ln w="9525" cap="flat">
            <a:noFill/>
            <a:prstDash val="solid"/>
            <a:miter/>
          </a:ln>
        </p:spPr>
        <p:txBody>
          <a:bodyPr rtlCol="0" anchor="ctr"/>
          <a:lstStyle/>
          <a:p>
            <a:endParaRPr lang="en-US"/>
          </a:p>
        </p:txBody>
      </p:sp>
      <p:sp>
        <p:nvSpPr>
          <p:cNvPr id="1031" name="צורה חופשית: צורה 1004">
            <a:extLst>
              <a:ext uri="{FF2B5EF4-FFF2-40B4-BE49-F238E27FC236}">
                <a16:creationId xmlns:a16="http://schemas.microsoft.com/office/drawing/2014/main" id="{9BC4B76B-E414-43D3-A3DD-7E0FBC35B4CC}"/>
              </a:ext>
            </a:extLst>
          </p:cNvPr>
          <p:cNvSpPr/>
          <p:nvPr userDrawn="1"/>
        </p:nvSpPr>
        <p:spPr>
          <a:xfrm>
            <a:off x="5896248" y="71913"/>
            <a:ext cx="2678" cy="3166"/>
          </a:xfrm>
          <a:custGeom>
            <a:avLst/>
            <a:gdLst>
              <a:gd name="connsiteX0" fmla="*/ 107 w 2678"/>
              <a:gd name="connsiteY0" fmla="*/ 2857 h 3166"/>
              <a:gd name="connsiteX1" fmla="*/ 1536 w 2678"/>
              <a:gd name="connsiteY1" fmla="*/ 2857 h 3166"/>
              <a:gd name="connsiteX2" fmla="*/ 1060 w 2678"/>
              <a:gd name="connsiteY2" fmla="*/ 2381 h 3166"/>
              <a:gd name="connsiteX3" fmla="*/ 2679 w 2678"/>
              <a:gd name="connsiteY3" fmla="*/ 1714 h 3166"/>
              <a:gd name="connsiteX4" fmla="*/ 107 w 2678"/>
              <a:gd name="connsiteY4" fmla="*/ 0 h 3166"/>
              <a:gd name="connsiteX5" fmla="*/ 965 w 2678"/>
              <a:gd name="connsiteY5" fmla="*/ 1333 h 3166"/>
              <a:gd name="connsiteX6" fmla="*/ 107 w 2678"/>
              <a:gd name="connsiteY6" fmla="*/ 2857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8" h="3166">
                <a:moveTo>
                  <a:pt x="107" y="2857"/>
                </a:moveTo>
                <a:cubicBezTo>
                  <a:pt x="584" y="2191"/>
                  <a:pt x="965" y="3810"/>
                  <a:pt x="1536" y="2857"/>
                </a:cubicBezTo>
                <a:cubicBezTo>
                  <a:pt x="1727" y="2095"/>
                  <a:pt x="1155" y="2572"/>
                  <a:pt x="1060" y="2381"/>
                </a:cubicBezTo>
                <a:cubicBezTo>
                  <a:pt x="1536" y="1238"/>
                  <a:pt x="1917" y="2572"/>
                  <a:pt x="2679" y="1714"/>
                </a:cubicBezTo>
                <a:cubicBezTo>
                  <a:pt x="2012" y="857"/>
                  <a:pt x="1250" y="952"/>
                  <a:pt x="107" y="0"/>
                </a:cubicBezTo>
                <a:cubicBezTo>
                  <a:pt x="-178" y="1333"/>
                  <a:pt x="965" y="476"/>
                  <a:pt x="965" y="1333"/>
                </a:cubicBezTo>
                <a:cubicBezTo>
                  <a:pt x="107" y="2286"/>
                  <a:pt x="-178" y="1810"/>
                  <a:pt x="107" y="2857"/>
                </a:cubicBezTo>
                <a:close/>
              </a:path>
            </a:pathLst>
          </a:custGeom>
          <a:solidFill>
            <a:srgbClr val="237E85"/>
          </a:solidFill>
          <a:ln w="9525" cap="flat">
            <a:noFill/>
            <a:prstDash val="solid"/>
            <a:miter/>
          </a:ln>
        </p:spPr>
        <p:txBody>
          <a:bodyPr rtlCol="0" anchor="ctr"/>
          <a:lstStyle/>
          <a:p>
            <a:endParaRPr lang="en-US"/>
          </a:p>
        </p:txBody>
      </p:sp>
      <p:sp>
        <p:nvSpPr>
          <p:cNvPr id="1032" name="צורה חופשית: צורה 1005">
            <a:extLst>
              <a:ext uri="{FF2B5EF4-FFF2-40B4-BE49-F238E27FC236}">
                <a16:creationId xmlns:a16="http://schemas.microsoft.com/office/drawing/2014/main" id="{BF91E6AC-BD13-4DA5-9418-F6BAFE2CB19F}"/>
              </a:ext>
            </a:extLst>
          </p:cNvPr>
          <p:cNvSpPr/>
          <p:nvPr userDrawn="1"/>
        </p:nvSpPr>
        <p:spPr>
          <a:xfrm>
            <a:off x="5917501" y="81724"/>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285" y="0"/>
                  <a:pt x="381" y="95"/>
                </a:cubicBezTo>
                <a:cubicBezTo>
                  <a:pt x="285" y="95"/>
                  <a:pt x="191" y="0"/>
                  <a:pt x="0" y="0"/>
                </a:cubicBezTo>
                <a:close/>
              </a:path>
            </a:pathLst>
          </a:custGeom>
          <a:solidFill>
            <a:srgbClr val="237E85"/>
          </a:solidFill>
          <a:ln w="9525" cap="flat">
            <a:noFill/>
            <a:prstDash val="solid"/>
            <a:miter/>
          </a:ln>
        </p:spPr>
        <p:txBody>
          <a:bodyPr rtlCol="0" anchor="ctr"/>
          <a:lstStyle/>
          <a:p>
            <a:endParaRPr lang="en-US"/>
          </a:p>
        </p:txBody>
      </p:sp>
      <p:sp>
        <p:nvSpPr>
          <p:cNvPr id="1033" name="צורה חופשית: צורה 1006">
            <a:extLst>
              <a:ext uri="{FF2B5EF4-FFF2-40B4-BE49-F238E27FC236}">
                <a16:creationId xmlns:a16="http://schemas.microsoft.com/office/drawing/2014/main" id="{85E08F76-DA32-4AFA-8A10-960E9FBF9267}"/>
              </a:ext>
            </a:extLst>
          </p:cNvPr>
          <p:cNvSpPr/>
          <p:nvPr userDrawn="1"/>
        </p:nvSpPr>
        <p:spPr>
          <a:xfrm>
            <a:off x="5846435" y="59626"/>
            <a:ext cx="1152" cy="1135"/>
          </a:xfrm>
          <a:custGeom>
            <a:avLst/>
            <a:gdLst>
              <a:gd name="connsiteX0" fmla="*/ 1152 w 1152"/>
              <a:gd name="connsiteY0" fmla="*/ 1048 h 1135"/>
              <a:gd name="connsiteX1" fmla="*/ 200 w 1152"/>
              <a:gd name="connsiteY1" fmla="*/ 0 h 1135"/>
              <a:gd name="connsiteX2" fmla="*/ 391 w 1152"/>
              <a:gd name="connsiteY2" fmla="*/ 762 h 1135"/>
              <a:gd name="connsiteX3" fmla="*/ 1152 w 1152"/>
              <a:gd name="connsiteY3" fmla="*/ 1048 h 1135"/>
            </a:gdLst>
            <a:ahLst/>
            <a:cxnLst>
              <a:cxn ang="0">
                <a:pos x="connsiteX0" y="connsiteY0"/>
              </a:cxn>
              <a:cxn ang="0">
                <a:pos x="connsiteX1" y="connsiteY1"/>
              </a:cxn>
              <a:cxn ang="0">
                <a:pos x="connsiteX2" y="connsiteY2"/>
              </a:cxn>
              <a:cxn ang="0">
                <a:pos x="connsiteX3" y="connsiteY3"/>
              </a:cxn>
            </a:cxnLst>
            <a:rect l="l" t="t" r="r" b="b"/>
            <a:pathLst>
              <a:path w="1152" h="1135">
                <a:moveTo>
                  <a:pt x="1152" y="1048"/>
                </a:moveTo>
                <a:cubicBezTo>
                  <a:pt x="1152" y="286"/>
                  <a:pt x="772" y="95"/>
                  <a:pt x="200" y="0"/>
                </a:cubicBezTo>
                <a:cubicBezTo>
                  <a:pt x="-562" y="381"/>
                  <a:pt x="1152" y="476"/>
                  <a:pt x="391" y="762"/>
                </a:cubicBezTo>
                <a:cubicBezTo>
                  <a:pt x="200" y="1714"/>
                  <a:pt x="962" y="476"/>
                  <a:pt x="1152" y="1048"/>
                </a:cubicBezTo>
                <a:close/>
              </a:path>
            </a:pathLst>
          </a:custGeom>
          <a:solidFill>
            <a:srgbClr val="237E85"/>
          </a:solidFill>
          <a:ln w="9525" cap="flat">
            <a:noFill/>
            <a:prstDash val="solid"/>
            <a:miter/>
          </a:ln>
        </p:spPr>
        <p:txBody>
          <a:bodyPr rtlCol="0" anchor="ctr"/>
          <a:lstStyle/>
          <a:p>
            <a:endParaRPr lang="en-US"/>
          </a:p>
        </p:txBody>
      </p:sp>
      <p:sp>
        <p:nvSpPr>
          <p:cNvPr id="1034" name="צורה חופשית: צורה 1007">
            <a:extLst>
              <a:ext uri="{FF2B5EF4-FFF2-40B4-BE49-F238E27FC236}">
                <a16:creationId xmlns:a16="http://schemas.microsoft.com/office/drawing/2014/main" id="{DC92948C-E070-4B37-9221-CDE0387CFB53}"/>
              </a:ext>
            </a:extLst>
          </p:cNvPr>
          <p:cNvSpPr/>
          <p:nvPr userDrawn="1"/>
        </p:nvSpPr>
        <p:spPr>
          <a:xfrm>
            <a:off x="5875183" y="70199"/>
            <a:ext cx="2057" cy="1714"/>
          </a:xfrm>
          <a:custGeom>
            <a:avLst/>
            <a:gdLst>
              <a:gd name="connsiteX0" fmla="*/ 1932 w 2057"/>
              <a:gd name="connsiteY0" fmla="*/ 1715 h 1714"/>
              <a:gd name="connsiteX1" fmla="*/ 27 w 2057"/>
              <a:gd name="connsiteY1" fmla="*/ 0 h 1714"/>
              <a:gd name="connsiteX2" fmla="*/ 1932 w 2057"/>
              <a:gd name="connsiteY2" fmla="*/ 1715 h 1714"/>
            </a:gdLst>
            <a:ahLst/>
            <a:cxnLst>
              <a:cxn ang="0">
                <a:pos x="connsiteX0" y="connsiteY0"/>
              </a:cxn>
              <a:cxn ang="0">
                <a:pos x="connsiteX1" y="connsiteY1"/>
              </a:cxn>
              <a:cxn ang="0">
                <a:pos x="connsiteX2" y="connsiteY2"/>
              </a:cxn>
            </a:cxnLst>
            <a:rect l="l" t="t" r="r" b="b"/>
            <a:pathLst>
              <a:path w="2057" h="1714">
                <a:moveTo>
                  <a:pt x="1932" y="1715"/>
                </a:moveTo>
                <a:cubicBezTo>
                  <a:pt x="2599" y="-190"/>
                  <a:pt x="408" y="1143"/>
                  <a:pt x="27" y="0"/>
                </a:cubicBezTo>
                <a:cubicBezTo>
                  <a:pt x="-259" y="1905"/>
                  <a:pt x="1837" y="476"/>
                  <a:pt x="1932" y="1715"/>
                </a:cubicBezTo>
                <a:close/>
              </a:path>
            </a:pathLst>
          </a:custGeom>
          <a:solidFill>
            <a:srgbClr val="237E85"/>
          </a:solidFill>
          <a:ln w="9525" cap="flat">
            <a:noFill/>
            <a:prstDash val="solid"/>
            <a:miter/>
          </a:ln>
        </p:spPr>
        <p:txBody>
          <a:bodyPr rtlCol="0" anchor="ctr"/>
          <a:lstStyle/>
          <a:p>
            <a:endParaRPr lang="en-US"/>
          </a:p>
        </p:txBody>
      </p:sp>
      <p:sp>
        <p:nvSpPr>
          <p:cNvPr id="1035" name="צורה חופשית: צורה 1008">
            <a:extLst>
              <a:ext uri="{FF2B5EF4-FFF2-40B4-BE49-F238E27FC236}">
                <a16:creationId xmlns:a16="http://schemas.microsoft.com/office/drawing/2014/main" id="{E392CD46-EAC9-4BD3-8F36-838C2B054378}"/>
              </a:ext>
            </a:extLst>
          </p:cNvPr>
          <p:cNvSpPr/>
          <p:nvPr userDrawn="1"/>
        </p:nvSpPr>
        <p:spPr>
          <a:xfrm>
            <a:off x="5872903" y="68198"/>
            <a:ext cx="1735" cy="2095"/>
          </a:xfrm>
          <a:custGeom>
            <a:avLst/>
            <a:gdLst>
              <a:gd name="connsiteX0" fmla="*/ 1736 w 1735"/>
              <a:gd name="connsiteY0" fmla="*/ 1143 h 2095"/>
              <a:gd name="connsiteX1" fmla="*/ 593 w 1735"/>
              <a:gd name="connsiteY1" fmla="*/ 0 h 2095"/>
              <a:gd name="connsiteX2" fmla="*/ 21 w 1735"/>
              <a:gd name="connsiteY2" fmla="*/ 953 h 2095"/>
              <a:gd name="connsiteX3" fmla="*/ 1354 w 1735"/>
              <a:gd name="connsiteY3" fmla="*/ 2096 h 2095"/>
              <a:gd name="connsiteX4" fmla="*/ 1354 w 1735"/>
              <a:gd name="connsiteY4" fmla="*/ 1334 h 2095"/>
              <a:gd name="connsiteX5" fmla="*/ 1736 w 1735"/>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95">
                <a:moveTo>
                  <a:pt x="1736" y="1143"/>
                </a:moveTo>
                <a:cubicBezTo>
                  <a:pt x="1736" y="286"/>
                  <a:pt x="688" y="762"/>
                  <a:pt x="593" y="0"/>
                </a:cubicBezTo>
                <a:cubicBezTo>
                  <a:pt x="402" y="1048"/>
                  <a:pt x="688" y="1143"/>
                  <a:pt x="21" y="953"/>
                </a:cubicBezTo>
                <a:cubicBezTo>
                  <a:pt x="-169" y="1429"/>
                  <a:pt x="974" y="1810"/>
                  <a:pt x="1354" y="2096"/>
                </a:cubicBezTo>
                <a:cubicBezTo>
                  <a:pt x="1354" y="1810"/>
                  <a:pt x="1450" y="1429"/>
                  <a:pt x="1354" y="1334"/>
                </a:cubicBezTo>
                <a:cubicBezTo>
                  <a:pt x="1354" y="1048"/>
                  <a:pt x="1545" y="1143"/>
                  <a:pt x="1736" y="1143"/>
                </a:cubicBezTo>
                <a:close/>
              </a:path>
            </a:pathLst>
          </a:custGeom>
          <a:solidFill>
            <a:srgbClr val="237E85"/>
          </a:solidFill>
          <a:ln w="9525" cap="flat">
            <a:noFill/>
            <a:prstDash val="solid"/>
            <a:miter/>
          </a:ln>
        </p:spPr>
        <p:txBody>
          <a:bodyPr rtlCol="0" anchor="ctr"/>
          <a:lstStyle/>
          <a:p>
            <a:endParaRPr lang="en-US"/>
          </a:p>
        </p:txBody>
      </p:sp>
      <p:sp>
        <p:nvSpPr>
          <p:cNvPr id="1036" name="צורה חופשית: צורה 1009">
            <a:extLst>
              <a:ext uri="{FF2B5EF4-FFF2-40B4-BE49-F238E27FC236}">
                <a16:creationId xmlns:a16="http://schemas.microsoft.com/office/drawing/2014/main" id="{97CA3FFB-B1CB-4218-AE9D-1C2699DC791A}"/>
              </a:ext>
            </a:extLst>
          </p:cNvPr>
          <p:cNvSpPr/>
          <p:nvPr userDrawn="1"/>
        </p:nvSpPr>
        <p:spPr>
          <a:xfrm>
            <a:off x="5863881" y="64389"/>
            <a:ext cx="3232" cy="1593"/>
          </a:xfrm>
          <a:custGeom>
            <a:avLst/>
            <a:gdLst>
              <a:gd name="connsiteX0" fmla="*/ 1137 w 3232"/>
              <a:gd name="connsiteY0" fmla="*/ 857 h 1593"/>
              <a:gd name="connsiteX1" fmla="*/ 3042 w 3232"/>
              <a:gd name="connsiteY1" fmla="*/ 1429 h 1593"/>
              <a:gd name="connsiteX2" fmla="*/ 3232 w 3232"/>
              <a:gd name="connsiteY2" fmla="*/ 0 h 1593"/>
              <a:gd name="connsiteX3" fmla="*/ 185 w 3232"/>
              <a:gd name="connsiteY3" fmla="*/ 95 h 1593"/>
              <a:gd name="connsiteX4" fmla="*/ 1137 w 3232"/>
              <a:gd name="connsiteY4" fmla="*/ 857 h 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 h="1593">
                <a:moveTo>
                  <a:pt x="1137" y="857"/>
                </a:moveTo>
                <a:cubicBezTo>
                  <a:pt x="1899" y="1238"/>
                  <a:pt x="2470" y="1905"/>
                  <a:pt x="3042" y="1429"/>
                </a:cubicBezTo>
                <a:cubicBezTo>
                  <a:pt x="3137" y="952"/>
                  <a:pt x="3137" y="476"/>
                  <a:pt x="3232" y="0"/>
                </a:cubicBezTo>
                <a:cubicBezTo>
                  <a:pt x="2184" y="952"/>
                  <a:pt x="1423" y="571"/>
                  <a:pt x="185" y="95"/>
                </a:cubicBezTo>
                <a:cubicBezTo>
                  <a:pt x="-482" y="667"/>
                  <a:pt x="851" y="762"/>
                  <a:pt x="1137" y="857"/>
                </a:cubicBezTo>
                <a:close/>
              </a:path>
            </a:pathLst>
          </a:custGeom>
          <a:solidFill>
            <a:srgbClr val="237E85"/>
          </a:solidFill>
          <a:ln w="9525" cap="flat">
            <a:noFill/>
            <a:prstDash val="solid"/>
            <a:miter/>
          </a:ln>
        </p:spPr>
        <p:txBody>
          <a:bodyPr rtlCol="0" anchor="ctr"/>
          <a:lstStyle/>
          <a:p>
            <a:endParaRPr lang="en-US"/>
          </a:p>
        </p:txBody>
      </p:sp>
      <p:sp>
        <p:nvSpPr>
          <p:cNvPr id="1037" name="צורה חופשית: צורה 1010">
            <a:extLst>
              <a:ext uri="{FF2B5EF4-FFF2-40B4-BE49-F238E27FC236}">
                <a16:creationId xmlns:a16="http://schemas.microsoft.com/office/drawing/2014/main" id="{8F058120-C3E8-486F-ADA0-9FA3EE9D68A7}"/>
              </a:ext>
            </a:extLst>
          </p:cNvPr>
          <p:cNvSpPr/>
          <p:nvPr userDrawn="1"/>
        </p:nvSpPr>
        <p:spPr>
          <a:xfrm>
            <a:off x="5893212" y="73067"/>
            <a:ext cx="1428" cy="1227"/>
          </a:xfrm>
          <a:custGeom>
            <a:avLst/>
            <a:gdLst>
              <a:gd name="connsiteX0" fmla="*/ 0 w 1428"/>
              <a:gd name="connsiteY0" fmla="*/ 85 h 1227"/>
              <a:gd name="connsiteX1" fmla="*/ 1428 w 1428"/>
              <a:gd name="connsiteY1" fmla="*/ 1228 h 1227"/>
              <a:gd name="connsiteX2" fmla="*/ 0 w 1428"/>
              <a:gd name="connsiteY2" fmla="*/ 85 h 1227"/>
            </a:gdLst>
            <a:ahLst/>
            <a:cxnLst>
              <a:cxn ang="0">
                <a:pos x="connsiteX0" y="connsiteY0"/>
              </a:cxn>
              <a:cxn ang="0">
                <a:pos x="connsiteX1" y="connsiteY1"/>
              </a:cxn>
              <a:cxn ang="0">
                <a:pos x="connsiteX2" y="connsiteY2"/>
              </a:cxn>
            </a:cxnLst>
            <a:rect l="l" t="t" r="r" b="b"/>
            <a:pathLst>
              <a:path w="1428" h="1227">
                <a:moveTo>
                  <a:pt x="0" y="85"/>
                </a:moveTo>
                <a:cubicBezTo>
                  <a:pt x="190" y="847"/>
                  <a:pt x="1048" y="751"/>
                  <a:pt x="1428" y="1228"/>
                </a:cubicBezTo>
                <a:cubicBezTo>
                  <a:pt x="1428" y="-296"/>
                  <a:pt x="476" y="-11"/>
                  <a:pt x="0" y="85"/>
                </a:cubicBezTo>
                <a:close/>
              </a:path>
            </a:pathLst>
          </a:custGeom>
          <a:solidFill>
            <a:srgbClr val="237E85"/>
          </a:solidFill>
          <a:ln w="9525" cap="flat">
            <a:noFill/>
            <a:prstDash val="solid"/>
            <a:miter/>
          </a:ln>
        </p:spPr>
        <p:txBody>
          <a:bodyPr rtlCol="0" anchor="ctr"/>
          <a:lstStyle/>
          <a:p>
            <a:endParaRPr lang="en-US"/>
          </a:p>
        </p:txBody>
      </p:sp>
      <p:sp>
        <p:nvSpPr>
          <p:cNvPr id="1038" name="צורה חופשית: צורה 1011">
            <a:extLst>
              <a:ext uri="{FF2B5EF4-FFF2-40B4-BE49-F238E27FC236}">
                <a16:creationId xmlns:a16="http://schemas.microsoft.com/office/drawing/2014/main" id="{35A6C2BE-88D2-4800-9E44-C1F454E07C05}"/>
              </a:ext>
            </a:extLst>
          </p:cNvPr>
          <p:cNvSpPr/>
          <p:nvPr userDrawn="1"/>
        </p:nvSpPr>
        <p:spPr>
          <a:xfrm>
            <a:off x="5862902" y="60960"/>
            <a:ext cx="16594" cy="9905"/>
          </a:xfrm>
          <a:custGeom>
            <a:avLst/>
            <a:gdLst>
              <a:gd name="connsiteX0" fmla="*/ 21 w 16594"/>
              <a:gd name="connsiteY0" fmla="*/ 0 h 9905"/>
              <a:gd name="connsiteX1" fmla="*/ 1736 w 16594"/>
              <a:gd name="connsiteY1" fmla="*/ 1619 h 9905"/>
              <a:gd name="connsiteX2" fmla="*/ 16595 w 16594"/>
              <a:gd name="connsiteY2" fmla="*/ 9906 h 9905"/>
              <a:gd name="connsiteX3" fmla="*/ 21 w 16594"/>
              <a:gd name="connsiteY3" fmla="*/ 0 h 9905"/>
            </a:gdLst>
            <a:ahLst/>
            <a:cxnLst>
              <a:cxn ang="0">
                <a:pos x="connsiteX0" y="connsiteY0"/>
              </a:cxn>
              <a:cxn ang="0">
                <a:pos x="connsiteX1" y="connsiteY1"/>
              </a:cxn>
              <a:cxn ang="0">
                <a:pos x="connsiteX2" y="connsiteY2"/>
              </a:cxn>
              <a:cxn ang="0">
                <a:pos x="connsiteX3" y="connsiteY3"/>
              </a:cxn>
            </a:cxnLst>
            <a:rect l="l" t="t" r="r" b="b"/>
            <a:pathLst>
              <a:path w="16594" h="9905">
                <a:moveTo>
                  <a:pt x="21" y="0"/>
                </a:moveTo>
                <a:cubicBezTo>
                  <a:pt x="-170" y="1238"/>
                  <a:pt x="973" y="1238"/>
                  <a:pt x="1736" y="1619"/>
                </a:cubicBezTo>
                <a:cubicBezTo>
                  <a:pt x="6688" y="4572"/>
                  <a:pt x="11927" y="7620"/>
                  <a:pt x="16595" y="9906"/>
                </a:cubicBezTo>
                <a:cubicBezTo>
                  <a:pt x="12308" y="5715"/>
                  <a:pt x="5164" y="3429"/>
                  <a:pt x="21" y="0"/>
                </a:cubicBezTo>
                <a:close/>
              </a:path>
            </a:pathLst>
          </a:custGeom>
          <a:solidFill>
            <a:srgbClr val="237E85"/>
          </a:solidFill>
          <a:ln w="9525" cap="flat">
            <a:noFill/>
            <a:prstDash val="solid"/>
            <a:miter/>
          </a:ln>
        </p:spPr>
        <p:txBody>
          <a:bodyPr rtlCol="0" anchor="ctr"/>
          <a:lstStyle/>
          <a:p>
            <a:endParaRPr lang="en-US"/>
          </a:p>
        </p:txBody>
      </p:sp>
      <p:sp>
        <p:nvSpPr>
          <p:cNvPr id="1039" name="צורה חופשית: צורה 1012">
            <a:extLst>
              <a:ext uri="{FF2B5EF4-FFF2-40B4-BE49-F238E27FC236}">
                <a16:creationId xmlns:a16="http://schemas.microsoft.com/office/drawing/2014/main" id="{8B3DE64E-6C04-4DF7-AAC1-4BA514102804}"/>
              </a:ext>
            </a:extLst>
          </p:cNvPr>
          <p:cNvSpPr/>
          <p:nvPr userDrawn="1"/>
        </p:nvSpPr>
        <p:spPr>
          <a:xfrm>
            <a:off x="5649261" y="79438"/>
            <a:ext cx="2396" cy="1904"/>
          </a:xfrm>
          <a:custGeom>
            <a:avLst/>
            <a:gdLst>
              <a:gd name="connsiteX0" fmla="*/ 2397 w 2396"/>
              <a:gd name="connsiteY0" fmla="*/ 952 h 1904"/>
              <a:gd name="connsiteX1" fmla="*/ 492 w 2396"/>
              <a:gd name="connsiteY1" fmla="*/ 0 h 1904"/>
              <a:gd name="connsiteX2" fmla="*/ 15 w 2396"/>
              <a:gd name="connsiteY2" fmla="*/ 952 h 1904"/>
              <a:gd name="connsiteX3" fmla="*/ 2111 w 2396"/>
              <a:gd name="connsiteY3" fmla="*/ 1905 h 1904"/>
              <a:gd name="connsiteX4" fmla="*/ 1825 w 2396"/>
              <a:gd name="connsiteY4" fmla="*/ 1143 h 1904"/>
              <a:gd name="connsiteX5" fmla="*/ 2397 w 2396"/>
              <a:gd name="connsiteY5" fmla="*/ 952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6" h="1904">
                <a:moveTo>
                  <a:pt x="2397" y="952"/>
                </a:moveTo>
                <a:cubicBezTo>
                  <a:pt x="2111" y="95"/>
                  <a:pt x="873" y="762"/>
                  <a:pt x="492" y="0"/>
                </a:cubicBezTo>
                <a:cubicBezTo>
                  <a:pt x="492" y="1143"/>
                  <a:pt x="968" y="1143"/>
                  <a:pt x="15" y="952"/>
                </a:cubicBezTo>
                <a:cubicBezTo>
                  <a:pt x="-175" y="1429"/>
                  <a:pt x="1444" y="1619"/>
                  <a:pt x="2111" y="1905"/>
                </a:cubicBezTo>
                <a:cubicBezTo>
                  <a:pt x="2111" y="1619"/>
                  <a:pt x="2016" y="1238"/>
                  <a:pt x="1825" y="1143"/>
                </a:cubicBezTo>
                <a:cubicBezTo>
                  <a:pt x="1921" y="857"/>
                  <a:pt x="2207" y="952"/>
                  <a:pt x="2397" y="952"/>
                </a:cubicBezTo>
                <a:close/>
              </a:path>
            </a:pathLst>
          </a:custGeom>
          <a:solidFill>
            <a:srgbClr val="237E85"/>
          </a:solidFill>
          <a:ln w="9525" cap="flat">
            <a:noFill/>
            <a:prstDash val="solid"/>
            <a:miter/>
          </a:ln>
        </p:spPr>
        <p:txBody>
          <a:bodyPr rtlCol="0" anchor="ctr"/>
          <a:lstStyle/>
          <a:p>
            <a:endParaRPr lang="en-US"/>
          </a:p>
        </p:txBody>
      </p:sp>
      <p:sp>
        <p:nvSpPr>
          <p:cNvPr id="1040" name="צורה חופשית: צורה 1013">
            <a:extLst>
              <a:ext uri="{FF2B5EF4-FFF2-40B4-BE49-F238E27FC236}">
                <a16:creationId xmlns:a16="http://schemas.microsoft.com/office/drawing/2014/main" id="{BF69FCDD-04BC-42CB-8169-BA8DD49CAF54}"/>
              </a:ext>
            </a:extLst>
          </p:cNvPr>
          <p:cNvSpPr/>
          <p:nvPr userDrawn="1"/>
        </p:nvSpPr>
        <p:spPr>
          <a:xfrm>
            <a:off x="5652706" y="81248"/>
            <a:ext cx="3086" cy="1428"/>
          </a:xfrm>
          <a:custGeom>
            <a:avLst/>
            <a:gdLst>
              <a:gd name="connsiteX0" fmla="*/ 0 w 3086"/>
              <a:gd name="connsiteY0" fmla="*/ 0 h 1428"/>
              <a:gd name="connsiteX1" fmla="*/ 3048 w 3086"/>
              <a:gd name="connsiteY1" fmla="*/ 1429 h 1428"/>
              <a:gd name="connsiteX2" fmla="*/ 0 w 3086"/>
              <a:gd name="connsiteY2" fmla="*/ 0 h 1428"/>
            </a:gdLst>
            <a:ahLst/>
            <a:cxnLst>
              <a:cxn ang="0">
                <a:pos x="connsiteX0" y="connsiteY0"/>
              </a:cxn>
              <a:cxn ang="0">
                <a:pos x="connsiteX1" y="connsiteY1"/>
              </a:cxn>
              <a:cxn ang="0">
                <a:pos x="connsiteX2" y="connsiteY2"/>
              </a:cxn>
            </a:cxnLst>
            <a:rect l="l" t="t" r="r" b="b"/>
            <a:pathLst>
              <a:path w="3086" h="1428">
                <a:moveTo>
                  <a:pt x="0" y="0"/>
                </a:moveTo>
                <a:cubicBezTo>
                  <a:pt x="95" y="1810"/>
                  <a:pt x="2667" y="191"/>
                  <a:pt x="3048" y="1429"/>
                </a:cubicBezTo>
                <a:cubicBezTo>
                  <a:pt x="3429" y="-571"/>
                  <a:pt x="857" y="1048"/>
                  <a:pt x="0" y="0"/>
                </a:cubicBezTo>
                <a:close/>
              </a:path>
            </a:pathLst>
          </a:custGeom>
          <a:solidFill>
            <a:srgbClr val="237E85"/>
          </a:solidFill>
          <a:ln w="9525" cap="flat">
            <a:noFill/>
            <a:prstDash val="solid"/>
            <a:miter/>
          </a:ln>
        </p:spPr>
        <p:txBody>
          <a:bodyPr rtlCol="0" anchor="ctr"/>
          <a:lstStyle/>
          <a:p>
            <a:endParaRPr lang="en-US"/>
          </a:p>
        </p:txBody>
      </p:sp>
      <p:sp>
        <p:nvSpPr>
          <p:cNvPr id="1041" name="צורה חופשית: צורה 1014">
            <a:extLst>
              <a:ext uri="{FF2B5EF4-FFF2-40B4-BE49-F238E27FC236}">
                <a16:creationId xmlns:a16="http://schemas.microsoft.com/office/drawing/2014/main" id="{CD1F3DA1-6FE8-41BC-9373-1BD4CBA69A5A}"/>
              </a:ext>
            </a:extLst>
          </p:cNvPr>
          <p:cNvSpPr/>
          <p:nvPr userDrawn="1"/>
        </p:nvSpPr>
        <p:spPr>
          <a:xfrm>
            <a:off x="5598890" y="68704"/>
            <a:ext cx="1523" cy="1495"/>
          </a:xfrm>
          <a:custGeom>
            <a:avLst/>
            <a:gdLst>
              <a:gd name="connsiteX0" fmla="*/ 1524 w 1523"/>
              <a:gd name="connsiteY0" fmla="*/ 162 h 1495"/>
              <a:gd name="connsiteX1" fmla="*/ 0 w 1523"/>
              <a:gd name="connsiteY1" fmla="*/ 1019 h 1495"/>
              <a:gd name="connsiteX2" fmla="*/ 1048 w 1523"/>
              <a:gd name="connsiteY2" fmla="*/ 1495 h 1495"/>
              <a:gd name="connsiteX3" fmla="*/ 1524 w 1523"/>
              <a:gd name="connsiteY3" fmla="*/ 162 h 1495"/>
            </a:gdLst>
            <a:ahLst/>
            <a:cxnLst>
              <a:cxn ang="0">
                <a:pos x="connsiteX0" y="connsiteY0"/>
              </a:cxn>
              <a:cxn ang="0">
                <a:pos x="connsiteX1" y="connsiteY1"/>
              </a:cxn>
              <a:cxn ang="0">
                <a:pos x="connsiteX2" y="connsiteY2"/>
              </a:cxn>
              <a:cxn ang="0">
                <a:pos x="connsiteX3" y="connsiteY3"/>
              </a:cxn>
            </a:cxnLst>
            <a:rect l="l" t="t" r="r" b="b"/>
            <a:pathLst>
              <a:path w="1523" h="1495">
                <a:moveTo>
                  <a:pt x="1524" y="162"/>
                </a:moveTo>
                <a:cubicBezTo>
                  <a:pt x="1334" y="-505"/>
                  <a:pt x="476" y="1114"/>
                  <a:pt x="0" y="1019"/>
                </a:cubicBezTo>
                <a:cubicBezTo>
                  <a:pt x="0" y="2257"/>
                  <a:pt x="1048" y="257"/>
                  <a:pt x="1048" y="1495"/>
                </a:cubicBezTo>
                <a:cubicBezTo>
                  <a:pt x="1619" y="1305"/>
                  <a:pt x="858" y="257"/>
                  <a:pt x="1524" y="162"/>
                </a:cubicBezTo>
                <a:close/>
              </a:path>
            </a:pathLst>
          </a:custGeom>
          <a:solidFill>
            <a:srgbClr val="237E85"/>
          </a:solidFill>
          <a:ln w="9525" cap="flat">
            <a:noFill/>
            <a:prstDash val="solid"/>
            <a:miter/>
          </a:ln>
        </p:spPr>
        <p:txBody>
          <a:bodyPr rtlCol="0" anchor="ctr"/>
          <a:lstStyle/>
          <a:p>
            <a:endParaRPr lang="en-US"/>
          </a:p>
        </p:txBody>
      </p:sp>
      <p:sp>
        <p:nvSpPr>
          <p:cNvPr id="1042" name="צורה חופשית: צורה 1015">
            <a:extLst>
              <a:ext uri="{FF2B5EF4-FFF2-40B4-BE49-F238E27FC236}">
                <a16:creationId xmlns:a16="http://schemas.microsoft.com/office/drawing/2014/main" id="{7D224EAE-24FA-419A-9724-FBCBBAFEE243}"/>
              </a:ext>
            </a:extLst>
          </p:cNvPr>
          <p:cNvSpPr/>
          <p:nvPr userDrawn="1"/>
        </p:nvSpPr>
        <p:spPr>
          <a:xfrm>
            <a:off x="5585247" y="140967"/>
            <a:ext cx="466" cy="3146"/>
          </a:xfrm>
          <a:custGeom>
            <a:avLst/>
            <a:gdLst>
              <a:gd name="connsiteX0" fmla="*/ 402 w 466"/>
              <a:gd name="connsiteY0" fmla="*/ 3 h 3146"/>
              <a:gd name="connsiteX1" fmla="*/ 117 w 466"/>
              <a:gd name="connsiteY1" fmla="*/ 3146 h 3146"/>
              <a:gd name="connsiteX2" fmla="*/ 402 w 466"/>
              <a:gd name="connsiteY2" fmla="*/ 3 h 3146"/>
            </a:gdLst>
            <a:ahLst/>
            <a:cxnLst>
              <a:cxn ang="0">
                <a:pos x="connsiteX0" y="connsiteY0"/>
              </a:cxn>
              <a:cxn ang="0">
                <a:pos x="connsiteX1" y="connsiteY1"/>
              </a:cxn>
              <a:cxn ang="0">
                <a:pos x="connsiteX2" y="connsiteY2"/>
              </a:cxn>
            </a:cxnLst>
            <a:rect l="l" t="t" r="r" b="b"/>
            <a:pathLst>
              <a:path w="466" h="3146">
                <a:moveTo>
                  <a:pt x="402" y="3"/>
                </a:moveTo>
                <a:cubicBezTo>
                  <a:pt x="-359" y="-92"/>
                  <a:pt x="212" y="2194"/>
                  <a:pt x="117" y="3146"/>
                </a:cubicBezTo>
                <a:cubicBezTo>
                  <a:pt x="974" y="2575"/>
                  <a:pt x="-74" y="1717"/>
                  <a:pt x="402" y="3"/>
                </a:cubicBezTo>
                <a:close/>
              </a:path>
            </a:pathLst>
          </a:custGeom>
          <a:solidFill>
            <a:srgbClr val="237E85"/>
          </a:solidFill>
          <a:ln w="9525" cap="flat">
            <a:noFill/>
            <a:prstDash val="solid"/>
            <a:miter/>
          </a:ln>
        </p:spPr>
        <p:txBody>
          <a:bodyPr rtlCol="0" anchor="ctr"/>
          <a:lstStyle/>
          <a:p>
            <a:endParaRPr lang="en-US"/>
          </a:p>
        </p:txBody>
      </p:sp>
      <p:sp>
        <p:nvSpPr>
          <p:cNvPr id="1043" name="צורה חופשית: צורה 1016">
            <a:extLst>
              <a:ext uri="{FF2B5EF4-FFF2-40B4-BE49-F238E27FC236}">
                <a16:creationId xmlns:a16="http://schemas.microsoft.com/office/drawing/2014/main" id="{DDD3F8FA-E528-4B58-85FD-D4FF942212A7}"/>
              </a:ext>
            </a:extLst>
          </p:cNvPr>
          <p:cNvSpPr/>
          <p:nvPr userDrawn="1"/>
        </p:nvSpPr>
        <p:spPr>
          <a:xfrm>
            <a:off x="5595753" y="74485"/>
            <a:ext cx="1898" cy="1238"/>
          </a:xfrm>
          <a:custGeom>
            <a:avLst/>
            <a:gdLst>
              <a:gd name="connsiteX0" fmla="*/ 184 w 1898"/>
              <a:gd name="connsiteY0" fmla="*/ 0 h 1238"/>
              <a:gd name="connsiteX1" fmla="*/ 1898 w 1898"/>
              <a:gd name="connsiteY1" fmla="*/ 1238 h 1238"/>
              <a:gd name="connsiteX2" fmla="*/ 184 w 1898"/>
              <a:gd name="connsiteY2" fmla="*/ 0 h 1238"/>
            </a:gdLst>
            <a:ahLst/>
            <a:cxnLst>
              <a:cxn ang="0">
                <a:pos x="connsiteX0" y="connsiteY0"/>
              </a:cxn>
              <a:cxn ang="0">
                <a:pos x="connsiteX1" y="connsiteY1"/>
              </a:cxn>
              <a:cxn ang="0">
                <a:pos x="connsiteX2" y="connsiteY2"/>
              </a:cxn>
            </a:cxnLst>
            <a:rect l="l" t="t" r="r" b="b"/>
            <a:pathLst>
              <a:path w="1898" h="1238">
                <a:moveTo>
                  <a:pt x="184" y="0"/>
                </a:moveTo>
                <a:cubicBezTo>
                  <a:pt x="-578" y="1333"/>
                  <a:pt x="1232" y="1143"/>
                  <a:pt x="1898" y="1238"/>
                </a:cubicBezTo>
                <a:cubicBezTo>
                  <a:pt x="1518" y="381"/>
                  <a:pt x="470" y="0"/>
                  <a:pt x="184" y="0"/>
                </a:cubicBezTo>
                <a:close/>
              </a:path>
            </a:pathLst>
          </a:custGeom>
          <a:solidFill>
            <a:srgbClr val="237E85"/>
          </a:solidFill>
          <a:ln w="9525" cap="flat">
            <a:noFill/>
            <a:prstDash val="solid"/>
            <a:miter/>
          </a:ln>
        </p:spPr>
        <p:txBody>
          <a:bodyPr rtlCol="0" anchor="ctr"/>
          <a:lstStyle/>
          <a:p>
            <a:endParaRPr lang="en-US"/>
          </a:p>
        </p:txBody>
      </p:sp>
      <p:sp>
        <p:nvSpPr>
          <p:cNvPr id="1044" name="צורה חופשית: צורה 1017">
            <a:extLst>
              <a:ext uri="{FF2B5EF4-FFF2-40B4-BE49-F238E27FC236}">
                <a16:creationId xmlns:a16="http://schemas.microsoft.com/office/drawing/2014/main" id="{2B88FC61-D9D8-4924-AFD5-3807492A041A}"/>
              </a:ext>
            </a:extLst>
          </p:cNvPr>
          <p:cNvSpPr/>
          <p:nvPr userDrawn="1"/>
        </p:nvSpPr>
        <p:spPr>
          <a:xfrm>
            <a:off x="5714523" y="90582"/>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190" y="95"/>
                  <a:pt x="285" y="95"/>
                  <a:pt x="381" y="95"/>
                </a:cubicBezTo>
                <a:cubicBezTo>
                  <a:pt x="285" y="0"/>
                  <a:pt x="190" y="0"/>
                  <a:pt x="0" y="0"/>
                </a:cubicBezTo>
                <a:close/>
              </a:path>
            </a:pathLst>
          </a:custGeom>
          <a:solidFill>
            <a:srgbClr val="237E85"/>
          </a:solidFill>
          <a:ln w="9525" cap="flat">
            <a:noFill/>
            <a:prstDash val="solid"/>
            <a:miter/>
          </a:ln>
        </p:spPr>
        <p:txBody>
          <a:bodyPr rtlCol="0" anchor="ctr"/>
          <a:lstStyle/>
          <a:p>
            <a:endParaRPr lang="en-US"/>
          </a:p>
        </p:txBody>
      </p:sp>
      <p:sp>
        <p:nvSpPr>
          <p:cNvPr id="1045" name="צורה חופשית: צורה 1018">
            <a:extLst>
              <a:ext uri="{FF2B5EF4-FFF2-40B4-BE49-F238E27FC236}">
                <a16:creationId xmlns:a16="http://schemas.microsoft.com/office/drawing/2014/main" id="{04533746-4CEE-4BD1-8008-69FF7FBB4A40}"/>
              </a:ext>
            </a:extLst>
          </p:cNvPr>
          <p:cNvSpPr/>
          <p:nvPr userDrawn="1"/>
        </p:nvSpPr>
        <p:spPr>
          <a:xfrm>
            <a:off x="5686044" y="82200"/>
            <a:ext cx="35908" cy="8378"/>
          </a:xfrm>
          <a:custGeom>
            <a:avLst/>
            <a:gdLst>
              <a:gd name="connsiteX0" fmla="*/ 0 w 35908"/>
              <a:gd name="connsiteY0" fmla="*/ 1715 h 8378"/>
              <a:gd name="connsiteX1" fmla="*/ 17240 w 35908"/>
              <a:gd name="connsiteY1" fmla="*/ 4858 h 8378"/>
              <a:gd name="connsiteX2" fmla="*/ 27908 w 35908"/>
              <a:gd name="connsiteY2" fmla="*/ 6477 h 8378"/>
              <a:gd name="connsiteX3" fmla="*/ 25717 w 35908"/>
              <a:gd name="connsiteY3" fmla="*/ 5429 h 8378"/>
              <a:gd name="connsiteX4" fmla="*/ 31718 w 35908"/>
              <a:gd name="connsiteY4" fmla="*/ 6667 h 8378"/>
              <a:gd name="connsiteX5" fmla="*/ 29718 w 35908"/>
              <a:gd name="connsiteY5" fmla="*/ 7810 h 8378"/>
              <a:gd name="connsiteX6" fmla="*/ 35909 w 35908"/>
              <a:gd name="connsiteY6" fmla="*/ 8096 h 8378"/>
              <a:gd name="connsiteX7" fmla="*/ 11620 w 35908"/>
              <a:gd name="connsiteY7" fmla="*/ 3048 h 8378"/>
              <a:gd name="connsiteX8" fmla="*/ 11811 w 35908"/>
              <a:gd name="connsiteY8" fmla="*/ 3334 h 8378"/>
              <a:gd name="connsiteX9" fmla="*/ 571 w 35908"/>
              <a:gd name="connsiteY9" fmla="*/ 0 h 8378"/>
              <a:gd name="connsiteX10" fmla="*/ 2762 w 35908"/>
              <a:gd name="connsiteY10" fmla="*/ 1334 h 8378"/>
              <a:gd name="connsiteX11" fmla="*/ 0 w 35908"/>
              <a:gd name="connsiteY11" fmla="*/ 1715 h 8378"/>
              <a:gd name="connsiteX12" fmla="*/ 6762 w 35908"/>
              <a:gd name="connsiteY12" fmla="*/ 2667 h 8378"/>
              <a:gd name="connsiteX13" fmla="*/ 3810 w 35908"/>
              <a:gd name="connsiteY13" fmla="*/ 1905 h 8378"/>
              <a:gd name="connsiteX14" fmla="*/ 6762 w 35908"/>
              <a:gd name="connsiteY14" fmla="*/ 2667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08" h="8378">
                <a:moveTo>
                  <a:pt x="0" y="1715"/>
                </a:moveTo>
                <a:cubicBezTo>
                  <a:pt x="5905" y="3620"/>
                  <a:pt x="11239" y="5239"/>
                  <a:pt x="17240" y="4858"/>
                </a:cubicBezTo>
                <a:cubicBezTo>
                  <a:pt x="19240" y="6477"/>
                  <a:pt x="24098" y="5905"/>
                  <a:pt x="27908" y="6477"/>
                </a:cubicBezTo>
                <a:cubicBezTo>
                  <a:pt x="28289" y="5620"/>
                  <a:pt x="25908" y="6382"/>
                  <a:pt x="25717" y="5429"/>
                </a:cubicBezTo>
                <a:cubicBezTo>
                  <a:pt x="27908" y="5048"/>
                  <a:pt x="29432" y="6667"/>
                  <a:pt x="31718" y="6667"/>
                </a:cubicBezTo>
                <a:cubicBezTo>
                  <a:pt x="31432" y="8096"/>
                  <a:pt x="30289" y="7239"/>
                  <a:pt x="29718" y="7810"/>
                </a:cubicBezTo>
                <a:cubicBezTo>
                  <a:pt x="31528" y="9430"/>
                  <a:pt x="34290" y="6953"/>
                  <a:pt x="35909" y="8096"/>
                </a:cubicBezTo>
                <a:cubicBezTo>
                  <a:pt x="30289" y="4286"/>
                  <a:pt x="20002" y="4572"/>
                  <a:pt x="11620" y="3048"/>
                </a:cubicBezTo>
                <a:cubicBezTo>
                  <a:pt x="11620" y="3239"/>
                  <a:pt x="11716" y="3334"/>
                  <a:pt x="11811" y="3334"/>
                </a:cubicBezTo>
                <a:cubicBezTo>
                  <a:pt x="9525" y="2477"/>
                  <a:pt x="4191" y="1143"/>
                  <a:pt x="571" y="0"/>
                </a:cubicBezTo>
                <a:cubicBezTo>
                  <a:pt x="762" y="1238"/>
                  <a:pt x="2095" y="762"/>
                  <a:pt x="2762" y="1334"/>
                </a:cubicBezTo>
                <a:cubicBezTo>
                  <a:pt x="2000" y="2667"/>
                  <a:pt x="952" y="762"/>
                  <a:pt x="0" y="1715"/>
                </a:cubicBezTo>
                <a:close/>
                <a:moveTo>
                  <a:pt x="6762" y="2667"/>
                </a:moveTo>
                <a:cubicBezTo>
                  <a:pt x="5810" y="3239"/>
                  <a:pt x="4572" y="2381"/>
                  <a:pt x="3810" y="1905"/>
                </a:cubicBezTo>
                <a:cubicBezTo>
                  <a:pt x="4763" y="1619"/>
                  <a:pt x="6286" y="1524"/>
                  <a:pt x="6762" y="2667"/>
                </a:cubicBezTo>
                <a:close/>
              </a:path>
            </a:pathLst>
          </a:custGeom>
          <a:solidFill>
            <a:srgbClr val="237E85"/>
          </a:solidFill>
          <a:ln w="9525" cap="flat">
            <a:noFill/>
            <a:prstDash val="solid"/>
            <a:miter/>
          </a:ln>
        </p:spPr>
        <p:txBody>
          <a:bodyPr rtlCol="0" anchor="ctr"/>
          <a:lstStyle/>
          <a:p>
            <a:endParaRPr lang="en-US"/>
          </a:p>
        </p:txBody>
      </p:sp>
      <p:sp>
        <p:nvSpPr>
          <p:cNvPr id="1046" name="צורה חופשית: צורה 1019">
            <a:extLst>
              <a:ext uri="{FF2B5EF4-FFF2-40B4-BE49-F238E27FC236}">
                <a16:creationId xmlns:a16="http://schemas.microsoft.com/office/drawing/2014/main" id="{B4C9D93F-5D3D-4B8D-8970-D18DDDE016EA}"/>
              </a:ext>
            </a:extLst>
          </p:cNvPr>
          <p:cNvSpPr/>
          <p:nvPr userDrawn="1"/>
        </p:nvSpPr>
        <p:spPr>
          <a:xfrm>
            <a:off x="5678233" y="82306"/>
            <a:ext cx="2190" cy="1227"/>
          </a:xfrm>
          <a:custGeom>
            <a:avLst/>
            <a:gdLst>
              <a:gd name="connsiteX0" fmla="*/ 0 w 2190"/>
              <a:gd name="connsiteY0" fmla="*/ 180 h 1227"/>
              <a:gd name="connsiteX1" fmla="*/ 2191 w 2190"/>
              <a:gd name="connsiteY1" fmla="*/ 1228 h 1227"/>
              <a:gd name="connsiteX2" fmla="*/ 0 w 2190"/>
              <a:gd name="connsiteY2" fmla="*/ 180 h 1227"/>
            </a:gdLst>
            <a:ahLst/>
            <a:cxnLst>
              <a:cxn ang="0">
                <a:pos x="connsiteX0" y="connsiteY0"/>
              </a:cxn>
              <a:cxn ang="0">
                <a:pos x="connsiteX1" y="connsiteY1"/>
              </a:cxn>
              <a:cxn ang="0">
                <a:pos x="connsiteX2" y="connsiteY2"/>
              </a:cxn>
            </a:cxnLst>
            <a:rect l="l" t="t" r="r" b="b"/>
            <a:pathLst>
              <a:path w="2190" h="1227">
                <a:moveTo>
                  <a:pt x="0" y="180"/>
                </a:moveTo>
                <a:cubicBezTo>
                  <a:pt x="476" y="847"/>
                  <a:pt x="1619" y="751"/>
                  <a:pt x="2191" y="1228"/>
                </a:cubicBezTo>
                <a:cubicBezTo>
                  <a:pt x="1905" y="-392"/>
                  <a:pt x="571" y="-11"/>
                  <a:pt x="0" y="180"/>
                </a:cubicBezTo>
                <a:close/>
              </a:path>
            </a:pathLst>
          </a:custGeom>
          <a:solidFill>
            <a:srgbClr val="237E85"/>
          </a:solidFill>
          <a:ln w="9525" cap="flat">
            <a:noFill/>
            <a:prstDash val="solid"/>
            <a:miter/>
          </a:ln>
        </p:spPr>
        <p:txBody>
          <a:bodyPr rtlCol="0" anchor="ctr"/>
          <a:lstStyle/>
          <a:p>
            <a:endParaRPr lang="en-US"/>
          </a:p>
        </p:txBody>
      </p:sp>
      <p:sp>
        <p:nvSpPr>
          <p:cNvPr id="1047" name="צורה חופשית: צורה 1020">
            <a:extLst>
              <a:ext uri="{FF2B5EF4-FFF2-40B4-BE49-F238E27FC236}">
                <a16:creationId xmlns:a16="http://schemas.microsoft.com/office/drawing/2014/main" id="{31E9964B-14D9-4A95-858B-217A9EDDD080}"/>
              </a:ext>
            </a:extLst>
          </p:cNvPr>
          <p:cNvSpPr/>
          <p:nvPr userDrawn="1"/>
        </p:nvSpPr>
        <p:spPr>
          <a:xfrm>
            <a:off x="5682138" y="80867"/>
            <a:ext cx="4000" cy="3180"/>
          </a:xfrm>
          <a:custGeom>
            <a:avLst/>
            <a:gdLst>
              <a:gd name="connsiteX0" fmla="*/ 1524 w 4000"/>
              <a:gd name="connsiteY0" fmla="*/ 1334 h 3180"/>
              <a:gd name="connsiteX1" fmla="*/ 762 w 4000"/>
              <a:gd name="connsiteY1" fmla="*/ 2953 h 3180"/>
              <a:gd name="connsiteX2" fmla="*/ 2763 w 4000"/>
              <a:gd name="connsiteY2" fmla="*/ 2858 h 3180"/>
              <a:gd name="connsiteX3" fmla="*/ 1905 w 4000"/>
              <a:gd name="connsiteY3" fmla="*/ 2381 h 3180"/>
              <a:gd name="connsiteX4" fmla="*/ 4000 w 4000"/>
              <a:gd name="connsiteY4" fmla="*/ 1619 h 3180"/>
              <a:gd name="connsiteX5" fmla="*/ 0 w 4000"/>
              <a:gd name="connsiteY5" fmla="*/ 0 h 3180"/>
              <a:gd name="connsiteX6" fmla="*/ 1524 w 4000"/>
              <a:gd name="connsiteY6" fmla="*/ 1334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 h="3180">
                <a:moveTo>
                  <a:pt x="1524" y="1334"/>
                </a:moveTo>
                <a:cubicBezTo>
                  <a:pt x="667" y="2477"/>
                  <a:pt x="95" y="2000"/>
                  <a:pt x="762" y="2953"/>
                </a:cubicBezTo>
                <a:cubicBezTo>
                  <a:pt x="1238" y="2286"/>
                  <a:pt x="2096" y="3810"/>
                  <a:pt x="2763" y="2858"/>
                </a:cubicBezTo>
                <a:cubicBezTo>
                  <a:pt x="2857" y="2096"/>
                  <a:pt x="2191" y="2572"/>
                  <a:pt x="1905" y="2381"/>
                </a:cubicBezTo>
                <a:cubicBezTo>
                  <a:pt x="2381" y="1143"/>
                  <a:pt x="3239" y="2572"/>
                  <a:pt x="4000" y="1619"/>
                </a:cubicBezTo>
                <a:cubicBezTo>
                  <a:pt x="2857" y="762"/>
                  <a:pt x="1810" y="953"/>
                  <a:pt x="0" y="0"/>
                </a:cubicBezTo>
                <a:cubicBezTo>
                  <a:pt x="0" y="1334"/>
                  <a:pt x="1429" y="381"/>
                  <a:pt x="1524" y="1334"/>
                </a:cubicBezTo>
                <a:close/>
              </a:path>
            </a:pathLst>
          </a:custGeom>
          <a:solidFill>
            <a:srgbClr val="237E85"/>
          </a:solidFill>
          <a:ln w="9525" cap="flat">
            <a:noFill/>
            <a:prstDash val="solid"/>
            <a:miter/>
          </a:ln>
        </p:spPr>
        <p:txBody>
          <a:bodyPr rtlCol="0" anchor="ctr"/>
          <a:lstStyle/>
          <a:p>
            <a:endParaRPr lang="en-US"/>
          </a:p>
        </p:txBody>
      </p:sp>
      <p:sp>
        <p:nvSpPr>
          <p:cNvPr id="1048" name="צורה חופשית: צורה 1021">
            <a:extLst>
              <a:ext uri="{FF2B5EF4-FFF2-40B4-BE49-F238E27FC236}">
                <a16:creationId xmlns:a16="http://schemas.microsoft.com/office/drawing/2014/main" id="{E4E72F36-36D3-48C0-B467-557A69B203BE}"/>
              </a:ext>
            </a:extLst>
          </p:cNvPr>
          <p:cNvSpPr/>
          <p:nvPr userDrawn="1"/>
        </p:nvSpPr>
        <p:spPr>
          <a:xfrm>
            <a:off x="5583078" y="70206"/>
            <a:ext cx="148494" cy="97070"/>
          </a:xfrm>
          <a:custGeom>
            <a:avLst/>
            <a:gdLst>
              <a:gd name="connsiteX0" fmla="*/ 0 w 148494"/>
              <a:gd name="connsiteY0" fmla="*/ 55714 h 97070"/>
              <a:gd name="connsiteX1" fmla="*/ 1238 w 148494"/>
              <a:gd name="connsiteY1" fmla="*/ 55810 h 97070"/>
              <a:gd name="connsiteX2" fmla="*/ 381 w 148494"/>
              <a:gd name="connsiteY2" fmla="*/ 57143 h 97070"/>
              <a:gd name="connsiteX3" fmla="*/ 1333 w 148494"/>
              <a:gd name="connsiteY3" fmla="*/ 56857 h 97070"/>
              <a:gd name="connsiteX4" fmla="*/ 1810 w 148494"/>
              <a:gd name="connsiteY4" fmla="*/ 59048 h 97070"/>
              <a:gd name="connsiteX5" fmla="*/ 4381 w 148494"/>
              <a:gd name="connsiteY5" fmla="*/ 61810 h 97070"/>
              <a:gd name="connsiteX6" fmla="*/ 3429 w 148494"/>
              <a:gd name="connsiteY6" fmla="*/ 62763 h 97070"/>
              <a:gd name="connsiteX7" fmla="*/ 3524 w 148494"/>
              <a:gd name="connsiteY7" fmla="*/ 62096 h 97070"/>
              <a:gd name="connsiteX8" fmla="*/ 2571 w 148494"/>
              <a:gd name="connsiteY8" fmla="*/ 64477 h 97070"/>
              <a:gd name="connsiteX9" fmla="*/ 1238 w 148494"/>
              <a:gd name="connsiteY9" fmla="*/ 65049 h 97070"/>
              <a:gd name="connsiteX10" fmla="*/ 2286 w 148494"/>
              <a:gd name="connsiteY10" fmla="*/ 65144 h 97070"/>
              <a:gd name="connsiteX11" fmla="*/ 2667 w 148494"/>
              <a:gd name="connsiteY11" fmla="*/ 66954 h 97070"/>
              <a:gd name="connsiteX12" fmla="*/ 2286 w 148494"/>
              <a:gd name="connsiteY12" fmla="*/ 69049 h 97070"/>
              <a:gd name="connsiteX13" fmla="*/ 1524 w 148494"/>
              <a:gd name="connsiteY13" fmla="*/ 69716 h 97070"/>
              <a:gd name="connsiteX14" fmla="*/ 4286 w 148494"/>
              <a:gd name="connsiteY14" fmla="*/ 70002 h 97070"/>
              <a:gd name="connsiteX15" fmla="*/ 4381 w 148494"/>
              <a:gd name="connsiteY15" fmla="*/ 70764 h 97070"/>
              <a:gd name="connsiteX16" fmla="*/ 4000 w 148494"/>
              <a:gd name="connsiteY16" fmla="*/ 72478 h 97070"/>
              <a:gd name="connsiteX17" fmla="*/ 4667 w 148494"/>
              <a:gd name="connsiteY17" fmla="*/ 73240 h 97070"/>
              <a:gd name="connsiteX18" fmla="*/ 3810 w 148494"/>
              <a:gd name="connsiteY18" fmla="*/ 74955 h 97070"/>
              <a:gd name="connsiteX19" fmla="*/ 6953 w 148494"/>
              <a:gd name="connsiteY19" fmla="*/ 73812 h 97070"/>
              <a:gd name="connsiteX20" fmla="*/ 6572 w 148494"/>
              <a:gd name="connsiteY20" fmla="*/ 72669 h 97070"/>
              <a:gd name="connsiteX21" fmla="*/ 11335 w 148494"/>
              <a:gd name="connsiteY21" fmla="*/ 77717 h 97070"/>
              <a:gd name="connsiteX22" fmla="*/ 12572 w 148494"/>
              <a:gd name="connsiteY22" fmla="*/ 79241 h 97070"/>
              <a:gd name="connsiteX23" fmla="*/ 17050 w 148494"/>
              <a:gd name="connsiteY23" fmla="*/ 79717 h 97070"/>
              <a:gd name="connsiteX24" fmla="*/ 15144 w 148494"/>
              <a:gd name="connsiteY24" fmla="*/ 80956 h 97070"/>
              <a:gd name="connsiteX25" fmla="*/ 18288 w 148494"/>
              <a:gd name="connsiteY25" fmla="*/ 82384 h 97070"/>
              <a:gd name="connsiteX26" fmla="*/ 18859 w 148494"/>
              <a:gd name="connsiteY26" fmla="*/ 81718 h 97070"/>
              <a:gd name="connsiteX27" fmla="*/ 18479 w 148494"/>
              <a:gd name="connsiteY27" fmla="*/ 82003 h 97070"/>
              <a:gd name="connsiteX28" fmla="*/ 32195 w 148494"/>
              <a:gd name="connsiteY28" fmla="*/ 83146 h 97070"/>
              <a:gd name="connsiteX29" fmla="*/ 32099 w 148494"/>
              <a:gd name="connsiteY29" fmla="*/ 82099 h 97070"/>
              <a:gd name="connsiteX30" fmla="*/ 32671 w 148494"/>
              <a:gd name="connsiteY30" fmla="*/ 82861 h 97070"/>
              <a:gd name="connsiteX31" fmla="*/ 35147 w 148494"/>
              <a:gd name="connsiteY31" fmla="*/ 84194 h 97070"/>
              <a:gd name="connsiteX32" fmla="*/ 35719 w 148494"/>
              <a:gd name="connsiteY32" fmla="*/ 82480 h 97070"/>
              <a:gd name="connsiteX33" fmla="*/ 38100 w 148494"/>
              <a:gd name="connsiteY33" fmla="*/ 83432 h 97070"/>
              <a:gd name="connsiteX34" fmla="*/ 37147 w 148494"/>
              <a:gd name="connsiteY34" fmla="*/ 82575 h 97070"/>
              <a:gd name="connsiteX35" fmla="*/ 38862 w 148494"/>
              <a:gd name="connsiteY35" fmla="*/ 82765 h 97070"/>
              <a:gd name="connsiteX36" fmla="*/ 38290 w 148494"/>
              <a:gd name="connsiteY36" fmla="*/ 83051 h 97070"/>
              <a:gd name="connsiteX37" fmla="*/ 39243 w 148494"/>
              <a:gd name="connsiteY37" fmla="*/ 83527 h 97070"/>
              <a:gd name="connsiteX38" fmla="*/ 39148 w 148494"/>
              <a:gd name="connsiteY38" fmla="*/ 82765 h 97070"/>
              <a:gd name="connsiteX39" fmla="*/ 43434 w 148494"/>
              <a:gd name="connsiteY39" fmla="*/ 83623 h 97070"/>
              <a:gd name="connsiteX40" fmla="*/ 43339 w 148494"/>
              <a:gd name="connsiteY40" fmla="*/ 84670 h 97070"/>
              <a:gd name="connsiteX41" fmla="*/ 45053 w 148494"/>
              <a:gd name="connsiteY41" fmla="*/ 84861 h 97070"/>
              <a:gd name="connsiteX42" fmla="*/ 43719 w 148494"/>
              <a:gd name="connsiteY42" fmla="*/ 84004 h 97070"/>
              <a:gd name="connsiteX43" fmla="*/ 47720 w 148494"/>
              <a:gd name="connsiteY43" fmla="*/ 84480 h 97070"/>
              <a:gd name="connsiteX44" fmla="*/ 46101 w 148494"/>
              <a:gd name="connsiteY44" fmla="*/ 84956 h 97070"/>
              <a:gd name="connsiteX45" fmla="*/ 49149 w 148494"/>
              <a:gd name="connsiteY45" fmla="*/ 85718 h 97070"/>
              <a:gd name="connsiteX46" fmla="*/ 50292 w 148494"/>
              <a:gd name="connsiteY46" fmla="*/ 85147 h 97070"/>
              <a:gd name="connsiteX47" fmla="*/ 50292 w 148494"/>
              <a:gd name="connsiteY47" fmla="*/ 86194 h 97070"/>
              <a:gd name="connsiteX48" fmla="*/ 53911 w 148494"/>
              <a:gd name="connsiteY48" fmla="*/ 86956 h 97070"/>
              <a:gd name="connsiteX49" fmla="*/ 52768 w 148494"/>
              <a:gd name="connsiteY49" fmla="*/ 86099 h 97070"/>
              <a:gd name="connsiteX50" fmla="*/ 55626 w 148494"/>
              <a:gd name="connsiteY50" fmla="*/ 86766 h 97070"/>
              <a:gd name="connsiteX51" fmla="*/ 54102 w 148494"/>
              <a:gd name="connsiteY51" fmla="*/ 87623 h 97070"/>
              <a:gd name="connsiteX52" fmla="*/ 55054 w 148494"/>
              <a:gd name="connsiteY52" fmla="*/ 88480 h 97070"/>
              <a:gd name="connsiteX53" fmla="*/ 55054 w 148494"/>
              <a:gd name="connsiteY53" fmla="*/ 87433 h 97070"/>
              <a:gd name="connsiteX54" fmla="*/ 68199 w 148494"/>
              <a:gd name="connsiteY54" fmla="*/ 90862 h 97070"/>
              <a:gd name="connsiteX55" fmla="*/ 67913 w 148494"/>
              <a:gd name="connsiteY55" fmla="*/ 90481 h 97070"/>
              <a:gd name="connsiteX56" fmla="*/ 83629 w 148494"/>
              <a:gd name="connsiteY56" fmla="*/ 92576 h 97070"/>
              <a:gd name="connsiteX57" fmla="*/ 82677 w 148494"/>
              <a:gd name="connsiteY57" fmla="*/ 93148 h 97070"/>
              <a:gd name="connsiteX58" fmla="*/ 86010 w 148494"/>
              <a:gd name="connsiteY58" fmla="*/ 93243 h 97070"/>
              <a:gd name="connsiteX59" fmla="*/ 86010 w 148494"/>
              <a:gd name="connsiteY59" fmla="*/ 94291 h 97070"/>
              <a:gd name="connsiteX60" fmla="*/ 88392 w 148494"/>
              <a:gd name="connsiteY60" fmla="*/ 94672 h 97070"/>
              <a:gd name="connsiteX61" fmla="*/ 87630 w 148494"/>
              <a:gd name="connsiteY61" fmla="*/ 93814 h 97070"/>
              <a:gd name="connsiteX62" fmla="*/ 107537 w 148494"/>
              <a:gd name="connsiteY62" fmla="*/ 95910 h 97070"/>
              <a:gd name="connsiteX63" fmla="*/ 107156 w 148494"/>
              <a:gd name="connsiteY63" fmla="*/ 96196 h 97070"/>
              <a:gd name="connsiteX64" fmla="*/ 122301 w 148494"/>
              <a:gd name="connsiteY64" fmla="*/ 94957 h 97070"/>
              <a:gd name="connsiteX65" fmla="*/ 123158 w 148494"/>
              <a:gd name="connsiteY65" fmla="*/ 96196 h 97070"/>
              <a:gd name="connsiteX66" fmla="*/ 122872 w 148494"/>
              <a:gd name="connsiteY66" fmla="*/ 96862 h 97070"/>
              <a:gd name="connsiteX67" fmla="*/ 124396 w 148494"/>
              <a:gd name="connsiteY67" fmla="*/ 96386 h 97070"/>
              <a:gd name="connsiteX68" fmla="*/ 122872 w 148494"/>
              <a:gd name="connsiteY68" fmla="*/ 94767 h 97070"/>
              <a:gd name="connsiteX69" fmla="*/ 130873 w 148494"/>
              <a:gd name="connsiteY69" fmla="*/ 94576 h 97070"/>
              <a:gd name="connsiteX70" fmla="*/ 132969 w 148494"/>
              <a:gd name="connsiteY70" fmla="*/ 93814 h 97070"/>
              <a:gd name="connsiteX71" fmla="*/ 131445 w 148494"/>
              <a:gd name="connsiteY71" fmla="*/ 92481 h 97070"/>
              <a:gd name="connsiteX72" fmla="*/ 135064 w 148494"/>
              <a:gd name="connsiteY72" fmla="*/ 93052 h 97070"/>
              <a:gd name="connsiteX73" fmla="*/ 135160 w 148494"/>
              <a:gd name="connsiteY73" fmla="*/ 92671 h 97070"/>
              <a:gd name="connsiteX74" fmla="*/ 135541 w 148494"/>
              <a:gd name="connsiteY74" fmla="*/ 92386 h 97070"/>
              <a:gd name="connsiteX75" fmla="*/ 134778 w 148494"/>
              <a:gd name="connsiteY75" fmla="*/ 91909 h 97070"/>
              <a:gd name="connsiteX76" fmla="*/ 135731 w 148494"/>
              <a:gd name="connsiteY76" fmla="*/ 91719 h 97070"/>
              <a:gd name="connsiteX77" fmla="*/ 137160 w 148494"/>
              <a:gd name="connsiteY77" fmla="*/ 90481 h 97070"/>
              <a:gd name="connsiteX78" fmla="*/ 136874 w 148494"/>
              <a:gd name="connsiteY78" fmla="*/ 87909 h 97070"/>
              <a:gd name="connsiteX79" fmla="*/ 136017 w 148494"/>
              <a:gd name="connsiteY79" fmla="*/ 85242 h 97070"/>
              <a:gd name="connsiteX80" fmla="*/ 137350 w 148494"/>
              <a:gd name="connsiteY80" fmla="*/ 81146 h 97070"/>
              <a:gd name="connsiteX81" fmla="*/ 139541 w 148494"/>
              <a:gd name="connsiteY81" fmla="*/ 81813 h 97070"/>
              <a:gd name="connsiteX82" fmla="*/ 138874 w 148494"/>
              <a:gd name="connsiteY82" fmla="*/ 80670 h 97070"/>
              <a:gd name="connsiteX83" fmla="*/ 140208 w 148494"/>
              <a:gd name="connsiteY83" fmla="*/ 76955 h 97070"/>
              <a:gd name="connsiteX84" fmla="*/ 140684 w 148494"/>
              <a:gd name="connsiteY84" fmla="*/ 76288 h 97070"/>
              <a:gd name="connsiteX85" fmla="*/ 141065 w 148494"/>
              <a:gd name="connsiteY85" fmla="*/ 77431 h 97070"/>
              <a:gd name="connsiteX86" fmla="*/ 140017 w 148494"/>
              <a:gd name="connsiteY86" fmla="*/ 75145 h 97070"/>
              <a:gd name="connsiteX87" fmla="*/ 141827 w 148494"/>
              <a:gd name="connsiteY87" fmla="*/ 74002 h 97070"/>
              <a:gd name="connsiteX88" fmla="*/ 140875 w 148494"/>
              <a:gd name="connsiteY88" fmla="*/ 73526 h 97070"/>
              <a:gd name="connsiteX89" fmla="*/ 142398 w 148494"/>
              <a:gd name="connsiteY89" fmla="*/ 73050 h 97070"/>
              <a:gd name="connsiteX90" fmla="*/ 141255 w 148494"/>
              <a:gd name="connsiteY90" fmla="*/ 72478 h 97070"/>
              <a:gd name="connsiteX91" fmla="*/ 141541 w 148494"/>
              <a:gd name="connsiteY91" fmla="*/ 70764 h 97070"/>
              <a:gd name="connsiteX92" fmla="*/ 141160 w 148494"/>
              <a:gd name="connsiteY92" fmla="*/ 69621 h 97070"/>
              <a:gd name="connsiteX93" fmla="*/ 141827 w 148494"/>
              <a:gd name="connsiteY93" fmla="*/ 68668 h 97070"/>
              <a:gd name="connsiteX94" fmla="*/ 141160 w 148494"/>
              <a:gd name="connsiteY94" fmla="*/ 68192 h 97070"/>
              <a:gd name="connsiteX95" fmla="*/ 143065 w 148494"/>
              <a:gd name="connsiteY95" fmla="*/ 66382 h 97070"/>
              <a:gd name="connsiteX96" fmla="*/ 141732 w 148494"/>
              <a:gd name="connsiteY96" fmla="*/ 65811 h 97070"/>
              <a:gd name="connsiteX97" fmla="*/ 141541 w 148494"/>
              <a:gd name="connsiteY97" fmla="*/ 63620 h 97070"/>
              <a:gd name="connsiteX98" fmla="*/ 142113 w 148494"/>
              <a:gd name="connsiteY98" fmla="*/ 63334 h 97070"/>
              <a:gd name="connsiteX99" fmla="*/ 141827 w 148494"/>
              <a:gd name="connsiteY99" fmla="*/ 61810 h 97070"/>
              <a:gd name="connsiteX100" fmla="*/ 142208 w 148494"/>
              <a:gd name="connsiteY100" fmla="*/ 60763 h 97070"/>
              <a:gd name="connsiteX101" fmla="*/ 144113 w 148494"/>
              <a:gd name="connsiteY101" fmla="*/ 60001 h 97070"/>
              <a:gd name="connsiteX102" fmla="*/ 141827 w 148494"/>
              <a:gd name="connsiteY102" fmla="*/ 60001 h 97070"/>
              <a:gd name="connsiteX103" fmla="*/ 141637 w 148494"/>
              <a:gd name="connsiteY103" fmla="*/ 56381 h 97070"/>
              <a:gd name="connsiteX104" fmla="*/ 143541 w 148494"/>
              <a:gd name="connsiteY104" fmla="*/ 57048 h 97070"/>
              <a:gd name="connsiteX105" fmla="*/ 143256 w 148494"/>
              <a:gd name="connsiteY105" fmla="*/ 58762 h 97070"/>
              <a:gd name="connsiteX106" fmla="*/ 143637 w 148494"/>
              <a:gd name="connsiteY106" fmla="*/ 56667 h 97070"/>
              <a:gd name="connsiteX107" fmla="*/ 144589 w 148494"/>
              <a:gd name="connsiteY107" fmla="*/ 56095 h 97070"/>
              <a:gd name="connsiteX108" fmla="*/ 144399 w 148494"/>
              <a:gd name="connsiteY108" fmla="*/ 48571 h 97070"/>
              <a:gd name="connsiteX109" fmla="*/ 145828 w 148494"/>
              <a:gd name="connsiteY109" fmla="*/ 48475 h 97070"/>
              <a:gd name="connsiteX110" fmla="*/ 144494 w 148494"/>
              <a:gd name="connsiteY110" fmla="*/ 47904 h 97070"/>
              <a:gd name="connsiteX111" fmla="*/ 146685 w 148494"/>
              <a:gd name="connsiteY111" fmla="*/ 45713 h 97070"/>
              <a:gd name="connsiteX112" fmla="*/ 145922 w 148494"/>
              <a:gd name="connsiteY112" fmla="*/ 44856 h 97070"/>
              <a:gd name="connsiteX113" fmla="*/ 148494 w 148494"/>
              <a:gd name="connsiteY113" fmla="*/ 43522 h 97070"/>
              <a:gd name="connsiteX114" fmla="*/ 145732 w 148494"/>
              <a:gd name="connsiteY114" fmla="*/ 40284 h 97070"/>
              <a:gd name="connsiteX115" fmla="*/ 145542 w 148494"/>
              <a:gd name="connsiteY115" fmla="*/ 40284 h 97070"/>
              <a:gd name="connsiteX116" fmla="*/ 144780 w 148494"/>
              <a:gd name="connsiteY116" fmla="*/ 36950 h 97070"/>
              <a:gd name="connsiteX117" fmla="*/ 144113 w 148494"/>
              <a:gd name="connsiteY117" fmla="*/ 28282 h 97070"/>
              <a:gd name="connsiteX118" fmla="*/ 146495 w 148494"/>
              <a:gd name="connsiteY118" fmla="*/ 26187 h 97070"/>
              <a:gd name="connsiteX119" fmla="*/ 140684 w 148494"/>
              <a:gd name="connsiteY119" fmla="*/ 22758 h 97070"/>
              <a:gd name="connsiteX120" fmla="*/ 131064 w 148494"/>
              <a:gd name="connsiteY120" fmla="*/ 20186 h 97070"/>
              <a:gd name="connsiteX121" fmla="*/ 131254 w 148494"/>
              <a:gd name="connsiteY121" fmla="*/ 19900 h 97070"/>
              <a:gd name="connsiteX122" fmla="*/ 112204 w 148494"/>
              <a:gd name="connsiteY122" fmla="*/ 18472 h 97070"/>
              <a:gd name="connsiteX123" fmla="*/ 112871 w 148494"/>
              <a:gd name="connsiteY123" fmla="*/ 19329 h 97070"/>
              <a:gd name="connsiteX124" fmla="*/ 111061 w 148494"/>
              <a:gd name="connsiteY124" fmla="*/ 19043 h 97070"/>
              <a:gd name="connsiteX125" fmla="*/ 103632 w 148494"/>
              <a:gd name="connsiteY125" fmla="*/ 17614 h 97070"/>
              <a:gd name="connsiteX126" fmla="*/ 104298 w 148494"/>
              <a:gd name="connsiteY126" fmla="*/ 16948 h 97070"/>
              <a:gd name="connsiteX127" fmla="*/ 80867 w 148494"/>
              <a:gd name="connsiteY127" fmla="*/ 11328 h 97070"/>
              <a:gd name="connsiteX128" fmla="*/ 80772 w 148494"/>
              <a:gd name="connsiteY128" fmla="*/ 11995 h 97070"/>
              <a:gd name="connsiteX129" fmla="*/ 76390 w 148494"/>
              <a:gd name="connsiteY129" fmla="*/ 10756 h 97070"/>
              <a:gd name="connsiteX130" fmla="*/ 86487 w 148494"/>
              <a:gd name="connsiteY130" fmla="*/ 14185 h 97070"/>
              <a:gd name="connsiteX131" fmla="*/ 78010 w 148494"/>
              <a:gd name="connsiteY131" fmla="*/ 13804 h 97070"/>
              <a:gd name="connsiteX132" fmla="*/ 83820 w 148494"/>
              <a:gd name="connsiteY132" fmla="*/ 15233 h 97070"/>
              <a:gd name="connsiteX133" fmla="*/ 74485 w 148494"/>
              <a:gd name="connsiteY133" fmla="*/ 14376 h 97070"/>
              <a:gd name="connsiteX134" fmla="*/ 77533 w 148494"/>
              <a:gd name="connsiteY134" fmla="*/ 14376 h 97070"/>
              <a:gd name="connsiteX135" fmla="*/ 74771 w 148494"/>
              <a:gd name="connsiteY135" fmla="*/ 12947 h 97070"/>
              <a:gd name="connsiteX136" fmla="*/ 50578 w 148494"/>
              <a:gd name="connsiteY136" fmla="*/ 8947 h 97070"/>
              <a:gd name="connsiteX137" fmla="*/ 49053 w 148494"/>
              <a:gd name="connsiteY137" fmla="*/ 8089 h 97070"/>
              <a:gd name="connsiteX138" fmla="*/ 28575 w 148494"/>
              <a:gd name="connsiteY138" fmla="*/ 6184 h 97070"/>
              <a:gd name="connsiteX139" fmla="*/ 28956 w 148494"/>
              <a:gd name="connsiteY139" fmla="*/ 5899 h 97070"/>
              <a:gd name="connsiteX140" fmla="*/ 23336 w 148494"/>
              <a:gd name="connsiteY140" fmla="*/ 4279 h 97070"/>
              <a:gd name="connsiteX141" fmla="*/ 25051 w 148494"/>
              <a:gd name="connsiteY141" fmla="*/ 3708 h 97070"/>
              <a:gd name="connsiteX142" fmla="*/ 22193 w 148494"/>
              <a:gd name="connsiteY142" fmla="*/ 3422 h 97070"/>
              <a:gd name="connsiteX143" fmla="*/ 22955 w 148494"/>
              <a:gd name="connsiteY143" fmla="*/ 3136 h 97070"/>
              <a:gd name="connsiteX144" fmla="*/ 20764 w 148494"/>
              <a:gd name="connsiteY144" fmla="*/ 1136 h 97070"/>
              <a:gd name="connsiteX145" fmla="*/ 21241 w 148494"/>
              <a:gd name="connsiteY145" fmla="*/ 469 h 97070"/>
              <a:gd name="connsiteX146" fmla="*/ 20193 w 148494"/>
              <a:gd name="connsiteY146" fmla="*/ 374 h 97070"/>
              <a:gd name="connsiteX147" fmla="*/ 22097 w 148494"/>
              <a:gd name="connsiteY147" fmla="*/ 2660 h 97070"/>
              <a:gd name="connsiteX148" fmla="*/ 18859 w 148494"/>
              <a:gd name="connsiteY148" fmla="*/ 4089 h 97070"/>
              <a:gd name="connsiteX149" fmla="*/ 24289 w 148494"/>
              <a:gd name="connsiteY149" fmla="*/ 5708 h 97070"/>
              <a:gd name="connsiteX150" fmla="*/ 23813 w 148494"/>
              <a:gd name="connsiteY150" fmla="*/ 6375 h 97070"/>
              <a:gd name="connsiteX151" fmla="*/ 24574 w 148494"/>
              <a:gd name="connsiteY151" fmla="*/ 6089 h 97070"/>
              <a:gd name="connsiteX152" fmla="*/ 24765 w 148494"/>
              <a:gd name="connsiteY152" fmla="*/ 7899 h 97070"/>
              <a:gd name="connsiteX153" fmla="*/ 15907 w 148494"/>
              <a:gd name="connsiteY153" fmla="*/ 5518 h 97070"/>
              <a:gd name="connsiteX154" fmla="*/ 17812 w 148494"/>
              <a:gd name="connsiteY154" fmla="*/ 6470 h 97070"/>
              <a:gd name="connsiteX155" fmla="*/ 17240 w 148494"/>
              <a:gd name="connsiteY155" fmla="*/ 6756 h 97070"/>
              <a:gd name="connsiteX156" fmla="*/ 21621 w 148494"/>
              <a:gd name="connsiteY156" fmla="*/ 7899 h 97070"/>
              <a:gd name="connsiteX157" fmla="*/ 15526 w 148494"/>
              <a:gd name="connsiteY157" fmla="*/ 7232 h 97070"/>
              <a:gd name="connsiteX158" fmla="*/ 16097 w 148494"/>
              <a:gd name="connsiteY158" fmla="*/ 6946 h 97070"/>
              <a:gd name="connsiteX159" fmla="*/ 13335 w 148494"/>
              <a:gd name="connsiteY159" fmla="*/ 7327 h 97070"/>
              <a:gd name="connsiteX160" fmla="*/ 14954 w 148494"/>
              <a:gd name="connsiteY160" fmla="*/ 7518 h 97070"/>
              <a:gd name="connsiteX161" fmla="*/ 13621 w 148494"/>
              <a:gd name="connsiteY161" fmla="*/ 8089 h 97070"/>
              <a:gd name="connsiteX162" fmla="*/ 10573 w 148494"/>
              <a:gd name="connsiteY162" fmla="*/ 9518 h 97070"/>
              <a:gd name="connsiteX163" fmla="*/ 11430 w 148494"/>
              <a:gd name="connsiteY163" fmla="*/ 8566 h 97070"/>
              <a:gd name="connsiteX164" fmla="*/ 13049 w 148494"/>
              <a:gd name="connsiteY164" fmla="*/ 9042 h 97070"/>
              <a:gd name="connsiteX165" fmla="*/ 12572 w 148494"/>
              <a:gd name="connsiteY165" fmla="*/ 8280 h 97070"/>
              <a:gd name="connsiteX166" fmla="*/ 12954 w 148494"/>
              <a:gd name="connsiteY166" fmla="*/ 7994 h 97070"/>
              <a:gd name="connsiteX167" fmla="*/ 9810 w 148494"/>
              <a:gd name="connsiteY167" fmla="*/ 8375 h 97070"/>
              <a:gd name="connsiteX168" fmla="*/ 10191 w 148494"/>
              <a:gd name="connsiteY168" fmla="*/ 10185 h 97070"/>
              <a:gd name="connsiteX169" fmla="*/ 6858 w 148494"/>
              <a:gd name="connsiteY169" fmla="*/ 16948 h 97070"/>
              <a:gd name="connsiteX170" fmla="*/ 9906 w 148494"/>
              <a:gd name="connsiteY170" fmla="*/ 13328 h 97070"/>
              <a:gd name="connsiteX171" fmla="*/ 7905 w 148494"/>
              <a:gd name="connsiteY171" fmla="*/ 17329 h 97070"/>
              <a:gd name="connsiteX172" fmla="*/ 8191 w 148494"/>
              <a:gd name="connsiteY172" fmla="*/ 18091 h 97070"/>
              <a:gd name="connsiteX173" fmla="*/ 9144 w 148494"/>
              <a:gd name="connsiteY173" fmla="*/ 17805 h 97070"/>
              <a:gd name="connsiteX174" fmla="*/ 10001 w 148494"/>
              <a:gd name="connsiteY174" fmla="*/ 16471 h 97070"/>
              <a:gd name="connsiteX175" fmla="*/ 8477 w 148494"/>
              <a:gd name="connsiteY175" fmla="*/ 18757 h 97070"/>
              <a:gd name="connsiteX176" fmla="*/ 8572 w 148494"/>
              <a:gd name="connsiteY176" fmla="*/ 21234 h 97070"/>
              <a:gd name="connsiteX177" fmla="*/ 10096 w 148494"/>
              <a:gd name="connsiteY177" fmla="*/ 18567 h 97070"/>
              <a:gd name="connsiteX178" fmla="*/ 9430 w 148494"/>
              <a:gd name="connsiteY178" fmla="*/ 21329 h 97070"/>
              <a:gd name="connsiteX179" fmla="*/ 8572 w 148494"/>
              <a:gd name="connsiteY179" fmla="*/ 21234 h 97070"/>
              <a:gd name="connsiteX180" fmla="*/ 7144 w 148494"/>
              <a:gd name="connsiteY180" fmla="*/ 24949 h 97070"/>
              <a:gd name="connsiteX181" fmla="*/ 6762 w 148494"/>
              <a:gd name="connsiteY181" fmla="*/ 27044 h 97070"/>
              <a:gd name="connsiteX182" fmla="*/ 7334 w 148494"/>
              <a:gd name="connsiteY182" fmla="*/ 28187 h 97070"/>
              <a:gd name="connsiteX183" fmla="*/ 5715 w 148494"/>
              <a:gd name="connsiteY183" fmla="*/ 32283 h 97070"/>
              <a:gd name="connsiteX184" fmla="*/ 6382 w 148494"/>
              <a:gd name="connsiteY184" fmla="*/ 33045 h 97070"/>
              <a:gd name="connsiteX185" fmla="*/ 5524 w 148494"/>
              <a:gd name="connsiteY185" fmla="*/ 36188 h 97070"/>
              <a:gd name="connsiteX186" fmla="*/ 6667 w 148494"/>
              <a:gd name="connsiteY186" fmla="*/ 37045 h 97070"/>
              <a:gd name="connsiteX187" fmla="*/ 5429 w 148494"/>
              <a:gd name="connsiteY187" fmla="*/ 38665 h 97070"/>
              <a:gd name="connsiteX188" fmla="*/ 4763 w 148494"/>
              <a:gd name="connsiteY188" fmla="*/ 41427 h 97070"/>
              <a:gd name="connsiteX189" fmla="*/ 3334 w 148494"/>
              <a:gd name="connsiteY189" fmla="*/ 41332 h 97070"/>
              <a:gd name="connsiteX190" fmla="*/ 4286 w 148494"/>
              <a:gd name="connsiteY190" fmla="*/ 42094 h 97070"/>
              <a:gd name="connsiteX191" fmla="*/ 3047 w 148494"/>
              <a:gd name="connsiteY191" fmla="*/ 43427 h 97070"/>
              <a:gd name="connsiteX192" fmla="*/ 3810 w 148494"/>
              <a:gd name="connsiteY192" fmla="*/ 44951 h 97070"/>
              <a:gd name="connsiteX193" fmla="*/ 476 w 148494"/>
              <a:gd name="connsiteY193" fmla="*/ 53428 h 97070"/>
              <a:gd name="connsiteX194" fmla="*/ 0 w 148494"/>
              <a:gd name="connsiteY194" fmla="*/ 55714 h 97070"/>
              <a:gd name="connsiteX195" fmla="*/ 127254 w 148494"/>
              <a:gd name="connsiteY195" fmla="*/ 22186 h 97070"/>
              <a:gd name="connsiteX196" fmla="*/ 122110 w 148494"/>
              <a:gd name="connsiteY196" fmla="*/ 21043 h 97070"/>
              <a:gd name="connsiteX197" fmla="*/ 127254 w 148494"/>
              <a:gd name="connsiteY197" fmla="*/ 22186 h 97070"/>
              <a:gd name="connsiteX198" fmla="*/ 100203 w 148494"/>
              <a:gd name="connsiteY198" fmla="*/ 17614 h 97070"/>
              <a:gd name="connsiteX199" fmla="*/ 97536 w 148494"/>
              <a:gd name="connsiteY199" fmla="*/ 16852 h 97070"/>
              <a:gd name="connsiteX200" fmla="*/ 100203 w 148494"/>
              <a:gd name="connsiteY200" fmla="*/ 17614 h 97070"/>
              <a:gd name="connsiteX201" fmla="*/ 95250 w 148494"/>
              <a:gd name="connsiteY201" fmla="*/ 16852 h 97070"/>
              <a:gd name="connsiteX202" fmla="*/ 93345 w 148494"/>
              <a:gd name="connsiteY202" fmla="*/ 15900 h 97070"/>
              <a:gd name="connsiteX203" fmla="*/ 95250 w 148494"/>
              <a:gd name="connsiteY203" fmla="*/ 16852 h 97070"/>
              <a:gd name="connsiteX204" fmla="*/ 62769 w 148494"/>
              <a:gd name="connsiteY204" fmla="*/ 87528 h 97070"/>
              <a:gd name="connsiteX205" fmla="*/ 67818 w 148494"/>
              <a:gd name="connsiteY205" fmla="*/ 89623 h 97070"/>
              <a:gd name="connsiteX206" fmla="*/ 58864 w 148494"/>
              <a:gd name="connsiteY206" fmla="*/ 87814 h 97070"/>
              <a:gd name="connsiteX207" fmla="*/ 57435 w 148494"/>
              <a:gd name="connsiteY207" fmla="*/ 87623 h 97070"/>
              <a:gd name="connsiteX208" fmla="*/ 56769 w 148494"/>
              <a:gd name="connsiteY208" fmla="*/ 87147 h 97070"/>
              <a:gd name="connsiteX209" fmla="*/ 63532 w 148494"/>
              <a:gd name="connsiteY209" fmla="*/ 88004 h 97070"/>
              <a:gd name="connsiteX210" fmla="*/ 62769 w 148494"/>
              <a:gd name="connsiteY210" fmla="*/ 87528 h 97070"/>
              <a:gd name="connsiteX211" fmla="*/ 61817 w 148494"/>
              <a:gd name="connsiteY211" fmla="*/ 87433 h 97070"/>
              <a:gd name="connsiteX212" fmla="*/ 59817 w 148494"/>
              <a:gd name="connsiteY212" fmla="*/ 86480 h 97070"/>
              <a:gd name="connsiteX213" fmla="*/ 61817 w 148494"/>
              <a:gd name="connsiteY213" fmla="*/ 87433 h 97070"/>
              <a:gd name="connsiteX214" fmla="*/ 57531 w 148494"/>
              <a:gd name="connsiteY214" fmla="*/ 11709 h 97070"/>
              <a:gd name="connsiteX215" fmla="*/ 55150 w 148494"/>
              <a:gd name="connsiteY215" fmla="*/ 10756 h 97070"/>
              <a:gd name="connsiteX216" fmla="*/ 57531 w 148494"/>
              <a:gd name="connsiteY216" fmla="*/ 11709 h 97070"/>
              <a:gd name="connsiteX217" fmla="*/ 55816 w 148494"/>
              <a:gd name="connsiteY217" fmla="*/ 85623 h 97070"/>
              <a:gd name="connsiteX218" fmla="*/ 53911 w 148494"/>
              <a:gd name="connsiteY218" fmla="*/ 85432 h 97070"/>
              <a:gd name="connsiteX219" fmla="*/ 55816 w 148494"/>
              <a:gd name="connsiteY219" fmla="*/ 85623 h 97070"/>
              <a:gd name="connsiteX220" fmla="*/ 52578 w 148494"/>
              <a:gd name="connsiteY220" fmla="*/ 10375 h 97070"/>
              <a:gd name="connsiteX221" fmla="*/ 49911 w 148494"/>
              <a:gd name="connsiteY221" fmla="*/ 9709 h 97070"/>
              <a:gd name="connsiteX222" fmla="*/ 52578 w 148494"/>
              <a:gd name="connsiteY222" fmla="*/ 10375 h 97070"/>
              <a:gd name="connsiteX223" fmla="*/ 31909 w 148494"/>
              <a:gd name="connsiteY223" fmla="*/ 8756 h 97070"/>
              <a:gd name="connsiteX224" fmla="*/ 33909 w 148494"/>
              <a:gd name="connsiteY224" fmla="*/ 8947 h 97070"/>
              <a:gd name="connsiteX225" fmla="*/ 30575 w 148494"/>
              <a:gd name="connsiteY225" fmla="*/ 9328 h 97070"/>
              <a:gd name="connsiteX226" fmla="*/ 29527 w 148494"/>
              <a:gd name="connsiteY226" fmla="*/ 8851 h 97070"/>
              <a:gd name="connsiteX227" fmla="*/ 30289 w 148494"/>
              <a:gd name="connsiteY227" fmla="*/ 8185 h 97070"/>
              <a:gd name="connsiteX228" fmla="*/ 28098 w 148494"/>
              <a:gd name="connsiteY228" fmla="*/ 6851 h 97070"/>
              <a:gd name="connsiteX229" fmla="*/ 31909 w 148494"/>
              <a:gd name="connsiteY229" fmla="*/ 8756 h 97070"/>
              <a:gd name="connsiteX230" fmla="*/ 9144 w 148494"/>
              <a:gd name="connsiteY230" fmla="*/ 13423 h 97070"/>
              <a:gd name="connsiteX231" fmla="*/ 12287 w 148494"/>
              <a:gd name="connsiteY231" fmla="*/ 10947 h 97070"/>
              <a:gd name="connsiteX232" fmla="*/ 9144 w 148494"/>
              <a:gd name="connsiteY232" fmla="*/ 13423 h 97070"/>
              <a:gd name="connsiteX233" fmla="*/ 9715 w 148494"/>
              <a:gd name="connsiteY233" fmla="*/ 15233 h 97070"/>
              <a:gd name="connsiteX234" fmla="*/ 10668 w 148494"/>
              <a:gd name="connsiteY234" fmla="*/ 14281 h 97070"/>
              <a:gd name="connsiteX235" fmla="*/ 10477 w 148494"/>
              <a:gd name="connsiteY235" fmla="*/ 14662 h 97070"/>
              <a:gd name="connsiteX236" fmla="*/ 10763 w 148494"/>
              <a:gd name="connsiteY236" fmla="*/ 15043 h 97070"/>
              <a:gd name="connsiteX237" fmla="*/ 9715 w 148494"/>
              <a:gd name="connsiteY237" fmla="*/ 15233 h 97070"/>
              <a:gd name="connsiteX238" fmla="*/ 4286 w 148494"/>
              <a:gd name="connsiteY238" fmla="*/ 53619 h 97070"/>
              <a:gd name="connsiteX239" fmla="*/ 4000 w 148494"/>
              <a:gd name="connsiteY239" fmla="*/ 54286 h 97070"/>
              <a:gd name="connsiteX240" fmla="*/ 3143 w 148494"/>
              <a:gd name="connsiteY240" fmla="*/ 54190 h 97070"/>
              <a:gd name="connsiteX241" fmla="*/ 4286 w 148494"/>
              <a:gd name="connsiteY241" fmla="*/ 53619 h 97070"/>
              <a:gd name="connsiteX242" fmla="*/ 3334 w 148494"/>
              <a:gd name="connsiteY242" fmla="*/ 56000 h 97070"/>
              <a:gd name="connsiteX243" fmla="*/ 2571 w 148494"/>
              <a:gd name="connsiteY243" fmla="*/ 54476 h 97070"/>
              <a:gd name="connsiteX244" fmla="*/ 3334 w 148494"/>
              <a:gd name="connsiteY244" fmla="*/ 56000 h 97070"/>
              <a:gd name="connsiteX245" fmla="*/ 2571 w 148494"/>
              <a:gd name="connsiteY245" fmla="*/ 56667 h 97070"/>
              <a:gd name="connsiteX246" fmla="*/ 2762 w 148494"/>
              <a:gd name="connsiteY246" fmla="*/ 58096 h 97070"/>
              <a:gd name="connsiteX247" fmla="*/ 2381 w 148494"/>
              <a:gd name="connsiteY247" fmla="*/ 58762 h 97070"/>
              <a:gd name="connsiteX248" fmla="*/ 2571 w 148494"/>
              <a:gd name="connsiteY248" fmla="*/ 56667 h 9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8494" h="97070">
                <a:moveTo>
                  <a:pt x="0" y="55714"/>
                </a:moveTo>
                <a:cubicBezTo>
                  <a:pt x="285" y="55238"/>
                  <a:pt x="1048" y="55333"/>
                  <a:pt x="1238" y="55810"/>
                </a:cubicBezTo>
                <a:cubicBezTo>
                  <a:pt x="1143" y="56667"/>
                  <a:pt x="857" y="57143"/>
                  <a:pt x="381" y="57143"/>
                </a:cubicBezTo>
                <a:cubicBezTo>
                  <a:pt x="476" y="58191"/>
                  <a:pt x="1048" y="56953"/>
                  <a:pt x="1333" y="56857"/>
                </a:cubicBezTo>
                <a:cubicBezTo>
                  <a:pt x="1905" y="57429"/>
                  <a:pt x="1810" y="58191"/>
                  <a:pt x="1810" y="59048"/>
                </a:cubicBezTo>
                <a:cubicBezTo>
                  <a:pt x="3143" y="59143"/>
                  <a:pt x="4096" y="59429"/>
                  <a:pt x="4381" y="61810"/>
                </a:cubicBezTo>
                <a:cubicBezTo>
                  <a:pt x="4286" y="62763"/>
                  <a:pt x="3810" y="62763"/>
                  <a:pt x="3429" y="62763"/>
                </a:cubicBezTo>
                <a:cubicBezTo>
                  <a:pt x="3238" y="62668"/>
                  <a:pt x="3334" y="62096"/>
                  <a:pt x="3524" y="62096"/>
                </a:cubicBezTo>
                <a:cubicBezTo>
                  <a:pt x="3334" y="61429"/>
                  <a:pt x="2191" y="63525"/>
                  <a:pt x="2571" y="64477"/>
                </a:cubicBezTo>
                <a:cubicBezTo>
                  <a:pt x="2000" y="64192"/>
                  <a:pt x="1810" y="65144"/>
                  <a:pt x="1238" y="65049"/>
                </a:cubicBezTo>
                <a:cubicBezTo>
                  <a:pt x="1143" y="66668"/>
                  <a:pt x="1714" y="64382"/>
                  <a:pt x="2286" y="65144"/>
                </a:cubicBezTo>
                <a:cubicBezTo>
                  <a:pt x="1238" y="65716"/>
                  <a:pt x="2286" y="66192"/>
                  <a:pt x="2667" y="66954"/>
                </a:cubicBezTo>
                <a:cubicBezTo>
                  <a:pt x="2571" y="67811"/>
                  <a:pt x="1905" y="68097"/>
                  <a:pt x="2286" y="69049"/>
                </a:cubicBezTo>
                <a:cubicBezTo>
                  <a:pt x="2000" y="69907"/>
                  <a:pt x="1619" y="68097"/>
                  <a:pt x="1524" y="69716"/>
                </a:cubicBezTo>
                <a:cubicBezTo>
                  <a:pt x="2667" y="70669"/>
                  <a:pt x="3334" y="69240"/>
                  <a:pt x="4286" y="70002"/>
                </a:cubicBezTo>
                <a:cubicBezTo>
                  <a:pt x="4000" y="70859"/>
                  <a:pt x="3620" y="71050"/>
                  <a:pt x="4381" y="70764"/>
                </a:cubicBezTo>
                <a:cubicBezTo>
                  <a:pt x="4381" y="71050"/>
                  <a:pt x="4476" y="72383"/>
                  <a:pt x="4000" y="72478"/>
                </a:cubicBezTo>
                <a:cubicBezTo>
                  <a:pt x="4096" y="72955"/>
                  <a:pt x="4286" y="73145"/>
                  <a:pt x="4667" y="73240"/>
                </a:cubicBezTo>
                <a:cubicBezTo>
                  <a:pt x="4381" y="73907"/>
                  <a:pt x="3810" y="73717"/>
                  <a:pt x="3810" y="74955"/>
                </a:cubicBezTo>
                <a:cubicBezTo>
                  <a:pt x="5239" y="75622"/>
                  <a:pt x="5429" y="73050"/>
                  <a:pt x="6953" y="73812"/>
                </a:cubicBezTo>
                <a:cubicBezTo>
                  <a:pt x="7048" y="73050"/>
                  <a:pt x="6477" y="73336"/>
                  <a:pt x="6572" y="72669"/>
                </a:cubicBezTo>
                <a:cubicBezTo>
                  <a:pt x="8572" y="73717"/>
                  <a:pt x="9144" y="77050"/>
                  <a:pt x="11335" y="77717"/>
                </a:cubicBezTo>
                <a:cubicBezTo>
                  <a:pt x="11239" y="76003"/>
                  <a:pt x="13049" y="77527"/>
                  <a:pt x="12572" y="79241"/>
                </a:cubicBezTo>
                <a:cubicBezTo>
                  <a:pt x="15144" y="78860"/>
                  <a:pt x="14382" y="78289"/>
                  <a:pt x="17050" y="79717"/>
                </a:cubicBezTo>
                <a:cubicBezTo>
                  <a:pt x="16573" y="80670"/>
                  <a:pt x="16002" y="81146"/>
                  <a:pt x="15144" y="80956"/>
                </a:cubicBezTo>
                <a:cubicBezTo>
                  <a:pt x="15430" y="83242"/>
                  <a:pt x="17050" y="82194"/>
                  <a:pt x="18288" y="82384"/>
                </a:cubicBezTo>
                <a:cubicBezTo>
                  <a:pt x="17812" y="81622"/>
                  <a:pt x="18192" y="81622"/>
                  <a:pt x="18859" y="81718"/>
                </a:cubicBezTo>
                <a:cubicBezTo>
                  <a:pt x="18859" y="82099"/>
                  <a:pt x="18573" y="82003"/>
                  <a:pt x="18479" y="82003"/>
                </a:cubicBezTo>
                <a:cubicBezTo>
                  <a:pt x="22574" y="83337"/>
                  <a:pt x="27432" y="82384"/>
                  <a:pt x="32195" y="83146"/>
                </a:cubicBezTo>
                <a:cubicBezTo>
                  <a:pt x="32289" y="82575"/>
                  <a:pt x="32099" y="82575"/>
                  <a:pt x="32099" y="82099"/>
                </a:cubicBezTo>
                <a:cubicBezTo>
                  <a:pt x="34290" y="81718"/>
                  <a:pt x="35433" y="83432"/>
                  <a:pt x="32671" y="82861"/>
                </a:cubicBezTo>
                <a:cubicBezTo>
                  <a:pt x="32671" y="83432"/>
                  <a:pt x="34480" y="83718"/>
                  <a:pt x="35147" y="84194"/>
                </a:cubicBezTo>
                <a:cubicBezTo>
                  <a:pt x="34576" y="83623"/>
                  <a:pt x="35337" y="83051"/>
                  <a:pt x="35719" y="82480"/>
                </a:cubicBezTo>
                <a:cubicBezTo>
                  <a:pt x="36004" y="84194"/>
                  <a:pt x="36957" y="83242"/>
                  <a:pt x="38100" y="83432"/>
                </a:cubicBezTo>
                <a:cubicBezTo>
                  <a:pt x="37909" y="82289"/>
                  <a:pt x="37433" y="83432"/>
                  <a:pt x="37147" y="82575"/>
                </a:cubicBezTo>
                <a:cubicBezTo>
                  <a:pt x="37529" y="81813"/>
                  <a:pt x="38576" y="82575"/>
                  <a:pt x="38862" y="82765"/>
                </a:cubicBezTo>
                <a:cubicBezTo>
                  <a:pt x="38766" y="83146"/>
                  <a:pt x="38481" y="83051"/>
                  <a:pt x="38290" y="83051"/>
                </a:cubicBezTo>
                <a:cubicBezTo>
                  <a:pt x="38195" y="83813"/>
                  <a:pt x="39052" y="83242"/>
                  <a:pt x="39243" y="83527"/>
                </a:cubicBezTo>
                <a:cubicBezTo>
                  <a:pt x="39243" y="83242"/>
                  <a:pt x="39148" y="83146"/>
                  <a:pt x="39148" y="82765"/>
                </a:cubicBezTo>
                <a:cubicBezTo>
                  <a:pt x="41053" y="82861"/>
                  <a:pt x="41814" y="83337"/>
                  <a:pt x="43434" y="83623"/>
                </a:cubicBezTo>
                <a:cubicBezTo>
                  <a:pt x="43719" y="83813"/>
                  <a:pt x="43339" y="84099"/>
                  <a:pt x="43339" y="84670"/>
                </a:cubicBezTo>
                <a:cubicBezTo>
                  <a:pt x="44291" y="83813"/>
                  <a:pt x="44101" y="85432"/>
                  <a:pt x="45053" y="84861"/>
                </a:cubicBezTo>
                <a:cubicBezTo>
                  <a:pt x="44958" y="83813"/>
                  <a:pt x="44577" y="84385"/>
                  <a:pt x="43719" y="84004"/>
                </a:cubicBezTo>
                <a:cubicBezTo>
                  <a:pt x="45053" y="83718"/>
                  <a:pt x="46767" y="83337"/>
                  <a:pt x="47720" y="84480"/>
                </a:cubicBezTo>
                <a:cubicBezTo>
                  <a:pt x="47339" y="85147"/>
                  <a:pt x="46482" y="84480"/>
                  <a:pt x="46101" y="84956"/>
                </a:cubicBezTo>
                <a:cubicBezTo>
                  <a:pt x="46672" y="86099"/>
                  <a:pt x="48196" y="85623"/>
                  <a:pt x="49149" y="85718"/>
                </a:cubicBezTo>
                <a:cubicBezTo>
                  <a:pt x="48577" y="83718"/>
                  <a:pt x="50006" y="86575"/>
                  <a:pt x="50292" y="85147"/>
                </a:cubicBezTo>
                <a:cubicBezTo>
                  <a:pt x="50672" y="85432"/>
                  <a:pt x="50006" y="85623"/>
                  <a:pt x="50292" y="86194"/>
                </a:cubicBezTo>
                <a:cubicBezTo>
                  <a:pt x="51721" y="86099"/>
                  <a:pt x="52482" y="87052"/>
                  <a:pt x="53911" y="86956"/>
                </a:cubicBezTo>
                <a:cubicBezTo>
                  <a:pt x="53626" y="85813"/>
                  <a:pt x="53149" y="86861"/>
                  <a:pt x="52768" y="86099"/>
                </a:cubicBezTo>
                <a:cubicBezTo>
                  <a:pt x="53816" y="85242"/>
                  <a:pt x="54102" y="87052"/>
                  <a:pt x="55626" y="86766"/>
                </a:cubicBezTo>
                <a:cubicBezTo>
                  <a:pt x="54959" y="87623"/>
                  <a:pt x="54387" y="86575"/>
                  <a:pt x="54102" y="87623"/>
                </a:cubicBezTo>
                <a:cubicBezTo>
                  <a:pt x="54292" y="88195"/>
                  <a:pt x="54578" y="88385"/>
                  <a:pt x="55054" y="88480"/>
                </a:cubicBezTo>
                <a:cubicBezTo>
                  <a:pt x="54959" y="88195"/>
                  <a:pt x="54959" y="87909"/>
                  <a:pt x="55054" y="87433"/>
                </a:cubicBezTo>
                <a:cubicBezTo>
                  <a:pt x="60484" y="88576"/>
                  <a:pt x="62769" y="89623"/>
                  <a:pt x="68199" y="90862"/>
                </a:cubicBezTo>
                <a:cubicBezTo>
                  <a:pt x="68199" y="90481"/>
                  <a:pt x="68008" y="90576"/>
                  <a:pt x="67913" y="90481"/>
                </a:cubicBezTo>
                <a:cubicBezTo>
                  <a:pt x="73152" y="87909"/>
                  <a:pt x="78200" y="92386"/>
                  <a:pt x="83629" y="92576"/>
                </a:cubicBezTo>
                <a:cubicBezTo>
                  <a:pt x="83439" y="93052"/>
                  <a:pt x="83058" y="93243"/>
                  <a:pt x="82677" y="93148"/>
                </a:cubicBezTo>
                <a:cubicBezTo>
                  <a:pt x="83629" y="94576"/>
                  <a:pt x="84963" y="92957"/>
                  <a:pt x="86010" y="93243"/>
                </a:cubicBezTo>
                <a:cubicBezTo>
                  <a:pt x="84963" y="94957"/>
                  <a:pt x="86963" y="92195"/>
                  <a:pt x="86010" y="94291"/>
                </a:cubicBezTo>
                <a:lnTo>
                  <a:pt x="88392" y="94672"/>
                </a:lnTo>
                <a:cubicBezTo>
                  <a:pt x="88296" y="94100"/>
                  <a:pt x="88106" y="93814"/>
                  <a:pt x="87630" y="93814"/>
                </a:cubicBezTo>
                <a:cubicBezTo>
                  <a:pt x="94202" y="94005"/>
                  <a:pt x="101917" y="96386"/>
                  <a:pt x="107537" y="95910"/>
                </a:cubicBezTo>
                <a:cubicBezTo>
                  <a:pt x="107442" y="96291"/>
                  <a:pt x="107251" y="96196"/>
                  <a:pt x="107156" y="96196"/>
                </a:cubicBezTo>
                <a:cubicBezTo>
                  <a:pt x="110776" y="97529"/>
                  <a:pt x="118681" y="93624"/>
                  <a:pt x="122301" y="94957"/>
                </a:cubicBezTo>
                <a:cubicBezTo>
                  <a:pt x="122777" y="95148"/>
                  <a:pt x="122777" y="96481"/>
                  <a:pt x="123158" y="96196"/>
                </a:cubicBezTo>
                <a:cubicBezTo>
                  <a:pt x="123158" y="96577"/>
                  <a:pt x="123063" y="96767"/>
                  <a:pt x="122872" y="96862"/>
                </a:cubicBezTo>
                <a:cubicBezTo>
                  <a:pt x="123063" y="97910"/>
                  <a:pt x="123920" y="94576"/>
                  <a:pt x="124396" y="96386"/>
                </a:cubicBezTo>
                <a:cubicBezTo>
                  <a:pt x="124777" y="95719"/>
                  <a:pt x="123254" y="95243"/>
                  <a:pt x="122872" y="94767"/>
                </a:cubicBezTo>
                <a:cubicBezTo>
                  <a:pt x="125539" y="93243"/>
                  <a:pt x="128397" y="93338"/>
                  <a:pt x="130873" y="94576"/>
                </a:cubicBezTo>
                <a:cubicBezTo>
                  <a:pt x="130111" y="93052"/>
                  <a:pt x="132207" y="93719"/>
                  <a:pt x="132969" y="93814"/>
                </a:cubicBezTo>
                <a:cubicBezTo>
                  <a:pt x="133255" y="93243"/>
                  <a:pt x="131540" y="93338"/>
                  <a:pt x="131445" y="92481"/>
                </a:cubicBezTo>
                <a:cubicBezTo>
                  <a:pt x="132207" y="91528"/>
                  <a:pt x="134683" y="91909"/>
                  <a:pt x="135064" y="93052"/>
                </a:cubicBezTo>
                <a:cubicBezTo>
                  <a:pt x="135255" y="93052"/>
                  <a:pt x="135255" y="92767"/>
                  <a:pt x="135160" y="92671"/>
                </a:cubicBezTo>
                <a:cubicBezTo>
                  <a:pt x="135255" y="92290"/>
                  <a:pt x="135445" y="92386"/>
                  <a:pt x="135541" y="92386"/>
                </a:cubicBezTo>
                <a:cubicBezTo>
                  <a:pt x="135731" y="91624"/>
                  <a:pt x="134969" y="92100"/>
                  <a:pt x="134778" y="91909"/>
                </a:cubicBezTo>
                <a:cubicBezTo>
                  <a:pt x="134874" y="91147"/>
                  <a:pt x="135445" y="91814"/>
                  <a:pt x="135731" y="91719"/>
                </a:cubicBezTo>
                <a:cubicBezTo>
                  <a:pt x="135064" y="90576"/>
                  <a:pt x="136397" y="90195"/>
                  <a:pt x="137160" y="90481"/>
                </a:cubicBezTo>
                <a:cubicBezTo>
                  <a:pt x="137350" y="90576"/>
                  <a:pt x="135541" y="88576"/>
                  <a:pt x="136874" y="87909"/>
                </a:cubicBezTo>
                <a:cubicBezTo>
                  <a:pt x="136397" y="87242"/>
                  <a:pt x="136017" y="86575"/>
                  <a:pt x="136017" y="85242"/>
                </a:cubicBezTo>
                <a:cubicBezTo>
                  <a:pt x="136397" y="83813"/>
                  <a:pt x="137255" y="83527"/>
                  <a:pt x="137350" y="81146"/>
                </a:cubicBezTo>
                <a:cubicBezTo>
                  <a:pt x="137826" y="80670"/>
                  <a:pt x="138684" y="82003"/>
                  <a:pt x="139541" y="81813"/>
                </a:cubicBezTo>
                <a:cubicBezTo>
                  <a:pt x="139446" y="81146"/>
                  <a:pt x="139065" y="81051"/>
                  <a:pt x="138874" y="80670"/>
                </a:cubicBezTo>
                <a:cubicBezTo>
                  <a:pt x="139541" y="79432"/>
                  <a:pt x="140589" y="78574"/>
                  <a:pt x="140208" y="76955"/>
                </a:cubicBezTo>
                <a:cubicBezTo>
                  <a:pt x="140303" y="76574"/>
                  <a:pt x="140589" y="76765"/>
                  <a:pt x="140684" y="76288"/>
                </a:cubicBezTo>
                <a:cubicBezTo>
                  <a:pt x="141160" y="76098"/>
                  <a:pt x="140875" y="77050"/>
                  <a:pt x="141065" y="77431"/>
                </a:cubicBezTo>
                <a:cubicBezTo>
                  <a:pt x="141541" y="76479"/>
                  <a:pt x="141065" y="74764"/>
                  <a:pt x="140017" y="75145"/>
                </a:cubicBezTo>
                <a:cubicBezTo>
                  <a:pt x="140303" y="73907"/>
                  <a:pt x="140970" y="73717"/>
                  <a:pt x="141827" y="74002"/>
                </a:cubicBezTo>
                <a:cubicBezTo>
                  <a:pt x="142398" y="73526"/>
                  <a:pt x="141160" y="73621"/>
                  <a:pt x="140875" y="73526"/>
                </a:cubicBezTo>
                <a:cubicBezTo>
                  <a:pt x="141255" y="72859"/>
                  <a:pt x="142018" y="73526"/>
                  <a:pt x="142398" y="73050"/>
                </a:cubicBezTo>
                <a:cubicBezTo>
                  <a:pt x="142494" y="72288"/>
                  <a:pt x="141541" y="72764"/>
                  <a:pt x="141255" y="72478"/>
                </a:cubicBezTo>
                <a:cubicBezTo>
                  <a:pt x="141065" y="71907"/>
                  <a:pt x="140684" y="70573"/>
                  <a:pt x="141541" y="70764"/>
                </a:cubicBezTo>
                <a:cubicBezTo>
                  <a:pt x="141637" y="70097"/>
                  <a:pt x="140970" y="70383"/>
                  <a:pt x="141160" y="69621"/>
                </a:cubicBezTo>
                <a:cubicBezTo>
                  <a:pt x="142018" y="69145"/>
                  <a:pt x="140779" y="68478"/>
                  <a:pt x="141827" y="68668"/>
                </a:cubicBezTo>
                <a:cubicBezTo>
                  <a:pt x="141827" y="68192"/>
                  <a:pt x="141446" y="68287"/>
                  <a:pt x="141160" y="68192"/>
                </a:cubicBezTo>
                <a:cubicBezTo>
                  <a:pt x="141255" y="65906"/>
                  <a:pt x="142398" y="66859"/>
                  <a:pt x="143065" y="66382"/>
                </a:cubicBezTo>
                <a:cubicBezTo>
                  <a:pt x="143065" y="65620"/>
                  <a:pt x="142113" y="66097"/>
                  <a:pt x="141732" y="65811"/>
                </a:cubicBezTo>
                <a:cubicBezTo>
                  <a:pt x="141160" y="65239"/>
                  <a:pt x="142018" y="64382"/>
                  <a:pt x="141541" y="63620"/>
                </a:cubicBezTo>
                <a:cubicBezTo>
                  <a:pt x="141732" y="62858"/>
                  <a:pt x="141732" y="64096"/>
                  <a:pt x="142113" y="63334"/>
                </a:cubicBezTo>
                <a:cubicBezTo>
                  <a:pt x="142018" y="62858"/>
                  <a:pt x="142018" y="62287"/>
                  <a:pt x="141827" y="61810"/>
                </a:cubicBezTo>
                <a:cubicBezTo>
                  <a:pt x="142589" y="60763"/>
                  <a:pt x="144208" y="61334"/>
                  <a:pt x="142208" y="60763"/>
                </a:cubicBezTo>
                <a:cubicBezTo>
                  <a:pt x="142684" y="60001"/>
                  <a:pt x="143541" y="60382"/>
                  <a:pt x="144113" y="60001"/>
                </a:cubicBezTo>
                <a:cubicBezTo>
                  <a:pt x="143732" y="59239"/>
                  <a:pt x="142494" y="60001"/>
                  <a:pt x="141827" y="60001"/>
                </a:cubicBezTo>
                <a:cubicBezTo>
                  <a:pt x="141255" y="59143"/>
                  <a:pt x="141637" y="58286"/>
                  <a:pt x="141637" y="56381"/>
                </a:cubicBezTo>
                <a:cubicBezTo>
                  <a:pt x="142208" y="55619"/>
                  <a:pt x="143256" y="56476"/>
                  <a:pt x="143541" y="57048"/>
                </a:cubicBezTo>
                <a:lnTo>
                  <a:pt x="143256" y="58762"/>
                </a:lnTo>
                <a:cubicBezTo>
                  <a:pt x="143732" y="58381"/>
                  <a:pt x="143827" y="57334"/>
                  <a:pt x="143637" y="56667"/>
                </a:cubicBezTo>
                <a:cubicBezTo>
                  <a:pt x="143827" y="56000"/>
                  <a:pt x="144399" y="56667"/>
                  <a:pt x="144589" y="56095"/>
                </a:cubicBezTo>
                <a:cubicBezTo>
                  <a:pt x="143541" y="57238"/>
                  <a:pt x="143065" y="50666"/>
                  <a:pt x="144399" y="48571"/>
                </a:cubicBezTo>
                <a:cubicBezTo>
                  <a:pt x="144780" y="47904"/>
                  <a:pt x="145446" y="49142"/>
                  <a:pt x="145828" y="48475"/>
                </a:cubicBezTo>
                <a:cubicBezTo>
                  <a:pt x="146018" y="48190"/>
                  <a:pt x="144780" y="47618"/>
                  <a:pt x="144494" y="47904"/>
                </a:cubicBezTo>
                <a:cubicBezTo>
                  <a:pt x="144780" y="45713"/>
                  <a:pt x="145732" y="45713"/>
                  <a:pt x="146685" y="45713"/>
                </a:cubicBezTo>
                <a:cubicBezTo>
                  <a:pt x="146780" y="44951"/>
                  <a:pt x="146399" y="44856"/>
                  <a:pt x="145922" y="44856"/>
                </a:cubicBezTo>
                <a:cubicBezTo>
                  <a:pt x="146304" y="42856"/>
                  <a:pt x="147638" y="43903"/>
                  <a:pt x="148494" y="43522"/>
                </a:cubicBezTo>
                <a:cubicBezTo>
                  <a:pt x="147447" y="43332"/>
                  <a:pt x="145256" y="42951"/>
                  <a:pt x="145732" y="40284"/>
                </a:cubicBezTo>
                <a:cubicBezTo>
                  <a:pt x="146113" y="40093"/>
                  <a:pt x="145637" y="39712"/>
                  <a:pt x="145542" y="40284"/>
                </a:cubicBezTo>
                <a:cubicBezTo>
                  <a:pt x="144494" y="39712"/>
                  <a:pt x="145161" y="37807"/>
                  <a:pt x="144780" y="36950"/>
                </a:cubicBezTo>
                <a:cubicBezTo>
                  <a:pt x="146495" y="32664"/>
                  <a:pt x="144970" y="30949"/>
                  <a:pt x="144113" y="28282"/>
                </a:cubicBezTo>
                <a:cubicBezTo>
                  <a:pt x="144685" y="26949"/>
                  <a:pt x="145637" y="26854"/>
                  <a:pt x="146495" y="26187"/>
                </a:cubicBezTo>
                <a:cubicBezTo>
                  <a:pt x="145446" y="23044"/>
                  <a:pt x="141732" y="26282"/>
                  <a:pt x="140684" y="22758"/>
                </a:cubicBezTo>
                <a:cubicBezTo>
                  <a:pt x="137446" y="22948"/>
                  <a:pt x="133350" y="22091"/>
                  <a:pt x="131064" y="20186"/>
                </a:cubicBezTo>
                <a:cubicBezTo>
                  <a:pt x="131064" y="19996"/>
                  <a:pt x="131159" y="19900"/>
                  <a:pt x="131254" y="19900"/>
                </a:cubicBezTo>
                <a:cubicBezTo>
                  <a:pt x="125539" y="18567"/>
                  <a:pt x="118681" y="20091"/>
                  <a:pt x="112204" y="18472"/>
                </a:cubicBezTo>
                <a:cubicBezTo>
                  <a:pt x="110680" y="18757"/>
                  <a:pt x="112871" y="19615"/>
                  <a:pt x="112871" y="19329"/>
                </a:cubicBezTo>
                <a:cubicBezTo>
                  <a:pt x="112680" y="20472"/>
                  <a:pt x="110680" y="18948"/>
                  <a:pt x="111061" y="19043"/>
                </a:cubicBezTo>
                <a:cubicBezTo>
                  <a:pt x="109251" y="18376"/>
                  <a:pt x="104965" y="17614"/>
                  <a:pt x="103632" y="17614"/>
                </a:cubicBezTo>
                <a:cubicBezTo>
                  <a:pt x="103632" y="16852"/>
                  <a:pt x="104013" y="16948"/>
                  <a:pt x="104298" y="16948"/>
                </a:cubicBezTo>
                <a:cubicBezTo>
                  <a:pt x="97536" y="14471"/>
                  <a:pt x="86582" y="14566"/>
                  <a:pt x="80867" y="11328"/>
                </a:cubicBezTo>
                <a:lnTo>
                  <a:pt x="80772" y="11995"/>
                </a:lnTo>
                <a:cubicBezTo>
                  <a:pt x="79629" y="10280"/>
                  <a:pt x="77724" y="10947"/>
                  <a:pt x="76390" y="10756"/>
                </a:cubicBezTo>
                <a:cubicBezTo>
                  <a:pt x="78581" y="12566"/>
                  <a:pt x="83439" y="12661"/>
                  <a:pt x="86487" y="14185"/>
                </a:cubicBezTo>
                <a:cubicBezTo>
                  <a:pt x="83725" y="14566"/>
                  <a:pt x="80105" y="13709"/>
                  <a:pt x="78010" y="13804"/>
                </a:cubicBezTo>
                <a:cubicBezTo>
                  <a:pt x="79724" y="14566"/>
                  <a:pt x="81724" y="15043"/>
                  <a:pt x="83820" y="15233"/>
                </a:cubicBezTo>
                <a:cubicBezTo>
                  <a:pt x="80963" y="16376"/>
                  <a:pt x="77819" y="14566"/>
                  <a:pt x="74485" y="14376"/>
                </a:cubicBezTo>
                <a:cubicBezTo>
                  <a:pt x="75247" y="13614"/>
                  <a:pt x="76581" y="14566"/>
                  <a:pt x="77533" y="14376"/>
                </a:cubicBezTo>
                <a:cubicBezTo>
                  <a:pt x="76962" y="12376"/>
                  <a:pt x="75723" y="13042"/>
                  <a:pt x="74771" y="12947"/>
                </a:cubicBezTo>
                <a:cubicBezTo>
                  <a:pt x="66389" y="12566"/>
                  <a:pt x="58578" y="10185"/>
                  <a:pt x="50578" y="8947"/>
                </a:cubicBezTo>
                <a:cubicBezTo>
                  <a:pt x="50006" y="8851"/>
                  <a:pt x="49625" y="8280"/>
                  <a:pt x="49053" y="8089"/>
                </a:cubicBezTo>
                <a:cubicBezTo>
                  <a:pt x="42576" y="5613"/>
                  <a:pt x="35052" y="6946"/>
                  <a:pt x="28575" y="6184"/>
                </a:cubicBezTo>
                <a:cubicBezTo>
                  <a:pt x="28575" y="5803"/>
                  <a:pt x="28860" y="5899"/>
                  <a:pt x="28956" y="5899"/>
                </a:cubicBezTo>
                <a:cubicBezTo>
                  <a:pt x="27337" y="5232"/>
                  <a:pt x="24765" y="5803"/>
                  <a:pt x="23336" y="4279"/>
                </a:cubicBezTo>
                <a:cubicBezTo>
                  <a:pt x="23622" y="3136"/>
                  <a:pt x="24765" y="5708"/>
                  <a:pt x="25051" y="3708"/>
                </a:cubicBezTo>
                <a:cubicBezTo>
                  <a:pt x="24479" y="4089"/>
                  <a:pt x="23241" y="3232"/>
                  <a:pt x="22193" y="3422"/>
                </a:cubicBezTo>
                <a:cubicBezTo>
                  <a:pt x="22288" y="1993"/>
                  <a:pt x="22574" y="3232"/>
                  <a:pt x="22955" y="3136"/>
                </a:cubicBezTo>
                <a:cubicBezTo>
                  <a:pt x="22384" y="1803"/>
                  <a:pt x="21717" y="2184"/>
                  <a:pt x="20764" y="1136"/>
                </a:cubicBezTo>
                <a:cubicBezTo>
                  <a:pt x="20764" y="565"/>
                  <a:pt x="20955" y="469"/>
                  <a:pt x="21241" y="469"/>
                </a:cubicBezTo>
                <a:cubicBezTo>
                  <a:pt x="21145" y="-578"/>
                  <a:pt x="20478" y="469"/>
                  <a:pt x="20193" y="374"/>
                </a:cubicBezTo>
                <a:cubicBezTo>
                  <a:pt x="20574" y="1517"/>
                  <a:pt x="20955" y="2755"/>
                  <a:pt x="22097" y="2660"/>
                </a:cubicBezTo>
                <a:cubicBezTo>
                  <a:pt x="21145" y="3613"/>
                  <a:pt x="20288" y="4565"/>
                  <a:pt x="18859" y="4089"/>
                </a:cubicBezTo>
                <a:cubicBezTo>
                  <a:pt x="19716" y="5899"/>
                  <a:pt x="21907" y="4851"/>
                  <a:pt x="24289" y="5708"/>
                </a:cubicBezTo>
                <a:cubicBezTo>
                  <a:pt x="24193" y="5994"/>
                  <a:pt x="24098" y="6280"/>
                  <a:pt x="23813" y="6375"/>
                </a:cubicBezTo>
                <a:cubicBezTo>
                  <a:pt x="23813" y="7232"/>
                  <a:pt x="24289" y="5994"/>
                  <a:pt x="24574" y="6089"/>
                </a:cubicBezTo>
                <a:cubicBezTo>
                  <a:pt x="24955" y="6184"/>
                  <a:pt x="24860" y="7042"/>
                  <a:pt x="24765" y="7899"/>
                </a:cubicBezTo>
                <a:cubicBezTo>
                  <a:pt x="21145" y="8089"/>
                  <a:pt x="18955" y="4565"/>
                  <a:pt x="15907" y="5518"/>
                </a:cubicBezTo>
                <a:cubicBezTo>
                  <a:pt x="16287" y="6470"/>
                  <a:pt x="16764" y="6089"/>
                  <a:pt x="17812" y="6470"/>
                </a:cubicBezTo>
                <a:cubicBezTo>
                  <a:pt x="17716" y="6851"/>
                  <a:pt x="17430" y="6756"/>
                  <a:pt x="17240" y="6756"/>
                </a:cubicBezTo>
                <a:cubicBezTo>
                  <a:pt x="18479" y="7423"/>
                  <a:pt x="20002" y="7804"/>
                  <a:pt x="21621" y="7899"/>
                </a:cubicBezTo>
                <a:cubicBezTo>
                  <a:pt x="19335" y="8947"/>
                  <a:pt x="16764" y="8280"/>
                  <a:pt x="15526" y="7232"/>
                </a:cubicBezTo>
                <a:cubicBezTo>
                  <a:pt x="15621" y="6851"/>
                  <a:pt x="15907" y="6946"/>
                  <a:pt x="16097" y="6946"/>
                </a:cubicBezTo>
                <a:cubicBezTo>
                  <a:pt x="15526" y="4851"/>
                  <a:pt x="14192" y="6470"/>
                  <a:pt x="13335" y="7327"/>
                </a:cubicBezTo>
                <a:cubicBezTo>
                  <a:pt x="13335" y="7804"/>
                  <a:pt x="14382" y="7137"/>
                  <a:pt x="14954" y="7518"/>
                </a:cubicBezTo>
                <a:cubicBezTo>
                  <a:pt x="14478" y="8185"/>
                  <a:pt x="14192" y="8756"/>
                  <a:pt x="13621" y="8089"/>
                </a:cubicBezTo>
                <a:cubicBezTo>
                  <a:pt x="14097" y="9709"/>
                  <a:pt x="11335" y="9994"/>
                  <a:pt x="10573" y="9518"/>
                </a:cubicBezTo>
                <a:cubicBezTo>
                  <a:pt x="10668" y="8185"/>
                  <a:pt x="11049" y="9709"/>
                  <a:pt x="11430" y="8566"/>
                </a:cubicBezTo>
                <a:cubicBezTo>
                  <a:pt x="11239" y="9804"/>
                  <a:pt x="12096" y="8756"/>
                  <a:pt x="13049" y="9042"/>
                </a:cubicBezTo>
                <a:cubicBezTo>
                  <a:pt x="13239" y="8280"/>
                  <a:pt x="12859" y="8375"/>
                  <a:pt x="12572" y="8280"/>
                </a:cubicBezTo>
                <a:cubicBezTo>
                  <a:pt x="12572" y="7899"/>
                  <a:pt x="12859" y="7994"/>
                  <a:pt x="12954" y="7994"/>
                </a:cubicBezTo>
                <a:cubicBezTo>
                  <a:pt x="11716" y="7899"/>
                  <a:pt x="10573" y="7994"/>
                  <a:pt x="9810" y="8375"/>
                </a:cubicBezTo>
                <a:cubicBezTo>
                  <a:pt x="10382" y="8280"/>
                  <a:pt x="10191" y="9232"/>
                  <a:pt x="10191" y="10185"/>
                </a:cubicBezTo>
                <a:cubicBezTo>
                  <a:pt x="8858" y="11899"/>
                  <a:pt x="7239" y="12947"/>
                  <a:pt x="6858" y="16948"/>
                </a:cubicBezTo>
                <a:cubicBezTo>
                  <a:pt x="7810" y="15233"/>
                  <a:pt x="8477" y="12661"/>
                  <a:pt x="9906" y="13328"/>
                </a:cubicBezTo>
                <a:cubicBezTo>
                  <a:pt x="9906" y="14757"/>
                  <a:pt x="8954" y="17233"/>
                  <a:pt x="7905" y="17329"/>
                </a:cubicBezTo>
                <a:cubicBezTo>
                  <a:pt x="7810" y="17805"/>
                  <a:pt x="8954" y="17138"/>
                  <a:pt x="8191" y="18091"/>
                </a:cubicBezTo>
                <a:cubicBezTo>
                  <a:pt x="8096" y="18757"/>
                  <a:pt x="8858" y="17900"/>
                  <a:pt x="9144" y="17805"/>
                </a:cubicBezTo>
                <a:cubicBezTo>
                  <a:pt x="8572" y="17233"/>
                  <a:pt x="9334" y="16471"/>
                  <a:pt x="10001" y="16471"/>
                </a:cubicBezTo>
                <a:cubicBezTo>
                  <a:pt x="9620" y="17519"/>
                  <a:pt x="9334" y="18853"/>
                  <a:pt x="8477" y="18757"/>
                </a:cubicBezTo>
                <a:cubicBezTo>
                  <a:pt x="8954" y="19519"/>
                  <a:pt x="8382" y="20281"/>
                  <a:pt x="8572" y="21234"/>
                </a:cubicBezTo>
                <a:cubicBezTo>
                  <a:pt x="9334" y="20853"/>
                  <a:pt x="9334" y="18853"/>
                  <a:pt x="10096" y="18567"/>
                </a:cubicBezTo>
                <a:cubicBezTo>
                  <a:pt x="10573" y="19710"/>
                  <a:pt x="8954" y="19996"/>
                  <a:pt x="9430" y="21329"/>
                </a:cubicBezTo>
                <a:cubicBezTo>
                  <a:pt x="9430" y="21139"/>
                  <a:pt x="8382" y="22567"/>
                  <a:pt x="8572" y="21234"/>
                </a:cubicBezTo>
                <a:cubicBezTo>
                  <a:pt x="8667" y="22663"/>
                  <a:pt x="8191" y="24472"/>
                  <a:pt x="7144" y="24949"/>
                </a:cubicBezTo>
                <a:cubicBezTo>
                  <a:pt x="6858" y="25996"/>
                  <a:pt x="7239" y="28282"/>
                  <a:pt x="6762" y="27044"/>
                </a:cubicBezTo>
                <a:cubicBezTo>
                  <a:pt x="6191" y="27520"/>
                  <a:pt x="6953" y="29140"/>
                  <a:pt x="7334" y="28187"/>
                </a:cubicBezTo>
                <a:cubicBezTo>
                  <a:pt x="6762" y="29425"/>
                  <a:pt x="6382" y="31330"/>
                  <a:pt x="5715" y="32283"/>
                </a:cubicBezTo>
                <a:cubicBezTo>
                  <a:pt x="5715" y="32950"/>
                  <a:pt x="5905" y="33140"/>
                  <a:pt x="6382" y="33045"/>
                </a:cubicBezTo>
                <a:cubicBezTo>
                  <a:pt x="6096" y="35140"/>
                  <a:pt x="6096" y="35426"/>
                  <a:pt x="5524" y="36188"/>
                </a:cubicBezTo>
                <a:cubicBezTo>
                  <a:pt x="6096" y="36188"/>
                  <a:pt x="6001" y="37141"/>
                  <a:pt x="6667" y="37045"/>
                </a:cubicBezTo>
                <a:cubicBezTo>
                  <a:pt x="6191" y="38284"/>
                  <a:pt x="6001" y="38474"/>
                  <a:pt x="5429" y="38665"/>
                </a:cubicBezTo>
                <a:cubicBezTo>
                  <a:pt x="6096" y="39617"/>
                  <a:pt x="4763" y="40474"/>
                  <a:pt x="4763" y="41427"/>
                </a:cubicBezTo>
                <a:cubicBezTo>
                  <a:pt x="4286" y="40951"/>
                  <a:pt x="3905" y="40951"/>
                  <a:pt x="3334" y="41332"/>
                </a:cubicBezTo>
                <a:cubicBezTo>
                  <a:pt x="2953" y="42094"/>
                  <a:pt x="4286" y="40951"/>
                  <a:pt x="4286" y="42094"/>
                </a:cubicBezTo>
                <a:cubicBezTo>
                  <a:pt x="4000" y="42856"/>
                  <a:pt x="3334" y="42570"/>
                  <a:pt x="3047" y="43427"/>
                </a:cubicBezTo>
                <a:cubicBezTo>
                  <a:pt x="3238" y="43999"/>
                  <a:pt x="3905" y="43808"/>
                  <a:pt x="3810" y="44951"/>
                </a:cubicBezTo>
                <a:cubicBezTo>
                  <a:pt x="2476" y="47523"/>
                  <a:pt x="2381" y="52762"/>
                  <a:pt x="476" y="53428"/>
                </a:cubicBezTo>
                <a:cubicBezTo>
                  <a:pt x="476" y="54000"/>
                  <a:pt x="381" y="54952"/>
                  <a:pt x="0" y="55714"/>
                </a:cubicBezTo>
                <a:close/>
                <a:moveTo>
                  <a:pt x="127254" y="22186"/>
                </a:moveTo>
                <a:cubicBezTo>
                  <a:pt x="126492" y="23329"/>
                  <a:pt x="122587" y="20758"/>
                  <a:pt x="122110" y="21043"/>
                </a:cubicBezTo>
                <a:cubicBezTo>
                  <a:pt x="123254" y="20186"/>
                  <a:pt x="126587" y="23044"/>
                  <a:pt x="127254" y="22186"/>
                </a:cubicBezTo>
                <a:close/>
                <a:moveTo>
                  <a:pt x="100203" y="17614"/>
                </a:moveTo>
                <a:cubicBezTo>
                  <a:pt x="99346" y="17900"/>
                  <a:pt x="98297" y="17519"/>
                  <a:pt x="97536" y="16852"/>
                </a:cubicBezTo>
                <a:cubicBezTo>
                  <a:pt x="98488" y="16281"/>
                  <a:pt x="99536" y="16948"/>
                  <a:pt x="100203" y="17614"/>
                </a:cubicBezTo>
                <a:close/>
                <a:moveTo>
                  <a:pt x="95250" y="16852"/>
                </a:moveTo>
                <a:cubicBezTo>
                  <a:pt x="94202" y="16471"/>
                  <a:pt x="93726" y="16948"/>
                  <a:pt x="93345" y="15900"/>
                </a:cubicBezTo>
                <a:cubicBezTo>
                  <a:pt x="94012" y="15995"/>
                  <a:pt x="95440" y="16471"/>
                  <a:pt x="95250" y="16852"/>
                </a:cubicBezTo>
                <a:close/>
                <a:moveTo>
                  <a:pt x="62769" y="87528"/>
                </a:moveTo>
                <a:cubicBezTo>
                  <a:pt x="64960" y="88290"/>
                  <a:pt x="66580" y="88195"/>
                  <a:pt x="67818" y="89623"/>
                </a:cubicBezTo>
                <a:cubicBezTo>
                  <a:pt x="64294" y="89052"/>
                  <a:pt x="61817" y="89052"/>
                  <a:pt x="58864" y="87814"/>
                </a:cubicBezTo>
                <a:lnTo>
                  <a:pt x="57435" y="87623"/>
                </a:lnTo>
                <a:cubicBezTo>
                  <a:pt x="57055" y="87718"/>
                  <a:pt x="55816" y="87242"/>
                  <a:pt x="56769" y="87147"/>
                </a:cubicBezTo>
                <a:cubicBezTo>
                  <a:pt x="59245" y="86861"/>
                  <a:pt x="61722" y="89147"/>
                  <a:pt x="63532" y="88004"/>
                </a:cubicBezTo>
                <a:cubicBezTo>
                  <a:pt x="63436" y="87718"/>
                  <a:pt x="62674" y="88290"/>
                  <a:pt x="62769" y="87528"/>
                </a:cubicBezTo>
                <a:close/>
                <a:moveTo>
                  <a:pt x="61817" y="87433"/>
                </a:moveTo>
                <a:cubicBezTo>
                  <a:pt x="61436" y="86861"/>
                  <a:pt x="60007" y="87909"/>
                  <a:pt x="59817" y="86480"/>
                </a:cubicBezTo>
                <a:cubicBezTo>
                  <a:pt x="60864" y="85909"/>
                  <a:pt x="61436" y="86194"/>
                  <a:pt x="61817" y="87433"/>
                </a:cubicBezTo>
                <a:close/>
                <a:moveTo>
                  <a:pt x="57531" y="11709"/>
                </a:moveTo>
                <a:cubicBezTo>
                  <a:pt x="56673" y="10566"/>
                  <a:pt x="55340" y="12185"/>
                  <a:pt x="55150" y="10756"/>
                </a:cubicBezTo>
                <a:cubicBezTo>
                  <a:pt x="55912" y="11042"/>
                  <a:pt x="57435" y="10280"/>
                  <a:pt x="57531" y="11709"/>
                </a:cubicBezTo>
                <a:close/>
                <a:moveTo>
                  <a:pt x="55816" y="85623"/>
                </a:moveTo>
                <a:cubicBezTo>
                  <a:pt x="55150" y="86099"/>
                  <a:pt x="54292" y="85718"/>
                  <a:pt x="53911" y="85432"/>
                </a:cubicBezTo>
                <a:cubicBezTo>
                  <a:pt x="54864" y="84861"/>
                  <a:pt x="55435" y="85337"/>
                  <a:pt x="55816" y="85623"/>
                </a:cubicBezTo>
                <a:close/>
                <a:moveTo>
                  <a:pt x="52578" y="10375"/>
                </a:moveTo>
                <a:cubicBezTo>
                  <a:pt x="51435" y="10185"/>
                  <a:pt x="50672" y="10756"/>
                  <a:pt x="49911" y="9709"/>
                </a:cubicBezTo>
                <a:cubicBezTo>
                  <a:pt x="50672" y="9423"/>
                  <a:pt x="52388" y="9804"/>
                  <a:pt x="52578" y="10375"/>
                </a:cubicBezTo>
                <a:close/>
                <a:moveTo>
                  <a:pt x="31909" y="8756"/>
                </a:moveTo>
                <a:cubicBezTo>
                  <a:pt x="32385" y="7994"/>
                  <a:pt x="33338" y="7994"/>
                  <a:pt x="33909" y="8947"/>
                </a:cubicBezTo>
                <a:cubicBezTo>
                  <a:pt x="32289" y="9804"/>
                  <a:pt x="30670" y="7613"/>
                  <a:pt x="30575" y="9328"/>
                </a:cubicBezTo>
                <a:cubicBezTo>
                  <a:pt x="30003" y="9518"/>
                  <a:pt x="30003" y="8947"/>
                  <a:pt x="29527" y="8851"/>
                </a:cubicBezTo>
                <a:cubicBezTo>
                  <a:pt x="26955" y="8375"/>
                  <a:pt x="29337" y="8661"/>
                  <a:pt x="30289" y="8185"/>
                </a:cubicBezTo>
                <a:cubicBezTo>
                  <a:pt x="29908" y="7423"/>
                  <a:pt x="28289" y="8947"/>
                  <a:pt x="28098" y="6851"/>
                </a:cubicBezTo>
                <a:cubicBezTo>
                  <a:pt x="30194" y="7423"/>
                  <a:pt x="31051" y="6851"/>
                  <a:pt x="31909" y="8756"/>
                </a:cubicBezTo>
                <a:close/>
                <a:moveTo>
                  <a:pt x="9144" y="13423"/>
                </a:moveTo>
                <a:cubicBezTo>
                  <a:pt x="9620" y="11423"/>
                  <a:pt x="11620" y="10947"/>
                  <a:pt x="12287" y="10947"/>
                </a:cubicBezTo>
                <a:cubicBezTo>
                  <a:pt x="11144" y="12280"/>
                  <a:pt x="10477" y="12471"/>
                  <a:pt x="9144" y="13423"/>
                </a:cubicBezTo>
                <a:close/>
                <a:moveTo>
                  <a:pt x="9715" y="15233"/>
                </a:moveTo>
                <a:cubicBezTo>
                  <a:pt x="10001" y="15043"/>
                  <a:pt x="10477" y="13138"/>
                  <a:pt x="10668" y="14281"/>
                </a:cubicBezTo>
                <a:cubicBezTo>
                  <a:pt x="10573" y="14281"/>
                  <a:pt x="10477" y="14281"/>
                  <a:pt x="10477" y="14662"/>
                </a:cubicBezTo>
                <a:cubicBezTo>
                  <a:pt x="10573" y="14757"/>
                  <a:pt x="10858" y="14662"/>
                  <a:pt x="10763" y="15043"/>
                </a:cubicBezTo>
                <a:cubicBezTo>
                  <a:pt x="10287" y="14376"/>
                  <a:pt x="9906" y="16471"/>
                  <a:pt x="9715" y="15233"/>
                </a:cubicBezTo>
                <a:close/>
                <a:moveTo>
                  <a:pt x="4286" y="53619"/>
                </a:moveTo>
                <a:cubicBezTo>
                  <a:pt x="4096" y="53714"/>
                  <a:pt x="4096" y="53905"/>
                  <a:pt x="4000" y="54286"/>
                </a:cubicBezTo>
                <a:lnTo>
                  <a:pt x="3143" y="54190"/>
                </a:lnTo>
                <a:cubicBezTo>
                  <a:pt x="3143" y="53333"/>
                  <a:pt x="4286" y="53143"/>
                  <a:pt x="4286" y="53619"/>
                </a:cubicBezTo>
                <a:close/>
                <a:moveTo>
                  <a:pt x="3334" y="56000"/>
                </a:moveTo>
                <a:cubicBezTo>
                  <a:pt x="2953" y="55714"/>
                  <a:pt x="2571" y="55429"/>
                  <a:pt x="2571" y="54476"/>
                </a:cubicBezTo>
                <a:cubicBezTo>
                  <a:pt x="3143" y="54476"/>
                  <a:pt x="3429" y="55048"/>
                  <a:pt x="3334" y="56000"/>
                </a:cubicBezTo>
                <a:close/>
                <a:moveTo>
                  <a:pt x="2571" y="56667"/>
                </a:moveTo>
                <a:cubicBezTo>
                  <a:pt x="2476" y="57334"/>
                  <a:pt x="3047" y="57143"/>
                  <a:pt x="2762" y="58096"/>
                </a:cubicBezTo>
                <a:cubicBezTo>
                  <a:pt x="2571" y="58096"/>
                  <a:pt x="2571" y="58667"/>
                  <a:pt x="2381" y="58762"/>
                </a:cubicBezTo>
                <a:cubicBezTo>
                  <a:pt x="1810" y="57334"/>
                  <a:pt x="2476" y="57810"/>
                  <a:pt x="2571" y="56667"/>
                </a:cubicBezTo>
                <a:close/>
              </a:path>
            </a:pathLst>
          </a:custGeom>
          <a:solidFill>
            <a:srgbClr val="237E85"/>
          </a:solidFill>
          <a:ln w="9525" cap="flat">
            <a:noFill/>
            <a:prstDash val="solid"/>
            <a:miter/>
          </a:ln>
        </p:spPr>
        <p:txBody>
          <a:bodyPr rtlCol="0" anchor="ctr"/>
          <a:lstStyle/>
          <a:p>
            <a:endParaRPr lang="en-US"/>
          </a:p>
        </p:txBody>
      </p:sp>
      <p:sp>
        <p:nvSpPr>
          <p:cNvPr id="1049" name="צורה חופשית: צורה 1022">
            <a:extLst>
              <a:ext uri="{FF2B5EF4-FFF2-40B4-BE49-F238E27FC236}">
                <a16:creationId xmlns:a16="http://schemas.microsoft.com/office/drawing/2014/main" id="{628B6FD2-A74F-48E0-AAAE-283F080C4747}"/>
              </a:ext>
            </a:extLst>
          </p:cNvPr>
          <p:cNvSpPr/>
          <p:nvPr userDrawn="1"/>
        </p:nvSpPr>
        <p:spPr>
          <a:xfrm>
            <a:off x="5633561" y="73628"/>
            <a:ext cx="25050" cy="7715"/>
          </a:xfrm>
          <a:custGeom>
            <a:avLst/>
            <a:gdLst>
              <a:gd name="connsiteX0" fmla="*/ 0 w 25050"/>
              <a:gd name="connsiteY0" fmla="*/ 0 h 7715"/>
              <a:gd name="connsiteX1" fmla="*/ 2762 w 25050"/>
              <a:gd name="connsiteY1" fmla="*/ 1429 h 7715"/>
              <a:gd name="connsiteX2" fmla="*/ 25051 w 25050"/>
              <a:gd name="connsiteY2" fmla="*/ 7715 h 7715"/>
              <a:gd name="connsiteX3" fmla="*/ 0 w 25050"/>
              <a:gd name="connsiteY3" fmla="*/ 0 h 7715"/>
            </a:gdLst>
            <a:ahLst/>
            <a:cxnLst>
              <a:cxn ang="0">
                <a:pos x="connsiteX0" y="connsiteY0"/>
              </a:cxn>
              <a:cxn ang="0">
                <a:pos x="connsiteX1" y="connsiteY1"/>
              </a:cxn>
              <a:cxn ang="0">
                <a:pos x="connsiteX2" y="connsiteY2"/>
              </a:cxn>
              <a:cxn ang="0">
                <a:pos x="connsiteX3" y="connsiteY3"/>
              </a:cxn>
            </a:cxnLst>
            <a:rect l="l" t="t" r="r" b="b"/>
            <a:pathLst>
              <a:path w="25050" h="7715">
                <a:moveTo>
                  <a:pt x="0" y="0"/>
                </a:moveTo>
                <a:cubicBezTo>
                  <a:pt x="190" y="1238"/>
                  <a:pt x="1619" y="1048"/>
                  <a:pt x="2762" y="1429"/>
                </a:cubicBezTo>
                <a:cubicBezTo>
                  <a:pt x="10287" y="3619"/>
                  <a:pt x="18192" y="5906"/>
                  <a:pt x="25051" y="7715"/>
                </a:cubicBezTo>
                <a:cubicBezTo>
                  <a:pt x="18192" y="4000"/>
                  <a:pt x="7906" y="2667"/>
                  <a:pt x="0" y="0"/>
                </a:cubicBezTo>
                <a:close/>
              </a:path>
            </a:pathLst>
          </a:custGeom>
          <a:solidFill>
            <a:srgbClr val="237E85"/>
          </a:solidFill>
          <a:ln w="9525" cap="flat">
            <a:noFill/>
            <a:prstDash val="solid"/>
            <a:miter/>
          </a:ln>
        </p:spPr>
        <p:txBody>
          <a:bodyPr rtlCol="0" anchor="ctr"/>
          <a:lstStyle/>
          <a:p>
            <a:endParaRPr lang="en-US"/>
          </a:p>
        </p:txBody>
      </p:sp>
      <p:sp>
        <p:nvSpPr>
          <p:cNvPr id="1050" name="צורה חופשית: צורה 1023">
            <a:extLst>
              <a:ext uri="{FF2B5EF4-FFF2-40B4-BE49-F238E27FC236}">
                <a16:creationId xmlns:a16="http://schemas.microsoft.com/office/drawing/2014/main" id="{57D342FB-088B-4A7E-B423-EBB29F641B48}"/>
              </a:ext>
            </a:extLst>
          </p:cNvPr>
          <p:cNvSpPr/>
          <p:nvPr userDrawn="1"/>
        </p:nvSpPr>
        <p:spPr>
          <a:xfrm>
            <a:off x="5714142" y="90487"/>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0"/>
                  <a:pt x="286" y="0"/>
                  <a:pt x="381" y="95"/>
                </a:cubicBezTo>
                <a:cubicBezTo>
                  <a:pt x="286" y="0"/>
                  <a:pt x="95" y="0"/>
                  <a:pt x="0" y="0"/>
                </a:cubicBezTo>
                <a:close/>
              </a:path>
            </a:pathLst>
          </a:custGeom>
          <a:solidFill>
            <a:srgbClr val="237E85"/>
          </a:solidFill>
          <a:ln w="9525" cap="flat">
            <a:noFill/>
            <a:prstDash val="solid"/>
            <a:miter/>
          </a:ln>
        </p:spPr>
        <p:txBody>
          <a:bodyPr rtlCol="0" anchor="ctr"/>
          <a:lstStyle/>
          <a:p>
            <a:endParaRPr lang="en-US"/>
          </a:p>
        </p:txBody>
      </p:sp>
      <p:sp>
        <p:nvSpPr>
          <p:cNvPr id="1051" name="צורה חופשית: צורה 1024">
            <a:extLst>
              <a:ext uri="{FF2B5EF4-FFF2-40B4-BE49-F238E27FC236}">
                <a16:creationId xmlns:a16="http://schemas.microsoft.com/office/drawing/2014/main" id="{45F833F0-E909-49C5-88DE-DCEA64015D7A}"/>
              </a:ext>
            </a:extLst>
          </p:cNvPr>
          <p:cNvSpPr/>
          <p:nvPr userDrawn="1"/>
        </p:nvSpPr>
        <p:spPr>
          <a:xfrm>
            <a:off x="5635986" y="76485"/>
            <a:ext cx="4336" cy="1673"/>
          </a:xfrm>
          <a:custGeom>
            <a:avLst/>
            <a:gdLst>
              <a:gd name="connsiteX0" fmla="*/ 146 w 4336"/>
              <a:gd name="connsiteY0" fmla="*/ 572 h 1673"/>
              <a:gd name="connsiteX1" fmla="*/ 1670 w 4336"/>
              <a:gd name="connsiteY1" fmla="*/ 1143 h 1673"/>
              <a:gd name="connsiteX2" fmla="*/ 4337 w 4336"/>
              <a:gd name="connsiteY2" fmla="*/ 1429 h 1673"/>
              <a:gd name="connsiteX3" fmla="*/ 4147 w 4336"/>
              <a:gd name="connsiteY3" fmla="*/ 0 h 1673"/>
              <a:gd name="connsiteX4" fmla="*/ 146 w 4336"/>
              <a:gd name="connsiteY4" fmla="*/ 572 h 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6" h="1673">
                <a:moveTo>
                  <a:pt x="146" y="572"/>
                </a:moveTo>
                <a:cubicBezTo>
                  <a:pt x="-520" y="1143"/>
                  <a:pt x="1289" y="953"/>
                  <a:pt x="1670" y="1143"/>
                </a:cubicBezTo>
                <a:cubicBezTo>
                  <a:pt x="2813" y="1429"/>
                  <a:pt x="3765" y="2000"/>
                  <a:pt x="4337" y="1429"/>
                </a:cubicBezTo>
                <a:cubicBezTo>
                  <a:pt x="4337" y="857"/>
                  <a:pt x="4147" y="476"/>
                  <a:pt x="4147" y="0"/>
                </a:cubicBezTo>
                <a:cubicBezTo>
                  <a:pt x="3099" y="1143"/>
                  <a:pt x="1956" y="857"/>
                  <a:pt x="146" y="572"/>
                </a:cubicBezTo>
                <a:close/>
              </a:path>
            </a:pathLst>
          </a:custGeom>
          <a:solidFill>
            <a:srgbClr val="237E85"/>
          </a:solidFill>
          <a:ln w="9525" cap="flat">
            <a:noFill/>
            <a:prstDash val="solid"/>
            <a:miter/>
          </a:ln>
        </p:spPr>
        <p:txBody>
          <a:bodyPr rtlCol="0" anchor="ctr"/>
          <a:lstStyle/>
          <a:p>
            <a:endParaRPr lang="en-US"/>
          </a:p>
        </p:txBody>
      </p:sp>
      <p:sp>
        <p:nvSpPr>
          <p:cNvPr id="1052" name="צורה חופשית: צורה 1025">
            <a:extLst>
              <a:ext uri="{FF2B5EF4-FFF2-40B4-BE49-F238E27FC236}">
                <a16:creationId xmlns:a16="http://schemas.microsoft.com/office/drawing/2014/main" id="{36A789C7-3F5D-47DE-91AA-F5A36D5E9504}"/>
              </a:ext>
            </a:extLst>
          </p:cNvPr>
          <p:cNvSpPr/>
          <p:nvPr userDrawn="1"/>
        </p:nvSpPr>
        <p:spPr>
          <a:xfrm>
            <a:off x="5652135" y="160870"/>
            <a:ext cx="3619" cy="993"/>
          </a:xfrm>
          <a:custGeom>
            <a:avLst/>
            <a:gdLst>
              <a:gd name="connsiteX0" fmla="*/ 3620 w 3619"/>
              <a:gd name="connsiteY0" fmla="*/ 959 h 993"/>
              <a:gd name="connsiteX1" fmla="*/ 0 w 3619"/>
              <a:gd name="connsiteY1" fmla="*/ 483 h 993"/>
              <a:gd name="connsiteX2" fmla="*/ 3620 w 3619"/>
              <a:gd name="connsiteY2" fmla="*/ 959 h 993"/>
            </a:gdLst>
            <a:ahLst/>
            <a:cxnLst>
              <a:cxn ang="0">
                <a:pos x="connsiteX0" y="connsiteY0"/>
              </a:cxn>
              <a:cxn ang="0">
                <a:pos x="connsiteX1" y="connsiteY1"/>
              </a:cxn>
              <a:cxn ang="0">
                <a:pos x="connsiteX2" y="connsiteY2"/>
              </a:cxn>
            </a:cxnLst>
            <a:rect l="l" t="t" r="r" b="b"/>
            <a:pathLst>
              <a:path w="3619" h="993">
                <a:moveTo>
                  <a:pt x="3620" y="959"/>
                </a:moveTo>
                <a:cubicBezTo>
                  <a:pt x="2762" y="-660"/>
                  <a:pt x="1619" y="197"/>
                  <a:pt x="0" y="483"/>
                </a:cubicBezTo>
                <a:cubicBezTo>
                  <a:pt x="190" y="1531"/>
                  <a:pt x="2476" y="578"/>
                  <a:pt x="3620" y="959"/>
                </a:cubicBezTo>
                <a:close/>
              </a:path>
            </a:pathLst>
          </a:custGeom>
          <a:solidFill>
            <a:srgbClr val="237E85"/>
          </a:solidFill>
          <a:ln w="9525" cap="flat">
            <a:noFill/>
            <a:prstDash val="solid"/>
            <a:miter/>
          </a:ln>
        </p:spPr>
        <p:txBody>
          <a:bodyPr rtlCol="0" anchor="ctr"/>
          <a:lstStyle/>
          <a:p>
            <a:endParaRPr lang="en-US"/>
          </a:p>
        </p:txBody>
      </p:sp>
      <p:sp>
        <p:nvSpPr>
          <p:cNvPr id="1053" name="צורה חופשית: צורה 1026">
            <a:extLst>
              <a:ext uri="{FF2B5EF4-FFF2-40B4-BE49-F238E27FC236}">
                <a16:creationId xmlns:a16="http://schemas.microsoft.com/office/drawing/2014/main" id="{34091A3E-F954-4D79-8FFA-E52DAA63860B}"/>
              </a:ext>
            </a:extLst>
          </p:cNvPr>
          <p:cNvSpPr/>
          <p:nvPr userDrawn="1"/>
        </p:nvSpPr>
        <p:spPr>
          <a:xfrm>
            <a:off x="5658136" y="161863"/>
            <a:ext cx="1809" cy="919"/>
          </a:xfrm>
          <a:custGeom>
            <a:avLst/>
            <a:gdLst>
              <a:gd name="connsiteX0" fmla="*/ 0 w 1809"/>
              <a:gd name="connsiteY0" fmla="*/ 348 h 919"/>
              <a:gd name="connsiteX1" fmla="*/ 1809 w 1809"/>
              <a:gd name="connsiteY1" fmla="*/ 919 h 919"/>
              <a:gd name="connsiteX2" fmla="*/ 0 w 1809"/>
              <a:gd name="connsiteY2" fmla="*/ 348 h 919"/>
            </a:gdLst>
            <a:ahLst/>
            <a:cxnLst>
              <a:cxn ang="0">
                <a:pos x="connsiteX0" y="connsiteY0"/>
              </a:cxn>
              <a:cxn ang="0">
                <a:pos x="connsiteX1" y="connsiteY1"/>
              </a:cxn>
              <a:cxn ang="0">
                <a:pos x="connsiteX2" y="connsiteY2"/>
              </a:cxn>
            </a:cxnLst>
            <a:rect l="l" t="t" r="r" b="b"/>
            <a:pathLst>
              <a:path w="1809" h="919">
                <a:moveTo>
                  <a:pt x="0" y="348"/>
                </a:moveTo>
                <a:cubicBezTo>
                  <a:pt x="190" y="1205"/>
                  <a:pt x="1333" y="633"/>
                  <a:pt x="1809" y="919"/>
                </a:cubicBezTo>
                <a:cubicBezTo>
                  <a:pt x="1809" y="-129"/>
                  <a:pt x="476" y="-224"/>
                  <a:pt x="0" y="348"/>
                </a:cubicBezTo>
                <a:close/>
              </a:path>
            </a:pathLst>
          </a:custGeom>
          <a:solidFill>
            <a:srgbClr val="237E85"/>
          </a:solidFill>
          <a:ln w="9525" cap="flat">
            <a:noFill/>
            <a:prstDash val="solid"/>
            <a:miter/>
          </a:ln>
        </p:spPr>
        <p:txBody>
          <a:bodyPr rtlCol="0" anchor="ctr"/>
          <a:lstStyle/>
          <a:p>
            <a:endParaRPr lang="en-US"/>
          </a:p>
        </p:txBody>
      </p:sp>
      <p:sp>
        <p:nvSpPr>
          <p:cNvPr id="1054" name="צורה חופשית: צורה 1027">
            <a:extLst>
              <a:ext uri="{FF2B5EF4-FFF2-40B4-BE49-F238E27FC236}">
                <a16:creationId xmlns:a16="http://schemas.microsoft.com/office/drawing/2014/main" id="{04B69786-C569-48ED-96EE-73250785A42B}"/>
              </a:ext>
            </a:extLst>
          </p:cNvPr>
          <p:cNvSpPr/>
          <p:nvPr userDrawn="1"/>
        </p:nvSpPr>
        <p:spPr>
          <a:xfrm>
            <a:off x="5622798" y="153753"/>
            <a:ext cx="1905" cy="646"/>
          </a:xfrm>
          <a:custGeom>
            <a:avLst/>
            <a:gdLst>
              <a:gd name="connsiteX0" fmla="*/ 0 w 1905"/>
              <a:gd name="connsiteY0" fmla="*/ 75 h 646"/>
              <a:gd name="connsiteX1" fmla="*/ 1905 w 1905"/>
              <a:gd name="connsiteY1" fmla="*/ 647 h 646"/>
              <a:gd name="connsiteX2" fmla="*/ 0 w 1905"/>
              <a:gd name="connsiteY2" fmla="*/ 75 h 646"/>
            </a:gdLst>
            <a:ahLst/>
            <a:cxnLst>
              <a:cxn ang="0">
                <a:pos x="connsiteX0" y="connsiteY0"/>
              </a:cxn>
              <a:cxn ang="0">
                <a:pos x="connsiteX1" y="connsiteY1"/>
              </a:cxn>
              <a:cxn ang="0">
                <a:pos x="connsiteX2" y="connsiteY2"/>
              </a:cxn>
            </a:cxnLst>
            <a:rect l="l" t="t" r="r" b="b"/>
            <a:pathLst>
              <a:path w="1905" h="646">
                <a:moveTo>
                  <a:pt x="0" y="75"/>
                </a:moveTo>
                <a:cubicBezTo>
                  <a:pt x="191" y="933"/>
                  <a:pt x="1334" y="361"/>
                  <a:pt x="1905" y="647"/>
                </a:cubicBezTo>
                <a:cubicBezTo>
                  <a:pt x="1428" y="-306"/>
                  <a:pt x="762" y="75"/>
                  <a:pt x="0" y="75"/>
                </a:cubicBezTo>
                <a:close/>
              </a:path>
            </a:pathLst>
          </a:custGeom>
          <a:solidFill>
            <a:srgbClr val="237E85"/>
          </a:solidFill>
          <a:ln w="9525" cap="flat">
            <a:noFill/>
            <a:prstDash val="solid"/>
            <a:miter/>
          </a:ln>
        </p:spPr>
        <p:txBody>
          <a:bodyPr rtlCol="0" anchor="ctr"/>
          <a:lstStyle/>
          <a:p>
            <a:endParaRPr lang="en-US"/>
          </a:p>
        </p:txBody>
      </p:sp>
      <p:sp>
        <p:nvSpPr>
          <p:cNvPr id="1055" name="צורה חופשית: צורה 1028">
            <a:extLst>
              <a:ext uri="{FF2B5EF4-FFF2-40B4-BE49-F238E27FC236}">
                <a16:creationId xmlns:a16="http://schemas.microsoft.com/office/drawing/2014/main" id="{BB1EE2F9-63C9-43B8-BBAE-622DA59009D0}"/>
              </a:ext>
            </a:extLst>
          </p:cNvPr>
          <p:cNvSpPr/>
          <p:nvPr userDrawn="1"/>
        </p:nvSpPr>
        <p:spPr>
          <a:xfrm>
            <a:off x="5598509" y="74295"/>
            <a:ext cx="1714" cy="571"/>
          </a:xfrm>
          <a:custGeom>
            <a:avLst/>
            <a:gdLst>
              <a:gd name="connsiteX0" fmla="*/ 1714 w 1714"/>
              <a:gd name="connsiteY0" fmla="*/ 571 h 571"/>
              <a:gd name="connsiteX1" fmla="*/ 0 w 1714"/>
              <a:gd name="connsiteY1" fmla="*/ 0 h 571"/>
              <a:gd name="connsiteX2" fmla="*/ 1714 w 1714"/>
              <a:gd name="connsiteY2" fmla="*/ 571 h 571"/>
            </a:gdLst>
            <a:ahLst/>
            <a:cxnLst>
              <a:cxn ang="0">
                <a:pos x="connsiteX0" y="connsiteY0"/>
              </a:cxn>
              <a:cxn ang="0">
                <a:pos x="connsiteX1" y="connsiteY1"/>
              </a:cxn>
              <a:cxn ang="0">
                <a:pos x="connsiteX2" y="connsiteY2"/>
              </a:cxn>
            </a:cxnLst>
            <a:rect l="l" t="t" r="r" b="b"/>
            <a:pathLst>
              <a:path w="1714" h="571">
                <a:moveTo>
                  <a:pt x="1714" y="571"/>
                </a:moveTo>
                <a:cubicBezTo>
                  <a:pt x="1524" y="-286"/>
                  <a:pt x="476" y="286"/>
                  <a:pt x="0" y="0"/>
                </a:cubicBezTo>
                <a:cubicBezTo>
                  <a:pt x="95" y="857"/>
                  <a:pt x="1143" y="286"/>
                  <a:pt x="1714" y="571"/>
                </a:cubicBezTo>
                <a:close/>
              </a:path>
            </a:pathLst>
          </a:custGeom>
          <a:solidFill>
            <a:srgbClr val="237E85"/>
          </a:solidFill>
          <a:ln w="9525" cap="flat">
            <a:noFill/>
            <a:prstDash val="solid"/>
            <a:miter/>
          </a:ln>
        </p:spPr>
        <p:txBody>
          <a:bodyPr rtlCol="0" anchor="ctr"/>
          <a:lstStyle/>
          <a:p>
            <a:endParaRPr lang="en-US"/>
          </a:p>
        </p:txBody>
      </p:sp>
      <p:sp>
        <p:nvSpPr>
          <p:cNvPr id="1056" name="צורה חופשית: צורה 1029">
            <a:extLst>
              <a:ext uri="{FF2B5EF4-FFF2-40B4-BE49-F238E27FC236}">
                <a16:creationId xmlns:a16="http://schemas.microsoft.com/office/drawing/2014/main" id="{92BECEE8-9BBD-41BA-BD1E-CAD30CBCEA14}"/>
              </a:ext>
            </a:extLst>
          </p:cNvPr>
          <p:cNvSpPr/>
          <p:nvPr userDrawn="1"/>
        </p:nvSpPr>
        <p:spPr>
          <a:xfrm>
            <a:off x="5662993" y="162836"/>
            <a:ext cx="1809" cy="725"/>
          </a:xfrm>
          <a:custGeom>
            <a:avLst/>
            <a:gdLst>
              <a:gd name="connsiteX0" fmla="*/ 1810 w 1809"/>
              <a:gd name="connsiteY0" fmla="*/ 612 h 725"/>
              <a:gd name="connsiteX1" fmla="*/ 0 w 1809"/>
              <a:gd name="connsiteY1" fmla="*/ 707 h 725"/>
              <a:gd name="connsiteX2" fmla="*/ 1810 w 1809"/>
              <a:gd name="connsiteY2" fmla="*/ 612 h 725"/>
            </a:gdLst>
            <a:ahLst/>
            <a:cxnLst>
              <a:cxn ang="0">
                <a:pos x="connsiteX0" y="connsiteY0"/>
              </a:cxn>
              <a:cxn ang="0">
                <a:pos x="connsiteX1" y="connsiteY1"/>
              </a:cxn>
              <a:cxn ang="0">
                <a:pos x="connsiteX2" y="connsiteY2"/>
              </a:cxn>
            </a:cxnLst>
            <a:rect l="l" t="t" r="r" b="b"/>
            <a:pathLst>
              <a:path w="1809" h="725">
                <a:moveTo>
                  <a:pt x="1810" y="612"/>
                </a:moveTo>
                <a:cubicBezTo>
                  <a:pt x="1714" y="136"/>
                  <a:pt x="95" y="-531"/>
                  <a:pt x="0" y="707"/>
                </a:cubicBezTo>
                <a:cubicBezTo>
                  <a:pt x="762" y="-150"/>
                  <a:pt x="1334" y="1088"/>
                  <a:pt x="1810" y="612"/>
                </a:cubicBezTo>
                <a:close/>
              </a:path>
            </a:pathLst>
          </a:custGeom>
          <a:solidFill>
            <a:srgbClr val="237E85"/>
          </a:solidFill>
          <a:ln w="9525" cap="flat">
            <a:noFill/>
            <a:prstDash val="solid"/>
            <a:miter/>
          </a:ln>
        </p:spPr>
        <p:txBody>
          <a:bodyPr rtlCol="0" anchor="ctr"/>
          <a:lstStyle/>
          <a:p>
            <a:endParaRPr lang="en-US"/>
          </a:p>
        </p:txBody>
      </p:sp>
      <p:sp>
        <p:nvSpPr>
          <p:cNvPr id="1057" name="צורה חופשית: צורה 1030">
            <a:extLst>
              <a:ext uri="{FF2B5EF4-FFF2-40B4-BE49-F238E27FC236}">
                <a16:creationId xmlns:a16="http://schemas.microsoft.com/office/drawing/2014/main" id="{8DE1CCA3-7B16-4443-AAA2-C843EC8585E2}"/>
              </a:ext>
            </a:extLst>
          </p:cNvPr>
          <p:cNvSpPr/>
          <p:nvPr userDrawn="1"/>
        </p:nvSpPr>
        <p:spPr>
          <a:xfrm>
            <a:off x="5625083" y="72294"/>
            <a:ext cx="4599" cy="1238"/>
          </a:xfrm>
          <a:custGeom>
            <a:avLst/>
            <a:gdLst>
              <a:gd name="connsiteX0" fmla="*/ 1048 w 4599"/>
              <a:gd name="connsiteY0" fmla="*/ 95 h 1238"/>
              <a:gd name="connsiteX1" fmla="*/ 0 w 4599"/>
              <a:gd name="connsiteY1" fmla="*/ 0 h 1238"/>
              <a:gd name="connsiteX2" fmla="*/ 4572 w 4599"/>
              <a:gd name="connsiteY2" fmla="*/ 1238 h 1238"/>
              <a:gd name="connsiteX3" fmla="*/ 1048 w 4599"/>
              <a:gd name="connsiteY3" fmla="*/ 95 h 1238"/>
            </a:gdLst>
            <a:ahLst/>
            <a:cxnLst>
              <a:cxn ang="0">
                <a:pos x="connsiteX0" y="connsiteY0"/>
              </a:cxn>
              <a:cxn ang="0">
                <a:pos x="connsiteX1" y="connsiteY1"/>
              </a:cxn>
              <a:cxn ang="0">
                <a:pos x="connsiteX2" y="connsiteY2"/>
              </a:cxn>
              <a:cxn ang="0">
                <a:pos x="connsiteX3" y="connsiteY3"/>
              </a:cxn>
            </a:cxnLst>
            <a:rect l="l" t="t" r="r" b="b"/>
            <a:pathLst>
              <a:path w="4599" h="1238">
                <a:moveTo>
                  <a:pt x="1048" y="95"/>
                </a:moveTo>
                <a:lnTo>
                  <a:pt x="0" y="0"/>
                </a:lnTo>
                <a:cubicBezTo>
                  <a:pt x="1810" y="1048"/>
                  <a:pt x="3524" y="762"/>
                  <a:pt x="4572" y="1238"/>
                </a:cubicBezTo>
                <a:cubicBezTo>
                  <a:pt x="4953" y="-190"/>
                  <a:pt x="1334" y="381"/>
                  <a:pt x="1048" y="95"/>
                </a:cubicBezTo>
                <a:close/>
              </a:path>
            </a:pathLst>
          </a:custGeom>
          <a:solidFill>
            <a:srgbClr val="237E85"/>
          </a:solidFill>
          <a:ln w="9525" cap="flat">
            <a:noFill/>
            <a:prstDash val="solid"/>
            <a:miter/>
          </a:ln>
        </p:spPr>
        <p:txBody>
          <a:bodyPr rtlCol="0" anchor="ctr"/>
          <a:lstStyle/>
          <a:p>
            <a:endParaRPr lang="en-US"/>
          </a:p>
        </p:txBody>
      </p:sp>
      <p:sp>
        <p:nvSpPr>
          <p:cNvPr id="1058" name="צורה חופשית: צורה 1031">
            <a:extLst>
              <a:ext uri="{FF2B5EF4-FFF2-40B4-BE49-F238E27FC236}">
                <a16:creationId xmlns:a16="http://schemas.microsoft.com/office/drawing/2014/main" id="{250D87E7-8EF5-4FF8-811F-601137609A2A}"/>
              </a:ext>
            </a:extLst>
          </p:cNvPr>
          <p:cNvSpPr/>
          <p:nvPr userDrawn="1"/>
        </p:nvSpPr>
        <p:spPr>
          <a:xfrm>
            <a:off x="5605748" y="69820"/>
            <a:ext cx="2571" cy="1011"/>
          </a:xfrm>
          <a:custGeom>
            <a:avLst/>
            <a:gdLst>
              <a:gd name="connsiteX0" fmla="*/ 2571 w 2571"/>
              <a:gd name="connsiteY0" fmla="*/ 569 h 1011"/>
              <a:gd name="connsiteX1" fmla="*/ 0 w 2571"/>
              <a:gd name="connsiteY1" fmla="*/ 664 h 1011"/>
              <a:gd name="connsiteX2" fmla="*/ 2571 w 2571"/>
              <a:gd name="connsiteY2" fmla="*/ 569 h 1011"/>
            </a:gdLst>
            <a:ahLst/>
            <a:cxnLst>
              <a:cxn ang="0">
                <a:pos x="connsiteX0" y="connsiteY0"/>
              </a:cxn>
              <a:cxn ang="0">
                <a:pos x="connsiteX1" y="connsiteY1"/>
              </a:cxn>
              <a:cxn ang="0">
                <a:pos x="connsiteX2" y="connsiteY2"/>
              </a:cxn>
            </a:cxnLst>
            <a:rect l="l" t="t" r="r" b="b"/>
            <a:pathLst>
              <a:path w="2571" h="1011">
                <a:moveTo>
                  <a:pt x="2571" y="569"/>
                </a:moveTo>
                <a:cubicBezTo>
                  <a:pt x="2381" y="-765"/>
                  <a:pt x="762" y="664"/>
                  <a:pt x="0" y="664"/>
                </a:cubicBezTo>
                <a:cubicBezTo>
                  <a:pt x="571" y="1712"/>
                  <a:pt x="1524" y="-3"/>
                  <a:pt x="2571" y="569"/>
                </a:cubicBezTo>
                <a:close/>
              </a:path>
            </a:pathLst>
          </a:custGeom>
          <a:solidFill>
            <a:srgbClr val="237E85"/>
          </a:solidFill>
          <a:ln w="9525" cap="flat">
            <a:noFill/>
            <a:prstDash val="solid"/>
            <a:miter/>
          </a:ln>
        </p:spPr>
        <p:txBody>
          <a:bodyPr rtlCol="0" anchor="ctr"/>
          <a:lstStyle/>
          <a:p>
            <a:endParaRPr lang="en-US"/>
          </a:p>
        </p:txBody>
      </p:sp>
      <p:sp>
        <p:nvSpPr>
          <p:cNvPr id="1059" name="צורה חופשית: צורה 1032">
            <a:extLst>
              <a:ext uri="{FF2B5EF4-FFF2-40B4-BE49-F238E27FC236}">
                <a16:creationId xmlns:a16="http://schemas.microsoft.com/office/drawing/2014/main" id="{2EC78D14-4F44-42A7-A9A2-8B12338A4A74}"/>
              </a:ext>
            </a:extLst>
          </p:cNvPr>
          <p:cNvSpPr/>
          <p:nvPr userDrawn="1"/>
        </p:nvSpPr>
        <p:spPr>
          <a:xfrm>
            <a:off x="5611641" y="75057"/>
            <a:ext cx="1727" cy="1099"/>
          </a:xfrm>
          <a:custGeom>
            <a:avLst/>
            <a:gdLst>
              <a:gd name="connsiteX0" fmla="*/ 1727 w 1727"/>
              <a:gd name="connsiteY0" fmla="*/ 857 h 1099"/>
              <a:gd name="connsiteX1" fmla="*/ 203 w 1727"/>
              <a:gd name="connsiteY1" fmla="*/ 0 h 1099"/>
              <a:gd name="connsiteX2" fmla="*/ 679 w 1727"/>
              <a:gd name="connsiteY2" fmla="*/ 762 h 1099"/>
              <a:gd name="connsiteX3" fmla="*/ 1727 w 1727"/>
              <a:gd name="connsiteY3" fmla="*/ 857 h 1099"/>
            </a:gdLst>
            <a:ahLst/>
            <a:cxnLst>
              <a:cxn ang="0">
                <a:pos x="connsiteX0" y="connsiteY0"/>
              </a:cxn>
              <a:cxn ang="0">
                <a:pos x="connsiteX1" y="connsiteY1"/>
              </a:cxn>
              <a:cxn ang="0">
                <a:pos x="connsiteX2" y="connsiteY2"/>
              </a:cxn>
              <a:cxn ang="0">
                <a:pos x="connsiteX3" y="connsiteY3"/>
              </a:cxn>
            </a:cxnLst>
            <a:rect l="l" t="t" r="r" b="b"/>
            <a:pathLst>
              <a:path w="1727" h="1099">
                <a:moveTo>
                  <a:pt x="1727" y="857"/>
                </a:moveTo>
                <a:cubicBezTo>
                  <a:pt x="1536" y="190"/>
                  <a:pt x="870" y="0"/>
                  <a:pt x="203" y="0"/>
                </a:cubicBezTo>
                <a:cubicBezTo>
                  <a:pt x="-654" y="476"/>
                  <a:pt x="1536" y="286"/>
                  <a:pt x="679" y="762"/>
                </a:cubicBezTo>
                <a:cubicBezTo>
                  <a:pt x="679" y="1715"/>
                  <a:pt x="1251" y="286"/>
                  <a:pt x="1727" y="857"/>
                </a:cubicBezTo>
                <a:close/>
              </a:path>
            </a:pathLst>
          </a:custGeom>
          <a:solidFill>
            <a:srgbClr val="237E85"/>
          </a:solidFill>
          <a:ln w="9525" cap="flat">
            <a:noFill/>
            <a:prstDash val="solid"/>
            <a:miter/>
          </a:ln>
        </p:spPr>
        <p:txBody>
          <a:bodyPr rtlCol="0" anchor="ctr"/>
          <a:lstStyle/>
          <a:p>
            <a:endParaRPr lang="en-US"/>
          </a:p>
        </p:txBody>
      </p:sp>
      <p:sp>
        <p:nvSpPr>
          <p:cNvPr id="1060" name="צורה חופשית: צורה 1033">
            <a:extLst>
              <a:ext uri="{FF2B5EF4-FFF2-40B4-BE49-F238E27FC236}">
                <a16:creationId xmlns:a16="http://schemas.microsoft.com/office/drawing/2014/main" id="{A96ABD7B-2540-4924-9792-98027CBE96BD}"/>
              </a:ext>
            </a:extLst>
          </p:cNvPr>
          <p:cNvSpPr/>
          <p:nvPr userDrawn="1"/>
        </p:nvSpPr>
        <p:spPr>
          <a:xfrm>
            <a:off x="5653447" y="225647"/>
            <a:ext cx="1735" cy="2000"/>
          </a:xfrm>
          <a:custGeom>
            <a:avLst/>
            <a:gdLst>
              <a:gd name="connsiteX0" fmla="*/ 1736 w 1735"/>
              <a:gd name="connsiteY0" fmla="*/ 953 h 2000"/>
              <a:gd name="connsiteX1" fmla="*/ 498 w 1735"/>
              <a:gd name="connsiteY1" fmla="*/ 0 h 2000"/>
              <a:gd name="connsiteX2" fmla="*/ 21 w 1735"/>
              <a:gd name="connsiteY2" fmla="*/ 953 h 2000"/>
              <a:gd name="connsiteX3" fmla="*/ 1355 w 1735"/>
              <a:gd name="connsiteY3" fmla="*/ 2000 h 2000"/>
              <a:gd name="connsiteX4" fmla="*/ 1259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1" y="95"/>
                  <a:pt x="688" y="667"/>
                  <a:pt x="498" y="0"/>
                </a:cubicBezTo>
                <a:cubicBezTo>
                  <a:pt x="403" y="1048"/>
                  <a:pt x="688" y="1143"/>
                  <a:pt x="21" y="953"/>
                </a:cubicBezTo>
                <a:cubicBezTo>
                  <a:pt x="-169" y="1429"/>
                  <a:pt x="974" y="1715"/>
                  <a:pt x="1355" y="2000"/>
                </a:cubicBezTo>
                <a:cubicBezTo>
                  <a:pt x="1355" y="1715"/>
                  <a:pt x="1355" y="1333"/>
                  <a:pt x="1259" y="1238"/>
                </a:cubicBezTo>
                <a:cubicBezTo>
                  <a:pt x="1450" y="762"/>
                  <a:pt x="1641" y="953"/>
                  <a:pt x="1736" y="953"/>
                </a:cubicBezTo>
                <a:close/>
              </a:path>
            </a:pathLst>
          </a:custGeom>
          <a:solidFill>
            <a:srgbClr val="237E85"/>
          </a:solidFill>
          <a:ln w="9525" cap="flat">
            <a:noFill/>
            <a:prstDash val="solid"/>
            <a:miter/>
          </a:ln>
        </p:spPr>
        <p:txBody>
          <a:bodyPr rtlCol="0" anchor="ctr"/>
          <a:lstStyle/>
          <a:p>
            <a:endParaRPr lang="en-US"/>
          </a:p>
        </p:txBody>
      </p:sp>
      <p:sp>
        <p:nvSpPr>
          <p:cNvPr id="1061" name="צורה חופשית: צורה 1034">
            <a:extLst>
              <a:ext uri="{FF2B5EF4-FFF2-40B4-BE49-F238E27FC236}">
                <a16:creationId xmlns:a16="http://schemas.microsoft.com/office/drawing/2014/main" id="{4B201FA2-D8B1-44F0-8DFD-51384A38FFE8}"/>
              </a:ext>
            </a:extLst>
          </p:cNvPr>
          <p:cNvSpPr/>
          <p:nvPr userDrawn="1"/>
        </p:nvSpPr>
        <p:spPr>
          <a:xfrm>
            <a:off x="5657278" y="308664"/>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237E85"/>
          </a:solidFill>
          <a:ln w="9525" cap="flat">
            <a:noFill/>
            <a:prstDash val="solid"/>
            <a:miter/>
          </a:ln>
        </p:spPr>
        <p:txBody>
          <a:bodyPr rtlCol="0" anchor="ctr"/>
          <a:lstStyle/>
          <a:p>
            <a:endParaRPr lang="en-US"/>
          </a:p>
        </p:txBody>
      </p:sp>
      <p:sp>
        <p:nvSpPr>
          <p:cNvPr id="1062" name="צורה חופשית: צורה 1035">
            <a:extLst>
              <a:ext uri="{FF2B5EF4-FFF2-40B4-BE49-F238E27FC236}">
                <a16:creationId xmlns:a16="http://schemas.microsoft.com/office/drawing/2014/main" id="{7F61E867-95D4-4E79-B682-5858DDA01F68}"/>
              </a:ext>
            </a:extLst>
          </p:cNvPr>
          <p:cNvSpPr/>
          <p:nvPr userDrawn="1"/>
        </p:nvSpPr>
        <p:spPr>
          <a:xfrm>
            <a:off x="5622512" y="297334"/>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512"/>
                  <a:pt x="1524" y="798"/>
                </a:cubicBezTo>
                <a:close/>
              </a:path>
            </a:pathLst>
          </a:custGeom>
          <a:solidFill>
            <a:srgbClr val="237E85"/>
          </a:solidFill>
          <a:ln w="9525" cap="flat">
            <a:noFill/>
            <a:prstDash val="solid"/>
            <a:miter/>
          </a:ln>
        </p:spPr>
        <p:txBody>
          <a:bodyPr rtlCol="0" anchor="ctr"/>
          <a:lstStyle/>
          <a:p>
            <a:endParaRPr lang="en-US"/>
          </a:p>
        </p:txBody>
      </p:sp>
      <p:sp>
        <p:nvSpPr>
          <p:cNvPr id="1063" name="צורה חופשית: צורה 1036">
            <a:extLst>
              <a:ext uri="{FF2B5EF4-FFF2-40B4-BE49-F238E27FC236}">
                <a16:creationId xmlns:a16="http://schemas.microsoft.com/office/drawing/2014/main" id="{389B5484-6249-4046-844B-DC067F7A32AD}"/>
              </a:ext>
            </a:extLst>
          </p:cNvPr>
          <p:cNvSpPr/>
          <p:nvPr userDrawn="1"/>
        </p:nvSpPr>
        <p:spPr>
          <a:xfrm>
            <a:off x="5647562" y="306536"/>
            <a:ext cx="3238" cy="930"/>
          </a:xfrm>
          <a:custGeom>
            <a:avLst/>
            <a:gdLst>
              <a:gd name="connsiteX0" fmla="*/ 0 w 3238"/>
              <a:gd name="connsiteY0" fmla="*/ 359 h 930"/>
              <a:gd name="connsiteX1" fmla="*/ 3239 w 3238"/>
              <a:gd name="connsiteY1" fmla="*/ 931 h 930"/>
              <a:gd name="connsiteX2" fmla="*/ 0 w 3238"/>
              <a:gd name="connsiteY2" fmla="*/ 359 h 930"/>
            </a:gdLst>
            <a:ahLst/>
            <a:cxnLst>
              <a:cxn ang="0">
                <a:pos x="connsiteX0" y="connsiteY0"/>
              </a:cxn>
              <a:cxn ang="0">
                <a:pos x="connsiteX1" y="connsiteY1"/>
              </a:cxn>
              <a:cxn ang="0">
                <a:pos x="connsiteX2" y="connsiteY2"/>
              </a:cxn>
            </a:cxnLst>
            <a:rect l="l" t="t" r="r" b="b"/>
            <a:pathLst>
              <a:path w="3238" h="930">
                <a:moveTo>
                  <a:pt x="0" y="359"/>
                </a:moveTo>
                <a:cubicBezTo>
                  <a:pt x="191" y="1407"/>
                  <a:pt x="2286" y="550"/>
                  <a:pt x="3239" y="931"/>
                </a:cubicBezTo>
                <a:cubicBezTo>
                  <a:pt x="2572" y="-593"/>
                  <a:pt x="1524" y="169"/>
                  <a:pt x="0" y="359"/>
                </a:cubicBezTo>
                <a:close/>
              </a:path>
            </a:pathLst>
          </a:custGeom>
          <a:solidFill>
            <a:srgbClr val="237E85"/>
          </a:solidFill>
          <a:ln w="9525" cap="flat">
            <a:noFill/>
            <a:prstDash val="solid"/>
            <a:miter/>
          </a:ln>
        </p:spPr>
        <p:txBody>
          <a:bodyPr rtlCol="0" anchor="ctr"/>
          <a:lstStyle/>
          <a:p>
            <a:endParaRPr lang="en-US"/>
          </a:p>
        </p:txBody>
      </p:sp>
      <p:sp>
        <p:nvSpPr>
          <p:cNvPr id="1064" name="צורה חופשית: צורה 1037">
            <a:extLst>
              <a:ext uri="{FF2B5EF4-FFF2-40B4-BE49-F238E27FC236}">
                <a16:creationId xmlns:a16="http://schemas.microsoft.com/office/drawing/2014/main" id="{B087A199-AEFE-4595-B4AF-E208A8ED7D98}"/>
              </a:ext>
            </a:extLst>
          </p:cNvPr>
          <p:cNvSpPr/>
          <p:nvPr userDrawn="1"/>
        </p:nvSpPr>
        <p:spPr>
          <a:xfrm>
            <a:off x="5592317" y="213382"/>
            <a:ext cx="121253" cy="99069"/>
          </a:xfrm>
          <a:custGeom>
            <a:avLst/>
            <a:gdLst>
              <a:gd name="connsiteX0" fmla="*/ 89345 w 121253"/>
              <a:gd name="connsiteY0" fmla="*/ 98847 h 99069"/>
              <a:gd name="connsiteX1" fmla="*/ 102775 w 121253"/>
              <a:gd name="connsiteY1" fmla="*/ 96752 h 99069"/>
              <a:gd name="connsiteX2" fmla="*/ 103632 w 121253"/>
              <a:gd name="connsiteY2" fmla="*/ 97895 h 99069"/>
              <a:gd name="connsiteX3" fmla="*/ 103441 w 121253"/>
              <a:gd name="connsiteY3" fmla="*/ 98561 h 99069"/>
              <a:gd name="connsiteX4" fmla="*/ 104775 w 121253"/>
              <a:gd name="connsiteY4" fmla="*/ 97990 h 99069"/>
              <a:gd name="connsiteX5" fmla="*/ 103346 w 121253"/>
              <a:gd name="connsiteY5" fmla="*/ 96466 h 99069"/>
              <a:gd name="connsiteX6" fmla="*/ 110395 w 121253"/>
              <a:gd name="connsiteY6" fmla="*/ 95609 h 99069"/>
              <a:gd name="connsiteX7" fmla="*/ 112109 w 121253"/>
              <a:gd name="connsiteY7" fmla="*/ 94656 h 99069"/>
              <a:gd name="connsiteX8" fmla="*/ 110680 w 121253"/>
              <a:gd name="connsiteY8" fmla="*/ 93513 h 99069"/>
              <a:gd name="connsiteX9" fmla="*/ 113919 w 121253"/>
              <a:gd name="connsiteY9" fmla="*/ 93704 h 99069"/>
              <a:gd name="connsiteX10" fmla="*/ 113919 w 121253"/>
              <a:gd name="connsiteY10" fmla="*/ 93323 h 99069"/>
              <a:gd name="connsiteX11" fmla="*/ 114205 w 121253"/>
              <a:gd name="connsiteY11" fmla="*/ 93037 h 99069"/>
              <a:gd name="connsiteX12" fmla="*/ 113443 w 121253"/>
              <a:gd name="connsiteY12" fmla="*/ 92656 h 99069"/>
              <a:gd name="connsiteX13" fmla="*/ 114205 w 121253"/>
              <a:gd name="connsiteY13" fmla="*/ 92370 h 99069"/>
              <a:gd name="connsiteX14" fmla="*/ 115348 w 121253"/>
              <a:gd name="connsiteY14" fmla="*/ 91037 h 99069"/>
              <a:gd name="connsiteX15" fmla="*/ 114871 w 121253"/>
              <a:gd name="connsiteY15" fmla="*/ 88560 h 99069"/>
              <a:gd name="connsiteX16" fmla="*/ 114015 w 121253"/>
              <a:gd name="connsiteY16" fmla="*/ 85988 h 99069"/>
              <a:gd name="connsiteX17" fmla="*/ 114871 w 121253"/>
              <a:gd name="connsiteY17" fmla="*/ 81797 h 99069"/>
              <a:gd name="connsiteX18" fmla="*/ 116777 w 121253"/>
              <a:gd name="connsiteY18" fmla="*/ 82274 h 99069"/>
              <a:gd name="connsiteX19" fmla="*/ 116110 w 121253"/>
              <a:gd name="connsiteY19" fmla="*/ 81131 h 99069"/>
              <a:gd name="connsiteX20" fmla="*/ 116967 w 121253"/>
              <a:gd name="connsiteY20" fmla="*/ 77321 h 99069"/>
              <a:gd name="connsiteX21" fmla="*/ 117348 w 121253"/>
              <a:gd name="connsiteY21" fmla="*/ 76654 h 99069"/>
              <a:gd name="connsiteX22" fmla="*/ 117729 w 121253"/>
              <a:gd name="connsiteY22" fmla="*/ 77702 h 99069"/>
              <a:gd name="connsiteX23" fmla="*/ 116681 w 121253"/>
              <a:gd name="connsiteY23" fmla="*/ 75511 h 99069"/>
              <a:gd name="connsiteX24" fmla="*/ 118110 w 121253"/>
              <a:gd name="connsiteY24" fmla="*/ 74178 h 99069"/>
              <a:gd name="connsiteX25" fmla="*/ 117253 w 121253"/>
              <a:gd name="connsiteY25" fmla="*/ 73796 h 99069"/>
              <a:gd name="connsiteX26" fmla="*/ 118491 w 121253"/>
              <a:gd name="connsiteY26" fmla="*/ 73130 h 99069"/>
              <a:gd name="connsiteX27" fmla="*/ 117539 w 121253"/>
              <a:gd name="connsiteY27" fmla="*/ 72749 h 99069"/>
              <a:gd name="connsiteX28" fmla="*/ 117634 w 121253"/>
              <a:gd name="connsiteY28" fmla="*/ 71034 h 99069"/>
              <a:gd name="connsiteX29" fmla="*/ 117253 w 121253"/>
              <a:gd name="connsiteY29" fmla="*/ 69986 h 99069"/>
              <a:gd name="connsiteX30" fmla="*/ 117729 w 121253"/>
              <a:gd name="connsiteY30" fmla="*/ 68939 h 99069"/>
              <a:gd name="connsiteX31" fmla="*/ 117157 w 121253"/>
              <a:gd name="connsiteY31" fmla="*/ 68558 h 99069"/>
              <a:gd name="connsiteX32" fmla="*/ 118586 w 121253"/>
              <a:gd name="connsiteY32" fmla="*/ 66557 h 99069"/>
              <a:gd name="connsiteX33" fmla="*/ 117443 w 121253"/>
              <a:gd name="connsiteY33" fmla="*/ 66176 h 99069"/>
              <a:gd name="connsiteX34" fmla="*/ 117157 w 121253"/>
              <a:gd name="connsiteY34" fmla="*/ 64081 h 99069"/>
              <a:gd name="connsiteX35" fmla="*/ 117634 w 121253"/>
              <a:gd name="connsiteY35" fmla="*/ 63795 h 99069"/>
              <a:gd name="connsiteX36" fmla="*/ 117253 w 121253"/>
              <a:gd name="connsiteY36" fmla="*/ 62367 h 99069"/>
              <a:gd name="connsiteX37" fmla="*/ 117443 w 121253"/>
              <a:gd name="connsiteY37" fmla="*/ 61319 h 99069"/>
              <a:gd name="connsiteX38" fmla="*/ 118967 w 121253"/>
              <a:gd name="connsiteY38" fmla="*/ 60366 h 99069"/>
              <a:gd name="connsiteX39" fmla="*/ 117062 w 121253"/>
              <a:gd name="connsiteY39" fmla="*/ 60557 h 99069"/>
              <a:gd name="connsiteX40" fmla="*/ 116777 w 121253"/>
              <a:gd name="connsiteY40" fmla="*/ 57032 h 99069"/>
              <a:gd name="connsiteX41" fmla="*/ 118300 w 121253"/>
              <a:gd name="connsiteY41" fmla="*/ 57509 h 99069"/>
              <a:gd name="connsiteX42" fmla="*/ 118206 w 121253"/>
              <a:gd name="connsiteY42" fmla="*/ 59223 h 99069"/>
              <a:gd name="connsiteX43" fmla="*/ 118300 w 121253"/>
              <a:gd name="connsiteY43" fmla="*/ 57128 h 99069"/>
              <a:gd name="connsiteX44" fmla="*/ 119063 w 121253"/>
              <a:gd name="connsiteY44" fmla="*/ 56461 h 99069"/>
              <a:gd name="connsiteX45" fmla="*/ 118396 w 121253"/>
              <a:gd name="connsiteY45" fmla="*/ 49031 h 99069"/>
              <a:gd name="connsiteX46" fmla="*/ 119539 w 121253"/>
              <a:gd name="connsiteY46" fmla="*/ 48746 h 99069"/>
              <a:gd name="connsiteX47" fmla="*/ 118491 w 121253"/>
              <a:gd name="connsiteY47" fmla="*/ 48365 h 99069"/>
              <a:gd name="connsiteX48" fmla="*/ 120015 w 121253"/>
              <a:gd name="connsiteY48" fmla="*/ 45983 h 99069"/>
              <a:gd name="connsiteX49" fmla="*/ 119349 w 121253"/>
              <a:gd name="connsiteY49" fmla="*/ 45221 h 99069"/>
              <a:gd name="connsiteX50" fmla="*/ 121253 w 121253"/>
              <a:gd name="connsiteY50" fmla="*/ 43602 h 99069"/>
              <a:gd name="connsiteX51" fmla="*/ 118967 w 121253"/>
              <a:gd name="connsiteY51" fmla="*/ 40649 h 99069"/>
              <a:gd name="connsiteX52" fmla="*/ 118872 w 121253"/>
              <a:gd name="connsiteY52" fmla="*/ 40649 h 99069"/>
              <a:gd name="connsiteX53" fmla="*/ 118110 w 121253"/>
              <a:gd name="connsiteY53" fmla="*/ 37411 h 99069"/>
              <a:gd name="connsiteX54" fmla="*/ 117253 w 121253"/>
              <a:gd name="connsiteY54" fmla="*/ 28838 h 99069"/>
              <a:gd name="connsiteX55" fmla="*/ 118872 w 121253"/>
              <a:gd name="connsiteY55" fmla="*/ 26457 h 99069"/>
              <a:gd name="connsiteX56" fmla="*/ 114491 w 121253"/>
              <a:gd name="connsiteY56" fmla="*/ 23695 h 99069"/>
              <a:gd name="connsiteX57" fmla="*/ 107442 w 121253"/>
              <a:gd name="connsiteY57" fmla="*/ 21980 h 99069"/>
              <a:gd name="connsiteX58" fmla="*/ 107728 w 121253"/>
              <a:gd name="connsiteY58" fmla="*/ 21695 h 99069"/>
              <a:gd name="connsiteX59" fmla="*/ 93821 w 121253"/>
              <a:gd name="connsiteY59" fmla="*/ 21504 h 99069"/>
              <a:gd name="connsiteX60" fmla="*/ 94393 w 121253"/>
              <a:gd name="connsiteY60" fmla="*/ 21980 h 99069"/>
              <a:gd name="connsiteX61" fmla="*/ 93059 w 121253"/>
              <a:gd name="connsiteY61" fmla="*/ 21790 h 99069"/>
              <a:gd name="connsiteX62" fmla="*/ 87725 w 121253"/>
              <a:gd name="connsiteY62" fmla="*/ 20647 h 99069"/>
              <a:gd name="connsiteX63" fmla="*/ 88202 w 121253"/>
              <a:gd name="connsiteY63" fmla="*/ 19980 h 99069"/>
              <a:gd name="connsiteX64" fmla="*/ 71628 w 121253"/>
              <a:gd name="connsiteY64" fmla="*/ 14646 h 99069"/>
              <a:gd name="connsiteX65" fmla="*/ 71533 w 121253"/>
              <a:gd name="connsiteY65" fmla="*/ 15313 h 99069"/>
              <a:gd name="connsiteX66" fmla="*/ 68485 w 121253"/>
              <a:gd name="connsiteY66" fmla="*/ 13979 h 99069"/>
              <a:gd name="connsiteX67" fmla="*/ 75438 w 121253"/>
              <a:gd name="connsiteY67" fmla="*/ 17408 h 99069"/>
              <a:gd name="connsiteX68" fmla="*/ 69342 w 121253"/>
              <a:gd name="connsiteY68" fmla="*/ 17027 h 99069"/>
              <a:gd name="connsiteX69" fmla="*/ 73438 w 121253"/>
              <a:gd name="connsiteY69" fmla="*/ 18456 h 99069"/>
              <a:gd name="connsiteX70" fmla="*/ 66675 w 121253"/>
              <a:gd name="connsiteY70" fmla="*/ 17504 h 99069"/>
              <a:gd name="connsiteX71" fmla="*/ 68961 w 121253"/>
              <a:gd name="connsiteY71" fmla="*/ 17599 h 99069"/>
              <a:gd name="connsiteX72" fmla="*/ 67151 w 121253"/>
              <a:gd name="connsiteY72" fmla="*/ 16170 h 99069"/>
              <a:gd name="connsiteX73" fmla="*/ 50197 w 121253"/>
              <a:gd name="connsiteY73" fmla="*/ 11312 h 99069"/>
              <a:gd name="connsiteX74" fmla="*/ 49244 w 121253"/>
              <a:gd name="connsiteY74" fmla="*/ 10360 h 99069"/>
              <a:gd name="connsiteX75" fmla="*/ 34957 w 121253"/>
              <a:gd name="connsiteY75" fmla="*/ 6836 h 99069"/>
              <a:gd name="connsiteX76" fmla="*/ 35338 w 121253"/>
              <a:gd name="connsiteY76" fmla="*/ 6550 h 99069"/>
              <a:gd name="connsiteX77" fmla="*/ 31718 w 121253"/>
              <a:gd name="connsiteY77" fmla="*/ 4359 h 99069"/>
              <a:gd name="connsiteX78" fmla="*/ 33052 w 121253"/>
              <a:gd name="connsiteY78" fmla="*/ 3978 h 99069"/>
              <a:gd name="connsiteX79" fmla="*/ 31052 w 121253"/>
              <a:gd name="connsiteY79" fmla="*/ 3407 h 99069"/>
              <a:gd name="connsiteX80" fmla="*/ 31623 w 121253"/>
              <a:gd name="connsiteY80" fmla="*/ 3216 h 99069"/>
              <a:gd name="connsiteX81" fmla="*/ 30575 w 121253"/>
              <a:gd name="connsiteY81" fmla="*/ 1025 h 99069"/>
              <a:gd name="connsiteX82" fmla="*/ 31052 w 121253"/>
              <a:gd name="connsiteY82" fmla="*/ 454 h 99069"/>
              <a:gd name="connsiteX83" fmla="*/ 30289 w 121253"/>
              <a:gd name="connsiteY83" fmla="*/ 263 h 99069"/>
              <a:gd name="connsiteX84" fmla="*/ 31147 w 121253"/>
              <a:gd name="connsiteY84" fmla="*/ 2740 h 99069"/>
              <a:gd name="connsiteX85" fmla="*/ 28575 w 121253"/>
              <a:gd name="connsiteY85" fmla="*/ 3788 h 99069"/>
              <a:gd name="connsiteX86" fmla="*/ 32099 w 121253"/>
              <a:gd name="connsiteY86" fmla="*/ 5978 h 99069"/>
              <a:gd name="connsiteX87" fmla="*/ 31623 w 121253"/>
              <a:gd name="connsiteY87" fmla="*/ 6550 h 99069"/>
              <a:gd name="connsiteX88" fmla="*/ 32195 w 121253"/>
              <a:gd name="connsiteY88" fmla="*/ 6359 h 99069"/>
              <a:gd name="connsiteX89" fmla="*/ 31909 w 121253"/>
              <a:gd name="connsiteY89" fmla="*/ 8074 h 99069"/>
              <a:gd name="connsiteX90" fmla="*/ 26098 w 121253"/>
              <a:gd name="connsiteY90" fmla="*/ 4835 h 99069"/>
              <a:gd name="connsiteX91" fmla="*/ 27241 w 121253"/>
              <a:gd name="connsiteY91" fmla="*/ 5978 h 99069"/>
              <a:gd name="connsiteX92" fmla="*/ 26765 w 121253"/>
              <a:gd name="connsiteY92" fmla="*/ 6169 h 99069"/>
              <a:gd name="connsiteX93" fmla="*/ 29623 w 121253"/>
              <a:gd name="connsiteY93" fmla="*/ 7788 h 99069"/>
              <a:gd name="connsiteX94" fmla="*/ 25432 w 121253"/>
              <a:gd name="connsiteY94" fmla="*/ 6455 h 99069"/>
              <a:gd name="connsiteX95" fmla="*/ 25908 w 121253"/>
              <a:gd name="connsiteY95" fmla="*/ 6264 h 99069"/>
              <a:gd name="connsiteX96" fmla="*/ 23813 w 121253"/>
              <a:gd name="connsiteY96" fmla="*/ 6359 h 99069"/>
              <a:gd name="connsiteX97" fmla="*/ 24955 w 121253"/>
              <a:gd name="connsiteY97" fmla="*/ 6740 h 99069"/>
              <a:gd name="connsiteX98" fmla="*/ 23908 w 121253"/>
              <a:gd name="connsiteY98" fmla="*/ 7121 h 99069"/>
              <a:gd name="connsiteX99" fmla="*/ 21431 w 121253"/>
              <a:gd name="connsiteY99" fmla="*/ 8169 h 99069"/>
              <a:gd name="connsiteX100" fmla="*/ 22289 w 121253"/>
              <a:gd name="connsiteY100" fmla="*/ 7312 h 99069"/>
              <a:gd name="connsiteX101" fmla="*/ 23336 w 121253"/>
              <a:gd name="connsiteY101" fmla="*/ 7979 h 99069"/>
              <a:gd name="connsiteX102" fmla="*/ 23146 w 121253"/>
              <a:gd name="connsiteY102" fmla="*/ 7217 h 99069"/>
              <a:gd name="connsiteX103" fmla="*/ 23527 w 121253"/>
              <a:gd name="connsiteY103" fmla="*/ 6931 h 99069"/>
              <a:gd name="connsiteX104" fmla="*/ 21241 w 121253"/>
              <a:gd name="connsiteY104" fmla="*/ 6931 h 99069"/>
              <a:gd name="connsiteX105" fmla="*/ 21050 w 121253"/>
              <a:gd name="connsiteY105" fmla="*/ 8741 h 99069"/>
              <a:gd name="connsiteX106" fmla="*/ 16955 w 121253"/>
              <a:gd name="connsiteY106" fmla="*/ 14837 h 99069"/>
              <a:gd name="connsiteX107" fmla="*/ 20098 w 121253"/>
              <a:gd name="connsiteY107" fmla="*/ 11789 h 99069"/>
              <a:gd name="connsiteX108" fmla="*/ 17621 w 121253"/>
              <a:gd name="connsiteY108" fmla="*/ 15408 h 99069"/>
              <a:gd name="connsiteX109" fmla="*/ 17621 w 121253"/>
              <a:gd name="connsiteY109" fmla="*/ 16170 h 99069"/>
              <a:gd name="connsiteX110" fmla="*/ 18383 w 121253"/>
              <a:gd name="connsiteY110" fmla="*/ 16075 h 99069"/>
              <a:gd name="connsiteX111" fmla="*/ 19336 w 121253"/>
              <a:gd name="connsiteY111" fmla="*/ 14932 h 99069"/>
              <a:gd name="connsiteX112" fmla="*/ 17716 w 121253"/>
              <a:gd name="connsiteY112" fmla="*/ 17027 h 99069"/>
              <a:gd name="connsiteX113" fmla="*/ 17240 w 121253"/>
              <a:gd name="connsiteY113" fmla="*/ 19409 h 99069"/>
              <a:gd name="connsiteX114" fmla="*/ 19050 w 121253"/>
              <a:gd name="connsiteY114" fmla="*/ 17027 h 99069"/>
              <a:gd name="connsiteX115" fmla="*/ 17907 w 121253"/>
              <a:gd name="connsiteY115" fmla="*/ 19599 h 99069"/>
              <a:gd name="connsiteX116" fmla="*/ 17240 w 121253"/>
              <a:gd name="connsiteY116" fmla="*/ 19409 h 99069"/>
              <a:gd name="connsiteX117" fmla="*/ 15240 w 121253"/>
              <a:gd name="connsiteY117" fmla="*/ 22838 h 99069"/>
              <a:gd name="connsiteX118" fmla="*/ 14478 w 121253"/>
              <a:gd name="connsiteY118" fmla="*/ 24838 h 99069"/>
              <a:gd name="connsiteX119" fmla="*/ 14668 w 121253"/>
              <a:gd name="connsiteY119" fmla="*/ 25981 h 99069"/>
              <a:gd name="connsiteX120" fmla="*/ 12382 w 121253"/>
              <a:gd name="connsiteY120" fmla="*/ 29696 h 99069"/>
              <a:gd name="connsiteX121" fmla="*/ 12668 w 121253"/>
              <a:gd name="connsiteY121" fmla="*/ 30553 h 99069"/>
              <a:gd name="connsiteX122" fmla="*/ 11239 w 121253"/>
              <a:gd name="connsiteY122" fmla="*/ 33410 h 99069"/>
              <a:gd name="connsiteX123" fmla="*/ 11906 w 121253"/>
              <a:gd name="connsiteY123" fmla="*/ 34363 h 99069"/>
              <a:gd name="connsiteX124" fmla="*/ 10573 w 121253"/>
              <a:gd name="connsiteY124" fmla="*/ 35792 h 99069"/>
              <a:gd name="connsiteX125" fmla="*/ 9430 w 121253"/>
              <a:gd name="connsiteY125" fmla="*/ 38363 h 99069"/>
              <a:gd name="connsiteX126" fmla="*/ 8382 w 121253"/>
              <a:gd name="connsiteY126" fmla="*/ 37982 h 99069"/>
              <a:gd name="connsiteX127" fmla="*/ 8954 w 121253"/>
              <a:gd name="connsiteY127" fmla="*/ 38935 h 99069"/>
              <a:gd name="connsiteX128" fmla="*/ 7715 w 121253"/>
              <a:gd name="connsiteY128" fmla="*/ 39983 h 99069"/>
              <a:gd name="connsiteX129" fmla="*/ 7906 w 121253"/>
              <a:gd name="connsiteY129" fmla="*/ 41507 h 99069"/>
              <a:gd name="connsiteX130" fmla="*/ 3143 w 121253"/>
              <a:gd name="connsiteY130" fmla="*/ 49222 h 99069"/>
              <a:gd name="connsiteX131" fmla="*/ 2191 w 121253"/>
              <a:gd name="connsiteY131" fmla="*/ 51127 h 99069"/>
              <a:gd name="connsiteX132" fmla="*/ 3143 w 121253"/>
              <a:gd name="connsiteY132" fmla="*/ 51413 h 99069"/>
              <a:gd name="connsiteX133" fmla="*/ 2096 w 121253"/>
              <a:gd name="connsiteY133" fmla="*/ 52556 h 99069"/>
              <a:gd name="connsiteX134" fmla="*/ 2857 w 121253"/>
              <a:gd name="connsiteY134" fmla="*/ 52460 h 99069"/>
              <a:gd name="connsiteX135" fmla="*/ 2762 w 121253"/>
              <a:gd name="connsiteY135" fmla="*/ 54651 h 99069"/>
              <a:gd name="connsiteX136" fmla="*/ 4191 w 121253"/>
              <a:gd name="connsiteY136" fmla="*/ 57699 h 99069"/>
              <a:gd name="connsiteX137" fmla="*/ 3143 w 121253"/>
              <a:gd name="connsiteY137" fmla="*/ 58461 h 99069"/>
              <a:gd name="connsiteX138" fmla="*/ 3334 w 121253"/>
              <a:gd name="connsiteY138" fmla="*/ 57794 h 99069"/>
              <a:gd name="connsiteX139" fmla="*/ 2000 w 121253"/>
              <a:gd name="connsiteY139" fmla="*/ 59985 h 99069"/>
              <a:gd name="connsiteX140" fmla="*/ 762 w 121253"/>
              <a:gd name="connsiteY140" fmla="*/ 60366 h 99069"/>
              <a:gd name="connsiteX141" fmla="*/ 1619 w 121253"/>
              <a:gd name="connsiteY141" fmla="*/ 60652 h 99069"/>
              <a:gd name="connsiteX142" fmla="*/ 1524 w 121253"/>
              <a:gd name="connsiteY142" fmla="*/ 62462 h 99069"/>
              <a:gd name="connsiteX143" fmla="*/ 762 w 121253"/>
              <a:gd name="connsiteY143" fmla="*/ 64462 h 99069"/>
              <a:gd name="connsiteX144" fmla="*/ 0 w 121253"/>
              <a:gd name="connsiteY144" fmla="*/ 64938 h 99069"/>
              <a:gd name="connsiteX145" fmla="*/ 2286 w 121253"/>
              <a:gd name="connsiteY145" fmla="*/ 65700 h 99069"/>
              <a:gd name="connsiteX146" fmla="*/ 2191 w 121253"/>
              <a:gd name="connsiteY146" fmla="*/ 66462 h 99069"/>
              <a:gd name="connsiteX147" fmla="*/ 1524 w 121253"/>
              <a:gd name="connsiteY147" fmla="*/ 68081 h 99069"/>
              <a:gd name="connsiteX148" fmla="*/ 1905 w 121253"/>
              <a:gd name="connsiteY148" fmla="*/ 68939 h 99069"/>
              <a:gd name="connsiteX149" fmla="*/ 762 w 121253"/>
              <a:gd name="connsiteY149" fmla="*/ 70463 h 99069"/>
              <a:gd name="connsiteX150" fmla="*/ 3620 w 121253"/>
              <a:gd name="connsiteY150" fmla="*/ 69891 h 99069"/>
              <a:gd name="connsiteX151" fmla="*/ 3524 w 121253"/>
              <a:gd name="connsiteY151" fmla="*/ 68748 h 99069"/>
              <a:gd name="connsiteX152" fmla="*/ 6477 w 121253"/>
              <a:gd name="connsiteY152" fmla="*/ 74463 h 99069"/>
              <a:gd name="connsiteX153" fmla="*/ 7239 w 121253"/>
              <a:gd name="connsiteY153" fmla="*/ 76178 h 99069"/>
              <a:gd name="connsiteX154" fmla="*/ 11049 w 121253"/>
              <a:gd name="connsiteY154" fmla="*/ 77321 h 99069"/>
              <a:gd name="connsiteX155" fmla="*/ 9144 w 121253"/>
              <a:gd name="connsiteY155" fmla="*/ 78273 h 99069"/>
              <a:gd name="connsiteX156" fmla="*/ 11621 w 121253"/>
              <a:gd name="connsiteY156" fmla="*/ 80083 h 99069"/>
              <a:gd name="connsiteX157" fmla="*/ 12287 w 121253"/>
              <a:gd name="connsiteY157" fmla="*/ 79511 h 99069"/>
              <a:gd name="connsiteX158" fmla="*/ 11906 w 121253"/>
              <a:gd name="connsiteY158" fmla="*/ 79797 h 99069"/>
              <a:gd name="connsiteX159" fmla="*/ 23717 w 121253"/>
              <a:gd name="connsiteY159" fmla="*/ 82750 h 99069"/>
              <a:gd name="connsiteX160" fmla="*/ 23813 w 121253"/>
              <a:gd name="connsiteY160" fmla="*/ 81702 h 99069"/>
              <a:gd name="connsiteX161" fmla="*/ 24193 w 121253"/>
              <a:gd name="connsiteY161" fmla="*/ 82559 h 99069"/>
              <a:gd name="connsiteX162" fmla="*/ 26194 w 121253"/>
              <a:gd name="connsiteY162" fmla="*/ 84179 h 99069"/>
              <a:gd name="connsiteX163" fmla="*/ 26956 w 121253"/>
              <a:gd name="connsiteY163" fmla="*/ 82559 h 99069"/>
              <a:gd name="connsiteX164" fmla="*/ 28861 w 121253"/>
              <a:gd name="connsiteY164" fmla="*/ 83798 h 99069"/>
              <a:gd name="connsiteX165" fmla="*/ 28099 w 121253"/>
              <a:gd name="connsiteY165" fmla="*/ 82845 h 99069"/>
              <a:gd name="connsiteX166" fmla="*/ 29623 w 121253"/>
              <a:gd name="connsiteY166" fmla="*/ 83226 h 99069"/>
              <a:gd name="connsiteX167" fmla="*/ 29051 w 121253"/>
              <a:gd name="connsiteY167" fmla="*/ 83417 h 99069"/>
              <a:gd name="connsiteX168" fmla="*/ 29813 w 121253"/>
              <a:gd name="connsiteY168" fmla="*/ 83988 h 99069"/>
              <a:gd name="connsiteX169" fmla="*/ 29813 w 121253"/>
              <a:gd name="connsiteY169" fmla="*/ 83226 h 99069"/>
              <a:gd name="connsiteX170" fmla="*/ 33433 w 121253"/>
              <a:gd name="connsiteY170" fmla="*/ 84464 h 99069"/>
              <a:gd name="connsiteX171" fmla="*/ 33147 w 121253"/>
              <a:gd name="connsiteY171" fmla="*/ 85512 h 99069"/>
              <a:gd name="connsiteX172" fmla="*/ 34671 w 121253"/>
              <a:gd name="connsiteY172" fmla="*/ 85893 h 99069"/>
              <a:gd name="connsiteX173" fmla="*/ 33624 w 121253"/>
              <a:gd name="connsiteY173" fmla="*/ 84941 h 99069"/>
              <a:gd name="connsiteX174" fmla="*/ 37052 w 121253"/>
              <a:gd name="connsiteY174" fmla="*/ 85798 h 99069"/>
              <a:gd name="connsiteX175" fmla="*/ 35528 w 121253"/>
              <a:gd name="connsiteY175" fmla="*/ 86179 h 99069"/>
              <a:gd name="connsiteX176" fmla="*/ 38195 w 121253"/>
              <a:gd name="connsiteY176" fmla="*/ 87131 h 99069"/>
              <a:gd name="connsiteX177" fmla="*/ 39243 w 121253"/>
              <a:gd name="connsiteY177" fmla="*/ 86655 h 99069"/>
              <a:gd name="connsiteX178" fmla="*/ 39148 w 121253"/>
              <a:gd name="connsiteY178" fmla="*/ 87703 h 99069"/>
              <a:gd name="connsiteX179" fmla="*/ 42196 w 121253"/>
              <a:gd name="connsiteY179" fmla="*/ 88751 h 99069"/>
              <a:gd name="connsiteX180" fmla="*/ 41339 w 121253"/>
              <a:gd name="connsiteY180" fmla="*/ 87798 h 99069"/>
              <a:gd name="connsiteX181" fmla="*/ 43815 w 121253"/>
              <a:gd name="connsiteY181" fmla="*/ 88751 h 99069"/>
              <a:gd name="connsiteX182" fmla="*/ 42386 w 121253"/>
              <a:gd name="connsiteY182" fmla="*/ 89513 h 99069"/>
              <a:gd name="connsiteX183" fmla="*/ 43149 w 121253"/>
              <a:gd name="connsiteY183" fmla="*/ 90370 h 99069"/>
              <a:gd name="connsiteX184" fmla="*/ 43243 w 121253"/>
              <a:gd name="connsiteY184" fmla="*/ 89322 h 99069"/>
              <a:gd name="connsiteX185" fmla="*/ 54578 w 121253"/>
              <a:gd name="connsiteY185" fmla="*/ 93513 h 99069"/>
              <a:gd name="connsiteX186" fmla="*/ 54388 w 121253"/>
              <a:gd name="connsiteY186" fmla="*/ 93132 h 99069"/>
              <a:gd name="connsiteX187" fmla="*/ 68294 w 121253"/>
              <a:gd name="connsiteY187" fmla="*/ 95609 h 99069"/>
              <a:gd name="connsiteX188" fmla="*/ 67437 w 121253"/>
              <a:gd name="connsiteY188" fmla="*/ 96180 h 99069"/>
              <a:gd name="connsiteX189" fmla="*/ 70390 w 121253"/>
              <a:gd name="connsiteY189" fmla="*/ 96275 h 99069"/>
              <a:gd name="connsiteX190" fmla="*/ 70390 w 121253"/>
              <a:gd name="connsiteY190" fmla="*/ 97323 h 99069"/>
              <a:gd name="connsiteX191" fmla="*/ 72580 w 121253"/>
              <a:gd name="connsiteY191" fmla="*/ 97609 h 99069"/>
              <a:gd name="connsiteX192" fmla="*/ 71914 w 121253"/>
              <a:gd name="connsiteY192" fmla="*/ 96752 h 99069"/>
              <a:gd name="connsiteX193" fmla="*/ 89725 w 121253"/>
              <a:gd name="connsiteY193" fmla="*/ 98466 h 99069"/>
              <a:gd name="connsiteX194" fmla="*/ 89345 w 121253"/>
              <a:gd name="connsiteY194" fmla="*/ 98847 h 99069"/>
              <a:gd name="connsiteX195" fmla="*/ 104680 w 121253"/>
              <a:gd name="connsiteY195" fmla="*/ 23695 h 99069"/>
              <a:gd name="connsiteX196" fmla="*/ 100965 w 121253"/>
              <a:gd name="connsiteY196" fmla="*/ 22933 h 99069"/>
              <a:gd name="connsiteX197" fmla="*/ 104680 w 121253"/>
              <a:gd name="connsiteY197" fmla="*/ 23695 h 99069"/>
              <a:gd name="connsiteX198" fmla="*/ 3620 w 121253"/>
              <a:gd name="connsiteY198" fmla="*/ 53889 h 99069"/>
              <a:gd name="connsiteX199" fmla="*/ 3143 w 121253"/>
              <a:gd name="connsiteY199" fmla="*/ 54461 h 99069"/>
              <a:gd name="connsiteX200" fmla="*/ 3810 w 121253"/>
              <a:gd name="connsiteY200" fmla="*/ 52460 h 99069"/>
              <a:gd name="connsiteX201" fmla="*/ 3620 w 121253"/>
              <a:gd name="connsiteY201" fmla="*/ 53889 h 99069"/>
              <a:gd name="connsiteX202" fmla="*/ 4572 w 121253"/>
              <a:gd name="connsiteY202" fmla="*/ 51984 h 99069"/>
              <a:gd name="connsiteX203" fmla="*/ 4286 w 121253"/>
              <a:gd name="connsiteY203" fmla="*/ 50460 h 99069"/>
              <a:gd name="connsiteX204" fmla="*/ 4572 w 121253"/>
              <a:gd name="connsiteY204" fmla="*/ 51984 h 99069"/>
              <a:gd name="connsiteX205" fmla="*/ 5525 w 121253"/>
              <a:gd name="connsiteY205" fmla="*/ 50460 h 99069"/>
              <a:gd name="connsiteX206" fmla="*/ 4858 w 121253"/>
              <a:gd name="connsiteY206" fmla="*/ 50270 h 99069"/>
              <a:gd name="connsiteX207" fmla="*/ 5905 w 121253"/>
              <a:gd name="connsiteY207" fmla="*/ 49889 h 99069"/>
              <a:gd name="connsiteX208" fmla="*/ 5525 w 121253"/>
              <a:gd name="connsiteY208" fmla="*/ 50460 h 99069"/>
              <a:gd name="connsiteX209" fmla="*/ 20098 w 121253"/>
              <a:gd name="connsiteY209" fmla="*/ 13408 h 99069"/>
              <a:gd name="connsiteX210" fmla="*/ 19241 w 121253"/>
              <a:gd name="connsiteY210" fmla="*/ 13503 h 99069"/>
              <a:gd name="connsiteX211" fmla="*/ 20193 w 121253"/>
              <a:gd name="connsiteY211" fmla="*/ 12741 h 99069"/>
              <a:gd name="connsiteX212" fmla="*/ 20002 w 121253"/>
              <a:gd name="connsiteY212" fmla="*/ 13027 h 99069"/>
              <a:gd name="connsiteX213" fmla="*/ 20098 w 121253"/>
              <a:gd name="connsiteY213" fmla="*/ 13408 h 99069"/>
              <a:gd name="connsiteX214" fmla="*/ 19241 w 121253"/>
              <a:gd name="connsiteY214" fmla="*/ 11598 h 99069"/>
              <a:gd name="connsiteX215" fmla="*/ 22098 w 121253"/>
              <a:gd name="connsiteY215" fmla="*/ 9598 h 99069"/>
              <a:gd name="connsiteX216" fmla="*/ 19241 w 121253"/>
              <a:gd name="connsiteY216" fmla="*/ 11598 h 99069"/>
              <a:gd name="connsiteX217" fmla="*/ 35623 w 121253"/>
              <a:gd name="connsiteY217" fmla="*/ 10074 h 99069"/>
              <a:gd name="connsiteX218" fmla="*/ 34957 w 121253"/>
              <a:gd name="connsiteY218" fmla="*/ 9503 h 99069"/>
              <a:gd name="connsiteX219" fmla="*/ 35623 w 121253"/>
              <a:gd name="connsiteY219" fmla="*/ 8931 h 99069"/>
              <a:gd name="connsiteX220" fmla="*/ 34290 w 121253"/>
              <a:gd name="connsiteY220" fmla="*/ 7407 h 99069"/>
              <a:gd name="connsiteX221" fmla="*/ 36671 w 121253"/>
              <a:gd name="connsiteY221" fmla="*/ 9598 h 99069"/>
              <a:gd name="connsiteX222" fmla="*/ 38005 w 121253"/>
              <a:gd name="connsiteY222" fmla="*/ 9979 h 99069"/>
              <a:gd name="connsiteX223" fmla="*/ 35623 w 121253"/>
              <a:gd name="connsiteY223" fmla="*/ 10074 h 99069"/>
              <a:gd name="connsiteX224" fmla="*/ 51340 w 121253"/>
              <a:gd name="connsiteY224" fmla="*/ 12741 h 99069"/>
              <a:gd name="connsiteX225" fmla="*/ 49530 w 121253"/>
              <a:gd name="connsiteY225" fmla="*/ 11979 h 99069"/>
              <a:gd name="connsiteX226" fmla="*/ 51340 w 121253"/>
              <a:gd name="connsiteY226" fmla="*/ 12741 h 99069"/>
              <a:gd name="connsiteX227" fmla="*/ 49149 w 121253"/>
              <a:gd name="connsiteY227" fmla="*/ 89418 h 99069"/>
              <a:gd name="connsiteX228" fmla="*/ 47434 w 121253"/>
              <a:gd name="connsiteY228" fmla="*/ 88370 h 99069"/>
              <a:gd name="connsiteX229" fmla="*/ 49149 w 121253"/>
              <a:gd name="connsiteY229" fmla="*/ 89418 h 99069"/>
              <a:gd name="connsiteX230" fmla="*/ 42482 w 121253"/>
              <a:gd name="connsiteY230" fmla="*/ 86941 h 99069"/>
              <a:gd name="connsiteX231" fmla="*/ 44101 w 121253"/>
              <a:gd name="connsiteY231" fmla="*/ 87322 h 99069"/>
              <a:gd name="connsiteX232" fmla="*/ 42482 w 121253"/>
              <a:gd name="connsiteY232" fmla="*/ 86941 h 99069"/>
              <a:gd name="connsiteX233" fmla="*/ 46577 w 121253"/>
              <a:gd name="connsiteY233" fmla="*/ 89608 h 99069"/>
              <a:gd name="connsiteX234" fmla="*/ 45339 w 121253"/>
              <a:gd name="connsiteY234" fmla="*/ 89322 h 99069"/>
              <a:gd name="connsiteX235" fmla="*/ 44768 w 121253"/>
              <a:gd name="connsiteY235" fmla="*/ 88846 h 99069"/>
              <a:gd name="connsiteX236" fmla="*/ 50673 w 121253"/>
              <a:gd name="connsiteY236" fmla="*/ 90084 h 99069"/>
              <a:gd name="connsiteX237" fmla="*/ 50006 w 121253"/>
              <a:gd name="connsiteY237" fmla="*/ 89608 h 99069"/>
              <a:gd name="connsiteX238" fmla="*/ 54293 w 121253"/>
              <a:gd name="connsiteY238" fmla="*/ 91894 h 99069"/>
              <a:gd name="connsiteX239" fmla="*/ 46577 w 121253"/>
              <a:gd name="connsiteY239" fmla="*/ 89608 h 99069"/>
              <a:gd name="connsiteX240" fmla="*/ 53054 w 121253"/>
              <a:gd name="connsiteY240" fmla="*/ 13122 h 99069"/>
              <a:gd name="connsiteX241" fmla="*/ 54673 w 121253"/>
              <a:gd name="connsiteY241" fmla="*/ 14265 h 99069"/>
              <a:gd name="connsiteX242" fmla="*/ 53054 w 121253"/>
              <a:gd name="connsiteY242" fmla="*/ 13122 h 99069"/>
              <a:gd name="connsiteX243" fmla="*/ 80296 w 121253"/>
              <a:gd name="connsiteY243" fmla="*/ 19028 h 99069"/>
              <a:gd name="connsiteX244" fmla="*/ 81629 w 121253"/>
              <a:gd name="connsiteY244" fmla="*/ 19980 h 99069"/>
              <a:gd name="connsiteX245" fmla="*/ 80296 w 121253"/>
              <a:gd name="connsiteY245" fmla="*/ 19028 h 99069"/>
              <a:gd name="connsiteX246" fmla="*/ 83248 w 121253"/>
              <a:gd name="connsiteY246" fmla="*/ 19885 h 99069"/>
              <a:gd name="connsiteX247" fmla="*/ 85154 w 121253"/>
              <a:gd name="connsiteY247" fmla="*/ 20552 h 99069"/>
              <a:gd name="connsiteX248" fmla="*/ 83248 w 121253"/>
              <a:gd name="connsiteY248" fmla="*/ 19885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89345" y="98847"/>
                </a:move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3" y="94751"/>
                  <a:pt x="108109" y="94656"/>
                  <a:pt x="110395" y="95609"/>
                </a:cubicBezTo>
                <a:cubicBezTo>
                  <a:pt x="109633" y="94180"/>
                  <a:pt x="111443" y="94656"/>
                  <a:pt x="112109" y="94656"/>
                </a:cubicBezTo>
                <a:cubicBezTo>
                  <a:pt x="112300" y="94085"/>
                  <a:pt x="110776" y="94371"/>
                  <a:pt x="110680" y="93513"/>
                </a:cubicBezTo>
                <a:cubicBezTo>
                  <a:pt x="111252" y="92466"/>
                  <a:pt x="113443" y="92561"/>
                  <a:pt x="113919" y="93704"/>
                </a:cubicBezTo>
                <a:cubicBezTo>
                  <a:pt x="114109" y="93608"/>
                  <a:pt x="114015" y="93323"/>
                  <a:pt x="113919" y="93323"/>
                </a:cubicBezTo>
                <a:cubicBezTo>
                  <a:pt x="113919" y="92942"/>
                  <a:pt x="114109" y="93037"/>
                  <a:pt x="114205" y="93037"/>
                </a:cubicBezTo>
                <a:cubicBezTo>
                  <a:pt x="114300" y="92275"/>
                  <a:pt x="113633" y="92847"/>
                  <a:pt x="113443" y="92656"/>
                </a:cubicBezTo>
                <a:cubicBezTo>
                  <a:pt x="113443" y="91894"/>
                  <a:pt x="114015" y="92561"/>
                  <a:pt x="114205" y="92370"/>
                </a:cubicBezTo>
                <a:cubicBezTo>
                  <a:pt x="113538" y="91322"/>
                  <a:pt x="114681" y="90751"/>
                  <a:pt x="115348" y="91037"/>
                </a:cubicBezTo>
                <a:cubicBezTo>
                  <a:pt x="115538" y="91037"/>
                  <a:pt x="113824" y="89227"/>
                  <a:pt x="114871" y="88560"/>
                </a:cubicBezTo>
                <a:cubicBezTo>
                  <a:pt x="114491" y="87989"/>
                  <a:pt x="114015" y="87322"/>
                  <a:pt x="114015" y="85988"/>
                </a:cubicBezTo>
                <a:cubicBezTo>
                  <a:pt x="114300" y="84560"/>
                  <a:pt x="114967" y="84179"/>
                  <a:pt x="114871" y="81797"/>
                </a:cubicBezTo>
                <a:cubicBezTo>
                  <a:pt x="115252"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3"/>
                  <a:pt x="117539" y="77416"/>
                  <a:pt x="117729" y="77702"/>
                </a:cubicBezTo>
                <a:cubicBezTo>
                  <a:pt x="118110" y="76749"/>
                  <a:pt x="117539" y="75035"/>
                  <a:pt x="116681" y="75511"/>
                </a:cubicBezTo>
                <a:cubicBezTo>
                  <a:pt x="116872" y="74273"/>
                  <a:pt x="117443" y="73987"/>
                  <a:pt x="118110" y="74178"/>
                </a:cubicBezTo>
                <a:cubicBezTo>
                  <a:pt x="118586" y="73701"/>
                  <a:pt x="117539" y="73796"/>
                  <a:pt x="117253" y="73796"/>
                </a:cubicBezTo>
                <a:cubicBezTo>
                  <a:pt x="117539" y="73130"/>
                  <a:pt x="118206" y="73701"/>
                  <a:pt x="118491" y="73130"/>
                </a:cubicBezTo>
                <a:cubicBezTo>
                  <a:pt x="118491" y="72368"/>
                  <a:pt x="117824" y="72939"/>
                  <a:pt x="117539" y="72749"/>
                </a:cubicBezTo>
                <a:cubicBezTo>
                  <a:pt x="117348" y="72177"/>
                  <a:pt x="116967" y="70939"/>
                  <a:pt x="117634" y="71034"/>
                </a:cubicBezTo>
                <a:cubicBezTo>
                  <a:pt x="117634" y="70368"/>
                  <a:pt x="117157" y="70748"/>
                  <a:pt x="117253" y="69986"/>
                </a:cubicBezTo>
                <a:cubicBezTo>
                  <a:pt x="117920" y="69415"/>
                  <a:pt x="116872" y="68843"/>
                  <a:pt x="117729" y="68939"/>
                </a:cubicBezTo>
                <a:cubicBezTo>
                  <a:pt x="117729" y="68462"/>
                  <a:pt x="117348" y="68653"/>
                  <a:pt x="117157" y="68558"/>
                </a:cubicBezTo>
                <a:cubicBezTo>
                  <a:pt x="117062" y="66272"/>
                  <a:pt x="118110" y="67129"/>
                  <a:pt x="118586" y="66557"/>
                </a:cubicBezTo>
                <a:cubicBezTo>
                  <a:pt x="118491" y="65795"/>
                  <a:pt x="117824" y="66367"/>
                  <a:pt x="117443" y="66176"/>
                </a:cubicBezTo>
                <a:cubicBezTo>
                  <a:pt x="116967" y="65700"/>
                  <a:pt x="117539" y="64748"/>
                  <a:pt x="117157" y="64081"/>
                </a:cubicBezTo>
                <a:cubicBezTo>
                  <a:pt x="117253" y="63319"/>
                  <a:pt x="117348" y="64557"/>
                  <a:pt x="117634" y="63795"/>
                </a:cubicBezTo>
                <a:cubicBezTo>
                  <a:pt x="117539"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6" y="59223"/>
                </a:lnTo>
                <a:cubicBezTo>
                  <a:pt x="118586" y="58842"/>
                  <a:pt x="118586" y="57699"/>
                  <a:pt x="118300" y="57128"/>
                </a:cubicBezTo>
                <a:cubicBezTo>
                  <a:pt x="118396" y="56366"/>
                  <a:pt x="118967" y="57032"/>
                  <a:pt x="119063" y="56461"/>
                </a:cubicBezTo>
                <a:cubicBezTo>
                  <a:pt x="118300" y="57699"/>
                  <a:pt x="117539" y="51222"/>
                  <a:pt x="118396" y="49031"/>
                </a:cubicBezTo>
                <a:cubicBezTo>
                  <a:pt x="118682" y="48365"/>
                  <a:pt x="119253" y="49508"/>
                  <a:pt x="119539" y="48746"/>
                </a:cubicBezTo>
                <a:cubicBezTo>
                  <a:pt x="119634" y="48460"/>
                  <a:pt x="118682" y="48079"/>
                  <a:pt x="118491" y="48365"/>
                </a:cubicBezTo>
                <a:cubicBezTo>
                  <a:pt x="118586" y="46174"/>
                  <a:pt x="119253" y="46079"/>
                  <a:pt x="120015" y="45983"/>
                </a:cubicBezTo>
                <a:cubicBezTo>
                  <a:pt x="120015" y="45221"/>
                  <a:pt x="119729" y="45221"/>
                  <a:pt x="119349"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30"/>
                  <a:pt x="117920" y="31410"/>
                  <a:pt x="117253" y="28838"/>
                </a:cubicBezTo>
                <a:cubicBezTo>
                  <a:pt x="117634" y="27505"/>
                  <a:pt x="118300" y="27314"/>
                  <a:pt x="118872" y="26457"/>
                </a:cubicBezTo>
                <a:cubicBezTo>
                  <a:pt x="118015" y="23505"/>
                  <a:pt x="115348" y="27029"/>
                  <a:pt x="114491" y="23695"/>
                </a:cubicBezTo>
                <a:cubicBezTo>
                  <a:pt x="112205" y="24171"/>
                  <a:pt x="109157"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89"/>
                  <a:pt x="75438" y="18075"/>
                  <a:pt x="71628" y="14646"/>
                </a:cubicBezTo>
                <a:lnTo>
                  <a:pt x="71533" y="15313"/>
                </a:lnTo>
                <a:cubicBezTo>
                  <a:pt x="70866" y="13598"/>
                  <a:pt x="69437" y="14265"/>
                  <a:pt x="68485" y="13979"/>
                </a:cubicBezTo>
                <a:cubicBezTo>
                  <a:pt x="69914" y="15884"/>
                  <a:pt x="73438" y="15884"/>
                  <a:pt x="75438" y="17408"/>
                </a:cubicBezTo>
                <a:cubicBezTo>
                  <a:pt x="73343" y="17789"/>
                  <a:pt x="70866" y="16932"/>
                  <a:pt x="69342" y="17027"/>
                </a:cubicBezTo>
                <a:cubicBezTo>
                  <a:pt x="70485" y="17789"/>
                  <a:pt x="71914" y="18266"/>
                  <a:pt x="73438" y="18456"/>
                </a:cubicBezTo>
                <a:cubicBezTo>
                  <a:pt x="71247" y="19599"/>
                  <a:pt x="69152" y="17789"/>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4" y="8264"/>
                  <a:pt x="34957" y="6836"/>
                </a:cubicBezTo>
                <a:cubicBezTo>
                  <a:pt x="35052" y="6550"/>
                  <a:pt x="35147" y="6645"/>
                  <a:pt x="35338" y="6550"/>
                </a:cubicBezTo>
                <a:cubicBezTo>
                  <a:pt x="34290" y="5788"/>
                  <a:pt x="32385" y="6074"/>
                  <a:pt x="31718" y="4359"/>
                </a:cubicBezTo>
                <a:cubicBezTo>
                  <a:pt x="32195" y="3311"/>
                  <a:pt x="32481"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3" y="4359"/>
                  <a:pt x="28575" y="3788"/>
                </a:cubicBezTo>
                <a:cubicBezTo>
                  <a:pt x="28766" y="5693"/>
                  <a:pt x="30575" y="4931"/>
                  <a:pt x="32099" y="5978"/>
                </a:cubicBezTo>
                <a:cubicBezTo>
                  <a:pt x="31909" y="6264"/>
                  <a:pt x="31814" y="6550"/>
                  <a:pt x="31623" y="6550"/>
                </a:cubicBezTo>
                <a:cubicBezTo>
                  <a:pt x="31432" y="7407"/>
                  <a:pt x="32099" y="6264"/>
                  <a:pt x="32195" y="6359"/>
                </a:cubicBezTo>
                <a:cubicBezTo>
                  <a:pt x="32481" y="6455"/>
                  <a:pt x="32195" y="7312"/>
                  <a:pt x="31909" y="8074"/>
                </a:cubicBezTo>
                <a:cubicBezTo>
                  <a:pt x="29242" y="7883"/>
                  <a:pt x="28575" y="4169"/>
                  <a:pt x="26098" y="4835"/>
                </a:cubicBezTo>
                <a:cubicBezTo>
                  <a:pt x="26098" y="5788"/>
                  <a:pt x="26575" y="5502"/>
                  <a:pt x="27241" y="5978"/>
                </a:cubicBezTo>
                <a:cubicBezTo>
                  <a:pt x="27146" y="6359"/>
                  <a:pt x="26956" y="6169"/>
                  <a:pt x="26765" y="6169"/>
                </a:cubicBezTo>
                <a:cubicBezTo>
                  <a:pt x="27527" y="7026"/>
                  <a:pt x="28575" y="7502"/>
                  <a:pt x="29623" y="7788"/>
                </a:cubicBezTo>
                <a:cubicBezTo>
                  <a:pt x="27718" y="8550"/>
                  <a:pt x="26098" y="7598"/>
                  <a:pt x="25432" y="6455"/>
                </a:cubicBezTo>
                <a:cubicBezTo>
                  <a:pt x="25622" y="6074"/>
                  <a:pt x="25718" y="6264"/>
                  <a:pt x="25908" y="6264"/>
                </a:cubicBezTo>
                <a:cubicBezTo>
                  <a:pt x="26003" y="4169"/>
                  <a:pt x="24670" y="5597"/>
                  <a:pt x="23813" y="6359"/>
                </a:cubicBezTo>
                <a:cubicBezTo>
                  <a:pt x="23717" y="6836"/>
                  <a:pt x="24575" y="6359"/>
                  <a:pt x="24955" y="6740"/>
                </a:cubicBezTo>
                <a:cubicBezTo>
                  <a:pt x="24479" y="7312"/>
                  <a:pt x="24099" y="7883"/>
                  <a:pt x="23908" y="7121"/>
                </a:cubicBezTo>
                <a:cubicBezTo>
                  <a:pt x="23813" y="8741"/>
                  <a:pt x="21812" y="8645"/>
                  <a:pt x="21431" y="8169"/>
                </a:cubicBezTo>
                <a:cubicBezTo>
                  <a:pt x="21812" y="6836"/>
                  <a:pt x="21717" y="8455"/>
                  <a:pt x="22289"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5" y="14837"/>
                </a:cubicBezTo>
                <a:cubicBezTo>
                  <a:pt x="18098"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8" y="15408"/>
                  <a:pt x="18859" y="14741"/>
                  <a:pt x="19336" y="14932"/>
                </a:cubicBezTo>
                <a:cubicBezTo>
                  <a:pt x="18765" y="15884"/>
                  <a:pt x="18288" y="17218"/>
                  <a:pt x="17716" y="17027"/>
                </a:cubicBezTo>
                <a:cubicBezTo>
                  <a:pt x="17907" y="17885"/>
                  <a:pt x="17240" y="18551"/>
                  <a:pt x="17240" y="19409"/>
                </a:cubicBezTo>
                <a:cubicBezTo>
                  <a:pt x="17812" y="19123"/>
                  <a:pt x="18383" y="17218"/>
                  <a:pt x="19050" y="17027"/>
                </a:cubicBezTo>
                <a:cubicBezTo>
                  <a:pt x="19145" y="18170"/>
                  <a:pt x="17812" y="18266"/>
                  <a:pt x="17907" y="19599"/>
                </a:cubicBezTo>
                <a:cubicBezTo>
                  <a:pt x="17907" y="19409"/>
                  <a:pt x="16859" y="20647"/>
                  <a:pt x="17240" y="19409"/>
                </a:cubicBezTo>
                <a:cubicBezTo>
                  <a:pt x="16955" y="20742"/>
                  <a:pt x="16193" y="22457"/>
                  <a:pt x="15240" y="22838"/>
                </a:cubicBezTo>
                <a:cubicBezTo>
                  <a:pt x="14764" y="23885"/>
                  <a:pt x="14478" y="26076"/>
                  <a:pt x="14478" y="24838"/>
                </a:cubicBezTo>
                <a:cubicBezTo>
                  <a:pt x="13907" y="25219"/>
                  <a:pt x="14097" y="26838"/>
                  <a:pt x="14668" y="25981"/>
                </a:cubicBezTo>
                <a:cubicBezTo>
                  <a:pt x="13907"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9" y="36839"/>
                  <a:pt x="9620" y="37506"/>
                  <a:pt x="9430" y="38363"/>
                </a:cubicBezTo>
                <a:cubicBezTo>
                  <a:pt x="9144" y="37887"/>
                  <a:pt x="8858" y="37792"/>
                  <a:pt x="8382" y="37982"/>
                </a:cubicBezTo>
                <a:cubicBezTo>
                  <a:pt x="7906" y="38649"/>
                  <a:pt x="9240" y="37697"/>
                  <a:pt x="8954" y="38935"/>
                </a:cubicBezTo>
                <a:cubicBezTo>
                  <a:pt x="8573"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3"/>
                  <a:pt x="2667" y="52460"/>
                  <a:pt x="2857" y="52460"/>
                </a:cubicBezTo>
                <a:cubicBezTo>
                  <a:pt x="3143" y="53127"/>
                  <a:pt x="2953" y="53794"/>
                  <a:pt x="2762" y="54651"/>
                </a:cubicBezTo>
                <a:cubicBezTo>
                  <a:pt x="3810" y="55032"/>
                  <a:pt x="4572" y="55413"/>
                  <a:pt x="4191" y="57699"/>
                </a:cubicBezTo>
                <a:cubicBezTo>
                  <a:pt x="3906" y="58652"/>
                  <a:pt x="3524" y="58556"/>
                  <a:pt x="3143" y="58461"/>
                </a:cubicBezTo>
                <a:cubicBezTo>
                  <a:pt x="2953" y="58366"/>
                  <a:pt x="3239" y="57794"/>
                  <a:pt x="3334" y="57794"/>
                </a:cubicBezTo>
                <a:cubicBezTo>
                  <a:pt x="3334" y="57128"/>
                  <a:pt x="1905" y="59033"/>
                  <a:pt x="2000" y="59985"/>
                </a:cubicBezTo>
                <a:cubicBezTo>
                  <a:pt x="1524" y="59604"/>
                  <a:pt x="1238" y="60557"/>
                  <a:pt x="762" y="60366"/>
                </a:cubicBezTo>
                <a:cubicBezTo>
                  <a:pt x="286" y="61890"/>
                  <a:pt x="1334" y="59795"/>
                  <a:pt x="1619" y="60652"/>
                </a:cubicBezTo>
                <a:cubicBezTo>
                  <a:pt x="571" y="61033"/>
                  <a:pt x="1429" y="61700"/>
                  <a:pt x="1524" y="62462"/>
                </a:cubicBezTo>
                <a:cubicBezTo>
                  <a:pt x="1238" y="63319"/>
                  <a:pt x="571" y="63414"/>
                  <a:pt x="762" y="64462"/>
                </a:cubicBezTo>
                <a:cubicBezTo>
                  <a:pt x="286" y="65224"/>
                  <a:pt x="476" y="63414"/>
                  <a:pt x="0" y="64938"/>
                </a:cubicBezTo>
                <a:cubicBezTo>
                  <a:pt x="667" y="66081"/>
                  <a:pt x="1619" y="64843"/>
                  <a:pt x="2286" y="65700"/>
                </a:cubicBezTo>
                <a:cubicBezTo>
                  <a:pt x="1810" y="66462"/>
                  <a:pt x="1524" y="66557"/>
                  <a:pt x="2191" y="66462"/>
                </a:cubicBezTo>
                <a:cubicBezTo>
                  <a:pt x="2191" y="66748"/>
                  <a:pt x="1905" y="68081"/>
                  <a:pt x="1524" y="68081"/>
                </a:cubicBezTo>
                <a:cubicBezTo>
                  <a:pt x="1429" y="68558"/>
                  <a:pt x="1619" y="68843"/>
                  <a:pt x="1905" y="68939"/>
                </a:cubicBezTo>
                <a:cubicBezTo>
                  <a:pt x="1524" y="69605"/>
                  <a:pt x="1048" y="69224"/>
                  <a:pt x="762" y="70463"/>
                </a:cubicBezTo>
                <a:cubicBezTo>
                  <a:pt x="1810" y="71320"/>
                  <a:pt x="2572" y="68843"/>
                  <a:pt x="3620" y="69891"/>
                </a:cubicBezTo>
                <a:cubicBezTo>
                  <a:pt x="3906" y="69129"/>
                  <a:pt x="3334" y="69415"/>
                  <a:pt x="3524" y="68748"/>
                </a:cubicBezTo>
                <a:cubicBezTo>
                  <a:pt x="4953" y="70082"/>
                  <a:pt x="4763" y="73416"/>
                  <a:pt x="6477" y="74463"/>
                </a:cubicBezTo>
                <a:cubicBezTo>
                  <a:pt x="6763" y="72749"/>
                  <a:pt x="8001" y="74558"/>
                  <a:pt x="7239" y="76178"/>
                </a:cubicBezTo>
                <a:cubicBezTo>
                  <a:pt x="9525" y="76178"/>
                  <a:pt x="9049" y="75606"/>
                  <a:pt x="11049" y="77321"/>
                </a:cubicBezTo>
                <a:cubicBezTo>
                  <a:pt x="10477" y="78178"/>
                  <a:pt x="9906" y="78559"/>
                  <a:pt x="9144" y="78273"/>
                </a:cubicBezTo>
                <a:cubicBezTo>
                  <a:pt x="8954" y="80559"/>
                  <a:pt x="10573" y="79797"/>
                  <a:pt x="11621" y="80083"/>
                </a:cubicBezTo>
                <a:cubicBezTo>
                  <a:pt x="11335" y="79226"/>
                  <a:pt x="11716" y="79321"/>
                  <a:pt x="12287" y="79511"/>
                </a:cubicBezTo>
                <a:cubicBezTo>
                  <a:pt x="12192" y="79797"/>
                  <a:pt x="12002" y="79702"/>
                  <a:pt x="11906" y="79797"/>
                </a:cubicBezTo>
                <a:cubicBezTo>
                  <a:pt x="15240" y="81702"/>
                  <a:pt x="19717" y="81417"/>
                  <a:pt x="23717" y="82750"/>
                </a:cubicBezTo>
                <a:cubicBezTo>
                  <a:pt x="23908" y="82179"/>
                  <a:pt x="23717" y="82083"/>
                  <a:pt x="23813" y="81702"/>
                </a:cubicBezTo>
                <a:cubicBezTo>
                  <a:pt x="25718" y="81512"/>
                  <a:pt x="26480" y="83321"/>
                  <a:pt x="24193" y="82559"/>
                </a:cubicBezTo>
                <a:cubicBezTo>
                  <a:pt x="24099" y="83131"/>
                  <a:pt x="25622" y="83607"/>
                  <a:pt x="26194" y="84179"/>
                </a:cubicBezTo>
                <a:cubicBezTo>
                  <a:pt x="25813" y="83512"/>
                  <a:pt x="26480" y="83131"/>
                  <a:pt x="26956" y="82559"/>
                </a:cubicBezTo>
                <a:cubicBezTo>
                  <a:pt x="26956" y="84274"/>
                  <a:pt x="27908" y="83417"/>
                  <a:pt x="28861" y="83798"/>
                </a:cubicBezTo>
                <a:cubicBezTo>
                  <a:pt x="28956" y="82655"/>
                  <a:pt x="28290" y="83703"/>
                  <a:pt x="28099" y="82845"/>
                </a:cubicBezTo>
                <a:cubicBezTo>
                  <a:pt x="28575" y="82083"/>
                  <a:pt x="29337" y="82941"/>
                  <a:pt x="29623" y="83226"/>
                </a:cubicBezTo>
                <a:cubicBezTo>
                  <a:pt x="29527" y="83607"/>
                  <a:pt x="29242" y="83417"/>
                  <a:pt x="29051" y="83417"/>
                </a:cubicBezTo>
                <a:cubicBezTo>
                  <a:pt x="28861" y="84179"/>
                  <a:pt x="29623" y="83703"/>
                  <a:pt x="29813" y="83988"/>
                </a:cubicBezTo>
                <a:cubicBezTo>
                  <a:pt x="29813" y="83703"/>
                  <a:pt x="29718" y="83607"/>
                  <a:pt x="29813" y="83226"/>
                </a:cubicBezTo>
                <a:cubicBezTo>
                  <a:pt x="31528" y="83607"/>
                  <a:pt x="32004" y="84083"/>
                  <a:pt x="33433" y="84464"/>
                </a:cubicBezTo>
                <a:cubicBezTo>
                  <a:pt x="33624" y="84655"/>
                  <a:pt x="33242" y="84845"/>
                  <a:pt x="33147" y="85512"/>
                </a:cubicBezTo>
                <a:cubicBezTo>
                  <a:pt x="34100" y="84750"/>
                  <a:pt x="33718" y="86369"/>
                  <a:pt x="34671" y="85893"/>
                </a:cubicBezTo>
                <a:cubicBezTo>
                  <a:pt x="34671" y="84845"/>
                  <a:pt x="34290" y="85322"/>
                  <a:pt x="33624" y="84941"/>
                </a:cubicBezTo>
                <a:cubicBezTo>
                  <a:pt x="34862" y="84750"/>
                  <a:pt x="36386" y="84560"/>
                  <a:pt x="37052" y="85798"/>
                </a:cubicBezTo>
                <a:cubicBezTo>
                  <a:pt x="36671" y="86465"/>
                  <a:pt x="36005" y="85703"/>
                  <a:pt x="35528" y="86179"/>
                </a:cubicBezTo>
                <a:cubicBezTo>
                  <a:pt x="35909" y="87322"/>
                  <a:pt x="37338" y="87036"/>
                  <a:pt x="38195" y="87131"/>
                </a:cubicBezTo>
                <a:cubicBezTo>
                  <a:pt x="37909" y="85131"/>
                  <a:pt x="38862" y="88084"/>
                  <a:pt x="39243" y="86655"/>
                </a:cubicBezTo>
                <a:cubicBezTo>
                  <a:pt x="39529" y="86941"/>
                  <a:pt x="38958" y="87131"/>
                  <a:pt x="39148" y="87703"/>
                </a:cubicBezTo>
                <a:cubicBezTo>
                  <a:pt x="40386" y="87703"/>
                  <a:pt x="40957" y="88655"/>
                  <a:pt x="42196" y="88751"/>
                </a:cubicBezTo>
                <a:cubicBezTo>
                  <a:pt x="42100" y="87608"/>
                  <a:pt x="41529" y="88560"/>
                  <a:pt x="41339" y="87798"/>
                </a:cubicBezTo>
                <a:cubicBezTo>
                  <a:pt x="42386" y="87036"/>
                  <a:pt x="42386" y="88846"/>
                  <a:pt x="43815" y="88751"/>
                </a:cubicBezTo>
                <a:cubicBezTo>
                  <a:pt x="43149" y="89513"/>
                  <a:pt x="42767" y="88465"/>
                  <a:pt x="42386" y="89513"/>
                </a:cubicBezTo>
                <a:cubicBezTo>
                  <a:pt x="42482" y="90084"/>
                  <a:pt x="42767" y="90275"/>
                  <a:pt x="43149" y="90370"/>
                </a:cubicBezTo>
                <a:cubicBezTo>
                  <a:pt x="43149" y="90084"/>
                  <a:pt x="43149" y="89798"/>
                  <a:pt x="43243" y="89322"/>
                </a:cubicBezTo>
                <a:cubicBezTo>
                  <a:pt x="47911" y="90846"/>
                  <a:pt x="49816" y="91894"/>
                  <a:pt x="54578" y="93513"/>
                </a:cubicBezTo>
                <a:cubicBezTo>
                  <a:pt x="54673" y="93132"/>
                  <a:pt x="54483" y="93227"/>
                  <a:pt x="54388" y="93132"/>
                </a:cubicBezTo>
                <a:cubicBezTo>
                  <a:pt x="59246" y="90751"/>
                  <a:pt x="63437" y="95418"/>
                  <a:pt x="68294" y="95609"/>
                </a:cubicBezTo>
                <a:cubicBezTo>
                  <a:pt x="68104" y="96085"/>
                  <a:pt x="67818" y="96275"/>
                  <a:pt x="67437" y="96180"/>
                </a:cubicBezTo>
                <a:cubicBezTo>
                  <a:pt x="68199" y="97609"/>
                  <a:pt x="69437" y="95990"/>
                  <a:pt x="70390" y="96275"/>
                </a:cubicBezTo>
                <a:cubicBezTo>
                  <a:pt x="69342" y="97990"/>
                  <a:pt x="71247" y="95228"/>
                  <a:pt x="70390" y="97323"/>
                </a:cubicBezTo>
                <a:lnTo>
                  <a:pt x="72580" y="97609"/>
                </a:lnTo>
                <a:cubicBezTo>
                  <a:pt x="72485" y="97037"/>
                  <a:pt x="72295" y="96847"/>
                  <a:pt x="71914" y="96752"/>
                </a:cubicBezTo>
                <a:cubicBezTo>
                  <a:pt x="77724" y="96942"/>
                  <a:pt x="84582" y="99133"/>
                  <a:pt x="89725" y="98466"/>
                </a:cubicBezTo>
                <a:cubicBezTo>
                  <a:pt x="89631" y="98847"/>
                  <a:pt x="89440" y="98752"/>
                  <a:pt x="89345" y="98847"/>
                </a:cubicBezTo>
                <a:close/>
                <a:moveTo>
                  <a:pt x="104680" y="23695"/>
                </a:moveTo>
                <a:cubicBezTo>
                  <a:pt x="104108" y="24838"/>
                  <a:pt x="101251" y="22647"/>
                  <a:pt x="100965" y="22933"/>
                </a:cubicBezTo>
                <a:cubicBezTo>
                  <a:pt x="101822" y="21980"/>
                  <a:pt x="104299" y="24552"/>
                  <a:pt x="104680" y="23695"/>
                </a:cubicBezTo>
                <a:close/>
                <a:moveTo>
                  <a:pt x="3620" y="53889"/>
                </a:moveTo>
                <a:cubicBezTo>
                  <a:pt x="3429" y="53794"/>
                  <a:pt x="3334" y="54461"/>
                  <a:pt x="3143" y="54461"/>
                </a:cubicBezTo>
                <a:cubicBezTo>
                  <a:pt x="3048" y="53032"/>
                  <a:pt x="3429" y="53508"/>
                  <a:pt x="3810" y="52460"/>
                </a:cubicBezTo>
                <a:cubicBezTo>
                  <a:pt x="3620" y="53127"/>
                  <a:pt x="4000" y="53032"/>
                  <a:pt x="3620" y="53889"/>
                </a:cubicBezTo>
                <a:close/>
                <a:moveTo>
                  <a:pt x="4572" y="51984"/>
                </a:moveTo>
                <a:cubicBezTo>
                  <a:pt x="4286" y="51698"/>
                  <a:pt x="4096" y="51318"/>
                  <a:pt x="4286" y="50460"/>
                </a:cubicBezTo>
                <a:cubicBezTo>
                  <a:pt x="4763" y="50460"/>
                  <a:pt x="4858" y="51032"/>
                  <a:pt x="4572" y="51984"/>
                </a:cubicBezTo>
                <a:close/>
                <a:moveTo>
                  <a:pt x="5525" y="50460"/>
                </a:moveTo>
                <a:lnTo>
                  <a:pt x="4858" y="50270"/>
                </a:lnTo>
                <a:cubicBezTo>
                  <a:pt x="5049" y="49317"/>
                  <a:pt x="6001" y="49412"/>
                  <a:pt x="5905" y="49889"/>
                </a:cubicBezTo>
                <a:cubicBezTo>
                  <a:pt x="5810" y="49889"/>
                  <a:pt x="5620" y="50079"/>
                  <a:pt x="5525" y="50460"/>
                </a:cubicBezTo>
                <a:close/>
                <a:moveTo>
                  <a:pt x="20098" y="13408"/>
                </a:moveTo>
                <a:cubicBezTo>
                  <a:pt x="19812" y="12741"/>
                  <a:pt x="19145" y="14646"/>
                  <a:pt x="19241" y="13503"/>
                </a:cubicBezTo>
                <a:cubicBezTo>
                  <a:pt x="19526" y="13313"/>
                  <a:pt x="20288" y="11598"/>
                  <a:pt x="20193" y="12741"/>
                </a:cubicBezTo>
                <a:cubicBezTo>
                  <a:pt x="20098" y="12741"/>
                  <a:pt x="20002" y="12741"/>
                  <a:pt x="20002" y="13027"/>
                </a:cubicBezTo>
                <a:cubicBezTo>
                  <a:pt x="20002" y="13027"/>
                  <a:pt x="20193" y="13027"/>
                  <a:pt x="20098" y="13408"/>
                </a:cubicBezTo>
                <a:close/>
                <a:moveTo>
                  <a:pt x="19241" y="11598"/>
                </a:moveTo>
                <a:cubicBezTo>
                  <a:pt x="20098" y="9693"/>
                  <a:pt x="21622" y="9598"/>
                  <a:pt x="22098" y="9598"/>
                </a:cubicBezTo>
                <a:cubicBezTo>
                  <a:pt x="20860" y="10741"/>
                  <a:pt x="20384" y="10836"/>
                  <a:pt x="19241" y="11598"/>
                </a:cubicBezTo>
                <a:close/>
                <a:moveTo>
                  <a:pt x="35623" y="10074"/>
                </a:moveTo>
                <a:cubicBezTo>
                  <a:pt x="35147" y="10169"/>
                  <a:pt x="35243" y="9598"/>
                  <a:pt x="34957" y="9503"/>
                </a:cubicBezTo>
                <a:cubicBezTo>
                  <a:pt x="33242" y="8836"/>
                  <a:pt x="34862" y="9312"/>
                  <a:pt x="35623" y="8931"/>
                </a:cubicBezTo>
                <a:cubicBezTo>
                  <a:pt x="35528" y="8169"/>
                  <a:pt x="34004" y="9503"/>
                  <a:pt x="34290" y="7407"/>
                </a:cubicBezTo>
                <a:cubicBezTo>
                  <a:pt x="35623" y="8074"/>
                  <a:pt x="36386" y="7693"/>
                  <a:pt x="36671" y="9598"/>
                </a:cubicBezTo>
                <a:cubicBezTo>
                  <a:pt x="37148" y="8931"/>
                  <a:pt x="37909" y="9026"/>
                  <a:pt x="38005" y="9979"/>
                </a:cubicBezTo>
                <a:cubicBezTo>
                  <a:pt x="36671" y="10646"/>
                  <a:pt x="36005" y="8360"/>
                  <a:pt x="35623" y="10074"/>
                </a:cubicBezTo>
                <a:close/>
                <a:moveTo>
                  <a:pt x="51340" y="12741"/>
                </a:moveTo>
                <a:cubicBezTo>
                  <a:pt x="50578" y="12455"/>
                  <a:pt x="49911" y="13027"/>
                  <a:pt x="49530" y="11979"/>
                </a:cubicBezTo>
                <a:cubicBezTo>
                  <a:pt x="50006" y="11693"/>
                  <a:pt x="51245" y="12074"/>
                  <a:pt x="51340" y="12741"/>
                </a:cubicBezTo>
                <a:close/>
                <a:moveTo>
                  <a:pt x="49149" y="89418"/>
                </a:moveTo>
                <a:cubicBezTo>
                  <a:pt x="48863" y="88846"/>
                  <a:pt x="47530" y="89798"/>
                  <a:pt x="47434" y="88370"/>
                </a:cubicBezTo>
                <a:cubicBezTo>
                  <a:pt x="48483" y="87989"/>
                  <a:pt x="48959" y="88179"/>
                  <a:pt x="49149" y="89418"/>
                </a:cubicBezTo>
                <a:close/>
                <a:moveTo>
                  <a:pt x="42482" y="86941"/>
                </a:moveTo>
                <a:cubicBezTo>
                  <a:pt x="43339" y="86560"/>
                  <a:pt x="43815" y="87036"/>
                  <a:pt x="44101" y="87322"/>
                </a:cubicBezTo>
                <a:cubicBezTo>
                  <a:pt x="43434" y="87703"/>
                  <a:pt x="42767" y="87227"/>
                  <a:pt x="42482" y="86941"/>
                </a:cubicBezTo>
                <a:close/>
                <a:moveTo>
                  <a:pt x="46577" y="89608"/>
                </a:moveTo>
                <a:lnTo>
                  <a:pt x="45339" y="89322"/>
                </a:lnTo>
                <a:cubicBezTo>
                  <a:pt x="45053" y="89418"/>
                  <a:pt x="44005" y="88846"/>
                  <a:pt x="44768" y="88846"/>
                </a:cubicBezTo>
                <a:cubicBezTo>
                  <a:pt x="46958" y="88751"/>
                  <a:pt x="48959" y="91132"/>
                  <a:pt x="50673" y="90084"/>
                </a:cubicBezTo>
                <a:cubicBezTo>
                  <a:pt x="50482" y="89894"/>
                  <a:pt x="49816" y="90370"/>
                  <a:pt x="50006" y="89608"/>
                </a:cubicBezTo>
                <a:cubicBezTo>
                  <a:pt x="51911" y="90465"/>
                  <a:pt x="53340" y="90465"/>
                  <a:pt x="54293" y="91894"/>
                </a:cubicBezTo>
                <a:cubicBezTo>
                  <a:pt x="51245" y="91132"/>
                  <a:pt x="48959" y="91037"/>
                  <a:pt x="46577" y="89608"/>
                </a:cubicBezTo>
                <a:close/>
                <a:moveTo>
                  <a:pt x="53054" y="13122"/>
                </a:moveTo>
                <a:cubicBezTo>
                  <a:pt x="53530" y="13503"/>
                  <a:pt x="54769" y="12836"/>
                  <a:pt x="54673" y="14265"/>
                </a:cubicBezTo>
                <a:cubicBezTo>
                  <a:pt x="54197" y="13122"/>
                  <a:pt x="52959" y="14551"/>
                  <a:pt x="53054" y="13122"/>
                </a:cubicBezTo>
                <a:close/>
                <a:moveTo>
                  <a:pt x="80296" y="19028"/>
                </a:moveTo>
                <a:cubicBezTo>
                  <a:pt x="80772" y="19123"/>
                  <a:pt x="81725" y="19599"/>
                  <a:pt x="81629" y="19980"/>
                </a:cubicBezTo>
                <a:cubicBezTo>
                  <a:pt x="80867" y="19504"/>
                  <a:pt x="80486" y="20075"/>
                  <a:pt x="80296" y="19028"/>
                </a:cubicBezTo>
                <a:close/>
                <a:moveTo>
                  <a:pt x="83248" y="19885"/>
                </a:moveTo>
                <a:cubicBezTo>
                  <a:pt x="83915" y="19313"/>
                  <a:pt x="84677" y="19980"/>
                  <a:pt x="85154" y="20552"/>
                </a:cubicBezTo>
                <a:cubicBezTo>
                  <a:pt x="84487" y="20742"/>
                  <a:pt x="83725" y="20456"/>
                  <a:pt x="83248" y="19885"/>
                </a:cubicBezTo>
                <a:close/>
              </a:path>
            </a:pathLst>
          </a:custGeom>
          <a:solidFill>
            <a:srgbClr val="237E85"/>
          </a:solidFill>
          <a:ln w="9525" cap="flat">
            <a:noFill/>
            <a:prstDash val="solid"/>
            <a:miter/>
          </a:ln>
        </p:spPr>
        <p:txBody>
          <a:bodyPr rtlCol="0" anchor="ctr"/>
          <a:lstStyle/>
          <a:p>
            <a:endParaRPr lang="en-US"/>
          </a:p>
        </p:txBody>
      </p:sp>
      <p:sp>
        <p:nvSpPr>
          <p:cNvPr id="1065" name="צורה חופשית: צורה 1038">
            <a:extLst>
              <a:ext uri="{FF2B5EF4-FFF2-40B4-BE49-F238E27FC236}">
                <a16:creationId xmlns:a16="http://schemas.microsoft.com/office/drawing/2014/main" id="{226B5971-4106-4D0D-9A39-A64D31395E10}"/>
              </a:ext>
            </a:extLst>
          </p:cNvPr>
          <p:cNvSpPr/>
          <p:nvPr userDrawn="1"/>
        </p:nvSpPr>
        <p:spPr>
          <a:xfrm>
            <a:off x="5676989" y="227076"/>
            <a:ext cx="2768" cy="3180"/>
          </a:xfrm>
          <a:custGeom>
            <a:avLst/>
            <a:gdLst>
              <a:gd name="connsiteX0" fmla="*/ 1054 w 2768"/>
              <a:gd name="connsiteY0" fmla="*/ 1238 h 3180"/>
              <a:gd name="connsiteX1" fmla="*/ 387 w 2768"/>
              <a:gd name="connsiteY1" fmla="*/ 2953 h 3180"/>
              <a:gd name="connsiteX2" fmla="*/ 1816 w 2768"/>
              <a:gd name="connsiteY2" fmla="*/ 2857 h 3180"/>
              <a:gd name="connsiteX3" fmla="*/ 1244 w 2768"/>
              <a:gd name="connsiteY3" fmla="*/ 2381 h 3180"/>
              <a:gd name="connsiteX4" fmla="*/ 2768 w 2768"/>
              <a:gd name="connsiteY4" fmla="*/ 1524 h 3180"/>
              <a:gd name="connsiteX5" fmla="*/ 6 w 2768"/>
              <a:gd name="connsiteY5" fmla="*/ 0 h 3180"/>
              <a:gd name="connsiteX6" fmla="*/ 1054 w 2768"/>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 h="3180">
                <a:moveTo>
                  <a:pt x="1054" y="1238"/>
                </a:moveTo>
                <a:cubicBezTo>
                  <a:pt x="387" y="2381"/>
                  <a:pt x="6" y="1905"/>
                  <a:pt x="387" y="2953"/>
                </a:cubicBezTo>
                <a:cubicBezTo>
                  <a:pt x="768" y="2286"/>
                  <a:pt x="1340" y="3810"/>
                  <a:pt x="1816" y="2857"/>
                </a:cubicBezTo>
                <a:cubicBezTo>
                  <a:pt x="1911" y="2095"/>
                  <a:pt x="1435" y="2667"/>
                  <a:pt x="1244" y="2381"/>
                </a:cubicBezTo>
                <a:cubicBezTo>
                  <a:pt x="1625" y="1143"/>
                  <a:pt x="2197" y="2477"/>
                  <a:pt x="2768" y="1524"/>
                </a:cubicBezTo>
                <a:cubicBezTo>
                  <a:pt x="2006" y="762"/>
                  <a:pt x="1244" y="857"/>
                  <a:pt x="6" y="0"/>
                </a:cubicBezTo>
                <a:cubicBezTo>
                  <a:pt x="-89" y="1333"/>
                  <a:pt x="958" y="381"/>
                  <a:pt x="1054" y="1238"/>
                </a:cubicBezTo>
                <a:close/>
              </a:path>
            </a:pathLst>
          </a:custGeom>
          <a:solidFill>
            <a:srgbClr val="237E85"/>
          </a:solidFill>
          <a:ln w="9525" cap="flat">
            <a:noFill/>
            <a:prstDash val="solid"/>
            <a:miter/>
          </a:ln>
        </p:spPr>
        <p:txBody>
          <a:bodyPr rtlCol="0" anchor="ctr"/>
          <a:lstStyle/>
          <a:p>
            <a:endParaRPr lang="en-US"/>
          </a:p>
        </p:txBody>
      </p:sp>
      <p:sp>
        <p:nvSpPr>
          <p:cNvPr id="1066" name="צורה חופשית: צורה 1039">
            <a:extLst>
              <a:ext uri="{FF2B5EF4-FFF2-40B4-BE49-F238E27FC236}">
                <a16:creationId xmlns:a16="http://schemas.microsoft.com/office/drawing/2014/main" id="{9F44B203-472C-44D6-938B-6A0293900A1D}"/>
              </a:ext>
            </a:extLst>
          </p:cNvPr>
          <p:cNvSpPr/>
          <p:nvPr userDrawn="1"/>
        </p:nvSpPr>
        <p:spPr>
          <a:xfrm>
            <a:off x="5679662" y="228314"/>
            <a:ext cx="25717" cy="6526"/>
          </a:xfrm>
          <a:custGeom>
            <a:avLst/>
            <a:gdLst>
              <a:gd name="connsiteX0" fmla="*/ 0 w 25717"/>
              <a:gd name="connsiteY0" fmla="*/ 1619 h 6526"/>
              <a:gd name="connsiteX1" fmla="*/ 12288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8 w 25717"/>
              <a:gd name="connsiteY6" fmla="*/ 5810 h 6526"/>
              <a:gd name="connsiteX7" fmla="*/ 8287 w 25717"/>
              <a:gd name="connsiteY7" fmla="*/ 2572 h 6526"/>
              <a:gd name="connsiteX8" fmla="*/ 8382 w 25717"/>
              <a:gd name="connsiteY8" fmla="*/ 2858 h 6526"/>
              <a:gd name="connsiteX9" fmla="*/ 477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3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8"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8" y="5810"/>
                </a:cubicBezTo>
                <a:cubicBezTo>
                  <a:pt x="21622" y="2667"/>
                  <a:pt x="14288" y="3715"/>
                  <a:pt x="8287" y="2572"/>
                </a:cubicBezTo>
                <a:cubicBezTo>
                  <a:pt x="8287" y="2762"/>
                  <a:pt x="8287" y="2858"/>
                  <a:pt x="8382" y="2858"/>
                </a:cubicBezTo>
                <a:cubicBezTo>
                  <a:pt x="6763" y="2096"/>
                  <a:pt x="2953" y="1048"/>
                  <a:pt x="477" y="0"/>
                </a:cubicBezTo>
                <a:cubicBezTo>
                  <a:pt x="571" y="1238"/>
                  <a:pt x="1524" y="762"/>
                  <a:pt x="2000" y="1334"/>
                </a:cubicBezTo>
                <a:cubicBezTo>
                  <a:pt x="1334" y="2572"/>
                  <a:pt x="762" y="667"/>
                  <a:pt x="0" y="1619"/>
                </a:cubicBezTo>
                <a:close/>
                <a:moveTo>
                  <a:pt x="4858" y="2286"/>
                </a:moveTo>
                <a:cubicBezTo>
                  <a:pt x="4191" y="2953"/>
                  <a:pt x="3239" y="2096"/>
                  <a:pt x="2763" y="1619"/>
                </a:cubicBezTo>
                <a:cubicBezTo>
                  <a:pt x="3429" y="1334"/>
                  <a:pt x="4477" y="1238"/>
                  <a:pt x="4858" y="2286"/>
                </a:cubicBezTo>
                <a:close/>
              </a:path>
            </a:pathLst>
          </a:custGeom>
          <a:solidFill>
            <a:srgbClr val="237E85"/>
          </a:solidFill>
          <a:ln w="9525" cap="flat">
            <a:noFill/>
            <a:prstDash val="solid"/>
            <a:miter/>
          </a:ln>
        </p:spPr>
        <p:txBody>
          <a:bodyPr rtlCol="0" anchor="ctr"/>
          <a:lstStyle/>
          <a:p>
            <a:endParaRPr lang="en-US"/>
          </a:p>
        </p:txBody>
      </p:sp>
      <p:sp>
        <p:nvSpPr>
          <p:cNvPr id="1067" name="צורה חופשית: צורה 1040">
            <a:extLst>
              <a:ext uri="{FF2B5EF4-FFF2-40B4-BE49-F238E27FC236}">
                <a16:creationId xmlns:a16="http://schemas.microsoft.com/office/drawing/2014/main" id="{4F7378E4-E6AF-48CF-A7D9-138627965AA5}"/>
              </a:ext>
            </a:extLst>
          </p:cNvPr>
          <p:cNvSpPr/>
          <p:nvPr userDrawn="1"/>
        </p:nvSpPr>
        <p:spPr>
          <a:xfrm>
            <a:off x="5674137" y="228509"/>
            <a:ext cx="1523" cy="1138"/>
          </a:xfrm>
          <a:custGeom>
            <a:avLst/>
            <a:gdLst>
              <a:gd name="connsiteX0" fmla="*/ 0 w 1523"/>
              <a:gd name="connsiteY0" fmla="*/ 186 h 1138"/>
              <a:gd name="connsiteX1" fmla="*/ 1524 w 1523"/>
              <a:gd name="connsiteY1" fmla="*/ 1138 h 1138"/>
              <a:gd name="connsiteX2" fmla="*/ 0 w 1523"/>
              <a:gd name="connsiteY2" fmla="*/ 186 h 1138"/>
            </a:gdLst>
            <a:ahLst/>
            <a:cxnLst>
              <a:cxn ang="0">
                <a:pos x="connsiteX0" y="connsiteY0"/>
              </a:cxn>
              <a:cxn ang="0">
                <a:pos x="connsiteX1" y="connsiteY1"/>
              </a:cxn>
              <a:cxn ang="0">
                <a:pos x="connsiteX2" y="connsiteY2"/>
              </a:cxn>
            </a:cxnLst>
            <a:rect l="l" t="t" r="r" b="b"/>
            <a:pathLst>
              <a:path w="1523" h="1138">
                <a:moveTo>
                  <a:pt x="0" y="186"/>
                </a:moveTo>
                <a:cubicBezTo>
                  <a:pt x="285" y="853"/>
                  <a:pt x="1143" y="757"/>
                  <a:pt x="1524" y="1138"/>
                </a:cubicBezTo>
                <a:cubicBezTo>
                  <a:pt x="1428" y="-385"/>
                  <a:pt x="381" y="-5"/>
                  <a:pt x="0" y="186"/>
                </a:cubicBezTo>
                <a:close/>
              </a:path>
            </a:pathLst>
          </a:custGeom>
          <a:solidFill>
            <a:srgbClr val="237E85"/>
          </a:solidFill>
          <a:ln w="9525" cap="flat">
            <a:noFill/>
            <a:prstDash val="solid"/>
            <a:miter/>
          </a:ln>
        </p:spPr>
        <p:txBody>
          <a:bodyPr rtlCol="0" anchor="ctr"/>
          <a:lstStyle/>
          <a:p>
            <a:endParaRPr lang="en-US"/>
          </a:p>
        </p:txBody>
      </p:sp>
      <p:sp>
        <p:nvSpPr>
          <p:cNvPr id="1068" name="צורה חופשית: צורה 1041">
            <a:extLst>
              <a:ext uri="{FF2B5EF4-FFF2-40B4-BE49-F238E27FC236}">
                <a16:creationId xmlns:a16="http://schemas.microsoft.com/office/drawing/2014/main" id="{A72FD56F-13EA-4C0E-A018-56FEE4EEF415}"/>
              </a:ext>
            </a:extLst>
          </p:cNvPr>
          <p:cNvSpPr/>
          <p:nvPr userDrawn="1"/>
        </p:nvSpPr>
        <p:spPr>
          <a:xfrm>
            <a:off x="5652896" y="307692"/>
            <a:ext cx="1619" cy="917"/>
          </a:xfrm>
          <a:custGeom>
            <a:avLst/>
            <a:gdLst>
              <a:gd name="connsiteX0" fmla="*/ 1620 w 1619"/>
              <a:gd name="connsiteY0" fmla="*/ 918 h 917"/>
              <a:gd name="connsiteX1" fmla="*/ 0 w 1619"/>
              <a:gd name="connsiteY1" fmla="*/ 251 h 917"/>
              <a:gd name="connsiteX2" fmla="*/ 1620 w 1619"/>
              <a:gd name="connsiteY2" fmla="*/ 918 h 917"/>
            </a:gdLst>
            <a:ahLst/>
            <a:cxnLst>
              <a:cxn ang="0">
                <a:pos x="connsiteX0" y="connsiteY0"/>
              </a:cxn>
              <a:cxn ang="0">
                <a:pos x="connsiteX1" y="connsiteY1"/>
              </a:cxn>
              <a:cxn ang="0">
                <a:pos x="connsiteX2" y="connsiteY2"/>
              </a:cxn>
            </a:cxnLst>
            <a:rect l="l" t="t" r="r" b="b"/>
            <a:pathLst>
              <a:path w="1619" h="917">
                <a:moveTo>
                  <a:pt x="1620" y="918"/>
                </a:moveTo>
                <a:cubicBezTo>
                  <a:pt x="1620" y="-35"/>
                  <a:pt x="477" y="-225"/>
                  <a:pt x="0" y="251"/>
                </a:cubicBezTo>
                <a:cubicBezTo>
                  <a:pt x="191" y="1108"/>
                  <a:pt x="1143" y="537"/>
                  <a:pt x="1620" y="918"/>
                </a:cubicBezTo>
                <a:close/>
              </a:path>
            </a:pathLst>
          </a:custGeom>
          <a:solidFill>
            <a:srgbClr val="237E85"/>
          </a:solidFill>
          <a:ln w="9525" cap="flat">
            <a:noFill/>
            <a:prstDash val="solid"/>
            <a:miter/>
          </a:ln>
        </p:spPr>
        <p:txBody>
          <a:bodyPr rtlCol="0" anchor="ctr"/>
          <a:lstStyle/>
          <a:p>
            <a:endParaRPr lang="en-US"/>
          </a:p>
        </p:txBody>
      </p:sp>
      <p:sp>
        <p:nvSpPr>
          <p:cNvPr id="1069" name="צורה חופשית: צורה 1042">
            <a:extLst>
              <a:ext uri="{FF2B5EF4-FFF2-40B4-BE49-F238E27FC236}">
                <a16:creationId xmlns:a16="http://schemas.microsoft.com/office/drawing/2014/main" id="{6354A704-7720-47AB-AFC0-90323DC8B962}"/>
              </a:ext>
            </a:extLst>
          </p:cNvPr>
          <p:cNvSpPr/>
          <p:nvPr userDrawn="1"/>
        </p:nvSpPr>
        <p:spPr>
          <a:xfrm>
            <a:off x="5644330" y="222313"/>
            <a:ext cx="3136" cy="1609"/>
          </a:xfrm>
          <a:custGeom>
            <a:avLst/>
            <a:gdLst>
              <a:gd name="connsiteX0" fmla="*/ 1137 w 3136"/>
              <a:gd name="connsiteY0" fmla="*/ 953 h 1609"/>
              <a:gd name="connsiteX1" fmla="*/ 3042 w 3136"/>
              <a:gd name="connsiteY1" fmla="*/ 1429 h 1609"/>
              <a:gd name="connsiteX2" fmla="*/ 3137 w 3136"/>
              <a:gd name="connsiteY2" fmla="*/ 0 h 1609"/>
              <a:gd name="connsiteX3" fmla="*/ 184 w 3136"/>
              <a:gd name="connsiteY3" fmla="*/ 381 h 1609"/>
              <a:gd name="connsiteX4" fmla="*/ 1137 w 3136"/>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 h="1609">
                <a:moveTo>
                  <a:pt x="1137" y="953"/>
                </a:moveTo>
                <a:cubicBezTo>
                  <a:pt x="1899" y="1333"/>
                  <a:pt x="2566" y="1905"/>
                  <a:pt x="3042" y="1429"/>
                </a:cubicBezTo>
                <a:cubicBezTo>
                  <a:pt x="3137" y="857"/>
                  <a:pt x="3042" y="476"/>
                  <a:pt x="3137" y="0"/>
                </a:cubicBezTo>
                <a:cubicBezTo>
                  <a:pt x="2185" y="1048"/>
                  <a:pt x="1423" y="762"/>
                  <a:pt x="184" y="381"/>
                </a:cubicBezTo>
                <a:cubicBezTo>
                  <a:pt x="-482" y="953"/>
                  <a:pt x="851" y="857"/>
                  <a:pt x="1137" y="953"/>
                </a:cubicBezTo>
                <a:close/>
              </a:path>
            </a:pathLst>
          </a:custGeom>
          <a:solidFill>
            <a:srgbClr val="237E85"/>
          </a:solidFill>
          <a:ln w="9525" cap="flat">
            <a:noFill/>
            <a:prstDash val="solid"/>
            <a:miter/>
          </a:ln>
        </p:spPr>
        <p:txBody>
          <a:bodyPr rtlCol="0" anchor="ctr"/>
          <a:lstStyle/>
          <a:p>
            <a:endParaRPr lang="en-US"/>
          </a:p>
        </p:txBody>
      </p:sp>
      <p:sp>
        <p:nvSpPr>
          <p:cNvPr id="1070" name="צורה חופשית: צורה 1043">
            <a:extLst>
              <a:ext uri="{FF2B5EF4-FFF2-40B4-BE49-F238E27FC236}">
                <a16:creationId xmlns:a16="http://schemas.microsoft.com/office/drawing/2014/main" id="{3FAC19E1-9DD4-4B08-BC8C-FAF7F5DCA070}"/>
              </a:ext>
            </a:extLst>
          </p:cNvPr>
          <p:cNvSpPr/>
          <p:nvPr userDrawn="1"/>
        </p:nvSpPr>
        <p:spPr>
          <a:xfrm>
            <a:off x="5618130" y="216789"/>
            <a:ext cx="1149" cy="761"/>
          </a:xfrm>
          <a:custGeom>
            <a:avLst/>
            <a:gdLst>
              <a:gd name="connsiteX0" fmla="*/ 1143 w 1149"/>
              <a:gd name="connsiteY0" fmla="*/ 762 h 761"/>
              <a:gd name="connsiteX1" fmla="*/ 0 w 1149"/>
              <a:gd name="connsiteY1" fmla="*/ 0 h 761"/>
              <a:gd name="connsiteX2" fmla="*/ 1143 w 1149"/>
              <a:gd name="connsiteY2" fmla="*/ 762 h 761"/>
            </a:gdLst>
            <a:ahLst/>
            <a:cxnLst>
              <a:cxn ang="0">
                <a:pos x="connsiteX0" y="connsiteY0"/>
              </a:cxn>
              <a:cxn ang="0">
                <a:pos x="connsiteX1" y="connsiteY1"/>
              </a:cxn>
              <a:cxn ang="0">
                <a:pos x="connsiteX2" y="connsiteY2"/>
              </a:cxn>
            </a:cxnLst>
            <a:rect l="l" t="t" r="r" b="b"/>
            <a:pathLst>
              <a:path w="1149" h="761">
                <a:moveTo>
                  <a:pt x="1143" y="762"/>
                </a:moveTo>
                <a:cubicBezTo>
                  <a:pt x="1238" y="-95"/>
                  <a:pt x="285" y="381"/>
                  <a:pt x="0" y="0"/>
                </a:cubicBezTo>
                <a:cubicBezTo>
                  <a:pt x="0" y="857"/>
                  <a:pt x="857" y="381"/>
                  <a:pt x="1143" y="762"/>
                </a:cubicBezTo>
                <a:close/>
              </a:path>
            </a:pathLst>
          </a:custGeom>
          <a:solidFill>
            <a:srgbClr val="237E85"/>
          </a:solidFill>
          <a:ln w="9525" cap="flat">
            <a:noFill/>
            <a:prstDash val="solid"/>
            <a:miter/>
          </a:ln>
        </p:spPr>
        <p:txBody>
          <a:bodyPr rtlCol="0" anchor="ctr"/>
          <a:lstStyle/>
          <a:p>
            <a:endParaRPr lang="en-US"/>
          </a:p>
        </p:txBody>
      </p:sp>
      <p:sp>
        <p:nvSpPr>
          <p:cNvPr id="1071" name="צורה חופשית: צורה 1044">
            <a:extLst>
              <a:ext uri="{FF2B5EF4-FFF2-40B4-BE49-F238E27FC236}">
                <a16:creationId xmlns:a16="http://schemas.microsoft.com/office/drawing/2014/main" id="{3BACD6D7-2EFC-429A-9907-54187DCAA665}"/>
              </a:ext>
            </a:extLst>
          </p:cNvPr>
          <p:cNvSpPr/>
          <p:nvPr userDrawn="1"/>
        </p:nvSpPr>
        <p:spPr>
          <a:xfrm>
            <a:off x="5624226" y="213404"/>
            <a:ext cx="1827" cy="853"/>
          </a:xfrm>
          <a:custGeom>
            <a:avLst/>
            <a:gdLst>
              <a:gd name="connsiteX0" fmla="*/ 1810 w 1827"/>
              <a:gd name="connsiteY0" fmla="*/ 623 h 853"/>
              <a:gd name="connsiteX1" fmla="*/ 0 w 1827"/>
              <a:gd name="connsiteY1" fmla="*/ 432 h 853"/>
              <a:gd name="connsiteX2" fmla="*/ 1810 w 1827"/>
              <a:gd name="connsiteY2" fmla="*/ 623 h 853"/>
            </a:gdLst>
            <a:ahLst/>
            <a:cxnLst>
              <a:cxn ang="0">
                <a:pos x="connsiteX0" y="connsiteY0"/>
              </a:cxn>
              <a:cxn ang="0">
                <a:pos x="connsiteX1" y="connsiteY1"/>
              </a:cxn>
              <a:cxn ang="0">
                <a:pos x="connsiteX2" y="connsiteY2"/>
              </a:cxn>
            </a:cxnLst>
            <a:rect l="l" t="t" r="r" b="b"/>
            <a:pathLst>
              <a:path w="1827" h="853">
                <a:moveTo>
                  <a:pt x="1810" y="623"/>
                </a:moveTo>
                <a:cubicBezTo>
                  <a:pt x="2000" y="-711"/>
                  <a:pt x="572" y="527"/>
                  <a:pt x="0" y="432"/>
                </a:cubicBezTo>
                <a:cubicBezTo>
                  <a:pt x="95" y="1575"/>
                  <a:pt x="1238" y="-44"/>
                  <a:pt x="1810" y="623"/>
                </a:cubicBezTo>
                <a:close/>
              </a:path>
            </a:pathLst>
          </a:custGeom>
          <a:solidFill>
            <a:srgbClr val="237E85"/>
          </a:solidFill>
          <a:ln w="9525" cap="flat">
            <a:noFill/>
            <a:prstDash val="solid"/>
            <a:miter/>
          </a:ln>
        </p:spPr>
        <p:txBody>
          <a:bodyPr rtlCol="0" anchor="ctr"/>
          <a:lstStyle/>
          <a:p>
            <a:endParaRPr lang="en-US"/>
          </a:p>
        </p:txBody>
      </p:sp>
      <p:sp>
        <p:nvSpPr>
          <p:cNvPr id="1072" name="צורה חופשית: צורה 1045">
            <a:extLst>
              <a:ext uri="{FF2B5EF4-FFF2-40B4-BE49-F238E27FC236}">
                <a16:creationId xmlns:a16="http://schemas.microsoft.com/office/drawing/2014/main" id="{630B0442-1094-410C-8637-1E0DDA70D1B7}"/>
              </a:ext>
            </a:extLst>
          </p:cNvPr>
          <p:cNvSpPr/>
          <p:nvPr userDrawn="1"/>
        </p:nvSpPr>
        <p:spPr>
          <a:xfrm>
            <a:off x="5627292" y="218884"/>
            <a:ext cx="1125" cy="1118"/>
          </a:xfrm>
          <a:custGeom>
            <a:avLst/>
            <a:gdLst>
              <a:gd name="connsiteX0" fmla="*/ 1125 w 1125"/>
              <a:gd name="connsiteY0" fmla="*/ 1048 h 1118"/>
              <a:gd name="connsiteX1" fmla="*/ 173 w 1125"/>
              <a:gd name="connsiteY1" fmla="*/ 0 h 1118"/>
              <a:gd name="connsiteX2" fmla="*/ 364 w 1125"/>
              <a:gd name="connsiteY2" fmla="*/ 762 h 1118"/>
              <a:gd name="connsiteX3" fmla="*/ 1125 w 1125"/>
              <a:gd name="connsiteY3" fmla="*/ 1048 h 1118"/>
            </a:gdLst>
            <a:ahLst/>
            <a:cxnLst>
              <a:cxn ang="0">
                <a:pos x="connsiteX0" y="connsiteY0"/>
              </a:cxn>
              <a:cxn ang="0">
                <a:pos x="connsiteX1" y="connsiteY1"/>
              </a:cxn>
              <a:cxn ang="0">
                <a:pos x="connsiteX2" y="connsiteY2"/>
              </a:cxn>
              <a:cxn ang="0">
                <a:pos x="connsiteX3" y="connsiteY3"/>
              </a:cxn>
            </a:cxnLst>
            <a:rect l="l" t="t" r="r" b="b"/>
            <a:pathLst>
              <a:path w="1125" h="1118">
                <a:moveTo>
                  <a:pt x="1125" y="1048"/>
                </a:moveTo>
                <a:cubicBezTo>
                  <a:pt x="1125" y="286"/>
                  <a:pt x="649" y="95"/>
                  <a:pt x="173" y="0"/>
                </a:cubicBezTo>
                <a:cubicBezTo>
                  <a:pt x="-494" y="381"/>
                  <a:pt x="1030" y="381"/>
                  <a:pt x="364" y="762"/>
                </a:cubicBezTo>
                <a:cubicBezTo>
                  <a:pt x="268" y="1715"/>
                  <a:pt x="935" y="381"/>
                  <a:pt x="1125" y="1048"/>
                </a:cubicBezTo>
                <a:close/>
              </a:path>
            </a:pathLst>
          </a:custGeom>
          <a:solidFill>
            <a:srgbClr val="237E85"/>
          </a:solidFill>
          <a:ln w="9525" cap="flat">
            <a:noFill/>
            <a:prstDash val="solid"/>
            <a:miter/>
          </a:ln>
        </p:spPr>
        <p:txBody>
          <a:bodyPr rtlCol="0" anchor="ctr"/>
          <a:lstStyle/>
          <a:p>
            <a:endParaRPr lang="en-US"/>
          </a:p>
        </p:txBody>
      </p:sp>
      <p:sp>
        <p:nvSpPr>
          <p:cNvPr id="1073" name="צורה חופשית: צורה 1046">
            <a:extLst>
              <a:ext uri="{FF2B5EF4-FFF2-40B4-BE49-F238E27FC236}">
                <a16:creationId xmlns:a16="http://schemas.microsoft.com/office/drawing/2014/main" id="{2CBF34E6-EF3D-4EC8-951C-2F5FD21C9718}"/>
              </a:ext>
            </a:extLst>
          </p:cNvPr>
          <p:cNvSpPr/>
          <p:nvPr userDrawn="1"/>
        </p:nvSpPr>
        <p:spPr>
          <a:xfrm>
            <a:off x="5643181" y="219075"/>
            <a:ext cx="16954" cy="8477"/>
          </a:xfrm>
          <a:custGeom>
            <a:avLst/>
            <a:gdLst>
              <a:gd name="connsiteX0" fmla="*/ 1810 w 16954"/>
              <a:gd name="connsiteY0" fmla="*/ 1524 h 8477"/>
              <a:gd name="connsiteX1" fmla="*/ 16954 w 16954"/>
              <a:gd name="connsiteY1" fmla="*/ 8477 h 8477"/>
              <a:gd name="connsiteX2" fmla="*/ 0 w 16954"/>
              <a:gd name="connsiteY2" fmla="*/ 0 h 8477"/>
              <a:gd name="connsiteX3" fmla="*/ 1810 w 16954"/>
              <a:gd name="connsiteY3" fmla="*/ 1524 h 8477"/>
            </a:gdLst>
            <a:ahLst/>
            <a:cxnLst>
              <a:cxn ang="0">
                <a:pos x="connsiteX0" y="connsiteY0"/>
              </a:cxn>
              <a:cxn ang="0">
                <a:pos x="connsiteX1" y="connsiteY1"/>
              </a:cxn>
              <a:cxn ang="0">
                <a:pos x="connsiteX2" y="connsiteY2"/>
              </a:cxn>
              <a:cxn ang="0">
                <a:pos x="connsiteX3" y="connsiteY3"/>
              </a:cxn>
            </a:cxnLst>
            <a:rect l="l" t="t" r="r" b="b"/>
            <a:pathLst>
              <a:path w="16954" h="8477">
                <a:moveTo>
                  <a:pt x="1810" y="1524"/>
                </a:moveTo>
                <a:cubicBezTo>
                  <a:pt x="6762" y="4001"/>
                  <a:pt x="12192" y="6668"/>
                  <a:pt x="16954" y="8477"/>
                </a:cubicBezTo>
                <a:cubicBezTo>
                  <a:pt x="12382" y="4763"/>
                  <a:pt x="5143" y="3048"/>
                  <a:pt x="0" y="0"/>
                </a:cubicBezTo>
                <a:cubicBezTo>
                  <a:pt x="0" y="1333"/>
                  <a:pt x="1048" y="1238"/>
                  <a:pt x="1810" y="1524"/>
                </a:cubicBezTo>
                <a:close/>
              </a:path>
            </a:pathLst>
          </a:custGeom>
          <a:solidFill>
            <a:srgbClr val="237E85"/>
          </a:solidFill>
          <a:ln w="9525" cap="flat">
            <a:noFill/>
            <a:prstDash val="solid"/>
            <a:miter/>
          </a:ln>
        </p:spPr>
        <p:txBody>
          <a:bodyPr rtlCol="0" anchor="ctr"/>
          <a:lstStyle/>
          <a:p>
            <a:endParaRPr lang="en-US"/>
          </a:p>
        </p:txBody>
      </p:sp>
      <p:sp>
        <p:nvSpPr>
          <p:cNvPr id="1074" name="צורה חופשית: צורה 1047">
            <a:extLst>
              <a:ext uri="{FF2B5EF4-FFF2-40B4-BE49-F238E27FC236}">
                <a16:creationId xmlns:a16="http://schemas.microsoft.com/office/drawing/2014/main" id="{1E44DE46-01B8-4FCC-B2E4-7D075998A6B3}"/>
              </a:ext>
            </a:extLst>
          </p:cNvPr>
          <p:cNvSpPr/>
          <p:nvPr userDrawn="1"/>
        </p:nvSpPr>
        <p:spPr>
          <a:xfrm>
            <a:off x="5619516" y="211562"/>
            <a:ext cx="1376" cy="1416"/>
          </a:xfrm>
          <a:custGeom>
            <a:avLst/>
            <a:gdLst>
              <a:gd name="connsiteX0" fmla="*/ 710 w 1376"/>
              <a:gd name="connsiteY0" fmla="*/ 1416 h 1416"/>
              <a:gd name="connsiteX1" fmla="*/ 1377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1" y="83"/>
                  <a:pt x="1377" y="178"/>
                </a:cubicBezTo>
                <a:cubicBezTo>
                  <a:pt x="1377" y="-489"/>
                  <a:pt x="424" y="940"/>
                  <a:pt x="43" y="845"/>
                </a:cubicBezTo>
                <a:cubicBezTo>
                  <a:pt x="-242" y="2083"/>
                  <a:pt x="996" y="178"/>
                  <a:pt x="710" y="1416"/>
                </a:cubicBezTo>
                <a:close/>
              </a:path>
            </a:pathLst>
          </a:custGeom>
          <a:solidFill>
            <a:srgbClr val="237E85"/>
          </a:solidFill>
          <a:ln w="9525" cap="flat">
            <a:noFill/>
            <a:prstDash val="solid"/>
            <a:miter/>
          </a:ln>
        </p:spPr>
        <p:txBody>
          <a:bodyPr rtlCol="0" anchor="ctr"/>
          <a:lstStyle/>
          <a:p>
            <a:endParaRPr lang="en-US"/>
          </a:p>
        </p:txBody>
      </p:sp>
      <p:sp>
        <p:nvSpPr>
          <p:cNvPr id="1075" name="צורה חופשית: צורה 1048">
            <a:extLst>
              <a:ext uri="{FF2B5EF4-FFF2-40B4-BE49-F238E27FC236}">
                <a16:creationId xmlns:a16="http://schemas.microsoft.com/office/drawing/2014/main" id="{E299C996-CDDC-4E09-A160-5FE78FBD58F9}"/>
              </a:ext>
            </a:extLst>
          </p:cNvPr>
          <p:cNvSpPr/>
          <p:nvPr userDrawn="1"/>
        </p:nvSpPr>
        <p:spPr>
          <a:xfrm>
            <a:off x="5637371" y="217265"/>
            <a:ext cx="3106" cy="1523"/>
          </a:xfrm>
          <a:custGeom>
            <a:avLst/>
            <a:gdLst>
              <a:gd name="connsiteX0" fmla="*/ 762 w 3106"/>
              <a:gd name="connsiteY0" fmla="*/ 191 h 1523"/>
              <a:gd name="connsiteX1" fmla="*/ 0 w 3106"/>
              <a:gd name="connsiteY1" fmla="*/ 0 h 1523"/>
              <a:gd name="connsiteX2" fmla="*/ 3048 w 3106"/>
              <a:gd name="connsiteY2" fmla="*/ 1524 h 1523"/>
              <a:gd name="connsiteX3" fmla="*/ 762 w 3106"/>
              <a:gd name="connsiteY3" fmla="*/ 191 h 1523"/>
            </a:gdLst>
            <a:ahLst/>
            <a:cxnLst>
              <a:cxn ang="0">
                <a:pos x="connsiteX0" y="connsiteY0"/>
              </a:cxn>
              <a:cxn ang="0">
                <a:pos x="connsiteX1" y="connsiteY1"/>
              </a:cxn>
              <a:cxn ang="0">
                <a:pos x="connsiteX2" y="connsiteY2"/>
              </a:cxn>
              <a:cxn ang="0">
                <a:pos x="connsiteX3" y="connsiteY3"/>
              </a:cxn>
            </a:cxnLst>
            <a:rect l="l" t="t" r="r" b="b"/>
            <a:pathLst>
              <a:path w="3106" h="1523">
                <a:moveTo>
                  <a:pt x="762" y="191"/>
                </a:moveTo>
                <a:lnTo>
                  <a:pt x="0" y="0"/>
                </a:lnTo>
                <a:cubicBezTo>
                  <a:pt x="1048" y="1143"/>
                  <a:pt x="2381" y="953"/>
                  <a:pt x="3048" y="1524"/>
                </a:cubicBezTo>
                <a:cubicBezTo>
                  <a:pt x="3524" y="191"/>
                  <a:pt x="953" y="476"/>
                  <a:pt x="762" y="191"/>
                </a:cubicBezTo>
                <a:close/>
              </a:path>
            </a:pathLst>
          </a:custGeom>
          <a:solidFill>
            <a:srgbClr val="237E85"/>
          </a:solidFill>
          <a:ln w="9525" cap="flat">
            <a:noFill/>
            <a:prstDash val="solid"/>
            <a:miter/>
          </a:ln>
        </p:spPr>
        <p:txBody>
          <a:bodyPr rtlCol="0" anchor="ctr"/>
          <a:lstStyle/>
          <a:p>
            <a:endParaRPr lang="en-US"/>
          </a:p>
        </p:txBody>
      </p:sp>
      <p:sp>
        <p:nvSpPr>
          <p:cNvPr id="1076" name="צורה חופשית: צורה 1049">
            <a:extLst>
              <a:ext uri="{FF2B5EF4-FFF2-40B4-BE49-F238E27FC236}">
                <a16:creationId xmlns:a16="http://schemas.microsoft.com/office/drawing/2014/main" id="{58C6AF4C-0AA6-447A-A9C4-EE762988E640}"/>
              </a:ext>
            </a:extLst>
          </p:cNvPr>
          <p:cNvSpPr/>
          <p:nvPr userDrawn="1"/>
        </p:nvSpPr>
        <p:spPr>
          <a:xfrm>
            <a:off x="5616038" y="216598"/>
            <a:ext cx="1139" cy="1428"/>
          </a:xfrm>
          <a:custGeom>
            <a:avLst/>
            <a:gdLst>
              <a:gd name="connsiteX0" fmla="*/ 282 w 1139"/>
              <a:gd name="connsiteY0" fmla="*/ 0 h 1428"/>
              <a:gd name="connsiteX1" fmla="*/ 1139 w 1139"/>
              <a:gd name="connsiteY1" fmla="*/ 1429 h 1428"/>
              <a:gd name="connsiteX2" fmla="*/ 282 w 1139"/>
              <a:gd name="connsiteY2" fmla="*/ 0 h 1428"/>
            </a:gdLst>
            <a:ahLst/>
            <a:cxnLst>
              <a:cxn ang="0">
                <a:pos x="connsiteX0" y="connsiteY0"/>
              </a:cxn>
              <a:cxn ang="0">
                <a:pos x="connsiteX1" y="connsiteY1"/>
              </a:cxn>
              <a:cxn ang="0">
                <a:pos x="connsiteX2" y="connsiteY2"/>
              </a:cxn>
            </a:cxnLst>
            <a:rect l="l" t="t" r="r" b="b"/>
            <a:pathLst>
              <a:path w="1139" h="1428">
                <a:moveTo>
                  <a:pt x="282" y="0"/>
                </a:moveTo>
                <a:cubicBezTo>
                  <a:pt x="-575" y="1143"/>
                  <a:pt x="758" y="1238"/>
                  <a:pt x="1139" y="1429"/>
                </a:cubicBezTo>
                <a:cubicBezTo>
                  <a:pt x="1139" y="476"/>
                  <a:pt x="568" y="0"/>
                  <a:pt x="282" y="0"/>
                </a:cubicBezTo>
                <a:close/>
              </a:path>
            </a:pathLst>
          </a:custGeom>
          <a:solidFill>
            <a:srgbClr val="237E85"/>
          </a:solidFill>
          <a:ln w="9525" cap="flat">
            <a:noFill/>
            <a:prstDash val="solid"/>
            <a:miter/>
          </a:ln>
        </p:spPr>
        <p:txBody>
          <a:bodyPr rtlCol="0" anchor="ctr"/>
          <a:lstStyle/>
          <a:p>
            <a:endParaRPr lang="en-US"/>
          </a:p>
        </p:txBody>
      </p:sp>
      <p:sp>
        <p:nvSpPr>
          <p:cNvPr id="1077" name="צורה חופשית: צורה 1050">
            <a:extLst>
              <a:ext uri="{FF2B5EF4-FFF2-40B4-BE49-F238E27FC236}">
                <a16:creationId xmlns:a16="http://schemas.microsoft.com/office/drawing/2014/main" id="{295886B7-A8B7-4E5A-85FD-CFD1F7354A07}"/>
              </a:ext>
            </a:extLst>
          </p:cNvPr>
          <p:cNvSpPr/>
          <p:nvPr userDrawn="1"/>
        </p:nvSpPr>
        <p:spPr>
          <a:xfrm>
            <a:off x="5655751" y="227456"/>
            <a:ext cx="2168" cy="1524"/>
          </a:xfrm>
          <a:custGeom>
            <a:avLst/>
            <a:gdLst>
              <a:gd name="connsiteX0" fmla="*/ 2099 w 2168"/>
              <a:gd name="connsiteY0" fmla="*/ 1524 h 1524"/>
              <a:gd name="connsiteX1" fmla="*/ 3 w 2168"/>
              <a:gd name="connsiteY1" fmla="*/ 0 h 1524"/>
              <a:gd name="connsiteX2" fmla="*/ 2099 w 2168"/>
              <a:gd name="connsiteY2" fmla="*/ 1524 h 1524"/>
            </a:gdLst>
            <a:ahLst/>
            <a:cxnLst>
              <a:cxn ang="0">
                <a:pos x="connsiteX0" y="connsiteY0"/>
              </a:cxn>
              <a:cxn ang="0">
                <a:pos x="connsiteX1" y="connsiteY1"/>
              </a:cxn>
              <a:cxn ang="0">
                <a:pos x="connsiteX2" y="connsiteY2"/>
              </a:cxn>
            </a:cxnLst>
            <a:rect l="l" t="t" r="r" b="b"/>
            <a:pathLst>
              <a:path w="2168" h="1524">
                <a:moveTo>
                  <a:pt x="2099" y="1524"/>
                </a:moveTo>
                <a:cubicBezTo>
                  <a:pt x="2575" y="-476"/>
                  <a:pt x="479" y="1143"/>
                  <a:pt x="3" y="0"/>
                </a:cubicBezTo>
                <a:cubicBezTo>
                  <a:pt x="-92" y="1810"/>
                  <a:pt x="1908" y="191"/>
                  <a:pt x="2099" y="1524"/>
                </a:cubicBezTo>
                <a:close/>
              </a:path>
            </a:pathLst>
          </a:custGeom>
          <a:solidFill>
            <a:srgbClr val="237E85"/>
          </a:solidFill>
          <a:ln w="9525" cap="flat">
            <a:noFill/>
            <a:prstDash val="solid"/>
            <a:miter/>
          </a:ln>
        </p:spPr>
        <p:txBody>
          <a:bodyPr rtlCol="0" anchor="ctr"/>
          <a:lstStyle/>
          <a:p>
            <a:endParaRPr lang="en-US"/>
          </a:p>
        </p:txBody>
      </p:sp>
      <p:sp>
        <p:nvSpPr>
          <p:cNvPr id="1078" name="צורה חופשית: צורה 1051">
            <a:extLst>
              <a:ext uri="{FF2B5EF4-FFF2-40B4-BE49-F238E27FC236}">
                <a16:creationId xmlns:a16="http://schemas.microsoft.com/office/drawing/2014/main" id="{BA81AF37-661E-4ECA-8B97-907A460FA134}"/>
              </a:ext>
            </a:extLst>
          </p:cNvPr>
          <p:cNvSpPr/>
          <p:nvPr userDrawn="1"/>
        </p:nvSpPr>
        <p:spPr>
          <a:xfrm>
            <a:off x="5591841" y="279642"/>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381" y="-179"/>
                  <a:pt x="285" y="2107"/>
                  <a:pt x="0" y="3059"/>
                </a:cubicBezTo>
                <a:cubicBezTo>
                  <a:pt x="857" y="2583"/>
                  <a:pt x="191" y="1535"/>
                  <a:pt x="952" y="11"/>
                </a:cubicBezTo>
                <a:close/>
              </a:path>
            </a:pathLst>
          </a:custGeom>
          <a:solidFill>
            <a:srgbClr val="237E85"/>
          </a:solidFill>
          <a:ln w="9525" cap="flat">
            <a:noFill/>
            <a:prstDash val="solid"/>
            <a:miter/>
          </a:ln>
        </p:spPr>
        <p:txBody>
          <a:bodyPr rtlCol="0" anchor="ctr"/>
          <a:lstStyle/>
          <a:p>
            <a:endParaRPr lang="en-US"/>
          </a:p>
        </p:txBody>
      </p:sp>
      <p:sp>
        <p:nvSpPr>
          <p:cNvPr id="1079" name="צורה חופשית: צורה 1052">
            <a:extLst>
              <a:ext uri="{FF2B5EF4-FFF2-40B4-BE49-F238E27FC236}">
                <a16:creationId xmlns:a16="http://schemas.microsoft.com/office/drawing/2014/main" id="{1DAD13DC-FCBC-449D-9BF9-A86E97FDC0D4}"/>
              </a:ext>
            </a:extLst>
          </p:cNvPr>
          <p:cNvSpPr/>
          <p:nvPr userDrawn="1"/>
        </p:nvSpPr>
        <p:spPr>
          <a:xfrm>
            <a:off x="5699950" y="234886"/>
            <a:ext cx="381" cy="109"/>
          </a:xfrm>
          <a:custGeom>
            <a:avLst/>
            <a:gdLst>
              <a:gd name="connsiteX0" fmla="*/ 0 w 381"/>
              <a:gd name="connsiteY0" fmla="*/ 0 h 109"/>
              <a:gd name="connsiteX1" fmla="*/ 381 w 381"/>
              <a:gd name="connsiteY1" fmla="*/ 0 h 109"/>
              <a:gd name="connsiteX2" fmla="*/ 0 w 381"/>
              <a:gd name="connsiteY2" fmla="*/ 0 h 109"/>
            </a:gdLst>
            <a:ahLst/>
            <a:cxnLst>
              <a:cxn ang="0">
                <a:pos x="connsiteX0" y="connsiteY0"/>
              </a:cxn>
              <a:cxn ang="0">
                <a:pos x="connsiteX1" y="connsiteY1"/>
              </a:cxn>
              <a:cxn ang="0">
                <a:pos x="connsiteX2" y="connsiteY2"/>
              </a:cxn>
            </a:cxnLst>
            <a:rect l="l" t="t" r="r" b="b"/>
            <a:pathLst>
              <a:path w="381" h="109">
                <a:moveTo>
                  <a:pt x="0" y="0"/>
                </a:moveTo>
                <a:cubicBezTo>
                  <a:pt x="95" y="0"/>
                  <a:pt x="286" y="0"/>
                  <a:pt x="381" y="0"/>
                </a:cubicBezTo>
                <a:cubicBezTo>
                  <a:pt x="286" y="191"/>
                  <a:pt x="191" y="95"/>
                  <a:pt x="0" y="0"/>
                </a:cubicBezTo>
                <a:close/>
              </a:path>
            </a:pathLst>
          </a:custGeom>
          <a:solidFill>
            <a:srgbClr val="237E85"/>
          </a:solidFill>
          <a:ln w="9525" cap="flat">
            <a:noFill/>
            <a:prstDash val="solid"/>
            <a:miter/>
          </a:ln>
        </p:spPr>
        <p:txBody>
          <a:bodyPr rtlCol="0" anchor="ctr"/>
          <a:lstStyle/>
          <a:p>
            <a:endParaRPr lang="en-US"/>
          </a:p>
        </p:txBody>
      </p:sp>
      <p:sp>
        <p:nvSpPr>
          <p:cNvPr id="1080" name="צורה חופשית: צורה 1053">
            <a:extLst>
              <a:ext uri="{FF2B5EF4-FFF2-40B4-BE49-F238E27FC236}">
                <a16:creationId xmlns:a16="http://schemas.microsoft.com/office/drawing/2014/main" id="{070F89B0-892F-474B-9178-B862EE99052A}"/>
              </a:ext>
            </a:extLst>
          </p:cNvPr>
          <p:cNvSpPr/>
          <p:nvPr userDrawn="1"/>
        </p:nvSpPr>
        <p:spPr>
          <a:xfrm>
            <a:off x="5537929" y="349925"/>
            <a:ext cx="141922" cy="103842"/>
          </a:xfrm>
          <a:custGeom>
            <a:avLst/>
            <a:gdLst>
              <a:gd name="connsiteX0" fmla="*/ 5049 w 141922"/>
              <a:gd name="connsiteY0" fmla="*/ 72032 h 103842"/>
              <a:gd name="connsiteX1" fmla="*/ 14097 w 141922"/>
              <a:gd name="connsiteY1" fmla="*/ 75557 h 103842"/>
              <a:gd name="connsiteX2" fmla="*/ 13907 w 141922"/>
              <a:gd name="connsiteY2" fmla="*/ 75842 h 103842"/>
              <a:gd name="connsiteX3" fmla="*/ 32195 w 141922"/>
              <a:gd name="connsiteY3" fmla="*/ 78986 h 103842"/>
              <a:gd name="connsiteX4" fmla="*/ 31433 w 141922"/>
              <a:gd name="connsiteY4" fmla="*/ 78414 h 103842"/>
              <a:gd name="connsiteX5" fmla="*/ 33147 w 141922"/>
              <a:gd name="connsiteY5" fmla="*/ 78795 h 103842"/>
              <a:gd name="connsiteX6" fmla="*/ 40196 w 141922"/>
              <a:gd name="connsiteY6" fmla="*/ 80795 h 103842"/>
              <a:gd name="connsiteX7" fmla="*/ 39529 w 141922"/>
              <a:gd name="connsiteY7" fmla="*/ 81367 h 103842"/>
              <a:gd name="connsiteX8" fmla="*/ 61722 w 141922"/>
              <a:gd name="connsiteY8" fmla="*/ 88796 h 103842"/>
              <a:gd name="connsiteX9" fmla="*/ 61913 w 141922"/>
              <a:gd name="connsiteY9" fmla="*/ 88130 h 103842"/>
              <a:gd name="connsiteX10" fmla="*/ 66104 w 141922"/>
              <a:gd name="connsiteY10" fmla="*/ 89749 h 103842"/>
              <a:gd name="connsiteX11" fmla="*/ 56579 w 141922"/>
              <a:gd name="connsiteY11" fmla="*/ 85558 h 103842"/>
              <a:gd name="connsiteX12" fmla="*/ 64770 w 141922"/>
              <a:gd name="connsiteY12" fmla="*/ 86606 h 103842"/>
              <a:gd name="connsiteX13" fmla="*/ 59246 w 141922"/>
              <a:gd name="connsiteY13" fmla="*/ 84701 h 103842"/>
              <a:gd name="connsiteX14" fmla="*/ 68199 w 141922"/>
              <a:gd name="connsiteY14" fmla="*/ 86225 h 103842"/>
              <a:gd name="connsiteX15" fmla="*/ 65247 w 141922"/>
              <a:gd name="connsiteY15" fmla="*/ 85939 h 103842"/>
              <a:gd name="connsiteX16" fmla="*/ 67819 w 141922"/>
              <a:gd name="connsiteY16" fmla="*/ 87558 h 103842"/>
              <a:gd name="connsiteX17" fmla="*/ 90964 w 141922"/>
              <a:gd name="connsiteY17" fmla="*/ 93178 h 103842"/>
              <a:gd name="connsiteX18" fmla="*/ 92393 w 141922"/>
              <a:gd name="connsiteY18" fmla="*/ 94130 h 103842"/>
              <a:gd name="connsiteX19" fmla="*/ 112109 w 141922"/>
              <a:gd name="connsiteY19" fmla="*/ 97178 h 103842"/>
              <a:gd name="connsiteX20" fmla="*/ 111729 w 141922"/>
              <a:gd name="connsiteY20" fmla="*/ 97464 h 103842"/>
              <a:gd name="connsiteX21" fmla="*/ 117063 w 141922"/>
              <a:gd name="connsiteY21" fmla="*/ 99369 h 103842"/>
              <a:gd name="connsiteX22" fmla="*/ 115348 w 141922"/>
              <a:gd name="connsiteY22" fmla="*/ 99845 h 103842"/>
              <a:gd name="connsiteX23" fmla="*/ 118110 w 141922"/>
              <a:gd name="connsiteY23" fmla="*/ 100322 h 103842"/>
              <a:gd name="connsiteX24" fmla="*/ 117348 w 141922"/>
              <a:gd name="connsiteY24" fmla="*/ 100607 h 103842"/>
              <a:gd name="connsiteX25" fmla="*/ 119349 w 141922"/>
              <a:gd name="connsiteY25" fmla="*/ 102703 h 103842"/>
              <a:gd name="connsiteX26" fmla="*/ 118872 w 141922"/>
              <a:gd name="connsiteY26" fmla="*/ 103370 h 103842"/>
              <a:gd name="connsiteX27" fmla="*/ 119920 w 141922"/>
              <a:gd name="connsiteY27" fmla="*/ 103560 h 103842"/>
              <a:gd name="connsiteX28" fmla="*/ 118110 w 141922"/>
              <a:gd name="connsiteY28" fmla="*/ 101179 h 103842"/>
              <a:gd name="connsiteX29" fmla="*/ 121349 w 141922"/>
              <a:gd name="connsiteY29" fmla="*/ 99845 h 103842"/>
              <a:gd name="connsiteX30" fmla="*/ 116110 w 141922"/>
              <a:gd name="connsiteY30" fmla="*/ 97940 h 103842"/>
              <a:gd name="connsiteX31" fmla="*/ 116586 w 141922"/>
              <a:gd name="connsiteY31" fmla="*/ 97274 h 103842"/>
              <a:gd name="connsiteX32" fmla="*/ 115824 w 141922"/>
              <a:gd name="connsiteY32" fmla="*/ 97464 h 103842"/>
              <a:gd name="connsiteX33" fmla="*/ 115729 w 141922"/>
              <a:gd name="connsiteY33" fmla="*/ 95654 h 103842"/>
              <a:gd name="connsiteX34" fmla="*/ 124206 w 141922"/>
              <a:gd name="connsiteY34" fmla="*/ 98417 h 103842"/>
              <a:gd name="connsiteX35" fmla="*/ 122397 w 141922"/>
              <a:gd name="connsiteY35" fmla="*/ 97464 h 103842"/>
              <a:gd name="connsiteX36" fmla="*/ 122968 w 141922"/>
              <a:gd name="connsiteY36" fmla="*/ 97178 h 103842"/>
              <a:gd name="connsiteX37" fmla="*/ 118777 w 141922"/>
              <a:gd name="connsiteY37" fmla="*/ 95845 h 103842"/>
              <a:gd name="connsiteX38" fmla="*/ 124683 w 141922"/>
              <a:gd name="connsiteY38" fmla="*/ 96702 h 103842"/>
              <a:gd name="connsiteX39" fmla="*/ 124111 w 141922"/>
              <a:gd name="connsiteY39" fmla="*/ 96988 h 103842"/>
              <a:gd name="connsiteX40" fmla="*/ 126778 w 141922"/>
              <a:gd name="connsiteY40" fmla="*/ 96702 h 103842"/>
              <a:gd name="connsiteX41" fmla="*/ 125254 w 141922"/>
              <a:gd name="connsiteY41" fmla="*/ 96512 h 103842"/>
              <a:gd name="connsiteX42" fmla="*/ 126588 w 141922"/>
              <a:gd name="connsiteY42" fmla="*/ 96035 h 103842"/>
              <a:gd name="connsiteX43" fmla="*/ 129636 w 141922"/>
              <a:gd name="connsiteY43" fmla="*/ 94702 h 103842"/>
              <a:gd name="connsiteX44" fmla="*/ 128778 w 141922"/>
              <a:gd name="connsiteY44" fmla="*/ 95654 h 103842"/>
              <a:gd name="connsiteX45" fmla="*/ 127254 w 141922"/>
              <a:gd name="connsiteY45" fmla="*/ 95083 h 103842"/>
              <a:gd name="connsiteX46" fmla="*/ 127635 w 141922"/>
              <a:gd name="connsiteY46" fmla="*/ 95845 h 103842"/>
              <a:gd name="connsiteX47" fmla="*/ 127254 w 141922"/>
              <a:gd name="connsiteY47" fmla="*/ 96131 h 103842"/>
              <a:gd name="connsiteX48" fmla="*/ 130303 w 141922"/>
              <a:gd name="connsiteY48" fmla="*/ 95845 h 103842"/>
              <a:gd name="connsiteX49" fmla="*/ 130016 w 141922"/>
              <a:gd name="connsiteY49" fmla="*/ 94035 h 103842"/>
              <a:gd name="connsiteX50" fmla="*/ 133636 w 141922"/>
              <a:gd name="connsiteY50" fmla="*/ 87463 h 103842"/>
              <a:gd name="connsiteX51" fmla="*/ 130493 w 141922"/>
              <a:gd name="connsiteY51" fmla="*/ 90892 h 103842"/>
              <a:gd name="connsiteX52" fmla="*/ 132684 w 141922"/>
              <a:gd name="connsiteY52" fmla="*/ 86891 h 103842"/>
              <a:gd name="connsiteX53" fmla="*/ 132398 w 141922"/>
              <a:gd name="connsiteY53" fmla="*/ 86129 h 103842"/>
              <a:gd name="connsiteX54" fmla="*/ 131445 w 141922"/>
              <a:gd name="connsiteY54" fmla="*/ 86320 h 103842"/>
              <a:gd name="connsiteX55" fmla="*/ 130588 w 141922"/>
              <a:gd name="connsiteY55" fmla="*/ 87653 h 103842"/>
              <a:gd name="connsiteX56" fmla="*/ 132112 w 141922"/>
              <a:gd name="connsiteY56" fmla="*/ 85367 h 103842"/>
              <a:gd name="connsiteX57" fmla="*/ 132112 w 141922"/>
              <a:gd name="connsiteY57" fmla="*/ 82891 h 103842"/>
              <a:gd name="connsiteX58" fmla="*/ 130493 w 141922"/>
              <a:gd name="connsiteY58" fmla="*/ 85463 h 103842"/>
              <a:gd name="connsiteX59" fmla="*/ 131255 w 141922"/>
              <a:gd name="connsiteY59" fmla="*/ 82700 h 103842"/>
              <a:gd name="connsiteX60" fmla="*/ 132112 w 141922"/>
              <a:gd name="connsiteY60" fmla="*/ 82796 h 103842"/>
              <a:gd name="connsiteX61" fmla="*/ 133731 w 141922"/>
              <a:gd name="connsiteY61" fmla="*/ 79081 h 103842"/>
              <a:gd name="connsiteX62" fmla="*/ 134208 w 141922"/>
              <a:gd name="connsiteY62" fmla="*/ 76985 h 103842"/>
              <a:gd name="connsiteX63" fmla="*/ 133636 w 141922"/>
              <a:gd name="connsiteY63" fmla="*/ 75842 h 103842"/>
              <a:gd name="connsiteX64" fmla="*/ 135446 w 141922"/>
              <a:gd name="connsiteY64" fmla="*/ 71842 h 103842"/>
              <a:gd name="connsiteX65" fmla="*/ 134874 w 141922"/>
              <a:gd name="connsiteY65" fmla="*/ 71080 h 103842"/>
              <a:gd name="connsiteX66" fmla="*/ 135827 w 141922"/>
              <a:gd name="connsiteY66" fmla="*/ 68032 h 103842"/>
              <a:gd name="connsiteX67" fmla="*/ 134779 w 141922"/>
              <a:gd name="connsiteY67" fmla="*/ 67175 h 103842"/>
              <a:gd name="connsiteX68" fmla="*/ 136017 w 141922"/>
              <a:gd name="connsiteY68" fmla="*/ 65555 h 103842"/>
              <a:gd name="connsiteX69" fmla="*/ 136779 w 141922"/>
              <a:gd name="connsiteY69" fmla="*/ 62793 h 103842"/>
              <a:gd name="connsiteX70" fmla="*/ 138113 w 141922"/>
              <a:gd name="connsiteY70" fmla="*/ 62984 h 103842"/>
              <a:gd name="connsiteX71" fmla="*/ 137160 w 141922"/>
              <a:gd name="connsiteY71" fmla="*/ 62126 h 103842"/>
              <a:gd name="connsiteX72" fmla="*/ 138399 w 141922"/>
              <a:gd name="connsiteY72" fmla="*/ 60888 h 103842"/>
              <a:gd name="connsiteX73" fmla="*/ 137732 w 141922"/>
              <a:gd name="connsiteY73" fmla="*/ 59364 h 103842"/>
              <a:gd name="connsiteX74" fmla="*/ 141256 w 141922"/>
              <a:gd name="connsiteY74" fmla="*/ 50982 h 103842"/>
              <a:gd name="connsiteX75" fmla="*/ 141923 w 141922"/>
              <a:gd name="connsiteY75" fmla="*/ 48982 h 103842"/>
              <a:gd name="connsiteX76" fmla="*/ 140780 w 141922"/>
              <a:gd name="connsiteY76" fmla="*/ 48791 h 103842"/>
              <a:gd name="connsiteX77" fmla="*/ 141637 w 141922"/>
              <a:gd name="connsiteY77" fmla="*/ 47458 h 103842"/>
              <a:gd name="connsiteX78" fmla="*/ 140780 w 141922"/>
              <a:gd name="connsiteY78" fmla="*/ 47648 h 103842"/>
              <a:gd name="connsiteX79" fmla="*/ 140399 w 141922"/>
              <a:gd name="connsiteY79" fmla="*/ 45458 h 103842"/>
              <a:gd name="connsiteX80" fmla="*/ 138113 w 141922"/>
              <a:gd name="connsiteY80" fmla="*/ 42600 h 103842"/>
              <a:gd name="connsiteX81" fmla="*/ 139065 w 141922"/>
              <a:gd name="connsiteY81" fmla="*/ 41648 h 103842"/>
              <a:gd name="connsiteX82" fmla="*/ 138970 w 141922"/>
              <a:gd name="connsiteY82" fmla="*/ 42314 h 103842"/>
              <a:gd name="connsiteX83" fmla="*/ 140018 w 141922"/>
              <a:gd name="connsiteY83" fmla="*/ 39933 h 103842"/>
              <a:gd name="connsiteX84" fmla="*/ 141256 w 141922"/>
              <a:gd name="connsiteY84" fmla="*/ 39362 h 103842"/>
              <a:gd name="connsiteX85" fmla="*/ 140304 w 141922"/>
              <a:gd name="connsiteY85" fmla="*/ 39171 h 103842"/>
              <a:gd name="connsiteX86" fmla="*/ 140018 w 141922"/>
              <a:gd name="connsiteY86" fmla="*/ 37361 h 103842"/>
              <a:gd name="connsiteX87" fmla="*/ 140494 w 141922"/>
              <a:gd name="connsiteY87" fmla="*/ 35266 h 103842"/>
              <a:gd name="connsiteX88" fmla="*/ 141256 w 141922"/>
              <a:gd name="connsiteY88" fmla="*/ 34694 h 103842"/>
              <a:gd name="connsiteX89" fmla="*/ 138684 w 141922"/>
              <a:gd name="connsiteY89" fmla="*/ 34313 h 103842"/>
              <a:gd name="connsiteX90" fmla="*/ 138589 w 141922"/>
              <a:gd name="connsiteY90" fmla="*/ 33551 h 103842"/>
              <a:gd name="connsiteX91" fmla="*/ 138970 w 141922"/>
              <a:gd name="connsiteY91" fmla="*/ 31837 h 103842"/>
              <a:gd name="connsiteX92" fmla="*/ 138399 w 141922"/>
              <a:gd name="connsiteY92" fmla="*/ 31075 h 103842"/>
              <a:gd name="connsiteX93" fmla="*/ 139256 w 141922"/>
              <a:gd name="connsiteY93" fmla="*/ 29456 h 103842"/>
              <a:gd name="connsiteX94" fmla="*/ 136303 w 141922"/>
              <a:gd name="connsiteY94" fmla="*/ 30408 h 103842"/>
              <a:gd name="connsiteX95" fmla="*/ 136589 w 141922"/>
              <a:gd name="connsiteY95" fmla="*/ 31551 h 103842"/>
              <a:gd name="connsiteX96" fmla="*/ 132398 w 141922"/>
              <a:gd name="connsiteY96" fmla="*/ 26312 h 103842"/>
              <a:gd name="connsiteX97" fmla="*/ 131350 w 141922"/>
              <a:gd name="connsiteY97" fmla="*/ 24693 h 103842"/>
              <a:gd name="connsiteX98" fmla="*/ 127159 w 141922"/>
              <a:gd name="connsiteY98" fmla="*/ 24026 h 103842"/>
              <a:gd name="connsiteX99" fmla="*/ 128969 w 141922"/>
              <a:gd name="connsiteY99" fmla="*/ 22883 h 103842"/>
              <a:gd name="connsiteX100" fmla="*/ 126111 w 141922"/>
              <a:gd name="connsiteY100" fmla="*/ 21359 h 103842"/>
              <a:gd name="connsiteX101" fmla="*/ 125540 w 141922"/>
              <a:gd name="connsiteY101" fmla="*/ 21931 h 103842"/>
              <a:gd name="connsiteX102" fmla="*/ 125921 w 141922"/>
              <a:gd name="connsiteY102" fmla="*/ 21645 h 103842"/>
              <a:gd name="connsiteX103" fmla="*/ 113157 w 141922"/>
              <a:gd name="connsiteY103" fmla="*/ 19835 h 103842"/>
              <a:gd name="connsiteX104" fmla="*/ 113157 w 141922"/>
              <a:gd name="connsiteY104" fmla="*/ 20883 h 103842"/>
              <a:gd name="connsiteX105" fmla="*/ 112681 w 141922"/>
              <a:gd name="connsiteY105" fmla="*/ 20121 h 103842"/>
              <a:gd name="connsiteX106" fmla="*/ 110490 w 141922"/>
              <a:gd name="connsiteY106" fmla="*/ 18692 h 103842"/>
              <a:gd name="connsiteX107" fmla="*/ 109824 w 141922"/>
              <a:gd name="connsiteY107" fmla="*/ 20407 h 103842"/>
              <a:gd name="connsiteX108" fmla="*/ 107728 w 141922"/>
              <a:gd name="connsiteY108" fmla="*/ 19264 h 103842"/>
              <a:gd name="connsiteX109" fmla="*/ 108585 w 141922"/>
              <a:gd name="connsiteY109" fmla="*/ 20121 h 103842"/>
              <a:gd name="connsiteX110" fmla="*/ 106966 w 141922"/>
              <a:gd name="connsiteY110" fmla="*/ 19835 h 103842"/>
              <a:gd name="connsiteX111" fmla="*/ 107538 w 141922"/>
              <a:gd name="connsiteY111" fmla="*/ 19550 h 103842"/>
              <a:gd name="connsiteX112" fmla="*/ 106680 w 141922"/>
              <a:gd name="connsiteY112" fmla="*/ 19073 h 103842"/>
              <a:gd name="connsiteX113" fmla="*/ 106680 w 141922"/>
              <a:gd name="connsiteY113" fmla="*/ 19835 h 103842"/>
              <a:gd name="connsiteX114" fmla="*/ 102775 w 141922"/>
              <a:gd name="connsiteY114" fmla="*/ 18788 h 103842"/>
              <a:gd name="connsiteX115" fmla="*/ 102965 w 141922"/>
              <a:gd name="connsiteY115" fmla="*/ 17740 h 103842"/>
              <a:gd name="connsiteX116" fmla="*/ 101346 w 141922"/>
              <a:gd name="connsiteY116" fmla="*/ 17454 h 103842"/>
              <a:gd name="connsiteX117" fmla="*/ 102489 w 141922"/>
              <a:gd name="connsiteY117" fmla="*/ 18407 h 103842"/>
              <a:gd name="connsiteX118" fmla="*/ 98775 w 141922"/>
              <a:gd name="connsiteY118" fmla="*/ 17740 h 103842"/>
              <a:gd name="connsiteX119" fmla="*/ 100394 w 141922"/>
              <a:gd name="connsiteY119" fmla="*/ 17359 h 103842"/>
              <a:gd name="connsiteX120" fmla="*/ 97536 w 141922"/>
              <a:gd name="connsiteY120" fmla="*/ 16502 h 103842"/>
              <a:gd name="connsiteX121" fmla="*/ 96488 w 141922"/>
              <a:gd name="connsiteY121" fmla="*/ 16978 h 103842"/>
              <a:gd name="connsiteX122" fmla="*/ 96488 w 141922"/>
              <a:gd name="connsiteY122" fmla="*/ 15930 h 103842"/>
              <a:gd name="connsiteX123" fmla="*/ 93155 w 141922"/>
              <a:gd name="connsiteY123" fmla="*/ 14882 h 103842"/>
              <a:gd name="connsiteX124" fmla="*/ 94107 w 141922"/>
              <a:gd name="connsiteY124" fmla="*/ 15835 h 103842"/>
              <a:gd name="connsiteX125" fmla="*/ 91440 w 141922"/>
              <a:gd name="connsiteY125" fmla="*/ 14978 h 103842"/>
              <a:gd name="connsiteX126" fmla="*/ 92964 w 141922"/>
              <a:gd name="connsiteY126" fmla="*/ 14216 h 103842"/>
              <a:gd name="connsiteX127" fmla="*/ 92107 w 141922"/>
              <a:gd name="connsiteY127" fmla="*/ 13358 h 103842"/>
              <a:gd name="connsiteX128" fmla="*/ 92107 w 141922"/>
              <a:gd name="connsiteY128" fmla="*/ 14406 h 103842"/>
              <a:gd name="connsiteX129" fmla="*/ 80201 w 141922"/>
              <a:gd name="connsiteY129" fmla="*/ 10215 h 103842"/>
              <a:gd name="connsiteX130" fmla="*/ 80486 w 141922"/>
              <a:gd name="connsiteY130" fmla="*/ 10596 h 103842"/>
              <a:gd name="connsiteX131" fmla="*/ 66009 w 141922"/>
              <a:gd name="connsiteY131" fmla="*/ 7453 h 103842"/>
              <a:gd name="connsiteX132" fmla="*/ 66961 w 141922"/>
              <a:gd name="connsiteY132" fmla="*/ 6977 h 103842"/>
              <a:gd name="connsiteX133" fmla="*/ 63913 w 141922"/>
              <a:gd name="connsiteY133" fmla="*/ 6691 h 103842"/>
              <a:gd name="connsiteX134" fmla="*/ 64008 w 141922"/>
              <a:gd name="connsiteY134" fmla="*/ 5643 h 103842"/>
              <a:gd name="connsiteX135" fmla="*/ 61818 w 141922"/>
              <a:gd name="connsiteY135" fmla="*/ 5167 h 103842"/>
              <a:gd name="connsiteX136" fmla="*/ 62484 w 141922"/>
              <a:gd name="connsiteY136" fmla="*/ 6024 h 103842"/>
              <a:gd name="connsiteX137" fmla="*/ 44196 w 141922"/>
              <a:gd name="connsiteY137" fmla="*/ 2405 h 103842"/>
              <a:gd name="connsiteX138" fmla="*/ 44578 w 141922"/>
              <a:gd name="connsiteY138" fmla="*/ 2119 h 103842"/>
              <a:gd name="connsiteX139" fmla="*/ 30290 w 141922"/>
              <a:gd name="connsiteY139" fmla="*/ 2119 h 103842"/>
              <a:gd name="connsiteX140" fmla="*/ 29623 w 141922"/>
              <a:gd name="connsiteY140" fmla="*/ 881 h 103842"/>
              <a:gd name="connsiteX141" fmla="*/ 30004 w 141922"/>
              <a:gd name="connsiteY141" fmla="*/ 214 h 103842"/>
              <a:gd name="connsiteX142" fmla="*/ 28575 w 141922"/>
              <a:gd name="connsiteY142" fmla="*/ 595 h 103842"/>
              <a:gd name="connsiteX143" fmla="*/ 29813 w 141922"/>
              <a:gd name="connsiteY143" fmla="*/ 2405 h 103842"/>
              <a:gd name="connsiteX144" fmla="*/ 22384 w 141922"/>
              <a:gd name="connsiteY144" fmla="*/ 1833 h 103842"/>
              <a:gd name="connsiteX145" fmla="*/ 20384 w 141922"/>
              <a:gd name="connsiteY145" fmla="*/ 2405 h 103842"/>
              <a:gd name="connsiteX146" fmla="*/ 21717 w 141922"/>
              <a:gd name="connsiteY146" fmla="*/ 3833 h 103842"/>
              <a:gd name="connsiteX147" fmla="*/ 18384 w 141922"/>
              <a:gd name="connsiteY147" fmla="*/ 2881 h 103842"/>
              <a:gd name="connsiteX148" fmla="*/ 18288 w 141922"/>
              <a:gd name="connsiteY148" fmla="*/ 3262 h 103842"/>
              <a:gd name="connsiteX149" fmla="*/ 17907 w 141922"/>
              <a:gd name="connsiteY149" fmla="*/ 3548 h 103842"/>
              <a:gd name="connsiteX150" fmla="*/ 18574 w 141922"/>
              <a:gd name="connsiteY150" fmla="*/ 4119 h 103842"/>
              <a:gd name="connsiteX151" fmla="*/ 17717 w 141922"/>
              <a:gd name="connsiteY151" fmla="*/ 4214 h 103842"/>
              <a:gd name="connsiteX152" fmla="*/ 16193 w 141922"/>
              <a:gd name="connsiteY152" fmla="*/ 5262 h 103842"/>
              <a:gd name="connsiteX153" fmla="*/ 16193 w 141922"/>
              <a:gd name="connsiteY153" fmla="*/ 7834 h 103842"/>
              <a:gd name="connsiteX154" fmla="*/ 16669 w 141922"/>
              <a:gd name="connsiteY154" fmla="*/ 10501 h 103842"/>
              <a:gd name="connsiteX155" fmla="*/ 14954 w 141922"/>
              <a:gd name="connsiteY155" fmla="*/ 14406 h 103842"/>
              <a:gd name="connsiteX156" fmla="*/ 12954 w 141922"/>
              <a:gd name="connsiteY156" fmla="*/ 13454 h 103842"/>
              <a:gd name="connsiteX157" fmla="*/ 13431 w 141922"/>
              <a:gd name="connsiteY157" fmla="*/ 14692 h 103842"/>
              <a:gd name="connsiteX158" fmla="*/ 11716 w 141922"/>
              <a:gd name="connsiteY158" fmla="*/ 18216 h 103842"/>
              <a:gd name="connsiteX159" fmla="*/ 11240 w 141922"/>
              <a:gd name="connsiteY159" fmla="*/ 18788 h 103842"/>
              <a:gd name="connsiteX160" fmla="*/ 11049 w 141922"/>
              <a:gd name="connsiteY160" fmla="*/ 17645 h 103842"/>
              <a:gd name="connsiteX161" fmla="*/ 11811 w 141922"/>
              <a:gd name="connsiteY161" fmla="*/ 20026 h 103842"/>
              <a:gd name="connsiteX162" fmla="*/ 10002 w 141922"/>
              <a:gd name="connsiteY162" fmla="*/ 20978 h 103842"/>
              <a:gd name="connsiteX163" fmla="*/ 10859 w 141922"/>
              <a:gd name="connsiteY163" fmla="*/ 21550 h 103842"/>
              <a:gd name="connsiteX164" fmla="*/ 9430 w 141922"/>
              <a:gd name="connsiteY164" fmla="*/ 21836 h 103842"/>
              <a:gd name="connsiteX165" fmla="*/ 10478 w 141922"/>
              <a:gd name="connsiteY165" fmla="*/ 22502 h 103842"/>
              <a:gd name="connsiteX166" fmla="*/ 10002 w 141922"/>
              <a:gd name="connsiteY166" fmla="*/ 24217 h 103842"/>
              <a:gd name="connsiteX167" fmla="*/ 10192 w 141922"/>
              <a:gd name="connsiteY167" fmla="*/ 25360 h 103842"/>
              <a:gd name="connsiteX168" fmla="*/ 9430 w 141922"/>
              <a:gd name="connsiteY168" fmla="*/ 26217 h 103842"/>
              <a:gd name="connsiteX169" fmla="*/ 10002 w 141922"/>
              <a:gd name="connsiteY169" fmla="*/ 26693 h 103842"/>
              <a:gd name="connsiteX170" fmla="*/ 8001 w 141922"/>
              <a:gd name="connsiteY170" fmla="*/ 28313 h 103842"/>
              <a:gd name="connsiteX171" fmla="*/ 9240 w 141922"/>
              <a:gd name="connsiteY171" fmla="*/ 28979 h 103842"/>
              <a:gd name="connsiteX172" fmla="*/ 9144 w 141922"/>
              <a:gd name="connsiteY172" fmla="*/ 31170 h 103842"/>
              <a:gd name="connsiteX173" fmla="*/ 8573 w 141922"/>
              <a:gd name="connsiteY173" fmla="*/ 31361 h 103842"/>
              <a:gd name="connsiteX174" fmla="*/ 8668 w 141922"/>
              <a:gd name="connsiteY174" fmla="*/ 32885 h 103842"/>
              <a:gd name="connsiteX175" fmla="*/ 8192 w 141922"/>
              <a:gd name="connsiteY175" fmla="*/ 33837 h 103842"/>
              <a:gd name="connsiteX176" fmla="*/ 6287 w 141922"/>
              <a:gd name="connsiteY176" fmla="*/ 34409 h 103842"/>
              <a:gd name="connsiteX177" fmla="*/ 8477 w 141922"/>
              <a:gd name="connsiteY177" fmla="*/ 34694 h 103842"/>
              <a:gd name="connsiteX178" fmla="*/ 8192 w 141922"/>
              <a:gd name="connsiteY178" fmla="*/ 38219 h 103842"/>
              <a:gd name="connsiteX179" fmla="*/ 6478 w 141922"/>
              <a:gd name="connsiteY179" fmla="*/ 37361 h 103842"/>
              <a:gd name="connsiteX180" fmla="*/ 6954 w 141922"/>
              <a:gd name="connsiteY180" fmla="*/ 35647 h 103842"/>
              <a:gd name="connsiteX181" fmla="*/ 6382 w 141922"/>
              <a:gd name="connsiteY181" fmla="*/ 37647 h 103842"/>
              <a:gd name="connsiteX182" fmla="*/ 5334 w 141922"/>
              <a:gd name="connsiteY182" fmla="*/ 38123 h 103842"/>
              <a:gd name="connsiteX183" fmla="*/ 4668 w 141922"/>
              <a:gd name="connsiteY183" fmla="*/ 45648 h 103842"/>
              <a:gd name="connsiteX184" fmla="*/ 3239 w 141922"/>
              <a:gd name="connsiteY184" fmla="*/ 45648 h 103842"/>
              <a:gd name="connsiteX185" fmla="*/ 4477 w 141922"/>
              <a:gd name="connsiteY185" fmla="*/ 46315 h 103842"/>
              <a:gd name="connsiteX186" fmla="*/ 2191 w 141922"/>
              <a:gd name="connsiteY186" fmla="*/ 48220 h 103842"/>
              <a:gd name="connsiteX187" fmla="*/ 2858 w 141922"/>
              <a:gd name="connsiteY187" fmla="*/ 49172 h 103842"/>
              <a:gd name="connsiteX188" fmla="*/ 191 w 141922"/>
              <a:gd name="connsiteY188" fmla="*/ 50315 h 103842"/>
              <a:gd name="connsiteX189" fmla="*/ 2381 w 141922"/>
              <a:gd name="connsiteY189" fmla="*/ 53840 h 103842"/>
              <a:gd name="connsiteX190" fmla="*/ 2572 w 141922"/>
              <a:gd name="connsiteY190" fmla="*/ 53840 h 103842"/>
              <a:gd name="connsiteX191" fmla="*/ 2858 w 141922"/>
              <a:gd name="connsiteY191" fmla="*/ 57173 h 103842"/>
              <a:gd name="connsiteX192" fmla="*/ 2477 w 141922"/>
              <a:gd name="connsiteY192" fmla="*/ 65841 h 103842"/>
              <a:gd name="connsiteX193" fmla="*/ 0 w 141922"/>
              <a:gd name="connsiteY193" fmla="*/ 67746 h 103842"/>
              <a:gd name="connsiteX194" fmla="*/ 5049 w 141922"/>
              <a:gd name="connsiteY194" fmla="*/ 72032 h 103842"/>
              <a:gd name="connsiteX195" fmla="*/ 140018 w 141922"/>
              <a:gd name="connsiteY195" fmla="*/ 45934 h 103842"/>
              <a:gd name="connsiteX196" fmla="*/ 139732 w 141922"/>
              <a:gd name="connsiteY196" fmla="*/ 48029 h 103842"/>
              <a:gd name="connsiteX197" fmla="*/ 139637 w 141922"/>
              <a:gd name="connsiteY197" fmla="*/ 46601 h 103842"/>
              <a:gd name="connsiteX198" fmla="*/ 140018 w 141922"/>
              <a:gd name="connsiteY198" fmla="*/ 45934 h 103842"/>
              <a:gd name="connsiteX199" fmla="*/ 139541 w 141922"/>
              <a:gd name="connsiteY199" fmla="*/ 50125 h 103842"/>
              <a:gd name="connsiteX200" fmla="*/ 138875 w 141922"/>
              <a:gd name="connsiteY200" fmla="*/ 48601 h 103842"/>
              <a:gd name="connsiteX201" fmla="*/ 139541 w 141922"/>
              <a:gd name="connsiteY201" fmla="*/ 50125 h 103842"/>
              <a:gd name="connsiteX202" fmla="*/ 138208 w 141922"/>
              <a:gd name="connsiteY202" fmla="*/ 50315 h 103842"/>
              <a:gd name="connsiteX203" fmla="*/ 139065 w 141922"/>
              <a:gd name="connsiteY203" fmla="*/ 50411 h 103842"/>
              <a:gd name="connsiteX204" fmla="*/ 138018 w 141922"/>
              <a:gd name="connsiteY204" fmla="*/ 50982 h 103842"/>
              <a:gd name="connsiteX205" fmla="*/ 138208 w 141922"/>
              <a:gd name="connsiteY205" fmla="*/ 50315 h 103842"/>
              <a:gd name="connsiteX206" fmla="*/ 130779 w 141922"/>
              <a:gd name="connsiteY206" fmla="*/ 89082 h 103842"/>
              <a:gd name="connsiteX207" fmla="*/ 129731 w 141922"/>
              <a:gd name="connsiteY207" fmla="*/ 90035 h 103842"/>
              <a:gd name="connsiteX208" fmla="*/ 129921 w 141922"/>
              <a:gd name="connsiteY208" fmla="*/ 89749 h 103842"/>
              <a:gd name="connsiteX209" fmla="*/ 129636 w 141922"/>
              <a:gd name="connsiteY209" fmla="*/ 89368 h 103842"/>
              <a:gd name="connsiteX210" fmla="*/ 130779 w 141922"/>
              <a:gd name="connsiteY210" fmla="*/ 89082 h 103842"/>
              <a:gd name="connsiteX211" fmla="*/ 131255 w 141922"/>
              <a:gd name="connsiteY211" fmla="*/ 90892 h 103842"/>
              <a:gd name="connsiteX212" fmla="*/ 128111 w 141922"/>
              <a:gd name="connsiteY212" fmla="*/ 93273 h 103842"/>
              <a:gd name="connsiteX213" fmla="*/ 131255 w 141922"/>
              <a:gd name="connsiteY213" fmla="*/ 90892 h 103842"/>
              <a:gd name="connsiteX214" fmla="*/ 110300 w 141922"/>
              <a:gd name="connsiteY214" fmla="*/ 94130 h 103842"/>
              <a:gd name="connsiteX215" fmla="*/ 111253 w 141922"/>
              <a:gd name="connsiteY215" fmla="*/ 94607 h 103842"/>
              <a:gd name="connsiteX216" fmla="*/ 110490 w 141922"/>
              <a:gd name="connsiteY216" fmla="*/ 95178 h 103842"/>
              <a:gd name="connsiteX217" fmla="*/ 112586 w 141922"/>
              <a:gd name="connsiteY217" fmla="*/ 96607 h 103842"/>
              <a:gd name="connsiteX218" fmla="*/ 108966 w 141922"/>
              <a:gd name="connsiteY218" fmla="*/ 94607 h 103842"/>
              <a:gd name="connsiteX219" fmla="*/ 107061 w 141922"/>
              <a:gd name="connsiteY219" fmla="*/ 94321 h 103842"/>
              <a:gd name="connsiteX220" fmla="*/ 110300 w 141922"/>
              <a:gd name="connsiteY220" fmla="*/ 94130 h 103842"/>
              <a:gd name="connsiteX221" fmla="*/ 84297 w 141922"/>
              <a:gd name="connsiteY221" fmla="*/ 90225 h 103842"/>
              <a:gd name="connsiteX222" fmla="*/ 86583 w 141922"/>
              <a:gd name="connsiteY222" fmla="*/ 91368 h 103842"/>
              <a:gd name="connsiteX223" fmla="*/ 84297 w 141922"/>
              <a:gd name="connsiteY223" fmla="*/ 90225 h 103842"/>
              <a:gd name="connsiteX224" fmla="*/ 86106 w 141922"/>
              <a:gd name="connsiteY224" fmla="*/ 14501 h 103842"/>
              <a:gd name="connsiteX225" fmla="*/ 87916 w 141922"/>
              <a:gd name="connsiteY225" fmla="*/ 15549 h 103842"/>
              <a:gd name="connsiteX226" fmla="*/ 86106 w 141922"/>
              <a:gd name="connsiteY226" fmla="*/ 14501 h 103842"/>
              <a:gd name="connsiteX227" fmla="*/ 93250 w 141922"/>
              <a:gd name="connsiteY227" fmla="*/ 16978 h 103842"/>
              <a:gd name="connsiteX228" fmla="*/ 91536 w 141922"/>
              <a:gd name="connsiteY228" fmla="*/ 16597 h 103842"/>
              <a:gd name="connsiteX229" fmla="*/ 93250 w 141922"/>
              <a:gd name="connsiteY229" fmla="*/ 16978 h 103842"/>
              <a:gd name="connsiteX230" fmla="*/ 91536 w 141922"/>
              <a:gd name="connsiteY230" fmla="*/ 92606 h 103842"/>
              <a:gd name="connsiteX231" fmla="*/ 89059 w 141922"/>
              <a:gd name="connsiteY231" fmla="*/ 91749 h 103842"/>
              <a:gd name="connsiteX232" fmla="*/ 91536 w 141922"/>
              <a:gd name="connsiteY232" fmla="*/ 92606 h 103842"/>
              <a:gd name="connsiteX233" fmla="*/ 88773 w 141922"/>
              <a:gd name="connsiteY233" fmla="*/ 14311 h 103842"/>
              <a:gd name="connsiteX234" fmla="*/ 90011 w 141922"/>
              <a:gd name="connsiteY234" fmla="*/ 14597 h 103842"/>
              <a:gd name="connsiteX235" fmla="*/ 90583 w 141922"/>
              <a:gd name="connsiteY235" fmla="*/ 15073 h 103842"/>
              <a:gd name="connsiteX236" fmla="*/ 84392 w 141922"/>
              <a:gd name="connsiteY236" fmla="*/ 13835 h 103842"/>
              <a:gd name="connsiteX237" fmla="*/ 85154 w 141922"/>
              <a:gd name="connsiteY237" fmla="*/ 14311 h 103842"/>
              <a:gd name="connsiteX238" fmla="*/ 80677 w 141922"/>
              <a:gd name="connsiteY238" fmla="*/ 11930 h 103842"/>
              <a:gd name="connsiteX239" fmla="*/ 88773 w 141922"/>
              <a:gd name="connsiteY239" fmla="*/ 14311 h 103842"/>
              <a:gd name="connsiteX240" fmla="*/ 50006 w 141922"/>
              <a:gd name="connsiteY240" fmla="*/ 83462 h 103842"/>
              <a:gd name="connsiteX241" fmla="*/ 48292 w 141922"/>
              <a:gd name="connsiteY241" fmla="*/ 82319 h 103842"/>
              <a:gd name="connsiteX242" fmla="*/ 50006 w 141922"/>
              <a:gd name="connsiteY242" fmla="*/ 83462 h 103842"/>
              <a:gd name="connsiteX243" fmla="*/ 46006 w 141922"/>
              <a:gd name="connsiteY243" fmla="*/ 82224 h 103842"/>
              <a:gd name="connsiteX244" fmla="*/ 43529 w 141922"/>
              <a:gd name="connsiteY244" fmla="*/ 81272 h 103842"/>
              <a:gd name="connsiteX245" fmla="*/ 46006 w 141922"/>
              <a:gd name="connsiteY245" fmla="*/ 82224 h 103842"/>
              <a:gd name="connsiteX246" fmla="*/ 22670 w 141922"/>
              <a:gd name="connsiteY246" fmla="*/ 75938 h 103842"/>
              <a:gd name="connsiteX247" fmla="*/ 17812 w 141922"/>
              <a:gd name="connsiteY247" fmla="*/ 74318 h 103842"/>
              <a:gd name="connsiteX248" fmla="*/ 22670 w 141922"/>
              <a:gd name="connsiteY248" fmla="*/ 75938 h 10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842">
                <a:moveTo>
                  <a:pt x="5049" y="72032"/>
                </a:moveTo>
                <a:cubicBezTo>
                  <a:pt x="8192" y="72128"/>
                  <a:pt x="12097" y="73366"/>
                  <a:pt x="14097" y="75557"/>
                </a:cubicBezTo>
                <a:cubicBezTo>
                  <a:pt x="14097" y="75747"/>
                  <a:pt x="14002" y="75842"/>
                  <a:pt x="13907" y="75842"/>
                </a:cubicBezTo>
                <a:cubicBezTo>
                  <a:pt x="19241" y="77652"/>
                  <a:pt x="26099" y="76795"/>
                  <a:pt x="32195" y="78986"/>
                </a:cubicBezTo>
                <a:cubicBezTo>
                  <a:pt x="33528" y="79271"/>
                  <a:pt x="31528" y="78224"/>
                  <a:pt x="31433" y="78414"/>
                </a:cubicBezTo>
                <a:cubicBezTo>
                  <a:pt x="31718" y="77271"/>
                  <a:pt x="33528" y="78986"/>
                  <a:pt x="33147" y="78795"/>
                </a:cubicBezTo>
                <a:cubicBezTo>
                  <a:pt x="34862" y="79652"/>
                  <a:pt x="38862" y="80795"/>
                  <a:pt x="40196" y="80795"/>
                </a:cubicBezTo>
                <a:cubicBezTo>
                  <a:pt x="40100" y="81557"/>
                  <a:pt x="39815" y="81367"/>
                  <a:pt x="39529" y="81367"/>
                </a:cubicBezTo>
                <a:cubicBezTo>
                  <a:pt x="45815" y="84320"/>
                  <a:pt x="56484" y="85177"/>
                  <a:pt x="61722" y="88796"/>
                </a:cubicBezTo>
                <a:lnTo>
                  <a:pt x="61913" y="88130"/>
                </a:lnTo>
                <a:cubicBezTo>
                  <a:pt x="62865" y="89939"/>
                  <a:pt x="64770" y="89368"/>
                  <a:pt x="66104" y="89749"/>
                </a:cubicBezTo>
                <a:cubicBezTo>
                  <a:pt x="64104" y="87749"/>
                  <a:pt x="59436" y="87368"/>
                  <a:pt x="56579" y="85558"/>
                </a:cubicBezTo>
                <a:cubicBezTo>
                  <a:pt x="59341" y="85367"/>
                  <a:pt x="62675" y="86510"/>
                  <a:pt x="64770" y="86606"/>
                </a:cubicBezTo>
                <a:cubicBezTo>
                  <a:pt x="63151" y="85653"/>
                  <a:pt x="61246" y="85177"/>
                  <a:pt x="59246" y="84701"/>
                </a:cubicBezTo>
                <a:cubicBezTo>
                  <a:pt x="62103" y="83748"/>
                  <a:pt x="64961" y="85748"/>
                  <a:pt x="68199" y="86225"/>
                </a:cubicBezTo>
                <a:cubicBezTo>
                  <a:pt x="67437" y="86891"/>
                  <a:pt x="66199" y="85939"/>
                  <a:pt x="65247" y="85939"/>
                </a:cubicBezTo>
                <a:cubicBezTo>
                  <a:pt x="65627" y="87939"/>
                  <a:pt x="66961" y="87463"/>
                  <a:pt x="67819" y="87558"/>
                </a:cubicBezTo>
                <a:cubicBezTo>
                  <a:pt x="75915" y="88511"/>
                  <a:pt x="83344" y="91368"/>
                  <a:pt x="90964" y="93178"/>
                </a:cubicBezTo>
                <a:cubicBezTo>
                  <a:pt x="91440" y="93273"/>
                  <a:pt x="91916" y="93940"/>
                  <a:pt x="92393" y="94130"/>
                </a:cubicBezTo>
                <a:cubicBezTo>
                  <a:pt x="98584" y="96988"/>
                  <a:pt x="105919" y="96035"/>
                  <a:pt x="112109" y="97178"/>
                </a:cubicBezTo>
                <a:cubicBezTo>
                  <a:pt x="112014" y="97559"/>
                  <a:pt x="111824" y="97369"/>
                  <a:pt x="111729" y="97464"/>
                </a:cubicBezTo>
                <a:cubicBezTo>
                  <a:pt x="113252" y="98226"/>
                  <a:pt x="115824" y="97750"/>
                  <a:pt x="117063" y="99369"/>
                </a:cubicBezTo>
                <a:cubicBezTo>
                  <a:pt x="116681" y="100512"/>
                  <a:pt x="115729" y="97940"/>
                  <a:pt x="115348" y="99845"/>
                </a:cubicBezTo>
                <a:cubicBezTo>
                  <a:pt x="115920" y="99464"/>
                  <a:pt x="117063" y="100417"/>
                  <a:pt x="118110" y="100322"/>
                </a:cubicBezTo>
                <a:cubicBezTo>
                  <a:pt x="117920" y="101750"/>
                  <a:pt x="117729" y="100417"/>
                  <a:pt x="117348" y="100607"/>
                </a:cubicBezTo>
                <a:cubicBezTo>
                  <a:pt x="117825" y="102036"/>
                  <a:pt x="118491" y="101655"/>
                  <a:pt x="119349" y="102703"/>
                </a:cubicBezTo>
                <a:cubicBezTo>
                  <a:pt x="119349" y="103274"/>
                  <a:pt x="119158" y="103370"/>
                  <a:pt x="118872" y="103370"/>
                </a:cubicBezTo>
                <a:cubicBezTo>
                  <a:pt x="118872" y="104417"/>
                  <a:pt x="119634" y="103370"/>
                  <a:pt x="119920" y="103560"/>
                </a:cubicBezTo>
                <a:cubicBezTo>
                  <a:pt x="119634" y="102322"/>
                  <a:pt x="119253" y="101179"/>
                  <a:pt x="118110" y="101179"/>
                </a:cubicBezTo>
                <a:cubicBezTo>
                  <a:pt x="119063" y="100322"/>
                  <a:pt x="119920" y="99369"/>
                  <a:pt x="121349" y="99845"/>
                </a:cubicBezTo>
                <a:cubicBezTo>
                  <a:pt x="120587" y="97940"/>
                  <a:pt x="118396" y="98893"/>
                  <a:pt x="116110" y="97940"/>
                </a:cubicBezTo>
                <a:cubicBezTo>
                  <a:pt x="116205" y="97655"/>
                  <a:pt x="116396" y="97369"/>
                  <a:pt x="116586" y="97274"/>
                </a:cubicBezTo>
                <a:cubicBezTo>
                  <a:pt x="116681" y="96416"/>
                  <a:pt x="116110" y="97559"/>
                  <a:pt x="115824" y="97464"/>
                </a:cubicBezTo>
                <a:cubicBezTo>
                  <a:pt x="115444" y="97369"/>
                  <a:pt x="115634" y="96512"/>
                  <a:pt x="115729" y="95654"/>
                </a:cubicBezTo>
                <a:cubicBezTo>
                  <a:pt x="119253" y="95654"/>
                  <a:pt x="121158" y="99274"/>
                  <a:pt x="124206" y="98417"/>
                </a:cubicBezTo>
                <a:cubicBezTo>
                  <a:pt x="123920" y="97464"/>
                  <a:pt x="123349" y="97845"/>
                  <a:pt x="122397" y="97464"/>
                </a:cubicBezTo>
                <a:cubicBezTo>
                  <a:pt x="122492" y="97083"/>
                  <a:pt x="122777" y="97178"/>
                  <a:pt x="122968" y="97178"/>
                </a:cubicBezTo>
                <a:cubicBezTo>
                  <a:pt x="121825" y="96416"/>
                  <a:pt x="120301" y="96035"/>
                  <a:pt x="118777" y="95845"/>
                </a:cubicBezTo>
                <a:cubicBezTo>
                  <a:pt x="121063" y="94892"/>
                  <a:pt x="123540" y="95654"/>
                  <a:pt x="124683" y="96702"/>
                </a:cubicBezTo>
                <a:cubicBezTo>
                  <a:pt x="124587" y="97083"/>
                  <a:pt x="124302" y="96988"/>
                  <a:pt x="124111" y="96988"/>
                </a:cubicBezTo>
                <a:cubicBezTo>
                  <a:pt x="124492" y="99083"/>
                  <a:pt x="125921" y="97559"/>
                  <a:pt x="126778" y="96702"/>
                </a:cubicBezTo>
                <a:cubicBezTo>
                  <a:pt x="126778" y="96226"/>
                  <a:pt x="125730" y="96797"/>
                  <a:pt x="125254" y="96512"/>
                </a:cubicBezTo>
                <a:cubicBezTo>
                  <a:pt x="125730" y="95845"/>
                  <a:pt x="126111" y="95273"/>
                  <a:pt x="126588" y="96035"/>
                </a:cubicBezTo>
                <a:cubicBezTo>
                  <a:pt x="126206" y="94321"/>
                  <a:pt x="128874" y="94226"/>
                  <a:pt x="129636" y="94702"/>
                </a:cubicBezTo>
                <a:cubicBezTo>
                  <a:pt x="129540" y="96035"/>
                  <a:pt x="129159" y="94416"/>
                  <a:pt x="128778" y="95654"/>
                </a:cubicBezTo>
                <a:cubicBezTo>
                  <a:pt x="128969" y="94416"/>
                  <a:pt x="128111" y="95464"/>
                  <a:pt x="127254" y="95083"/>
                </a:cubicBezTo>
                <a:cubicBezTo>
                  <a:pt x="127064" y="95845"/>
                  <a:pt x="127445" y="95750"/>
                  <a:pt x="127635" y="95845"/>
                </a:cubicBezTo>
                <a:cubicBezTo>
                  <a:pt x="127540" y="96226"/>
                  <a:pt x="127350" y="96131"/>
                  <a:pt x="127254" y="96131"/>
                </a:cubicBezTo>
                <a:cubicBezTo>
                  <a:pt x="128493" y="96226"/>
                  <a:pt x="129540" y="96226"/>
                  <a:pt x="130303" y="95845"/>
                </a:cubicBezTo>
                <a:cubicBezTo>
                  <a:pt x="129731" y="95940"/>
                  <a:pt x="130016" y="94988"/>
                  <a:pt x="130016" y="94035"/>
                </a:cubicBezTo>
                <a:cubicBezTo>
                  <a:pt x="131350" y="92416"/>
                  <a:pt x="132969" y="91463"/>
                  <a:pt x="133636" y="87463"/>
                </a:cubicBezTo>
                <a:cubicBezTo>
                  <a:pt x="132684" y="89082"/>
                  <a:pt x="131826" y="91654"/>
                  <a:pt x="130493" y="90892"/>
                </a:cubicBezTo>
                <a:cubicBezTo>
                  <a:pt x="130493" y="89463"/>
                  <a:pt x="131636" y="86987"/>
                  <a:pt x="132684" y="86891"/>
                </a:cubicBezTo>
                <a:cubicBezTo>
                  <a:pt x="132874" y="86415"/>
                  <a:pt x="131731" y="87082"/>
                  <a:pt x="132398" y="86129"/>
                </a:cubicBezTo>
                <a:cubicBezTo>
                  <a:pt x="132493" y="85463"/>
                  <a:pt x="131731" y="86320"/>
                  <a:pt x="131445" y="86320"/>
                </a:cubicBezTo>
                <a:cubicBezTo>
                  <a:pt x="132017" y="86987"/>
                  <a:pt x="131159" y="87653"/>
                  <a:pt x="130588" y="87653"/>
                </a:cubicBezTo>
                <a:cubicBezTo>
                  <a:pt x="131064" y="86606"/>
                  <a:pt x="131350" y="85272"/>
                  <a:pt x="132112" y="85367"/>
                </a:cubicBezTo>
                <a:cubicBezTo>
                  <a:pt x="131731" y="84510"/>
                  <a:pt x="132302" y="83843"/>
                  <a:pt x="132112" y="82891"/>
                </a:cubicBezTo>
                <a:cubicBezTo>
                  <a:pt x="131445" y="83177"/>
                  <a:pt x="131255" y="85272"/>
                  <a:pt x="130493" y="85463"/>
                </a:cubicBezTo>
                <a:cubicBezTo>
                  <a:pt x="130112" y="84320"/>
                  <a:pt x="131731" y="84129"/>
                  <a:pt x="131255" y="82700"/>
                </a:cubicBezTo>
                <a:cubicBezTo>
                  <a:pt x="131255" y="82891"/>
                  <a:pt x="132302" y="81557"/>
                  <a:pt x="132112" y="82796"/>
                </a:cubicBezTo>
                <a:cubicBezTo>
                  <a:pt x="132017" y="81367"/>
                  <a:pt x="132588" y="79557"/>
                  <a:pt x="133731" y="79081"/>
                </a:cubicBezTo>
                <a:cubicBezTo>
                  <a:pt x="134017" y="78033"/>
                  <a:pt x="133827" y="75747"/>
                  <a:pt x="134208" y="76985"/>
                </a:cubicBezTo>
                <a:cubicBezTo>
                  <a:pt x="134779" y="76604"/>
                  <a:pt x="134112" y="74890"/>
                  <a:pt x="133636" y="75842"/>
                </a:cubicBezTo>
                <a:cubicBezTo>
                  <a:pt x="134303" y="74604"/>
                  <a:pt x="134684" y="72794"/>
                  <a:pt x="135446" y="71842"/>
                </a:cubicBezTo>
                <a:cubicBezTo>
                  <a:pt x="135541" y="71270"/>
                  <a:pt x="135255" y="70985"/>
                  <a:pt x="134874" y="71080"/>
                </a:cubicBezTo>
                <a:cubicBezTo>
                  <a:pt x="135255" y="69080"/>
                  <a:pt x="135255" y="68699"/>
                  <a:pt x="135827" y="68032"/>
                </a:cubicBezTo>
                <a:cubicBezTo>
                  <a:pt x="135255" y="68032"/>
                  <a:pt x="135350" y="66984"/>
                  <a:pt x="134779" y="67175"/>
                </a:cubicBezTo>
                <a:cubicBezTo>
                  <a:pt x="135255" y="65936"/>
                  <a:pt x="135446" y="65841"/>
                  <a:pt x="136017" y="65555"/>
                </a:cubicBezTo>
                <a:cubicBezTo>
                  <a:pt x="135446" y="64603"/>
                  <a:pt x="136779" y="63746"/>
                  <a:pt x="136779" y="62793"/>
                </a:cubicBezTo>
                <a:cubicBezTo>
                  <a:pt x="137160" y="63269"/>
                  <a:pt x="137636" y="63365"/>
                  <a:pt x="138113" y="62984"/>
                </a:cubicBezTo>
                <a:cubicBezTo>
                  <a:pt x="138494" y="62222"/>
                  <a:pt x="137160" y="63365"/>
                  <a:pt x="137160" y="62126"/>
                </a:cubicBezTo>
                <a:cubicBezTo>
                  <a:pt x="137446" y="61364"/>
                  <a:pt x="138113" y="61745"/>
                  <a:pt x="138399" y="60888"/>
                </a:cubicBezTo>
                <a:cubicBezTo>
                  <a:pt x="138303" y="60317"/>
                  <a:pt x="137541" y="60507"/>
                  <a:pt x="137732" y="59364"/>
                </a:cubicBezTo>
                <a:cubicBezTo>
                  <a:pt x="139161" y="56888"/>
                  <a:pt x="139446" y="51649"/>
                  <a:pt x="141256" y="50982"/>
                </a:cubicBezTo>
                <a:cubicBezTo>
                  <a:pt x="141351" y="50601"/>
                  <a:pt x="141447" y="49649"/>
                  <a:pt x="141923" y="48982"/>
                </a:cubicBezTo>
                <a:cubicBezTo>
                  <a:pt x="141637" y="49458"/>
                  <a:pt x="140875" y="49363"/>
                  <a:pt x="140780" y="48791"/>
                </a:cubicBezTo>
                <a:cubicBezTo>
                  <a:pt x="140970" y="47934"/>
                  <a:pt x="141256" y="47458"/>
                  <a:pt x="141637" y="47458"/>
                </a:cubicBezTo>
                <a:cubicBezTo>
                  <a:pt x="141542" y="46410"/>
                  <a:pt x="140970" y="47648"/>
                  <a:pt x="140780" y="47648"/>
                </a:cubicBezTo>
                <a:cubicBezTo>
                  <a:pt x="140304" y="46982"/>
                  <a:pt x="140399" y="46315"/>
                  <a:pt x="140399" y="45458"/>
                </a:cubicBezTo>
                <a:cubicBezTo>
                  <a:pt x="139161" y="45267"/>
                  <a:pt x="138303" y="44981"/>
                  <a:pt x="138113" y="42600"/>
                </a:cubicBezTo>
                <a:cubicBezTo>
                  <a:pt x="138208" y="41648"/>
                  <a:pt x="138684" y="41648"/>
                  <a:pt x="139065" y="41648"/>
                </a:cubicBezTo>
                <a:cubicBezTo>
                  <a:pt x="139256" y="41743"/>
                  <a:pt x="139161" y="42410"/>
                  <a:pt x="138970" y="42314"/>
                </a:cubicBezTo>
                <a:cubicBezTo>
                  <a:pt x="139065" y="42981"/>
                  <a:pt x="140304" y="40886"/>
                  <a:pt x="140018" y="39933"/>
                </a:cubicBezTo>
                <a:cubicBezTo>
                  <a:pt x="140589" y="40219"/>
                  <a:pt x="140780" y="39266"/>
                  <a:pt x="141256" y="39362"/>
                </a:cubicBezTo>
                <a:cubicBezTo>
                  <a:pt x="141447" y="37742"/>
                  <a:pt x="140780" y="40028"/>
                  <a:pt x="140304" y="39171"/>
                </a:cubicBezTo>
                <a:cubicBezTo>
                  <a:pt x="141351" y="38695"/>
                  <a:pt x="140304" y="38123"/>
                  <a:pt x="140018" y="37361"/>
                </a:cubicBezTo>
                <a:cubicBezTo>
                  <a:pt x="140208" y="36504"/>
                  <a:pt x="140780" y="36314"/>
                  <a:pt x="140494" y="35266"/>
                </a:cubicBezTo>
                <a:cubicBezTo>
                  <a:pt x="140780" y="34409"/>
                  <a:pt x="141065" y="36218"/>
                  <a:pt x="141256" y="34694"/>
                </a:cubicBezTo>
                <a:cubicBezTo>
                  <a:pt x="140304" y="33742"/>
                  <a:pt x="139541" y="35075"/>
                  <a:pt x="138684" y="34313"/>
                </a:cubicBezTo>
                <a:cubicBezTo>
                  <a:pt x="139065" y="33456"/>
                  <a:pt x="139351" y="33266"/>
                  <a:pt x="138589" y="33551"/>
                </a:cubicBezTo>
                <a:cubicBezTo>
                  <a:pt x="138589" y="33266"/>
                  <a:pt x="138589" y="31932"/>
                  <a:pt x="138970" y="31837"/>
                </a:cubicBezTo>
                <a:cubicBezTo>
                  <a:pt x="138970" y="31361"/>
                  <a:pt x="138684" y="31170"/>
                  <a:pt x="138399" y="31075"/>
                </a:cubicBezTo>
                <a:cubicBezTo>
                  <a:pt x="138684" y="30408"/>
                  <a:pt x="139161" y="30599"/>
                  <a:pt x="139256" y="29456"/>
                </a:cubicBezTo>
                <a:cubicBezTo>
                  <a:pt x="137922" y="28789"/>
                  <a:pt x="137636" y="31265"/>
                  <a:pt x="136303" y="30408"/>
                </a:cubicBezTo>
                <a:cubicBezTo>
                  <a:pt x="136113" y="31170"/>
                  <a:pt x="136684" y="30884"/>
                  <a:pt x="136589" y="31551"/>
                </a:cubicBezTo>
                <a:cubicBezTo>
                  <a:pt x="134779" y="30408"/>
                  <a:pt x="134398" y="27074"/>
                  <a:pt x="132398" y="26312"/>
                </a:cubicBezTo>
                <a:cubicBezTo>
                  <a:pt x="132398" y="28027"/>
                  <a:pt x="130779" y="26408"/>
                  <a:pt x="131350" y="24693"/>
                </a:cubicBezTo>
                <a:cubicBezTo>
                  <a:pt x="128874" y="24979"/>
                  <a:pt x="129540" y="25550"/>
                  <a:pt x="127159" y="24026"/>
                </a:cubicBezTo>
                <a:cubicBezTo>
                  <a:pt x="127635" y="23169"/>
                  <a:pt x="128207" y="22693"/>
                  <a:pt x="128969" y="22883"/>
                </a:cubicBezTo>
                <a:cubicBezTo>
                  <a:pt x="128874" y="20597"/>
                  <a:pt x="127254" y="21550"/>
                  <a:pt x="126111" y="21359"/>
                </a:cubicBezTo>
                <a:cubicBezTo>
                  <a:pt x="126492" y="22121"/>
                  <a:pt x="126111" y="22121"/>
                  <a:pt x="125540" y="21931"/>
                </a:cubicBezTo>
                <a:cubicBezTo>
                  <a:pt x="125635" y="21550"/>
                  <a:pt x="125825" y="21740"/>
                  <a:pt x="125921" y="21645"/>
                </a:cubicBezTo>
                <a:cubicBezTo>
                  <a:pt x="122206" y="20121"/>
                  <a:pt x="117539" y="20883"/>
                  <a:pt x="113157" y="19835"/>
                </a:cubicBezTo>
                <a:cubicBezTo>
                  <a:pt x="112967" y="20407"/>
                  <a:pt x="113252" y="20502"/>
                  <a:pt x="113157" y="20883"/>
                </a:cubicBezTo>
                <a:cubicBezTo>
                  <a:pt x="111157" y="21169"/>
                  <a:pt x="110204" y="19454"/>
                  <a:pt x="112681" y="20121"/>
                </a:cubicBezTo>
                <a:cubicBezTo>
                  <a:pt x="112681" y="19550"/>
                  <a:pt x="111062" y="19169"/>
                  <a:pt x="110490" y="18692"/>
                </a:cubicBezTo>
                <a:cubicBezTo>
                  <a:pt x="110966" y="19264"/>
                  <a:pt x="110300" y="19835"/>
                  <a:pt x="109824" y="20407"/>
                </a:cubicBezTo>
                <a:cubicBezTo>
                  <a:pt x="109633" y="18692"/>
                  <a:pt x="108681" y="19550"/>
                  <a:pt x="107728" y="19264"/>
                </a:cubicBezTo>
                <a:cubicBezTo>
                  <a:pt x="107823" y="20407"/>
                  <a:pt x="108300" y="19359"/>
                  <a:pt x="108585" y="20121"/>
                </a:cubicBezTo>
                <a:cubicBezTo>
                  <a:pt x="108109" y="20883"/>
                  <a:pt x="107252" y="20121"/>
                  <a:pt x="106966" y="19835"/>
                </a:cubicBezTo>
                <a:cubicBezTo>
                  <a:pt x="107061" y="19454"/>
                  <a:pt x="107347" y="19550"/>
                  <a:pt x="107538" y="19550"/>
                </a:cubicBezTo>
                <a:cubicBezTo>
                  <a:pt x="107633" y="18788"/>
                  <a:pt x="106871" y="19264"/>
                  <a:pt x="106680" y="19073"/>
                </a:cubicBezTo>
                <a:cubicBezTo>
                  <a:pt x="106680" y="19359"/>
                  <a:pt x="106775" y="19454"/>
                  <a:pt x="106680" y="19835"/>
                </a:cubicBezTo>
                <a:cubicBezTo>
                  <a:pt x="104870" y="19645"/>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5" y="17740"/>
                </a:cubicBezTo>
                <a:cubicBezTo>
                  <a:pt x="99156" y="17073"/>
                  <a:pt x="99918" y="17835"/>
                  <a:pt x="100394" y="17359"/>
                </a:cubicBezTo>
                <a:cubicBezTo>
                  <a:pt x="99918" y="16216"/>
                  <a:pt x="98489" y="16597"/>
                  <a:pt x="97536" y="16502"/>
                </a:cubicBezTo>
                <a:cubicBezTo>
                  <a:pt x="97917" y="18502"/>
                  <a:pt x="96774" y="15644"/>
                  <a:pt x="96488" y="16978"/>
                </a:cubicBezTo>
                <a:cubicBezTo>
                  <a:pt x="96203" y="16692"/>
                  <a:pt x="96774" y="16502"/>
                  <a:pt x="96488" y="15930"/>
                </a:cubicBezTo>
                <a:cubicBezTo>
                  <a:pt x="95155" y="15930"/>
                  <a:pt x="94488" y="14978"/>
                  <a:pt x="93155" y="14882"/>
                </a:cubicBezTo>
                <a:cubicBezTo>
                  <a:pt x="93345" y="16025"/>
                  <a:pt x="93917"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3" y="13930"/>
                  <a:pt x="92107" y="14406"/>
                </a:cubicBezTo>
                <a:cubicBezTo>
                  <a:pt x="87154" y="12977"/>
                  <a:pt x="85154" y="11834"/>
                  <a:pt x="80201" y="10215"/>
                </a:cubicBezTo>
                <a:cubicBezTo>
                  <a:pt x="80106" y="10596"/>
                  <a:pt x="80296" y="10501"/>
                  <a:pt x="80486" y="10596"/>
                </a:cubicBezTo>
                <a:cubicBezTo>
                  <a:pt x="75438" y="12787"/>
                  <a:pt x="71057" y="8024"/>
                  <a:pt x="66009" y="7453"/>
                </a:cubicBezTo>
                <a:cubicBezTo>
                  <a:pt x="66294" y="6977"/>
                  <a:pt x="66580" y="6786"/>
                  <a:pt x="66961" y="6977"/>
                </a:cubicBezTo>
                <a:cubicBezTo>
                  <a:pt x="66199" y="5548"/>
                  <a:pt x="64865" y="6977"/>
                  <a:pt x="63913" y="6691"/>
                </a:cubicBezTo>
                <a:cubicBezTo>
                  <a:pt x="65056" y="5072"/>
                  <a:pt x="62961" y="7739"/>
                  <a:pt x="64008" y="5643"/>
                </a:cubicBezTo>
                <a:lnTo>
                  <a:pt x="61818" y="5167"/>
                </a:lnTo>
                <a:cubicBezTo>
                  <a:pt x="61818" y="5738"/>
                  <a:pt x="62008" y="6024"/>
                  <a:pt x="62484" y="6024"/>
                </a:cubicBezTo>
                <a:cubicBezTo>
                  <a:pt x="56388" y="5357"/>
                  <a:pt x="49530" y="2405"/>
                  <a:pt x="44196" y="2405"/>
                </a:cubicBezTo>
                <a:cubicBezTo>
                  <a:pt x="44291" y="2119"/>
                  <a:pt x="44482" y="2214"/>
                  <a:pt x="44578" y="2119"/>
                </a:cubicBezTo>
                <a:cubicBezTo>
                  <a:pt x="41339" y="500"/>
                  <a:pt x="33624" y="3738"/>
                  <a:pt x="30290" y="2119"/>
                </a:cubicBezTo>
                <a:cubicBezTo>
                  <a:pt x="29813" y="1928"/>
                  <a:pt x="30099" y="595"/>
                  <a:pt x="29623" y="881"/>
                </a:cubicBezTo>
                <a:cubicBezTo>
                  <a:pt x="29719" y="500"/>
                  <a:pt x="29813" y="309"/>
                  <a:pt x="30004" y="214"/>
                </a:cubicBezTo>
                <a:cubicBezTo>
                  <a:pt x="29909" y="-834"/>
                  <a:pt x="28766" y="2405"/>
                  <a:pt x="28575" y="595"/>
                </a:cubicBezTo>
                <a:cubicBezTo>
                  <a:pt x="28194" y="1262"/>
                  <a:pt x="29433" y="1833"/>
                  <a:pt x="29813" y="2405"/>
                </a:cubicBezTo>
                <a:cubicBezTo>
                  <a:pt x="27147" y="3643"/>
                  <a:pt x="24575" y="3357"/>
                  <a:pt x="22384" y="1833"/>
                </a:cubicBezTo>
                <a:cubicBezTo>
                  <a:pt x="22956" y="3452"/>
                  <a:pt x="21050" y="2500"/>
                  <a:pt x="20384" y="2405"/>
                </a:cubicBezTo>
                <a:cubicBezTo>
                  <a:pt x="20003" y="2881"/>
                  <a:pt x="21717" y="2976"/>
                  <a:pt x="21717" y="3833"/>
                </a:cubicBezTo>
                <a:cubicBezTo>
                  <a:pt x="20860" y="4786"/>
                  <a:pt x="18669" y="4119"/>
                  <a:pt x="18384" y="2881"/>
                </a:cubicBezTo>
                <a:cubicBezTo>
                  <a:pt x="18193" y="2881"/>
                  <a:pt x="18193" y="3167"/>
                  <a:pt x="18288" y="3262"/>
                </a:cubicBezTo>
                <a:cubicBezTo>
                  <a:pt x="18193" y="3548"/>
                  <a:pt x="18002" y="3452"/>
                  <a:pt x="17907" y="3548"/>
                </a:cubicBezTo>
                <a:cubicBezTo>
                  <a:pt x="17717" y="4310"/>
                  <a:pt x="18384" y="3833"/>
                  <a:pt x="18574" y="4119"/>
                </a:cubicBezTo>
                <a:cubicBezTo>
                  <a:pt x="18384" y="4881"/>
                  <a:pt x="18002" y="4119"/>
                  <a:pt x="17717" y="4214"/>
                </a:cubicBezTo>
                <a:cubicBezTo>
                  <a:pt x="18193" y="5453"/>
                  <a:pt x="16859" y="5643"/>
                  <a:pt x="16193" y="5262"/>
                </a:cubicBezTo>
                <a:cubicBezTo>
                  <a:pt x="16003" y="5167"/>
                  <a:pt x="17431" y="7358"/>
                  <a:pt x="16193" y="7834"/>
                </a:cubicBezTo>
                <a:cubicBezTo>
                  <a:pt x="16574" y="8501"/>
                  <a:pt x="16859" y="9263"/>
                  <a:pt x="16669" y="10501"/>
                </a:cubicBezTo>
                <a:cubicBezTo>
                  <a:pt x="16097" y="11930"/>
                  <a:pt x="15336" y="12025"/>
                  <a:pt x="14954" y="14406"/>
                </a:cubicBezTo>
                <a:cubicBezTo>
                  <a:pt x="14478" y="14787"/>
                  <a:pt x="13811" y="13454"/>
                  <a:pt x="12954" y="13454"/>
                </a:cubicBezTo>
                <a:cubicBezTo>
                  <a:pt x="12954" y="14120"/>
                  <a:pt x="13335" y="14216"/>
                  <a:pt x="13431" y="14692"/>
                </a:cubicBezTo>
                <a:cubicBezTo>
                  <a:pt x="12668" y="15835"/>
                  <a:pt x="11621" y="16597"/>
                  <a:pt x="11716" y="18216"/>
                </a:cubicBezTo>
                <a:cubicBezTo>
                  <a:pt x="11621" y="18597"/>
                  <a:pt x="11335" y="18311"/>
                  <a:pt x="11240" y="18788"/>
                </a:cubicBezTo>
                <a:cubicBezTo>
                  <a:pt x="10763" y="18883"/>
                  <a:pt x="11145" y="18026"/>
                  <a:pt x="11049" y="17645"/>
                </a:cubicBezTo>
                <a:cubicBezTo>
                  <a:pt x="10478" y="18502"/>
                  <a:pt x="10763" y="20312"/>
                  <a:pt x="11811" y="20026"/>
                </a:cubicBezTo>
                <a:cubicBezTo>
                  <a:pt x="11335" y="21169"/>
                  <a:pt x="10669" y="21359"/>
                  <a:pt x="10002" y="20978"/>
                </a:cubicBezTo>
                <a:cubicBezTo>
                  <a:pt x="9335" y="21359"/>
                  <a:pt x="10573" y="21455"/>
                  <a:pt x="10859" y="21550"/>
                </a:cubicBezTo>
                <a:cubicBezTo>
                  <a:pt x="10478" y="22121"/>
                  <a:pt x="9811" y="21455"/>
                  <a:pt x="9430" y="21836"/>
                </a:cubicBezTo>
                <a:cubicBezTo>
                  <a:pt x="9335" y="22598"/>
                  <a:pt x="10192" y="22217"/>
                  <a:pt x="10478" y="22502"/>
                </a:cubicBezTo>
                <a:cubicBezTo>
                  <a:pt x="10573" y="23074"/>
                  <a:pt x="10859" y="24407"/>
                  <a:pt x="10002" y="24217"/>
                </a:cubicBezTo>
                <a:cubicBezTo>
                  <a:pt x="9811" y="24884"/>
                  <a:pt x="10478" y="24598"/>
                  <a:pt x="10192" y="25360"/>
                </a:cubicBezTo>
                <a:cubicBezTo>
                  <a:pt x="9335" y="25741"/>
                  <a:pt x="10383" y="26503"/>
                  <a:pt x="9430" y="26217"/>
                </a:cubicBezTo>
                <a:cubicBezTo>
                  <a:pt x="9335" y="26693"/>
                  <a:pt x="9716" y="26598"/>
                  <a:pt x="10002" y="26693"/>
                </a:cubicBezTo>
                <a:cubicBezTo>
                  <a:pt x="9620" y="28979"/>
                  <a:pt x="8668" y="27932"/>
                  <a:pt x="8001" y="28313"/>
                </a:cubicBezTo>
                <a:cubicBezTo>
                  <a:pt x="7906" y="29075"/>
                  <a:pt x="8859" y="28694"/>
                  <a:pt x="9240" y="28979"/>
                </a:cubicBezTo>
                <a:cubicBezTo>
                  <a:pt x="9716" y="29646"/>
                  <a:pt x="8859" y="30408"/>
                  <a:pt x="9144" y="31170"/>
                </a:cubicBezTo>
                <a:cubicBezTo>
                  <a:pt x="8859" y="31932"/>
                  <a:pt x="9049" y="30694"/>
                  <a:pt x="8573" y="31361"/>
                </a:cubicBezTo>
                <a:cubicBezTo>
                  <a:pt x="8573" y="31837"/>
                  <a:pt x="8573" y="32504"/>
                  <a:pt x="8668" y="32885"/>
                </a:cubicBezTo>
                <a:cubicBezTo>
                  <a:pt x="7906" y="33837"/>
                  <a:pt x="6382" y="33170"/>
                  <a:pt x="8192" y="33837"/>
                </a:cubicBezTo>
                <a:cubicBezTo>
                  <a:pt x="7620" y="34504"/>
                  <a:pt x="6858" y="34123"/>
                  <a:pt x="6287" y="34409"/>
                </a:cubicBezTo>
                <a:cubicBezTo>
                  <a:pt x="6572" y="35266"/>
                  <a:pt x="7906" y="34599"/>
                  <a:pt x="8477" y="34694"/>
                </a:cubicBezTo>
                <a:cubicBezTo>
                  <a:pt x="8954" y="35552"/>
                  <a:pt x="8382" y="36409"/>
                  <a:pt x="8192" y="38219"/>
                </a:cubicBezTo>
                <a:cubicBezTo>
                  <a:pt x="7525" y="38981"/>
                  <a:pt x="6668" y="38028"/>
                  <a:pt x="6478" y="37361"/>
                </a:cubicBezTo>
                <a:lnTo>
                  <a:pt x="6954" y="35647"/>
                </a:lnTo>
                <a:cubicBezTo>
                  <a:pt x="6478" y="35933"/>
                  <a:pt x="6287" y="37076"/>
                  <a:pt x="6382" y="37647"/>
                </a:cubicBezTo>
                <a:cubicBezTo>
                  <a:pt x="6191" y="38314"/>
                  <a:pt x="5620" y="37552"/>
                  <a:pt x="5334" y="38123"/>
                </a:cubicBezTo>
                <a:cubicBezTo>
                  <a:pt x="6478" y="37076"/>
                  <a:pt x="6096" y="43648"/>
                  <a:pt x="4668" y="45648"/>
                </a:cubicBezTo>
                <a:cubicBezTo>
                  <a:pt x="4191" y="46220"/>
                  <a:pt x="3715" y="44981"/>
                  <a:pt x="3239" y="45648"/>
                </a:cubicBezTo>
                <a:cubicBezTo>
                  <a:pt x="3048" y="45934"/>
                  <a:pt x="4096" y="46601"/>
                  <a:pt x="4477" y="46315"/>
                </a:cubicBezTo>
                <a:cubicBezTo>
                  <a:pt x="4001" y="48410"/>
                  <a:pt x="3048" y="48410"/>
                  <a:pt x="2191" y="48220"/>
                </a:cubicBezTo>
                <a:cubicBezTo>
                  <a:pt x="2000" y="48982"/>
                  <a:pt x="2381" y="49077"/>
                  <a:pt x="2858" y="49172"/>
                </a:cubicBezTo>
                <a:cubicBezTo>
                  <a:pt x="2286" y="51077"/>
                  <a:pt x="1144" y="49934"/>
                  <a:pt x="191" y="50315"/>
                </a:cubicBezTo>
                <a:cubicBezTo>
                  <a:pt x="1238" y="50696"/>
                  <a:pt x="3239" y="51268"/>
                  <a:pt x="2381" y="53840"/>
                </a:cubicBezTo>
                <a:cubicBezTo>
                  <a:pt x="2000" y="54030"/>
                  <a:pt x="2381" y="54411"/>
                  <a:pt x="2572" y="53840"/>
                </a:cubicBezTo>
                <a:cubicBezTo>
                  <a:pt x="3429" y="54506"/>
                  <a:pt x="2572" y="56316"/>
                  <a:pt x="2858" y="57173"/>
                </a:cubicBezTo>
                <a:cubicBezTo>
                  <a:pt x="762" y="61174"/>
                  <a:pt x="2000" y="63079"/>
                  <a:pt x="2477" y="65841"/>
                </a:cubicBezTo>
                <a:cubicBezTo>
                  <a:pt x="1810" y="67079"/>
                  <a:pt x="762" y="67079"/>
                  <a:pt x="0" y="67746"/>
                </a:cubicBezTo>
                <a:cubicBezTo>
                  <a:pt x="477" y="71270"/>
                  <a:pt x="4382" y="68508"/>
                  <a:pt x="5049" y="72032"/>
                </a:cubicBezTo>
                <a:close/>
                <a:moveTo>
                  <a:pt x="140018" y="45934"/>
                </a:moveTo>
                <a:cubicBezTo>
                  <a:pt x="140494" y="47363"/>
                  <a:pt x="139922" y="46886"/>
                  <a:pt x="139732" y="48029"/>
                </a:cubicBezTo>
                <a:cubicBezTo>
                  <a:pt x="139828" y="47363"/>
                  <a:pt x="139351" y="47553"/>
                  <a:pt x="139637" y="46601"/>
                </a:cubicBezTo>
                <a:cubicBezTo>
                  <a:pt x="139732" y="46601"/>
                  <a:pt x="139828" y="46029"/>
                  <a:pt x="140018" y="45934"/>
                </a:cubicBezTo>
                <a:close/>
                <a:moveTo>
                  <a:pt x="139541" y="50125"/>
                </a:moveTo>
                <a:cubicBezTo>
                  <a:pt x="138970" y="50125"/>
                  <a:pt x="138779" y="49553"/>
                  <a:pt x="138875" y="48601"/>
                </a:cubicBezTo>
                <a:cubicBezTo>
                  <a:pt x="139256" y="48887"/>
                  <a:pt x="139637" y="49268"/>
                  <a:pt x="139541" y="50125"/>
                </a:cubicBezTo>
                <a:close/>
                <a:moveTo>
                  <a:pt x="138208" y="50315"/>
                </a:moveTo>
                <a:lnTo>
                  <a:pt x="139065" y="50411"/>
                </a:lnTo>
                <a:cubicBezTo>
                  <a:pt x="139065" y="51363"/>
                  <a:pt x="137922" y="51458"/>
                  <a:pt x="138018" y="50982"/>
                </a:cubicBezTo>
                <a:cubicBezTo>
                  <a:pt x="138018" y="50887"/>
                  <a:pt x="138113" y="50696"/>
                  <a:pt x="138208" y="50315"/>
                </a:cubicBezTo>
                <a:close/>
                <a:moveTo>
                  <a:pt x="130779" y="89082"/>
                </a:moveTo>
                <a:cubicBezTo>
                  <a:pt x="130493" y="89273"/>
                  <a:pt x="129921" y="91178"/>
                  <a:pt x="129731" y="90035"/>
                </a:cubicBezTo>
                <a:cubicBezTo>
                  <a:pt x="129826" y="90035"/>
                  <a:pt x="129921" y="90035"/>
                  <a:pt x="129921" y="89749"/>
                </a:cubicBezTo>
                <a:cubicBezTo>
                  <a:pt x="129826" y="89654"/>
                  <a:pt x="129540" y="89654"/>
                  <a:pt x="129636" y="89368"/>
                </a:cubicBezTo>
                <a:cubicBezTo>
                  <a:pt x="130207" y="89939"/>
                  <a:pt x="130683" y="87939"/>
                  <a:pt x="130779" y="89082"/>
                </a:cubicBezTo>
                <a:close/>
                <a:moveTo>
                  <a:pt x="131255" y="90892"/>
                </a:moveTo>
                <a:cubicBezTo>
                  <a:pt x="130683" y="92892"/>
                  <a:pt x="128778" y="93273"/>
                  <a:pt x="128111" y="93273"/>
                </a:cubicBezTo>
                <a:cubicBezTo>
                  <a:pt x="129350" y="92035"/>
                  <a:pt x="129921" y="91844"/>
                  <a:pt x="131255" y="90892"/>
                </a:cubicBezTo>
                <a:close/>
                <a:moveTo>
                  <a:pt x="110300" y="94130"/>
                </a:moveTo>
                <a:cubicBezTo>
                  <a:pt x="110871" y="93940"/>
                  <a:pt x="110871" y="94607"/>
                  <a:pt x="111253" y="94607"/>
                </a:cubicBezTo>
                <a:cubicBezTo>
                  <a:pt x="113729" y="95178"/>
                  <a:pt x="111443" y="94797"/>
                  <a:pt x="110490" y="95178"/>
                </a:cubicBezTo>
                <a:cubicBezTo>
                  <a:pt x="110776" y="95940"/>
                  <a:pt x="112490" y="94511"/>
                  <a:pt x="112586" y="96607"/>
                </a:cubicBezTo>
                <a:cubicBezTo>
                  <a:pt x="110586" y="96035"/>
                  <a:pt x="109728" y="96512"/>
                  <a:pt x="108966" y="94607"/>
                </a:cubicBezTo>
                <a:cubicBezTo>
                  <a:pt x="108395" y="95369"/>
                  <a:pt x="107538" y="95273"/>
                  <a:pt x="107061" y="94321"/>
                </a:cubicBezTo>
                <a:cubicBezTo>
                  <a:pt x="108681" y="93559"/>
                  <a:pt x="110109" y="95750"/>
                  <a:pt x="110300" y="94130"/>
                </a:cubicBezTo>
                <a:close/>
                <a:moveTo>
                  <a:pt x="84297" y="90225"/>
                </a:moveTo>
                <a:cubicBezTo>
                  <a:pt x="85059" y="91368"/>
                  <a:pt x="86487" y="89939"/>
                  <a:pt x="86583" y="91368"/>
                </a:cubicBezTo>
                <a:cubicBezTo>
                  <a:pt x="85916" y="90892"/>
                  <a:pt x="84297" y="91654"/>
                  <a:pt x="84297" y="90225"/>
                </a:cubicBezTo>
                <a:close/>
                <a:moveTo>
                  <a:pt x="86106" y="14501"/>
                </a:moveTo>
                <a:cubicBezTo>
                  <a:pt x="86392" y="15073"/>
                  <a:pt x="87821" y="14120"/>
                  <a:pt x="87916" y="15549"/>
                </a:cubicBezTo>
                <a:cubicBezTo>
                  <a:pt x="86869" y="16025"/>
                  <a:pt x="86296" y="15740"/>
                  <a:pt x="86106" y="14501"/>
                </a:cubicBezTo>
                <a:close/>
                <a:moveTo>
                  <a:pt x="93250" y="16978"/>
                </a:moveTo>
                <a:cubicBezTo>
                  <a:pt x="92393" y="17359"/>
                  <a:pt x="91916" y="16883"/>
                  <a:pt x="91536" y="16597"/>
                </a:cubicBezTo>
                <a:cubicBezTo>
                  <a:pt x="92203" y="16216"/>
                  <a:pt x="92869" y="16692"/>
                  <a:pt x="93250" y="16978"/>
                </a:cubicBezTo>
                <a:close/>
                <a:moveTo>
                  <a:pt x="91536" y="92606"/>
                </a:moveTo>
                <a:cubicBezTo>
                  <a:pt x="90869" y="92892"/>
                  <a:pt x="89250" y="92416"/>
                  <a:pt x="89059" y="91749"/>
                </a:cubicBezTo>
                <a:cubicBezTo>
                  <a:pt x="90107" y="92130"/>
                  <a:pt x="90869" y="91559"/>
                  <a:pt x="91536" y="92606"/>
                </a:cubicBezTo>
                <a:close/>
                <a:moveTo>
                  <a:pt x="88773" y="14311"/>
                </a:moveTo>
                <a:lnTo>
                  <a:pt x="90011" y="14597"/>
                </a:lnTo>
                <a:cubicBezTo>
                  <a:pt x="90393" y="14501"/>
                  <a:pt x="91440" y="14978"/>
                  <a:pt x="90583" y="15073"/>
                </a:cubicBezTo>
                <a:cubicBezTo>
                  <a:pt x="88297" y="15263"/>
                  <a:pt x="86106" y="12787"/>
                  <a:pt x="84392" y="13835"/>
                </a:cubicBezTo>
                <a:cubicBezTo>
                  <a:pt x="84582" y="14025"/>
                  <a:pt x="85344" y="13644"/>
                  <a:pt x="85154" y="14311"/>
                </a:cubicBezTo>
                <a:cubicBezTo>
                  <a:pt x="83154" y="13454"/>
                  <a:pt x="81629" y="13358"/>
                  <a:pt x="80677" y="11930"/>
                </a:cubicBezTo>
                <a:cubicBezTo>
                  <a:pt x="83820" y="12787"/>
                  <a:pt x="86202" y="12882"/>
                  <a:pt x="88773" y="14311"/>
                </a:cubicBezTo>
                <a:close/>
                <a:moveTo>
                  <a:pt x="50006" y="83462"/>
                </a:moveTo>
                <a:cubicBezTo>
                  <a:pt x="49340" y="83367"/>
                  <a:pt x="48006" y="82700"/>
                  <a:pt x="48292" y="82319"/>
                </a:cubicBezTo>
                <a:cubicBezTo>
                  <a:pt x="49245" y="82891"/>
                  <a:pt x="49721" y="82319"/>
                  <a:pt x="50006" y="83462"/>
                </a:cubicBezTo>
                <a:close/>
                <a:moveTo>
                  <a:pt x="46006" y="82224"/>
                </a:moveTo>
                <a:cubicBezTo>
                  <a:pt x="45149" y="82700"/>
                  <a:pt x="44101" y="81938"/>
                  <a:pt x="43529" y="81272"/>
                </a:cubicBezTo>
                <a:cubicBezTo>
                  <a:pt x="44291" y="81081"/>
                  <a:pt x="45339" y="81462"/>
                  <a:pt x="46006" y="82224"/>
                </a:cubicBezTo>
                <a:close/>
                <a:moveTo>
                  <a:pt x="22670" y="75938"/>
                </a:moveTo>
                <a:cubicBezTo>
                  <a:pt x="21527" y="76700"/>
                  <a:pt x="18479" y="73556"/>
                  <a:pt x="17812" y="74318"/>
                </a:cubicBezTo>
                <a:cubicBezTo>
                  <a:pt x="18669" y="73271"/>
                  <a:pt x="22193" y="76128"/>
                  <a:pt x="22670" y="75938"/>
                </a:cubicBezTo>
                <a:close/>
              </a:path>
            </a:pathLst>
          </a:custGeom>
          <a:solidFill>
            <a:srgbClr val="237E85"/>
          </a:solidFill>
          <a:ln w="9525" cap="flat">
            <a:noFill/>
            <a:prstDash val="solid"/>
            <a:miter/>
          </a:ln>
        </p:spPr>
        <p:txBody>
          <a:bodyPr rtlCol="0" anchor="ctr"/>
          <a:lstStyle/>
          <a:p>
            <a:endParaRPr lang="en-US"/>
          </a:p>
        </p:txBody>
      </p:sp>
      <p:sp>
        <p:nvSpPr>
          <p:cNvPr id="1081" name="צורה חופשית: צורה 1054">
            <a:extLst>
              <a:ext uri="{FF2B5EF4-FFF2-40B4-BE49-F238E27FC236}">
                <a16:creationId xmlns:a16="http://schemas.microsoft.com/office/drawing/2014/main" id="{E82AD7CE-5A63-43DA-B0C3-6352D72E1A7F}"/>
              </a:ext>
            </a:extLst>
          </p:cNvPr>
          <p:cNvSpPr/>
          <p:nvPr userDrawn="1"/>
        </p:nvSpPr>
        <p:spPr>
          <a:xfrm>
            <a:off x="5551455" y="425672"/>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5" y="95"/>
                  <a:pt x="95" y="0"/>
                  <a:pt x="0" y="0"/>
                </a:cubicBezTo>
                <a:cubicBezTo>
                  <a:pt x="95" y="95"/>
                  <a:pt x="285" y="95"/>
                  <a:pt x="381" y="95"/>
                </a:cubicBezTo>
                <a:close/>
              </a:path>
            </a:pathLst>
          </a:custGeom>
          <a:solidFill>
            <a:srgbClr val="237E85"/>
          </a:solidFill>
          <a:ln w="9525" cap="flat">
            <a:noFill/>
            <a:prstDash val="solid"/>
            <a:miter/>
          </a:ln>
        </p:spPr>
        <p:txBody>
          <a:bodyPr rtlCol="0" anchor="ctr"/>
          <a:lstStyle/>
          <a:p>
            <a:endParaRPr lang="en-US"/>
          </a:p>
        </p:txBody>
      </p:sp>
      <p:sp>
        <p:nvSpPr>
          <p:cNvPr id="1082" name="צורה חופשית: צורה 1055">
            <a:extLst>
              <a:ext uri="{FF2B5EF4-FFF2-40B4-BE49-F238E27FC236}">
                <a16:creationId xmlns:a16="http://schemas.microsoft.com/office/drawing/2014/main" id="{9B8796F8-4CFE-46AE-A263-8D3E1B55FDC6}"/>
              </a:ext>
            </a:extLst>
          </p:cNvPr>
          <p:cNvSpPr/>
          <p:nvPr userDrawn="1"/>
        </p:nvSpPr>
        <p:spPr>
          <a:xfrm>
            <a:off x="5551074" y="425537"/>
            <a:ext cx="381" cy="134"/>
          </a:xfrm>
          <a:custGeom>
            <a:avLst/>
            <a:gdLst>
              <a:gd name="connsiteX0" fmla="*/ 381 w 381"/>
              <a:gd name="connsiteY0" fmla="*/ 135 h 134"/>
              <a:gd name="connsiteX1" fmla="*/ 0 w 381"/>
              <a:gd name="connsiteY1" fmla="*/ 39 h 134"/>
              <a:gd name="connsiteX2" fmla="*/ 381 w 381"/>
              <a:gd name="connsiteY2" fmla="*/ 135 h 134"/>
            </a:gdLst>
            <a:ahLst/>
            <a:cxnLst>
              <a:cxn ang="0">
                <a:pos x="connsiteX0" y="connsiteY0"/>
              </a:cxn>
              <a:cxn ang="0">
                <a:pos x="connsiteX1" y="connsiteY1"/>
              </a:cxn>
              <a:cxn ang="0">
                <a:pos x="connsiteX2" y="connsiteY2"/>
              </a:cxn>
            </a:cxnLst>
            <a:rect l="l" t="t" r="r" b="b"/>
            <a:pathLst>
              <a:path w="381" h="134">
                <a:moveTo>
                  <a:pt x="381" y="135"/>
                </a:moveTo>
                <a:cubicBezTo>
                  <a:pt x="286" y="39"/>
                  <a:pt x="95" y="-56"/>
                  <a:pt x="0" y="39"/>
                </a:cubicBezTo>
                <a:cubicBezTo>
                  <a:pt x="95" y="39"/>
                  <a:pt x="286" y="135"/>
                  <a:pt x="381" y="135"/>
                </a:cubicBezTo>
                <a:close/>
              </a:path>
            </a:pathLst>
          </a:custGeom>
          <a:solidFill>
            <a:srgbClr val="237E85"/>
          </a:solidFill>
          <a:ln w="9525" cap="flat">
            <a:noFill/>
            <a:prstDash val="solid"/>
            <a:miter/>
          </a:ln>
        </p:spPr>
        <p:txBody>
          <a:bodyPr rtlCol="0" anchor="ctr"/>
          <a:lstStyle/>
          <a:p>
            <a:endParaRPr lang="en-US"/>
          </a:p>
        </p:txBody>
      </p:sp>
      <p:sp>
        <p:nvSpPr>
          <p:cNvPr id="1083" name="צורה חופשית: צורה 1056">
            <a:extLst>
              <a:ext uri="{FF2B5EF4-FFF2-40B4-BE49-F238E27FC236}">
                <a16:creationId xmlns:a16="http://schemas.microsoft.com/office/drawing/2014/main" id="{57687F63-5822-4292-99AC-AF45CE01EBBB}"/>
              </a:ext>
            </a:extLst>
          </p:cNvPr>
          <p:cNvSpPr/>
          <p:nvPr userDrawn="1"/>
        </p:nvSpPr>
        <p:spPr>
          <a:xfrm>
            <a:off x="5607596" y="438340"/>
            <a:ext cx="2914" cy="1619"/>
          </a:xfrm>
          <a:custGeom>
            <a:avLst/>
            <a:gdLst>
              <a:gd name="connsiteX0" fmla="*/ 57 w 2914"/>
              <a:gd name="connsiteY0" fmla="*/ 0 h 1619"/>
              <a:gd name="connsiteX1" fmla="*/ 2915 w 2914"/>
              <a:gd name="connsiteY1" fmla="*/ 1619 h 1619"/>
              <a:gd name="connsiteX2" fmla="*/ 57 w 2914"/>
              <a:gd name="connsiteY2" fmla="*/ 0 h 1619"/>
            </a:gdLst>
            <a:ahLst/>
            <a:cxnLst>
              <a:cxn ang="0">
                <a:pos x="connsiteX0" y="connsiteY0"/>
              </a:cxn>
              <a:cxn ang="0">
                <a:pos x="connsiteX1" y="connsiteY1"/>
              </a:cxn>
              <a:cxn ang="0">
                <a:pos x="connsiteX2" y="connsiteY2"/>
              </a:cxn>
            </a:cxnLst>
            <a:rect l="l" t="t" r="r" b="b"/>
            <a:pathLst>
              <a:path w="2914" h="1619">
                <a:moveTo>
                  <a:pt x="57" y="0"/>
                </a:moveTo>
                <a:cubicBezTo>
                  <a:pt x="-420" y="2000"/>
                  <a:pt x="2248" y="476"/>
                  <a:pt x="2915" y="1619"/>
                </a:cubicBezTo>
                <a:cubicBezTo>
                  <a:pt x="2915" y="-191"/>
                  <a:pt x="438" y="1333"/>
                  <a:pt x="57" y="0"/>
                </a:cubicBezTo>
                <a:close/>
              </a:path>
            </a:pathLst>
          </a:custGeom>
          <a:solidFill>
            <a:srgbClr val="237E85"/>
          </a:solidFill>
          <a:ln w="9525" cap="flat">
            <a:noFill/>
            <a:prstDash val="solid"/>
            <a:miter/>
          </a:ln>
        </p:spPr>
        <p:txBody>
          <a:bodyPr rtlCol="0" anchor="ctr"/>
          <a:lstStyle/>
          <a:p>
            <a:endParaRPr lang="en-US"/>
          </a:p>
        </p:txBody>
      </p:sp>
      <p:sp>
        <p:nvSpPr>
          <p:cNvPr id="1084" name="צורה חופשית: צורה 1057">
            <a:extLst>
              <a:ext uri="{FF2B5EF4-FFF2-40B4-BE49-F238E27FC236}">
                <a16:creationId xmlns:a16="http://schemas.microsoft.com/office/drawing/2014/main" id="{5A87E4AA-05D0-41AC-B31B-7390429B0235}"/>
              </a:ext>
            </a:extLst>
          </p:cNvPr>
          <p:cNvSpPr/>
          <p:nvPr userDrawn="1"/>
        </p:nvSpPr>
        <p:spPr>
          <a:xfrm>
            <a:off x="5604700" y="439578"/>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9" y="8096"/>
                  <a:pt x="21241" y="7715"/>
                </a:cubicBezTo>
                <a:cubicBezTo>
                  <a:pt x="14097" y="5048"/>
                  <a:pt x="6572" y="2286"/>
                  <a:pt x="0" y="0"/>
                </a:cubicBezTo>
                <a:cubicBezTo>
                  <a:pt x="6382" y="4096"/>
                  <a:pt x="16383" y="6096"/>
                  <a:pt x="23813" y="9239"/>
                </a:cubicBezTo>
                <a:close/>
              </a:path>
            </a:pathLst>
          </a:custGeom>
          <a:solidFill>
            <a:srgbClr val="237E85"/>
          </a:solidFill>
          <a:ln w="9525" cap="flat">
            <a:noFill/>
            <a:prstDash val="solid"/>
            <a:miter/>
          </a:ln>
        </p:spPr>
        <p:txBody>
          <a:bodyPr rtlCol="0" anchor="ctr"/>
          <a:lstStyle/>
          <a:p>
            <a:endParaRPr lang="en-US"/>
          </a:p>
        </p:txBody>
      </p:sp>
      <p:sp>
        <p:nvSpPr>
          <p:cNvPr id="1085" name="צורה חופשית: צורה 1058">
            <a:extLst>
              <a:ext uri="{FF2B5EF4-FFF2-40B4-BE49-F238E27FC236}">
                <a16:creationId xmlns:a16="http://schemas.microsoft.com/office/drawing/2014/main" id="{A239089F-2643-41C0-9921-6F500B1DFCF5}"/>
              </a:ext>
            </a:extLst>
          </p:cNvPr>
          <p:cNvSpPr/>
          <p:nvPr userDrawn="1"/>
        </p:nvSpPr>
        <p:spPr>
          <a:xfrm>
            <a:off x="5622226" y="443874"/>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657"/>
                  <a:pt x="2286" y="943"/>
                  <a:pt x="4096" y="1324"/>
                </a:cubicBezTo>
                <a:close/>
              </a:path>
            </a:pathLst>
          </a:custGeom>
          <a:solidFill>
            <a:srgbClr val="237E85"/>
          </a:solidFill>
          <a:ln w="9525" cap="flat">
            <a:noFill/>
            <a:prstDash val="solid"/>
            <a:miter/>
          </a:ln>
        </p:spPr>
        <p:txBody>
          <a:bodyPr rtlCol="0" anchor="ctr"/>
          <a:lstStyle/>
          <a:p>
            <a:endParaRPr lang="en-US"/>
          </a:p>
        </p:txBody>
      </p:sp>
      <p:sp>
        <p:nvSpPr>
          <p:cNvPr id="1086" name="צורה חופשית: צורה 1059">
            <a:extLst>
              <a:ext uri="{FF2B5EF4-FFF2-40B4-BE49-F238E27FC236}">
                <a16:creationId xmlns:a16="http://schemas.microsoft.com/office/drawing/2014/main" id="{7BCA0482-2444-4322-B808-16550C34B01B}"/>
              </a:ext>
            </a:extLst>
          </p:cNvPr>
          <p:cNvSpPr/>
          <p:nvPr userDrawn="1"/>
        </p:nvSpPr>
        <p:spPr>
          <a:xfrm>
            <a:off x="5610320" y="358235"/>
            <a:ext cx="1714" cy="1051"/>
          </a:xfrm>
          <a:custGeom>
            <a:avLst/>
            <a:gdLst>
              <a:gd name="connsiteX0" fmla="*/ 1714 w 1714"/>
              <a:gd name="connsiteY0" fmla="*/ 762 h 1051"/>
              <a:gd name="connsiteX1" fmla="*/ 0 w 1714"/>
              <a:gd name="connsiteY1" fmla="*/ 0 h 1051"/>
              <a:gd name="connsiteX2" fmla="*/ 1714 w 1714"/>
              <a:gd name="connsiteY2" fmla="*/ 762 h 1051"/>
            </a:gdLst>
            <a:ahLst/>
            <a:cxnLst>
              <a:cxn ang="0">
                <a:pos x="connsiteX0" y="connsiteY0"/>
              </a:cxn>
              <a:cxn ang="0">
                <a:pos x="connsiteX1" y="connsiteY1"/>
              </a:cxn>
              <a:cxn ang="0">
                <a:pos x="connsiteX2" y="connsiteY2"/>
              </a:cxn>
            </a:cxnLst>
            <a:rect l="l" t="t" r="r" b="b"/>
            <a:pathLst>
              <a:path w="1714" h="1051">
                <a:moveTo>
                  <a:pt x="1714" y="762"/>
                </a:moveTo>
                <a:cubicBezTo>
                  <a:pt x="1619" y="-95"/>
                  <a:pt x="571" y="381"/>
                  <a:pt x="0" y="0"/>
                </a:cubicBezTo>
                <a:cubicBezTo>
                  <a:pt x="0" y="1048"/>
                  <a:pt x="1238" y="1333"/>
                  <a:pt x="1714" y="762"/>
                </a:cubicBezTo>
                <a:close/>
              </a:path>
            </a:pathLst>
          </a:custGeom>
          <a:solidFill>
            <a:srgbClr val="237E85"/>
          </a:solidFill>
          <a:ln w="9525" cap="flat">
            <a:noFill/>
            <a:prstDash val="solid"/>
            <a:miter/>
          </a:ln>
        </p:spPr>
        <p:txBody>
          <a:bodyPr rtlCol="0" anchor="ctr"/>
          <a:lstStyle/>
          <a:p>
            <a:endParaRPr lang="en-US"/>
          </a:p>
        </p:txBody>
      </p:sp>
      <p:sp>
        <p:nvSpPr>
          <p:cNvPr id="1087" name="צורה חופשית: צורה 1060">
            <a:extLst>
              <a:ext uri="{FF2B5EF4-FFF2-40B4-BE49-F238E27FC236}">
                <a16:creationId xmlns:a16="http://schemas.microsoft.com/office/drawing/2014/main" id="{3189FE1F-BF83-4D9D-BDD4-1D1E4FA03BE0}"/>
              </a:ext>
            </a:extLst>
          </p:cNvPr>
          <p:cNvSpPr/>
          <p:nvPr userDrawn="1"/>
        </p:nvSpPr>
        <p:spPr>
          <a:xfrm>
            <a:off x="5605938" y="357265"/>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237E85"/>
          </a:solidFill>
          <a:ln w="9525" cap="flat">
            <a:noFill/>
            <a:prstDash val="solid"/>
            <a:miter/>
          </a:ln>
        </p:spPr>
        <p:txBody>
          <a:bodyPr rtlCol="0" anchor="ctr"/>
          <a:lstStyle/>
          <a:p>
            <a:endParaRPr lang="en-US"/>
          </a:p>
        </p:txBody>
      </p:sp>
      <p:sp>
        <p:nvSpPr>
          <p:cNvPr id="1088" name="צורה חופשית: צורה 1061">
            <a:extLst>
              <a:ext uri="{FF2B5EF4-FFF2-40B4-BE49-F238E27FC236}">
                <a16:creationId xmlns:a16="http://schemas.microsoft.com/office/drawing/2014/main" id="{32A82A1C-B1E1-4D2D-94DA-9FB5434E4634}"/>
              </a:ext>
            </a:extLst>
          </p:cNvPr>
          <p:cNvSpPr/>
          <p:nvPr userDrawn="1"/>
        </p:nvSpPr>
        <p:spPr>
          <a:xfrm>
            <a:off x="5611367" y="439864"/>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1" y="1905"/>
                  <a:pt x="1524" y="1333"/>
                  <a:pt x="1714" y="2096"/>
                </a:cubicBezTo>
                <a:cubicBezTo>
                  <a:pt x="1810" y="1048"/>
                  <a:pt x="1334" y="952"/>
                  <a:pt x="2286" y="1143"/>
                </a:cubicBezTo>
                <a:cubicBezTo>
                  <a:pt x="2477" y="667"/>
                  <a:pt x="952" y="381"/>
                  <a:pt x="381" y="0"/>
                </a:cubicBezTo>
                <a:cubicBezTo>
                  <a:pt x="381" y="286"/>
                  <a:pt x="381" y="667"/>
                  <a:pt x="571" y="762"/>
                </a:cubicBezTo>
                <a:cubicBezTo>
                  <a:pt x="476" y="1143"/>
                  <a:pt x="286" y="1048"/>
                  <a:pt x="0" y="1048"/>
                </a:cubicBezTo>
                <a:close/>
              </a:path>
            </a:pathLst>
          </a:custGeom>
          <a:solidFill>
            <a:srgbClr val="237E85"/>
          </a:solidFill>
          <a:ln w="9525" cap="flat">
            <a:noFill/>
            <a:prstDash val="solid"/>
            <a:miter/>
          </a:ln>
        </p:spPr>
        <p:txBody>
          <a:bodyPr rtlCol="0" anchor="ctr"/>
          <a:lstStyle/>
          <a:p>
            <a:endParaRPr lang="en-US"/>
          </a:p>
        </p:txBody>
      </p:sp>
      <p:sp>
        <p:nvSpPr>
          <p:cNvPr id="1089" name="צורה חופשית: צורה 1062">
            <a:extLst>
              <a:ext uri="{FF2B5EF4-FFF2-40B4-BE49-F238E27FC236}">
                <a16:creationId xmlns:a16="http://schemas.microsoft.com/office/drawing/2014/main" id="{DC0D92AE-3FC9-4397-9997-22449163C882}"/>
              </a:ext>
            </a:extLst>
          </p:cNvPr>
          <p:cNvSpPr/>
          <p:nvPr userDrawn="1"/>
        </p:nvSpPr>
        <p:spPr>
          <a:xfrm>
            <a:off x="5583745" y="435768"/>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5" y="381"/>
                  <a:pt x="572" y="476"/>
                  <a:pt x="0" y="0"/>
                </a:cubicBezTo>
                <a:cubicBezTo>
                  <a:pt x="191" y="1524"/>
                  <a:pt x="1524" y="1238"/>
                  <a:pt x="2096" y="1143"/>
                </a:cubicBezTo>
                <a:close/>
              </a:path>
            </a:pathLst>
          </a:custGeom>
          <a:solidFill>
            <a:srgbClr val="237E85"/>
          </a:solidFill>
          <a:ln w="9525" cap="flat">
            <a:noFill/>
            <a:prstDash val="solid"/>
            <a:miter/>
          </a:ln>
        </p:spPr>
        <p:txBody>
          <a:bodyPr rtlCol="0" anchor="ctr"/>
          <a:lstStyle/>
          <a:p>
            <a:endParaRPr lang="en-US"/>
          </a:p>
        </p:txBody>
      </p:sp>
      <p:sp>
        <p:nvSpPr>
          <p:cNvPr id="1090" name="צורה חופשית: צורה 1063">
            <a:extLst>
              <a:ext uri="{FF2B5EF4-FFF2-40B4-BE49-F238E27FC236}">
                <a16:creationId xmlns:a16="http://schemas.microsoft.com/office/drawing/2014/main" id="{028A4444-63D8-447E-B428-832A545C9EEE}"/>
              </a:ext>
            </a:extLst>
          </p:cNvPr>
          <p:cNvSpPr/>
          <p:nvPr userDrawn="1"/>
        </p:nvSpPr>
        <p:spPr>
          <a:xfrm>
            <a:off x="5578125" y="434749"/>
            <a:ext cx="3732" cy="3304"/>
          </a:xfrm>
          <a:custGeom>
            <a:avLst/>
            <a:gdLst>
              <a:gd name="connsiteX0" fmla="*/ 2381 w 3732"/>
              <a:gd name="connsiteY0" fmla="*/ 1971 h 3304"/>
              <a:gd name="connsiteX1" fmla="*/ 3334 w 3732"/>
              <a:gd name="connsiteY1" fmla="*/ 352 h 3304"/>
              <a:gd name="connsiteX2" fmla="*/ 1334 w 3732"/>
              <a:gd name="connsiteY2" fmla="*/ 257 h 3304"/>
              <a:gd name="connsiteX3" fmla="*/ 2095 w 3732"/>
              <a:gd name="connsiteY3" fmla="*/ 828 h 3304"/>
              <a:gd name="connsiteX4" fmla="*/ 0 w 3732"/>
              <a:gd name="connsiteY4" fmla="*/ 1400 h 3304"/>
              <a:gd name="connsiteX5" fmla="*/ 3715 w 3732"/>
              <a:gd name="connsiteY5" fmla="*/ 3305 h 3304"/>
              <a:gd name="connsiteX6" fmla="*/ 2381 w 3732"/>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2" h="3304">
                <a:moveTo>
                  <a:pt x="2381" y="1971"/>
                </a:moveTo>
                <a:cubicBezTo>
                  <a:pt x="3334" y="924"/>
                  <a:pt x="3810" y="1495"/>
                  <a:pt x="3334" y="352"/>
                </a:cubicBezTo>
                <a:cubicBezTo>
                  <a:pt x="2857" y="1019"/>
                  <a:pt x="2095" y="-600"/>
                  <a:pt x="1334" y="257"/>
                </a:cubicBezTo>
                <a:cubicBezTo>
                  <a:pt x="1143" y="1019"/>
                  <a:pt x="1905" y="543"/>
                  <a:pt x="2095" y="828"/>
                </a:cubicBezTo>
                <a:cubicBezTo>
                  <a:pt x="1524" y="1971"/>
                  <a:pt x="857" y="543"/>
                  <a:pt x="0" y="1400"/>
                </a:cubicBezTo>
                <a:cubicBezTo>
                  <a:pt x="1048" y="2352"/>
                  <a:pt x="2095" y="2257"/>
                  <a:pt x="3715" y="3305"/>
                </a:cubicBezTo>
                <a:cubicBezTo>
                  <a:pt x="3905" y="2067"/>
                  <a:pt x="2477" y="2924"/>
                  <a:pt x="2381" y="1971"/>
                </a:cubicBezTo>
                <a:close/>
              </a:path>
            </a:pathLst>
          </a:custGeom>
          <a:solidFill>
            <a:srgbClr val="237E85"/>
          </a:solidFill>
          <a:ln w="9525" cap="flat">
            <a:noFill/>
            <a:prstDash val="solid"/>
            <a:miter/>
          </a:ln>
        </p:spPr>
        <p:txBody>
          <a:bodyPr rtlCol="0" anchor="ctr"/>
          <a:lstStyle/>
          <a:p>
            <a:endParaRPr lang="en-US"/>
          </a:p>
        </p:txBody>
      </p:sp>
      <p:sp>
        <p:nvSpPr>
          <p:cNvPr id="1091" name="צורה חופשית: צורה 1064">
            <a:extLst>
              <a:ext uri="{FF2B5EF4-FFF2-40B4-BE49-F238E27FC236}">
                <a16:creationId xmlns:a16="http://schemas.microsoft.com/office/drawing/2014/main" id="{1BE80557-54DB-4577-93F5-A041D87471EB}"/>
              </a:ext>
            </a:extLst>
          </p:cNvPr>
          <p:cNvSpPr/>
          <p:nvPr userDrawn="1"/>
        </p:nvSpPr>
        <p:spPr>
          <a:xfrm>
            <a:off x="5544312" y="425195"/>
            <a:ext cx="34099" cy="11334"/>
          </a:xfrm>
          <a:custGeom>
            <a:avLst/>
            <a:gdLst>
              <a:gd name="connsiteX0" fmla="*/ 34099 w 34099"/>
              <a:gd name="connsiteY0" fmla="*/ 9620 h 11334"/>
              <a:gd name="connsiteX1" fmla="*/ 17716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5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2 w 34099"/>
              <a:gd name="connsiteY10" fmla="*/ 9811 h 11334"/>
              <a:gd name="connsiteX11" fmla="*/ 34099 w 34099"/>
              <a:gd name="connsiteY11" fmla="*/ 9620 h 11334"/>
              <a:gd name="connsiteX12" fmla="*/ 27622 w 34099"/>
              <a:gd name="connsiteY12" fmla="*/ 8096 h 11334"/>
              <a:gd name="connsiteX13" fmla="*/ 30480 w 34099"/>
              <a:gd name="connsiteY13" fmla="*/ 9144 h 11334"/>
              <a:gd name="connsiteX14" fmla="*/ 27622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099" y="9620"/>
                </a:moveTo>
                <a:cubicBezTo>
                  <a:pt x="28480" y="7239"/>
                  <a:pt x="23526" y="5144"/>
                  <a:pt x="17716" y="4953"/>
                </a:cubicBezTo>
                <a:cubicBezTo>
                  <a:pt x="15907" y="3143"/>
                  <a:pt x="11144" y="3334"/>
                  <a:pt x="7525" y="2381"/>
                </a:cubicBezTo>
                <a:cubicBezTo>
                  <a:pt x="7048" y="3143"/>
                  <a:pt x="9430" y="2667"/>
                  <a:pt x="9525" y="3620"/>
                </a:cubicBezTo>
                <a:cubicBezTo>
                  <a:pt x="7334" y="3810"/>
                  <a:pt x="6001" y="2000"/>
                  <a:pt x="3810" y="1810"/>
                </a:cubicBezTo>
                <a:cubicBezTo>
                  <a:pt x="4286" y="476"/>
                  <a:pt x="5239" y="1333"/>
                  <a:pt x="5905" y="857"/>
                </a:cubicBezTo>
                <a:cubicBezTo>
                  <a:pt x="4286" y="-952"/>
                  <a:pt x="1428" y="1238"/>
                  <a:pt x="0" y="0"/>
                </a:cubicBezTo>
                <a:cubicBezTo>
                  <a:pt x="5048" y="4381"/>
                  <a:pt x="15049" y="5048"/>
                  <a:pt x="22955" y="7334"/>
                </a:cubicBezTo>
                <a:cubicBezTo>
                  <a:pt x="22955" y="7144"/>
                  <a:pt x="22955" y="7049"/>
                  <a:pt x="22860" y="7049"/>
                </a:cubicBezTo>
                <a:cubicBezTo>
                  <a:pt x="25051" y="8096"/>
                  <a:pt x="30003" y="9906"/>
                  <a:pt x="33433" y="11335"/>
                </a:cubicBezTo>
                <a:cubicBezTo>
                  <a:pt x="33433" y="10097"/>
                  <a:pt x="32004" y="10382"/>
                  <a:pt x="31432" y="9811"/>
                </a:cubicBezTo>
                <a:cubicBezTo>
                  <a:pt x="32289" y="8477"/>
                  <a:pt x="33051" y="10478"/>
                  <a:pt x="34099" y="9620"/>
                </a:cubicBezTo>
                <a:close/>
                <a:moveTo>
                  <a:pt x="27622" y="8096"/>
                </a:moveTo>
                <a:cubicBezTo>
                  <a:pt x="28575" y="7525"/>
                  <a:pt x="29718" y="8573"/>
                  <a:pt x="30480" y="9144"/>
                </a:cubicBezTo>
                <a:cubicBezTo>
                  <a:pt x="29527" y="9334"/>
                  <a:pt x="28004" y="9239"/>
                  <a:pt x="27622" y="8096"/>
                </a:cubicBezTo>
                <a:close/>
              </a:path>
            </a:pathLst>
          </a:custGeom>
          <a:solidFill>
            <a:srgbClr val="237E85"/>
          </a:solidFill>
          <a:ln w="9525" cap="flat">
            <a:noFill/>
            <a:prstDash val="solid"/>
            <a:miter/>
          </a:ln>
        </p:spPr>
        <p:txBody>
          <a:bodyPr rtlCol="0" anchor="ctr"/>
          <a:lstStyle/>
          <a:p>
            <a:endParaRPr lang="en-US"/>
          </a:p>
        </p:txBody>
      </p:sp>
      <p:sp>
        <p:nvSpPr>
          <p:cNvPr id="1092" name="צורה חופשית: צורה 1065">
            <a:extLst>
              <a:ext uri="{FF2B5EF4-FFF2-40B4-BE49-F238E27FC236}">
                <a16:creationId xmlns:a16="http://schemas.microsoft.com/office/drawing/2014/main" id="{8EDDA096-47BE-4E4D-8F1C-1564E6D5041D}"/>
              </a:ext>
            </a:extLst>
          </p:cNvPr>
          <p:cNvSpPr/>
          <p:nvPr userDrawn="1"/>
        </p:nvSpPr>
        <p:spPr>
          <a:xfrm>
            <a:off x="5652896" y="45294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4" y="348"/>
                  <a:pt x="2477" y="348"/>
                </a:cubicBezTo>
                <a:cubicBezTo>
                  <a:pt x="2000" y="-699"/>
                  <a:pt x="953" y="1015"/>
                  <a:pt x="0" y="348"/>
                </a:cubicBezTo>
                <a:close/>
              </a:path>
            </a:pathLst>
          </a:custGeom>
          <a:solidFill>
            <a:srgbClr val="237E85"/>
          </a:solidFill>
          <a:ln w="9525" cap="flat">
            <a:noFill/>
            <a:prstDash val="solid"/>
            <a:miter/>
          </a:ln>
        </p:spPr>
        <p:txBody>
          <a:bodyPr rtlCol="0" anchor="ctr"/>
          <a:lstStyle/>
          <a:p>
            <a:endParaRPr lang="en-US"/>
          </a:p>
        </p:txBody>
      </p:sp>
      <p:sp>
        <p:nvSpPr>
          <p:cNvPr id="1093" name="צורה חופשית: צורה 1066">
            <a:extLst>
              <a:ext uri="{FF2B5EF4-FFF2-40B4-BE49-F238E27FC236}">
                <a16:creationId xmlns:a16="http://schemas.microsoft.com/office/drawing/2014/main" id="{E2242638-C8A7-4932-975C-075F3E302D07}"/>
              </a:ext>
            </a:extLst>
          </p:cNvPr>
          <p:cNvSpPr/>
          <p:nvPr userDrawn="1"/>
        </p:nvSpPr>
        <p:spPr>
          <a:xfrm>
            <a:off x="5614225" y="359473"/>
            <a:ext cx="3334" cy="1047"/>
          </a:xfrm>
          <a:custGeom>
            <a:avLst/>
            <a:gdLst>
              <a:gd name="connsiteX0" fmla="*/ 0 w 3334"/>
              <a:gd name="connsiteY0" fmla="*/ 0 h 1047"/>
              <a:gd name="connsiteX1" fmla="*/ 3334 w 3334"/>
              <a:gd name="connsiteY1" fmla="*/ 667 h 1047"/>
              <a:gd name="connsiteX2" fmla="*/ 0 w 3334"/>
              <a:gd name="connsiteY2" fmla="*/ 0 h 1047"/>
            </a:gdLst>
            <a:ahLst/>
            <a:cxnLst>
              <a:cxn ang="0">
                <a:pos x="connsiteX0" y="connsiteY0"/>
              </a:cxn>
              <a:cxn ang="0">
                <a:pos x="connsiteX1" y="connsiteY1"/>
              </a:cxn>
              <a:cxn ang="0">
                <a:pos x="connsiteX2" y="connsiteY2"/>
              </a:cxn>
            </a:cxnLst>
            <a:rect l="l" t="t" r="r" b="b"/>
            <a:pathLst>
              <a:path w="3334" h="1047">
                <a:moveTo>
                  <a:pt x="0" y="0"/>
                </a:moveTo>
                <a:cubicBezTo>
                  <a:pt x="667" y="1619"/>
                  <a:pt x="1810" y="952"/>
                  <a:pt x="3334" y="667"/>
                </a:cubicBezTo>
                <a:cubicBezTo>
                  <a:pt x="3239" y="-286"/>
                  <a:pt x="1048" y="476"/>
                  <a:pt x="0" y="0"/>
                </a:cubicBezTo>
                <a:close/>
              </a:path>
            </a:pathLst>
          </a:custGeom>
          <a:solidFill>
            <a:srgbClr val="237E85"/>
          </a:solidFill>
          <a:ln w="9525" cap="flat">
            <a:noFill/>
            <a:prstDash val="solid"/>
            <a:miter/>
          </a:ln>
        </p:spPr>
        <p:txBody>
          <a:bodyPr rtlCol="0" anchor="ctr"/>
          <a:lstStyle/>
          <a:p>
            <a:endParaRPr lang="en-US"/>
          </a:p>
        </p:txBody>
      </p:sp>
      <p:sp>
        <p:nvSpPr>
          <p:cNvPr id="1094" name="צורה חופשית: צורה 1067">
            <a:extLst>
              <a:ext uri="{FF2B5EF4-FFF2-40B4-BE49-F238E27FC236}">
                <a16:creationId xmlns:a16="http://schemas.microsoft.com/office/drawing/2014/main" id="{1F5ACE82-B399-423B-B6D5-AAB2897C72B4}"/>
              </a:ext>
            </a:extLst>
          </p:cNvPr>
          <p:cNvSpPr/>
          <p:nvPr userDrawn="1"/>
        </p:nvSpPr>
        <p:spPr>
          <a:xfrm>
            <a:off x="5660517" y="453961"/>
            <a:ext cx="1523" cy="1462"/>
          </a:xfrm>
          <a:custGeom>
            <a:avLst/>
            <a:gdLst>
              <a:gd name="connsiteX0" fmla="*/ 1524 w 1523"/>
              <a:gd name="connsiteY0" fmla="*/ 476 h 1462"/>
              <a:gd name="connsiteX1" fmla="*/ 571 w 1523"/>
              <a:gd name="connsiteY1" fmla="*/ 0 h 1462"/>
              <a:gd name="connsiteX2" fmla="*/ 0 w 1523"/>
              <a:gd name="connsiteY2" fmla="*/ 1333 h 1462"/>
              <a:gd name="connsiteX3" fmla="*/ 1524 w 1523"/>
              <a:gd name="connsiteY3" fmla="*/ 476 h 1462"/>
            </a:gdLst>
            <a:ahLst/>
            <a:cxnLst>
              <a:cxn ang="0">
                <a:pos x="connsiteX0" y="connsiteY0"/>
              </a:cxn>
              <a:cxn ang="0">
                <a:pos x="connsiteX1" y="connsiteY1"/>
              </a:cxn>
              <a:cxn ang="0">
                <a:pos x="connsiteX2" y="connsiteY2"/>
              </a:cxn>
              <a:cxn ang="0">
                <a:pos x="connsiteX3" y="connsiteY3"/>
              </a:cxn>
            </a:cxnLst>
            <a:rect l="l" t="t" r="r" b="b"/>
            <a:pathLst>
              <a:path w="1523" h="1462">
                <a:moveTo>
                  <a:pt x="1524" y="476"/>
                </a:moveTo>
                <a:cubicBezTo>
                  <a:pt x="1524" y="-762"/>
                  <a:pt x="476" y="1238"/>
                  <a:pt x="571" y="0"/>
                </a:cubicBezTo>
                <a:cubicBezTo>
                  <a:pt x="95" y="286"/>
                  <a:pt x="762" y="1333"/>
                  <a:pt x="0" y="1333"/>
                </a:cubicBezTo>
                <a:cubicBezTo>
                  <a:pt x="190" y="1905"/>
                  <a:pt x="1048" y="381"/>
                  <a:pt x="1524" y="476"/>
                </a:cubicBezTo>
                <a:close/>
              </a:path>
            </a:pathLst>
          </a:custGeom>
          <a:solidFill>
            <a:srgbClr val="237E85"/>
          </a:solidFill>
          <a:ln w="9525" cap="flat">
            <a:noFill/>
            <a:prstDash val="solid"/>
            <a:miter/>
          </a:ln>
        </p:spPr>
        <p:txBody>
          <a:bodyPr rtlCol="0" anchor="ctr"/>
          <a:lstStyle/>
          <a:p>
            <a:endParaRPr lang="en-US"/>
          </a:p>
        </p:txBody>
      </p:sp>
      <p:sp>
        <p:nvSpPr>
          <p:cNvPr id="1095" name="צורה חופשית: צורה 1068">
            <a:extLst>
              <a:ext uri="{FF2B5EF4-FFF2-40B4-BE49-F238E27FC236}">
                <a16:creationId xmlns:a16="http://schemas.microsoft.com/office/drawing/2014/main" id="{A797BD74-CCC0-41C1-8650-BF89750D56E1}"/>
              </a:ext>
            </a:extLst>
          </p:cNvPr>
          <p:cNvSpPr/>
          <p:nvPr userDrawn="1"/>
        </p:nvSpPr>
        <p:spPr>
          <a:xfrm>
            <a:off x="5661088" y="449294"/>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286"/>
                  <a:pt x="476" y="286"/>
                  <a:pt x="0" y="0"/>
                </a:cubicBezTo>
                <a:close/>
              </a:path>
            </a:pathLst>
          </a:custGeom>
          <a:solidFill>
            <a:srgbClr val="237E85"/>
          </a:solidFill>
          <a:ln w="9525" cap="flat">
            <a:noFill/>
            <a:prstDash val="solid"/>
            <a:miter/>
          </a:ln>
        </p:spPr>
        <p:txBody>
          <a:bodyPr rtlCol="0" anchor="ctr"/>
          <a:lstStyle/>
          <a:p>
            <a:endParaRPr lang="en-US"/>
          </a:p>
        </p:txBody>
      </p:sp>
      <p:sp>
        <p:nvSpPr>
          <p:cNvPr id="1096" name="צורה חופשית: צורה 1069">
            <a:extLst>
              <a:ext uri="{FF2B5EF4-FFF2-40B4-BE49-F238E27FC236}">
                <a16:creationId xmlns:a16="http://schemas.microsoft.com/office/drawing/2014/main" id="{11C26CE3-05FA-4393-BBC1-096DC792FAF5}"/>
              </a:ext>
            </a:extLst>
          </p:cNvPr>
          <p:cNvSpPr/>
          <p:nvPr userDrawn="1"/>
        </p:nvSpPr>
        <p:spPr>
          <a:xfrm>
            <a:off x="5648325" y="447415"/>
            <a:ext cx="1639" cy="1116"/>
          </a:xfrm>
          <a:custGeom>
            <a:avLst/>
            <a:gdLst>
              <a:gd name="connsiteX0" fmla="*/ 0 w 1639"/>
              <a:gd name="connsiteY0" fmla="*/ 164 h 1116"/>
              <a:gd name="connsiteX1" fmla="*/ 1429 w 1639"/>
              <a:gd name="connsiteY1" fmla="*/ 1116 h 1116"/>
              <a:gd name="connsiteX2" fmla="*/ 1048 w 1639"/>
              <a:gd name="connsiteY2" fmla="*/ 354 h 1116"/>
              <a:gd name="connsiteX3" fmla="*/ 0 w 1639"/>
              <a:gd name="connsiteY3" fmla="*/ 164 h 1116"/>
            </a:gdLst>
            <a:ahLst/>
            <a:cxnLst>
              <a:cxn ang="0">
                <a:pos x="connsiteX0" y="connsiteY0"/>
              </a:cxn>
              <a:cxn ang="0">
                <a:pos x="connsiteX1" y="connsiteY1"/>
              </a:cxn>
              <a:cxn ang="0">
                <a:pos x="connsiteX2" y="connsiteY2"/>
              </a:cxn>
              <a:cxn ang="0">
                <a:pos x="connsiteX3" y="connsiteY3"/>
              </a:cxn>
            </a:cxnLst>
            <a:rect l="l" t="t" r="r" b="b"/>
            <a:pathLst>
              <a:path w="1639" h="1116">
                <a:moveTo>
                  <a:pt x="0" y="164"/>
                </a:moveTo>
                <a:cubicBezTo>
                  <a:pt x="191" y="926"/>
                  <a:pt x="762" y="1021"/>
                  <a:pt x="1429" y="1116"/>
                </a:cubicBezTo>
                <a:cubicBezTo>
                  <a:pt x="2286" y="640"/>
                  <a:pt x="191" y="831"/>
                  <a:pt x="1048" y="354"/>
                </a:cubicBezTo>
                <a:cubicBezTo>
                  <a:pt x="1048" y="-598"/>
                  <a:pt x="476" y="735"/>
                  <a:pt x="0" y="164"/>
                </a:cubicBezTo>
                <a:close/>
              </a:path>
            </a:pathLst>
          </a:custGeom>
          <a:solidFill>
            <a:srgbClr val="237E85"/>
          </a:solidFill>
          <a:ln w="9525" cap="flat">
            <a:noFill/>
            <a:prstDash val="solid"/>
            <a:miter/>
          </a:ln>
        </p:spPr>
        <p:txBody>
          <a:bodyPr rtlCol="0" anchor="ctr"/>
          <a:lstStyle/>
          <a:p>
            <a:endParaRPr lang="en-US"/>
          </a:p>
        </p:txBody>
      </p:sp>
      <p:sp>
        <p:nvSpPr>
          <p:cNvPr id="1097" name="צורה חופשית: צורה 1070">
            <a:extLst>
              <a:ext uri="{FF2B5EF4-FFF2-40B4-BE49-F238E27FC236}">
                <a16:creationId xmlns:a16="http://schemas.microsoft.com/office/drawing/2014/main" id="{C2D5F67C-DF19-4148-80D9-B2284EAC3F36}"/>
              </a:ext>
            </a:extLst>
          </p:cNvPr>
          <p:cNvSpPr/>
          <p:nvPr userDrawn="1"/>
        </p:nvSpPr>
        <p:spPr>
          <a:xfrm>
            <a:off x="5632374" y="449103"/>
            <a:ext cx="4425" cy="1523"/>
          </a:xfrm>
          <a:custGeom>
            <a:avLst/>
            <a:gdLst>
              <a:gd name="connsiteX0" fmla="*/ 3378 w 4425"/>
              <a:gd name="connsiteY0" fmla="*/ 1333 h 1523"/>
              <a:gd name="connsiteX1" fmla="*/ 4425 w 4425"/>
              <a:gd name="connsiteY1" fmla="*/ 1524 h 1523"/>
              <a:gd name="connsiteX2" fmla="*/ 44 w 4425"/>
              <a:gd name="connsiteY2" fmla="*/ 0 h 1523"/>
              <a:gd name="connsiteX3" fmla="*/ 3378 w 4425"/>
              <a:gd name="connsiteY3" fmla="*/ 1333 h 1523"/>
            </a:gdLst>
            <a:ahLst/>
            <a:cxnLst>
              <a:cxn ang="0">
                <a:pos x="connsiteX0" y="connsiteY0"/>
              </a:cxn>
              <a:cxn ang="0">
                <a:pos x="connsiteX1" y="connsiteY1"/>
              </a:cxn>
              <a:cxn ang="0">
                <a:pos x="connsiteX2" y="connsiteY2"/>
              </a:cxn>
              <a:cxn ang="0">
                <a:pos x="connsiteX3" y="connsiteY3"/>
              </a:cxn>
            </a:cxnLst>
            <a:rect l="l" t="t" r="r" b="b"/>
            <a:pathLst>
              <a:path w="4425" h="1523">
                <a:moveTo>
                  <a:pt x="3378" y="1333"/>
                </a:moveTo>
                <a:lnTo>
                  <a:pt x="4425" y="1524"/>
                </a:lnTo>
                <a:cubicBezTo>
                  <a:pt x="2806" y="381"/>
                  <a:pt x="1092" y="571"/>
                  <a:pt x="44" y="0"/>
                </a:cubicBezTo>
                <a:cubicBezTo>
                  <a:pt x="-432" y="1429"/>
                  <a:pt x="3092" y="1048"/>
                  <a:pt x="3378" y="1333"/>
                </a:cubicBezTo>
                <a:close/>
              </a:path>
            </a:pathLst>
          </a:custGeom>
          <a:solidFill>
            <a:srgbClr val="237E85"/>
          </a:solidFill>
          <a:ln w="9525" cap="flat">
            <a:noFill/>
            <a:prstDash val="solid"/>
            <a:miter/>
          </a:ln>
        </p:spPr>
        <p:txBody>
          <a:bodyPr rtlCol="0" anchor="ctr"/>
          <a:lstStyle/>
          <a:p>
            <a:endParaRPr lang="en-US"/>
          </a:p>
        </p:txBody>
      </p:sp>
      <p:sp>
        <p:nvSpPr>
          <p:cNvPr id="1098" name="צורה חופשית: צורה 1071">
            <a:extLst>
              <a:ext uri="{FF2B5EF4-FFF2-40B4-BE49-F238E27FC236}">
                <a16:creationId xmlns:a16="http://schemas.microsoft.com/office/drawing/2014/main" id="{59FAFEED-7368-432D-A8C9-F5385B78EE35}"/>
              </a:ext>
            </a:extLst>
          </p:cNvPr>
          <p:cNvSpPr/>
          <p:nvPr userDrawn="1"/>
        </p:nvSpPr>
        <p:spPr>
          <a:xfrm>
            <a:off x="5663660" y="448627"/>
            <a:ext cx="1803" cy="1333"/>
          </a:xfrm>
          <a:custGeom>
            <a:avLst/>
            <a:gdLst>
              <a:gd name="connsiteX0" fmla="*/ 0 w 1803"/>
              <a:gd name="connsiteY0" fmla="*/ 0 h 1333"/>
              <a:gd name="connsiteX1" fmla="*/ 1620 w 1803"/>
              <a:gd name="connsiteY1" fmla="*/ 1334 h 1333"/>
              <a:gd name="connsiteX2" fmla="*/ 0 w 1803"/>
              <a:gd name="connsiteY2" fmla="*/ 0 h 1333"/>
            </a:gdLst>
            <a:ahLst/>
            <a:cxnLst>
              <a:cxn ang="0">
                <a:pos x="connsiteX0" y="connsiteY0"/>
              </a:cxn>
              <a:cxn ang="0">
                <a:pos x="connsiteX1" y="connsiteY1"/>
              </a:cxn>
              <a:cxn ang="0">
                <a:pos x="connsiteX2" y="connsiteY2"/>
              </a:cxn>
            </a:cxnLst>
            <a:rect l="l" t="t" r="r" b="b"/>
            <a:pathLst>
              <a:path w="1803" h="1333">
                <a:moveTo>
                  <a:pt x="0" y="0"/>
                </a:moveTo>
                <a:cubicBezTo>
                  <a:pt x="286" y="857"/>
                  <a:pt x="1238" y="1238"/>
                  <a:pt x="1620" y="1334"/>
                </a:cubicBezTo>
                <a:cubicBezTo>
                  <a:pt x="2381" y="0"/>
                  <a:pt x="571" y="95"/>
                  <a:pt x="0" y="0"/>
                </a:cubicBezTo>
                <a:close/>
              </a:path>
            </a:pathLst>
          </a:custGeom>
          <a:solidFill>
            <a:srgbClr val="237E85"/>
          </a:solidFill>
          <a:ln w="9525" cap="flat">
            <a:noFill/>
            <a:prstDash val="solid"/>
            <a:miter/>
          </a:ln>
        </p:spPr>
        <p:txBody>
          <a:bodyPr rtlCol="0" anchor="ctr"/>
          <a:lstStyle/>
          <a:p>
            <a:endParaRPr lang="en-US"/>
          </a:p>
        </p:txBody>
      </p:sp>
      <p:sp>
        <p:nvSpPr>
          <p:cNvPr id="1099" name="צורה חופשית: צורה 1072">
            <a:extLst>
              <a:ext uri="{FF2B5EF4-FFF2-40B4-BE49-F238E27FC236}">
                <a16:creationId xmlns:a16="http://schemas.microsoft.com/office/drawing/2014/main" id="{B601DD1B-40DB-47D2-8BBC-1667B9CE0893}"/>
              </a:ext>
            </a:extLst>
          </p:cNvPr>
          <p:cNvSpPr/>
          <p:nvPr userDrawn="1"/>
        </p:nvSpPr>
        <p:spPr>
          <a:xfrm>
            <a:off x="5678328" y="380714"/>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6" y="3239"/>
                  <a:pt x="285" y="952"/>
                  <a:pt x="476" y="0"/>
                </a:cubicBezTo>
                <a:cubicBezTo>
                  <a:pt x="-477" y="571"/>
                  <a:pt x="476" y="1429"/>
                  <a:pt x="0" y="3143"/>
                </a:cubicBezTo>
                <a:close/>
              </a:path>
            </a:pathLst>
          </a:custGeom>
          <a:solidFill>
            <a:srgbClr val="237E85"/>
          </a:solidFill>
          <a:ln w="9525" cap="flat">
            <a:noFill/>
            <a:prstDash val="solid"/>
            <a:miter/>
          </a:ln>
        </p:spPr>
        <p:txBody>
          <a:bodyPr rtlCol="0" anchor="ctr"/>
          <a:lstStyle/>
          <a:p>
            <a:endParaRPr lang="en-US"/>
          </a:p>
        </p:txBody>
      </p:sp>
      <p:sp>
        <p:nvSpPr>
          <p:cNvPr id="1100" name="צורה חופשית: צורה 1073">
            <a:extLst>
              <a:ext uri="{FF2B5EF4-FFF2-40B4-BE49-F238E27FC236}">
                <a16:creationId xmlns:a16="http://schemas.microsoft.com/office/drawing/2014/main" id="{264BBCE8-8659-40F2-87BF-34CD464663E2}"/>
              </a:ext>
            </a:extLst>
          </p:cNvPr>
          <p:cNvSpPr/>
          <p:nvPr userDrawn="1"/>
        </p:nvSpPr>
        <p:spPr>
          <a:xfrm>
            <a:off x="5642610" y="368712"/>
            <a:ext cx="1714" cy="734"/>
          </a:xfrm>
          <a:custGeom>
            <a:avLst/>
            <a:gdLst>
              <a:gd name="connsiteX0" fmla="*/ 1714 w 1714"/>
              <a:gd name="connsiteY0" fmla="*/ 667 h 734"/>
              <a:gd name="connsiteX1" fmla="*/ 0 w 1714"/>
              <a:gd name="connsiteY1" fmla="*/ 0 h 734"/>
              <a:gd name="connsiteX2" fmla="*/ 1714 w 1714"/>
              <a:gd name="connsiteY2" fmla="*/ 667 h 734"/>
            </a:gdLst>
            <a:ahLst/>
            <a:cxnLst>
              <a:cxn ang="0">
                <a:pos x="connsiteX0" y="connsiteY0"/>
              </a:cxn>
              <a:cxn ang="0">
                <a:pos x="connsiteX1" y="connsiteY1"/>
              </a:cxn>
              <a:cxn ang="0">
                <a:pos x="connsiteX2" y="connsiteY2"/>
              </a:cxn>
            </a:cxnLst>
            <a:rect l="l" t="t" r="r" b="b"/>
            <a:pathLst>
              <a:path w="1714" h="734">
                <a:moveTo>
                  <a:pt x="1714" y="667"/>
                </a:moveTo>
                <a:cubicBezTo>
                  <a:pt x="1619" y="-191"/>
                  <a:pt x="476" y="286"/>
                  <a:pt x="0" y="0"/>
                </a:cubicBezTo>
                <a:cubicBezTo>
                  <a:pt x="381" y="1048"/>
                  <a:pt x="952" y="667"/>
                  <a:pt x="1714" y="667"/>
                </a:cubicBezTo>
                <a:close/>
              </a:path>
            </a:pathLst>
          </a:custGeom>
          <a:solidFill>
            <a:srgbClr val="237E85"/>
          </a:solidFill>
          <a:ln w="9525" cap="flat">
            <a:noFill/>
            <a:prstDash val="solid"/>
            <a:miter/>
          </a:ln>
        </p:spPr>
        <p:txBody>
          <a:bodyPr rtlCol="0" anchor="ctr"/>
          <a:lstStyle/>
          <a:p>
            <a:endParaRPr lang="en-US"/>
          </a:p>
        </p:txBody>
      </p:sp>
      <p:sp>
        <p:nvSpPr>
          <p:cNvPr id="1101" name="צורה חופשית: צורה 1074">
            <a:extLst>
              <a:ext uri="{FF2B5EF4-FFF2-40B4-BE49-F238E27FC236}">
                <a16:creationId xmlns:a16="http://schemas.microsoft.com/office/drawing/2014/main" id="{21EBBBF0-5295-4367-A3BD-A77A9457C66C}"/>
              </a:ext>
            </a:extLst>
          </p:cNvPr>
          <p:cNvSpPr/>
          <p:nvPr userDrawn="1"/>
        </p:nvSpPr>
        <p:spPr>
          <a:xfrm>
            <a:off x="5374290" y="475868"/>
            <a:ext cx="9525" cy="42"/>
          </a:xfrm>
          <a:custGeom>
            <a:avLst/>
            <a:gdLst>
              <a:gd name="connsiteX0" fmla="*/ 0 w 9525"/>
              <a:gd name="connsiteY0" fmla="*/ 0 h 42"/>
              <a:gd name="connsiteX1" fmla="*/ 0 w 9525"/>
              <a:gd name="connsiteY1" fmla="*/ 0 h 42"/>
              <a:gd name="connsiteX2" fmla="*/ 0 w 9525"/>
              <a:gd name="connsiteY2" fmla="*/ 0 h 42"/>
              <a:gd name="connsiteX3" fmla="*/ 0 w 9525"/>
              <a:gd name="connsiteY3" fmla="*/ 0 h 42"/>
            </a:gdLst>
            <a:ahLst/>
            <a:cxnLst>
              <a:cxn ang="0">
                <a:pos x="connsiteX0" y="connsiteY0"/>
              </a:cxn>
              <a:cxn ang="0">
                <a:pos x="connsiteX1" y="connsiteY1"/>
              </a:cxn>
              <a:cxn ang="0">
                <a:pos x="connsiteX2" y="connsiteY2"/>
              </a:cxn>
              <a:cxn ang="0">
                <a:pos x="connsiteX3" y="connsiteY3"/>
              </a:cxn>
            </a:cxnLst>
            <a:rect l="l" t="t" r="r" b="b"/>
            <a:pathLst>
              <a:path w="9525" h="42">
                <a:moveTo>
                  <a:pt x="0" y="0"/>
                </a:moveTo>
                <a:cubicBezTo>
                  <a:pt x="0" y="0"/>
                  <a:pt x="0" y="0"/>
                  <a:pt x="0" y="0"/>
                </a:cubicBezTo>
                <a:cubicBezTo>
                  <a:pt x="0" y="95"/>
                  <a:pt x="0" y="0"/>
                  <a:pt x="0" y="0"/>
                </a:cubicBezTo>
                <a:lnTo>
                  <a:pt x="0" y="0"/>
                </a:lnTo>
                <a:close/>
              </a:path>
            </a:pathLst>
          </a:custGeom>
          <a:solidFill>
            <a:srgbClr val="237E85"/>
          </a:solidFill>
          <a:ln w="9525" cap="flat">
            <a:noFill/>
            <a:prstDash val="solid"/>
            <a:miter/>
          </a:ln>
        </p:spPr>
        <p:txBody>
          <a:bodyPr rtlCol="0" anchor="ctr"/>
          <a:lstStyle/>
          <a:p>
            <a:endParaRPr lang="en-US"/>
          </a:p>
        </p:txBody>
      </p:sp>
      <p:sp>
        <p:nvSpPr>
          <p:cNvPr id="1102" name="צורה חופשית: צורה 1075">
            <a:extLst>
              <a:ext uri="{FF2B5EF4-FFF2-40B4-BE49-F238E27FC236}">
                <a16:creationId xmlns:a16="http://schemas.microsoft.com/office/drawing/2014/main" id="{E5ACF8A5-E562-4193-AE6A-3A9F35FFBE07}"/>
              </a:ext>
            </a:extLst>
          </p:cNvPr>
          <p:cNvSpPr/>
          <p:nvPr userDrawn="1"/>
        </p:nvSpPr>
        <p:spPr>
          <a:xfrm>
            <a:off x="5395620" y="475011"/>
            <a:ext cx="1625" cy="1809"/>
          </a:xfrm>
          <a:custGeom>
            <a:avLst/>
            <a:gdLst>
              <a:gd name="connsiteX0" fmla="*/ 1625 w 1625"/>
              <a:gd name="connsiteY0" fmla="*/ 762 h 1809"/>
              <a:gd name="connsiteX1" fmla="*/ 292 w 1625"/>
              <a:gd name="connsiteY1" fmla="*/ 0 h 1809"/>
              <a:gd name="connsiteX2" fmla="*/ 6 w 1625"/>
              <a:gd name="connsiteY2" fmla="*/ 1048 h 1809"/>
              <a:gd name="connsiteX3" fmla="*/ 1435 w 1625"/>
              <a:gd name="connsiteY3" fmla="*/ 1810 h 1809"/>
              <a:gd name="connsiteX4" fmla="*/ 1244 w 1625"/>
              <a:gd name="connsiteY4" fmla="*/ 1143 h 1809"/>
              <a:gd name="connsiteX5" fmla="*/ 1625 w 162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 h="1809">
                <a:moveTo>
                  <a:pt x="1625" y="762"/>
                </a:moveTo>
                <a:cubicBezTo>
                  <a:pt x="1435" y="0"/>
                  <a:pt x="578" y="762"/>
                  <a:pt x="292" y="0"/>
                </a:cubicBezTo>
                <a:cubicBezTo>
                  <a:pt x="387" y="1048"/>
                  <a:pt x="672" y="1048"/>
                  <a:pt x="6" y="1048"/>
                </a:cubicBezTo>
                <a:cubicBezTo>
                  <a:pt x="-89" y="1524"/>
                  <a:pt x="1054" y="1619"/>
                  <a:pt x="1435" y="1810"/>
                </a:cubicBezTo>
                <a:cubicBezTo>
                  <a:pt x="1435" y="1524"/>
                  <a:pt x="1339" y="1143"/>
                  <a:pt x="1244" y="1143"/>
                </a:cubicBezTo>
                <a:cubicBezTo>
                  <a:pt x="1244" y="667"/>
                  <a:pt x="1435" y="857"/>
                  <a:pt x="1625" y="762"/>
                </a:cubicBezTo>
                <a:close/>
              </a:path>
            </a:pathLst>
          </a:custGeom>
          <a:solidFill>
            <a:srgbClr val="237E85"/>
          </a:solidFill>
          <a:ln w="9525" cap="flat">
            <a:noFill/>
            <a:prstDash val="solid"/>
            <a:miter/>
          </a:ln>
        </p:spPr>
        <p:txBody>
          <a:bodyPr rtlCol="0" anchor="ctr"/>
          <a:lstStyle/>
          <a:p>
            <a:endParaRPr lang="en-US"/>
          </a:p>
        </p:txBody>
      </p:sp>
      <p:sp>
        <p:nvSpPr>
          <p:cNvPr id="1103" name="צורה חופשית: צורה 1076">
            <a:extLst>
              <a:ext uri="{FF2B5EF4-FFF2-40B4-BE49-F238E27FC236}">
                <a16:creationId xmlns:a16="http://schemas.microsoft.com/office/drawing/2014/main" id="{D31DB80F-D40B-4E23-AAC4-5BAD4D4A8A84}"/>
              </a:ext>
            </a:extLst>
          </p:cNvPr>
          <p:cNvSpPr/>
          <p:nvPr userDrawn="1"/>
        </p:nvSpPr>
        <p:spPr>
          <a:xfrm>
            <a:off x="5374290" y="475392"/>
            <a:ext cx="95" cy="476"/>
          </a:xfrm>
          <a:custGeom>
            <a:avLst/>
            <a:gdLst>
              <a:gd name="connsiteX0" fmla="*/ 95 w 95"/>
              <a:gd name="connsiteY0" fmla="*/ 0 h 476"/>
              <a:gd name="connsiteX1" fmla="*/ 0 w 95"/>
              <a:gd name="connsiteY1" fmla="*/ 476 h 476"/>
              <a:gd name="connsiteX2" fmla="*/ 0 w 95"/>
              <a:gd name="connsiteY2" fmla="*/ 476 h 476"/>
              <a:gd name="connsiteX3" fmla="*/ 95 w 95"/>
              <a:gd name="connsiteY3" fmla="*/ 0 h 476"/>
            </a:gdLst>
            <a:ahLst/>
            <a:cxnLst>
              <a:cxn ang="0">
                <a:pos x="connsiteX0" y="connsiteY0"/>
              </a:cxn>
              <a:cxn ang="0">
                <a:pos x="connsiteX1" y="connsiteY1"/>
              </a:cxn>
              <a:cxn ang="0">
                <a:pos x="connsiteX2" y="connsiteY2"/>
              </a:cxn>
              <a:cxn ang="0">
                <a:pos x="connsiteX3" y="connsiteY3"/>
              </a:cxn>
            </a:cxnLst>
            <a:rect l="l" t="t" r="r" b="b"/>
            <a:pathLst>
              <a:path w="95" h="476">
                <a:moveTo>
                  <a:pt x="95" y="0"/>
                </a:moveTo>
                <a:cubicBezTo>
                  <a:pt x="95" y="286"/>
                  <a:pt x="95" y="381"/>
                  <a:pt x="0" y="476"/>
                </a:cubicBezTo>
                <a:lnTo>
                  <a:pt x="0" y="476"/>
                </a:lnTo>
                <a:cubicBezTo>
                  <a:pt x="95" y="286"/>
                  <a:pt x="95" y="95"/>
                  <a:pt x="95" y="0"/>
                </a:cubicBezTo>
                <a:close/>
              </a:path>
            </a:pathLst>
          </a:custGeom>
          <a:solidFill>
            <a:srgbClr val="237E85"/>
          </a:solidFill>
          <a:ln w="9525" cap="flat">
            <a:noFill/>
            <a:prstDash val="solid"/>
            <a:miter/>
          </a:ln>
        </p:spPr>
        <p:txBody>
          <a:bodyPr rtlCol="0" anchor="ctr"/>
          <a:lstStyle/>
          <a:p>
            <a:endParaRPr lang="en-US"/>
          </a:p>
        </p:txBody>
      </p:sp>
      <p:sp>
        <p:nvSpPr>
          <p:cNvPr id="1104" name="צורה חופשית: צורה 1077">
            <a:extLst>
              <a:ext uri="{FF2B5EF4-FFF2-40B4-BE49-F238E27FC236}">
                <a16:creationId xmlns:a16="http://schemas.microsoft.com/office/drawing/2014/main" id="{41D75DDC-A853-4F78-8809-0AC147A0BE43}"/>
              </a:ext>
            </a:extLst>
          </p:cNvPr>
          <p:cNvSpPr/>
          <p:nvPr userDrawn="1"/>
        </p:nvSpPr>
        <p:spPr>
          <a:xfrm>
            <a:off x="5397912" y="476535"/>
            <a:ext cx="2205" cy="1143"/>
          </a:xfrm>
          <a:custGeom>
            <a:avLst/>
            <a:gdLst>
              <a:gd name="connsiteX0" fmla="*/ 0 w 2205"/>
              <a:gd name="connsiteY0" fmla="*/ 0 h 1143"/>
              <a:gd name="connsiteX1" fmla="*/ 2191 w 2205"/>
              <a:gd name="connsiteY1" fmla="*/ 1143 h 1143"/>
              <a:gd name="connsiteX2" fmla="*/ 0 w 2205"/>
              <a:gd name="connsiteY2" fmla="*/ 0 h 1143"/>
            </a:gdLst>
            <a:ahLst/>
            <a:cxnLst>
              <a:cxn ang="0">
                <a:pos x="connsiteX0" y="connsiteY0"/>
              </a:cxn>
              <a:cxn ang="0">
                <a:pos x="connsiteX1" y="connsiteY1"/>
              </a:cxn>
              <a:cxn ang="0">
                <a:pos x="connsiteX2" y="connsiteY2"/>
              </a:cxn>
            </a:cxnLst>
            <a:rect l="l" t="t" r="r" b="b"/>
            <a:pathLst>
              <a:path w="2205" h="1143">
                <a:moveTo>
                  <a:pt x="0" y="0"/>
                </a:moveTo>
                <a:cubicBezTo>
                  <a:pt x="190" y="1810"/>
                  <a:pt x="1810" y="-95"/>
                  <a:pt x="2191" y="1143"/>
                </a:cubicBezTo>
                <a:cubicBezTo>
                  <a:pt x="2381" y="-952"/>
                  <a:pt x="667" y="953"/>
                  <a:pt x="0" y="0"/>
                </a:cubicBezTo>
                <a:close/>
              </a:path>
            </a:pathLst>
          </a:custGeom>
          <a:solidFill>
            <a:srgbClr val="237E85"/>
          </a:solidFill>
          <a:ln w="9525" cap="flat">
            <a:noFill/>
            <a:prstDash val="solid"/>
            <a:miter/>
          </a:ln>
        </p:spPr>
        <p:txBody>
          <a:bodyPr rtlCol="0" anchor="ctr"/>
          <a:lstStyle/>
          <a:p>
            <a:endParaRPr lang="en-US"/>
          </a:p>
        </p:txBody>
      </p:sp>
      <p:sp>
        <p:nvSpPr>
          <p:cNvPr id="1105" name="צורה חופשית: צורה 1078">
            <a:extLst>
              <a:ext uri="{FF2B5EF4-FFF2-40B4-BE49-F238E27FC236}">
                <a16:creationId xmlns:a16="http://schemas.microsoft.com/office/drawing/2014/main" id="{FFFD5C6E-93F4-4927-A8A7-D31B7870D46B}"/>
              </a:ext>
            </a:extLst>
          </p:cNvPr>
          <p:cNvSpPr/>
          <p:nvPr userDrawn="1"/>
        </p:nvSpPr>
        <p:spPr>
          <a:xfrm>
            <a:off x="5374290" y="475964"/>
            <a:ext cx="9525" cy="380"/>
          </a:xfrm>
          <a:custGeom>
            <a:avLst/>
            <a:gdLst>
              <a:gd name="connsiteX0" fmla="*/ 0 w 9525"/>
              <a:gd name="connsiteY0" fmla="*/ 95 h 380"/>
              <a:gd name="connsiteX1" fmla="*/ 0 w 9525"/>
              <a:gd name="connsiteY1" fmla="*/ 0 h 380"/>
              <a:gd name="connsiteX2" fmla="*/ 0 w 9525"/>
              <a:gd name="connsiteY2" fmla="*/ 381 h 380"/>
              <a:gd name="connsiteX3" fmla="*/ 0 w 9525"/>
              <a:gd name="connsiteY3" fmla="*/ 95 h 380"/>
              <a:gd name="connsiteX4" fmla="*/ 0 w 9525"/>
              <a:gd name="connsiteY4" fmla="*/ 95 h 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380">
                <a:moveTo>
                  <a:pt x="0" y="95"/>
                </a:moveTo>
                <a:cubicBezTo>
                  <a:pt x="0" y="0"/>
                  <a:pt x="0" y="0"/>
                  <a:pt x="0" y="0"/>
                </a:cubicBezTo>
                <a:cubicBezTo>
                  <a:pt x="0" y="95"/>
                  <a:pt x="0" y="286"/>
                  <a:pt x="0" y="381"/>
                </a:cubicBezTo>
                <a:cubicBezTo>
                  <a:pt x="0" y="286"/>
                  <a:pt x="0" y="191"/>
                  <a:pt x="0" y="95"/>
                </a:cubicBezTo>
                <a:cubicBezTo>
                  <a:pt x="0" y="95"/>
                  <a:pt x="0" y="95"/>
                  <a:pt x="0" y="95"/>
                </a:cubicBezTo>
                <a:close/>
              </a:path>
            </a:pathLst>
          </a:custGeom>
          <a:solidFill>
            <a:srgbClr val="237E85"/>
          </a:solidFill>
          <a:ln w="9525" cap="flat">
            <a:noFill/>
            <a:prstDash val="solid"/>
            <a:miter/>
          </a:ln>
        </p:spPr>
        <p:txBody>
          <a:bodyPr rtlCol="0" anchor="ctr"/>
          <a:lstStyle/>
          <a:p>
            <a:endParaRPr lang="en-US"/>
          </a:p>
        </p:txBody>
      </p:sp>
      <p:sp>
        <p:nvSpPr>
          <p:cNvPr id="1106" name="צורה חופשית: צורה 1079">
            <a:extLst>
              <a:ext uri="{FF2B5EF4-FFF2-40B4-BE49-F238E27FC236}">
                <a16:creationId xmlns:a16="http://schemas.microsoft.com/office/drawing/2014/main" id="{91D269F6-A742-49D7-B012-0EC3332B2D01}"/>
              </a:ext>
            </a:extLst>
          </p:cNvPr>
          <p:cNvSpPr/>
          <p:nvPr userDrawn="1"/>
        </p:nvSpPr>
        <p:spPr>
          <a:xfrm>
            <a:off x="5378481" y="470355"/>
            <a:ext cx="3249" cy="846"/>
          </a:xfrm>
          <a:custGeom>
            <a:avLst/>
            <a:gdLst>
              <a:gd name="connsiteX0" fmla="*/ 762 w 3249"/>
              <a:gd name="connsiteY0" fmla="*/ 84 h 846"/>
              <a:gd name="connsiteX1" fmla="*/ 0 w 3249"/>
              <a:gd name="connsiteY1" fmla="*/ 84 h 846"/>
              <a:gd name="connsiteX2" fmla="*/ 3239 w 3249"/>
              <a:gd name="connsiteY2" fmla="*/ 846 h 846"/>
              <a:gd name="connsiteX3" fmla="*/ 762 w 3249"/>
              <a:gd name="connsiteY3" fmla="*/ 84 h 846"/>
            </a:gdLst>
            <a:ahLst/>
            <a:cxnLst>
              <a:cxn ang="0">
                <a:pos x="connsiteX0" y="connsiteY0"/>
              </a:cxn>
              <a:cxn ang="0">
                <a:pos x="connsiteX1" y="connsiteY1"/>
              </a:cxn>
              <a:cxn ang="0">
                <a:pos x="connsiteX2" y="connsiteY2"/>
              </a:cxn>
              <a:cxn ang="0">
                <a:pos x="connsiteX3" y="connsiteY3"/>
              </a:cxn>
            </a:cxnLst>
            <a:rect l="l" t="t" r="r" b="b"/>
            <a:pathLst>
              <a:path w="3249" h="846">
                <a:moveTo>
                  <a:pt x="762" y="84"/>
                </a:moveTo>
                <a:lnTo>
                  <a:pt x="0" y="84"/>
                </a:lnTo>
                <a:cubicBezTo>
                  <a:pt x="1238" y="941"/>
                  <a:pt x="2381" y="465"/>
                  <a:pt x="3239" y="846"/>
                </a:cubicBezTo>
                <a:cubicBezTo>
                  <a:pt x="3429" y="-583"/>
                  <a:pt x="1048" y="275"/>
                  <a:pt x="762" y="84"/>
                </a:cubicBezTo>
                <a:close/>
              </a:path>
            </a:pathLst>
          </a:custGeom>
          <a:solidFill>
            <a:srgbClr val="237E85"/>
          </a:solidFill>
          <a:ln w="9525" cap="flat">
            <a:noFill/>
            <a:prstDash val="solid"/>
            <a:miter/>
          </a:ln>
        </p:spPr>
        <p:txBody>
          <a:bodyPr rtlCol="0" anchor="ctr"/>
          <a:lstStyle/>
          <a:p>
            <a:endParaRPr lang="en-US"/>
          </a:p>
        </p:txBody>
      </p:sp>
      <p:sp>
        <p:nvSpPr>
          <p:cNvPr id="1107" name="צורה חופשית: צורה 1080">
            <a:extLst>
              <a:ext uri="{FF2B5EF4-FFF2-40B4-BE49-F238E27FC236}">
                <a16:creationId xmlns:a16="http://schemas.microsoft.com/office/drawing/2014/main" id="{79DBAA42-3C36-4368-8B7F-A9C70380B75F}"/>
              </a:ext>
            </a:extLst>
          </p:cNvPr>
          <p:cNvSpPr/>
          <p:nvPr userDrawn="1"/>
        </p:nvSpPr>
        <p:spPr>
          <a:xfrm>
            <a:off x="5384387" y="470820"/>
            <a:ext cx="17621" cy="5048"/>
          </a:xfrm>
          <a:custGeom>
            <a:avLst/>
            <a:gdLst>
              <a:gd name="connsiteX0" fmla="*/ 2000 w 17621"/>
              <a:gd name="connsiteY0" fmla="*/ 1143 h 5048"/>
              <a:gd name="connsiteX1" fmla="*/ 17622 w 17621"/>
              <a:gd name="connsiteY1" fmla="*/ 5048 h 5048"/>
              <a:gd name="connsiteX2" fmla="*/ 0 w 17621"/>
              <a:gd name="connsiteY2" fmla="*/ 0 h 5048"/>
              <a:gd name="connsiteX3" fmla="*/ 2000 w 17621"/>
              <a:gd name="connsiteY3" fmla="*/ 1143 h 5048"/>
            </a:gdLst>
            <a:ahLst/>
            <a:cxnLst>
              <a:cxn ang="0">
                <a:pos x="connsiteX0" y="connsiteY0"/>
              </a:cxn>
              <a:cxn ang="0">
                <a:pos x="connsiteX1" y="connsiteY1"/>
              </a:cxn>
              <a:cxn ang="0">
                <a:pos x="connsiteX2" y="connsiteY2"/>
              </a:cxn>
              <a:cxn ang="0">
                <a:pos x="connsiteX3" y="connsiteY3"/>
              </a:cxn>
            </a:cxnLst>
            <a:rect l="l" t="t" r="r" b="b"/>
            <a:pathLst>
              <a:path w="17621" h="5048">
                <a:moveTo>
                  <a:pt x="2000" y="1143"/>
                </a:moveTo>
                <a:cubicBezTo>
                  <a:pt x="7239" y="2572"/>
                  <a:pt x="12764" y="4096"/>
                  <a:pt x="17622" y="5048"/>
                </a:cubicBezTo>
                <a:cubicBezTo>
                  <a:pt x="12668" y="2191"/>
                  <a:pt x="5525" y="1905"/>
                  <a:pt x="0" y="0"/>
                </a:cubicBezTo>
                <a:cubicBezTo>
                  <a:pt x="286" y="1333"/>
                  <a:pt x="1238" y="952"/>
                  <a:pt x="2000" y="1143"/>
                </a:cubicBezTo>
                <a:close/>
              </a:path>
            </a:pathLst>
          </a:custGeom>
          <a:solidFill>
            <a:srgbClr val="237E85"/>
          </a:solidFill>
          <a:ln w="9525" cap="flat">
            <a:noFill/>
            <a:prstDash val="solid"/>
            <a:miter/>
          </a:ln>
        </p:spPr>
        <p:txBody>
          <a:bodyPr rtlCol="0" anchor="ctr"/>
          <a:lstStyle/>
          <a:p>
            <a:endParaRPr lang="en-US"/>
          </a:p>
        </p:txBody>
      </p:sp>
      <p:sp>
        <p:nvSpPr>
          <p:cNvPr id="1108" name="צורה חופשית: צורה 1081">
            <a:extLst>
              <a:ext uri="{FF2B5EF4-FFF2-40B4-BE49-F238E27FC236}">
                <a16:creationId xmlns:a16="http://schemas.microsoft.com/office/drawing/2014/main" id="{8C49CABD-318E-4287-ABDE-E4BB1AD25663}"/>
              </a:ext>
            </a:extLst>
          </p:cNvPr>
          <p:cNvSpPr/>
          <p:nvPr userDrawn="1"/>
        </p:nvSpPr>
        <p:spPr>
          <a:xfrm>
            <a:off x="5440775" y="478250"/>
            <a:ext cx="380" cy="109"/>
          </a:xfrm>
          <a:custGeom>
            <a:avLst/>
            <a:gdLst>
              <a:gd name="connsiteX0" fmla="*/ 0 w 380"/>
              <a:gd name="connsiteY0" fmla="*/ 0 h 109"/>
              <a:gd name="connsiteX1" fmla="*/ 381 w 380"/>
              <a:gd name="connsiteY1" fmla="*/ 0 h 109"/>
              <a:gd name="connsiteX2" fmla="*/ 0 w 380"/>
              <a:gd name="connsiteY2" fmla="*/ 0 h 109"/>
            </a:gdLst>
            <a:ahLst/>
            <a:cxnLst>
              <a:cxn ang="0">
                <a:pos x="connsiteX0" y="connsiteY0"/>
              </a:cxn>
              <a:cxn ang="0">
                <a:pos x="connsiteX1" y="connsiteY1"/>
              </a:cxn>
              <a:cxn ang="0">
                <a:pos x="connsiteX2" y="connsiteY2"/>
              </a:cxn>
            </a:cxnLst>
            <a:rect l="l" t="t" r="r" b="b"/>
            <a:pathLst>
              <a:path w="380" h="109">
                <a:moveTo>
                  <a:pt x="0" y="0"/>
                </a:moveTo>
                <a:cubicBezTo>
                  <a:pt x="95" y="0"/>
                  <a:pt x="285" y="0"/>
                  <a:pt x="381" y="0"/>
                </a:cubicBezTo>
                <a:cubicBezTo>
                  <a:pt x="285" y="191"/>
                  <a:pt x="95" y="95"/>
                  <a:pt x="0" y="0"/>
                </a:cubicBezTo>
                <a:close/>
              </a:path>
            </a:pathLst>
          </a:custGeom>
          <a:solidFill>
            <a:srgbClr val="237E85"/>
          </a:solidFill>
          <a:ln w="9525" cap="flat">
            <a:noFill/>
            <a:prstDash val="solid"/>
            <a:miter/>
          </a:ln>
        </p:spPr>
        <p:txBody>
          <a:bodyPr rtlCol="0" anchor="ctr"/>
          <a:lstStyle/>
          <a:p>
            <a:endParaRPr lang="en-US"/>
          </a:p>
        </p:txBody>
      </p:sp>
      <p:sp>
        <p:nvSpPr>
          <p:cNvPr id="1109" name="צורה חופשית: צורה 1082">
            <a:extLst>
              <a:ext uri="{FF2B5EF4-FFF2-40B4-BE49-F238E27FC236}">
                <a16:creationId xmlns:a16="http://schemas.microsoft.com/office/drawing/2014/main" id="{8DD50F46-FBE5-43D1-B305-24A2A723C786}"/>
              </a:ext>
            </a:extLst>
          </p:cNvPr>
          <p:cNvSpPr/>
          <p:nvPr userDrawn="1"/>
        </p:nvSpPr>
        <p:spPr>
          <a:xfrm>
            <a:off x="5386279" y="473106"/>
            <a:ext cx="3060" cy="1658"/>
          </a:xfrm>
          <a:custGeom>
            <a:avLst/>
            <a:gdLst>
              <a:gd name="connsiteX0" fmla="*/ 1155 w 3060"/>
              <a:gd name="connsiteY0" fmla="*/ 1334 h 1658"/>
              <a:gd name="connsiteX1" fmla="*/ 3061 w 3060"/>
              <a:gd name="connsiteY1" fmla="*/ 1429 h 1658"/>
              <a:gd name="connsiteX2" fmla="*/ 2870 w 3060"/>
              <a:gd name="connsiteY2" fmla="*/ 0 h 1658"/>
              <a:gd name="connsiteX3" fmla="*/ 108 w 3060"/>
              <a:gd name="connsiteY3" fmla="*/ 953 h 1658"/>
              <a:gd name="connsiteX4" fmla="*/ 1155 w 3060"/>
              <a:gd name="connsiteY4" fmla="*/ 1334 h 1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 h="1658">
                <a:moveTo>
                  <a:pt x="1155" y="1334"/>
                </a:moveTo>
                <a:cubicBezTo>
                  <a:pt x="1918" y="1524"/>
                  <a:pt x="2680" y="1905"/>
                  <a:pt x="3061" y="1429"/>
                </a:cubicBezTo>
                <a:cubicBezTo>
                  <a:pt x="2965" y="857"/>
                  <a:pt x="2870" y="572"/>
                  <a:pt x="2870" y="0"/>
                </a:cubicBezTo>
                <a:cubicBezTo>
                  <a:pt x="2203" y="1238"/>
                  <a:pt x="1441" y="1048"/>
                  <a:pt x="108" y="953"/>
                </a:cubicBezTo>
                <a:cubicBezTo>
                  <a:pt x="-368" y="1619"/>
                  <a:pt x="870" y="1334"/>
                  <a:pt x="1155" y="1334"/>
                </a:cubicBezTo>
                <a:close/>
              </a:path>
            </a:pathLst>
          </a:custGeom>
          <a:solidFill>
            <a:srgbClr val="237E85"/>
          </a:solidFill>
          <a:ln w="9525" cap="flat">
            <a:noFill/>
            <a:prstDash val="solid"/>
            <a:miter/>
          </a:ln>
        </p:spPr>
        <p:txBody>
          <a:bodyPr rtlCol="0" anchor="ctr"/>
          <a:lstStyle/>
          <a:p>
            <a:endParaRPr lang="en-US"/>
          </a:p>
        </p:txBody>
      </p:sp>
      <p:sp>
        <p:nvSpPr>
          <p:cNvPr id="1110" name="צורה חופשית: צורה 1083">
            <a:extLst>
              <a:ext uri="{FF2B5EF4-FFF2-40B4-BE49-F238E27FC236}">
                <a16:creationId xmlns:a16="http://schemas.microsoft.com/office/drawing/2014/main" id="{7739AE8A-0377-4FDB-9164-E8425F251BF9}"/>
              </a:ext>
            </a:extLst>
          </p:cNvPr>
          <p:cNvSpPr/>
          <p:nvPr userDrawn="1"/>
        </p:nvSpPr>
        <p:spPr>
          <a:xfrm>
            <a:off x="5367908" y="498062"/>
            <a:ext cx="95" cy="190"/>
          </a:xfrm>
          <a:custGeom>
            <a:avLst/>
            <a:gdLst>
              <a:gd name="connsiteX0" fmla="*/ 0 w 95"/>
              <a:gd name="connsiteY0" fmla="*/ 191 h 190"/>
              <a:gd name="connsiteX1" fmla="*/ 0 w 95"/>
              <a:gd name="connsiteY1" fmla="*/ 191 h 190"/>
              <a:gd name="connsiteX2" fmla="*/ 95 w 95"/>
              <a:gd name="connsiteY2" fmla="*/ 0 h 190"/>
              <a:gd name="connsiteX3" fmla="*/ 95 w 95"/>
              <a:gd name="connsiteY3" fmla="*/ 0 h 190"/>
              <a:gd name="connsiteX4" fmla="*/ 0 w 95"/>
              <a:gd name="connsiteY4" fmla="*/ 191 h 190"/>
              <a:gd name="connsiteX5" fmla="*/ 0 w 95"/>
              <a:gd name="connsiteY5" fmla="*/ 191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 h="190">
                <a:moveTo>
                  <a:pt x="0" y="191"/>
                </a:moveTo>
                <a:cubicBezTo>
                  <a:pt x="0" y="191"/>
                  <a:pt x="0" y="191"/>
                  <a:pt x="0" y="191"/>
                </a:cubicBezTo>
                <a:cubicBezTo>
                  <a:pt x="0" y="95"/>
                  <a:pt x="95" y="95"/>
                  <a:pt x="95" y="0"/>
                </a:cubicBezTo>
                <a:cubicBezTo>
                  <a:pt x="95" y="0"/>
                  <a:pt x="95" y="0"/>
                  <a:pt x="95" y="0"/>
                </a:cubicBezTo>
                <a:cubicBezTo>
                  <a:pt x="95" y="95"/>
                  <a:pt x="0" y="95"/>
                  <a:pt x="0" y="191"/>
                </a:cubicBezTo>
                <a:cubicBezTo>
                  <a:pt x="0" y="191"/>
                  <a:pt x="0" y="191"/>
                  <a:pt x="0" y="191"/>
                </a:cubicBezTo>
                <a:close/>
              </a:path>
            </a:pathLst>
          </a:custGeom>
          <a:solidFill>
            <a:srgbClr val="237E85"/>
          </a:solidFill>
          <a:ln w="9525" cap="flat">
            <a:noFill/>
            <a:prstDash val="solid"/>
            <a:miter/>
          </a:ln>
        </p:spPr>
        <p:txBody>
          <a:bodyPr rtlCol="0" anchor="ctr"/>
          <a:lstStyle/>
          <a:p>
            <a:endParaRPr lang="en-US"/>
          </a:p>
        </p:txBody>
      </p:sp>
      <p:sp>
        <p:nvSpPr>
          <p:cNvPr id="1111" name="צורה חופשית: צורה 1084">
            <a:extLst>
              <a:ext uri="{FF2B5EF4-FFF2-40B4-BE49-F238E27FC236}">
                <a16:creationId xmlns:a16="http://schemas.microsoft.com/office/drawing/2014/main" id="{621F83D2-DBDD-4ED6-830F-E9DDCB6CB06F}"/>
              </a:ext>
            </a:extLst>
          </p:cNvPr>
          <p:cNvSpPr/>
          <p:nvPr userDrawn="1"/>
        </p:nvSpPr>
        <p:spPr>
          <a:xfrm>
            <a:off x="5368289" y="496919"/>
            <a:ext cx="286" cy="571"/>
          </a:xfrm>
          <a:custGeom>
            <a:avLst/>
            <a:gdLst>
              <a:gd name="connsiteX0" fmla="*/ 95 w 286"/>
              <a:gd name="connsiteY0" fmla="*/ 476 h 571"/>
              <a:gd name="connsiteX1" fmla="*/ 0 w 286"/>
              <a:gd name="connsiteY1" fmla="*/ 572 h 571"/>
              <a:gd name="connsiteX2" fmla="*/ 286 w 286"/>
              <a:gd name="connsiteY2" fmla="*/ 95 h 571"/>
              <a:gd name="connsiteX3" fmla="*/ 286 w 286"/>
              <a:gd name="connsiteY3" fmla="*/ 0 h 571"/>
              <a:gd name="connsiteX4" fmla="*/ 95 w 286"/>
              <a:gd name="connsiteY4" fmla="*/ 476 h 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 h="571">
                <a:moveTo>
                  <a:pt x="95" y="476"/>
                </a:moveTo>
                <a:cubicBezTo>
                  <a:pt x="95" y="476"/>
                  <a:pt x="95" y="572"/>
                  <a:pt x="0" y="572"/>
                </a:cubicBezTo>
                <a:cubicBezTo>
                  <a:pt x="95" y="381"/>
                  <a:pt x="191" y="286"/>
                  <a:pt x="286" y="95"/>
                </a:cubicBezTo>
                <a:cubicBezTo>
                  <a:pt x="286" y="95"/>
                  <a:pt x="286" y="0"/>
                  <a:pt x="286" y="0"/>
                </a:cubicBezTo>
                <a:cubicBezTo>
                  <a:pt x="191" y="286"/>
                  <a:pt x="95" y="381"/>
                  <a:pt x="95" y="476"/>
                </a:cubicBezTo>
                <a:close/>
              </a:path>
            </a:pathLst>
          </a:custGeom>
          <a:solidFill>
            <a:srgbClr val="237E85"/>
          </a:solidFill>
          <a:ln w="9525" cap="flat">
            <a:noFill/>
            <a:prstDash val="solid"/>
            <a:miter/>
          </a:ln>
        </p:spPr>
        <p:txBody>
          <a:bodyPr rtlCol="0" anchor="ctr"/>
          <a:lstStyle/>
          <a:p>
            <a:endParaRPr lang="en-US"/>
          </a:p>
        </p:txBody>
      </p:sp>
      <p:sp>
        <p:nvSpPr>
          <p:cNvPr id="1112" name="צורה חופשית: צורה 1085">
            <a:extLst>
              <a:ext uri="{FF2B5EF4-FFF2-40B4-BE49-F238E27FC236}">
                <a16:creationId xmlns:a16="http://schemas.microsoft.com/office/drawing/2014/main" id="{867902B6-F150-41CD-B8B7-C30B688C2749}"/>
              </a:ext>
            </a:extLst>
          </p:cNvPr>
          <p:cNvSpPr/>
          <p:nvPr userDrawn="1"/>
        </p:nvSpPr>
        <p:spPr>
          <a:xfrm>
            <a:off x="5418194" y="472725"/>
            <a:ext cx="2864" cy="2953"/>
          </a:xfrm>
          <a:custGeom>
            <a:avLst/>
            <a:gdLst>
              <a:gd name="connsiteX0" fmla="*/ 1054 w 2864"/>
              <a:gd name="connsiteY0" fmla="*/ 1143 h 2953"/>
              <a:gd name="connsiteX1" fmla="*/ 673 w 2864"/>
              <a:gd name="connsiteY1" fmla="*/ 2857 h 2953"/>
              <a:gd name="connsiteX2" fmla="*/ 2007 w 2864"/>
              <a:gd name="connsiteY2" fmla="*/ 2572 h 2953"/>
              <a:gd name="connsiteX3" fmla="*/ 1435 w 2864"/>
              <a:gd name="connsiteY3" fmla="*/ 2191 h 2953"/>
              <a:gd name="connsiteX4" fmla="*/ 2864 w 2864"/>
              <a:gd name="connsiteY4" fmla="*/ 1143 h 2953"/>
              <a:gd name="connsiteX5" fmla="*/ 7 w 2864"/>
              <a:gd name="connsiteY5" fmla="*/ 0 h 2953"/>
              <a:gd name="connsiteX6" fmla="*/ 1054 w 2864"/>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 h="2953">
                <a:moveTo>
                  <a:pt x="1054" y="1143"/>
                </a:moveTo>
                <a:cubicBezTo>
                  <a:pt x="578" y="2381"/>
                  <a:pt x="197" y="1905"/>
                  <a:pt x="673" y="2857"/>
                </a:cubicBezTo>
                <a:cubicBezTo>
                  <a:pt x="959" y="2095"/>
                  <a:pt x="1626" y="3619"/>
                  <a:pt x="2007" y="2572"/>
                </a:cubicBezTo>
                <a:cubicBezTo>
                  <a:pt x="2007" y="1810"/>
                  <a:pt x="1530" y="2381"/>
                  <a:pt x="1435" y="2191"/>
                </a:cubicBezTo>
                <a:cubicBezTo>
                  <a:pt x="1626" y="952"/>
                  <a:pt x="2293" y="2191"/>
                  <a:pt x="2864" y="1143"/>
                </a:cubicBezTo>
                <a:cubicBezTo>
                  <a:pt x="2007" y="476"/>
                  <a:pt x="1340" y="762"/>
                  <a:pt x="7" y="0"/>
                </a:cubicBezTo>
                <a:cubicBezTo>
                  <a:pt x="-89" y="1429"/>
                  <a:pt x="864" y="286"/>
                  <a:pt x="1054" y="1143"/>
                </a:cubicBezTo>
                <a:close/>
              </a:path>
            </a:pathLst>
          </a:custGeom>
          <a:solidFill>
            <a:srgbClr val="237E85"/>
          </a:solidFill>
          <a:ln w="9525" cap="flat">
            <a:noFill/>
            <a:prstDash val="solid"/>
            <a:miter/>
          </a:ln>
        </p:spPr>
        <p:txBody>
          <a:bodyPr rtlCol="0" anchor="ctr"/>
          <a:lstStyle/>
          <a:p>
            <a:endParaRPr lang="en-US"/>
          </a:p>
        </p:txBody>
      </p:sp>
      <p:sp>
        <p:nvSpPr>
          <p:cNvPr id="1113" name="צורה חופשית: צורה 1086">
            <a:extLst>
              <a:ext uri="{FF2B5EF4-FFF2-40B4-BE49-F238E27FC236}">
                <a16:creationId xmlns:a16="http://schemas.microsoft.com/office/drawing/2014/main" id="{8C194B7D-5CDA-4C25-8A04-739522540426}"/>
              </a:ext>
            </a:extLst>
          </p:cNvPr>
          <p:cNvSpPr/>
          <p:nvPr userDrawn="1"/>
        </p:nvSpPr>
        <p:spPr>
          <a:xfrm>
            <a:off x="5415438" y="474557"/>
            <a:ext cx="1619" cy="1025"/>
          </a:xfrm>
          <a:custGeom>
            <a:avLst/>
            <a:gdLst>
              <a:gd name="connsiteX0" fmla="*/ 0 w 1619"/>
              <a:gd name="connsiteY0" fmla="*/ 264 h 1025"/>
              <a:gd name="connsiteX1" fmla="*/ 1619 w 1619"/>
              <a:gd name="connsiteY1" fmla="*/ 1026 h 1025"/>
              <a:gd name="connsiteX2" fmla="*/ 0 w 1619"/>
              <a:gd name="connsiteY2" fmla="*/ 264 h 1025"/>
            </a:gdLst>
            <a:ahLst/>
            <a:cxnLst>
              <a:cxn ang="0">
                <a:pos x="connsiteX0" y="connsiteY0"/>
              </a:cxn>
              <a:cxn ang="0">
                <a:pos x="connsiteX1" y="connsiteY1"/>
              </a:cxn>
              <a:cxn ang="0">
                <a:pos x="connsiteX2" y="connsiteY2"/>
              </a:cxn>
            </a:cxnLst>
            <a:rect l="l" t="t" r="r" b="b"/>
            <a:pathLst>
              <a:path w="1619" h="1025">
                <a:moveTo>
                  <a:pt x="0" y="264"/>
                </a:moveTo>
                <a:cubicBezTo>
                  <a:pt x="381" y="931"/>
                  <a:pt x="1143" y="645"/>
                  <a:pt x="1619" y="1026"/>
                </a:cubicBezTo>
                <a:cubicBezTo>
                  <a:pt x="1334" y="-498"/>
                  <a:pt x="381" y="73"/>
                  <a:pt x="0" y="264"/>
                </a:cubicBezTo>
                <a:close/>
              </a:path>
            </a:pathLst>
          </a:custGeom>
          <a:solidFill>
            <a:srgbClr val="237E85"/>
          </a:solidFill>
          <a:ln w="9525" cap="flat">
            <a:noFill/>
            <a:prstDash val="solid"/>
            <a:miter/>
          </a:ln>
        </p:spPr>
        <p:txBody>
          <a:bodyPr rtlCol="0" anchor="ctr"/>
          <a:lstStyle/>
          <a:p>
            <a:endParaRPr lang="en-US"/>
          </a:p>
        </p:txBody>
      </p:sp>
      <p:sp>
        <p:nvSpPr>
          <p:cNvPr id="1114" name="צורה חופשית: צורה 1087">
            <a:extLst>
              <a:ext uri="{FF2B5EF4-FFF2-40B4-BE49-F238E27FC236}">
                <a16:creationId xmlns:a16="http://schemas.microsoft.com/office/drawing/2014/main" id="{4BC41A40-4E5D-4888-BB2D-8EF24A4779CA}"/>
              </a:ext>
            </a:extLst>
          </p:cNvPr>
          <p:cNvSpPr/>
          <p:nvPr userDrawn="1"/>
        </p:nvSpPr>
        <p:spPr>
          <a:xfrm>
            <a:off x="5420867" y="473583"/>
            <a:ext cx="24955" cy="4370"/>
          </a:xfrm>
          <a:custGeom>
            <a:avLst/>
            <a:gdLst>
              <a:gd name="connsiteX0" fmla="*/ 0 w 24955"/>
              <a:gd name="connsiteY0" fmla="*/ 1715 h 4370"/>
              <a:gd name="connsiteX1" fmla="*/ 12002 w 24955"/>
              <a:gd name="connsiteY1" fmla="*/ 2762 h 4370"/>
              <a:gd name="connsiteX2" fmla="*/ 19431 w 24955"/>
              <a:gd name="connsiteY2" fmla="*/ 2953 h 4370"/>
              <a:gd name="connsiteX3" fmla="*/ 17812 w 24955"/>
              <a:gd name="connsiteY3" fmla="*/ 2191 h 4370"/>
              <a:gd name="connsiteX4" fmla="*/ 22003 w 24955"/>
              <a:gd name="connsiteY4" fmla="*/ 2667 h 4370"/>
              <a:gd name="connsiteX5" fmla="*/ 20764 w 24955"/>
              <a:gd name="connsiteY5" fmla="*/ 4000 h 4370"/>
              <a:gd name="connsiteX6" fmla="*/ 24955 w 24955"/>
              <a:gd name="connsiteY6" fmla="*/ 3429 h 4370"/>
              <a:gd name="connsiteX7" fmla="*/ 8001 w 24955"/>
              <a:gd name="connsiteY7" fmla="*/ 1619 h 4370"/>
              <a:gd name="connsiteX8" fmla="*/ 8096 w 24955"/>
              <a:gd name="connsiteY8" fmla="*/ 1905 h 4370"/>
              <a:gd name="connsiteX9" fmla="*/ 191 w 24955"/>
              <a:gd name="connsiteY9" fmla="*/ 0 h 4370"/>
              <a:gd name="connsiteX10" fmla="*/ 1810 w 24955"/>
              <a:gd name="connsiteY10" fmla="*/ 1143 h 4370"/>
              <a:gd name="connsiteX11" fmla="*/ 0 w 24955"/>
              <a:gd name="connsiteY11" fmla="*/ 1715 h 4370"/>
              <a:gd name="connsiteX12" fmla="*/ 4763 w 24955"/>
              <a:gd name="connsiteY12" fmla="*/ 1905 h 4370"/>
              <a:gd name="connsiteX13" fmla="*/ 2667 w 24955"/>
              <a:gd name="connsiteY13" fmla="*/ 1524 h 4370"/>
              <a:gd name="connsiteX14" fmla="*/ 4763 w 24955"/>
              <a:gd name="connsiteY14" fmla="*/ 1905 h 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55" h="4370">
                <a:moveTo>
                  <a:pt x="0" y="1715"/>
                </a:moveTo>
                <a:cubicBezTo>
                  <a:pt x="4191" y="2857"/>
                  <a:pt x="7906" y="3810"/>
                  <a:pt x="12002" y="2762"/>
                </a:cubicBezTo>
                <a:cubicBezTo>
                  <a:pt x="13525" y="4096"/>
                  <a:pt x="16764" y="2857"/>
                  <a:pt x="19431" y="2953"/>
                </a:cubicBezTo>
                <a:cubicBezTo>
                  <a:pt x="19621" y="2095"/>
                  <a:pt x="18002" y="3143"/>
                  <a:pt x="17812" y="2191"/>
                </a:cubicBezTo>
                <a:cubicBezTo>
                  <a:pt x="19241" y="1524"/>
                  <a:pt x="20479" y="2953"/>
                  <a:pt x="22003" y="2667"/>
                </a:cubicBezTo>
                <a:cubicBezTo>
                  <a:pt x="21907" y="4096"/>
                  <a:pt x="21146" y="3429"/>
                  <a:pt x="20764" y="4000"/>
                </a:cubicBezTo>
                <a:cubicBezTo>
                  <a:pt x="22098" y="5334"/>
                  <a:pt x="23813" y="2572"/>
                  <a:pt x="24955" y="3429"/>
                </a:cubicBezTo>
                <a:cubicBezTo>
                  <a:pt x="20860" y="476"/>
                  <a:pt x="13811" y="2095"/>
                  <a:pt x="8001" y="1619"/>
                </a:cubicBezTo>
                <a:cubicBezTo>
                  <a:pt x="8001" y="1810"/>
                  <a:pt x="8096" y="1905"/>
                  <a:pt x="8096" y="1905"/>
                </a:cubicBezTo>
                <a:cubicBezTo>
                  <a:pt x="6477" y="1333"/>
                  <a:pt x="2762" y="667"/>
                  <a:pt x="191" y="0"/>
                </a:cubicBezTo>
                <a:cubicBezTo>
                  <a:pt x="381" y="1238"/>
                  <a:pt x="1334" y="571"/>
                  <a:pt x="1810" y="1143"/>
                </a:cubicBezTo>
                <a:cubicBezTo>
                  <a:pt x="1429" y="2476"/>
                  <a:pt x="667" y="667"/>
                  <a:pt x="0" y="1715"/>
                </a:cubicBezTo>
                <a:close/>
                <a:moveTo>
                  <a:pt x="4763" y="1905"/>
                </a:moveTo>
                <a:cubicBezTo>
                  <a:pt x="4191" y="2667"/>
                  <a:pt x="3239" y="1905"/>
                  <a:pt x="2667" y="1524"/>
                </a:cubicBezTo>
                <a:cubicBezTo>
                  <a:pt x="3239" y="1048"/>
                  <a:pt x="4286" y="857"/>
                  <a:pt x="4763" y="1905"/>
                </a:cubicBezTo>
                <a:close/>
              </a:path>
            </a:pathLst>
          </a:custGeom>
          <a:solidFill>
            <a:srgbClr val="237E85"/>
          </a:solidFill>
          <a:ln w="9525" cap="flat">
            <a:noFill/>
            <a:prstDash val="solid"/>
            <a:miter/>
          </a:ln>
        </p:spPr>
        <p:txBody>
          <a:bodyPr rtlCol="0" anchor="ctr"/>
          <a:lstStyle/>
          <a:p>
            <a:endParaRPr lang="en-US"/>
          </a:p>
        </p:txBody>
      </p:sp>
      <p:sp>
        <p:nvSpPr>
          <p:cNvPr id="1115" name="צורה חופשית: צורה 1088">
            <a:extLst>
              <a:ext uri="{FF2B5EF4-FFF2-40B4-BE49-F238E27FC236}">
                <a16:creationId xmlns:a16="http://schemas.microsoft.com/office/drawing/2014/main" id="{A8E21930-D60E-429F-AA9F-E44ED3DECA4B}"/>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16" name="צורה חופשית: צורה 1089">
            <a:extLst>
              <a:ext uri="{FF2B5EF4-FFF2-40B4-BE49-F238E27FC236}">
                <a16:creationId xmlns:a16="http://schemas.microsoft.com/office/drawing/2014/main" id="{ED3512F1-C365-4B16-B2DB-33308BC40C9D}"/>
              </a:ext>
            </a:extLst>
          </p:cNvPr>
          <p:cNvSpPr/>
          <p:nvPr userDrawn="1"/>
        </p:nvSpPr>
        <p:spPr>
          <a:xfrm>
            <a:off x="5364765" y="502348"/>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17" name="צורה חופשית: צורה 1090">
            <a:extLst>
              <a:ext uri="{FF2B5EF4-FFF2-40B4-BE49-F238E27FC236}">
                <a16:creationId xmlns:a16="http://schemas.microsoft.com/office/drawing/2014/main" id="{D4514918-4A05-4B66-8F39-216A8909B2B2}"/>
              </a:ext>
            </a:extLst>
          </p:cNvPr>
          <p:cNvSpPr/>
          <p:nvPr userDrawn="1"/>
        </p:nvSpPr>
        <p:spPr>
          <a:xfrm>
            <a:off x="5369718" y="491489"/>
            <a:ext cx="1142" cy="3047"/>
          </a:xfrm>
          <a:custGeom>
            <a:avLst/>
            <a:gdLst>
              <a:gd name="connsiteX0" fmla="*/ 0 w 1142"/>
              <a:gd name="connsiteY0" fmla="*/ 3048 h 3047"/>
              <a:gd name="connsiteX1" fmla="*/ 191 w 1142"/>
              <a:gd name="connsiteY1" fmla="*/ 2667 h 3047"/>
              <a:gd name="connsiteX2" fmla="*/ 191 w 1142"/>
              <a:gd name="connsiteY2" fmla="*/ 2667 h 3047"/>
              <a:gd name="connsiteX3" fmla="*/ 191 w 1142"/>
              <a:gd name="connsiteY3" fmla="*/ 2667 h 3047"/>
              <a:gd name="connsiteX4" fmla="*/ 381 w 1142"/>
              <a:gd name="connsiteY4" fmla="*/ 2096 h 3047"/>
              <a:gd name="connsiteX5" fmla="*/ 381 w 1142"/>
              <a:gd name="connsiteY5" fmla="*/ 2000 h 3047"/>
              <a:gd name="connsiteX6" fmla="*/ 381 w 1142"/>
              <a:gd name="connsiteY6" fmla="*/ 2000 h 3047"/>
              <a:gd name="connsiteX7" fmla="*/ 476 w 1142"/>
              <a:gd name="connsiteY7" fmla="*/ 1810 h 3047"/>
              <a:gd name="connsiteX8" fmla="*/ 476 w 1142"/>
              <a:gd name="connsiteY8" fmla="*/ 1810 h 3047"/>
              <a:gd name="connsiteX9" fmla="*/ 571 w 1142"/>
              <a:gd name="connsiteY9" fmla="*/ 1619 h 3047"/>
              <a:gd name="connsiteX10" fmla="*/ 1143 w 1142"/>
              <a:gd name="connsiteY10" fmla="*/ 0 h 3047"/>
              <a:gd name="connsiteX11" fmla="*/ 0 w 1142"/>
              <a:gd name="connsiteY11" fmla="*/ 3048 h 3047"/>
              <a:gd name="connsiteX12" fmla="*/ 95 w 1142"/>
              <a:gd name="connsiteY12" fmla="*/ 2858 h 3047"/>
              <a:gd name="connsiteX13" fmla="*/ 0 w 1142"/>
              <a:gd name="connsiteY13" fmla="*/ 3048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 h="3047">
                <a:moveTo>
                  <a:pt x="0" y="3048"/>
                </a:moveTo>
                <a:cubicBezTo>
                  <a:pt x="95" y="2953"/>
                  <a:pt x="95" y="2762"/>
                  <a:pt x="191" y="2667"/>
                </a:cubicBezTo>
                <a:cubicBezTo>
                  <a:pt x="191" y="2667"/>
                  <a:pt x="191" y="2667"/>
                  <a:pt x="191" y="2667"/>
                </a:cubicBezTo>
                <a:cubicBezTo>
                  <a:pt x="191" y="2667"/>
                  <a:pt x="191" y="2667"/>
                  <a:pt x="191" y="2667"/>
                </a:cubicBezTo>
                <a:cubicBezTo>
                  <a:pt x="286" y="2477"/>
                  <a:pt x="381" y="2286"/>
                  <a:pt x="381" y="2096"/>
                </a:cubicBezTo>
                <a:cubicBezTo>
                  <a:pt x="381" y="2096"/>
                  <a:pt x="381" y="2000"/>
                  <a:pt x="381" y="2000"/>
                </a:cubicBezTo>
                <a:cubicBezTo>
                  <a:pt x="381" y="2000"/>
                  <a:pt x="381" y="2000"/>
                  <a:pt x="381" y="2000"/>
                </a:cubicBezTo>
                <a:cubicBezTo>
                  <a:pt x="381" y="1905"/>
                  <a:pt x="476" y="1810"/>
                  <a:pt x="476" y="1810"/>
                </a:cubicBezTo>
                <a:cubicBezTo>
                  <a:pt x="476" y="1810"/>
                  <a:pt x="476" y="1810"/>
                  <a:pt x="476" y="1810"/>
                </a:cubicBezTo>
                <a:cubicBezTo>
                  <a:pt x="476" y="1715"/>
                  <a:pt x="476" y="1715"/>
                  <a:pt x="571" y="1619"/>
                </a:cubicBezTo>
                <a:cubicBezTo>
                  <a:pt x="762" y="1143"/>
                  <a:pt x="952" y="572"/>
                  <a:pt x="1143" y="0"/>
                </a:cubicBezTo>
                <a:cubicBezTo>
                  <a:pt x="762" y="1048"/>
                  <a:pt x="381" y="2096"/>
                  <a:pt x="0" y="3048"/>
                </a:cubicBezTo>
                <a:cubicBezTo>
                  <a:pt x="95" y="2953"/>
                  <a:pt x="95" y="2858"/>
                  <a:pt x="95" y="2858"/>
                </a:cubicBezTo>
                <a:cubicBezTo>
                  <a:pt x="0" y="2858"/>
                  <a:pt x="0" y="2953"/>
                  <a:pt x="0" y="3048"/>
                </a:cubicBezTo>
                <a:close/>
              </a:path>
            </a:pathLst>
          </a:custGeom>
          <a:solidFill>
            <a:srgbClr val="237E85"/>
          </a:solidFill>
          <a:ln w="9525" cap="flat">
            <a:noFill/>
            <a:prstDash val="solid"/>
            <a:miter/>
          </a:ln>
        </p:spPr>
        <p:txBody>
          <a:bodyPr rtlCol="0" anchor="ctr"/>
          <a:lstStyle/>
          <a:p>
            <a:endParaRPr lang="en-US"/>
          </a:p>
        </p:txBody>
      </p:sp>
      <p:sp>
        <p:nvSpPr>
          <p:cNvPr id="1118" name="צורה חופשית: צורה 1091">
            <a:extLst>
              <a:ext uri="{FF2B5EF4-FFF2-40B4-BE49-F238E27FC236}">
                <a16:creationId xmlns:a16="http://schemas.microsoft.com/office/drawing/2014/main" id="{2F88CC16-58E0-4547-A094-403B37C57A06}"/>
              </a:ext>
            </a:extLst>
          </p:cNvPr>
          <p:cNvSpPr/>
          <p:nvPr userDrawn="1"/>
        </p:nvSpPr>
        <p:spPr>
          <a:xfrm>
            <a:off x="5369909" y="493680"/>
            <a:ext cx="95" cy="285"/>
          </a:xfrm>
          <a:custGeom>
            <a:avLst/>
            <a:gdLst>
              <a:gd name="connsiteX0" fmla="*/ 0 w 95"/>
              <a:gd name="connsiteY0" fmla="*/ 286 h 285"/>
              <a:gd name="connsiteX1" fmla="*/ 95 w 95"/>
              <a:gd name="connsiteY1" fmla="*/ 0 h 285"/>
              <a:gd name="connsiteX2" fmla="*/ 0 w 95"/>
              <a:gd name="connsiteY2" fmla="*/ 286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95" y="190"/>
                  <a:pt x="95" y="95"/>
                  <a:pt x="95" y="0"/>
                </a:cubicBezTo>
                <a:cubicBezTo>
                  <a:pt x="95" y="95"/>
                  <a:pt x="95" y="190"/>
                  <a:pt x="0" y="286"/>
                </a:cubicBez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1119" name="צורה חופשית: צורה 1092">
            <a:extLst>
              <a:ext uri="{FF2B5EF4-FFF2-40B4-BE49-F238E27FC236}">
                <a16:creationId xmlns:a16="http://schemas.microsoft.com/office/drawing/2014/main" id="{DA7C6CBC-3481-4B98-89D2-C21CB147BBD4}"/>
              </a:ext>
            </a:extLst>
          </p:cNvPr>
          <p:cNvSpPr/>
          <p:nvPr userDrawn="1"/>
        </p:nvSpPr>
        <p:spPr>
          <a:xfrm>
            <a:off x="5364098" y="502824"/>
            <a:ext cx="9525" cy="9525"/>
          </a:xfrm>
          <a:custGeom>
            <a:avLst/>
            <a:gdLst>
              <a:gd name="connsiteX0" fmla="*/ 0 w 9525"/>
              <a:gd name="connsiteY0" fmla="*/ 0 h 9525"/>
              <a:gd name="connsiteX1" fmla="*/ 0 w 9525"/>
              <a:gd name="connsiteY1" fmla="*/ 0 h 9525"/>
              <a:gd name="connsiteX2" fmla="*/ 0 w 9525"/>
              <a:gd name="connsiteY2" fmla="*/ 0 h 9525"/>
              <a:gd name="connsiteX3" fmla="*/ 0 w 9525"/>
              <a:gd name="connsiteY3" fmla="*/ 0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0" y="0"/>
                </a:lnTo>
                <a:lnTo>
                  <a:pt x="0" y="0"/>
                </a:lnTo>
                <a:lnTo>
                  <a:pt x="0" y="0"/>
                </a:lnTo>
                <a:close/>
              </a:path>
            </a:pathLst>
          </a:custGeom>
          <a:solidFill>
            <a:srgbClr val="237E85"/>
          </a:solidFill>
          <a:ln w="9525" cap="flat">
            <a:noFill/>
            <a:prstDash val="solid"/>
            <a:miter/>
          </a:ln>
        </p:spPr>
        <p:txBody>
          <a:bodyPr rtlCol="0" anchor="ctr"/>
          <a:lstStyle/>
          <a:p>
            <a:endParaRPr lang="en-US"/>
          </a:p>
        </p:txBody>
      </p:sp>
      <p:sp>
        <p:nvSpPr>
          <p:cNvPr id="1120" name="צורה חופשית: צורה 1093">
            <a:extLst>
              <a:ext uri="{FF2B5EF4-FFF2-40B4-BE49-F238E27FC236}">
                <a16:creationId xmlns:a16="http://schemas.microsoft.com/office/drawing/2014/main" id="{DDE50F19-1379-4196-8AA4-307FD8959225}"/>
              </a:ext>
            </a:extLst>
          </p:cNvPr>
          <p:cNvSpPr/>
          <p:nvPr userDrawn="1"/>
        </p:nvSpPr>
        <p:spPr>
          <a:xfrm>
            <a:off x="5364384" y="502348"/>
            <a:ext cx="285" cy="285"/>
          </a:xfrm>
          <a:custGeom>
            <a:avLst/>
            <a:gdLst>
              <a:gd name="connsiteX0" fmla="*/ 0 w 285"/>
              <a:gd name="connsiteY0" fmla="*/ 286 h 285"/>
              <a:gd name="connsiteX1" fmla="*/ 0 w 285"/>
              <a:gd name="connsiteY1" fmla="*/ 286 h 285"/>
              <a:gd name="connsiteX2" fmla="*/ 0 w 285"/>
              <a:gd name="connsiteY2" fmla="*/ 286 h 285"/>
              <a:gd name="connsiteX3" fmla="*/ 0 w 285"/>
              <a:gd name="connsiteY3" fmla="*/ 286 h 285"/>
              <a:gd name="connsiteX4" fmla="*/ 0 w 285"/>
              <a:gd name="connsiteY4" fmla="*/ 286 h 285"/>
              <a:gd name="connsiteX5" fmla="*/ 0 w 285"/>
              <a:gd name="connsiteY5" fmla="*/ 286 h 285"/>
              <a:gd name="connsiteX6" fmla="*/ 0 w 285"/>
              <a:gd name="connsiteY6" fmla="*/ 286 h 285"/>
              <a:gd name="connsiteX7" fmla="*/ 0 w 285"/>
              <a:gd name="connsiteY7" fmla="*/ 286 h 285"/>
              <a:gd name="connsiteX8" fmla="*/ 0 w 285"/>
              <a:gd name="connsiteY8" fmla="*/ 286 h 285"/>
              <a:gd name="connsiteX9" fmla="*/ 0 w 285"/>
              <a:gd name="connsiteY9" fmla="*/ 286 h 285"/>
              <a:gd name="connsiteX10" fmla="*/ 95 w 285"/>
              <a:gd name="connsiteY10" fmla="*/ 190 h 285"/>
              <a:gd name="connsiteX11" fmla="*/ 95 w 285"/>
              <a:gd name="connsiteY11" fmla="*/ 190 h 285"/>
              <a:gd name="connsiteX12" fmla="*/ 95 w 285"/>
              <a:gd name="connsiteY12" fmla="*/ 190 h 285"/>
              <a:gd name="connsiteX13" fmla="*/ 95 w 285"/>
              <a:gd name="connsiteY13" fmla="*/ 190 h 285"/>
              <a:gd name="connsiteX14" fmla="*/ 95 w 285"/>
              <a:gd name="connsiteY14" fmla="*/ 190 h 285"/>
              <a:gd name="connsiteX15" fmla="*/ 95 w 285"/>
              <a:gd name="connsiteY15" fmla="*/ 190 h 285"/>
              <a:gd name="connsiteX16" fmla="*/ 95 w 285"/>
              <a:gd name="connsiteY16" fmla="*/ 190 h 285"/>
              <a:gd name="connsiteX17" fmla="*/ 191 w 285"/>
              <a:gd name="connsiteY17" fmla="*/ 95 h 285"/>
              <a:gd name="connsiteX18" fmla="*/ 95 w 285"/>
              <a:gd name="connsiteY18" fmla="*/ 190 h 285"/>
              <a:gd name="connsiteX19" fmla="*/ 191 w 285"/>
              <a:gd name="connsiteY19" fmla="*/ 95 h 285"/>
              <a:gd name="connsiteX20" fmla="*/ 191 w 285"/>
              <a:gd name="connsiteY20" fmla="*/ 95 h 285"/>
              <a:gd name="connsiteX21" fmla="*/ 285 w 285"/>
              <a:gd name="connsiteY21" fmla="*/ 0 h 285"/>
              <a:gd name="connsiteX22" fmla="*/ 285 w 285"/>
              <a:gd name="connsiteY22" fmla="*/ 0 h 285"/>
              <a:gd name="connsiteX23" fmla="*/ 285 w 285"/>
              <a:gd name="connsiteY23" fmla="*/ 0 h 285"/>
              <a:gd name="connsiteX24" fmla="*/ 191 w 285"/>
              <a:gd name="connsiteY24" fmla="*/ 95 h 285"/>
              <a:gd name="connsiteX25" fmla="*/ 191 w 285"/>
              <a:gd name="connsiteY25" fmla="*/ 95 h 285"/>
              <a:gd name="connsiteX26" fmla="*/ 191 w 285"/>
              <a:gd name="connsiteY26" fmla="*/ 95 h 285"/>
              <a:gd name="connsiteX27" fmla="*/ 0 w 285"/>
              <a:gd name="connsiteY27" fmla="*/ 286 h 285"/>
              <a:gd name="connsiteX28" fmla="*/ 0 w 285"/>
              <a:gd name="connsiteY28" fmla="*/ 286 h 285"/>
              <a:gd name="connsiteX29" fmla="*/ 0 w 285"/>
              <a:gd name="connsiteY29" fmla="*/ 286 h 285"/>
              <a:gd name="connsiteX30" fmla="*/ 0 w 285"/>
              <a:gd name="connsiteY30" fmla="*/ 286 h 285"/>
              <a:gd name="connsiteX31" fmla="*/ 0 w 285"/>
              <a:gd name="connsiteY31" fmla="*/ 286 h 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5" h="285">
                <a:moveTo>
                  <a:pt x="0" y="286"/>
                </a:moveTo>
                <a:cubicBezTo>
                  <a:pt x="0" y="286"/>
                  <a:pt x="0" y="286"/>
                  <a:pt x="0" y="286"/>
                </a:cubicBezTo>
                <a:cubicBezTo>
                  <a:pt x="0" y="286"/>
                  <a:pt x="0" y="286"/>
                  <a:pt x="0" y="286"/>
                </a:cubicBezTo>
                <a:cubicBezTo>
                  <a:pt x="0" y="286"/>
                  <a:pt x="0" y="286"/>
                  <a:pt x="0" y="286"/>
                </a:cubicBezTo>
                <a:cubicBezTo>
                  <a:pt x="0" y="286"/>
                  <a:pt x="0" y="286"/>
                  <a:pt x="0" y="286"/>
                </a:cubicBezTo>
                <a:cubicBezTo>
                  <a:pt x="0" y="190"/>
                  <a:pt x="0" y="190"/>
                  <a:pt x="0" y="286"/>
                </a:cubicBezTo>
                <a:cubicBezTo>
                  <a:pt x="0" y="190"/>
                  <a:pt x="0" y="190"/>
                  <a:pt x="0" y="286"/>
                </a:cubicBezTo>
                <a:cubicBezTo>
                  <a:pt x="95" y="190"/>
                  <a:pt x="95" y="190"/>
                  <a:pt x="0" y="286"/>
                </a:cubicBezTo>
                <a:lnTo>
                  <a:pt x="0" y="286"/>
                </a:lnTo>
                <a:cubicBezTo>
                  <a:pt x="95" y="190"/>
                  <a:pt x="95" y="190"/>
                  <a:pt x="0" y="286"/>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95" y="190"/>
                  <a:pt x="95" y="190"/>
                </a:cubicBezTo>
                <a:cubicBezTo>
                  <a:pt x="95" y="190"/>
                  <a:pt x="191" y="95"/>
                  <a:pt x="191" y="95"/>
                </a:cubicBezTo>
                <a:cubicBezTo>
                  <a:pt x="95" y="190"/>
                  <a:pt x="191" y="95"/>
                  <a:pt x="95" y="190"/>
                </a:cubicBezTo>
                <a:cubicBezTo>
                  <a:pt x="95" y="190"/>
                  <a:pt x="191" y="190"/>
                  <a:pt x="191" y="95"/>
                </a:cubicBezTo>
                <a:cubicBezTo>
                  <a:pt x="191" y="95"/>
                  <a:pt x="191" y="95"/>
                  <a:pt x="191" y="95"/>
                </a:cubicBezTo>
                <a:cubicBezTo>
                  <a:pt x="191" y="95"/>
                  <a:pt x="285" y="95"/>
                  <a:pt x="285" y="0"/>
                </a:cubicBezTo>
                <a:cubicBezTo>
                  <a:pt x="285" y="0"/>
                  <a:pt x="285" y="0"/>
                  <a:pt x="285" y="0"/>
                </a:cubicBezTo>
                <a:cubicBezTo>
                  <a:pt x="285" y="0"/>
                  <a:pt x="285" y="0"/>
                  <a:pt x="285" y="0"/>
                </a:cubicBezTo>
                <a:cubicBezTo>
                  <a:pt x="285" y="0"/>
                  <a:pt x="191" y="0"/>
                  <a:pt x="191" y="95"/>
                </a:cubicBezTo>
                <a:cubicBezTo>
                  <a:pt x="191" y="95"/>
                  <a:pt x="191" y="95"/>
                  <a:pt x="191" y="95"/>
                </a:cubicBezTo>
                <a:cubicBezTo>
                  <a:pt x="191" y="95"/>
                  <a:pt x="191" y="95"/>
                  <a:pt x="191" y="95"/>
                </a:cubicBezTo>
                <a:cubicBezTo>
                  <a:pt x="191" y="95"/>
                  <a:pt x="95" y="190"/>
                  <a:pt x="0" y="286"/>
                </a:cubicBezTo>
                <a:cubicBezTo>
                  <a:pt x="0" y="190"/>
                  <a:pt x="0" y="286"/>
                  <a:pt x="0" y="286"/>
                </a:cubicBezTo>
                <a:lnTo>
                  <a:pt x="0" y="286"/>
                </a:lnTo>
                <a:lnTo>
                  <a:pt x="0" y="286"/>
                </a:lnTo>
                <a:cubicBezTo>
                  <a:pt x="0" y="286"/>
                  <a:pt x="0" y="286"/>
                  <a:pt x="0" y="286"/>
                </a:cubicBezTo>
                <a:close/>
              </a:path>
            </a:pathLst>
          </a:custGeom>
          <a:solidFill>
            <a:srgbClr val="237E85"/>
          </a:solidFill>
          <a:ln w="9525" cap="flat">
            <a:noFill/>
            <a:prstDash val="solid"/>
            <a:miter/>
          </a:ln>
        </p:spPr>
        <p:txBody>
          <a:bodyPr rtlCol="0" anchor="ctr"/>
          <a:lstStyle/>
          <a:p>
            <a:endParaRPr lang="en-US"/>
          </a:p>
        </p:txBody>
      </p:sp>
      <p:sp>
        <p:nvSpPr>
          <p:cNvPr id="1121" name="צורה חופשית: צורה 1094">
            <a:extLst>
              <a:ext uri="{FF2B5EF4-FFF2-40B4-BE49-F238E27FC236}">
                <a16:creationId xmlns:a16="http://schemas.microsoft.com/office/drawing/2014/main" id="{4DCB36EF-15D8-4C62-B02E-059F3FBC596E}"/>
              </a:ext>
            </a:extLst>
          </p:cNvPr>
          <p:cNvSpPr/>
          <p:nvPr userDrawn="1"/>
        </p:nvSpPr>
        <p:spPr>
          <a:xfrm>
            <a:off x="5364289" y="502634"/>
            <a:ext cx="71" cy="0"/>
          </a:xfrm>
          <a:custGeom>
            <a:avLst/>
            <a:gdLst>
              <a:gd name="connsiteX0" fmla="*/ 0 w 71"/>
              <a:gd name="connsiteY0" fmla="*/ 0 h 0"/>
              <a:gd name="connsiteX1" fmla="*/ 0 w 71"/>
              <a:gd name="connsiteY1" fmla="*/ 0 h 0"/>
              <a:gd name="connsiteX2" fmla="*/ 0 w 71"/>
              <a:gd name="connsiteY2" fmla="*/ 0 h 0"/>
              <a:gd name="connsiteX3" fmla="*/ 0 w 71"/>
              <a:gd name="connsiteY3" fmla="*/ 0 h 0"/>
              <a:gd name="connsiteX4" fmla="*/ 0 w 71"/>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
                <a:moveTo>
                  <a:pt x="0" y="0"/>
                </a:moveTo>
                <a:lnTo>
                  <a:pt x="0" y="0"/>
                </a:lnTo>
                <a:cubicBezTo>
                  <a:pt x="95" y="0"/>
                  <a:pt x="95" y="0"/>
                  <a:pt x="0" y="0"/>
                </a:cubicBezTo>
                <a:cubicBezTo>
                  <a:pt x="95" y="0"/>
                  <a:pt x="95" y="0"/>
                  <a:pt x="0" y="0"/>
                </a:cubicBezTo>
                <a:cubicBezTo>
                  <a:pt x="95" y="0"/>
                  <a:pt x="0" y="0"/>
                  <a:pt x="0" y="0"/>
                </a:cubicBezTo>
                <a:close/>
              </a:path>
            </a:pathLst>
          </a:custGeom>
          <a:solidFill>
            <a:srgbClr val="237E85"/>
          </a:solidFill>
          <a:ln w="9525" cap="flat">
            <a:noFill/>
            <a:prstDash val="solid"/>
            <a:miter/>
          </a:ln>
        </p:spPr>
        <p:txBody>
          <a:bodyPr rtlCol="0" anchor="ctr"/>
          <a:lstStyle/>
          <a:p>
            <a:endParaRPr lang="en-US"/>
          </a:p>
        </p:txBody>
      </p:sp>
      <p:sp>
        <p:nvSpPr>
          <p:cNvPr id="1122" name="צורה חופשית: צורה 1095">
            <a:extLst>
              <a:ext uri="{FF2B5EF4-FFF2-40B4-BE49-F238E27FC236}">
                <a16:creationId xmlns:a16="http://schemas.microsoft.com/office/drawing/2014/main" id="{C0605830-6106-4E88-86EA-B4F43967D407}"/>
              </a:ext>
            </a:extLst>
          </p:cNvPr>
          <p:cNvSpPr/>
          <p:nvPr userDrawn="1"/>
        </p:nvSpPr>
        <p:spPr>
          <a:xfrm>
            <a:off x="5368480" y="495490"/>
            <a:ext cx="762" cy="1619"/>
          </a:xfrm>
          <a:custGeom>
            <a:avLst/>
            <a:gdLst>
              <a:gd name="connsiteX0" fmla="*/ 191 w 762"/>
              <a:gd name="connsiteY0" fmla="*/ 1238 h 1619"/>
              <a:gd name="connsiteX1" fmla="*/ 762 w 762"/>
              <a:gd name="connsiteY1" fmla="*/ 0 h 1619"/>
              <a:gd name="connsiteX2" fmla="*/ 0 w 762"/>
              <a:gd name="connsiteY2" fmla="*/ 1619 h 1619"/>
              <a:gd name="connsiteX3" fmla="*/ 191 w 762"/>
              <a:gd name="connsiteY3" fmla="*/ 1238 h 1619"/>
              <a:gd name="connsiteX4" fmla="*/ 191 w 762"/>
              <a:gd name="connsiteY4" fmla="*/ 1238 h 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1619">
                <a:moveTo>
                  <a:pt x="191" y="1238"/>
                </a:moveTo>
                <a:cubicBezTo>
                  <a:pt x="381" y="857"/>
                  <a:pt x="571" y="381"/>
                  <a:pt x="762" y="0"/>
                </a:cubicBezTo>
                <a:cubicBezTo>
                  <a:pt x="476" y="572"/>
                  <a:pt x="286" y="1143"/>
                  <a:pt x="0" y="1619"/>
                </a:cubicBezTo>
                <a:cubicBezTo>
                  <a:pt x="95" y="1524"/>
                  <a:pt x="95" y="1429"/>
                  <a:pt x="191" y="1238"/>
                </a:cubicBezTo>
                <a:cubicBezTo>
                  <a:pt x="191" y="1238"/>
                  <a:pt x="191" y="1238"/>
                  <a:pt x="191" y="1238"/>
                </a:cubicBezTo>
                <a:close/>
              </a:path>
            </a:pathLst>
          </a:custGeom>
          <a:solidFill>
            <a:srgbClr val="237E85"/>
          </a:solidFill>
          <a:ln w="9525" cap="flat">
            <a:noFill/>
            <a:prstDash val="solid"/>
            <a:miter/>
          </a:ln>
        </p:spPr>
        <p:txBody>
          <a:bodyPr rtlCol="0" anchor="ctr"/>
          <a:lstStyle/>
          <a:p>
            <a:endParaRPr lang="en-US"/>
          </a:p>
        </p:txBody>
      </p:sp>
      <p:sp>
        <p:nvSpPr>
          <p:cNvPr id="1123" name="צורה חופשית: צורה 1096">
            <a:extLst>
              <a:ext uri="{FF2B5EF4-FFF2-40B4-BE49-F238E27FC236}">
                <a16:creationId xmlns:a16="http://schemas.microsoft.com/office/drawing/2014/main" id="{560B9764-FC24-4D45-ADEA-BB4565228746}"/>
              </a:ext>
            </a:extLst>
          </p:cNvPr>
          <p:cNvSpPr/>
          <p:nvPr userDrawn="1"/>
        </p:nvSpPr>
        <p:spPr>
          <a:xfrm>
            <a:off x="5366861" y="499110"/>
            <a:ext cx="571" cy="857"/>
          </a:xfrm>
          <a:custGeom>
            <a:avLst/>
            <a:gdLst>
              <a:gd name="connsiteX0" fmla="*/ 0 w 571"/>
              <a:gd name="connsiteY0" fmla="*/ 857 h 857"/>
              <a:gd name="connsiteX1" fmla="*/ 381 w 571"/>
              <a:gd name="connsiteY1" fmla="*/ 286 h 857"/>
              <a:gd name="connsiteX2" fmla="*/ 476 w 571"/>
              <a:gd name="connsiteY2" fmla="*/ 95 h 857"/>
              <a:gd name="connsiteX3" fmla="*/ 571 w 571"/>
              <a:gd name="connsiteY3" fmla="*/ 0 h 857"/>
              <a:gd name="connsiteX4" fmla="*/ 476 w 571"/>
              <a:gd name="connsiteY4" fmla="*/ 95 h 857"/>
              <a:gd name="connsiteX5" fmla="*/ 476 w 571"/>
              <a:gd name="connsiteY5" fmla="*/ 95 h 857"/>
              <a:gd name="connsiteX6" fmla="*/ 476 w 571"/>
              <a:gd name="connsiteY6" fmla="*/ 190 h 857"/>
              <a:gd name="connsiteX7" fmla="*/ 476 w 571"/>
              <a:gd name="connsiteY7" fmla="*/ 190 h 857"/>
              <a:gd name="connsiteX8" fmla="*/ 285 w 571"/>
              <a:gd name="connsiteY8" fmla="*/ 381 h 857"/>
              <a:gd name="connsiteX9" fmla="*/ 285 w 571"/>
              <a:gd name="connsiteY9" fmla="*/ 381 h 857"/>
              <a:gd name="connsiteX10" fmla="*/ 285 w 571"/>
              <a:gd name="connsiteY10" fmla="*/ 381 h 857"/>
              <a:gd name="connsiteX11" fmla="*/ 190 w 571"/>
              <a:gd name="connsiteY11" fmla="*/ 571 h 857"/>
              <a:gd name="connsiteX12" fmla="*/ 381 w 571"/>
              <a:gd name="connsiteY12" fmla="*/ 381 h 857"/>
              <a:gd name="connsiteX13" fmla="*/ 0 w 571"/>
              <a:gd name="connsiteY13"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1" h="857">
                <a:moveTo>
                  <a:pt x="0" y="857"/>
                </a:moveTo>
                <a:cubicBezTo>
                  <a:pt x="95" y="667"/>
                  <a:pt x="285" y="476"/>
                  <a:pt x="381" y="286"/>
                </a:cubicBezTo>
                <a:cubicBezTo>
                  <a:pt x="381" y="190"/>
                  <a:pt x="476" y="190"/>
                  <a:pt x="476" y="95"/>
                </a:cubicBezTo>
                <a:cubicBezTo>
                  <a:pt x="476" y="0"/>
                  <a:pt x="571" y="0"/>
                  <a:pt x="571" y="0"/>
                </a:cubicBezTo>
                <a:cubicBezTo>
                  <a:pt x="571" y="95"/>
                  <a:pt x="476" y="95"/>
                  <a:pt x="476" y="95"/>
                </a:cubicBezTo>
                <a:cubicBezTo>
                  <a:pt x="476" y="95"/>
                  <a:pt x="476" y="95"/>
                  <a:pt x="476" y="95"/>
                </a:cubicBezTo>
                <a:cubicBezTo>
                  <a:pt x="476" y="95"/>
                  <a:pt x="476" y="95"/>
                  <a:pt x="476" y="190"/>
                </a:cubicBezTo>
                <a:cubicBezTo>
                  <a:pt x="476" y="190"/>
                  <a:pt x="476" y="190"/>
                  <a:pt x="476" y="190"/>
                </a:cubicBezTo>
                <a:cubicBezTo>
                  <a:pt x="381" y="286"/>
                  <a:pt x="285" y="381"/>
                  <a:pt x="285" y="381"/>
                </a:cubicBezTo>
                <a:cubicBezTo>
                  <a:pt x="285" y="381"/>
                  <a:pt x="285" y="381"/>
                  <a:pt x="285" y="381"/>
                </a:cubicBezTo>
                <a:cubicBezTo>
                  <a:pt x="285" y="381"/>
                  <a:pt x="285" y="381"/>
                  <a:pt x="285" y="381"/>
                </a:cubicBezTo>
                <a:cubicBezTo>
                  <a:pt x="285" y="476"/>
                  <a:pt x="190" y="571"/>
                  <a:pt x="190" y="571"/>
                </a:cubicBezTo>
                <a:cubicBezTo>
                  <a:pt x="285" y="476"/>
                  <a:pt x="285" y="381"/>
                  <a:pt x="381" y="381"/>
                </a:cubicBezTo>
                <a:cubicBezTo>
                  <a:pt x="190" y="476"/>
                  <a:pt x="95" y="667"/>
                  <a:pt x="0" y="857"/>
                </a:cubicBezTo>
                <a:close/>
              </a:path>
            </a:pathLst>
          </a:custGeom>
          <a:solidFill>
            <a:srgbClr val="237E85"/>
          </a:solidFill>
          <a:ln w="9525" cap="flat">
            <a:noFill/>
            <a:prstDash val="solid"/>
            <a:miter/>
          </a:ln>
        </p:spPr>
        <p:txBody>
          <a:bodyPr rtlCol="0" anchor="ctr"/>
          <a:lstStyle/>
          <a:p>
            <a:endParaRPr lang="en-US"/>
          </a:p>
        </p:txBody>
      </p:sp>
      <p:sp>
        <p:nvSpPr>
          <p:cNvPr id="1124" name="צורה חופשית: צורה 1097">
            <a:extLst>
              <a:ext uri="{FF2B5EF4-FFF2-40B4-BE49-F238E27FC236}">
                <a16:creationId xmlns:a16="http://schemas.microsoft.com/office/drawing/2014/main" id="{F93BAF6A-CF3F-44AB-9C76-6CBCDC95B632}"/>
              </a:ext>
            </a:extLst>
          </p:cNvPr>
          <p:cNvSpPr/>
          <p:nvPr userDrawn="1"/>
        </p:nvSpPr>
        <p:spPr>
          <a:xfrm>
            <a:off x="5365146" y="501639"/>
            <a:ext cx="327" cy="328"/>
          </a:xfrm>
          <a:custGeom>
            <a:avLst/>
            <a:gdLst>
              <a:gd name="connsiteX0" fmla="*/ 285 w 327"/>
              <a:gd name="connsiteY0" fmla="*/ 42 h 328"/>
              <a:gd name="connsiteX1" fmla="*/ 285 w 327"/>
              <a:gd name="connsiteY1" fmla="*/ 42 h 328"/>
              <a:gd name="connsiteX2" fmla="*/ 0 w 327"/>
              <a:gd name="connsiteY2" fmla="*/ 328 h 328"/>
              <a:gd name="connsiteX3" fmla="*/ 190 w 327"/>
              <a:gd name="connsiteY3" fmla="*/ 138 h 328"/>
              <a:gd name="connsiteX4" fmla="*/ 285 w 327"/>
              <a:gd name="connsiteY4" fmla="*/ 42 h 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 h="328">
                <a:moveTo>
                  <a:pt x="285" y="42"/>
                </a:moveTo>
                <a:cubicBezTo>
                  <a:pt x="285" y="42"/>
                  <a:pt x="381" y="-53"/>
                  <a:pt x="285" y="42"/>
                </a:cubicBezTo>
                <a:cubicBezTo>
                  <a:pt x="285" y="42"/>
                  <a:pt x="95" y="233"/>
                  <a:pt x="0" y="328"/>
                </a:cubicBezTo>
                <a:cubicBezTo>
                  <a:pt x="95" y="233"/>
                  <a:pt x="95" y="233"/>
                  <a:pt x="190" y="138"/>
                </a:cubicBezTo>
                <a:cubicBezTo>
                  <a:pt x="190" y="138"/>
                  <a:pt x="285" y="42"/>
                  <a:pt x="285" y="42"/>
                </a:cubicBezTo>
                <a:close/>
              </a:path>
            </a:pathLst>
          </a:custGeom>
          <a:solidFill>
            <a:srgbClr val="237E85"/>
          </a:solidFill>
          <a:ln w="9525" cap="flat">
            <a:noFill/>
            <a:prstDash val="solid"/>
            <a:miter/>
          </a:ln>
        </p:spPr>
        <p:txBody>
          <a:bodyPr rtlCol="0" anchor="ctr"/>
          <a:lstStyle/>
          <a:p>
            <a:endParaRPr lang="en-US"/>
          </a:p>
        </p:txBody>
      </p:sp>
      <p:sp>
        <p:nvSpPr>
          <p:cNvPr id="1125" name="צורה חופשית: צורה 1098">
            <a:extLst>
              <a:ext uri="{FF2B5EF4-FFF2-40B4-BE49-F238E27FC236}">
                <a16:creationId xmlns:a16="http://schemas.microsoft.com/office/drawing/2014/main" id="{71A8AE5E-580C-4978-8B21-AA086B9F843B}"/>
              </a:ext>
            </a:extLst>
          </p:cNvPr>
          <p:cNvSpPr/>
          <p:nvPr userDrawn="1"/>
        </p:nvSpPr>
        <p:spPr>
          <a:xfrm>
            <a:off x="5364956" y="501967"/>
            <a:ext cx="190" cy="190"/>
          </a:xfrm>
          <a:custGeom>
            <a:avLst/>
            <a:gdLst>
              <a:gd name="connsiteX0" fmla="*/ 95 w 190"/>
              <a:gd name="connsiteY0" fmla="*/ 95 h 190"/>
              <a:gd name="connsiteX1" fmla="*/ 0 w 190"/>
              <a:gd name="connsiteY1" fmla="*/ 191 h 190"/>
              <a:gd name="connsiteX2" fmla="*/ 95 w 190"/>
              <a:gd name="connsiteY2" fmla="*/ 95 h 190"/>
              <a:gd name="connsiteX3" fmla="*/ 191 w 190"/>
              <a:gd name="connsiteY3" fmla="*/ 0 h 190"/>
              <a:gd name="connsiteX4" fmla="*/ 95 w 190"/>
              <a:gd name="connsiteY4" fmla="*/ 95 h 190"/>
              <a:gd name="connsiteX5" fmla="*/ 95 w 190"/>
              <a:gd name="connsiteY5" fmla="*/ 95 h 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 h="190">
                <a:moveTo>
                  <a:pt x="95" y="95"/>
                </a:moveTo>
                <a:cubicBezTo>
                  <a:pt x="95" y="95"/>
                  <a:pt x="0" y="191"/>
                  <a:pt x="0" y="191"/>
                </a:cubicBezTo>
                <a:cubicBezTo>
                  <a:pt x="95" y="95"/>
                  <a:pt x="95" y="95"/>
                  <a:pt x="95" y="95"/>
                </a:cubicBezTo>
                <a:cubicBezTo>
                  <a:pt x="191" y="0"/>
                  <a:pt x="191" y="0"/>
                  <a:pt x="191" y="0"/>
                </a:cubicBezTo>
                <a:cubicBezTo>
                  <a:pt x="191" y="0"/>
                  <a:pt x="191" y="0"/>
                  <a:pt x="95" y="95"/>
                </a:cubicBezTo>
                <a:cubicBezTo>
                  <a:pt x="95" y="95"/>
                  <a:pt x="95" y="95"/>
                  <a:pt x="95" y="95"/>
                </a:cubicBezTo>
                <a:close/>
              </a:path>
            </a:pathLst>
          </a:custGeom>
          <a:solidFill>
            <a:srgbClr val="237E85"/>
          </a:solidFill>
          <a:ln w="9525" cap="flat">
            <a:noFill/>
            <a:prstDash val="solid"/>
            <a:miter/>
          </a:ln>
        </p:spPr>
        <p:txBody>
          <a:bodyPr rtlCol="0" anchor="ctr"/>
          <a:lstStyle/>
          <a:p>
            <a:endParaRPr lang="en-US"/>
          </a:p>
        </p:txBody>
      </p:sp>
      <p:sp>
        <p:nvSpPr>
          <p:cNvPr id="1126" name="צורה חופשית: צורה 1099">
            <a:extLst>
              <a:ext uri="{FF2B5EF4-FFF2-40B4-BE49-F238E27FC236}">
                <a16:creationId xmlns:a16="http://schemas.microsoft.com/office/drawing/2014/main" id="{D6581793-A677-499C-85A1-838EF239B7CF}"/>
              </a:ext>
            </a:extLst>
          </p:cNvPr>
          <p:cNvSpPr/>
          <p:nvPr userDrawn="1"/>
        </p:nvSpPr>
        <p:spPr>
          <a:xfrm>
            <a:off x="5364765" y="502253"/>
            <a:ext cx="95" cy="95"/>
          </a:xfrm>
          <a:custGeom>
            <a:avLst/>
            <a:gdLst>
              <a:gd name="connsiteX0" fmla="*/ 95 w 95"/>
              <a:gd name="connsiteY0" fmla="*/ 0 h 95"/>
              <a:gd name="connsiteX1" fmla="*/ 95 w 95"/>
              <a:gd name="connsiteY1" fmla="*/ 0 h 95"/>
              <a:gd name="connsiteX2" fmla="*/ 95 w 95"/>
              <a:gd name="connsiteY2" fmla="*/ 0 h 95"/>
              <a:gd name="connsiteX3" fmla="*/ 0 w 95"/>
              <a:gd name="connsiteY3" fmla="*/ 95 h 95"/>
              <a:gd name="connsiteX4" fmla="*/ 0 w 95"/>
              <a:gd name="connsiteY4" fmla="*/ 95 h 95"/>
              <a:gd name="connsiteX5" fmla="*/ 0 w 95"/>
              <a:gd name="connsiteY5" fmla="*/ 0 h 95"/>
              <a:gd name="connsiteX6" fmla="*/ 0 w 95"/>
              <a:gd name="connsiteY6" fmla="*/ 95 h 95"/>
              <a:gd name="connsiteX7" fmla="*/ 0 w 95"/>
              <a:gd name="connsiteY7" fmla="*/ 95 h 95"/>
              <a:gd name="connsiteX8" fmla="*/ 0 w 95"/>
              <a:gd name="connsiteY8" fmla="*/ 0 h 95"/>
              <a:gd name="connsiteX9" fmla="*/ 0 w 95"/>
              <a:gd name="connsiteY9" fmla="*/ 0 h 95"/>
              <a:gd name="connsiteX10" fmla="*/ 0 w 95"/>
              <a:gd name="connsiteY10" fmla="*/ 0 h 95"/>
              <a:gd name="connsiteX11" fmla="*/ 0 w 95"/>
              <a:gd name="connsiteY11" fmla="*/ 0 h 95"/>
              <a:gd name="connsiteX12" fmla="*/ 95 w 95"/>
              <a:gd name="connsiteY12" fmla="*/ 0 h 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 h="95">
                <a:moveTo>
                  <a:pt x="95" y="0"/>
                </a:moveTo>
                <a:lnTo>
                  <a:pt x="95" y="0"/>
                </a:lnTo>
                <a:lnTo>
                  <a:pt x="95" y="0"/>
                </a:lnTo>
                <a:lnTo>
                  <a:pt x="0" y="95"/>
                </a:lnTo>
                <a:lnTo>
                  <a:pt x="0" y="95"/>
                </a:lnTo>
                <a:lnTo>
                  <a:pt x="0" y="0"/>
                </a:lnTo>
                <a:lnTo>
                  <a:pt x="0" y="95"/>
                </a:lnTo>
                <a:lnTo>
                  <a:pt x="0" y="95"/>
                </a:lnTo>
                <a:lnTo>
                  <a:pt x="0" y="0"/>
                </a:lnTo>
                <a:lnTo>
                  <a:pt x="0" y="0"/>
                </a:lnTo>
                <a:lnTo>
                  <a:pt x="0" y="0"/>
                </a:lnTo>
                <a:lnTo>
                  <a:pt x="0" y="0"/>
                </a:lnTo>
                <a:lnTo>
                  <a:pt x="95" y="0"/>
                </a:lnTo>
                <a:close/>
              </a:path>
            </a:pathLst>
          </a:custGeom>
          <a:solidFill>
            <a:srgbClr val="237E85"/>
          </a:solidFill>
          <a:ln w="9525" cap="flat">
            <a:noFill/>
            <a:prstDash val="solid"/>
            <a:miter/>
          </a:ln>
        </p:spPr>
        <p:txBody>
          <a:bodyPr rtlCol="0" anchor="ctr"/>
          <a:lstStyle/>
          <a:p>
            <a:endParaRPr lang="en-US"/>
          </a:p>
        </p:txBody>
      </p:sp>
      <p:sp>
        <p:nvSpPr>
          <p:cNvPr id="1127" name="צורה חופשית: צורה 1100">
            <a:extLst>
              <a:ext uri="{FF2B5EF4-FFF2-40B4-BE49-F238E27FC236}">
                <a16:creationId xmlns:a16="http://schemas.microsoft.com/office/drawing/2014/main" id="{32390E0E-34D0-4BCF-9BCA-5F23499880E2}"/>
              </a:ext>
            </a:extLst>
          </p:cNvPr>
          <p:cNvSpPr/>
          <p:nvPr userDrawn="1"/>
        </p:nvSpPr>
        <p:spPr>
          <a:xfrm>
            <a:off x="5406961" y="555965"/>
            <a:ext cx="1333" cy="771"/>
          </a:xfrm>
          <a:custGeom>
            <a:avLst/>
            <a:gdLst>
              <a:gd name="connsiteX0" fmla="*/ 1334 w 1333"/>
              <a:gd name="connsiteY0" fmla="*/ 771 h 771"/>
              <a:gd name="connsiteX1" fmla="*/ 0 w 1333"/>
              <a:gd name="connsiteY1" fmla="*/ 390 h 771"/>
              <a:gd name="connsiteX2" fmla="*/ 1334 w 1333"/>
              <a:gd name="connsiteY2" fmla="*/ 771 h 771"/>
            </a:gdLst>
            <a:ahLst/>
            <a:cxnLst>
              <a:cxn ang="0">
                <a:pos x="connsiteX0" y="connsiteY0"/>
              </a:cxn>
              <a:cxn ang="0">
                <a:pos x="connsiteX1" y="connsiteY1"/>
              </a:cxn>
              <a:cxn ang="0">
                <a:pos x="connsiteX2" y="connsiteY2"/>
              </a:cxn>
            </a:cxnLst>
            <a:rect l="l" t="t" r="r" b="b"/>
            <a:pathLst>
              <a:path w="1333" h="771">
                <a:moveTo>
                  <a:pt x="1334" y="771"/>
                </a:moveTo>
                <a:cubicBezTo>
                  <a:pt x="1238" y="-181"/>
                  <a:pt x="286" y="-181"/>
                  <a:pt x="0" y="390"/>
                </a:cubicBezTo>
                <a:cubicBezTo>
                  <a:pt x="191" y="1152"/>
                  <a:pt x="953" y="485"/>
                  <a:pt x="1334" y="771"/>
                </a:cubicBezTo>
                <a:close/>
              </a:path>
            </a:pathLst>
          </a:custGeom>
          <a:solidFill>
            <a:srgbClr val="237E85"/>
          </a:solidFill>
          <a:ln w="9525" cap="flat">
            <a:noFill/>
            <a:prstDash val="solid"/>
            <a:miter/>
          </a:ln>
        </p:spPr>
        <p:txBody>
          <a:bodyPr rtlCol="0" anchor="ctr"/>
          <a:lstStyle/>
          <a:p>
            <a:endParaRPr lang="en-US"/>
          </a:p>
        </p:txBody>
      </p:sp>
      <p:sp>
        <p:nvSpPr>
          <p:cNvPr id="1128" name="צורה חופשית: צורה 1101">
            <a:extLst>
              <a:ext uri="{FF2B5EF4-FFF2-40B4-BE49-F238E27FC236}">
                <a16:creationId xmlns:a16="http://schemas.microsoft.com/office/drawing/2014/main" id="{86BAB697-8EEE-4037-B8B3-8D2A5612940F}"/>
              </a:ext>
            </a:extLst>
          </p:cNvPr>
          <p:cNvSpPr/>
          <p:nvPr userDrawn="1"/>
        </p:nvSpPr>
        <p:spPr>
          <a:xfrm>
            <a:off x="5410575" y="556329"/>
            <a:ext cx="1243" cy="787"/>
          </a:xfrm>
          <a:custGeom>
            <a:avLst/>
            <a:gdLst>
              <a:gd name="connsiteX0" fmla="*/ 6 w 1243"/>
              <a:gd name="connsiteY0" fmla="*/ 788 h 787"/>
              <a:gd name="connsiteX1" fmla="*/ 1244 w 1243"/>
              <a:gd name="connsiteY1" fmla="*/ 502 h 787"/>
              <a:gd name="connsiteX2" fmla="*/ 6 w 1243"/>
              <a:gd name="connsiteY2" fmla="*/ 788 h 787"/>
            </a:gdLst>
            <a:ahLst/>
            <a:cxnLst>
              <a:cxn ang="0">
                <a:pos x="connsiteX0" y="connsiteY0"/>
              </a:cxn>
              <a:cxn ang="0">
                <a:pos x="connsiteX1" y="connsiteY1"/>
              </a:cxn>
              <a:cxn ang="0">
                <a:pos x="connsiteX2" y="connsiteY2"/>
              </a:cxn>
            </a:cxnLst>
            <a:rect l="l" t="t" r="r" b="b"/>
            <a:pathLst>
              <a:path w="1243" h="787">
                <a:moveTo>
                  <a:pt x="6" y="788"/>
                </a:moveTo>
                <a:cubicBezTo>
                  <a:pt x="387" y="-69"/>
                  <a:pt x="958" y="1074"/>
                  <a:pt x="1244" y="502"/>
                </a:cubicBezTo>
                <a:cubicBezTo>
                  <a:pt x="1054" y="26"/>
                  <a:pt x="-89" y="-450"/>
                  <a:pt x="6" y="788"/>
                </a:cubicBezTo>
                <a:close/>
              </a:path>
            </a:pathLst>
          </a:custGeom>
          <a:solidFill>
            <a:srgbClr val="237E85"/>
          </a:solidFill>
          <a:ln w="9525" cap="flat">
            <a:noFill/>
            <a:prstDash val="solid"/>
            <a:miter/>
          </a:ln>
        </p:spPr>
        <p:txBody>
          <a:bodyPr rtlCol="0" anchor="ctr"/>
          <a:lstStyle/>
          <a:p>
            <a:endParaRPr lang="en-US"/>
          </a:p>
        </p:txBody>
      </p:sp>
      <p:sp>
        <p:nvSpPr>
          <p:cNvPr id="1129" name="צורה חופשית: צורה 1102">
            <a:extLst>
              <a:ext uri="{FF2B5EF4-FFF2-40B4-BE49-F238E27FC236}">
                <a16:creationId xmlns:a16="http://schemas.microsoft.com/office/drawing/2014/main" id="{A38A8AF7-9F1C-4404-8041-D30F2A08B58E}"/>
              </a:ext>
            </a:extLst>
          </p:cNvPr>
          <p:cNvSpPr/>
          <p:nvPr userDrawn="1"/>
        </p:nvSpPr>
        <p:spPr>
          <a:xfrm>
            <a:off x="5381434" y="551580"/>
            <a:ext cx="1333" cy="653"/>
          </a:xfrm>
          <a:custGeom>
            <a:avLst/>
            <a:gdLst>
              <a:gd name="connsiteX0" fmla="*/ 1334 w 1333"/>
              <a:gd name="connsiteY0" fmla="*/ 584 h 653"/>
              <a:gd name="connsiteX1" fmla="*/ 0 w 1333"/>
              <a:gd name="connsiteY1" fmla="*/ 203 h 653"/>
              <a:gd name="connsiteX2" fmla="*/ 1334 w 1333"/>
              <a:gd name="connsiteY2" fmla="*/ 584 h 653"/>
            </a:gdLst>
            <a:ahLst/>
            <a:cxnLst>
              <a:cxn ang="0">
                <a:pos x="connsiteX0" y="connsiteY0"/>
              </a:cxn>
              <a:cxn ang="0">
                <a:pos x="connsiteX1" y="connsiteY1"/>
              </a:cxn>
              <a:cxn ang="0">
                <a:pos x="connsiteX2" y="connsiteY2"/>
              </a:cxn>
            </a:cxnLst>
            <a:rect l="l" t="t" r="r" b="b"/>
            <a:pathLst>
              <a:path w="1333" h="653">
                <a:moveTo>
                  <a:pt x="1334" y="584"/>
                </a:moveTo>
                <a:cubicBezTo>
                  <a:pt x="953" y="-368"/>
                  <a:pt x="571" y="108"/>
                  <a:pt x="0" y="203"/>
                </a:cubicBezTo>
                <a:cubicBezTo>
                  <a:pt x="191" y="1060"/>
                  <a:pt x="953" y="394"/>
                  <a:pt x="1334" y="584"/>
                </a:cubicBezTo>
                <a:close/>
              </a:path>
            </a:pathLst>
          </a:custGeom>
          <a:solidFill>
            <a:srgbClr val="237E85"/>
          </a:solidFill>
          <a:ln w="9525" cap="flat">
            <a:noFill/>
            <a:prstDash val="solid"/>
            <a:miter/>
          </a:ln>
        </p:spPr>
        <p:txBody>
          <a:bodyPr rtlCol="0" anchor="ctr"/>
          <a:lstStyle/>
          <a:p>
            <a:endParaRPr lang="en-US"/>
          </a:p>
        </p:txBody>
      </p:sp>
      <p:sp>
        <p:nvSpPr>
          <p:cNvPr id="1130" name="צורה חופשית: צורה 1103">
            <a:extLst>
              <a:ext uri="{FF2B5EF4-FFF2-40B4-BE49-F238E27FC236}">
                <a16:creationId xmlns:a16="http://schemas.microsoft.com/office/drawing/2014/main" id="{B20ECD94-4772-4C48-93DC-E6F13906E958}"/>
              </a:ext>
            </a:extLst>
          </p:cNvPr>
          <p:cNvSpPr/>
          <p:nvPr userDrawn="1"/>
        </p:nvSpPr>
        <p:spPr>
          <a:xfrm>
            <a:off x="5328189" y="519623"/>
            <a:ext cx="2762" cy="2997"/>
          </a:xfrm>
          <a:custGeom>
            <a:avLst/>
            <a:gdLst>
              <a:gd name="connsiteX0" fmla="*/ 0 w 2762"/>
              <a:gd name="connsiteY0" fmla="*/ 2251 h 2997"/>
              <a:gd name="connsiteX1" fmla="*/ 2762 w 2762"/>
              <a:gd name="connsiteY1" fmla="*/ 727 h 2997"/>
              <a:gd name="connsiteX2" fmla="*/ 0 w 2762"/>
              <a:gd name="connsiteY2" fmla="*/ 2251 h 2997"/>
            </a:gdLst>
            <a:ahLst/>
            <a:cxnLst>
              <a:cxn ang="0">
                <a:pos x="connsiteX0" y="connsiteY0"/>
              </a:cxn>
              <a:cxn ang="0">
                <a:pos x="connsiteX1" y="connsiteY1"/>
              </a:cxn>
              <a:cxn ang="0">
                <a:pos x="connsiteX2" y="connsiteY2"/>
              </a:cxn>
            </a:cxnLst>
            <a:rect l="l" t="t" r="r" b="b"/>
            <a:pathLst>
              <a:path w="2762" h="2997">
                <a:moveTo>
                  <a:pt x="0" y="2251"/>
                </a:moveTo>
                <a:cubicBezTo>
                  <a:pt x="2095" y="4633"/>
                  <a:pt x="667" y="537"/>
                  <a:pt x="2762" y="727"/>
                </a:cubicBezTo>
                <a:cubicBezTo>
                  <a:pt x="1619" y="-1463"/>
                  <a:pt x="857" y="1966"/>
                  <a:pt x="0" y="2251"/>
                </a:cubicBezTo>
                <a:close/>
              </a:path>
            </a:pathLst>
          </a:custGeom>
          <a:solidFill>
            <a:srgbClr val="237E85"/>
          </a:solidFill>
          <a:ln w="9525" cap="flat">
            <a:noFill/>
            <a:prstDash val="solid"/>
            <a:miter/>
          </a:ln>
        </p:spPr>
        <p:txBody>
          <a:bodyPr rtlCol="0" anchor="ctr"/>
          <a:lstStyle/>
          <a:p>
            <a:endParaRPr lang="en-US"/>
          </a:p>
        </p:txBody>
      </p:sp>
      <p:sp>
        <p:nvSpPr>
          <p:cNvPr id="1131" name="צורה חופשית: צורה 1104">
            <a:extLst>
              <a:ext uri="{FF2B5EF4-FFF2-40B4-BE49-F238E27FC236}">
                <a16:creationId xmlns:a16="http://schemas.microsoft.com/office/drawing/2014/main" id="{42FD14D7-6785-41D9-AF2C-40698ECE898F}"/>
              </a:ext>
            </a:extLst>
          </p:cNvPr>
          <p:cNvSpPr/>
          <p:nvPr userDrawn="1"/>
        </p:nvSpPr>
        <p:spPr>
          <a:xfrm>
            <a:off x="5402675" y="555430"/>
            <a:ext cx="2571" cy="1162"/>
          </a:xfrm>
          <a:custGeom>
            <a:avLst/>
            <a:gdLst>
              <a:gd name="connsiteX0" fmla="*/ 0 w 2571"/>
              <a:gd name="connsiteY0" fmla="*/ 734 h 1162"/>
              <a:gd name="connsiteX1" fmla="*/ 2571 w 2571"/>
              <a:gd name="connsiteY1" fmla="*/ 829 h 1162"/>
              <a:gd name="connsiteX2" fmla="*/ 0 w 2571"/>
              <a:gd name="connsiteY2" fmla="*/ 734 h 1162"/>
            </a:gdLst>
            <a:ahLst/>
            <a:cxnLst>
              <a:cxn ang="0">
                <a:pos x="connsiteX0" y="connsiteY0"/>
              </a:cxn>
              <a:cxn ang="0">
                <a:pos x="connsiteX1" y="connsiteY1"/>
              </a:cxn>
              <a:cxn ang="0">
                <a:pos x="connsiteX2" y="connsiteY2"/>
              </a:cxn>
            </a:cxnLst>
            <a:rect l="l" t="t" r="r" b="b"/>
            <a:pathLst>
              <a:path w="2571" h="1162">
                <a:moveTo>
                  <a:pt x="0" y="734"/>
                </a:moveTo>
                <a:cubicBezTo>
                  <a:pt x="285" y="1782"/>
                  <a:pt x="1810" y="543"/>
                  <a:pt x="2571" y="829"/>
                </a:cubicBezTo>
                <a:cubicBezTo>
                  <a:pt x="1905" y="-695"/>
                  <a:pt x="1048" y="258"/>
                  <a:pt x="0" y="734"/>
                </a:cubicBezTo>
                <a:close/>
              </a:path>
            </a:pathLst>
          </a:custGeom>
          <a:solidFill>
            <a:srgbClr val="237E85"/>
          </a:solidFill>
          <a:ln w="9525" cap="flat">
            <a:noFill/>
            <a:prstDash val="solid"/>
            <a:miter/>
          </a:ln>
        </p:spPr>
        <p:txBody>
          <a:bodyPr rtlCol="0" anchor="ctr"/>
          <a:lstStyle/>
          <a:p>
            <a:endParaRPr lang="en-US"/>
          </a:p>
        </p:txBody>
      </p:sp>
      <p:sp>
        <p:nvSpPr>
          <p:cNvPr id="1132" name="צורה חופשית: צורה 1105">
            <a:extLst>
              <a:ext uri="{FF2B5EF4-FFF2-40B4-BE49-F238E27FC236}">
                <a16:creationId xmlns:a16="http://schemas.microsoft.com/office/drawing/2014/main" id="{E845C379-3CA6-4720-B715-E159927726FD}"/>
              </a:ext>
            </a:extLst>
          </p:cNvPr>
          <p:cNvSpPr/>
          <p:nvPr userDrawn="1"/>
        </p:nvSpPr>
        <p:spPr>
          <a:xfrm>
            <a:off x="5329904" y="474840"/>
            <a:ext cx="124491" cy="82276"/>
          </a:xfrm>
          <a:custGeom>
            <a:avLst/>
            <a:gdLst>
              <a:gd name="connsiteX0" fmla="*/ 124492 w 124491"/>
              <a:gd name="connsiteY0" fmla="*/ 24555 h 82276"/>
              <a:gd name="connsiteX1" fmla="*/ 122301 w 124491"/>
              <a:gd name="connsiteY1" fmla="*/ 21697 h 82276"/>
              <a:gd name="connsiteX2" fmla="*/ 122206 w 124491"/>
              <a:gd name="connsiteY2" fmla="*/ 21697 h 82276"/>
              <a:gd name="connsiteX3" fmla="*/ 121444 w 124491"/>
              <a:gd name="connsiteY3" fmla="*/ 18459 h 82276"/>
              <a:gd name="connsiteX4" fmla="*/ 120301 w 124491"/>
              <a:gd name="connsiteY4" fmla="*/ 9982 h 82276"/>
              <a:gd name="connsiteX5" fmla="*/ 121729 w 124491"/>
              <a:gd name="connsiteY5" fmla="*/ 7505 h 82276"/>
              <a:gd name="connsiteX6" fmla="*/ 117443 w 124491"/>
              <a:gd name="connsiteY6" fmla="*/ 4933 h 82276"/>
              <a:gd name="connsiteX7" fmla="*/ 110680 w 124491"/>
              <a:gd name="connsiteY7" fmla="*/ 3695 h 82276"/>
              <a:gd name="connsiteX8" fmla="*/ 110871 w 124491"/>
              <a:gd name="connsiteY8" fmla="*/ 3314 h 82276"/>
              <a:gd name="connsiteX9" fmla="*/ 97631 w 124491"/>
              <a:gd name="connsiteY9" fmla="*/ 4362 h 82276"/>
              <a:gd name="connsiteX10" fmla="*/ 98203 w 124491"/>
              <a:gd name="connsiteY10" fmla="*/ 4743 h 82276"/>
              <a:gd name="connsiteX11" fmla="*/ 96964 w 124491"/>
              <a:gd name="connsiteY11" fmla="*/ 4743 h 82276"/>
              <a:gd name="connsiteX12" fmla="*/ 91726 w 124491"/>
              <a:gd name="connsiteY12" fmla="*/ 4267 h 82276"/>
              <a:gd name="connsiteX13" fmla="*/ 92107 w 124491"/>
              <a:gd name="connsiteY13" fmla="*/ 3600 h 82276"/>
              <a:gd name="connsiteX14" fmla="*/ 75724 w 124491"/>
              <a:gd name="connsiteY14" fmla="*/ 742 h 82276"/>
              <a:gd name="connsiteX15" fmla="*/ 75724 w 124491"/>
              <a:gd name="connsiteY15" fmla="*/ 1409 h 82276"/>
              <a:gd name="connsiteX16" fmla="*/ 72676 w 124491"/>
              <a:gd name="connsiteY16" fmla="*/ 647 h 82276"/>
              <a:gd name="connsiteX17" fmla="*/ 79820 w 124491"/>
              <a:gd name="connsiteY17" fmla="*/ 2933 h 82276"/>
              <a:gd name="connsiteX18" fmla="*/ 74009 w 124491"/>
              <a:gd name="connsiteY18" fmla="*/ 3505 h 82276"/>
              <a:gd name="connsiteX19" fmla="*/ 78105 w 124491"/>
              <a:gd name="connsiteY19" fmla="*/ 4267 h 82276"/>
              <a:gd name="connsiteX20" fmla="*/ 71628 w 124491"/>
              <a:gd name="connsiteY20" fmla="*/ 4457 h 82276"/>
              <a:gd name="connsiteX21" fmla="*/ 73723 w 124491"/>
              <a:gd name="connsiteY21" fmla="*/ 4171 h 82276"/>
              <a:gd name="connsiteX22" fmla="*/ 71723 w 124491"/>
              <a:gd name="connsiteY22" fmla="*/ 3028 h 82276"/>
              <a:gd name="connsiteX23" fmla="*/ 54864 w 124491"/>
              <a:gd name="connsiteY23" fmla="*/ 1504 h 82276"/>
              <a:gd name="connsiteX24" fmla="*/ 53721 w 124491"/>
              <a:gd name="connsiteY24" fmla="*/ 742 h 82276"/>
              <a:gd name="connsiteX25" fmla="*/ 46577 w 124491"/>
              <a:gd name="connsiteY25" fmla="*/ 171 h 82276"/>
              <a:gd name="connsiteX26" fmla="*/ 44768 w 124491"/>
              <a:gd name="connsiteY26" fmla="*/ 361 h 82276"/>
              <a:gd name="connsiteX27" fmla="*/ 44482 w 124491"/>
              <a:gd name="connsiteY27" fmla="*/ 647 h 82276"/>
              <a:gd name="connsiteX28" fmla="*/ 44291 w 124491"/>
              <a:gd name="connsiteY28" fmla="*/ 838 h 82276"/>
              <a:gd name="connsiteX29" fmla="*/ 44291 w 124491"/>
              <a:gd name="connsiteY29" fmla="*/ 838 h 82276"/>
              <a:gd name="connsiteX30" fmla="*/ 44291 w 124491"/>
              <a:gd name="connsiteY30" fmla="*/ 838 h 82276"/>
              <a:gd name="connsiteX31" fmla="*/ 44291 w 124491"/>
              <a:gd name="connsiteY31" fmla="*/ 1028 h 82276"/>
              <a:gd name="connsiteX32" fmla="*/ 44291 w 124491"/>
              <a:gd name="connsiteY32" fmla="*/ 1028 h 82276"/>
              <a:gd name="connsiteX33" fmla="*/ 44291 w 124491"/>
              <a:gd name="connsiteY33" fmla="*/ 1028 h 82276"/>
              <a:gd name="connsiteX34" fmla="*/ 44196 w 124491"/>
              <a:gd name="connsiteY34" fmla="*/ 1790 h 82276"/>
              <a:gd name="connsiteX35" fmla="*/ 44291 w 124491"/>
              <a:gd name="connsiteY35" fmla="*/ 1219 h 82276"/>
              <a:gd name="connsiteX36" fmla="*/ 44005 w 124491"/>
              <a:gd name="connsiteY36" fmla="*/ 3028 h 82276"/>
              <a:gd name="connsiteX37" fmla="*/ 43910 w 124491"/>
              <a:gd name="connsiteY37" fmla="*/ 3505 h 82276"/>
              <a:gd name="connsiteX38" fmla="*/ 42482 w 124491"/>
              <a:gd name="connsiteY38" fmla="*/ 10648 h 82276"/>
              <a:gd name="connsiteX39" fmla="*/ 41624 w 124491"/>
              <a:gd name="connsiteY39" fmla="*/ 13887 h 82276"/>
              <a:gd name="connsiteX40" fmla="*/ 41148 w 124491"/>
              <a:gd name="connsiteY40" fmla="*/ 15601 h 82276"/>
              <a:gd name="connsiteX41" fmla="*/ 40862 w 124491"/>
              <a:gd name="connsiteY41" fmla="*/ 16459 h 82276"/>
              <a:gd name="connsiteX42" fmla="*/ 41053 w 124491"/>
              <a:gd name="connsiteY42" fmla="*/ 15982 h 82276"/>
              <a:gd name="connsiteX43" fmla="*/ 41053 w 124491"/>
              <a:gd name="connsiteY43" fmla="*/ 16078 h 82276"/>
              <a:gd name="connsiteX44" fmla="*/ 40862 w 124491"/>
              <a:gd name="connsiteY44" fmla="*/ 16554 h 82276"/>
              <a:gd name="connsiteX45" fmla="*/ 40577 w 124491"/>
              <a:gd name="connsiteY45" fmla="*/ 17411 h 82276"/>
              <a:gd name="connsiteX46" fmla="*/ 40481 w 124491"/>
              <a:gd name="connsiteY46" fmla="*/ 17602 h 82276"/>
              <a:gd name="connsiteX47" fmla="*/ 40862 w 124491"/>
              <a:gd name="connsiteY47" fmla="*/ 16649 h 82276"/>
              <a:gd name="connsiteX48" fmla="*/ 40291 w 124491"/>
              <a:gd name="connsiteY48" fmla="*/ 18173 h 82276"/>
              <a:gd name="connsiteX49" fmla="*/ 40195 w 124491"/>
              <a:gd name="connsiteY49" fmla="*/ 18364 h 82276"/>
              <a:gd name="connsiteX50" fmla="*/ 40195 w 124491"/>
              <a:gd name="connsiteY50" fmla="*/ 18268 h 82276"/>
              <a:gd name="connsiteX51" fmla="*/ 40100 w 124491"/>
              <a:gd name="connsiteY51" fmla="*/ 18554 h 82276"/>
              <a:gd name="connsiteX52" fmla="*/ 40100 w 124491"/>
              <a:gd name="connsiteY52" fmla="*/ 18649 h 82276"/>
              <a:gd name="connsiteX53" fmla="*/ 40100 w 124491"/>
              <a:gd name="connsiteY53" fmla="*/ 18745 h 82276"/>
              <a:gd name="connsiteX54" fmla="*/ 40100 w 124491"/>
              <a:gd name="connsiteY54" fmla="*/ 18745 h 82276"/>
              <a:gd name="connsiteX55" fmla="*/ 40100 w 124491"/>
              <a:gd name="connsiteY55" fmla="*/ 18745 h 82276"/>
              <a:gd name="connsiteX56" fmla="*/ 40100 w 124491"/>
              <a:gd name="connsiteY56" fmla="*/ 18649 h 82276"/>
              <a:gd name="connsiteX57" fmla="*/ 39910 w 124491"/>
              <a:gd name="connsiteY57" fmla="*/ 19030 h 82276"/>
              <a:gd name="connsiteX58" fmla="*/ 39814 w 124491"/>
              <a:gd name="connsiteY58" fmla="*/ 19221 h 82276"/>
              <a:gd name="connsiteX59" fmla="*/ 39814 w 124491"/>
              <a:gd name="connsiteY59" fmla="*/ 19126 h 82276"/>
              <a:gd name="connsiteX60" fmla="*/ 39719 w 124491"/>
              <a:gd name="connsiteY60" fmla="*/ 19221 h 82276"/>
              <a:gd name="connsiteX61" fmla="*/ 39624 w 124491"/>
              <a:gd name="connsiteY61" fmla="*/ 19411 h 82276"/>
              <a:gd name="connsiteX62" fmla="*/ 39528 w 124491"/>
              <a:gd name="connsiteY62" fmla="*/ 19602 h 82276"/>
              <a:gd name="connsiteX63" fmla="*/ 39528 w 124491"/>
              <a:gd name="connsiteY63" fmla="*/ 19507 h 82276"/>
              <a:gd name="connsiteX64" fmla="*/ 39528 w 124491"/>
              <a:gd name="connsiteY64" fmla="*/ 19602 h 82276"/>
              <a:gd name="connsiteX65" fmla="*/ 39528 w 124491"/>
              <a:gd name="connsiteY65" fmla="*/ 19602 h 82276"/>
              <a:gd name="connsiteX66" fmla="*/ 39624 w 124491"/>
              <a:gd name="connsiteY66" fmla="*/ 19411 h 82276"/>
              <a:gd name="connsiteX67" fmla="*/ 39148 w 124491"/>
              <a:gd name="connsiteY67" fmla="*/ 20459 h 82276"/>
              <a:gd name="connsiteX68" fmla="*/ 39434 w 124491"/>
              <a:gd name="connsiteY68" fmla="*/ 19792 h 82276"/>
              <a:gd name="connsiteX69" fmla="*/ 38862 w 124491"/>
              <a:gd name="connsiteY69" fmla="*/ 21031 h 82276"/>
              <a:gd name="connsiteX70" fmla="*/ 38576 w 124491"/>
              <a:gd name="connsiteY70" fmla="*/ 21602 h 82276"/>
              <a:gd name="connsiteX71" fmla="*/ 38576 w 124491"/>
              <a:gd name="connsiteY71" fmla="*/ 21602 h 82276"/>
              <a:gd name="connsiteX72" fmla="*/ 38385 w 124491"/>
              <a:gd name="connsiteY72" fmla="*/ 21888 h 82276"/>
              <a:gd name="connsiteX73" fmla="*/ 38100 w 124491"/>
              <a:gd name="connsiteY73" fmla="*/ 22459 h 82276"/>
              <a:gd name="connsiteX74" fmla="*/ 38195 w 124491"/>
              <a:gd name="connsiteY74" fmla="*/ 22364 h 82276"/>
              <a:gd name="connsiteX75" fmla="*/ 37909 w 124491"/>
              <a:gd name="connsiteY75" fmla="*/ 22936 h 82276"/>
              <a:gd name="connsiteX76" fmla="*/ 37909 w 124491"/>
              <a:gd name="connsiteY76" fmla="*/ 22936 h 82276"/>
              <a:gd name="connsiteX77" fmla="*/ 37909 w 124491"/>
              <a:gd name="connsiteY77" fmla="*/ 22936 h 82276"/>
              <a:gd name="connsiteX78" fmla="*/ 37909 w 124491"/>
              <a:gd name="connsiteY78" fmla="*/ 22936 h 82276"/>
              <a:gd name="connsiteX79" fmla="*/ 37814 w 124491"/>
              <a:gd name="connsiteY79" fmla="*/ 23031 h 82276"/>
              <a:gd name="connsiteX80" fmla="*/ 37814 w 124491"/>
              <a:gd name="connsiteY80" fmla="*/ 23031 h 82276"/>
              <a:gd name="connsiteX81" fmla="*/ 37814 w 124491"/>
              <a:gd name="connsiteY81" fmla="*/ 23031 h 82276"/>
              <a:gd name="connsiteX82" fmla="*/ 37719 w 124491"/>
              <a:gd name="connsiteY82" fmla="*/ 23221 h 82276"/>
              <a:gd name="connsiteX83" fmla="*/ 37814 w 124491"/>
              <a:gd name="connsiteY83" fmla="*/ 23031 h 82276"/>
              <a:gd name="connsiteX84" fmla="*/ 38291 w 124491"/>
              <a:gd name="connsiteY84" fmla="*/ 22174 h 82276"/>
              <a:gd name="connsiteX85" fmla="*/ 38385 w 124491"/>
              <a:gd name="connsiteY85" fmla="*/ 21888 h 82276"/>
              <a:gd name="connsiteX86" fmla="*/ 37147 w 124491"/>
              <a:gd name="connsiteY86" fmla="*/ 23983 h 82276"/>
              <a:gd name="connsiteX87" fmla="*/ 36957 w 124491"/>
              <a:gd name="connsiteY87" fmla="*/ 24174 h 82276"/>
              <a:gd name="connsiteX88" fmla="*/ 37147 w 124491"/>
              <a:gd name="connsiteY88" fmla="*/ 23983 h 82276"/>
              <a:gd name="connsiteX89" fmla="*/ 37147 w 124491"/>
              <a:gd name="connsiteY89" fmla="*/ 23983 h 82276"/>
              <a:gd name="connsiteX90" fmla="*/ 37242 w 124491"/>
              <a:gd name="connsiteY90" fmla="*/ 23793 h 82276"/>
              <a:gd name="connsiteX91" fmla="*/ 37433 w 124491"/>
              <a:gd name="connsiteY91" fmla="*/ 23507 h 82276"/>
              <a:gd name="connsiteX92" fmla="*/ 37338 w 124491"/>
              <a:gd name="connsiteY92" fmla="*/ 23602 h 82276"/>
              <a:gd name="connsiteX93" fmla="*/ 37147 w 124491"/>
              <a:gd name="connsiteY93" fmla="*/ 23888 h 82276"/>
              <a:gd name="connsiteX94" fmla="*/ 37242 w 124491"/>
              <a:gd name="connsiteY94" fmla="*/ 23793 h 82276"/>
              <a:gd name="connsiteX95" fmla="*/ 37242 w 124491"/>
              <a:gd name="connsiteY95" fmla="*/ 23793 h 82276"/>
              <a:gd name="connsiteX96" fmla="*/ 37338 w 124491"/>
              <a:gd name="connsiteY96" fmla="*/ 23602 h 82276"/>
              <a:gd name="connsiteX97" fmla="*/ 37147 w 124491"/>
              <a:gd name="connsiteY97" fmla="*/ 23888 h 82276"/>
              <a:gd name="connsiteX98" fmla="*/ 36671 w 124491"/>
              <a:gd name="connsiteY98" fmla="*/ 24650 h 82276"/>
              <a:gd name="connsiteX99" fmla="*/ 36862 w 124491"/>
              <a:gd name="connsiteY99" fmla="*/ 24364 h 82276"/>
              <a:gd name="connsiteX100" fmla="*/ 36671 w 124491"/>
              <a:gd name="connsiteY100" fmla="*/ 24745 h 82276"/>
              <a:gd name="connsiteX101" fmla="*/ 35909 w 124491"/>
              <a:gd name="connsiteY101" fmla="*/ 25698 h 82276"/>
              <a:gd name="connsiteX102" fmla="*/ 35338 w 124491"/>
              <a:gd name="connsiteY102" fmla="*/ 26365 h 82276"/>
              <a:gd name="connsiteX103" fmla="*/ 35528 w 124491"/>
              <a:gd name="connsiteY103" fmla="*/ 26174 h 82276"/>
              <a:gd name="connsiteX104" fmla="*/ 35433 w 124491"/>
              <a:gd name="connsiteY104" fmla="*/ 26269 h 82276"/>
              <a:gd name="connsiteX105" fmla="*/ 35243 w 124491"/>
              <a:gd name="connsiteY105" fmla="*/ 26460 h 82276"/>
              <a:gd name="connsiteX106" fmla="*/ 35243 w 124491"/>
              <a:gd name="connsiteY106" fmla="*/ 26460 h 82276"/>
              <a:gd name="connsiteX107" fmla="*/ 35147 w 124491"/>
              <a:gd name="connsiteY107" fmla="*/ 26555 h 82276"/>
              <a:gd name="connsiteX108" fmla="*/ 35052 w 124491"/>
              <a:gd name="connsiteY108" fmla="*/ 26650 h 82276"/>
              <a:gd name="connsiteX109" fmla="*/ 35243 w 124491"/>
              <a:gd name="connsiteY109" fmla="*/ 26460 h 82276"/>
              <a:gd name="connsiteX110" fmla="*/ 35243 w 124491"/>
              <a:gd name="connsiteY110" fmla="*/ 26460 h 82276"/>
              <a:gd name="connsiteX111" fmla="*/ 34861 w 124491"/>
              <a:gd name="connsiteY111" fmla="*/ 26841 h 82276"/>
              <a:gd name="connsiteX112" fmla="*/ 34861 w 124491"/>
              <a:gd name="connsiteY112" fmla="*/ 26841 h 82276"/>
              <a:gd name="connsiteX113" fmla="*/ 34766 w 124491"/>
              <a:gd name="connsiteY113" fmla="*/ 26936 h 82276"/>
              <a:gd name="connsiteX114" fmla="*/ 34766 w 124491"/>
              <a:gd name="connsiteY114" fmla="*/ 26936 h 82276"/>
              <a:gd name="connsiteX115" fmla="*/ 34671 w 124491"/>
              <a:gd name="connsiteY115" fmla="*/ 26936 h 82276"/>
              <a:gd name="connsiteX116" fmla="*/ 34861 w 124491"/>
              <a:gd name="connsiteY116" fmla="*/ 26746 h 82276"/>
              <a:gd name="connsiteX117" fmla="*/ 34861 w 124491"/>
              <a:gd name="connsiteY117" fmla="*/ 26746 h 82276"/>
              <a:gd name="connsiteX118" fmla="*/ 34957 w 124491"/>
              <a:gd name="connsiteY118" fmla="*/ 26650 h 82276"/>
              <a:gd name="connsiteX119" fmla="*/ 34480 w 124491"/>
              <a:gd name="connsiteY119" fmla="*/ 27031 h 82276"/>
              <a:gd name="connsiteX120" fmla="*/ 34290 w 124491"/>
              <a:gd name="connsiteY120" fmla="*/ 27127 h 82276"/>
              <a:gd name="connsiteX121" fmla="*/ 34385 w 124491"/>
              <a:gd name="connsiteY121" fmla="*/ 27127 h 82276"/>
              <a:gd name="connsiteX122" fmla="*/ 34480 w 124491"/>
              <a:gd name="connsiteY122" fmla="*/ 27127 h 82276"/>
              <a:gd name="connsiteX123" fmla="*/ 34480 w 124491"/>
              <a:gd name="connsiteY123" fmla="*/ 27127 h 82276"/>
              <a:gd name="connsiteX124" fmla="*/ 34480 w 124491"/>
              <a:gd name="connsiteY124" fmla="*/ 27127 h 82276"/>
              <a:gd name="connsiteX125" fmla="*/ 34480 w 124491"/>
              <a:gd name="connsiteY125" fmla="*/ 27127 h 82276"/>
              <a:gd name="connsiteX126" fmla="*/ 34480 w 124491"/>
              <a:gd name="connsiteY126" fmla="*/ 27127 h 82276"/>
              <a:gd name="connsiteX127" fmla="*/ 34480 w 124491"/>
              <a:gd name="connsiteY127" fmla="*/ 27127 h 82276"/>
              <a:gd name="connsiteX128" fmla="*/ 34480 w 124491"/>
              <a:gd name="connsiteY128" fmla="*/ 27127 h 82276"/>
              <a:gd name="connsiteX129" fmla="*/ 34480 w 124491"/>
              <a:gd name="connsiteY129" fmla="*/ 27127 h 82276"/>
              <a:gd name="connsiteX130" fmla="*/ 34480 w 124491"/>
              <a:gd name="connsiteY130" fmla="*/ 27127 h 82276"/>
              <a:gd name="connsiteX131" fmla="*/ 34480 w 124491"/>
              <a:gd name="connsiteY131" fmla="*/ 27127 h 82276"/>
              <a:gd name="connsiteX132" fmla="*/ 34385 w 124491"/>
              <a:gd name="connsiteY132" fmla="*/ 27127 h 82276"/>
              <a:gd name="connsiteX133" fmla="*/ 34290 w 124491"/>
              <a:gd name="connsiteY133" fmla="*/ 27222 h 82276"/>
              <a:gd name="connsiteX134" fmla="*/ 34290 w 124491"/>
              <a:gd name="connsiteY134" fmla="*/ 27222 h 82276"/>
              <a:gd name="connsiteX135" fmla="*/ 34290 w 124491"/>
              <a:gd name="connsiteY135" fmla="*/ 27222 h 82276"/>
              <a:gd name="connsiteX136" fmla="*/ 34290 w 124491"/>
              <a:gd name="connsiteY136" fmla="*/ 27222 h 82276"/>
              <a:gd name="connsiteX137" fmla="*/ 34290 w 124491"/>
              <a:gd name="connsiteY137" fmla="*/ 27222 h 82276"/>
              <a:gd name="connsiteX138" fmla="*/ 34290 w 124491"/>
              <a:gd name="connsiteY138" fmla="*/ 27222 h 82276"/>
              <a:gd name="connsiteX139" fmla="*/ 34290 w 124491"/>
              <a:gd name="connsiteY139" fmla="*/ 27222 h 82276"/>
              <a:gd name="connsiteX140" fmla="*/ 34290 w 124491"/>
              <a:gd name="connsiteY140" fmla="*/ 27222 h 82276"/>
              <a:gd name="connsiteX141" fmla="*/ 34290 w 124491"/>
              <a:gd name="connsiteY141" fmla="*/ 27222 h 82276"/>
              <a:gd name="connsiteX142" fmla="*/ 34290 w 124491"/>
              <a:gd name="connsiteY142" fmla="*/ 27222 h 82276"/>
              <a:gd name="connsiteX143" fmla="*/ 34290 w 124491"/>
              <a:gd name="connsiteY143" fmla="*/ 27222 h 82276"/>
              <a:gd name="connsiteX144" fmla="*/ 34290 w 124491"/>
              <a:gd name="connsiteY144" fmla="*/ 27222 h 82276"/>
              <a:gd name="connsiteX145" fmla="*/ 34290 w 124491"/>
              <a:gd name="connsiteY145" fmla="*/ 27222 h 82276"/>
              <a:gd name="connsiteX146" fmla="*/ 34194 w 124491"/>
              <a:gd name="connsiteY146" fmla="*/ 27317 h 82276"/>
              <a:gd name="connsiteX147" fmla="*/ 34194 w 124491"/>
              <a:gd name="connsiteY147" fmla="*/ 27317 h 82276"/>
              <a:gd name="connsiteX148" fmla="*/ 34194 w 124491"/>
              <a:gd name="connsiteY148" fmla="*/ 27317 h 82276"/>
              <a:gd name="connsiteX149" fmla="*/ 34194 w 124491"/>
              <a:gd name="connsiteY149" fmla="*/ 27317 h 82276"/>
              <a:gd name="connsiteX150" fmla="*/ 34194 w 124491"/>
              <a:gd name="connsiteY150" fmla="*/ 27317 h 82276"/>
              <a:gd name="connsiteX151" fmla="*/ 34194 w 124491"/>
              <a:gd name="connsiteY151" fmla="*/ 27317 h 82276"/>
              <a:gd name="connsiteX152" fmla="*/ 34194 w 124491"/>
              <a:gd name="connsiteY152" fmla="*/ 27317 h 82276"/>
              <a:gd name="connsiteX153" fmla="*/ 34194 w 124491"/>
              <a:gd name="connsiteY153" fmla="*/ 27317 h 82276"/>
              <a:gd name="connsiteX154" fmla="*/ 34194 w 124491"/>
              <a:gd name="connsiteY154" fmla="*/ 27317 h 82276"/>
              <a:gd name="connsiteX155" fmla="*/ 34194 w 124491"/>
              <a:gd name="connsiteY155" fmla="*/ 27317 h 82276"/>
              <a:gd name="connsiteX156" fmla="*/ 34194 w 124491"/>
              <a:gd name="connsiteY156" fmla="*/ 27317 h 82276"/>
              <a:gd name="connsiteX157" fmla="*/ 34194 w 124491"/>
              <a:gd name="connsiteY157" fmla="*/ 27317 h 82276"/>
              <a:gd name="connsiteX158" fmla="*/ 34194 w 124491"/>
              <a:gd name="connsiteY158" fmla="*/ 27317 h 82276"/>
              <a:gd name="connsiteX159" fmla="*/ 34194 w 124491"/>
              <a:gd name="connsiteY159" fmla="*/ 27317 h 82276"/>
              <a:gd name="connsiteX160" fmla="*/ 34004 w 124491"/>
              <a:gd name="connsiteY160" fmla="*/ 27508 h 82276"/>
              <a:gd name="connsiteX161" fmla="*/ 33909 w 124491"/>
              <a:gd name="connsiteY161" fmla="*/ 27508 h 82276"/>
              <a:gd name="connsiteX162" fmla="*/ 33909 w 124491"/>
              <a:gd name="connsiteY162" fmla="*/ 27508 h 82276"/>
              <a:gd name="connsiteX163" fmla="*/ 33909 w 124491"/>
              <a:gd name="connsiteY163" fmla="*/ 27508 h 82276"/>
              <a:gd name="connsiteX164" fmla="*/ 33909 w 124491"/>
              <a:gd name="connsiteY164" fmla="*/ 27508 h 82276"/>
              <a:gd name="connsiteX165" fmla="*/ 33909 w 124491"/>
              <a:gd name="connsiteY165" fmla="*/ 27508 h 82276"/>
              <a:gd name="connsiteX166" fmla="*/ 33909 w 124491"/>
              <a:gd name="connsiteY166" fmla="*/ 27508 h 82276"/>
              <a:gd name="connsiteX167" fmla="*/ 33909 w 124491"/>
              <a:gd name="connsiteY167" fmla="*/ 27508 h 82276"/>
              <a:gd name="connsiteX168" fmla="*/ 33909 w 124491"/>
              <a:gd name="connsiteY168" fmla="*/ 27508 h 82276"/>
              <a:gd name="connsiteX169" fmla="*/ 31147 w 124491"/>
              <a:gd name="connsiteY169" fmla="*/ 28841 h 82276"/>
              <a:gd name="connsiteX170" fmla="*/ 30766 w 124491"/>
              <a:gd name="connsiteY170" fmla="*/ 29508 h 82276"/>
              <a:gd name="connsiteX171" fmla="*/ 28956 w 124491"/>
              <a:gd name="connsiteY171" fmla="*/ 29984 h 82276"/>
              <a:gd name="connsiteX172" fmla="*/ 26289 w 124491"/>
              <a:gd name="connsiteY172" fmla="*/ 30937 h 82276"/>
              <a:gd name="connsiteX173" fmla="*/ 25908 w 124491"/>
              <a:gd name="connsiteY173" fmla="*/ 29984 h 82276"/>
              <a:gd name="connsiteX174" fmla="*/ 25527 w 124491"/>
              <a:gd name="connsiteY174" fmla="*/ 31032 h 82276"/>
              <a:gd name="connsiteX175" fmla="*/ 23908 w 124491"/>
              <a:gd name="connsiteY175" fmla="*/ 30651 h 82276"/>
              <a:gd name="connsiteX176" fmla="*/ 22860 w 124491"/>
              <a:gd name="connsiteY176" fmla="*/ 31984 h 82276"/>
              <a:gd name="connsiteX177" fmla="*/ 17621 w 124491"/>
              <a:gd name="connsiteY177" fmla="*/ 32461 h 82276"/>
              <a:gd name="connsiteX178" fmla="*/ 13430 w 124491"/>
              <a:gd name="connsiteY178" fmla="*/ 30841 h 82276"/>
              <a:gd name="connsiteX179" fmla="*/ 11239 w 124491"/>
              <a:gd name="connsiteY179" fmla="*/ 30460 h 82276"/>
              <a:gd name="connsiteX180" fmla="*/ 11716 w 124491"/>
              <a:gd name="connsiteY180" fmla="*/ 32842 h 82276"/>
              <a:gd name="connsiteX181" fmla="*/ 10001 w 124491"/>
              <a:gd name="connsiteY181" fmla="*/ 31699 h 82276"/>
              <a:gd name="connsiteX182" fmla="*/ 10763 w 124491"/>
              <a:gd name="connsiteY182" fmla="*/ 33413 h 82276"/>
              <a:gd name="connsiteX183" fmla="*/ 9144 w 124491"/>
              <a:gd name="connsiteY183" fmla="*/ 35509 h 82276"/>
              <a:gd name="connsiteX184" fmla="*/ 9906 w 124491"/>
              <a:gd name="connsiteY184" fmla="*/ 42843 h 82276"/>
              <a:gd name="connsiteX185" fmla="*/ 7811 w 124491"/>
              <a:gd name="connsiteY185" fmla="*/ 41414 h 82276"/>
              <a:gd name="connsiteX186" fmla="*/ 8477 w 124491"/>
              <a:gd name="connsiteY186" fmla="*/ 41128 h 82276"/>
              <a:gd name="connsiteX187" fmla="*/ 7144 w 124491"/>
              <a:gd name="connsiteY187" fmla="*/ 39985 h 82276"/>
              <a:gd name="connsiteX188" fmla="*/ 5429 w 124491"/>
              <a:gd name="connsiteY188" fmla="*/ 40557 h 82276"/>
              <a:gd name="connsiteX189" fmla="*/ 3524 w 124491"/>
              <a:gd name="connsiteY189" fmla="*/ 37509 h 82276"/>
              <a:gd name="connsiteX190" fmla="*/ 4572 w 124491"/>
              <a:gd name="connsiteY190" fmla="*/ 40366 h 82276"/>
              <a:gd name="connsiteX191" fmla="*/ 3620 w 124491"/>
              <a:gd name="connsiteY191" fmla="*/ 42557 h 82276"/>
              <a:gd name="connsiteX192" fmla="*/ 1524 w 124491"/>
              <a:gd name="connsiteY192" fmla="*/ 42938 h 82276"/>
              <a:gd name="connsiteX193" fmla="*/ 0 w 124491"/>
              <a:gd name="connsiteY193" fmla="*/ 41033 h 82276"/>
              <a:gd name="connsiteX194" fmla="*/ 2000 w 124491"/>
              <a:gd name="connsiteY194" fmla="*/ 45510 h 82276"/>
              <a:gd name="connsiteX195" fmla="*/ 4476 w 124491"/>
              <a:gd name="connsiteY195" fmla="*/ 49225 h 82276"/>
              <a:gd name="connsiteX196" fmla="*/ 4286 w 124491"/>
              <a:gd name="connsiteY196" fmla="*/ 50082 h 82276"/>
              <a:gd name="connsiteX197" fmla="*/ 2572 w 124491"/>
              <a:gd name="connsiteY197" fmla="*/ 50653 h 82276"/>
              <a:gd name="connsiteX198" fmla="*/ 3429 w 124491"/>
              <a:gd name="connsiteY198" fmla="*/ 52939 h 82276"/>
              <a:gd name="connsiteX199" fmla="*/ 571 w 124491"/>
              <a:gd name="connsiteY199" fmla="*/ 52082 h 82276"/>
              <a:gd name="connsiteX200" fmla="*/ 4382 w 124491"/>
              <a:gd name="connsiteY200" fmla="*/ 55511 h 82276"/>
              <a:gd name="connsiteX201" fmla="*/ 8287 w 124491"/>
              <a:gd name="connsiteY201" fmla="*/ 58273 h 82276"/>
              <a:gd name="connsiteX202" fmla="*/ 7811 w 124491"/>
              <a:gd name="connsiteY202" fmla="*/ 56368 h 82276"/>
              <a:gd name="connsiteX203" fmla="*/ 9239 w 124491"/>
              <a:gd name="connsiteY203" fmla="*/ 58178 h 82276"/>
              <a:gd name="connsiteX204" fmla="*/ 10287 w 124491"/>
              <a:gd name="connsiteY204" fmla="*/ 59702 h 82276"/>
              <a:gd name="connsiteX205" fmla="*/ 12097 w 124491"/>
              <a:gd name="connsiteY205" fmla="*/ 62750 h 82276"/>
              <a:gd name="connsiteX206" fmla="*/ 14001 w 124491"/>
              <a:gd name="connsiteY206" fmla="*/ 65417 h 82276"/>
              <a:gd name="connsiteX207" fmla="*/ 15335 w 124491"/>
              <a:gd name="connsiteY207" fmla="*/ 66655 h 82276"/>
              <a:gd name="connsiteX208" fmla="*/ 16859 w 124491"/>
              <a:gd name="connsiteY208" fmla="*/ 67703 h 82276"/>
              <a:gd name="connsiteX209" fmla="*/ 18574 w 124491"/>
              <a:gd name="connsiteY209" fmla="*/ 67798 h 82276"/>
              <a:gd name="connsiteX210" fmla="*/ 19145 w 124491"/>
              <a:gd name="connsiteY210" fmla="*/ 70180 h 82276"/>
              <a:gd name="connsiteX211" fmla="*/ 23432 w 124491"/>
              <a:gd name="connsiteY211" fmla="*/ 71037 h 82276"/>
              <a:gd name="connsiteX212" fmla="*/ 27337 w 124491"/>
              <a:gd name="connsiteY212" fmla="*/ 72847 h 82276"/>
              <a:gd name="connsiteX213" fmla="*/ 24003 w 124491"/>
              <a:gd name="connsiteY213" fmla="*/ 73418 h 82276"/>
              <a:gd name="connsiteX214" fmla="*/ 29337 w 124491"/>
              <a:gd name="connsiteY214" fmla="*/ 75799 h 82276"/>
              <a:gd name="connsiteX215" fmla="*/ 30289 w 124491"/>
              <a:gd name="connsiteY215" fmla="*/ 75228 h 82276"/>
              <a:gd name="connsiteX216" fmla="*/ 29718 w 124491"/>
              <a:gd name="connsiteY216" fmla="*/ 75514 h 82276"/>
              <a:gd name="connsiteX217" fmla="*/ 39434 w 124491"/>
              <a:gd name="connsiteY217" fmla="*/ 76847 h 82276"/>
              <a:gd name="connsiteX218" fmla="*/ 41815 w 124491"/>
              <a:gd name="connsiteY218" fmla="*/ 76752 h 82276"/>
              <a:gd name="connsiteX219" fmla="*/ 42958 w 124491"/>
              <a:gd name="connsiteY219" fmla="*/ 76752 h 82276"/>
              <a:gd name="connsiteX220" fmla="*/ 43625 w 124491"/>
              <a:gd name="connsiteY220" fmla="*/ 76657 h 82276"/>
              <a:gd name="connsiteX221" fmla="*/ 46196 w 124491"/>
              <a:gd name="connsiteY221" fmla="*/ 76657 h 82276"/>
              <a:gd name="connsiteX222" fmla="*/ 46101 w 124491"/>
              <a:gd name="connsiteY222" fmla="*/ 75609 h 82276"/>
              <a:gd name="connsiteX223" fmla="*/ 46577 w 124491"/>
              <a:gd name="connsiteY223" fmla="*/ 76371 h 82276"/>
              <a:gd name="connsiteX224" fmla="*/ 48387 w 124491"/>
              <a:gd name="connsiteY224" fmla="*/ 77514 h 82276"/>
              <a:gd name="connsiteX225" fmla="*/ 48673 w 124491"/>
              <a:gd name="connsiteY225" fmla="*/ 75799 h 82276"/>
              <a:gd name="connsiteX226" fmla="*/ 50387 w 124491"/>
              <a:gd name="connsiteY226" fmla="*/ 76561 h 82276"/>
              <a:gd name="connsiteX227" fmla="*/ 49625 w 124491"/>
              <a:gd name="connsiteY227" fmla="*/ 75799 h 82276"/>
              <a:gd name="connsiteX228" fmla="*/ 50863 w 124491"/>
              <a:gd name="connsiteY228" fmla="*/ 75799 h 82276"/>
              <a:gd name="connsiteX229" fmla="*/ 50482 w 124491"/>
              <a:gd name="connsiteY229" fmla="*/ 76180 h 82276"/>
              <a:gd name="connsiteX230" fmla="*/ 51245 w 124491"/>
              <a:gd name="connsiteY230" fmla="*/ 76561 h 82276"/>
              <a:gd name="connsiteX231" fmla="*/ 51149 w 124491"/>
              <a:gd name="connsiteY231" fmla="*/ 75895 h 82276"/>
              <a:gd name="connsiteX232" fmla="*/ 54197 w 124491"/>
              <a:gd name="connsiteY232" fmla="*/ 76371 h 82276"/>
              <a:gd name="connsiteX233" fmla="*/ 54197 w 124491"/>
              <a:gd name="connsiteY233" fmla="*/ 77419 h 82276"/>
              <a:gd name="connsiteX234" fmla="*/ 55436 w 124491"/>
              <a:gd name="connsiteY234" fmla="*/ 77419 h 82276"/>
              <a:gd name="connsiteX235" fmla="*/ 54483 w 124491"/>
              <a:gd name="connsiteY235" fmla="*/ 76657 h 82276"/>
              <a:gd name="connsiteX236" fmla="*/ 57341 w 124491"/>
              <a:gd name="connsiteY236" fmla="*/ 76752 h 82276"/>
              <a:gd name="connsiteX237" fmla="*/ 56197 w 124491"/>
              <a:gd name="connsiteY237" fmla="*/ 77419 h 82276"/>
              <a:gd name="connsiteX238" fmla="*/ 58388 w 124491"/>
              <a:gd name="connsiteY238" fmla="*/ 77800 h 82276"/>
              <a:gd name="connsiteX239" fmla="*/ 59150 w 124491"/>
              <a:gd name="connsiteY239" fmla="*/ 77133 h 82276"/>
              <a:gd name="connsiteX240" fmla="*/ 59245 w 124491"/>
              <a:gd name="connsiteY240" fmla="*/ 78181 h 82276"/>
              <a:gd name="connsiteX241" fmla="*/ 61817 w 124491"/>
              <a:gd name="connsiteY241" fmla="*/ 78562 h 82276"/>
              <a:gd name="connsiteX242" fmla="*/ 60960 w 124491"/>
              <a:gd name="connsiteY242" fmla="*/ 77800 h 82276"/>
              <a:gd name="connsiteX243" fmla="*/ 63055 w 124491"/>
              <a:gd name="connsiteY243" fmla="*/ 78181 h 82276"/>
              <a:gd name="connsiteX244" fmla="*/ 62008 w 124491"/>
              <a:gd name="connsiteY244" fmla="*/ 79228 h 82276"/>
              <a:gd name="connsiteX245" fmla="*/ 62769 w 124491"/>
              <a:gd name="connsiteY245" fmla="*/ 79990 h 82276"/>
              <a:gd name="connsiteX246" fmla="*/ 62675 w 124491"/>
              <a:gd name="connsiteY246" fmla="*/ 78943 h 82276"/>
              <a:gd name="connsiteX247" fmla="*/ 72200 w 124491"/>
              <a:gd name="connsiteY247" fmla="*/ 80943 h 82276"/>
              <a:gd name="connsiteX248" fmla="*/ 71914 w 124491"/>
              <a:gd name="connsiteY248" fmla="*/ 80562 h 82276"/>
              <a:gd name="connsiteX249" fmla="*/ 83153 w 124491"/>
              <a:gd name="connsiteY249" fmla="*/ 80848 h 82276"/>
              <a:gd name="connsiteX250" fmla="*/ 82486 w 124491"/>
              <a:gd name="connsiteY250" fmla="*/ 81514 h 82276"/>
              <a:gd name="connsiteX251" fmla="*/ 84867 w 124491"/>
              <a:gd name="connsiteY251" fmla="*/ 81229 h 82276"/>
              <a:gd name="connsiteX252" fmla="*/ 84963 w 124491"/>
              <a:gd name="connsiteY252" fmla="*/ 82276 h 82276"/>
              <a:gd name="connsiteX253" fmla="*/ 86677 w 124491"/>
              <a:gd name="connsiteY253" fmla="*/ 82276 h 82276"/>
              <a:gd name="connsiteX254" fmla="*/ 86106 w 124491"/>
              <a:gd name="connsiteY254" fmla="*/ 81514 h 82276"/>
              <a:gd name="connsiteX255" fmla="*/ 100393 w 124491"/>
              <a:gd name="connsiteY255" fmla="*/ 81133 h 82276"/>
              <a:gd name="connsiteX256" fmla="*/ 100108 w 124491"/>
              <a:gd name="connsiteY256" fmla="*/ 81514 h 82276"/>
              <a:gd name="connsiteX257" fmla="*/ 110680 w 124491"/>
              <a:gd name="connsiteY257" fmla="*/ 78276 h 82276"/>
              <a:gd name="connsiteX258" fmla="*/ 111443 w 124491"/>
              <a:gd name="connsiteY258" fmla="*/ 79324 h 82276"/>
              <a:gd name="connsiteX259" fmla="*/ 111347 w 124491"/>
              <a:gd name="connsiteY259" fmla="*/ 79990 h 82276"/>
              <a:gd name="connsiteX260" fmla="*/ 112395 w 124491"/>
              <a:gd name="connsiteY260" fmla="*/ 79324 h 82276"/>
              <a:gd name="connsiteX261" fmla="*/ 111157 w 124491"/>
              <a:gd name="connsiteY261" fmla="*/ 77895 h 82276"/>
              <a:gd name="connsiteX262" fmla="*/ 116777 w 124491"/>
              <a:gd name="connsiteY262" fmla="*/ 76657 h 82276"/>
              <a:gd name="connsiteX263" fmla="*/ 118205 w 124491"/>
              <a:gd name="connsiteY263" fmla="*/ 75609 h 82276"/>
              <a:gd name="connsiteX264" fmla="*/ 116967 w 124491"/>
              <a:gd name="connsiteY264" fmla="*/ 74561 h 82276"/>
              <a:gd name="connsiteX265" fmla="*/ 119539 w 124491"/>
              <a:gd name="connsiteY265" fmla="*/ 74656 h 82276"/>
              <a:gd name="connsiteX266" fmla="*/ 119539 w 124491"/>
              <a:gd name="connsiteY266" fmla="*/ 74275 h 82276"/>
              <a:gd name="connsiteX267" fmla="*/ 119825 w 124491"/>
              <a:gd name="connsiteY267" fmla="*/ 73894 h 82276"/>
              <a:gd name="connsiteX268" fmla="*/ 119253 w 124491"/>
              <a:gd name="connsiteY268" fmla="*/ 73513 h 82276"/>
              <a:gd name="connsiteX269" fmla="*/ 119919 w 124491"/>
              <a:gd name="connsiteY269" fmla="*/ 73132 h 82276"/>
              <a:gd name="connsiteX270" fmla="*/ 120777 w 124491"/>
              <a:gd name="connsiteY270" fmla="*/ 71704 h 82276"/>
              <a:gd name="connsiteX271" fmla="*/ 120301 w 124491"/>
              <a:gd name="connsiteY271" fmla="*/ 69227 h 82276"/>
              <a:gd name="connsiteX272" fmla="*/ 119539 w 124491"/>
              <a:gd name="connsiteY272" fmla="*/ 66751 h 82276"/>
              <a:gd name="connsiteX273" fmla="*/ 120110 w 124491"/>
              <a:gd name="connsiteY273" fmla="*/ 62560 h 82276"/>
              <a:gd name="connsiteX274" fmla="*/ 121729 w 124491"/>
              <a:gd name="connsiteY274" fmla="*/ 62941 h 82276"/>
              <a:gd name="connsiteX275" fmla="*/ 121158 w 124491"/>
              <a:gd name="connsiteY275" fmla="*/ 61893 h 82276"/>
              <a:gd name="connsiteX276" fmla="*/ 121729 w 124491"/>
              <a:gd name="connsiteY276" fmla="*/ 57988 h 82276"/>
              <a:gd name="connsiteX277" fmla="*/ 122015 w 124491"/>
              <a:gd name="connsiteY277" fmla="*/ 57321 h 82276"/>
              <a:gd name="connsiteX278" fmla="*/ 122396 w 124491"/>
              <a:gd name="connsiteY278" fmla="*/ 58369 h 82276"/>
              <a:gd name="connsiteX279" fmla="*/ 121444 w 124491"/>
              <a:gd name="connsiteY279" fmla="*/ 56178 h 82276"/>
              <a:gd name="connsiteX280" fmla="*/ 122587 w 124491"/>
              <a:gd name="connsiteY280" fmla="*/ 54844 h 82276"/>
              <a:gd name="connsiteX281" fmla="*/ 121825 w 124491"/>
              <a:gd name="connsiteY281" fmla="*/ 54463 h 82276"/>
              <a:gd name="connsiteX282" fmla="*/ 122872 w 124491"/>
              <a:gd name="connsiteY282" fmla="*/ 53797 h 82276"/>
              <a:gd name="connsiteX283" fmla="*/ 122015 w 124491"/>
              <a:gd name="connsiteY283" fmla="*/ 53416 h 82276"/>
              <a:gd name="connsiteX284" fmla="*/ 122015 w 124491"/>
              <a:gd name="connsiteY284" fmla="*/ 51701 h 82276"/>
              <a:gd name="connsiteX285" fmla="*/ 121634 w 124491"/>
              <a:gd name="connsiteY285" fmla="*/ 50653 h 82276"/>
              <a:gd name="connsiteX286" fmla="*/ 122015 w 124491"/>
              <a:gd name="connsiteY286" fmla="*/ 49606 h 82276"/>
              <a:gd name="connsiteX287" fmla="*/ 121539 w 124491"/>
              <a:gd name="connsiteY287" fmla="*/ 49225 h 82276"/>
              <a:gd name="connsiteX288" fmla="*/ 122682 w 124491"/>
              <a:gd name="connsiteY288" fmla="*/ 47129 h 82276"/>
              <a:gd name="connsiteX289" fmla="*/ 121729 w 124491"/>
              <a:gd name="connsiteY289" fmla="*/ 46748 h 82276"/>
              <a:gd name="connsiteX290" fmla="*/ 121444 w 124491"/>
              <a:gd name="connsiteY290" fmla="*/ 44653 h 82276"/>
              <a:gd name="connsiteX291" fmla="*/ 121825 w 124491"/>
              <a:gd name="connsiteY291" fmla="*/ 44272 h 82276"/>
              <a:gd name="connsiteX292" fmla="*/ 121444 w 124491"/>
              <a:gd name="connsiteY292" fmla="*/ 42843 h 82276"/>
              <a:gd name="connsiteX293" fmla="*/ 121634 w 124491"/>
              <a:gd name="connsiteY293" fmla="*/ 41795 h 82276"/>
              <a:gd name="connsiteX294" fmla="*/ 122872 w 124491"/>
              <a:gd name="connsiteY294" fmla="*/ 40747 h 82276"/>
              <a:gd name="connsiteX295" fmla="*/ 121253 w 124491"/>
              <a:gd name="connsiteY295" fmla="*/ 41033 h 82276"/>
              <a:gd name="connsiteX296" fmla="*/ 120872 w 124491"/>
              <a:gd name="connsiteY296" fmla="*/ 37509 h 82276"/>
              <a:gd name="connsiteX297" fmla="*/ 122206 w 124491"/>
              <a:gd name="connsiteY297" fmla="*/ 37890 h 82276"/>
              <a:gd name="connsiteX298" fmla="*/ 122206 w 124491"/>
              <a:gd name="connsiteY298" fmla="*/ 39604 h 82276"/>
              <a:gd name="connsiteX299" fmla="*/ 122301 w 124491"/>
              <a:gd name="connsiteY299" fmla="*/ 37509 h 82276"/>
              <a:gd name="connsiteX300" fmla="*/ 122967 w 124491"/>
              <a:gd name="connsiteY300" fmla="*/ 36842 h 82276"/>
              <a:gd name="connsiteX301" fmla="*/ 122206 w 124491"/>
              <a:gd name="connsiteY301" fmla="*/ 29413 h 82276"/>
              <a:gd name="connsiteX302" fmla="*/ 123158 w 124491"/>
              <a:gd name="connsiteY302" fmla="*/ 29127 h 82276"/>
              <a:gd name="connsiteX303" fmla="*/ 122206 w 124491"/>
              <a:gd name="connsiteY303" fmla="*/ 28746 h 82276"/>
              <a:gd name="connsiteX304" fmla="*/ 123539 w 124491"/>
              <a:gd name="connsiteY304" fmla="*/ 26269 h 82276"/>
              <a:gd name="connsiteX305" fmla="*/ 122967 w 124491"/>
              <a:gd name="connsiteY305" fmla="*/ 25507 h 82276"/>
              <a:gd name="connsiteX306" fmla="*/ 124492 w 124491"/>
              <a:gd name="connsiteY306" fmla="*/ 24555 h 82276"/>
              <a:gd name="connsiteX307" fmla="*/ 11239 w 124491"/>
              <a:gd name="connsiteY307" fmla="*/ 37414 h 82276"/>
              <a:gd name="connsiteX308" fmla="*/ 10287 w 124491"/>
              <a:gd name="connsiteY308" fmla="*/ 36937 h 82276"/>
              <a:gd name="connsiteX309" fmla="*/ 12287 w 124491"/>
              <a:gd name="connsiteY309" fmla="*/ 36175 h 82276"/>
              <a:gd name="connsiteX310" fmla="*/ 11239 w 124491"/>
              <a:gd name="connsiteY310" fmla="*/ 37414 h 82276"/>
              <a:gd name="connsiteX311" fmla="*/ 13525 w 124491"/>
              <a:gd name="connsiteY311" fmla="*/ 37318 h 82276"/>
              <a:gd name="connsiteX312" fmla="*/ 14192 w 124491"/>
              <a:gd name="connsiteY312" fmla="*/ 35128 h 82276"/>
              <a:gd name="connsiteX313" fmla="*/ 13525 w 124491"/>
              <a:gd name="connsiteY313" fmla="*/ 37318 h 82276"/>
              <a:gd name="connsiteX314" fmla="*/ 16288 w 124491"/>
              <a:gd name="connsiteY314" fmla="*/ 37414 h 82276"/>
              <a:gd name="connsiteX315" fmla="*/ 15526 w 124491"/>
              <a:gd name="connsiteY315" fmla="*/ 37414 h 82276"/>
              <a:gd name="connsiteX316" fmla="*/ 14859 w 124491"/>
              <a:gd name="connsiteY316" fmla="*/ 35890 h 82276"/>
              <a:gd name="connsiteX317" fmla="*/ 16288 w 124491"/>
              <a:gd name="connsiteY317" fmla="*/ 37414 h 82276"/>
              <a:gd name="connsiteX318" fmla="*/ 34385 w 124491"/>
              <a:gd name="connsiteY318" fmla="*/ 27793 h 82276"/>
              <a:gd name="connsiteX319" fmla="*/ 34385 w 124491"/>
              <a:gd name="connsiteY319" fmla="*/ 27793 h 82276"/>
              <a:gd name="connsiteX320" fmla="*/ 34385 w 124491"/>
              <a:gd name="connsiteY320" fmla="*/ 27793 h 82276"/>
              <a:gd name="connsiteX321" fmla="*/ 34385 w 124491"/>
              <a:gd name="connsiteY321" fmla="*/ 27793 h 82276"/>
              <a:gd name="connsiteX322" fmla="*/ 34385 w 124491"/>
              <a:gd name="connsiteY322" fmla="*/ 27793 h 82276"/>
              <a:gd name="connsiteX323" fmla="*/ 34385 w 124491"/>
              <a:gd name="connsiteY323" fmla="*/ 27793 h 82276"/>
              <a:gd name="connsiteX324" fmla="*/ 34385 w 124491"/>
              <a:gd name="connsiteY324" fmla="*/ 27793 h 82276"/>
              <a:gd name="connsiteX325" fmla="*/ 34480 w 124491"/>
              <a:gd name="connsiteY325" fmla="*/ 27698 h 82276"/>
              <a:gd name="connsiteX326" fmla="*/ 34385 w 124491"/>
              <a:gd name="connsiteY326" fmla="*/ 27793 h 82276"/>
              <a:gd name="connsiteX327" fmla="*/ 34385 w 124491"/>
              <a:gd name="connsiteY327" fmla="*/ 27793 h 82276"/>
              <a:gd name="connsiteX328" fmla="*/ 34861 w 124491"/>
              <a:gd name="connsiteY328" fmla="*/ 27412 h 82276"/>
              <a:gd name="connsiteX329" fmla="*/ 34861 w 124491"/>
              <a:gd name="connsiteY329" fmla="*/ 27412 h 82276"/>
              <a:gd name="connsiteX330" fmla="*/ 34861 w 124491"/>
              <a:gd name="connsiteY330" fmla="*/ 27412 h 82276"/>
              <a:gd name="connsiteX331" fmla="*/ 34861 w 124491"/>
              <a:gd name="connsiteY331" fmla="*/ 27412 h 82276"/>
              <a:gd name="connsiteX332" fmla="*/ 34861 w 124491"/>
              <a:gd name="connsiteY332" fmla="*/ 27412 h 82276"/>
              <a:gd name="connsiteX333" fmla="*/ 34861 w 124491"/>
              <a:gd name="connsiteY333" fmla="*/ 27412 h 82276"/>
              <a:gd name="connsiteX334" fmla="*/ 34861 w 124491"/>
              <a:gd name="connsiteY334" fmla="*/ 27412 h 82276"/>
              <a:gd name="connsiteX335" fmla="*/ 34766 w 124491"/>
              <a:gd name="connsiteY335" fmla="*/ 27508 h 82276"/>
              <a:gd name="connsiteX336" fmla="*/ 34861 w 124491"/>
              <a:gd name="connsiteY336" fmla="*/ 27412 h 82276"/>
              <a:gd name="connsiteX337" fmla="*/ 34861 w 124491"/>
              <a:gd name="connsiteY337" fmla="*/ 27412 h 82276"/>
              <a:gd name="connsiteX338" fmla="*/ 34861 w 124491"/>
              <a:gd name="connsiteY338" fmla="*/ 27412 h 82276"/>
              <a:gd name="connsiteX339" fmla="*/ 34861 w 124491"/>
              <a:gd name="connsiteY339" fmla="*/ 27412 h 82276"/>
              <a:gd name="connsiteX340" fmla="*/ 34861 w 124491"/>
              <a:gd name="connsiteY340" fmla="*/ 27412 h 82276"/>
              <a:gd name="connsiteX341" fmla="*/ 34861 w 124491"/>
              <a:gd name="connsiteY341" fmla="*/ 27412 h 82276"/>
              <a:gd name="connsiteX342" fmla="*/ 34861 w 124491"/>
              <a:gd name="connsiteY342" fmla="*/ 27412 h 82276"/>
              <a:gd name="connsiteX343" fmla="*/ 34861 w 124491"/>
              <a:gd name="connsiteY343" fmla="*/ 27412 h 82276"/>
              <a:gd name="connsiteX344" fmla="*/ 34861 w 124491"/>
              <a:gd name="connsiteY344" fmla="*/ 27412 h 82276"/>
              <a:gd name="connsiteX345" fmla="*/ 34861 w 124491"/>
              <a:gd name="connsiteY345" fmla="*/ 27412 h 82276"/>
              <a:gd name="connsiteX346" fmla="*/ 34861 w 124491"/>
              <a:gd name="connsiteY346" fmla="*/ 27412 h 82276"/>
              <a:gd name="connsiteX347" fmla="*/ 34861 w 124491"/>
              <a:gd name="connsiteY347" fmla="*/ 27412 h 82276"/>
              <a:gd name="connsiteX348" fmla="*/ 34861 w 124491"/>
              <a:gd name="connsiteY348" fmla="*/ 27412 h 82276"/>
              <a:gd name="connsiteX349" fmla="*/ 34861 w 124491"/>
              <a:gd name="connsiteY349" fmla="*/ 27412 h 82276"/>
              <a:gd name="connsiteX350" fmla="*/ 35433 w 124491"/>
              <a:gd name="connsiteY350" fmla="*/ 26936 h 82276"/>
              <a:gd name="connsiteX351" fmla="*/ 35433 w 124491"/>
              <a:gd name="connsiteY351" fmla="*/ 26936 h 82276"/>
              <a:gd name="connsiteX352" fmla="*/ 35433 w 124491"/>
              <a:gd name="connsiteY352" fmla="*/ 26936 h 82276"/>
              <a:gd name="connsiteX353" fmla="*/ 35433 w 124491"/>
              <a:gd name="connsiteY353" fmla="*/ 26936 h 82276"/>
              <a:gd name="connsiteX354" fmla="*/ 35433 w 124491"/>
              <a:gd name="connsiteY354" fmla="*/ 26936 h 82276"/>
              <a:gd name="connsiteX355" fmla="*/ 35433 w 124491"/>
              <a:gd name="connsiteY355" fmla="*/ 26936 h 82276"/>
              <a:gd name="connsiteX356" fmla="*/ 35433 w 124491"/>
              <a:gd name="connsiteY356" fmla="*/ 26936 h 82276"/>
              <a:gd name="connsiteX357" fmla="*/ 35623 w 124491"/>
              <a:gd name="connsiteY357" fmla="*/ 26746 h 82276"/>
              <a:gd name="connsiteX358" fmla="*/ 35623 w 124491"/>
              <a:gd name="connsiteY358" fmla="*/ 26746 h 82276"/>
              <a:gd name="connsiteX359" fmla="*/ 35623 w 124491"/>
              <a:gd name="connsiteY359" fmla="*/ 26746 h 82276"/>
              <a:gd name="connsiteX360" fmla="*/ 35623 w 124491"/>
              <a:gd name="connsiteY360" fmla="*/ 26746 h 82276"/>
              <a:gd name="connsiteX361" fmla="*/ 35623 w 124491"/>
              <a:gd name="connsiteY361" fmla="*/ 26746 h 82276"/>
              <a:gd name="connsiteX362" fmla="*/ 35719 w 124491"/>
              <a:gd name="connsiteY362" fmla="*/ 26650 h 82276"/>
              <a:gd name="connsiteX363" fmla="*/ 35719 w 124491"/>
              <a:gd name="connsiteY363" fmla="*/ 26650 h 82276"/>
              <a:gd name="connsiteX364" fmla="*/ 35814 w 124491"/>
              <a:gd name="connsiteY364" fmla="*/ 26555 h 82276"/>
              <a:gd name="connsiteX365" fmla="*/ 35719 w 124491"/>
              <a:gd name="connsiteY365" fmla="*/ 26650 h 82276"/>
              <a:gd name="connsiteX366" fmla="*/ 36386 w 124491"/>
              <a:gd name="connsiteY366" fmla="*/ 25888 h 82276"/>
              <a:gd name="connsiteX367" fmla="*/ 36862 w 124491"/>
              <a:gd name="connsiteY367" fmla="*/ 25222 h 82276"/>
              <a:gd name="connsiteX368" fmla="*/ 36766 w 124491"/>
              <a:gd name="connsiteY368" fmla="*/ 25412 h 82276"/>
              <a:gd name="connsiteX369" fmla="*/ 36386 w 124491"/>
              <a:gd name="connsiteY369" fmla="*/ 25888 h 82276"/>
              <a:gd name="connsiteX370" fmla="*/ 42291 w 124491"/>
              <a:gd name="connsiteY370" fmla="*/ 12077 h 82276"/>
              <a:gd name="connsiteX371" fmla="*/ 42482 w 124491"/>
              <a:gd name="connsiteY371" fmla="*/ 11315 h 82276"/>
              <a:gd name="connsiteX372" fmla="*/ 42291 w 124491"/>
              <a:gd name="connsiteY372" fmla="*/ 12077 h 82276"/>
              <a:gd name="connsiteX373" fmla="*/ 42291 w 124491"/>
              <a:gd name="connsiteY373" fmla="*/ 12077 h 82276"/>
              <a:gd name="connsiteX374" fmla="*/ 42291 w 124491"/>
              <a:gd name="connsiteY374" fmla="*/ 12077 h 82276"/>
              <a:gd name="connsiteX375" fmla="*/ 42196 w 124491"/>
              <a:gd name="connsiteY375" fmla="*/ 12458 h 82276"/>
              <a:gd name="connsiteX376" fmla="*/ 42291 w 124491"/>
              <a:gd name="connsiteY376" fmla="*/ 12077 h 82276"/>
              <a:gd name="connsiteX377" fmla="*/ 42291 w 124491"/>
              <a:gd name="connsiteY377" fmla="*/ 12077 h 82276"/>
              <a:gd name="connsiteX378" fmla="*/ 42291 w 124491"/>
              <a:gd name="connsiteY378" fmla="*/ 12172 h 82276"/>
              <a:gd name="connsiteX379" fmla="*/ 42196 w 124491"/>
              <a:gd name="connsiteY379" fmla="*/ 12363 h 82276"/>
              <a:gd name="connsiteX380" fmla="*/ 42291 w 124491"/>
              <a:gd name="connsiteY380" fmla="*/ 12172 h 82276"/>
              <a:gd name="connsiteX381" fmla="*/ 42482 w 124491"/>
              <a:gd name="connsiteY381" fmla="*/ 11315 h 82276"/>
              <a:gd name="connsiteX382" fmla="*/ 42482 w 124491"/>
              <a:gd name="connsiteY382" fmla="*/ 11315 h 82276"/>
              <a:gd name="connsiteX383" fmla="*/ 42291 w 124491"/>
              <a:gd name="connsiteY383" fmla="*/ 12172 h 82276"/>
              <a:gd name="connsiteX384" fmla="*/ 42291 w 124491"/>
              <a:gd name="connsiteY384" fmla="*/ 12268 h 82276"/>
              <a:gd name="connsiteX385" fmla="*/ 42100 w 124491"/>
              <a:gd name="connsiteY385" fmla="*/ 13030 h 82276"/>
              <a:gd name="connsiteX386" fmla="*/ 42291 w 124491"/>
              <a:gd name="connsiteY386" fmla="*/ 12458 h 82276"/>
              <a:gd name="connsiteX387" fmla="*/ 42291 w 124491"/>
              <a:gd name="connsiteY387" fmla="*/ 12268 h 82276"/>
              <a:gd name="connsiteX388" fmla="*/ 42291 w 124491"/>
              <a:gd name="connsiteY388" fmla="*/ 12172 h 82276"/>
              <a:gd name="connsiteX389" fmla="*/ 42196 w 124491"/>
              <a:gd name="connsiteY389" fmla="*/ 12363 h 82276"/>
              <a:gd name="connsiteX390" fmla="*/ 42196 w 124491"/>
              <a:gd name="connsiteY390" fmla="*/ 12458 h 82276"/>
              <a:gd name="connsiteX391" fmla="*/ 42291 w 124491"/>
              <a:gd name="connsiteY391" fmla="*/ 12172 h 82276"/>
              <a:gd name="connsiteX392" fmla="*/ 42196 w 124491"/>
              <a:gd name="connsiteY392" fmla="*/ 12458 h 82276"/>
              <a:gd name="connsiteX393" fmla="*/ 42005 w 124491"/>
              <a:gd name="connsiteY393" fmla="*/ 13220 h 82276"/>
              <a:gd name="connsiteX394" fmla="*/ 41910 w 124491"/>
              <a:gd name="connsiteY394" fmla="*/ 13601 h 82276"/>
              <a:gd name="connsiteX395" fmla="*/ 42196 w 124491"/>
              <a:gd name="connsiteY395" fmla="*/ 12458 h 82276"/>
              <a:gd name="connsiteX396" fmla="*/ 41910 w 124491"/>
              <a:gd name="connsiteY396" fmla="*/ 13506 h 82276"/>
              <a:gd name="connsiteX397" fmla="*/ 41815 w 124491"/>
              <a:gd name="connsiteY397" fmla="*/ 13887 h 82276"/>
              <a:gd name="connsiteX398" fmla="*/ 41910 w 124491"/>
              <a:gd name="connsiteY398" fmla="*/ 13506 h 82276"/>
              <a:gd name="connsiteX399" fmla="*/ 40386 w 124491"/>
              <a:gd name="connsiteY399" fmla="*/ 18173 h 82276"/>
              <a:gd name="connsiteX400" fmla="*/ 40386 w 124491"/>
              <a:gd name="connsiteY400" fmla="*/ 18173 h 82276"/>
              <a:gd name="connsiteX401" fmla="*/ 40291 w 124491"/>
              <a:gd name="connsiteY401" fmla="*/ 18364 h 82276"/>
              <a:gd name="connsiteX402" fmla="*/ 40291 w 124491"/>
              <a:gd name="connsiteY402" fmla="*/ 18459 h 82276"/>
              <a:gd name="connsiteX403" fmla="*/ 40386 w 124491"/>
              <a:gd name="connsiteY403" fmla="*/ 18173 h 82276"/>
              <a:gd name="connsiteX404" fmla="*/ 40291 w 124491"/>
              <a:gd name="connsiteY404" fmla="*/ 18554 h 82276"/>
              <a:gd name="connsiteX405" fmla="*/ 40291 w 124491"/>
              <a:gd name="connsiteY405" fmla="*/ 18554 h 82276"/>
              <a:gd name="connsiteX406" fmla="*/ 40291 w 124491"/>
              <a:gd name="connsiteY406" fmla="*/ 18554 h 82276"/>
              <a:gd name="connsiteX407" fmla="*/ 40291 w 124491"/>
              <a:gd name="connsiteY407" fmla="*/ 18554 h 82276"/>
              <a:gd name="connsiteX408" fmla="*/ 42005 w 124491"/>
              <a:gd name="connsiteY408" fmla="*/ 13411 h 82276"/>
              <a:gd name="connsiteX409" fmla="*/ 42005 w 124491"/>
              <a:gd name="connsiteY409" fmla="*/ 13411 h 82276"/>
              <a:gd name="connsiteX410" fmla="*/ 41910 w 124491"/>
              <a:gd name="connsiteY410" fmla="*/ 13887 h 82276"/>
              <a:gd name="connsiteX411" fmla="*/ 42005 w 124491"/>
              <a:gd name="connsiteY411" fmla="*/ 13411 h 82276"/>
              <a:gd name="connsiteX412" fmla="*/ 44101 w 124491"/>
              <a:gd name="connsiteY412" fmla="*/ 3505 h 82276"/>
              <a:gd name="connsiteX413" fmla="*/ 44101 w 124491"/>
              <a:gd name="connsiteY413" fmla="*/ 3505 h 82276"/>
              <a:gd name="connsiteX414" fmla="*/ 44101 w 124491"/>
              <a:gd name="connsiteY414" fmla="*/ 3505 h 82276"/>
              <a:gd name="connsiteX415" fmla="*/ 44101 w 124491"/>
              <a:gd name="connsiteY415" fmla="*/ 3886 h 82276"/>
              <a:gd name="connsiteX416" fmla="*/ 44101 w 124491"/>
              <a:gd name="connsiteY416" fmla="*/ 3505 h 82276"/>
              <a:gd name="connsiteX417" fmla="*/ 44101 w 124491"/>
              <a:gd name="connsiteY417" fmla="*/ 3314 h 82276"/>
              <a:gd name="connsiteX418" fmla="*/ 44101 w 124491"/>
              <a:gd name="connsiteY418" fmla="*/ 3314 h 82276"/>
              <a:gd name="connsiteX419" fmla="*/ 44196 w 124491"/>
              <a:gd name="connsiteY419" fmla="*/ 2838 h 82276"/>
              <a:gd name="connsiteX420" fmla="*/ 44196 w 124491"/>
              <a:gd name="connsiteY420" fmla="*/ 2743 h 82276"/>
              <a:gd name="connsiteX421" fmla="*/ 44196 w 124491"/>
              <a:gd name="connsiteY421" fmla="*/ 2743 h 82276"/>
              <a:gd name="connsiteX422" fmla="*/ 44196 w 124491"/>
              <a:gd name="connsiteY422" fmla="*/ 2647 h 82276"/>
              <a:gd name="connsiteX423" fmla="*/ 44196 w 124491"/>
              <a:gd name="connsiteY423" fmla="*/ 2457 h 82276"/>
              <a:gd name="connsiteX424" fmla="*/ 44196 w 124491"/>
              <a:gd name="connsiteY424" fmla="*/ 2171 h 82276"/>
              <a:gd name="connsiteX425" fmla="*/ 44291 w 124491"/>
              <a:gd name="connsiteY425" fmla="*/ 1790 h 82276"/>
              <a:gd name="connsiteX426" fmla="*/ 44291 w 124491"/>
              <a:gd name="connsiteY426" fmla="*/ 1885 h 82276"/>
              <a:gd name="connsiteX427" fmla="*/ 44291 w 124491"/>
              <a:gd name="connsiteY427" fmla="*/ 3124 h 82276"/>
              <a:gd name="connsiteX428" fmla="*/ 44482 w 124491"/>
              <a:gd name="connsiteY428" fmla="*/ 3124 h 82276"/>
              <a:gd name="connsiteX429" fmla="*/ 44101 w 124491"/>
              <a:gd name="connsiteY429" fmla="*/ 3886 h 82276"/>
              <a:gd name="connsiteX430" fmla="*/ 54483 w 124491"/>
              <a:gd name="connsiteY430" fmla="*/ 2362 h 82276"/>
              <a:gd name="connsiteX431" fmla="*/ 56292 w 124491"/>
              <a:gd name="connsiteY431" fmla="*/ 2743 h 82276"/>
              <a:gd name="connsiteX432" fmla="*/ 54483 w 124491"/>
              <a:gd name="connsiteY432" fmla="*/ 2362 h 82276"/>
              <a:gd name="connsiteX433" fmla="*/ 58102 w 124491"/>
              <a:gd name="connsiteY433" fmla="*/ 2838 h 82276"/>
              <a:gd name="connsiteX434" fmla="*/ 59817 w 124491"/>
              <a:gd name="connsiteY434" fmla="*/ 3600 h 82276"/>
              <a:gd name="connsiteX435" fmla="*/ 58102 w 124491"/>
              <a:gd name="connsiteY435" fmla="*/ 2838 h 82276"/>
              <a:gd name="connsiteX436" fmla="*/ 61722 w 124491"/>
              <a:gd name="connsiteY436" fmla="*/ 77228 h 82276"/>
              <a:gd name="connsiteX437" fmla="*/ 63055 w 124491"/>
              <a:gd name="connsiteY437" fmla="*/ 77228 h 82276"/>
              <a:gd name="connsiteX438" fmla="*/ 61722 w 124491"/>
              <a:gd name="connsiteY438" fmla="*/ 77228 h 82276"/>
              <a:gd name="connsiteX439" fmla="*/ 67342 w 124491"/>
              <a:gd name="connsiteY439" fmla="*/ 78371 h 82276"/>
              <a:gd name="connsiteX440" fmla="*/ 65913 w 124491"/>
              <a:gd name="connsiteY440" fmla="*/ 77609 h 82276"/>
              <a:gd name="connsiteX441" fmla="*/ 67342 w 124491"/>
              <a:gd name="connsiteY441" fmla="*/ 78371 h 82276"/>
              <a:gd name="connsiteX442" fmla="*/ 65341 w 124491"/>
              <a:gd name="connsiteY442" fmla="*/ 79038 h 82276"/>
              <a:gd name="connsiteX443" fmla="*/ 64389 w 124491"/>
              <a:gd name="connsiteY443" fmla="*/ 79038 h 82276"/>
              <a:gd name="connsiteX444" fmla="*/ 63913 w 124491"/>
              <a:gd name="connsiteY444" fmla="*/ 78657 h 82276"/>
              <a:gd name="connsiteX445" fmla="*/ 68770 w 124491"/>
              <a:gd name="connsiteY445" fmla="*/ 78752 h 82276"/>
              <a:gd name="connsiteX446" fmla="*/ 68199 w 124491"/>
              <a:gd name="connsiteY446" fmla="*/ 78371 h 82276"/>
              <a:gd name="connsiteX447" fmla="*/ 71914 w 124491"/>
              <a:gd name="connsiteY447" fmla="*/ 79895 h 82276"/>
              <a:gd name="connsiteX448" fmla="*/ 65341 w 124491"/>
              <a:gd name="connsiteY448" fmla="*/ 79038 h 82276"/>
              <a:gd name="connsiteX449" fmla="*/ 84582 w 124491"/>
              <a:gd name="connsiteY449" fmla="*/ 3886 h 82276"/>
              <a:gd name="connsiteX450" fmla="*/ 85916 w 124491"/>
              <a:gd name="connsiteY450" fmla="*/ 4648 h 82276"/>
              <a:gd name="connsiteX451" fmla="*/ 84582 w 124491"/>
              <a:gd name="connsiteY451" fmla="*/ 3886 h 82276"/>
              <a:gd name="connsiteX452" fmla="*/ 87535 w 124491"/>
              <a:gd name="connsiteY452" fmla="*/ 4267 h 82276"/>
              <a:gd name="connsiteX453" fmla="*/ 89345 w 124491"/>
              <a:gd name="connsiteY453" fmla="*/ 4648 h 82276"/>
              <a:gd name="connsiteX454" fmla="*/ 87535 w 124491"/>
              <a:gd name="connsiteY454" fmla="*/ 4267 h 82276"/>
              <a:gd name="connsiteX455" fmla="*/ 104584 w 124491"/>
              <a:gd name="connsiteY455" fmla="*/ 5410 h 82276"/>
              <a:gd name="connsiteX456" fmla="*/ 108204 w 124491"/>
              <a:gd name="connsiteY456" fmla="*/ 5886 h 82276"/>
              <a:gd name="connsiteX457" fmla="*/ 104584 w 124491"/>
              <a:gd name="connsiteY457" fmla="*/ 5410 h 8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Lst>
            <a:rect l="l" t="t" r="r" b="b"/>
            <a:pathLst>
              <a:path w="124491" h="82276">
                <a:moveTo>
                  <a:pt x="124492" y="24555"/>
                </a:moveTo>
                <a:cubicBezTo>
                  <a:pt x="123730" y="24460"/>
                  <a:pt x="122206" y="24364"/>
                  <a:pt x="122301" y="21697"/>
                </a:cubicBezTo>
                <a:cubicBezTo>
                  <a:pt x="122587" y="21412"/>
                  <a:pt x="122206" y="21126"/>
                  <a:pt x="122206" y="21697"/>
                </a:cubicBezTo>
                <a:cubicBezTo>
                  <a:pt x="121444" y="21316"/>
                  <a:pt x="121729" y="19316"/>
                  <a:pt x="121444" y="18459"/>
                </a:cubicBezTo>
                <a:cubicBezTo>
                  <a:pt x="122301" y="13982"/>
                  <a:pt x="121063" y="12458"/>
                  <a:pt x="120301" y="9982"/>
                </a:cubicBezTo>
                <a:cubicBezTo>
                  <a:pt x="120586" y="8553"/>
                  <a:pt x="121253" y="8362"/>
                  <a:pt x="121729" y="7505"/>
                </a:cubicBezTo>
                <a:cubicBezTo>
                  <a:pt x="120777" y="4552"/>
                  <a:pt x="118491" y="8267"/>
                  <a:pt x="117443" y="4933"/>
                </a:cubicBezTo>
                <a:cubicBezTo>
                  <a:pt x="115252" y="5600"/>
                  <a:pt x="112395" y="5314"/>
                  <a:pt x="110680" y="3695"/>
                </a:cubicBezTo>
                <a:cubicBezTo>
                  <a:pt x="110680" y="3314"/>
                  <a:pt x="110776" y="3314"/>
                  <a:pt x="110871" y="3314"/>
                </a:cubicBezTo>
                <a:cubicBezTo>
                  <a:pt x="106870" y="2743"/>
                  <a:pt x="102203" y="5219"/>
                  <a:pt x="97631" y="4362"/>
                </a:cubicBezTo>
                <a:cubicBezTo>
                  <a:pt x="96678" y="4362"/>
                  <a:pt x="98203" y="4933"/>
                  <a:pt x="98203" y="4743"/>
                </a:cubicBezTo>
                <a:cubicBezTo>
                  <a:pt x="98107" y="5886"/>
                  <a:pt x="96678" y="4648"/>
                  <a:pt x="96964" y="4743"/>
                </a:cubicBezTo>
                <a:cubicBezTo>
                  <a:pt x="95631" y="4267"/>
                  <a:pt x="92678" y="4076"/>
                  <a:pt x="91726" y="4267"/>
                </a:cubicBezTo>
                <a:cubicBezTo>
                  <a:pt x="91726" y="3505"/>
                  <a:pt x="91916" y="3600"/>
                  <a:pt x="92107" y="3600"/>
                </a:cubicBezTo>
                <a:cubicBezTo>
                  <a:pt x="87344" y="1981"/>
                  <a:pt x="79820" y="3409"/>
                  <a:pt x="75724" y="742"/>
                </a:cubicBezTo>
                <a:lnTo>
                  <a:pt x="75724" y="1409"/>
                </a:lnTo>
                <a:cubicBezTo>
                  <a:pt x="74866" y="-115"/>
                  <a:pt x="73533" y="742"/>
                  <a:pt x="72676" y="647"/>
                </a:cubicBezTo>
                <a:cubicBezTo>
                  <a:pt x="74295" y="2266"/>
                  <a:pt x="77628" y="1790"/>
                  <a:pt x="79820" y="2933"/>
                </a:cubicBezTo>
                <a:cubicBezTo>
                  <a:pt x="77914" y="3600"/>
                  <a:pt x="75438" y="3219"/>
                  <a:pt x="74009" y="3505"/>
                </a:cubicBezTo>
                <a:cubicBezTo>
                  <a:pt x="75247" y="4076"/>
                  <a:pt x="76676" y="4267"/>
                  <a:pt x="78105" y="4267"/>
                </a:cubicBezTo>
                <a:cubicBezTo>
                  <a:pt x="76200" y="5695"/>
                  <a:pt x="74009" y="4267"/>
                  <a:pt x="71628" y="4457"/>
                </a:cubicBezTo>
                <a:cubicBezTo>
                  <a:pt x="72104" y="3695"/>
                  <a:pt x="73057" y="4362"/>
                  <a:pt x="73723" y="4171"/>
                </a:cubicBezTo>
                <a:cubicBezTo>
                  <a:pt x="73247" y="2266"/>
                  <a:pt x="72390" y="3028"/>
                  <a:pt x="71723" y="3028"/>
                </a:cubicBezTo>
                <a:cubicBezTo>
                  <a:pt x="66008" y="3600"/>
                  <a:pt x="60484" y="2076"/>
                  <a:pt x="54864" y="1504"/>
                </a:cubicBezTo>
                <a:cubicBezTo>
                  <a:pt x="54483" y="1504"/>
                  <a:pt x="54102" y="933"/>
                  <a:pt x="53721" y="742"/>
                </a:cubicBezTo>
                <a:cubicBezTo>
                  <a:pt x="51435" y="-115"/>
                  <a:pt x="49053" y="-115"/>
                  <a:pt x="46577" y="171"/>
                </a:cubicBezTo>
                <a:lnTo>
                  <a:pt x="44768" y="361"/>
                </a:lnTo>
                <a:lnTo>
                  <a:pt x="44482" y="647"/>
                </a:lnTo>
                <a:cubicBezTo>
                  <a:pt x="44386" y="742"/>
                  <a:pt x="44291" y="838"/>
                  <a:pt x="44291" y="838"/>
                </a:cubicBezTo>
                <a:lnTo>
                  <a:pt x="44291" y="838"/>
                </a:lnTo>
                <a:lnTo>
                  <a:pt x="44291" y="838"/>
                </a:lnTo>
                <a:cubicBezTo>
                  <a:pt x="44291" y="933"/>
                  <a:pt x="44291" y="933"/>
                  <a:pt x="44291" y="1028"/>
                </a:cubicBezTo>
                <a:cubicBezTo>
                  <a:pt x="44291" y="1028"/>
                  <a:pt x="44291" y="1028"/>
                  <a:pt x="44291" y="1028"/>
                </a:cubicBezTo>
                <a:cubicBezTo>
                  <a:pt x="44291" y="1028"/>
                  <a:pt x="44291" y="1028"/>
                  <a:pt x="44291" y="1028"/>
                </a:cubicBezTo>
                <a:cubicBezTo>
                  <a:pt x="44291" y="1314"/>
                  <a:pt x="44196" y="1504"/>
                  <a:pt x="44196" y="1790"/>
                </a:cubicBezTo>
                <a:cubicBezTo>
                  <a:pt x="44196" y="1600"/>
                  <a:pt x="44291" y="1314"/>
                  <a:pt x="44291" y="1219"/>
                </a:cubicBezTo>
                <a:cubicBezTo>
                  <a:pt x="44196" y="1790"/>
                  <a:pt x="44101" y="2457"/>
                  <a:pt x="44005" y="3028"/>
                </a:cubicBezTo>
                <a:cubicBezTo>
                  <a:pt x="44005" y="3124"/>
                  <a:pt x="43910" y="3314"/>
                  <a:pt x="43910" y="3505"/>
                </a:cubicBezTo>
                <a:cubicBezTo>
                  <a:pt x="43529" y="5695"/>
                  <a:pt x="43053" y="8267"/>
                  <a:pt x="42482" y="10648"/>
                </a:cubicBezTo>
                <a:cubicBezTo>
                  <a:pt x="42196" y="11791"/>
                  <a:pt x="41910" y="12839"/>
                  <a:pt x="41624" y="13887"/>
                </a:cubicBezTo>
                <a:cubicBezTo>
                  <a:pt x="41434" y="14458"/>
                  <a:pt x="41338" y="15030"/>
                  <a:pt x="41148" y="15601"/>
                </a:cubicBezTo>
                <a:cubicBezTo>
                  <a:pt x="41053" y="15887"/>
                  <a:pt x="40957" y="16173"/>
                  <a:pt x="40862" y="16459"/>
                </a:cubicBezTo>
                <a:cubicBezTo>
                  <a:pt x="40957" y="16268"/>
                  <a:pt x="40957" y="16173"/>
                  <a:pt x="41053" y="15982"/>
                </a:cubicBezTo>
                <a:cubicBezTo>
                  <a:pt x="41053" y="15982"/>
                  <a:pt x="41053" y="15982"/>
                  <a:pt x="41053" y="16078"/>
                </a:cubicBezTo>
                <a:cubicBezTo>
                  <a:pt x="41053" y="16173"/>
                  <a:pt x="40957" y="16363"/>
                  <a:pt x="40862" y="16554"/>
                </a:cubicBezTo>
                <a:cubicBezTo>
                  <a:pt x="40767" y="16840"/>
                  <a:pt x="40672" y="17125"/>
                  <a:pt x="40577" y="17411"/>
                </a:cubicBezTo>
                <a:cubicBezTo>
                  <a:pt x="40577" y="17506"/>
                  <a:pt x="40481" y="17506"/>
                  <a:pt x="40481" y="17602"/>
                </a:cubicBezTo>
                <a:cubicBezTo>
                  <a:pt x="40577" y="17316"/>
                  <a:pt x="40672" y="17030"/>
                  <a:pt x="40862" y="16649"/>
                </a:cubicBezTo>
                <a:cubicBezTo>
                  <a:pt x="40672" y="17125"/>
                  <a:pt x="40481" y="17697"/>
                  <a:pt x="40291" y="18173"/>
                </a:cubicBezTo>
                <a:cubicBezTo>
                  <a:pt x="40291" y="18173"/>
                  <a:pt x="40291" y="18268"/>
                  <a:pt x="40195" y="18364"/>
                </a:cubicBezTo>
                <a:cubicBezTo>
                  <a:pt x="40195" y="18364"/>
                  <a:pt x="40195" y="18268"/>
                  <a:pt x="40195" y="18268"/>
                </a:cubicBezTo>
                <a:cubicBezTo>
                  <a:pt x="40195" y="18364"/>
                  <a:pt x="40100" y="18459"/>
                  <a:pt x="40100" y="18554"/>
                </a:cubicBezTo>
                <a:cubicBezTo>
                  <a:pt x="40100" y="18554"/>
                  <a:pt x="40100" y="18554"/>
                  <a:pt x="40100" y="18649"/>
                </a:cubicBezTo>
                <a:cubicBezTo>
                  <a:pt x="40100" y="18649"/>
                  <a:pt x="40100" y="18745"/>
                  <a:pt x="40100" y="18745"/>
                </a:cubicBezTo>
                <a:cubicBezTo>
                  <a:pt x="40100" y="18745"/>
                  <a:pt x="40100" y="18745"/>
                  <a:pt x="40100" y="18745"/>
                </a:cubicBezTo>
                <a:cubicBezTo>
                  <a:pt x="40100" y="18745"/>
                  <a:pt x="40100" y="18745"/>
                  <a:pt x="40100" y="18745"/>
                </a:cubicBezTo>
                <a:cubicBezTo>
                  <a:pt x="40100" y="18745"/>
                  <a:pt x="40100" y="18745"/>
                  <a:pt x="40100" y="18649"/>
                </a:cubicBezTo>
                <a:cubicBezTo>
                  <a:pt x="40005" y="18745"/>
                  <a:pt x="40005" y="18935"/>
                  <a:pt x="39910" y="19030"/>
                </a:cubicBezTo>
                <a:cubicBezTo>
                  <a:pt x="39910" y="19126"/>
                  <a:pt x="39910" y="19126"/>
                  <a:pt x="39814" y="19221"/>
                </a:cubicBezTo>
                <a:cubicBezTo>
                  <a:pt x="39814" y="19221"/>
                  <a:pt x="39814" y="19126"/>
                  <a:pt x="39814" y="19126"/>
                </a:cubicBezTo>
                <a:cubicBezTo>
                  <a:pt x="39814" y="19221"/>
                  <a:pt x="39814" y="19221"/>
                  <a:pt x="39719" y="19221"/>
                </a:cubicBezTo>
                <a:cubicBezTo>
                  <a:pt x="39719" y="19316"/>
                  <a:pt x="39624" y="19411"/>
                  <a:pt x="39624" y="19411"/>
                </a:cubicBezTo>
                <a:cubicBezTo>
                  <a:pt x="39624" y="19507"/>
                  <a:pt x="39528" y="19602"/>
                  <a:pt x="39528" y="19602"/>
                </a:cubicBezTo>
                <a:cubicBezTo>
                  <a:pt x="39528" y="19602"/>
                  <a:pt x="39528" y="19602"/>
                  <a:pt x="39528" y="19507"/>
                </a:cubicBezTo>
                <a:cubicBezTo>
                  <a:pt x="39528" y="19507"/>
                  <a:pt x="39528" y="19507"/>
                  <a:pt x="39528" y="19602"/>
                </a:cubicBezTo>
                <a:cubicBezTo>
                  <a:pt x="39528" y="19602"/>
                  <a:pt x="39528" y="19602"/>
                  <a:pt x="39528" y="19602"/>
                </a:cubicBezTo>
                <a:cubicBezTo>
                  <a:pt x="39528" y="19602"/>
                  <a:pt x="39528" y="19507"/>
                  <a:pt x="39624" y="19411"/>
                </a:cubicBezTo>
                <a:cubicBezTo>
                  <a:pt x="39434" y="19792"/>
                  <a:pt x="39338" y="20173"/>
                  <a:pt x="39148" y="20459"/>
                </a:cubicBezTo>
                <a:cubicBezTo>
                  <a:pt x="39243" y="20269"/>
                  <a:pt x="39338" y="20078"/>
                  <a:pt x="39434" y="19792"/>
                </a:cubicBezTo>
                <a:cubicBezTo>
                  <a:pt x="39243" y="20173"/>
                  <a:pt x="39052" y="20650"/>
                  <a:pt x="38862" y="21031"/>
                </a:cubicBezTo>
                <a:cubicBezTo>
                  <a:pt x="38767" y="21221"/>
                  <a:pt x="38671" y="21412"/>
                  <a:pt x="38576" y="21602"/>
                </a:cubicBezTo>
                <a:cubicBezTo>
                  <a:pt x="38576" y="21602"/>
                  <a:pt x="38576" y="21602"/>
                  <a:pt x="38576" y="21602"/>
                </a:cubicBezTo>
                <a:cubicBezTo>
                  <a:pt x="38481" y="21697"/>
                  <a:pt x="38481" y="21793"/>
                  <a:pt x="38385" y="21888"/>
                </a:cubicBezTo>
                <a:cubicBezTo>
                  <a:pt x="38291" y="21983"/>
                  <a:pt x="38195" y="22269"/>
                  <a:pt x="38100" y="22459"/>
                </a:cubicBezTo>
                <a:cubicBezTo>
                  <a:pt x="38100" y="22459"/>
                  <a:pt x="38100" y="22364"/>
                  <a:pt x="38195" y="22364"/>
                </a:cubicBezTo>
                <a:cubicBezTo>
                  <a:pt x="38100" y="22555"/>
                  <a:pt x="38005" y="22745"/>
                  <a:pt x="37909" y="22936"/>
                </a:cubicBezTo>
                <a:cubicBezTo>
                  <a:pt x="37909" y="22936"/>
                  <a:pt x="37909" y="22936"/>
                  <a:pt x="37909" y="22936"/>
                </a:cubicBezTo>
                <a:cubicBezTo>
                  <a:pt x="37909" y="22936"/>
                  <a:pt x="37909" y="22936"/>
                  <a:pt x="37909" y="22936"/>
                </a:cubicBezTo>
                <a:cubicBezTo>
                  <a:pt x="37909" y="22936"/>
                  <a:pt x="37909" y="22936"/>
                  <a:pt x="37909" y="22936"/>
                </a:cubicBezTo>
                <a:cubicBezTo>
                  <a:pt x="37909" y="23031"/>
                  <a:pt x="37814" y="23031"/>
                  <a:pt x="37814" y="23031"/>
                </a:cubicBezTo>
                <a:cubicBezTo>
                  <a:pt x="37814" y="23031"/>
                  <a:pt x="37814" y="23031"/>
                  <a:pt x="37814" y="23031"/>
                </a:cubicBezTo>
                <a:cubicBezTo>
                  <a:pt x="37814" y="23031"/>
                  <a:pt x="37814" y="23031"/>
                  <a:pt x="37814" y="23031"/>
                </a:cubicBezTo>
                <a:cubicBezTo>
                  <a:pt x="37814" y="23126"/>
                  <a:pt x="37719" y="23126"/>
                  <a:pt x="37719" y="23221"/>
                </a:cubicBezTo>
                <a:cubicBezTo>
                  <a:pt x="37719" y="23126"/>
                  <a:pt x="37814" y="23126"/>
                  <a:pt x="37814" y="23031"/>
                </a:cubicBezTo>
                <a:cubicBezTo>
                  <a:pt x="37909" y="22840"/>
                  <a:pt x="38100" y="22555"/>
                  <a:pt x="38291" y="22174"/>
                </a:cubicBezTo>
                <a:cubicBezTo>
                  <a:pt x="38291" y="22078"/>
                  <a:pt x="38385" y="21983"/>
                  <a:pt x="38385" y="21888"/>
                </a:cubicBezTo>
                <a:cubicBezTo>
                  <a:pt x="38005" y="22650"/>
                  <a:pt x="37624" y="23317"/>
                  <a:pt x="37147" y="23983"/>
                </a:cubicBezTo>
                <a:cubicBezTo>
                  <a:pt x="37147" y="24079"/>
                  <a:pt x="37052" y="24174"/>
                  <a:pt x="36957" y="24174"/>
                </a:cubicBezTo>
                <a:cubicBezTo>
                  <a:pt x="37052" y="24079"/>
                  <a:pt x="37052" y="23983"/>
                  <a:pt x="37147" y="23983"/>
                </a:cubicBezTo>
                <a:cubicBezTo>
                  <a:pt x="37147" y="23983"/>
                  <a:pt x="37147" y="23983"/>
                  <a:pt x="37147" y="23983"/>
                </a:cubicBezTo>
                <a:cubicBezTo>
                  <a:pt x="37147" y="23888"/>
                  <a:pt x="37242" y="23888"/>
                  <a:pt x="37242" y="23793"/>
                </a:cubicBezTo>
                <a:cubicBezTo>
                  <a:pt x="37338" y="23698"/>
                  <a:pt x="37338" y="23602"/>
                  <a:pt x="37433" y="23507"/>
                </a:cubicBezTo>
                <a:cubicBezTo>
                  <a:pt x="37433" y="23602"/>
                  <a:pt x="37433" y="23602"/>
                  <a:pt x="37338" y="23602"/>
                </a:cubicBezTo>
                <a:cubicBezTo>
                  <a:pt x="37242" y="23698"/>
                  <a:pt x="37242" y="23793"/>
                  <a:pt x="37147" y="23888"/>
                </a:cubicBezTo>
                <a:cubicBezTo>
                  <a:pt x="37147" y="23888"/>
                  <a:pt x="37242" y="23793"/>
                  <a:pt x="37242" y="23793"/>
                </a:cubicBezTo>
                <a:cubicBezTo>
                  <a:pt x="37242" y="23793"/>
                  <a:pt x="37242" y="23793"/>
                  <a:pt x="37242" y="23793"/>
                </a:cubicBezTo>
                <a:cubicBezTo>
                  <a:pt x="37338" y="23698"/>
                  <a:pt x="37338" y="23698"/>
                  <a:pt x="37338" y="23602"/>
                </a:cubicBezTo>
                <a:cubicBezTo>
                  <a:pt x="37242" y="23698"/>
                  <a:pt x="37242" y="23793"/>
                  <a:pt x="37147" y="23888"/>
                </a:cubicBezTo>
                <a:cubicBezTo>
                  <a:pt x="36957" y="24174"/>
                  <a:pt x="36766" y="24460"/>
                  <a:pt x="36671" y="24650"/>
                </a:cubicBezTo>
                <a:cubicBezTo>
                  <a:pt x="36766" y="24460"/>
                  <a:pt x="36766" y="24460"/>
                  <a:pt x="36862" y="24364"/>
                </a:cubicBezTo>
                <a:cubicBezTo>
                  <a:pt x="36766" y="24460"/>
                  <a:pt x="36671" y="24650"/>
                  <a:pt x="36671" y="24745"/>
                </a:cubicBezTo>
                <a:cubicBezTo>
                  <a:pt x="36481" y="25031"/>
                  <a:pt x="36290" y="25317"/>
                  <a:pt x="35909" y="25698"/>
                </a:cubicBezTo>
                <a:cubicBezTo>
                  <a:pt x="35719" y="25984"/>
                  <a:pt x="35528" y="26174"/>
                  <a:pt x="35338" y="26365"/>
                </a:cubicBezTo>
                <a:cubicBezTo>
                  <a:pt x="35433" y="26269"/>
                  <a:pt x="35433" y="26269"/>
                  <a:pt x="35528" y="26174"/>
                </a:cubicBezTo>
                <a:cubicBezTo>
                  <a:pt x="35528" y="26174"/>
                  <a:pt x="35528" y="26269"/>
                  <a:pt x="35433" y="26269"/>
                </a:cubicBezTo>
                <a:cubicBezTo>
                  <a:pt x="35338" y="26365"/>
                  <a:pt x="35338" y="26365"/>
                  <a:pt x="35243" y="26460"/>
                </a:cubicBezTo>
                <a:cubicBezTo>
                  <a:pt x="35243" y="26460"/>
                  <a:pt x="35243" y="26460"/>
                  <a:pt x="35243" y="26460"/>
                </a:cubicBezTo>
                <a:cubicBezTo>
                  <a:pt x="35243" y="26460"/>
                  <a:pt x="35243" y="26460"/>
                  <a:pt x="35147" y="26555"/>
                </a:cubicBezTo>
                <a:cubicBezTo>
                  <a:pt x="35147" y="26555"/>
                  <a:pt x="35052" y="26650"/>
                  <a:pt x="35052" y="26650"/>
                </a:cubicBezTo>
                <a:cubicBezTo>
                  <a:pt x="35147" y="26555"/>
                  <a:pt x="35147" y="26555"/>
                  <a:pt x="35243" y="26460"/>
                </a:cubicBezTo>
                <a:cubicBezTo>
                  <a:pt x="35243" y="26460"/>
                  <a:pt x="35243" y="26460"/>
                  <a:pt x="35243" y="26460"/>
                </a:cubicBezTo>
                <a:cubicBezTo>
                  <a:pt x="35052" y="26650"/>
                  <a:pt x="34957" y="26746"/>
                  <a:pt x="34861" y="26841"/>
                </a:cubicBezTo>
                <a:cubicBezTo>
                  <a:pt x="34861" y="26841"/>
                  <a:pt x="34861" y="26841"/>
                  <a:pt x="34861" y="26841"/>
                </a:cubicBezTo>
                <a:cubicBezTo>
                  <a:pt x="34861" y="26841"/>
                  <a:pt x="34766" y="26841"/>
                  <a:pt x="34766" y="26936"/>
                </a:cubicBezTo>
                <a:cubicBezTo>
                  <a:pt x="34766" y="26936"/>
                  <a:pt x="34766" y="26936"/>
                  <a:pt x="34766" y="26936"/>
                </a:cubicBezTo>
                <a:cubicBezTo>
                  <a:pt x="34766" y="26936"/>
                  <a:pt x="34766" y="26936"/>
                  <a:pt x="34671" y="26936"/>
                </a:cubicBezTo>
                <a:cubicBezTo>
                  <a:pt x="34766" y="26841"/>
                  <a:pt x="34861" y="26841"/>
                  <a:pt x="34861" y="26746"/>
                </a:cubicBezTo>
                <a:cubicBezTo>
                  <a:pt x="34861" y="26746"/>
                  <a:pt x="34861" y="26746"/>
                  <a:pt x="34861" y="26746"/>
                </a:cubicBezTo>
                <a:cubicBezTo>
                  <a:pt x="34861" y="26746"/>
                  <a:pt x="34957" y="26650"/>
                  <a:pt x="34957" y="26650"/>
                </a:cubicBezTo>
                <a:cubicBezTo>
                  <a:pt x="34766" y="26841"/>
                  <a:pt x="34576" y="26936"/>
                  <a:pt x="34480" y="27031"/>
                </a:cubicBezTo>
                <a:cubicBezTo>
                  <a:pt x="34385" y="27031"/>
                  <a:pt x="34385" y="27127"/>
                  <a:pt x="34290" y="27127"/>
                </a:cubicBezTo>
                <a:cubicBezTo>
                  <a:pt x="34290" y="27127"/>
                  <a:pt x="34290" y="27127"/>
                  <a:pt x="34385" y="27127"/>
                </a:cubicBezTo>
                <a:cubicBezTo>
                  <a:pt x="34385" y="27127"/>
                  <a:pt x="34385"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480" y="27127"/>
                  <a:pt x="34480" y="27127"/>
                  <a:pt x="34480" y="27127"/>
                </a:cubicBezTo>
                <a:cubicBezTo>
                  <a:pt x="34385" y="27222"/>
                  <a:pt x="34290" y="27317"/>
                  <a:pt x="34385" y="27127"/>
                </a:cubicBezTo>
                <a:cubicBezTo>
                  <a:pt x="34385" y="27127"/>
                  <a:pt x="34290" y="27127"/>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lnTo>
                  <a:pt x="34290" y="27222"/>
                </a:ln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290" y="27222"/>
                  <a:pt x="34290" y="27222"/>
                </a:cubicBezTo>
                <a:cubicBezTo>
                  <a:pt x="34290" y="27222"/>
                  <a:pt x="34194" y="27317"/>
                  <a:pt x="34194" y="27317"/>
                </a:cubicBezTo>
                <a:lnTo>
                  <a:pt x="34194" y="27317"/>
                </a:ln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cubicBezTo>
                  <a:pt x="34194" y="27317"/>
                  <a:pt x="34194" y="27317"/>
                  <a:pt x="34194" y="27317"/>
                </a:cubicBezTo>
                <a:lnTo>
                  <a:pt x="34194" y="27317"/>
                </a:lnTo>
                <a:cubicBezTo>
                  <a:pt x="34194" y="27317"/>
                  <a:pt x="34194" y="27317"/>
                  <a:pt x="34194" y="27317"/>
                </a:cubicBezTo>
                <a:cubicBezTo>
                  <a:pt x="34194" y="27317"/>
                  <a:pt x="34194" y="27317"/>
                  <a:pt x="34194" y="27317"/>
                </a:cubicBezTo>
                <a:lnTo>
                  <a:pt x="34194" y="27317"/>
                </a:lnTo>
                <a:lnTo>
                  <a:pt x="34194" y="27317"/>
                </a:lnTo>
                <a:lnTo>
                  <a:pt x="34194" y="27317"/>
                </a:lnTo>
                <a:cubicBezTo>
                  <a:pt x="34100" y="27317"/>
                  <a:pt x="34100" y="27412"/>
                  <a:pt x="34004" y="27508"/>
                </a:cubicBezTo>
                <a:cubicBezTo>
                  <a:pt x="34004" y="27508"/>
                  <a:pt x="33909" y="27508"/>
                  <a:pt x="33909" y="27508"/>
                </a:cubicBezTo>
                <a:cubicBezTo>
                  <a:pt x="33909" y="27508"/>
                  <a:pt x="33909" y="27508"/>
                  <a:pt x="33909" y="27508"/>
                </a:cubicBezTo>
                <a:cubicBezTo>
                  <a:pt x="33909" y="27508"/>
                  <a:pt x="33909" y="27508"/>
                  <a:pt x="33909" y="27508"/>
                </a:cubicBezTo>
                <a:lnTo>
                  <a:pt x="33909" y="27508"/>
                </a:lnTo>
                <a:cubicBezTo>
                  <a:pt x="33909" y="27508"/>
                  <a:pt x="33909" y="27508"/>
                  <a:pt x="33909" y="27508"/>
                </a:cubicBezTo>
                <a:cubicBezTo>
                  <a:pt x="33909" y="27508"/>
                  <a:pt x="33909" y="27508"/>
                  <a:pt x="33909" y="27508"/>
                </a:cubicBezTo>
                <a:cubicBezTo>
                  <a:pt x="33909" y="27508"/>
                  <a:pt x="33909" y="27508"/>
                  <a:pt x="33909" y="27508"/>
                </a:cubicBezTo>
                <a:cubicBezTo>
                  <a:pt x="33909" y="27508"/>
                  <a:pt x="33909" y="27508"/>
                  <a:pt x="33909" y="27508"/>
                </a:cubicBezTo>
                <a:cubicBezTo>
                  <a:pt x="32290" y="28365"/>
                  <a:pt x="31813" y="28651"/>
                  <a:pt x="31147" y="28841"/>
                </a:cubicBezTo>
                <a:cubicBezTo>
                  <a:pt x="31242" y="28936"/>
                  <a:pt x="30385" y="29413"/>
                  <a:pt x="30766" y="29508"/>
                </a:cubicBezTo>
                <a:cubicBezTo>
                  <a:pt x="29623" y="30079"/>
                  <a:pt x="29432" y="30079"/>
                  <a:pt x="28956" y="29984"/>
                </a:cubicBezTo>
                <a:cubicBezTo>
                  <a:pt x="28384" y="30746"/>
                  <a:pt x="27146" y="30556"/>
                  <a:pt x="26289" y="30937"/>
                </a:cubicBezTo>
                <a:cubicBezTo>
                  <a:pt x="26479" y="30460"/>
                  <a:pt x="26384" y="30175"/>
                  <a:pt x="25908" y="29984"/>
                </a:cubicBezTo>
                <a:cubicBezTo>
                  <a:pt x="25051" y="29984"/>
                  <a:pt x="26670" y="30460"/>
                  <a:pt x="25527" y="31032"/>
                </a:cubicBezTo>
                <a:cubicBezTo>
                  <a:pt x="24765" y="31127"/>
                  <a:pt x="24765" y="30556"/>
                  <a:pt x="23908" y="30651"/>
                </a:cubicBezTo>
                <a:cubicBezTo>
                  <a:pt x="23432" y="31032"/>
                  <a:pt x="24003" y="31603"/>
                  <a:pt x="22860" y="31984"/>
                </a:cubicBezTo>
                <a:cubicBezTo>
                  <a:pt x="21431" y="31889"/>
                  <a:pt x="19431" y="32365"/>
                  <a:pt x="17621" y="32461"/>
                </a:cubicBezTo>
                <a:cubicBezTo>
                  <a:pt x="15907" y="32651"/>
                  <a:pt x="14192" y="32461"/>
                  <a:pt x="13430" y="30841"/>
                </a:cubicBezTo>
                <a:cubicBezTo>
                  <a:pt x="12954" y="30746"/>
                  <a:pt x="12097" y="31032"/>
                  <a:pt x="11239" y="30460"/>
                </a:cubicBezTo>
                <a:cubicBezTo>
                  <a:pt x="11811" y="30841"/>
                  <a:pt x="12097" y="32270"/>
                  <a:pt x="11716" y="32842"/>
                </a:cubicBezTo>
                <a:cubicBezTo>
                  <a:pt x="10859" y="33032"/>
                  <a:pt x="10287" y="32651"/>
                  <a:pt x="10001" y="31699"/>
                </a:cubicBezTo>
                <a:cubicBezTo>
                  <a:pt x="9049" y="32365"/>
                  <a:pt x="10573" y="33032"/>
                  <a:pt x="10763" y="33413"/>
                </a:cubicBezTo>
                <a:cubicBezTo>
                  <a:pt x="10477" y="34747"/>
                  <a:pt x="9906" y="35032"/>
                  <a:pt x="9144" y="35509"/>
                </a:cubicBezTo>
                <a:cubicBezTo>
                  <a:pt x="10096" y="38461"/>
                  <a:pt x="11144" y="40462"/>
                  <a:pt x="9906" y="42843"/>
                </a:cubicBezTo>
                <a:cubicBezTo>
                  <a:pt x="9144" y="43414"/>
                  <a:pt x="8477" y="42462"/>
                  <a:pt x="7811" y="41414"/>
                </a:cubicBezTo>
                <a:cubicBezTo>
                  <a:pt x="7620" y="40843"/>
                  <a:pt x="8191" y="40652"/>
                  <a:pt x="8477" y="41128"/>
                </a:cubicBezTo>
                <a:cubicBezTo>
                  <a:pt x="8572" y="40747"/>
                  <a:pt x="7906" y="40271"/>
                  <a:pt x="7144" y="39985"/>
                </a:cubicBezTo>
                <a:cubicBezTo>
                  <a:pt x="6382" y="39700"/>
                  <a:pt x="5525" y="39700"/>
                  <a:pt x="5429" y="40557"/>
                </a:cubicBezTo>
                <a:cubicBezTo>
                  <a:pt x="4953" y="38747"/>
                  <a:pt x="4000" y="39033"/>
                  <a:pt x="3524" y="37509"/>
                </a:cubicBezTo>
                <a:cubicBezTo>
                  <a:pt x="2000" y="38080"/>
                  <a:pt x="4572" y="38366"/>
                  <a:pt x="4572" y="40366"/>
                </a:cubicBezTo>
                <a:cubicBezTo>
                  <a:pt x="2857" y="37890"/>
                  <a:pt x="3715" y="41033"/>
                  <a:pt x="3620" y="42557"/>
                </a:cubicBezTo>
                <a:cubicBezTo>
                  <a:pt x="2762" y="42843"/>
                  <a:pt x="1714" y="41128"/>
                  <a:pt x="1524" y="42938"/>
                </a:cubicBezTo>
                <a:cubicBezTo>
                  <a:pt x="476" y="42652"/>
                  <a:pt x="1334" y="40366"/>
                  <a:pt x="0" y="41033"/>
                </a:cubicBezTo>
                <a:cubicBezTo>
                  <a:pt x="381" y="43033"/>
                  <a:pt x="1143" y="44367"/>
                  <a:pt x="2000" y="45510"/>
                </a:cubicBezTo>
                <a:cubicBezTo>
                  <a:pt x="2857" y="46653"/>
                  <a:pt x="3715" y="47701"/>
                  <a:pt x="4476" y="49225"/>
                </a:cubicBezTo>
                <a:cubicBezTo>
                  <a:pt x="3334" y="49129"/>
                  <a:pt x="2477" y="48367"/>
                  <a:pt x="4286" y="50082"/>
                </a:cubicBezTo>
                <a:cubicBezTo>
                  <a:pt x="4191" y="50368"/>
                  <a:pt x="3620" y="51892"/>
                  <a:pt x="2572" y="50653"/>
                </a:cubicBezTo>
                <a:cubicBezTo>
                  <a:pt x="2381" y="51225"/>
                  <a:pt x="2762" y="52082"/>
                  <a:pt x="3429" y="52939"/>
                </a:cubicBezTo>
                <a:cubicBezTo>
                  <a:pt x="2477" y="52939"/>
                  <a:pt x="1334" y="51225"/>
                  <a:pt x="571" y="52082"/>
                </a:cubicBezTo>
                <a:cubicBezTo>
                  <a:pt x="1905" y="54368"/>
                  <a:pt x="3238" y="54940"/>
                  <a:pt x="4382" y="55511"/>
                </a:cubicBezTo>
                <a:cubicBezTo>
                  <a:pt x="5525" y="55987"/>
                  <a:pt x="6668" y="56464"/>
                  <a:pt x="8287" y="58273"/>
                </a:cubicBezTo>
                <a:cubicBezTo>
                  <a:pt x="8954" y="57797"/>
                  <a:pt x="7334" y="56940"/>
                  <a:pt x="7811" y="56368"/>
                </a:cubicBezTo>
                <a:cubicBezTo>
                  <a:pt x="8287" y="56940"/>
                  <a:pt x="8763" y="57607"/>
                  <a:pt x="9239" y="58178"/>
                </a:cubicBezTo>
                <a:cubicBezTo>
                  <a:pt x="9620" y="58654"/>
                  <a:pt x="9906" y="59226"/>
                  <a:pt x="10287" y="59702"/>
                </a:cubicBezTo>
                <a:cubicBezTo>
                  <a:pt x="10859" y="60750"/>
                  <a:pt x="11525" y="61702"/>
                  <a:pt x="12097" y="62750"/>
                </a:cubicBezTo>
                <a:cubicBezTo>
                  <a:pt x="12668" y="63703"/>
                  <a:pt x="13240" y="64560"/>
                  <a:pt x="14001" y="65417"/>
                </a:cubicBezTo>
                <a:cubicBezTo>
                  <a:pt x="14383" y="65893"/>
                  <a:pt x="14859" y="66274"/>
                  <a:pt x="15335" y="66655"/>
                </a:cubicBezTo>
                <a:cubicBezTo>
                  <a:pt x="15811" y="67036"/>
                  <a:pt x="16288" y="67417"/>
                  <a:pt x="16859" y="67703"/>
                </a:cubicBezTo>
                <a:cubicBezTo>
                  <a:pt x="16954" y="66846"/>
                  <a:pt x="17812" y="67132"/>
                  <a:pt x="18574" y="67798"/>
                </a:cubicBezTo>
                <a:cubicBezTo>
                  <a:pt x="19335" y="68560"/>
                  <a:pt x="19717" y="69513"/>
                  <a:pt x="19145" y="70180"/>
                </a:cubicBezTo>
                <a:cubicBezTo>
                  <a:pt x="21717" y="70846"/>
                  <a:pt x="22670" y="70846"/>
                  <a:pt x="23432" y="71037"/>
                </a:cubicBezTo>
                <a:cubicBezTo>
                  <a:pt x="24193" y="71227"/>
                  <a:pt x="25146" y="71704"/>
                  <a:pt x="27337" y="72847"/>
                </a:cubicBezTo>
                <a:cubicBezTo>
                  <a:pt x="26575" y="73609"/>
                  <a:pt x="25527" y="73990"/>
                  <a:pt x="24003" y="73418"/>
                </a:cubicBezTo>
                <a:cubicBezTo>
                  <a:pt x="24384" y="75895"/>
                  <a:pt x="27337" y="75418"/>
                  <a:pt x="29337" y="75799"/>
                </a:cubicBezTo>
                <a:cubicBezTo>
                  <a:pt x="28575" y="74942"/>
                  <a:pt x="29242" y="75037"/>
                  <a:pt x="30289" y="75228"/>
                </a:cubicBezTo>
                <a:cubicBezTo>
                  <a:pt x="30194" y="75609"/>
                  <a:pt x="29909" y="75418"/>
                  <a:pt x="29718" y="75514"/>
                </a:cubicBezTo>
                <a:cubicBezTo>
                  <a:pt x="32957" y="76657"/>
                  <a:pt x="36195" y="76847"/>
                  <a:pt x="39434" y="76847"/>
                </a:cubicBezTo>
                <a:cubicBezTo>
                  <a:pt x="40195" y="76847"/>
                  <a:pt x="41053" y="76847"/>
                  <a:pt x="41815" y="76752"/>
                </a:cubicBezTo>
                <a:lnTo>
                  <a:pt x="42958" y="76752"/>
                </a:lnTo>
                <a:lnTo>
                  <a:pt x="43625" y="76657"/>
                </a:lnTo>
                <a:cubicBezTo>
                  <a:pt x="44482" y="76561"/>
                  <a:pt x="45339" y="76561"/>
                  <a:pt x="46196" y="76657"/>
                </a:cubicBezTo>
                <a:cubicBezTo>
                  <a:pt x="46291" y="76085"/>
                  <a:pt x="46101" y="76085"/>
                  <a:pt x="46101" y="75609"/>
                </a:cubicBezTo>
                <a:cubicBezTo>
                  <a:pt x="47625" y="75037"/>
                  <a:pt x="48482" y="76561"/>
                  <a:pt x="46577" y="76371"/>
                </a:cubicBezTo>
                <a:cubicBezTo>
                  <a:pt x="46577" y="76942"/>
                  <a:pt x="47910" y="77038"/>
                  <a:pt x="48387" y="77514"/>
                </a:cubicBezTo>
                <a:cubicBezTo>
                  <a:pt x="48006" y="76942"/>
                  <a:pt x="48482" y="76371"/>
                  <a:pt x="48673" y="75799"/>
                </a:cubicBezTo>
                <a:cubicBezTo>
                  <a:pt x="48959" y="77419"/>
                  <a:pt x="49625" y="76466"/>
                  <a:pt x="50387" y="76561"/>
                </a:cubicBezTo>
                <a:cubicBezTo>
                  <a:pt x="50197" y="75418"/>
                  <a:pt x="49911" y="76561"/>
                  <a:pt x="49625" y="75799"/>
                </a:cubicBezTo>
                <a:cubicBezTo>
                  <a:pt x="49911" y="74942"/>
                  <a:pt x="50578" y="75609"/>
                  <a:pt x="50863" y="75799"/>
                </a:cubicBezTo>
                <a:cubicBezTo>
                  <a:pt x="50863" y="76180"/>
                  <a:pt x="50673" y="76085"/>
                  <a:pt x="50482" y="76180"/>
                </a:cubicBezTo>
                <a:cubicBezTo>
                  <a:pt x="50482" y="76942"/>
                  <a:pt x="50959" y="76371"/>
                  <a:pt x="51245" y="76561"/>
                </a:cubicBezTo>
                <a:cubicBezTo>
                  <a:pt x="51245" y="76276"/>
                  <a:pt x="51149" y="76180"/>
                  <a:pt x="51149" y="75895"/>
                </a:cubicBezTo>
                <a:cubicBezTo>
                  <a:pt x="52483" y="75799"/>
                  <a:pt x="53054" y="76180"/>
                  <a:pt x="54197" y="76371"/>
                </a:cubicBezTo>
                <a:cubicBezTo>
                  <a:pt x="54388" y="76561"/>
                  <a:pt x="54102" y="76847"/>
                  <a:pt x="54197" y="77419"/>
                </a:cubicBezTo>
                <a:cubicBezTo>
                  <a:pt x="54769" y="76466"/>
                  <a:pt x="54769" y="78181"/>
                  <a:pt x="55436" y="77419"/>
                </a:cubicBezTo>
                <a:cubicBezTo>
                  <a:pt x="55245" y="76371"/>
                  <a:pt x="55054" y="76942"/>
                  <a:pt x="54483" y="76657"/>
                </a:cubicBezTo>
                <a:cubicBezTo>
                  <a:pt x="55436" y="76180"/>
                  <a:pt x="56674" y="75704"/>
                  <a:pt x="57341" y="76752"/>
                </a:cubicBezTo>
                <a:cubicBezTo>
                  <a:pt x="57150" y="77514"/>
                  <a:pt x="56483" y="76847"/>
                  <a:pt x="56197" y="77419"/>
                </a:cubicBezTo>
                <a:cubicBezTo>
                  <a:pt x="56674" y="78466"/>
                  <a:pt x="57721" y="77895"/>
                  <a:pt x="58388" y="77800"/>
                </a:cubicBezTo>
                <a:cubicBezTo>
                  <a:pt x="57912" y="75895"/>
                  <a:pt x="59055" y="78562"/>
                  <a:pt x="59150" y="77133"/>
                </a:cubicBezTo>
                <a:cubicBezTo>
                  <a:pt x="59436" y="77323"/>
                  <a:pt x="58960" y="77704"/>
                  <a:pt x="59245" y="78181"/>
                </a:cubicBezTo>
                <a:cubicBezTo>
                  <a:pt x="60293" y="77990"/>
                  <a:pt x="60865" y="78752"/>
                  <a:pt x="61817" y="78562"/>
                </a:cubicBezTo>
                <a:cubicBezTo>
                  <a:pt x="61532" y="77514"/>
                  <a:pt x="61246" y="78562"/>
                  <a:pt x="60960" y="77800"/>
                </a:cubicBezTo>
                <a:cubicBezTo>
                  <a:pt x="61626" y="76847"/>
                  <a:pt x="62008" y="78657"/>
                  <a:pt x="63055" y="78181"/>
                </a:cubicBezTo>
                <a:cubicBezTo>
                  <a:pt x="62675" y="79133"/>
                  <a:pt x="62198" y="78085"/>
                  <a:pt x="62008" y="79228"/>
                </a:cubicBezTo>
                <a:cubicBezTo>
                  <a:pt x="62103" y="79705"/>
                  <a:pt x="62389" y="79895"/>
                  <a:pt x="62769" y="79990"/>
                </a:cubicBezTo>
                <a:cubicBezTo>
                  <a:pt x="62675" y="79705"/>
                  <a:pt x="62675" y="79419"/>
                  <a:pt x="62675" y="78943"/>
                </a:cubicBezTo>
                <a:cubicBezTo>
                  <a:pt x="66580" y="79514"/>
                  <a:pt x="68294" y="80276"/>
                  <a:pt x="72200" y="80943"/>
                </a:cubicBezTo>
                <a:cubicBezTo>
                  <a:pt x="72200" y="80562"/>
                  <a:pt x="72009" y="80657"/>
                  <a:pt x="71914" y="80562"/>
                </a:cubicBezTo>
                <a:cubicBezTo>
                  <a:pt x="75438" y="77419"/>
                  <a:pt x="79343" y="81324"/>
                  <a:pt x="83153" y="80848"/>
                </a:cubicBezTo>
                <a:cubicBezTo>
                  <a:pt x="83058" y="81324"/>
                  <a:pt x="82868" y="81610"/>
                  <a:pt x="82486" y="81514"/>
                </a:cubicBezTo>
                <a:cubicBezTo>
                  <a:pt x="83248" y="82753"/>
                  <a:pt x="84106" y="81038"/>
                  <a:pt x="84867" y="81229"/>
                </a:cubicBezTo>
                <a:cubicBezTo>
                  <a:pt x="84201" y="83038"/>
                  <a:pt x="85439" y="79990"/>
                  <a:pt x="84963" y="82276"/>
                </a:cubicBezTo>
                <a:lnTo>
                  <a:pt x="86677" y="82276"/>
                </a:lnTo>
                <a:cubicBezTo>
                  <a:pt x="86582" y="81705"/>
                  <a:pt x="86392" y="81514"/>
                  <a:pt x="86106" y="81514"/>
                </a:cubicBezTo>
                <a:cubicBezTo>
                  <a:pt x="90773" y="80848"/>
                  <a:pt x="96393" y="82372"/>
                  <a:pt x="100393" y="81133"/>
                </a:cubicBezTo>
                <a:cubicBezTo>
                  <a:pt x="100393" y="81514"/>
                  <a:pt x="100203" y="81419"/>
                  <a:pt x="100108" y="81514"/>
                </a:cubicBezTo>
                <a:cubicBezTo>
                  <a:pt x="102775" y="82372"/>
                  <a:pt x="108013" y="77514"/>
                  <a:pt x="110680" y="78276"/>
                </a:cubicBezTo>
                <a:cubicBezTo>
                  <a:pt x="111061" y="78371"/>
                  <a:pt x="111157" y="79705"/>
                  <a:pt x="111443" y="79324"/>
                </a:cubicBezTo>
                <a:cubicBezTo>
                  <a:pt x="111443" y="79705"/>
                  <a:pt x="111443" y="79990"/>
                  <a:pt x="111347" y="79990"/>
                </a:cubicBezTo>
                <a:cubicBezTo>
                  <a:pt x="111633" y="81038"/>
                  <a:pt x="111823" y="77609"/>
                  <a:pt x="112395" y="79324"/>
                </a:cubicBezTo>
                <a:cubicBezTo>
                  <a:pt x="112586" y="78657"/>
                  <a:pt x="111538" y="78371"/>
                  <a:pt x="111157" y="77895"/>
                </a:cubicBezTo>
                <a:cubicBezTo>
                  <a:pt x="112966" y="75990"/>
                  <a:pt x="114871" y="75704"/>
                  <a:pt x="116777" y="76657"/>
                </a:cubicBezTo>
                <a:cubicBezTo>
                  <a:pt x="116110" y="75228"/>
                  <a:pt x="117634" y="75609"/>
                  <a:pt x="118205" y="75609"/>
                </a:cubicBezTo>
                <a:cubicBezTo>
                  <a:pt x="118396" y="75037"/>
                  <a:pt x="117157" y="75323"/>
                  <a:pt x="116967" y="74561"/>
                </a:cubicBezTo>
                <a:cubicBezTo>
                  <a:pt x="117443" y="73418"/>
                  <a:pt x="119158" y="73513"/>
                  <a:pt x="119539" y="74656"/>
                </a:cubicBezTo>
                <a:cubicBezTo>
                  <a:pt x="119634" y="74561"/>
                  <a:pt x="119634" y="74275"/>
                  <a:pt x="119539" y="74275"/>
                </a:cubicBezTo>
                <a:cubicBezTo>
                  <a:pt x="119539" y="73894"/>
                  <a:pt x="119729" y="73990"/>
                  <a:pt x="119825" y="73894"/>
                </a:cubicBezTo>
                <a:cubicBezTo>
                  <a:pt x="119825" y="73132"/>
                  <a:pt x="119348" y="73704"/>
                  <a:pt x="119253" y="73513"/>
                </a:cubicBezTo>
                <a:cubicBezTo>
                  <a:pt x="119253" y="72751"/>
                  <a:pt x="119729" y="73323"/>
                  <a:pt x="119919" y="73132"/>
                </a:cubicBezTo>
                <a:cubicBezTo>
                  <a:pt x="119348" y="72085"/>
                  <a:pt x="120301" y="71513"/>
                  <a:pt x="120777" y="71704"/>
                </a:cubicBezTo>
                <a:cubicBezTo>
                  <a:pt x="120872" y="71704"/>
                  <a:pt x="119539" y="69989"/>
                  <a:pt x="120301" y="69227"/>
                </a:cubicBezTo>
                <a:cubicBezTo>
                  <a:pt x="119919" y="68656"/>
                  <a:pt x="119634" y="67989"/>
                  <a:pt x="119539" y="66751"/>
                </a:cubicBezTo>
                <a:cubicBezTo>
                  <a:pt x="119729" y="65227"/>
                  <a:pt x="120205" y="64941"/>
                  <a:pt x="120110" y="62560"/>
                </a:cubicBezTo>
                <a:cubicBezTo>
                  <a:pt x="120396" y="62083"/>
                  <a:pt x="121063" y="63226"/>
                  <a:pt x="121729" y="62941"/>
                </a:cubicBezTo>
                <a:cubicBezTo>
                  <a:pt x="121634" y="62274"/>
                  <a:pt x="121348" y="62274"/>
                  <a:pt x="121158" y="61893"/>
                </a:cubicBezTo>
                <a:cubicBezTo>
                  <a:pt x="121539" y="60559"/>
                  <a:pt x="122206" y="59607"/>
                  <a:pt x="121729" y="57988"/>
                </a:cubicBezTo>
                <a:cubicBezTo>
                  <a:pt x="121729" y="57607"/>
                  <a:pt x="122015" y="57797"/>
                  <a:pt x="122015" y="57321"/>
                </a:cubicBezTo>
                <a:cubicBezTo>
                  <a:pt x="122396" y="57130"/>
                  <a:pt x="122206" y="58083"/>
                  <a:pt x="122396" y="58369"/>
                </a:cubicBezTo>
                <a:cubicBezTo>
                  <a:pt x="122682" y="57416"/>
                  <a:pt x="122111" y="55797"/>
                  <a:pt x="121444" y="56178"/>
                </a:cubicBezTo>
                <a:cubicBezTo>
                  <a:pt x="121539" y="54940"/>
                  <a:pt x="122015" y="54654"/>
                  <a:pt x="122587" y="54844"/>
                </a:cubicBezTo>
                <a:cubicBezTo>
                  <a:pt x="122967" y="54273"/>
                  <a:pt x="122015" y="54559"/>
                  <a:pt x="121825" y="54463"/>
                </a:cubicBezTo>
                <a:cubicBezTo>
                  <a:pt x="122015" y="53797"/>
                  <a:pt x="122587" y="54273"/>
                  <a:pt x="122872" y="53797"/>
                </a:cubicBezTo>
                <a:cubicBezTo>
                  <a:pt x="122872" y="53035"/>
                  <a:pt x="122301" y="53606"/>
                  <a:pt x="122015" y="53416"/>
                </a:cubicBezTo>
                <a:cubicBezTo>
                  <a:pt x="121825" y="52844"/>
                  <a:pt x="121444" y="51606"/>
                  <a:pt x="122015" y="51701"/>
                </a:cubicBezTo>
                <a:cubicBezTo>
                  <a:pt x="122015" y="51034"/>
                  <a:pt x="121634" y="51415"/>
                  <a:pt x="121634" y="50653"/>
                </a:cubicBezTo>
                <a:cubicBezTo>
                  <a:pt x="122206" y="50082"/>
                  <a:pt x="121253" y="49606"/>
                  <a:pt x="122015" y="49606"/>
                </a:cubicBezTo>
                <a:cubicBezTo>
                  <a:pt x="122015" y="49129"/>
                  <a:pt x="121729" y="49320"/>
                  <a:pt x="121539" y="49225"/>
                </a:cubicBezTo>
                <a:cubicBezTo>
                  <a:pt x="121444" y="46939"/>
                  <a:pt x="122301" y="47701"/>
                  <a:pt x="122682" y="47129"/>
                </a:cubicBezTo>
                <a:cubicBezTo>
                  <a:pt x="122587" y="46367"/>
                  <a:pt x="122015" y="46939"/>
                  <a:pt x="121729" y="46748"/>
                </a:cubicBezTo>
                <a:cubicBezTo>
                  <a:pt x="121253" y="46272"/>
                  <a:pt x="121825" y="45319"/>
                  <a:pt x="121444" y="44653"/>
                </a:cubicBezTo>
                <a:cubicBezTo>
                  <a:pt x="121539" y="43891"/>
                  <a:pt x="121634" y="45129"/>
                  <a:pt x="121825" y="44272"/>
                </a:cubicBezTo>
                <a:cubicBezTo>
                  <a:pt x="121729" y="43795"/>
                  <a:pt x="121634" y="43224"/>
                  <a:pt x="121444" y="42843"/>
                </a:cubicBezTo>
                <a:cubicBezTo>
                  <a:pt x="121825" y="41700"/>
                  <a:pt x="123063" y="41986"/>
                  <a:pt x="121634" y="41795"/>
                </a:cubicBezTo>
                <a:cubicBezTo>
                  <a:pt x="121920" y="40938"/>
                  <a:pt x="122491" y="41224"/>
                  <a:pt x="122872" y="40747"/>
                </a:cubicBezTo>
                <a:cubicBezTo>
                  <a:pt x="122587" y="39985"/>
                  <a:pt x="121729" y="40938"/>
                  <a:pt x="121253" y="41033"/>
                </a:cubicBezTo>
                <a:cubicBezTo>
                  <a:pt x="120777" y="40271"/>
                  <a:pt x="120968" y="39319"/>
                  <a:pt x="120872" y="37509"/>
                </a:cubicBezTo>
                <a:cubicBezTo>
                  <a:pt x="121253" y="36652"/>
                  <a:pt x="122015" y="37318"/>
                  <a:pt x="122206" y="37890"/>
                </a:cubicBezTo>
                <a:lnTo>
                  <a:pt x="122206" y="39604"/>
                </a:lnTo>
                <a:cubicBezTo>
                  <a:pt x="122491" y="39223"/>
                  <a:pt x="122491" y="38080"/>
                  <a:pt x="122301" y="37509"/>
                </a:cubicBezTo>
                <a:cubicBezTo>
                  <a:pt x="122396" y="36747"/>
                  <a:pt x="122872" y="37414"/>
                  <a:pt x="122967" y="36842"/>
                </a:cubicBezTo>
                <a:cubicBezTo>
                  <a:pt x="122301" y="38176"/>
                  <a:pt x="121444" y="31699"/>
                  <a:pt x="122206" y="29413"/>
                </a:cubicBezTo>
                <a:cubicBezTo>
                  <a:pt x="122396" y="28746"/>
                  <a:pt x="122967" y="29889"/>
                  <a:pt x="123158" y="29127"/>
                </a:cubicBezTo>
                <a:cubicBezTo>
                  <a:pt x="123254" y="28841"/>
                  <a:pt x="122396" y="28460"/>
                  <a:pt x="122206" y="28746"/>
                </a:cubicBezTo>
                <a:cubicBezTo>
                  <a:pt x="122206" y="26555"/>
                  <a:pt x="122872" y="26365"/>
                  <a:pt x="123539" y="26269"/>
                </a:cubicBezTo>
                <a:cubicBezTo>
                  <a:pt x="123539" y="25507"/>
                  <a:pt x="123254" y="25507"/>
                  <a:pt x="122967" y="25507"/>
                </a:cubicBezTo>
                <a:cubicBezTo>
                  <a:pt x="122872" y="24269"/>
                  <a:pt x="123920" y="25126"/>
                  <a:pt x="124492" y="24555"/>
                </a:cubicBezTo>
                <a:close/>
                <a:moveTo>
                  <a:pt x="11239" y="37414"/>
                </a:moveTo>
                <a:cubicBezTo>
                  <a:pt x="11049" y="36937"/>
                  <a:pt x="10573" y="37318"/>
                  <a:pt x="10287" y="36937"/>
                </a:cubicBezTo>
                <a:cubicBezTo>
                  <a:pt x="11049" y="35032"/>
                  <a:pt x="11239" y="36652"/>
                  <a:pt x="12287" y="36175"/>
                </a:cubicBezTo>
                <a:cubicBezTo>
                  <a:pt x="11620" y="36461"/>
                  <a:pt x="12192" y="37318"/>
                  <a:pt x="11239" y="37414"/>
                </a:cubicBezTo>
                <a:close/>
                <a:moveTo>
                  <a:pt x="13525" y="37318"/>
                </a:moveTo>
                <a:cubicBezTo>
                  <a:pt x="13430" y="36461"/>
                  <a:pt x="13335" y="35604"/>
                  <a:pt x="14192" y="35128"/>
                </a:cubicBezTo>
                <a:cubicBezTo>
                  <a:pt x="14573" y="36175"/>
                  <a:pt x="14383" y="36842"/>
                  <a:pt x="13525" y="37318"/>
                </a:cubicBezTo>
                <a:close/>
                <a:moveTo>
                  <a:pt x="16288" y="37414"/>
                </a:moveTo>
                <a:cubicBezTo>
                  <a:pt x="16097" y="37223"/>
                  <a:pt x="15811" y="37223"/>
                  <a:pt x="15526" y="37414"/>
                </a:cubicBezTo>
                <a:cubicBezTo>
                  <a:pt x="15240" y="36937"/>
                  <a:pt x="15050" y="36366"/>
                  <a:pt x="14859" y="35890"/>
                </a:cubicBezTo>
                <a:cubicBezTo>
                  <a:pt x="15621" y="35509"/>
                  <a:pt x="16669" y="37223"/>
                  <a:pt x="16288" y="37414"/>
                </a:cubicBezTo>
                <a:close/>
                <a:moveTo>
                  <a:pt x="34385" y="27793"/>
                </a:moveTo>
                <a:cubicBezTo>
                  <a:pt x="34385" y="27793"/>
                  <a:pt x="34385" y="27793"/>
                  <a:pt x="34385" y="27793"/>
                </a:cubicBezTo>
                <a:cubicBezTo>
                  <a:pt x="34385" y="27793"/>
                  <a:pt x="34385" y="27793"/>
                  <a:pt x="34385" y="27793"/>
                </a:cubicBezTo>
                <a:lnTo>
                  <a:pt x="34385" y="27793"/>
                </a:lnTo>
                <a:close/>
                <a:moveTo>
                  <a:pt x="34385" y="27793"/>
                </a:moveTo>
                <a:lnTo>
                  <a:pt x="34385" y="27793"/>
                </a:lnTo>
                <a:lnTo>
                  <a:pt x="34385" y="27793"/>
                </a:lnTo>
                <a:cubicBezTo>
                  <a:pt x="34480" y="27793"/>
                  <a:pt x="34480" y="27698"/>
                  <a:pt x="34480" y="27698"/>
                </a:cubicBezTo>
                <a:cubicBezTo>
                  <a:pt x="34480" y="27793"/>
                  <a:pt x="34385" y="27793"/>
                  <a:pt x="34385" y="27793"/>
                </a:cubicBezTo>
                <a:cubicBezTo>
                  <a:pt x="34385" y="27793"/>
                  <a:pt x="34385" y="27793"/>
                  <a:pt x="34385" y="27793"/>
                </a:cubicBezTo>
                <a:close/>
                <a:moveTo>
                  <a:pt x="34861" y="27412"/>
                </a:moveTo>
                <a:cubicBezTo>
                  <a:pt x="34861" y="27412"/>
                  <a:pt x="34861" y="27412"/>
                  <a:pt x="34861" y="27412"/>
                </a:cubicBezTo>
                <a:cubicBezTo>
                  <a:pt x="34861" y="27412"/>
                  <a:pt x="34861" y="27412"/>
                  <a:pt x="34861" y="27412"/>
                </a:cubicBezTo>
                <a:cubicBezTo>
                  <a:pt x="34861" y="27508"/>
                  <a:pt x="34861" y="27508"/>
                  <a:pt x="34861" y="27412"/>
                </a:cubicBezTo>
                <a:cubicBezTo>
                  <a:pt x="34861" y="27508"/>
                  <a:pt x="34861" y="27508"/>
                  <a:pt x="34861" y="27412"/>
                </a:cubicBezTo>
                <a:cubicBezTo>
                  <a:pt x="34861" y="27412"/>
                  <a:pt x="34861" y="27508"/>
                  <a:pt x="34861" y="27412"/>
                </a:cubicBezTo>
                <a:cubicBezTo>
                  <a:pt x="34861" y="27508"/>
                  <a:pt x="34861" y="27508"/>
                  <a:pt x="34861" y="27412"/>
                </a:cubicBezTo>
                <a:cubicBezTo>
                  <a:pt x="34766" y="27508"/>
                  <a:pt x="34766" y="27508"/>
                  <a:pt x="34766" y="27508"/>
                </a:cubicBezTo>
                <a:cubicBezTo>
                  <a:pt x="34766" y="27508"/>
                  <a:pt x="34766"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508"/>
                  <a:pt x="34861" y="27508"/>
                  <a:pt x="34861" y="27412"/>
                </a:cubicBezTo>
                <a:cubicBezTo>
                  <a:pt x="34861" y="27412"/>
                  <a:pt x="34861"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957" y="27412"/>
                  <a:pt x="34957" y="27412"/>
                  <a:pt x="34861" y="27412"/>
                </a:cubicBezTo>
                <a:cubicBezTo>
                  <a:pt x="34861" y="27412"/>
                  <a:pt x="34861" y="27412"/>
                  <a:pt x="34861" y="27412"/>
                </a:cubicBezTo>
                <a:close/>
                <a:moveTo>
                  <a:pt x="35433" y="26936"/>
                </a:moveTo>
                <a:cubicBezTo>
                  <a:pt x="35433" y="26936"/>
                  <a:pt x="35433" y="26936"/>
                  <a:pt x="35433" y="26936"/>
                </a:cubicBezTo>
                <a:cubicBezTo>
                  <a:pt x="35338" y="27031"/>
                  <a:pt x="35338" y="27031"/>
                  <a:pt x="35433" y="26936"/>
                </a:cubicBezTo>
                <a:close/>
                <a:moveTo>
                  <a:pt x="35433" y="26936"/>
                </a:moveTo>
                <a:cubicBezTo>
                  <a:pt x="35433" y="26936"/>
                  <a:pt x="35528" y="26936"/>
                  <a:pt x="35433" y="26936"/>
                </a:cubicBezTo>
                <a:cubicBezTo>
                  <a:pt x="35528" y="26841"/>
                  <a:pt x="35528" y="26841"/>
                  <a:pt x="35433" y="26936"/>
                </a:cubicBezTo>
                <a:cubicBezTo>
                  <a:pt x="35528" y="26841"/>
                  <a:pt x="35528" y="26841"/>
                  <a:pt x="35433" y="26936"/>
                </a:cubicBezTo>
                <a:close/>
                <a:moveTo>
                  <a:pt x="35623" y="26746"/>
                </a:moveTo>
                <a:cubicBezTo>
                  <a:pt x="35623" y="26746"/>
                  <a:pt x="35623" y="26746"/>
                  <a:pt x="35623" y="26746"/>
                </a:cubicBezTo>
                <a:cubicBezTo>
                  <a:pt x="35623" y="26746"/>
                  <a:pt x="35623" y="26746"/>
                  <a:pt x="35623" y="26746"/>
                </a:cubicBezTo>
                <a:cubicBezTo>
                  <a:pt x="35623" y="26746"/>
                  <a:pt x="35623" y="26746"/>
                  <a:pt x="35623" y="26746"/>
                </a:cubicBezTo>
                <a:cubicBezTo>
                  <a:pt x="35623" y="26746"/>
                  <a:pt x="35623" y="26746"/>
                  <a:pt x="35623" y="26746"/>
                </a:cubicBezTo>
                <a:close/>
                <a:moveTo>
                  <a:pt x="35719" y="26650"/>
                </a:moveTo>
                <a:cubicBezTo>
                  <a:pt x="35719" y="26650"/>
                  <a:pt x="35719" y="26555"/>
                  <a:pt x="35719" y="26650"/>
                </a:cubicBezTo>
                <a:cubicBezTo>
                  <a:pt x="35814" y="26555"/>
                  <a:pt x="35814" y="26555"/>
                  <a:pt x="35814" y="26555"/>
                </a:cubicBezTo>
                <a:cubicBezTo>
                  <a:pt x="35814" y="26555"/>
                  <a:pt x="35719" y="26555"/>
                  <a:pt x="35719" y="26650"/>
                </a:cubicBezTo>
                <a:close/>
                <a:moveTo>
                  <a:pt x="36386" y="25888"/>
                </a:moveTo>
                <a:cubicBezTo>
                  <a:pt x="36576" y="25698"/>
                  <a:pt x="36766" y="25412"/>
                  <a:pt x="36862" y="25222"/>
                </a:cubicBezTo>
                <a:cubicBezTo>
                  <a:pt x="36862" y="25317"/>
                  <a:pt x="36766" y="25317"/>
                  <a:pt x="36766" y="25412"/>
                </a:cubicBezTo>
                <a:cubicBezTo>
                  <a:pt x="36576" y="25603"/>
                  <a:pt x="36481" y="25698"/>
                  <a:pt x="36386" y="25888"/>
                </a:cubicBezTo>
                <a:close/>
                <a:moveTo>
                  <a:pt x="42291" y="12077"/>
                </a:moveTo>
                <a:cubicBezTo>
                  <a:pt x="42386" y="11791"/>
                  <a:pt x="42482" y="11506"/>
                  <a:pt x="42482" y="11315"/>
                </a:cubicBezTo>
                <a:cubicBezTo>
                  <a:pt x="42482" y="11601"/>
                  <a:pt x="42386" y="11791"/>
                  <a:pt x="42291" y="12077"/>
                </a:cubicBezTo>
                <a:cubicBezTo>
                  <a:pt x="42291" y="12077"/>
                  <a:pt x="42291" y="12077"/>
                  <a:pt x="42291" y="12077"/>
                </a:cubicBezTo>
                <a:close/>
                <a:moveTo>
                  <a:pt x="42291" y="12077"/>
                </a:moveTo>
                <a:cubicBezTo>
                  <a:pt x="42291" y="12268"/>
                  <a:pt x="42196" y="12363"/>
                  <a:pt x="42196" y="12458"/>
                </a:cubicBezTo>
                <a:cubicBezTo>
                  <a:pt x="42291" y="12363"/>
                  <a:pt x="42291" y="12268"/>
                  <a:pt x="42291" y="12077"/>
                </a:cubicBezTo>
                <a:cubicBezTo>
                  <a:pt x="42291" y="12077"/>
                  <a:pt x="42291" y="12077"/>
                  <a:pt x="42291" y="12077"/>
                </a:cubicBezTo>
                <a:close/>
                <a:moveTo>
                  <a:pt x="42291" y="12172"/>
                </a:moveTo>
                <a:cubicBezTo>
                  <a:pt x="42291" y="12268"/>
                  <a:pt x="42291" y="12268"/>
                  <a:pt x="42196" y="12363"/>
                </a:cubicBezTo>
                <a:cubicBezTo>
                  <a:pt x="42291" y="12268"/>
                  <a:pt x="42291" y="12172"/>
                  <a:pt x="42291" y="12172"/>
                </a:cubicBezTo>
                <a:cubicBezTo>
                  <a:pt x="42386" y="11791"/>
                  <a:pt x="42482" y="11506"/>
                  <a:pt x="42482" y="11315"/>
                </a:cubicBezTo>
                <a:cubicBezTo>
                  <a:pt x="42482" y="11315"/>
                  <a:pt x="42482" y="11315"/>
                  <a:pt x="42482" y="11315"/>
                </a:cubicBezTo>
                <a:cubicBezTo>
                  <a:pt x="42482" y="11696"/>
                  <a:pt x="42386" y="11887"/>
                  <a:pt x="42291" y="12172"/>
                </a:cubicBezTo>
                <a:close/>
                <a:moveTo>
                  <a:pt x="42291" y="12268"/>
                </a:moveTo>
                <a:cubicBezTo>
                  <a:pt x="42196" y="12553"/>
                  <a:pt x="42196" y="12744"/>
                  <a:pt x="42100" y="13030"/>
                </a:cubicBezTo>
                <a:cubicBezTo>
                  <a:pt x="42100" y="12839"/>
                  <a:pt x="42196" y="12649"/>
                  <a:pt x="42291" y="12458"/>
                </a:cubicBezTo>
                <a:cubicBezTo>
                  <a:pt x="42291" y="12363"/>
                  <a:pt x="42291" y="12268"/>
                  <a:pt x="42291" y="12268"/>
                </a:cubicBezTo>
                <a:close/>
                <a:moveTo>
                  <a:pt x="42291" y="12172"/>
                </a:moveTo>
                <a:cubicBezTo>
                  <a:pt x="42291" y="12268"/>
                  <a:pt x="42291" y="12268"/>
                  <a:pt x="42196" y="12363"/>
                </a:cubicBezTo>
                <a:cubicBezTo>
                  <a:pt x="42196" y="12363"/>
                  <a:pt x="42196" y="12458"/>
                  <a:pt x="42196" y="12458"/>
                </a:cubicBezTo>
                <a:cubicBezTo>
                  <a:pt x="42196" y="12363"/>
                  <a:pt x="42291" y="12363"/>
                  <a:pt x="42291" y="12172"/>
                </a:cubicBezTo>
                <a:close/>
                <a:moveTo>
                  <a:pt x="42196" y="12458"/>
                </a:moveTo>
                <a:cubicBezTo>
                  <a:pt x="42100" y="12744"/>
                  <a:pt x="42100" y="12839"/>
                  <a:pt x="42005" y="13220"/>
                </a:cubicBezTo>
                <a:cubicBezTo>
                  <a:pt x="42005" y="13315"/>
                  <a:pt x="41910" y="13506"/>
                  <a:pt x="41910" y="13601"/>
                </a:cubicBezTo>
                <a:cubicBezTo>
                  <a:pt x="42005" y="13220"/>
                  <a:pt x="42100" y="12839"/>
                  <a:pt x="42196" y="12458"/>
                </a:cubicBezTo>
                <a:close/>
                <a:moveTo>
                  <a:pt x="41910" y="13506"/>
                </a:moveTo>
                <a:cubicBezTo>
                  <a:pt x="41910" y="13601"/>
                  <a:pt x="41815" y="13792"/>
                  <a:pt x="41815" y="13887"/>
                </a:cubicBezTo>
                <a:cubicBezTo>
                  <a:pt x="41910" y="13792"/>
                  <a:pt x="41910" y="13696"/>
                  <a:pt x="41910" y="13506"/>
                </a:cubicBezTo>
                <a:close/>
                <a:moveTo>
                  <a:pt x="40386" y="18173"/>
                </a:moveTo>
                <a:cubicBezTo>
                  <a:pt x="40386" y="18173"/>
                  <a:pt x="40386" y="18173"/>
                  <a:pt x="40386" y="18173"/>
                </a:cubicBezTo>
                <a:cubicBezTo>
                  <a:pt x="40386" y="18173"/>
                  <a:pt x="40386" y="18268"/>
                  <a:pt x="40291" y="18364"/>
                </a:cubicBezTo>
                <a:cubicBezTo>
                  <a:pt x="40291" y="18364"/>
                  <a:pt x="40291" y="18364"/>
                  <a:pt x="40291" y="18459"/>
                </a:cubicBezTo>
                <a:cubicBezTo>
                  <a:pt x="40386" y="18364"/>
                  <a:pt x="40386" y="18268"/>
                  <a:pt x="40386" y="18173"/>
                </a:cubicBezTo>
                <a:close/>
                <a:moveTo>
                  <a:pt x="40291" y="18554"/>
                </a:moveTo>
                <a:cubicBezTo>
                  <a:pt x="40291" y="18554"/>
                  <a:pt x="40291" y="18459"/>
                  <a:pt x="40291" y="18554"/>
                </a:cubicBezTo>
                <a:cubicBezTo>
                  <a:pt x="40291" y="18459"/>
                  <a:pt x="40291" y="18459"/>
                  <a:pt x="40291" y="18554"/>
                </a:cubicBezTo>
                <a:cubicBezTo>
                  <a:pt x="40291" y="18554"/>
                  <a:pt x="40291" y="18554"/>
                  <a:pt x="40291" y="18554"/>
                </a:cubicBezTo>
                <a:close/>
                <a:moveTo>
                  <a:pt x="42005" y="13411"/>
                </a:moveTo>
                <a:cubicBezTo>
                  <a:pt x="42005" y="13411"/>
                  <a:pt x="42005" y="13411"/>
                  <a:pt x="42005" y="13411"/>
                </a:cubicBezTo>
                <a:cubicBezTo>
                  <a:pt x="42005" y="13506"/>
                  <a:pt x="41910" y="13696"/>
                  <a:pt x="41910" y="13887"/>
                </a:cubicBezTo>
                <a:cubicBezTo>
                  <a:pt x="41910" y="13696"/>
                  <a:pt x="41910" y="13506"/>
                  <a:pt x="42005" y="13411"/>
                </a:cubicBezTo>
                <a:close/>
                <a:moveTo>
                  <a:pt x="44101" y="3505"/>
                </a:moveTo>
                <a:cubicBezTo>
                  <a:pt x="44101" y="3505"/>
                  <a:pt x="44101" y="3505"/>
                  <a:pt x="44101" y="3505"/>
                </a:cubicBezTo>
                <a:cubicBezTo>
                  <a:pt x="44005" y="4076"/>
                  <a:pt x="44005" y="3886"/>
                  <a:pt x="44101" y="3505"/>
                </a:cubicBezTo>
                <a:close/>
                <a:moveTo>
                  <a:pt x="44101" y="3886"/>
                </a:moveTo>
                <a:cubicBezTo>
                  <a:pt x="44005" y="4171"/>
                  <a:pt x="44101" y="3505"/>
                  <a:pt x="44101" y="3505"/>
                </a:cubicBezTo>
                <a:cubicBezTo>
                  <a:pt x="44101" y="3409"/>
                  <a:pt x="44101" y="3409"/>
                  <a:pt x="44101" y="3314"/>
                </a:cubicBezTo>
                <a:cubicBezTo>
                  <a:pt x="44101" y="3314"/>
                  <a:pt x="44101" y="3314"/>
                  <a:pt x="44101" y="3314"/>
                </a:cubicBezTo>
                <a:cubicBezTo>
                  <a:pt x="44101" y="3219"/>
                  <a:pt x="44101" y="3124"/>
                  <a:pt x="44196" y="2838"/>
                </a:cubicBezTo>
                <a:cubicBezTo>
                  <a:pt x="44196" y="2457"/>
                  <a:pt x="44196" y="2743"/>
                  <a:pt x="44196" y="2743"/>
                </a:cubicBezTo>
                <a:cubicBezTo>
                  <a:pt x="44196" y="2743"/>
                  <a:pt x="44196" y="2743"/>
                  <a:pt x="44196" y="2743"/>
                </a:cubicBezTo>
                <a:cubicBezTo>
                  <a:pt x="44196" y="2743"/>
                  <a:pt x="44196" y="2647"/>
                  <a:pt x="44196" y="2647"/>
                </a:cubicBezTo>
                <a:cubicBezTo>
                  <a:pt x="44196" y="2552"/>
                  <a:pt x="44196" y="2552"/>
                  <a:pt x="44196" y="2457"/>
                </a:cubicBezTo>
                <a:cubicBezTo>
                  <a:pt x="44196" y="2362"/>
                  <a:pt x="44196" y="2266"/>
                  <a:pt x="44196" y="2171"/>
                </a:cubicBezTo>
                <a:cubicBezTo>
                  <a:pt x="44196" y="2076"/>
                  <a:pt x="44196" y="1885"/>
                  <a:pt x="44291" y="1790"/>
                </a:cubicBezTo>
                <a:cubicBezTo>
                  <a:pt x="44291" y="1790"/>
                  <a:pt x="44291" y="1790"/>
                  <a:pt x="44291" y="1885"/>
                </a:cubicBezTo>
                <a:cubicBezTo>
                  <a:pt x="44291" y="1981"/>
                  <a:pt x="44291" y="2266"/>
                  <a:pt x="44291" y="3124"/>
                </a:cubicBezTo>
                <a:cubicBezTo>
                  <a:pt x="44386" y="2266"/>
                  <a:pt x="44482" y="2266"/>
                  <a:pt x="44482" y="3124"/>
                </a:cubicBezTo>
                <a:cubicBezTo>
                  <a:pt x="44291" y="4171"/>
                  <a:pt x="44291" y="2171"/>
                  <a:pt x="44101" y="3886"/>
                </a:cubicBezTo>
                <a:close/>
                <a:moveTo>
                  <a:pt x="54483" y="2362"/>
                </a:moveTo>
                <a:cubicBezTo>
                  <a:pt x="54959" y="1981"/>
                  <a:pt x="56102" y="2171"/>
                  <a:pt x="56292" y="2743"/>
                </a:cubicBezTo>
                <a:cubicBezTo>
                  <a:pt x="55531" y="2647"/>
                  <a:pt x="55054" y="3314"/>
                  <a:pt x="54483" y="2362"/>
                </a:cubicBezTo>
                <a:close/>
                <a:moveTo>
                  <a:pt x="58102" y="2838"/>
                </a:moveTo>
                <a:cubicBezTo>
                  <a:pt x="58674" y="3124"/>
                  <a:pt x="59722" y="2171"/>
                  <a:pt x="59817" y="3600"/>
                </a:cubicBezTo>
                <a:cubicBezTo>
                  <a:pt x="59150" y="2552"/>
                  <a:pt x="58293" y="4267"/>
                  <a:pt x="58102" y="2838"/>
                </a:cubicBezTo>
                <a:close/>
                <a:moveTo>
                  <a:pt x="61722" y="77228"/>
                </a:moveTo>
                <a:cubicBezTo>
                  <a:pt x="62389" y="76657"/>
                  <a:pt x="62769" y="77038"/>
                  <a:pt x="63055" y="77228"/>
                </a:cubicBezTo>
                <a:cubicBezTo>
                  <a:pt x="62579" y="77800"/>
                  <a:pt x="62008" y="77514"/>
                  <a:pt x="61722" y="77228"/>
                </a:cubicBezTo>
                <a:close/>
                <a:moveTo>
                  <a:pt x="67342" y="78371"/>
                </a:moveTo>
                <a:cubicBezTo>
                  <a:pt x="67056" y="77800"/>
                  <a:pt x="66104" y="79038"/>
                  <a:pt x="65913" y="77609"/>
                </a:cubicBezTo>
                <a:cubicBezTo>
                  <a:pt x="66580" y="77038"/>
                  <a:pt x="67056" y="77228"/>
                  <a:pt x="67342" y="78371"/>
                </a:cubicBezTo>
                <a:close/>
                <a:moveTo>
                  <a:pt x="65341" y="79038"/>
                </a:moveTo>
                <a:lnTo>
                  <a:pt x="64389" y="79038"/>
                </a:lnTo>
                <a:cubicBezTo>
                  <a:pt x="64103" y="79228"/>
                  <a:pt x="63246" y="78847"/>
                  <a:pt x="63913" y="78657"/>
                </a:cubicBezTo>
                <a:cubicBezTo>
                  <a:pt x="65627" y="78085"/>
                  <a:pt x="67532" y="80086"/>
                  <a:pt x="68770" y="78752"/>
                </a:cubicBezTo>
                <a:cubicBezTo>
                  <a:pt x="68580" y="78562"/>
                  <a:pt x="68103" y="79133"/>
                  <a:pt x="68199" y="78371"/>
                </a:cubicBezTo>
                <a:cubicBezTo>
                  <a:pt x="69818" y="78847"/>
                  <a:pt x="70961" y="78657"/>
                  <a:pt x="71914" y="79895"/>
                </a:cubicBezTo>
                <a:cubicBezTo>
                  <a:pt x="69247" y="79705"/>
                  <a:pt x="67437" y="79990"/>
                  <a:pt x="65341" y="79038"/>
                </a:cubicBezTo>
                <a:close/>
                <a:moveTo>
                  <a:pt x="84582" y="3886"/>
                </a:moveTo>
                <a:cubicBezTo>
                  <a:pt x="85058" y="3886"/>
                  <a:pt x="86010" y="4171"/>
                  <a:pt x="85916" y="4648"/>
                </a:cubicBezTo>
                <a:cubicBezTo>
                  <a:pt x="85249" y="4267"/>
                  <a:pt x="84963" y="4933"/>
                  <a:pt x="84582" y="3886"/>
                </a:cubicBezTo>
                <a:close/>
                <a:moveTo>
                  <a:pt x="87535" y="4267"/>
                </a:moveTo>
                <a:cubicBezTo>
                  <a:pt x="88106" y="3600"/>
                  <a:pt x="88868" y="4171"/>
                  <a:pt x="89345" y="4648"/>
                </a:cubicBezTo>
                <a:cubicBezTo>
                  <a:pt x="88868" y="5029"/>
                  <a:pt x="88106" y="4838"/>
                  <a:pt x="87535" y="4267"/>
                </a:cubicBezTo>
                <a:close/>
                <a:moveTo>
                  <a:pt x="104584" y="5410"/>
                </a:moveTo>
                <a:cubicBezTo>
                  <a:pt x="105251" y="4362"/>
                  <a:pt x="107823" y="6743"/>
                  <a:pt x="108204" y="5886"/>
                </a:cubicBezTo>
                <a:cubicBezTo>
                  <a:pt x="107728" y="7029"/>
                  <a:pt x="104966" y="5029"/>
                  <a:pt x="104584" y="5410"/>
                </a:cubicBezTo>
                <a:close/>
              </a:path>
            </a:pathLst>
          </a:custGeom>
          <a:solidFill>
            <a:srgbClr val="237E85"/>
          </a:solidFill>
          <a:ln w="9525" cap="flat">
            <a:noFill/>
            <a:prstDash val="solid"/>
            <a:miter/>
          </a:ln>
        </p:spPr>
        <p:txBody>
          <a:bodyPr rtlCol="0" anchor="ctr"/>
          <a:lstStyle/>
          <a:p>
            <a:endParaRPr lang="en-US"/>
          </a:p>
        </p:txBody>
      </p:sp>
      <p:sp>
        <p:nvSpPr>
          <p:cNvPr id="1133" name="צורה חופשית: צורה 1106">
            <a:extLst>
              <a:ext uri="{FF2B5EF4-FFF2-40B4-BE49-F238E27FC236}">
                <a16:creationId xmlns:a16="http://schemas.microsoft.com/office/drawing/2014/main" id="{AD4CA2D4-328C-47A5-B3B4-6ABFEB67BD53}"/>
              </a:ext>
            </a:extLst>
          </p:cNvPr>
          <p:cNvSpPr/>
          <p:nvPr userDrawn="1"/>
        </p:nvSpPr>
        <p:spPr>
          <a:xfrm>
            <a:off x="5370861" y="491299"/>
            <a:ext cx="95" cy="285"/>
          </a:xfrm>
          <a:custGeom>
            <a:avLst/>
            <a:gdLst>
              <a:gd name="connsiteX0" fmla="*/ 0 w 95"/>
              <a:gd name="connsiteY0" fmla="*/ 286 h 285"/>
              <a:gd name="connsiteX1" fmla="*/ 0 w 95"/>
              <a:gd name="connsiteY1" fmla="*/ 286 h 285"/>
              <a:gd name="connsiteX2" fmla="*/ 95 w 95"/>
              <a:gd name="connsiteY2" fmla="*/ 0 h 285"/>
              <a:gd name="connsiteX3" fmla="*/ 0 w 95"/>
              <a:gd name="connsiteY3" fmla="*/ 286 h 285"/>
            </a:gdLst>
            <a:ahLst/>
            <a:cxnLst>
              <a:cxn ang="0">
                <a:pos x="connsiteX0" y="connsiteY0"/>
              </a:cxn>
              <a:cxn ang="0">
                <a:pos x="connsiteX1" y="connsiteY1"/>
              </a:cxn>
              <a:cxn ang="0">
                <a:pos x="connsiteX2" y="connsiteY2"/>
              </a:cxn>
              <a:cxn ang="0">
                <a:pos x="connsiteX3" y="connsiteY3"/>
              </a:cxn>
            </a:cxnLst>
            <a:rect l="l" t="t" r="r" b="b"/>
            <a:pathLst>
              <a:path w="95" h="285">
                <a:moveTo>
                  <a:pt x="0" y="286"/>
                </a:moveTo>
                <a:cubicBezTo>
                  <a:pt x="0" y="190"/>
                  <a:pt x="0" y="190"/>
                  <a:pt x="0" y="286"/>
                </a:cubicBezTo>
                <a:cubicBezTo>
                  <a:pt x="0" y="190"/>
                  <a:pt x="95" y="95"/>
                  <a:pt x="95" y="0"/>
                </a:cubicBezTo>
                <a:cubicBezTo>
                  <a:pt x="0" y="95"/>
                  <a:pt x="0" y="95"/>
                  <a:pt x="0" y="286"/>
                </a:cubicBezTo>
                <a:close/>
              </a:path>
            </a:pathLst>
          </a:custGeom>
          <a:solidFill>
            <a:srgbClr val="237E85"/>
          </a:solidFill>
          <a:ln w="9525" cap="flat">
            <a:noFill/>
            <a:prstDash val="solid"/>
            <a:miter/>
          </a:ln>
        </p:spPr>
        <p:txBody>
          <a:bodyPr rtlCol="0" anchor="ctr"/>
          <a:lstStyle/>
          <a:p>
            <a:endParaRPr lang="en-US"/>
          </a:p>
        </p:txBody>
      </p:sp>
      <p:sp>
        <p:nvSpPr>
          <p:cNvPr id="1134" name="צורה חופשית: צורה 1107">
            <a:extLst>
              <a:ext uri="{FF2B5EF4-FFF2-40B4-BE49-F238E27FC236}">
                <a16:creationId xmlns:a16="http://schemas.microsoft.com/office/drawing/2014/main" id="{1039A16C-B141-4B4A-AD93-2FCCD66D2180}"/>
              </a:ext>
            </a:extLst>
          </p:cNvPr>
          <p:cNvSpPr/>
          <p:nvPr userDrawn="1"/>
        </p:nvSpPr>
        <p:spPr>
          <a:xfrm>
            <a:off x="5374100" y="477102"/>
            <a:ext cx="71" cy="290"/>
          </a:xfrm>
          <a:custGeom>
            <a:avLst/>
            <a:gdLst>
              <a:gd name="connsiteX0" fmla="*/ 0 w 71"/>
              <a:gd name="connsiteY0" fmla="*/ 290 h 290"/>
              <a:gd name="connsiteX1" fmla="*/ 0 w 71"/>
              <a:gd name="connsiteY1" fmla="*/ 290 h 290"/>
              <a:gd name="connsiteX2" fmla="*/ 0 w 71"/>
              <a:gd name="connsiteY2" fmla="*/ 290 h 290"/>
            </a:gdLst>
            <a:ahLst/>
            <a:cxnLst>
              <a:cxn ang="0">
                <a:pos x="connsiteX0" y="connsiteY0"/>
              </a:cxn>
              <a:cxn ang="0">
                <a:pos x="connsiteX1" y="connsiteY1"/>
              </a:cxn>
              <a:cxn ang="0">
                <a:pos x="connsiteX2" y="connsiteY2"/>
              </a:cxn>
            </a:cxnLst>
            <a:rect l="l" t="t" r="r" b="b"/>
            <a:pathLst>
              <a:path w="71" h="290">
                <a:moveTo>
                  <a:pt x="0" y="290"/>
                </a:moveTo>
                <a:cubicBezTo>
                  <a:pt x="0" y="290"/>
                  <a:pt x="0" y="290"/>
                  <a:pt x="0" y="290"/>
                </a:cubicBezTo>
                <a:cubicBezTo>
                  <a:pt x="95" y="-186"/>
                  <a:pt x="95" y="4"/>
                  <a:pt x="0" y="290"/>
                </a:cubicBezTo>
                <a:close/>
              </a:path>
            </a:pathLst>
          </a:custGeom>
          <a:solidFill>
            <a:srgbClr val="237E85"/>
          </a:solidFill>
          <a:ln w="9525" cap="flat">
            <a:noFill/>
            <a:prstDash val="solid"/>
            <a:miter/>
          </a:ln>
        </p:spPr>
        <p:txBody>
          <a:bodyPr rtlCol="0" anchor="ctr"/>
          <a:lstStyle/>
          <a:p>
            <a:endParaRPr lang="en-US"/>
          </a:p>
        </p:txBody>
      </p:sp>
      <p:sp>
        <p:nvSpPr>
          <p:cNvPr id="1135" name="צורה חופשית: צורה 1108">
            <a:extLst>
              <a:ext uri="{FF2B5EF4-FFF2-40B4-BE49-F238E27FC236}">
                <a16:creationId xmlns:a16="http://schemas.microsoft.com/office/drawing/2014/main" id="{4129CB1C-F2EF-4062-A442-5A35C883C6E3}"/>
              </a:ext>
            </a:extLst>
          </p:cNvPr>
          <p:cNvSpPr/>
          <p:nvPr userDrawn="1"/>
        </p:nvSpPr>
        <p:spPr>
          <a:xfrm>
            <a:off x="5396483" y="416544"/>
            <a:ext cx="1238" cy="745"/>
          </a:xfrm>
          <a:custGeom>
            <a:avLst/>
            <a:gdLst>
              <a:gd name="connsiteX0" fmla="*/ 1238 w 1238"/>
              <a:gd name="connsiteY0" fmla="*/ 555 h 745"/>
              <a:gd name="connsiteX1" fmla="*/ 0 w 1238"/>
              <a:gd name="connsiteY1" fmla="*/ 746 h 745"/>
              <a:gd name="connsiteX2" fmla="*/ 1238 w 1238"/>
              <a:gd name="connsiteY2" fmla="*/ 555 h 745"/>
            </a:gdLst>
            <a:ahLst/>
            <a:cxnLst>
              <a:cxn ang="0">
                <a:pos x="connsiteX0" y="connsiteY0"/>
              </a:cxn>
              <a:cxn ang="0">
                <a:pos x="connsiteX1" y="connsiteY1"/>
              </a:cxn>
              <a:cxn ang="0">
                <a:pos x="connsiteX2" y="connsiteY2"/>
              </a:cxn>
            </a:cxnLst>
            <a:rect l="l" t="t" r="r" b="b"/>
            <a:pathLst>
              <a:path w="1238" h="745">
                <a:moveTo>
                  <a:pt x="1238" y="555"/>
                </a:moveTo>
                <a:cubicBezTo>
                  <a:pt x="1238" y="79"/>
                  <a:pt x="191" y="-492"/>
                  <a:pt x="0" y="746"/>
                </a:cubicBezTo>
                <a:cubicBezTo>
                  <a:pt x="571" y="-111"/>
                  <a:pt x="858" y="1032"/>
                  <a:pt x="1238" y="555"/>
                </a:cubicBezTo>
                <a:close/>
              </a:path>
            </a:pathLst>
          </a:custGeom>
          <a:solidFill>
            <a:srgbClr val="237E85"/>
          </a:solidFill>
          <a:ln w="9525" cap="flat">
            <a:noFill/>
            <a:prstDash val="solid"/>
            <a:miter/>
          </a:ln>
        </p:spPr>
        <p:txBody>
          <a:bodyPr rtlCol="0" anchor="ctr"/>
          <a:lstStyle/>
          <a:p>
            <a:endParaRPr lang="en-US"/>
          </a:p>
        </p:txBody>
      </p:sp>
      <p:sp>
        <p:nvSpPr>
          <p:cNvPr id="1136" name="צורה חופשית: צורה 1109">
            <a:extLst>
              <a:ext uri="{FF2B5EF4-FFF2-40B4-BE49-F238E27FC236}">
                <a16:creationId xmlns:a16="http://schemas.microsoft.com/office/drawing/2014/main" id="{D54EBE58-199E-4C10-B10D-3E05FD875567}"/>
              </a:ext>
            </a:extLst>
          </p:cNvPr>
          <p:cNvSpPr/>
          <p:nvPr userDrawn="1"/>
        </p:nvSpPr>
        <p:spPr>
          <a:xfrm>
            <a:off x="5389340" y="414989"/>
            <a:ext cx="2381" cy="999"/>
          </a:xfrm>
          <a:custGeom>
            <a:avLst/>
            <a:gdLst>
              <a:gd name="connsiteX0" fmla="*/ 2381 w 2381"/>
              <a:gd name="connsiteY0" fmla="*/ 872 h 999"/>
              <a:gd name="connsiteX1" fmla="*/ 0 w 2381"/>
              <a:gd name="connsiteY1" fmla="*/ 587 h 999"/>
              <a:gd name="connsiteX2" fmla="*/ 2381 w 2381"/>
              <a:gd name="connsiteY2" fmla="*/ 872 h 999"/>
            </a:gdLst>
            <a:ahLst/>
            <a:cxnLst>
              <a:cxn ang="0">
                <a:pos x="connsiteX0" y="connsiteY0"/>
              </a:cxn>
              <a:cxn ang="0">
                <a:pos x="connsiteX1" y="connsiteY1"/>
              </a:cxn>
              <a:cxn ang="0">
                <a:pos x="connsiteX2" y="connsiteY2"/>
              </a:cxn>
            </a:cxnLst>
            <a:rect l="l" t="t" r="r" b="b"/>
            <a:pathLst>
              <a:path w="2381" h="999">
                <a:moveTo>
                  <a:pt x="2381" y="872"/>
                </a:moveTo>
                <a:cubicBezTo>
                  <a:pt x="1905" y="-652"/>
                  <a:pt x="1048" y="206"/>
                  <a:pt x="0" y="587"/>
                </a:cubicBezTo>
                <a:cubicBezTo>
                  <a:pt x="95" y="1539"/>
                  <a:pt x="1619" y="491"/>
                  <a:pt x="2381" y="872"/>
                </a:cubicBezTo>
                <a:close/>
              </a:path>
            </a:pathLst>
          </a:custGeom>
          <a:solidFill>
            <a:srgbClr val="237E85"/>
          </a:solidFill>
          <a:ln w="9525" cap="flat">
            <a:noFill/>
            <a:prstDash val="solid"/>
            <a:miter/>
          </a:ln>
        </p:spPr>
        <p:txBody>
          <a:bodyPr rtlCol="0" anchor="ctr"/>
          <a:lstStyle/>
          <a:p>
            <a:endParaRPr lang="en-US"/>
          </a:p>
        </p:txBody>
      </p:sp>
      <p:sp>
        <p:nvSpPr>
          <p:cNvPr id="1137" name="צורה חופשית: צורה 1110">
            <a:extLst>
              <a:ext uri="{FF2B5EF4-FFF2-40B4-BE49-F238E27FC236}">
                <a16:creationId xmlns:a16="http://schemas.microsoft.com/office/drawing/2014/main" id="{7256DA32-D437-4039-A038-4C3FE7B6ABC7}"/>
              </a:ext>
            </a:extLst>
          </p:cNvPr>
          <p:cNvSpPr/>
          <p:nvPr userDrawn="1"/>
        </p:nvSpPr>
        <p:spPr>
          <a:xfrm>
            <a:off x="5369337" y="410038"/>
            <a:ext cx="1333" cy="584"/>
          </a:xfrm>
          <a:custGeom>
            <a:avLst/>
            <a:gdLst>
              <a:gd name="connsiteX0" fmla="*/ 1333 w 1333"/>
              <a:gd name="connsiteY0" fmla="*/ 584 h 584"/>
              <a:gd name="connsiteX1" fmla="*/ 0 w 1333"/>
              <a:gd name="connsiteY1" fmla="*/ 203 h 584"/>
              <a:gd name="connsiteX2" fmla="*/ 1333 w 1333"/>
              <a:gd name="connsiteY2" fmla="*/ 584 h 584"/>
            </a:gdLst>
            <a:ahLst/>
            <a:cxnLst>
              <a:cxn ang="0">
                <a:pos x="connsiteX0" y="connsiteY0"/>
              </a:cxn>
              <a:cxn ang="0">
                <a:pos x="connsiteX1" y="connsiteY1"/>
              </a:cxn>
              <a:cxn ang="0">
                <a:pos x="connsiteX2" y="connsiteY2"/>
              </a:cxn>
            </a:cxnLst>
            <a:rect l="l" t="t" r="r" b="b"/>
            <a:pathLst>
              <a:path w="1333" h="584">
                <a:moveTo>
                  <a:pt x="1333" y="584"/>
                </a:moveTo>
                <a:cubicBezTo>
                  <a:pt x="952" y="-368"/>
                  <a:pt x="571" y="108"/>
                  <a:pt x="0" y="203"/>
                </a:cubicBezTo>
                <a:cubicBezTo>
                  <a:pt x="285" y="965"/>
                  <a:pt x="952" y="298"/>
                  <a:pt x="1333" y="584"/>
                </a:cubicBezTo>
                <a:close/>
              </a:path>
            </a:pathLst>
          </a:custGeom>
          <a:solidFill>
            <a:srgbClr val="237E85"/>
          </a:solidFill>
          <a:ln w="9525" cap="flat">
            <a:noFill/>
            <a:prstDash val="solid"/>
            <a:miter/>
          </a:ln>
        </p:spPr>
        <p:txBody>
          <a:bodyPr rtlCol="0" anchor="ctr"/>
          <a:lstStyle/>
          <a:p>
            <a:endParaRPr lang="en-US"/>
          </a:p>
        </p:txBody>
      </p:sp>
      <p:sp>
        <p:nvSpPr>
          <p:cNvPr id="1138" name="צורה חופשית: צורה 1111">
            <a:extLst>
              <a:ext uri="{FF2B5EF4-FFF2-40B4-BE49-F238E27FC236}">
                <a16:creationId xmlns:a16="http://schemas.microsoft.com/office/drawing/2014/main" id="{1C00254E-60B1-4CDB-AA65-CCD2FF7C8CB0}"/>
              </a:ext>
            </a:extLst>
          </p:cNvPr>
          <p:cNvSpPr/>
          <p:nvPr userDrawn="1"/>
        </p:nvSpPr>
        <p:spPr>
          <a:xfrm>
            <a:off x="5393340" y="415698"/>
            <a:ext cx="1238" cy="842"/>
          </a:xfrm>
          <a:custGeom>
            <a:avLst/>
            <a:gdLst>
              <a:gd name="connsiteX0" fmla="*/ 0 w 1238"/>
              <a:gd name="connsiteY0" fmla="*/ 354 h 842"/>
              <a:gd name="connsiteX1" fmla="*/ 1238 w 1238"/>
              <a:gd name="connsiteY1" fmla="*/ 830 h 842"/>
              <a:gd name="connsiteX2" fmla="*/ 0 w 1238"/>
              <a:gd name="connsiteY2" fmla="*/ 354 h 842"/>
            </a:gdLst>
            <a:ahLst/>
            <a:cxnLst>
              <a:cxn ang="0">
                <a:pos x="connsiteX0" y="connsiteY0"/>
              </a:cxn>
              <a:cxn ang="0">
                <a:pos x="connsiteX1" y="connsiteY1"/>
              </a:cxn>
              <a:cxn ang="0">
                <a:pos x="connsiteX2" y="connsiteY2"/>
              </a:cxn>
            </a:cxnLst>
            <a:rect l="l" t="t" r="r" b="b"/>
            <a:pathLst>
              <a:path w="1238" h="842">
                <a:moveTo>
                  <a:pt x="0" y="354"/>
                </a:moveTo>
                <a:cubicBezTo>
                  <a:pt x="95" y="1211"/>
                  <a:pt x="858" y="639"/>
                  <a:pt x="1238" y="830"/>
                </a:cubicBezTo>
                <a:cubicBezTo>
                  <a:pt x="1238" y="-123"/>
                  <a:pt x="286" y="-218"/>
                  <a:pt x="0" y="354"/>
                </a:cubicBezTo>
                <a:close/>
              </a:path>
            </a:pathLst>
          </a:custGeom>
          <a:solidFill>
            <a:srgbClr val="237E85"/>
          </a:solidFill>
          <a:ln w="9525" cap="flat">
            <a:noFill/>
            <a:prstDash val="solid"/>
            <a:miter/>
          </a:ln>
        </p:spPr>
        <p:txBody>
          <a:bodyPr rtlCol="0" anchor="ctr"/>
          <a:lstStyle/>
          <a:p>
            <a:endParaRPr lang="en-US"/>
          </a:p>
        </p:txBody>
      </p:sp>
      <p:sp>
        <p:nvSpPr>
          <p:cNvPr id="1139" name="צורה חופשית: צורה 1112">
            <a:extLst>
              <a:ext uri="{FF2B5EF4-FFF2-40B4-BE49-F238E27FC236}">
                <a16:creationId xmlns:a16="http://schemas.microsoft.com/office/drawing/2014/main" id="{0344F32E-1DAC-4210-9D76-F2B774956F19}"/>
              </a:ext>
            </a:extLst>
          </p:cNvPr>
          <p:cNvSpPr/>
          <p:nvPr userDrawn="1"/>
        </p:nvSpPr>
        <p:spPr>
          <a:xfrm>
            <a:off x="5416862" y="335089"/>
            <a:ext cx="3529" cy="3166"/>
          </a:xfrm>
          <a:custGeom>
            <a:avLst/>
            <a:gdLst>
              <a:gd name="connsiteX0" fmla="*/ 1339 w 3529"/>
              <a:gd name="connsiteY0" fmla="*/ 1238 h 3166"/>
              <a:gd name="connsiteX1" fmla="*/ 481 w 3529"/>
              <a:gd name="connsiteY1" fmla="*/ 2857 h 3166"/>
              <a:gd name="connsiteX2" fmla="*/ 2291 w 3529"/>
              <a:gd name="connsiteY2" fmla="*/ 2857 h 3166"/>
              <a:gd name="connsiteX3" fmla="*/ 1529 w 3529"/>
              <a:gd name="connsiteY3" fmla="*/ 2381 h 3166"/>
              <a:gd name="connsiteX4" fmla="*/ 3529 w 3529"/>
              <a:gd name="connsiteY4" fmla="*/ 1715 h 3166"/>
              <a:gd name="connsiteX5" fmla="*/ 5 w 3529"/>
              <a:gd name="connsiteY5" fmla="*/ 0 h 3166"/>
              <a:gd name="connsiteX6" fmla="*/ 1339 w 3529"/>
              <a:gd name="connsiteY6" fmla="*/ 1238 h 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3166">
                <a:moveTo>
                  <a:pt x="1339" y="1238"/>
                </a:moveTo>
                <a:cubicBezTo>
                  <a:pt x="481" y="2381"/>
                  <a:pt x="5" y="1810"/>
                  <a:pt x="481" y="2857"/>
                </a:cubicBezTo>
                <a:cubicBezTo>
                  <a:pt x="957" y="2191"/>
                  <a:pt x="1624" y="3810"/>
                  <a:pt x="2291" y="2857"/>
                </a:cubicBezTo>
                <a:cubicBezTo>
                  <a:pt x="2481" y="2096"/>
                  <a:pt x="1719" y="2572"/>
                  <a:pt x="1529" y="2381"/>
                </a:cubicBezTo>
                <a:cubicBezTo>
                  <a:pt x="2005" y="1238"/>
                  <a:pt x="2672" y="2572"/>
                  <a:pt x="3529" y="1715"/>
                </a:cubicBezTo>
                <a:cubicBezTo>
                  <a:pt x="2576" y="857"/>
                  <a:pt x="1529" y="952"/>
                  <a:pt x="5" y="0"/>
                </a:cubicBezTo>
                <a:cubicBezTo>
                  <a:pt x="-90" y="1238"/>
                  <a:pt x="1243" y="381"/>
                  <a:pt x="1339" y="1238"/>
                </a:cubicBezTo>
                <a:close/>
              </a:path>
            </a:pathLst>
          </a:custGeom>
          <a:solidFill>
            <a:srgbClr val="237E85"/>
          </a:solidFill>
          <a:ln w="9525" cap="flat">
            <a:noFill/>
            <a:prstDash val="solid"/>
            <a:miter/>
          </a:ln>
        </p:spPr>
        <p:txBody>
          <a:bodyPr rtlCol="0" anchor="ctr"/>
          <a:lstStyle/>
          <a:p>
            <a:endParaRPr lang="en-US"/>
          </a:p>
        </p:txBody>
      </p:sp>
      <p:sp>
        <p:nvSpPr>
          <p:cNvPr id="1140" name="צורה חופשית: צורה 1113">
            <a:extLst>
              <a:ext uri="{FF2B5EF4-FFF2-40B4-BE49-F238E27FC236}">
                <a16:creationId xmlns:a16="http://schemas.microsoft.com/office/drawing/2014/main" id="{53F28618-88DA-439B-AFE3-B8BA06F8E845}"/>
              </a:ext>
            </a:extLst>
          </p:cNvPr>
          <p:cNvSpPr/>
          <p:nvPr userDrawn="1"/>
        </p:nvSpPr>
        <p:spPr>
          <a:xfrm>
            <a:off x="5374836" y="331565"/>
            <a:ext cx="4026" cy="1700"/>
          </a:xfrm>
          <a:custGeom>
            <a:avLst/>
            <a:gdLst>
              <a:gd name="connsiteX0" fmla="*/ 121 w 4026"/>
              <a:gd name="connsiteY0" fmla="*/ 952 h 1700"/>
              <a:gd name="connsiteX1" fmla="*/ 1550 w 4026"/>
              <a:gd name="connsiteY1" fmla="*/ 1333 h 1700"/>
              <a:gd name="connsiteX2" fmla="*/ 4026 w 4026"/>
              <a:gd name="connsiteY2" fmla="*/ 1429 h 1700"/>
              <a:gd name="connsiteX3" fmla="*/ 3740 w 4026"/>
              <a:gd name="connsiteY3" fmla="*/ 0 h 1700"/>
              <a:gd name="connsiteX4" fmla="*/ 121 w 4026"/>
              <a:gd name="connsiteY4" fmla="*/ 952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700">
                <a:moveTo>
                  <a:pt x="121" y="952"/>
                </a:moveTo>
                <a:cubicBezTo>
                  <a:pt x="-451" y="1619"/>
                  <a:pt x="1169" y="1333"/>
                  <a:pt x="1550" y="1333"/>
                </a:cubicBezTo>
                <a:cubicBezTo>
                  <a:pt x="2597" y="1524"/>
                  <a:pt x="3550" y="2000"/>
                  <a:pt x="4026" y="1429"/>
                </a:cubicBezTo>
                <a:cubicBezTo>
                  <a:pt x="3931" y="857"/>
                  <a:pt x="3836" y="571"/>
                  <a:pt x="3740" y="0"/>
                </a:cubicBezTo>
                <a:cubicBezTo>
                  <a:pt x="2884" y="1238"/>
                  <a:pt x="1835" y="1143"/>
                  <a:pt x="121" y="952"/>
                </a:cubicBezTo>
                <a:close/>
              </a:path>
            </a:pathLst>
          </a:custGeom>
          <a:solidFill>
            <a:srgbClr val="237E85"/>
          </a:solidFill>
          <a:ln w="9525" cap="flat">
            <a:noFill/>
            <a:prstDash val="solid"/>
            <a:miter/>
          </a:ln>
        </p:spPr>
        <p:txBody>
          <a:bodyPr rtlCol="0" anchor="ctr"/>
          <a:lstStyle/>
          <a:p>
            <a:endParaRPr lang="en-US"/>
          </a:p>
        </p:txBody>
      </p:sp>
      <p:sp>
        <p:nvSpPr>
          <p:cNvPr id="1141" name="צורה חופשית: צורה 1114">
            <a:extLst>
              <a:ext uri="{FF2B5EF4-FFF2-40B4-BE49-F238E27FC236}">
                <a16:creationId xmlns:a16="http://schemas.microsoft.com/office/drawing/2014/main" id="{565F1419-33CE-40FE-9A8E-F8BBA9AC98BB}"/>
              </a:ext>
            </a:extLst>
          </p:cNvPr>
          <p:cNvSpPr/>
          <p:nvPr userDrawn="1"/>
        </p:nvSpPr>
        <p:spPr>
          <a:xfrm>
            <a:off x="5420201" y="336422"/>
            <a:ext cx="31623" cy="11048"/>
          </a:xfrm>
          <a:custGeom>
            <a:avLst/>
            <a:gdLst>
              <a:gd name="connsiteX0" fmla="*/ 0 w 31623"/>
              <a:gd name="connsiteY0" fmla="*/ 1715 h 11048"/>
              <a:gd name="connsiteX1" fmla="*/ 7525 w 31623"/>
              <a:gd name="connsiteY1" fmla="*/ 4572 h 11048"/>
              <a:gd name="connsiteX2" fmla="*/ 15240 w 31623"/>
              <a:gd name="connsiteY2" fmla="*/ 5905 h 11048"/>
              <a:gd name="connsiteX3" fmla="*/ 24670 w 31623"/>
              <a:gd name="connsiteY3" fmla="*/ 8477 h 11048"/>
              <a:gd name="connsiteX4" fmla="*/ 22860 w 31623"/>
              <a:gd name="connsiteY4" fmla="*/ 7239 h 11048"/>
              <a:gd name="connsiteX5" fmla="*/ 28099 w 31623"/>
              <a:gd name="connsiteY5" fmla="*/ 9144 h 11048"/>
              <a:gd name="connsiteX6" fmla="*/ 26098 w 31623"/>
              <a:gd name="connsiteY6" fmla="*/ 10001 h 11048"/>
              <a:gd name="connsiteX7" fmla="*/ 31623 w 31623"/>
              <a:gd name="connsiteY7" fmla="*/ 11049 h 11048"/>
              <a:gd name="connsiteX8" fmla="*/ 10478 w 31623"/>
              <a:gd name="connsiteY8" fmla="*/ 3620 h 11048"/>
              <a:gd name="connsiteX9" fmla="*/ 10573 w 31623"/>
              <a:gd name="connsiteY9" fmla="*/ 3905 h 11048"/>
              <a:gd name="connsiteX10" fmla="*/ 667 w 31623"/>
              <a:gd name="connsiteY10" fmla="*/ 0 h 11048"/>
              <a:gd name="connsiteX11" fmla="*/ 2572 w 31623"/>
              <a:gd name="connsiteY11" fmla="*/ 1429 h 11048"/>
              <a:gd name="connsiteX12" fmla="*/ 0 w 31623"/>
              <a:gd name="connsiteY12" fmla="*/ 1715 h 11048"/>
              <a:gd name="connsiteX13" fmla="*/ 6096 w 31623"/>
              <a:gd name="connsiteY13" fmla="*/ 3048 h 11048"/>
              <a:gd name="connsiteX14" fmla="*/ 3429 w 31623"/>
              <a:gd name="connsiteY14" fmla="*/ 2096 h 11048"/>
              <a:gd name="connsiteX15" fmla="*/ 6096 w 31623"/>
              <a:gd name="connsiteY15" fmla="*/ 3048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623" h="11048">
                <a:moveTo>
                  <a:pt x="0" y="1715"/>
                </a:moveTo>
                <a:cubicBezTo>
                  <a:pt x="2667" y="2762"/>
                  <a:pt x="5049" y="3810"/>
                  <a:pt x="7525" y="4572"/>
                </a:cubicBezTo>
                <a:cubicBezTo>
                  <a:pt x="10001" y="5334"/>
                  <a:pt x="12478" y="5810"/>
                  <a:pt x="15240" y="5905"/>
                </a:cubicBezTo>
                <a:cubicBezTo>
                  <a:pt x="16859" y="7620"/>
                  <a:pt x="21241" y="7525"/>
                  <a:pt x="24670" y="8477"/>
                </a:cubicBezTo>
                <a:cubicBezTo>
                  <a:pt x="25146" y="7715"/>
                  <a:pt x="22860" y="8192"/>
                  <a:pt x="22860" y="7239"/>
                </a:cubicBezTo>
                <a:cubicBezTo>
                  <a:pt x="24860" y="7049"/>
                  <a:pt x="26098" y="8858"/>
                  <a:pt x="28099" y="9144"/>
                </a:cubicBezTo>
                <a:cubicBezTo>
                  <a:pt x="27623" y="10477"/>
                  <a:pt x="26765" y="9525"/>
                  <a:pt x="26098" y="10001"/>
                </a:cubicBezTo>
                <a:cubicBezTo>
                  <a:pt x="27432" y="11811"/>
                  <a:pt x="30289" y="9716"/>
                  <a:pt x="31623" y="11049"/>
                </a:cubicBezTo>
                <a:cubicBezTo>
                  <a:pt x="27241" y="6477"/>
                  <a:pt x="17812" y="5810"/>
                  <a:pt x="10478" y="3620"/>
                </a:cubicBezTo>
                <a:cubicBezTo>
                  <a:pt x="10478" y="3810"/>
                  <a:pt x="10478" y="3905"/>
                  <a:pt x="10573" y="3905"/>
                </a:cubicBezTo>
                <a:cubicBezTo>
                  <a:pt x="8573" y="2953"/>
                  <a:pt x="3906" y="1238"/>
                  <a:pt x="667" y="0"/>
                </a:cubicBezTo>
                <a:cubicBezTo>
                  <a:pt x="762" y="1238"/>
                  <a:pt x="2000" y="857"/>
                  <a:pt x="2572" y="1429"/>
                </a:cubicBezTo>
                <a:cubicBezTo>
                  <a:pt x="1714" y="2857"/>
                  <a:pt x="953" y="857"/>
                  <a:pt x="0" y="1715"/>
                </a:cubicBezTo>
                <a:close/>
                <a:moveTo>
                  <a:pt x="6096" y="3048"/>
                </a:moveTo>
                <a:cubicBezTo>
                  <a:pt x="5239" y="3620"/>
                  <a:pt x="4096" y="2572"/>
                  <a:pt x="3429" y="2096"/>
                </a:cubicBezTo>
                <a:cubicBezTo>
                  <a:pt x="4286" y="1810"/>
                  <a:pt x="5715" y="1905"/>
                  <a:pt x="6096" y="3048"/>
                </a:cubicBezTo>
                <a:close/>
              </a:path>
            </a:pathLst>
          </a:custGeom>
          <a:solidFill>
            <a:srgbClr val="237E85"/>
          </a:solidFill>
          <a:ln w="9525" cap="flat">
            <a:noFill/>
            <a:prstDash val="solid"/>
            <a:miter/>
          </a:ln>
        </p:spPr>
        <p:txBody>
          <a:bodyPr rtlCol="0" anchor="ctr"/>
          <a:lstStyle/>
          <a:p>
            <a:endParaRPr lang="en-US"/>
          </a:p>
        </p:txBody>
      </p:sp>
      <p:sp>
        <p:nvSpPr>
          <p:cNvPr id="1142" name="צורה חופשית: צורה 1115">
            <a:extLst>
              <a:ext uri="{FF2B5EF4-FFF2-40B4-BE49-F238E27FC236}">
                <a16:creationId xmlns:a16="http://schemas.microsoft.com/office/drawing/2014/main" id="{14D5E53E-B135-4787-8C09-F942E0944AEE}"/>
              </a:ext>
            </a:extLst>
          </p:cNvPr>
          <p:cNvSpPr/>
          <p:nvPr userDrawn="1"/>
        </p:nvSpPr>
        <p:spPr>
          <a:xfrm>
            <a:off x="5342417" y="402621"/>
            <a:ext cx="680" cy="3143"/>
          </a:xfrm>
          <a:custGeom>
            <a:avLst/>
            <a:gdLst>
              <a:gd name="connsiteX0" fmla="*/ 156 w 680"/>
              <a:gd name="connsiteY0" fmla="*/ 0 h 3143"/>
              <a:gd name="connsiteX1" fmla="*/ 536 w 680"/>
              <a:gd name="connsiteY1" fmla="*/ 3143 h 3143"/>
              <a:gd name="connsiteX2" fmla="*/ 156 w 680"/>
              <a:gd name="connsiteY2" fmla="*/ 0 h 3143"/>
            </a:gdLst>
            <a:ahLst/>
            <a:cxnLst>
              <a:cxn ang="0">
                <a:pos x="connsiteX0" y="connsiteY0"/>
              </a:cxn>
              <a:cxn ang="0">
                <a:pos x="connsiteX1" y="connsiteY1"/>
              </a:cxn>
              <a:cxn ang="0">
                <a:pos x="connsiteX2" y="connsiteY2"/>
              </a:cxn>
            </a:cxnLst>
            <a:rect l="l" t="t" r="r" b="b"/>
            <a:pathLst>
              <a:path w="680" h="3143">
                <a:moveTo>
                  <a:pt x="156" y="0"/>
                </a:moveTo>
                <a:cubicBezTo>
                  <a:pt x="-321" y="95"/>
                  <a:pt x="441" y="2191"/>
                  <a:pt x="536" y="3143"/>
                </a:cubicBezTo>
                <a:cubicBezTo>
                  <a:pt x="1012" y="2381"/>
                  <a:pt x="156" y="1715"/>
                  <a:pt x="156" y="0"/>
                </a:cubicBezTo>
                <a:close/>
              </a:path>
            </a:pathLst>
          </a:custGeom>
          <a:solidFill>
            <a:srgbClr val="237E85"/>
          </a:solidFill>
          <a:ln w="9525" cap="flat">
            <a:noFill/>
            <a:prstDash val="solid"/>
            <a:miter/>
          </a:ln>
        </p:spPr>
        <p:txBody>
          <a:bodyPr rtlCol="0" anchor="ctr"/>
          <a:lstStyle/>
          <a:p>
            <a:endParaRPr lang="en-US"/>
          </a:p>
        </p:txBody>
      </p:sp>
      <p:sp>
        <p:nvSpPr>
          <p:cNvPr id="1143" name="צורה חופשית: צורה 1116">
            <a:extLst>
              <a:ext uri="{FF2B5EF4-FFF2-40B4-BE49-F238E27FC236}">
                <a16:creationId xmlns:a16="http://schemas.microsoft.com/office/drawing/2014/main" id="{9E656125-8D09-4BD2-B72A-EDA637624AD9}"/>
              </a:ext>
            </a:extLst>
          </p:cNvPr>
          <p:cNvSpPr/>
          <p:nvPr userDrawn="1"/>
        </p:nvSpPr>
        <p:spPr>
          <a:xfrm>
            <a:off x="5413152" y="336338"/>
            <a:ext cx="2000" cy="1227"/>
          </a:xfrm>
          <a:custGeom>
            <a:avLst/>
            <a:gdLst>
              <a:gd name="connsiteX0" fmla="*/ 0 w 2000"/>
              <a:gd name="connsiteY0" fmla="*/ 180 h 1227"/>
              <a:gd name="connsiteX1" fmla="*/ 2000 w 2000"/>
              <a:gd name="connsiteY1" fmla="*/ 1228 h 1227"/>
              <a:gd name="connsiteX2" fmla="*/ 0 w 2000"/>
              <a:gd name="connsiteY2" fmla="*/ 180 h 1227"/>
            </a:gdLst>
            <a:ahLst/>
            <a:cxnLst>
              <a:cxn ang="0">
                <a:pos x="connsiteX0" y="connsiteY0"/>
              </a:cxn>
              <a:cxn ang="0">
                <a:pos x="connsiteX1" y="connsiteY1"/>
              </a:cxn>
              <a:cxn ang="0">
                <a:pos x="connsiteX2" y="connsiteY2"/>
              </a:cxn>
            </a:cxnLst>
            <a:rect l="l" t="t" r="r" b="b"/>
            <a:pathLst>
              <a:path w="2000" h="1227">
                <a:moveTo>
                  <a:pt x="0" y="180"/>
                </a:moveTo>
                <a:cubicBezTo>
                  <a:pt x="381" y="847"/>
                  <a:pt x="1429" y="751"/>
                  <a:pt x="2000" y="1228"/>
                </a:cubicBezTo>
                <a:cubicBezTo>
                  <a:pt x="1810" y="-392"/>
                  <a:pt x="571" y="-11"/>
                  <a:pt x="0" y="180"/>
                </a:cubicBezTo>
                <a:close/>
              </a:path>
            </a:pathLst>
          </a:custGeom>
          <a:solidFill>
            <a:srgbClr val="237E85"/>
          </a:solidFill>
          <a:ln w="9525" cap="flat">
            <a:noFill/>
            <a:prstDash val="solid"/>
            <a:miter/>
          </a:ln>
        </p:spPr>
        <p:txBody>
          <a:bodyPr rtlCol="0" anchor="ctr"/>
          <a:lstStyle/>
          <a:p>
            <a:endParaRPr lang="en-US"/>
          </a:p>
        </p:txBody>
      </p:sp>
      <p:sp>
        <p:nvSpPr>
          <p:cNvPr id="1144" name="צורה חופשית: צורה 1117">
            <a:extLst>
              <a:ext uri="{FF2B5EF4-FFF2-40B4-BE49-F238E27FC236}">
                <a16:creationId xmlns:a16="http://schemas.microsoft.com/office/drawing/2014/main" id="{3A7751DF-D2A7-4933-BD70-669897754708}"/>
              </a:ext>
            </a:extLst>
          </p:cNvPr>
          <p:cNvSpPr/>
          <p:nvPr userDrawn="1"/>
        </p:nvSpPr>
        <p:spPr>
          <a:xfrm>
            <a:off x="5364575" y="328790"/>
            <a:ext cx="4293" cy="774"/>
          </a:xfrm>
          <a:custGeom>
            <a:avLst/>
            <a:gdLst>
              <a:gd name="connsiteX0" fmla="*/ 952 w 4293"/>
              <a:gd name="connsiteY0" fmla="*/ 13 h 774"/>
              <a:gd name="connsiteX1" fmla="*/ 0 w 4293"/>
              <a:gd name="connsiteY1" fmla="*/ 13 h 774"/>
              <a:gd name="connsiteX2" fmla="*/ 4286 w 4293"/>
              <a:gd name="connsiteY2" fmla="*/ 775 h 774"/>
              <a:gd name="connsiteX3" fmla="*/ 952 w 4293"/>
              <a:gd name="connsiteY3" fmla="*/ 13 h 774"/>
            </a:gdLst>
            <a:ahLst/>
            <a:cxnLst>
              <a:cxn ang="0">
                <a:pos x="connsiteX0" y="connsiteY0"/>
              </a:cxn>
              <a:cxn ang="0">
                <a:pos x="connsiteX1" y="connsiteY1"/>
              </a:cxn>
              <a:cxn ang="0">
                <a:pos x="connsiteX2" y="connsiteY2"/>
              </a:cxn>
              <a:cxn ang="0">
                <a:pos x="connsiteX3" y="connsiteY3"/>
              </a:cxn>
            </a:cxnLst>
            <a:rect l="l" t="t" r="r" b="b"/>
            <a:pathLst>
              <a:path w="4293" h="774">
                <a:moveTo>
                  <a:pt x="952" y="13"/>
                </a:moveTo>
                <a:lnTo>
                  <a:pt x="0" y="13"/>
                </a:lnTo>
                <a:cubicBezTo>
                  <a:pt x="1714" y="870"/>
                  <a:pt x="3238" y="394"/>
                  <a:pt x="4286" y="775"/>
                </a:cubicBezTo>
                <a:cubicBezTo>
                  <a:pt x="4476" y="-559"/>
                  <a:pt x="1238" y="298"/>
                  <a:pt x="952" y="13"/>
                </a:cubicBezTo>
                <a:close/>
              </a:path>
            </a:pathLst>
          </a:custGeom>
          <a:solidFill>
            <a:srgbClr val="237E85"/>
          </a:solidFill>
          <a:ln w="9525" cap="flat">
            <a:noFill/>
            <a:prstDash val="solid"/>
            <a:miter/>
          </a:ln>
        </p:spPr>
        <p:txBody>
          <a:bodyPr rtlCol="0" anchor="ctr"/>
          <a:lstStyle/>
          <a:p>
            <a:endParaRPr lang="en-US"/>
          </a:p>
        </p:txBody>
      </p:sp>
      <p:sp>
        <p:nvSpPr>
          <p:cNvPr id="1145" name="צורה חופשית: צורה 1118">
            <a:extLst>
              <a:ext uri="{FF2B5EF4-FFF2-40B4-BE49-F238E27FC236}">
                <a16:creationId xmlns:a16="http://schemas.microsoft.com/office/drawing/2014/main" id="{3F4E817D-F852-45C2-A4D2-BB32212633BE}"/>
              </a:ext>
            </a:extLst>
          </p:cNvPr>
          <p:cNvSpPr/>
          <p:nvPr userDrawn="1"/>
        </p:nvSpPr>
        <p:spPr>
          <a:xfrm>
            <a:off x="5387133" y="333946"/>
            <a:ext cx="2111" cy="1904"/>
          </a:xfrm>
          <a:custGeom>
            <a:avLst/>
            <a:gdLst>
              <a:gd name="connsiteX0" fmla="*/ 2112 w 2111"/>
              <a:gd name="connsiteY0" fmla="*/ 857 h 1904"/>
              <a:gd name="connsiteX1" fmla="*/ 397 w 2111"/>
              <a:gd name="connsiteY1" fmla="*/ 0 h 1904"/>
              <a:gd name="connsiteX2" fmla="*/ 16 w 2111"/>
              <a:gd name="connsiteY2" fmla="*/ 1048 h 1904"/>
              <a:gd name="connsiteX3" fmla="*/ 1922 w 2111"/>
              <a:gd name="connsiteY3" fmla="*/ 1905 h 1904"/>
              <a:gd name="connsiteX4" fmla="*/ 1635 w 2111"/>
              <a:gd name="connsiteY4" fmla="*/ 1143 h 1904"/>
              <a:gd name="connsiteX5" fmla="*/ 2112 w 2111"/>
              <a:gd name="connsiteY5" fmla="*/ 857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1" h="1904">
                <a:moveTo>
                  <a:pt x="2112" y="857"/>
                </a:moveTo>
                <a:cubicBezTo>
                  <a:pt x="1826" y="0"/>
                  <a:pt x="683" y="762"/>
                  <a:pt x="397" y="0"/>
                </a:cubicBezTo>
                <a:cubicBezTo>
                  <a:pt x="493" y="1048"/>
                  <a:pt x="873" y="1048"/>
                  <a:pt x="16" y="1048"/>
                </a:cubicBezTo>
                <a:cubicBezTo>
                  <a:pt x="-174" y="1524"/>
                  <a:pt x="1349" y="1619"/>
                  <a:pt x="1922" y="1905"/>
                </a:cubicBezTo>
                <a:cubicBezTo>
                  <a:pt x="1922" y="1619"/>
                  <a:pt x="1826" y="1238"/>
                  <a:pt x="1635" y="1143"/>
                </a:cubicBezTo>
                <a:cubicBezTo>
                  <a:pt x="1635" y="762"/>
                  <a:pt x="1922" y="952"/>
                  <a:pt x="2112" y="857"/>
                </a:cubicBezTo>
                <a:close/>
              </a:path>
            </a:pathLst>
          </a:custGeom>
          <a:solidFill>
            <a:srgbClr val="237E85"/>
          </a:solidFill>
          <a:ln w="9525" cap="flat">
            <a:noFill/>
            <a:prstDash val="solid"/>
            <a:miter/>
          </a:ln>
        </p:spPr>
        <p:txBody>
          <a:bodyPr rtlCol="0" anchor="ctr"/>
          <a:lstStyle/>
          <a:p>
            <a:endParaRPr lang="en-US"/>
          </a:p>
        </p:txBody>
      </p:sp>
      <p:sp>
        <p:nvSpPr>
          <p:cNvPr id="1146" name="צורה חופשית: צורה 1119">
            <a:extLst>
              <a:ext uri="{FF2B5EF4-FFF2-40B4-BE49-F238E27FC236}">
                <a16:creationId xmlns:a16="http://schemas.microsoft.com/office/drawing/2014/main" id="{D302D660-84A4-43A8-8F96-6921E3D1BC89}"/>
              </a:ext>
            </a:extLst>
          </p:cNvPr>
          <p:cNvSpPr/>
          <p:nvPr userDrawn="1"/>
        </p:nvSpPr>
        <p:spPr>
          <a:xfrm>
            <a:off x="5346858" y="328757"/>
            <a:ext cx="2286" cy="1268"/>
          </a:xfrm>
          <a:custGeom>
            <a:avLst/>
            <a:gdLst>
              <a:gd name="connsiteX0" fmla="*/ 2286 w 2286"/>
              <a:gd name="connsiteY0" fmla="*/ 522 h 1268"/>
              <a:gd name="connsiteX1" fmla="*/ 0 w 2286"/>
              <a:gd name="connsiteY1" fmla="*/ 998 h 1268"/>
              <a:gd name="connsiteX2" fmla="*/ 2286 w 2286"/>
              <a:gd name="connsiteY2" fmla="*/ 522 h 1268"/>
            </a:gdLst>
            <a:ahLst/>
            <a:cxnLst>
              <a:cxn ang="0">
                <a:pos x="connsiteX0" y="connsiteY0"/>
              </a:cxn>
              <a:cxn ang="0">
                <a:pos x="connsiteX1" y="connsiteY1"/>
              </a:cxn>
              <a:cxn ang="0">
                <a:pos x="connsiteX2" y="connsiteY2"/>
              </a:cxn>
            </a:cxnLst>
            <a:rect l="l" t="t" r="r" b="b"/>
            <a:pathLst>
              <a:path w="2286" h="1268">
                <a:moveTo>
                  <a:pt x="2286" y="522"/>
                </a:moveTo>
                <a:cubicBezTo>
                  <a:pt x="1905" y="-811"/>
                  <a:pt x="667" y="808"/>
                  <a:pt x="0" y="998"/>
                </a:cubicBezTo>
                <a:cubicBezTo>
                  <a:pt x="667" y="1951"/>
                  <a:pt x="1238" y="46"/>
                  <a:pt x="2286" y="522"/>
                </a:cubicBezTo>
                <a:close/>
              </a:path>
            </a:pathLst>
          </a:custGeom>
          <a:solidFill>
            <a:srgbClr val="237E85"/>
          </a:solidFill>
          <a:ln w="9525" cap="flat">
            <a:noFill/>
            <a:prstDash val="solid"/>
            <a:miter/>
          </a:ln>
        </p:spPr>
        <p:txBody>
          <a:bodyPr rtlCol="0" anchor="ctr"/>
          <a:lstStyle/>
          <a:p>
            <a:endParaRPr lang="en-US"/>
          </a:p>
        </p:txBody>
      </p:sp>
      <p:sp>
        <p:nvSpPr>
          <p:cNvPr id="1147" name="צורה חופשית: צורה 1120">
            <a:extLst>
              <a:ext uri="{FF2B5EF4-FFF2-40B4-BE49-F238E27FC236}">
                <a16:creationId xmlns:a16="http://schemas.microsoft.com/office/drawing/2014/main" id="{401242A4-4D2C-4FD7-A92D-0E7F8F3A2276}"/>
              </a:ext>
            </a:extLst>
          </p:cNvPr>
          <p:cNvSpPr/>
          <p:nvPr userDrawn="1"/>
        </p:nvSpPr>
        <p:spPr>
          <a:xfrm>
            <a:off x="5340572" y="328972"/>
            <a:ext cx="1238" cy="1653"/>
          </a:xfrm>
          <a:custGeom>
            <a:avLst/>
            <a:gdLst>
              <a:gd name="connsiteX0" fmla="*/ 0 w 1238"/>
              <a:gd name="connsiteY0" fmla="*/ 1260 h 1653"/>
              <a:gd name="connsiteX1" fmla="*/ 1048 w 1238"/>
              <a:gd name="connsiteY1" fmla="*/ 1545 h 1653"/>
              <a:gd name="connsiteX2" fmla="*/ 1238 w 1238"/>
              <a:gd name="connsiteY2" fmla="*/ 117 h 1653"/>
              <a:gd name="connsiteX3" fmla="*/ 0 w 1238"/>
              <a:gd name="connsiteY3" fmla="*/ 1260 h 1653"/>
            </a:gdLst>
            <a:ahLst/>
            <a:cxnLst>
              <a:cxn ang="0">
                <a:pos x="connsiteX0" y="connsiteY0"/>
              </a:cxn>
              <a:cxn ang="0">
                <a:pos x="connsiteX1" y="connsiteY1"/>
              </a:cxn>
              <a:cxn ang="0">
                <a:pos x="connsiteX2" y="connsiteY2"/>
              </a:cxn>
              <a:cxn ang="0">
                <a:pos x="connsiteX3" y="connsiteY3"/>
              </a:cxn>
            </a:cxnLst>
            <a:rect l="l" t="t" r="r" b="b"/>
            <a:pathLst>
              <a:path w="1238" h="1653">
                <a:moveTo>
                  <a:pt x="0" y="1260"/>
                </a:moveTo>
                <a:cubicBezTo>
                  <a:pt x="285" y="2498"/>
                  <a:pt x="762" y="307"/>
                  <a:pt x="1048" y="1545"/>
                </a:cubicBezTo>
                <a:cubicBezTo>
                  <a:pt x="1429" y="1164"/>
                  <a:pt x="571" y="307"/>
                  <a:pt x="1238" y="117"/>
                </a:cubicBezTo>
                <a:cubicBezTo>
                  <a:pt x="858" y="-455"/>
                  <a:pt x="476" y="1260"/>
                  <a:pt x="0" y="1260"/>
                </a:cubicBezTo>
                <a:close/>
              </a:path>
            </a:pathLst>
          </a:custGeom>
          <a:solidFill>
            <a:srgbClr val="237E85"/>
          </a:solidFill>
          <a:ln w="9525" cap="flat">
            <a:noFill/>
            <a:prstDash val="solid"/>
            <a:miter/>
          </a:ln>
        </p:spPr>
        <p:txBody>
          <a:bodyPr rtlCol="0" anchor="ctr"/>
          <a:lstStyle/>
          <a:p>
            <a:endParaRPr lang="en-US"/>
          </a:p>
        </p:txBody>
      </p:sp>
      <p:sp>
        <p:nvSpPr>
          <p:cNvPr id="1148" name="צורה חופשית: צורה 1121">
            <a:extLst>
              <a:ext uri="{FF2B5EF4-FFF2-40B4-BE49-F238E27FC236}">
                <a16:creationId xmlns:a16="http://schemas.microsoft.com/office/drawing/2014/main" id="{E716141C-C667-4221-A9C4-45D8FBC46F7E}"/>
              </a:ext>
            </a:extLst>
          </p:cNvPr>
          <p:cNvSpPr/>
          <p:nvPr userDrawn="1"/>
        </p:nvSpPr>
        <p:spPr>
          <a:xfrm>
            <a:off x="5352715" y="333343"/>
            <a:ext cx="1668" cy="1033"/>
          </a:xfrm>
          <a:custGeom>
            <a:avLst/>
            <a:gdLst>
              <a:gd name="connsiteX0" fmla="*/ 1669 w 1668"/>
              <a:gd name="connsiteY0" fmla="*/ 698 h 1033"/>
              <a:gd name="connsiteX1" fmla="*/ 144 w 1668"/>
              <a:gd name="connsiteY1" fmla="*/ 31 h 1033"/>
              <a:gd name="connsiteX2" fmla="*/ 621 w 1668"/>
              <a:gd name="connsiteY2" fmla="*/ 698 h 1033"/>
              <a:gd name="connsiteX3" fmla="*/ 1669 w 1668"/>
              <a:gd name="connsiteY3" fmla="*/ 698 h 1033"/>
            </a:gdLst>
            <a:ahLst/>
            <a:cxnLst>
              <a:cxn ang="0">
                <a:pos x="connsiteX0" y="connsiteY0"/>
              </a:cxn>
              <a:cxn ang="0">
                <a:pos x="connsiteX1" y="connsiteY1"/>
              </a:cxn>
              <a:cxn ang="0">
                <a:pos x="connsiteX2" y="connsiteY2"/>
              </a:cxn>
              <a:cxn ang="0">
                <a:pos x="connsiteX3" y="connsiteY3"/>
              </a:cxn>
            </a:cxnLst>
            <a:rect l="l" t="t" r="r" b="b"/>
            <a:pathLst>
              <a:path w="1668" h="1033">
                <a:moveTo>
                  <a:pt x="1669" y="698"/>
                </a:moveTo>
                <a:cubicBezTo>
                  <a:pt x="1383" y="31"/>
                  <a:pt x="811" y="-64"/>
                  <a:pt x="144" y="31"/>
                </a:cubicBezTo>
                <a:cubicBezTo>
                  <a:pt x="-523" y="603"/>
                  <a:pt x="1383" y="127"/>
                  <a:pt x="621" y="698"/>
                </a:cubicBezTo>
                <a:cubicBezTo>
                  <a:pt x="906" y="1651"/>
                  <a:pt x="1192" y="222"/>
                  <a:pt x="1669" y="698"/>
                </a:cubicBezTo>
                <a:close/>
              </a:path>
            </a:pathLst>
          </a:custGeom>
          <a:solidFill>
            <a:srgbClr val="237E85"/>
          </a:solidFill>
          <a:ln w="9525" cap="flat">
            <a:noFill/>
            <a:prstDash val="solid"/>
            <a:miter/>
          </a:ln>
        </p:spPr>
        <p:txBody>
          <a:bodyPr rtlCol="0" anchor="ctr"/>
          <a:lstStyle/>
          <a:p>
            <a:endParaRPr lang="en-US"/>
          </a:p>
        </p:txBody>
      </p:sp>
      <p:sp>
        <p:nvSpPr>
          <p:cNvPr id="1149" name="צורה חופשית: צורה 1122">
            <a:extLst>
              <a:ext uri="{FF2B5EF4-FFF2-40B4-BE49-F238E27FC236}">
                <a16:creationId xmlns:a16="http://schemas.microsoft.com/office/drawing/2014/main" id="{798C8143-4205-4E59-9643-579C9DA17C9A}"/>
              </a:ext>
            </a:extLst>
          </p:cNvPr>
          <p:cNvSpPr/>
          <p:nvPr userDrawn="1"/>
        </p:nvSpPr>
        <p:spPr>
          <a:xfrm>
            <a:off x="5340953" y="334648"/>
            <a:ext cx="1619" cy="501"/>
          </a:xfrm>
          <a:custGeom>
            <a:avLst/>
            <a:gdLst>
              <a:gd name="connsiteX0" fmla="*/ 0 w 1619"/>
              <a:gd name="connsiteY0" fmla="*/ 156 h 501"/>
              <a:gd name="connsiteX1" fmla="*/ 1620 w 1619"/>
              <a:gd name="connsiteY1" fmla="*/ 346 h 501"/>
              <a:gd name="connsiteX2" fmla="*/ 0 w 1619"/>
              <a:gd name="connsiteY2" fmla="*/ 156 h 501"/>
            </a:gdLst>
            <a:ahLst/>
            <a:cxnLst>
              <a:cxn ang="0">
                <a:pos x="connsiteX0" y="connsiteY0"/>
              </a:cxn>
              <a:cxn ang="0">
                <a:pos x="connsiteX1" y="connsiteY1"/>
              </a:cxn>
              <a:cxn ang="0">
                <a:pos x="connsiteX2" y="connsiteY2"/>
              </a:cxn>
            </a:cxnLst>
            <a:rect l="l" t="t" r="r" b="b"/>
            <a:pathLst>
              <a:path w="1619" h="501">
                <a:moveTo>
                  <a:pt x="0" y="156"/>
                </a:moveTo>
                <a:cubicBezTo>
                  <a:pt x="286" y="918"/>
                  <a:pt x="1143" y="156"/>
                  <a:pt x="1620" y="346"/>
                </a:cubicBezTo>
                <a:cubicBezTo>
                  <a:pt x="1334" y="-416"/>
                  <a:pt x="477" y="346"/>
                  <a:pt x="0" y="156"/>
                </a:cubicBezTo>
                <a:close/>
              </a:path>
            </a:pathLst>
          </a:custGeom>
          <a:solidFill>
            <a:srgbClr val="237E85"/>
          </a:solidFill>
          <a:ln w="9525" cap="flat">
            <a:noFill/>
            <a:prstDash val="solid"/>
            <a:miter/>
          </a:ln>
        </p:spPr>
        <p:txBody>
          <a:bodyPr rtlCol="0" anchor="ctr"/>
          <a:lstStyle/>
          <a:p>
            <a:endParaRPr lang="en-US"/>
          </a:p>
        </p:txBody>
      </p:sp>
      <p:sp>
        <p:nvSpPr>
          <p:cNvPr id="1150" name="צורה חופשית: צורה 1123">
            <a:extLst>
              <a:ext uri="{FF2B5EF4-FFF2-40B4-BE49-F238E27FC236}">
                <a16:creationId xmlns:a16="http://schemas.microsoft.com/office/drawing/2014/main" id="{6456D661-CD12-4502-AC6E-865255DD79A9}"/>
              </a:ext>
            </a:extLst>
          </p:cNvPr>
          <p:cNvSpPr/>
          <p:nvPr userDrawn="1"/>
        </p:nvSpPr>
        <p:spPr>
          <a:xfrm>
            <a:off x="5372480" y="329279"/>
            <a:ext cx="23050" cy="6191"/>
          </a:xfrm>
          <a:custGeom>
            <a:avLst/>
            <a:gdLst>
              <a:gd name="connsiteX0" fmla="*/ 0 w 23050"/>
              <a:gd name="connsiteY0" fmla="*/ 0 h 6191"/>
              <a:gd name="connsiteX1" fmla="*/ 2572 w 23050"/>
              <a:gd name="connsiteY1" fmla="*/ 1143 h 6191"/>
              <a:gd name="connsiteX2" fmla="*/ 23051 w 23050"/>
              <a:gd name="connsiteY2" fmla="*/ 6191 h 6191"/>
              <a:gd name="connsiteX3" fmla="*/ 0 w 23050"/>
              <a:gd name="connsiteY3" fmla="*/ 0 h 6191"/>
            </a:gdLst>
            <a:ahLst/>
            <a:cxnLst>
              <a:cxn ang="0">
                <a:pos x="connsiteX0" y="connsiteY0"/>
              </a:cxn>
              <a:cxn ang="0">
                <a:pos x="connsiteX1" y="connsiteY1"/>
              </a:cxn>
              <a:cxn ang="0">
                <a:pos x="connsiteX2" y="connsiteY2"/>
              </a:cxn>
              <a:cxn ang="0">
                <a:pos x="connsiteX3" y="connsiteY3"/>
              </a:cxn>
            </a:cxnLst>
            <a:rect l="l" t="t" r="r" b="b"/>
            <a:pathLst>
              <a:path w="23050" h="6191">
                <a:moveTo>
                  <a:pt x="0" y="0"/>
                </a:moveTo>
                <a:cubicBezTo>
                  <a:pt x="286" y="1238"/>
                  <a:pt x="1620" y="857"/>
                  <a:pt x="2572" y="1143"/>
                </a:cubicBezTo>
                <a:cubicBezTo>
                  <a:pt x="9525" y="2667"/>
                  <a:pt x="16764" y="4572"/>
                  <a:pt x="23051" y="6191"/>
                </a:cubicBezTo>
                <a:cubicBezTo>
                  <a:pt x="16764" y="2572"/>
                  <a:pt x="7334" y="2000"/>
                  <a:pt x="0" y="0"/>
                </a:cubicBezTo>
                <a:close/>
              </a:path>
            </a:pathLst>
          </a:custGeom>
          <a:solidFill>
            <a:srgbClr val="237E85"/>
          </a:solidFill>
          <a:ln w="9525" cap="flat">
            <a:noFill/>
            <a:prstDash val="solid"/>
            <a:miter/>
          </a:ln>
        </p:spPr>
        <p:txBody>
          <a:bodyPr rtlCol="0" anchor="ctr"/>
          <a:lstStyle/>
          <a:p>
            <a:endParaRPr lang="en-US"/>
          </a:p>
        </p:txBody>
      </p:sp>
      <p:sp>
        <p:nvSpPr>
          <p:cNvPr id="1151" name="צורה חופשית: צורה 1124">
            <a:extLst>
              <a:ext uri="{FF2B5EF4-FFF2-40B4-BE49-F238E27FC236}">
                <a16:creationId xmlns:a16="http://schemas.microsoft.com/office/drawing/2014/main" id="{F0996EB3-BE0A-455B-83AA-9299F5185F49}"/>
              </a:ext>
            </a:extLst>
          </p:cNvPr>
          <p:cNvSpPr/>
          <p:nvPr userDrawn="1"/>
        </p:nvSpPr>
        <p:spPr>
          <a:xfrm>
            <a:off x="5444775" y="346805"/>
            <a:ext cx="380" cy="95"/>
          </a:xfrm>
          <a:custGeom>
            <a:avLst/>
            <a:gdLst>
              <a:gd name="connsiteX0" fmla="*/ 0 w 380"/>
              <a:gd name="connsiteY0" fmla="*/ 0 h 95"/>
              <a:gd name="connsiteX1" fmla="*/ 381 w 380"/>
              <a:gd name="connsiteY1" fmla="*/ 95 h 95"/>
              <a:gd name="connsiteX2" fmla="*/ 0 w 380"/>
              <a:gd name="connsiteY2" fmla="*/ 0 h 95"/>
            </a:gdLst>
            <a:ahLst/>
            <a:cxnLst>
              <a:cxn ang="0">
                <a:pos x="connsiteX0" y="connsiteY0"/>
              </a:cxn>
              <a:cxn ang="0">
                <a:pos x="connsiteX1" y="connsiteY1"/>
              </a:cxn>
              <a:cxn ang="0">
                <a:pos x="connsiteX2" y="connsiteY2"/>
              </a:cxn>
            </a:cxnLst>
            <a:rect l="l" t="t" r="r" b="b"/>
            <a:pathLst>
              <a:path w="380" h="95">
                <a:moveTo>
                  <a:pt x="0" y="0"/>
                </a:moveTo>
                <a:cubicBezTo>
                  <a:pt x="95" y="0"/>
                  <a:pt x="191" y="95"/>
                  <a:pt x="381" y="95"/>
                </a:cubicBezTo>
                <a:cubicBezTo>
                  <a:pt x="285" y="0"/>
                  <a:pt x="95" y="0"/>
                  <a:pt x="0" y="0"/>
                </a:cubicBezTo>
                <a:close/>
              </a:path>
            </a:pathLst>
          </a:custGeom>
          <a:solidFill>
            <a:srgbClr val="237E85"/>
          </a:solidFill>
          <a:ln w="9525" cap="flat">
            <a:noFill/>
            <a:prstDash val="solid"/>
            <a:miter/>
          </a:ln>
        </p:spPr>
        <p:txBody>
          <a:bodyPr rtlCol="0" anchor="ctr"/>
          <a:lstStyle/>
          <a:p>
            <a:endParaRPr lang="en-US"/>
          </a:p>
        </p:txBody>
      </p:sp>
      <p:sp>
        <p:nvSpPr>
          <p:cNvPr id="1152" name="צורה חופשית: צורה 1125">
            <a:extLst>
              <a:ext uri="{FF2B5EF4-FFF2-40B4-BE49-F238E27FC236}">
                <a16:creationId xmlns:a16="http://schemas.microsoft.com/office/drawing/2014/main" id="{60E38CF5-F61C-4EE4-94CF-B4E8E9C7D4BE}"/>
              </a:ext>
            </a:extLst>
          </p:cNvPr>
          <p:cNvSpPr/>
          <p:nvPr userDrawn="1"/>
        </p:nvSpPr>
        <p:spPr>
          <a:xfrm>
            <a:off x="5445156" y="346900"/>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95" y="95"/>
                  <a:pt x="286" y="191"/>
                  <a:pt x="381" y="95"/>
                </a:cubicBezTo>
                <a:cubicBezTo>
                  <a:pt x="191" y="95"/>
                  <a:pt x="95" y="95"/>
                  <a:pt x="0" y="0"/>
                </a:cubicBezTo>
                <a:close/>
              </a:path>
            </a:pathLst>
          </a:custGeom>
          <a:solidFill>
            <a:srgbClr val="237E85"/>
          </a:solidFill>
          <a:ln w="9525" cap="flat">
            <a:noFill/>
            <a:prstDash val="solid"/>
            <a:miter/>
          </a:ln>
        </p:spPr>
        <p:txBody>
          <a:bodyPr rtlCol="0" anchor="ctr"/>
          <a:lstStyle/>
          <a:p>
            <a:endParaRPr lang="en-US"/>
          </a:p>
        </p:txBody>
      </p:sp>
      <p:sp>
        <p:nvSpPr>
          <p:cNvPr id="1153" name="צורה חופשית: צורה 1126">
            <a:extLst>
              <a:ext uri="{FF2B5EF4-FFF2-40B4-BE49-F238E27FC236}">
                <a16:creationId xmlns:a16="http://schemas.microsoft.com/office/drawing/2014/main" id="{84156B99-6FEA-4124-BCF5-078BC67C2849}"/>
              </a:ext>
            </a:extLst>
          </p:cNvPr>
          <p:cNvSpPr/>
          <p:nvPr userDrawn="1"/>
        </p:nvSpPr>
        <p:spPr>
          <a:xfrm>
            <a:off x="5390102" y="335565"/>
            <a:ext cx="2804" cy="1333"/>
          </a:xfrm>
          <a:custGeom>
            <a:avLst/>
            <a:gdLst>
              <a:gd name="connsiteX0" fmla="*/ 0 w 2804"/>
              <a:gd name="connsiteY0" fmla="*/ 0 h 1333"/>
              <a:gd name="connsiteX1" fmla="*/ 2762 w 2804"/>
              <a:gd name="connsiteY1" fmla="*/ 1333 h 1333"/>
              <a:gd name="connsiteX2" fmla="*/ 0 w 2804"/>
              <a:gd name="connsiteY2" fmla="*/ 0 h 1333"/>
            </a:gdLst>
            <a:ahLst/>
            <a:cxnLst>
              <a:cxn ang="0">
                <a:pos x="connsiteX0" y="connsiteY0"/>
              </a:cxn>
              <a:cxn ang="0">
                <a:pos x="connsiteX1" y="connsiteY1"/>
              </a:cxn>
              <a:cxn ang="0">
                <a:pos x="connsiteX2" y="connsiteY2"/>
              </a:cxn>
            </a:cxnLst>
            <a:rect l="l" t="t" r="r" b="b"/>
            <a:pathLst>
              <a:path w="2804" h="1333">
                <a:moveTo>
                  <a:pt x="0" y="0"/>
                </a:moveTo>
                <a:cubicBezTo>
                  <a:pt x="95" y="1810"/>
                  <a:pt x="2381" y="95"/>
                  <a:pt x="2762" y="1333"/>
                </a:cubicBezTo>
                <a:cubicBezTo>
                  <a:pt x="3143" y="-572"/>
                  <a:pt x="857" y="1143"/>
                  <a:pt x="0" y="0"/>
                </a:cubicBezTo>
                <a:close/>
              </a:path>
            </a:pathLst>
          </a:custGeom>
          <a:solidFill>
            <a:srgbClr val="237E85"/>
          </a:solidFill>
          <a:ln w="9525" cap="flat">
            <a:noFill/>
            <a:prstDash val="solid"/>
            <a:miter/>
          </a:ln>
        </p:spPr>
        <p:txBody>
          <a:bodyPr rtlCol="0" anchor="ctr"/>
          <a:lstStyle/>
          <a:p>
            <a:endParaRPr lang="en-US"/>
          </a:p>
        </p:txBody>
      </p:sp>
      <p:sp>
        <p:nvSpPr>
          <p:cNvPr id="1154" name="צורה חופשית: צורה 1127">
            <a:extLst>
              <a:ext uri="{FF2B5EF4-FFF2-40B4-BE49-F238E27FC236}">
                <a16:creationId xmlns:a16="http://schemas.microsoft.com/office/drawing/2014/main" id="{4672FD10-5000-45C9-97C0-5EEF232AF8E8}"/>
              </a:ext>
            </a:extLst>
          </p:cNvPr>
          <p:cNvSpPr/>
          <p:nvPr userDrawn="1"/>
        </p:nvSpPr>
        <p:spPr>
          <a:xfrm>
            <a:off x="5335639" y="329755"/>
            <a:ext cx="121614" cy="91559"/>
          </a:xfrm>
          <a:custGeom>
            <a:avLst/>
            <a:gdLst>
              <a:gd name="connsiteX0" fmla="*/ 117137 w 121614"/>
              <a:gd name="connsiteY0" fmla="*/ 21051 h 91559"/>
              <a:gd name="connsiteX1" fmla="*/ 108946 w 121614"/>
              <a:gd name="connsiteY1" fmla="*/ 17336 h 91559"/>
              <a:gd name="connsiteX2" fmla="*/ 109137 w 121614"/>
              <a:gd name="connsiteY2" fmla="*/ 17050 h 91559"/>
              <a:gd name="connsiteX3" fmla="*/ 92277 w 121614"/>
              <a:gd name="connsiteY3" fmla="*/ 14002 h 91559"/>
              <a:gd name="connsiteX4" fmla="*/ 92944 w 121614"/>
              <a:gd name="connsiteY4" fmla="*/ 14478 h 91559"/>
              <a:gd name="connsiteX5" fmla="*/ 91420 w 121614"/>
              <a:gd name="connsiteY5" fmla="*/ 14097 h 91559"/>
              <a:gd name="connsiteX6" fmla="*/ 84848 w 121614"/>
              <a:gd name="connsiteY6" fmla="*/ 12288 h 91559"/>
              <a:gd name="connsiteX7" fmla="*/ 85420 w 121614"/>
              <a:gd name="connsiteY7" fmla="*/ 11716 h 91559"/>
              <a:gd name="connsiteX8" fmla="*/ 64560 w 121614"/>
              <a:gd name="connsiteY8" fmla="*/ 5811 h 91559"/>
              <a:gd name="connsiteX9" fmla="*/ 64464 w 121614"/>
              <a:gd name="connsiteY9" fmla="*/ 6477 h 91559"/>
              <a:gd name="connsiteX10" fmla="*/ 60464 w 121614"/>
              <a:gd name="connsiteY10" fmla="*/ 5334 h 91559"/>
              <a:gd name="connsiteX11" fmla="*/ 69512 w 121614"/>
              <a:gd name="connsiteY11" fmla="*/ 8573 h 91559"/>
              <a:gd name="connsiteX12" fmla="*/ 61893 w 121614"/>
              <a:gd name="connsiteY12" fmla="*/ 8287 h 91559"/>
              <a:gd name="connsiteX13" fmla="*/ 67036 w 121614"/>
              <a:gd name="connsiteY13" fmla="*/ 9716 h 91559"/>
              <a:gd name="connsiteX14" fmla="*/ 58654 w 121614"/>
              <a:gd name="connsiteY14" fmla="*/ 9049 h 91559"/>
              <a:gd name="connsiteX15" fmla="*/ 61416 w 121614"/>
              <a:gd name="connsiteY15" fmla="*/ 8954 h 91559"/>
              <a:gd name="connsiteX16" fmla="*/ 58940 w 121614"/>
              <a:gd name="connsiteY16" fmla="*/ 7620 h 91559"/>
              <a:gd name="connsiteX17" fmla="*/ 37032 w 121614"/>
              <a:gd name="connsiteY17" fmla="*/ 5049 h 91559"/>
              <a:gd name="connsiteX18" fmla="*/ 35603 w 121614"/>
              <a:gd name="connsiteY18" fmla="*/ 4287 h 91559"/>
              <a:gd name="connsiteX19" fmla="*/ 17125 w 121614"/>
              <a:gd name="connsiteY19" fmla="*/ 4858 h 91559"/>
              <a:gd name="connsiteX20" fmla="*/ 17411 w 121614"/>
              <a:gd name="connsiteY20" fmla="*/ 4477 h 91559"/>
              <a:gd name="connsiteX21" fmla="*/ 12172 w 121614"/>
              <a:gd name="connsiteY21" fmla="*/ 3715 h 91559"/>
              <a:gd name="connsiteX22" fmla="*/ 13601 w 121614"/>
              <a:gd name="connsiteY22" fmla="*/ 2953 h 91559"/>
              <a:gd name="connsiteX23" fmla="*/ 11029 w 121614"/>
              <a:gd name="connsiteY23" fmla="*/ 3144 h 91559"/>
              <a:gd name="connsiteX24" fmla="*/ 11696 w 121614"/>
              <a:gd name="connsiteY24" fmla="*/ 2763 h 91559"/>
              <a:gd name="connsiteX25" fmla="*/ 9410 w 121614"/>
              <a:gd name="connsiteY25" fmla="*/ 1144 h 91559"/>
              <a:gd name="connsiteX26" fmla="*/ 9696 w 121614"/>
              <a:gd name="connsiteY26" fmla="*/ 381 h 91559"/>
              <a:gd name="connsiteX27" fmla="*/ 8743 w 121614"/>
              <a:gd name="connsiteY27" fmla="*/ 477 h 91559"/>
              <a:gd name="connsiteX28" fmla="*/ 10839 w 121614"/>
              <a:gd name="connsiteY28" fmla="*/ 2477 h 91559"/>
              <a:gd name="connsiteX29" fmla="*/ 8172 w 121614"/>
              <a:gd name="connsiteY29" fmla="*/ 4477 h 91559"/>
              <a:gd name="connsiteX30" fmla="*/ 13315 w 121614"/>
              <a:gd name="connsiteY30" fmla="*/ 5144 h 91559"/>
              <a:gd name="connsiteX31" fmla="*/ 13029 w 121614"/>
              <a:gd name="connsiteY31" fmla="*/ 5811 h 91559"/>
              <a:gd name="connsiteX32" fmla="*/ 13696 w 121614"/>
              <a:gd name="connsiteY32" fmla="*/ 5430 h 91559"/>
              <a:gd name="connsiteX33" fmla="*/ 14077 w 121614"/>
              <a:gd name="connsiteY33" fmla="*/ 7144 h 91559"/>
              <a:gd name="connsiteX34" fmla="*/ 5885 w 121614"/>
              <a:gd name="connsiteY34" fmla="*/ 6287 h 91559"/>
              <a:gd name="connsiteX35" fmla="*/ 7695 w 121614"/>
              <a:gd name="connsiteY35" fmla="*/ 6858 h 91559"/>
              <a:gd name="connsiteX36" fmla="*/ 7219 w 121614"/>
              <a:gd name="connsiteY36" fmla="*/ 7239 h 91559"/>
              <a:gd name="connsiteX37" fmla="*/ 11315 w 121614"/>
              <a:gd name="connsiteY37" fmla="*/ 7620 h 91559"/>
              <a:gd name="connsiteX38" fmla="*/ 5885 w 121614"/>
              <a:gd name="connsiteY38" fmla="*/ 8001 h 91559"/>
              <a:gd name="connsiteX39" fmla="*/ 6362 w 121614"/>
              <a:gd name="connsiteY39" fmla="*/ 7620 h 91559"/>
              <a:gd name="connsiteX40" fmla="*/ 3981 w 121614"/>
              <a:gd name="connsiteY40" fmla="*/ 8478 h 91559"/>
              <a:gd name="connsiteX41" fmla="*/ 5409 w 121614"/>
              <a:gd name="connsiteY41" fmla="*/ 8382 h 91559"/>
              <a:gd name="connsiteX42" fmla="*/ 4362 w 121614"/>
              <a:gd name="connsiteY42" fmla="*/ 9145 h 91559"/>
              <a:gd name="connsiteX43" fmla="*/ 1980 w 121614"/>
              <a:gd name="connsiteY43" fmla="*/ 11145 h 91559"/>
              <a:gd name="connsiteX44" fmla="*/ 2552 w 121614"/>
              <a:gd name="connsiteY44" fmla="*/ 10002 h 91559"/>
              <a:gd name="connsiteX45" fmla="*/ 3981 w 121614"/>
              <a:gd name="connsiteY45" fmla="*/ 10192 h 91559"/>
              <a:gd name="connsiteX46" fmla="*/ 3409 w 121614"/>
              <a:gd name="connsiteY46" fmla="*/ 9525 h 91559"/>
              <a:gd name="connsiteX47" fmla="*/ 3695 w 121614"/>
              <a:gd name="connsiteY47" fmla="*/ 9145 h 91559"/>
              <a:gd name="connsiteX48" fmla="*/ 1028 w 121614"/>
              <a:gd name="connsiteY48" fmla="*/ 10097 h 91559"/>
              <a:gd name="connsiteX49" fmla="*/ 1694 w 121614"/>
              <a:gd name="connsiteY49" fmla="*/ 11811 h 91559"/>
              <a:gd name="connsiteX50" fmla="*/ 75 w 121614"/>
              <a:gd name="connsiteY50" fmla="*/ 19050 h 91559"/>
              <a:gd name="connsiteX51" fmla="*/ 1980 w 121614"/>
              <a:gd name="connsiteY51" fmla="*/ 14955 h 91559"/>
              <a:gd name="connsiteX52" fmla="*/ 1028 w 121614"/>
              <a:gd name="connsiteY52" fmla="*/ 19336 h 91559"/>
              <a:gd name="connsiteX53" fmla="*/ 1409 w 121614"/>
              <a:gd name="connsiteY53" fmla="*/ 20003 h 91559"/>
              <a:gd name="connsiteX54" fmla="*/ 2171 w 121614"/>
              <a:gd name="connsiteY54" fmla="*/ 19527 h 91559"/>
              <a:gd name="connsiteX55" fmla="*/ 2647 w 121614"/>
              <a:gd name="connsiteY55" fmla="*/ 18098 h 91559"/>
              <a:gd name="connsiteX56" fmla="*/ 1790 w 121614"/>
              <a:gd name="connsiteY56" fmla="*/ 20670 h 91559"/>
              <a:gd name="connsiteX57" fmla="*/ 2361 w 121614"/>
              <a:gd name="connsiteY57" fmla="*/ 23051 h 91559"/>
              <a:gd name="connsiteX58" fmla="*/ 3123 w 121614"/>
              <a:gd name="connsiteY58" fmla="*/ 20098 h 91559"/>
              <a:gd name="connsiteX59" fmla="*/ 3123 w 121614"/>
              <a:gd name="connsiteY59" fmla="*/ 22956 h 91559"/>
              <a:gd name="connsiteX60" fmla="*/ 2361 w 121614"/>
              <a:gd name="connsiteY60" fmla="*/ 23051 h 91559"/>
              <a:gd name="connsiteX61" fmla="*/ 1885 w 121614"/>
              <a:gd name="connsiteY61" fmla="*/ 26956 h 91559"/>
              <a:gd name="connsiteX62" fmla="*/ 1980 w 121614"/>
              <a:gd name="connsiteY62" fmla="*/ 29052 h 91559"/>
              <a:gd name="connsiteX63" fmla="*/ 2647 w 121614"/>
              <a:gd name="connsiteY63" fmla="*/ 30004 h 91559"/>
              <a:gd name="connsiteX64" fmla="*/ 2076 w 121614"/>
              <a:gd name="connsiteY64" fmla="*/ 34290 h 91559"/>
              <a:gd name="connsiteX65" fmla="*/ 2743 w 121614"/>
              <a:gd name="connsiteY65" fmla="*/ 34957 h 91559"/>
              <a:gd name="connsiteX66" fmla="*/ 2647 w 121614"/>
              <a:gd name="connsiteY66" fmla="*/ 38196 h 91559"/>
              <a:gd name="connsiteX67" fmla="*/ 3695 w 121614"/>
              <a:gd name="connsiteY67" fmla="*/ 38767 h 91559"/>
              <a:gd name="connsiteX68" fmla="*/ 3028 w 121614"/>
              <a:gd name="connsiteY68" fmla="*/ 40577 h 91559"/>
              <a:gd name="connsiteX69" fmla="*/ 3028 w 121614"/>
              <a:gd name="connsiteY69" fmla="*/ 43434 h 91559"/>
              <a:gd name="connsiteX70" fmla="*/ 1885 w 121614"/>
              <a:gd name="connsiteY70" fmla="*/ 43530 h 91559"/>
              <a:gd name="connsiteX71" fmla="*/ 2837 w 121614"/>
              <a:gd name="connsiteY71" fmla="*/ 44101 h 91559"/>
              <a:gd name="connsiteX72" fmla="*/ 2171 w 121614"/>
              <a:gd name="connsiteY72" fmla="*/ 45625 h 91559"/>
              <a:gd name="connsiteX73" fmla="*/ 3028 w 121614"/>
              <a:gd name="connsiteY73" fmla="*/ 46959 h 91559"/>
              <a:gd name="connsiteX74" fmla="*/ 2171 w 121614"/>
              <a:gd name="connsiteY74" fmla="*/ 55912 h 91559"/>
              <a:gd name="connsiteX75" fmla="*/ 2171 w 121614"/>
              <a:gd name="connsiteY75" fmla="*/ 58008 h 91559"/>
              <a:gd name="connsiteX76" fmla="*/ 3123 w 121614"/>
              <a:gd name="connsiteY76" fmla="*/ 57912 h 91559"/>
              <a:gd name="connsiteX77" fmla="*/ 2743 w 121614"/>
              <a:gd name="connsiteY77" fmla="*/ 59341 h 91559"/>
              <a:gd name="connsiteX78" fmla="*/ 3314 w 121614"/>
              <a:gd name="connsiteY78" fmla="*/ 58960 h 91559"/>
              <a:gd name="connsiteX79" fmla="*/ 4076 w 121614"/>
              <a:gd name="connsiteY79" fmla="*/ 60960 h 91559"/>
              <a:gd name="connsiteX80" fmla="*/ 6362 w 121614"/>
              <a:gd name="connsiteY80" fmla="*/ 63151 h 91559"/>
              <a:gd name="connsiteX81" fmla="*/ 5791 w 121614"/>
              <a:gd name="connsiteY81" fmla="*/ 64294 h 91559"/>
              <a:gd name="connsiteX82" fmla="*/ 5695 w 121614"/>
              <a:gd name="connsiteY82" fmla="*/ 63627 h 91559"/>
              <a:gd name="connsiteX83" fmla="*/ 5409 w 121614"/>
              <a:gd name="connsiteY83" fmla="*/ 66104 h 91559"/>
              <a:gd name="connsiteX84" fmla="*/ 4647 w 121614"/>
              <a:gd name="connsiteY84" fmla="*/ 66866 h 91559"/>
              <a:gd name="connsiteX85" fmla="*/ 5409 w 121614"/>
              <a:gd name="connsiteY85" fmla="*/ 66771 h 91559"/>
              <a:gd name="connsiteX86" fmla="*/ 5981 w 121614"/>
              <a:gd name="connsiteY86" fmla="*/ 68485 h 91559"/>
              <a:gd name="connsiteX87" fmla="*/ 6076 w 121614"/>
              <a:gd name="connsiteY87" fmla="*/ 70581 h 91559"/>
              <a:gd name="connsiteX88" fmla="*/ 5695 w 121614"/>
              <a:gd name="connsiteY88" fmla="*/ 71343 h 91559"/>
              <a:gd name="connsiteX89" fmla="*/ 7695 w 121614"/>
              <a:gd name="connsiteY89" fmla="*/ 71152 h 91559"/>
              <a:gd name="connsiteX90" fmla="*/ 7886 w 121614"/>
              <a:gd name="connsiteY90" fmla="*/ 71819 h 91559"/>
              <a:gd name="connsiteX91" fmla="*/ 7981 w 121614"/>
              <a:gd name="connsiteY91" fmla="*/ 73629 h 91559"/>
              <a:gd name="connsiteX92" fmla="*/ 8553 w 121614"/>
              <a:gd name="connsiteY92" fmla="*/ 74295 h 91559"/>
              <a:gd name="connsiteX93" fmla="*/ 8267 w 121614"/>
              <a:gd name="connsiteY93" fmla="*/ 76105 h 91559"/>
              <a:gd name="connsiteX94" fmla="*/ 10172 w 121614"/>
              <a:gd name="connsiteY94" fmla="*/ 74486 h 91559"/>
              <a:gd name="connsiteX95" fmla="*/ 9696 w 121614"/>
              <a:gd name="connsiteY95" fmla="*/ 73438 h 91559"/>
              <a:gd name="connsiteX96" fmla="*/ 13696 w 121614"/>
              <a:gd name="connsiteY96" fmla="*/ 77724 h 91559"/>
              <a:gd name="connsiteX97" fmla="*/ 14744 w 121614"/>
              <a:gd name="connsiteY97" fmla="*/ 79058 h 91559"/>
              <a:gd name="connsiteX98" fmla="*/ 17792 w 121614"/>
              <a:gd name="connsiteY98" fmla="*/ 78868 h 91559"/>
              <a:gd name="connsiteX99" fmla="*/ 16649 w 121614"/>
              <a:gd name="connsiteY99" fmla="*/ 80296 h 91559"/>
              <a:gd name="connsiteX100" fmla="*/ 18935 w 121614"/>
              <a:gd name="connsiteY100" fmla="*/ 81249 h 91559"/>
              <a:gd name="connsiteX101" fmla="*/ 19221 w 121614"/>
              <a:gd name="connsiteY101" fmla="*/ 80487 h 91559"/>
              <a:gd name="connsiteX102" fmla="*/ 19030 w 121614"/>
              <a:gd name="connsiteY102" fmla="*/ 80868 h 91559"/>
              <a:gd name="connsiteX103" fmla="*/ 28365 w 121614"/>
              <a:gd name="connsiteY103" fmla="*/ 80296 h 91559"/>
              <a:gd name="connsiteX104" fmla="*/ 28270 w 121614"/>
              <a:gd name="connsiteY104" fmla="*/ 79248 h 91559"/>
              <a:gd name="connsiteX105" fmla="*/ 28746 w 121614"/>
              <a:gd name="connsiteY105" fmla="*/ 79915 h 91559"/>
              <a:gd name="connsiteX106" fmla="*/ 30555 w 121614"/>
              <a:gd name="connsiteY106" fmla="*/ 80963 h 91559"/>
              <a:gd name="connsiteX107" fmla="*/ 30841 w 121614"/>
              <a:gd name="connsiteY107" fmla="*/ 79248 h 91559"/>
              <a:gd name="connsiteX108" fmla="*/ 32461 w 121614"/>
              <a:gd name="connsiteY108" fmla="*/ 80010 h 91559"/>
              <a:gd name="connsiteX109" fmla="*/ 31794 w 121614"/>
              <a:gd name="connsiteY109" fmla="*/ 79344 h 91559"/>
              <a:gd name="connsiteX110" fmla="*/ 32937 w 121614"/>
              <a:gd name="connsiteY110" fmla="*/ 79344 h 91559"/>
              <a:gd name="connsiteX111" fmla="*/ 32556 w 121614"/>
              <a:gd name="connsiteY111" fmla="*/ 79725 h 91559"/>
              <a:gd name="connsiteX112" fmla="*/ 33222 w 121614"/>
              <a:gd name="connsiteY112" fmla="*/ 80106 h 91559"/>
              <a:gd name="connsiteX113" fmla="*/ 33127 w 121614"/>
              <a:gd name="connsiteY113" fmla="*/ 79439 h 91559"/>
              <a:gd name="connsiteX114" fmla="*/ 36080 w 121614"/>
              <a:gd name="connsiteY114" fmla="*/ 79820 h 91559"/>
              <a:gd name="connsiteX115" fmla="*/ 36080 w 121614"/>
              <a:gd name="connsiteY115" fmla="*/ 80868 h 91559"/>
              <a:gd name="connsiteX116" fmla="*/ 37223 w 121614"/>
              <a:gd name="connsiteY116" fmla="*/ 80963 h 91559"/>
              <a:gd name="connsiteX117" fmla="*/ 36270 w 121614"/>
              <a:gd name="connsiteY117" fmla="*/ 80201 h 91559"/>
              <a:gd name="connsiteX118" fmla="*/ 39033 w 121614"/>
              <a:gd name="connsiteY118" fmla="*/ 80296 h 91559"/>
              <a:gd name="connsiteX119" fmla="*/ 37890 w 121614"/>
              <a:gd name="connsiteY119" fmla="*/ 80963 h 91559"/>
              <a:gd name="connsiteX120" fmla="*/ 39985 w 121614"/>
              <a:gd name="connsiteY120" fmla="*/ 81439 h 91559"/>
              <a:gd name="connsiteX121" fmla="*/ 40747 w 121614"/>
              <a:gd name="connsiteY121" fmla="*/ 80772 h 91559"/>
              <a:gd name="connsiteX122" fmla="*/ 40843 w 121614"/>
              <a:gd name="connsiteY122" fmla="*/ 81820 h 91559"/>
              <a:gd name="connsiteX123" fmla="*/ 43319 w 121614"/>
              <a:gd name="connsiteY123" fmla="*/ 82392 h 91559"/>
              <a:gd name="connsiteX124" fmla="*/ 42557 w 121614"/>
              <a:gd name="connsiteY124" fmla="*/ 81630 h 91559"/>
              <a:gd name="connsiteX125" fmla="*/ 44557 w 121614"/>
              <a:gd name="connsiteY125" fmla="*/ 82106 h 91559"/>
              <a:gd name="connsiteX126" fmla="*/ 43509 w 121614"/>
              <a:gd name="connsiteY126" fmla="*/ 83058 h 91559"/>
              <a:gd name="connsiteX127" fmla="*/ 44176 w 121614"/>
              <a:gd name="connsiteY127" fmla="*/ 83820 h 91559"/>
              <a:gd name="connsiteX128" fmla="*/ 44176 w 121614"/>
              <a:gd name="connsiteY128" fmla="*/ 82773 h 91559"/>
              <a:gd name="connsiteX129" fmla="*/ 52939 w 121614"/>
              <a:gd name="connsiteY129" fmla="*/ 85345 h 91559"/>
              <a:gd name="connsiteX130" fmla="*/ 52749 w 121614"/>
              <a:gd name="connsiteY130" fmla="*/ 84963 h 91559"/>
              <a:gd name="connsiteX131" fmla="*/ 63226 w 121614"/>
              <a:gd name="connsiteY131" fmla="*/ 86487 h 91559"/>
              <a:gd name="connsiteX132" fmla="*/ 62559 w 121614"/>
              <a:gd name="connsiteY132" fmla="*/ 87059 h 91559"/>
              <a:gd name="connsiteX133" fmla="*/ 64845 w 121614"/>
              <a:gd name="connsiteY133" fmla="*/ 87059 h 91559"/>
              <a:gd name="connsiteX134" fmla="*/ 64750 w 121614"/>
              <a:gd name="connsiteY134" fmla="*/ 88107 h 91559"/>
              <a:gd name="connsiteX135" fmla="*/ 66370 w 121614"/>
              <a:gd name="connsiteY135" fmla="*/ 88393 h 91559"/>
              <a:gd name="connsiteX136" fmla="*/ 65893 w 121614"/>
              <a:gd name="connsiteY136" fmla="*/ 87630 h 91559"/>
              <a:gd name="connsiteX137" fmla="*/ 79133 w 121614"/>
              <a:gd name="connsiteY137" fmla="*/ 89821 h 91559"/>
              <a:gd name="connsiteX138" fmla="*/ 78847 w 121614"/>
              <a:gd name="connsiteY138" fmla="*/ 90107 h 91559"/>
              <a:gd name="connsiteX139" fmla="*/ 89420 w 121614"/>
              <a:gd name="connsiteY139" fmla="*/ 89440 h 91559"/>
              <a:gd name="connsiteX140" fmla="*/ 89801 w 121614"/>
              <a:gd name="connsiteY140" fmla="*/ 90678 h 91559"/>
              <a:gd name="connsiteX141" fmla="*/ 89515 w 121614"/>
              <a:gd name="connsiteY141" fmla="*/ 91345 h 91559"/>
              <a:gd name="connsiteX142" fmla="*/ 90658 w 121614"/>
              <a:gd name="connsiteY142" fmla="*/ 90964 h 91559"/>
              <a:gd name="connsiteX143" fmla="*/ 89991 w 121614"/>
              <a:gd name="connsiteY143" fmla="*/ 89250 h 91559"/>
              <a:gd name="connsiteX144" fmla="*/ 95516 w 121614"/>
              <a:gd name="connsiteY144" fmla="*/ 89535 h 91559"/>
              <a:gd name="connsiteX145" fmla="*/ 97135 w 121614"/>
              <a:gd name="connsiteY145" fmla="*/ 88964 h 91559"/>
              <a:gd name="connsiteX146" fmla="*/ 96373 w 121614"/>
              <a:gd name="connsiteY146" fmla="*/ 87535 h 91559"/>
              <a:gd name="connsiteX147" fmla="*/ 98754 w 121614"/>
              <a:gd name="connsiteY147" fmla="*/ 88393 h 91559"/>
              <a:gd name="connsiteX148" fmla="*/ 98850 w 121614"/>
              <a:gd name="connsiteY148" fmla="*/ 88107 h 91559"/>
              <a:gd name="connsiteX149" fmla="*/ 99231 w 121614"/>
              <a:gd name="connsiteY149" fmla="*/ 87821 h 91559"/>
              <a:gd name="connsiteX150" fmla="*/ 98754 w 121614"/>
              <a:gd name="connsiteY150" fmla="*/ 87249 h 91559"/>
              <a:gd name="connsiteX151" fmla="*/ 99421 w 121614"/>
              <a:gd name="connsiteY151" fmla="*/ 87154 h 91559"/>
              <a:gd name="connsiteX152" fmla="*/ 100659 w 121614"/>
              <a:gd name="connsiteY152" fmla="*/ 86106 h 91559"/>
              <a:gd name="connsiteX153" fmla="*/ 101041 w 121614"/>
              <a:gd name="connsiteY153" fmla="*/ 83630 h 91559"/>
              <a:gd name="connsiteX154" fmla="*/ 101041 w 121614"/>
              <a:gd name="connsiteY154" fmla="*/ 81058 h 91559"/>
              <a:gd name="connsiteX155" fmla="*/ 102945 w 121614"/>
              <a:gd name="connsiteY155" fmla="*/ 77248 h 91559"/>
              <a:gd name="connsiteX156" fmla="*/ 104374 w 121614"/>
              <a:gd name="connsiteY156" fmla="*/ 78105 h 91559"/>
              <a:gd name="connsiteX157" fmla="*/ 104088 w 121614"/>
              <a:gd name="connsiteY157" fmla="*/ 76867 h 91559"/>
              <a:gd name="connsiteX158" fmla="*/ 105898 w 121614"/>
              <a:gd name="connsiteY158" fmla="*/ 73438 h 91559"/>
              <a:gd name="connsiteX159" fmla="*/ 106375 w 121614"/>
              <a:gd name="connsiteY159" fmla="*/ 72867 h 91559"/>
              <a:gd name="connsiteX160" fmla="*/ 106375 w 121614"/>
              <a:gd name="connsiteY160" fmla="*/ 74010 h 91559"/>
              <a:gd name="connsiteX161" fmla="*/ 106089 w 121614"/>
              <a:gd name="connsiteY161" fmla="*/ 71628 h 91559"/>
              <a:gd name="connsiteX162" fmla="*/ 107708 w 121614"/>
              <a:gd name="connsiteY162" fmla="*/ 70676 h 91559"/>
              <a:gd name="connsiteX163" fmla="*/ 107041 w 121614"/>
              <a:gd name="connsiteY163" fmla="*/ 70104 h 91559"/>
              <a:gd name="connsiteX164" fmla="*/ 108279 w 121614"/>
              <a:gd name="connsiteY164" fmla="*/ 69819 h 91559"/>
              <a:gd name="connsiteX165" fmla="*/ 107518 w 121614"/>
              <a:gd name="connsiteY165" fmla="*/ 69152 h 91559"/>
              <a:gd name="connsiteX166" fmla="*/ 108089 w 121614"/>
              <a:gd name="connsiteY166" fmla="*/ 67533 h 91559"/>
              <a:gd name="connsiteX167" fmla="*/ 108089 w 121614"/>
              <a:gd name="connsiteY167" fmla="*/ 66390 h 91559"/>
              <a:gd name="connsiteX168" fmla="*/ 108851 w 121614"/>
              <a:gd name="connsiteY168" fmla="*/ 65532 h 91559"/>
              <a:gd name="connsiteX169" fmla="*/ 108470 w 121614"/>
              <a:gd name="connsiteY169" fmla="*/ 65056 h 91559"/>
              <a:gd name="connsiteX170" fmla="*/ 110375 w 121614"/>
              <a:gd name="connsiteY170" fmla="*/ 63437 h 91559"/>
              <a:gd name="connsiteX171" fmla="*/ 109422 w 121614"/>
              <a:gd name="connsiteY171" fmla="*/ 62770 h 91559"/>
              <a:gd name="connsiteX172" fmla="*/ 109708 w 121614"/>
              <a:gd name="connsiteY172" fmla="*/ 60675 h 91559"/>
              <a:gd name="connsiteX173" fmla="*/ 110184 w 121614"/>
              <a:gd name="connsiteY173" fmla="*/ 60484 h 91559"/>
              <a:gd name="connsiteX174" fmla="*/ 110280 w 121614"/>
              <a:gd name="connsiteY174" fmla="*/ 59055 h 91559"/>
              <a:gd name="connsiteX175" fmla="*/ 110756 w 121614"/>
              <a:gd name="connsiteY175" fmla="*/ 58103 h 91559"/>
              <a:gd name="connsiteX176" fmla="*/ 112470 w 121614"/>
              <a:gd name="connsiteY176" fmla="*/ 57627 h 91559"/>
              <a:gd name="connsiteX177" fmla="*/ 110660 w 121614"/>
              <a:gd name="connsiteY177" fmla="*/ 57341 h 91559"/>
              <a:gd name="connsiteX178" fmla="*/ 111327 w 121614"/>
              <a:gd name="connsiteY178" fmla="*/ 53817 h 91559"/>
              <a:gd name="connsiteX179" fmla="*/ 112661 w 121614"/>
              <a:gd name="connsiteY179" fmla="*/ 54674 h 91559"/>
              <a:gd name="connsiteX180" fmla="*/ 112089 w 121614"/>
              <a:gd name="connsiteY180" fmla="*/ 56293 h 91559"/>
              <a:gd name="connsiteX181" fmla="*/ 112852 w 121614"/>
              <a:gd name="connsiteY181" fmla="*/ 54293 h 91559"/>
              <a:gd name="connsiteX182" fmla="*/ 113804 w 121614"/>
              <a:gd name="connsiteY182" fmla="*/ 53912 h 91559"/>
              <a:gd name="connsiteX183" fmla="*/ 115233 w 121614"/>
              <a:gd name="connsiteY183" fmla="*/ 46578 h 91559"/>
              <a:gd name="connsiteX184" fmla="*/ 116471 w 121614"/>
              <a:gd name="connsiteY184" fmla="*/ 46673 h 91559"/>
              <a:gd name="connsiteX185" fmla="*/ 115518 w 121614"/>
              <a:gd name="connsiteY185" fmla="*/ 45911 h 91559"/>
              <a:gd name="connsiteX186" fmla="*/ 117709 w 121614"/>
              <a:gd name="connsiteY186" fmla="*/ 44101 h 91559"/>
              <a:gd name="connsiteX187" fmla="*/ 117233 w 121614"/>
              <a:gd name="connsiteY187" fmla="*/ 43149 h 91559"/>
              <a:gd name="connsiteX188" fmla="*/ 119709 w 121614"/>
              <a:gd name="connsiteY188" fmla="*/ 42196 h 91559"/>
              <a:gd name="connsiteX189" fmla="*/ 118090 w 121614"/>
              <a:gd name="connsiteY189" fmla="*/ 38672 h 91559"/>
              <a:gd name="connsiteX190" fmla="*/ 117900 w 121614"/>
              <a:gd name="connsiteY190" fmla="*/ 38577 h 91559"/>
              <a:gd name="connsiteX191" fmla="*/ 117995 w 121614"/>
              <a:gd name="connsiteY191" fmla="*/ 35243 h 91559"/>
              <a:gd name="connsiteX192" fmla="*/ 119138 w 121614"/>
              <a:gd name="connsiteY192" fmla="*/ 26670 h 91559"/>
              <a:gd name="connsiteX193" fmla="*/ 121614 w 121614"/>
              <a:gd name="connsiteY193" fmla="*/ 24956 h 91559"/>
              <a:gd name="connsiteX194" fmla="*/ 117137 w 121614"/>
              <a:gd name="connsiteY194" fmla="*/ 21051 h 91559"/>
              <a:gd name="connsiteX195" fmla="*/ 2361 w 121614"/>
              <a:gd name="connsiteY195" fmla="*/ 17050 h 91559"/>
              <a:gd name="connsiteX196" fmla="*/ 3028 w 121614"/>
              <a:gd name="connsiteY196" fmla="*/ 15907 h 91559"/>
              <a:gd name="connsiteX197" fmla="*/ 2933 w 121614"/>
              <a:gd name="connsiteY197" fmla="*/ 16288 h 91559"/>
              <a:gd name="connsiteX198" fmla="*/ 3314 w 121614"/>
              <a:gd name="connsiteY198" fmla="*/ 16574 h 91559"/>
              <a:gd name="connsiteX199" fmla="*/ 2361 w 121614"/>
              <a:gd name="connsiteY199" fmla="*/ 17050 h 91559"/>
              <a:gd name="connsiteX200" fmla="*/ 1600 w 121614"/>
              <a:gd name="connsiteY200" fmla="*/ 15336 h 91559"/>
              <a:gd name="connsiteX201" fmla="*/ 3886 w 121614"/>
              <a:gd name="connsiteY201" fmla="*/ 12288 h 91559"/>
              <a:gd name="connsiteX202" fmla="*/ 1600 w 121614"/>
              <a:gd name="connsiteY202" fmla="*/ 15336 h 91559"/>
              <a:gd name="connsiteX203" fmla="*/ 4647 w 121614"/>
              <a:gd name="connsiteY203" fmla="*/ 61056 h 91559"/>
              <a:gd name="connsiteX204" fmla="*/ 4457 w 121614"/>
              <a:gd name="connsiteY204" fmla="*/ 58960 h 91559"/>
              <a:gd name="connsiteX205" fmla="*/ 4838 w 121614"/>
              <a:gd name="connsiteY205" fmla="*/ 60294 h 91559"/>
              <a:gd name="connsiteX206" fmla="*/ 4647 w 121614"/>
              <a:gd name="connsiteY206" fmla="*/ 61056 h 91559"/>
              <a:gd name="connsiteX207" fmla="*/ 4076 w 121614"/>
              <a:gd name="connsiteY207" fmla="*/ 56865 h 91559"/>
              <a:gd name="connsiteX208" fmla="*/ 4933 w 121614"/>
              <a:gd name="connsiteY208" fmla="*/ 58198 h 91559"/>
              <a:gd name="connsiteX209" fmla="*/ 4076 w 121614"/>
              <a:gd name="connsiteY209" fmla="*/ 56865 h 91559"/>
              <a:gd name="connsiteX210" fmla="*/ 5029 w 121614"/>
              <a:gd name="connsiteY210" fmla="*/ 56388 h 91559"/>
              <a:gd name="connsiteX211" fmla="*/ 4362 w 121614"/>
              <a:gd name="connsiteY211" fmla="*/ 56484 h 91559"/>
              <a:gd name="connsiteX212" fmla="*/ 5124 w 121614"/>
              <a:gd name="connsiteY212" fmla="*/ 55722 h 91559"/>
              <a:gd name="connsiteX213" fmla="*/ 5029 w 121614"/>
              <a:gd name="connsiteY213" fmla="*/ 56388 h 91559"/>
              <a:gd name="connsiteX214" fmla="*/ 19602 w 121614"/>
              <a:gd name="connsiteY214" fmla="*/ 7716 h 91559"/>
              <a:gd name="connsiteX215" fmla="*/ 18649 w 121614"/>
              <a:gd name="connsiteY215" fmla="*/ 7430 h 91559"/>
              <a:gd name="connsiteX216" fmla="*/ 19221 w 121614"/>
              <a:gd name="connsiteY216" fmla="*/ 6668 h 91559"/>
              <a:gd name="connsiteX217" fmla="*/ 17030 w 121614"/>
              <a:gd name="connsiteY217" fmla="*/ 5715 h 91559"/>
              <a:gd name="connsiteX218" fmla="*/ 20650 w 121614"/>
              <a:gd name="connsiteY218" fmla="*/ 6954 h 91559"/>
              <a:gd name="connsiteX219" fmla="*/ 22459 w 121614"/>
              <a:gd name="connsiteY219" fmla="*/ 6954 h 91559"/>
              <a:gd name="connsiteX220" fmla="*/ 19602 w 121614"/>
              <a:gd name="connsiteY220" fmla="*/ 7716 h 91559"/>
              <a:gd name="connsiteX221" fmla="*/ 36842 w 121614"/>
              <a:gd name="connsiteY221" fmla="*/ 5906 h 91559"/>
              <a:gd name="connsiteX222" fmla="*/ 39223 w 121614"/>
              <a:gd name="connsiteY222" fmla="*/ 6382 h 91559"/>
              <a:gd name="connsiteX223" fmla="*/ 36842 w 121614"/>
              <a:gd name="connsiteY223" fmla="*/ 5906 h 91559"/>
              <a:gd name="connsiteX224" fmla="*/ 41509 w 121614"/>
              <a:gd name="connsiteY224" fmla="*/ 6382 h 91559"/>
              <a:gd name="connsiteX225" fmla="*/ 43700 w 121614"/>
              <a:gd name="connsiteY225" fmla="*/ 7144 h 91559"/>
              <a:gd name="connsiteX226" fmla="*/ 41509 w 121614"/>
              <a:gd name="connsiteY226" fmla="*/ 6382 h 91559"/>
              <a:gd name="connsiteX227" fmla="*/ 43509 w 121614"/>
              <a:gd name="connsiteY227" fmla="*/ 80868 h 91559"/>
              <a:gd name="connsiteX228" fmla="*/ 44843 w 121614"/>
              <a:gd name="connsiteY228" fmla="*/ 80963 h 91559"/>
              <a:gd name="connsiteX229" fmla="*/ 43509 w 121614"/>
              <a:gd name="connsiteY229" fmla="*/ 80868 h 91559"/>
              <a:gd name="connsiteX230" fmla="*/ 48843 w 121614"/>
              <a:gd name="connsiteY230" fmla="*/ 82392 h 91559"/>
              <a:gd name="connsiteX231" fmla="*/ 47510 w 121614"/>
              <a:gd name="connsiteY231" fmla="*/ 81534 h 91559"/>
              <a:gd name="connsiteX232" fmla="*/ 48843 w 121614"/>
              <a:gd name="connsiteY232" fmla="*/ 82392 h 91559"/>
              <a:gd name="connsiteX233" fmla="*/ 46843 w 121614"/>
              <a:gd name="connsiteY233" fmla="*/ 82963 h 91559"/>
              <a:gd name="connsiteX234" fmla="*/ 45891 w 121614"/>
              <a:gd name="connsiteY234" fmla="*/ 82868 h 91559"/>
              <a:gd name="connsiteX235" fmla="*/ 45414 w 121614"/>
              <a:gd name="connsiteY235" fmla="*/ 82487 h 91559"/>
              <a:gd name="connsiteX236" fmla="*/ 49986 w 121614"/>
              <a:gd name="connsiteY236" fmla="*/ 82868 h 91559"/>
              <a:gd name="connsiteX237" fmla="*/ 49415 w 121614"/>
              <a:gd name="connsiteY237" fmla="*/ 82487 h 91559"/>
              <a:gd name="connsiteX238" fmla="*/ 52749 w 121614"/>
              <a:gd name="connsiteY238" fmla="*/ 84297 h 91559"/>
              <a:gd name="connsiteX239" fmla="*/ 46843 w 121614"/>
              <a:gd name="connsiteY239" fmla="*/ 82963 h 91559"/>
              <a:gd name="connsiteX240" fmla="*/ 75799 w 121614"/>
              <a:gd name="connsiteY240" fmla="*/ 10383 h 91559"/>
              <a:gd name="connsiteX241" fmla="*/ 77418 w 121614"/>
              <a:gd name="connsiteY241" fmla="*/ 11335 h 91559"/>
              <a:gd name="connsiteX242" fmla="*/ 75799 w 121614"/>
              <a:gd name="connsiteY242" fmla="*/ 10383 h 91559"/>
              <a:gd name="connsiteX243" fmla="*/ 79514 w 121614"/>
              <a:gd name="connsiteY243" fmla="*/ 11430 h 91559"/>
              <a:gd name="connsiteX244" fmla="*/ 81800 w 121614"/>
              <a:gd name="connsiteY244" fmla="*/ 12193 h 91559"/>
              <a:gd name="connsiteX245" fmla="*/ 79514 w 121614"/>
              <a:gd name="connsiteY245" fmla="*/ 11430 h 91559"/>
              <a:gd name="connsiteX246" fmla="*/ 101041 w 121614"/>
              <a:gd name="connsiteY246" fmla="*/ 16955 h 91559"/>
              <a:gd name="connsiteX247" fmla="*/ 105422 w 121614"/>
              <a:gd name="connsiteY247" fmla="*/ 18574 h 91559"/>
              <a:gd name="connsiteX248" fmla="*/ 101041 w 121614"/>
              <a:gd name="connsiteY248" fmla="*/ 16955 h 9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614" h="91559">
                <a:moveTo>
                  <a:pt x="117137" y="21051"/>
                </a:moveTo>
                <a:cubicBezTo>
                  <a:pt x="114280" y="20860"/>
                  <a:pt x="110756" y="19527"/>
                  <a:pt x="108946" y="17336"/>
                </a:cubicBezTo>
                <a:cubicBezTo>
                  <a:pt x="109041" y="17145"/>
                  <a:pt x="109041" y="17050"/>
                  <a:pt x="109137" y="17050"/>
                </a:cubicBezTo>
                <a:cubicBezTo>
                  <a:pt x="104184" y="15145"/>
                  <a:pt x="97897" y="16002"/>
                  <a:pt x="92277" y="14002"/>
                </a:cubicBezTo>
                <a:cubicBezTo>
                  <a:pt x="91039" y="13716"/>
                  <a:pt x="92944" y="14764"/>
                  <a:pt x="92944" y="14478"/>
                </a:cubicBezTo>
                <a:cubicBezTo>
                  <a:pt x="92659" y="15621"/>
                  <a:pt x="91039" y="14002"/>
                  <a:pt x="91420" y="14097"/>
                </a:cubicBezTo>
                <a:cubicBezTo>
                  <a:pt x="89801" y="13335"/>
                  <a:pt x="86181" y="12288"/>
                  <a:pt x="84848" y="12288"/>
                </a:cubicBezTo>
                <a:cubicBezTo>
                  <a:pt x="84943" y="11526"/>
                  <a:pt x="85229" y="11716"/>
                  <a:pt x="85420" y="11716"/>
                </a:cubicBezTo>
                <a:cubicBezTo>
                  <a:pt x="79514" y="8954"/>
                  <a:pt x="69608" y="8954"/>
                  <a:pt x="64560" y="5811"/>
                </a:cubicBezTo>
                <a:lnTo>
                  <a:pt x="64464" y="6477"/>
                </a:lnTo>
                <a:cubicBezTo>
                  <a:pt x="63417" y="4763"/>
                  <a:pt x="61702" y="5525"/>
                  <a:pt x="60464" y="5334"/>
                </a:cubicBezTo>
                <a:cubicBezTo>
                  <a:pt x="62464" y="7049"/>
                  <a:pt x="66846" y="7144"/>
                  <a:pt x="69512" y="8573"/>
                </a:cubicBezTo>
                <a:cubicBezTo>
                  <a:pt x="67036" y="8954"/>
                  <a:pt x="63798" y="8192"/>
                  <a:pt x="61893" y="8287"/>
                </a:cubicBezTo>
                <a:cubicBezTo>
                  <a:pt x="63417" y="9049"/>
                  <a:pt x="65227" y="9430"/>
                  <a:pt x="67036" y="9716"/>
                </a:cubicBezTo>
                <a:cubicBezTo>
                  <a:pt x="64464" y="10859"/>
                  <a:pt x="61702" y="9145"/>
                  <a:pt x="58654" y="9049"/>
                </a:cubicBezTo>
                <a:cubicBezTo>
                  <a:pt x="59321" y="8287"/>
                  <a:pt x="60559" y="9145"/>
                  <a:pt x="61416" y="8954"/>
                </a:cubicBezTo>
                <a:cubicBezTo>
                  <a:pt x="60940" y="6954"/>
                  <a:pt x="59797" y="7620"/>
                  <a:pt x="58940" y="7620"/>
                </a:cubicBezTo>
                <a:cubicBezTo>
                  <a:pt x="51415" y="7430"/>
                  <a:pt x="44367" y="5715"/>
                  <a:pt x="37032" y="5049"/>
                </a:cubicBezTo>
                <a:cubicBezTo>
                  <a:pt x="36556" y="5049"/>
                  <a:pt x="36080" y="4477"/>
                  <a:pt x="35603" y="4287"/>
                </a:cubicBezTo>
                <a:cubicBezTo>
                  <a:pt x="29508" y="2477"/>
                  <a:pt x="22936" y="4668"/>
                  <a:pt x="17125" y="4858"/>
                </a:cubicBezTo>
                <a:cubicBezTo>
                  <a:pt x="17125" y="4477"/>
                  <a:pt x="17316" y="4572"/>
                  <a:pt x="17411" y="4477"/>
                </a:cubicBezTo>
                <a:cubicBezTo>
                  <a:pt x="15887" y="4096"/>
                  <a:pt x="13696" y="5049"/>
                  <a:pt x="12172" y="3715"/>
                </a:cubicBezTo>
                <a:cubicBezTo>
                  <a:pt x="12268" y="2572"/>
                  <a:pt x="13696" y="4858"/>
                  <a:pt x="13601" y="2953"/>
                </a:cubicBezTo>
                <a:cubicBezTo>
                  <a:pt x="13125" y="3429"/>
                  <a:pt x="11886" y="2763"/>
                  <a:pt x="11029" y="3144"/>
                </a:cubicBezTo>
                <a:cubicBezTo>
                  <a:pt x="10839" y="1715"/>
                  <a:pt x="11315" y="2953"/>
                  <a:pt x="11696" y="2763"/>
                </a:cubicBezTo>
                <a:cubicBezTo>
                  <a:pt x="11029" y="1524"/>
                  <a:pt x="10458" y="2001"/>
                  <a:pt x="9410" y="1144"/>
                </a:cubicBezTo>
                <a:cubicBezTo>
                  <a:pt x="9315" y="572"/>
                  <a:pt x="9505" y="477"/>
                  <a:pt x="9696" y="381"/>
                </a:cubicBezTo>
                <a:cubicBezTo>
                  <a:pt x="9505" y="-571"/>
                  <a:pt x="9029" y="572"/>
                  <a:pt x="8743" y="477"/>
                </a:cubicBezTo>
                <a:cubicBezTo>
                  <a:pt x="9315" y="1620"/>
                  <a:pt x="9791" y="2668"/>
                  <a:pt x="10839" y="2477"/>
                </a:cubicBezTo>
                <a:cubicBezTo>
                  <a:pt x="10172" y="3525"/>
                  <a:pt x="9505" y="4668"/>
                  <a:pt x="8172" y="4477"/>
                </a:cubicBezTo>
                <a:cubicBezTo>
                  <a:pt x="9220" y="6192"/>
                  <a:pt x="11029" y="4763"/>
                  <a:pt x="13315" y="5144"/>
                </a:cubicBezTo>
                <a:cubicBezTo>
                  <a:pt x="13220" y="5430"/>
                  <a:pt x="13220" y="5811"/>
                  <a:pt x="13029" y="5811"/>
                </a:cubicBezTo>
                <a:cubicBezTo>
                  <a:pt x="13125" y="6668"/>
                  <a:pt x="13411" y="5430"/>
                  <a:pt x="13696" y="5430"/>
                </a:cubicBezTo>
                <a:cubicBezTo>
                  <a:pt x="14077" y="5430"/>
                  <a:pt x="14077" y="6287"/>
                  <a:pt x="14077" y="7144"/>
                </a:cubicBezTo>
                <a:cubicBezTo>
                  <a:pt x="10934" y="7811"/>
                  <a:pt x="8457" y="4763"/>
                  <a:pt x="5885" y="6287"/>
                </a:cubicBezTo>
                <a:cubicBezTo>
                  <a:pt x="6362" y="7144"/>
                  <a:pt x="6743" y="6668"/>
                  <a:pt x="7695" y="6858"/>
                </a:cubicBezTo>
                <a:cubicBezTo>
                  <a:pt x="7695" y="7239"/>
                  <a:pt x="7410" y="7144"/>
                  <a:pt x="7219" y="7239"/>
                </a:cubicBezTo>
                <a:cubicBezTo>
                  <a:pt x="8457" y="7716"/>
                  <a:pt x="9886" y="7716"/>
                  <a:pt x="11315" y="7620"/>
                </a:cubicBezTo>
                <a:cubicBezTo>
                  <a:pt x="9505" y="9049"/>
                  <a:pt x="7124" y="8859"/>
                  <a:pt x="5885" y="8001"/>
                </a:cubicBezTo>
                <a:cubicBezTo>
                  <a:pt x="5885" y="7620"/>
                  <a:pt x="6172" y="7716"/>
                  <a:pt x="6362" y="7620"/>
                </a:cubicBezTo>
                <a:cubicBezTo>
                  <a:pt x="5505" y="5620"/>
                  <a:pt x="4552" y="7525"/>
                  <a:pt x="3981" y="8478"/>
                </a:cubicBezTo>
                <a:cubicBezTo>
                  <a:pt x="4076" y="8954"/>
                  <a:pt x="4838" y="8097"/>
                  <a:pt x="5409" y="8382"/>
                </a:cubicBezTo>
                <a:cubicBezTo>
                  <a:pt x="5124" y="9145"/>
                  <a:pt x="4933" y="9716"/>
                  <a:pt x="4362" y="9145"/>
                </a:cubicBezTo>
                <a:cubicBezTo>
                  <a:pt x="5029" y="10669"/>
                  <a:pt x="2743" y="11430"/>
                  <a:pt x="1980" y="11145"/>
                </a:cubicBezTo>
                <a:cubicBezTo>
                  <a:pt x="1790" y="9811"/>
                  <a:pt x="2457" y="11240"/>
                  <a:pt x="2552" y="10002"/>
                </a:cubicBezTo>
                <a:cubicBezTo>
                  <a:pt x="2647" y="11240"/>
                  <a:pt x="3219" y="10002"/>
                  <a:pt x="3981" y="10192"/>
                </a:cubicBezTo>
                <a:cubicBezTo>
                  <a:pt x="3981" y="9430"/>
                  <a:pt x="3695" y="9525"/>
                  <a:pt x="3409" y="9525"/>
                </a:cubicBezTo>
                <a:cubicBezTo>
                  <a:pt x="3409" y="9145"/>
                  <a:pt x="3600" y="9240"/>
                  <a:pt x="3695" y="9145"/>
                </a:cubicBezTo>
                <a:cubicBezTo>
                  <a:pt x="2552" y="9335"/>
                  <a:pt x="1600" y="9621"/>
                  <a:pt x="1028" y="10097"/>
                </a:cubicBezTo>
                <a:cubicBezTo>
                  <a:pt x="1504" y="9906"/>
                  <a:pt x="1504" y="10859"/>
                  <a:pt x="1694" y="11811"/>
                </a:cubicBezTo>
                <a:cubicBezTo>
                  <a:pt x="838" y="13716"/>
                  <a:pt x="-305" y="15050"/>
                  <a:pt x="75" y="19050"/>
                </a:cubicBezTo>
                <a:cubicBezTo>
                  <a:pt x="551" y="17241"/>
                  <a:pt x="647" y="14574"/>
                  <a:pt x="1980" y="14955"/>
                </a:cubicBezTo>
                <a:cubicBezTo>
                  <a:pt x="2266" y="16288"/>
                  <a:pt x="1885" y="18955"/>
                  <a:pt x="1028" y="19336"/>
                </a:cubicBezTo>
                <a:cubicBezTo>
                  <a:pt x="1028" y="19812"/>
                  <a:pt x="1885" y="18955"/>
                  <a:pt x="1409" y="20003"/>
                </a:cubicBezTo>
                <a:cubicBezTo>
                  <a:pt x="1504" y="20670"/>
                  <a:pt x="1980" y="19622"/>
                  <a:pt x="2171" y="19527"/>
                </a:cubicBezTo>
                <a:cubicBezTo>
                  <a:pt x="1600" y="19050"/>
                  <a:pt x="2076" y="18098"/>
                  <a:pt x="2647" y="18098"/>
                </a:cubicBezTo>
                <a:cubicBezTo>
                  <a:pt x="2457" y="19146"/>
                  <a:pt x="2552" y="20574"/>
                  <a:pt x="1790" y="20670"/>
                </a:cubicBezTo>
                <a:cubicBezTo>
                  <a:pt x="2361" y="21336"/>
                  <a:pt x="1980" y="22194"/>
                  <a:pt x="2361" y="23051"/>
                </a:cubicBezTo>
                <a:cubicBezTo>
                  <a:pt x="2933" y="22575"/>
                  <a:pt x="2552" y="20574"/>
                  <a:pt x="3123" y="20098"/>
                </a:cubicBezTo>
                <a:cubicBezTo>
                  <a:pt x="3695" y="21146"/>
                  <a:pt x="2361" y="21718"/>
                  <a:pt x="3123" y="22956"/>
                </a:cubicBezTo>
                <a:cubicBezTo>
                  <a:pt x="3028" y="22765"/>
                  <a:pt x="2457" y="24384"/>
                  <a:pt x="2361" y="23051"/>
                </a:cubicBezTo>
                <a:cubicBezTo>
                  <a:pt x="2743" y="24384"/>
                  <a:pt x="2647" y="26289"/>
                  <a:pt x="1885" y="26956"/>
                </a:cubicBezTo>
                <a:cubicBezTo>
                  <a:pt x="1885" y="28099"/>
                  <a:pt x="2552" y="30195"/>
                  <a:pt x="1980" y="29052"/>
                </a:cubicBezTo>
                <a:cubicBezTo>
                  <a:pt x="1600" y="29623"/>
                  <a:pt x="2552" y="31052"/>
                  <a:pt x="2647" y="30004"/>
                </a:cubicBezTo>
                <a:cubicBezTo>
                  <a:pt x="2361" y="31338"/>
                  <a:pt x="2457" y="33243"/>
                  <a:pt x="2076" y="34290"/>
                </a:cubicBezTo>
                <a:cubicBezTo>
                  <a:pt x="2171" y="34862"/>
                  <a:pt x="2457" y="35052"/>
                  <a:pt x="2743" y="34957"/>
                </a:cubicBezTo>
                <a:cubicBezTo>
                  <a:pt x="2933" y="37053"/>
                  <a:pt x="2933" y="37338"/>
                  <a:pt x="2647" y="38196"/>
                </a:cubicBezTo>
                <a:cubicBezTo>
                  <a:pt x="3123" y="38100"/>
                  <a:pt x="3219" y="39053"/>
                  <a:pt x="3695" y="38767"/>
                </a:cubicBezTo>
                <a:cubicBezTo>
                  <a:pt x="3504" y="40101"/>
                  <a:pt x="3504" y="40291"/>
                  <a:pt x="3028" y="40577"/>
                </a:cubicBezTo>
                <a:cubicBezTo>
                  <a:pt x="3695" y="41339"/>
                  <a:pt x="2837" y="42482"/>
                  <a:pt x="3028" y="43434"/>
                </a:cubicBezTo>
                <a:cubicBezTo>
                  <a:pt x="2552" y="43053"/>
                  <a:pt x="2266" y="43149"/>
                  <a:pt x="1885" y="43530"/>
                </a:cubicBezTo>
                <a:cubicBezTo>
                  <a:pt x="1694" y="44387"/>
                  <a:pt x="2552" y="42958"/>
                  <a:pt x="2837" y="44101"/>
                </a:cubicBezTo>
                <a:cubicBezTo>
                  <a:pt x="2743" y="44863"/>
                  <a:pt x="2171" y="44768"/>
                  <a:pt x="2171" y="45625"/>
                </a:cubicBezTo>
                <a:cubicBezTo>
                  <a:pt x="2457" y="46197"/>
                  <a:pt x="2933" y="45816"/>
                  <a:pt x="3028" y="46959"/>
                </a:cubicBezTo>
                <a:cubicBezTo>
                  <a:pt x="2457" y="49721"/>
                  <a:pt x="3409" y="54864"/>
                  <a:pt x="2171" y="55912"/>
                </a:cubicBezTo>
                <a:cubicBezTo>
                  <a:pt x="2171" y="56388"/>
                  <a:pt x="2266" y="57246"/>
                  <a:pt x="2171" y="58008"/>
                </a:cubicBezTo>
                <a:cubicBezTo>
                  <a:pt x="2266" y="57531"/>
                  <a:pt x="2837" y="57436"/>
                  <a:pt x="3123" y="57912"/>
                </a:cubicBezTo>
                <a:cubicBezTo>
                  <a:pt x="3219" y="58770"/>
                  <a:pt x="3123" y="59246"/>
                  <a:pt x="2743" y="59341"/>
                </a:cubicBezTo>
                <a:cubicBezTo>
                  <a:pt x="3028" y="60389"/>
                  <a:pt x="3219" y="59055"/>
                  <a:pt x="3314" y="58960"/>
                </a:cubicBezTo>
                <a:cubicBezTo>
                  <a:pt x="3790" y="59436"/>
                  <a:pt x="3886" y="60198"/>
                  <a:pt x="4076" y="60960"/>
                </a:cubicBezTo>
                <a:cubicBezTo>
                  <a:pt x="5029" y="60865"/>
                  <a:pt x="5791" y="60960"/>
                  <a:pt x="6362" y="63151"/>
                </a:cubicBezTo>
                <a:cubicBezTo>
                  <a:pt x="6457" y="64104"/>
                  <a:pt x="6172" y="64199"/>
                  <a:pt x="5791" y="64294"/>
                </a:cubicBezTo>
                <a:cubicBezTo>
                  <a:pt x="5600" y="64199"/>
                  <a:pt x="5600" y="63627"/>
                  <a:pt x="5695" y="63627"/>
                </a:cubicBezTo>
                <a:cubicBezTo>
                  <a:pt x="5505" y="63056"/>
                  <a:pt x="5029" y="65342"/>
                  <a:pt x="5409" y="66104"/>
                </a:cubicBezTo>
                <a:cubicBezTo>
                  <a:pt x="4933" y="65913"/>
                  <a:pt x="5029" y="66866"/>
                  <a:pt x="4647" y="66866"/>
                </a:cubicBezTo>
                <a:cubicBezTo>
                  <a:pt x="4838" y="68485"/>
                  <a:pt x="4838" y="66104"/>
                  <a:pt x="5409" y="66771"/>
                </a:cubicBezTo>
                <a:cubicBezTo>
                  <a:pt x="4743" y="67533"/>
                  <a:pt x="5600" y="67819"/>
                  <a:pt x="5981" y="68485"/>
                </a:cubicBezTo>
                <a:cubicBezTo>
                  <a:pt x="6076" y="69343"/>
                  <a:pt x="5600" y="69723"/>
                  <a:pt x="6076" y="70581"/>
                </a:cubicBezTo>
                <a:cubicBezTo>
                  <a:pt x="5981" y="71438"/>
                  <a:pt x="5505" y="69819"/>
                  <a:pt x="5695" y="71343"/>
                </a:cubicBezTo>
                <a:cubicBezTo>
                  <a:pt x="6648" y="72105"/>
                  <a:pt x="6838" y="70581"/>
                  <a:pt x="7695" y="71152"/>
                </a:cubicBezTo>
                <a:cubicBezTo>
                  <a:pt x="7600" y="72105"/>
                  <a:pt x="7410" y="72295"/>
                  <a:pt x="7886" y="71819"/>
                </a:cubicBezTo>
                <a:cubicBezTo>
                  <a:pt x="7981" y="72105"/>
                  <a:pt x="8267" y="73438"/>
                  <a:pt x="7981" y="73629"/>
                </a:cubicBezTo>
                <a:cubicBezTo>
                  <a:pt x="8077" y="74105"/>
                  <a:pt x="8267" y="74295"/>
                  <a:pt x="8553" y="74295"/>
                </a:cubicBezTo>
                <a:cubicBezTo>
                  <a:pt x="8457" y="74962"/>
                  <a:pt x="8077" y="74867"/>
                  <a:pt x="8267" y="76105"/>
                </a:cubicBezTo>
                <a:cubicBezTo>
                  <a:pt x="9315" y="76486"/>
                  <a:pt x="9029" y="73915"/>
                  <a:pt x="10172" y="74486"/>
                </a:cubicBezTo>
                <a:cubicBezTo>
                  <a:pt x="10172" y="73629"/>
                  <a:pt x="9791" y="74105"/>
                  <a:pt x="9696" y="73438"/>
                </a:cubicBezTo>
                <a:cubicBezTo>
                  <a:pt x="11219" y="74105"/>
                  <a:pt x="12172" y="77344"/>
                  <a:pt x="13696" y="77724"/>
                </a:cubicBezTo>
                <a:cubicBezTo>
                  <a:pt x="13411" y="76105"/>
                  <a:pt x="14839" y="77248"/>
                  <a:pt x="14744" y="79058"/>
                </a:cubicBezTo>
                <a:cubicBezTo>
                  <a:pt x="16459" y="78296"/>
                  <a:pt x="15887" y="77820"/>
                  <a:pt x="17792" y="78868"/>
                </a:cubicBezTo>
                <a:cubicBezTo>
                  <a:pt x="17602" y="79820"/>
                  <a:pt x="17316" y="80392"/>
                  <a:pt x="16649" y="80296"/>
                </a:cubicBezTo>
                <a:cubicBezTo>
                  <a:pt x="17125" y="82487"/>
                  <a:pt x="18078" y="81249"/>
                  <a:pt x="18935" y="81249"/>
                </a:cubicBezTo>
                <a:cubicBezTo>
                  <a:pt x="18459" y="80582"/>
                  <a:pt x="18840" y="80487"/>
                  <a:pt x="19221" y="80487"/>
                </a:cubicBezTo>
                <a:cubicBezTo>
                  <a:pt x="19221" y="80868"/>
                  <a:pt x="19125" y="80772"/>
                  <a:pt x="19030" y="80868"/>
                </a:cubicBezTo>
                <a:cubicBezTo>
                  <a:pt x="21887" y="81630"/>
                  <a:pt x="25031" y="80106"/>
                  <a:pt x="28365" y="80296"/>
                </a:cubicBezTo>
                <a:cubicBezTo>
                  <a:pt x="28365" y="79725"/>
                  <a:pt x="28270" y="79725"/>
                  <a:pt x="28270" y="79248"/>
                </a:cubicBezTo>
                <a:cubicBezTo>
                  <a:pt x="29698" y="78582"/>
                  <a:pt x="30555" y="80201"/>
                  <a:pt x="28746" y="79915"/>
                </a:cubicBezTo>
                <a:cubicBezTo>
                  <a:pt x="28841" y="80487"/>
                  <a:pt x="30079" y="80582"/>
                  <a:pt x="30555" y="80963"/>
                </a:cubicBezTo>
                <a:cubicBezTo>
                  <a:pt x="30175" y="80487"/>
                  <a:pt x="30555" y="79820"/>
                  <a:pt x="30841" y="79248"/>
                </a:cubicBezTo>
                <a:cubicBezTo>
                  <a:pt x="31127" y="80868"/>
                  <a:pt x="31698" y="79820"/>
                  <a:pt x="32461" y="80010"/>
                </a:cubicBezTo>
                <a:cubicBezTo>
                  <a:pt x="32270" y="78868"/>
                  <a:pt x="31984" y="80010"/>
                  <a:pt x="31794" y="79344"/>
                </a:cubicBezTo>
                <a:cubicBezTo>
                  <a:pt x="31984" y="78486"/>
                  <a:pt x="32746" y="79153"/>
                  <a:pt x="32937" y="79344"/>
                </a:cubicBezTo>
                <a:cubicBezTo>
                  <a:pt x="32937" y="79725"/>
                  <a:pt x="32746" y="79629"/>
                  <a:pt x="32556" y="79725"/>
                </a:cubicBezTo>
                <a:cubicBezTo>
                  <a:pt x="32556" y="80487"/>
                  <a:pt x="33032" y="79915"/>
                  <a:pt x="33222" y="80106"/>
                </a:cubicBezTo>
                <a:cubicBezTo>
                  <a:pt x="33222" y="79820"/>
                  <a:pt x="33127" y="79725"/>
                  <a:pt x="33127" y="79439"/>
                </a:cubicBezTo>
                <a:cubicBezTo>
                  <a:pt x="34460" y="79344"/>
                  <a:pt x="34937" y="79725"/>
                  <a:pt x="36080" y="79820"/>
                </a:cubicBezTo>
                <a:cubicBezTo>
                  <a:pt x="36270" y="80010"/>
                  <a:pt x="35985" y="80296"/>
                  <a:pt x="36080" y="80868"/>
                </a:cubicBezTo>
                <a:cubicBezTo>
                  <a:pt x="36652" y="79915"/>
                  <a:pt x="36556" y="81630"/>
                  <a:pt x="37223" y="80963"/>
                </a:cubicBezTo>
                <a:cubicBezTo>
                  <a:pt x="37128" y="79915"/>
                  <a:pt x="36842" y="80487"/>
                  <a:pt x="36270" y="80201"/>
                </a:cubicBezTo>
                <a:cubicBezTo>
                  <a:pt x="37128" y="79725"/>
                  <a:pt x="38366" y="79248"/>
                  <a:pt x="39033" y="80296"/>
                </a:cubicBezTo>
                <a:cubicBezTo>
                  <a:pt x="38842" y="81058"/>
                  <a:pt x="38175" y="80392"/>
                  <a:pt x="37890" y="80963"/>
                </a:cubicBezTo>
                <a:cubicBezTo>
                  <a:pt x="38271" y="82011"/>
                  <a:pt x="39318" y="81439"/>
                  <a:pt x="39985" y="81439"/>
                </a:cubicBezTo>
                <a:cubicBezTo>
                  <a:pt x="39604" y="79534"/>
                  <a:pt x="40652" y="82201"/>
                  <a:pt x="40747" y="80772"/>
                </a:cubicBezTo>
                <a:cubicBezTo>
                  <a:pt x="41033" y="80963"/>
                  <a:pt x="40557" y="81344"/>
                  <a:pt x="40843" y="81820"/>
                </a:cubicBezTo>
                <a:cubicBezTo>
                  <a:pt x="41795" y="81630"/>
                  <a:pt x="42366" y="82487"/>
                  <a:pt x="43319" y="82392"/>
                </a:cubicBezTo>
                <a:cubicBezTo>
                  <a:pt x="43129" y="81344"/>
                  <a:pt x="42747" y="82296"/>
                  <a:pt x="42557" y="81630"/>
                </a:cubicBezTo>
                <a:cubicBezTo>
                  <a:pt x="43224" y="80677"/>
                  <a:pt x="43509" y="82487"/>
                  <a:pt x="44557" y="82106"/>
                </a:cubicBezTo>
                <a:cubicBezTo>
                  <a:pt x="44176" y="82963"/>
                  <a:pt x="43700" y="82011"/>
                  <a:pt x="43509" y="83058"/>
                </a:cubicBezTo>
                <a:cubicBezTo>
                  <a:pt x="43605" y="83535"/>
                  <a:pt x="43891" y="83725"/>
                  <a:pt x="44176" y="83820"/>
                </a:cubicBezTo>
                <a:cubicBezTo>
                  <a:pt x="44176" y="83535"/>
                  <a:pt x="44081" y="83249"/>
                  <a:pt x="44176" y="82773"/>
                </a:cubicBezTo>
                <a:cubicBezTo>
                  <a:pt x="47796" y="83440"/>
                  <a:pt x="49319" y="84392"/>
                  <a:pt x="52939" y="85345"/>
                </a:cubicBezTo>
                <a:cubicBezTo>
                  <a:pt x="52939" y="84963"/>
                  <a:pt x="52844" y="85059"/>
                  <a:pt x="52749" y="84963"/>
                </a:cubicBezTo>
                <a:cubicBezTo>
                  <a:pt x="56368" y="82201"/>
                  <a:pt x="59607" y="86392"/>
                  <a:pt x="63226" y="86487"/>
                </a:cubicBezTo>
                <a:cubicBezTo>
                  <a:pt x="63035" y="86964"/>
                  <a:pt x="62845" y="87154"/>
                  <a:pt x="62559" y="87059"/>
                </a:cubicBezTo>
                <a:cubicBezTo>
                  <a:pt x="63035" y="88393"/>
                  <a:pt x="64084" y="86773"/>
                  <a:pt x="64845" y="87059"/>
                </a:cubicBezTo>
                <a:cubicBezTo>
                  <a:pt x="63988" y="88773"/>
                  <a:pt x="65607" y="86011"/>
                  <a:pt x="64750" y="88107"/>
                </a:cubicBezTo>
                <a:lnTo>
                  <a:pt x="66370" y="88393"/>
                </a:lnTo>
                <a:cubicBezTo>
                  <a:pt x="66370" y="87821"/>
                  <a:pt x="66179" y="87630"/>
                  <a:pt x="65893" y="87630"/>
                </a:cubicBezTo>
                <a:cubicBezTo>
                  <a:pt x="70370" y="87726"/>
                  <a:pt x="75228" y="90107"/>
                  <a:pt x="79133" y="89821"/>
                </a:cubicBezTo>
                <a:cubicBezTo>
                  <a:pt x="79037" y="90107"/>
                  <a:pt x="78943" y="90012"/>
                  <a:pt x="78847" y="90107"/>
                </a:cubicBezTo>
                <a:cubicBezTo>
                  <a:pt x="81038" y="91441"/>
                  <a:pt x="87039" y="88011"/>
                  <a:pt x="89420" y="89440"/>
                </a:cubicBezTo>
                <a:cubicBezTo>
                  <a:pt x="89706" y="89631"/>
                  <a:pt x="89420" y="90964"/>
                  <a:pt x="89801" y="90678"/>
                </a:cubicBezTo>
                <a:cubicBezTo>
                  <a:pt x="89706" y="91059"/>
                  <a:pt x="89611" y="91250"/>
                  <a:pt x="89515" y="91345"/>
                </a:cubicBezTo>
                <a:cubicBezTo>
                  <a:pt x="89420" y="92393"/>
                  <a:pt x="90658" y="89154"/>
                  <a:pt x="90658" y="90964"/>
                </a:cubicBezTo>
                <a:cubicBezTo>
                  <a:pt x="91039" y="90297"/>
                  <a:pt x="90087" y="89821"/>
                  <a:pt x="89991" y="89250"/>
                </a:cubicBezTo>
                <a:cubicBezTo>
                  <a:pt x="92087" y="87916"/>
                  <a:pt x="94087" y="88202"/>
                  <a:pt x="95516" y="89535"/>
                </a:cubicBezTo>
                <a:cubicBezTo>
                  <a:pt x="95325" y="88011"/>
                  <a:pt x="96564" y="88773"/>
                  <a:pt x="97135" y="88964"/>
                </a:cubicBezTo>
                <a:cubicBezTo>
                  <a:pt x="97421" y="88488"/>
                  <a:pt x="96183" y="88393"/>
                  <a:pt x="96373" y="87535"/>
                </a:cubicBezTo>
                <a:cubicBezTo>
                  <a:pt x="97135" y="86583"/>
                  <a:pt x="98754" y="87249"/>
                  <a:pt x="98754" y="88393"/>
                </a:cubicBezTo>
                <a:cubicBezTo>
                  <a:pt x="98945" y="88393"/>
                  <a:pt x="98945" y="88107"/>
                  <a:pt x="98850" y="88107"/>
                </a:cubicBezTo>
                <a:cubicBezTo>
                  <a:pt x="98945" y="87821"/>
                  <a:pt x="99040" y="87916"/>
                  <a:pt x="99231" y="87821"/>
                </a:cubicBezTo>
                <a:cubicBezTo>
                  <a:pt x="99516" y="87059"/>
                  <a:pt x="98850" y="87535"/>
                  <a:pt x="98754" y="87249"/>
                </a:cubicBezTo>
                <a:cubicBezTo>
                  <a:pt x="98945" y="86487"/>
                  <a:pt x="99231" y="87249"/>
                  <a:pt x="99421" y="87154"/>
                </a:cubicBezTo>
                <a:cubicBezTo>
                  <a:pt x="99231" y="86011"/>
                  <a:pt x="100279" y="85725"/>
                  <a:pt x="100659" y="86106"/>
                </a:cubicBezTo>
                <a:cubicBezTo>
                  <a:pt x="100755" y="86202"/>
                  <a:pt x="99993" y="84106"/>
                  <a:pt x="101041" y="83630"/>
                </a:cubicBezTo>
                <a:cubicBezTo>
                  <a:pt x="100850" y="82963"/>
                  <a:pt x="100755" y="82296"/>
                  <a:pt x="101041" y="81058"/>
                </a:cubicBezTo>
                <a:cubicBezTo>
                  <a:pt x="101707" y="79725"/>
                  <a:pt x="102278" y="79534"/>
                  <a:pt x="102945" y="77248"/>
                </a:cubicBezTo>
                <a:cubicBezTo>
                  <a:pt x="103422" y="76867"/>
                  <a:pt x="103707" y="78201"/>
                  <a:pt x="104374" y="78105"/>
                </a:cubicBezTo>
                <a:cubicBezTo>
                  <a:pt x="104470" y="77534"/>
                  <a:pt x="104184" y="77344"/>
                  <a:pt x="104088" y="76867"/>
                </a:cubicBezTo>
                <a:cubicBezTo>
                  <a:pt x="104850" y="75724"/>
                  <a:pt x="105803" y="75057"/>
                  <a:pt x="105898" y="73438"/>
                </a:cubicBezTo>
                <a:cubicBezTo>
                  <a:pt x="106089" y="73057"/>
                  <a:pt x="106184" y="73343"/>
                  <a:pt x="106375" y="72867"/>
                </a:cubicBezTo>
                <a:cubicBezTo>
                  <a:pt x="106755" y="72771"/>
                  <a:pt x="106375" y="73629"/>
                  <a:pt x="106375" y="74010"/>
                </a:cubicBezTo>
                <a:cubicBezTo>
                  <a:pt x="106946" y="73152"/>
                  <a:pt x="106946" y="71438"/>
                  <a:pt x="106089" y="71628"/>
                </a:cubicBezTo>
                <a:cubicBezTo>
                  <a:pt x="106565" y="70485"/>
                  <a:pt x="107136" y="70390"/>
                  <a:pt x="107708" y="70676"/>
                </a:cubicBezTo>
                <a:cubicBezTo>
                  <a:pt x="108279" y="70295"/>
                  <a:pt x="107232" y="70200"/>
                  <a:pt x="107041" y="70104"/>
                </a:cubicBezTo>
                <a:cubicBezTo>
                  <a:pt x="107422" y="69533"/>
                  <a:pt x="107898" y="70200"/>
                  <a:pt x="108279" y="69819"/>
                </a:cubicBezTo>
                <a:cubicBezTo>
                  <a:pt x="108470" y="69057"/>
                  <a:pt x="107708" y="69438"/>
                  <a:pt x="107518" y="69152"/>
                </a:cubicBezTo>
                <a:cubicBezTo>
                  <a:pt x="107518" y="68580"/>
                  <a:pt x="107518" y="67247"/>
                  <a:pt x="108089" y="67533"/>
                </a:cubicBezTo>
                <a:cubicBezTo>
                  <a:pt x="108279" y="66866"/>
                  <a:pt x="107803" y="67152"/>
                  <a:pt x="108089" y="66390"/>
                </a:cubicBezTo>
                <a:cubicBezTo>
                  <a:pt x="108851" y="66009"/>
                  <a:pt x="108089" y="65247"/>
                  <a:pt x="108851" y="65532"/>
                </a:cubicBezTo>
                <a:cubicBezTo>
                  <a:pt x="108946" y="65056"/>
                  <a:pt x="108661" y="65151"/>
                  <a:pt x="108470" y="65056"/>
                </a:cubicBezTo>
                <a:cubicBezTo>
                  <a:pt x="109041" y="62865"/>
                  <a:pt x="109708" y="63913"/>
                  <a:pt x="110375" y="63437"/>
                </a:cubicBezTo>
                <a:cubicBezTo>
                  <a:pt x="110566" y="62675"/>
                  <a:pt x="109708" y="63056"/>
                  <a:pt x="109422" y="62770"/>
                </a:cubicBezTo>
                <a:cubicBezTo>
                  <a:pt x="109137" y="62103"/>
                  <a:pt x="109899" y="61437"/>
                  <a:pt x="109708" y="60675"/>
                </a:cubicBezTo>
                <a:cubicBezTo>
                  <a:pt x="110089" y="59913"/>
                  <a:pt x="109804" y="61151"/>
                  <a:pt x="110184" y="60484"/>
                </a:cubicBezTo>
                <a:cubicBezTo>
                  <a:pt x="110184" y="60008"/>
                  <a:pt x="110375" y="59436"/>
                  <a:pt x="110280" y="59055"/>
                </a:cubicBezTo>
                <a:cubicBezTo>
                  <a:pt x="111042" y="58103"/>
                  <a:pt x="112280" y="58865"/>
                  <a:pt x="110756" y="58103"/>
                </a:cubicBezTo>
                <a:cubicBezTo>
                  <a:pt x="111327" y="57436"/>
                  <a:pt x="111899" y="57912"/>
                  <a:pt x="112470" y="57627"/>
                </a:cubicBezTo>
                <a:cubicBezTo>
                  <a:pt x="112375" y="56865"/>
                  <a:pt x="111137" y="57436"/>
                  <a:pt x="110660" y="57341"/>
                </a:cubicBezTo>
                <a:cubicBezTo>
                  <a:pt x="110375" y="56484"/>
                  <a:pt x="110947" y="55626"/>
                  <a:pt x="111327" y="53817"/>
                </a:cubicBezTo>
                <a:cubicBezTo>
                  <a:pt x="111994" y="53150"/>
                  <a:pt x="112661" y="54102"/>
                  <a:pt x="112661" y="54674"/>
                </a:cubicBezTo>
                <a:lnTo>
                  <a:pt x="112089" y="56293"/>
                </a:lnTo>
                <a:cubicBezTo>
                  <a:pt x="112566" y="56007"/>
                  <a:pt x="112852" y="54960"/>
                  <a:pt x="112852" y="54293"/>
                </a:cubicBezTo>
                <a:cubicBezTo>
                  <a:pt x="113137" y="53626"/>
                  <a:pt x="113423" y="54388"/>
                  <a:pt x="113804" y="53912"/>
                </a:cubicBezTo>
                <a:cubicBezTo>
                  <a:pt x="112661" y="54864"/>
                  <a:pt x="113804" y="48483"/>
                  <a:pt x="115233" y="46578"/>
                </a:cubicBezTo>
                <a:cubicBezTo>
                  <a:pt x="115709" y="46006"/>
                  <a:pt x="115900" y="47340"/>
                  <a:pt x="116471" y="46673"/>
                </a:cubicBezTo>
                <a:cubicBezTo>
                  <a:pt x="116661" y="46387"/>
                  <a:pt x="115804" y="45720"/>
                  <a:pt x="115518" y="45911"/>
                </a:cubicBezTo>
                <a:cubicBezTo>
                  <a:pt x="116185" y="43815"/>
                  <a:pt x="116947" y="43911"/>
                  <a:pt x="117709" y="44101"/>
                </a:cubicBezTo>
                <a:cubicBezTo>
                  <a:pt x="117995" y="43339"/>
                  <a:pt x="117614" y="43244"/>
                  <a:pt x="117233" y="43149"/>
                </a:cubicBezTo>
                <a:cubicBezTo>
                  <a:pt x="117995" y="41244"/>
                  <a:pt x="118852" y="42482"/>
                  <a:pt x="119709" y="42196"/>
                </a:cubicBezTo>
                <a:cubicBezTo>
                  <a:pt x="118852" y="41815"/>
                  <a:pt x="117137" y="41148"/>
                  <a:pt x="118090" y="38672"/>
                </a:cubicBezTo>
                <a:cubicBezTo>
                  <a:pt x="118471" y="38577"/>
                  <a:pt x="118090" y="38100"/>
                  <a:pt x="117900" y="38577"/>
                </a:cubicBezTo>
                <a:cubicBezTo>
                  <a:pt x="117137" y="37910"/>
                  <a:pt x="118090" y="36195"/>
                  <a:pt x="117995" y="35243"/>
                </a:cubicBezTo>
                <a:cubicBezTo>
                  <a:pt x="120281" y="31338"/>
                  <a:pt x="119424" y="29433"/>
                  <a:pt x="119138" y="26670"/>
                </a:cubicBezTo>
                <a:cubicBezTo>
                  <a:pt x="119900" y="25432"/>
                  <a:pt x="120757" y="25527"/>
                  <a:pt x="121614" y="24956"/>
                </a:cubicBezTo>
                <a:cubicBezTo>
                  <a:pt x="121328" y="22003"/>
                  <a:pt x="117423" y="24575"/>
                  <a:pt x="117137" y="21051"/>
                </a:cubicBezTo>
                <a:close/>
                <a:moveTo>
                  <a:pt x="2361" y="17050"/>
                </a:moveTo>
                <a:cubicBezTo>
                  <a:pt x="2552" y="16764"/>
                  <a:pt x="2647" y="14859"/>
                  <a:pt x="3028" y="15907"/>
                </a:cubicBezTo>
                <a:cubicBezTo>
                  <a:pt x="2933" y="15907"/>
                  <a:pt x="2837" y="16002"/>
                  <a:pt x="2933" y="16288"/>
                </a:cubicBezTo>
                <a:cubicBezTo>
                  <a:pt x="3028" y="16383"/>
                  <a:pt x="3219" y="16288"/>
                  <a:pt x="3314" y="16574"/>
                </a:cubicBezTo>
                <a:cubicBezTo>
                  <a:pt x="2743" y="16098"/>
                  <a:pt x="2743" y="18098"/>
                  <a:pt x="2361" y="17050"/>
                </a:cubicBezTo>
                <a:close/>
                <a:moveTo>
                  <a:pt x="1600" y="15336"/>
                </a:moveTo>
                <a:cubicBezTo>
                  <a:pt x="1600" y="13240"/>
                  <a:pt x="3314" y="12478"/>
                  <a:pt x="3886" y="12288"/>
                </a:cubicBezTo>
                <a:cubicBezTo>
                  <a:pt x="3028" y="13812"/>
                  <a:pt x="2552" y="14193"/>
                  <a:pt x="1600" y="15336"/>
                </a:cubicBezTo>
                <a:close/>
                <a:moveTo>
                  <a:pt x="4647" y="61056"/>
                </a:moveTo>
                <a:cubicBezTo>
                  <a:pt x="3981" y="59818"/>
                  <a:pt x="4552" y="60103"/>
                  <a:pt x="4457" y="58960"/>
                </a:cubicBezTo>
                <a:cubicBezTo>
                  <a:pt x="4552" y="59627"/>
                  <a:pt x="4838" y="59341"/>
                  <a:pt x="4838" y="60294"/>
                </a:cubicBezTo>
                <a:cubicBezTo>
                  <a:pt x="4647" y="60294"/>
                  <a:pt x="4838" y="60960"/>
                  <a:pt x="4647" y="61056"/>
                </a:cubicBezTo>
                <a:close/>
                <a:moveTo>
                  <a:pt x="4076" y="56865"/>
                </a:moveTo>
                <a:cubicBezTo>
                  <a:pt x="4457" y="56770"/>
                  <a:pt x="4743" y="57246"/>
                  <a:pt x="4933" y="58198"/>
                </a:cubicBezTo>
                <a:cubicBezTo>
                  <a:pt x="4552" y="58008"/>
                  <a:pt x="4171" y="57817"/>
                  <a:pt x="4076" y="56865"/>
                </a:cubicBezTo>
                <a:close/>
                <a:moveTo>
                  <a:pt x="5029" y="56388"/>
                </a:moveTo>
                <a:lnTo>
                  <a:pt x="4362" y="56484"/>
                </a:lnTo>
                <a:cubicBezTo>
                  <a:pt x="4171" y="55531"/>
                  <a:pt x="5029" y="55245"/>
                  <a:pt x="5124" y="55722"/>
                </a:cubicBezTo>
                <a:cubicBezTo>
                  <a:pt x="5029" y="55722"/>
                  <a:pt x="5029" y="56007"/>
                  <a:pt x="5029" y="56388"/>
                </a:cubicBezTo>
                <a:close/>
                <a:moveTo>
                  <a:pt x="19602" y="7716"/>
                </a:moveTo>
                <a:cubicBezTo>
                  <a:pt x="19125" y="8001"/>
                  <a:pt x="19030" y="7430"/>
                  <a:pt x="18649" y="7430"/>
                </a:cubicBezTo>
                <a:cubicBezTo>
                  <a:pt x="16363" y="7335"/>
                  <a:pt x="18459" y="7335"/>
                  <a:pt x="19221" y="6668"/>
                </a:cubicBezTo>
                <a:cubicBezTo>
                  <a:pt x="18840" y="5906"/>
                  <a:pt x="17506" y="7716"/>
                  <a:pt x="17030" y="5715"/>
                </a:cubicBezTo>
                <a:cubicBezTo>
                  <a:pt x="18935" y="5906"/>
                  <a:pt x="19602" y="5239"/>
                  <a:pt x="20650" y="6954"/>
                </a:cubicBezTo>
                <a:cubicBezTo>
                  <a:pt x="21030" y="6096"/>
                  <a:pt x="21887" y="6001"/>
                  <a:pt x="22459" y="6954"/>
                </a:cubicBezTo>
                <a:cubicBezTo>
                  <a:pt x="21126" y="8001"/>
                  <a:pt x="19411" y="6096"/>
                  <a:pt x="19602" y="7716"/>
                </a:cubicBezTo>
                <a:close/>
                <a:moveTo>
                  <a:pt x="36842" y="5906"/>
                </a:moveTo>
                <a:cubicBezTo>
                  <a:pt x="37413" y="5525"/>
                  <a:pt x="38938" y="5811"/>
                  <a:pt x="39223" y="6382"/>
                </a:cubicBezTo>
                <a:cubicBezTo>
                  <a:pt x="38175" y="6192"/>
                  <a:pt x="37604" y="6858"/>
                  <a:pt x="36842" y="5906"/>
                </a:cubicBezTo>
                <a:close/>
                <a:moveTo>
                  <a:pt x="41509" y="6382"/>
                </a:moveTo>
                <a:cubicBezTo>
                  <a:pt x="42271" y="6668"/>
                  <a:pt x="43605" y="5811"/>
                  <a:pt x="43700" y="7144"/>
                </a:cubicBezTo>
                <a:cubicBezTo>
                  <a:pt x="42938" y="6192"/>
                  <a:pt x="41700" y="7906"/>
                  <a:pt x="41509" y="6382"/>
                </a:cubicBezTo>
                <a:close/>
                <a:moveTo>
                  <a:pt x="43509" y="80868"/>
                </a:moveTo>
                <a:cubicBezTo>
                  <a:pt x="44176" y="80296"/>
                  <a:pt x="44462" y="80772"/>
                  <a:pt x="44843" y="80963"/>
                </a:cubicBezTo>
                <a:cubicBezTo>
                  <a:pt x="44272" y="81534"/>
                  <a:pt x="43795" y="81153"/>
                  <a:pt x="43509" y="80868"/>
                </a:cubicBezTo>
                <a:close/>
                <a:moveTo>
                  <a:pt x="48843" y="82392"/>
                </a:moveTo>
                <a:cubicBezTo>
                  <a:pt x="48558" y="81820"/>
                  <a:pt x="47605" y="82963"/>
                  <a:pt x="47510" y="81534"/>
                </a:cubicBezTo>
                <a:cubicBezTo>
                  <a:pt x="48177" y="80963"/>
                  <a:pt x="48558" y="81249"/>
                  <a:pt x="48843" y="82392"/>
                </a:cubicBezTo>
                <a:close/>
                <a:moveTo>
                  <a:pt x="46843" y="82963"/>
                </a:moveTo>
                <a:lnTo>
                  <a:pt x="45891" y="82868"/>
                </a:lnTo>
                <a:cubicBezTo>
                  <a:pt x="45605" y="82963"/>
                  <a:pt x="44843" y="82677"/>
                  <a:pt x="45414" y="82487"/>
                </a:cubicBezTo>
                <a:cubicBezTo>
                  <a:pt x="47129" y="82011"/>
                  <a:pt x="48748" y="84201"/>
                  <a:pt x="49986" y="82868"/>
                </a:cubicBezTo>
                <a:cubicBezTo>
                  <a:pt x="49796" y="82677"/>
                  <a:pt x="49319" y="83249"/>
                  <a:pt x="49415" y="82487"/>
                </a:cubicBezTo>
                <a:cubicBezTo>
                  <a:pt x="50844" y="83058"/>
                  <a:pt x="51987" y="82963"/>
                  <a:pt x="52749" y="84297"/>
                </a:cubicBezTo>
                <a:cubicBezTo>
                  <a:pt x="50558" y="83916"/>
                  <a:pt x="48843" y="84011"/>
                  <a:pt x="46843" y="82963"/>
                </a:cubicBezTo>
                <a:close/>
                <a:moveTo>
                  <a:pt x="75799" y="10383"/>
                </a:moveTo>
                <a:cubicBezTo>
                  <a:pt x="76371" y="10478"/>
                  <a:pt x="77609" y="10954"/>
                  <a:pt x="77418" y="11335"/>
                </a:cubicBezTo>
                <a:cubicBezTo>
                  <a:pt x="76561" y="10954"/>
                  <a:pt x="76085" y="11526"/>
                  <a:pt x="75799" y="10383"/>
                </a:cubicBezTo>
                <a:close/>
                <a:moveTo>
                  <a:pt x="79514" y="11430"/>
                </a:moveTo>
                <a:cubicBezTo>
                  <a:pt x="80276" y="10954"/>
                  <a:pt x="81324" y="11621"/>
                  <a:pt x="81800" y="12193"/>
                </a:cubicBezTo>
                <a:cubicBezTo>
                  <a:pt x="81038" y="12383"/>
                  <a:pt x="80181" y="12097"/>
                  <a:pt x="79514" y="11430"/>
                </a:cubicBezTo>
                <a:close/>
                <a:moveTo>
                  <a:pt x="101041" y="16955"/>
                </a:moveTo>
                <a:cubicBezTo>
                  <a:pt x="102184" y="16098"/>
                  <a:pt x="104755" y="19336"/>
                  <a:pt x="105422" y="18574"/>
                </a:cubicBezTo>
                <a:cubicBezTo>
                  <a:pt x="104565" y="19527"/>
                  <a:pt x="101517" y="16669"/>
                  <a:pt x="101041" y="16955"/>
                </a:cubicBezTo>
                <a:close/>
              </a:path>
            </a:pathLst>
          </a:custGeom>
          <a:solidFill>
            <a:srgbClr val="237E85"/>
          </a:solidFill>
          <a:ln w="9525" cap="flat">
            <a:noFill/>
            <a:prstDash val="solid"/>
            <a:miter/>
          </a:ln>
        </p:spPr>
        <p:txBody>
          <a:bodyPr rtlCol="0" anchor="ctr"/>
          <a:lstStyle/>
          <a:p>
            <a:endParaRPr lang="en-US"/>
          </a:p>
        </p:txBody>
      </p:sp>
      <p:sp>
        <p:nvSpPr>
          <p:cNvPr id="1155" name="צורה חופשית: צורה 1128">
            <a:extLst>
              <a:ext uri="{FF2B5EF4-FFF2-40B4-BE49-F238E27FC236}">
                <a16:creationId xmlns:a16="http://schemas.microsoft.com/office/drawing/2014/main" id="{8BC7EF4C-04D3-417C-9F5A-CE7CCA0ED2A8}"/>
              </a:ext>
            </a:extLst>
          </p:cNvPr>
          <p:cNvSpPr/>
          <p:nvPr userDrawn="1"/>
        </p:nvSpPr>
        <p:spPr>
          <a:xfrm>
            <a:off x="5338580" y="335352"/>
            <a:ext cx="1800" cy="1032"/>
          </a:xfrm>
          <a:custGeom>
            <a:avLst/>
            <a:gdLst>
              <a:gd name="connsiteX0" fmla="*/ 86 w 1800"/>
              <a:gd name="connsiteY0" fmla="*/ 23 h 1032"/>
              <a:gd name="connsiteX1" fmla="*/ 1801 w 1800"/>
              <a:gd name="connsiteY1" fmla="*/ 880 h 1032"/>
              <a:gd name="connsiteX2" fmla="*/ 86 w 1800"/>
              <a:gd name="connsiteY2" fmla="*/ 23 h 1032"/>
            </a:gdLst>
            <a:ahLst/>
            <a:cxnLst>
              <a:cxn ang="0">
                <a:pos x="connsiteX0" y="connsiteY0"/>
              </a:cxn>
              <a:cxn ang="0">
                <a:pos x="connsiteX1" y="connsiteY1"/>
              </a:cxn>
              <a:cxn ang="0">
                <a:pos x="connsiteX2" y="connsiteY2"/>
              </a:cxn>
            </a:cxnLst>
            <a:rect l="l" t="t" r="r" b="b"/>
            <a:pathLst>
              <a:path w="1800" h="1032">
                <a:moveTo>
                  <a:pt x="86" y="23"/>
                </a:moveTo>
                <a:cubicBezTo>
                  <a:pt x="-390" y="1451"/>
                  <a:pt x="1229" y="975"/>
                  <a:pt x="1801" y="880"/>
                </a:cubicBezTo>
                <a:cubicBezTo>
                  <a:pt x="1325" y="118"/>
                  <a:pt x="468" y="-73"/>
                  <a:pt x="86" y="23"/>
                </a:cubicBezTo>
                <a:close/>
              </a:path>
            </a:pathLst>
          </a:custGeom>
          <a:solidFill>
            <a:srgbClr val="237E85"/>
          </a:solidFill>
          <a:ln w="9525" cap="flat">
            <a:noFill/>
            <a:prstDash val="solid"/>
            <a:miter/>
          </a:ln>
        </p:spPr>
        <p:txBody>
          <a:bodyPr rtlCol="0" anchor="ctr"/>
          <a:lstStyle/>
          <a:p>
            <a:endParaRPr lang="en-US"/>
          </a:p>
        </p:txBody>
      </p:sp>
      <p:sp>
        <p:nvSpPr>
          <p:cNvPr id="1156" name="צורה חופשית: צורה 1129">
            <a:extLst>
              <a:ext uri="{FF2B5EF4-FFF2-40B4-BE49-F238E27FC236}">
                <a16:creationId xmlns:a16="http://schemas.microsoft.com/office/drawing/2014/main" id="{F5A6EA28-CBE6-4DE7-93DA-0200578C087D}"/>
              </a:ext>
            </a:extLst>
          </p:cNvPr>
          <p:cNvSpPr/>
          <p:nvPr userDrawn="1"/>
        </p:nvSpPr>
        <p:spPr>
          <a:xfrm>
            <a:off x="5342667" y="192545"/>
            <a:ext cx="118205" cy="97975"/>
          </a:xfrm>
          <a:custGeom>
            <a:avLst/>
            <a:gdLst>
              <a:gd name="connsiteX0" fmla="*/ 118206 w 118205"/>
              <a:gd name="connsiteY0" fmla="*/ 42150 h 97975"/>
              <a:gd name="connsiteX1" fmla="*/ 116015 w 118205"/>
              <a:gd name="connsiteY1" fmla="*/ 39102 h 97975"/>
              <a:gd name="connsiteX2" fmla="*/ 115920 w 118205"/>
              <a:gd name="connsiteY2" fmla="*/ 39102 h 97975"/>
              <a:gd name="connsiteX3" fmla="*/ 115253 w 118205"/>
              <a:gd name="connsiteY3" fmla="*/ 35864 h 97975"/>
              <a:gd name="connsiteX4" fmla="*/ 114586 w 118205"/>
              <a:gd name="connsiteY4" fmla="*/ 27291 h 97975"/>
              <a:gd name="connsiteX5" fmla="*/ 116300 w 118205"/>
              <a:gd name="connsiteY5" fmla="*/ 25005 h 97975"/>
              <a:gd name="connsiteX6" fmla="*/ 111919 w 118205"/>
              <a:gd name="connsiteY6" fmla="*/ 22053 h 97975"/>
              <a:gd name="connsiteX7" fmla="*/ 104775 w 118205"/>
              <a:gd name="connsiteY7" fmla="*/ 20243 h 97975"/>
              <a:gd name="connsiteX8" fmla="*/ 105061 w 118205"/>
              <a:gd name="connsiteY8" fmla="*/ 19957 h 97975"/>
              <a:gd name="connsiteX9" fmla="*/ 90869 w 118205"/>
              <a:gd name="connsiteY9" fmla="*/ 19576 h 97975"/>
              <a:gd name="connsiteX10" fmla="*/ 91440 w 118205"/>
              <a:gd name="connsiteY10" fmla="*/ 20052 h 97975"/>
              <a:gd name="connsiteX11" fmla="*/ 90107 w 118205"/>
              <a:gd name="connsiteY11" fmla="*/ 19862 h 97975"/>
              <a:gd name="connsiteX12" fmla="*/ 84677 w 118205"/>
              <a:gd name="connsiteY12" fmla="*/ 18719 h 97975"/>
              <a:gd name="connsiteX13" fmla="*/ 85154 w 118205"/>
              <a:gd name="connsiteY13" fmla="*/ 18052 h 97975"/>
              <a:gd name="connsiteX14" fmla="*/ 68199 w 118205"/>
              <a:gd name="connsiteY14" fmla="*/ 12909 h 97975"/>
              <a:gd name="connsiteX15" fmla="*/ 68104 w 118205"/>
              <a:gd name="connsiteY15" fmla="*/ 13575 h 97975"/>
              <a:gd name="connsiteX16" fmla="*/ 64961 w 118205"/>
              <a:gd name="connsiteY16" fmla="*/ 12337 h 97975"/>
              <a:gd name="connsiteX17" fmla="*/ 72200 w 118205"/>
              <a:gd name="connsiteY17" fmla="*/ 15671 h 97975"/>
              <a:gd name="connsiteX18" fmla="*/ 65913 w 118205"/>
              <a:gd name="connsiteY18" fmla="*/ 15385 h 97975"/>
              <a:gd name="connsiteX19" fmla="*/ 70104 w 118205"/>
              <a:gd name="connsiteY19" fmla="*/ 16814 h 97975"/>
              <a:gd name="connsiteX20" fmla="*/ 63246 w 118205"/>
              <a:gd name="connsiteY20" fmla="*/ 16052 h 97975"/>
              <a:gd name="connsiteX21" fmla="*/ 65532 w 118205"/>
              <a:gd name="connsiteY21" fmla="*/ 16052 h 97975"/>
              <a:gd name="connsiteX22" fmla="*/ 63628 w 118205"/>
              <a:gd name="connsiteY22" fmla="*/ 14623 h 97975"/>
              <a:gd name="connsiteX23" fmla="*/ 46197 w 118205"/>
              <a:gd name="connsiteY23" fmla="*/ 10242 h 97975"/>
              <a:gd name="connsiteX24" fmla="*/ 45149 w 118205"/>
              <a:gd name="connsiteY24" fmla="*/ 9289 h 97975"/>
              <a:gd name="connsiteX25" fmla="*/ 30385 w 118205"/>
              <a:gd name="connsiteY25" fmla="*/ 6527 h 97975"/>
              <a:gd name="connsiteX26" fmla="*/ 30766 w 118205"/>
              <a:gd name="connsiteY26" fmla="*/ 6241 h 97975"/>
              <a:gd name="connsiteX27" fmla="*/ 26861 w 118205"/>
              <a:gd name="connsiteY27" fmla="*/ 4241 h 97975"/>
              <a:gd name="connsiteX28" fmla="*/ 28194 w 118205"/>
              <a:gd name="connsiteY28" fmla="*/ 3860 h 97975"/>
              <a:gd name="connsiteX29" fmla="*/ 26099 w 118205"/>
              <a:gd name="connsiteY29" fmla="*/ 3384 h 97975"/>
              <a:gd name="connsiteX30" fmla="*/ 26670 w 118205"/>
              <a:gd name="connsiteY30" fmla="*/ 3193 h 97975"/>
              <a:gd name="connsiteX31" fmla="*/ 25432 w 118205"/>
              <a:gd name="connsiteY31" fmla="*/ 1098 h 97975"/>
              <a:gd name="connsiteX32" fmla="*/ 25813 w 118205"/>
              <a:gd name="connsiteY32" fmla="*/ 431 h 97975"/>
              <a:gd name="connsiteX33" fmla="*/ 25051 w 118205"/>
              <a:gd name="connsiteY33" fmla="*/ 240 h 97975"/>
              <a:gd name="connsiteX34" fmla="*/ 26099 w 118205"/>
              <a:gd name="connsiteY34" fmla="*/ 2622 h 97975"/>
              <a:gd name="connsiteX35" fmla="*/ 23527 w 118205"/>
              <a:gd name="connsiteY35" fmla="*/ 3860 h 97975"/>
              <a:gd name="connsiteX36" fmla="*/ 27242 w 118205"/>
              <a:gd name="connsiteY36" fmla="*/ 5860 h 97975"/>
              <a:gd name="connsiteX37" fmla="*/ 26861 w 118205"/>
              <a:gd name="connsiteY37" fmla="*/ 6527 h 97975"/>
              <a:gd name="connsiteX38" fmla="*/ 27432 w 118205"/>
              <a:gd name="connsiteY38" fmla="*/ 6336 h 97975"/>
              <a:gd name="connsiteX39" fmla="*/ 27337 w 118205"/>
              <a:gd name="connsiteY39" fmla="*/ 8146 h 97975"/>
              <a:gd name="connsiteX40" fmla="*/ 21241 w 118205"/>
              <a:gd name="connsiteY40" fmla="*/ 5289 h 97975"/>
              <a:gd name="connsiteX41" fmla="*/ 22479 w 118205"/>
              <a:gd name="connsiteY41" fmla="*/ 6336 h 97975"/>
              <a:gd name="connsiteX42" fmla="*/ 22003 w 118205"/>
              <a:gd name="connsiteY42" fmla="*/ 6622 h 97975"/>
              <a:gd name="connsiteX43" fmla="*/ 25051 w 118205"/>
              <a:gd name="connsiteY43" fmla="*/ 8051 h 97975"/>
              <a:gd name="connsiteX44" fmla="*/ 20670 w 118205"/>
              <a:gd name="connsiteY44" fmla="*/ 7003 h 97975"/>
              <a:gd name="connsiteX45" fmla="*/ 21146 w 118205"/>
              <a:gd name="connsiteY45" fmla="*/ 6717 h 97975"/>
              <a:gd name="connsiteX46" fmla="*/ 19050 w 118205"/>
              <a:gd name="connsiteY46" fmla="*/ 6908 h 97975"/>
              <a:gd name="connsiteX47" fmla="*/ 20194 w 118205"/>
              <a:gd name="connsiteY47" fmla="*/ 7194 h 97975"/>
              <a:gd name="connsiteX48" fmla="*/ 19145 w 118205"/>
              <a:gd name="connsiteY48" fmla="*/ 7670 h 97975"/>
              <a:gd name="connsiteX49" fmla="*/ 16669 w 118205"/>
              <a:gd name="connsiteY49" fmla="*/ 8908 h 97975"/>
              <a:gd name="connsiteX50" fmla="*/ 17431 w 118205"/>
              <a:gd name="connsiteY50" fmla="*/ 8051 h 97975"/>
              <a:gd name="connsiteX51" fmla="*/ 18479 w 118205"/>
              <a:gd name="connsiteY51" fmla="*/ 8718 h 97975"/>
              <a:gd name="connsiteX52" fmla="*/ 18288 w 118205"/>
              <a:gd name="connsiteY52" fmla="*/ 7956 h 97975"/>
              <a:gd name="connsiteX53" fmla="*/ 18669 w 118205"/>
              <a:gd name="connsiteY53" fmla="*/ 7670 h 97975"/>
              <a:gd name="connsiteX54" fmla="*/ 16288 w 118205"/>
              <a:gd name="connsiteY54" fmla="*/ 7765 h 97975"/>
              <a:gd name="connsiteX55" fmla="*/ 16288 w 118205"/>
              <a:gd name="connsiteY55" fmla="*/ 9575 h 97975"/>
              <a:gd name="connsiteX56" fmla="*/ 12668 w 118205"/>
              <a:gd name="connsiteY56" fmla="*/ 15957 h 97975"/>
              <a:gd name="connsiteX57" fmla="*/ 15526 w 118205"/>
              <a:gd name="connsiteY57" fmla="*/ 12718 h 97975"/>
              <a:gd name="connsiteX58" fmla="*/ 13335 w 118205"/>
              <a:gd name="connsiteY58" fmla="*/ 16528 h 97975"/>
              <a:gd name="connsiteX59" fmla="*/ 13431 w 118205"/>
              <a:gd name="connsiteY59" fmla="*/ 17290 h 97975"/>
              <a:gd name="connsiteX60" fmla="*/ 14193 w 118205"/>
              <a:gd name="connsiteY60" fmla="*/ 17100 h 97975"/>
              <a:gd name="connsiteX61" fmla="*/ 15050 w 118205"/>
              <a:gd name="connsiteY61" fmla="*/ 15861 h 97975"/>
              <a:gd name="connsiteX62" fmla="*/ 13526 w 118205"/>
              <a:gd name="connsiteY62" fmla="*/ 18052 h 97975"/>
              <a:gd name="connsiteX63" fmla="*/ 13240 w 118205"/>
              <a:gd name="connsiteY63" fmla="*/ 20529 h 97975"/>
              <a:gd name="connsiteX64" fmla="*/ 14859 w 118205"/>
              <a:gd name="connsiteY64" fmla="*/ 18052 h 97975"/>
              <a:gd name="connsiteX65" fmla="*/ 13907 w 118205"/>
              <a:gd name="connsiteY65" fmla="*/ 20719 h 97975"/>
              <a:gd name="connsiteX66" fmla="*/ 13240 w 118205"/>
              <a:gd name="connsiteY66" fmla="*/ 20529 h 97975"/>
              <a:gd name="connsiteX67" fmla="*/ 11525 w 118205"/>
              <a:gd name="connsiteY67" fmla="*/ 24053 h 97975"/>
              <a:gd name="connsiteX68" fmla="*/ 10859 w 118205"/>
              <a:gd name="connsiteY68" fmla="*/ 26053 h 97975"/>
              <a:gd name="connsiteX69" fmla="*/ 11145 w 118205"/>
              <a:gd name="connsiteY69" fmla="*/ 27196 h 97975"/>
              <a:gd name="connsiteX70" fmla="*/ 9240 w 118205"/>
              <a:gd name="connsiteY70" fmla="*/ 31101 h 97975"/>
              <a:gd name="connsiteX71" fmla="*/ 9620 w 118205"/>
              <a:gd name="connsiteY71" fmla="*/ 31959 h 97975"/>
              <a:gd name="connsiteX72" fmla="*/ 8477 w 118205"/>
              <a:gd name="connsiteY72" fmla="*/ 34911 h 97975"/>
              <a:gd name="connsiteX73" fmla="*/ 9240 w 118205"/>
              <a:gd name="connsiteY73" fmla="*/ 35864 h 97975"/>
              <a:gd name="connsiteX74" fmla="*/ 8001 w 118205"/>
              <a:gd name="connsiteY74" fmla="*/ 37388 h 97975"/>
              <a:gd name="connsiteX75" fmla="*/ 7049 w 118205"/>
              <a:gd name="connsiteY75" fmla="*/ 40055 h 97975"/>
              <a:gd name="connsiteX76" fmla="*/ 6001 w 118205"/>
              <a:gd name="connsiteY76" fmla="*/ 39769 h 97975"/>
              <a:gd name="connsiteX77" fmla="*/ 6668 w 118205"/>
              <a:gd name="connsiteY77" fmla="*/ 40626 h 97975"/>
              <a:gd name="connsiteX78" fmla="*/ 5525 w 118205"/>
              <a:gd name="connsiteY78" fmla="*/ 41769 h 97975"/>
              <a:gd name="connsiteX79" fmla="*/ 5906 w 118205"/>
              <a:gd name="connsiteY79" fmla="*/ 43293 h 97975"/>
              <a:gd name="connsiteX80" fmla="*/ 1905 w 118205"/>
              <a:gd name="connsiteY80" fmla="*/ 51390 h 97975"/>
              <a:gd name="connsiteX81" fmla="*/ 1144 w 118205"/>
              <a:gd name="connsiteY81" fmla="*/ 53390 h 97975"/>
              <a:gd name="connsiteX82" fmla="*/ 2096 w 118205"/>
              <a:gd name="connsiteY82" fmla="*/ 53580 h 97975"/>
              <a:gd name="connsiteX83" fmla="*/ 1238 w 118205"/>
              <a:gd name="connsiteY83" fmla="*/ 54819 h 97975"/>
              <a:gd name="connsiteX84" fmla="*/ 2000 w 118205"/>
              <a:gd name="connsiteY84" fmla="*/ 54628 h 97975"/>
              <a:gd name="connsiteX85" fmla="*/ 2000 w 118205"/>
              <a:gd name="connsiteY85" fmla="*/ 56819 h 97975"/>
              <a:gd name="connsiteX86" fmla="*/ 3620 w 118205"/>
              <a:gd name="connsiteY86" fmla="*/ 59772 h 97975"/>
              <a:gd name="connsiteX87" fmla="*/ 2667 w 118205"/>
              <a:gd name="connsiteY87" fmla="*/ 60629 h 97975"/>
              <a:gd name="connsiteX88" fmla="*/ 2858 w 118205"/>
              <a:gd name="connsiteY88" fmla="*/ 59962 h 97975"/>
              <a:gd name="connsiteX89" fmla="*/ 1715 w 118205"/>
              <a:gd name="connsiteY89" fmla="*/ 62248 h 97975"/>
              <a:gd name="connsiteX90" fmla="*/ 571 w 118205"/>
              <a:gd name="connsiteY90" fmla="*/ 62724 h 97975"/>
              <a:gd name="connsiteX91" fmla="*/ 1429 w 118205"/>
              <a:gd name="connsiteY91" fmla="*/ 62915 h 97975"/>
              <a:gd name="connsiteX92" fmla="*/ 1429 w 118205"/>
              <a:gd name="connsiteY92" fmla="*/ 64725 h 97975"/>
              <a:gd name="connsiteX93" fmla="*/ 762 w 118205"/>
              <a:gd name="connsiteY93" fmla="*/ 66725 h 97975"/>
              <a:gd name="connsiteX94" fmla="*/ 0 w 118205"/>
              <a:gd name="connsiteY94" fmla="*/ 67296 h 97975"/>
              <a:gd name="connsiteX95" fmla="*/ 2286 w 118205"/>
              <a:gd name="connsiteY95" fmla="*/ 67868 h 97975"/>
              <a:gd name="connsiteX96" fmla="*/ 2286 w 118205"/>
              <a:gd name="connsiteY96" fmla="*/ 68630 h 97975"/>
              <a:gd name="connsiteX97" fmla="*/ 1715 w 118205"/>
              <a:gd name="connsiteY97" fmla="*/ 70344 h 97975"/>
              <a:gd name="connsiteX98" fmla="*/ 2096 w 118205"/>
              <a:gd name="connsiteY98" fmla="*/ 71202 h 97975"/>
              <a:gd name="connsiteX99" fmla="*/ 1144 w 118205"/>
              <a:gd name="connsiteY99" fmla="*/ 72821 h 97975"/>
              <a:gd name="connsiteX100" fmla="*/ 3906 w 118205"/>
              <a:gd name="connsiteY100" fmla="*/ 72059 h 97975"/>
              <a:gd name="connsiteX101" fmla="*/ 3715 w 118205"/>
              <a:gd name="connsiteY101" fmla="*/ 70916 h 97975"/>
              <a:gd name="connsiteX102" fmla="*/ 6858 w 118205"/>
              <a:gd name="connsiteY102" fmla="*/ 76345 h 97975"/>
              <a:gd name="connsiteX103" fmla="*/ 7715 w 118205"/>
              <a:gd name="connsiteY103" fmla="*/ 77964 h 97975"/>
              <a:gd name="connsiteX104" fmla="*/ 11430 w 118205"/>
              <a:gd name="connsiteY104" fmla="*/ 78822 h 97975"/>
              <a:gd name="connsiteX105" fmla="*/ 9716 w 118205"/>
              <a:gd name="connsiteY105" fmla="*/ 79869 h 97975"/>
              <a:gd name="connsiteX106" fmla="*/ 12192 w 118205"/>
              <a:gd name="connsiteY106" fmla="*/ 81489 h 97975"/>
              <a:gd name="connsiteX107" fmla="*/ 12764 w 118205"/>
              <a:gd name="connsiteY107" fmla="*/ 80917 h 97975"/>
              <a:gd name="connsiteX108" fmla="*/ 12383 w 118205"/>
              <a:gd name="connsiteY108" fmla="*/ 81203 h 97975"/>
              <a:gd name="connsiteX109" fmla="*/ 23718 w 118205"/>
              <a:gd name="connsiteY109" fmla="*/ 83394 h 97975"/>
              <a:gd name="connsiteX110" fmla="*/ 23813 w 118205"/>
              <a:gd name="connsiteY110" fmla="*/ 82346 h 97975"/>
              <a:gd name="connsiteX111" fmla="*/ 24194 w 118205"/>
              <a:gd name="connsiteY111" fmla="*/ 83203 h 97975"/>
              <a:gd name="connsiteX112" fmla="*/ 26099 w 118205"/>
              <a:gd name="connsiteY112" fmla="*/ 84727 h 97975"/>
              <a:gd name="connsiteX113" fmla="*/ 26765 w 118205"/>
              <a:gd name="connsiteY113" fmla="*/ 83108 h 97975"/>
              <a:gd name="connsiteX114" fmla="*/ 28670 w 118205"/>
              <a:gd name="connsiteY114" fmla="*/ 84251 h 97975"/>
              <a:gd name="connsiteX115" fmla="*/ 27909 w 118205"/>
              <a:gd name="connsiteY115" fmla="*/ 83394 h 97975"/>
              <a:gd name="connsiteX116" fmla="*/ 29337 w 118205"/>
              <a:gd name="connsiteY116" fmla="*/ 83679 h 97975"/>
              <a:gd name="connsiteX117" fmla="*/ 28861 w 118205"/>
              <a:gd name="connsiteY117" fmla="*/ 83965 h 97975"/>
              <a:gd name="connsiteX118" fmla="*/ 29623 w 118205"/>
              <a:gd name="connsiteY118" fmla="*/ 84441 h 97975"/>
              <a:gd name="connsiteX119" fmla="*/ 29623 w 118205"/>
              <a:gd name="connsiteY119" fmla="*/ 83679 h 97975"/>
              <a:gd name="connsiteX120" fmla="*/ 33147 w 118205"/>
              <a:gd name="connsiteY120" fmla="*/ 84727 h 97975"/>
              <a:gd name="connsiteX121" fmla="*/ 32957 w 118205"/>
              <a:gd name="connsiteY121" fmla="*/ 85775 h 97975"/>
              <a:gd name="connsiteX122" fmla="*/ 34386 w 118205"/>
              <a:gd name="connsiteY122" fmla="*/ 86061 h 97975"/>
              <a:gd name="connsiteX123" fmla="*/ 33338 w 118205"/>
              <a:gd name="connsiteY123" fmla="*/ 85108 h 97975"/>
              <a:gd name="connsiteX124" fmla="*/ 36672 w 118205"/>
              <a:gd name="connsiteY124" fmla="*/ 85775 h 97975"/>
              <a:gd name="connsiteX125" fmla="*/ 35243 w 118205"/>
              <a:gd name="connsiteY125" fmla="*/ 86251 h 97975"/>
              <a:gd name="connsiteX126" fmla="*/ 37719 w 118205"/>
              <a:gd name="connsiteY126" fmla="*/ 87108 h 97975"/>
              <a:gd name="connsiteX127" fmla="*/ 38671 w 118205"/>
              <a:gd name="connsiteY127" fmla="*/ 86632 h 97975"/>
              <a:gd name="connsiteX128" fmla="*/ 38577 w 118205"/>
              <a:gd name="connsiteY128" fmla="*/ 87680 h 97975"/>
              <a:gd name="connsiteX129" fmla="*/ 41529 w 118205"/>
              <a:gd name="connsiteY129" fmla="*/ 88632 h 97975"/>
              <a:gd name="connsiteX130" fmla="*/ 40672 w 118205"/>
              <a:gd name="connsiteY130" fmla="*/ 87775 h 97975"/>
              <a:gd name="connsiteX131" fmla="*/ 43053 w 118205"/>
              <a:gd name="connsiteY131" fmla="*/ 88537 h 97975"/>
              <a:gd name="connsiteX132" fmla="*/ 41720 w 118205"/>
              <a:gd name="connsiteY132" fmla="*/ 89394 h 97975"/>
              <a:gd name="connsiteX133" fmla="*/ 42482 w 118205"/>
              <a:gd name="connsiteY133" fmla="*/ 90252 h 97975"/>
              <a:gd name="connsiteX134" fmla="*/ 42577 w 118205"/>
              <a:gd name="connsiteY134" fmla="*/ 89204 h 97975"/>
              <a:gd name="connsiteX135" fmla="*/ 53436 w 118205"/>
              <a:gd name="connsiteY135" fmla="*/ 92919 h 97975"/>
              <a:gd name="connsiteX136" fmla="*/ 53245 w 118205"/>
              <a:gd name="connsiteY136" fmla="*/ 92538 h 97975"/>
              <a:gd name="connsiteX137" fmla="*/ 66485 w 118205"/>
              <a:gd name="connsiteY137" fmla="*/ 94633 h 97975"/>
              <a:gd name="connsiteX138" fmla="*/ 65627 w 118205"/>
              <a:gd name="connsiteY138" fmla="*/ 95205 h 97975"/>
              <a:gd name="connsiteX139" fmla="*/ 68485 w 118205"/>
              <a:gd name="connsiteY139" fmla="*/ 95300 h 97975"/>
              <a:gd name="connsiteX140" fmla="*/ 68485 w 118205"/>
              <a:gd name="connsiteY140" fmla="*/ 96348 h 97975"/>
              <a:gd name="connsiteX141" fmla="*/ 70485 w 118205"/>
              <a:gd name="connsiteY141" fmla="*/ 96633 h 97975"/>
              <a:gd name="connsiteX142" fmla="*/ 69818 w 118205"/>
              <a:gd name="connsiteY142" fmla="*/ 95871 h 97975"/>
              <a:gd name="connsiteX143" fmla="*/ 86678 w 118205"/>
              <a:gd name="connsiteY143" fmla="*/ 97491 h 97975"/>
              <a:gd name="connsiteX144" fmla="*/ 86296 w 118205"/>
              <a:gd name="connsiteY144" fmla="*/ 97776 h 97975"/>
              <a:gd name="connsiteX145" fmla="*/ 99060 w 118205"/>
              <a:gd name="connsiteY145" fmla="*/ 95776 h 97975"/>
              <a:gd name="connsiteX146" fmla="*/ 99822 w 118205"/>
              <a:gd name="connsiteY146" fmla="*/ 96919 h 97975"/>
              <a:gd name="connsiteX147" fmla="*/ 99632 w 118205"/>
              <a:gd name="connsiteY147" fmla="*/ 97586 h 97975"/>
              <a:gd name="connsiteX148" fmla="*/ 100870 w 118205"/>
              <a:gd name="connsiteY148" fmla="*/ 97014 h 97975"/>
              <a:gd name="connsiteX149" fmla="*/ 99536 w 118205"/>
              <a:gd name="connsiteY149" fmla="*/ 95490 h 97975"/>
              <a:gd name="connsiteX150" fmla="*/ 106204 w 118205"/>
              <a:gd name="connsiteY150" fmla="*/ 94824 h 97975"/>
              <a:gd name="connsiteX151" fmla="*/ 107918 w 118205"/>
              <a:gd name="connsiteY151" fmla="*/ 93966 h 97975"/>
              <a:gd name="connsiteX152" fmla="*/ 106585 w 118205"/>
              <a:gd name="connsiteY152" fmla="*/ 92728 h 97975"/>
              <a:gd name="connsiteX153" fmla="*/ 109633 w 118205"/>
              <a:gd name="connsiteY153" fmla="*/ 93014 h 97975"/>
              <a:gd name="connsiteX154" fmla="*/ 109633 w 118205"/>
              <a:gd name="connsiteY154" fmla="*/ 92633 h 97975"/>
              <a:gd name="connsiteX155" fmla="*/ 109919 w 118205"/>
              <a:gd name="connsiteY155" fmla="*/ 92347 h 97975"/>
              <a:gd name="connsiteX156" fmla="*/ 109252 w 118205"/>
              <a:gd name="connsiteY156" fmla="*/ 91966 h 97975"/>
              <a:gd name="connsiteX157" fmla="*/ 110014 w 118205"/>
              <a:gd name="connsiteY157" fmla="*/ 91680 h 97975"/>
              <a:gd name="connsiteX158" fmla="*/ 111157 w 118205"/>
              <a:gd name="connsiteY158" fmla="*/ 90347 h 97975"/>
              <a:gd name="connsiteX159" fmla="*/ 110776 w 118205"/>
              <a:gd name="connsiteY159" fmla="*/ 87870 h 97975"/>
              <a:gd name="connsiteX160" fmla="*/ 110014 w 118205"/>
              <a:gd name="connsiteY160" fmla="*/ 85299 h 97975"/>
              <a:gd name="connsiteX161" fmla="*/ 110966 w 118205"/>
              <a:gd name="connsiteY161" fmla="*/ 81108 h 97975"/>
              <a:gd name="connsiteX162" fmla="*/ 112776 w 118205"/>
              <a:gd name="connsiteY162" fmla="*/ 81679 h 97975"/>
              <a:gd name="connsiteX163" fmla="*/ 112205 w 118205"/>
              <a:gd name="connsiteY163" fmla="*/ 80536 h 97975"/>
              <a:gd name="connsiteX164" fmla="*/ 113157 w 118205"/>
              <a:gd name="connsiteY164" fmla="*/ 76726 h 97975"/>
              <a:gd name="connsiteX165" fmla="*/ 113538 w 118205"/>
              <a:gd name="connsiteY165" fmla="*/ 76059 h 97975"/>
              <a:gd name="connsiteX166" fmla="*/ 113824 w 118205"/>
              <a:gd name="connsiteY166" fmla="*/ 77107 h 97975"/>
              <a:gd name="connsiteX167" fmla="*/ 112872 w 118205"/>
              <a:gd name="connsiteY167" fmla="*/ 74916 h 97975"/>
              <a:gd name="connsiteX168" fmla="*/ 114300 w 118205"/>
              <a:gd name="connsiteY168" fmla="*/ 73678 h 97975"/>
              <a:gd name="connsiteX169" fmla="*/ 113443 w 118205"/>
              <a:gd name="connsiteY169" fmla="*/ 73297 h 97975"/>
              <a:gd name="connsiteX170" fmla="*/ 114681 w 118205"/>
              <a:gd name="connsiteY170" fmla="*/ 72726 h 97975"/>
              <a:gd name="connsiteX171" fmla="*/ 113729 w 118205"/>
              <a:gd name="connsiteY171" fmla="*/ 72249 h 97975"/>
              <a:gd name="connsiteX172" fmla="*/ 113919 w 118205"/>
              <a:gd name="connsiteY172" fmla="*/ 70535 h 97975"/>
              <a:gd name="connsiteX173" fmla="*/ 113634 w 118205"/>
              <a:gd name="connsiteY173" fmla="*/ 69487 h 97975"/>
              <a:gd name="connsiteX174" fmla="*/ 114110 w 118205"/>
              <a:gd name="connsiteY174" fmla="*/ 68439 h 97975"/>
              <a:gd name="connsiteX175" fmla="*/ 113538 w 118205"/>
              <a:gd name="connsiteY175" fmla="*/ 68058 h 97975"/>
              <a:gd name="connsiteX176" fmla="*/ 114967 w 118205"/>
              <a:gd name="connsiteY176" fmla="*/ 66058 h 97975"/>
              <a:gd name="connsiteX177" fmla="*/ 113919 w 118205"/>
              <a:gd name="connsiteY177" fmla="*/ 65582 h 97975"/>
              <a:gd name="connsiteX178" fmla="*/ 113729 w 118205"/>
              <a:gd name="connsiteY178" fmla="*/ 63391 h 97975"/>
              <a:gd name="connsiteX179" fmla="*/ 114205 w 118205"/>
              <a:gd name="connsiteY179" fmla="*/ 63105 h 97975"/>
              <a:gd name="connsiteX180" fmla="*/ 113919 w 118205"/>
              <a:gd name="connsiteY180" fmla="*/ 61677 h 97975"/>
              <a:gd name="connsiteX181" fmla="*/ 114205 w 118205"/>
              <a:gd name="connsiteY181" fmla="*/ 60629 h 97975"/>
              <a:gd name="connsiteX182" fmla="*/ 115729 w 118205"/>
              <a:gd name="connsiteY182" fmla="*/ 59676 h 97975"/>
              <a:gd name="connsiteX183" fmla="*/ 113919 w 118205"/>
              <a:gd name="connsiteY183" fmla="*/ 59867 h 97975"/>
              <a:gd name="connsiteX184" fmla="*/ 113729 w 118205"/>
              <a:gd name="connsiteY184" fmla="*/ 56343 h 97975"/>
              <a:gd name="connsiteX185" fmla="*/ 115253 w 118205"/>
              <a:gd name="connsiteY185" fmla="*/ 56819 h 97975"/>
              <a:gd name="connsiteX186" fmla="*/ 115062 w 118205"/>
              <a:gd name="connsiteY186" fmla="*/ 58533 h 97975"/>
              <a:gd name="connsiteX187" fmla="*/ 115253 w 118205"/>
              <a:gd name="connsiteY187" fmla="*/ 56438 h 97975"/>
              <a:gd name="connsiteX188" fmla="*/ 116015 w 118205"/>
              <a:gd name="connsiteY188" fmla="*/ 55771 h 97975"/>
              <a:gd name="connsiteX189" fmla="*/ 115634 w 118205"/>
              <a:gd name="connsiteY189" fmla="*/ 48342 h 97975"/>
              <a:gd name="connsiteX190" fmla="*/ 116777 w 118205"/>
              <a:gd name="connsiteY190" fmla="*/ 48056 h 97975"/>
              <a:gd name="connsiteX191" fmla="*/ 115729 w 118205"/>
              <a:gd name="connsiteY191" fmla="*/ 47580 h 97975"/>
              <a:gd name="connsiteX192" fmla="*/ 117348 w 118205"/>
              <a:gd name="connsiteY192" fmla="*/ 45294 h 97975"/>
              <a:gd name="connsiteX193" fmla="*/ 116777 w 118205"/>
              <a:gd name="connsiteY193" fmla="*/ 44532 h 97975"/>
              <a:gd name="connsiteX194" fmla="*/ 118206 w 118205"/>
              <a:gd name="connsiteY194" fmla="*/ 42150 h 97975"/>
              <a:gd name="connsiteX195" fmla="*/ 2667 w 118205"/>
              <a:gd name="connsiteY195" fmla="*/ 55676 h 97975"/>
              <a:gd name="connsiteX196" fmla="*/ 2191 w 118205"/>
              <a:gd name="connsiteY196" fmla="*/ 56247 h 97975"/>
              <a:gd name="connsiteX197" fmla="*/ 2667 w 118205"/>
              <a:gd name="connsiteY197" fmla="*/ 54152 h 97975"/>
              <a:gd name="connsiteX198" fmla="*/ 2667 w 118205"/>
              <a:gd name="connsiteY198" fmla="*/ 55676 h 97975"/>
              <a:gd name="connsiteX199" fmla="*/ 3429 w 118205"/>
              <a:gd name="connsiteY199" fmla="*/ 53771 h 97975"/>
              <a:gd name="connsiteX200" fmla="*/ 3048 w 118205"/>
              <a:gd name="connsiteY200" fmla="*/ 52247 h 97975"/>
              <a:gd name="connsiteX201" fmla="*/ 3429 w 118205"/>
              <a:gd name="connsiteY201" fmla="*/ 53771 h 97975"/>
              <a:gd name="connsiteX202" fmla="*/ 4286 w 118205"/>
              <a:gd name="connsiteY202" fmla="*/ 52152 h 97975"/>
              <a:gd name="connsiteX203" fmla="*/ 3620 w 118205"/>
              <a:gd name="connsiteY203" fmla="*/ 51961 h 97975"/>
              <a:gd name="connsiteX204" fmla="*/ 4572 w 118205"/>
              <a:gd name="connsiteY204" fmla="*/ 51485 h 97975"/>
              <a:gd name="connsiteX205" fmla="*/ 4286 w 118205"/>
              <a:gd name="connsiteY205" fmla="*/ 52152 h 97975"/>
              <a:gd name="connsiteX206" fmla="*/ 15907 w 118205"/>
              <a:gd name="connsiteY206" fmla="*/ 14052 h 97975"/>
              <a:gd name="connsiteX207" fmla="*/ 15050 w 118205"/>
              <a:gd name="connsiteY207" fmla="*/ 14242 h 97975"/>
              <a:gd name="connsiteX208" fmla="*/ 15907 w 118205"/>
              <a:gd name="connsiteY208" fmla="*/ 13385 h 97975"/>
              <a:gd name="connsiteX209" fmla="*/ 15716 w 118205"/>
              <a:gd name="connsiteY209" fmla="*/ 13671 h 97975"/>
              <a:gd name="connsiteX210" fmla="*/ 15907 w 118205"/>
              <a:gd name="connsiteY210" fmla="*/ 14052 h 97975"/>
              <a:gd name="connsiteX211" fmla="*/ 14954 w 118205"/>
              <a:gd name="connsiteY211" fmla="*/ 12337 h 97975"/>
              <a:gd name="connsiteX212" fmla="*/ 17717 w 118205"/>
              <a:gd name="connsiteY212" fmla="*/ 10146 h 97975"/>
              <a:gd name="connsiteX213" fmla="*/ 14954 w 118205"/>
              <a:gd name="connsiteY213" fmla="*/ 12337 h 97975"/>
              <a:gd name="connsiteX214" fmla="*/ 31433 w 118205"/>
              <a:gd name="connsiteY214" fmla="*/ 9670 h 97975"/>
              <a:gd name="connsiteX215" fmla="*/ 30766 w 118205"/>
              <a:gd name="connsiteY215" fmla="*/ 9194 h 97975"/>
              <a:gd name="connsiteX216" fmla="*/ 31433 w 118205"/>
              <a:gd name="connsiteY216" fmla="*/ 8622 h 97975"/>
              <a:gd name="connsiteX217" fmla="*/ 30004 w 118205"/>
              <a:gd name="connsiteY217" fmla="*/ 7194 h 97975"/>
              <a:gd name="connsiteX218" fmla="*/ 32576 w 118205"/>
              <a:gd name="connsiteY218" fmla="*/ 9194 h 97975"/>
              <a:gd name="connsiteX219" fmla="*/ 34004 w 118205"/>
              <a:gd name="connsiteY219" fmla="*/ 9480 h 97975"/>
              <a:gd name="connsiteX220" fmla="*/ 31433 w 118205"/>
              <a:gd name="connsiteY220" fmla="*/ 9670 h 97975"/>
              <a:gd name="connsiteX221" fmla="*/ 51054 w 118205"/>
              <a:gd name="connsiteY221" fmla="*/ 13099 h 97975"/>
              <a:gd name="connsiteX222" fmla="*/ 49340 w 118205"/>
              <a:gd name="connsiteY222" fmla="*/ 12051 h 97975"/>
              <a:gd name="connsiteX223" fmla="*/ 51054 w 118205"/>
              <a:gd name="connsiteY223" fmla="*/ 13099 h 97975"/>
              <a:gd name="connsiteX224" fmla="*/ 47530 w 118205"/>
              <a:gd name="connsiteY224" fmla="*/ 11670 h 97975"/>
              <a:gd name="connsiteX225" fmla="*/ 45625 w 118205"/>
              <a:gd name="connsiteY225" fmla="*/ 10908 h 97975"/>
              <a:gd name="connsiteX226" fmla="*/ 47530 w 118205"/>
              <a:gd name="connsiteY226" fmla="*/ 11670 h 97975"/>
              <a:gd name="connsiteX227" fmla="*/ 47816 w 118205"/>
              <a:gd name="connsiteY227" fmla="*/ 88347 h 97975"/>
              <a:gd name="connsiteX228" fmla="*/ 46197 w 118205"/>
              <a:gd name="connsiteY228" fmla="*/ 87394 h 97975"/>
              <a:gd name="connsiteX229" fmla="*/ 47816 w 118205"/>
              <a:gd name="connsiteY229" fmla="*/ 88347 h 97975"/>
              <a:gd name="connsiteX230" fmla="*/ 41339 w 118205"/>
              <a:gd name="connsiteY230" fmla="*/ 86156 h 97975"/>
              <a:gd name="connsiteX231" fmla="*/ 42958 w 118205"/>
              <a:gd name="connsiteY231" fmla="*/ 86442 h 97975"/>
              <a:gd name="connsiteX232" fmla="*/ 41339 w 118205"/>
              <a:gd name="connsiteY232" fmla="*/ 86156 h 97975"/>
              <a:gd name="connsiteX233" fmla="*/ 45339 w 118205"/>
              <a:gd name="connsiteY233" fmla="*/ 88632 h 97975"/>
              <a:gd name="connsiteX234" fmla="*/ 44196 w 118205"/>
              <a:gd name="connsiteY234" fmla="*/ 88442 h 97975"/>
              <a:gd name="connsiteX235" fmla="*/ 43720 w 118205"/>
              <a:gd name="connsiteY235" fmla="*/ 87966 h 97975"/>
              <a:gd name="connsiteX236" fmla="*/ 49340 w 118205"/>
              <a:gd name="connsiteY236" fmla="*/ 89013 h 97975"/>
              <a:gd name="connsiteX237" fmla="*/ 48673 w 118205"/>
              <a:gd name="connsiteY237" fmla="*/ 88537 h 97975"/>
              <a:gd name="connsiteX238" fmla="*/ 52769 w 118205"/>
              <a:gd name="connsiteY238" fmla="*/ 90728 h 97975"/>
              <a:gd name="connsiteX239" fmla="*/ 45339 w 118205"/>
              <a:gd name="connsiteY239" fmla="*/ 88632 h 97975"/>
              <a:gd name="connsiteX240" fmla="*/ 77153 w 118205"/>
              <a:gd name="connsiteY240" fmla="*/ 17290 h 97975"/>
              <a:gd name="connsiteX241" fmla="*/ 78486 w 118205"/>
              <a:gd name="connsiteY241" fmla="*/ 18243 h 97975"/>
              <a:gd name="connsiteX242" fmla="*/ 77153 w 118205"/>
              <a:gd name="connsiteY242" fmla="*/ 17290 h 97975"/>
              <a:gd name="connsiteX243" fmla="*/ 80296 w 118205"/>
              <a:gd name="connsiteY243" fmla="*/ 18052 h 97975"/>
              <a:gd name="connsiteX244" fmla="*/ 82201 w 118205"/>
              <a:gd name="connsiteY244" fmla="*/ 18719 h 97975"/>
              <a:gd name="connsiteX245" fmla="*/ 80296 w 118205"/>
              <a:gd name="connsiteY245" fmla="*/ 18052 h 97975"/>
              <a:gd name="connsiteX246" fmla="*/ 98298 w 118205"/>
              <a:gd name="connsiteY246" fmla="*/ 21291 h 97975"/>
              <a:gd name="connsiteX247" fmla="*/ 102108 w 118205"/>
              <a:gd name="connsiteY247" fmla="*/ 22148 h 97975"/>
              <a:gd name="connsiteX248" fmla="*/ 98298 w 118205"/>
              <a:gd name="connsiteY248" fmla="*/ 21291 h 9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18205" h="97975">
                <a:moveTo>
                  <a:pt x="118206" y="42150"/>
                </a:moveTo>
                <a:cubicBezTo>
                  <a:pt x="117348" y="42055"/>
                  <a:pt x="115729" y="41865"/>
                  <a:pt x="116015" y="39102"/>
                </a:cubicBezTo>
                <a:cubicBezTo>
                  <a:pt x="116300" y="38912"/>
                  <a:pt x="115920" y="38531"/>
                  <a:pt x="115920" y="39102"/>
                </a:cubicBezTo>
                <a:cubicBezTo>
                  <a:pt x="115158" y="38626"/>
                  <a:pt x="115634" y="36721"/>
                  <a:pt x="115253" y="35864"/>
                </a:cubicBezTo>
                <a:cubicBezTo>
                  <a:pt x="116396" y="31482"/>
                  <a:pt x="115253" y="29863"/>
                  <a:pt x="114586" y="27291"/>
                </a:cubicBezTo>
                <a:cubicBezTo>
                  <a:pt x="114967" y="25958"/>
                  <a:pt x="115729" y="25767"/>
                  <a:pt x="116300" y="25005"/>
                </a:cubicBezTo>
                <a:cubicBezTo>
                  <a:pt x="115444" y="21957"/>
                  <a:pt x="112776" y="25482"/>
                  <a:pt x="111919" y="22053"/>
                </a:cubicBezTo>
                <a:cubicBezTo>
                  <a:pt x="109538" y="22529"/>
                  <a:pt x="106490" y="22053"/>
                  <a:pt x="104775" y="20243"/>
                </a:cubicBezTo>
                <a:cubicBezTo>
                  <a:pt x="104775" y="19862"/>
                  <a:pt x="104966" y="19862"/>
                  <a:pt x="105061" y="19957"/>
                </a:cubicBezTo>
                <a:cubicBezTo>
                  <a:pt x="100870" y="19005"/>
                  <a:pt x="95727" y="20910"/>
                  <a:pt x="90869" y="19576"/>
                </a:cubicBezTo>
                <a:cubicBezTo>
                  <a:pt x="89821" y="19481"/>
                  <a:pt x="91440" y="20243"/>
                  <a:pt x="91440" y="20052"/>
                </a:cubicBezTo>
                <a:cubicBezTo>
                  <a:pt x="91250" y="21195"/>
                  <a:pt x="89821" y="19767"/>
                  <a:pt x="90107" y="19862"/>
                </a:cubicBezTo>
                <a:cubicBezTo>
                  <a:pt x="88773" y="19290"/>
                  <a:pt x="85630" y="18719"/>
                  <a:pt x="84677" y="18719"/>
                </a:cubicBezTo>
                <a:cubicBezTo>
                  <a:pt x="84677" y="17957"/>
                  <a:pt x="84963" y="18052"/>
                  <a:pt x="85154" y="18052"/>
                </a:cubicBezTo>
                <a:cubicBezTo>
                  <a:pt x="80296" y="15861"/>
                  <a:pt x="72104" y="16147"/>
                  <a:pt x="68199" y="12909"/>
                </a:cubicBezTo>
                <a:lnTo>
                  <a:pt x="68104" y="13575"/>
                </a:lnTo>
                <a:cubicBezTo>
                  <a:pt x="67437" y="11956"/>
                  <a:pt x="65913" y="12623"/>
                  <a:pt x="64961" y="12337"/>
                </a:cubicBezTo>
                <a:cubicBezTo>
                  <a:pt x="66390" y="14242"/>
                  <a:pt x="70009" y="14147"/>
                  <a:pt x="72200" y="15671"/>
                </a:cubicBezTo>
                <a:cubicBezTo>
                  <a:pt x="70104" y="16052"/>
                  <a:pt x="67533" y="15290"/>
                  <a:pt x="65913" y="15385"/>
                </a:cubicBezTo>
                <a:cubicBezTo>
                  <a:pt x="67152" y="16147"/>
                  <a:pt x="68580" y="16528"/>
                  <a:pt x="70104" y="16814"/>
                </a:cubicBezTo>
                <a:cubicBezTo>
                  <a:pt x="67913" y="17957"/>
                  <a:pt x="65723" y="16242"/>
                  <a:pt x="63246" y="16052"/>
                </a:cubicBezTo>
                <a:cubicBezTo>
                  <a:pt x="63913" y="15385"/>
                  <a:pt x="64770" y="16242"/>
                  <a:pt x="65532" y="16052"/>
                </a:cubicBezTo>
                <a:cubicBezTo>
                  <a:pt x="65247" y="14052"/>
                  <a:pt x="64294" y="14718"/>
                  <a:pt x="63628" y="14623"/>
                </a:cubicBezTo>
                <a:cubicBezTo>
                  <a:pt x="57436" y="14242"/>
                  <a:pt x="51911" y="11766"/>
                  <a:pt x="46197" y="10242"/>
                </a:cubicBezTo>
                <a:cubicBezTo>
                  <a:pt x="45815" y="10146"/>
                  <a:pt x="45530" y="9575"/>
                  <a:pt x="45149" y="9289"/>
                </a:cubicBezTo>
                <a:cubicBezTo>
                  <a:pt x="40672" y="6622"/>
                  <a:pt x="35053" y="7670"/>
                  <a:pt x="30385" y="6527"/>
                </a:cubicBezTo>
                <a:cubicBezTo>
                  <a:pt x="30480" y="6146"/>
                  <a:pt x="30575" y="6336"/>
                  <a:pt x="30766" y="6241"/>
                </a:cubicBezTo>
                <a:cubicBezTo>
                  <a:pt x="29623" y="5479"/>
                  <a:pt x="27718" y="5955"/>
                  <a:pt x="26861" y="4241"/>
                </a:cubicBezTo>
                <a:cubicBezTo>
                  <a:pt x="27242" y="3193"/>
                  <a:pt x="27718" y="5670"/>
                  <a:pt x="28194" y="3860"/>
                </a:cubicBezTo>
                <a:cubicBezTo>
                  <a:pt x="27718" y="4241"/>
                  <a:pt x="26956" y="3288"/>
                  <a:pt x="26099" y="3384"/>
                </a:cubicBezTo>
                <a:cubicBezTo>
                  <a:pt x="26384" y="1955"/>
                  <a:pt x="26384" y="3288"/>
                  <a:pt x="26670" y="3193"/>
                </a:cubicBezTo>
                <a:cubicBezTo>
                  <a:pt x="26480" y="1764"/>
                  <a:pt x="25908" y="2145"/>
                  <a:pt x="25432" y="1098"/>
                </a:cubicBezTo>
                <a:cubicBezTo>
                  <a:pt x="25528" y="526"/>
                  <a:pt x="25718" y="431"/>
                  <a:pt x="25813" y="431"/>
                </a:cubicBezTo>
                <a:cubicBezTo>
                  <a:pt x="25908" y="-522"/>
                  <a:pt x="25241" y="431"/>
                  <a:pt x="25051" y="240"/>
                </a:cubicBezTo>
                <a:cubicBezTo>
                  <a:pt x="25146" y="1479"/>
                  <a:pt x="25241" y="2622"/>
                  <a:pt x="26099" y="2622"/>
                </a:cubicBezTo>
                <a:cubicBezTo>
                  <a:pt x="25337" y="3479"/>
                  <a:pt x="24479" y="4336"/>
                  <a:pt x="23527" y="3860"/>
                </a:cubicBezTo>
                <a:cubicBezTo>
                  <a:pt x="23813" y="5765"/>
                  <a:pt x="25622" y="4908"/>
                  <a:pt x="27242" y="5860"/>
                </a:cubicBezTo>
                <a:cubicBezTo>
                  <a:pt x="27147" y="6146"/>
                  <a:pt x="26956" y="6432"/>
                  <a:pt x="26861" y="6527"/>
                </a:cubicBezTo>
                <a:cubicBezTo>
                  <a:pt x="26670" y="7384"/>
                  <a:pt x="27337" y="6241"/>
                  <a:pt x="27432" y="6336"/>
                </a:cubicBezTo>
                <a:cubicBezTo>
                  <a:pt x="27718" y="6432"/>
                  <a:pt x="27527" y="7289"/>
                  <a:pt x="27337" y="8146"/>
                </a:cubicBezTo>
                <a:cubicBezTo>
                  <a:pt x="24670" y="8051"/>
                  <a:pt x="23622" y="4431"/>
                  <a:pt x="21241" y="5289"/>
                </a:cubicBezTo>
                <a:cubicBezTo>
                  <a:pt x="21336" y="6241"/>
                  <a:pt x="21813" y="5860"/>
                  <a:pt x="22479" y="6336"/>
                </a:cubicBezTo>
                <a:cubicBezTo>
                  <a:pt x="22384" y="6717"/>
                  <a:pt x="22193" y="6527"/>
                  <a:pt x="22003" y="6622"/>
                </a:cubicBezTo>
                <a:cubicBezTo>
                  <a:pt x="22860" y="7384"/>
                  <a:pt x="23908" y="7765"/>
                  <a:pt x="25051" y="8051"/>
                </a:cubicBezTo>
                <a:cubicBezTo>
                  <a:pt x="23241" y="8908"/>
                  <a:pt x="21431" y="8051"/>
                  <a:pt x="20670" y="7003"/>
                </a:cubicBezTo>
                <a:cubicBezTo>
                  <a:pt x="20765" y="6622"/>
                  <a:pt x="20955" y="6813"/>
                  <a:pt x="21146" y="6717"/>
                </a:cubicBezTo>
                <a:cubicBezTo>
                  <a:pt x="21050" y="4622"/>
                  <a:pt x="19812" y="6146"/>
                  <a:pt x="19050" y="6908"/>
                </a:cubicBezTo>
                <a:cubicBezTo>
                  <a:pt x="18955" y="7384"/>
                  <a:pt x="19812" y="6813"/>
                  <a:pt x="20194" y="7194"/>
                </a:cubicBezTo>
                <a:cubicBezTo>
                  <a:pt x="19717" y="7860"/>
                  <a:pt x="19431" y="8337"/>
                  <a:pt x="19145" y="7670"/>
                </a:cubicBezTo>
                <a:cubicBezTo>
                  <a:pt x="19241" y="9289"/>
                  <a:pt x="17145" y="9384"/>
                  <a:pt x="16669" y="8908"/>
                </a:cubicBezTo>
                <a:cubicBezTo>
                  <a:pt x="16955" y="7575"/>
                  <a:pt x="17050" y="9194"/>
                  <a:pt x="17431" y="8051"/>
                </a:cubicBezTo>
                <a:cubicBezTo>
                  <a:pt x="17050" y="9289"/>
                  <a:pt x="17907" y="8241"/>
                  <a:pt x="18479" y="8718"/>
                </a:cubicBezTo>
                <a:cubicBezTo>
                  <a:pt x="18669" y="7956"/>
                  <a:pt x="18479" y="8051"/>
                  <a:pt x="18288" y="7956"/>
                </a:cubicBezTo>
                <a:cubicBezTo>
                  <a:pt x="18384" y="7670"/>
                  <a:pt x="18479" y="7765"/>
                  <a:pt x="18669" y="7670"/>
                </a:cubicBezTo>
                <a:cubicBezTo>
                  <a:pt x="17717" y="7479"/>
                  <a:pt x="16955" y="7575"/>
                  <a:pt x="16288" y="7765"/>
                </a:cubicBezTo>
                <a:cubicBezTo>
                  <a:pt x="16764" y="7670"/>
                  <a:pt x="16383" y="8622"/>
                  <a:pt x="16288" y="9575"/>
                </a:cubicBezTo>
                <a:cubicBezTo>
                  <a:pt x="15050" y="11194"/>
                  <a:pt x="13621" y="12051"/>
                  <a:pt x="12668" y="15957"/>
                </a:cubicBezTo>
                <a:cubicBezTo>
                  <a:pt x="13621" y="14337"/>
                  <a:pt x="14574" y="11861"/>
                  <a:pt x="15526" y="12718"/>
                </a:cubicBezTo>
                <a:cubicBezTo>
                  <a:pt x="15336" y="14147"/>
                  <a:pt x="14097" y="16528"/>
                  <a:pt x="13335" y="16528"/>
                </a:cubicBezTo>
                <a:cubicBezTo>
                  <a:pt x="13145" y="17004"/>
                  <a:pt x="14097" y="16433"/>
                  <a:pt x="13431" y="17290"/>
                </a:cubicBezTo>
                <a:cubicBezTo>
                  <a:pt x="13240" y="17957"/>
                  <a:pt x="14002" y="17100"/>
                  <a:pt x="14193" y="17100"/>
                </a:cubicBezTo>
                <a:cubicBezTo>
                  <a:pt x="13811" y="16433"/>
                  <a:pt x="14574" y="15766"/>
                  <a:pt x="15050" y="15861"/>
                </a:cubicBezTo>
                <a:cubicBezTo>
                  <a:pt x="14574" y="16814"/>
                  <a:pt x="14193" y="18147"/>
                  <a:pt x="13526" y="18052"/>
                </a:cubicBezTo>
                <a:cubicBezTo>
                  <a:pt x="13716" y="18909"/>
                  <a:pt x="13145" y="19576"/>
                  <a:pt x="13240" y="20529"/>
                </a:cubicBezTo>
                <a:cubicBezTo>
                  <a:pt x="13811" y="20243"/>
                  <a:pt x="14193" y="18243"/>
                  <a:pt x="14859" y="18052"/>
                </a:cubicBezTo>
                <a:cubicBezTo>
                  <a:pt x="15050" y="19195"/>
                  <a:pt x="13716" y="19386"/>
                  <a:pt x="13907" y="20719"/>
                </a:cubicBezTo>
                <a:cubicBezTo>
                  <a:pt x="13907" y="20529"/>
                  <a:pt x="12859" y="21862"/>
                  <a:pt x="13240" y="20529"/>
                </a:cubicBezTo>
                <a:cubicBezTo>
                  <a:pt x="13145" y="21862"/>
                  <a:pt x="12383" y="23672"/>
                  <a:pt x="11525" y="24053"/>
                </a:cubicBezTo>
                <a:cubicBezTo>
                  <a:pt x="11145" y="25101"/>
                  <a:pt x="11049" y="27291"/>
                  <a:pt x="10859" y="26053"/>
                </a:cubicBezTo>
                <a:cubicBezTo>
                  <a:pt x="10383" y="26434"/>
                  <a:pt x="10669" y="28149"/>
                  <a:pt x="11145" y="27196"/>
                </a:cubicBezTo>
                <a:cubicBezTo>
                  <a:pt x="10478" y="28339"/>
                  <a:pt x="9906" y="30149"/>
                  <a:pt x="9240" y="31101"/>
                </a:cubicBezTo>
                <a:cubicBezTo>
                  <a:pt x="9144" y="31673"/>
                  <a:pt x="9240" y="31959"/>
                  <a:pt x="9620" y="31959"/>
                </a:cubicBezTo>
                <a:cubicBezTo>
                  <a:pt x="9049" y="33959"/>
                  <a:pt x="8954" y="34245"/>
                  <a:pt x="8477" y="34911"/>
                </a:cubicBezTo>
                <a:cubicBezTo>
                  <a:pt x="8954" y="35007"/>
                  <a:pt x="8668" y="35959"/>
                  <a:pt x="9240" y="35864"/>
                </a:cubicBezTo>
                <a:cubicBezTo>
                  <a:pt x="8668" y="37102"/>
                  <a:pt x="8573" y="37197"/>
                  <a:pt x="8001" y="37388"/>
                </a:cubicBezTo>
                <a:cubicBezTo>
                  <a:pt x="8382" y="38340"/>
                  <a:pt x="7144" y="39102"/>
                  <a:pt x="7049" y="40055"/>
                </a:cubicBezTo>
                <a:cubicBezTo>
                  <a:pt x="6763" y="39579"/>
                  <a:pt x="6478" y="39483"/>
                  <a:pt x="6001" y="39769"/>
                </a:cubicBezTo>
                <a:cubicBezTo>
                  <a:pt x="5620" y="40436"/>
                  <a:pt x="6858" y="39483"/>
                  <a:pt x="6668" y="40626"/>
                </a:cubicBezTo>
                <a:cubicBezTo>
                  <a:pt x="6287" y="41388"/>
                  <a:pt x="5811" y="41007"/>
                  <a:pt x="5525" y="41769"/>
                </a:cubicBezTo>
                <a:cubicBezTo>
                  <a:pt x="5525" y="42341"/>
                  <a:pt x="6191" y="42246"/>
                  <a:pt x="5906" y="43293"/>
                </a:cubicBezTo>
                <a:cubicBezTo>
                  <a:pt x="4382" y="45675"/>
                  <a:pt x="3525" y="50818"/>
                  <a:pt x="1905" y="51390"/>
                </a:cubicBezTo>
                <a:cubicBezTo>
                  <a:pt x="1715" y="51771"/>
                  <a:pt x="1524" y="52723"/>
                  <a:pt x="1144" y="53390"/>
                </a:cubicBezTo>
                <a:cubicBezTo>
                  <a:pt x="1429" y="52914"/>
                  <a:pt x="2000" y="53104"/>
                  <a:pt x="2096" y="53580"/>
                </a:cubicBezTo>
                <a:cubicBezTo>
                  <a:pt x="1905" y="54438"/>
                  <a:pt x="1524" y="54819"/>
                  <a:pt x="1238" y="54819"/>
                </a:cubicBezTo>
                <a:cubicBezTo>
                  <a:pt x="1144" y="55866"/>
                  <a:pt x="1810" y="54723"/>
                  <a:pt x="2000" y="54628"/>
                </a:cubicBezTo>
                <a:cubicBezTo>
                  <a:pt x="2381" y="55295"/>
                  <a:pt x="2191" y="55962"/>
                  <a:pt x="2000" y="56819"/>
                </a:cubicBezTo>
                <a:cubicBezTo>
                  <a:pt x="3048" y="57105"/>
                  <a:pt x="3810" y="57486"/>
                  <a:pt x="3620" y="59772"/>
                </a:cubicBezTo>
                <a:cubicBezTo>
                  <a:pt x="3429" y="60724"/>
                  <a:pt x="3048" y="60629"/>
                  <a:pt x="2667" y="60629"/>
                </a:cubicBezTo>
                <a:cubicBezTo>
                  <a:pt x="2477" y="60534"/>
                  <a:pt x="2667" y="59962"/>
                  <a:pt x="2858" y="59962"/>
                </a:cubicBezTo>
                <a:cubicBezTo>
                  <a:pt x="2858" y="59295"/>
                  <a:pt x="1524" y="61296"/>
                  <a:pt x="1715" y="62248"/>
                </a:cubicBezTo>
                <a:cubicBezTo>
                  <a:pt x="1238" y="61867"/>
                  <a:pt x="953" y="62820"/>
                  <a:pt x="571" y="62724"/>
                </a:cubicBezTo>
                <a:cubicBezTo>
                  <a:pt x="191" y="64344"/>
                  <a:pt x="1048" y="62058"/>
                  <a:pt x="1429" y="62915"/>
                </a:cubicBezTo>
                <a:cubicBezTo>
                  <a:pt x="477" y="63391"/>
                  <a:pt x="1238" y="63963"/>
                  <a:pt x="1429" y="64725"/>
                </a:cubicBezTo>
                <a:cubicBezTo>
                  <a:pt x="1144" y="65582"/>
                  <a:pt x="667" y="65772"/>
                  <a:pt x="762" y="66725"/>
                </a:cubicBezTo>
                <a:cubicBezTo>
                  <a:pt x="381" y="67487"/>
                  <a:pt x="381" y="65772"/>
                  <a:pt x="0" y="67296"/>
                </a:cubicBezTo>
                <a:cubicBezTo>
                  <a:pt x="762" y="68344"/>
                  <a:pt x="1524" y="67011"/>
                  <a:pt x="2286" y="67868"/>
                </a:cubicBezTo>
                <a:cubicBezTo>
                  <a:pt x="1905" y="68725"/>
                  <a:pt x="1524" y="68820"/>
                  <a:pt x="2286" y="68630"/>
                </a:cubicBezTo>
                <a:cubicBezTo>
                  <a:pt x="2286" y="68916"/>
                  <a:pt x="2191" y="70249"/>
                  <a:pt x="1715" y="70344"/>
                </a:cubicBezTo>
                <a:cubicBezTo>
                  <a:pt x="1715" y="70821"/>
                  <a:pt x="1905" y="71011"/>
                  <a:pt x="2096" y="71202"/>
                </a:cubicBezTo>
                <a:cubicBezTo>
                  <a:pt x="1810" y="71868"/>
                  <a:pt x="1334" y="71583"/>
                  <a:pt x="1144" y="72821"/>
                </a:cubicBezTo>
                <a:cubicBezTo>
                  <a:pt x="2191" y="73583"/>
                  <a:pt x="2763" y="71106"/>
                  <a:pt x="3906" y="72059"/>
                </a:cubicBezTo>
                <a:cubicBezTo>
                  <a:pt x="4096" y="71297"/>
                  <a:pt x="3620" y="71583"/>
                  <a:pt x="3715" y="70916"/>
                </a:cubicBezTo>
                <a:cubicBezTo>
                  <a:pt x="5239" y="72154"/>
                  <a:pt x="5144" y="75488"/>
                  <a:pt x="6858" y="76345"/>
                </a:cubicBezTo>
                <a:cubicBezTo>
                  <a:pt x="7049" y="74631"/>
                  <a:pt x="8382" y="76345"/>
                  <a:pt x="7715" y="77964"/>
                </a:cubicBezTo>
                <a:cubicBezTo>
                  <a:pt x="9906" y="77774"/>
                  <a:pt x="9335" y="77202"/>
                  <a:pt x="11430" y="78822"/>
                </a:cubicBezTo>
                <a:cubicBezTo>
                  <a:pt x="10954" y="79679"/>
                  <a:pt x="10383" y="80155"/>
                  <a:pt x="9716" y="79869"/>
                </a:cubicBezTo>
                <a:cubicBezTo>
                  <a:pt x="9620" y="82155"/>
                  <a:pt x="11145" y="81298"/>
                  <a:pt x="12192" y="81489"/>
                </a:cubicBezTo>
                <a:cubicBezTo>
                  <a:pt x="11906" y="80727"/>
                  <a:pt x="12288" y="80727"/>
                  <a:pt x="12764" y="80917"/>
                </a:cubicBezTo>
                <a:cubicBezTo>
                  <a:pt x="12668" y="81203"/>
                  <a:pt x="12573" y="81108"/>
                  <a:pt x="12383" y="81203"/>
                </a:cubicBezTo>
                <a:cubicBezTo>
                  <a:pt x="15621" y="82917"/>
                  <a:pt x="19812" y="82346"/>
                  <a:pt x="23718" y="83394"/>
                </a:cubicBezTo>
                <a:cubicBezTo>
                  <a:pt x="23908" y="82822"/>
                  <a:pt x="23718" y="82727"/>
                  <a:pt x="23813" y="82346"/>
                </a:cubicBezTo>
                <a:cubicBezTo>
                  <a:pt x="25622" y="82060"/>
                  <a:pt x="26480" y="83870"/>
                  <a:pt x="24194" y="83203"/>
                </a:cubicBezTo>
                <a:cubicBezTo>
                  <a:pt x="24099" y="83775"/>
                  <a:pt x="25622" y="84156"/>
                  <a:pt x="26099" y="84727"/>
                </a:cubicBezTo>
                <a:cubicBezTo>
                  <a:pt x="25718" y="84156"/>
                  <a:pt x="26384" y="83584"/>
                  <a:pt x="26765" y="83108"/>
                </a:cubicBezTo>
                <a:cubicBezTo>
                  <a:pt x="26861" y="84822"/>
                  <a:pt x="27718" y="83965"/>
                  <a:pt x="28670" y="84251"/>
                </a:cubicBezTo>
                <a:cubicBezTo>
                  <a:pt x="28670" y="83108"/>
                  <a:pt x="28099" y="84156"/>
                  <a:pt x="27909" y="83394"/>
                </a:cubicBezTo>
                <a:cubicBezTo>
                  <a:pt x="28385" y="82632"/>
                  <a:pt x="29052" y="83394"/>
                  <a:pt x="29337" y="83679"/>
                </a:cubicBezTo>
                <a:cubicBezTo>
                  <a:pt x="29242" y="84060"/>
                  <a:pt x="29052" y="83870"/>
                  <a:pt x="28861" y="83965"/>
                </a:cubicBezTo>
                <a:cubicBezTo>
                  <a:pt x="28766" y="84727"/>
                  <a:pt x="29433" y="84251"/>
                  <a:pt x="29623" y="84441"/>
                </a:cubicBezTo>
                <a:cubicBezTo>
                  <a:pt x="29623" y="84156"/>
                  <a:pt x="29528" y="84060"/>
                  <a:pt x="29623" y="83679"/>
                </a:cubicBezTo>
                <a:cubicBezTo>
                  <a:pt x="31242" y="83965"/>
                  <a:pt x="31718" y="84346"/>
                  <a:pt x="33147" y="84727"/>
                </a:cubicBezTo>
                <a:cubicBezTo>
                  <a:pt x="33338" y="84918"/>
                  <a:pt x="32957" y="85108"/>
                  <a:pt x="32957" y="85775"/>
                </a:cubicBezTo>
                <a:cubicBezTo>
                  <a:pt x="33814" y="85013"/>
                  <a:pt x="33528" y="86632"/>
                  <a:pt x="34386" y="86061"/>
                </a:cubicBezTo>
                <a:cubicBezTo>
                  <a:pt x="34386" y="85013"/>
                  <a:pt x="34004" y="85489"/>
                  <a:pt x="33338" y="85108"/>
                </a:cubicBezTo>
                <a:cubicBezTo>
                  <a:pt x="34481" y="84822"/>
                  <a:pt x="36005" y="84537"/>
                  <a:pt x="36672" y="85775"/>
                </a:cubicBezTo>
                <a:cubicBezTo>
                  <a:pt x="36290" y="86442"/>
                  <a:pt x="35624" y="85680"/>
                  <a:pt x="35243" y="86251"/>
                </a:cubicBezTo>
                <a:cubicBezTo>
                  <a:pt x="35624" y="87394"/>
                  <a:pt x="36957" y="87013"/>
                  <a:pt x="37719" y="87108"/>
                </a:cubicBezTo>
                <a:cubicBezTo>
                  <a:pt x="37434" y="85108"/>
                  <a:pt x="38386" y="87966"/>
                  <a:pt x="38671" y="86632"/>
                </a:cubicBezTo>
                <a:cubicBezTo>
                  <a:pt x="38958" y="86918"/>
                  <a:pt x="38386" y="87108"/>
                  <a:pt x="38577" y="87680"/>
                </a:cubicBezTo>
                <a:cubicBezTo>
                  <a:pt x="39815" y="87680"/>
                  <a:pt x="40386" y="88632"/>
                  <a:pt x="41529" y="88632"/>
                </a:cubicBezTo>
                <a:cubicBezTo>
                  <a:pt x="41434" y="87489"/>
                  <a:pt x="40863" y="88442"/>
                  <a:pt x="40672" y="87775"/>
                </a:cubicBezTo>
                <a:cubicBezTo>
                  <a:pt x="41625" y="86918"/>
                  <a:pt x="41720" y="88823"/>
                  <a:pt x="43053" y="88537"/>
                </a:cubicBezTo>
                <a:cubicBezTo>
                  <a:pt x="42482" y="89394"/>
                  <a:pt x="42101" y="88347"/>
                  <a:pt x="41720" y="89394"/>
                </a:cubicBezTo>
                <a:cubicBezTo>
                  <a:pt x="41815" y="89966"/>
                  <a:pt x="42101" y="90156"/>
                  <a:pt x="42482" y="90252"/>
                </a:cubicBezTo>
                <a:cubicBezTo>
                  <a:pt x="42482" y="89966"/>
                  <a:pt x="42482" y="89680"/>
                  <a:pt x="42577" y="89204"/>
                </a:cubicBezTo>
                <a:cubicBezTo>
                  <a:pt x="47054" y="90537"/>
                  <a:pt x="48863" y="91585"/>
                  <a:pt x="53436" y="92919"/>
                </a:cubicBezTo>
                <a:cubicBezTo>
                  <a:pt x="53531" y="92538"/>
                  <a:pt x="53340" y="92633"/>
                  <a:pt x="53245" y="92538"/>
                </a:cubicBezTo>
                <a:cubicBezTo>
                  <a:pt x="57817" y="90061"/>
                  <a:pt x="61818" y="94538"/>
                  <a:pt x="66485" y="94633"/>
                </a:cubicBezTo>
                <a:cubicBezTo>
                  <a:pt x="66294" y="95109"/>
                  <a:pt x="66009" y="95300"/>
                  <a:pt x="65627" y="95205"/>
                </a:cubicBezTo>
                <a:cubicBezTo>
                  <a:pt x="66390" y="96633"/>
                  <a:pt x="67533" y="95014"/>
                  <a:pt x="68485" y="95300"/>
                </a:cubicBezTo>
                <a:cubicBezTo>
                  <a:pt x="67533" y="97014"/>
                  <a:pt x="69342" y="94157"/>
                  <a:pt x="68485" y="96348"/>
                </a:cubicBezTo>
                <a:lnTo>
                  <a:pt x="70485" y="96633"/>
                </a:lnTo>
                <a:cubicBezTo>
                  <a:pt x="70390" y="96062"/>
                  <a:pt x="70200" y="95871"/>
                  <a:pt x="69818" y="95871"/>
                </a:cubicBezTo>
                <a:cubicBezTo>
                  <a:pt x="75343" y="95967"/>
                  <a:pt x="81820" y="98157"/>
                  <a:pt x="86678" y="97491"/>
                </a:cubicBezTo>
                <a:cubicBezTo>
                  <a:pt x="86678" y="97872"/>
                  <a:pt x="86487" y="97776"/>
                  <a:pt x="86296" y="97776"/>
                </a:cubicBezTo>
                <a:cubicBezTo>
                  <a:pt x="89345" y="98919"/>
                  <a:pt x="96012" y="94728"/>
                  <a:pt x="99060" y="95776"/>
                </a:cubicBezTo>
                <a:cubicBezTo>
                  <a:pt x="99441" y="95871"/>
                  <a:pt x="99441" y="97300"/>
                  <a:pt x="99822" y="96919"/>
                </a:cubicBezTo>
                <a:cubicBezTo>
                  <a:pt x="99822" y="97300"/>
                  <a:pt x="99727" y="97491"/>
                  <a:pt x="99632" y="97586"/>
                </a:cubicBezTo>
                <a:cubicBezTo>
                  <a:pt x="99822" y="98634"/>
                  <a:pt x="100394" y="95205"/>
                  <a:pt x="100870" y="97014"/>
                </a:cubicBezTo>
                <a:cubicBezTo>
                  <a:pt x="101156" y="96348"/>
                  <a:pt x="99918" y="95967"/>
                  <a:pt x="99536" y="95490"/>
                </a:cubicBezTo>
                <a:cubicBezTo>
                  <a:pt x="101728" y="93776"/>
                  <a:pt x="104109" y="93681"/>
                  <a:pt x="106204" y="94824"/>
                </a:cubicBezTo>
                <a:cubicBezTo>
                  <a:pt x="105537" y="93300"/>
                  <a:pt x="107252" y="93871"/>
                  <a:pt x="107918" y="93966"/>
                </a:cubicBezTo>
                <a:cubicBezTo>
                  <a:pt x="108109" y="93395"/>
                  <a:pt x="106680" y="93585"/>
                  <a:pt x="106585" y="92728"/>
                </a:cubicBezTo>
                <a:cubicBezTo>
                  <a:pt x="107156" y="91680"/>
                  <a:pt x="109252" y="91871"/>
                  <a:pt x="109633" y="93014"/>
                </a:cubicBezTo>
                <a:cubicBezTo>
                  <a:pt x="109824" y="92919"/>
                  <a:pt x="109728" y="92633"/>
                  <a:pt x="109633" y="92633"/>
                </a:cubicBezTo>
                <a:cubicBezTo>
                  <a:pt x="109633" y="92252"/>
                  <a:pt x="109824" y="92347"/>
                  <a:pt x="109919" y="92347"/>
                </a:cubicBezTo>
                <a:cubicBezTo>
                  <a:pt x="110014" y="91585"/>
                  <a:pt x="109443" y="92157"/>
                  <a:pt x="109252" y="91966"/>
                </a:cubicBezTo>
                <a:cubicBezTo>
                  <a:pt x="109347" y="91204"/>
                  <a:pt x="109824" y="91871"/>
                  <a:pt x="110014" y="91680"/>
                </a:cubicBezTo>
                <a:cubicBezTo>
                  <a:pt x="109347" y="90537"/>
                  <a:pt x="110490" y="90156"/>
                  <a:pt x="111157" y="90347"/>
                </a:cubicBezTo>
                <a:cubicBezTo>
                  <a:pt x="111347" y="90347"/>
                  <a:pt x="109824" y="88537"/>
                  <a:pt x="110776" y="87870"/>
                </a:cubicBezTo>
                <a:cubicBezTo>
                  <a:pt x="110395" y="87299"/>
                  <a:pt x="110014" y="86632"/>
                  <a:pt x="110014" y="85299"/>
                </a:cubicBezTo>
                <a:cubicBezTo>
                  <a:pt x="110300" y="83870"/>
                  <a:pt x="110966" y="83489"/>
                  <a:pt x="110966" y="81108"/>
                </a:cubicBezTo>
                <a:cubicBezTo>
                  <a:pt x="111347" y="80631"/>
                  <a:pt x="112109" y="81870"/>
                  <a:pt x="112776" y="81679"/>
                </a:cubicBezTo>
                <a:cubicBezTo>
                  <a:pt x="112681" y="81012"/>
                  <a:pt x="112300" y="81012"/>
                  <a:pt x="112205" y="80536"/>
                </a:cubicBezTo>
                <a:cubicBezTo>
                  <a:pt x="112681" y="79298"/>
                  <a:pt x="113538" y="78345"/>
                  <a:pt x="113157" y="76726"/>
                </a:cubicBezTo>
                <a:cubicBezTo>
                  <a:pt x="113252" y="76345"/>
                  <a:pt x="113443" y="76536"/>
                  <a:pt x="113538" y="76059"/>
                </a:cubicBezTo>
                <a:cubicBezTo>
                  <a:pt x="113919" y="75869"/>
                  <a:pt x="113729" y="76821"/>
                  <a:pt x="113824" y="77107"/>
                </a:cubicBezTo>
                <a:cubicBezTo>
                  <a:pt x="114205" y="76155"/>
                  <a:pt x="113729" y="74440"/>
                  <a:pt x="112872" y="74916"/>
                </a:cubicBezTo>
                <a:cubicBezTo>
                  <a:pt x="113062" y="73678"/>
                  <a:pt x="113634" y="73488"/>
                  <a:pt x="114300" y="73678"/>
                </a:cubicBezTo>
                <a:cubicBezTo>
                  <a:pt x="114777" y="73202"/>
                  <a:pt x="113729" y="73297"/>
                  <a:pt x="113443" y="73297"/>
                </a:cubicBezTo>
                <a:cubicBezTo>
                  <a:pt x="113729" y="72630"/>
                  <a:pt x="114300" y="73202"/>
                  <a:pt x="114681" y="72726"/>
                </a:cubicBezTo>
                <a:cubicBezTo>
                  <a:pt x="114681" y="71964"/>
                  <a:pt x="114015" y="72535"/>
                  <a:pt x="113729" y="72249"/>
                </a:cubicBezTo>
                <a:cubicBezTo>
                  <a:pt x="113538" y="71678"/>
                  <a:pt x="113157" y="70440"/>
                  <a:pt x="113919" y="70535"/>
                </a:cubicBezTo>
                <a:cubicBezTo>
                  <a:pt x="114015" y="69868"/>
                  <a:pt x="113443" y="70249"/>
                  <a:pt x="113634" y="69487"/>
                </a:cubicBezTo>
                <a:cubicBezTo>
                  <a:pt x="114300" y="69011"/>
                  <a:pt x="113348" y="68344"/>
                  <a:pt x="114110" y="68439"/>
                </a:cubicBezTo>
                <a:cubicBezTo>
                  <a:pt x="114110" y="67963"/>
                  <a:pt x="113824" y="68154"/>
                  <a:pt x="113538" y="68058"/>
                </a:cubicBezTo>
                <a:cubicBezTo>
                  <a:pt x="113538" y="65772"/>
                  <a:pt x="114491" y="66630"/>
                  <a:pt x="114967" y="66058"/>
                </a:cubicBezTo>
                <a:cubicBezTo>
                  <a:pt x="114967" y="65296"/>
                  <a:pt x="114205" y="65868"/>
                  <a:pt x="113919" y="65582"/>
                </a:cubicBezTo>
                <a:cubicBezTo>
                  <a:pt x="113443" y="65010"/>
                  <a:pt x="114110" y="64153"/>
                  <a:pt x="113729" y="63391"/>
                </a:cubicBezTo>
                <a:cubicBezTo>
                  <a:pt x="113919" y="62629"/>
                  <a:pt x="113919" y="63867"/>
                  <a:pt x="114205" y="63105"/>
                </a:cubicBezTo>
                <a:cubicBezTo>
                  <a:pt x="114110" y="62629"/>
                  <a:pt x="114110" y="62058"/>
                  <a:pt x="113919" y="61677"/>
                </a:cubicBezTo>
                <a:cubicBezTo>
                  <a:pt x="114491" y="60534"/>
                  <a:pt x="115824" y="61010"/>
                  <a:pt x="114205" y="60629"/>
                </a:cubicBezTo>
                <a:cubicBezTo>
                  <a:pt x="114586" y="59867"/>
                  <a:pt x="115253" y="60153"/>
                  <a:pt x="115729" y="59676"/>
                </a:cubicBezTo>
                <a:cubicBezTo>
                  <a:pt x="115444" y="58914"/>
                  <a:pt x="114395" y="59772"/>
                  <a:pt x="113919" y="59867"/>
                </a:cubicBezTo>
                <a:cubicBezTo>
                  <a:pt x="113443" y="59105"/>
                  <a:pt x="113729" y="58152"/>
                  <a:pt x="113729" y="56343"/>
                </a:cubicBezTo>
                <a:cubicBezTo>
                  <a:pt x="114205" y="55485"/>
                  <a:pt x="115062" y="56247"/>
                  <a:pt x="115253" y="56819"/>
                </a:cubicBezTo>
                <a:lnTo>
                  <a:pt x="115062" y="58533"/>
                </a:lnTo>
                <a:cubicBezTo>
                  <a:pt x="115444" y="58152"/>
                  <a:pt x="115444" y="57009"/>
                  <a:pt x="115253" y="56438"/>
                </a:cubicBezTo>
                <a:cubicBezTo>
                  <a:pt x="115348" y="55676"/>
                  <a:pt x="115824" y="56438"/>
                  <a:pt x="116015" y="55771"/>
                </a:cubicBezTo>
                <a:cubicBezTo>
                  <a:pt x="115158" y="57009"/>
                  <a:pt x="114681" y="50532"/>
                  <a:pt x="115634" y="48342"/>
                </a:cubicBezTo>
                <a:cubicBezTo>
                  <a:pt x="115920" y="47675"/>
                  <a:pt x="116396" y="48818"/>
                  <a:pt x="116777" y="48056"/>
                </a:cubicBezTo>
                <a:cubicBezTo>
                  <a:pt x="116872" y="47770"/>
                  <a:pt x="115920" y="47294"/>
                  <a:pt x="115729" y="47580"/>
                </a:cubicBezTo>
                <a:cubicBezTo>
                  <a:pt x="115824" y="45389"/>
                  <a:pt x="116586" y="45294"/>
                  <a:pt x="117348" y="45294"/>
                </a:cubicBezTo>
                <a:cubicBezTo>
                  <a:pt x="117443" y="44532"/>
                  <a:pt x="117063" y="44532"/>
                  <a:pt x="116777" y="44532"/>
                </a:cubicBezTo>
                <a:cubicBezTo>
                  <a:pt x="116491" y="41769"/>
                  <a:pt x="117539" y="42722"/>
                  <a:pt x="118206" y="42150"/>
                </a:cubicBezTo>
                <a:close/>
                <a:moveTo>
                  <a:pt x="2667" y="55676"/>
                </a:moveTo>
                <a:cubicBezTo>
                  <a:pt x="2477" y="55676"/>
                  <a:pt x="2381" y="56247"/>
                  <a:pt x="2191" y="56247"/>
                </a:cubicBezTo>
                <a:cubicBezTo>
                  <a:pt x="2000" y="54819"/>
                  <a:pt x="2381" y="55295"/>
                  <a:pt x="2667" y="54152"/>
                </a:cubicBezTo>
                <a:cubicBezTo>
                  <a:pt x="2572" y="54914"/>
                  <a:pt x="2953" y="54819"/>
                  <a:pt x="2667" y="55676"/>
                </a:cubicBezTo>
                <a:close/>
                <a:moveTo>
                  <a:pt x="3429" y="53771"/>
                </a:moveTo>
                <a:cubicBezTo>
                  <a:pt x="3143" y="53485"/>
                  <a:pt x="2858" y="53199"/>
                  <a:pt x="3048" y="52247"/>
                </a:cubicBezTo>
                <a:cubicBezTo>
                  <a:pt x="3525" y="52247"/>
                  <a:pt x="3620" y="52723"/>
                  <a:pt x="3429" y="53771"/>
                </a:cubicBezTo>
                <a:close/>
                <a:moveTo>
                  <a:pt x="4286" y="52152"/>
                </a:moveTo>
                <a:lnTo>
                  <a:pt x="3620" y="51961"/>
                </a:lnTo>
                <a:cubicBezTo>
                  <a:pt x="3810" y="51009"/>
                  <a:pt x="4668" y="51009"/>
                  <a:pt x="4572" y="51485"/>
                </a:cubicBezTo>
                <a:cubicBezTo>
                  <a:pt x="4477" y="51485"/>
                  <a:pt x="4286" y="51771"/>
                  <a:pt x="4286" y="52152"/>
                </a:cubicBezTo>
                <a:close/>
                <a:moveTo>
                  <a:pt x="15907" y="14052"/>
                </a:moveTo>
                <a:cubicBezTo>
                  <a:pt x="15621" y="13385"/>
                  <a:pt x="14954" y="15385"/>
                  <a:pt x="15050" y="14242"/>
                </a:cubicBezTo>
                <a:cubicBezTo>
                  <a:pt x="15336" y="14052"/>
                  <a:pt x="16003" y="12242"/>
                  <a:pt x="15907" y="13385"/>
                </a:cubicBezTo>
                <a:cubicBezTo>
                  <a:pt x="15812" y="13385"/>
                  <a:pt x="15716" y="13385"/>
                  <a:pt x="15716" y="13671"/>
                </a:cubicBezTo>
                <a:cubicBezTo>
                  <a:pt x="15812" y="13766"/>
                  <a:pt x="16003" y="13671"/>
                  <a:pt x="15907" y="14052"/>
                </a:cubicBezTo>
                <a:close/>
                <a:moveTo>
                  <a:pt x="14954" y="12337"/>
                </a:moveTo>
                <a:cubicBezTo>
                  <a:pt x="15621" y="10432"/>
                  <a:pt x="17240" y="10146"/>
                  <a:pt x="17717" y="10146"/>
                </a:cubicBezTo>
                <a:cubicBezTo>
                  <a:pt x="16574" y="11385"/>
                  <a:pt x="16003" y="11480"/>
                  <a:pt x="14954" y="12337"/>
                </a:cubicBezTo>
                <a:close/>
                <a:moveTo>
                  <a:pt x="31433" y="9670"/>
                </a:moveTo>
                <a:cubicBezTo>
                  <a:pt x="30956" y="9861"/>
                  <a:pt x="31052" y="9194"/>
                  <a:pt x="30766" y="9194"/>
                </a:cubicBezTo>
                <a:cubicBezTo>
                  <a:pt x="28956" y="8622"/>
                  <a:pt x="30575" y="9003"/>
                  <a:pt x="31433" y="8622"/>
                </a:cubicBezTo>
                <a:cubicBezTo>
                  <a:pt x="31242" y="7860"/>
                  <a:pt x="29813" y="9289"/>
                  <a:pt x="30004" y="7194"/>
                </a:cubicBezTo>
                <a:cubicBezTo>
                  <a:pt x="31433" y="7765"/>
                  <a:pt x="32195" y="7289"/>
                  <a:pt x="32576" y="9194"/>
                </a:cubicBezTo>
                <a:cubicBezTo>
                  <a:pt x="33052" y="8432"/>
                  <a:pt x="33719" y="8527"/>
                  <a:pt x="34004" y="9480"/>
                </a:cubicBezTo>
                <a:cubicBezTo>
                  <a:pt x="32576" y="10242"/>
                  <a:pt x="31718" y="8051"/>
                  <a:pt x="31433" y="9670"/>
                </a:cubicBezTo>
                <a:close/>
                <a:moveTo>
                  <a:pt x="51054" y="13099"/>
                </a:moveTo>
                <a:cubicBezTo>
                  <a:pt x="50578" y="11956"/>
                  <a:pt x="49340" y="13480"/>
                  <a:pt x="49340" y="12051"/>
                </a:cubicBezTo>
                <a:cubicBezTo>
                  <a:pt x="49911" y="12432"/>
                  <a:pt x="51054" y="11670"/>
                  <a:pt x="51054" y="13099"/>
                </a:cubicBezTo>
                <a:close/>
                <a:moveTo>
                  <a:pt x="47530" y="11670"/>
                </a:moveTo>
                <a:cubicBezTo>
                  <a:pt x="46673" y="11385"/>
                  <a:pt x="46101" y="12051"/>
                  <a:pt x="45625" y="10908"/>
                </a:cubicBezTo>
                <a:cubicBezTo>
                  <a:pt x="46197" y="10623"/>
                  <a:pt x="47435" y="11099"/>
                  <a:pt x="47530" y="11670"/>
                </a:cubicBezTo>
                <a:close/>
                <a:moveTo>
                  <a:pt x="47816" y="88347"/>
                </a:moveTo>
                <a:cubicBezTo>
                  <a:pt x="47530" y="87775"/>
                  <a:pt x="46292" y="88823"/>
                  <a:pt x="46197" y="87394"/>
                </a:cubicBezTo>
                <a:cubicBezTo>
                  <a:pt x="47054" y="86918"/>
                  <a:pt x="47530" y="87108"/>
                  <a:pt x="47816" y="88347"/>
                </a:cubicBezTo>
                <a:close/>
                <a:moveTo>
                  <a:pt x="41339" y="86156"/>
                </a:moveTo>
                <a:cubicBezTo>
                  <a:pt x="42196" y="85680"/>
                  <a:pt x="42577" y="86156"/>
                  <a:pt x="42958" y="86442"/>
                </a:cubicBezTo>
                <a:cubicBezTo>
                  <a:pt x="42291" y="86823"/>
                  <a:pt x="41625" y="86442"/>
                  <a:pt x="41339" y="86156"/>
                </a:cubicBezTo>
                <a:close/>
                <a:moveTo>
                  <a:pt x="45339" y="88632"/>
                </a:moveTo>
                <a:lnTo>
                  <a:pt x="44196" y="88442"/>
                </a:lnTo>
                <a:cubicBezTo>
                  <a:pt x="43911" y="88537"/>
                  <a:pt x="42863" y="88061"/>
                  <a:pt x="43720" y="87966"/>
                </a:cubicBezTo>
                <a:cubicBezTo>
                  <a:pt x="45815" y="87775"/>
                  <a:pt x="47720" y="90061"/>
                  <a:pt x="49340" y="89013"/>
                </a:cubicBezTo>
                <a:cubicBezTo>
                  <a:pt x="49149" y="88823"/>
                  <a:pt x="48483" y="89299"/>
                  <a:pt x="48673" y="88537"/>
                </a:cubicBezTo>
                <a:cubicBezTo>
                  <a:pt x="50483" y="89299"/>
                  <a:pt x="51816" y="89299"/>
                  <a:pt x="52769" y="90728"/>
                </a:cubicBezTo>
                <a:cubicBezTo>
                  <a:pt x="49816" y="90061"/>
                  <a:pt x="47625" y="89966"/>
                  <a:pt x="45339" y="88632"/>
                </a:cubicBezTo>
                <a:close/>
                <a:moveTo>
                  <a:pt x="77153" y="17290"/>
                </a:moveTo>
                <a:cubicBezTo>
                  <a:pt x="77629" y="17385"/>
                  <a:pt x="78677" y="17766"/>
                  <a:pt x="78486" y="18243"/>
                </a:cubicBezTo>
                <a:cubicBezTo>
                  <a:pt x="77820" y="17766"/>
                  <a:pt x="77438" y="18338"/>
                  <a:pt x="77153" y="17290"/>
                </a:cubicBezTo>
                <a:close/>
                <a:moveTo>
                  <a:pt x="80296" y="18052"/>
                </a:moveTo>
                <a:cubicBezTo>
                  <a:pt x="80963" y="17481"/>
                  <a:pt x="81725" y="18147"/>
                  <a:pt x="82201" y="18719"/>
                </a:cubicBezTo>
                <a:cubicBezTo>
                  <a:pt x="81534" y="19005"/>
                  <a:pt x="80772" y="18719"/>
                  <a:pt x="80296" y="18052"/>
                </a:cubicBezTo>
                <a:close/>
                <a:moveTo>
                  <a:pt x="98298" y="21291"/>
                </a:moveTo>
                <a:cubicBezTo>
                  <a:pt x="99156" y="20338"/>
                  <a:pt x="101632" y="23005"/>
                  <a:pt x="102108" y="22148"/>
                </a:cubicBezTo>
                <a:cubicBezTo>
                  <a:pt x="101441" y="23196"/>
                  <a:pt x="98584" y="20910"/>
                  <a:pt x="98298" y="21291"/>
                </a:cubicBezTo>
                <a:close/>
              </a:path>
            </a:pathLst>
          </a:custGeom>
          <a:solidFill>
            <a:srgbClr val="237E85"/>
          </a:solidFill>
          <a:ln w="9525" cap="flat">
            <a:noFill/>
            <a:prstDash val="solid"/>
            <a:miter/>
          </a:ln>
        </p:spPr>
        <p:txBody>
          <a:bodyPr rtlCol="0" anchor="ctr"/>
          <a:lstStyle/>
          <a:p>
            <a:endParaRPr lang="en-US"/>
          </a:p>
        </p:txBody>
      </p:sp>
      <p:sp>
        <p:nvSpPr>
          <p:cNvPr id="1157" name="צורה חופשית: צורה 1130">
            <a:extLst>
              <a:ext uri="{FF2B5EF4-FFF2-40B4-BE49-F238E27FC236}">
                <a16:creationId xmlns:a16="http://schemas.microsoft.com/office/drawing/2014/main" id="{F0887AA3-3FED-430C-965D-A302146505C8}"/>
              </a:ext>
            </a:extLst>
          </p:cNvPr>
          <p:cNvSpPr/>
          <p:nvPr userDrawn="1"/>
        </p:nvSpPr>
        <p:spPr>
          <a:xfrm>
            <a:off x="5447728" y="212502"/>
            <a:ext cx="476" cy="95"/>
          </a:xfrm>
          <a:custGeom>
            <a:avLst/>
            <a:gdLst>
              <a:gd name="connsiteX0" fmla="*/ 0 w 476"/>
              <a:gd name="connsiteY0" fmla="*/ 0 h 95"/>
              <a:gd name="connsiteX1" fmla="*/ 476 w 476"/>
              <a:gd name="connsiteY1" fmla="*/ 95 h 95"/>
              <a:gd name="connsiteX2" fmla="*/ 0 w 476"/>
              <a:gd name="connsiteY2" fmla="*/ 0 h 95"/>
            </a:gdLst>
            <a:ahLst/>
            <a:cxnLst>
              <a:cxn ang="0">
                <a:pos x="connsiteX0" y="connsiteY0"/>
              </a:cxn>
              <a:cxn ang="0">
                <a:pos x="connsiteX1" y="connsiteY1"/>
              </a:cxn>
              <a:cxn ang="0">
                <a:pos x="connsiteX2" y="connsiteY2"/>
              </a:cxn>
            </a:cxnLst>
            <a:rect l="l" t="t" r="r" b="b"/>
            <a:pathLst>
              <a:path w="476" h="95">
                <a:moveTo>
                  <a:pt x="0" y="0"/>
                </a:moveTo>
                <a:cubicBezTo>
                  <a:pt x="95" y="0"/>
                  <a:pt x="285" y="0"/>
                  <a:pt x="476" y="95"/>
                </a:cubicBezTo>
                <a:cubicBezTo>
                  <a:pt x="285" y="95"/>
                  <a:pt x="191" y="0"/>
                  <a:pt x="0" y="0"/>
                </a:cubicBezTo>
                <a:close/>
              </a:path>
            </a:pathLst>
          </a:custGeom>
          <a:solidFill>
            <a:srgbClr val="237E85"/>
          </a:solidFill>
          <a:ln w="9525" cap="flat">
            <a:noFill/>
            <a:prstDash val="solid"/>
            <a:miter/>
          </a:ln>
        </p:spPr>
        <p:txBody>
          <a:bodyPr rtlCol="0" anchor="ctr"/>
          <a:lstStyle/>
          <a:p>
            <a:endParaRPr lang="en-US"/>
          </a:p>
        </p:txBody>
      </p:sp>
      <p:sp>
        <p:nvSpPr>
          <p:cNvPr id="1158" name="צורה חופשית: צורה 1131">
            <a:extLst>
              <a:ext uri="{FF2B5EF4-FFF2-40B4-BE49-F238E27FC236}">
                <a16:creationId xmlns:a16="http://schemas.microsoft.com/office/drawing/2014/main" id="{0F026BCF-C382-430A-9B4D-11C0E11C66CF}"/>
              </a:ext>
            </a:extLst>
          </p:cNvPr>
          <p:cNvSpPr/>
          <p:nvPr userDrawn="1"/>
        </p:nvSpPr>
        <p:spPr>
          <a:xfrm>
            <a:off x="5400179" y="203358"/>
            <a:ext cx="1829" cy="1904"/>
          </a:xfrm>
          <a:custGeom>
            <a:avLst/>
            <a:gdLst>
              <a:gd name="connsiteX0" fmla="*/ 1830 w 1829"/>
              <a:gd name="connsiteY0" fmla="*/ 953 h 1904"/>
              <a:gd name="connsiteX1" fmla="*/ 496 w 1829"/>
              <a:gd name="connsiteY1" fmla="*/ 0 h 1904"/>
              <a:gd name="connsiteX2" fmla="*/ 20 w 1829"/>
              <a:gd name="connsiteY2" fmla="*/ 953 h 1904"/>
              <a:gd name="connsiteX3" fmla="*/ 1448 w 1829"/>
              <a:gd name="connsiteY3" fmla="*/ 1905 h 1904"/>
              <a:gd name="connsiteX4" fmla="*/ 1353 w 1829"/>
              <a:gd name="connsiteY4" fmla="*/ 1143 h 1904"/>
              <a:gd name="connsiteX5" fmla="*/ 1830 w 1829"/>
              <a:gd name="connsiteY5" fmla="*/ 95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 h="1904">
                <a:moveTo>
                  <a:pt x="1830" y="953"/>
                </a:moveTo>
                <a:cubicBezTo>
                  <a:pt x="1734" y="95"/>
                  <a:pt x="687" y="762"/>
                  <a:pt x="496" y="0"/>
                </a:cubicBezTo>
                <a:cubicBezTo>
                  <a:pt x="401" y="1048"/>
                  <a:pt x="782" y="1143"/>
                  <a:pt x="20" y="953"/>
                </a:cubicBezTo>
                <a:cubicBezTo>
                  <a:pt x="-171" y="1429"/>
                  <a:pt x="1067" y="1619"/>
                  <a:pt x="1448" y="1905"/>
                </a:cubicBezTo>
                <a:cubicBezTo>
                  <a:pt x="1448" y="1619"/>
                  <a:pt x="1448" y="1238"/>
                  <a:pt x="1353" y="1143"/>
                </a:cubicBezTo>
                <a:cubicBezTo>
                  <a:pt x="1448" y="857"/>
                  <a:pt x="1639" y="953"/>
                  <a:pt x="1830" y="953"/>
                </a:cubicBezTo>
                <a:close/>
              </a:path>
            </a:pathLst>
          </a:custGeom>
          <a:solidFill>
            <a:srgbClr val="237E85"/>
          </a:solidFill>
          <a:ln w="9525" cap="flat">
            <a:noFill/>
            <a:prstDash val="solid"/>
            <a:miter/>
          </a:ln>
        </p:spPr>
        <p:txBody>
          <a:bodyPr rtlCol="0" anchor="ctr"/>
          <a:lstStyle/>
          <a:p>
            <a:endParaRPr lang="en-US"/>
          </a:p>
        </p:txBody>
      </p:sp>
      <p:sp>
        <p:nvSpPr>
          <p:cNvPr id="1159" name="צורה חופשית: צורה 1132">
            <a:extLst>
              <a:ext uri="{FF2B5EF4-FFF2-40B4-BE49-F238E27FC236}">
                <a16:creationId xmlns:a16="http://schemas.microsoft.com/office/drawing/2014/main" id="{1B93D659-5FB1-45CE-9590-A0A5D1D71418}"/>
              </a:ext>
            </a:extLst>
          </p:cNvPr>
          <p:cNvSpPr/>
          <p:nvPr userDrawn="1"/>
        </p:nvSpPr>
        <p:spPr>
          <a:xfrm>
            <a:off x="5369528" y="192358"/>
            <a:ext cx="1909" cy="927"/>
          </a:xfrm>
          <a:custGeom>
            <a:avLst/>
            <a:gdLst>
              <a:gd name="connsiteX0" fmla="*/ 1905 w 1909"/>
              <a:gd name="connsiteY0" fmla="*/ 618 h 927"/>
              <a:gd name="connsiteX1" fmla="*/ 0 w 1909"/>
              <a:gd name="connsiteY1" fmla="*/ 523 h 927"/>
              <a:gd name="connsiteX2" fmla="*/ 1905 w 1909"/>
              <a:gd name="connsiteY2" fmla="*/ 618 h 927"/>
            </a:gdLst>
            <a:ahLst/>
            <a:cxnLst>
              <a:cxn ang="0">
                <a:pos x="connsiteX0" y="connsiteY0"/>
              </a:cxn>
              <a:cxn ang="0">
                <a:pos x="connsiteX1" y="connsiteY1"/>
              </a:cxn>
              <a:cxn ang="0">
                <a:pos x="connsiteX2" y="connsiteY2"/>
              </a:cxn>
            </a:cxnLst>
            <a:rect l="l" t="t" r="r" b="b"/>
            <a:pathLst>
              <a:path w="1909" h="927">
                <a:moveTo>
                  <a:pt x="1905" y="618"/>
                </a:moveTo>
                <a:cubicBezTo>
                  <a:pt x="2000" y="-715"/>
                  <a:pt x="571" y="523"/>
                  <a:pt x="0" y="523"/>
                </a:cubicBezTo>
                <a:cubicBezTo>
                  <a:pt x="286" y="1666"/>
                  <a:pt x="1334" y="-48"/>
                  <a:pt x="1905" y="618"/>
                </a:cubicBezTo>
                <a:close/>
              </a:path>
            </a:pathLst>
          </a:custGeom>
          <a:solidFill>
            <a:srgbClr val="237E85"/>
          </a:solidFill>
          <a:ln w="9525" cap="flat">
            <a:noFill/>
            <a:prstDash val="solid"/>
            <a:miter/>
          </a:ln>
        </p:spPr>
        <p:txBody>
          <a:bodyPr rtlCol="0" anchor="ctr"/>
          <a:lstStyle/>
          <a:p>
            <a:endParaRPr lang="en-US"/>
          </a:p>
        </p:txBody>
      </p:sp>
      <p:sp>
        <p:nvSpPr>
          <p:cNvPr id="1160" name="צורה חופשית: צורה 1133">
            <a:extLst>
              <a:ext uri="{FF2B5EF4-FFF2-40B4-BE49-F238E27FC236}">
                <a16:creationId xmlns:a16="http://schemas.microsoft.com/office/drawing/2014/main" id="{36C26F66-09F4-4DE8-A491-AD5C694FA6C7}"/>
              </a:ext>
            </a:extLst>
          </p:cNvPr>
          <p:cNvSpPr/>
          <p:nvPr userDrawn="1"/>
        </p:nvSpPr>
        <p:spPr>
          <a:xfrm>
            <a:off x="5402672" y="205168"/>
            <a:ext cx="2239" cy="1428"/>
          </a:xfrm>
          <a:custGeom>
            <a:avLst/>
            <a:gdLst>
              <a:gd name="connsiteX0" fmla="*/ 3 w 2239"/>
              <a:gd name="connsiteY0" fmla="*/ 0 h 1428"/>
              <a:gd name="connsiteX1" fmla="*/ 2194 w 2239"/>
              <a:gd name="connsiteY1" fmla="*/ 1429 h 1428"/>
              <a:gd name="connsiteX2" fmla="*/ 3 w 2239"/>
              <a:gd name="connsiteY2" fmla="*/ 0 h 1428"/>
            </a:gdLst>
            <a:ahLst/>
            <a:cxnLst>
              <a:cxn ang="0">
                <a:pos x="connsiteX0" y="connsiteY0"/>
              </a:cxn>
              <a:cxn ang="0">
                <a:pos x="connsiteX1" y="connsiteY1"/>
              </a:cxn>
              <a:cxn ang="0">
                <a:pos x="connsiteX2" y="connsiteY2"/>
              </a:cxn>
            </a:cxnLst>
            <a:rect l="l" t="t" r="r" b="b"/>
            <a:pathLst>
              <a:path w="2239" h="1428">
                <a:moveTo>
                  <a:pt x="3" y="0"/>
                </a:moveTo>
                <a:cubicBezTo>
                  <a:pt x="-92" y="1810"/>
                  <a:pt x="1908" y="190"/>
                  <a:pt x="2194" y="1429"/>
                </a:cubicBezTo>
                <a:cubicBezTo>
                  <a:pt x="2575" y="-572"/>
                  <a:pt x="479" y="1048"/>
                  <a:pt x="3" y="0"/>
                </a:cubicBezTo>
                <a:close/>
              </a:path>
            </a:pathLst>
          </a:custGeom>
          <a:solidFill>
            <a:srgbClr val="237E85"/>
          </a:solidFill>
          <a:ln w="9525" cap="flat">
            <a:noFill/>
            <a:prstDash val="solid"/>
            <a:miter/>
          </a:ln>
        </p:spPr>
        <p:txBody>
          <a:bodyPr rtlCol="0" anchor="ctr"/>
          <a:lstStyle/>
          <a:p>
            <a:endParaRPr lang="en-US"/>
          </a:p>
        </p:txBody>
      </p:sp>
      <p:sp>
        <p:nvSpPr>
          <p:cNvPr id="1161" name="צורה חופשית: צורה 1134">
            <a:extLst>
              <a:ext uri="{FF2B5EF4-FFF2-40B4-BE49-F238E27FC236}">
                <a16:creationId xmlns:a16="http://schemas.microsoft.com/office/drawing/2014/main" id="{A64A9296-CF35-448A-BC47-4EAE298305BF}"/>
              </a:ext>
            </a:extLst>
          </p:cNvPr>
          <p:cNvSpPr/>
          <p:nvPr userDrawn="1"/>
        </p:nvSpPr>
        <p:spPr>
          <a:xfrm>
            <a:off x="5390723" y="200310"/>
            <a:ext cx="3188" cy="1611"/>
          </a:xfrm>
          <a:custGeom>
            <a:avLst/>
            <a:gdLst>
              <a:gd name="connsiteX0" fmla="*/ 1284 w 3188"/>
              <a:gd name="connsiteY0" fmla="*/ 1048 h 1611"/>
              <a:gd name="connsiteX1" fmla="*/ 3188 w 3188"/>
              <a:gd name="connsiteY1" fmla="*/ 1429 h 1611"/>
              <a:gd name="connsiteX2" fmla="*/ 3188 w 3188"/>
              <a:gd name="connsiteY2" fmla="*/ 0 h 1611"/>
              <a:gd name="connsiteX3" fmla="*/ 140 w 3188"/>
              <a:gd name="connsiteY3" fmla="*/ 476 h 1611"/>
              <a:gd name="connsiteX4" fmla="*/ 1284 w 318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 h="1611">
                <a:moveTo>
                  <a:pt x="1284" y="1048"/>
                </a:moveTo>
                <a:cubicBezTo>
                  <a:pt x="2045" y="1333"/>
                  <a:pt x="2808" y="1905"/>
                  <a:pt x="3188" y="1429"/>
                </a:cubicBezTo>
                <a:cubicBezTo>
                  <a:pt x="3188" y="857"/>
                  <a:pt x="3188" y="476"/>
                  <a:pt x="3188" y="0"/>
                </a:cubicBezTo>
                <a:cubicBezTo>
                  <a:pt x="2236" y="1048"/>
                  <a:pt x="1474" y="762"/>
                  <a:pt x="140" y="476"/>
                </a:cubicBezTo>
                <a:cubicBezTo>
                  <a:pt x="-431" y="1048"/>
                  <a:pt x="903" y="857"/>
                  <a:pt x="1284" y="1048"/>
                </a:cubicBezTo>
                <a:close/>
              </a:path>
            </a:pathLst>
          </a:custGeom>
          <a:solidFill>
            <a:srgbClr val="237E85"/>
          </a:solidFill>
          <a:ln w="9525" cap="flat">
            <a:noFill/>
            <a:prstDash val="solid"/>
            <a:miter/>
          </a:ln>
        </p:spPr>
        <p:txBody>
          <a:bodyPr rtlCol="0" anchor="ctr"/>
          <a:lstStyle/>
          <a:p>
            <a:endParaRPr lang="en-US"/>
          </a:p>
        </p:txBody>
      </p:sp>
      <p:sp>
        <p:nvSpPr>
          <p:cNvPr id="1162" name="צורה חופשית: צורה 1135">
            <a:extLst>
              <a:ext uri="{FF2B5EF4-FFF2-40B4-BE49-F238E27FC236}">
                <a16:creationId xmlns:a16="http://schemas.microsoft.com/office/drawing/2014/main" id="{4820396A-2519-4712-9B88-67611BD220A1}"/>
              </a:ext>
            </a:extLst>
          </p:cNvPr>
          <p:cNvSpPr/>
          <p:nvPr userDrawn="1"/>
        </p:nvSpPr>
        <p:spPr>
          <a:xfrm>
            <a:off x="5383339" y="195548"/>
            <a:ext cx="3275" cy="1428"/>
          </a:xfrm>
          <a:custGeom>
            <a:avLst/>
            <a:gdLst>
              <a:gd name="connsiteX0" fmla="*/ 762 w 3275"/>
              <a:gd name="connsiteY0" fmla="*/ 190 h 1428"/>
              <a:gd name="connsiteX1" fmla="*/ 0 w 3275"/>
              <a:gd name="connsiteY1" fmla="*/ 0 h 1428"/>
              <a:gd name="connsiteX2" fmla="*/ 3239 w 3275"/>
              <a:gd name="connsiteY2" fmla="*/ 1429 h 1428"/>
              <a:gd name="connsiteX3" fmla="*/ 762 w 3275"/>
              <a:gd name="connsiteY3" fmla="*/ 190 h 1428"/>
            </a:gdLst>
            <a:ahLst/>
            <a:cxnLst>
              <a:cxn ang="0">
                <a:pos x="connsiteX0" y="connsiteY0"/>
              </a:cxn>
              <a:cxn ang="0">
                <a:pos x="connsiteX1" y="connsiteY1"/>
              </a:cxn>
              <a:cxn ang="0">
                <a:pos x="connsiteX2" y="connsiteY2"/>
              </a:cxn>
              <a:cxn ang="0">
                <a:pos x="connsiteX3" y="connsiteY3"/>
              </a:cxn>
            </a:cxnLst>
            <a:rect l="l" t="t" r="r" b="b"/>
            <a:pathLst>
              <a:path w="3275" h="1428">
                <a:moveTo>
                  <a:pt x="762" y="190"/>
                </a:moveTo>
                <a:lnTo>
                  <a:pt x="0" y="0"/>
                </a:lnTo>
                <a:cubicBezTo>
                  <a:pt x="1143" y="1143"/>
                  <a:pt x="2477" y="857"/>
                  <a:pt x="3239" y="1429"/>
                </a:cubicBezTo>
                <a:cubicBezTo>
                  <a:pt x="3620" y="95"/>
                  <a:pt x="953" y="571"/>
                  <a:pt x="762" y="190"/>
                </a:cubicBezTo>
                <a:close/>
              </a:path>
            </a:pathLst>
          </a:custGeom>
          <a:solidFill>
            <a:srgbClr val="237E85"/>
          </a:solidFill>
          <a:ln w="9525" cap="flat">
            <a:noFill/>
            <a:prstDash val="solid"/>
            <a:miter/>
          </a:ln>
        </p:spPr>
        <p:txBody>
          <a:bodyPr rtlCol="0" anchor="ctr"/>
          <a:lstStyle/>
          <a:p>
            <a:endParaRPr lang="en-US"/>
          </a:p>
        </p:txBody>
      </p:sp>
      <p:sp>
        <p:nvSpPr>
          <p:cNvPr id="1163" name="צורה חופשית: צורה 1136">
            <a:extLst>
              <a:ext uri="{FF2B5EF4-FFF2-40B4-BE49-F238E27FC236}">
                <a16:creationId xmlns:a16="http://schemas.microsoft.com/office/drawing/2014/main" id="{A6E7C06C-D684-4253-AED2-8EB0B1A6A975}"/>
              </a:ext>
            </a:extLst>
          </p:cNvPr>
          <p:cNvSpPr/>
          <p:nvPr userDrawn="1"/>
        </p:nvSpPr>
        <p:spPr>
          <a:xfrm>
            <a:off x="5389435" y="197262"/>
            <a:ext cx="17621" cy="7905"/>
          </a:xfrm>
          <a:custGeom>
            <a:avLst/>
            <a:gdLst>
              <a:gd name="connsiteX0" fmla="*/ 0 w 17621"/>
              <a:gd name="connsiteY0" fmla="*/ 0 h 7905"/>
              <a:gd name="connsiteX1" fmla="*/ 1810 w 17621"/>
              <a:gd name="connsiteY1" fmla="*/ 1429 h 7905"/>
              <a:gd name="connsiteX2" fmla="*/ 17621 w 17621"/>
              <a:gd name="connsiteY2" fmla="*/ 7906 h 7905"/>
              <a:gd name="connsiteX3" fmla="*/ 0 w 17621"/>
              <a:gd name="connsiteY3" fmla="*/ 0 h 7905"/>
            </a:gdLst>
            <a:ahLst/>
            <a:cxnLst>
              <a:cxn ang="0">
                <a:pos x="connsiteX0" y="connsiteY0"/>
              </a:cxn>
              <a:cxn ang="0">
                <a:pos x="connsiteX1" y="connsiteY1"/>
              </a:cxn>
              <a:cxn ang="0">
                <a:pos x="connsiteX2" y="connsiteY2"/>
              </a:cxn>
              <a:cxn ang="0">
                <a:pos x="connsiteX3" y="connsiteY3"/>
              </a:cxn>
            </a:cxnLst>
            <a:rect l="l" t="t" r="r" b="b"/>
            <a:pathLst>
              <a:path w="17621" h="7905">
                <a:moveTo>
                  <a:pt x="0" y="0"/>
                </a:moveTo>
                <a:cubicBezTo>
                  <a:pt x="0" y="1238"/>
                  <a:pt x="1048" y="1143"/>
                  <a:pt x="1810" y="1429"/>
                </a:cubicBezTo>
                <a:cubicBezTo>
                  <a:pt x="7048" y="3715"/>
                  <a:pt x="12573" y="6191"/>
                  <a:pt x="17621" y="7906"/>
                </a:cubicBezTo>
                <a:cubicBezTo>
                  <a:pt x="12859" y="4286"/>
                  <a:pt x="5429" y="2858"/>
                  <a:pt x="0" y="0"/>
                </a:cubicBezTo>
                <a:close/>
              </a:path>
            </a:pathLst>
          </a:custGeom>
          <a:solidFill>
            <a:srgbClr val="237E85"/>
          </a:solidFill>
          <a:ln w="9525" cap="flat">
            <a:noFill/>
            <a:prstDash val="solid"/>
            <a:miter/>
          </a:ln>
        </p:spPr>
        <p:txBody>
          <a:bodyPr rtlCol="0" anchor="ctr"/>
          <a:lstStyle/>
          <a:p>
            <a:endParaRPr lang="en-US"/>
          </a:p>
        </p:txBody>
      </p:sp>
      <p:sp>
        <p:nvSpPr>
          <p:cNvPr id="1164" name="צורה חופשית: צורה 1137">
            <a:extLst>
              <a:ext uri="{FF2B5EF4-FFF2-40B4-BE49-F238E27FC236}">
                <a16:creationId xmlns:a16="http://schemas.microsoft.com/office/drawing/2014/main" id="{B474B9B0-EF02-4EBB-903C-4FC297CF9A8B}"/>
              </a:ext>
            </a:extLst>
          </p:cNvPr>
          <p:cNvSpPr/>
          <p:nvPr userDrawn="1"/>
        </p:nvSpPr>
        <p:spPr>
          <a:xfrm>
            <a:off x="5421344" y="205935"/>
            <a:ext cx="1619" cy="1138"/>
          </a:xfrm>
          <a:custGeom>
            <a:avLst/>
            <a:gdLst>
              <a:gd name="connsiteX0" fmla="*/ 0 w 1619"/>
              <a:gd name="connsiteY0" fmla="*/ 186 h 1138"/>
              <a:gd name="connsiteX1" fmla="*/ 1620 w 1619"/>
              <a:gd name="connsiteY1" fmla="*/ 1138 h 1138"/>
              <a:gd name="connsiteX2" fmla="*/ 0 w 1619"/>
              <a:gd name="connsiteY2" fmla="*/ 186 h 1138"/>
            </a:gdLst>
            <a:ahLst/>
            <a:cxnLst>
              <a:cxn ang="0">
                <a:pos x="connsiteX0" y="connsiteY0"/>
              </a:cxn>
              <a:cxn ang="0">
                <a:pos x="connsiteX1" y="connsiteY1"/>
              </a:cxn>
              <a:cxn ang="0">
                <a:pos x="connsiteX2" y="connsiteY2"/>
              </a:cxn>
            </a:cxnLst>
            <a:rect l="l" t="t" r="r" b="b"/>
            <a:pathLst>
              <a:path w="1619" h="1138">
                <a:moveTo>
                  <a:pt x="0" y="186"/>
                </a:moveTo>
                <a:cubicBezTo>
                  <a:pt x="286" y="853"/>
                  <a:pt x="1143" y="662"/>
                  <a:pt x="1620" y="1138"/>
                </a:cubicBezTo>
                <a:cubicBezTo>
                  <a:pt x="1429" y="-386"/>
                  <a:pt x="476" y="-4"/>
                  <a:pt x="0" y="186"/>
                </a:cubicBezTo>
                <a:close/>
              </a:path>
            </a:pathLst>
          </a:custGeom>
          <a:solidFill>
            <a:srgbClr val="237E85"/>
          </a:solidFill>
          <a:ln w="9525" cap="flat">
            <a:noFill/>
            <a:prstDash val="solid"/>
            <a:miter/>
          </a:ln>
        </p:spPr>
        <p:txBody>
          <a:bodyPr rtlCol="0" anchor="ctr"/>
          <a:lstStyle/>
          <a:p>
            <a:endParaRPr lang="en-US"/>
          </a:p>
        </p:txBody>
      </p:sp>
      <p:sp>
        <p:nvSpPr>
          <p:cNvPr id="1165" name="צורה חופשית: צורה 1138">
            <a:extLst>
              <a:ext uri="{FF2B5EF4-FFF2-40B4-BE49-F238E27FC236}">
                <a16:creationId xmlns:a16="http://schemas.microsoft.com/office/drawing/2014/main" id="{6101CF68-3FF3-4540-9783-6AB25970BF7D}"/>
              </a:ext>
            </a:extLst>
          </p:cNvPr>
          <p:cNvSpPr/>
          <p:nvPr userDrawn="1"/>
        </p:nvSpPr>
        <p:spPr>
          <a:xfrm>
            <a:off x="5342286" y="260783"/>
            <a:ext cx="762" cy="3058"/>
          </a:xfrm>
          <a:custGeom>
            <a:avLst/>
            <a:gdLst>
              <a:gd name="connsiteX0" fmla="*/ 0 w 762"/>
              <a:gd name="connsiteY0" fmla="*/ 3059 h 3058"/>
              <a:gd name="connsiteX1" fmla="*/ 762 w 762"/>
              <a:gd name="connsiteY1" fmla="*/ 11 h 3058"/>
              <a:gd name="connsiteX2" fmla="*/ 0 w 762"/>
              <a:gd name="connsiteY2" fmla="*/ 3059 h 3058"/>
            </a:gdLst>
            <a:ahLst/>
            <a:cxnLst>
              <a:cxn ang="0">
                <a:pos x="connsiteX0" y="connsiteY0"/>
              </a:cxn>
              <a:cxn ang="0">
                <a:pos x="connsiteX1" y="connsiteY1"/>
              </a:cxn>
              <a:cxn ang="0">
                <a:pos x="connsiteX2" y="connsiteY2"/>
              </a:cxn>
            </a:cxnLst>
            <a:rect l="l" t="t" r="r" b="b"/>
            <a:pathLst>
              <a:path w="762" h="3058">
                <a:moveTo>
                  <a:pt x="0" y="3059"/>
                </a:moveTo>
                <a:cubicBezTo>
                  <a:pt x="858" y="2583"/>
                  <a:pt x="95" y="1630"/>
                  <a:pt x="762" y="11"/>
                </a:cubicBezTo>
                <a:cubicBezTo>
                  <a:pt x="191" y="-180"/>
                  <a:pt x="286" y="2202"/>
                  <a:pt x="0" y="3059"/>
                </a:cubicBezTo>
                <a:close/>
              </a:path>
            </a:pathLst>
          </a:custGeom>
          <a:solidFill>
            <a:srgbClr val="237E85"/>
          </a:solidFill>
          <a:ln w="9525" cap="flat">
            <a:noFill/>
            <a:prstDash val="solid"/>
            <a:miter/>
          </a:ln>
        </p:spPr>
        <p:txBody>
          <a:bodyPr rtlCol="0" anchor="ctr"/>
          <a:lstStyle/>
          <a:p>
            <a:endParaRPr lang="en-US"/>
          </a:p>
        </p:txBody>
      </p:sp>
      <p:sp>
        <p:nvSpPr>
          <p:cNvPr id="1166" name="צורה חופשית: צורה 1139">
            <a:extLst>
              <a:ext uri="{FF2B5EF4-FFF2-40B4-BE49-F238E27FC236}">
                <a16:creationId xmlns:a16="http://schemas.microsoft.com/office/drawing/2014/main" id="{90A95586-9062-4389-BFED-737321AE9744}"/>
              </a:ext>
            </a:extLst>
          </p:cNvPr>
          <p:cNvSpPr/>
          <p:nvPr userDrawn="1"/>
        </p:nvSpPr>
        <p:spPr>
          <a:xfrm>
            <a:off x="5426964" y="205549"/>
            <a:ext cx="26289" cy="6768"/>
          </a:xfrm>
          <a:custGeom>
            <a:avLst/>
            <a:gdLst>
              <a:gd name="connsiteX0" fmla="*/ 2095 w 26289"/>
              <a:gd name="connsiteY0" fmla="*/ 1333 h 6768"/>
              <a:gd name="connsiteX1" fmla="*/ 0 w 26289"/>
              <a:gd name="connsiteY1" fmla="*/ 1715 h 6768"/>
              <a:gd name="connsiteX2" fmla="*/ 12573 w 26289"/>
              <a:gd name="connsiteY2" fmla="*/ 4096 h 6768"/>
              <a:gd name="connsiteX3" fmla="*/ 20384 w 26289"/>
              <a:gd name="connsiteY3" fmla="*/ 5048 h 6768"/>
              <a:gd name="connsiteX4" fmla="*/ 18764 w 26289"/>
              <a:gd name="connsiteY4" fmla="*/ 4191 h 6768"/>
              <a:gd name="connsiteX5" fmla="*/ 23146 w 26289"/>
              <a:gd name="connsiteY5" fmla="*/ 5048 h 6768"/>
              <a:gd name="connsiteX6" fmla="*/ 21717 w 26289"/>
              <a:gd name="connsiteY6" fmla="*/ 6286 h 6768"/>
              <a:gd name="connsiteX7" fmla="*/ 26289 w 26289"/>
              <a:gd name="connsiteY7" fmla="*/ 6096 h 6768"/>
              <a:gd name="connsiteX8" fmla="*/ 8572 w 26289"/>
              <a:gd name="connsiteY8" fmla="*/ 2572 h 6768"/>
              <a:gd name="connsiteX9" fmla="*/ 8667 w 26289"/>
              <a:gd name="connsiteY9" fmla="*/ 2857 h 6768"/>
              <a:gd name="connsiteX10" fmla="*/ 571 w 26289"/>
              <a:gd name="connsiteY10" fmla="*/ 0 h 6768"/>
              <a:gd name="connsiteX11" fmla="*/ 2095 w 26289"/>
              <a:gd name="connsiteY11" fmla="*/ 1333 h 6768"/>
              <a:gd name="connsiteX12" fmla="*/ 5048 w 26289"/>
              <a:gd name="connsiteY12" fmla="*/ 2477 h 6768"/>
              <a:gd name="connsiteX13" fmla="*/ 2857 w 26289"/>
              <a:gd name="connsiteY13" fmla="*/ 1810 h 6768"/>
              <a:gd name="connsiteX14" fmla="*/ 5048 w 26289"/>
              <a:gd name="connsiteY14" fmla="*/ 2477 h 6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6768">
                <a:moveTo>
                  <a:pt x="2095" y="1333"/>
                </a:moveTo>
                <a:cubicBezTo>
                  <a:pt x="1428" y="2667"/>
                  <a:pt x="857" y="762"/>
                  <a:pt x="0" y="1715"/>
                </a:cubicBezTo>
                <a:cubicBezTo>
                  <a:pt x="4286" y="3429"/>
                  <a:pt x="8191" y="4858"/>
                  <a:pt x="12573" y="4096"/>
                </a:cubicBezTo>
                <a:cubicBezTo>
                  <a:pt x="14001" y="5620"/>
                  <a:pt x="17621" y="4763"/>
                  <a:pt x="20384" y="5048"/>
                </a:cubicBezTo>
                <a:cubicBezTo>
                  <a:pt x="20669" y="4191"/>
                  <a:pt x="18859" y="5048"/>
                  <a:pt x="18764" y="4191"/>
                </a:cubicBezTo>
                <a:cubicBezTo>
                  <a:pt x="20384" y="3619"/>
                  <a:pt x="21527" y="5239"/>
                  <a:pt x="23146" y="5048"/>
                </a:cubicBezTo>
                <a:cubicBezTo>
                  <a:pt x="22955" y="6477"/>
                  <a:pt x="22098" y="5715"/>
                  <a:pt x="21717" y="6286"/>
                </a:cubicBezTo>
                <a:cubicBezTo>
                  <a:pt x="23050" y="7810"/>
                  <a:pt x="25051" y="5144"/>
                  <a:pt x="26289" y="6096"/>
                </a:cubicBezTo>
                <a:cubicBezTo>
                  <a:pt x="22098" y="2762"/>
                  <a:pt x="14573" y="3715"/>
                  <a:pt x="8572" y="2572"/>
                </a:cubicBezTo>
                <a:cubicBezTo>
                  <a:pt x="8572" y="2762"/>
                  <a:pt x="8572" y="2857"/>
                  <a:pt x="8667" y="2857"/>
                </a:cubicBezTo>
                <a:cubicBezTo>
                  <a:pt x="6953" y="2095"/>
                  <a:pt x="3143" y="1048"/>
                  <a:pt x="571" y="0"/>
                </a:cubicBezTo>
                <a:cubicBezTo>
                  <a:pt x="667" y="1333"/>
                  <a:pt x="1619" y="762"/>
                  <a:pt x="2095" y="1333"/>
                </a:cubicBezTo>
                <a:close/>
                <a:moveTo>
                  <a:pt x="5048" y="2477"/>
                </a:moveTo>
                <a:cubicBezTo>
                  <a:pt x="4381" y="3143"/>
                  <a:pt x="3429" y="2286"/>
                  <a:pt x="2857" y="1810"/>
                </a:cubicBezTo>
                <a:cubicBezTo>
                  <a:pt x="3524" y="1524"/>
                  <a:pt x="4667" y="1429"/>
                  <a:pt x="5048" y="2477"/>
                </a:cubicBezTo>
                <a:close/>
              </a:path>
            </a:pathLst>
          </a:custGeom>
          <a:solidFill>
            <a:srgbClr val="237E85"/>
          </a:solidFill>
          <a:ln w="9525" cap="flat">
            <a:noFill/>
            <a:prstDash val="solid"/>
            <a:miter/>
          </a:ln>
        </p:spPr>
        <p:txBody>
          <a:bodyPr rtlCol="0" anchor="ctr"/>
          <a:lstStyle/>
          <a:p>
            <a:endParaRPr lang="en-US"/>
          </a:p>
        </p:txBody>
      </p:sp>
      <p:sp>
        <p:nvSpPr>
          <p:cNvPr id="1167" name="צורה חופשית: צורה 1140">
            <a:extLst>
              <a:ext uri="{FF2B5EF4-FFF2-40B4-BE49-F238E27FC236}">
                <a16:creationId xmlns:a16="http://schemas.microsoft.com/office/drawing/2014/main" id="{CAB9BD6A-7B48-4ACB-BD8A-269A8201B4D0}"/>
              </a:ext>
            </a:extLst>
          </p:cNvPr>
          <p:cNvSpPr/>
          <p:nvPr userDrawn="1"/>
        </p:nvSpPr>
        <p:spPr>
          <a:xfrm>
            <a:off x="5424441" y="204406"/>
            <a:ext cx="2903" cy="3180"/>
          </a:xfrm>
          <a:custGeom>
            <a:avLst/>
            <a:gdLst>
              <a:gd name="connsiteX0" fmla="*/ 998 w 2903"/>
              <a:gd name="connsiteY0" fmla="*/ 1238 h 3180"/>
              <a:gd name="connsiteX1" fmla="*/ 332 w 2903"/>
              <a:gd name="connsiteY1" fmla="*/ 2953 h 3180"/>
              <a:gd name="connsiteX2" fmla="*/ 1856 w 2903"/>
              <a:gd name="connsiteY2" fmla="*/ 2858 h 3180"/>
              <a:gd name="connsiteX3" fmla="*/ 1284 w 2903"/>
              <a:gd name="connsiteY3" fmla="*/ 2381 h 3180"/>
              <a:gd name="connsiteX4" fmla="*/ 2903 w 2903"/>
              <a:gd name="connsiteY4" fmla="*/ 1524 h 3180"/>
              <a:gd name="connsiteX5" fmla="*/ 46 w 2903"/>
              <a:gd name="connsiteY5" fmla="*/ 0 h 3180"/>
              <a:gd name="connsiteX6" fmla="*/ 998 w 2903"/>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3" h="3180">
                <a:moveTo>
                  <a:pt x="998" y="1238"/>
                </a:moveTo>
                <a:cubicBezTo>
                  <a:pt x="332" y="2381"/>
                  <a:pt x="-50" y="1905"/>
                  <a:pt x="332" y="2953"/>
                </a:cubicBezTo>
                <a:cubicBezTo>
                  <a:pt x="713" y="2286"/>
                  <a:pt x="1284" y="3810"/>
                  <a:pt x="1856" y="2858"/>
                </a:cubicBezTo>
                <a:cubicBezTo>
                  <a:pt x="1951" y="2096"/>
                  <a:pt x="1379" y="2667"/>
                  <a:pt x="1284" y="2381"/>
                </a:cubicBezTo>
                <a:cubicBezTo>
                  <a:pt x="1665" y="1143"/>
                  <a:pt x="2236" y="2477"/>
                  <a:pt x="2903" y="1524"/>
                </a:cubicBezTo>
                <a:cubicBezTo>
                  <a:pt x="2141" y="762"/>
                  <a:pt x="1284" y="953"/>
                  <a:pt x="46" y="0"/>
                </a:cubicBezTo>
                <a:cubicBezTo>
                  <a:pt x="-240" y="1334"/>
                  <a:pt x="903" y="381"/>
                  <a:pt x="998" y="1238"/>
                </a:cubicBezTo>
                <a:close/>
              </a:path>
            </a:pathLst>
          </a:custGeom>
          <a:solidFill>
            <a:srgbClr val="237E85"/>
          </a:solidFill>
          <a:ln w="9525" cap="flat">
            <a:noFill/>
            <a:prstDash val="solid"/>
            <a:miter/>
          </a:ln>
        </p:spPr>
        <p:txBody>
          <a:bodyPr rtlCol="0" anchor="ctr"/>
          <a:lstStyle/>
          <a:p>
            <a:endParaRPr lang="en-US"/>
          </a:p>
        </p:txBody>
      </p:sp>
      <p:sp>
        <p:nvSpPr>
          <p:cNvPr id="1168" name="צורה חופשית: צורה 1141">
            <a:extLst>
              <a:ext uri="{FF2B5EF4-FFF2-40B4-BE49-F238E27FC236}">
                <a16:creationId xmlns:a16="http://schemas.microsoft.com/office/drawing/2014/main" id="{BE1E0422-BD3F-4BAA-AD75-F561F6BE8FDE}"/>
              </a:ext>
            </a:extLst>
          </p:cNvPr>
          <p:cNvSpPr/>
          <p:nvPr userDrawn="1"/>
        </p:nvSpPr>
        <p:spPr>
          <a:xfrm>
            <a:off x="5373077" y="197739"/>
            <a:ext cx="1212" cy="1116"/>
          </a:xfrm>
          <a:custGeom>
            <a:avLst/>
            <a:gdLst>
              <a:gd name="connsiteX0" fmla="*/ 1213 w 1212"/>
              <a:gd name="connsiteY0" fmla="*/ 953 h 1116"/>
              <a:gd name="connsiteX1" fmla="*/ 165 w 1212"/>
              <a:gd name="connsiteY1" fmla="*/ 0 h 1116"/>
              <a:gd name="connsiteX2" fmla="*/ 356 w 1212"/>
              <a:gd name="connsiteY2" fmla="*/ 762 h 1116"/>
              <a:gd name="connsiteX3" fmla="*/ 1213 w 1212"/>
              <a:gd name="connsiteY3" fmla="*/ 953 h 1116"/>
            </a:gdLst>
            <a:ahLst/>
            <a:cxnLst>
              <a:cxn ang="0">
                <a:pos x="connsiteX0" y="connsiteY0"/>
              </a:cxn>
              <a:cxn ang="0">
                <a:pos x="connsiteX1" y="connsiteY1"/>
              </a:cxn>
              <a:cxn ang="0">
                <a:pos x="connsiteX2" y="connsiteY2"/>
              </a:cxn>
              <a:cxn ang="0">
                <a:pos x="connsiteX3" y="connsiteY3"/>
              </a:cxn>
            </a:cxnLst>
            <a:rect l="l" t="t" r="r" b="b"/>
            <a:pathLst>
              <a:path w="1212" h="1116">
                <a:moveTo>
                  <a:pt x="1213" y="953"/>
                </a:moveTo>
                <a:cubicBezTo>
                  <a:pt x="1117" y="191"/>
                  <a:pt x="737" y="95"/>
                  <a:pt x="165" y="0"/>
                </a:cubicBezTo>
                <a:cubicBezTo>
                  <a:pt x="-502" y="476"/>
                  <a:pt x="1117" y="286"/>
                  <a:pt x="356" y="762"/>
                </a:cubicBezTo>
                <a:cubicBezTo>
                  <a:pt x="356" y="1715"/>
                  <a:pt x="1023" y="381"/>
                  <a:pt x="1213" y="953"/>
                </a:cubicBezTo>
                <a:close/>
              </a:path>
            </a:pathLst>
          </a:custGeom>
          <a:solidFill>
            <a:srgbClr val="237E85"/>
          </a:solidFill>
          <a:ln w="9525" cap="flat">
            <a:noFill/>
            <a:prstDash val="solid"/>
            <a:miter/>
          </a:ln>
        </p:spPr>
        <p:txBody>
          <a:bodyPr rtlCol="0" anchor="ctr"/>
          <a:lstStyle/>
          <a:p>
            <a:endParaRPr lang="en-US"/>
          </a:p>
        </p:txBody>
      </p:sp>
      <p:sp>
        <p:nvSpPr>
          <p:cNvPr id="1169" name="צורה חופשית: צורה 1142">
            <a:extLst>
              <a:ext uri="{FF2B5EF4-FFF2-40B4-BE49-F238E27FC236}">
                <a16:creationId xmlns:a16="http://schemas.microsoft.com/office/drawing/2014/main" id="{BFF54C8B-C4E9-4DDD-90D2-51E06FE66C99}"/>
              </a:ext>
            </a:extLst>
          </p:cNvPr>
          <p:cNvSpPr/>
          <p:nvPr userDrawn="1"/>
        </p:nvSpPr>
        <p:spPr>
          <a:xfrm>
            <a:off x="5405532" y="286280"/>
            <a:ext cx="1523" cy="732"/>
          </a:xfrm>
          <a:custGeom>
            <a:avLst/>
            <a:gdLst>
              <a:gd name="connsiteX0" fmla="*/ 1524 w 1523"/>
              <a:gd name="connsiteY0" fmla="*/ 612 h 732"/>
              <a:gd name="connsiteX1" fmla="*/ 0 w 1523"/>
              <a:gd name="connsiteY1" fmla="*/ 707 h 732"/>
              <a:gd name="connsiteX2" fmla="*/ 1524 w 1523"/>
              <a:gd name="connsiteY2" fmla="*/ 612 h 732"/>
            </a:gdLst>
            <a:ahLst/>
            <a:cxnLst>
              <a:cxn ang="0">
                <a:pos x="connsiteX0" y="connsiteY0"/>
              </a:cxn>
              <a:cxn ang="0">
                <a:pos x="connsiteX1" y="connsiteY1"/>
              </a:cxn>
              <a:cxn ang="0">
                <a:pos x="connsiteX2" y="connsiteY2"/>
              </a:cxn>
            </a:cxnLst>
            <a:rect l="l" t="t" r="r" b="b"/>
            <a:pathLst>
              <a:path w="1523" h="732">
                <a:moveTo>
                  <a:pt x="1524" y="612"/>
                </a:moveTo>
                <a:cubicBezTo>
                  <a:pt x="1428" y="136"/>
                  <a:pt x="95" y="-531"/>
                  <a:pt x="0" y="707"/>
                </a:cubicBezTo>
                <a:cubicBezTo>
                  <a:pt x="571" y="-55"/>
                  <a:pt x="1048" y="1088"/>
                  <a:pt x="1524" y="612"/>
                </a:cubicBezTo>
                <a:close/>
              </a:path>
            </a:pathLst>
          </a:custGeom>
          <a:solidFill>
            <a:srgbClr val="237E85"/>
          </a:solidFill>
          <a:ln w="9525" cap="flat">
            <a:noFill/>
            <a:prstDash val="solid"/>
            <a:miter/>
          </a:ln>
        </p:spPr>
        <p:txBody>
          <a:bodyPr rtlCol="0" anchor="ctr"/>
          <a:lstStyle/>
          <a:p>
            <a:endParaRPr lang="en-US"/>
          </a:p>
        </p:txBody>
      </p:sp>
      <p:sp>
        <p:nvSpPr>
          <p:cNvPr id="1170" name="צורה חופשית: צורה 1143">
            <a:extLst>
              <a:ext uri="{FF2B5EF4-FFF2-40B4-BE49-F238E27FC236}">
                <a16:creationId xmlns:a16="http://schemas.microsoft.com/office/drawing/2014/main" id="{9BDEE486-86FE-4E41-8FDD-C7917DD8E9D2}"/>
              </a:ext>
            </a:extLst>
          </p:cNvPr>
          <p:cNvSpPr/>
          <p:nvPr userDrawn="1"/>
        </p:nvSpPr>
        <p:spPr>
          <a:xfrm>
            <a:off x="5396293" y="284281"/>
            <a:ext cx="3048" cy="1026"/>
          </a:xfrm>
          <a:custGeom>
            <a:avLst/>
            <a:gdLst>
              <a:gd name="connsiteX0" fmla="*/ 3048 w 3048"/>
              <a:gd name="connsiteY0" fmla="*/ 992 h 1026"/>
              <a:gd name="connsiteX1" fmla="*/ 0 w 3048"/>
              <a:gd name="connsiteY1" fmla="*/ 516 h 1026"/>
              <a:gd name="connsiteX2" fmla="*/ 3048 w 3048"/>
              <a:gd name="connsiteY2" fmla="*/ 992 h 1026"/>
            </a:gdLst>
            <a:ahLst/>
            <a:cxnLst>
              <a:cxn ang="0">
                <a:pos x="connsiteX0" y="connsiteY0"/>
              </a:cxn>
              <a:cxn ang="0">
                <a:pos x="connsiteX1" y="connsiteY1"/>
              </a:cxn>
              <a:cxn ang="0">
                <a:pos x="connsiteX2" y="connsiteY2"/>
              </a:cxn>
            </a:cxnLst>
            <a:rect l="l" t="t" r="r" b="b"/>
            <a:pathLst>
              <a:path w="3048" h="1026">
                <a:moveTo>
                  <a:pt x="3048" y="992"/>
                </a:moveTo>
                <a:cubicBezTo>
                  <a:pt x="2477" y="-627"/>
                  <a:pt x="1429" y="135"/>
                  <a:pt x="0" y="516"/>
                </a:cubicBezTo>
                <a:cubicBezTo>
                  <a:pt x="191" y="1563"/>
                  <a:pt x="2191" y="611"/>
                  <a:pt x="3048" y="992"/>
                </a:cubicBezTo>
                <a:close/>
              </a:path>
            </a:pathLst>
          </a:custGeom>
          <a:solidFill>
            <a:srgbClr val="237E85"/>
          </a:solidFill>
          <a:ln w="9525" cap="flat">
            <a:noFill/>
            <a:prstDash val="solid"/>
            <a:miter/>
          </a:ln>
        </p:spPr>
        <p:txBody>
          <a:bodyPr rtlCol="0" anchor="ctr"/>
          <a:lstStyle/>
          <a:p>
            <a:endParaRPr lang="en-US"/>
          </a:p>
        </p:txBody>
      </p:sp>
      <p:sp>
        <p:nvSpPr>
          <p:cNvPr id="1171" name="צורה חופשית: צורה 1144">
            <a:extLst>
              <a:ext uri="{FF2B5EF4-FFF2-40B4-BE49-F238E27FC236}">
                <a16:creationId xmlns:a16="http://schemas.microsoft.com/office/drawing/2014/main" id="{A741100F-C1BC-407C-A957-86561F9489B3}"/>
              </a:ext>
            </a:extLst>
          </p:cNvPr>
          <p:cNvSpPr/>
          <p:nvPr userDrawn="1"/>
        </p:nvSpPr>
        <p:spPr>
          <a:xfrm>
            <a:off x="5401437" y="285375"/>
            <a:ext cx="1523" cy="851"/>
          </a:xfrm>
          <a:custGeom>
            <a:avLst/>
            <a:gdLst>
              <a:gd name="connsiteX0" fmla="*/ 0 w 1523"/>
              <a:gd name="connsiteY0" fmla="*/ 280 h 851"/>
              <a:gd name="connsiteX1" fmla="*/ 1524 w 1523"/>
              <a:gd name="connsiteY1" fmla="*/ 851 h 851"/>
              <a:gd name="connsiteX2" fmla="*/ 0 w 1523"/>
              <a:gd name="connsiteY2" fmla="*/ 280 h 851"/>
            </a:gdLst>
            <a:ahLst/>
            <a:cxnLst>
              <a:cxn ang="0">
                <a:pos x="connsiteX0" y="connsiteY0"/>
              </a:cxn>
              <a:cxn ang="0">
                <a:pos x="connsiteX1" y="connsiteY1"/>
              </a:cxn>
              <a:cxn ang="0">
                <a:pos x="connsiteX2" y="connsiteY2"/>
              </a:cxn>
            </a:cxnLst>
            <a:rect l="l" t="t" r="r" b="b"/>
            <a:pathLst>
              <a:path w="1523" h="851">
                <a:moveTo>
                  <a:pt x="0" y="280"/>
                </a:moveTo>
                <a:cubicBezTo>
                  <a:pt x="95" y="1137"/>
                  <a:pt x="1048" y="565"/>
                  <a:pt x="1524" y="851"/>
                </a:cubicBezTo>
                <a:cubicBezTo>
                  <a:pt x="1524" y="-101"/>
                  <a:pt x="381" y="-197"/>
                  <a:pt x="0" y="280"/>
                </a:cubicBezTo>
                <a:close/>
              </a:path>
            </a:pathLst>
          </a:custGeom>
          <a:solidFill>
            <a:srgbClr val="237E85"/>
          </a:solidFill>
          <a:ln w="9525" cap="flat">
            <a:noFill/>
            <a:prstDash val="solid"/>
            <a:miter/>
          </a:ln>
        </p:spPr>
        <p:txBody>
          <a:bodyPr rtlCol="0" anchor="ctr"/>
          <a:lstStyle/>
          <a:p>
            <a:endParaRPr lang="en-US"/>
          </a:p>
        </p:txBody>
      </p:sp>
      <p:sp>
        <p:nvSpPr>
          <p:cNvPr id="1172" name="צורה חופשית: צורה 1145">
            <a:extLst>
              <a:ext uri="{FF2B5EF4-FFF2-40B4-BE49-F238E27FC236}">
                <a16:creationId xmlns:a16="http://schemas.microsoft.com/office/drawing/2014/main" id="{8CDB714B-BA31-41DD-BF67-01DF6CC25608}"/>
              </a:ext>
            </a:extLst>
          </p:cNvPr>
          <p:cNvSpPr/>
          <p:nvPr userDrawn="1"/>
        </p:nvSpPr>
        <p:spPr>
          <a:xfrm>
            <a:off x="5372195" y="276280"/>
            <a:ext cx="1523" cy="706"/>
          </a:xfrm>
          <a:custGeom>
            <a:avLst/>
            <a:gdLst>
              <a:gd name="connsiteX0" fmla="*/ 0 w 1523"/>
              <a:gd name="connsiteY0" fmla="*/ 40 h 706"/>
              <a:gd name="connsiteX1" fmla="*/ 1524 w 1523"/>
              <a:gd name="connsiteY1" fmla="*/ 707 h 706"/>
              <a:gd name="connsiteX2" fmla="*/ 0 w 1523"/>
              <a:gd name="connsiteY2" fmla="*/ 40 h 706"/>
            </a:gdLst>
            <a:ahLst/>
            <a:cxnLst>
              <a:cxn ang="0">
                <a:pos x="connsiteX0" y="connsiteY0"/>
              </a:cxn>
              <a:cxn ang="0">
                <a:pos x="connsiteX1" y="connsiteY1"/>
              </a:cxn>
              <a:cxn ang="0">
                <a:pos x="connsiteX2" y="connsiteY2"/>
              </a:cxn>
            </a:cxnLst>
            <a:rect l="l" t="t" r="r" b="b"/>
            <a:pathLst>
              <a:path w="1523" h="706">
                <a:moveTo>
                  <a:pt x="0" y="40"/>
                </a:moveTo>
                <a:cubicBezTo>
                  <a:pt x="95" y="897"/>
                  <a:pt x="1048" y="421"/>
                  <a:pt x="1524" y="707"/>
                </a:cubicBezTo>
                <a:cubicBezTo>
                  <a:pt x="1238" y="-246"/>
                  <a:pt x="762" y="40"/>
                  <a:pt x="0" y="40"/>
                </a:cubicBezTo>
                <a:close/>
              </a:path>
            </a:pathLst>
          </a:custGeom>
          <a:solidFill>
            <a:srgbClr val="237E85"/>
          </a:solidFill>
          <a:ln w="9525" cap="flat">
            <a:noFill/>
            <a:prstDash val="solid"/>
            <a:miter/>
          </a:ln>
        </p:spPr>
        <p:txBody>
          <a:bodyPr rtlCol="0" anchor="ctr"/>
          <a:lstStyle/>
          <a:p>
            <a:endParaRPr lang="en-US"/>
          </a:p>
        </p:txBody>
      </p:sp>
      <p:sp>
        <p:nvSpPr>
          <p:cNvPr id="1173" name="צורה חופשית: צורה 1146">
            <a:extLst>
              <a:ext uri="{FF2B5EF4-FFF2-40B4-BE49-F238E27FC236}">
                <a16:creationId xmlns:a16="http://schemas.microsoft.com/office/drawing/2014/main" id="{68178D84-99E7-4770-9305-7C8638219D29}"/>
              </a:ext>
            </a:extLst>
          </p:cNvPr>
          <p:cNvSpPr/>
          <p:nvPr userDrawn="1"/>
        </p:nvSpPr>
        <p:spPr>
          <a:xfrm>
            <a:off x="5364742" y="190806"/>
            <a:ext cx="1261" cy="1502"/>
          </a:xfrm>
          <a:custGeom>
            <a:avLst/>
            <a:gdLst>
              <a:gd name="connsiteX0" fmla="*/ 690 w 1261"/>
              <a:gd name="connsiteY0" fmla="*/ 1503 h 1502"/>
              <a:gd name="connsiteX1" fmla="*/ 1261 w 1261"/>
              <a:gd name="connsiteY1" fmla="*/ 169 h 1502"/>
              <a:gd name="connsiteX2" fmla="*/ 23 w 1261"/>
              <a:gd name="connsiteY2" fmla="*/ 931 h 1502"/>
              <a:gd name="connsiteX3" fmla="*/ 690 w 1261"/>
              <a:gd name="connsiteY3" fmla="*/ 1503 h 1502"/>
            </a:gdLst>
            <a:ahLst/>
            <a:cxnLst>
              <a:cxn ang="0">
                <a:pos x="connsiteX0" y="connsiteY0"/>
              </a:cxn>
              <a:cxn ang="0">
                <a:pos x="connsiteX1" y="connsiteY1"/>
              </a:cxn>
              <a:cxn ang="0">
                <a:pos x="connsiteX2" y="connsiteY2"/>
              </a:cxn>
              <a:cxn ang="0">
                <a:pos x="connsiteX3" y="connsiteY3"/>
              </a:cxn>
            </a:cxnLst>
            <a:rect l="l" t="t" r="r" b="b"/>
            <a:pathLst>
              <a:path w="1261" h="1502">
                <a:moveTo>
                  <a:pt x="690" y="1503"/>
                </a:moveTo>
                <a:cubicBezTo>
                  <a:pt x="1071" y="1312"/>
                  <a:pt x="785" y="169"/>
                  <a:pt x="1261" y="169"/>
                </a:cubicBezTo>
                <a:cubicBezTo>
                  <a:pt x="1166" y="-497"/>
                  <a:pt x="405" y="1027"/>
                  <a:pt x="23" y="931"/>
                </a:cubicBezTo>
                <a:cubicBezTo>
                  <a:pt x="-167" y="2170"/>
                  <a:pt x="881" y="265"/>
                  <a:pt x="690" y="1503"/>
                </a:cubicBezTo>
                <a:close/>
              </a:path>
            </a:pathLst>
          </a:custGeom>
          <a:solidFill>
            <a:srgbClr val="237E85"/>
          </a:solidFill>
          <a:ln w="9525" cap="flat">
            <a:noFill/>
            <a:prstDash val="solid"/>
            <a:miter/>
          </a:ln>
        </p:spPr>
        <p:txBody>
          <a:bodyPr rtlCol="0" anchor="ctr"/>
          <a:lstStyle/>
          <a:p>
            <a:endParaRPr lang="en-US"/>
          </a:p>
        </p:txBody>
      </p:sp>
      <p:sp>
        <p:nvSpPr>
          <p:cNvPr id="1174" name="צורה חופשית: צורה 1147">
            <a:extLst>
              <a:ext uri="{FF2B5EF4-FFF2-40B4-BE49-F238E27FC236}">
                <a16:creationId xmlns:a16="http://schemas.microsoft.com/office/drawing/2014/main" id="{30171458-59E2-4405-997C-C5F4C8FDE4F2}"/>
              </a:ext>
            </a:extLst>
          </p:cNvPr>
          <p:cNvSpPr/>
          <p:nvPr userDrawn="1"/>
        </p:nvSpPr>
        <p:spPr>
          <a:xfrm>
            <a:off x="5363622" y="196215"/>
            <a:ext cx="1238" cy="666"/>
          </a:xfrm>
          <a:custGeom>
            <a:avLst/>
            <a:gdLst>
              <a:gd name="connsiteX0" fmla="*/ 0 w 1238"/>
              <a:gd name="connsiteY0" fmla="*/ 0 h 666"/>
              <a:gd name="connsiteX1" fmla="*/ 1238 w 1238"/>
              <a:gd name="connsiteY1" fmla="*/ 667 h 666"/>
              <a:gd name="connsiteX2" fmla="*/ 0 w 1238"/>
              <a:gd name="connsiteY2" fmla="*/ 0 h 666"/>
            </a:gdLst>
            <a:ahLst/>
            <a:cxnLst>
              <a:cxn ang="0">
                <a:pos x="connsiteX0" y="connsiteY0"/>
              </a:cxn>
              <a:cxn ang="0">
                <a:pos x="connsiteX1" y="connsiteY1"/>
              </a:cxn>
              <a:cxn ang="0">
                <a:pos x="connsiteX2" y="connsiteY2"/>
              </a:cxn>
            </a:cxnLst>
            <a:rect l="l" t="t" r="r" b="b"/>
            <a:pathLst>
              <a:path w="1238" h="666">
                <a:moveTo>
                  <a:pt x="0" y="0"/>
                </a:moveTo>
                <a:cubicBezTo>
                  <a:pt x="0" y="857"/>
                  <a:pt x="858" y="381"/>
                  <a:pt x="1238" y="667"/>
                </a:cubicBezTo>
                <a:cubicBezTo>
                  <a:pt x="1238" y="-191"/>
                  <a:pt x="381" y="286"/>
                  <a:pt x="0" y="0"/>
                </a:cubicBezTo>
                <a:close/>
              </a:path>
            </a:pathLst>
          </a:custGeom>
          <a:solidFill>
            <a:srgbClr val="237E85"/>
          </a:solidFill>
          <a:ln w="9525" cap="flat">
            <a:noFill/>
            <a:prstDash val="solid"/>
            <a:miter/>
          </a:ln>
        </p:spPr>
        <p:txBody>
          <a:bodyPr rtlCol="0" anchor="ctr"/>
          <a:lstStyle/>
          <a:p>
            <a:endParaRPr lang="en-US"/>
          </a:p>
        </p:txBody>
      </p:sp>
      <p:sp>
        <p:nvSpPr>
          <p:cNvPr id="1175" name="צורה חופשית: צורה 1148">
            <a:extLst>
              <a:ext uri="{FF2B5EF4-FFF2-40B4-BE49-F238E27FC236}">
                <a16:creationId xmlns:a16="http://schemas.microsoft.com/office/drawing/2014/main" id="{A8906D79-7D55-48AE-866A-29A6C17386B9}"/>
              </a:ext>
            </a:extLst>
          </p:cNvPr>
          <p:cNvSpPr/>
          <p:nvPr userDrawn="1"/>
        </p:nvSpPr>
        <p:spPr>
          <a:xfrm>
            <a:off x="5361544" y="196119"/>
            <a:ext cx="1316" cy="1333"/>
          </a:xfrm>
          <a:custGeom>
            <a:avLst/>
            <a:gdLst>
              <a:gd name="connsiteX0" fmla="*/ 1316 w 1316"/>
              <a:gd name="connsiteY0" fmla="*/ 1333 h 1333"/>
              <a:gd name="connsiteX1" fmla="*/ 268 w 1316"/>
              <a:gd name="connsiteY1" fmla="*/ 0 h 1333"/>
              <a:gd name="connsiteX2" fmla="*/ 1316 w 1316"/>
              <a:gd name="connsiteY2" fmla="*/ 1333 h 1333"/>
            </a:gdLst>
            <a:ahLst/>
            <a:cxnLst>
              <a:cxn ang="0">
                <a:pos x="connsiteX0" y="connsiteY0"/>
              </a:cxn>
              <a:cxn ang="0">
                <a:pos x="connsiteX1" y="connsiteY1"/>
              </a:cxn>
              <a:cxn ang="0">
                <a:pos x="connsiteX2" y="connsiteY2"/>
              </a:cxn>
            </a:cxnLst>
            <a:rect l="l" t="t" r="r" b="b"/>
            <a:pathLst>
              <a:path w="1316" h="1333">
                <a:moveTo>
                  <a:pt x="1316" y="1333"/>
                </a:moveTo>
                <a:cubicBezTo>
                  <a:pt x="1221" y="476"/>
                  <a:pt x="554" y="0"/>
                  <a:pt x="268" y="0"/>
                </a:cubicBezTo>
                <a:cubicBezTo>
                  <a:pt x="-589" y="1238"/>
                  <a:pt x="840" y="1238"/>
                  <a:pt x="1316" y="1333"/>
                </a:cubicBezTo>
                <a:close/>
              </a:path>
            </a:pathLst>
          </a:custGeom>
          <a:solidFill>
            <a:srgbClr val="237E85"/>
          </a:solidFill>
          <a:ln w="9525" cap="flat">
            <a:noFill/>
            <a:prstDash val="solid"/>
            <a:miter/>
          </a:ln>
        </p:spPr>
        <p:txBody>
          <a:bodyPr rtlCol="0" anchor="ctr"/>
          <a:lstStyle/>
          <a:p>
            <a:endParaRPr lang="en-US"/>
          </a:p>
        </p:txBody>
      </p:sp>
      <p:sp>
        <p:nvSpPr>
          <p:cNvPr id="1176" name="צורה חופשית: צורה 1149">
            <a:extLst>
              <a:ext uri="{FF2B5EF4-FFF2-40B4-BE49-F238E27FC236}">
                <a16:creationId xmlns:a16="http://schemas.microsoft.com/office/drawing/2014/main" id="{BDE154D2-BB64-49EF-B5FA-338FD7F88404}"/>
              </a:ext>
            </a:extLst>
          </p:cNvPr>
          <p:cNvSpPr/>
          <p:nvPr userDrawn="1"/>
        </p:nvSpPr>
        <p:spPr>
          <a:xfrm>
            <a:off x="5350478" y="52622"/>
            <a:ext cx="3048" cy="838"/>
          </a:xfrm>
          <a:custGeom>
            <a:avLst/>
            <a:gdLst>
              <a:gd name="connsiteX0" fmla="*/ 3048 w 3048"/>
              <a:gd name="connsiteY0" fmla="*/ 623 h 838"/>
              <a:gd name="connsiteX1" fmla="*/ 0 w 3048"/>
              <a:gd name="connsiteY1" fmla="*/ 432 h 838"/>
              <a:gd name="connsiteX2" fmla="*/ 3048 w 3048"/>
              <a:gd name="connsiteY2" fmla="*/ 623 h 838"/>
            </a:gdLst>
            <a:ahLst/>
            <a:cxnLst>
              <a:cxn ang="0">
                <a:pos x="connsiteX0" y="connsiteY0"/>
              </a:cxn>
              <a:cxn ang="0">
                <a:pos x="connsiteX1" y="connsiteY1"/>
              </a:cxn>
              <a:cxn ang="0">
                <a:pos x="connsiteX2" y="connsiteY2"/>
              </a:cxn>
            </a:cxnLst>
            <a:rect l="l" t="t" r="r" b="b"/>
            <a:pathLst>
              <a:path w="3048" h="838">
                <a:moveTo>
                  <a:pt x="3048" y="623"/>
                </a:moveTo>
                <a:cubicBezTo>
                  <a:pt x="2858" y="-711"/>
                  <a:pt x="953" y="527"/>
                  <a:pt x="0" y="432"/>
                </a:cubicBezTo>
                <a:cubicBezTo>
                  <a:pt x="667" y="1575"/>
                  <a:pt x="1905" y="-139"/>
                  <a:pt x="3048" y="623"/>
                </a:cubicBezTo>
                <a:close/>
              </a:path>
            </a:pathLst>
          </a:custGeom>
          <a:solidFill>
            <a:srgbClr val="237E85"/>
          </a:solidFill>
          <a:ln w="9525" cap="flat">
            <a:noFill/>
            <a:prstDash val="solid"/>
            <a:miter/>
          </a:ln>
        </p:spPr>
        <p:txBody>
          <a:bodyPr rtlCol="0" anchor="ctr"/>
          <a:lstStyle/>
          <a:p>
            <a:endParaRPr lang="en-US"/>
          </a:p>
        </p:txBody>
      </p:sp>
      <p:sp>
        <p:nvSpPr>
          <p:cNvPr id="1177" name="צורה חופשית: צורה 1150">
            <a:extLst>
              <a:ext uri="{FF2B5EF4-FFF2-40B4-BE49-F238E27FC236}">
                <a16:creationId xmlns:a16="http://schemas.microsoft.com/office/drawing/2014/main" id="{01530C27-AAE2-4A00-90E0-5E79193EB17F}"/>
              </a:ext>
            </a:extLst>
          </p:cNvPr>
          <p:cNvSpPr/>
          <p:nvPr userDrawn="1"/>
        </p:nvSpPr>
        <p:spPr>
          <a:xfrm>
            <a:off x="5373147" y="56483"/>
            <a:ext cx="5453" cy="1428"/>
          </a:xfrm>
          <a:custGeom>
            <a:avLst/>
            <a:gdLst>
              <a:gd name="connsiteX0" fmla="*/ 1238 w 5453"/>
              <a:gd name="connsiteY0" fmla="*/ 190 h 1428"/>
              <a:gd name="connsiteX1" fmla="*/ 0 w 5453"/>
              <a:gd name="connsiteY1" fmla="*/ 0 h 1428"/>
              <a:gd name="connsiteX2" fmla="*/ 5429 w 5453"/>
              <a:gd name="connsiteY2" fmla="*/ 1429 h 1428"/>
              <a:gd name="connsiteX3" fmla="*/ 1238 w 5453"/>
              <a:gd name="connsiteY3" fmla="*/ 190 h 1428"/>
            </a:gdLst>
            <a:ahLst/>
            <a:cxnLst>
              <a:cxn ang="0">
                <a:pos x="connsiteX0" y="connsiteY0"/>
              </a:cxn>
              <a:cxn ang="0">
                <a:pos x="connsiteX1" y="connsiteY1"/>
              </a:cxn>
              <a:cxn ang="0">
                <a:pos x="connsiteX2" y="connsiteY2"/>
              </a:cxn>
              <a:cxn ang="0">
                <a:pos x="connsiteX3" y="connsiteY3"/>
              </a:cxn>
            </a:cxnLst>
            <a:rect l="l" t="t" r="r" b="b"/>
            <a:pathLst>
              <a:path w="5453" h="1428">
                <a:moveTo>
                  <a:pt x="1238" y="190"/>
                </a:moveTo>
                <a:lnTo>
                  <a:pt x="0" y="0"/>
                </a:lnTo>
                <a:cubicBezTo>
                  <a:pt x="2096" y="1143"/>
                  <a:pt x="4096" y="857"/>
                  <a:pt x="5429" y="1429"/>
                </a:cubicBezTo>
                <a:cubicBezTo>
                  <a:pt x="5810" y="95"/>
                  <a:pt x="1620" y="476"/>
                  <a:pt x="1238" y="190"/>
                </a:cubicBezTo>
                <a:close/>
              </a:path>
            </a:pathLst>
          </a:custGeom>
          <a:solidFill>
            <a:srgbClr val="237E85"/>
          </a:solidFill>
          <a:ln w="9525" cap="flat">
            <a:noFill/>
            <a:prstDash val="solid"/>
            <a:miter/>
          </a:ln>
        </p:spPr>
        <p:txBody>
          <a:bodyPr rtlCol="0" anchor="ctr"/>
          <a:lstStyle/>
          <a:p>
            <a:endParaRPr lang="en-US"/>
          </a:p>
        </p:txBody>
      </p:sp>
      <p:sp>
        <p:nvSpPr>
          <p:cNvPr id="1178" name="צורה חופשית: צורה 1151">
            <a:extLst>
              <a:ext uri="{FF2B5EF4-FFF2-40B4-BE49-F238E27FC236}">
                <a16:creationId xmlns:a16="http://schemas.microsoft.com/office/drawing/2014/main" id="{A93492C7-D7E9-45E1-9BC5-EC9BAB4A66B7}"/>
              </a:ext>
            </a:extLst>
          </p:cNvPr>
          <p:cNvSpPr/>
          <p:nvPr userDrawn="1"/>
        </p:nvSpPr>
        <p:spPr>
          <a:xfrm>
            <a:off x="5357080" y="58197"/>
            <a:ext cx="2066" cy="1160"/>
          </a:xfrm>
          <a:custGeom>
            <a:avLst/>
            <a:gdLst>
              <a:gd name="connsiteX0" fmla="*/ 2066 w 2066"/>
              <a:gd name="connsiteY0" fmla="*/ 1048 h 1160"/>
              <a:gd name="connsiteX1" fmla="*/ 256 w 2066"/>
              <a:gd name="connsiteY1" fmla="*/ 0 h 1160"/>
              <a:gd name="connsiteX2" fmla="*/ 732 w 2066"/>
              <a:gd name="connsiteY2" fmla="*/ 762 h 1160"/>
              <a:gd name="connsiteX3" fmla="*/ 2066 w 2066"/>
              <a:gd name="connsiteY3" fmla="*/ 1048 h 1160"/>
            </a:gdLst>
            <a:ahLst/>
            <a:cxnLst>
              <a:cxn ang="0">
                <a:pos x="connsiteX0" y="connsiteY0"/>
              </a:cxn>
              <a:cxn ang="0">
                <a:pos x="connsiteX1" y="connsiteY1"/>
              </a:cxn>
              <a:cxn ang="0">
                <a:pos x="connsiteX2" y="connsiteY2"/>
              </a:cxn>
              <a:cxn ang="0">
                <a:pos x="connsiteX3" y="connsiteY3"/>
              </a:cxn>
            </a:cxnLst>
            <a:rect l="l" t="t" r="r" b="b"/>
            <a:pathLst>
              <a:path w="2066" h="1160">
                <a:moveTo>
                  <a:pt x="2066" y="1048"/>
                </a:moveTo>
                <a:cubicBezTo>
                  <a:pt x="1780" y="286"/>
                  <a:pt x="1113" y="95"/>
                  <a:pt x="256" y="0"/>
                </a:cubicBezTo>
                <a:cubicBezTo>
                  <a:pt x="-791" y="381"/>
                  <a:pt x="1780" y="381"/>
                  <a:pt x="732" y="762"/>
                </a:cubicBezTo>
                <a:cubicBezTo>
                  <a:pt x="828" y="1810"/>
                  <a:pt x="1590" y="381"/>
                  <a:pt x="2066" y="1048"/>
                </a:cubicBezTo>
                <a:close/>
              </a:path>
            </a:pathLst>
          </a:custGeom>
          <a:solidFill>
            <a:srgbClr val="237E85"/>
          </a:solidFill>
          <a:ln w="9525" cap="flat">
            <a:noFill/>
            <a:prstDash val="solid"/>
            <a:miter/>
          </a:ln>
        </p:spPr>
        <p:txBody>
          <a:bodyPr rtlCol="0" anchor="ctr"/>
          <a:lstStyle/>
          <a:p>
            <a:endParaRPr lang="en-US"/>
          </a:p>
        </p:txBody>
      </p:sp>
      <p:sp>
        <p:nvSpPr>
          <p:cNvPr id="1179" name="צורה חופשית: צורה 1152">
            <a:extLst>
              <a:ext uri="{FF2B5EF4-FFF2-40B4-BE49-F238E27FC236}">
                <a16:creationId xmlns:a16="http://schemas.microsoft.com/office/drawing/2014/main" id="{DFF9D182-5A77-4870-B680-3DEC871EB3D8}"/>
              </a:ext>
            </a:extLst>
          </p:cNvPr>
          <p:cNvSpPr/>
          <p:nvPr userDrawn="1"/>
        </p:nvSpPr>
        <p:spPr>
          <a:xfrm>
            <a:off x="5342477" y="50598"/>
            <a:ext cx="1905" cy="1502"/>
          </a:xfrm>
          <a:custGeom>
            <a:avLst/>
            <a:gdLst>
              <a:gd name="connsiteX0" fmla="*/ 1238 w 1905"/>
              <a:gd name="connsiteY0" fmla="*/ 1503 h 1502"/>
              <a:gd name="connsiteX1" fmla="*/ 1905 w 1905"/>
              <a:gd name="connsiteY1" fmla="*/ 169 h 1502"/>
              <a:gd name="connsiteX2" fmla="*/ 0 w 1905"/>
              <a:gd name="connsiteY2" fmla="*/ 931 h 1502"/>
              <a:gd name="connsiteX3" fmla="*/ 1238 w 1905"/>
              <a:gd name="connsiteY3" fmla="*/ 1503 h 1502"/>
            </a:gdLst>
            <a:ahLst/>
            <a:cxnLst>
              <a:cxn ang="0">
                <a:pos x="connsiteX0" y="connsiteY0"/>
              </a:cxn>
              <a:cxn ang="0">
                <a:pos x="connsiteX1" y="connsiteY1"/>
              </a:cxn>
              <a:cxn ang="0">
                <a:pos x="connsiteX2" y="connsiteY2"/>
              </a:cxn>
              <a:cxn ang="0">
                <a:pos x="connsiteX3" y="connsiteY3"/>
              </a:cxn>
            </a:cxnLst>
            <a:rect l="l" t="t" r="r" b="b"/>
            <a:pathLst>
              <a:path w="1905" h="1502">
                <a:moveTo>
                  <a:pt x="1238" y="1503"/>
                </a:moveTo>
                <a:cubicBezTo>
                  <a:pt x="1905" y="1312"/>
                  <a:pt x="1048" y="169"/>
                  <a:pt x="1905" y="169"/>
                </a:cubicBezTo>
                <a:cubicBezTo>
                  <a:pt x="1714" y="-497"/>
                  <a:pt x="667" y="1027"/>
                  <a:pt x="0" y="931"/>
                </a:cubicBezTo>
                <a:cubicBezTo>
                  <a:pt x="0" y="2170"/>
                  <a:pt x="1334" y="169"/>
                  <a:pt x="1238" y="1503"/>
                </a:cubicBezTo>
                <a:close/>
              </a:path>
            </a:pathLst>
          </a:custGeom>
          <a:solidFill>
            <a:srgbClr val="237E85"/>
          </a:solidFill>
          <a:ln w="9525" cap="flat">
            <a:noFill/>
            <a:prstDash val="solid"/>
            <a:miter/>
          </a:ln>
        </p:spPr>
        <p:txBody>
          <a:bodyPr rtlCol="0" anchor="ctr"/>
          <a:lstStyle/>
          <a:p>
            <a:endParaRPr lang="en-US"/>
          </a:p>
        </p:txBody>
      </p:sp>
      <p:sp>
        <p:nvSpPr>
          <p:cNvPr id="1180" name="צורה חופשית: צורה 1153">
            <a:extLst>
              <a:ext uri="{FF2B5EF4-FFF2-40B4-BE49-F238E27FC236}">
                <a16:creationId xmlns:a16="http://schemas.microsoft.com/office/drawing/2014/main" id="{C961BB8A-3DE6-4001-9CDE-2B56A09422F7}"/>
              </a:ext>
            </a:extLst>
          </p:cNvPr>
          <p:cNvSpPr/>
          <p:nvPr userDrawn="1"/>
        </p:nvSpPr>
        <p:spPr>
          <a:xfrm>
            <a:off x="5338293" y="55721"/>
            <a:ext cx="2183" cy="1428"/>
          </a:xfrm>
          <a:custGeom>
            <a:avLst/>
            <a:gdLst>
              <a:gd name="connsiteX0" fmla="*/ 279 w 2183"/>
              <a:gd name="connsiteY0" fmla="*/ 0 h 1428"/>
              <a:gd name="connsiteX1" fmla="*/ 2184 w 2183"/>
              <a:gd name="connsiteY1" fmla="*/ 1429 h 1428"/>
              <a:gd name="connsiteX2" fmla="*/ 279 w 2183"/>
              <a:gd name="connsiteY2" fmla="*/ 0 h 1428"/>
            </a:gdLst>
            <a:ahLst/>
            <a:cxnLst>
              <a:cxn ang="0">
                <a:pos x="connsiteX0" y="connsiteY0"/>
              </a:cxn>
              <a:cxn ang="0">
                <a:pos x="connsiteX1" y="connsiteY1"/>
              </a:cxn>
              <a:cxn ang="0">
                <a:pos x="connsiteX2" y="connsiteY2"/>
              </a:cxn>
            </a:cxnLst>
            <a:rect l="l" t="t" r="r" b="b"/>
            <a:pathLst>
              <a:path w="2183" h="1428">
                <a:moveTo>
                  <a:pt x="279" y="0"/>
                </a:moveTo>
                <a:cubicBezTo>
                  <a:pt x="-769" y="1238"/>
                  <a:pt x="1421" y="1333"/>
                  <a:pt x="2184" y="1429"/>
                </a:cubicBezTo>
                <a:cubicBezTo>
                  <a:pt x="1898" y="571"/>
                  <a:pt x="755" y="95"/>
                  <a:pt x="279" y="0"/>
                </a:cubicBezTo>
                <a:close/>
              </a:path>
            </a:pathLst>
          </a:custGeom>
          <a:solidFill>
            <a:srgbClr val="237E85"/>
          </a:solidFill>
          <a:ln w="9525" cap="flat">
            <a:noFill/>
            <a:prstDash val="solid"/>
            <a:miter/>
          </a:ln>
        </p:spPr>
        <p:txBody>
          <a:bodyPr rtlCol="0" anchor="ctr"/>
          <a:lstStyle/>
          <a:p>
            <a:endParaRPr lang="en-US"/>
          </a:p>
        </p:txBody>
      </p:sp>
      <p:sp>
        <p:nvSpPr>
          <p:cNvPr id="1181" name="צורה חופשית: צורה 1154">
            <a:extLst>
              <a:ext uri="{FF2B5EF4-FFF2-40B4-BE49-F238E27FC236}">
                <a16:creationId xmlns:a16="http://schemas.microsoft.com/office/drawing/2014/main" id="{37D084A5-B630-4174-AFC8-8A93DF585C70}"/>
              </a:ext>
            </a:extLst>
          </p:cNvPr>
          <p:cNvSpPr/>
          <p:nvPr userDrawn="1"/>
        </p:nvSpPr>
        <p:spPr>
          <a:xfrm>
            <a:off x="5341715" y="56007"/>
            <a:ext cx="2000" cy="761"/>
          </a:xfrm>
          <a:custGeom>
            <a:avLst/>
            <a:gdLst>
              <a:gd name="connsiteX0" fmla="*/ 2000 w 2000"/>
              <a:gd name="connsiteY0" fmla="*/ 762 h 761"/>
              <a:gd name="connsiteX1" fmla="*/ 0 w 2000"/>
              <a:gd name="connsiteY1" fmla="*/ 0 h 761"/>
              <a:gd name="connsiteX2" fmla="*/ 2000 w 2000"/>
              <a:gd name="connsiteY2" fmla="*/ 762 h 761"/>
            </a:gdLst>
            <a:ahLst/>
            <a:cxnLst>
              <a:cxn ang="0">
                <a:pos x="connsiteX0" y="connsiteY0"/>
              </a:cxn>
              <a:cxn ang="0">
                <a:pos x="connsiteX1" y="connsiteY1"/>
              </a:cxn>
              <a:cxn ang="0">
                <a:pos x="connsiteX2" y="connsiteY2"/>
              </a:cxn>
            </a:cxnLst>
            <a:rect l="l" t="t" r="r" b="b"/>
            <a:pathLst>
              <a:path w="2000" h="761">
                <a:moveTo>
                  <a:pt x="2000" y="762"/>
                </a:moveTo>
                <a:cubicBezTo>
                  <a:pt x="1905" y="-95"/>
                  <a:pt x="571" y="381"/>
                  <a:pt x="0" y="0"/>
                </a:cubicBezTo>
                <a:cubicBezTo>
                  <a:pt x="0" y="857"/>
                  <a:pt x="1334" y="381"/>
                  <a:pt x="2000" y="762"/>
                </a:cubicBezTo>
                <a:close/>
              </a:path>
            </a:pathLst>
          </a:custGeom>
          <a:solidFill>
            <a:srgbClr val="237E85"/>
          </a:solidFill>
          <a:ln w="9525" cap="flat">
            <a:noFill/>
            <a:prstDash val="solid"/>
            <a:miter/>
          </a:ln>
        </p:spPr>
        <p:txBody>
          <a:bodyPr rtlCol="0" anchor="ctr"/>
          <a:lstStyle/>
          <a:p>
            <a:endParaRPr lang="en-US"/>
          </a:p>
        </p:txBody>
      </p:sp>
      <p:sp>
        <p:nvSpPr>
          <p:cNvPr id="1182" name="צורה חופשית: צורה 1155">
            <a:extLst>
              <a:ext uri="{FF2B5EF4-FFF2-40B4-BE49-F238E27FC236}">
                <a16:creationId xmlns:a16="http://schemas.microsoft.com/office/drawing/2014/main" id="{B70AA661-C20D-4CF9-A411-11DE255B292F}"/>
              </a:ext>
            </a:extLst>
          </p:cNvPr>
          <p:cNvSpPr/>
          <p:nvPr userDrawn="1"/>
        </p:nvSpPr>
        <p:spPr>
          <a:xfrm>
            <a:off x="5406008" y="66103"/>
            <a:ext cx="3829" cy="1333"/>
          </a:xfrm>
          <a:custGeom>
            <a:avLst/>
            <a:gdLst>
              <a:gd name="connsiteX0" fmla="*/ 0 w 3829"/>
              <a:gd name="connsiteY0" fmla="*/ 0 h 1333"/>
              <a:gd name="connsiteX1" fmla="*/ 3810 w 3829"/>
              <a:gd name="connsiteY1" fmla="*/ 1333 h 1333"/>
              <a:gd name="connsiteX2" fmla="*/ 0 w 3829"/>
              <a:gd name="connsiteY2" fmla="*/ 0 h 1333"/>
            </a:gdLst>
            <a:ahLst/>
            <a:cxnLst>
              <a:cxn ang="0">
                <a:pos x="connsiteX0" y="connsiteY0"/>
              </a:cxn>
              <a:cxn ang="0">
                <a:pos x="connsiteX1" y="connsiteY1"/>
              </a:cxn>
              <a:cxn ang="0">
                <a:pos x="connsiteX2" y="connsiteY2"/>
              </a:cxn>
            </a:cxnLst>
            <a:rect l="l" t="t" r="r" b="b"/>
            <a:pathLst>
              <a:path w="3829" h="1333">
                <a:moveTo>
                  <a:pt x="0" y="0"/>
                </a:moveTo>
                <a:cubicBezTo>
                  <a:pt x="191" y="1810"/>
                  <a:pt x="3143" y="95"/>
                  <a:pt x="3810" y="1333"/>
                </a:cubicBezTo>
                <a:cubicBezTo>
                  <a:pt x="4096" y="-571"/>
                  <a:pt x="1143" y="1048"/>
                  <a:pt x="0" y="0"/>
                </a:cubicBezTo>
                <a:close/>
              </a:path>
            </a:pathLst>
          </a:custGeom>
          <a:solidFill>
            <a:srgbClr val="237E85"/>
          </a:solidFill>
          <a:ln w="9525" cap="flat">
            <a:noFill/>
            <a:prstDash val="solid"/>
            <a:miter/>
          </a:ln>
        </p:spPr>
        <p:txBody>
          <a:bodyPr rtlCol="0" anchor="ctr"/>
          <a:lstStyle/>
          <a:p>
            <a:endParaRPr lang="en-US"/>
          </a:p>
        </p:txBody>
      </p:sp>
      <p:sp>
        <p:nvSpPr>
          <p:cNvPr id="1183" name="צורה חופשית: צורה 1156">
            <a:extLst>
              <a:ext uri="{FF2B5EF4-FFF2-40B4-BE49-F238E27FC236}">
                <a16:creationId xmlns:a16="http://schemas.microsoft.com/office/drawing/2014/main" id="{EAA2B53D-AA49-46D9-A0F9-8761E7147F8E}"/>
              </a:ext>
            </a:extLst>
          </p:cNvPr>
          <p:cNvSpPr/>
          <p:nvPr userDrawn="1"/>
        </p:nvSpPr>
        <p:spPr>
          <a:xfrm>
            <a:off x="5436489" y="65880"/>
            <a:ext cx="2762" cy="1079"/>
          </a:xfrm>
          <a:custGeom>
            <a:avLst/>
            <a:gdLst>
              <a:gd name="connsiteX0" fmla="*/ 0 w 2762"/>
              <a:gd name="connsiteY0" fmla="*/ 223 h 1079"/>
              <a:gd name="connsiteX1" fmla="*/ 2762 w 2762"/>
              <a:gd name="connsiteY1" fmla="*/ 1080 h 1079"/>
              <a:gd name="connsiteX2" fmla="*/ 0 w 2762"/>
              <a:gd name="connsiteY2" fmla="*/ 223 h 1079"/>
            </a:gdLst>
            <a:ahLst/>
            <a:cxnLst>
              <a:cxn ang="0">
                <a:pos x="connsiteX0" y="connsiteY0"/>
              </a:cxn>
              <a:cxn ang="0">
                <a:pos x="connsiteX1" y="connsiteY1"/>
              </a:cxn>
              <a:cxn ang="0">
                <a:pos x="connsiteX2" y="connsiteY2"/>
              </a:cxn>
            </a:cxnLst>
            <a:rect l="l" t="t" r="r" b="b"/>
            <a:pathLst>
              <a:path w="2762" h="1079">
                <a:moveTo>
                  <a:pt x="0" y="223"/>
                </a:moveTo>
                <a:cubicBezTo>
                  <a:pt x="667" y="889"/>
                  <a:pt x="1905" y="699"/>
                  <a:pt x="2762" y="1080"/>
                </a:cubicBezTo>
                <a:cubicBezTo>
                  <a:pt x="2191" y="-444"/>
                  <a:pt x="667" y="32"/>
                  <a:pt x="0" y="223"/>
                </a:cubicBezTo>
                <a:close/>
              </a:path>
            </a:pathLst>
          </a:custGeom>
          <a:solidFill>
            <a:srgbClr val="237E85"/>
          </a:solidFill>
          <a:ln w="9525" cap="flat">
            <a:noFill/>
            <a:prstDash val="solid"/>
            <a:miter/>
          </a:ln>
        </p:spPr>
        <p:txBody>
          <a:bodyPr rtlCol="0" anchor="ctr"/>
          <a:lstStyle/>
          <a:p>
            <a:endParaRPr lang="en-US"/>
          </a:p>
        </p:txBody>
      </p:sp>
      <p:sp>
        <p:nvSpPr>
          <p:cNvPr id="1184" name="צורה חופשית: צורה 1157">
            <a:extLst>
              <a:ext uri="{FF2B5EF4-FFF2-40B4-BE49-F238E27FC236}">
                <a16:creationId xmlns:a16="http://schemas.microsoft.com/office/drawing/2014/main" id="{E7813DB7-A730-44D2-9006-A9BB740D6191}"/>
              </a:ext>
            </a:extLst>
          </p:cNvPr>
          <p:cNvSpPr/>
          <p:nvPr userDrawn="1"/>
        </p:nvSpPr>
        <p:spPr>
          <a:xfrm>
            <a:off x="5441151" y="64198"/>
            <a:ext cx="4862" cy="2953"/>
          </a:xfrm>
          <a:custGeom>
            <a:avLst/>
            <a:gdLst>
              <a:gd name="connsiteX0" fmla="*/ 1814 w 4862"/>
              <a:gd name="connsiteY0" fmla="*/ 1143 h 2953"/>
              <a:gd name="connsiteX1" fmla="*/ 1147 w 4862"/>
              <a:gd name="connsiteY1" fmla="*/ 2858 h 2953"/>
              <a:gd name="connsiteX2" fmla="*/ 3528 w 4862"/>
              <a:gd name="connsiteY2" fmla="*/ 2572 h 2953"/>
              <a:gd name="connsiteX3" fmla="*/ 2481 w 4862"/>
              <a:gd name="connsiteY3" fmla="*/ 2191 h 2953"/>
              <a:gd name="connsiteX4" fmla="*/ 4862 w 4862"/>
              <a:gd name="connsiteY4" fmla="*/ 1238 h 2953"/>
              <a:gd name="connsiteX5" fmla="*/ 4 w 4862"/>
              <a:gd name="connsiteY5" fmla="*/ 0 h 2953"/>
              <a:gd name="connsiteX6" fmla="*/ 1814 w 4862"/>
              <a:gd name="connsiteY6" fmla="*/ 1143 h 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2" h="2953">
                <a:moveTo>
                  <a:pt x="1814" y="1143"/>
                </a:moveTo>
                <a:cubicBezTo>
                  <a:pt x="957" y="2381"/>
                  <a:pt x="290" y="1905"/>
                  <a:pt x="1147" y="2858"/>
                </a:cubicBezTo>
                <a:cubicBezTo>
                  <a:pt x="1623" y="2096"/>
                  <a:pt x="2862" y="3620"/>
                  <a:pt x="3528" y="2572"/>
                </a:cubicBezTo>
                <a:cubicBezTo>
                  <a:pt x="3624" y="1810"/>
                  <a:pt x="2766" y="2381"/>
                  <a:pt x="2481" y="2191"/>
                </a:cubicBezTo>
                <a:cubicBezTo>
                  <a:pt x="2862" y="953"/>
                  <a:pt x="4005" y="2191"/>
                  <a:pt x="4862" y="1238"/>
                </a:cubicBezTo>
                <a:cubicBezTo>
                  <a:pt x="3433" y="572"/>
                  <a:pt x="2100" y="762"/>
                  <a:pt x="4" y="0"/>
                </a:cubicBezTo>
                <a:cubicBezTo>
                  <a:pt x="-91" y="1334"/>
                  <a:pt x="1433" y="286"/>
                  <a:pt x="1814" y="1143"/>
                </a:cubicBezTo>
                <a:close/>
              </a:path>
            </a:pathLst>
          </a:custGeom>
          <a:solidFill>
            <a:srgbClr val="237E85"/>
          </a:solidFill>
          <a:ln w="9525" cap="flat">
            <a:noFill/>
            <a:prstDash val="solid"/>
            <a:miter/>
          </a:ln>
        </p:spPr>
        <p:txBody>
          <a:bodyPr rtlCol="0" anchor="ctr"/>
          <a:lstStyle/>
          <a:p>
            <a:endParaRPr lang="en-US"/>
          </a:p>
        </p:txBody>
      </p:sp>
      <p:sp>
        <p:nvSpPr>
          <p:cNvPr id="1185" name="צורה חופשית: צורה 1158">
            <a:extLst>
              <a:ext uri="{FF2B5EF4-FFF2-40B4-BE49-F238E27FC236}">
                <a16:creationId xmlns:a16="http://schemas.microsoft.com/office/drawing/2014/main" id="{A9973EB2-539C-472A-970A-A97001D34B94}"/>
              </a:ext>
            </a:extLst>
          </p:cNvPr>
          <p:cNvSpPr/>
          <p:nvPr userDrawn="1"/>
        </p:nvSpPr>
        <p:spPr>
          <a:xfrm>
            <a:off x="5386000" y="61341"/>
            <a:ext cx="5340" cy="1611"/>
          </a:xfrm>
          <a:custGeom>
            <a:avLst/>
            <a:gdLst>
              <a:gd name="connsiteX0" fmla="*/ 196 w 5340"/>
              <a:gd name="connsiteY0" fmla="*/ 476 h 1611"/>
              <a:gd name="connsiteX1" fmla="*/ 2102 w 5340"/>
              <a:gd name="connsiteY1" fmla="*/ 1048 h 1611"/>
              <a:gd name="connsiteX2" fmla="*/ 5340 w 5340"/>
              <a:gd name="connsiteY2" fmla="*/ 1429 h 1611"/>
              <a:gd name="connsiteX3" fmla="*/ 5054 w 5340"/>
              <a:gd name="connsiteY3" fmla="*/ 0 h 1611"/>
              <a:gd name="connsiteX4" fmla="*/ 196 w 5340"/>
              <a:gd name="connsiteY4" fmla="*/ 476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0" h="1611">
                <a:moveTo>
                  <a:pt x="196" y="476"/>
                </a:moveTo>
                <a:cubicBezTo>
                  <a:pt x="-661" y="1048"/>
                  <a:pt x="1530" y="952"/>
                  <a:pt x="2102" y="1048"/>
                </a:cubicBezTo>
                <a:cubicBezTo>
                  <a:pt x="3435" y="1333"/>
                  <a:pt x="4673" y="1905"/>
                  <a:pt x="5340" y="1429"/>
                </a:cubicBezTo>
                <a:cubicBezTo>
                  <a:pt x="5245" y="857"/>
                  <a:pt x="5150" y="476"/>
                  <a:pt x="5054" y="0"/>
                </a:cubicBezTo>
                <a:cubicBezTo>
                  <a:pt x="3721" y="1048"/>
                  <a:pt x="2388" y="762"/>
                  <a:pt x="196" y="476"/>
                </a:cubicBezTo>
                <a:close/>
              </a:path>
            </a:pathLst>
          </a:custGeom>
          <a:solidFill>
            <a:srgbClr val="237E85"/>
          </a:solidFill>
          <a:ln w="9525" cap="flat">
            <a:noFill/>
            <a:prstDash val="solid"/>
            <a:miter/>
          </a:ln>
        </p:spPr>
        <p:txBody>
          <a:bodyPr rtlCol="0" anchor="ctr"/>
          <a:lstStyle/>
          <a:p>
            <a:endParaRPr lang="en-US"/>
          </a:p>
        </p:txBody>
      </p:sp>
      <p:sp>
        <p:nvSpPr>
          <p:cNvPr id="1186" name="צורה חופשית: צורה 1159">
            <a:extLst>
              <a:ext uri="{FF2B5EF4-FFF2-40B4-BE49-F238E27FC236}">
                <a16:creationId xmlns:a16="http://schemas.microsoft.com/office/drawing/2014/main" id="{08EE2CAD-8EBE-47F7-9748-C97D45FF2E50}"/>
              </a:ext>
            </a:extLst>
          </p:cNvPr>
          <p:cNvSpPr/>
          <p:nvPr userDrawn="1"/>
        </p:nvSpPr>
        <p:spPr>
          <a:xfrm>
            <a:off x="5383148" y="58197"/>
            <a:ext cx="30003" cy="7810"/>
          </a:xfrm>
          <a:custGeom>
            <a:avLst/>
            <a:gdLst>
              <a:gd name="connsiteX0" fmla="*/ 0 w 30003"/>
              <a:gd name="connsiteY0" fmla="*/ 0 h 7810"/>
              <a:gd name="connsiteX1" fmla="*/ 3239 w 30003"/>
              <a:gd name="connsiteY1" fmla="*/ 1524 h 7810"/>
              <a:gd name="connsiteX2" fmla="*/ 30004 w 30003"/>
              <a:gd name="connsiteY2" fmla="*/ 7810 h 7810"/>
              <a:gd name="connsiteX3" fmla="*/ 0 w 30003"/>
              <a:gd name="connsiteY3" fmla="*/ 0 h 7810"/>
            </a:gdLst>
            <a:ahLst/>
            <a:cxnLst>
              <a:cxn ang="0">
                <a:pos x="connsiteX0" y="connsiteY0"/>
              </a:cxn>
              <a:cxn ang="0">
                <a:pos x="connsiteX1" y="connsiteY1"/>
              </a:cxn>
              <a:cxn ang="0">
                <a:pos x="connsiteX2" y="connsiteY2"/>
              </a:cxn>
              <a:cxn ang="0">
                <a:pos x="connsiteX3" y="connsiteY3"/>
              </a:cxn>
            </a:cxnLst>
            <a:rect l="l" t="t" r="r" b="b"/>
            <a:pathLst>
              <a:path w="30003" h="7810">
                <a:moveTo>
                  <a:pt x="0" y="0"/>
                </a:moveTo>
                <a:cubicBezTo>
                  <a:pt x="191" y="1238"/>
                  <a:pt x="2000" y="1143"/>
                  <a:pt x="3239" y="1524"/>
                </a:cubicBezTo>
                <a:cubicBezTo>
                  <a:pt x="12097" y="3905"/>
                  <a:pt x="21622" y="6286"/>
                  <a:pt x="30004" y="7810"/>
                </a:cubicBezTo>
                <a:cubicBezTo>
                  <a:pt x="21527" y="4382"/>
                  <a:pt x="9335" y="2953"/>
                  <a:pt x="0" y="0"/>
                </a:cubicBezTo>
                <a:close/>
              </a:path>
            </a:pathLst>
          </a:custGeom>
          <a:solidFill>
            <a:srgbClr val="237E85"/>
          </a:solidFill>
          <a:ln w="9525" cap="flat">
            <a:noFill/>
            <a:prstDash val="solid"/>
            <a:miter/>
          </a:ln>
        </p:spPr>
        <p:txBody>
          <a:bodyPr rtlCol="0" anchor="ctr"/>
          <a:lstStyle/>
          <a:p>
            <a:endParaRPr lang="en-US"/>
          </a:p>
        </p:txBody>
      </p:sp>
      <p:sp>
        <p:nvSpPr>
          <p:cNvPr id="1187" name="צורה חופשית: צורה 1160">
            <a:extLst>
              <a:ext uri="{FF2B5EF4-FFF2-40B4-BE49-F238E27FC236}">
                <a16:creationId xmlns:a16="http://schemas.microsoft.com/office/drawing/2014/main" id="{A31BA252-A9F1-4FA5-AF5B-E1357C67A2E6}"/>
              </a:ext>
            </a:extLst>
          </p:cNvPr>
          <p:cNvSpPr/>
          <p:nvPr userDrawn="1"/>
        </p:nvSpPr>
        <p:spPr>
          <a:xfrm>
            <a:off x="5401995" y="64293"/>
            <a:ext cx="2870" cy="2000"/>
          </a:xfrm>
          <a:custGeom>
            <a:avLst/>
            <a:gdLst>
              <a:gd name="connsiteX0" fmla="*/ 2870 w 2870"/>
              <a:gd name="connsiteY0" fmla="*/ 952 h 2000"/>
              <a:gd name="connsiteX1" fmla="*/ 584 w 2870"/>
              <a:gd name="connsiteY1" fmla="*/ 0 h 2000"/>
              <a:gd name="connsiteX2" fmla="*/ 13 w 2870"/>
              <a:gd name="connsiteY2" fmla="*/ 1048 h 2000"/>
              <a:gd name="connsiteX3" fmla="*/ 2489 w 2870"/>
              <a:gd name="connsiteY3" fmla="*/ 2000 h 2000"/>
              <a:gd name="connsiteX4" fmla="*/ 2108 w 2870"/>
              <a:gd name="connsiteY4" fmla="*/ 1238 h 2000"/>
              <a:gd name="connsiteX5" fmla="*/ 2870 w 2870"/>
              <a:gd name="connsiteY5" fmla="*/ 952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0" h="2000">
                <a:moveTo>
                  <a:pt x="2870" y="952"/>
                </a:moveTo>
                <a:cubicBezTo>
                  <a:pt x="2489" y="95"/>
                  <a:pt x="1060" y="762"/>
                  <a:pt x="584" y="0"/>
                </a:cubicBezTo>
                <a:cubicBezTo>
                  <a:pt x="680" y="1143"/>
                  <a:pt x="1251" y="1143"/>
                  <a:pt x="13" y="1048"/>
                </a:cubicBezTo>
                <a:cubicBezTo>
                  <a:pt x="-178" y="1524"/>
                  <a:pt x="1823" y="1714"/>
                  <a:pt x="2489" y="2000"/>
                </a:cubicBezTo>
                <a:cubicBezTo>
                  <a:pt x="2394" y="1714"/>
                  <a:pt x="2394" y="1333"/>
                  <a:pt x="2108" y="1238"/>
                </a:cubicBezTo>
                <a:cubicBezTo>
                  <a:pt x="2203" y="857"/>
                  <a:pt x="2584" y="1048"/>
                  <a:pt x="2870" y="952"/>
                </a:cubicBezTo>
                <a:close/>
              </a:path>
            </a:pathLst>
          </a:custGeom>
          <a:solidFill>
            <a:srgbClr val="237E85"/>
          </a:solidFill>
          <a:ln w="9525" cap="flat">
            <a:noFill/>
            <a:prstDash val="solid"/>
            <a:miter/>
          </a:ln>
        </p:spPr>
        <p:txBody>
          <a:bodyPr rtlCol="0" anchor="ctr"/>
          <a:lstStyle/>
          <a:p>
            <a:endParaRPr lang="en-US"/>
          </a:p>
        </p:txBody>
      </p:sp>
      <p:sp>
        <p:nvSpPr>
          <p:cNvPr id="1188" name="צורה חופשית: צורה 1161">
            <a:extLst>
              <a:ext uri="{FF2B5EF4-FFF2-40B4-BE49-F238E27FC236}">
                <a16:creationId xmlns:a16="http://schemas.microsoft.com/office/drawing/2014/main" id="{4A26E850-6E66-4DD7-A4CE-6B0C17E91983}"/>
              </a:ext>
            </a:extLst>
          </p:cNvPr>
          <p:cNvSpPr/>
          <p:nvPr userDrawn="1"/>
        </p:nvSpPr>
        <p:spPr>
          <a:xfrm>
            <a:off x="5318283" y="52553"/>
            <a:ext cx="188309" cy="96417"/>
          </a:xfrm>
          <a:custGeom>
            <a:avLst/>
            <a:gdLst>
              <a:gd name="connsiteX0" fmla="*/ 953 w 188309"/>
              <a:gd name="connsiteY0" fmla="*/ 50507 h 96417"/>
              <a:gd name="connsiteX1" fmla="*/ 0 w 188309"/>
              <a:gd name="connsiteY1" fmla="*/ 52507 h 96417"/>
              <a:gd name="connsiteX2" fmla="*/ 1620 w 188309"/>
              <a:gd name="connsiteY2" fmla="*/ 52888 h 96417"/>
              <a:gd name="connsiteX3" fmla="*/ 381 w 188309"/>
              <a:gd name="connsiteY3" fmla="*/ 54031 h 96417"/>
              <a:gd name="connsiteX4" fmla="*/ 1620 w 188309"/>
              <a:gd name="connsiteY4" fmla="*/ 53936 h 96417"/>
              <a:gd name="connsiteX5" fmla="*/ 2096 w 188309"/>
              <a:gd name="connsiteY5" fmla="*/ 56222 h 96417"/>
              <a:gd name="connsiteX6" fmla="*/ 5239 w 188309"/>
              <a:gd name="connsiteY6" fmla="*/ 59365 h 96417"/>
              <a:gd name="connsiteX7" fmla="*/ 3906 w 188309"/>
              <a:gd name="connsiteY7" fmla="*/ 60127 h 96417"/>
              <a:gd name="connsiteX8" fmla="*/ 4096 w 188309"/>
              <a:gd name="connsiteY8" fmla="*/ 59460 h 96417"/>
              <a:gd name="connsiteX9" fmla="*/ 2667 w 188309"/>
              <a:gd name="connsiteY9" fmla="*/ 61651 h 96417"/>
              <a:gd name="connsiteX10" fmla="*/ 858 w 188309"/>
              <a:gd name="connsiteY10" fmla="*/ 62032 h 96417"/>
              <a:gd name="connsiteX11" fmla="*/ 2286 w 188309"/>
              <a:gd name="connsiteY11" fmla="*/ 62318 h 96417"/>
              <a:gd name="connsiteX12" fmla="*/ 2572 w 188309"/>
              <a:gd name="connsiteY12" fmla="*/ 64223 h 96417"/>
              <a:gd name="connsiteX13" fmla="*/ 1905 w 188309"/>
              <a:gd name="connsiteY13" fmla="*/ 66223 h 96417"/>
              <a:gd name="connsiteX14" fmla="*/ 858 w 188309"/>
              <a:gd name="connsiteY14" fmla="*/ 66699 h 96417"/>
              <a:gd name="connsiteX15" fmla="*/ 4572 w 188309"/>
              <a:gd name="connsiteY15" fmla="*/ 67461 h 96417"/>
              <a:gd name="connsiteX16" fmla="*/ 4668 w 188309"/>
              <a:gd name="connsiteY16" fmla="*/ 68223 h 96417"/>
              <a:gd name="connsiteX17" fmla="*/ 4096 w 188309"/>
              <a:gd name="connsiteY17" fmla="*/ 69938 h 96417"/>
              <a:gd name="connsiteX18" fmla="*/ 4858 w 188309"/>
              <a:gd name="connsiteY18" fmla="*/ 70795 h 96417"/>
              <a:gd name="connsiteX19" fmla="*/ 3524 w 188309"/>
              <a:gd name="connsiteY19" fmla="*/ 72319 h 96417"/>
              <a:gd name="connsiteX20" fmla="*/ 7811 w 188309"/>
              <a:gd name="connsiteY20" fmla="*/ 71748 h 96417"/>
              <a:gd name="connsiteX21" fmla="*/ 7334 w 188309"/>
              <a:gd name="connsiteY21" fmla="*/ 70605 h 96417"/>
              <a:gd name="connsiteX22" fmla="*/ 13526 w 188309"/>
              <a:gd name="connsiteY22" fmla="*/ 76510 h 96417"/>
              <a:gd name="connsiteX23" fmla="*/ 15145 w 188309"/>
              <a:gd name="connsiteY23" fmla="*/ 78225 h 96417"/>
              <a:gd name="connsiteX24" fmla="*/ 21336 w 188309"/>
              <a:gd name="connsiteY24" fmla="*/ 79368 h 96417"/>
              <a:gd name="connsiteX25" fmla="*/ 18669 w 188309"/>
              <a:gd name="connsiteY25" fmla="*/ 80320 h 96417"/>
              <a:gd name="connsiteX26" fmla="*/ 22956 w 188309"/>
              <a:gd name="connsiteY26" fmla="*/ 82130 h 96417"/>
              <a:gd name="connsiteX27" fmla="*/ 23813 w 188309"/>
              <a:gd name="connsiteY27" fmla="*/ 81558 h 96417"/>
              <a:gd name="connsiteX28" fmla="*/ 23241 w 188309"/>
              <a:gd name="connsiteY28" fmla="*/ 81844 h 96417"/>
              <a:gd name="connsiteX29" fmla="*/ 42101 w 188309"/>
              <a:gd name="connsiteY29" fmla="*/ 84606 h 96417"/>
              <a:gd name="connsiteX30" fmla="*/ 42006 w 188309"/>
              <a:gd name="connsiteY30" fmla="*/ 83559 h 96417"/>
              <a:gd name="connsiteX31" fmla="*/ 42863 w 188309"/>
              <a:gd name="connsiteY31" fmla="*/ 84416 h 96417"/>
              <a:gd name="connsiteX32" fmla="*/ 46292 w 188309"/>
              <a:gd name="connsiteY32" fmla="*/ 85940 h 96417"/>
              <a:gd name="connsiteX33" fmla="*/ 47054 w 188309"/>
              <a:gd name="connsiteY33" fmla="*/ 84225 h 96417"/>
              <a:gd name="connsiteX34" fmla="*/ 50292 w 188309"/>
              <a:gd name="connsiteY34" fmla="*/ 85368 h 96417"/>
              <a:gd name="connsiteX35" fmla="*/ 48959 w 188309"/>
              <a:gd name="connsiteY35" fmla="*/ 84511 h 96417"/>
              <a:gd name="connsiteX36" fmla="*/ 51340 w 188309"/>
              <a:gd name="connsiteY36" fmla="*/ 84797 h 96417"/>
              <a:gd name="connsiteX37" fmla="*/ 50578 w 188309"/>
              <a:gd name="connsiteY37" fmla="*/ 85083 h 96417"/>
              <a:gd name="connsiteX38" fmla="*/ 52007 w 188309"/>
              <a:gd name="connsiteY38" fmla="*/ 85654 h 96417"/>
              <a:gd name="connsiteX39" fmla="*/ 51816 w 188309"/>
              <a:gd name="connsiteY39" fmla="*/ 84892 h 96417"/>
              <a:gd name="connsiteX40" fmla="*/ 57721 w 188309"/>
              <a:gd name="connsiteY40" fmla="*/ 86035 h 96417"/>
              <a:gd name="connsiteX41" fmla="*/ 57627 w 188309"/>
              <a:gd name="connsiteY41" fmla="*/ 87083 h 96417"/>
              <a:gd name="connsiteX42" fmla="*/ 60008 w 188309"/>
              <a:gd name="connsiteY42" fmla="*/ 87369 h 96417"/>
              <a:gd name="connsiteX43" fmla="*/ 58198 w 188309"/>
              <a:gd name="connsiteY43" fmla="*/ 86416 h 96417"/>
              <a:gd name="connsiteX44" fmla="*/ 63722 w 188309"/>
              <a:gd name="connsiteY44" fmla="*/ 87083 h 96417"/>
              <a:gd name="connsiteX45" fmla="*/ 61436 w 188309"/>
              <a:gd name="connsiteY45" fmla="*/ 87559 h 96417"/>
              <a:gd name="connsiteX46" fmla="*/ 65723 w 188309"/>
              <a:gd name="connsiteY46" fmla="*/ 88416 h 96417"/>
              <a:gd name="connsiteX47" fmla="*/ 67246 w 188309"/>
              <a:gd name="connsiteY47" fmla="*/ 87845 h 96417"/>
              <a:gd name="connsiteX48" fmla="*/ 67342 w 188309"/>
              <a:gd name="connsiteY48" fmla="*/ 88893 h 96417"/>
              <a:gd name="connsiteX49" fmla="*/ 72390 w 188309"/>
              <a:gd name="connsiteY49" fmla="*/ 89750 h 96417"/>
              <a:gd name="connsiteX50" fmla="*/ 70771 w 188309"/>
              <a:gd name="connsiteY50" fmla="*/ 88893 h 96417"/>
              <a:gd name="connsiteX51" fmla="*/ 74772 w 188309"/>
              <a:gd name="connsiteY51" fmla="*/ 89655 h 96417"/>
              <a:gd name="connsiteX52" fmla="*/ 72771 w 188309"/>
              <a:gd name="connsiteY52" fmla="*/ 90512 h 96417"/>
              <a:gd name="connsiteX53" fmla="*/ 74105 w 188309"/>
              <a:gd name="connsiteY53" fmla="*/ 91369 h 96417"/>
              <a:gd name="connsiteX54" fmla="*/ 74009 w 188309"/>
              <a:gd name="connsiteY54" fmla="*/ 90321 h 96417"/>
              <a:gd name="connsiteX55" fmla="*/ 92393 w 188309"/>
              <a:gd name="connsiteY55" fmla="*/ 93750 h 96417"/>
              <a:gd name="connsiteX56" fmla="*/ 91916 w 188309"/>
              <a:gd name="connsiteY56" fmla="*/ 93369 h 96417"/>
              <a:gd name="connsiteX57" fmla="*/ 113919 w 188309"/>
              <a:gd name="connsiteY57" fmla="*/ 94703 h 96417"/>
              <a:gd name="connsiteX58" fmla="*/ 112681 w 188309"/>
              <a:gd name="connsiteY58" fmla="*/ 95370 h 96417"/>
              <a:gd name="connsiteX59" fmla="*/ 117253 w 188309"/>
              <a:gd name="connsiteY59" fmla="*/ 95274 h 96417"/>
              <a:gd name="connsiteX60" fmla="*/ 117443 w 188309"/>
              <a:gd name="connsiteY60" fmla="*/ 96322 h 96417"/>
              <a:gd name="connsiteX61" fmla="*/ 120872 w 188309"/>
              <a:gd name="connsiteY61" fmla="*/ 96417 h 96417"/>
              <a:gd name="connsiteX62" fmla="*/ 119729 w 188309"/>
              <a:gd name="connsiteY62" fmla="*/ 95655 h 96417"/>
              <a:gd name="connsiteX63" fmla="*/ 147638 w 188309"/>
              <a:gd name="connsiteY63" fmla="*/ 95465 h 96417"/>
              <a:gd name="connsiteX64" fmla="*/ 147161 w 188309"/>
              <a:gd name="connsiteY64" fmla="*/ 95846 h 96417"/>
              <a:gd name="connsiteX65" fmla="*/ 167640 w 188309"/>
              <a:gd name="connsiteY65" fmla="*/ 92036 h 96417"/>
              <a:gd name="connsiteX66" fmla="*/ 169164 w 188309"/>
              <a:gd name="connsiteY66" fmla="*/ 93084 h 96417"/>
              <a:gd name="connsiteX67" fmla="*/ 168974 w 188309"/>
              <a:gd name="connsiteY67" fmla="*/ 93750 h 96417"/>
              <a:gd name="connsiteX68" fmla="*/ 170879 w 188309"/>
              <a:gd name="connsiteY68" fmla="*/ 92988 h 96417"/>
              <a:gd name="connsiteX69" fmla="*/ 168403 w 188309"/>
              <a:gd name="connsiteY69" fmla="*/ 91655 h 96417"/>
              <a:gd name="connsiteX70" fmla="*/ 179165 w 188309"/>
              <a:gd name="connsiteY70" fmla="*/ 89845 h 96417"/>
              <a:gd name="connsiteX71" fmla="*/ 181737 w 188309"/>
              <a:gd name="connsiteY71" fmla="*/ 88607 h 96417"/>
              <a:gd name="connsiteX72" fmla="*/ 179261 w 188309"/>
              <a:gd name="connsiteY72" fmla="*/ 87654 h 96417"/>
              <a:gd name="connsiteX73" fmla="*/ 184309 w 188309"/>
              <a:gd name="connsiteY73" fmla="*/ 87369 h 96417"/>
              <a:gd name="connsiteX74" fmla="*/ 184309 w 188309"/>
              <a:gd name="connsiteY74" fmla="*/ 86988 h 96417"/>
              <a:gd name="connsiteX75" fmla="*/ 184785 w 188309"/>
              <a:gd name="connsiteY75" fmla="*/ 86607 h 96417"/>
              <a:gd name="connsiteX76" fmla="*/ 183547 w 188309"/>
              <a:gd name="connsiteY76" fmla="*/ 86321 h 96417"/>
              <a:gd name="connsiteX77" fmla="*/ 184690 w 188309"/>
              <a:gd name="connsiteY77" fmla="*/ 85940 h 96417"/>
              <a:gd name="connsiteX78" fmla="*/ 186309 w 188309"/>
              <a:gd name="connsiteY78" fmla="*/ 84416 h 96417"/>
              <a:gd name="connsiteX79" fmla="*/ 185261 w 188309"/>
              <a:gd name="connsiteY79" fmla="*/ 82035 h 96417"/>
              <a:gd name="connsiteX80" fmla="*/ 183452 w 188309"/>
              <a:gd name="connsiteY80" fmla="*/ 79653 h 96417"/>
              <a:gd name="connsiteX81" fmla="*/ 184214 w 188309"/>
              <a:gd name="connsiteY81" fmla="*/ 75367 h 96417"/>
              <a:gd name="connsiteX82" fmla="*/ 187262 w 188309"/>
              <a:gd name="connsiteY82" fmla="*/ 75558 h 96417"/>
              <a:gd name="connsiteX83" fmla="*/ 186024 w 188309"/>
              <a:gd name="connsiteY83" fmla="*/ 74605 h 96417"/>
              <a:gd name="connsiteX84" fmla="*/ 186786 w 188309"/>
              <a:gd name="connsiteY84" fmla="*/ 70700 h 96417"/>
              <a:gd name="connsiteX85" fmla="*/ 187166 w 188309"/>
              <a:gd name="connsiteY85" fmla="*/ 69938 h 96417"/>
              <a:gd name="connsiteX86" fmla="*/ 187929 w 188309"/>
              <a:gd name="connsiteY86" fmla="*/ 70986 h 96417"/>
              <a:gd name="connsiteX87" fmla="*/ 185928 w 188309"/>
              <a:gd name="connsiteY87" fmla="*/ 68985 h 96417"/>
              <a:gd name="connsiteX88" fmla="*/ 187929 w 188309"/>
              <a:gd name="connsiteY88" fmla="*/ 67461 h 96417"/>
              <a:gd name="connsiteX89" fmla="*/ 186500 w 188309"/>
              <a:gd name="connsiteY89" fmla="*/ 67176 h 96417"/>
              <a:gd name="connsiteX90" fmla="*/ 188309 w 188309"/>
              <a:gd name="connsiteY90" fmla="*/ 66414 h 96417"/>
              <a:gd name="connsiteX91" fmla="*/ 186690 w 188309"/>
              <a:gd name="connsiteY91" fmla="*/ 66128 h 96417"/>
              <a:gd name="connsiteX92" fmla="*/ 186595 w 188309"/>
              <a:gd name="connsiteY92" fmla="*/ 64413 h 96417"/>
              <a:gd name="connsiteX93" fmla="*/ 185833 w 188309"/>
              <a:gd name="connsiteY93" fmla="*/ 63366 h 96417"/>
              <a:gd name="connsiteX94" fmla="*/ 186500 w 188309"/>
              <a:gd name="connsiteY94" fmla="*/ 62318 h 96417"/>
              <a:gd name="connsiteX95" fmla="*/ 185547 w 188309"/>
              <a:gd name="connsiteY95" fmla="*/ 62032 h 96417"/>
              <a:gd name="connsiteX96" fmla="*/ 187547 w 188309"/>
              <a:gd name="connsiteY96" fmla="*/ 59841 h 96417"/>
              <a:gd name="connsiteX97" fmla="*/ 185643 w 188309"/>
              <a:gd name="connsiteY97" fmla="*/ 59556 h 96417"/>
              <a:gd name="connsiteX98" fmla="*/ 184881 w 188309"/>
              <a:gd name="connsiteY98" fmla="*/ 57460 h 96417"/>
              <a:gd name="connsiteX99" fmla="*/ 185547 w 188309"/>
              <a:gd name="connsiteY99" fmla="*/ 57079 h 96417"/>
              <a:gd name="connsiteX100" fmla="*/ 184785 w 188309"/>
              <a:gd name="connsiteY100" fmla="*/ 55746 h 96417"/>
              <a:gd name="connsiteX101" fmla="*/ 184976 w 188309"/>
              <a:gd name="connsiteY101" fmla="*/ 54698 h 96417"/>
              <a:gd name="connsiteX102" fmla="*/ 187166 w 188309"/>
              <a:gd name="connsiteY102" fmla="*/ 53555 h 96417"/>
              <a:gd name="connsiteX103" fmla="*/ 184214 w 188309"/>
              <a:gd name="connsiteY103" fmla="*/ 54031 h 96417"/>
              <a:gd name="connsiteX104" fmla="*/ 183071 w 188309"/>
              <a:gd name="connsiteY104" fmla="*/ 50602 h 96417"/>
              <a:gd name="connsiteX105" fmla="*/ 185547 w 188309"/>
              <a:gd name="connsiteY105" fmla="*/ 50793 h 96417"/>
              <a:gd name="connsiteX106" fmla="*/ 185643 w 188309"/>
              <a:gd name="connsiteY106" fmla="*/ 52507 h 96417"/>
              <a:gd name="connsiteX107" fmla="*/ 185547 w 188309"/>
              <a:gd name="connsiteY107" fmla="*/ 50412 h 96417"/>
              <a:gd name="connsiteX108" fmla="*/ 186595 w 188309"/>
              <a:gd name="connsiteY108" fmla="*/ 49650 h 96417"/>
              <a:gd name="connsiteX109" fmla="*/ 184404 w 188309"/>
              <a:gd name="connsiteY109" fmla="*/ 42315 h 96417"/>
              <a:gd name="connsiteX110" fmla="*/ 186214 w 188309"/>
              <a:gd name="connsiteY110" fmla="*/ 41839 h 96417"/>
              <a:gd name="connsiteX111" fmla="*/ 184404 w 188309"/>
              <a:gd name="connsiteY111" fmla="*/ 41553 h 96417"/>
              <a:gd name="connsiteX112" fmla="*/ 186500 w 188309"/>
              <a:gd name="connsiteY112" fmla="*/ 38982 h 96417"/>
              <a:gd name="connsiteX113" fmla="*/ 185357 w 188309"/>
              <a:gd name="connsiteY113" fmla="*/ 38315 h 96417"/>
              <a:gd name="connsiteX114" fmla="*/ 188119 w 188309"/>
              <a:gd name="connsiteY114" fmla="*/ 36410 h 96417"/>
              <a:gd name="connsiteX115" fmla="*/ 183928 w 188309"/>
              <a:gd name="connsiteY115" fmla="*/ 33838 h 96417"/>
              <a:gd name="connsiteX116" fmla="*/ 183738 w 188309"/>
              <a:gd name="connsiteY116" fmla="*/ 33838 h 96417"/>
              <a:gd name="connsiteX117" fmla="*/ 182023 w 188309"/>
              <a:gd name="connsiteY117" fmla="*/ 30790 h 96417"/>
              <a:gd name="connsiteX118" fmla="*/ 179165 w 188309"/>
              <a:gd name="connsiteY118" fmla="*/ 22503 h 96417"/>
              <a:gd name="connsiteX119" fmla="*/ 181452 w 188309"/>
              <a:gd name="connsiteY119" fmla="*/ 19932 h 96417"/>
              <a:gd name="connsiteX120" fmla="*/ 173736 w 188309"/>
              <a:gd name="connsiteY120" fmla="*/ 17836 h 96417"/>
              <a:gd name="connsiteX121" fmla="*/ 161830 w 188309"/>
              <a:gd name="connsiteY121" fmla="*/ 17169 h 96417"/>
              <a:gd name="connsiteX122" fmla="*/ 162211 w 188309"/>
              <a:gd name="connsiteY122" fmla="*/ 16788 h 96417"/>
              <a:gd name="connsiteX123" fmla="*/ 139161 w 188309"/>
              <a:gd name="connsiteY123" fmla="*/ 18312 h 96417"/>
              <a:gd name="connsiteX124" fmla="*/ 140208 w 188309"/>
              <a:gd name="connsiteY124" fmla="*/ 18693 h 96417"/>
              <a:gd name="connsiteX125" fmla="*/ 138018 w 188309"/>
              <a:gd name="connsiteY125" fmla="*/ 18693 h 96417"/>
              <a:gd name="connsiteX126" fmla="*/ 128969 w 188309"/>
              <a:gd name="connsiteY126" fmla="*/ 18122 h 96417"/>
              <a:gd name="connsiteX127" fmla="*/ 129636 w 188309"/>
              <a:gd name="connsiteY127" fmla="*/ 17455 h 96417"/>
              <a:gd name="connsiteX128" fmla="*/ 101155 w 188309"/>
              <a:gd name="connsiteY128" fmla="*/ 13550 h 96417"/>
              <a:gd name="connsiteX129" fmla="*/ 101061 w 188309"/>
              <a:gd name="connsiteY129" fmla="*/ 14217 h 96417"/>
              <a:gd name="connsiteX130" fmla="*/ 95727 w 188309"/>
              <a:gd name="connsiteY130" fmla="*/ 13074 h 96417"/>
              <a:gd name="connsiteX131" fmla="*/ 108014 w 188309"/>
              <a:gd name="connsiteY131" fmla="*/ 16122 h 96417"/>
              <a:gd name="connsiteX132" fmla="*/ 97822 w 188309"/>
              <a:gd name="connsiteY132" fmla="*/ 16122 h 96417"/>
              <a:gd name="connsiteX133" fmla="*/ 104870 w 188309"/>
              <a:gd name="connsiteY133" fmla="*/ 17360 h 96417"/>
              <a:gd name="connsiteX134" fmla="*/ 93631 w 188309"/>
              <a:gd name="connsiteY134" fmla="*/ 16884 h 96417"/>
              <a:gd name="connsiteX135" fmla="*/ 97346 w 188309"/>
              <a:gd name="connsiteY135" fmla="*/ 16884 h 96417"/>
              <a:gd name="connsiteX136" fmla="*/ 94012 w 188309"/>
              <a:gd name="connsiteY136" fmla="*/ 15550 h 96417"/>
              <a:gd name="connsiteX137" fmla="*/ 64961 w 188309"/>
              <a:gd name="connsiteY137" fmla="*/ 11359 h 96417"/>
              <a:gd name="connsiteX138" fmla="*/ 63151 w 188309"/>
              <a:gd name="connsiteY138" fmla="*/ 10407 h 96417"/>
              <a:gd name="connsiteX139" fmla="*/ 38862 w 188309"/>
              <a:gd name="connsiteY139" fmla="*/ 7073 h 96417"/>
              <a:gd name="connsiteX140" fmla="*/ 39338 w 188309"/>
              <a:gd name="connsiteY140" fmla="*/ 6787 h 96417"/>
              <a:gd name="connsiteX141" fmla="*/ 32766 w 188309"/>
              <a:gd name="connsiteY141" fmla="*/ 4596 h 96417"/>
              <a:gd name="connsiteX142" fmla="*/ 34766 w 188309"/>
              <a:gd name="connsiteY142" fmla="*/ 4215 h 96417"/>
              <a:gd name="connsiteX143" fmla="*/ 31433 w 188309"/>
              <a:gd name="connsiteY143" fmla="*/ 3549 h 96417"/>
              <a:gd name="connsiteX144" fmla="*/ 32385 w 188309"/>
              <a:gd name="connsiteY144" fmla="*/ 3358 h 96417"/>
              <a:gd name="connsiteX145" fmla="*/ 30004 w 188309"/>
              <a:gd name="connsiteY145" fmla="*/ 1072 h 96417"/>
              <a:gd name="connsiteX146" fmla="*/ 30575 w 188309"/>
              <a:gd name="connsiteY146" fmla="*/ 501 h 96417"/>
              <a:gd name="connsiteX147" fmla="*/ 29337 w 188309"/>
              <a:gd name="connsiteY147" fmla="*/ 215 h 96417"/>
              <a:gd name="connsiteX148" fmla="*/ 31433 w 188309"/>
              <a:gd name="connsiteY148" fmla="*/ 2787 h 96417"/>
              <a:gd name="connsiteX149" fmla="*/ 27527 w 188309"/>
              <a:gd name="connsiteY149" fmla="*/ 3834 h 96417"/>
              <a:gd name="connsiteX150" fmla="*/ 33909 w 188309"/>
              <a:gd name="connsiteY150" fmla="*/ 6120 h 96417"/>
              <a:gd name="connsiteX151" fmla="*/ 33338 w 188309"/>
              <a:gd name="connsiteY151" fmla="*/ 6692 h 96417"/>
              <a:gd name="connsiteX152" fmla="*/ 34290 w 188309"/>
              <a:gd name="connsiteY152" fmla="*/ 6501 h 96417"/>
              <a:gd name="connsiteX153" fmla="*/ 34386 w 188309"/>
              <a:gd name="connsiteY153" fmla="*/ 8311 h 96417"/>
              <a:gd name="connsiteX154" fmla="*/ 24003 w 188309"/>
              <a:gd name="connsiteY154" fmla="*/ 4882 h 96417"/>
              <a:gd name="connsiteX155" fmla="*/ 26194 w 188309"/>
              <a:gd name="connsiteY155" fmla="*/ 6025 h 96417"/>
              <a:gd name="connsiteX156" fmla="*/ 25528 w 188309"/>
              <a:gd name="connsiteY156" fmla="*/ 6216 h 96417"/>
              <a:gd name="connsiteX157" fmla="*/ 30671 w 188309"/>
              <a:gd name="connsiteY157" fmla="*/ 7930 h 96417"/>
              <a:gd name="connsiteX158" fmla="*/ 23432 w 188309"/>
              <a:gd name="connsiteY158" fmla="*/ 6501 h 96417"/>
              <a:gd name="connsiteX159" fmla="*/ 24099 w 188309"/>
              <a:gd name="connsiteY159" fmla="*/ 6311 h 96417"/>
              <a:gd name="connsiteX160" fmla="*/ 20765 w 188309"/>
              <a:gd name="connsiteY160" fmla="*/ 6406 h 96417"/>
              <a:gd name="connsiteX161" fmla="*/ 22670 w 188309"/>
              <a:gd name="connsiteY161" fmla="*/ 6787 h 96417"/>
              <a:gd name="connsiteX162" fmla="*/ 21050 w 188309"/>
              <a:gd name="connsiteY162" fmla="*/ 7168 h 96417"/>
              <a:gd name="connsiteX163" fmla="*/ 17336 w 188309"/>
              <a:gd name="connsiteY163" fmla="*/ 8216 h 96417"/>
              <a:gd name="connsiteX164" fmla="*/ 18384 w 188309"/>
              <a:gd name="connsiteY164" fmla="*/ 7359 h 96417"/>
              <a:gd name="connsiteX165" fmla="*/ 20193 w 188309"/>
              <a:gd name="connsiteY165" fmla="*/ 8121 h 96417"/>
              <a:gd name="connsiteX166" fmla="*/ 19717 w 188309"/>
              <a:gd name="connsiteY166" fmla="*/ 7263 h 96417"/>
              <a:gd name="connsiteX167" fmla="*/ 20193 w 188309"/>
              <a:gd name="connsiteY167" fmla="*/ 6978 h 96417"/>
              <a:gd name="connsiteX168" fmla="*/ 16479 w 188309"/>
              <a:gd name="connsiteY168" fmla="*/ 6882 h 96417"/>
              <a:gd name="connsiteX169" fmla="*/ 16764 w 188309"/>
              <a:gd name="connsiteY169" fmla="*/ 8787 h 96417"/>
              <a:gd name="connsiteX170" fmla="*/ 12097 w 188309"/>
              <a:gd name="connsiteY170" fmla="*/ 14979 h 96417"/>
              <a:gd name="connsiteX171" fmla="*/ 16097 w 188309"/>
              <a:gd name="connsiteY171" fmla="*/ 11835 h 96417"/>
              <a:gd name="connsiteX172" fmla="*/ 13335 w 188309"/>
              <a:gd name="connsiteY172" fmla="*/ 15550 h 96417"/>
              <a:gd name="connsiteX173" fmla="*/ 13621 w 188309"/>
              <a:gd name="connsiteY173" fmla="*/ 16312 h 96417"/>
              <a:gd name="connsiteX174" fmla="*/ 14764 w 188309"/>
              <a:gd name="connsiteY174" fmla="*/ 16217 h 96417"/>
              <a:gd name="connsiteX175" fmla="*/ 15907 w 188309"/>
              <a:gd name="connsiteY175" fmla="*/ 14979 h 96417"/>
              <a:gd name="connsiteX176" fmla="*/ 13907 w 188309"/>
              <a:gd name="connsiteY176" fmla="*/ 17074 h 96417"/>
              <a:gd name="connsiteX177" fmla="*/ 13811 w 188309"/>
              <a:gd name="connsiteY177" fmla="*/ 19551 h 96417"/>
              <a:gd name="connsiteX178" fmla="*/ 15907 w 188309"/>
              <a:gd name="connsiteY178" fmla="*/ 17074 h 96417"/>
              <a:gd name="connsiteX179" fmla="*/ 14859 w 188309"/>
              <a:gd name="connsiteY179" fmla="*/ 19741 h 96417"/>
              <a:gd name="connsiteX180" fmla="*/ 13811 w 188309"/>
              <a:gd name="connsiteY180" fmla="*/ 19551 h 96417"/>
              <a:gd name="connsiteX181" fmla="*/ 11716 w 188309"/>
              <a:gd name="connsiteY181" fmla="*/ 23075 h 96417"/>
              <a:gd name="connsiteX182" fmla="*/ 11049 w 188309"/>
              <a:gd name="connsiteY182" fmla="*/ 25075 h 96417"/>
              <a:gd name="connsiteX183" fmla="*/ 11716 w 188309"/>
              <a:gd name="connsiteY183" fmla="*/ 26313 h 96417"/>
              <a:gd name="connsiteX184" fmla="*/ 9335 w 188309"/>
              <a:gd name="connsiteY184" fmla="*/ 30123 h 96417"/>
              <a:gd name="connsiteX185" fmla="*/ 10096 w 188309"/>
              <a:gd name="connsiteY185" fmla="*/ 30981 h 96417"/>
              <a:gd name="connsiteX186" fmla="*/ 8763 w 188309"/>
              <a:gd name="connsiteY186" fmla="*/ 33933 h 96417"/>
              <a:gd name="connsiteX187" fmla="*/ 10192 w 188309"/>
              <a:gd name="connsiteY187" fmla="*/ 34981 h 96417"/>
              <a:gd name="connsiteX188" fmla="*/ 8477 w 188309"/>
              <a:gd name="connsiteY188" fmla="*/ 36410 h 96417"/>
              <a:gd name="connsiteX189" fmla="*/ 7430 w 188309"/>
              <a:gd name="connsiteY189" fmla="*/ 39077 h 96417"/>
              <a:gd name="connsiteX190" fmla="*/ 5620 w 188309"/>
              <a:gd name="connsiteY190" fmla="*/ 38696 h 96417"/>
              <a:gd name="connsiteX191" fmla="*/ 6858 w 188309"/>
              <a:gd name="connsiteY191" fmla="*/ 39648 h 96417"/>
              <a:gd name="connsiteX192" fmla="*/ 5239 w 188309"/>
              <a:gd name="connsiteY192" fmla="*/ 40696 h 96417"/>
              <a:gd name="connsiteX193" fmla="*/ 6096 w 188309"/>
              <a:gd name="connsiteY193" fmla="*/ 42315 h 96417"/>
              <a:gd name="connsiteX194" fmla="*/ 953 w 188309"/>
              <a:gd name="connsiteY194" fmla="*/ 50507 h 96417"/>
              <a:gd name="connsiteX195" fmla="*/ 157734 w 188309"/>
              <a:gd name="connsiteY195" fmla="*/ 19455 h 96417"/>
              <a:gd name="connsiteX196" fmla="*/ 151448 w 188309"/>
              <a:gd name="connsiteY196" fmla="*/ 19170 h 96417"/>
              <a:gd name="connsiteX197" fmla="*/ 157734 w 188309"/>
              <a:gd name="connsiteY197" fmla="*/ 19455 h 96417"/>
              <a:gd name="connsiteX198" fmla="*/ 124873 w 188309"/>
              <a:gd name="connsiteY198" fmla="*/ 18408 h 96417"/>
              <a:gd name="connsiteX199" fmla="*/ 121634 w 188309"/>
              <a:gd name="connsiteY199" fmla="*/ 17931 h 96417"/>
              <a:gd name="connsiteX200" fmla="*/ 124873 w 188309"/>
              <a:gd name="connsiteY200" fmla="*/ 18408 h 96417"/>
              <a:gd name="connsiteX201" fmla="*/ 118872 w 188309"/>
              <a:gd name="connsiteY201" fmla="*/ 18217 h 96417"/>
              <a:gd name="connsiteX202" fmla="*/ 116491 w 188309"/>
              <a:gd name="connsiteY202" fmla="*/ 17360 h 96417"/>
              <a:gd name="connsiteX203" fmla="*/ 118872 w 188309"/>
              <a:gd name="connsiteY203" fmla="*/ 18217 h 96417"/>
              <a:gd name="connsiteX204" fmla="*/ 82963 w 188309"/>
              <a:gd name="connsiteY204" fmla="*/ 90131 h 96417"/>
              <a:gd name="connsiteX205" fmla="*/ 80106 w 188309"/>
              <a:gd name="connsiteY205" fmla="*/ 89178 h 96417"/>
              <a:gd name="connsiteX206" fmla="*/ 82963 w 188309"/>
              <a:gd name="connsiteY206" fmla="*/ 90131 h 96417"/>
              <a:gd name="connsiteX207" fmla="*/ 76200 w 188309"/>
              <a:gd name="connsiteY207" fmla="*/ 89845 h 96417"/>
              <a:gd name="connsiteX208" fmla="*/ 85535 w 188309"/>
              <a:gd name="connsiteY208" fmla="*/ 90702 h 96417"/>
              <a:gd name="connsiteX209" fmla="*/ 84392 w 188309"/>
              <a:gd name="connsiteY209" fmla="*/ 90226 h 96417"/>
              <a:gd name="connsiteX210" fmla="*/ 91536 w 188309"/>
              <a:gd name="connsiteY210" fmla="*/ 92226 h 96417"/>
              <a:gd name="connsiteX211" fmla="*/ 79058 w 188309"/>
              <a:gd name="connsiteY211" fmla="*/ 90417 h 96417"/>
              <a:gd name="connsiteX212" fmla="*/ 77153 w 188309"/>
              <a:gd name="connsiteY212" fmla="*/ 90226 h 96417"/>
              <a:gd name="connsiteX213" fmla="*/ 76200 w 188309"/>
              <a:gd name="connsiteY213" fmla="*/ 89845 h 96417"/>
              <a:gd name="connsiteX214" fmla="*/ 74676 w 188309"/>
              <a:gd name="connsiteY214" fmla="*/ 88321 h 96417"/>
              <a:gd name="connsiteX215" fmla="*/ 72009 w 188309"/>
              <a:gd name="connsiteY215" fmla="*/ 88035 h 96417"/>
              <a:gd name="connsiteX216" fmla="*/ 74676 w 188309"/>
              <a:gd name="connsiteY216" fmla="*/ 88321 h 96417"/>
              <a:gd name="connsiteX217" fmla="*/ 73343 w 188309"/>
              <a:gd name="connsiteY217" fmla="*/ 14121 h 96417"/>
              <a:gd name="connsiteX218" fmla="*/ 70390 w 188309"/>
              <a:gd name="connsiteY218" fmla="*/ 13074 h 96417"/>
              <a:gd name="connsiteX219" fmla="*/ 73343 w 188309"/>
              <a:gd name="connsiteY219" fmla="*/ 14121 h 96417"/>
              <a:gd name="connsiteX220" fmla="*/ 67437 w 188309"/>
              <a:gd name="connsiteY220" fmla="*/ 12693 h 96417"/>
              <a:gd name="connsiteX221" fmla="*/ 64294 w 188309"/>
              <a:gd name="connsiteY221" fmla="*/ 11931 h 96417"/>
              <a:gd name="connsiteX222" fmla="*/ 67437 w 188309"/>
              <a:gd name="connsiteY222" fmla="*/ 12693 h 96417"/>
              <a:gd name="connsiteX223" fmla="*/ 42768 w 188309"/>
              <a:gd name="connsiteY223" fmla="*/ 9835 h 96417"/>
              <a:gd name="connsiteX224" fmla="*/ 45149 w 188309"/>
              <a:gd name="connsiteY224" fmla="*/ 10216 h 96417"/>
              <a:gd name="connsiteX225" fmla="*/ 41148 w 188309"/>
              <a:gd name="connsiteY225" fmla="*/ 10311 h 96417"/>
              <a:gd name="connsiteX226" fmla="*/ 39910 w 188309"/>
              <a:gd name="connsiteY226" fmla="*/ 9740 h 96417"/>
              <a:gd name="connsiteX227" fmla="*/ 40863 w 188309"/>
              <a:gd name="connsiteY227" fmla="*/ 9168 h 96417"/>
              <a:gd name="connsiteX228" fmla="*/ 38291 w 188309"/>
              <a:gd name="connsiteY228" fmla="*/ 7644 h 96417"/>
              <a:gd name="connsiteX229" fmla="*/ 42768 w 188309"/>
              <a:gd name="connsiteY229" fmla="*/ 9835 h 96417"/>
              <a:gd name="connsiteX230" fmla="*/ 15240 w 188309"/>
              <a:gd name="connsiteY230" fmla="*/ 11835 h 96417"/>
              <a:gd name="connsiteX231" fmla="*/ 19241 w 188309"/>
              <a:gd name="connsiteY231" fmla="*/ 9835 h 96417"/>
              <a:gd name="connsiteX232" fmla="*/ 15240 w 188309"/>
              <a:gd name="connsiteY232" fmla="*/ 11835 h 96417"/>
              <a:gd name="connsiteX233" fmla="*/ 15716 w 188309"/>
              <a:gd name="connsiteY233" fmla="*/ 13740 h 96417"/>
              <a:gd name="connsiteX234" fmla="*/ 16955 w 188309"/>
              <a:gd name="connsiteY234" fmla="*/ 12883 h 96417"/>
              <a:gd name="connsiteX235" fmla="*/ 16669 w 188309"/>
              <a:gd name="connsiteY235" fmla="*/ 13169 h 96417"/>
              <a:gd name="connsiteX236" fmla="*/ 17050 w 188309"/>
              <a:gd name="connsiteY236" fmla="*/ 13645 h 96417"/>
              <a:gd name="connsiteX237" fmla="*/ 15716 w 188309"/>
              <a:gd name="connsiteY237" fmla="*/ 13740 h 96417"/>
              <a:gd name="connsiteX238" fmla="*/ 5811 w 188309"/>
              <a:gd name="connsiteY238" fmla="*/ 51174 h 96417"/>
              <a:gd name="connsiteX239" fmla="*/ 5429 w 188309"/>
              <a:gd name="connsiteY239" fmla="*/ 51840 h 96417"/>
              <a:gd name="connsiteX240" fmla="*/ 4286 w 188309"/>
              <a:gd name="connsiteY240" fmla="*/ 51650 h 96417"/>
              <a:gd name="connsiteX241" fmla="*/ 5811 w 188309"/>
              <a:gd name="connsiteY241" fmla="*/ 51174 h 96417"/>
              <a:gd name="connsiteX242" fmla="*/ 4382 w 188309"/>
              <a:gd name="connsiteY242" fmla="*/ 53460 h 96417"/>
              <a:gd name="connsiteX243" fmla="*/ 3524 w 188309"/>
              <a:gd name="connsiteY243" fmla="*/ 51840 h 96417"/>
              <a:gd name="connsiteX244" fmla="*/ 4382 w 188309"/>
              <a:gd name="connsiteY244" fmla="*/ 53460 h 96417"/>
              <a:gd name="connsiteX245" fmla="*/ 3334 w 188309"/>
              <a:gd name="connsiteY245" fmla="*/ 53936 h 96417"/>
              <a:gd name="connsiteX246" fmla="*/ 3524 w 188309"/>
              <a:gd name="connsiteY246" fmla="*/ 55365 h 96417"/>
              <a:gd name="connsiteX247" fmla="*/ 2953 w 188309"/>
              <a:gd name="connsiteY247" fmla="*/ 55936 h 96417"/>
              <a:gd name="connsiteX248" fmla="*/ 3334 w 188309"/>
              <a:gd name="connsiteY248" fmla="*/ 53936 h 96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88309" h="96417">
                <a:moveTo>
                  <a:pt x="953" y="50507"/>
                </a:moveTo>
                <a:cubicBezTo>
                  <a:pt x="762" y="50888"/>
                  <a:pt x="571" y="51840"/>
                  <a:pt x="0" y="52507"/>
                </a:cubicBezTo>
                <a:cubicBezTo>
                  <a:pt x="381" y="52126"/>
                  <a:pt x="1429" y="52317"/>
                  <a:pt x="1620" y="52888"/>
                </a:cubicBezTo>
                <a:cubicBezTo>
                  <a:pt x="1429" y="53745"/>
                  <a:pt x="953" y="54126"/>
                  <a:pt x="381" y="54031"/>
                </a:cubicBezTo>
                <a:cubicBezTo>
                  <a:pt x="477" y="55174"/>
                  <a:pt x="1334" y="53936"/>
                  <a:pt x="1620" y="53936"/>
                </a:cubicBezTo>
                <a:cubicBezTo>
                  <a:pt x="2286" y="54603"/>
                  <a:pt x="2096" y="55365"/>
                  <a:pt x="2096" y="56222"/>
                </a:cubicBezTo>
                <a:cubicBezTo>
                  <a:pt x="3810" y="56603"/>
                  <a:pt x="5049" y="57079"/>
                  <a:pt x="5239" y="59365"/>
                </a:cubicBezTo>
                <a:cubicBezTo>
                  <a:pt x="5049" y="60318"/>
                  <a:pt x="4477" y="60222"/>
                  <a:pt x="3906" y="60127"/>
                </a:cubicBezTo>
                <a:cubicBezTo>
                  <a:pt x="3620" y="59937"/>
                  <a:pt x="3810" y="59365"/>
                  <a:pt x="4096" y="59460"/>
                </a:cubicBezTo>
                <a:cubicBezTo>
                  <a:pt x="3906" y="58794"/>
                  <a:pt x="2191" y="60699"/>
                  <a:pt x="2667" y="61651"/>
                </a:cubicBezTo>
                <a:cubicBezTo>
                  <a:pt x="1905" y="61270"/>
                  <a:pt x="1620" y="62223"/>
                  <a:pt x="858" y="62032"/>
                </a:cubicBezTo>
                <a:cubicBezTo>
                  <a:pt x="571" y="63651"/>
                  <a:pt x="1524" y="61461"/>
                  <a:pt x="2286" y="62318"/>
                </a:cubicBezTo>
                <a:cubicBezTo>
                  <a:pt x="858" y="62699"/>
                  <a:pt x="2191" y="63366"/>
                  <a:pt x="2572" y="64223"/>
                </a:cubicBezTo>
                <a:cubicBezTo>
                  <a:pt x="2286" y="65080"/>
                  <a:pt x="1429" y="65175"/>
                  <a:pt x="1905" y="66223"/>
                </a:cubicBezTo>
                <a:cubicBezTo>
                  <a:pt x="1429" y="66985"/>
                  <a:pt x="1143" y="65175"/>
                  <a:pt x="858" y="66699"/>
                </a:cubicBezTo>
                <a:cubicBezTo>
                  <a:pt x="2286" y="67842"/>
                  <a:pt x="3334" y="66604"/>
                  <a:pt x="4572" y="67461"/>
                </a:cubicBezTo>
                <a:cubicBezTo>
                  <a:pt x="4096" y="68319"/>
                  <a:pt x="3620" y="68414"/>
                  <a:pt x="4668" y="68223"/>
                </a:cubicBezTo>
                <a:cubicBezTo>
                  <a:pt x="4668" y="68509"/>
                  <a:pt x="4763" y="69843"/>
                  <a:pt x="4096" y="69938"/>
                </a:cubicBezTo>
                <a:cubicBezTo>
                  <a:pt x="4191" y="70414"/>
                  <a:pt x="4477" y="70700"/>
                  <a:pt x="4858" y="70795"/>
                </a:cubicBezTo>
                <a:cubicBezTo>
                  <a:pt x="4477" y="71462"/>
                  <a:pt x="3715" y="71081"/>
                  <a:pt x="3524" y="72319"/>
                </a:cubicBezTo>
                <a:cubicBezTo>
                  <a:pt x="5429" y="73176"/>
                  <a:pt x="5811" y="70700"/>
                  <a:pt x="7811" y="71748"/>
                </a:cubicBezTo>
                <a:cubicBezTo>
                  <a:pt x="8001" y="70986"/>
                  <a:pt x="7239" y="71271"/>
                  <a:pt x="7334" y="70605"/>
                </a:cubicBezTo>
                <a:cubicBezTo>
                  <a:pt x="10002" y="72033"/>
                  <a:pt x="10573" y="75367"/>
                  <a:pt x="13526" y="76510"/>
                </a:cubicBezTo>
                <a:cubicBezTo>
                  <a:pt x="13431" y="74796"/>
                  <a:pt x="15907" y="76605"/>
                  <a:pt x="15145" y="78225"/>
                </a:cubicBezTo>
                <a:cubicBezTo>
                  <a:pt x="18669" y="78225"/>
                  <a:pt x="17717" y="77653"/>
                  <a:pt x="21336" y="79368"/>
                </a:cubicBezTo>
                <a:cubicBezTo>
                  <a:pt x="20670" y="80225"/>
                  <a:pt x="19908" y="80701"/>
                  <a:pt x="18669" y="80320"/>
                </a:cubicBezTo>
                <a:cubicBezTo>
                  <a:pt x="18955" y="82606"/>
                  <a:pt x="21241" y="81844"/>
                  <a:pt x="22956" y="82130"/>
                </a:cubicBezTo>
                <a:cubicBezTo>
                  <a:pt x="22289" y="81273"/>
                  <a:pt x="22860" y="81368"/>
                  <a:pt x="23813" y="81558"/>
                </a:cubicBezTo>
                <a:cubicBezTo>
                  <a:pt x="23718" y="81939"/>
                  <a:pt x="23432" y="81749"/>
                  <a:pt x="23241" y="81844"/>
                </a:cubicBezTo>
                <a:cubicBezTo>
                  <a:pt x="28766" y="83749"/>
                  <a:pt x="35529" y="83368"/>
                  <a:pt x="42101" y="84606"/>
                </a:cubicBezTo>
                <a:cubicBezTo>
                  <a:pt x="42291" y="84035"/>
                  <a:pt x="42006" y="83940"/>
                  <a:pt x="42006" y="83559"/>
                </a:cubicBezTo>
                <a:cubicBezTo>
                  <a:pt x="44958" y="83368"/>
                  <a:pt x="46577" y="85178"/>
                  <a:pt x="42863" y="84416"/>
                </a:cubicBezTo>
                <a:cubicBezTo>
                  <a:pt x="42863" y="84987"/>
                  <a:pt x="45339" y="85368"/>
                  <a:pt x="46292" y="85940"/>
                </a:cubicBezTo>
                <a:cubicBezTo>
                  <a:pt x="45530" y="85273"/>
                  <a:pt x="46482" y="84797"/>
                  <a:pt x="47054" y="84225"/>
                </a:cubicBezTo>
                <a:cubicBezTo>
                  <a:pt x="47530" y="85940"/>
                  <a:pt x="48768" y="85083"/>
                  <a:pt x="50292" y="85368"/>
                </a:cubicBezTo>
                <a:cubicBezTo>
                  <a:pt x="50102" y="84130"/>
                  <a:pt x="49435" y="85273"/>
                  <a:pt x="48959" y="84511"/>
                </a:cubicBezTo>
                <a:cubicBezTo>
                  <a:pt x="49530" y="83749"/>
                  <a:pt x="50864" y="84606"/>
                  <a:pt x="51340" y="84797"/>
                </a:cubicBezTo>
                <a:cubicBezTo>
                  <a:pt x="51245" y="85178"/>
                  <a:pt x="50864" y="84987"/>
                  <a:pt x="50578" y="85083"/>
                </a:cubicBezTo>
                <a:cubicBezTo>
                  <a:pt x="50483" y="85845"/>
                  <a:pt x="51531" y="85368"/>
                  <a:pt x="52007" y="85654"/>
                </a:cubicBezTo>
                <a:cubicBezTo>
                  <a:pt x="52007" y="85368"/>
                  <a:pt x="51816" y="85273"/>
                  <a:pt x="51816" y="84892"/>
                </a:cubicBezTo>
                <a:cubicBezTo>
                  <a:pt x="54483" y="85178"/>
                  <a:pt x="55436" y="85654"/>
                  <a:pt x="57721" y="86035"/>
                </a:cubicBezTo>
                <a:cubicBezTo>
                  <a:pt x="58103" y="86226"/>
                  <a:pt x="57531" y="86511"/>
                  <a:pt x="57627" y="87083"/>
                </a:cubicBezTo>
                <a:cubicBezTo>
                  <a:pt x="58865" y="86226"/>
                  <a:pt x="58674" y="87940"/>
                  <a:pt x="60008" y="87369"/>
                </a:cubicBezTo>
                <a:cubicBezTo>
                  <a:pt x="59817" y="86321"/>
                  <a:pt x="59246" y="86797"/>
                  <a:pt x="58198" y="86416"/>
                </a:cubicBezTo>
                <a:cubicBezTo>
                  <a:pt x="60008" y="86130"/>
                  <a:pt x="62389" y="85845"/>
                  <a:pt x="63722" y="87083"/>
                </a:cubicBezTo>
                <a:cubicBezTo>
                  <a:pt x="63246" y="87750"/>
                  <a:pt x="62008" y="86988"/>
                  <a:pt x="61436" y="87559"/>
                </a:cubicBezTo>
                <a:cubicBezTo>
                  <a:pt x="62294" y="88702"/>
                  <a:pt x="64389" y="88321"/>
                  <a:pt x="65723" y="88416"/>
                </a:cubicBezTo>
                <a:cubicBezTo>
                  <a:pt x="64865" y="86416"/>
                  <a:pt x="66961" y="89274"/>
                  <a:pt x="67246" y="87845"/>
                </a:cubicBezTo>
                <a:cubicBezTo>
                  <a:pt x="67723" y="88131"/>
                  <a:pt x="66866" y="88321"/>
                  <a:pt x="67342" y="88893"/>
                </a:cubicBezTo>
                <a:cubicBezTo>
                  <a:pt x="69342" y="88893"/>
                  <a:pt x="70390" y="89750"/>
                  <a:pt x="72390" y="89750"/>
                </a:cubicBezTo>
                <a:cubicBezTo>
                  <a:pt x="72009" y="88607"/>
                  <a:pt x="71247" y="89655"/>
                  <a:pt x="70771" y="88893"/>
                </a:cubicBezTo>
                <a:cubicBezTo>
                  <a:pt x="72104" y="88035"/>
                  <a:pt x="72676" y="89940"/>
                  <a:pt x="74772" y="89655"/>
                </a:cubicBezTo>
                <a:cubicBezTo>
                  <a:pt x="73914" y="90512"/>
                  <a:pt x="73153" y="89464"/>
                  <a:pt x="72771" y="90512"/>
                </a:cubicBezTo>
                <a:cubicBezTo>
                  <a:pt x="73057" y="91083"/>
                  <a:pt x="73533" y="91274"/>
                  <a:pt x="74105" y="91369"/>
                </a:cubicBezTo>
                <a:cubicBezTo>
                  <a:pt x="74009" y="91083"/>
                  <a:pt x="73914" y="90798"/>
                  <a:pt x="74009" y="90321"/>
                </a:cubicBezTo>
                <a:cubicBezTo>
                  <a:pt x="81534" y="91655"/>
                  <a:pt x="84773" y="92512"/>
                  <a:pt x="92393" y="93750"/>
                </a:cubicBezTo>
                <a:cubicBezTo>
                  <a:pt x="92393" y="93369"/>
                  <a:pt x="92107" y="93465"/>
                  <a:pt x="91916" y="93369"/>
                </a:cubicBezTo>
                <a:cubicBezTo>
                  <a:pt x="98870" y="90702"/>
                  <a:pt x="106299" y="94893"/>
                  <a:pt x="113919" y="94703"/>
                </a:cubicBezTo>
                <a:cubicBezTo>
                  <a:pt x="113729" y="95179"/>
                  <a:pt x="113252" y="95465"/>
                  <a:pt x="112681" y="95370"/>
                </a:cubicBezTo>
                <a:cubicBezTo>
                  <a:pt x="114110" y="96703"/>
                  <a:pt x="115729" y="95084"/>
                  <a:pt x="117253" y="95274"/>
                </a:cubicBezTo>
                <a:cubicBezTo>
                  <a:pt x="116015" y="97084"/>
                  <a:pt x="118396" y="94131"/>
                  <a:pt x="117443" y="96322"/>
                </a:cubicBezTo>
                <a:lnTo>
                  <a:pt x="120872" y="96417"/>
                </a:lnTo>
                <a:cubicBezTo>
                  <a:pt x="120682" y="95846"/>
                  <a:pt x="120301" y="95655"/>
                  <a:pt x="119729" y="95655"/>
                </a:cubicBezTo>
                <a:cubicBezTo>
                  <a:pt x="128778" y="95274"/>
                  <a:pt x="139828" y="96798"/>
                  <a:pt x="147638" y="95465"/>
                </a:cubicBezTo>
                <a:cubicBezTo>
                  <a:pt x="147638" y="95846"/>
                  <a:pt x="147352" y="95751"/>
                  <a:pt x="147161" y="95846"/>
                </a:cubicBezTo>
                <a:cubicBezTo>
                  <a:pt x="152400" y="96703"/>
                  <a:pt x="162402" y="91464"/>
                  <a:pt x="167640" y="92036"/>
                </a:cubicBezTo>
                <a:cubicBezTo>
                  <a:pt x="168307" y="92131"/>
                  <a:pt x="168593" y="93465"/>
                  <a:pt x="169164" y="93084"/>
                </a:cubicBezTo>
                <a:cubicBezTo>
                  <a:pt x="169259" y="93465"/>
                  <a:pt x="169164" y="93750"/>
                  <a:pt x="168974" y="93750"/>
                </a:cubicBezTo>
                <a:cubicBezTo>
                  <a:pt x="169545" y="94798"/>
                  <a:pt x="169831" y="91274"/>
                  <a:pt x="170879" y="92988"/>
                </a:cubicBezTo>
                <a:cubicBezTo>
                  <a:pt x="171165" y="92226"/>
                  <a:pt x="169069" y="92131"/>
                  <a:pt x="168403" y="91655"/>
                </a:cubicBezTo>
                <a:cubicBezTo>
                  <a:pt x="171736" y="89655"/>
                  <a:pt x="175451" y="89178"/>
                  <a:pt x="179165" y="89845"/>
                </a:cubicBezTo>
                <a:cubicBezTo>
                  <a:pt x="177737" y="88512"/>
                  <a:pt x="180690" y="88702"/>
                  <a:pt x="181737" y="88607"/>
                </a:cubicBezTo>
                <a:cubicBezTo>
                  <a:pt x="182023" y="88035"/>
                  <a:pt x="179642" y="88512"/>
                  <a:pt x="179261" y="87654"/>
                </a:cubicBezTo>
                <a:cubicBezTo>
                  <a:pt x="180023" y="86511"/>
                  <a:pt x="183452" y="86321"/>
                  <a:pt x="184309" y="87369"/>
                </a:cubicBezTo>
                <a:cubicBezTo>
                  <a:pt x="184595" y="87273"/>
                  <a:pt x="184404" y="86988"/>
                  <a:pt x="184309" y="86988"/>
                </a:cubicBezTo>
                <a:cubicBezTo>
                  <a:pt x="184309" y="86607"/>
                  <a:pt x="184595" y="86702"/>
                  <a:pt x="184785" y="86607"/>
                </a:cubicBezTo>
                <a:cubicBezTo>
                  <a:pt x="184785" y="85845"/>
                  <a:pt x="183928" y="86511"/>
                  <a:pt x="183547" y="86321"/>
                </a:cubicBezTo>
                <a:cubicBezTo>
                  <a:pt x="183452" y="85559"/>
                  <a:pt x="184404" y="86130"/>
                  <a:pt x="184690" y="85940"/>
                </a:cubicBezTo>
                <a:cubicBezTo>
                  <a:pt x="183452" y="84987"/>
                  <a:pt x="185261" y="84321"/>
                  <a:pt x="186309" y="84416"/>
                </a:cubicBezTo>
                <a:cubicBezTo>
                  <a:pt x="186595" y="84416"/>
                  <a:pt x="183642" y="82892"/>
                  <a:pt x="185261" y="82035"/>
                </a:cubicBezTo>
                <a:cubicBezTo>
                  <a:pt x="184499" y="81463"/>
                  <a:pt x="183738" y="80892"/>
                  <a:pt x="183452" y="79653"/>
                </a:cubicBezTo>
                <a:cubicBezTo>
                  <a:pt x="183642" y="78129"/>
                  <a:pt x="184595" y="77748"/>
                  <a:pt x="184214" y="75367"/>
                </a:cubicBezTo>
                <a:cubicBezTo>
                  <a:pt x="184690" y="74796"/>
                  <a:pt x="186214" y="75939"/>
                  <a:pt x="187262" y="75558"/>
                </a:cubicBezTo>
                <a:cubicBezTo>
                  <a:pt x="186976" y="74986"/>
                  <a:pt x="186404" y="74986"/>
                  <a:pt x="186024" y="74605"/>
                </a:cubicBezTo>
                <a:cubicBezTo>
                  <a:pt x="186500" y="73272"/>
                  <a:pt x="187643" y="72224"/>
                  <a:pt x="186786" y="70700"/>
                </a:cubicBezTo>
                <a:cubicBezTo>
                  <a:pt x="186786" y="70319"/>
                  <a:pt x="187262" y="70414"/>
                  <a:pt x="187166" y="69938"/>
                </a:cubicBezTo>
                <a:cubicBezTo>
                  <a:pt x="187738" y="69652"/>
                  <a:pt x="187643" y="70605"/>
                  <a:pt x="187929" y="70986"/>
                </a:cubicBezTo>
                <a:cubicBezTo>
                  <a:pt x="188405" y="69938"/>
                  <a:pt x="187166" y="68414"/>
                  <a:pt x="185928" y="68985"/>
                </a:cubicBezTo>
                <a:cubicBezTo>
                  <a:pt x="186024" y="67747"/>
                  <a:pt x="186880" y="67366"/>
                  <a:pt x="187929" y="67461"/>
                </a:cubicBezTo>
                <a:cubicBezTo>
                  <a:pt x="188595" y="66890"/>
                  <a:pt x="186880" y="67176"/>
                  <a:pt x="186500" y="67176"/>
                </a:cubicBezTo>
                <a:cubicBezTo>
                  <a:pt x="186786" y="66509"/>
                  <a:pt x="187929" y="66890"/>
                  <a:pt x="188309" y="66414"/>
                </a:cubicBezTo>
                <a:cubicBezTo>
                  <a:pt x="188119" y="65652"/>
                  <a:pt x="187166" y="66318"/>
                  <a:pt x="186690" y="66128"/>
                </a:cubicBezTo>
                <a:cubicBezTo>
                  <a:pt x="186309" y="65652"/>
                  <a:pt x="185452" y="64413"/>
                  <a:pt x="186595" y="64413"/>
                </a:cubicBezTo>
                <a:cubicBezTo>
                  <a:pt x="186500" y="63747"/>
                  <a:pt x="185833" y="64223"/>
                  <a:pt x="185833" y="63366"/>
                </a:cubicBezTo>
                <a:cubicBezTo>
                  <a:pt x="186786" y="62699"/>
                  <a:pt x="185071" y="62318"/>
                  <a:pt x="186500" y="62318"/>
                </a:cubicBezTo>
                <a:cubicBezTo>
                  <a:pt x="186404" y="61842"/>
                  <a:pt x="185928" y="62032"/>
                  <a:pt x="185547" y="62032"/>
                </a:cubicBezTo>
                <a:cubicBezTo>
                  <a:pt x="185071" y="59746"/>
                  <a:pt x="186786" y="60413"/>
                  <a:pt x="187547" y="59841"/>
                </a:cubicBezTo>
                <a:cubicBezTo>
                  <a:pt x="187357" y="59079"/>
                  <a:pt x="186214" y="59746"/>
                  <a:pt x="185643" y="59556"/>
                </a:cubicBezTo>
                <a:cubicBezTo>
                  <a:pt x="184785" y="59079"/>
                  <a:pt x="185643" y="58127"/>
                  <a:pt x="184881" y="57460"/>
                </a:cubicBezTo>
                <a:cubicBezTo>
                  <a:pt x="184976" y="56698"/>
                  <a:pt x="185261" y="57841"/>
                  <a:pt x="185547" y="57079"/>
                </a:cubicBezTo>
                <a:cubicBezTo>
                  <a:pt x="185261" y="56603"/>
                  <a:pt x="185071" y="56031"/>
                  <a:pt x="184785" y="55746"/>
                </a:cubicBezTo>
                <a:cubicBezTo>
                  <a:pt x="185452" y="54603"/>
                  <a:pt x="187643" y="54698"/>
                  <a:pt x="184976" y="54698"/>
                </a:cubicBezTo>
                <a:cubicBezTo>
                  <a:pt x="185357" y="53841"/>
                  <a:pt x="186500" y="54031"/>
                  <a:pt x="187166" y="53555"/>
                </a:cubicBezTo>
                <a:cubicBezTo>
                  <a:pt x="186500" y="52888"/>
                  <a:pt x="185071" y="53936"/>
                  <a:pt x="184214" y="54031"/>
                </a:cubicBezTo>
                <a:cubicBezTo>
                  <a:pt x="183261" y="53364"/>
                  <a:pt x="183547" y="52412"/>
                  <a:pt x="183071" y="50602"/>
                </a:cubicBezTo>
                <a:cubicBezTo>
                  <a:pt x="183642" y="49650"/>
                  <a:pt x="185166" y="50316"/>
                  <a:pt x="185547" y="50793"/>
                </a:cubicBezTo>
                <a:lnTo>
                  <a:pt x="185643" y="52507"/>
                </a:lnTo>
                <a:cubicBezTo>
                  <a:pt x="186214" y="52031"/>
                  <a:pt x="185928" y="50983"/>
                  <a:pt x="185547" y="50412"/>
                </a:cubicBezTo>
                <a:cubicBezTo>
                  <a:pt x="185547" y="49650"/>
                  <a:pt x="186500" y="50221"/>
                  <a:pt x="186595" y="49650"/>
                </a:cubicBezTo>
                <a:cubicBezTo>
                  <a:pt x="185547" y="50983"/>
                  <a:pt x="183356" y="44697"/>
                  <a:pt x="184404" y="42315"/>
                </a:cubicBezTo>
                <a:cubicBezTo>
                  <a:pt x="184690" y="41649"/>
                  <a:pt x="185833" y="42696"/>
                  <a:pt x="186214" y="41839"/>
                </a:cubicBezTo>
                <a:cubicBezTo>
                  <a:pt x="186309" y="41553"/>
                  <a:pt x="184690" y="41268"/>
                  <a:pt x="184404" y="41553"/>
                </a:cubicBezTo>
                <a:cubicBezTo>
                  <a:pt x="184214" y="39363"/>
                  <a:pt x="185357" y="39172"/>
                  <a:pt x="186500" y="38982"/>
                </a:cubicBezTo>
                <a:cubicBezTo>
                  <a:pt x="186404" y="38220"/>
                  <a:pt x="185928" y="38220"/>
                  <a:pt x="185357" y="38315"/>
                </a:cubicBezTo>
                <a:cubicBezTo>
                  <a:pt x="185261" y="36315"/>
                  <a:pt x="187262" y="37077"/>
                  <a:pt x="188119" y="36410"/>
                </a:cubicBezTo>
                <a:cubicBezTo>
                  <a:pt x="186690" y="36410"/>
                  <a:pt x="184023" y="36505"/>
                  <a:pt x="183928" y="33838"/>
                </a:cubicBezTo>
                <a:cubicBezTo>
                  <a:pt x="184309" y="33552"/>
                  <a:pt x="183642" y="33267"/>
                  <a:pt x="183738" y="33838"/>
                </a:cubicBezTo>
                <a:cubicBezTo>
                  <a:pt x="182404" y="33552"/>
                  <a:pt x="182690" y="31552"/>
                  <a:pt x="182023" y="30790"/>
                </a:cubicBezTo>
                <a:cubicBezTo>
                  <a:pt x="183071" y="26313"/>
                  <a:pt x="180785" y="24885"/>
                  <a:pt x="179165" y="22503"/>
                </a:cubicBezTo>
                <a:cubicBezTo>
                  <a:pt x="179547" y="21075"/>
                  <a:pt x="180690" y="20789"/>
                  <a:pt x="181452" y="19932"/>
                </a:cubicBezTo>
                <a:cubicBezTo>
                  <a:pt x="179451" y="17074"/>
                  <a:pt x="175832" y="21075"/>
                  <a:pt x="173736" y="17836"/>
                </a:cubicBezTo>
                <a:cubicBezTo>
                  <a:pt x="170022" y="18598"/>
                  <a:pt x="164973" y="18693"/>
                  <a:pt x="161830" y="17169"/>
                </a:cubicBezTo>
                <a:cubicBezTo>
                  <a:pt x="161830" y="16788"/>
                  <a:pt x="162020" y="16788"/>
                  <a:pt x="162211" y="16788"/>
                </a:cubicBezTo>
                <a:cubicBezTo>
                  <a:pt x="155163" y="16407"/>
                  <a:pt x="147257" y="19074"/>
                  <a:pt x="139161" y="18312"/>
                </a:cubicBezTo>
                <a:cubicBezTo>
                  <a:pt x="137541" y="18312"/>
                  <a:pt x="140208" y="18884"/>
                  <a:pt x="140208" y="18693"/>
                </a:cubicBezTo>
                <a:cubicBezTo>
                  <a:pt x="140113" y="19836"/>
                  <a:pt x="137541" y="18598"/>
                  <a:pt x="138018" y="18693"/>
                </a:cubicBezTo>
                <a:cubicBezTo>
                  <a:pt x="135731" y="18217"/>
                  <a:pt x="130588" y="18027"/>
                  <a:pt x="128969" y="18122"/>
                </a:cubicBezTo>
                <a:cubicBezTo>
                  <a:pt x="128874" y="17360"/>
                  <a:pt x="129254" y="17455"/>
                  <a:pt x="129636" y="17455"/>
                </a:cubicBezTo>
                <a:cubicBezTo>
                  <a:pt x="121254" y="15741"/>
                  <a:pt x="108204" y="16598"/>
                  <a:pt x="101155" y="13550"/>
                </a:cubicBezTo>
                <a:lnTo>
                  <a:pt x="101061" y="14217"/>
                </a:lnTo>
                <a:cubicBezTo>
                  <a:pt x="99536" y="12597"/>
                  <a:pt x="97346" y="13359"/>
                  <a:pt x="95727" y="13074"/>
                </a:cubicBezTo>
                <a:cubicBezTo>
                  <a:pt x="98489" y="14883"/>
                  <a:pt x="104299" y="14693"/>
                  <a:pt x="108014" y="16122"/>
                </a:cubicBezTo>
                <a:cubicBezTo>
                  <a:pt x="104680" y="16598"/>
                  <a:pt x="100394" y="15931"/>
                  <a:pt x="97822" y="16122"/>
                </a:cubicBezTo>
                <a:cubicBezTo>
                  <a:pt x="99918" y="16884"/>
                  <a:pt x="102394" y="17169"/>
                  <a:pt x="104870" y="17360"/>
                </a:cubicBezTo>
                <a:cubicBezTo>
                  <a:pt x="101537" y="18598"/>
                  <a:pt x="97631" y="17074"/>
                  <a:pt x="93631" y="16884"/>
                </a:cubicBezTo>
                <a:cubicBezTo>
                  <a:pt x="94488" y="16122"/>
                  <a:pt x="96108" y="16979"/>
                  <a:pt x="97346" y="16884"/>
                </a:cubicBezTo>
                <a:cubicBezTo>
                  <a:pt x="96584" y="14883"/>
                  <a:pt x="95060" y="15550"/>
                  <a:pt x="94012" y="15550"/>
                </a:cubicBezTo>
                <a:cubicBezTo>
                  <a:pt x="84011" y="15455"/>
                  <a:pt x="74486" y="12978"/>
                  <a:pt x="64961" y="11359"/>
                </a:cubicBezTo>
                <a:cubicBezTo>
                  <a:pt x="64294" y="11264"/>
                  <a:pt x="63722" y="10597"/>
                  <a:pt x="63151" y="10407"/>
                </a:cubicBezTo>
                <a:cubicBezTo>
                  <a:pt x="55436" y="7644"/>
                  <a:pt x="46577" y="8502"/>
                  <a:pt x="38862" y="7073"/>
                </a:cubicBezTo>
                <a:cubicBezTo>
                  <a:pt x="38958" y="6692"/>
                  <a:pt x="39148" y="6882"/>
                  <a:pt x="39338" y="6787"/>
                </a:cubicBezTo>
                <a:cubicBezTo>
                  <a:pt x="37434" y="5930"/>
                  <a:pt x="34386" y="6311"/>
                  <a:pt x="32766" y="4596"/>
                </a:cubicBezTo>
                <a:cubicBezTo>
                  <a:pt x="33147" y="3549"/>
                  <a:pt x="34386" y="6120"/>
                  <a:pt x="34766" y="4215"/>
                </a:cubicBezTo>
                <a:cubicBezTo>
                  <a:pt x="34004" y="4501"/>
                  <a:pt x="32671" y="3549"/>
                  <a:pt x="31433" y="3549"/>
                </a:cubicBezTo>
                <a:cubicBezTo>
                  <a:pt x="31623" y="2120"/>
                  <a:pt x="31909" y="3453"/>
                  <a:pt x="32385" y="3358"/>
                </a:cubicBezTo>
                <a:cubicBezTo>
                  <a:pt x="31814" y="1929"/>
                  <a:pt x="30956" y="2215"/>
                  <a:pt x="30004" y="1072"/>
                </a:cubicBezTo>
                <a:cubicBezTo>
                  <a:pt x="30004" y="501"/>
                  <a:pt x="30290" y="405"/>
                  <a:pt x="30575" y="501"/>
                </a:cubicBezTo>
                <a:cubicBezTo>
                  <a:pt x="30575" y="-547"/>
                  <a:pt x="29623" y="405"/>
                  <a:pt x="29337" y="215"/>
                </a:cubicBezTo>
                <a:cubicBezTo>
                  <a:pt x="29718" y="1453"/>
                  <a:pt x="30099" y="2691"/>
                  <a:pt x="31433" y="2787"/>
                </a:cubicBezTo>
                <a:cubicBezTo>
                  <a:pt x="30290" y="3549"/>
                  <a:pt x="29146" y="4406"/>
                  <a:pt x="27527" y="3834"/>
                </a:cubicBezTo>
                <a:cubicBezTo>
                  <a:pt x="28385" y="5739"/>
                  <a:pt x="31052" y="5073"/>
                  <a:pt x="33909" y="6120"/>
                </a:cubicBezTo>
                <a:cubicBezTo>
                  <a:pt x="33719" y="6406"/>
                  <a:pt x="33624" y="6692"/>
                  <a:pt x="33338" y="6692"/>
                </a:cubicBezTo>
                <a:cubicBezTo>
                  <a:pt x="33243" y="7549"/>
                  <a:pt x="34004" y="6406"/>
                  <a:pt x="34290" y="6501"/>
                </a:cubicBezTo>
                <a:cubicBezTo>
                  <a:pt x="34766" y="6597"/>
                  <a:pt x="34576" y="7454"/>
                  <a:pt x="34386" y="8311"/>
                </a:cubicBezTo>
                <a:cubicBezTo>
                  <a:pt x="30099" y="8121"/>
                  <a:pt x="27718" y="4215"/>
                  <a:pt x="24003" y="4882"/>
                </a:cubicBezTo>
                <a:cubicBezTo>
                  <a:pt x="24384" y="5835"/>
                  <a:pt x="25051" y="5549"/>
                  <a:pt x="26194" y="6025"/>
                </a:cubicBezTo>
                <a:cubicBezTo>
                  <a:pt x="26099" y="6406"/>
                  <a:pt x="25718" y="6216"/>
                  <a:pt x="25528" y="6216"/>
                </a:cubicBezTo>
                <a:cubicBezTo>
                  <a:pt x="26956" y="7073"/>
                  <a:pt x="28766" y="7549"/>
                  <a:pt x="30671" y="7930"/>
                </a:cubicBezTo>
                <a:cubicBezTo>
                  <a:pt x="27909" y="8692"/>
                  <a:pt x="24861" y="7740"/>
                  <a:pt x="23432" y="6501"/>
                </a:cubicBezTo>
                <a:cubicBezTo>
                  <a:pt x="23527" y="6120"/>
                  <a:pt x="23908" y="6311"/>
                  <a:pt x="24099" y="6311"/>
                </a:cubicBezTo>
                <a:cubicBezTo>
                  <a:pt x="23622" y="4120"/>
                  <a:pt x="21813" y="5644"/>
                  <a:pt x="20765" y="6406"/>
                </a:cubicBezTo>
                <a:cubicBezTo>
                  <a:pt x="20765" y="6882"/>
                  <a:pt x="22003" y="6406"/>
                  <a:pt x="22670" y="6787"/>
                </a:cubicBezTo>
                <a:cubicBezTo>
                  <a:pt x="22098" y="7454"/>
                  <a:pt x="21622" y="7930"/>
                  <a:pt x="21050" y="7168"/>
                </a:cubicBezTo>
                <a:cubicBezTo>
                  <a:pt x="21431" y="8883"/>
                  <a:pt x="18193" y="8692"/>
                  <a:pt x="17336" y="8216"/>
                </a:cubicBezTo>
                <a:cubicBezTo>
                  <a:pt x="17526" y="6882"/>
                  <a:pt x="17907" y="8502"/>
                  <a:pt x="18384" y="7359"/>
                </a:cubicBezTo>
                <a:cubicBezTo>
                  <a:pt x="18098" y="8597"/>
                  <a:pt x="19241" y="7644"/>
                  <a:pt x="20193" y="8121"/>
                </a:cubicBezTo>
                <a:cubicBezTo>
                  <a:pt x="20479" y="7359"/>
                  <a:pt x="20003" y="7359"/>
                  <a:pt x="19717" y="7263"/>
                </a:cubicBezTo>
                <a:cubicBezTo>
                  <a:pt x="19812" y="6882"/>
                  <a:pt x="20003" y="7073"/>
                  <a:pt x="20193" y="6978"/>
                </a:cubicBezTo>
                <a:cubicBezTo>
                  <a:pt x="18669" y="6692"/>
                  <a:pt x="17336" y="6692"/>
                  <a:pt x="16479" y="6882"/>
                </a:cubicBezTo>
                <a:cubicBezTo>
                  <a:pt x="17145" y="6882"/>
                  <a:pt x="16859" y="7740"/>
                  <a:pt x="16764" y="8787"/>
                </a:cubicBezTo>
                <a:cubicBezTo>
                  <a:pt x="15050" y="10311"/>
                  <a:pt x="12954" y="11073"/>
                  <a:pt x="12097" y="14979"/>
                </a:cubicBezTo>
                <a:cubicBezTo>
                  <a:pt x="13431" y="13455"/>
                  <a:pt x="14478" y="10978"/>
                  <a:pt x="16097" y="11835"/>
                </a:cubicBezTo>
                <a:cubicBezTo>
                  <a:pt x="16003" y="13264"/>
                  <a:pt x="14574" y="15645"/>
                  <a:pt x="13335" y="15550"/>
                </a:cubicBezTo>
                <a:cubicBezTo>
                  <a:pt x="13145" y="16026"/>
                  <a:pt x="14574" y="15455"/>
                  <a:pt x="13621" y="16312"/>
                </a:cubicBezTo>
                <a:cubicBezTo>
                  <a:pt x="13526" y="16979"/>
                  <a:pt x="14478" y="16217"/>
                  <a:pt x="14764" y="16217"/>
                </a:cubicBezTo>
                <a:cubicBezTo>
                  <a:pt x="14097" y="15550"/>
                  <a:pt x="15145" y="14883"/>
                  <a:pt x="15907" y="14979"/>
                </a:cubicBezTo>
                <a:cubicBezTo>
                  <a:pt x="15336" y="15931"/>
                  <a:pt x="14859" y="17265"/>
                  <a:pt x="13907" y="17074"/>
                </a:cubicBezTo>
                <a:cubicBezTo>
                  <a:pt x="14383" y="17931"/>
                  <a:pt x="13621" y="18598"/>
                  <a:pt x="13811" y="19551"/>
                </a:cubicBezTo>
                <a:cubicBezTo>
                  <a:pt x="14764" y="19265"/>
                  <a:pt x="14954" y="17265"/>
                  <a:pt x="15907" y="17074"/>
                </a:cubicBezTo>
                <a:cubicBezTo>
                  <a:pt x="16383" y="18312"/>
                  <a:pt x="14383" y="18312"/>
                  <a:pt x="14859" y="19741"/>
                </a:cubicBezTo>
                <a:cubicBezTo>
                  <a:pt x="14859" y="19551"/>
                  <a:pt x="13431" y="20789"/>
                  <a:pt x="13811" y="19551"/>
                </a:cubicBezTo>
                <a:cubicBezTo>
                  <a:pt x="13811" y="20979"/>
                  <a:pt x="13049" y="22694"/>
                  <a:pt x="11716" y="23075"/>
                </a:cubicBezTo>
                <a:cubicBezTo>
                  <a:pt x="11335" y="24123"/>
                  <a:pt x="11525" y="26409"/>
                  <a:pt x="11049" y="25075"/>
                </a:cubicBezTo>
                <a:cubicBezTo>
                  <a:pt x="10287" y="25456"/>
                  <a:pt x="11145" y="27171"/>
                  <a:pt x="11716" y="26313"/>
                </a:cubicBezTo>
                <a:cubicBezTo>
                  <a:pt x="10859" y="27456"/>
                  <a:pt x="10287" y="29266"/>
                  <a:pt x="9335" y="30123"/>
                </a:cubicBezTo>
                <a:cubicBezTo>
                  <a:pt x="9240" y="30695"/>
                  <a:pt x="9525" y="30981"/>
                  <a:pt x="10096" y="30981"/>
                </a:cubicBezTo>
                <a:cubicBezTo>
                  <a:pt x="9620" y="32981"/>
                  <a:pt x="9525" y="33362"/>
                  <a:pt x="8763" y="33933"/>
                </a:cubicBezTo>
                <a:cubicBezTo>
                  <a:pt x="9430" y="34029"/>
                  <a:pt x="9335" y="34981"/>
                  <a:pt x="10192" y="34981"/>
                </a:cubicBezTo>
                <a:cubicBezTo>
                  <a:pt x="9525" y="36124"/>
                  <a:pt x="9335" y="36315"/>
                  <a:pt x="8477" y="36410"/>
                </a:cubicBezTo>
                <a:cubicBezTo>
                  <a:pt x="9240" y="37458"/>
                  <a:pt x="7430" y="38124"/>
                  <a:pt x="7430" y="39077"/>
                </a:cubicBezTo>
                <a:cubicBezTo>
                  <a:pt x="6858" y="38505"/>
                  <a:pt x="6382" y="38410"/>
                  <a:pt x="5620" y="38696"/>
                </a:cubicBezTo>
                <a:cubicBezTo>
                  <a:pt x="5049" y="39363"/>
                  <a:pt x="6858" y="38410"/>
                  <a:pt x="6858" y="39648"/>
                </a:cubicBezTo>
                <a:cubicBezTo>
                  <a:pt x="6478" y="40315"/>
                  <a:pt x="5620" y="39934"/>
                  <a:pt x="5239" y="40696"/>
                </a:cubicBezTo>
                <a:cubicBezTo>
                  <a:pt x="5429" y="41363"/>
                  <a:pt x="6382" y="41172"/>
                  <a:pt x="6096" y="42315"/>
                </a:cubicBezTo>
                <a:cubicBezTo>
                  <a:pt x="4001" y="44982"/>
                  <a:pt x="3524" y="50126"/>
                  <a:pt x="953" y="50507"/>
                </a:cubicBezTo>
                <a:close/>
                <a:moveTo>
                  <a:pt x="157734" y="19455"/>
                </a:moveTo>
                <a:cubicBezTo>
                  <a:pt x="156972" y="20694"/>
                  <a:pt x="151924" y="18884"/>
                  <a:pt x="151448" y="19170"/>
                </a:cubicBezTo>
                <a:cubicBezTo>
                  <a:pt x="152591" y="18122"/>
                  <a:pt x="157258" y="20408"/>
                  <a:pt x="157734" y="19455"/>
                </a:cubicBezTo>
                <a:close/>
                <a:moveTo>
                  <a:pt x="124873" y="18408"/>
                </a:moveTo>
                <a:cubicBezTo>
                  <a:pt x="123920" y="18693"/>
                  <a:pt x="122587" y="18503"/>
                  <a:pt x="121634" y="17931"/>
                </a:cubicBezTo>
                <a:cubicBezTo>
                  <a:pt x="122587" y="17360"/>
                  <a:pt x="124016" y="17931"/>
                  <a:pt x="124873" y="18408"/>
                </a:cubicBezTo>
                <a:close/>
                <a:moveTo>
                  <a:pt x="118872" y="18217"/>
                </a:moveTo>
                <a:cubicBezTo>
                  <a:pt x="117634" y="17931"/>
                  <a:pt x="117158" y="18503"/>
                  <a:pt x="116491" y="17360"/>
                </a:cubicBezTo>
                <a:cubicBezTo>
                  <a:pt x="117253" y="17360"/>
                  <a:pt x="119063" y="17741"/>
                  <a:pt x="118872" y="18217"/>
                </a:cubicBezTo>
                <a:close/>
                <a:moveTo>
                  <a:pt x="82963" y="90131"/>
                </a:moveTo>
                <a:cubicBezTo>
                  <a:pt x="82391" y="89559"/>
                  <a:pt x="80582" y="90607"/>
                  <a:pt x="80106" y="89178"/>
                </a:cubicBezTo>
                <a:cubicBezTo>
                  <a:pt x="81534" y="88702"/>
                  <a:pt x="82391" y="88988"/>
                  <a:pt x="82963" y="90131"/>
                </a:cubicBezTo>
                <a:close/>
                <a:moveTo>
                  <a:pt x="76200" y="89845"/>
                </a:moveTo>
                <a:cubicBezTo>
                  <a:pt x="79534" y="89559"/>
                  <a:pt x="83154" y="91941"/>
                  <a:pt x="85535" y="90702"/>
                </a:cubicBezTo>
                <a:cubicBezTo>
                  <a:pt x="85249" y="90512"/>
                  <a:pt x="84297" y="90988"/>
                  <a:pt x="84392" y="90226"/>
                </a:cubicBezTo>
                <a:cubicBezTo>
                  <a:pt x="87440" y="90988"/>
                  <a:pt x="89631" y="90893"/>
                  <a:pt x="91536" y="92226"/>
                </a:cubicBezTo>
                <a:cubicBezTo>
                  <a:pt x="86678" y="91655"/>
                  <a:pt x="83154" y="91750"/>
                  <a:pt x="79058" y="90417"/>
                </a:cubicBezTo>
                <a:lnTo>
                  <a:pt x="77153" y="90226"/>
                </a:lnTo>
                <a:cubicBezTo>
                  <a:pt x="76677" y="90417"/>
                  <a:pt x="74962" y="89940"/>
                  <a:pt x="76200" y="89845"/>
                </a:cubicBezTo>
                <a:close/>
                <a:moveTo>
                  <a:pt x="74676" y="88321"/>
                </a:moveTo>
                <a:cubicBezTo>
                  <a:pt x="73724" y="88797"/>
                  <a:pt x="72580" y="88416"/>
                  <a:pt x="72009" y="88035"/>
                </a:cubicBezTo>
                <a:cubicBezTo>
                  <a:pt x="73247" y="87559"/>
                  <a:pt x="74009" y="88035"/>
                  <a:pt x="74676" y="88321"/>
                </a:cubicBezTo>
                <a:close/>
                <a:moveTo>
                  <a:pt x="73343" y="14121"/>
                </a:moveTo>
                <a:cubicBezTo>
                  <a:pt x="72295" y="12978"/>
                  <a:pt x="70676" y="14502"/>
                  <a:pt x="70390" y="13074"/>
                </a:cubicBezTo>
                <a:cubicBezTo>
                  <a:pt x="71438" y="13455"/>
                  <a:pt x="73247" y="12788"/>
                  <a:pt x="73343" y="14121"/>
                </a:cubicBezTo>
                <a:close/>
                <a:moveTo>
                  <a:pt x="67437" y="12693"/>
                </a:moveTo>
                <a:cubicBezTo>
                  <a:pt x="66104" y="12407"/>
                  <a:pt x="65151" y="13074"/>
                  <a:pt x="64294" y="11931"/>
                </a:cubicBezTo>
                <a:cubicBezTo>
                  <a:pt x="65151" y="11740"/>
                  <a:pt x="67152" y="12121"/>
                  <a:pt x="67437" y="12693"/>
                </a:cubicBezTo>
                <a:close/>
                <a:moveTo>
                  <a:pt x="42768" y="9835"/>
                </a:moveTo>
                <a:cubicBezTo>
                  <a:pt x="43434" y="9168"/>
                  <a:pt x="44578" y="9168"/>
                  <a:pt x="45149" y="10216"/>
                </a:cubicBezTo>
                <a:cubicBezTo>
                  <a:pt x="43149" y="10978"/>
                  <a:pt x="41339" y="8597"/>
                  <a:pt x="41148" y="10311"/>
                </a:cubicBezTo>
                <a:cubicBezTo>
                  <a:pt x="40481" y="10407"/>
                  <a:pt x="40386" y="9835"/>
                  <a:pt x="39910" y="9740"/>
                </a:cubicBezTo>
                <a:cubicBezTo>
                  <a:pt x="36862" y="9073"/>
                  <a:pt x="39624" y="9549"/>
                  <a:pt x="40863" y="9168"/>
                </a:cubicBezTo>
                <a:cubicBezTo>
                  <a:pt x="40481" y="8311"/>
                  <a:pt x="38481" y="9740"/>
                  <a:pt x="38291" y="7644"/>
                </a:cubicBezTo>
                <a:cubicBezTo>
                  <a:pt x="40767" y="8311"/>
                  <a:pt x="41815" y="7930"/>
                  <a:pt x="42768" y="9835"/>
                </a:cubicBezTo>
                <a:close/>
                <a:moveTo>
                  <a:pt x="15240" y="11835"/>
                </a:moveTo>
                <a:cubicBezTo>
                  <a:pt x="16003" y="9930"/>
                  <a:pt x="18384" y="9740"/>
                  <a:pt x="19241" y="9835"/>
                </a:cubicBezTo>
                <a:cubicBezTo>
                  <a:pt x="17622" y="10978"/>
                  <a:pt x="16859" y="11073"/>
                  <a:pt x="15240" y="11835"/>
                </a:cubicBezTo>
                <a:close/>
                <a:moveTo>
                  <a:pt x="15716" y="13740"/>
                </a:moveTo>
                <a:cubicBezTo>
                  <a:pt x="16097" y="13550"/>
                  <a:pt x="16859" y="11740"/>
                  <a:pt x="16955" y="12883"/>
                </a:cubicBezTo>
                <a:cubicBezTo>
                  <a:pt x="16859" y="12883"/>
                  <a:pt x="16669" y="12883"/>
                  <a:pt x="16669" y="13169"/>
                </a:cubicBezTo>
                <a:cubicBezTo>
                  <a:pt x="16859" y="13264"/>
                  <a:pt x="17050" y="13264"/>
                  <a:pt x="17050" y="13645"/>
                </a:cubicBezTo>
                <a:cubicBezTo>
                  <a:pt x="16479" y="12978"/>
                  <a:pt x="15812" y="14883"/>
                  <a:pt x="15716" y="13740"/>
                </a:cubicBezTo>
                <a:close/>
                <a:moveTo>
                  <a:pt x="5811" y="51174"/>
                </a:moveTo>
                <a:cubicBezTo>
                  <a:pt x="5620" y="51174"/>
                  <a:pt x="5525" y="51364"/>
                  <a:pt x="5429" y="51840"/>
                </a:cubicBezTo>
                <a:lnTo>
                  <a:pt x="4286" y="51650"/>
                </a:lnTo>
                <a:cubicBezTo>
                  <a:pt x="4382" y="50697"/>
                  <a:pt x="5811" y="50697"/>
                  <a:pt x="5811" y="51174"/>
                </a:cubicBezTo>
                <a:close/>
                <a:moveTo>
                  <a:pt x="4382" y="53460"/>
                </a:moveTo>
                <a:cubicBezTo>
                  <a:pt x="3906" y="53174"/>
                  <a:pt x="3429" y="52793"/>
                  <a:pt x="3524" y="51840"/>
                </a:cubicBezTo>
                <a:cubicBezTo>
                  <a:pt x="4286" y="51840"/>
                  <a:pt x="4477" y="52412"/>
                  <a:pt x="4382" y="53460"/>
                </a:cubicBezTo>
                <a:close/>
                <a:moveTo>
                  <a:pt x="3334" y="53936"/>
                </a:moveTo>
                <a:cubicBezTo>
                  <a:pt x="3143" y="54603"/>
                  <a:pt x="3906" y="54507"/>
                  <a:pt x="3524" y="55365"/>
                </a:cubicBezTo>
                <a:cubicBezTo>
                  <a:pt x="3239" y="55269"/>
                  <a:pt x="3143" y="55936"/>
                  <a:pt x="2953" y="55936"/>
                </a:cubicBezTo>
                <a:cubicBezTo>
                  <a:pt x="2286" y="54507"/>
                  <a:pt x="3048" y="54984"/>
                  <a:pt x="3334" y="53936"/>
                </a:cubicBezTo>
                <a:close/>
              </a:path>
            </a:pathLst>
          </a:custGeom>
          <a:solidFill>
            <a:srgbClr val="237E85"/>
          </a:solidFill>
          <a:ln w="9525" cap="flat">
            <a:noFill/>
            <a:prstDash val="solid"/>
            <a:miter/>
          </a:ln>
        </p:spPr>
        <p:txBody>
          <a:bodyPr rtlCol="0" anchor="ctr"/>
          <a:lstStyle/>
          <a:p>
            <a:endParaRPr lang="en-US"/>
          </a:p>
        </p:txBody>
      </p:sp>
      <p:sp>
        <p:nvSpPr>
          <p:cNvPr id="1189" name="צורה חופשית: צורה 1162">
            <a:extLst>
              <a:ext uri="{FF2B5EF4-FFF2-40B4-BE49-F238E27FC236}">
                <a16:creationId xmlns:a16="http://schemas.microsoft.com/office/drawing/2014/main" id="{E5F00593-97FF-4456-8859-039050652833}"/>
              </a:ext>
            </a:extLst>
          </p:cNvPr>
          <p:cNvSpPr/>
          <p:nvPr userDrawn="1"/>
        </p:nvSpPr>
        <p:spPr>
          <a:xfrm>
            <a:off x="5445918" y="65055"/>
            <a:ext cx="43433" cy="3926"/>
          </a:xfrm>
          <a:custGeom>
            <a:avLst/>
            <a:gdLst>
              <a:gd name="connsiteX0" fmla="*/ 0 w 43433"/>
              <a:gd name="connsiteY0" fmla="*/ 1810 h 3926"/>
              <a:gd name="connsiteX1" fmla="*/ 10477 w 43433"/>
              <a:gd name="connsiteY1" fmla="*/ 3239 h 3926"/>
              <a:gd name="connsiteX2" fmla="*/ 20764 w 43433"/>
              <a:gd name="connsiteY2" fmla="*/ 2762 h 3926"/>
              <a:gd name="connsiteX3" fmla="*/ 33624 w 43433"/>
              <a:gd name="connsiteY3" fmla="*/ 2667 h 3926"/>
              <a:gd name="connsiteX4" fmla="*/ 30861 w 43433"/>
              <a:gd name="connsiteY4" fmla="*/ 2000 h 3926"/>
              <a:gd name="connsiteX5" fmla="*/ 38195 w 43433"/>
              <a:gd name="connsiteY5" fmla="*/ 2191 h 3926"/>
              <a:gd name="connsiteX6" fmla="*/ 36100 w 43433"/>
              <a:gd name="connsiteY6" fmla="*/ 3620 h 3926"/>
              <a:gd name="connsiteX7" fmla="*/ 43434 w 43433"/>
              <a:gd name="connsiteY7" fmla="*/ 2667 h 3926"/>
              <a:gd name="connsiteX8" fmla="*/ 14001 w 43433"/>
              <a:gd name="connsiteY8" fmla="*/ 1715 h 3926"/>
              <a:gd name="connsiteX9" fmla="*/ 14192 w 43433"/>
              <a:gd name="connsiteY9" fmla="*/ 2000 h 3926"/>
              <a:gd name="connsiteX10" fmla="*/ 476 w 43433"/>
              <a:gd name="connsiteY10" fmla="*/ 0 h 3926"/>
              <a:gd name="connsiteX11" fmla="*/ 3239 w 43433"/>
              <a:gd name="connsiteY11" fmla="*/ 1143 h 3926"/>
              <a:gd name="connsiteX12" fmla="*/ 0 w 43433"/>
              <a:gd name="connsiteY12" fmla="*/ 1810 h 3926"/>
              <a:gd name="connsiteX13" fmla="*/ 8096 w 43433"/>
              <a:gd name="connsiteY13" fmla="*/ 2000 h 3926"/>
              <a:gd name="connsiteX14" fmla="*/ 4476 w 43433"/>
              <a:gd name="connsiteY14" fmla="*/ 1619 h 3926"/>
              <a:gd name="connsiteX15" fmla="*/ 8096 w 43433"/>
              <a:gd name="connsiteY15" fmla="*/ 2000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33" h="3926">
                <a:moveTo>
                  <a:pt x="0" y="1810"/>
                </a:moveTo>
                <a:cubicBezTo>
                  <a:pt x="3620" y="2477"/>
                  <a:pt x="7048" y="3048"/>
                  <a:pt x="10477" y="3239"/>
                </a:cubicBezTo>
                <a:cubicBezTo>
                  <a:pt x="13907" y="3524"/>
                  <a:pt x="17336" y="3429"/>
                  <a:pt x="20764" y="2762"/>
                </a:cubicBezTo>
                <a:cubicBezTo>
                  <a:pt x="23432" y="4096"/>
                  <a:pt x="29051" y="2762"/>
                  <a:pt x="33624" y="2667"/>
                </a:cubicBezTo>
                <a:cubicBezTo>
                  <a:pt x="33909" y="1715"/>
                  <a:pt x="31242" y="2858"/>
                  <a:pt x="30861" y="2000"/>
                </a:cubicBezTo>
                <a:cubicBezTo>
                  <a:pt x="33338" y="1238"/>
                  <a:pt x="35528" y="2667"/>
                  <a:pt x="38195" y="2191"/>
                </a:cubicBezTo>
                <a:cubicBezTo>
                  <a:pt x="38100" y="3620"/>
                  <a:pt x="36671" y="3048"/>
                  <a:pt x="36100" y="3620"/>
                </a:cubicBezTo>
                <a:cubicBezTo>
                  <a:pt x="38576" y="4858"/>
                  <a:pt x="41243" y="1905"/>
                  <a:pt x="43434" y="2667"/>
                </a:cubicBezTo>
                <a:cubicBezTo>
                  <a:pt x="36005" y="190"/>
                  <a:pt x="24099" y="2096"/>
                  <a:pt x="14001" y="1715"/>
                </a:cubicBezTo>
                <a:cubicBezTo>
                  <a:pt x="14001" y="1905"/>
                  <a:pt x="14097" y="2000"/>
                  <a:pt x="14192" y="2000"/>
                </a:cubicBezTo>
                <a:cubicBezTo>
                  <a:pt x="11335" y="1429"/>
                  <a:pt x="4858" y="857"/>
                  <a:pt x="476" y="0"/>
                </a:cubicBezTo>
                <a:cubicBezTo>
                  <a:pt x="858" y="1238"/>
                  <a:pt x="2381" y="667"/>
                  <a:pt x="3239" y="1143"/>
                </a:cubicBezTo>
                <a:cubicBezTo>
                  <a:pt x="2477" y="2572"/>
                  <a:pt x="1048" y="762"/>
                  <a:pt x="0" y="1810"/>
                </a:cubicBezTo>
                <a:close/>
                <a:moveTo>
                  <a:pt x="8096" y="2000"/>
                </a:moveTo>
                <a:cubicBezTo>
                  <a:pt x="7144" y="2762"/>
                  <a:pt x="5429" y="2000"/>
                  <a:pt x="4476" y="1619"/>
                </a:cubicBezTo>
                <a:cubicBezTo>
                  <a:pt x="5525" y="1143"/>
                  <a:pt x="7334" y="952"/>
                  <a:pt x="8096" y="2000"/>
                </a:cubicBezTo>
                <a:close/>
              </a:path>
            </a:pathLst>
          </a:custGeom>
          <a:solidFill>
            <a:srgbClr val="237E85"/>
          </a:solidFill>
          <a:ln w="9525" cap="flat">
            <a:noFill/>
            <a:prstDash val="solid"/>
            <a:miter/>
          </a:ln>
        </p:spPr>
        <p:txBody>
          <a:bodyPr rtlCol="0" anchor="ctr"/>
          <a:lstStyle/>
          <a:p>
            <a:endParaRPr lang="en-US"/>
          </a:p>
        </p:txBody>
      </p:sp>
      <p:sp>
        <p:nvSpPr>
          <p:cNvPr id="1190" name="צורה חופשית: צורה 1163">
            <a:extLst>
              <a:ext uri="{FF2B5EF4-FFF2-40B4-BE49-F238E27FC236}">
                <a16:creationId xmlns:a16="http://schemas.microsoft.com/office/drawing/2014/main" id="{087624D5-B7FE-421E-A249-E3EAB06336E5}"/>
              </a:ext>
            </a:extLst>
          </p:cNvPr>
          <p:cNvSpPr/>
          <p:nvPr userDrawn="1"/>
        </p:nvSpPr>
        <p:spPr>
          <a:xfrm>
            <a:off x="5319807" y="120583"/>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5" y="2289"/>
                  <a:pt x="0" y="3146"/>
                </a:cubicBezTo>
                <a:close/>
              </a:path>
            </a:pathLst>
          </a:custGeom>
          <a:solidFill>
            <a:srgbClr val="237E85"/>
          </a:solidFill>
          <a:ln w="9525" cap="flat">
            <a:noFill/>
            <a:prstDash val="solid"/>
            <a:miter/>
          </a:ln>
        </p:spPr>
        <p:txBody>
          <a:bodyPr rtlCol="0" anchor="ctr"/>
          <a:lstStyle/>
          <a:p>
            <a:endParaRPr lang="en-US"/>
          </a:p>
        </p:txBody>
      </p:sp>
      <p:sp>
        <p:nvSpPr>
          <p:cNvPr id="1191" name="צורה חופשית: צורה 1164">
            <a:extLst>
              <a:ext uri="{FF2B5EF4-FFF2-40B4-BE49-F238E27FC236}">
                <a16:creationId xmlns:a16="http://schemas.microsoft.com/office/drawing/2014/main" id="{3355374B-FFD4-4293-86C5-4657C5055441}"/>
              </a:ext>
            </a:extLst>
          </p:cNvPr>
          <p:cNvSpPr/>
          <p:nvPr userDrawn="1"/>
        </p:nvSpPr>
        <p:spPr>
          <a:xfrm>
            <a:off x="5411628" y="145829"/>
            <a:ext cx="5047" cy="1093"/>
          </a:xfrm>
          <a:custGeom>
            <a:avLst/>
            <a:gdLst>
              <a:gd name="connsiteX0" fmla="*/ 5048 w 5047"/>
              <a:gd name="connsiteY0" fmla="*/ 951 h 1093"/>
              <a:gd name="connsiteX1" fmla="*/ 0 w 5047"/>
              <a:gd name="connsiteY1" fmla="*/ 570 h 1093"/>
              <a:gd name="connsiteX2" fmla="*/ 5048 w 5047"/>
              <a:gd name="connsiteY2" fmla="*/ 951 h 1093"/>
            </a:gdLst>
            <a:ahLst/>
            <a:cxnLst>
              <a:cxn ang="0">
                <a:pos x="connsiteX0" y="connsiteY0"/>
              </a:cxn>
              <a:cxn ang="0">
                <a:pos x="connsiteX1" y="connsiteY1"/>
              </a:cxn>
              <a:cxn ang="0">
                <a:pos x="connsiteX2" y="connsiteY2"/>
              </a:cxn>
            </a:cxnLst>
            <a:rect l="l" t="t" r="r" b="b"/>
            <a:pathLst>
              <a:path w="5047" h="1093">
                <a:moveTo>
                  <a:pt x="5048" y="951"/>
                </a:moveTo>
                <a:cubicBezTo>
                  <a:pt x="3714" y="-669"/>
                  <a:pt x="2191" y="189"/>
                  <a:pt x="0" y="570"/>
                </a:cubicBezTo>
                <a:cubicBezTo>
                  <a:pt x="476" y="1713"/>
                  <a:pt x="3524" y="570"/>
                  <a:pt x="5048" y="951"/>
                </a:cubicBezTo>
                <a:close/>
              </a:path>
            </a:pathLst>
          </a:custGeom>
          <a:solidFill>
            <a:srgbClr val="237E85"/>
          </a:solidFill>
          <a:ln w="9525" cap="flat">
            <a:noFill/>
            <a:prstDash val="solid"/>
            <a:miter/>
          </a:ln>
        </p:spPr>
        <p:txBody>
          <a:bodyPr rtlCol="0" anchor="ctr"/>
          <a:lstStyle/>
          <a:p>
            <a:endParaRPr lang="en-US"/>
          </a:p>
        </p:txBody>
      </p:sp>
      <p:sp>
        <p:nvSpPr>
          <p:cNvPr id="1192" name="צורה חופשית: צורה 1165">
            <a:extLst>
              <a:ext uri="{FF2B5EF4-FFF2-40B4-BE49-F238E27FC236}">
                <a16:creationId xmlns:a16="http://schemas.microsoft.com/office/drawing/2014/main" id="{B4AC3549-BBE5-4BAF-9068-16826E5C07AA}"/>
              </a:ext>
            </a:extLst>
          </p:cNvPr>
          <p:cNvSpPr/>
          <p:nvPr userDrawn="1"/>
        </p:nvSpPr>
        <p:spPr>
          <a:xfrm>
            <a:off x="5420105" y="146691"/>
            <a:ext cx="2667" cy="851"/>
          </a:xfrm>
          <a:custGeom>
            <a:avLst/>
            <a:gdLst>
              <a:gd name="connsiteX0" fmla="*/ 0 w 2667"/>
              <a:gd name="connsiteY0" fmla="*/ 280 h 851"/>
              <a:gd name="connsiteX1" fmla="*/ 2667 w 2667"/>
              <a:gd name="connsiteY1" fmla="*/ 851 h 851"/>
              <a:gd name="connsiteX2" fmla="*/ 0 w 2667"/>
              <a:gd name="connsiteY2" fmla="*/ 280 h 851"/>
            </a:gdLst>
            <a:ahLst/>
            <a:cxnLst>
              <a:cxn ang="0">
                <a:pos x="connsiteX0" y="connsiteY0"/>
              </a:cxn>
              <a:cxn ang="0">
                <a:pos x="connsiteX1" y="connsiteY1"/>
              </a:cxn>
              <a:cxn ang="0">
                <a:pos x="connsiteX2" y="connsiteY2"/>
              </a:cxn>
            </a:cxnLst>
            <a:rect l="l" t="t" r="r" b="b"/>
            <a:pathLst>
              <a:path w="2667" h="851">
                <a:moveTo>
                  <a:pt x="0" y="280"/>
                </a:moveTo>
                <a:cubicBezTo>
                  <a:pt x="381" y="1137"/>
                  <a:pt x="1810" y="565"/>
                  <a:pt x="2667" y="851"/>
                </a:cubicBezTo>
                <a:cubicBezTo>
                  <a:pt x="2381" y="-101"/>
                  <a:pt x="571" y="-197"/>
                  <a:pt x="0" y="280"/>
                </a:cubicBezTo>
                <a:close/>
              </a:path>
            </a:pathLst>
          </a:custGeom>
          <a:solidFill>
            <a:srgbClr val="237E85"/>
          </a:solidFill>
          <a:ln w="9525" cap="flat">
            <a:noFill/>
            <a:prstDash val="solid"/>
            <a:miter/>
          </a:ln>
        </p:spPr>
        <p:txBody>
          <a:bodyPr rtlCol="0" anchor="ctr"/>
          <a:lstStyle/>
          <a:p>
            <a:endParaRPr lang="en-US"/>
          </a:p>
        </p:txBody>
      </p:sp>
      <p:sp>
        <p:nvSpPr>
          <p:cNvPr id="1193" name="צורה חופשית: צורה 1166">
            <a:extLst>
              <a:ext uri="{FF2B5EF4-FFF2-40B4-BE49-F238E27FC236}">
                <a16:creationId xmlns:a16="http://schemas.microsoft.com/office/drawing/2014/main" id="{FB623131-C007-4FFC-A451-29E099D90DEC}"/>
              </a:ext>
            </a:extLst>
          </p:cNvPr>
          <p:cNvSpPr/>
          <p:nvPr userDrawn="1"/>
        </p:nvSpPr>
        <p:spPr>
          <a:xfrm>
            <a:off x="5370671" y="138167"/>
            <a:ext cx="2571" cy="706"/>
          </a:xfrm>
          <a:custGeom>
            <a:avLst/>
            <a:gdLst>
              <a:gd name="connsiteX0" fmla="*/ 0 w 2571"/>
              <a:gd name="connsiteY0" fmla="*/ 40 h 706"/>
              <a:gd name="connsiteX1" fmla="*/ 2572 w 2571"/>
              <a:gd name="connsiteY1" fmla="*/ 707 h 706"/>
              <a:gd name="connsiteX2" fmla="*/ 0 w 2571"/>
              <a:gd name="connsiteY2" fmla="*/ 40 h 706"/>
            </a:gdLst>
            <a:ahLst/>
            <a:cxnLst>
              <a:cxn ang="0">
                <a:pos x="connsiteX0" y="connsiteY0"/>
              </a:cxn>
              <a:cxn ang="0">
                <a:pos x="connsiteX1" y="connsiteY1"/>
              </a:cxn>
              <a:cxn ang="0">
                <a:pos x="connsiteX2" y="connsiteY2"/>
              </a:cxn>
            </a:cxnLst>
            <a:rect l="l" t="t" r="r" b="b"/>
            <a:pathLst>
              <a:path w="2571" h="706">
                <a:moveTo>
                  <a:pt x="0" y="40"/>
                </a:moveTo>
                <a:cubicBezTo>
                  <a:pt x="286" y="897"/>
                  <a:pt x="1810" y="421"/>
                  <a:pt x="2572" y="707"/>
                </a:cubicBezTo>
                <a:cubicBezTo>
                  <a:pt x="2000" y="-246"/>
                  <a:pt x="1143" y="40"/>
                  <a:pt x="0" y="40"/>
                </a:cubicBezTo>
                <a:close/>
              </a:path>
            </a:pathLst>
          </a:custGeom>
          <a:solidFill>
            <a:srgbClr val="237E85"/>
          </a:solidFill>
          <a:ln w="9525" cap="flat">
            <a:noFill/>
            <a:prstDash val="solid"/>
            <a:miter/>
          </a:ln>
        </p:spPr>
        <p:txBody>
          <a:bodyPr rtlCol="0" anchor="ctr"/>
          <a:lstStyle/>
          <a:p>
            <a:endParaRPr lang="en-US"/>
          </a:p>
        </p:txBody>
      </p:sp>
      <p:sp>
        <p:nvSpPr>
          <p:cNvPr id="1194" name="צורה חופשית: צורה 1167">
            <a:extLst>
              <a:ext uri="{FF2B5EF4-FFF2-40B4-BE49-F238E27FC236}">
                <a16:creationId xmlns:a16="http://schemas.microsoft.com/office/drawing/2014/main" id="{CA340F01-5730-4D7F-BAD5-9D506C3C5288}"/>
              </a:ext>
            </a:extLst>
          </p:cNvPr>
          <p:cNvSpPr/>
          <p:nvPr userDrawn="1"/>
        </p:nvSpPr>
        <p:spPr>
          <a:xfrm>
            <a:off x="5480494" y="69437"/>
            <a:ext cx="666" cy="42"/>
          </a:xfrm>
          <a:custGeom>
            <a:avLst/>
            <a:gdLst>
              <a:gd name="connsiteX0" fmla="*/ 0 w 666"/>
              <a:gd name="connsiteY0" fmla="*/ 0 h 42"/>
              <a:gd name="connsiteX1" fmla="*/ 667 w 666"/>
              <a:gd name="connsiteY1" fmla="*/ 0 h 42"/>
              <a:gd name="connsiteX2" fmla="*/ 0 w 666"/>
              <a:gd name="connsiteY2" fmla="*/ 0 h 42"/>
            </a:gdLst>
            <a:ahLst/>
            <a:cxnLst>
              <a:cxn ang="0">
                <a:pos x="connsiteX0" y="connsiteY0"/>
              </a:cxn>
              <a:cxn ang="0">
                <a:pos x="connsiteX1" y="connsiteY1"/>
              </a:cxn>
              <a:cxn ang="0">
                <a:pos x="connsiteX2" y="connsiteY2"/>
              </a:cxn>
            </a:cxnLst>
            <a:rect l="l" t="t" r="r" b="b"/>
            <a:pathLst>
              <a:path w="666" h="42">
                <a:moveTo>
                  <a:pt x="0" y="0"/>
                </a:moveTo>
                <a:cubicBezTo>
                  <a:pt x="191" y="0"/>
                  <a:pt x="476" y="0"/>
                  <a:pt x="667" y="0"/>
                </a:cubicBezTo>
                <a:cubicBezTo>
                  <a:pt x="476" y="95"/>
                  <a:pt x="191" y="0"/>
                  <a:pt x="0" y="0"/>
                </a:cubicBezTo>
                <a:close/>
              </a:path>
            </a:pathLst>
          </a:custGeom>
          <a:solidFill>
            <a:srgbClr val="237E85"/>
          </a:solidFill>
          <a:ln w="9525" cap="flat">
            <a:noFill/>
            <a:prstDash val="solid"/>
            <a:miter/>
          </a:ln>
        </p:spPr>
        <p:txBody>
          <a:bodyPr rtlCol="0" anchor="ctr"/>
          <a:lstStyle/>
          <a:p>
            <a:endParaRPr lang="en-US"/>
          </a:p>
        </p:txBody>
      </p:sp>
      <p:sp>
        <p:nvSpPr>
          <p:cNvPr id="1195" name="צורה חופשית: צורה 1168">
            <a:extLst>
              <a:ext uri="{FF2B5EF4-FFF2-40B4-BE49-F238E27FC236}">
                <a16:creationId xmlns:a16="http://schemas.microsoft.com/office/drawing/2014/main" id="{76BF48A6-DF79-4BE5-BCB2-6AB62DAED5C5}"/>
              </a:ext>
            </a:extLst>
          </p:cNvPr>
          <p:cNvSpPr/>
          <p:nvPr userDrawn="1"/>
        </p:nvSpPr>
        <p:spPr>
          <a:xfrm>
            <a:off x="5427056" y="147367"/>
            <a:ext cx="2479" cy="745"/>
          </a:xfrm>
          <a:custGeom>
            <a:avLst/>
            <a:gdLst>
              <a:gd name="connsiteX0" fmla="*/ 3 w 2479"/>
              <a:gd name="connsiteY0" fmla="*/ 746 h 745"/>
              <a:gd name="connsiteX1" fmla="*/ 2479 w 2479"/>
              <a:gd name="connsiteY1" fmla="*/ 555 h 745"/>
              <a:gd name="connsiteX2" fmla="*/ 3 w 2479"/>
              <a:gd name="connsiteY2" fmla="*/ 746 h 745"/>
            </a:gdLst>
            <a:ahLst/>
            <a:cxnLst>
              <a:cxn ang="0">
                <a:pos x="connsiteX0" y="connsiteY0"/>
              </a:cxn>
              <a:cxn ang="0">
                <a:pos x="connsiteX1" y="connsiteY1"/>
              </a:cxn>
              <a:cxn ang="0">
                <a:pos x="connsiteX2" y="connsiteY2"/>
              </a:cxn>
            </a:cxnLst>
            <a:rect l="l" t="t" r="r" b="b"/>
            <a:pathLst>
              <a:path w="2479" h="745">
                <a:moveTo>
                  <a:pt x="3" y="746"/>
                </a:moveTo>
                <a:cubicBezTo>
                  <a:pt x="764" y="-111"/>
                  <a:pt x="1813" y="1032"/>
                  <a:pt x="2479" y="555"/>
                </a:cubicBezTo>
                <a:cubicBezTo>
                  <a:pt x="2193" y="79"/>
                  <a:pt x="-92" y="-492"/>
                  <a:pt x="3" y="746"/>
                </a:cubicBezTo>
                <a:close/>
              </a:path>
            </a:pathLst>
          </a:custGeom>
          <a:solidFill>
            <a:srgbClr val="237E85"/>
          </a:solidFill>
          <a:ln w="9525" cap="flat">
            <a:noFill/>
            <a:prstDash val="solid"/>
            <a:miter/>
          </a:ln>
        </p:spPr>
        <p:txBody>
          <a:bodyPr rtlCol="0" anchor="ctr"/>
          <a:lstStyle/>
          <a:p>
            <a:endParaRPr lang="en-US"/>
          </a:p>
        </p:txBody>
      </p:sp>
      <p:sp>
        <p:nvSpPr>
          <p:cNvPr id="1196" name="צורה חופשית: צורה 1169">
            <a:extLst>
              <a:ext uri="{FF2B5EF4-FFF2-40B4-BE49-F238E27FC236}">
                <a16:creationId xmlns:a16="http://schemas.microsoft.com/office/drawing/2014/main" id="{A3230CBB-533E-402B-9360-2F77CF3206B7}"/>
              </a:ext>
            </a:extLst>
          </p:cNvPr>
          <p:cNvSpPr/>
          <p:nvPr userDrawn="1"/>
        </p:nvSpPr>
        <p:spPr>
          <a:xfrm>
            <a:off x="5089112" y="414528"/>
            <a:ext cx="3432" cy="1047"/>
          </a:xfrm>
          <a:custGeom>
            <a:avLst/>
            <a:gdLst>
              <a:gd name="connsiteX0" fmla="*/ 3429 w 3432"/>
              <a:gd name="connsiteY0" fmla="*/ 1048 h 1047"/>
              <a:gd name="connsiteX1" fmla="*/ 0 w 3432"/>
              <a:gd name="connsiteY1" fmla="*/ 0 h 1047"/>
              <a:gd name="connsiteX2" fmla="*/ 3429 w 3432"/>
              <a:gd name="connsiteY2" fmla="*/ 1048 h 1047"/>
            </a:gdLst>
            <a:ahLst/>
            <a:cxnLst>
              <a:cxn ang="0">
                <a:pos x="connsiteX0" y="connsiteY0"/>
              </a:cxn>
              <a:cxn ang="0">
                <a:pos x="connsiteX1" y="connsiteY1"/>
              </a:cxn>
              <a:cxn ang="0">
                <a:pos x="connsiteX2" y="connsiteY2"/>
              </a:cxn>
            </a:cxnLst>
            <a:rect l="l" t="t" r="r" b="b"/>
            <a:pathLst>
              <a:path w="3432" h="1047">
                <a:moveTo>
                  <a:pt x="3429" y="1048"/>
                </a:moveTo>
                <a:cubicBezTo>
                  <a:pt x="3524" y="-381"/>
                  <a:pt x="1048" y="286"/>
                  <a:pt x="0" y="0"/>
                </a:cubicBezTo>
                <a:cubicBezTo>
                  <a:pt x="571" y="1333"/>
                  <a:pt x="2286" y="95"/>
                  <a:pt x="3429" y="1048"/>
                </a:cubicBezTo>
                <a:close/>
              </a:path>
            </a:pathLst>
          </a:custGeom>
          <a:solidFill>
            <a:srgbClr val="237E85"/>
          </a:solidFill>
          <a:ln w="9525" cap="flat">
            <a:noFill/>
            <a:prstDash val="solid"/>
            <a:miter/>
          </a:ln>
        </p:spPr>
        <p:txBody>
          <a:bodyPr rtlCol="0" anchor="ctr"/>
          <a:lstStyle/>
          <a:p>
            <a:endParaRPr lang="en-US"/>
          </a:p>
        </p:txBody>
      </p:sp>
      <p:sp>
        <p:nvSpPr>
          <p:cNvPr id="1197" name="צורה חופשית: צורה 1170">
            <a:extLst>
              <a:ext uri="{FF2B5EF4-FFF2-40B4-BE49-F238E27FC236}">
                <a16:creationId xmlns:a16="http://schemas.microsoft.com/office/drawing/2014/main" id="{D31D4305-03F7-4F5E-A646-B158AA3BDED5}"/>
              </a:ext>
            </a:extLst>
          </p:cNvPr>
          <p:cNvSpPr/>
          <p:nvPr userDrawn="1"/>
        </p:nvSpPr>
        <p:spPr>
          <a:xfrm>
            <a:off x="5080298" y="410260"/>
            <a:ext cx="2336" cy="1314"/>
          </a:xfrm>
          <a:custGeom>
            <a:avLst/>
            <a:gdLst>
              <a:gd name="connsiteX0" fmla="*/ 1289 w 2336"/>
              <a:gd name="connsiteY0" fmla="*/ 1314 h 1314"/>
              <a:gd name="connsiteX1" fmla="*/ 2336 w 2336"/>
              <a:gd name="connsiteY1" fmla="*/ 267 h 1314"/>
              <a:gd name="connsiteX2" fmla="*/ 51 w 2336"/>
              <a:gd name="connsiteY2" fmla="*/ 362 h 1314"/>
              <a:gd name="connsiteX3" fmla="*/ 1289 w 2336"/>
              <a:gd name="connsiteY3" fmla="*/ 1314 h 1314"/>
            </a:gdLst>
            <a:ahLst/>
            <a:cxnLst>
              <a:cxn ang="0">
                <a:pos x="connsiteX0" y="connsiteY0"/>
              </a:cxn>
              <a:cxn ang="0">
                <a:pos x="connsiteX1" y="connsiteY1"/>
              </a:cxn>
              <a:cxn ang="0">
                <a:pos x="connsiteX2" y="connsiteY2"/>
              </a:cxn>
              <a:cxn ang="0">
                <a:pos x="connsiteX3" y="connsiteY3"/>
              </a:cxn>
            </a:cxnLst>
            <a:rect l="l" t="t" r="r" b="b"/>
            <a:pathLst>
              <a:path w="2336" h="1314">
                <a:moveTo>
                  <a:pt x="1289" y="1314"/>
                </a:moveTo>
                <a:cubicBezTo>
                  <a:pt x="2051" y="1314"/>
                  <a:pt x="1384" y="-114"/>
                  <a:pt x="2336" y="267"/>
                </a:cubicBezTo>
                <a:cubicBezTo>
                  <a:pt x="2241" y="-495"/>
                  <a:pt x="717" y="648"/>
                  <a:pt x="51" y="362"/>
                </a:cubicBezTo>
                <a:cubicBezTo>
                  <a:pt x="-330" y="1600"/>
                  <a:pt x="1575" y="76"/>
                  <a:pt x="1289" y="1314"/>
                </a:cubicBezTo>
                <a:close/>
              </a:path>
            </a:pathLst>
          </a:custGeom>
          <a:solidFill>
            <a:srgbClr val="237E85"/>
          </a:solidFill>
          <a:ln w="9525" cap="flat">
            <a:noFill/>
            <a:prstDash val="solid"/>
            <a:miter/>
          </a:ln>
        </p:spPr>
        <p:txBody>
          <a:bodyPr rtlCol="0" anchor="ctr"/>
          <a:lstStyle/>
          <a:p>
            <a:endParaRPr lang="en-US"/>
          </a:p>
        </p:txBody>
      </p:sp>
      <p:sp>
        <p:nvSpPr>
          <p:cNvPr id="1198" name="צורה חופשית: צורה 1171">
            <a:extLst>
              <a:ext uri="{FF2B5EF4-FFF2-40B4-BE49-F238E27FC236}">
                <a16:creationId xmlns:a16="http://schemas.microsoft.com/office/drawing/2014/main" id="{23BEE75F-DB08-4A4F-92D1-7A2DF5076248}"/>
              </a:ext>
            </a:extLst>
          </p:cNvPr>
          <p:cNvSpPr/>
          <p:nvPr userDrawn="1"/>
        </p:nvSpPr>
        <p:spPr>
          <a:xfrm>
            <a:off x="5095850" y="421671"/>
            <a:ext cx="2119" cy="1523"/>
          </a:xfrm>
          <a:custGeom>
            <a:avLst/>
            <a:gdLst>
              <a:gd name="connsiteX0" fmla="*/ 2119 w 2119"/>
              <a:gd name="connsiteY0" fmla="*/ 1524 h 1523"/>
              <a:gd name="connsiteX1" fmla="*/ 310 w 2119"/>
              <a:gd name="connsiteY1" fmla="*/ 0 h 1523"/>
              <a:gd name="connsiteX2" fmla="*/ 786 w 2119"/>
              <a:gd name="connsiteY2" fmla="*/ 952 h 1523"/>
              <a:gd name="connsiteX3" fmla="*/ 2119 w 2119"/>
              <a:gd name="connsiteY3" fmla="*/ 1524 h 1523"/>
            </a:gdLst>
            <a:ahLst/>
            <a:cxnLst>
              <a:cxn ang="0">
                <a:pos x="connsiteX0" y="connsiteY0"/>
              </a:cxn>
              <a:cxn ang="0">
                <a:pos x="connsiteX1" y="connsiteY1"/>
              </a:cxn>
              <a:cxn ang="0">
                <a:pos x="connsiteX2" y="connsiteY2"/>
              </a:cxn>
              <a:cxn ang="0">
                <a:pos x="connsiteX3" y="connsiteY3"/>
              </a:cxn>
            </a:cxnLst>
            <a:rect l="l" t="t" r="r" b="b"/>
            <a:pathLst>
              <a:path w="2119" h="1523">
                <a:moveTo>
                  <a:pt x="2119" y="1524"/>
                </a:moveTo>
                <a:cubicBezTo>
                  <a:pt x="2025" y="762"/>
                  <a:pt x="1167" y="286"/>
                  <a:pt x="310" y="0"/>
                </a:cubicBezTo>
                <a:cubicBezTo>
                  <a:pt x="-928" y="95"/>
                  <a:pt x="2025" y="857"/>
                  <a:pt x="786" y="952"/>
                </a:cubicBezTo>
                <a:cubicBezTo>
                  <a:pt x="500" y="1905"/>
                  <a:pt x="1643" y="857"/>
                  <a:pt x="2119" y="1524"/>
                </a:cubicBezTo>
                <a:close/>
              </a:path>
            </a:pathLst>
          </a:custGeom>
          <a:solidFill>
            <a:srgbClr val="237E85"/>
          </a:solidFill>
          <a:ln w="9525" cap="flat">
            <a:noFill/>
            <a:prstDash val="solid"/>
            <a:miter/>
          </a:ln>
        </p:spPr>
        <p:txBody>
          <a:bodyPr rtlCol="0" anchor="ctr"/>
          <a:lstStyle/>
          <a:p>
            <a:endParaRPr lang="en-US"/>
          </a:p>
        </p:txBody>
      </p:sp>
      <p:sp>
        <p:nvSpPr>
          <p:cNvPr id="1199" name="צורה חופשית: צורה 1172">
            <a:extLst>
              <a:ext uri="{FF2B5EF4-FFF2-40B4-BE49-F238E27FC236}">
                <a16:creationId xmlns:a16="http://schemas.microsoft.com/office/drawing/2014/main" id="{2D334EED-F889-4A07-A461-63CBD13A23A7}"/>
              </a:ext>
            </a:extLst>
          </p:cNvPr>
          <p:cNvSpPr/>
          <p:nvPr userDrawn="1"/>
        </p:nvSpPr>
        <p:spPr>
          <a:xfrm>
            <a:off x="5078444" y="414813"/>
            <a:ext cx="2191" cy="1333"/>
          </a:xfrm>
          <a:custGeom>
            <a:avLst/>
            <a:gdLst>
              <a:gd name="connsiteX0" fmla="*/ 0 w 2191"/>
              <a:gd name="connsiteY0" fmla="*/ 0 h 1333"/>
              <a:gd name="connsiteX1" fmla="*/ 2191 w 2191"/>
              <a:gd name="connsiteY1" fmla="*/ 1333 h 1333"/>
              <a:gd name="connsiteX2" fmla="*/ 0 w 2191"/>
              <a:gd name="connsiteY2" fmla="*/ 0 h 1333"/>
            </a:gdLst>
            <a:ahLst/>
            <a:cxnLst>
              <a:cxn ang="0">
                <a:pos x="connsiteX0" y="connsiteY0"/>
              </a:cxn>
              <a:cxn ang="0">
                <a:pos x="connsiteX1" y="connsiteY1"/>
              </a:cxn>
              <a:cxn ang="0">
                <a:pos x="connsiteX2" y="connsiteY2"/>
              </a:cxn>
            </a:cxnLst>
            <a:rect l="l" t="t" r="r" b="b"/>
            <a:pathLst>
              <a:path w="2191" h="1333">
                <a:moveTo>
                  <a:pt x="0" y="0"/>
                </a:moveTo>
                <a:cubicBezTo>
                  <a:pt x="0" y="857"/>
                  <a:pt x="1620" y="857"/>
                  <a:pt x="2191" y="1333"/>
                </a:cubicBezTo>
                <a:cubicBezTo>
                  <a:pt x="2191" y="476"/>
                  <a:pt x="571" y="476"/>
                  <a:pt x="0" y="0"/>
                </a:cubicBezTo>
                <a:close/>
              </a:path>
            </a:pathLst>
          </a:custGeom>
          <a:solidFill>
            <a:srgbClr val="237E85"/>
          </a:solidFill>
          <a:ln w="9525" cap="flat">
            <a:noFill/>
            <a:prstDash val="solid"/>
            <a:miter/>
          </a:ln>
        </p:spPr>
        <p:txBody>
          <a:bodyPr rtlCol="0" anchor="ctr"/>
          <a:lstStyle/>
          <a:p>
            <a:endParaRPr lang="en-US"/>
          </a:p>
        </p:txBody>
      </p:sp>
      <p:sp>
        <p:nvSpPr>
          <p:cNvPr id="1200" name="צורה חופשית: צורה 1173">
            <a:extLst>
              <a:ext uri="{FF2B5EF4-FFF2-40B4-BE49-F238E27FC236}">
                <a16:creationId xmlns:a16="http://schemas.microsoft.com/office/drawing/2014/main" id="{9D42DCC0-D349-4E0F-8A38-9EF06EB56B66}"/>
              </a:ext>
            </a:extLst>
          </p:cNvPr>
          <p:cNvSpPr/>
          <p:nvPr userDrawn="1"/>
        </p:nvSpPr>
        <p:spPr>
          <a:xfrm>
            <a:off x="5185600" y="452723"/>
            <a:ext cx="3048" cy="1619"/>
          </a:xfrm>
          <a:custGeom>
            <a:avLst/>
            <a:gdLst>
              <a:gd name="connsiteX0" fmla="*/ 3048 w 3048"/>
              <a:gd name="connsiteY0" fmla="*/ 1619 h 1619"/>
              <a:gd name="connsiteX1" fmla="*/ 0 w 3048"/>
              <a:gd name="connsiteY1" fmla="*/ 0 h 1619"/>
              <a:gd name="connsiteX2" fmla="*/ 3048 w 3048"/>
              <a:gd name="connsiteY2" fmla="*/ 1619 h 1619"/>
            </a:gdLst>
            <a:ahLst/>
            <a:cxnLst>
              <a:cxn ang="0">
                <a:pos x="connsiteX0" y="connsiteY0"/>
              </a:cxn>
              <a:cxn ang="0">
                <a:pos x="connsiteX1" y="connsiteY1"/>
              </a:cxn>
              <a:cxn ang="0">
                <a:pos x="connsiteX2" y="connsiteY2"/>
              </a:cxn>
            </a:cxnLst>
            <a:rect l="l" t="t" r="r" b="b"/>
            <a:pathLst>
              <a:path w="3048" h="1619">
                <a:moveTo>
                  <a:pt x="3048" y="1619"/>
                </a:moveTo>
                <a:cubicBezTo>
                  <a:pt x="2763" y="0"/>
                  <a:pt x="858" y="0"/>
                  <a:pt x="0" y="0"/>
                </a:cubicBezTo>
                <a:cubicBezTo>
                  <a:pt x="667" y="857"/>
                  <a:pt x="2191" y="1048"/>
                  <a:pt x="3048" y="1619"/>
                </a:cubicBezTo>
                <a:close/>
              </a:path>
            </a:pathLst>
          </a:custGeom>
          <a:solidFill>
            <a:srgbClr val="237E85"/>
          </a:solidFill>
          <a:ln w="9525" cap="flat">
            <a:noFill/>
            <a:prstDash val="solid"/>
            <a:miter/>
          </a:ln>
        </p:spPr>
        <p:txBody>
          <a:bodyPr rtlCol="0" anchor="ctr"/>
          <a:lstStyle/>
          <a:p>
            <a:endParaRPr lang="en-US"/>
          </a:p>
        </p:txBody>
      </p:sp>
      <p:sp>
        <p:nvSpPr>
          <p:cNvPr id="1201" name="צורה חופשית: צורה 1174">
            <a:extLst>
              <a:ext uri="{FF2B5EF4-FFF2-40B4-BE49-F238E27FC236}">
                <a16:creationId xmlns:a16="http://schemas.microsoft.com/office/drawing/2014/main" id="{67843B6B-AE2D-4A11-A564-81A532732164}"/>
              </a:ext>
            </a:extLst>
          </p:cNvPr>
          <p:cNvSpPr/>
          <p:nvPr userDrawn="1"/>
        </p:nvSpPr>
        <p:spPr>
          <a:xfrm>
            <a:off x="5150451" y="443864"/>
            <a:ext cx="4197" cy="2476"/>
          </a:xfrm>
          <a:custGeom>
            <a:avLst/>
            <a:gdLst>
              <a:gd name="connsiteX0" fmla="*/ 4097 w 4197"/>
              <a:gd name="connsiteY0" fmla="*/ 2477 h 2476"/>
              <a:gd name="connsiteX1" fmla="*/ 2 w 4197"/>
              <a:gd name="connsiteY1" fmla="*/ 0 h 2476"/>
              <a:gd name="connsiteX2" fmla="*/ 4097 w 4197"/>
              <a:gd name="connsiteY2" fmla="*/ 2477 h 2476"/>
            </a:gdLst>
            <a:ahLst/>
            <a:cxnLst>
              <a:cxn ang="0">
                <a:pos x="connsiteX0" y="connsiteY0"/>
              </a:cxn>
              <a:cxn ang="0">
                <a:pos x="connsiteX1" y="connsiteY1"/>
              </a:cxn>
              <a:cxn ang="0">
                <a:pos x="connsiteX2" y="connsiteY2"/>
              </a:cxn>
            </a:cxnLst>
            <a:rect l="l" t="t" r="r" b="b"/>
            <a:pathLst>
              <a:path w="4197" h="2476">
                <a:moveTo>
                  <a:pt x="4097" y="2477"/>
                </a:moveTo>
                <a:cubicBezTo>
                  <a:pt x="4860" y="572"/>
                  <a:pt x="1050" y="1429"/>
                  <a:pt x="2" y="0"/>
                </a:cubicBezTo>
                <a:cubicBezTo>
                  <a:pt x="-94" y="1905"/>
                  <a:pt x="3621" y="1048"/>
                  <a:pt x="4097" y="2477"/>
                </a:cubicBezTo>
                <a:close/>
              </a:path>
            </a:pathLst>
          </a:custGeom>
          <a:solidFill>
            <a:srgbClr val="237E85"/>
          </a:solidFill>
          <a:ln w="9525" cap="flat">
            <a:noFill/>
            <a:prstDash val="solid"/>
            <a:miter/>
          </a:ln>
        </p:spPr>
        <p:txBody>
          <a:bodyPr rtlCol="0" anchor="ctr"/>
          <a:lstStyle/>
          <a:p>
            <a:endParaRPr lang="en-US"/>
          </a:p>
        </p:txBody>
      </p:sp>
      <p:sp>
        <p:nvSpPr>
          <p:cNvPr id="1202" name="צורה חופשית: צורה 1175">
            <a:extLst>
              <a:ext uri="{FF2B5EF4-FFF2-40B4-BE49-F238E27FC236}">
                <a16:creationId xmlns:a16="http://schemas.microsoft.com/office/drawing/2014/main" id="{B0D892DC-983F-4CC7-9BD2-ACE13367637F}"/>
              </a:ext>
            </a:extLst>
          </p:cNvPr>
          <p:cNvSpPr/>
          <p:nvPr userDrawn="1"/>
        </p:nvSpPr>
        <p:spPr>
          <a:xfrm>
            <a:off x="5145951" y="441102"/>
            <a:ext cx="3359" cy="2571"/>
          </a:xfrm>
          <a:custGeom>
            <a:avLst/>
            <a:gdLst>
              <a:gd name="connsiteX0" fmla="*/ 3359 w 3359"/>
              <a:gd name="connsiteY0" fmla="*/ 1619 h 2571"/>
              <a:gd name="connsiteX1" fmla="*/ 883 w 3359"/>
              <a:gd name="connsiteY1" fmla="*/ 0 h 2571"/>
              <a:gd name="connsiteX2" fmla="*/ 26 w 3359"/>
              <a:gd name="connsiteY2" fmla="*/ 857 h 2571"/>
              <a:gd name="connsiteX3" fmla="*/ 2692 w 3359"/>
              <a:gd name="connsiteY3" fmla="*/ 2572 h 2571"/>
              <a:gd name="connsiteX4" fmla="*/ 2407 w 3359"/>
              <a:gd name="connsiteY4" fmla="*/ 1715 h 2571"/>
              <a:gd name="connsiteX5" fmla="*/ 3359 w 3359"/>
              <a:gd name="connsiteY5" fmla="*/ 1619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 h="2571">
                <a:moveTo>
                  <a:pt x="3359" y="1619"/>
                </a:moveTo>
                <a:cubicBezTo>
                  <a:pt x="3074" y="667"/>
                  <a:pt x="1264" y="857"/>
                  <a:pt x="883" y="0"/>
                </a:cubicBezTo>
                <a:cubicBezTo>
                  <a:pt x="692" y="1143"/>
                  <a:pt x="1359" y="1238"/>
                  <a:pt x="26" y="857"/>
                </a:cubicBezTo>
                <a:cubicBezTo>
                  <a:pt x="-260" y="1238"/>
                  <a:pt x="1931" y="2095"/>
                  <a:pt x="2692" y="2572"/>
                </a:cubicBezTo>
                <a:cubicBezTo>
                  <a:pt x="2692" y="2191"/>
                  <a:pt x="2692" y="1905"/>
                  <a:pt x="2407" y="1715"/>
                </a:cubicBezTo>
                <a:cubicBezTo>
                  <a:pt x="2692" y="1333"/>
                  <a:pt x="2978" y="1524"/>
                  <a:pt x="3359" y="1619"/>
                </a:cubicBezTo>
                <a:close/>
              </a:path>
            </a:pathLst>
          </a:custGeom>
          <a:solidFill>
            <a:srgbClr val="237E85"/>
          </a:solidFill>
          <a:ln w="9525" cap="flat">
            <a:noFill/>
            <a:prstDash val="solid"/>
            <a:miter/>
          </a:ln>
        </p:spPr>
        <p:txBody>
          <a:bodyPr rtlCol="0" anchor="ctr"/>
          <a:lstStyle/>
          <a:p>
            <a:endParaRPr lang="en-US"/>
          </a:p>
        </p:txBody>
      </p:sp>
      <p:sp>
        <p:nvSpPr>
          <p:cNvPr id="1203" name="צורה חופשית: צורה 1176">
            <a:extLst>
              <a:ext uri="{FF2B5EF4-FFF2-40B4-BE49-F238E27FC236}">
                <a16:creationId xmlns:a16="http://schemas.microsoft.com/office/drawing/2014/main" id="{FD8E3A9A-3DC0-4CBE-A22A-A3CDE741D320}"/>
              </a:ext>
            </a:extLst>
          </p:cNvPr>
          <p:cNvSpPr/>
          <p:nvPr userDrawn="1"/>
        </p:nvSpPr>
        <p:spPr>
          <a:xfrm>
            <a:off x="5128248" y="433768"/>
            <a:ext cx="5944" cy="2528"/>
          </a:xfrm>
          <a:custGeom>
            <a:avLst/>
            <a:gdLst>
              <a:gd name="connsiteX0" fmla="*/ 2298 w 5944"/>
              <a:gd name="connsiteY0" fmla="*/ 1143 h 2528"/>
              <a:gd name="connsiteX1" fmla="*/ 5917 w 5944"/>
              <a:gd name="connsiteY1" fmla="*/ 2476 h 2528"/>
              <a:gd name="connsiteX2" fmla="*/ 5917 w 5944"/>
              <a:gd name="connsiteY2" fmla="*/ 952 h 2528"/>
              <a:gd name="connsiteX3" fmla="*/ 297 w 5944"/>
              <a:gd name="connsiteY3" fmla="*/ 0 h 2528"/>
              <a:gd name="connsiteX4" fmla="*/ 2298 w 5944"/>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 h="2528">
                <a:moveTo>
                  <a:pt x="2298" y="1143"/>
                </a:moveTo>
                <a:cubicBezTo>
                  <a:pt x="3726" y="1810"/>
                  <a:pt x="5060" y="2762"/>
                  <a:pt x="5917" y="2476"/>
                </a:cubicBezTo>
                <a:cubicBezTo>
                  <a:pt x="6012" y="1905"/>
                  <a:pt x="5822" y="1524"/>
                  <a:pt x="5917" y="952"/>
                </a:cubicBezTo>
                <a:cubicBezTo>
                  <a:pt x="4203" y="1619"/>
                  <a:pt x="2774" y="952"/>
                  <a:pt x="297" y="0"/>
                </a:cubicBezTo>
                <a:cubicBezTo>
                  <a:pt x="-846" y="381"/>
                  <a:pt x="1631" y="857"/>
                  <a:pt x="2298" y="1143"/>
                </a:cubicBezTo>
                <a:close/>
              </a:path>
            </a:pathLst>
          </a:custGeom>
          <a:solidFill>
            <a:srgbClr val="237E85"/>
          </a:solidFill>
          <a:ln w="9525" cap="flat">
            <a:noFill/>
            <a:prstDash val="solid"/>
            <a:miter/>
          </a:ln>
        </p:spPr>
        <p:txBody>
          <a:bodyPr rtlCol="0" anchor="ctr"/>
          <a:lstStyle/>
          <a:p>
            <a:endParaRPr lang="en-US"/>
          </a:p>
        </p:txBody>
      </p:sp>
      <p:sp>
        <p:nvSpPr>
          <p:cNvPr id="1204" name="צורה חופשית: צורה 1177">
            <a:extLst>
              <a:ext uri="{FF2B5EF4-FFF2-40B4-BE49-F238E27FC236}">
                <a16:creationId xmlns:a16="http://schemas.microsoft.com/office/drawing/2014/main" id="{FD413CB7-F13E-45BB-BC5B-DFFFF16A46D7}"/>
              </a:ext>
            </a:extLst>
          </p:cNvPr>
          <p:cNvSpPr/>
          <p:nvPr userDrawn="1"/>
        </p:nvSpPr>
        <p:spPr>
          <a:xfrm>
            <a:off x="5125783" y="429387"/>
            <a:ext cx="32956" cy="16478"/>
          </a:xfrm>
          <a:custGeom>
            <a:avLst/>
            <a:gdLst>
              <a:gd name="connsiteX0" fmla="*/ 0 w 32956"/>
              <a:gd name="connsiteY0" fmla="*/ 0 h 16478"/>
              <a:gd name="connsiteX1" fmla="*/ 3429 w 32956"/>
              <a:gd name="connsiteY1" fmla="*/ 2381 h 16478"/>
              <a:gd name="connsiteX2" fmla="*/ 32956 w 32956"/>
              <a:gd name="connsiteY2" fmla="*/ 16478 h 16478"/>
              <a:gd name="connsiteX3" fmla="*/ 0 w 32956"/>
              <a:gd name="connsiteY3" fmla="*/ 0 h 16478"/>
            </a:gdLst>
            <a:ahLst/>
            <a:cxnLst>
              <a:cxn ang="0">
                <a:pos x="connsiteX0" y="connsiteY0"/>
              </a:cxn>
              <a:cxn ang="0">
                <a:pos x="connsiteX1" y="connsiteY1"/>
              </a:cxn>
              <a:cxn ang="0">
                <a:pos x="connsiteX2" y="connsiteY2"/>
              </a:cxn>
              <a:cxn ang="0">
                <a:pos x="connsiteX3" y="connsiteY3"/>
              </a:cxn>
            </a:cxnLst>
            <a:rect l="l" t="t" r="r" b="b"/>
            <a:pathLst>
              <a:path w="32956" h="16478">
                <a:moveTo>
                  <a:pt x="0" y="0"/>
                </a:moveTo>
                <a:cubicBezTo>
                  <a:pt x="0" y="1333"/>
                  <a:pt x="2000" y="1714"/>
                  <a:pt x="3429" y="2381"/>
                </a:cubicBezTo>
                <a:cubicBezTo>
                  <a:pt x="13145" y="7334"/>
                  <a:pt x="23622" y="12478"/>
                  <a:pt x="32956" y="16478"/>
                </a:cubicBezTo>
                <a:cubicBezTo>
                  <a:pt x="23908" y="10668"/>
                  <a:pt x="10096" y="5620"/>
                  <a:pt x="0" y="0"/>
                </a:cubicBezTo>
                <a:close/>
              </a:path>
            </a:pathLst>
          </a:custGeom>
          <a:solidFill>
            <a:srgbClr val="237E85"/>
          </a:solidFill>
          <a:ln w="9525" cap="flat">
            <a:noFill/>
            <a:prstDash val="solid"/>
            <a:miter/>
          </a:ln>
        </p:spPr>
        <p:txBody>
          <a:bodyPr rtlCol="0" anchor="ctr"/>
          <a:lstStyle/>
          <a:p>
            <a:endParaRPr lang="en-US"/>
          </a:p>
        </p:txBody>
      </p:sp>
      <p:sp>
        <p:nvSpPr>
          <p:cNvPr id="1205" name="צורה חופשית: צורה 1178">
            <a:extLst>
              <a:ext uri="{FF2B5EF4-FFF2-40B4-BE49-F238E27FC236}">
                <a16:creationId xmlns:a16="http://schemas.microsoft.com/office/drawing/2014/main" id="{F66D9581-31FB-43F4-856C-748B6705BACE}"/>
              </a:ext>
            </a:extLst>
          </p:cNvPr>
          <p:cNvSpPr/>
          <p:nvPr userDrawn="1"/>
        </p:nvSpPr>
        <p:spPr>
          <a:xfrm>
            <a:off x="5156453" y="529436"/>
            <a:ext cx="2762" cy="1072"/>
          </a:xfrm>
          <a:custGeom>
            <a:avLst/>
            <a:gdLst>
              <a:gd name="connsiteX0" fmla="*/ 2763 w 2762"/>
              <a:gd name="connsiteY0" fmla="*/ 1010 h 1072"/>
              <a:gd name="connsiteX1" fmla="*/ 0 w 2762"/>
              <a:gd name="connsiteY1" fmla="*/ 534 h 1072"/>
              <a:gd name="connsiteX2" fmla="*/ 2763 w 2762"/>
              <a:gd name="connsiteY2" fmla="*/ 1010 h 1072"/>
            </a:gdLst>
            <a:ahLst/>
            <a:cxnLst>
              <a:cxn ang="0">
                <a:pos x="connsiteX0" y="connsiteY0"/>
              </a:cxn>
              <a:cxn ang="0">
                <a:pos x="connsiteX1" y="connsiteY1"/>
              </a:cxn>
              <a:cxn ang="0">
                <a:pos x="connsiteX2" y="connsiteY2"/>
              </a:cxn>
            </a:cxnLst>
            <a:rect l="l" t="t" r="r" b="b"/>
            <a:pathLst>
              <a:path w="2762" h="1072">
                <a:moveTo>
                  <a:pt x="2763" y="1010"/>
                </a:moveTo>
                <a:cubicBezTo>
                  <a:pt x="2572" y="534"/>
                  <a:pt x="191" y="-704"/>
                  <a:pt x="0" y="534"/>
                </a:cubicBezTo>
                <a:cubicBezTo>
                  <a:pt x="1048" y="-133"/>
                  <a:pt x="1905" y="1391"/>
                  <a:pt x="2763" y="1010"/>
                </a:cubicBezTo>
                <a:close/>
              </a:path>
            </a:pathLst>
          </a:custGeom>
          <a:solidFill>
            <a:srgbClr val="237E85"/>
          </a:solidFill>
          <a:ln w="9525" cap="flat">
            <a:noFill/>
            <a:prstDash val="solid"/>
            <a:miter/>
          </a:ln>
        </p:spPr>
        <p:txBody>
          <a:bodyPr rtlCol="0" anchor="ctr"/>
          <a:lstStyle/>
          <a:p>
            <a:endParaRPr lang="en-US"/>
          </a:p>
        </p:txBody>
      </p:sp>
      <p:sp>
        <p:nvSpPr>
          <p:cNvPr id="1206" name="צורה חופשית: צורה 1179">
            <a:extLst>
              <a:ext uri="{FF2B5EF4-FFF2-40B4-BE49-F238E27FC236}">
                <a16:creationId xmlns:a16="http://schemas.microsoft.com/office/drawing/2014/main" id="{779CA449-3021-4578-BA1B-EB50040A54C7}"/>
              </a:ext>
            </a:extLst>
          </p:cNvPr>
          <p:cNvSpPr/>
          <p:nvPr userDrawn="1"/>
        </p:nvSpPr>
        <p:spPr>
          <a:xfrm>
            <a:off x="5114448" y="424624"/>
            <a:ext cx="6004" cy="3047"/>
          </a:xfrm>
          <a:custGeom>
            <a:avLst/>
            <a:gdLst>
              <a:gd name="connsiteX0" fmla="*/ 0 w 6004"/>
              <a:gd name="connsiteY0" fmla="*/ 0 h 3047"/>
              <a:gd name="connsiteX1" fmla="*/ 5905 w 6004"/>
              <a:gd name="connsiteY1" fmla="*/ 3048 h 3047"/>
              <a:gd name="connsiteX2" fmla="*/ 1428 w 6004"/>
              <a:gd name="connsiteY2" fmla="*/ 571 h 3047"/>
              <a:gd name="connsiteX3" fmla="*/ 0 w 6004"/>
              <a:gd name="connsiteY3" fmla="*/ 0 h 3047"/>
            </a:gdLst>
            <a:ahLst/>
            <a:cxnLst>
              <a:cxn ang="0">
                <a:pos x="connsiteX0" y="connsiteY0"/>
              </a:cxn>
              <a:cxn ang="0">
                <a:pos x="connsiteX1" y="connsiteY1"/>
              </a:cxn>
              <a:cxn ang="0">
                <a:pos x="connsiteX2" y="connsiteY2"/>
              </a:cxn>
              <a:cxn ang="0">
                <a:pos x="connsiteX3" y="connsiteY3"/>
              </a:cxn>
            </a:cxnLst>
            <a:rect l="l" t="t" r="r" b="b"/>
            <a:pathLst>
              <a:path w="6004" h="3047">
                <a:moveTo>
                  <a:pt x="0" y="0"/>
                </a:moveTo>
                <a:cubicBezTo>
                  <a:pt x="2191" y="1714"/>
                  <a:pt x="4572" y="2095"/>
                  <a:pt x="5905" y="3048"/>
                </a:cubicBezTo>
                <a:cubicBezTo>
                  <a:pt x="6762" y="1810"/>
                  <a:pt x="1810" y="952"/>
                  <a:pt x="1428" y="571"/>
                </a:cubicBezTo>
                <a:lnTo>
                  <a:pt x="0" y="0"/>
                </a:lnTo>
                <a:close/>
              </a:path>
            </a:pathLst>
          </a:custGeom>
          <a:solidFill>
            <a:srgbClr val="237E85"/>
          </a:solidFill>
          <a:ln w="9525" cap="flat">
            <a:noFill/>
            <a:prstDash val="solid"/>
            <a:miter/>
          </a:ln>
        </p:spPr>
        <p:txBody>
          <a:bodyPr rtlCol="0" anchor="ctr"/>
          <a:lstStyle/>
          <a:p>
            <a:endParaRPr lang="en-US"/>
          </a:p>
        </p:txBody>
      </p:sp>
      <p:sp>
        <p:nvSpPr>
          <p:cNvPr id="1207" name="צורה חופשית: צורה 1180">
            <a:extLst>
              <a:ext uri="{FF2B5EF4-FFF2-40B4-BE49-F238E27FC236}">
                <a16:creationId xmlns:a16="http://schemas.microsoft.com/office/drawing/2014/main" id="{B4E5EE77-07FD-4394-839F-724625127E61}"/>
              </a:ext>
            </a:extLst>
          </p:cNvPr>
          <p:cNvSpPr/>
          <p:nvPr userDrawn="1"/>
        </p:nvSpPr>
        <p:spPr>
          <a:xfrm>
            <a:off x="5074580" y="413575"/>
            <a:ext cx="2340" cy="2000"/>
          </a:xfrm>
          <a:custGeom>
            <a:avLst/>
            <a:gdLst>
              <a:gd name="connsiteX0" fmla="*/ 435 w 2340"/>
              <a:gd name="connsiteY0" fmla="*/ 0 h 2000"/>
              <a:gd name="connsiteX1" fmla="*/ 2340 w 2340"/>
              <a:gd name="connsiteY1" fmla="*/ 2000 h 2000"/>
              <a:gd name="connsiteX2" fmla="*/ 435 w 2340"/>
              <a:gd name="connsiteY2" fmla="*/ 0 h 2000"/>
            </a:gdLst>
            <a:ahLst/>
            <a:cxnLst>
              <a:cxn ang="0">
                <a:pos x="connsiteX0" y="connsiteY0"/>
              </a:cxn>
              <a:cxn ang="0">
                <a:pos x="connsiteX1" y="connsiteY1"/>
              </a:cxn>
              <a:cxn ang="0">
                <a:pos x="connsiteX2" y="connsiteY2"/>
              </a:cxn>
            </a:cxnLst>
            <a:rect l="l" t="t" r="r" b="b"/>
            <a:pathLst>
              <a:path w="2340" h="2000">
                <a:moveTo>
                  <a:pt x="435" y="0"/>
                </a:moveTo>
                <a:cubicBezTo>
                  <a:pt x="-994" y="857"/>
                  <a:pt x="1483" y="1619"/>
                  <a:pt x="2340" y="2000"/>
                </a:cubicBezTo>
                <a:cubicBezTo>
                  <a:pt x="2054" y="1048"/>
                  <a:pt x="911" y="191"/>
                  <a:pt x="435" y="0"/>
                </a:cubicBezTo>
                <a:close/>
              </a:path>
            </a:pathLst>
          </a:custGeom>
          <a:solidFill>
            <a:srgbClr val="237E85"/>
          </a:solidFill>
          <a:ln w="9525" cap="flat">
            <a:noFill/>
            <a:prstDash val="solid"/>
            <a:miter/>
          </a:ln>
        </p:spPr>
        <p:txBody>
          <a:bodyPr rtlCol="0" anchor="ctr"/>
          <a:lstStyle/>
          <a:p>
            <a:endParaRPr lang="en-US"/>
          </a:p>
        </p:txBody>
      </p:sp>
      <p:sp>
        <p:nvSpPr>
          <p:cNvPr id="1208" name="צורה חופשית: צורה 1181">
            <a:extLst>
              <a:ext uri="{FF2B5EF4-FFF2-40B4-BE49-F238E27FC236}">
                <a16:creationId xmlns:a16="http://schemas.microsoft.com/office/drawing/2014/main" id="{1D2607AE-62CF-42FE-9E99-F53B6A147BCF}"/>
              </a:ext>
            </a:extLst>
          </p:cNvPr>
          <p:cNvSpPr/>
          <p:nvPr userDrawn="1"/>
        </p:nvSpPr>
        <p:spPr>
          <a:xfrm>
            <a:off x="5196363" y="454628"/>
            <a:ext cx="50101" cy="14859"/>
          </a:xfrm>
          <a:custGeom>
            <a:avLst/>
            <a:gdLst>
              <a:gd name="connsiteX0" fmla="*/ 41434 w 50101"/>
              <a:gd name="connsiteY0" fmla="*/ 13716 h 14859"/>
              <a:gd name="connsiteX1" fmla="*/ 50102 w 50101"/>
              <a:gd name="connsiteY1" fmla="*/ 14859 h 14859"/>
              <a:gd name="connsiteX2" fmla="*/ 16193 w 50101"/>
              <a:gd name="connsiteY2" fmla="*/ 5525 h 14859"/>
              <a:gd name="connsiteX3" fmla="*/ 16383 w 50101"/>
              <a:gd name="connsiteY3" fmla="*/ 5905 h 14859"/>
              <a:gd name="connsiteX4" fmla="*/ 953 w 50101"/>
              <a:gd name="connsiteY4" fmla="*/ 0 h 14859"/>
              <a:gd name="connsiteX5" fmla="*/ 3906 w 50101"/>
              <a:gd name="connsiteY5" fmla="*/ 1905 h 14859"/>
              <a:gd name="connsiteX6" fmla="*/ 0 w 50101"/>
              <a:gd name="connsiteY6" fmla="*/ 1524 h 14859"/>
              <a:gd name="connsiteX7" fmla="*/ 23908 w 50101"/>
              <a:gd name="connsiteY7" fmla="*/ 8477 h 14859"/>
              <a:gd name="connsiteX8" fmla="*/ 38862 w 50101"/>
              <a:gd name="connsiteY8" fmla="*/ 12002 h 14859"/>
              <a:gd name="connsiteX9" fmla="*/ 35814 w 50101"/>
              <a:gd name="connsiteY9" fmla="*/ 10573 h 14859"/>
              <a:gd name="connsiteX10" fmla="*/ 44291 w 50101"/>
              <a:gd name="connsiteY10" fmla="*/ 12859 h 14859"/>
              <a:gd name="connsiteX11" fmla="*/ 41434 w 50101"/>
              <a:gd name="connsiteY11" fmla="*/ 13716 h 14859"/>
              <a:gd name="connsiteX12" fmla="*/ 5334 w 50101"/>
              <a:gd name="connsiteY12" fmla="*/ 2667 h 14859"/>
              <a:gd name="connsiteX13" fmla="*/ 9430 w 50101"/>
              <a:gd name="connsiteY13" fmla="*/ 4096 h 14859"/>
              <a:gd name="connsiteX14" fmla="*/ 5334 w 50101"/>
              <a:gd name="connsiteY14" fmla="*/ 2667 h 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01" h="14859">
                <a:moveTo>
                  <a:pt x="41434" y="13716"/>
                </a:moveTo>
                <a:cubicBezTo>
                  <a:pt x="44005" y="15621"/>
                  <a:pt x="47816" y="13526"/>
                  <a:pt x="50102" y="14859"/>
                </a:cubicBezTo>
                <a:cubicBezTo>
                  <a:pt x="42100" y="10287"/>
                  <a:pt x="27718" y="8763"/>
                  <a:pt x="16193" y="5525"/>
                </a:cubicBezTo>
                <a:cubicBezTo>
                  <a:pt x="16193" y="5715"/>
                  <a:pt x="16288" y="5810"/>
                  <a:pt x="16383" y="5905"/>
                </a:cubicBezTo>
                <a:cubicBezTo>
                  <a:pt x="13240" y="4572"/>
                  <a:pt x="5810" y="2096"/>
                  <a:pt x="953" y="0"/>
                </a:cubicBezTo>
                <a:cubicBezTo>
                  <a:pt x="1048" y="1333"/>
                  <a:pt x="3048" y="1143"/>
                  <a:pt x="3906" y="1905"/>
                </a:cubicBezTo>
                <a:cubicBezTo>
                  <a:pt x="2763" y="3048"/>
                  <a:pt x="1524" y="857"/>
                  <a:pt x="0" y="1524"/>
                </a:cubicBezTo>
                <a:cubicBezTo>
                  <a:pt x="8097" y="4858"/>
                  <a:pt x="15430" y="7715"/>
                  <a:pt x="23908" y="8477"/>
                </a:cubicBezTo>
                <a:cubicBezTo>
                  <a:pt x="26670" y="10573"/>
                  <a:pt x="33528" y="10763"/>
                  <a:pt x="38862" y="12002"/>
                </a:cubicBezTo>
                <a:cubicBezTo>
                  <a:pt x="39434" y="11240"/>
                  <a:pt x="36005" y="11525"/>
                  <a:pt x="35814" y="10573"/>
                </a:cubicBezTo>
                <a:cubicBezTo>
                  <a:pt x="38862" y="10573"/>
                  <a:pt x="41053" y="12478"/>
                  <a:pt x="44291" y="12859"/>
                </a:cubicBezTo>
                <a:cubicBezTo>
                  <a:pt x="43815" y="14288"/>
                  <a:pt x="42386" y="13335"/>
                  <a:pt x="41434" y="13716"/>
                </a:cubicBezTo>
                <a:close/>
                <a:moveTo>
                  <a:pt x="5334" y="2667"/>
                </a:moveTo>
                <a:cubicBezTo>
                  <a:pt x="6668" y="2572"/>
                  <a:pt x="8858" y="2953"/>
                  <a:pt x="9430" y="4096"/>
                </a:cubicBezTo>
                <a:cubicBezTo>
                  <a:pt x="8191" y="4477"/>
                  <a:pt x="6382" y="3239"/>
                  <a:pt x="5334" y="2667"/>
                </a:cubicBezTo>
                <a:close/>
              </a:path>
            </a:pathLst>
          </a:custGeom>
          <a:solidFill>
            <a:srgbClr val="237E85"/>
          </a:solidFill>
          <a:ln w="9525" cap="flat">
            <a:noFill/>
            <a:prstDash val="solid"/>
            <a:miter/>
          </a:ln>
        </p:spPr>
        <p:txBody>
          <a:bodyPr rtlCol="0" anchor="ctr"/>
          <a:lstStyle/>
          <a:p>
            <a:endParaRPr lang="en-US"/>
          </a:p>
        </p:txBody>
      </p:sp>
      <p:sp>
        <p:nvSpPr>
          <p:cNvPr id="1209" name="צורה חופשית: צורה 1182">
            <a:extLst>
              <a:ext uri="{FF2B5EF4-FFF2-40B4-BE49-F238E27FC236}">
                <a16:creationId xmlns:a16="http://schemas.microsoft.com/office/drawing/2014/main" id="{7CFC3D33-851E-413B-9564-EE939DA3E390}"/>
              </a:ext>
            </a:extLst>
          </p:cNvPr>
          <p:cNvSpPr/>
          <p:nvPr userDrawn="1"/>
        </p:nvSpPr>
        <p:spPr>
          <a:xfrm>
            <a:off x="5148738" y="526813"/>
            <a:ext cx="2857" cy="1347"/>
          </a:xfrm>
          <a:custGeom>
            <a:avLst/>
            <a:gdLst>
              <a:gd name="connsiteX0" fmla="*/ 0 w 2857"/>
              <a:gd name="connsiteY0" fmla="*/ 109 h 1347"/>
              <a:gd name="connsiteX1" fmla="*/ 2857 w 2857"/>
              <a:gd name="connsiteY1" fmla="*/ 1347 h 1347"/>
              <a:gd name="connsiteX2" fmla="*/ 0 w 2857"/>
              <a:gd name="connsiteY2" fmla="*/ 109 h 1347"/>
            </a:gdLst>
            <a:ahLst/>
            <a:cxnLst>
              <a:cxn ang="0">
                <a:pos x="connsiteX0" y="connsiteY0"/>
              </a:cxn>
              <a:cxn ang="0">
                <a:pos x="connsiteX1" y="connsiteY1"/>
              </a:cxn>
              <a:cxn ang="0">
                <a:pos x="connsiteX2" y="connsiteY2"/>
              </a:cxn>
            </a:cxnLst>
            <a:rect l="l" t="t" r="r" b="b"/>
            <a:pathLst>
              <a:path w="2857" h="1347">
                <a:moveTo>
                  <a:pt x="0" y="109"/>
                </a:moveTo>
                <a:cubicBezTo>
                  <a:pt x="191" y="1062"/>
                  <a:pt x="2000" y="871"/>
                  <a:pt x="2857" y="1347"/>
                </a:cubicBezTo>
                <a:cubicBezTo>
                  <a:pt x="2857" y="395"/>
                  <a:pt x="858" y="-272"/>
                  <a:pt x="0" y="109"/>
                </a:cubicBezTo>
                <a:close/>
              </a:path>
            </a:pathLst>
          </a:custGeom>
          <a:solidFill>
            <a:srgbClr val="237E85"/>
          </a:solidFill>
          <a:ln w="9525" cap="flat">
            <a:noFill/>
            <a:prstDash val="solid"/>
            <a:miter/>
          </a:ln>
        </p:spPr>
        <p:txBody>
          <a:bodyPr rtlCol="0" anchor="ctr"/>
          <a:lstStyle/>
          <a:p>
            <a:endParaRPr lang="en-US"/>
          </a:p>
        </p:txBody>
      </p:sp>
      <p:sp>
        <p:nvSpPr>
          <p:cNvPr id="1210" name="צורה חופשית: צורה 1183">
            <a:extLst>
              <a:ext uri="{FF2B5EF4-FFF2-40B4-BE49-F238E27FC236}">
                <a16:creationId xmlns:a16="http://schemas.microsoft.com/office/drawing/2014/main" id="{083B51AF-A037-46D0-B067-74E75EC57D9A}"/>
              </a:ext>
            </a:extLst>
          </p:cNvPr>
          <p:cNvSpPr/>
          <p:nvPr userDrawn="1"/>
        </p:nvSpPr>
        <p:spPr>
          <a:xfrm>
            <a:off x="5236178" y="468630"/>
            <a:ext cx="571" cy="134"/>
          </a:xfrm>
          <a:custGeom>
            <a:avLst/>
            <a:gdLst>
              <a:gd name="connsiteX0" fmla="*/ 0 w 571"/>
              <a:gd name="connsiteY0" fmla="*/ 0 h 134"/>
              <a:gd name="connsiteX1" fmla="*/ 571 w 571"/>
              <a:gd name="connsiteY1" fmla="*/ 95 h 134"/>
              <a:gd name="connsiteX2" fmla="*/ 0 w 571"/>
              <a:gd name="connsiteY2" fmla="*/ 0 h 134"/>
            </a:gdLst>
            <a:ahLst/>
            <a:cxnLst>
              <a:cxn ang="0">
                <a:pos x="connsiteX0" y="connsiteY0"/>
              </a:cxn>
              <a:cxn ang="0">
                <a:pos x="connsiteX1" y="connsiteY1"/>
              </a:cxn>
              <a:cxn ang="0">
                <a:pos x="connsiteX2" y="connsiteY2"/>
              </a:cxn>
            </a:cxnLst>
            <a:rect l="l" t="t" r="r" b="b"/>
            <a:pathLst>
              <a:path w="571" h="134">
                <a:moveTo>
                  <a:pt x="0" y="0"/>
                </a:moveTo>
                <a:cubicBezTo>
                  <a:pt x="191" y="95"/>
                  <a:pt x="381" y="191"/>
                  <a:pt x="571" y="95"/>
                </a:cubicBezTo>
                <a:cubicBezTo>
                  <a:pt x="381" y="95"/>
                  <a:pt x="95" y="95"/>
                  <a:pt x="0" y="0"/>
                </a:cubicBezTo>
                <a:close/>
              </a:path>
            </a:pathLst>
          </a:custGeom>
          <a:solidFill>
            <a:srgbClr val="237E85"/>
          </a:solidFill>
          <a:ln w="9525" cap="flat">
            <a:noFill/>
            <a:prstDash val="solid"/>
            <a:miter/>
          </a:ln>
        </p:spPr>
        <p:txBody>
          <a:bodyPr rtlCol="0" anchor="ctr"/>
          <a:lstStyle/>
          <a:p>
            <a:endParaRPr lang="en-US"/>
          </a:p>
        </p:txBody>
      </p:sp>
      <p:sp>
        <p:nvSpPr>
          <p:cNvPr id="1211" name="צורה חופשית: צורה 1184">
            <a:extLst>
              <a:ext uri="{FF2B5EF4-FFF2-40B4-BE49-F238E27FC236}">
                <a16:creationId xmlns:a16="http://schemas.microsoft.com/office/drawing/2014/main" id="{39CCE48A-0306-416E-AD29-26E2FC05D11C}"/>
              </a:ext>
            </a:extLst>
          </p:cNvPr>
          <p:cNvSpPr/>
          <p:nvPr userDrawn="1"/>
        </p:nvSpPr>
        <p:spPr>
          <a:xfrm>
            <a:off x="5040725" y="413538"/>
            <a:ext cx="220122" cy="132018"/>
          </a:xfrm>
          <a:custGeom>
            <a:avLst/>
            <a:gdLst>
              <a:gd name="connsiteX0" fmla="*/ 1333 w 220122"/>
              <a:gd name="connsiteY0" fmla="*/ 56996 h 132018"/>
              <a:gd name="connsiteX1" fmla="*/ 0 w 220122"/>
              <a:gd name="connsiteY1" fmla="*/ 57187 h 132018"/>
              <a:gd name="connsiteX2" fmla="*/ 4000 w 220122"/>
              <a:gd name="connsiteY2" fmla="*/ 59092 h 132018"/>
              <a:gd name="connsiteX3" fmla="*/ 4000 w 220122"/>
              <a:gd name="connsiteY3" fmla="*/ 59854 h 132018"/>
              <a:gd name="connsiteX4" fmla="*/ 3048 w 220122"/>
              <a:gd name="connsiteY4" fmla="*/ 61378 h 132018"/>
              <a:gd name="connsiteX5" fmla="*/ 3810 w 220122"/>
              <a:gd name="connsiteY5" fmla="*/ 62521 h 132018"/>
              <a:gd name="connsiteX6" fmla="*/ 2095 w 220122"/>
              <a:gd name="connsiteY6" fmla="*/ 63664 h 132018"/>
              <a:gd name="connsiteX7" fmla="*/ 6953 w 220122"/>
              <a:gd name="connsiteY7" fmla="*/ 64330 h 132018"/>
              <a:gd name="connsiteX8" fmla="*/ 6667 w 220122"/>
              <a:gd name="connsiteY8" fmla="*/ 62997 h 132018"/>
              <a:gd name="connsiteX9" fmla="*/ 12478 w 220122"/>
              <a:gd name="connsiteY9" fmla="*/ 70617 h 132018"/>
              <a:gd name="connsiteX10" fmla="*/ 14001 w 220122"/>
              <a:gd name="connsiteY10" fmla="*/ 72808 h 132018"/>
              <a:gd name="connsiteX11" fmla="*/ 20669 w 220122"/>
              <a:gd name="connsiteY11" fmla="*/ 75760 h 132018"/>
              <a:gd name="connsiteX12" fmla="*/ 17526 w 220122"/>
              <a:gd name="connsiteY12" fmla="*/ 75951 h 132018"/>
              <a:gd name="connsiteX13" fmla="*/ 22003 w 220122"/>
              <a:gd name="connsiteY13" fmla="*/ 78999 h 132018"/>
              <a:gd name="connsiteX14" fmla="*/ 23050 w 220122"/>
              <a:gd name="connsiteY14" fmla="*/ 78713 h 132018"/>
              <a:gd name="connsiteX15" fmla="*/ 22384 w 220122"/>
              <a:gd name="connsiteY15" fmla="*/ 78808 h 132018"/>
              <a:gd name="connsiteX16" fmla="*/ 43053 w 220122"/>
              <a:gd name="connsiteY16" fmla="*/ 86905 h 132018"/>
              <a:gd name="connsiteX17" fmla="*/ 43148 w 220122"/>
              <a:gd name="connsiteY17" fmla="*/ 85857 h 132018"/>
              <a:gd name="connsiteX18" fmla="*/ 43910 w 220122"/>
              <a:gd name="connsiteY18" fmla="*/ 86905 h 132018"/>
              <a:gd name="connsiteX19" fmla="*/ 47434 w 220122"/>
              <a:gd name="connsiteY19" fmla="*/ 89381 h 132018"/>
              <a:gd name="connsiteX20" fmla="*/ 48577 w 220122"/>
              <a:gd name="connsiteY20" fmla="*/ 87952 h 132018"/>
              <a:gd name="connsiteX21" fmla="*/ 52006 w 220122"/>
              <a:gd name="connsiteY21" fmla="*/ 90048 h 132018"/>
              <a:gd name="connsiteX22" fmla="*/ 50673 w 220122"/>
              <a:gd name="connsiteY22" fmla="*/ 88810 h 132018"/>
              <a:gd name="connsiteX23" fmla="*/ 53244 w 220122"/>
              <a:gd name="connsiteY23" fmla="*/ 89857 h 132018"/>
              <a:gd name="connsiteX24" fmla="*/ 52292 w 220122"/>
              <a:gd name="connsiteY24" fmla="*/ 89857 h 132018"/>
              <a:gd name="connsiteX25" fmla="*/ 53721 w 220122"/>
              <a:gd name="connsiteY25" fmla="*/ 90810 h 132018"/>
              <a:gd name="connsiteX26" fmla="*/ 53721 w 220122"/>
              <a:gd name="connsiteY26" fmla="*/ 90048 h 132018"/>
              <a:gd name="connsiteX27" fmla="*/ 60103 w 220122"/>
              <a:gd name="connsiteY27" fmla="*/ 92905 h 132018"/>
              <a:gd name="connsiteX28" fmla="*/ 59721 w 220122"/>
              <a:gd name="connsiteY28" fmla="*/ 93858 h 132018"/>
              <a:gd name="connsiteX29" fmla="*/ 62389 w 220122"/>
              <a:gd name="connsiteY29" fmla="*/ 94810 h 132018"/>
              <a:gd name="connsiteX30" fmla="*/ 60484 w 220122"/>
              <a:gd name="connsiteY30" fmla="*/ 93382 h 132018"/>
              <a:gd name="connsiteX31" fmla="*/ 66580 w 220122"/>
              <a:gd name="connsiteY31" fmla="*/ 95572 h 132018"/>
              <a:gd name="connsiteX32" fmla="*/ 64008 w 220122"/>
              <a:gd name="connsiteY32" fmla="*/ 95382 h 132018"/>
              <a:gd name="connsiteX33" fmla="*/ 68675 w 220122"/>
              <a:gd name="connsiteY33" fmla="*/ 97477 h 132018"/>
              <a:gd name="connsiteX34" fmla="*/ 70485 w 220122"/>
              <a:gd name="connsiteY34" fmla="*/ 97382 h 132018"/>
              <a:gd name="connsiteX35" fmla="*/ 70389 w 220122"/>
              <a:gd name="connsiteY35" fmla="*/ 98430 h 132018"/>
              <a:gd name="connsiteX36" fmla="*/ 75819 w 220122"/>
              <a:gd name="connsiteY36" fmla="*/ 100716 h 132018"/>
              <a:gd name="connsiteX37" fmla="*/ 74200 w 220122"/>
              <a:gd name="connsiteY37" fmla="*/ 99382 h 132018"/>
              <a:gd name="connsiteX38" fmla="*/ 78581 w 220122"/>
              <a:gd name="connsiteY38" fmla="*/ 101287 h 132018"/>
              <a:gd name="connsiteX39" fmla="*/ 76105 w 220122"/>
              <a:gd name="connsiteY39" fmla="*/ 101573 h 132018"/>
              <a:gd name="connsiteX40" fmla="*/ 77438 w 220122"/>
              <a:gd name="connsiteY40" fmla="*/ 102811 h 132018"/>
              <a:gd name="connsiteX41" fmla="*/ 77533 w 220122"/>
              <a:gd name="connsiteY41" fmla="*/ 101764 h 132018"/>
              <a:gd name="connsiteX42" fmla="*/ 97536 w 220122"/>
              <a:gd name="connsiteY42" fmla="*/ 110336 h 132018"/>
              <a:gd name="connsiteX43" fmla="*/ 97155 w 220122"/>
              <a:gd name="connsiteY43" fmla="*/ 109860 h 132018"/>
              <a:gd name="connsiteX44" fmla="*/ 121634 w 220122"/>
              <a:gd name="connsiteY44" fmla="*/ 117385 h 132018"/>
              <a:gd name="connsiteX45" fmla="*/ 120110 w 220122"/>
              <a:gd name="connsiteY45" fmla="*/ 117670 h 132018"/>
              <a:gd name="connsiteX46" fmla="*/ 125349 w 220122"/>
              <a:gd name="connsiteY46" fmla="*/ 118813 h 132018"/>
              <a:gd name="connsiteX47" fmla="*/ 125349 w 220122"/>
              <a:gd name="connsiteY47" fmla="*/ 119861 h 132018"/>
              <a:gd name="connsiteX48" fmla="*/ 129159 w 220122"/>
              <a:gd name="connsiteY48" fmla="*/ 120909 h 132018"/>
              <a:gd name="connsiteX49" fmla="*/ 128016 w 220122"/>
              <a:gd name="connsiteY49" fmla="*/ 119861 h 132018"/>
              <a:gd name="connsiteX50" fmla="*/ 159448 w 220122"/>
              <a:gd name="connsiteY50" fmla="*/ 127481 h 132018"/>
              <a:gd name="connsiteX51" fmla="*/ 158782 w 220122"/>
              <a:gd name="connsiteY51" fmla="*/ 127672 h 132018"/>
              <a:gd name="connsiteX52" fmla="*/ 182785 w 220122"/>
              <a:gd name="connsiteY52" fmla="*/ 129672 h 132018"/>
              <a:gd name="connsiteX53" fmla="*/ 184213 w 220122"/>
              <a:gd name="connsiteY53" fmla="*/ 131101 h 132018"/>
              <a:gd name="connsiteX54" fmla="*/ 183832 w 220122"/>
              <a:gd name="connsiteY54" fmla="*/ 131767 h 132018"/>
              <a:gd name="connsiteX55" fmla="*/ 186214 w 220122"/>
              <a:gd name="connsiteY55" fmla="*/ 131577 h 132018"/>
              <a:gd name="connsiteX56" fmla="*/ 183737 w 220122"/>
              <a:gd name="connsiteY56" fmla="*/ 129577 h 132018"/>
              <a:gd name="connsiteX57" fmla="*/ 196310 w 220122"/>
              <a:gd name="connsiteY57" fmla="*/ 130815 h 132018"/>
              <a:gd name="connsiteX58" fmla="*/ 199548 w 220122"/>
              <a:gd name="connsiteY58" fmla="*/ 130339 h 132018"/>
              <a:gd name="connsiteX59" fmla="*/ 196977 w 220122"/>
              <a:gd name="connsiteY59" fmla="*/ 128719 h 132018"/>
              <a:gd name="connsiteX60" fmla="*/ 202692 w 220122"/>
              <a:gd name="connsiteY60" fmla="*/ 129862 h 132018"/>
              <a:gd name="connsiteX61" fmla="*/ 202787 w 220122"/>
              <a:gd name="connsiteY61" fmla="*/ 129481 h 132018"/>
              <a:gd name="connsiteX62" fmla="*/ 203359 w 220122"/>
              <a:gd name="connsiteY62" fmla="*/ 129291 h 132018"/>
              <a:gd name="connsiteX63" fmla="*/ 202025 w 220122"/>
              <a:gd name="connsiteY63" fmla="*/ 128719 h 132018"/>
              <a:gd name="connsiteX64" fmla="*/ 203454 w 220122"/>
              <a:gd name="connsiteY64" fmla="*/ 128624 h 132018"/>
              <a:gd name="connsiteX65" fmla="*/ 205644 w 220122"/>
              <a:gd name="connsiteY65" fmla="*/ 127576 h 132018"/>
              <a:gd name="connsiteX66" fmla="*/ 205073 w 220122"/>
              <a:gd name="connsiteY66" fmla="*/ 124909 h 132018"/>
              <a:gd name="connsiteX67" fmla="*/ 203645 w 220122"/>
              <a:gd name="connsiteY67" fmla="*/ 122147 h 132018"/>
              <a:gd name="connsiteX68" fmla="*/ 205549 w 220122"/>
              <a:gd name="connsiteY68" fmla="*/ 118242 h 132018"/>
              <a:gd name="connsiteX69" fmla="*/ 208979 w 220122"/>
              <a:gd name="connsiteY69" fmla="*/ 119290 h 132018"/>
              <a:gd name="connsiteX70" fmla="*/ 207836 w 220122"/>
              <a:gd name="connsiteY70" fmla="*/ 117956 h 132018"/>
              <a:gd name="connsiteX71" fmla="*/ 209645 w 220122"/>
              <a:gd name="connsiteY71" fmla="*/ 114337 h 132018"/>
              <a:gd name="connsiteX72" fmla="*/ 210312 w 220122"/>
              <a:gd name="connsiteY72" fmla="*/ 113765 h 132018"/>
              <a:gd name="connsiteX73" fmla="*/ 210883 w 220122"/>
              <a:gd name="connsiteY73" fmla="*/ 115003 h 132018"/>
              <a:gd name="connsiteX74" fmla="*/ 209169 w 220122"/>
              <a:gd name="connsiteY74" fmla="*/ 112527 h 132018"/>
              <a:gd name="connsiteX75" fmla="*/ 211836 w 220122"/>
              <a:gd name="connsiteY75" fmla="*/ 111574 h 132018"/>
              <a:gd name="connsiteX76" fmla="*/ 210312 w 220122"/>
              <a:gd name="connsiteY76" fmla="*/ 110908 h 132018"/>
              <a:gd name="connsiteX77" fmla="*/ 212598 w 220122"/>
              <a:gd name="connsiteY77" fmla="*/ 110622 h 132018"/>
              <a:gd name="connsiteX78" fmla="*/ 210788 w 220122"/>
              <a:gd name="connsiteY78" fmla="*/ 109860 h 132018"/>
              <a:gd name="connsiteX79" fmla="*/ 211169 w 220122"/>
              <a:gd name="connsiteY79" fmla="*/ 108145 h 132018"/>
              <a:gd name="connsiteX80" fmla="*/ 210598 w 220122"/>
              <a:gd name="connsiteY80" fmla="*/ 106907 h 132018"/>
              <a:gd name="connsiteX81" fmla="*/ 211645 w 220122"/>
              <a:gd name="connsiteY81" fmla="*/ 106050 h 132018"/>
              <a:gd name="connsiteX82" fmla="*/ 210693 w 220122"/>
              <a:gd name="connsiteY82" fmla="*/ 105478 h 132018"/>
              <a:gd name="connsiteX83" fmla="*/ 213455 w 220122"/>
              <a:gd name="connsiteY83" fmla="*/ 103859 h 132018"/>
              <a:gd name="connsiteX84" fmla="*/ 211360 w 220122"/>
              <a:gd name="connsiteY84" fmla="*/ 103097 h 132018"/>
              <a:gd name="connsiteX85" fmla="*/ 210978 w 220122"/>
              <a:gd name="connsiteY85" fmla="*/ 100906 h 132018"/>
              <a:gd name="connsiteX86" fmla="*/ 211836 w 220122"/>
              <a:gd name="connsiteY86" fmla="*/ 100716 h 132018"/>
              <a:gd name="connsiteX87" fmla="*/ 211264 w 220122"/>
              <a:gd name="connsiteY87" fmla="*/ 99192 h 132018"/>
              <a:gd name="connsiteX88" fmla="*/ 211741 w 220122"/>
              <a:gd name="connsiteY88" fmla="*/ 98239 h 132018"/>
              <a:gd name="connsiteX89" fmla="*/ 214598 w 220122"/>
              <a:gd name="connsiteY89" fmla="*/ 97763 h 132018"/>
              <a:gd name="connsiteX90" fmla="*/ 211074 w 220122"/>
              <a:gd name="connsiteY90" fmla="*/ 97477 h 132018"/>
              <a:gd name="connsiteX91" fmla="*/ 210693 w 220122"/>
              <a:gd name="connsiteY91" fmla="*/ 93858 h 132018"/>
              <a:gd name="connsiteX92" fmla="*/ 213550 w 220122"/>
              <a:gd name="connsiteY92" fmla="*/ 94810 h 132018"/>
              <a:gd name="connsiteX93" fmla="*/ 213170 w 220122"/>
              <a:gd name="connsiteY93" fmla="*/ 96525 h 132018"/>
              <a:gd name="connsiteX94" fmla="*/ 213550 w 220122"/>
              <a:gd name="connsiteY94" fmla="*/ 94429 h 132018"/>
              <a:gd name="connsiteX95" fmla="*/ 214979 w 220122"/>
              <a:gd name="connsiteY95" fmla="*/ 93953 h 132018"/>
              <a:gd name="connsiteX96" fmla="*/ 214313 w 220122"/>
              <a:gd name="connsiteY96" fmla="*/ 86238 h 132018"/>
              <a:gd name="connsiteX97" fmla="*/ 216503 w 220122"/>
              <a:gd name="connsiteY97" fmla="*/ 86333 h 132018"/>
              <a:gd name="connsiteX98" fmla="*/ 214503 w 220122"/>
              <a:gd name="connsiteY98" fmla="*/ 85571 h 132018"/>
              <a:gd name="connsiteX99" fmla="*/ 217551 w 220122"/>
              <a:gd name="connsiteY99" fmla="*/ 83666 h 132018"/>
              <a:gd name="connsiteX100" fmla="*/ 216408 w 220122"/>
              <a:gd name="connsiteY100" fmla="*/ 82714 h 132018"/>
              <a:gd name="connsiteX101" fmla="*/ 220123 w 220122"/>
              <a:gd name="connsiteY101" fmla="*/ 81666 h 132018"/>
              <a:gd name="connsiteX102" fmla="*/ 216027 w 220122"/>
              <a:gd name="connsiteY102" fmla="*/ 77951 h 132018"/>
              <a:gd name="connsiteX103" fmla="*/ 215741 w 220122"/>
              <a:gd name="connsiteY103" fmla="*/ 77856 h 132018"/>
              <a:gd name="connsiteX104" fmla="*/ 214598 w 220122"/>
              <a:gd name="connsiteY104" fmla="*/ 74427 h 132018"/>
              <a:gd name="connsiteX105" fmla="*/ 213455 w 220122"/>
              <a:gd name="connsiteY105" fmla="*/ 65569 h 132018"/>
              <a:gd name="connsiteX106" fmla="*/ 216694 w 220122"/>
              <a:gd name="connsiteY106" fmla="*/ 63664 h 132018"/>
              <a:gd name="connsiteX107" fmla="*/ 208312 w 220122"/>
              <a:gd name="connsiteY107" fmla="*/ 59473 h 132018"/>
              <a:gd name="connsiteX108" fmla="*/ 194691 w 220122"/>
              <a:gd name="connsiteY108" fmla="*/ 55472 h 132018"/>
              <a:gd name="connsiteX109" fmla="*/ 194881 w 220122"/>
              <a:gd name="connsiteY109" fmla="*/ 55186 h 132018"/>
              <a:gd name="connsiteX110" fmla="*/ 168116 w 220122"/>
              <a:gd name="connsiteY110" fmla="*/ 50138 h 132018"/>
              <a:gd name="connsiteX111" fmla="*/ 169259 w 220122"/>
              <a:gd name="connsiteY111" fmla="*/ 50805 h 132018"/>
              <a:gd name="connsiteX112" fmla="*/ 166782 w 220122"/>
              <a:gd name="connsiteY112" fmla="*/ 50138 h 132018"/>
              <a:gd name="connsiteX113" fmla="*/ 156400 w 220122"/>
              <a:gd name="connsiteY113" fmla="*/ 46995 h 132018"/>
              <a:gd name="connsiteX114" fmla="*/ 157353 w 220122"/>
              <a:gd name="connsiteY114" fmla="*/ 46519 h 132018"/>
              <a:gd name="connsiteX115" fmla="*/ 125253 w 220122"/>
              <a:gd name="connsiteY115" fmla="*/ 34422 h 132018"/>
              <a:gd name="connsiteX116" fmla="*/ 125063 w 220122"/>
              <a:gd name="connsiteY116" fmla="*/ 35089 h 132018"/>
              <a:gd name="connsiteX117" fmla="*/ 119157 w 220122"/>
              <a:gd name="connsiteY117" fmla="*/ 32422 h 132018"/>
              <a:gd name="connsiteX118" fmla="*/ 132683 w 220122"/>
              <a:gd name="connsiteY118" fmla="*/ 38899 h 132018"/>
              <a:gd name="connsiteX119" fmla="*/ 120967 w 220122"/>
              <a:gd name="connsiteY119" fmla="*/ 35946 h 132018"/>
              <a:gd name="connsiteX120" fmla="*/ 128873 w 220122"/>
              <a:gd name="connsiteY120" fmla="*/ 39184 h 132018"/>
              <a:gd name="connsiteX121" fmla="*/ 116014 w 220122"/>
              <a:gd name="connsiteY121" fmla="*/ 35470 h 132018"/>
              <a:gd name="connsiteX122" fmla="*/ 120301 w 220122"/>
              <a:gd name="connsiteY122" fmla="*/ 36517 h 132018"/>
              <a:gd name="connsiteX123" fmla="*/ 116681 w 220122"/>
              <a:gd name="connsiteY123" fmla="*/ 34231 h 132018"/>
              <a:gd name="connsiteX124" fmla="*/ 84011 w 220122"/>
              <a:gd name="connsiteY124" fmla="*/ 21658 h 132018"/>
              <a:gd name="connsiteX125" fmla="*/ 82105 w 220122"/>
              <a:gd name="connsiteY125" fmla="*/ 20134 h 132018"/>
              <a:gd name="connsiteX126" fmla="*/ 54864 w 220122"/>
              <a:gd name="connsiteY126" fmla="*/ 9562 h 132018"/>
              <a:gd name="connsiteX127" fmla="*/ 55436 w 220122"/>
              <a:gd name="connsiteY127" fmla="*/ 9466 h 132018"/>
              <a:gd name="connsiteX128" fmla="*/ 48292 w 220122"/>
              <a:gd name="connsiteY128" fmla="*/ 5275 h 132018"/>
              <a:gd name="connsiteX129" fmla="*/ 50673 w 220122"/>
              <a:gd name="connsiteY129" fmla="*/ 5561 h 132018"/>
              <a:gd name="connsiteX130" fmla="*/ 46958 w 220122"/>
              <a:gd name="connsiteY130" fmla="*/ 3942 h 132018"/>
              <a:gd name="connsiteX131" fmla="*/ 48006 w 220122"/>
              <a:gd name="connsiteY131" fmla="*/ 4037 h 132018"/>
              <a:gd name="connsiteX132" fmla="*/ 45720 w 220122"/>
              <a:gd name="connsiteY132" fmla="*/ 1084 h 132018"/>
              <a:gd name="connsiteX133" fmla="*/ 46482 w 220122"/>
              <a:gd name="connsiteY133" fmla="*/ 608 h 132018"/>
              <a:gd name="connsiteX134" fmla="*/ 45053 w 220122"/>
              <a:gd name="connsiteY134" fmla="*/ 37 h 132018"/>
              <a:gd name="connsiteX135" fmla="*/ 47054 w 220122"/>
              <a:gd name="connsiteY135" fmla="*/ 3180 h 132018"/>
              <a:gd name="connsiteX136" fmla="*/ 42386 w 220122"/>
              <a:gd name="connsiteY136" fmla="*/ 2989 h 132018"/>
              <a:gd name="connsiteX137" fmla="*/ 49244 w 220122"/>
              <a:gd name="connsiteY137" fmla="*/ 7180 h 132018"/>
              <a:gd name="connsiteX138" fmla="*/ 48482 w 220122"/>
              <a:gd name="connsiteY138" fmla="*/ 7657 h 132018"/>
              <a:gd name="connsiteX139" fmla="*/ 49530 w 220122"/>
              <a:gd name="connsiteY139" fmla="*/ 7752 h 132018"/>
              <a:gd name="connsiteX140" fmla="*/ 49339 w 220122"/>
              <a:gd name="connsiteY140" fmla="*/ 9562 h 132018"/>
              <a:gd name="connsiteX141" fmla="*/ 38100 w 220122"/>
              <a:gd name="connsiteY141" fmla="*/ 3085 h 132018"/>
              <a:gd name="connsiteX142" fmla="*/ 40386 w 220122"/>
              <a:gd name="connsiteY142" fmla="*/ 4894 h 132018"/>
              <a:gd name="connsiteX143" fmla="*/ 39528 w 220122"/>
              <a:gd name="connsiteY143" fmla="*/ 4894 h 132018"/>
              <a:gd name="connsiteX144" fmla="*/ 45148 w 220122"/>
              <a:gd name="connsiteY144" fmla="*/ 8133 h 132018"/>
              <a:gd name="connsiteX145" fmla="*/ 37147 w 220122"/>
              <a:gd name="connsiteY145" fmla="*/ 4609 h 132018"/>
              <a:gd name="connsiteX146" fmla="*/ 38005 w 220122"/>
              <a:gd name="connsiteY146" fmla="*/ 4609 h 132018"/>
              <a:gd name="connsiteX147" fmla="*/ 34194 w 220122"/>
              <a:gd name="connsiteY147" fmla="*/ 3656 h 132018"/>
              <a:gd name="connsiteX148" fmla="*/ 36290 w 220122"/>
              <a:gd name="connsiteY148" fmla="*/ 4609 h 132018"/>
              <a:gd name="connsiteX149" fmla="*/ 34385 w 220122"/>
              <a:gd name="connsiteY149" fmla="*/ 4513 h 132018"/>
              <a:gd name="connsiteX150" fmla="*/ 29908 w 220122"/>
              <a:gd name="connsiteY150" fmla="*/ 4418 h 132018"/>
              <a:gd name="connsiteX151" fmla="*/ 31242 w 220122"/>
              <a:gd name="connsiteY151" fmla="*/ 3847 h 132018"/>
              <a:gd name="connsiteX152" fmla="*/ 33242 w 220122"/>
              <a:gd name="connsiteY152" fmla="*/ 5180 h 132018"/>
              <a:gd name="connsiteX153" fmla="*/ 32861 w 220122"/>
              <a:gd name="connsiteY153" fmla="*/ 4228 h 132018"/>
              <a:gd name="connsiteX154" fmla="*/ 33432 w 220122"/>
              <a:gd name="connsiteY154" fmla="*/ 4132 h 132018"/>
              <a:gd name="connsiteX155" fmla="*/ 29146 w 220122"/>
              <a:gd name="connsiteY155" fmla="*/ 2894 h 132018"/>
              <a:gd name="connsiteX156" fmla="*/ 29146 w 220122"/>
              <a:gd name="connsiteY156" fmla="*/ 4799 h 132018"/>
              <a:gd name="connsiteX157" fmla="*/ 22670 w 220122"/>
              <a:gd name="connsiteY157" fmla="*/ 9562 h 132018"/>
              <a:gd name="connsiteX158" fmla="*/ 27813 w 220122"/>
              <a:gd name="connsiteY158" fmla="*/ 7657 h 132018"/>
              <a:gd name="connsiteX159" fmla="*/ 23907 w 220122"/>
              <a:gd name="connsiteY159" fmla="*/ 10514 h 132018"/>
              <a:gd name="connsiteX160" fmla="*/ 24098 w 220122"/>
              <a:gd name="connsiteY160" fmla="*/ 11371 h 132018"/>
              <a:gd name="connsiteX161" fmla="*/ 25432 w 220122"/>
              <a:gd name="connsiteY161" fmla="*/ 11562 h 132018"/>
              <a:gd name="connsiteX162" fmla="*/ 26955 w 220122"/>
              <a:gd name="connsiteY162" fmla="*/ 10705 h 132018"/>
              <a:gd name="connsiteX163" fmla="*/ 24289 w 220122"/>
              <a:gd name="connsiteY163" fmla="*/ 12133 h 132018"/>
              <a:gd name="connsiteX164" fmla="*/ 23717 w 220122"/>
              <a:gd name="connsiteY164" fmla="*/ 14610 h 132018"/>
              <a:gd name="connsiteX165" fmla="*/ 26575 w 220122"/>
              <a:gd name="connsiteY165" fmla="*/ 12800 h 132018"/>
              <a:gd name="connsiteX166" fmla="*/ 24955 w 220122"/>
              <a:gd name="connsiteY166" fmla="*/ 15181 h 132018"/>
              <a:gd name="connsiteX167" fmla="*/ 23813 w 220122"/>
              <a:gd name="connsiteY167" fmla="*/ 14610 h 132018"/>
              <a:gd name="connsiteX168" fmla="*/ 20764 w 220122"/>
              <a:gd name="connsiteY168" fmla="*/ 17467 h 132018"/>
              <a:gd name="connsiteX169" fmla="*/ 19621 w 220122"/>
              <a:gd name="connsiteY169" fmla="*/ 19277 h 132018"/>
              <a:gd name="connsiteX170" fmla="*/ 20098 w 220122"/>
              <a:gd name="connsiteY170" fmla="*/ 20706 h 132018"/>
              <a:gd name="connsiteX171" fmla="*/ 16669 w 220122"/>
              <a:gd name="connsiteY171" fmla="*/ 23754 h 132018"/>
              <a:gd name="connsiteX172" fmla="*/ 17336 w 220122"/>
              <a:gd name="connsiteY172" fmla="*/ 24802 h 132018"/>
              <a:gd name="connsiteX173" fmla="*/ 15240 w 220122"/>
              <a:gd name="connsiteY173" fmla="*/ 27373 h 132018"/>
              <a:gd name="connsiteX174" fmla="*/ 16669 w 220122"/>
              <a:gd name="connsiteY174" fmla="*/ 28802 h 132018"/>
              <a:gd name="connsiteX175" fmla="*/ 14478 w 220122"/>
              <a:gd name="connsiteY175" fmla="*/ 29755 h 132018"/>
              <a:gd name="connsiteX176" fmla="*/ 12763 w 220122"/>
              <a:gd name="connsiteY176" fmla="*/ 32041 h 132018"/>
              <a:gd name="connsiteX177" fmla="*/ 10858 w 220122"/>
              <a:gd name="connsiteY177" fmla="*/ 31183 h 132018"/>
              <a:gd name="connsiteX178" fmla="*/ 12001 w 220122"/>
              <a:gd name="connsiteY178" fmla="*/ 32517 h 132018"/>
              <a:gd name="connsiteX179" fmla="*/ 9906 w 220122"/>
              <a:gd name="connsiteY179" fmla="*/ 33088 h 132018"/>
              <a:gd name="connsiteX180" fmla="*/ 10573 w 220122"/>
              <a:gd name="connsiteY180" fmla="*/ 34898 h 132018"/>
              <a:gd name="connsiteX181" fmla="*/ 3429 w 220122"/>
              <a:gd name="connsiteY181" fmla="*/ 41280 h 132018"/>
              <a:gd name="connsiteX182" fmla="*/ 2000 w 220122"/>
              <a:gd name="connsiteY182" fmla="*/ 42994 h 132018"/>
              <a:gd name="connsiteX183" fmla="*/ 3714 w 220122"/>
              <a:gd name="connsiteY183" fmla="*/ 43756 h 132018"/>
              <a:gd name="connsiteX184" fmla="*/ 2095 w 220122"/>
              <a:gd name="connsiteY184" fmla="*/ 44518 h 132018"/>
              <a:gd name="connsiteX185" fmla="*/ 3524 w 220122"/>
              <a:gd name="connsiteY185" fmla="*/ 44804 h 132018"/>
              <a:gd name="connsiteX186" fmla="*/ 3620 w 220122"/>
              <a:gd name="connsiteY186" fmla="*/ 47185 h 132018"/>
              <a:gd name="connsiteX187" fmla="*/ 6572 w 220122"/>
              <a:gd name="connsiteY187" fmla="*/ 51281 h 132018"/>
              <a:gd name="connsiteX188" fmla="*/ 4857 w 220122"/>
              <a:gd name="connsiteY188" fmla="*/ 51662 h 132018"/>
              <a:gd name="connsiteX189" fmla="*/ 5143 w 220122"/>
              <a:gd name="connsiteY189" fmla="*/ 50995 h 132018"/>
              <a:gd name="connsiteX190" fmla="*/ 3143 w 220122"/>
              <a:gd name="connsiteY190" fmla="*/ 52805 h 132018"/>
              <a:gd name="connsiteX191" fmla="*/ 1048 w 220122"/>
              <a:gd name="connsiteY191" fmla="*/ 52615 h 132018"/>
              <a:gd name="connsiteX192" fmla="*/ 2571 w 220122"/>
              <a:gd name="connsiteY192" fmla="*/ 53281 h 132018"/>
              <a:gd name="connsiteX193" fmla="*/ 2571 w 220122"/>
              <a:gd name="connsiteY193" fmla="*/ 55186 h 132018"/>
              <a:gd name="connsiteX194" fmla="*/ 1333 w 220122"/>
              <a:gd name="connsiteY194" fmla="*/ 56996 h 132018"/>
              <a:gd name="connsiteX195" fmla="*/ 189357 w 220122"/>
              <a:gd name="connsiteY195" fmla="*/ 56234 h 132018"/>
              <a:gd name="connsiteX196" fmla="*/ 182118 w 220122"/>
              <a:gd name="connsiteY196" fmla="*/ 54139 h 132018"/>
              <a:gd name="connsiteX197" fmla="*/ 189357 w 220122"/>
              <a:gd name="connsiteY197" fmla="*/ 56234 h 132018"/>
              <a:gd name="connsiteX198" fmla="*/ 151543 w 220122"/>
              <a:gd name="connsiteY198" fmla="*/ 45852 h 132018"/>
              <a:gd name="connsiteX199" fmla="*/ 147923 w 220122"/>
              <a:gd name="connsiteY199" fmla="*/ 44518 h 132018"/>
              <a:gd name="connsiteX200" fmla="*/ 151543 w 220122"/>
              <a:gd name="connsiteY200" fmla="*/ 45852 h 132018"/>
              <a:gd name="connsiteX201" fmla="*/ 144685 w 220122"/>
              <a:gd name="connsiteY201" fmla="*/ 43852 h 132018"/>
              <a:gd name="connsiteX202" fmla="*/ 142208 w 220122"/>
              <a:gd name="connsiteY202" fmla="*/ 42328 h 132018"/>
              <a:gd name="connsiteX203" fmla="*/ 144685 w 220122"/>
              <a:gd name="connsiteY203" fmla="*/ 43852 h 132018"/>
              <a:gd name="connsiteX204" fmla="*/ 93059 w 220122"/>
              <a:gd name="connsiteY204" fmla="*/ 26707 h 132018"/>
              <a:gd name="connsiteX205" fmla="*/ 89916 w 220122"/>
              <a:gd name="connsiteY205" fmla="*/ 24802 h 132018"/>
              <a:gd name="connsiteX206" fmla="*/ 93059 w 220122"/>
              <a:gd name="connsiteY206" fmla="*/ 26707 h 132018"/>
              <a:gd name="connsiteX207" fmla="*/ 87820 w 220122"/>
              <a:gd name="connsiteY207" fmla="*/ 103859 h 132018"/>
              <a:gd name="connsiteX208" fmla="*/ 84867 w 220122"/>
              <a:gd name="connsiteY208" fmla="*/ 102145 h 132018"/>
              <a:gd name="connsiteX209" fmla="*/ 87820 w 220122"/>
              <a:gd name="connsiteY209" fmla="*/ 103859 h 132018"/>
              <a:gd name="connsiteX210" fmla="*/ 86582 w 220122"/>
              <a:gd name="connsiteY210" fmla="*/ 23563 h 132018"/>
              <a:gd name="connsiteX211" fmla="*/ 83058 w 220122"/>
              <a:gd name="connsiteY211" fmla="*/ 21849 h 132018"/>
              <a:gd name="connsiteX212" fmla="*/ 86582 w 220122"/>
              <a:gd name="connsiteY212" fmla="*/ 23563 h 132018"/>
              <a:gd name="connsiteX213" fmla="*/ 80200 w 220122"/>
              <a:gd name="connsiteY213" fmla="*/ 101668 h 132018"/>
              <a:gd name="connsiteX214" fmla="*/ 90582 w 220122"/>
              <a:gd name="connsiteY214" fmla="*/ 105193 h 132018"/>
              <a:gd name="connsiteX215" fmla="*/ 89345 w 220122"/>
              <a:gd name="connsiteY215" fmla="*/ 104431 h 132018"/>
              <a:gd name="connsiteX216" fmla="*/ 96869 w 220122"/>
              <a:gd name="connsiteY216" fmla="*/ 108431 h 132018"/>
              <a:gd name="connsiteX217" fmla="*/ 83248 w 220122"/>
              <a:gd name="connsiteY217" fmla="*/ 103192 h 132018"/>
              <a:gd name="connsiteX218" fmla="*/ 81153 w 220122"/>
              <a:gd name="connsiteY218" fmla="*/ 102430 h 132018"/>
              <a:gd name="connsiteX219" fmla="*/ 80200 w 220122"/>
              <a:gd name="connsiteY219" fmla="*/ 101668 h 132018"/>
              <a:gd name="connsiteX220" fmla="*/ 78867 w 220122"/>
              <a:gd name="connsiteY220" fmla="*/ 99668 h 132018"/>
              <a:gd name="connsiteX221" fmla="*/ 75914 w 220122"/>
              <a:gd name="connsiteY221" fmla="*/ 98620 h 132018"/>
              <a:gd name="connsiteX222" fmla="*/ 78867 w 220122"/>
              <a:gd name="connsiteY222" fmla="*/ 99668 h 132018"/>
              <a:gd name="connsiteX223" fmla="*/ 54102 w 220122"/>
              <a:gd name="connsiteY223" fmla="*/ 9847 h 132018"/>
              <a:gd name="connsiteX224" fmla="*/ 58769 w 220122"/>
              <a:gd name="connsiteY224" fmla="*/ 13372 h 132018"/>
              <a:gd name="connsiteX225" fmla="*/ 61436 w 220122"/>
              <a:gd name="connsiteY225" fmla="*/ 14419 h 132018"/>
              <a:gd name="connsiteX226" fmla="*/ 56864 w 220122"/>
              <a:gd name="connsiteY226" fmla="*/ 13276 h 132018"/>
              <a:gd name="connsiteX227" fmla="*/ 55530 w 220122"/>
              <a:gd name="connsiteY227" fmla="*/ 12324 h 132018"/>
              <a:gd name="connsiteX228" fmla="*/ 56769 w 220122"/>
              <a:gd name="connsiteY228" fmla="*/ 12038 h 132018"/>
              <a:gd name="connsiteX229" fmla="*/ 54102 w 220122"/>
              <a:gd name="connsiteY229" fmla="*/ 9847 h 132018"/>
              <a:gd name="connsiteX230" fmla="*/ 26861 w 220122"/>
              <a:gd name="connsiteY230" fmla="*/ 7085 h 132018"/>
              <a:gd name="connsiteX231" fmla="*/ 31813 w 220122"/>
              <a:gd name="connsiteY231" fmla="*/ 6228 h 132018"/>
              <a:gd name="connsiteX232" fmla="*/ 26861 w 220122"/>
              <a:gd name="connsiteY232" fmla="*/ 7085 h 132018"/>
              <a:gd name="connsiteX233" fmla="*/ 28670 w 220122"/>
              <a:gd name="connsiteY233" fmla="*/ 8704 h 132018"/>
              <a:gd name="connsiteX234" fmla="*/ 28289 w 220122"/>
              <a:gd name="connsiteY234" fmla="*/ 8895 h 132018"/>
              <a:gd name="connsiteX235" fmla="*/ 28575 w 220122"/>
              <a:gd name="connsiteY235" fmla="*/ 9466 h 132018"/>
              <a:gd name="connsiteX236" fmla="*/ 27051 w 220122"/>
              <a:gd name="connsiteY236" fmla="*/ 9085 h 132018"/>
              <a:gd name="connsiteX237" fmla="*/ 28670 w 220122"/>
              <a:gd name="connsiteY237" fmla="*/ 8704 h 132018"/>
              <a:gd name="connsiteX238" fmla="*/ 5239 w 220122"/>
              <a:gd name="connsiteY238" fmla="*/ 46709 h 132018"/>
              <a:gd name="connsiteX239" fmla="*/ 4476 w 220122"/>
              <a:gd name="connsiteY239" fmla="*/ 47090 h 132018"/>
              <a:gd name="connsiteX240" fmla="*/ 5334 w 220122"/>
              <a:gd name="connsiteY240" fmla="*/ 45185 h 132018"/>
              <a:gd name="connsiteX241" fmla="*/ 5239 w 220122"/>
              <a:gd name="connsiteY241" fmla="*/ 46709 h 132018"/>
              <a:gd name="connsiteX242" fmla="*/ 8667 w 220122"/>
              <a:gd name="connsiteY242" fmla="*/ 43280 h 132018"/>
              <a:gd name="connsiteX243" fmla="*/ 8096 w 220122"/>
              <a:gd name="connsiteY243" fmla="*/ 43756 h 132018"/>
              <a:gd name="connsiteX244" fmla="*/ 6858 w 220122"/>
              <a:gd name="connsiteY244" fmla="*/ 43185 h 132018"/>
              <a:gd name="connsiteX245" fmla="*/ 8667 w 220122"/>
              <a:gd name="connsiteY245" fmla="*/ 43280 h 132018"/>
              <a:gd name="connsiteX246" fmla="*/ 6001 w 220122"/>
              <a:gd name="connsiteY246" fmla="*/ 43185 h 132018"/>
              <a:gd name="connsiteX247" fmla="*/ 6667 w 220122"/>
              <a:gd name="connsiteY247" fmla="*/ 44995 h 132018"/>
              <a:gd name="connsiteX248" fmla="*/ 6001 w 220122"/>
              <a:gd name="connsiteY248" fmla="*/ 43185 h 13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20122" h="132018">
                <a:moveTo>
                  <a:pt x="1333" y="56996"/>
                </a:moveTo>
                <a:cubicBezTo>
                  <a:pt x="667" y="57663"/>
                  <a:pt x="667" y="55758"/>
                  <a:pt x="0" y="57187"/>
                </a:cubicBezTo>
                <a:cubicBezTo>
                  <a:pt x="1333" y="58711"/>
                  <a:pt x="2857" y="57758"/>
                  <a:pt x="4000" y="59092"/>
                </a:cubicBezTo>
                <a:cubicBezTo>
                  <a:pt x="3238" y="59758"/>
                  <a:pt x="2762" y="59758"/>
                  <a:pt x="4000" y="59854"/>
                </a:cubicBezTo>
                <a:cubicBezTo>
                  <a:pt x="4000" y="60139"/>
                  <a:pt x="3810" y="61473"/>
                  <a:pt x="3048" y="61378"/>
                </a:cubicBezTo>
                <a:cubicBezTo>
                  <a:pt x="3048" y="61854"/>
                  <a:pt x="3334" y="62235"/>
                  <a:pt x="3810" y="62521"/>
                </a:cubicBezTo>
                <a:cubicBezTo>
                  <a:pt x="3238" y="62997"/>
                  <a:pt x="2476" y="62521"/>
                  <a:pt x="2095" y="63664"/>
                </a:cubicBezTo>
                <a:cubicBezTo>
                  <a:pt x="4000" y="65092"/>
                  <a:pt x="5048" y="62711"/>
                  <a:pt x="6953" y="64330"/>
                </a:cubicBezTo>
                <a:cubicBezTo>
                  <a:pt x="7334" y="63664"/>
                  <a:pt x="6382" y="63664"/>
                  <a:pt x="6667" y="62997"/>
                </a:cubicBezTo>
                <a:cubicBezTo>
                  <a:pt x="9334" y="65188"/>
                  <a:pt x="9334" y="68617"/>
                  <a:pt x="12478" y="70617"/>
                </a:cubicBezTo>
                <a:cubicBezTo>
                  <a:pt x="12763" y="68902"/>
                  <a:pt x="15144" y="71379"/>
                  <a:pt x="14001" y="72808"/>
                </a:cubicBezTo>
                <a:cubicBezTo>
                  <a:pt x="18002" y="73855"/>
                  <a:pt x="16954" y="72998"/>
                  <a:pt x="20669" y="75760"/>
                </a:cubicBezTo>
                <a:cubicBezTo>
                  <a:pt x="19812" y="76427"/>
                  <a:pt x="18764" y="76618"/>
                  <a:pt x="17526" y="75951"/>
                </a:cubicBezTo>
                <a:cubicBezTo>
                  <a:pt x="17430" y="78332"/>
                  <a:pt x="20193" y="78142"/>
                  <a:pt x="22003" y="78999"/>
                </a:cubicBezTo>
                <a:cubicBezTo>
                  <a:pt x="21431" y="77951"/>
                  <a:pt x="22098" y="78237"/>
                  <a:pt x="23050" y="78713"/>
                </a:cubicBezTo>
                <a:cubicBezTo>
                  <a:pt x="22955" y="78999"/>
                  <a:pt x="22670" y="78808"/>
                  <a:pt x="22384" y="78808"/>
                </a:cubicBezTo>
                <a:cubicBezTo>
                  <a:pt x="28194" y="82333"/>
                  <a:pt x="35909" y="83857"/>
                  <a:pt x="43053" y="86905"/>
                </a:cubicBezTo>
                <a:cubicBezTo>
                  <a:pt x="43339" y="86428"/>
                  <a:pt x="43053" y="86238"/>
                  <a:pt x="43148" y="85857"/>
                </a:cubicBezTo>
                <a:cubicBezTo>
                  <a:pt x="46482" y="86524"/>
                  <a:pt x="47910" y="88714"/>
                  <a:pt x="43910" y="86905"/>
                </a:cubicBezTo>
                <a:cubicBezTo>
                  <a:pt x="43815" y="87476"/>
                  <a:pt x="46577" y="88619"/>
                  <a:pt x="47434" y="89381"/>
                </a:cubicBezTo>
                <a:cubicBezTo>
                  <a:pt x="46767" y="88524"/>
                  <a:pt x="47910" y="88333"/>
                  <a:pt x="48577" y="87952"/>
                </a:cubicBezTo>
                <a:cubicBezTo>
                  <a:pt x="48768" y="89762"/>
                  <a:pt x="50292" y="89286"/>
                  <a:pt x="52006" y="90048"/>
                </a:cubicBezTo>
                <a:cubicBezTo>
                  <a:pt x="52006" y="88810"/>
                  <a:pt x="51054" y="89762"/>
                  <a:pt x="50673" y="88810"/>
                </a:cubicBezTo>
                <a:cubicBezTo>
                  <a:pt x="51435" y="88238"/>
                  <a:pt x="52768" y="89381"/>
                  <a:pt x="53244" y="89857"/>
                </a:cubicBezTo>
                <a:cubicBezTo>
                  <a:pt x="53054" y="90238"/>
                  <a:pt x="52673" y="89953"/>
                  <a:pt x="52292" y="89857"/>
                </a:cubicBezTo>
                <a:cubicBezTo>
                  <a:pt x="52006" y="90619"/>
                  <a:pt x="53340" y="90429"/>
                  <a:pt x="53721" y="90810"/>
                </a:cubicBezTo>
                <a:cubicBezTo>
                  <a:pt x="53816" y="90524"/>
                  <a:pt x="53626" y="90429"/>
                  <a:pt x="53721" y="90048"/>
                </a:cubicBezTo>
                <a:cubicBezTo>
                  <a:pt x="56673" y="91096"/>
                  <a:pt x="57626" y="91858"/>
                  <a:pt x="60103" y="92905"/>
                </a:cubicBezTo>
                <a:cubicBezTo>
                  <a:pt x="60484" y="93191"/>
                  <a:pt x="59817" y="93286"/>
                  <a:pt x="59721" y="93858"/>
                </a:cubicBezTo>
                <a:cubicBezTo>
                  <a:pt x="61246" y="93382"/>
                  <a:pt x="60674" y="95001"/>
                  <a:pt x="62389" y="94810"/>
                </a:cubicBezTo>
                <a:cubicBezTo>
                  <a:pt x="62389" y="93763"/>
                  <a:pt x="61722" y="94048"/>
                  <a:pt x="60484" y="93382"/>
                </a:cubicBezTo>
                <a:cubicBezTo>
                  <a:pt x="62579" y="93667"/>
                  <a:pt x="65341" y="94048"/>
                  <a:pt x="66580" y="95572"/>
                </a:cubicBezTo>
                <a:cubicBezTo>
                  <a:pt x="65913" y="96144"/>
                  <a:pt x="64675" y="95001"/>
                  <a:pt x="64008" y="95382"/>
                </a:cubicBezTo>
                <a:cubicBezTo>
                  <a:pt x="64675" y="96811"/>
                  <a:pt x="67151" y="97001"/>
                  <a:pt x="68675" y="97477"/>
                </a:cubicBezTo>
                <a:cubicBezTo>
                  <a:pt x="68103" y="95287"/>
                  <a:pt x="69913" y="98716"/>
                  <a:pt x="70485" y="97382"/>
                </a:cubicBezTo>
                <a:cubicBezTo>
                  <a:pt x="71056" y="97763"/>
                  <a:pt x="70009" y="97763"/>
                  <a:pt x="70389" y="98430"/>
                </a:cubicBezTo>
                <a:cubicBezTo>
                  <a:pt x="72580" y="98906"/>
                  <a:pt x="73628" y="100144"/>
                  <a:pt x="75819" y="100716"/>
                </a:cubicBezTo>
                <a:cubicBezTo>
                  <a:pt x="75533" y="99478"/>
                  <a:pt x="74580" y="100240"/>
                  <a:pt x="74200" y="99382"/>
                </a:cubicBezTo>
                <a:cubicBezTo>
                  <a:pt x="75914" y="98906"/>
                  <a:pt x="76200" y="100906"/>
                  <a:pt x="78581" y="101287"/>
                </a:cubicBezTo>
                <a:cubicBezTo>
                  <a:pt x="77438" y="101859"/>
                  <a:pt x="76771" y="100621"/>
                  <a:pt x="76105" y="101573"/>
                </a:cubicBezTo>
                <a:cubicBezTo>
                  <a:pt x="76295" y="102145"/>
                  <a:pt x="76771" y="102526"/>
                  <a:pt x="77438" y="102811"/>
                </a:cubicBezTo>
                <a:cubicBezTo>
                  <a:pt x="77438" y="102526"/>
                  <a:pt x="77343" y="102145"/>
                  <a:pt x="77533" y="101764"/>
                </a:cubicBezTo>
                <a:cubicBezTo>
                  <a:pt x="85725" y="105193"/>
                  <a:pt x="89154" y="107002"/>
                  <a:pt x="97536" y="110336"/>
                </a:cubicBezTo>
                <a:cubicBezTo>
                  <a:pt x="97631" y="110050"/>
                  <a:pt x="97250" y="109955"/>
                  <a:pt x="97155" y="109860"/>
                </a:cubicBezTo>
                <a:cubicBezTo>
                  <a:pt x="105537" y="109193"/>
                  <a:pt x="113062" y="115480"/>
                  <a:pt x="121634" y="117385"/>
                </a:cubicBezTo>
                <a:cubicBezTo>
                  <a:pt x="121253" y="117861"/>
                  <a:pt x="120777" y="117956"/>
                  <a:pt x="120110" y="117670"/>
                </a:cubicBezTo>
                <a:cubicBezTo>
                  <a:pt x="121444" y="119385"/>
                  <a:pt x="123634" y="118242"/>
                  <a:pt x="125349" y="118813"/>
                </a:cubicBezTo>
                <a:cubicBezTo>
                  <a:pt x="123539" y="120242"/>
                  <a:pt x="126968" y="117956"/>
                  <a:pt x="125349" y="119861"/>
                </a:cubicBezTo>
                <a:lnTo>
                  <a:pt x="129159" y="120909"/>
                </a:lnTo>
                <a:cubicBezTo>
                  <a:pt x="129064" y="120337"/>
                  <a:pt x="128682" y="119956"/>
                  <a:pt x="128016" y="119861"/>
                </a:cubicBezTo>
                <a:cubicBezTo>
                  <a:pt x="138303" y="122052"/>
                  <a:pt x="150400" y="126624"/>
                  <a:pt x="159448" y="127481"/>
                </a:cubicBezTo>
                <a:cubicBezTo>
                  <a:pt x="159353" y="127767"/>
                  <a:pt x="159067" y="127672"/>
                  <a:pt x="158782" y="127672"/>
                </a:cubicBezTo>
                <a:cubicBezTo>
                  <a:pt x="164496" y="129958"/>
                  <a:pt x="176974" y="127672"/>
                  <a:pt x="182785" y="129672"/>
                </a:cubicBezTo>
                <a:cubicBezTo>
                  <a:pt x="183546" y="129958"/>
                  <a:pt x="183546" y="131291"/>
                  <a:pt x="184213" y="131101"/>
                </a:cubicBezTo>
                <a:cubicBezTo>
                  <a:pt x="184213" y="131482"/>
                  <a:pt x="184023" y="131672"/>
                  <a:pt x="183832" y="131767"/>
                </a:cubicBezTo>
                <a:cubicBezTo>
                  <a:pt x="184213" y="132910"/>
                  <a:pt x="185356" y="129672"/>
                  <a:pt x="186214" y="131577"/>
                </a:cubicBezTo>
                <a:cubicBezTo>
                  <a:pt x="186690" y="130910"/>
                  <a:pt x="184404" y="130243"/>
                  <a:pt x="183737" y="129577"/>
                </a:cubicBezTo>
                <a:cubicBezTo>
                  <a:pt x="187928" y="128529"/>
                  <a:pt x="192310" y="129100"/>
                  <a:pt x="196310" y="130815"/>
                </a:cubicBezTo>
                <a:cubicBezTo>
                  <a:pt x="195072" y="129100"/>
                  <a:pt x="198311" y="130148"/>
                  <a:pt x="199548" y="130339"/>
                </a:cubicBezTo>
                <a:cubicBezTo>
                  <a:pt x="200025" y="129862"/>
                  <a:pt x="197167" y="129672"/>
                  <a:pt x="196977" y="128719"/>
                </a:cubicBezTo>
                <a:cubicBezTo>
                  <a:pt x="198120" y="127862"/>
                  <a:pt x="202025" y="128624"/>
                  <a:pt x="202692" y="129862"/>
                </a:cubicBezTo>
                <a:cubicBezTo>
                  <a:pt x="202978" y="129862"/>
                  <a:pt x="202882" y="129577"/>
                  <a:pt x="202787" y="129481"/>
                </a:cubicBezTo>
                <a:cubicBezTo>
                  <a:pt x="202882" y="129100"/>
                  <a:pt x="203168" y="129291"/>
                  <a:pt x="203359" y="129291"/>
                </a:cubicBezTo>
                <a:cubicBezTo>
                  <a:pt x="203549" y="128529"/>
                  <a:pt x="202406" y="128910"/>
                  <a:pt x="202025" y="128719"/>
                </a:cubicBezTo>
                <a:cubicBezTo>
                  <a:pt x="202120" y="127957"/>
                  <a:pt x="203073" y="128719"/>
                  <a:pt x="203454" y="128624"/>
                </a:cubicBezTo>
                <a:cubicBezTo>
                  <a:pt x="202311" y="127291"/>
                  <a:pt x="204501" y="127195"/>
                  <a:pt x="205644" y="127576"/>
                </a:cubicBezTo>
                <a:cubicBezTo>
                  <a:pt x="205930" y="127672"/>
                  <a:pt x="203073" y="125386"/>
                  <a:pt x="205073" y="124909"/>
                </a:cubicBezTo>
                <a:cubicBezTo>
                  <a:pt x="204311" y="124147"/>
                  <a:pt x="203645" y="123385"/>
                  <a:pt x="203645" y="122147"/>
                </a:cubicBezTo>
                <a:cubicBezTo>
                  <a:pt x="204216" y="120718"/>
                  <a:pt x="205454" y="120623"/>
                  <a:pt x="205549" y="118242"/>
                </a:cubicBezTo>
                <a:cubicBezTo>
                  <a:pt x="206216" y="117861"/>
                  <a:pt x="207645" y="119290"/>
                  <a:pt x="208979" y="119290"/>
                </a:cubicBezTo>
                <a:cubicBezTo>
                  <a:pt x="208883" y="118623"/>
                  <a:pt x="208121" y="118432"/>
                  <a:pt x="207836" y="117956"/>
                </a:cubicBezTo>
                <a:cubicBezTo>
                  <a:pt x="208788" y="116813"/>
                  <a:pt x="210312" y="116146"/>
                  <a:pt x="209645" y="114337"/>
                </a:cubicBezTo>
                <a:cubicBezTo>
                  <a:pt x="209740" y="113956"/>
                  <a:pt x="210217" y="114241"/>
                  <a:pt x="210312" y="113765"/>
                </a:cubicBezTo>
                <a:cubicBezTo>
                  <a:pt x="211074" y="113670"/>
                  <a:pt x="210693" y="114622"/>
                  <a:pt x="210883" y="115003"/>
                </a:cubicBezTo>
                <a:cubicBezTo>
                  <a:pt x="211645" y="114146"/>
                  <a:pt x="210693" y="112336"/>
                  <a:pt x="209169" y="112527"/>
                </a:cubicBezTo>
                <a:cubicBezTo>
                  <a:pt x="209645" y="111289"/>
                  <a:pt x="210598" y="111289"/>
                  <a:pt x="211836" y="111574"/>
                </a:cubicBezTo>
                <a:cubicBezTo>
                  <a:pt x="212788" y="111193"/>
                  <a:pt x="210693" y="111003"/>
                  <a:pt x="210312" y="110908"/>
                </a:cubicBezTo>
                <a:cubicBezTo>
                  <a:pt x="210788" y="110336"/>
                  <a:pt x="212026" y="111003"/>
                  <a:pt x="212598" y="110622"/>
                </a:cubicBezTo>
                <a:cubicBezTo>
                  <a:pt x="212598" y="109860"/>
                  <a:pt x="211264" y="110241"/>
                  <a:pt x="210788" y="109860"/>
                </a:cubicBezTo>
                <a:cubicBezTo>
                  <a:pt x="210502" y="109288"/>
                  <a:pt x="209740" y="107860"/>
                  <a:pt x="211169" y="108145"/>
                </a:cubicBezTo>
                <a:cubicBezTo>
                  <a:pt x="211264" y="107479"/>
                  <a:pt x="210312" y="107764"/>
                  <a:pt x="210598" y="106907"/>
                </a:cubicBezTo>
                <a:cubicBezTo>
                  <a:pt x="211836" y="106621"/>
                  <a:pt x="210026" y="105669"/>
                  <a:pt x="211645" y="106050"/>
                </a:cubicBezTo>
                <a:cubicBezTo>
                  <a:pt x="211645" y="105574"/>
                  <a:pt x="211074" y="105669"/>
                  <a:pt x="210693" y="105478"/>
                </a:cubicBezTo>
                <a:cubicBezTo>
                  <a:pt x="210693" y="103192"/>
                  <a:pt x="212503" y="104335"/>
                  <a:pt x="213455" y="103859"/>
                </a:cubicBezTo>
                <a:cubicBezTo>
                  <a:pt x="213360" y="103002"/>
                  <a:pt x="212026" y="103478"/>
                  <a:pt x="211360" y="103097"/>
                </a:cubicBezTo>
                <a:cubicBezTo>
                  <a:pt x="210502" y="102430"/>
                  <a:pt x="211645" y="101668"/>
                  <a:pt x="210978" y="100906"/>
                </a:cubicBezTo>
                <a:cubicBezTo>
                  <a:pt x="211264" y="100144"/>
                  <a:pt x="211264" y="101383"/>
                  <a:pt x="211836" y="100716"/>
                </a:cubicBezTo>
                <a:cubicBezTo>
                  <a:pt x="211645" y="100240"/>
                  <a:pt x="211645" y="99573"/>
                  <a:pt x="211264" y="99192"/>
                </a:cubicBezTo>
                <a:cubicBezTo>
                  <a:pt x="212312" y="98239"/>
                  <a:pt x="214789" y="99001"/>
                  <a:pt x="211741" y="98239"/>
                </a:cubicBezTo>
                <a:cubicBezTo>
                  <a:pt x="212407" y="97573"/>
                  <a:pt x="213646" y="98049"/>
                  <a:pt x="214598" y="97763"/>
                </a:cubicBezTo>
                <a:cubicBezTo>
                  <a:pt x="214026" y="96906"/>
                  <a:pt x="212121" y="97477"/>
                  <a:pt x="211074" y="97477"/>
                </a:cubicBezTo>
                <a:cubicBezTo>
                  <a:pt x="210217" y="96525"/>
                  <a:pt x="210788" y="95668"/>
                  <a:pt x="210693" y="93858"/>
                </a:cubicBezTo>
                <a:cubicBezTo>
                  <a:pt x="211550" y="93096"/>
                  <a:pt x="213170" y="94144"/>
                  <a:pt x="213550" y="94810"/>
                </a:cubicBezTo>
                <a:lnTo>
                  <a:pt x="213170" y="96525"/>
                </a:lnTo>
                <a:cubicBezTo>
                  <a:pt x="213931" y="96239"/>
                  <a:pt x="213931" y="95096"/>
                  <a:pt x="213550" y="94429"/>
                </a:cubicBezTo>
                <a:cubicBezTo>
                  <a:pt x="213741" y="93763"/>
                  <a:pt x="214693" y="94525"/>
                  <a:pt x="214979" y="93953"/>
                </a:cubicBezTo>
                <a:cubicBezTo>
                  <a:pt x="213455" y="95001"/>
                  <a:pt x="212503" y="88238"/>
                  <a:pt x="214313" y="86238"/>
                </a:cubicBezTo>
                <a:cubicBezTo>
                  <a:pt x="214789" y="85666"/>
                  <a:pt x="215836" y="87000"/>
                  <a:pt x="216503" y="86333"/>
                </a:cubicBezTo>
                <a:cubicBezTo>
                  <a:pt x="216789" y="86047"/>
                  <a:pt x="214979" y="85381"/>
                  <a:pt x="214503" y="85571"/>
                </a:cubicBezTo>
                <a:cubicBezTo>
                  <a:pt x="214789" y="83380"/>
                  <a:pt x="216122" y="83476"/>
                  <a:pt x="217551" y="83666"/>
                </a:cubicBezTo>
                <a:cubicBezTo>
                  <a:pt x="217646" y="82904"/>
                  <a:pt x="217075" y="82809"/>
                  <a:pt x="216408" y="82714"/>
                </a:cubicBezTo>
                <a:cubicBezTo>
                  <a:pt x="216884" y="80713"/>
                  <a:pt x="218884" y="82047"/>
                  <a:pt x="220123" y="81666"/>
                </a:cubicBezTo>
                <a:cubicBezTo>
                  <a:pt x="218504" y="81285"/>
                  <a:pt x="215360" y="80618"/>
                  <a:pt x="216027" y="77951"/>
                </a:cubicBezTo>
                <a:cubicBezTo>
                  <a:pt x="216598" y="77761"/>
                  <a:pt x="215836" y="77380"/>
                  <a:pt x="215741" y="77856"/>
                </a:cubicBezTo>
                <a:cubicBezTo>
                  <a:pt x="214217" y="77189"/>
                  <a:pt x="215169" y="75379"/>
                  <a:pt x="214598" y="74427"/>
                </a:cubicBezTo>
                <a:cubicBezTo>
                  <a:pt x="216884" y="70331"/>
                  <a:pt x="214693" y="68426"/>
                  <a:pt x="213455" y="65569"/>
                </a:cubicBezTo>
                <a:cubicBezTo>
                  <a:pt x="214217" y="64330"/>
                  <a:pt x="215646" y="64330"/>
                  <a:pt x="216694" y="63664"/>
                </a:cubicBezTo>
                <a:cubicBezTo>
                  <a:pt x="215074" y="60425"/>
                  <a:pt x="209835" y="63187"/>
                  <a:pt x="208312" y="59473"/>
                </a:cubicBezTo>
                <a:cubicBezTo>
                  <a:pt x="203739" y="59187"/>
                  <a:pt x="197929" y="57853"/>
                  <a:pt x="194691" y="55472"/>
                </a:cubicBezTo>
                <a:cubicBezTo>
                  <a:pt x="194691" y="55282"/>
                  <a:pt x="194786" y="55186"/>
                  <a:pt x="194881" y="55186"/>
                </a:cubicBezTo>
                <a:cubicBezTo>
                  <a:pt x="186880" y="52900"/>
                  <a:pt x="177165" y="53186"/>
                  <a:pt x="168116" y="50138"/>
                </a:cubicBezTo>
                <a:cubicBezTo>
                  <a:pt x="166211" y="49662"/>
                  <a:pt x="169164" y="50995"/>
                  <a:pt x="169259" y="50805"/>
                </a:cubicBezTo>
                <a:cubicBezTo>
                  <a:pt x="168973" y="51948"/>
                  <a:pt x="166211" y="49948"/>
                  <a:pt x="166782" y="50138"/>
                </a:cubicBezTo>
                <a:cubicBezTo>
                  <a:pt x="164211" y="48995"/>
                  <a:pt x="158305" y="47376"/>
                  <a:pt x="156400" y="46995"/>
                </a:cubicBezTo>
                <a:cubicBezTo>
                  <a:pt x="156496" y="46233"/>
                  <a:pt x="156972" y="46423"/>
                  <a:pt x="157353" y="46519"/>
                </a:cubicBezTo>
                <a:cubicBezTo>
                  <a:pt x="148018" y="42423"/>
                  <a:pt x="132779" y="39565"/>
                  <a:pt x="125253" y="34422"/>
                </a:cubicBezTo>
                <a:lnTo>
                  <a:pt x="125063" y="35089"/>
                </a:lnTo>
                <a:cubicBezTo>
                  <a:pt x="123730" y="33088"/>
                  <a:pt x="120967" y="33184"/>
                  <a:pt x="119157" y="32422"/>
                </a:cubicBezTo>
                <a:cubicBezTo>
                  <a:pt x="121920" y="34993"/>
                  <a:pt x="128682" y="36517"/>
                  <a:pt x="132683" y="38899"/>
                </a:cubicBezTo>
                <a:cubicBezTo>
                  <a:pt x="128778" y="38422"/>
                  <a:pt x="123920" y="36517"/>
                  <a:pt x="120967" y="35946"/>
                </a:cubicBezTo>
                <a:cubicBezTo>
                  <a:pt x="123254" y="37279"/>
                  <a:pt x="126016" y="38232"/>
                  <a:pt x="128873" y="39184"/>
                </a:cubicBezTo>
                <a:cubicBezTo>
                  <a:pt x="124777" y="39470"/>
                  <a:pt x="120586" y="36803"/>
                  <a:pt x="116014" y="35470"/>
                </a:cubicBezTo>
                <a:cubicBezTo>
                  <a:pt x="117157" y="34993"/>
                  <a:pt x="118872" y="36327"/>
                  <a:pt x="120301" y="36517"/>
                </a:cubicBezTo>
                <a:cubicBezTo>
                  <a:pt x="119824" y="34327"/>
                  <a:pt x="117920" y="34517"/>
                  <a:pt x="116681" y="34231"/>
                </a:cubicBezTo>
                <a:cubicBezTo>
                  <a:pt x="105156" y="31183"/>
                  <a:pt x="94679" y="25945"/>
                  <a:pt x="84011" y="21658"/>
                </a:cubicBezTo>
                <a:cubicBezTo>
                  <a:pt x="83248" y="21373"/>
                  <a:pt x="82772" y="20611"/>
                  <a:pt x="82105" y="20134"/>
                </a:cubicBezTo>
                <a:cubicBezTo>
                  <a:pt x="73723" y="15181"/>
                  <a:pt x="63341" y="13276"/>
                  <a:pt x="54864" y="9562"/>
                </a:cubicBezTo>
                <a:cubicBezTo>
                  <a:pt x="54959" y="9276"/>
                  <a:pt x="55245" y="9466"/>
                  <a:pt x="55436" y="9466"/>
                </a:cubicBezTo>
                <a:cubicBezTo>
                  <a:pt x="53435" y="8038"/>
                  <a:pt x="49816" y="7561"/>
                  <a:pt x="48292" y="5275"/>
                </a:cubicBezTo>
                <a:cubicBezTo>
                  <a:pt x="48958" y="4323"/>
                  <a:pt x="49911" y="7276"/>
                  <a:pt x="50673" y="5561"/>
                </a:cubicBezTo>
                <a:cubicBezTo>
                  <a:pt x="49816" y="5656"/>
                  <a:pt x="48387" y="4323"/>
                  <a:pt x="46958" y="3942"/>
                </a:cubicBezTo>
                <a:cubicBezTo>
                  <a:pt x="47434" y="2608"/>
                  <a:pt x="47530" y="3942"/>
                  <a:pt x="48006" y="4037"/>
                </a:cubicBezTo>
                <a:cubicBezTo>
                  <a:pt x="47625" y="2418"/>
                  <a:pt x="46577" y="2513"/>
                  <a:pt x="45720" y="1084"/>
                </a:cubicBezTo>
                <a:cubicBezTo>
                  <a:pt x="45911" y="513"/>
                  <a:pt x="46196" y="513"/>
                  <a:pt x="46482" y="608"/>
                </a:cubicBezTo>
                <a:cubicBezTo>
                  <a:pt x="46672" y="-440"/>
                  <a:pt x="45434" y="227"/>
                  <a:pt x="45053" y="37"/>
                </a:cubicBezTo>
                <a:cubicBezTo>
                  <a:pt x="45244" y="1370"/>
                  <a:pt x="45434" y="2704"/>
                  <a:pt x="47054" y="3180"/>
                </a:cubicBezTo>
                <a:cubicBezTo>
                  <a:pt x="45625" y="3656"/>
                  <a:pt x="44196" y="4132"/>
                  <a:pt x="42386" y="2989"/>
                </a:cubicBezTo>
                <a:cubicBezTo>
                  <a:pt x="43053" y="5180"/>
                  <a:pt x="46196" y="5275"/>
                  <a:pt x="49244" y="7180"/>
                </a:cubicBezTo>
                <a:cubicBezTo>
                  <a:pt x="49053" y="7466"/>
                  <a:pt x="48768" y="7657"/>
                  <a:pt x="48482" y="7657"/>
                </a:cubicBezTo>
                <a:cubicBezTo>
                  <a:pt x="48196" y="8419"/>
                  <a:pt x="49244" y="7561"/>
                  <a:pt x="49530" y="7752"/>
                </a:cubicBezTo>
                <a:cubicBezTo>
                  <a:pt x="50006" y="8038"/>
                  <a:pt x="49720" y="8800"/>
                  <a:pt x="49339" y="9562"/>
                </a:cubicBezTo>
                <a:cubicBezTo>
                  <a:pt x="44386" y="8038"/>
                  <a:pt x="42481" y="3561"/>
                  <a:pt x="38100" y="3085"/>
                </a:cubicBezTo>
                <a:cubicBezTo>
                  <a:pt x="38290" y="4228"/>
                  <a:pt x="39148" y="4037"/>
                  <a:pt x="40386" y="4894"/>
                </a:cubicBezTo>
                <a:cubicBezTo>
                  <a:pt x="40195" y="5275"/>
                  <a:pt x="39814" y="4990"/>
                  <a:pt x="39528" y="4894"/>
                </a:cubicBezTo>
                <a:cubicBezTo>
                  <a:pt x="41053" y="6228"/>
                  <a:pt x="42957" y="7180"/>
                  <a:pt x="45148" y="8133"/>
                </a:cubicBezTo>
                <a:cubicBezTo>
                  <a:pt x="41814" y="8038"/>
                  <a:pt x="38576" y="6133"/>
                  <a:pt x="37147" y="4609"/>
                </a:cubicBezTo>
                <a:cubicBezTo>
                  <a:pt x="37338" y="4228"/>
                  <a:pt x="37719" y="4513"/>
                  <a:pt x="38005" y="4609"/>
                </a:cubicBezTo>
                <a:cubicBezTo>
                  <a:pt x="37909" y="2323"/>
                  <a:pt x="35528" y="3275"/>
                  <a:pt x="34194" y="3656"/>
                </a:cubicBezTo>
                <a:cubicBezTo>
                  <a:pt x="34099" y="4132"/>
                  <a:pt x="35623" y="4037"/>
                  <a:pt x="36290" y="4609"/>
                </a:cubicBezTo>
                <a:cubicBezTo>
                  <a:pt x="35528" y="5085"/>
                  <a:pt x="34861" y="5371"/>
                  <a:pt x="34385" y="4513"/>
                </a:cubicBezTo>
                <a:cubicBezTo>
                  <a:pt x="34480" y="6323"/>
                  <a:pt x="30766" y="5180"/>
                  <a:pt x="29908" y="4418"/>
                </a:cubicBezTo>
                <a:cubicBezTo>
                  <a:pt x="30385" y="3180"/>
                  <a:pt x="30575" y="4894"/>
                  <a:pt x="31242" y="3847"/>
                </a:cubicBezTo>
                <a:cubicBezTo>
                  <a:pt x="30670" y="4990"/>
                  <a:pt x="32099" y="4418"/>
                  <a:pt x="33242" y="5180"/>
                </a:cubicBezTo>
                <a:cubicBezTo>
                  <a:pt x="33623" y="4513"/>
                  <a:pt x="33147" y="4418"/>
                  <a:pt x="32861" y="4228"/>
                </a:cubicBezTo>
                <a:cubicBezTo>
                  <a:pt x="33051" y="3942"/>
                  <a:pt x="33242" y="4132"/>
                  <a:pt x="33432" y="4132"/>
                </a:cubicBezTo>
                <a:cubicBezTo>
                  <a:pt x="31813" y="3466"/>
                  <a:pt x="30289" y="2989"/>
                  <a:pt x="29146" y="2894"/>
                </a:cubicBezTo>
                <a:cubicBezTo>
                  <a:pt x="29908" y="3085"/>
                  <a:pt x="29432" y="3847"/>
                  <a:pt x="29146" y="4799"/>
                </a:cubicBezTo>
                <a:cubicBezTo>
                  <a:pt x="26861" y="5752"/>
                  <a:pt x="24384" y="5942"/>
                  <a:pt x="22670" y="9562"/>
                </a:cubicBezTo>
                <a:cubicBezTo>
                  <a:pt x="24479" y="8419"/>
                  <a:pt x="26098" y="6323"/>
                  <a:pt x="27813" y="7657"/>
                </a:cubicBezTo>
                <a:cubicBezTo>
                  <a:pt x="27432" y="8990"/>
                  <a:pt x="25336" y="10895"/>
                  <a:pt x="23907" y="10514"/>
                </a:cubicBezTo>
                <a:cubicBezTo>
                  <a:pt x="23622" y="10895"/>
                  <a:pt x="25336" y="10800"/>
                  <a:pt x="24098" y="11371"/>
                </a:cubicBezTo>
                <a:cubicBezTo>
                  <a:pt x="23813" y="11943"/>
                  <a:pt x="25051" y="11562"/>
                  <a:pt x="25432" y="11562"/>
                </a:cubicBezTo>
                <a:cubicBezTo>
                  <a:pt x="24765" y="10705"/>
                  <a:pt x="26098" y="10324"/>
                  <a:pt x="26955" y="10705"/>
                </a:cubicBezTo>
                <a:cubicBezTo>
                  <a:pt x="26098" y="11467"/>
                  <a:pt x="25336" y="12705"/>
                  <a:pt x="24289" y="12133"/>
                </a:cubicBezTo>
                <a:cubicBezTo>
                  <a:pt x="24669" y="13181"/>
                  <a:pt x="23717" y="13562"/>
                  <a:pt x="23717" y="14610"/>
                </a:cubicBezTo>
                <a:cubicBezTo>
                  <a:pt x="24765" y="14610"/>
                  <a:pt x="25432" y="12705"/>
                  <a:pt x="26575" y="12800"/>
                </a:cubicBezTo>
                <a:cubicBezTo>
                  <a:pt x="26861" y="14134"/>
                  <a:pt x="24574" y="13562"/>
                  <a:pt x="24955" y="15181"/>
                </a:cubicBezTo>
                <a:cubicBezTo>
                  <a:pt x="24955" y="14991"/>
                  <a:pt x="23146" y="15753"/>
                  <a:pt x="23813" y="14610"/>
                </a:cubicBezTo>
                <a:cubicBezTo>
                  <a:pt x="23622" y="16039"/>
                  <a:pt x="22384" y="17563"/>
                  <a:pt x="20764" y="17467"/>
                </a:cubicBezTo>
                <a:cubicBezTo>
                  <a:pt x="20098" y="18325"/>
                  <a:pt x="19907" y="20706"/>
                  <a:pt x="19621" y="19277"/>
                </a:cubicBezTo>
                <a:cubicBezTo>
                  <a:pt x="18764" y="19372"/>
                  <a:pt x="19335" y="21373"/>
                  <a:pt x="20098" y="20706"/>
                </a:cubicBezTo>
                <a:cubicBezTo>
                  <a:pt x="18955" y="21563"/>
                  <a:pt x="17907" y="23182"/>
                  <a:pt x="16669" y="23754"/>
                </a:cubicBezTo>
                <a:cubicBezTo>
                  <a:pt x="16478" y="24325"/>
                  <a:pt x="16764" y="24706"/>
                  <a:pt x="17336" y="24802"/>
                </a:cubicBezTo>
                <a:cubicBezTo>
                  <a:pt x="16383" y="26611"/>
                  <a:pt x="16192" y="26897"/>
                  <a:pt x="15240" y="27373"/>
                </a:cubicBezTo>
                <a:cubicBezTo>
                  <a:pt x="16002" y="27659"/>
                  <a:pt x="15621" y="28612"/>
                  <a:pt x="16669" y="28802"/>
                </a:cubicBezTo>
                <a:cubicBezTo>
                  <a:pt x="15621" y="29755"/>
                  <a:pt x="15430" y="29850"/>
                  <a:pt x="14478" y="29755"/>
                </a:cubicBezTo>
                <a:cubicBezTo>
                  <a:pt x="15144" y="30993"/>
                  <a:pt x="13049" y="31183"/>
                  <a:pt x="12763" y="32041"/>
                </a:cubicBezTo>
                <a:cubicBezTo>
                  <a:pt x="12287" y="31374"/>
                  <a:pt x="11620" y="31088"/>
                  <a:pt x="10858" y="31183"/>
                </a:cubicBezTo>
                <a:cubicBezTo>
                  <a:pt x="10096" y="31755"/>
                  <a:pt x="12287" y="31279"/>
                  <a:pt x="12001" y="32517"/>
                </a:cubicBezTo>
                <a:cubicBezTo>
                  <a:pt x="11430" y="33088"/>
                  <a:pt x="10477" y="32422"/>
                  <a:pt x="9906" y="33088"/>
                </a:cubicBezTo>
                <a:cubicBezTo>
                  <a:pt x="10001" y="33755"/>
                  <a:pt x="11049" y="33946"/>
                  <a:pt x="10573" y="34898"/>
                </a:cubicBezTo>
                <a:cubicBezTo>
                  <a:pt x="7905" y="36613"/>
                  <a:pt x="6382" y="41661"/>
                  <a:pt x="3429" y="41280"/>
                </a:cubicBezTo>
                <a:cubicBezTo>
                  <a:pt x="3143" y="41661"/>
                  <a:pt x="2762" y="42518"/>
                  <a:pt x="2000" y="42994"/>
                </a:cubicBezTo>
                <a:cubicBezTo>
                  <a:pt x="2571" y="42709"/>
                  <a:pt x="3620" y="43185"/>
                  <a:pt x="3714" y="43756"/>
                </a:cubicBezTo>
                <a:cubicBezTo>
                  <a:pt x="3334" y="44518"/>
                  <a:pt x="2762" y="44804"/>
                  <a:pt x="2095" y="44518"/>
                </a:cubicBezTo>
                <a:cubicBezTo>
                  <a:pt x="1905" y="45661"/>
                  <a:pt x="3143" y="44709"/>
                  <a:pt x="3524" y="44804"/>
                </a:cubicBezTo>
                <a:cubicBezTo>
                  <a:pt x="4096" y="45661"/>
                  <a:pt x="3810" y="46328"/>
                  <a:pt x="3620" y="47185"/>
                </a:cubicBezTo>
                <a:cubicBezTo>
                  <a:pt x="5429" y="48043"/>
                  <a:pt x="6762" y="48900"/>
                  <a:pt x="6572" y="51281"/>
                </a:cubicBezTo>
                <a:cubicBezTo>
                  <a:pt x="6191" y="52234"/>
                  <a:pt x="5524" y="51948"/>
                  <a:pt x="4857" y="51662"/>
                </a:cubicBezTo>
                <a:cubicBezTo>
                  <a:pt x="4572" y="51472"/>
                  <a:pt x="4857" y="50900"/>
                  <a:pt x="5143" y="50995"/>
                </a:cubicBezTo>
                <a:cubicBezTo>
                  <a:pt x="5048" y="50329"/>
                  <a:pt x="2762" y="51662"/>
                  <a:pt x="3143" y="52805"/>
                </a:cubicBezTo>
                <a:cubicBezTo>
                  <a:pt x="2286" y="52138"/>
                  <a:pt x="1905" y="53091"/>
                  <a:pt x="1048" y="52615"/>
                </a:cubicBezTo>
                <a:cubicBezTo>
                  <a:pt x="381" y="54139"/>
                  <a:pt x="1905" y="52234"/>
                  <a:pt x="2571" y="53281"/>
                </a:cubicBezTo>
                <a:cubicBezTo>
                  <a:pt x="857" y="53186"/>
                  <a:pt x="2286" y="54329"/>
                  <a:pt x="2571" y="55186"/>
                </a:cubicBezTo>
                <a:cubicBezTo>
                  <a:pt x="2095" y="55948"/>
                  <a:pt x="1048" y="55853"/>
                  <a:pt x="1333" y="56996"/>
                </a:cubicBezTo>
                <a:close/>
                <a:moveTo>
                  <a:pt x="189357" y="56234"/>
                </a:moveTo>
                <a:cubicBezTo>
                  <a:pt x="188214" y="57187"/>
                  <a:pt x="182785" y="54043"/>
                  <a:pt x="182118" y="54139"/>
                </a:cubicBezTo>
                <a:cubicBezTo>
                  <a:pt x="183737" y="53567"/>
                  <a:pt x="188500" y="56996"/>
                  <a:pt x="189357" y="56234"/>
                </a:cubicBezTo>
                <a:close/>
                <a:moveTo>
                  <a:pt x="151543" y="45852"/>
                </a:moveTo>
                <a:cubicBezTo>
                  <a:pt x="150400" y="45852"/>
                  <a:pt x="148876" y="45280"/>
                  <a:pt x="147923" y="44518"/>
                </a:cubicBezTo>
                <a:cubicBezTo>
                  <a:pt x="149257" y="44137"/>
                  <a:pt x="150686" y="45090"/>
                  <a:pt x="151543" y="45852"/>
                </a:cubicBezTo>
                <a:close/>
                <a:moveTo>
                  <a:pt x="144685" y="43852"/>
                </a:moveTo>
                <a:cubicBezTo>
                  <a:pt x="143351" y="43185"/>
                  <a:pt x="142589" y="43566"/>
                  <a:pt x="142208" y="42328"/>
                </a:cubicBezTo>
                <a:cubicBezTo>
                  <a:pt x="143065" y="42709"/>
                  <a:pt x="144970" y="43566"/>
                  <a:pt x="144685" y="43852"/>
                </a:cubicBezTo>
                <a:close/>
                <a:moveTo>
                  <a:pt x="93059" y="26707"/>
                </a:moveTo>
                <a:cubicBezTo>
                  <a:pt x="92107" y="25278"/>
                  <a:pt x="89916" y="26326"/>
                  <a:pt x="89916" y="24802"/>
                </a:cubicBezTo>
                <a:cubicBezTo>
                  <a:pt x="90964" y="25468"/>
                  <a:pt x="93154" y="25278"/>
                  <a:pt x="93059" y="26707"/>
                </a:cubicBezTo>
                <a:close/>
                <a:moveTo>
                  <a:pt x="87820" y="103859"/>
                </a:moveTo>
                <a:cubicBezTo>
                  <a:pt x="87249" y="103097"/>
                  <a:pt x="84963" y="103669"/>
                  <a:pt x="84867" y="102145"/>
                </a:cubicBezTo>
                <a:cubicBezTo>
                  <a:pt x="86487" y="102049"/>
                  <a:pt x="87344" y="102526"/>
                  <a:pt x="87820" y="103859"/>
                </a:cubicBezTo>
                <a:close/>
                <a:moveTo>
                  <a:pt x="86582" y="23563"/>
                </a:moveTo>
                <a:cubicBezTo>
                  <a:pt x="85058" y="22897"/>
                  <a:pt x="83915" y="23278"/>
                  <a:pt x="83058" y="21849"/>
                </a:cubicBezTo>
                <a:cubicBezTo>
                  <a:pt x="84011" y="21849"/>
                  <a:pt x="86296" y="22897"/>
                  <a:pt x="86582" y="23563"/>
                </a:cubicBezTo>
                <a:close/>
                <a:moveTo>
                  <a:pt x="80200" y="101668"/>
                </a:moveTo>
                <a:cubicBezTo>
                  <a:pt x="84011" y="102430"/>
                  <a:pt x="87630" y="105669"/>
                  <a:pt x="90582" y="105193"/>
                </a:cubicBezTo>
                <a:cubicBezTo>
                  <a:pt x="90297" y="104907"/>
                  <a:pt x="89059" y="105097"/>
                  <a:pt x="89345" y="104431"/>
                </a:cubicBezTo>
                <a:cubicBezTo>
                  <a:pt x="92678" y="105955"/>
                  <a:pt x="95155" y="106526"/>
                  <a:pt x="96869" y="108431"/>
                </a:cubicBezTo>
                <a:cubicBezTo>
                  <a:pt x="91535" y="106526"/>
                  <a:pt x="87535" y="105574"/>
                  <a:pt x="83248" y="103192"/>
                </a:cubicBezTo>
                <a:lnTo>
                  <a:pt x="81153" y="102430"/>
                </a:lnTo>
                <a:cubicBezTo>
                  <a:pt x="80581" y="102335"/>
                  <a:pt x="78771" y="101383"/>
                  <a:pt x="80200" y="101668"/>
                </a:cubicBezTo>
                <a:close/>
                <a:moveTo>
                  <a:pt x="78867" y="99668"/>
                </a:moveTo>
                <a:cubicBezTo>
                  <a:pt x="77724" y="99859"/>
                  <a:pt x="76581" y="99097"/>
                  <a:pt x="75914" y="98620"/>
                </a:cubicBezTo>
                <a:cubicBezTo>
                  <a:pt x="77438" y="98620"/>
                  <a:pt x="78200" y="99287"/>
                  <a:pt x="78867" y="99668"/>
                </a:cubicBezTo>
                <a:close/>
                <a:moveTo>
                  <a:pt x="54102" y="9847"/>
                </a:moveTo>
                <a:cubicBezTo>
                  <a:pt x="56769" y="11276"/>
                  <a:pt x="58102" y="11181"/>
                  <a:pt x="58769" y="13372"/>
                </a:cubicBezTo>
                <a:cubicBezTo>
                  <a:pt x="59626" y="12895"/>
                  <a:pt x="60960" y="13276"/>
                  <a:pt x="61436" y="14419"/>
                </a:cubicBezTo>
                <a:cubicBezTo>
                  <a:pt x="58960" y="14515"/>
                  <a:pt x="57435" y="11752"/>
                  <a:pt x="56864" y="13276"/>
                </a:cubicBezTo>
                <a:cubicBezTo>
                  <a:pt x="56007" y="13181"/>
                  <a:pt x="56102" y="12610"/>
                  <a:pt x="55530" y="12324"/>
                </a:cubicBezTo>
                <a:cubicBezTo>
                  <a:pt x="52197" y="10705"/>
                  <a:pt x="55245" y="12038"/>
                  <a:pt x="56769" y="12038"/>
                </a:cubicBezTo>
                <a:cubicBezTo>
                  <a:pt x="56483" y="11276"/>
                  <a:pt x="53816" y="12038"/>
                  <a:pt x="54102" y="9847"/>
                </a:cubicBezTo>
                <a:close/>
                <a:moveTo>
                  <a:pt x="26861" y="7085"/>
                </a:moveTo>
                <a:cubicBezTo>
                  <a:pt x="28098" y="5371"/>
                  <a:pt x="30861" y="6037"/>
                  <a:pt x="31813" y="6228"/>
                </a:cubicBezTo>
                <a:cubicBezTo>
                  <a:pt x="29718" y="6990"/>
                  <a:pt x="28860" y="6799"/>
                  <a:pt x="26861" y="7085"/>
                </a:cubicBezTo>
                <a:close/>
                <a:moveTo>
                  <a:pt x="28670" y="8704"/>
                </a:moveTo>
                <a:cubicBezTo>
                  <a:pt x="28480" y="8704"/>
                  <a:pt x="28384" y="8609"/>
                  <a:pt x="28289" y="8895"/>
                </a:cubicBezTo>
                <a:cubicBezTo>
                  <a:pt x="28480" y="9085"/>
                  <a:pt x="28765" y="9085"/>
                  <a:pt x="28575" y="9466"/>
                </a:cubicBezTo>
                <a:cubicBezTo>
                  <a:pt x="28004" y="8609"/>
                  <a:pt x="26955" y="10324"/>
                  <a:pt x="27051" y="9085"/>
                </a:cubicBezTo>
                <a:cubicBezTo>
                  <a:pt x="27432" y="9085"/>
                  <a:pt x="28670" y="7466"/>
                  <a:pt x="28670" y="8704"/>
                </a:cubicBezTo>
                <a:close/>
                <a:moveTo>
                  <a:pt x="5239" y="46709"/>
                </a:moveTo>
                <a:cubicBezTo>
                  <a:pt x="4953" y="46519"/>
                  <a:pt x="4763" y="47185"/>
                  <a:pt x="4476" y="47090"/>
                </a:cubicBezTo>
                <a:cubicBezTo>
                  <a:pt x="4096" y="45471"/>
                  <a:pt x="4857" y="46233"/>
                  <a:pt x="5334" y="45185"/>
                </a:cubicBezTo>
                <a:cubicBezTo>
                  <a:pt x="5048" y="45852"/>
                  <a:pt x="5810" y="45947"/>
                  <a:pt x="5239" y="46709"/>
                </a:cubicBezTo>
                <a:close/>
                <a:moveTo>
                  <a:pt x="8667" y="43280"/>
                </a:moveTo>
                <a:cubicBezTo>
                  <a:pt x="8477" y="43280"/>
                  <a:pt x="8287" y="43375"/>
                  <a:pt x="8096" y="43756"/>
                </a:cubicBezTo>
                <a:lnTo>
                  <a:pt x="6858" y="43185"/>
                </a:lnTo>
                <a:cubicBezTo>
                  <a:pt x="7144" y="42328"/>
                  <a:pt x="8763" y="42804"/>
                  <a:pt x="8667" y="43280"/>
                </a:cubicBezTo>
                <a:close/>
                <a:moveTo>
                  <a:pt x="6001" y="43185"/>
                </a:moveTo>
                <a:cubicBezTo>
                  <a:pt x="6858" y="43471"/>
                  <a:pt x="7048" y="44137"/>
                  <a:pt x="6667" y="44995"/>
                </a:cubicBezTo>
                <a:cubicBezTo>
                  <a:pt x="6096" y="44614"/>
                  <a:pt x="5619" y="44137"/>
                  <a:pt x="6001" y="43185"/>
                </a:cubicBezTo>
                <a:close/>
              </a:path>
            </a:pathLst>
          </a:custGeom>
          <a:solidFill>
            <a:srgbClr val="237E85"/>
          </a:solidFill>
          <a:ln w="9525" cap="flat">
            <a:noFill/>
            <a:prstDash val="solid"/>
            <a:miter/>
          </a:ln>
        </p:spPr>
        <p:txBody>
          <a:bodyPr rtlCol="0" anchor="ctr"/>
          <a:lstStyle/>
          <a:p>
            <a:endParaRPr lang="en-US"/>
          </a:p>
        </p:txBody>
      </p:sp>
      <p:sp>
        <p:nvSpPr>
          <p:cNvPr id="1212" name="צורה חופשית: צורה 1185">
            <a:extLst>
              <a:ext uri="{FF2B5EF4-FFF2-40B4-BE49-F238E27FC236}">
                <a16:creationId xmlns:a16="http://schemas.microsoft.com/office/drawing/2014/main" id="{FF71F99E-7EFD-4E78-AD44-6ECADEE6FF33}"/>
              </a:ext>
            </a:extLst>
          </p:cNvPr>
          <p:cNvSpPr/>
          <p:nvPr userDrawn="1"/>
        </p:nvSpPr>
        <p:spPr>
          <a:xfrm>
            <a:off x="5191383" y="452246"/>
            <a:ext cx="5361" cy="3758"/>
          </a:xfrm>
          <a:custGeom>
            <a:avLst/>
            <a:gdLst>
              <a:gd name="connsiteX0" fmla="*/ 5362 w 5361"/>
              <a:gd name="connsiteY0" fmla="*/ 2572 h 3758"/>
              <a:gd name="connsiteX1" fmla="*/ 28 w 5361"/>
              <a:gd name="connsiteY1" fmla="*/ 0 h 3758"/>
              <a:gd name="connsiteX2" fmla="*/ 1932 w 5361"/>
              <a:gd name="connsiteY2" fmla="*/ 1619 h 3758"/>
              <a:gd name="connsiteX3" fmla="*/ 694 w 5361"/>
              <a:gd name="connsiteY3" fmla="*/ 3143 h 3758"/>
              <a:gd name="connsiteX4" fmla="*/ 3552 w 5361"/>
              <a:gd name="connsiteY4" fmla="*/ 3524 h 3758"/>
              <a:gd name="connsiteX5" fmla="*/ 2409 w 5361"/>
              <a:gd name="connsiteY5" fmla="*/ 2857 h 3758"/>
              <a:gd name="connsiteX6" fmla="*/ 5362 w 5361"/>
              <a:gd name="connsiteY6" fmla="*/ 2572 h 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1" h="3758">
                <a:moveTo>
                  <a:pt x="5362" y="2572"/>
                </a:moveTo>
                <a:cubicBezTo>
                  <a:pt x="3838" y="1429"/>
                  <a:pt x="2314" y="1333"/>
                  <a:pt x="28" y="0"/>
                </a:cubicBezTo>
                <a:cubicBezTo>
                  <a:pt x="-258" y="1333"/>
                  <a:pt x="1742" y="762"/>
                  <a:pt x="1932" y="1619"/>
                </a:cubicBezTo>
                <a:cubicBezTo>
                  <a:pt x="599" y="2572"/>
                  <a:pt x="-67" y="1905"/>
                  <a:pt x="694" y="3143"/>
                </a:cubicBezTo>
                <a:cubicBezTo>
                  <a:pt x="1361" y="2572"/>
                  <a:pt x="2504" y="4381"/>
                  <a:pt x="3552" y="3524"/>
                </a:cubicBezTo>
                <a:cubicBezTo>
                  <a:pt x="3838" y="2762"/>
                  <a:pt x="2695" y="3143"/>
                  <a:pt x="2409" y="2857"/>
                </a:cubicBezTo>
                <a:cubicBezTo>
                  <a:pt x="3171" y="1715"/>
                  <a:pt x="4218" y="3334"/>
                  <a:pt x="5362" y="2572"/>
                </a:cubicBezTo>
                <a:close/>
              </a:path>
            </a:pathLst>
          </a:custGeom>
          <a:solidFill>
            <a:srgbClr val="237E85"/>
          </a:solidFill>
          <a:ln w="9525" cap="flat">
            <a:noFill/>
            <a:prstDash val="solid"/>
            <a:miter/>
          </a:ln>
        </p:spPr>
        <p:txBody>
          <a:bodyPr rtlCol="0" anchor="ctr"/>
          <a:lstStyle/>
          <a:p>
            <a:endParaRPr lang="en-US"/>
          </a:p>
        </p:txBody>
      </p:sp>
      <p:sp>
        <p:nvSpPr>
          <p:cNvPr id="1213" name="צורה חופשית: צורה 1186">
            <a:extLst>
              <a:ext uri="{FF2B5EF4-FFF2-40B4-BE49-F238E27FC236}">
                <a16:creationId xmlns:a16="http://schemas.microsoft.com/office/drawing/2014/main" id="{7EF2F239-2E4D-48D9-A140-B470421BFB29}"/>
              </a:ext>
            </a:extLst>
          </p:cNvPr>
          <p:cNvSpPr/>
          <p:nvPr userDrawn="1"/>
        </p:nvSpPr>
        <p:spPr>
          <a:xfrm>
            <a:off x="5095017" y="504348"/>
            <a:ext cx="2762" cy="1428"/>
          </a:xfrm>
          <a:custGeom>
            <a:avLst/>
            <a:gdLst>
              <a:gd name="connsiteX0" fmla="*/ 2763 w 2762"/>
              <a:gd name="connsiteY0" fmla="*/ 1429 h 1428"/>
              <a:gd name="connsiteX1" fmla="*/ 0 w 2762"/>
              <a:gd name="connsiteY1" fmla="*/ 0 h 1428"/>
              <a:gd name="connsiteX2" fmla="*/ 2763 w 2762"/>
              <a:gd name="connsiteY2" fmla="*/ 1429 h 1428"/>
            </a:gdLst>
            <a:ahLst/>
            <a:cxnLst>
              <a:cxn ang="0">
                <a:pos x="connsiteX0" y="connsiteY0"/>
              </a:cxn>
              <a:cxn ang="0">
                <a:pos x="connsiteX1" y="connsiteY1"/>
              </a:cxn>
              <a:cxn ang="0">
                <a:pos x="connsiteX2" y="connsiteY2"/>
              </a:cxn>
            </a:cxnLst>
            <a:rect l="l" t="t" r="r" b="b"/>
            <a:pathLst>
              <a:path w="2762" h="1428">
                <a:moveTo>
                  <a:pt x="2763" y="1429"/>
                </a:moveTo>
                <a:cubicBezTo>
                  <a:pt x="2286" y="191"/>
                  <a:pt x="1238" y="286"/>
                  <a:pt x="0" y="0"/>
                </a:cubicBezTo>
                <a:cubicBezTo>
                  <a:pt x="191" y="857"/>
                  <a:pt x="2000" y="857"/>
                  <a:pt x="2763" y="1429"/>
                </a:cubicBezTo>
                <a:close/>
              </a:path>
            </a:pathLst>
          </a:custGeom>
          <a:solidFill>
            <a:srgbClr val="237E85"/>
          </a:solidFill>
          <a:ln w="9525" cap="flat">
            <a:noFill/>
            <a:prstDash val="solid"/>
            <a:miter/>
          </a:ln>
        </p:spPr>
        <p:txBody>
          <a:bodyPr rtlCol="0" anchor="ctr"/>
          <a:lstStyle/>
          <a:p>
            <a:endParaRPr lang="en-US"/>
          </a:p>
        </p:txBody>
      </p:sp>
      <p:sp>
        <p:nvSpPr>
          <p:cNvPr id="1214" name="צורה חופשית: צורה 1187">
            <a:extLst>
              <a:ext uri="{FF2B5EF4-FFF2-40B4-BE49-F238E27FC236}">
                <a16:creationId xmlns:a16="http://schemas.microsoft.com/office/drawing/2014/main" id="{7AF01312-48BF-430D-B9D5-A37751E2BA02}"/>
              </a:ext>
            </a:extLst>
          </p:cNvPr>
          <p:cNvSpPr/>
          <p:nvPr userDrawn="1"/>
        </p:nvSpPr>
        <p:spPr>
          <a:xfrm>
            <a:off x="5235606" y="468534"/>
            <a:ext cx="571" cy="95"/>
          </a:xfrm>
          <a:custGeom>
            <a:avLst/>
            <a:gdLst>
              <a:gd name="connsiteX0" fmla="*/ 0 w 571"/>
              <a:gd name="connsiteY0" fmla="*/ 0 h 95"/>
              <a:gd name="connsiteX1" fmla="*/ 571 w 571"/>
              <a:gd name="connsiteY1" fmla="*/ 95 h 95"/>
              <a:gd name="connsiteX2" fmla="*/ 0 w 571"/>
              <a:gd name="connsiteY2" fmla="*/ 0 h 95"/>
            </a:gdLst>
            <a:ahLst/>
            <a:cxnLst>
              <a:cxn ang="0">
                <a:pos x="connsiteX0" y="connsiteY0"/>
              </a:cxn>
              <a:cxn ang="0">
                <a:pos x="connsiteX1" y="connsiteY1"/>
              </a:cxn>
              <a:cxn ang="0">
                <a:pos x="connsiteX2" y="connsiteY2"/>
              </a:cxn>
            </a:cxnLst>
            <a:rect l="l" t="t" r="r" b="b"/>
            <a:pathLst>
              <a:path w="571" h="95">
                <a:moveTo>
                  <a:pt x="0" y="0"/>
                </a:moveTo>
                <a:cubicBezTo>
                  <a:pt x="191" y="95"/>
                  <a:pt x="381" y="95"/>
                  <a:pt x="571" y="95"/>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215" name="צורה חופשית: צורה 1188">
            <a:extLst>
              <a:ext uri="{FF2B5EF4-FFF2-40B4-BE49-F238E27FC236}">
                <a16:creationId xmlns:a16="http://schemas.microsoft.com/office/drawing/2014/main" id="{876BC408-5FF3-45C2-B922-76419DB33EE0}"/>
              </a:ext>
            </a:extLst>
          </p:cNvPr>
          <p:cNvSpPr/>
          <p:nvPr userDrawn="1"/>
        </p:nvSpPr>
        <p:spPr>
          <a:xfrm>
            <a:off x="5040820" y="472381"/>
            <a:ext cx="1333" cy="2915"/>
          </a:xfrm>
          <a:custGeom>
            <a:avLst/>
            <a:gdLst>
              <a:gd name="connsiteX0" fmla="*/ 1334 w 1333"/>
              <a:gd name="connsiteY0" fmla="*/ 58 h 2915"/>
              <a:gd name="connsiteX1" fmla="*/ 0 w 1333"/>
              <a:gd name="connsiteY1" fmla="*/ 2916 h 2915"/>
              <a:gd name="connsiteX2" fmla="*/ 1334 w 1333"/>
              <a:gd name="connsiteY2" fmla="*/ 58 h 2915"/>
            </a:gdLst>
            <a:ahLst/>
            <a:cxnLst>
              <a:cxn ang="0">
                <a:pos x="connsiteX0" y="connsiteY0"/>
              </a:cxn>
              <a:cxn ang="0">
                <a:pos x="connsiteX1" y="connsiteY1"/>
              </a:cxn>
              <a:cxn ang="0">
                <a:pos x="connsiteX2" y="connsiteY2"/>
              </a:cxn>
            </a:cxnLst>
            <a:rect l="l" t="t" r="r" b="b"/>
            <a:pathLst>
              <a:path w="1333" h="2915">
                <a:moveTo>
                  <a:pt x="1334" y="58"/>
                </a:moveTo>
                <a:cubicBezTo>
                  <a:pt x="286" y="-418"/>
                  <a:pt x="477" y="2154"/>
                  <a:pt x="0" y="2916"/>
                </a:cubicBezTo>
                <a:cubicBezTo>
                  <a:pt x="1429" y="2916"/>
                  <a:pt x="95" y="1487"/>
                  <a:pt x="1334" y="58"/>
                </a:cubicBezTo>
                <a:close/>
              </a:path>
            </a:pathLst>
          </a:custGeom>
          <a:solidFill>
            <a:srgbClr val="237E85"/>
          </a:solidFill>
          <a:ln w="9525" cap="flat">
            <a:noFill/>
            <a:prstDash val="solid"/>
            <a:miter/>
          </a:ln>
        </p:spPr>
        <p:txBody>
          <a:bodyPr rtlCol="0" anchor="ctr"/>
          <a:lstStyle/>
          <a:p>
            <a:endParaRPr lang="en-US"/>
          </a:p>
        </p:txBody>
      </p:sp>
      <p:sp>
        <p:nvSpPr>
          <p:cNvPr id="1216" name="צורה חופשית: צורה 1189">
            <a:extLst>
              <a:ext uri="{FF2B5EF4-FFF2-40B4-BE49-F238E27FC236}">
                <a16:creationId xmlns:a16="http://schemas.microsoft.com/office/drawing/2014/main" id="{447445AC-EC5F-454A-BAAC-97F0B173B37D}"/>
              </a:ext>
            </a:extLst>
          </p:cNvPr>
          <p:cNvSpPr/>
          <p:nvPr userDrawn="1"/>
        </p:nvSpPr>
        <p:spPr>
          <a:xfrm>
            <a:off x="5139404" y="523970"/>
            <a:ext cx="5619" cy="1809"/>
          </a:xfrm>
          <a:custGeom>
            <a:avLst/>
            <a:gdLst>
              <a:gd name="connsiteX0" fmla="*/ 5619 w 5619"/>
              <a:gd name="connsiteY0" fmla="*/ 1810 h 1809"/>
              <a:gd name="connsiteX1" fmla="*/ 0 w 5619"/>
              <a:gd name="connsiteY1" fmla="*/ 0 h 1809"/>
              <a:gd name="connsiteX2" fmla="*/ 5619 w 5619"/>
              <a:gd name="connsiteY2" fmla="*/ 1810 h 1809"/>
            </a:gdLst>
            <a:ahLst/>
            <a:cxnLst>
              <a:cxn ang="0">
                <a:pos x="connsiteX0" y="connsiteY0"/>
              </a:cxn>
              <a:cxn ang="0">
                <a:pos x="connsiteX1" y="connsiteY1"/>
              </a:cxn>
              <a:cxn ang="0">
                <a:pos x="connsiteX2" y="connsiteY2"/>
              </a:cxn>
            </a:cxnLst>
            <a:rect l="l" t="t" r="r" b="b"/>
            <a:pathLst>
              <a:path w="5619" h="1809">
                <a:moveTo>
                  <a:pt x="5619" y="1810"/>
                </a:moveTo>
                <a:cubicBezTo>
                  <a:pt x="4476" y="-95"/>
                  <a:pt x="2572" y="286"/>
                  <a:pt x="0" y="0"/>
                </a:cubicBezTo>
                <a:cubicBezTo>
                  <a:pt x="285" y="1143"/>
                  <a:pt x="3905" y="953"/>
                  <a:pt x="5619" y="1810"/>
                </a:cubicBezTo>
                <a:close/>
              </a:path>
            </a:pathLst>
          </a:custGeom>
          <a:solidFill>
            <a:srgbClr val="237E85"/>
          </a:solidFill>
          <a:ln w="9525" cap="flat">
            <a:noFill/>
            <a:prstDash val="solid"/>
            <a:miter/>
          </a:ln>
        </p:spPr>
        <p:txBody>
          <a:bodyPr rtlCol="0" anchor="ctr"/>
          <a:lstStyle/>
          <a:p>
            <a:endParaRPr lang="en-US"/>
          </a:p>
        </p:txBody>
      </p:sp>
      <p:sp>
        <p:nvSpPr>
          <p:cNvPr id="1217" name="צורה חופשית: צורה 1190">
            <a:extLst>
              <a:ext uri="{FF2B5EF4-FFF2-40B4-BE49-F238E27FC236}">
                <a16:creationId xmlns:a16="http://schemas.microsoft.com/office/drawing/2014/main" id="{FFCE5A95-FBF9-4ACC-A9E2-BB80A3146847}"/>
              </a:ext>
            </a:extLst>
          </p:cNvPr>
          <p:cNvSpPr/>
          <p:nvPr userDrawn="1"/>
        </p:nvSpPr>
        <p:spPr>
          <a:xfrm>
            <a:off x="5108137" y="268985"/>
            <a:ext cx="2215" cy="1428"/>
          </a:xfrm>
          <a:custGeom>
            <a:avLst/>
            <a:gdLst>
              <a:gd name="connsiteX0" fmla="*/ 2215 w 2215"/>
              <a:gd name="connsiteY0" fmla="*/ 1429 h 1428"/>
              <a:gd name="connsiteX1" fmla="*/ 310 w 2215"/>
              <a:gd name="connsiteY1" fmla="*/ 0 h 1428"/>
              <a:gd name="connsiteX2" fmla="*/ 786 w 2215"/>
              <a:gd name="connsiteY2" fmla="*/ 953 h 1428"/>
              <a:gd name="connsiteX3" fmla="*/ 2215 w 2215"/>
              <a:gd name="connsiteY3" fmla="*/ 1429 h 1428"/>
            </a:gdLst>
            <a:ahLst/>
            <a:cxnLst>
              <a:cxn ang="0">
                <a:pos x="connsiteX0" y="connsiteY0"/>
              </a:cxn>
              <a:cxn ang="0">
                <a:pos x="connsiteX1" y="connsiteY1"/>
              </a:cxn>
              <a:cxn ang="0">
                <a:pos x="connsiteX2" y="connsiteY2"/>
              </a:cxn>
              <a:cxn ang="0">
                <a:pos x="connsiteX3" y="connsiteY3"/>
              </a:cxn>
            </a:cxnLst>
            <a:rect l="l" t="t" r="r" b="b"/>
            <a:pathLst>
              <a:path w="2215" h="1428">
                <a:moveTo>
                  <a:pt x="2215" y="1429"/>
                </a:moveTo>
                <a:cubicBezTo>
                  <a:pt x="2025" y="667"/>
                  <a:pt x="1262" y="286"/>
                  <a:pt x="310" y="0"/>
                </a:cubicBezTo>
                <a:cubicBezTo>
                  <a:pt x="-928" y="191"/>
                  <a:pt x="2025" y="667"/>
                  <a:pt x="786" y="953"/>
                </a:cubicBezTo>
                <a:cubicBezTo>
                  <a:pt x="691" y="1905"/>
                  <a:pt x="1739" y="667"/>
                  <a:pt x="2215" y="1429"/>
                </a:cubicBezTo>
                <a:close/>
              </a:path>
            </a:pathLst>
          </a:custGeom>
          <a:solidFill>
            <a:srgbClr val="237E85"/>
          </a:solidFill>
          <a:ln w="9525" cap="flat">
            <a:noFill/>
            <a:prstDash val="solid"/>
            <a:miter/>
          </a:ln>
        </p:spPr>
        <p:txBody>
          <a:bodyPr rtlCol="0" anchor="ctr"/>
          <a:lstStyle/>
          <a:p>
            <a:endParaRPr lang="en-US"/>
          </a:p>
        </p:txBody>
      </p:sp>
      <p:sp>
        <p:nvSpPr>
          <p:cNvPr id="1218" name="צורה חופשית: צורה 1191">
            <a:extLst>
              <a:ext uri="{FF2B5EF4-FFF2-40B4-BE49-F238E27FC236}">
                <a16:creationId xmlns:a16="http://schemas.microsoft.com/office/drawing/2014/main" id="{7C2EDB4E-97E1-4DC1-BB95-5849079CDC83}"/>
              </a:ext>
            </a:extLst>
          </p:cNvPr>
          <p:cNvSpPr/>
          <p:nvPr userDrawn="1"/>
        </p:nvSpPr>
        <p:spPr>
          <a:xfrm>
            <a:off x="5140522" y="279654"/>
            <a:ext cx="5877" cy="2528"/>
          </a:xfrm>
          <a:custGeom>
            <a:avLst/>
            <a:gdLst>
              <a:gd name="connsiteX0" fmla="*/ 2311 w 5877"/>
              <a:gd name="connsiteY0" fmla="*/ 1143 h 2528"/>
              <a:gd name="connsiteX1" fmla="*/ 5835 w 5877"/>
              <a:gd name="connsiteY1" fmla="*/ 2477 h 2528"/>
              <a:gd name="connsiteX2" fmla="*/ 5835 w 5877"/>
              <a:gd name="connsiteY2" fmla="*/ 952 h 2528"/>
              <a:gd name="connsiteX3" fmla="*/ 216 w 5877"/>
              <a:gd name="connsiteY3" fmla="*/ 0 h 2528"/>
              <a:gd name="connsiteX4" fmla="*/ 2311 w 5877"/>
              <a:gd name="connsiteY4" fmla="*/ 1143 h 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7" h="2528">
                <a:moveTo>
                  <a:pt x="2311" y="1143"/>
                </a:moveTo>
                <a:cubicBezTo>
                  <a:pt x="3740" y="1810"/>
                  <a:pt x="4978" y="2762"/>
                  <a:pt x="5835" y="2477"/>
                </a:cubicBezTo>
                <a:cubicBezTo>
                  <a:pt x="5931" y="1905"/>
                  <a:pt x="5835" y="1524"/>
                  <a:pt x="5835" y="952"/>
                </a:cubicBezTo>
                <a:cubicBezTo>
                  <a:pt x="4121" y="1619"/>
                  <a:pt x="2692" y="952"/>
                  <a:pt x="216" y="0"/>
                </a:cubicBezTo>
                <a:cubicBezTo>
                  <a:pt x="-737" y="381"/>
                  <a:pt x="1740" y="857"/>
                  <a:pt x="2311" y="1143"/>
                </a:cubicBezTo>
                <a:close/>
              </a:path>
            </a:pathLst>
          </a:custGeom>
          <a:solidFill>
            <a:srgbClr val="237E85"/>
          </a:solidFill>
          <a:ln w="9525" cap="flat">
            <a:noFill/>
            <a:prstDash val="solid"/>
            <a:miter/>
          </a:ln>
        </p:spPr>
        <p:txBody>
          <a:bodyPr rtlCol="0" anchor="ctr"/>
          <a:lstStyle/>
          <a:p>
            <a:endParaRPr lang="en-US"/>
          </a:p>
        </p:txBody>
      </p:sp>
      <p:sp>
        <p:nvSpPr>
          <p:cNvPr id="1219" name="צורה חופשית: צורה 1192">
            <a:extLst>
              <a:ext uri="{FF2B5EF4-FFF2-40B4-BE49-F238E27FC236}">
                <a16:creationId xmlns:a16="http://schemas.microsoft.com/office/drawing/2014/main" id="{09786555-9A8F-4EEE-ADFB-E4975FC1ED62}"/>
              </a:ext>
            </a:extLst>
          </p:cNvPr>
          <p:cNvSpPr/>
          <p:nvPr userDrawn="1"/>
        </p:nvSpPr>
        <p:spPr>
          <a:xfrm>
            <a:off x="5126831" y="270891"/>
            <a:ext cx="5986" cy="2857"/>
          </a:xfrm>
          <a:custGeom>
            <a:avLst/>
            <a:gdLst>
              <a:gd name="connsiteX0" fmla="*/ 0 w 5986"/>
              <a:gd name="connsiteY0" fmla="*/ 0 h 2857"/>
              <a:gd name="connsiteX1" fmla="*/ 5905 w 5986"/>
              <a:gd name="connsiteY1" fmla="*/ 2857 h 2857"/>
              <a:gd name="connsiteX2" fmla="*/ 1429 w 5986"/>
              <a:gd name="connsiteY2" fmla="*/ 476 h 2857"/>
              <a:gd name="connsiteX3" fmla="*/ 0 w 5986"/>
              <a:gd name="connsiteY3" fmla="*/ 0 h 2857"/>
            </a:gdLst>
            <a:ahLst/>
            <a:cxnLst>
              <a:cxn ang="0">
                <a:pos x="connsiteX0" y="connsiteY0"/>
              </a:cxn>
              <a:cxn ang="0">
                <a:pos x="connsiteX1" y="connsiteY1"/>
              </a:cxn>
              <a:cxn ang="0">
                <a:pos x="connsiteX2" y="connsiteY2"/>
              </a:cxn>
              <a:cxn ang="0">
                <a:pos x="connsiteX3" y="connsiteY3"/>
              </a:cxn>
            </a:cxnLst>
            <a:rect l="l" t="t" r="r" b="b"/>
            <a:pathLst>
              <a:path w="5986" h="2857">
                <a:moveTo>
                  <a:pt x="0" y="0"/>
                </a:moveTo>
                <a:cubicBezTo>
                  <a:pt x="2191" y="1715"/>
                  <a:pt x="4572" y="2000"/>
                  <a:pt x="5905" y="2857"/>
                </a:cubicBezTo>
                <a:cubicBezTo>
                  <a:pt x="6668" y="1619"/>
                  <a:pt x="1810" y="857"/>
                  <a:pt x="1429" y="476"/>
                </a:cubicBezTo>
                <a:lnTo>
                  <a:pt x="0" y="0"/>
                </a:lnTo>
                <a:close/>
              </a:path>
            </a:pathLst>
          </a:custGeom>
          <a:solidFill>
            <a:srgbClr val="237E85"/>
          </a:solidFill>
          <a:ln w="9525" cap="flat">
            <a:noFill/>
            <a:prstDash val="solid"/>
            <a:miter/>
          </a:ln>
        </p:spPr>
        <p:txBody>
          <a:bodyPr rtlCol="0" anchor="ctr"/>
          <a:lstStyle/>
          <a:p>
            <a:endParaRPr lang="en-US"/>
          </a:p>
        </p:txBody>
      </p:sp>
      <p:sp>
        <p:nvSpPr>
          <p:cNvPr id="1220" name="צורה חופשית: צורה 1193">
            <a:extLst>
              <a:ext uri="{FF2B5EF4-FFF2-40B4-BE49-F238E27FC236}">
                <a16:creationId xmlns:a16="http://schemas.microsoft.com/office/drawing/2014/main" id="{D00286C9-896F-4DEA-84FB-3D95177CBF11}"/>
              </a:ext>
            </a:extLst>
          </p:cNvPr>
          <p:cNvSpPr/>
          <p:nvPr userDrawn="1"/>
        </p:nvSpPr>
        <p:spPr>
          <a:xfrm>
            <a:off x="5091955" y="258880"/>
            <a:ext cx="2300" cy="1342"/>
          </a:xfrm>
          <a:custGeom>
            <a:avLst/>
            <a:gdLst>
              <a:gd name="connsiteX0" fmla="*/ 1348 w 2300"/>
              <a:gd name="connsiteY0" fmla="*/ 1342 h 1342"/>
              <a:gd name="connsiteX1" fmla="*/ 2301 w 2300"/>
              <a:gd name="connsiteY1" fmla="*/ 199 h 1342"/>
              <a:gd name="connsiteX2" fmla="*/ 15 w 2300"/>
              <a:gd name="connsiteY2" fmla="*/ 580 h 1342"/>
              <a:gd name="connsiteX3" fmla="*/ 1348 w 2300"/>
              <a:gd name="connsiteY3" fmla="*/ 1342 h 1342"/>
            </a:gdLst>
            <a:ahLst/>
            <a:cxnLst>
              <a:cxn ang="0">
                <a:pos x="connsiteX0" y="connsiteY0"/>
              </a:cxn>
              <a:cxn ang="0">
                <a:pos x="connsiteX1" y="connsiteY1"/>
              </a:cxn>
              <a:cxn ang="0">
                <a:pos x="connsiteX2" y="connsiteY2"/>
              </a:cxn>
              <a:cxn ang="0">
                <a:pos x="connsiteX3" y="connsiteY3"/>
              </a:cxn>
            </a:cxnLst>
            <a:rect l="l" t="t" r="r" b="b"/>
            <a:pathLst>
              <a:path w="2300" h="1342">
                <a:moveTo>
                  <a:pt x="1348" y="1342"/>
                </a:moveTo>
                <a:cubicBezTo>
                  <a:pt x="2110" y="1247"/>
                  <a:pt x="1253" y="-87"/>
                  <a:pt x="2301" y="199"/>
                </a:cubicBezTo>
                <a:cubicBezTo>
                  <a:pt x="2110" y="-468"/>
                  <a:pt x="776" y="771"/>
                  <a:pt x="15" y="580"/>
                </a:cubicBezTo>
                <a:cubicBezTo>
                  <a:pt x="-176" y="1723"/>
                  <a:pt x="1539" y="9"/>
                  <a:pt x="1348" y="1342"/>
                </a:cubicBezTo>
                <a:close/>
              </a:path>
            </a:pathLst>
          </a:custGeom>
          <a:solidFill>
            <a:srgbClr val="237E85"/>
          </a:solidFill>
          <a:ln w="9525" cap="flat">
            <a:noFill/>
            <a:prstDash val="solid"/>
            <a:miter/>
          </a:ln>
        </p:spPr>
        <p:txBody>
          <a:bodyPr rtlCol="0" anchor="ctr"/>
          <a:lstStyle/>
          <a:p>
            <a:endParaRPr lang="en-US"/>
          </a:p>
        </p:txBody>
      </p:sp>
      <p:sp>
        <p:nvSpPr>
          <p:cNvPr id="1221" name="צורה חופשית: צורה 1194">
            <a:extLst>
              <a:ext uri="{FF2B5EF4-FFF2-40B4-BE49-F238E27FC236}">
                <a16:creationId xmlns:a16="http://schemas.microsoft.com/office/drawing/2014/main" id="{24594E87-B83C-4EA3-911E-57ECAE970C16}"/>
              </a:ext>
            </a:extLst>
          </p:cNvPr>
          <p:cNvSpPr/>
          <p:nvPr userDrawn="1"/>
        </p:nvSpPr>
        <p:spPr>
          <a:xfrm>
            <a:off x="5086676" y="262985"/>
            <a:ext cx="2435" cy="1809"/>
          </a:xfrm>
          <a:custGeom>
            <a:avLst/>
            <a:gdLst>
              <a:gd name="connsiteX0" fmla="*/ 2435 w 2435"/>
              <a:gd name="connsiteY0" fmla="*/ 1810 h 1809"/>
              <a:gd name="connsiteX1" fmla="*/ 340 w 2435"/>
              <a:gd name="connsiteY1" fmla="*/ 0 h 1809"/>
              <a:gd name="connsiteX2" fmla="*/ 2435 w 2435"/>
              <a:gd name="connsiteY2" fmla="*/ 1810 h 1809"/>
            </a:gdLst>
            <a:ahLst/>
            <a:cxnLst>
              <a:cxn ang="0">
                <a:pos x="connsiteX0" y="connsiteY0"/>
              </a:cxn>
              <a:cxn ang="0">
                <a:pos x="connsiteX1" y="connsiteY1"/>
              </a:cxn>
              <a:cxn ang="0">
                <a:pos x="connsiteX2" y="connsiteY2"/>
              </a:cxn>
            </a:cxnLst>
            <a:rect l="l" t="t" r="r" b="b"/>
            <a:pathLst>
              <a:path w="2435" h="1809">
                <a:moveTo>
                  <a:pt x="2435" y="1810"/>
                </a:moveTo>
                <a:cubicBezTo>
                  <a:pt x="2150" y="857"/>
                  <a:pt x="816" y="190"/>
                  <a:pt x="340" y="0"/>
                </a:cubicBezTo>
                <a:cubicBezTo>
                  <a:pt x="-898" y="1048"/>
                  <a:pt x="1578" y="1429"/>
                  <a:pt x="2435" y="1810"/>
                </a:cubicBezTo>
                <a:close/>
              </a:path>
            </a:pathLst>
          </a:custGeom>
          <a:solidFill>
            <a:srgbClr val="237E85"/>
          </a:solidFill>
          <a:ln w="9525" cap="flat">
            <a:noFill/>
            <a:prstDash val="solid"/>
            <a:miter/>
          </a:ln>
        </p:spPr>
        <p:txBody>
          <a:bodyPr rtlCol="0" anchor="ctr"/>
          <a:lstStyle/>
          <a:p>
            <a:endParaRPr lang="en-US"/>
          </a:p>
        </p:txBody>
      </p:sp>
      <p:sp>
        <p:nvSpPr>
          <p:cNvPr id="1222" name="צורה חופשית: צורה 1195">
            <a:extLst>
              <a:ext uri="{FF2B5EF4-FFF2-40B4-BE49-F238E27FC236}">
                <a16:creationId xmlns:a16="http://schemas.microsoft.com/office/drawing/2014/main" id="{1215917E-9189-4686-ADD4-C8A2D8FEFA80}"/>
              </a:ext>
            </a:extLst>
          </p:cNvPr>
          <p:cNvSpPr/>
          <p:nvPr userDrawn="1"/>
        </p:nvSpPr>
        <p:spPr>
          <a:xfrm>
            <a:off x="5090541" y="263747"/>
            <a:ext cx="2285" cy="1142"/>
          </a:xfrm>
          <a:custGeom>
            <a:avLst/>
            <a:gdLst>
              <a:gd name="connsiteX0" fmla="*/ 2286 w 2285"/>
              <a:gd name="connsiteY0" fmla="*/ 1143 h 1142"/>
              <a:gd name="connsiteX1" fmla="*/ 0 w 2285"/>
              <a:gd name="connsiteY1" fmla="*/ 0 h 1142"/>
              <a:gd name="connsiteX2" fmla="*/ 2286 w 2285"/>
              <a:gd name="connsiteY2" fmla="*/ 1143 h 1142"/>
            </a:gdLst>
            <a:ahLst/>
            <a:cxnLst>
              <a:cxn ang="0">
                <a:pos x="connsiteX0" y="connsiteY0"/>
              </a:cxn>
              <a:cxn ang="0">
                <a:pos x="connsiteX1" y="connsiteY1"/>
              </a:cxn>
              <a:cxn ang="0">
                <a:pos x="connsiteX2" y="connsiteY2"/>
              </a:cxn>
            </a:cxnLst>
            <a:rect l="l" t="t" r="r" b="b"/>
            <a:pathLst>
              <a:path w="2285" h="1142">
                <a:moveTo>
                  <a:pt x="2286" y="1143"/>
                </a:moveTo>
                <a:cubicBezTo>
                  <a:pt x="2191" y="286"/>
                  <a:pt x="667" y="476"/>
                  <a:pt x="0" y="0"/>
                </a:cubicBezTo>
                <a:cubicBezTo>
                  <a:pt x="95" y="857"/>
                  <a:pt x="1619" y="667"/>
                  <a:pt x="2286" y="1143"/>
                </a:cubicBezTo>
                <a:close/>
              </a:path>
            </a:pathLst>
          </a:custGeom>
          <a:solidFill>
            <a:srgbClr val="237E85"/>
          </a:solidFill>
          <a:ln w="9525" cap="flat">
            <a:noFill/>
            <a:prstDash val="solid"/>
            <a:miter/>
          </a:ln>
        </p:spPr>
        <p:txBody>
          <a:bodyPr rtlCol="0" anchor="ctr"/>
          <a:lstStyle/>
          <a:p>
            <a:endParaRPr lang="en-US"/>
          </a:p>
        </p:txBody>
      </p:sp>
      <p:sp>
        <p:nvSpPr>
          <p:cNvPr id="1223" name="צורה חופשית: צורה 1196">
            <a:extLst>
              <a:ext uri="{FF2B5EF4-FFF2-40B4-BE49-F238E27FC236}">
                <a16:creationId xmlns:a16="http://schemas.microsoft.com/office/drawing/2014/main" id="{F0460517-3E79-4D12-AE90-F2EDA56BCA89}"/>
              </a:ext>
            </a:extLst>
          </p:cNvPr>
          <p:cNvSpPr/>
          <p:nvPr userDrawn="1"/>
        </p:nvSpPr>
        <p:spPr>
          <a:xfrm>
            <a:off x="5101113" y="262329"/>
            <a:ext cx="3428" cy="846"/>
          </a:xfrm>
          <a:custGeom>
            <a:avLst/>
            <a:gdLst>
              <a:gd name="connsiteX0" fmla="*/ 0 w 3428"/>
              <a:gd name="connsiteY0" fmla="*/ 84 h 846"/>
              <a:gd name="connsiteX1" fmla="*/ 3429 w 3428"/>
              <a:gd name="connsiteY1" fmla="*/ 846 h 846"/>
              <a:gd name="connsiteX2" fmla="*/ 0 w 3428"/>
              <a:gd name="connsiteY2" fmla="*/ 84 h 846"/>
            </a:gdLst>
            <a:ahLst/>
            <a:cxnLst>
              <a:cxn ang="0">
                <a:pos x="connsiteX0" y="connsiteY0"/>
              </a:cxn>
              <a:cxn ang="0">
                <a:pos x="connsiteX1" y="connsiteY1"/>
              </a:cxn>
              <a:cxn ang="0">
                <a:pos x="connsiteX2" y="connsiteY2"/>
              </a:cxn>
            </a:cxnLst>
            <a:rect l="l" t="t" r="r" b="b"/>
            <a:pathLst>
              <a:path w="3428" h="846">
                <a:moveTo>
                  <a:pt x="0" y="84"/>
                </a:moveTo>
                <a:cubicBezTo>
                  <a:pt x="571" y="1322"/>
                  <a:pt x="2286" y="-106"/>
                  <a:pt x="3429" y="846"/>
                </a:cubicBezTo>
                <a:cubicBezTo>
                  <a:pt x="3429" y="-583"/>
                  <a:pt x="1048" y="275"/>
                  <a:pt x="0" y="84"/>
                </a:cubicBezTo>
                <a:close/>
              </a:path>
            </a:pathLst>
          </a:custGeom>
          <a:solidFill>
            <a:srgbClr val="237E85"/>
          </a:solidFill>
          <a:ln w="9525" cap="flat">
            <a:noFill/>
            <a:prstDash val="solid"/>
            <a:miter/>
          </a:ln>
        </p:spPr>
        <p:txBody>
          <a:bodyPr rtlCol="0" anchor="ctr"/>
          <a:lstStyle/>
          <a:p>
            <a:endParaRPr lang="en-US"/>
          </a:p>
        </p:txBody>
      </p:sp>
      <p:sp>
        <p:nvSpPr>
          <p:cNvPr id="1224" name="צורה חופשית: צורה 1197">
            <a:extLst>
              <a:ext uri="{FF2B5EF4-FFF2-40B4-BE49-F238E27FC236}">
                <a16:creationId xmlns:a16="http://schemas.microsoft.com/office/drawing/2014/main" id="{CBEB0E87-7D84-4AB2-8DE2-D80F5610962A}"/>
              </a:ext>
            </a:extLst>
          </p:cNvPr>
          <p:cNvSpPr/>
          <p:nvPr userDrawn="1"/>
        </p:nvSpPr>
        <p:spPr>
          <a:xfrm>
            <a:off x="5206079" y="304514"/>
            <a:ext cx="46291" cy="23050"/>
          </a:xfrm>
          <a:custGeom>
            <a:avLst/>
            <a:gdLst>
              <a:gd name="connsiteX0" fmla="*/ 38195 w 46291"/>
              <a:gd name="connsiteY0" fmla="*/ 20098 h 23050"/>
              <a:gd name="connsiteX1" fmla="*/ 46291 w 46291"/>
              <a:gd name="connsiteY1" fmla="*/ 23051 h 23050"/>
              <a:gd name="connsiteX2" fmla="*/ 15335 w 46291"/>
              <a:gd name="connsiteY2" fmla="*/ 7525 h 23050"/>
              <a:gd name="connsiteX3" fmla="*/ 15430 w 46291"/>
              <a:gd name="connsiteY3" fmla="*/ 7906 h 23050"/>
              <a:gd name="connsiteX4" fmla="*/ 1238 w 46291"/>
              <a:gd name="connsiteY4" fmla="*/ 0 h 23050"/>
              <a:gd name="connsiteX5" fmla="*/ 3810 w 46291"/>
              <a:gd name="connsiteY5" fmla="*/ 2286 h 23050"/>
              <a:gd name="connsiteX6" fmla="*/ 0 w 46291"/>
              <a:gd name="connsiteY6" fmla="*/ 1429 h 23050"/>
              <a:gd name="connsiteX7" fmla="*/ 22193 w 46291"/>
              <a:gd name="connsiteY7" fmla="*/ 11811 h 23050"/>
              <a:gd name="connsiteX8" fmla="*/ 36004 w 46291"/>
              <a:gd name="connsiteY8" fmla="*/ 18002 h 23050"/>
              <a:gd name="connsiteX9" fmla="*/ 33338 w 46291"/>
              <a:gd name="connsiteY9" fmla="*/ 16002 h 23050"/>
              <a:gd name="connsiteX10" fmla="*/ 40957 w 46291"/>
              <a:gd name="connsiteY10" fmla="*/ 19907 h 23050"/>
              <a:gd name="connsiteX11" fmla="*/ 38195 w 46291"/>
              <a:gd name="connsiteY11" fmla="*/ 20098 h 23050"/>
              <a:gd name="connsiteX12" fmla="*/ 5143 w 46291"/>
              <a:gd name="connsiteY12" fmla="*/ 3143 h 23050"/>
              <a:gd name="connsiteX13" fmla="*/ 8954 w 46291"/>
              <a:gd name="connsiteY13" fmla="*/ 5143 h 23050"/>
              <a:gd name="connsiteX14" fmla="*/ 5143 w 46291"/>
              <a:gd name="connsiteY14" fmla="*/ 3143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91" h="23050">
                <a:moveTo>
                  <a:pt x="38195" y="20098"/>
                </a:moveTo>
                <a:cubicBezTo>
                  <a:pt x="40195" y="22479"/>
                  <a:pt x="44386" y="21336"/>
                  <a:pt x="46291" y="23051"/>
                </a:cubicBezTo>
                <a:cubicBezTo>
                  <a:pt x="39719" y="16764"/>
                  <a:pt x="26003" y="12668"/>
                  <a:pt x="15335" y="7525"/>
                </a:cubicBezTo>
                <a:cubicBezTo>
                  <a:pt x="15240" y="7715"/>
                  <a:pt x="15335" y="7811"/>
                  <a:pt x="15430" y="7906"/>
                </a:cubicBezTo>
                <a:cubicBezTo>
                  <a:pt x="12573" y="6096"/>
                  <a:pt x="5810" y="2477"/>
                  <a:pt x="1238" y="0"/>
                </a:cubicBezTo>
                <a:cubicBezTo>
                  <a:pt x="1238" y="1334"/>
                  <a:pt x="3143" y="1429"/>
                  <a:pt x="3810" y="2286"/>
                </a:cubicBezTo>
                <a:cubicBezTo>
                  <a:pt x="2477" y="3239"/>
                  <a:pt x="1619" y="953"/>
                  <a:pt x="0" y="1429"/>
                </a:cubicBezTo>
                <a:cubicBezTo>
                  <a:pt x="7525" y="5715"/>
                  <a:pt x="14192" y="9620"/>
                  <a:pt x="22193" y="11811"/>
                </a:cubicBezTo>
                <a:cubicBezTo>
                  <a:pt x="24575" y="14288"/>
                  <a:pt x="31052" y="15716"/>
                  <a:pt x="36004" y="18002"/>
                </a:cubicBezTo>
                <a:cubicBezTo>
                  <a:pt x="36766" y="17336"/>
                  <a:pt x="33338" y="17050"/>
                  <a:pt x="33338" y="16002"/>
                </a:cubicBezTo>
                <a:cubicBezTo>
                  <a:pt x="36290" y="16573"/>
                  <a:pt x="38005" y="18860"/>
                  <a:pt x="40957" y="19907"/>
                </a:cubicBezTo>
                <a:cubicBezTo>
                  <a:pt x="40291" y="21145"/>
                  <a:pt x="39148" y="19812"/>
                  <a:pt x="38195" y="20098"/>
                </a:cubicBezTo>
                <a:close/>
                <a:moveTo>
                  <a:pt x="5143" y="3143"/>
                </a:moveTo>
                <a:cubicBezTo>
                  <a:pt x="6477" y="3239"/>
                  <a:pt x="8477" y="3905"/>
                  <a:pt x="8954" y="5143"/>
                </a:cubicBezTo>
                <a:cubicBezTo>
                  <a:pt x="7620" y="5429"/>
                  <a:pt x="6001" y="3905"/>
                  <a:pt x="5143" y="3143"/>
                </a:cubicBezTo>
                <a:close/>
              </a:path>
            </a:pathLst>
          </a:custGeom>
          <a:solidFill>
            <a:srgbClr val="237E85"/>
          </a:solidFill>
          <a:ln w="9525" cap="flat">
            <a:noFill/>
            <a:prstDash val="solid"/>
            <a:miter/>
          </a:ln>
        </p:spPr>
        <p:txBody>
          <a:bodyPr rtlCol="0" anchor="ctr"/>
          <a:lstStyle/>
          <a:p>
            <a:endParaRPr lang="en-US"/>
          </a:p>
        </p:txBody>
      </p:sp>
      <p:sp>
        <p:nvSpPr>
          <p:cNvPr id="1225" name="צורה חופשית: צורה 1198">
            <a:extLst>
              <a:ext uri="{FF2B5EF4-FFF2-40B4-BE49-F238E27FC236}">
                <a16:creationId xmlns:a16="http://schemas.microsoft.com/office/drawing/2014/main" id="{3AC0D564-170A-426E-BA5C-2DB3E7C06314}"/>
              </a:ext>
            </a:extLst>
          </p:cNvPr>
          <p:cNvSpPr/>
          <p:nvPr userDrawn="1"/>
        </p:nvSpPr>
        <p:spPr>
          <a:xfrm>
            <a:off x="5153311" y="371973"/>
            <a:ext cx="2300" cy="1406"/>
          </a:xfrm>
          <a:custGeom>
            <a:avLst/>
            <a:gdLst>
              <a:gd name="connsiteX0" fmla="*/ 0 w 2300"/>
              <a:gd name="connsiteY0" fmla="*/ 73 h 1406"/>
              <a:gd name="connsiteX1" fmla="*/ 2286 w 2300"/>
              <a:gd name="connsiteY1" fmla="*/ 1407 h 1406"/>
              <a:gd name="connsiteX2" fmla="*/ 0 w 2300"/>
              <a:gd name="connsiteY2" fmla="*/ 73 h 1406"/>
            </a:gdLst>
            <a:ahLst/>
            <a:cxnLst>
              <a:cxn ang="0">
                <a:pos x="connsiteX0" y="connsiteY0"/>
              </a:cxn>
              <a:cxn ang="0">
                <a:pos x="connsiteX1" y="connsiteY1"/>
              </a:cxn>
              <a:cxn ang="0">
                <a:pos x="connsiteX2" y="connsiteY2"/>
              </a:cxn>
            </a:cxnLst>
            <a:rect l="l" t="t" r="r" b="b"/>
            <a:pathLst>
              <a:path w="2300" h="1406">
                <a:moveTo>
                  <a:pt x="0" y="73"/>
                </a:moveTo>
                <a:cubicBezTo>
                  <a:pt x="95" y="931"/>
                  <a:pt x="1619" y="835"/>
                  <a:pt x="2286" y="1407"/>
                </a:cubicBezTo>
                <a:cubicBezTo>
                  <a:pt x="2476" y="359"/>
                  <a:pt x="762" y="-212"/>
                  <a:pt x="0" y="73"/>
                </a:cubicBezTo>
                <a:close/>
              </a:path>
            </a:pathLst>
          </a:custGeom>
          <a:solidFill>
            <a:srgbClr val="237E85"/>
          </a:solidFill>
          <a:ln w="9525" cap="flat">
            <a:noFill/>
            <a:prstDash val="solid"/>
            <a:miter/>
          </a:ln>
        </p:spPr>
        <p:txBody>
          <a:bodyPr rtlCol="0" anchor="ctr"/>
          <a:lstStyle/>
          <a:p>
            <a:endParaRPr lang="en-US"/>
          </a:p>
        </p:txBody>
      </p:sp>
      <p:sp>
        <p:nvSpPr>
          <p:cNvPr id="1226" name="צורה חופשית: צורה 1199">
            <a:extLst>
              <a:ext uri="{FF2B5EF4-FFF2-40B4-BE49-F238E27FC236}">
                <a16:creationId xmlns:a16="http://schemas.microsoft.com/office/drawing/2014/main" id="{A27B5485-6905-45F8-BB96-7430981E29F1}"/>
              </a:ext>
            </a:extLst>
          </p:cNvPr>
          <p:cNvSpPr/>
          <p:nvPr userDrawn="1"/>
        </p:nvSpPr>
        <p:spPr>
          <a:xfrm>
            <a:off x="5242083" y="324421"/>
            <a:ext cx="476" cy="190"/>
          </a:xfrm>
          <a:custGeom>
            <a:avLst/>
            <a:gdLst>
              <a:gd name="connsiteX0" fmla="*/ 0 w 476"/>
              <a:gd name="connsiteY0" fmla="*/ 0 h 190"/>
              <a:gd name="connsiteX1" fmla="*/ 477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7" y="191"/>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227" name="צורה חופשית: צורה 1200">
            <a:extLst>
              <a:ext uri="{FF2B5EF4-FFF2-40B4-BE49-F238E27FC236}">
                <a16:creationId xmlns:a16="http://schemas.microsoft.com/office/drawing/2014/main" id="{6258F03F-7D79-4625-9246-8A8FCB8524DE}"/>
              </a:ext>
            </a:extLst>
          </p:cNvPr>
          <p:cNvSpPr/>
          <p:nvPr userDrawn="1"/>
        </p:nvSpPr>
        <p:spPr>
          <a:xfrm>
            <a:off x="5159501" y="374814"/>
            <a:ext cx="2381" cy="1080"/>
          </a:xfrm>
          <a:custGeom>
            <a:avLst/>
            <a:gdLst>
              <a:gd name="connsiteX0" fmla="*/ 0 w 2381"/>
              <a:gd name="connsiteY0" fmla="*/ 471 h 1080"/>
              <a:gd name="connsiteX1" fmla="*/ 2381 w 2381"/>
              <a:gd name="connsiteY1" fmla="*/ 1042 h 1080"/>
              <a:gd name="connsiteX2" fmla="*/ 0 w 2381"/>
              <a:gd name="connsiteY2" fmla="*/ 471 h 1080"/>
            </a:gdLst>
            <a:ahLst/>
            <a:cxnLst>
              <a:cxn ang="0">
                <a:pos x="connsiteX0" y="connsiteY0"/>
              </a:cxn>
              <a:cxn ang="0">
                <a:pos x="connsiteX1" y="connsiteY1"/>
              </a:cxn>
              <a:cxn ang="0">
                <a:pos x="connsiteX2" y="connsiteY2"/>
              </a:cxn>
            </a:cxnLst>
            <a:rect l="l" t="t" r="r" b="b"/>
            <a:pathLst>
              <a:path w="2381" h="1080">
                <a:moveTo>
                  <a:pt x="0" y="471"/>
                </a:moveTo>
                <a:cubicBezTo>
                  <a:pt x="1048" y="-101"/>
                  <a:pt x="1524" y="1328"/>
                  <a:pt x="2381" y="1042"/>
                </a:cubicBezTo>
                <a:cubicBezTo>
                  <a:pt x="2286" y="566"/>
                  <a:pt x="381" y="-672"/>
                  <a:pt x="0" y="471"/>
                </a:cubicBezTo>
                <a:close/>
              </a:path>
            </a:pathLst>
          </a:custGeom>
          <a:solidFill>
            <a:srgbClr val="237E85"/>
          </a:solidFill>
          <a:ln w="9525" cap="flat">
            <a:noFill/>
            <a:prstDash val="solid"/>
            <a:miter/>
          </a:ln>
        </p:spPr>
        <p:txBody>
          <a:bodyPr rtlCol="0" anchor="ctr"/>
          <a:lstStyle/>
          <a:p>
            <a:endParaRPr lang="en-US"/>
          </a:p>
        </p:txBody>
      </p:sp>
      <p:sp>
        <p:nvSpPr>
          <p:cNvPr id="1228" name="צורה חופשית: צורה 1201">
            <a:extLst>
              <a:ext uri="{FF2B5EF4-FFF2-40B4-BE49-F238E27FC236}">
                <a16:creationId xmlns:a16="http://schemas.microsoft.com/office/drawing/2014/main" id="{26171B25-9621-4CC3-BE44-D979B8889B77}"/>
              </a:ext>
            </a:extLst>
          </p:cNvPr>
          <p:cNvSpPr/>
          <p:nvPr userDrawn="1"/>
        </p:nvSpPr>
        <p:spPr>
          <a:xfrm>
            <a:off x="5145595" y="368998"/>
            <a:ext cx="4667" cy="1904"/>
          </a:xfrm>
          <a:custGeom>
            <a:avLst/>
            <a:gdLst>
              <a:gd name="connsiteX0" fmla="*/ 0 w 4667"/>
              <a:gd name="connsiteY0" fmla="*/ 0 h 1904"/>
              <a:gd name="connsiteX1" fmla="*/ 4668 w 4667"/>
              <a:gd name="connsiteY1" fmla="*/ 1905 h 1904"/>
              <a:gd name="connsiteX2" fmla="*/ 0 w 4667"/>
              <a:gd name="connsiteY2" fmla="*/ 0 h 1904"/>
            </a:gdLst>
            <a:ahLst/>
            <a:cxnLst>
              <a:cxn ang="0">
                <a:pos x="connsiteX0" y="connsiteY0"/>
              </a:cxn>
              <a:cxn ang="0">
                <a:pos x="connsiteX1" y="connsiteY1"/>
              </a:cxn>
              <a:cxn ang="0">
                <a:pos x="connsiteX2" y="connsiteY2"/>
              </a:cxn>
            </a:cxnLst>
            <a:rect l="l" t="t" r="r" b="b"/>
            <a:pathLst>
              <a:path w="4667" h="1904">
                <a:moveTo>
                  <a:pt x="0" y="0"/>
                </a:moveTo>
                <a:cubicBezTo>
                  <a:pt x="95" y="1143"/>
                  <a:pt x="3239" y="1048"/>
                  <a:pt x="4668" y="1905"/>
                </a:cubicBezTo>
                <a:cubicBezTo>
                  <a:pt x="3906" y="-95"/>
                  <a:pt x="2191" y="286"/>
                  <a:pt x="0" y="0"/>
                </a:cubicBezTo>
                <a:close/>
              </a:path>
            </a:pathLst>
          </a:custGeom>
          <a:solidFill>
            <a:srgbClr val="237E85"/>
          </a:solidFill>
          <a:ln w="9525" cap="flat">
            <a:noFill/>
            <a:prstDash val="solid"/>
            <a:miter/>
          </a:ln>
        </p:spPr>
        <p:txBody>
          <a:bodyPr rtlCol="0" anchor="ctr"/>
          <a:lstStyle/>
          <a:p>
            <a:endParaRPr lang="en-US"/>
          </a:p>
        </p:txBody>
      </p:sp>
      <p:sp>
        <p:nvSpPr>
          <p:cNvPr id="1229" name="צורה חופשית: צורה 1202">
            <a:extLst>
              <a:ext uri="{FF2B5EF4-FFF2-40B4-BE49-F238E27FC236}">
                <a16:creationId xmlns:a16="http://schemas.microsoft.com/office/drawing/2014/main" id="{6459A765-9BA2-4E6A-85D9-45A9455669C1}"/>
              </a:ext>
            </a:extLst>
          </p:cNvPr>
          <p:cNvSpPr/>
          <p:nvPr userDrawn="1"/>
        </p:nvSpPr>
        <p:spPr>
          <a:xfrm>
            <a:off x="5157856" y="287273"/>
            <a:ext cx="3264" cy="2476"/>
          </a:xfrm>
          <a:custGeom>
            <a:avLst/>
            <a:gdLst>
              <a:gd name="connsiteX0" fmla="*/ 3265 w 3264"/>
              <a:gd name="connsiteY0" fmla="*/ 1619 h 2476"/>
              <a:gd name="connsiteX1" fmla="*/ 884 w 3264"/>
              <a:gd name="connsiteY1" fmla="*/ 0 h 2476"/>
              <a:gd name="connsiteX2" fmla="*/ 27 w 3264"/>
              <a:gd name="connsiteY2" fmla="*/ 762 h 2476"/>
              <a:gd name="connsiteX3" fmla="*/ 2599 w 3264"/>
              <a:gd name="connsiteY3" fmla="*/ 2477 h 2476"/>
              <a:gd name="connsiteX4" fmla="*/ 2408 w 3264"/>
              <a:gd name="connsiteY4" fmla="*/ 1619 h 2476"/>
              <a:gd name="connsiteX5" fmla="*/ 3265 w 3264"/>
              <a:gd name="connsiteY5" fmla="*/ 1619 h 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4" h="2476">
                <a:moveTo>
                  <a:pt x="3265" y="1619"/>
                </a:moveTo>
                <a:cubicBezTo>
                  <a:pt x="3075" y="667"/>
                  <a:pt x="1265" y="857"/>
                  <a:pt x="884" y="0"/>
                </a:cubicBezTo>
                <a:cubicBezTo>
                  <a:pt x="693" y="1048"/>
                  <a:pt x="1265" y="1238"/>
                  <a:pt x="27" y="762"/>
                </a:cubicBezTo>
                <a:cubicBezTo>
                  <a:pt x="-259" y="1143"/>
                  <a:pt x="1836" y="2000"/>
                  <a:pt x="2599" y="2477"/>
                </a:cubicBezTo>
                <a:cubicBezTo>
                  <a:pt x="2599" y="2095"/>
                  <a:pt x="2599" y="1810"/>
                  <a:pt x="2408" y="1619"/>
                </a:cubicBezTo>
                <a:cubicBezTo>
                  <a:pt x="2599" y="1238"/>
                  <a:pt x="2979" y="1524"/>
                  <a:pt x="3265" y="1619"/>
                </a:cubicBezTo>
                <a:close/>
              </a:path>
            </a:pathLst>
          </a:custGeom>
          <a:solidFill>
            <a:srgbClr val="237E85"/>
          </a:solidFill>
          <a:ln w="9525" cap="flat">
            <a:noFill/>
            <a:prstDash val="solid"/>
            <a:miter/>
          </a:ln>
        </p:spPr>
        <p:txBody>
          <a:bodyPr rtlCol="0" anchor="ctr"/>
          <a:lstStyle/>
          <a:p>
            <a:endParaRPr lang="en-US"/>
          </a:p>
        </p:txBody>
      </p:sp>
      <p:sp>
        <p:nvSpPr>
          <p:cNvPr id="1230" name="צורה חופשית: צורה 1203">
            <a:extLst>
              <a:ext uri="{FF2B5EF4-FFF2-40B4-BE49-F238E27FC236}">
                <a16:creationId xmlns:a16="http://schemas.microsoft.com/office/drawing/2014/main" id="{EC1DADB9-6CCC-42AD-BBE3-DDDD109BFAE7}"/>
              </a:ext>
            </a:extLst>
          </p:cNvPr>
          <p:cNvSpPr/>
          <p:nvPr userDrawn="1"/>
        </p:nvSpPr>
        <p:spPr>
          <a:xfrm>
            <a:off x="5060727" y="325363"/>
            <a:ext cx="952" cy="3058"/>
          </a:xfrm>
          <a:custGeom>
            <a:avLst/>
            <a:gdLst>
              <a:gd name="connsiteX0" fmla="*/ 0 w 952"/>
              <a:gd name="connsiteY0" fmla="*/ 3059 h 3058"/>
              <a:gd name="connsiteX1" fmla="*/ 952 w 952"/>
              <a:gd name="connsiteY1" fmla="*/ 11 h 3058"/>
              <a:gd name="connsiteX2" fmla="*/ 0 w 952"/>
              <a:gd name="connsiteY2" fmla="*/ 3059 h 3058"/>
            </a:gdLst>
            <a:ahLst/>
            <a:cxnLst>
              <a:cxn ang="0">
                <a:pos x="connsiteX0" y="connsiteY0"/>
              </a:cxn>
              <a:cxn ang="0">
                <a:pos x="connsiteX1" y="connsiteY1"/>
              </a:cxn>
              <a:cxn ang="0">
                <a:pos x="connsiteX2" y="connsiteY2"/>
              </a:cxn>
            </a:cxnLst>
            <a:rect l="l" t="t" r="r" b="b"/>
            <a:pathLst>
              <a:path w="952" h="3058">
                <a:moveTo>
                  <a:pt x="0" y="3059"/>
                </a:moveTo>
                <a:cubicBezTo>
                  <a:pt x="1334" y="2773"/>
                  <a:pt x="0" y="1535"/>
                  <a:pt x="952" y="11"/>
                </a:cubicBezTo>
                <a:cubicBezTo>
                  <a:pt x="0" y="-180"/>
                  <a:pt x="381" y="2202"/>
                  <a:pt x="0" y="3059"/>
                </a:cubicBezTo>
                <a:close/>
              </a:path>
            </a:pathLst>
          </a:custGeom>
          <a:solidFill>
            <a:srgbClr val="237E85"/>
          </a:solidFill>
          <a:ln w="9525" cap="flat">
            <a:noFill/>
            <a:prstDash val="solid"/>
            <a:miter/>
          </a:ln>
        </p:spPr>
        <p:txBody>
          <a:bodyPr rtlCol="0" anchor="ctr"/>
          <a:lstStyle/>
          <a:p>
            <a:endParaRPr lang="en-US"/>
          </a:p>
        </p:txBody>
      </p:sp>
      <p:sp>
        <p:nvSpPr>
          <p:cNvPr id="1231" name="צורה חופשית: צורה 1204">
            <a:extLst>
              <a:ext uri="{FF2B5EF4-FFF2-40B4-BE49-F238E27FC236}">
                <a16:creationId xmlns:a16="http://schemas.microsoft.com/office/drawing/2014/main" id="{CB643F12-2688-484E-BDDB-FD9726E2E5B1}"/>
              </a:ext>
            </a:extLst>
          </p:cNvPr>
          <p:cNvSpPr/>
          <p:nvPr userDrawn="1"/>
        </p:nvSpPr>
        <p:spPr>
          <a:xfrm>
            <a:off x="5108543" y="350710"/>
            <a:ext cx="2381" cy="1238"/>
          </a:xfrm>
          <a:custGeom>
            <a:avLst/>
            <a:gdLst>
              <a:gd name="connsiteX0" fmla="*/ 2381 w 2381"/>
              <a:gd name="connsiteY0" fmla="*/ 1238 h 1238"/>
              <a:gd name="connsiteX1" fmla="*/ 0 w 2381"/>
              <a:gd name="connsiteY1" fmla="*/ 0 h 1238"/>
              <a:gd name="connsiteX2" fmla="*/ 2381 w 2381"/>
              <a:gd name="connsiteY2" fmla="*/ 1238 h 1238"/>
            </a:gdLst>
            <a:ahLst/>
            <a:cxnLst>
              <a:cxn ang="0">
                <a:pos x="connsiteX0" y="connsiteY0"/>
              </a:cxn>
              <a:cxn ang="0">
                <a:pos x="connsiteX1" y="connsiteY1"/>
              </a:cxn>
              <a:cxn ang="0">
                <a:pos x="connsiteX2" y="connsiteY2"/>
              </a:cxn>
            </a:cxnLst>
            <a:rect l="l" t="t" r="r" b="b"/>
            <a:pathLst>
              <a:path w="2381" h="1238">
                <a:moveTo>
                  <a:pt x="2381" y="1238"/>
                </a:moveTo>
                <a:cubicBezTo>
                  <a:pt x="2000" y="95"/>
                  <a:pt x="1048" y="286"/>
                  <a:pt x="0" y="0"/>
                </a:cubicBezTo>
                <a:cubicBezTo>
                  <a:pt x="190" y="952"/>
                  <a:pt x="1714" y="762"/>
                  <a:pt x="2381" y="1238"/>
                </a:cubicBezTo>
                <a:close/>
              </a:path>
            </a:pathLst>
          </a:custGeom>
          <a:solidFill>
            <a:srgbClr val="237E85"/>
          </a:solidFill>
          <a:ln w="9525" cap="flat">
            <a:noFill/>
            <a:prstDash val="solid"/>
            <a:miter/>
          </a:ln>
        </p:spPr>
        <p:txBody>
          <a:bodyPr rtlCol="0" anchor="ctr"/>
          <a:lstStyle/>
          <a:p>
            <a:endParaRPr lang="en-US"/>
          </a:p>
        </p:txBody>
      </p:sp>
      <p:sp>
        <p:nvSpPr>
          <p:cNvPr id="1232" name="צורה חופשית: צורה 1205">
            <a:extLst>
              <a:ext uri="{FF2B5EF4-FFF2-40B4-BE49-F238E27FC236}">
                <a16:creationId xmlns:a16="http://schemas.microsoft.com/office/drawing/2014/main" id="{B74DC409-B121-4F53-A42C-F576C0C1B2E9}"/>
              </a:ext>
            </a:extLst>
          </p:cNvPr>
          <p:cNvSpPr/>
          <p:nvPr userDrawn="1"/>
        </p:nvSpPr>
        <p:spPr>
          <a:xfrm>
            <a:off x="5201722" y="301370"/>
            <a:ext cx="5023" cy="4143"/>
          </a:xfrm>
          <a:custGeom>
            <a:avLst/>
            <a:gdLst>
              <a:gd name="connsiteX0" fmla="*/ 5023 w 5023"/>
              <a:gd name="connsiteY0" fmla="*/ 3239 h 4143"/>
              <a:gd name="connsiteX1" fmla="*/ 70 w 5023"/>
              <a:gd name="connsiteY1" fmla="*/ 0 h 4143"/>
              <a:gd name="connsiteX2" fmla="*/ 1785 w 5023"/>
              <a:gd name="connsiteY2" fmla="*/ 1905 h 4143"/>
              <a:gd name="connsiteX3" fmla="*/ 451 w 5023"/>
              <a:gd name="connsiteY3" fmla="*/ 3239 h 4143"/>
              <a:gd name="connsiteX4" fmla="*/ 3118 w 5023"/>
              <a:gd name="connsiteY4" fmla="*/ 4001 h 4143"/>
              <a:gd name="connsiteX5" fmla="*/ 2071 w 5023"/>
              <a:gd name="connsiteY5" fmla="*/ 3143 h 4143"/>
              <a:gd name="connsiteX6" fmla="*/ 5023 w 5023"/>
              <a:gd name="connsiteY6" fmla="*/ 3239 h 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 h="4143">
                <a:moveTo>
                  <a:pt x="5023" y="3239"/>
                </a:moveTo>
                <a:cubicBezTo>
                  <a:pt x="3690" y="2000"/>
                  <a:pt x="2166" y="1619"/>
                  <a:pt x="70" y="0"/>
                </a:cubicBezTo>
                <a:cubicBezTo>
                  <a:pt x="-406" y="1238"/>
                  <a:pt x="1689" y="953"/>
                  <a:pt x="1785" y="1905"/>
                </a:cubicBezTo>
                <a:cubicBezTo>
                  <a:pt x="356" y="2667"/>
                  <a:pt x="-215" y="2000"/>
                  <a:pt x="451" y="3239"/>
                </a:cubicBezTo>
                <a:cubicBezTo>
                  <a:pt x="1213" y="2762"/>
                  <a:pt x="2071" y="4667"/>
                  <a:pt x="3118" y="4001"/>
                </a:cubicBezTo>
                <a:cubicBezTo>
                  <a:pt x="3499" y="3334"/>
                  <a:pt x="2356" y="3524"/>
                  <a:pt x="2071" y="3143"/>
                </a:cubicBezTo>
                <a:cubicBezTo>
                  <a:pt x="2928" y="2191"/>
                  <a:pt x="3785" y="3810"/>
                  <a:pt x="5023" y="3239"/>
                </a:cubicBezTo>
                <a:close/>
              </a:path>
            </a:pathLst>
          </a:custGeom>
          <a:solidFill>
            <a:srgbClr val="237E85"/>
          </a:solidFill>
          <a:ln w="9525" cap="flat">
            <a:noFill/>
            <a:prstDash val="solid"/>
            <a:miter/>
          </a:ln>
        </p:spPr>
        <p:txBody>
          <a:bodyPr rtlCol="0" anchor="ctr"/>
          <a:lstStyle/>
          <a:p>
            <a:endParaRPr lang="en-US"/>
          </a:p>
        </p:txBody>
      </p:sp>
      <p:sp>
        <p:nvSpPr>
          <p:cNvPr id="1233" name="צורה חופשית: צורה 1206">
            <a:extLst>
              <a:ext uri="{FF2B5EF4-FFF2-40B4-BE49-F238E27FC236}">
                <a16:creationId xmlns:a16="http://schemas.microsoft.com/office/drawing/2014/main" id="{6F950609-1187-42EF-B8A5-75174055A503}"/>
              </a:ext>
            </a:extLst>
          </p:cNvPr>
          <p:cNvSpPr/>
          <p:nvPr userDrawn="1"/>
        </p:nvSpPr>
        <p:spPr>
          <a:xfrm>
            <a:off x="5138070" y="275367"/>
            <a:ext cx="32194" cy="17049"/>
          </a:xfrm>
          <a:custGeom>
            <a:avLst/>
            <a:gdLst>
              <a:gd name="connsiteX0" fmla="*/ 0 w 32194"/>
              <a:gd name="connsiteY0" fmla="*/ 0 h 17049"/>
              <a:gd name="connsiteX1" fmla="*/ 3429 w 32194"/>
              <a:gd name="connsiteY1" fmla="*/ 2381 h 17049"/>
              <a:gd name="connsiteX2" fmla="*/ 32195 w 32194"/>
              <a:gd name="connsiteY2" fmla="*/ 17050 h 17049"/>
              <a:gd name="connsiteX3" fmla="*/ 0 w 32194"/>
              <a:gd name="connsiteY3" fmla="*/ 0 h 17049"/>
            </a:gdLst>
            <a:ahLst/>
            <a:cxnLst>
              <a:cxn ang="0">
                <a:pos x="connsiteX0" y="connsiteY0"/>
              </a:cxn>
              <a:cxn ang="0">
                <a:pos x="connsiteX1" y="connsiteY1"/>
              </a:cxn>
              <a:cxn ang="0">
                <a:pos x="connsiteX2" y="connsiteY2"/>
              </a:cxn>
              <a:cxn ang="0">
                <a:pos x="connsiteX3" y="connsiteY3"/>
              </a:cxn>
            </a:cxnLst>
            <a:rect l="l" t="t" r="r" b="b"/>
            <a:pathLst>
              <a:path w="32194" h="17049">
                <a:moveTo>
                  <a:pt x="0" y="0"/>
                </a:moveTo>
                <a:cubicBezTo>
                  <a:pt x="0" y="1333"/>
                  <a:pt x="2000" y="1619"/>
                  <a:pt x="3429" y="2381"/>
                </a:cubicBezTo>
                <a:cubicBezTo>
                  <a:pt x="13049" y="7334"/>
                  <a:pt x="23241" y="12478"/>
                  <a:pt x="32195" y="17050"/>
                </a:cubicBezTo>
                <a:cubicBezTo>
                  <a:pt x="23717" y="10668"/>
                  <a:pt x="10096" y="5524"/>
                  <a:pt x="0" y="0"/>
                </a:cubicBezTo>
                <a:close/>
              </a:path>
            </a:pathLst>
          </a:custGeom>
          <a:solidFill>
            <a:srgbClr val="237E85"/>
          </a:solidFill>
          <a:ln w="9525" cap="flat">
            <a:noFill/>
            <a:prstDash val="solid"/>
            <a:miter/>
          </a:ln>
        </p:spPr>
        <p:txBody>
          <a:bodyPr rtlCol="0" anchor="ctr"/>
          <a:lstStyle/>
          <a:p>
            <a:endParaRPr lang="en-US"/>
          </a:p>
        </p:txBody>
      </p:sp>
      <p:sp>
        <p:nvSpPr>
          <p:cNvPr id="1234" name="צורה חופשית: צורה 1207">
            <a:extLst>
              <a:ext uri="{FF2B5EF4-FFF2-40B4-BE49-F238E27FC236}">
                <a16:creationId xmlns:a16="http://schemas.microsoft.com/office/drawing/2014/main" id="{D57DA9AD-0A7F-439B-AC88-2AF78C360AF5}"/>
              </a:ext>
            </a:extLst>
          </p:cNvPr>
          <p:cNvSpPr/>
          <p:nvPr userDrawn="1"/>
        </p:nvSpPr>
        <p:spPr>
          <a:xfrm>
            <a:off x="5242560" y="324612"/>
            <a:ext cx="476" cy="216"/>
          </a:xfrm>
          <a:custGeom>
            <a:avLst/>
            <a:gdLst>
              <a:gd name="connsiteX0" fmla="*/ 0 w 476"/>
              <a:gd name="connsiteY0" fmla="*/ 0 h 216"/>
              <a:gd name="connsiteX1" fmla="*/ 476 w 476"/>
              <a:gd name="connsiteY1" fmla="*/ 190 h 216"/>
              <a:gd name="connsiteX2" fmla="*/ 0 w 476"/>
              <a:gd name="connsiteY2" fmla="*/ 0 h 216"/>
            </a:gdLst>
            <a:ahLst/>
            <a:cxnLst>
              <a:cxn ang="0">
                <a:pos x="connsiteX0" y="connsiteY0"/>
              </a:cxn>
              <a:cxn ang="0">
                <a:pos x="connsiteX1" y="connsiteY1"/>
              </a:cxn>
              <a:cxn ang="0">
                <a:pos x="connsiteX2" y="connsiteY2"/>
              </a:cxn>
            </a:cxnLst>
            <a:rect l="l" t="t" r="r" b="b"/>
            <a:pathLst>
              <a:path w="476" h="216">
                <a:moveTo>
                  <a:pt x="0" y="0"/>
                </a:moveTo>
                <a:cubicBezTo>
                  <a:pt x="190" y="95"/>
                  <a:pt x="381" y="286"/>
                  <a:pt x="476" y="190"/>
                </a:cubicBezTo>
                <a:cubicBezTo>
                  <a:pt x="381" y="95"/>
                  <a:pt x="190" y="95"/>
                  <a:pt x="0" y="0"/>
                </a:cubicBezTo>
                <a:close/>
              </a:path>
            </a:pathLst>
          </a:custGeom>
          <a:solidFill>
            <a:srgbClr val="237E85"/>
          </a:solidFill>
          <a:ln w="9525" cap="flat">
            <a:noFill/>
            <a:prstDash val="solid"/>
            <a:miter/>
          </a:ln>
        </p:spPr>
        <p:txBody>
          <a:bodyPr rtlCol="0" anchor="ctr"/>
          <a:lstStyle/>
          <a:p>
            <a:endParaRPr lang="en-US"/>
          </a:p>
        </p:txBody>
      </p:sp>
      <p:sp>
        <p:nvSpPr>
          <p:cNvPr id="1235" name="צורה חופשית: צורה 1208">
            <a:extLst>
              <a:ext uri="{FF2B5EF4-FFF2-40B4-BE49-F238E27FC236}">
                <a16:creationId xmlns:a16="http://schemas.microsoft.com/office/drawing/2014/main" id="{B0E3F729-1F98-4502-BD67-275E3093A693}"/>
              </a:ext>
            </a:extLst>
          </p:cNvPr>
          <p:cNvSpPr/>
          <p:nvPr userDrawn="1"/>
        </p:nvSpPr>
        <p:spPr>
          <a:xfrm>
            <a:off x="5162256" y="290036"/>
            <a:ext cx="3942" cy="2666"/>
          </a:xfrm>
          <a:custGeom>
            <a:avLst/>
            <a:gdLst>
              <a:gd name="connsiteX0" fmla="*/ 3817 w 3942"/>
              <a:gd name="connsiteY0" fmla="*/ 2667 h 2666"/>
              <a:gd name="connsiteX1" fmla="*/ 7 w 3942"/>
              <a:gd name="connsiteY1" fmla="*/ 0 h 2666"/>
              <a:gd name="connsiteX2" fmla="*/ 3817 w 3942"/>
              <a:gd name="connsiteY2" fmla="*/ 2667 h 2666"/>
            </a:gdLst>
            <a:ahLst/>
            <a:cxnLst>
              <a:cxn ang="0">
                <a:pos x="connsiteX0" y="connsiteY0"/>
              </a:cxn>
              <a:cxn ang="0">
                <a:pos x="connsiteX1" y="connsiteY1"/>
              </a:cxn>
              <a:cxn ang="0">
                <a:pos x="connsiteX2" y="connsiteY2"/>
              </a:cxn>
            </a:cxnLst>
            <a:rect l="l" t="t" r="r" b="b"/>
            <a:pathLst>
              <a:path w="3942" h="2666">
                <a:moveTo>
                  <a:pt x="3817" y="2667"/>
                </a:moveTo>
                <a:cubicBezTo>
                  <a:pt x="4675" y="857"/>
                  <a:pt x="865" y="1429"/>
                  <a:pt x="7" y="0"/>
                </a:cubicBezTo>
                <a:cubicBezTo>
                  <a:pt x="-183" y="1905"/>
                  <a:pt x="3532" y="1143"/>
                  <a:pt x="3817" y="2667"/>
                </a:cubicBezTo>
                <a:close/>
              </a:path>
            </a:pathLst>
          </a:custGeom>
          <a:solidFill>
            <a:srgbClr val="237E85"/>
          </a:solidFill>
          <a:ln w="9525" cap="flat">
            <a:noFill/>
            <a:prstDash val="solid"/>
            <a:miter/>
          </a:ln>
        </p:spPr>
        <p:txBody>
          <a:bodyPr rtlCol="0" anchor="ctr"/>
          <a:lstStyle/>
          <a:p>
            <a:endParaRPr lang="en-US"/>
          </a:p>
        </p:txBody>
      </p:sp>
      <p:sp>
        <p:nvSpPr>
          <p:cNvPr id="1236" name="צורה חופשית: צורה 1209">
            <a:extLst>
              <a:ext uri="{FF2B5EF4-FFF2-40B4-BE49-F238E27FC236}">
                <a16:creationId xmlns:a16="http://schemas.microsoft.com/office/drawing/2014/main" id="{B6139079-7EF5-4E01-94E0-5B8DE4E27537}"/>
              </a:ext>
            </a:extLst>
          </p:cNvPr>
          <p:cNvSpPr/>
          <p:nvPr userDrawn="1"/>
        </p:nvSpPr>
        <p:spPr>
          <a:xfrm>
            <a:off x="5060442" y="261655"/>
            <a:ext cx="200596" cy="136504"/>
          </a:xfrm>
          <a:custGeom>
            <a:avLst/>
            <a:gdLst>
              <a:gd name="connsiteX0" fmla="*/ 0 w 200596"/>
              <a:gd name="connsiteY0" fmla="*/ 62289 h 136504"/>
              <a:gd name="connsiteX1" fmla="*/ 3714 w 200596"/>
              <a:gd name="connsiteY1" fmla="*/ 63432 h 136504"/>
              <a:gd name="connsiteX2" fmla="*/ 3714 w 200596"/>
              <a:gd name="connsiteY2" fmla="*/ 64194 h 136504"/>
              <a:gd name="connsiteX3" fmla="*/ 2953 w 200596"/>
              <a:gd name="connsiteY3" fmla="*/ 65814 h 136504"/>
              <a:gd name="connsiteX4" fmla="*/ 3619 w 200596"/>
              <a:gd name="connsiteY4" fmla="*/ 66766 h 136504"/>
              <a:gd name="connsiteX5" fmla="*/ 2191 w 200596"/>
              <a:gd name="connsiteY5" fmla="*/ 68195 h 136504"/>
              <a:gd name="connsiteX6" fmla="*/ 6477 w 200596"/>
              <a:gd name="connsiteY6" fmla="*/ 68100 h 136504"/>
              <a:gd name="connsiteX7" fmla="*/ 6096 w 200596"/>
              <a:gd name="connsiteY7" fmla="*/ 66861 h 136504"/>
              <a:gd name="connsiteX8" fmla="*/ 11525 w 200596"/>
              <a:gd name="connsiteY8" fmla="*/ 73434 h 136504"/>
              <a:gd name="connsiteX9" fmla="*/ 12859 w 200596"/>
              <a:gd name="connsiteY9" fmla="*/ 75339 h 136504"/>
              <a:gd name="connsiteX10" fmla="*/ 18764 w 200596"/>
              <a:gd name="connsiteY10" fmla="*/ 77339 h 136504"/>
              <a:gd name="connsiteX11" fmla="*/ 16097 w 200596"/>
              <a:gd name="connsiteY11" fmla="*/ 77910 h 136504"/>
              <a:gd name="connsiteX12" fmla="*/ 20098 w 200596"/>
              <a:gd name="connsiteY12" fmla="*/ 80387 h 136504"/>
              <a:gd name="connsiteX13" fmla="*/ 21050 w 200596"/>
              <a:gd name="connsiteY13" fmla="*/ 79911 h 136504"/>
              <a:gd name="connsiteX14" fmla="*/ 20478 w 200596"/>
              <a:gd name="connsiteY14" fmla="*/ 80101 h 136504"/>
              <a:gd name="connsiteX15" fmla="*/ 38481 w 200596"/>
              <a:gd name="connsiteY15" fmla="*/ 85911 h 136504"/>
              <a:gd name="connsiteX16" fmla="*/ 38576 w 200596"/>
              <a:gd name="connsiteY16" fmla="*/ 84864 h 136504"/>
              <a:gd name="connsiteX17" fmla="*/ 39243 w 200596"/>
              <a:gd name="connsiteY17" fmla="*/ 85816 h 136504"/>
              <a:gd name="connsiteX18" fmla="*/ 42290 w 200596"/>
              <a:gd name="connsiteY18" fmla="*/ 88007 h 136504"/>
              <a:gd name="connsiteX19" fmla="*/ 43339 w 200596"/>
              <a:gd name="connsiteY19" fmla="*/ 86483 h 136504"/>
              <a:gd name="connsiteX20" fmla="*/ 46291 w 200596"/>
              <a:gd name="connsiteY20" fmla="*/ 88293 h 136504"/>
              <a:gd name="connsiteX21" fmla="*/ 45148 w 200596"/>
              <a:gd name="connsiteY21" fmla="*/ 87150 h 136504"/>
              <a:gd name="connsiteX22" fmla="*/ 47434 w 200596"/>
              <a:gd name="connsiteY22" fmla="*/ 88007 h 136504"/>
              <a:gd name="connsiteX23" fmla="*/ 46672 w 200596"/>
              <a:gd name="connsiteY23" fmla="*/ 88102 h 136504"/>
              <a:gd name="connsiteX24" fmla="*/ 47910 w 200596"/>
              <a:gd name="connsiteY24" fmla="*/ 88959 h 136504"/>
              <a:gd name="connsiteX25" fmla="*/ 47910 w 200596"/>
              <a:gd name="connsiteY25" fmla="*/ 88197 h 136504"/>
              <a:gd name="connsiteX26" fmla="*/ 53435 w 200596"/>
              <a:gd name="connsiteY26" fmla="*/ 90579 h 136504"/>
              <a:gd name="connsiteX27" fmla="*/ 53054 w 200596"/>
              <a:gd name="connsiteY27" fmla="*/ 91531 h 136504"/>
              <a:gd name="connsiteX28" fmla="*/ 55340 w 200596"/>
              <a:gd name="connsiteY28" fmla="*/ 92388 h 136504"/>
              <a:gd name="connsiteX29" fmla="*/ 53816 w 200596"/>
              <a:gd name="connsiteY29" fmla="*/ 91055 h 136504"/>
              <a:gd name="connsiteX30" fmla="*/ 58959 w 200596"/>
              <a:gd name="connsiteY30" fmla="*/ 92960 h 136504"/>
              <a:gd name="connsiteX31" fmla="*/ 56673 w 200596"/>
              <a:gd name="connsiteY31" fmla="*/ 92865 h 136504"/>
              <a:gd name="connsiteX32" fmla="*/ 60579 w 200596"/>
              <a:gd name="connsiteY32" fmla="*/ 94674 h 136504"/>
              <a:gd name="connsiteX33" fmla="*/ 62198 w 200596"/>
              <a:gd name="connsiteY33" fmla="*/ 94484 h 136504"/>
              <a:gd name="connsiteX34" fmla="*/ 62007 w 200596"/>
              <a:gd name="connsiteY34" fmla="*/ 95532 h 136504"/>
              <a:gd name="connsiteX35" fmla="*/ 66580 w 200596"/>
              <a:gd name="connsiteY35" fmla="*/ 97627 h 136504"/>
              <a:gd name="connsiteX36" fmla="*/ 65246 w 200596"/>
              <a:gd name="connsiteY36" fmla="*/ 96389 h 136504"/>
              <a:gd name="connsiteX37" fmla="*/ 68961 w 200596"/>
              <a:gd name="connsiteY37" fmla="*/ 98199 h 136504"/>
              <a:gd name="connsiteX38" fmla="*/ 66770 w 200596"/>
              <a:gd name="connsiteY38" fmla="*/ 98484 h 136504"/>
              <a:gd name="connsiteX39" fmla="*/ 67818 w 200596"/>
              <a:gd name="connsiteY39" fmla="*/ 99627 h 136504"/>
              <a:gd name="connsiteX40" fmla="*/ 68008 w 200596"/>
              <a:gd name="connsiteY40" fmla="*/ 98580 h 136504"/>
              <a:gd name="connsiteX41" fmla="*/ 84487 w 200596"/>
              <a:gd name="connsiteY41" fmla="*/ 106866 h 136504"/>
              <a:gd name="connsiteX42" fmla="*/ 84201 w 200596"/>
              <a:gd name="connsiteY42" fmla="*/ 106390 h 136504"/>
              <a:gd name="connsiteX43" fmla="*/ 104298 w 200596"/>
              <a:gd name="connsiteY43" fmla="*/ 114582 h 136504"/>
              <a:gd name="connsiteX44" fmla="*/ 102965 w 200596"/>
              <a:gd name="connsiteY44" fmla="*/ 114772 h 136504"/>
              <a:gd name="connsiteX45" fmla="*/ 107251 w 200596"/>
              <a:gd name="connsiteY45" fmla="*/ 116201 h 136504"/>
              <a:gd name="connsiteX46" fmla="*/ 107061 w 200596"/>
              <a:gd name="connsiteY46" fmla="*/ 117249 h 136504"/>
              <a:gd name="connsiteX47" fmla="*/ 110109 w 200596"/>
              <a:gd name="connsiteY47" fmla="*/ 118582 h 136504"/>
              <a:gd name="connsiteX48" fmla="*/ 109251 w 200596"/>
              <a:gd name="connsiteY48" fmla="*/ 117439 h 136504"/>
              <a:gd name="connsiteX49" fmla="*/ 134683 w 200596"/>
              <a:gd name="connsiteY49" fmla="*/ 127631 h 136504"/>
              <a:gd name="connsiteX50" fmla="*/ 134112 w 200596"/>
              <a:gd name="connsiteY50" fmla="*/ 127726 h 136504"/>
              <a:gd name="connsiteX51" fmla="*/ 154019 w 200596"/>
              <a:gd name="connsiteY51" fmla="*/ 132870 h 136504"/>
              <a:gd name="connsiteX52" fmla="*/ 154876 w 200596"/>
              <a:gd name="connsiteY52" fmla="*/ 134394 h 136504"/>
              <a:gd name="connsiteX53" fmla="*/ 154400 w 200596"/>
              <a:gd name="connsiteY53" fmla="*/ 134965 h 136504"/>
              <a:gd name="connsiteX54" fmla="*/ 156400 w 200596"/>
              <a:gd name="connsiteY54" fmla="*/ 135156 h 136504"/>
              <a:gd name="connsiteX55" fmla="*/ 154781 w 200596"/>
              <a:gd name="connsiteY55" fmla="*/ 132870 h 136504"/>
              <a:gd name="connsiteX56" fmla="*/ 165163 w 200596"/>
              <a:gd name="connsiteY56" fmla="*/ 136108 h 136504"/>
              <a:gd name="connsiteX57" fmla="*/ 168021 w 200596"/>
              <a:gd name="connsiteY57" fmla="*/ 136299 h 136504"/>
              <a:gd name="connsiteX58" fmla="*/ 166306 w 200596"/>
              <a:gd name="connsiteY58" fmla="*/ 134298 h 136504"/>
              <a:gd name="connsiteX59" fmla="*/ 170878 w 200596"/>
              <a:gd name="connsiteY59" fmla="*/ 136489 h 136504"/>
              <a:gd name="connsiteX60" fmla="*/ 171069 w 200596"/>
              <a:gd name="connsiteY60" fmla="*/ 136203 h 136504"/>
              <a:gd name="connsiteX61" fmla="*/ 171640 w 200596"/>
              <a:gd name="connsiteY61" fmla="*/ 136108 h 136504"/>
              <a:gd name="connsiteX62" fmla="*/ 170688 w 200596"/>
              <a:gd name="connsiteY62" fmla="*/ 135251 h 136504"/>
              <a:gd name="connsiteX63" fmla="*/ 171926 w 200596"/>
              <a:gd name="connsiteY63" fmla="*/ 135441 h 136504"/>
              <a:gd name="connsiteX64" fmla="*/ 174021 w 200596"/>
              <a:gd name="connsiteY64" fmla="*/ 134870 h 136504"/>
              <a:gd name="connsiteX65" fmla="*/ 174212 w 200596"/>
              <a:gd name="connsiteY65" fmla="*/ 132203 h 136504"/>
              <a:gd name="connsiteX66" fmla="*/ 173736 w 200596"/>
              <a:gd name="connsiteY66" fmla="*/ 129250 h 136504"/>
              <a:gd name="connsiteX67" fmla="*/ 176403 w 200596"/>
              <a:gd name="connsiteY67" fmla="*/ 125821 h 136504"/>
              <a:gd name="connsiteX68" fmla="*/ 179070 w 200596"/>
              <a:gd name="connsiteY68" fmla="*/ 127440 h 136504"/>
              <a:gd name="connsiteX69" fmla="*/ 178403 w 200596"/>
              <a:gd name="connsiteY69" fmla="*/ 126012 h 136504"/>
              <a:gd name="connsiteX70" fmla="*/ 180975 w 200596"/>
              <a:gd name="connsiteY70" fmla="*/ 122964 h 136504"/>
              <a:gd name="connsiteX71" fmla="*/ 181737 w 200596"/>
              <a:gd name="connsiteY71" fmla="*/ 122583 h 136504"/>
              <a:gd name="connsiteX72" fmla="*/ 181927 w 200596"/>
              <a:gd name="connsiteY72" fmla="*/ 123821 h 136504"/>
              <a:gd name="connsiteX73" fmla="*/ 181070 w 200596"/>
              <a:gd name="connsiteY73" fmla="*/ 121059 h 136504"/>
              <a:gd name="connsiteX74" fmla="*/ 183642 w 200596"/>
              <a:gd name="connsiteY74" fmla="*/ 120773 h 136504"/>
              <a:gd name="connsiteX75" fmla="*/ 182499 w 200596"/>
              <a:gd name="connsiteY75" fmla="*/ 119820 h 136504"/>
              <a:gd name="connsiteX76" fmla="*/ 184594 w 200596"/>
              <a:gd name="connsiteY76" fmla="*/ 120011 h 136504"/>
              <a:gd name="connsiteX77" fmla="*/ 183166 w 200596"/>
              <a:gd name="connsiteY77" fmla="*/ 118963 h 136504"/>
              <a:gd name="connsiteX78" fmla="*/ 183928 w 200596"/>
              <a:gd name="connsiteY78" fmla="*/ 117344 h 136504"/>
              <a:gd name="connsiteX79" fmla="*/ 183737 w 200596"/>
              <a:gd name="connsiteY79" fmla="*/ 116106 h 136504"/>
              <a:gd name="connsiteX80" fmla="*/ 184880 w 200596"/>
              <a:gd name="connsiteY80" fmla="*/ 115439 h 136504"/>
              <a:gd name="connsiteX81" fmla="*/ 184118 w 200596"/>
              <a:gd name="connsiteY81" fmla="*/ 114677 h 136504"/>
              <a:gd name="connsiteX82" fmla="*/ 186975 w 200596"/>
              <a:gd name="connsiteY82" fmla="*/ 113724 h 136504"/>
              <a:gd name="connsiteX83" fmla="*/ 185356 w 200596"/>
              <a:gd name="connsiteY83" fmla="*/ 112581 h 136504"/>
              <a:gd name="connsiteX84" fmla="*/ 185642 w 200596"/>
              <a:gd name="connsiteY84" fmla="*/ 110391 h 136504"/>
              <a:gd name="connsiteX85" fmla="*/ 186499 w 200596"/>
              <a:gd name="connsiteY85" fmla="*/ 110391 h 136504"/>
              <a:gd name="connsiteX86" fmla="*/ 186404 w 200596"/>
              <a:gd name="connsiteY86" fmla="*/ 108771 h 136504"/>
              <a:gd name="connsiteX87" fmla="*/ 187071 w 200596"/>
              <a:gd name="connsiteY87" fmla="*/ 107914 h 136504"/>
              <a:gd name="connsiteX88" fmla="*/ 189738 w 200596"/>
              <a:gd name="connsiteY88" fmla="*/ 108009 h 136504"/>
              <a:gd name="connsiteX89" fmla="*/ 186690 w 200596"/>
              <a:gd name="connsiteY89" fmla="*/ 106962 h 136504"/>
              <a:gd name="connsiteX90" fmla="*/ 187357 w 200596"/>
              <a:gd name="connsiteY90" fmla="*/ 103342 h 136504"/>
              <a:gd name="connsiteX91" fmla="*/ 189643 w 200596"/>
              <a:gd name="connsiteY91" fmla="*/ 104866 h 136504"/>
              <a:gd name="connsiteX92" fmla="*/ 188880 w 200596"/>
              <a:gd name="connsiteY92" fmla="*/ 106485 h 136504"/>
              <a:gd name="connsiteX93" fmla="*/ 189833 w 200596"/>
              <a:gd name="connsiteY93" fmla="*/ 104580 h 136504"/>
              <a:gd name="connsiteX94" fmla="*/ 191262 w 200596"/>
              <a:gd name="connsiteY94" fmla="*/ 104485 h 136504"/>
              <a:gd name="connsiteX95" fmla="*/ 192691 w 200596"/>
              <a:gd name="connsiteY95" fmla="*/ 96960 h 136504"/>
              <a:gd name="connsiteX96" fmla="*/ 194596 w 200596"/>
              <a:gd name="connsiteY96" fmla="*/ 97532 h 136504"/>
              <a:gd name="connsiteX97" fmla="*/ 192976 w 200596"/>
              <a:gd name="connsiteY97" fmla="*/ 96389 h 136504"/>
              <a:gd name="connsiteX98" fmla="*/ 196310 w 200596"/>
              <a:gd name="connsiteY98" fmla="*/ 95246 h 136504"/>
              <a:gd name="connsiteX99" fmla="*/ 195453 w 200596"/>
              <a:gd name="connsiteY99" fmla="*/ 94103 h 136504"/>
              <a:gd name="connsiteX100" fmla="*/ 199168 w 200596"/>
              <a:gd name="connsiteY100" fmla="*/ 93912 h 136504"/>
              <a:gd name="connsiteX101" fmla="*/ 196310 w 200596"/>
              <a:gd name="connsiteY101" fmla="*/ 89436 h 136504"/>
              <a:gd name="connsiteX102" fmla="*/ 196119 w 200596"/>
              <a:gd name="connsiteY102" fmla="*/ 89340 h 136504"/>
              <a:gd name="connsiteX103" fmla="*/ 195929 w 200596"/>
              <a:gd name="connsiteY103" fmla="*/ 85721 h 136504"/>
              <a:gd name="connsiteX104" fmla="*/ 197072 w 200596"/>
              <a:gd name="connsiteY104" fmla="*/ 76863 h 136504"/>
              <a:gd name="connsiteX105" fmla="*/ 200596 w 200596"/>
              <a:gd name="connsiteY105" fmla="*/ 75815 h 136504"/>
              <a:gd name="connsiteX106" fmla="*/ 193643 w 200596"/>
              <a:gd name="connsiteY106" fmla="*/ 69814 h 136504"/>
              <a:gd name="connsiteX107" fmla="*/ 181546 w 200596"/>
              <a:gd name="connsiteY107" fmla="*/ 63051 h 136504"/>
              <a:gd name="connsiteX108" fmla="*/ 181832 w 200596"/>
              <a:gd name="connsiteY108" fmla="*/ 62766 h 136504"/>
              <a:gd name="connsiteX109" fmla="*/ 156972 w 200596"/>
              <a:gd name="connsiteY109" fmla="*/ 53241 h 136504"/>
              <a:gd name="connsiteX110" fmla="*/ 158019 w 200596"/>
              <a:gd name="connsiteY110" fmla="*/ 54098 h 136504"/>
              <a:gd name="connsiteX111" fmla="*/ 155734 w 200596"/>
              <a:gd name="connsiteY111" fmla="*/ 53145 h 136504"/>
              <a:gd name="connsiteX112" fmla="*/ 146113 w 200596"/>
              <a:gd name="connsiteY112" fmla="*/ 48669 h 136504"/>
              <a:gd name="connsiteX113" fmla="*/ 147065 w 200596"/>
              <a:gd name="connsiteY113" fmla="*/ 48288 h 136504"/>
              <a:gd name="connsiteX114" fmla="*/ 116967 w 200596"/>
              <a:gd name="connsiteY114" fmla="*/ 33238 h 136504"/>
              <a:gd name="connsiteX115" fmla="*/ 116681 w 200596"/>
              <a:gd name="connsiteY115" fmla="*/ 33905 h 136504"/>
              <a:gd name="connsiteX116" fmla="*/ 111061 w 200596"/>
              <a:gd name="connsiteY116" fmla="*/ 30952 h 136504"/>
              <a:gd name="connsiteX117" fmla="*/ 123825 w 200596"/>
              <a:gd name="connsiteY117" fmla="*/ 38286 h 136504"/>
              <a:gd name="connsiteX118" fmla="*/ 112585 w 200596"/>
              <a:gd name="connsiteY118" fmla="*/ 34572 h 136504"/>
              <a:gd name="connsiteX119" fmla="*/ 120015 w 200596"/>
              <a:gd name="connsiteY119" fmla="*/ 38286 h 136504"/>
              <a:gd name="connsiteX120" fmla="*/ 107728 w 200596"/>
              <a:gd name="connsiteY120" fmla="*/ 33810 h 136504"/>
              <a:gd name="connsiteX121" fmla="*/ 111823 w 200596"/>
              <a:gd name="connsiteY121" fmla="*/ 35048 h 136504"/>
              <a:gd name="connsiteX122" fmla="*/ 108489 w 200596"/>
              <a:gd name="connsiteY122" fmla="*/ 32571 h 136504"/>
              <a:gd name="connsiteX123" fmla="*/ 76866 w 200596"/>
              <a:gd name="connsiteY123" fmla="*/ 19427 h 136504"/>
              <a:gd name="connsiteX124" fmla="*/ 74962 w 200596"/>
              <a:gd name="connsiteY124" fmla="*/ 17998 h 136504"/>
              <a:gd name="connsiteX125" fmla="*/ 47720 w 200596"/>
              <a:gd name="connsiteY125" fmla="*/ 8759 h 136504"/>
              <a:gd name="connsiteX126" fmla="*/ 48291 w 200596"/>
              <a:gd name="connsiteY126" fmla="*/ 8568 h 136504"/>
              <a:gd name="connsiteX127" fmla="*/ 40957 w 200596"/>
              <a:gd name="connsiteY127" fmla="*/ 4949 h 136504"/>
              <a:gd name="connsiteX128" fmla="*/ 43339 w 200596"/>
              <a:gd name="connsiteY128" fmla="*/ 5044 h 136504"/>
              <a:gd name="connsiteX129" fmla="*/ 39528 w 200596"/>
              <a:gd name="connsiteY129" fmla="*/ 3711 h 136504"/>
              <a:gd name="connsiteX130" fmla="*/ 40576 w 200596"/>
              <a:gd name="connsiteY130" fmla="*/ 3711 h 136504"/>
              <a:gd name="connsiteX131" fmla="*/ 38005 w 200596"/>
              <a:gd name="connsiteY131" fmla="*/ 1044 h 136504"/>
              <a:gd name="connsiteX132" fmla="*/ 38671 w 200596"/>
              <a:gd name="connsiteY132" fmla="*/ 567 h 136504"/>
              <a:gd name="connsiteX133" fmla="*/ 37242 w 200596"/>
              <a:gd name="connsiteY133" fmla="*/ 91 h 136504"/>
              <a:gd name="connsiteX134" fmla="*/ 39433 w 200596"/>
              <a:gd name="connsiteY134" fmla="*/ 3044 h 136504"/>
              <a:gd name="connsiteX135" fmla="*/ 34766 w 200596"/>
              <a:gd name="connsiteY135" fmla="*/ 3330 h 136504"/>
              <a:gd name="connsiteX136" fmla="*/ 41814 w 200596"/>
              <a:gd name="connsiteY136" fmla="*/ 6759 h 136504"/>
              <a:gd name="connsiteX137" fmla="*/ 41147 w 200596"/>
              <a:gd name="connsiteY137" fmla="*/ 7235 h 136504"/>
              <a:gd name="connsiteX138" fmla="*/ 42196 w 200596"/>
              <a:gd name="connsiteY138" fmla="*/ 7235 h 136504"/>
              <a:gd name="connsiteX139" fmla="*/ 42100 w 200596"/>
              <a:gd name="connsiteY139" fmla="*/ 9045 h 136504"/>
              <a:gd name="connsiteX140" fmla="*/ 30575 w 200596"/>
              <a:gd name="connsiteY140" fmla="*/ 3711 h 136504"/>
              <a:gd name="connsiteX141" fmla="*/ 32956 w 200596"/>
              <a:gd name="connsiteY141" fmla="*/ 5235 h 136504"/>
              <a:gd name="connsiteX142" fmla="*/ 32099 w 200596"/>
              <a:gd name="connsiteY142" fmla="*/ 5330 h 136504"/>
              <a:gd name="connsiteX143" fmla="*/ 37814 w 200596"/>
              <a:gd name="connsiteY143" fmla="*/ 7997 h 136504"/>
              <a:gd name="connsiteX144" fmla="*/ 29718 w 200596"/>
              <a:gd name="connsiteY144" fmla="*/ 5330 h 136504"/>
              <a:gd name="connsiteX145" fmla="*/ 30575 w 200596"/>
              <a:gd name="connsiteY145" fmla="*/ 5235 h 136504"/>
              <a:gd name="connsiteX146" fmla="*/ 26765 w 200596"/>
              <a:gd name="connsiteY146" fmla="*/ 4758 h 136504"/>
              <a:gd name="connsiteX147" fmla="*/ 28956 w 200596"/>
              <a:gd name="connsiteY147" fmla="*/ 5425 h 136504"/>
              <a:gd name="connsiteX148" fmla="*/ 27051 w 200596"/>
              <a:gd name="connsiteY148" fmla="*/ 5520 h 136504"/>
              <a:gd name="connsiteX149" fmla="*/ 22669 w 200596"/>
              <a:gd name="connsiteY149" fmla="*/ 5997 h 136504"/>
              <a:gd name="connsiteX150" fmla="*/ 23907 w 200596"/>
              <a:gd name="connsiteY150" fmla="*/ 5330 h 136504"/>
              <a:gd name="connsiteX151" fmla="*/ 25908 w 200596"/>
              <a:gd name="connsiteY151" fmla="*/ 6378 h 136504"/>
              <a:gd name="connsiteX152" fmla="*/ 25432 w 200596"/>
              <a:gd name="connsiteY152" fmla="*/ 5520 h 136504"/>
              <a:gd name="connsiteX153" fmla="*/ 26003 w 200596"/>
              <a:gd name="connsiteY153" fmla="*/ 5330 h 136504"/>
              <a:gd name="connsiteX154" fmla="*/ 21717 w 200596"/>
              <a:gd name="connsiteY154" fmla="*/ 4663 h 136504"/>
              <a:gd name="connsiteX155" fmla="*/ 21907 w 200596"/>
              <a:gd name="connsiteY155" fmla="*/ 6568 h 136504"/>
              <a:gd name="connsiteX156" fmla="*/ 16192 w 200596"/>
              <a:gd name="connsiteY156" fmla="*/ 12093 h 136504"/>
              <a:gd name="connsiteX157" fmla="*/ 20955 w 200596"/>
              <a:gd name="connsiteY157" fmla="*/ 9521 h 136504"/>
              <a:gd name="connsiteX158" fmla="*/ 17526 w 200596"/>
              <a:gd name="connsiteY158" fmla="*/ 12855 h 136504"/>
              <a:gd name="connsiteX159" fmla="*/ 17812 w 200596"/>
              <a:gd name="connsiteY159" fmla="*/ 13712 h 136504"/>
              <a:gd name="connsiteX160" fmla="*/ 19145 w 200596"/>
              <a:gd name="connsiteY160" fmla="*/ 13807 h 136504"/>
              <a:gd name="connsiteX161" fmla="*/ 20574 w 200596"/>
              <a:gd name="connsiteY161" fmla="*/ 12759 h 136504"/>
              <a:gd name="connsiteX162" fmla="*/ 18192 w 200596"/>
              <a:gd name="connsiteY162" fmla="*/ 14569 h 136504"/>
              <a:gd name="connsiteX163" fmla="*/ 17906 w 200596"/>
              <a:gd name="connsiteY163" fmla="*/ 17046 h 136504"/>
              <a:gd name="connsiteX164" fmla="*/ 20478 w 200596"/>
              <a:gd name="connsiteY164" fmla="*/ 14855 h 136504"/>
              <a:gd name="connsiteX165" fmla="*/ 19145 w 200596"/>
              <a:gd name="connsiteY165" fmla="*/ 17427 h 136504"/>
              <a:gd name="connsiteX166" fmla="*/ 18002 w 200596"/>
              <a:gd name="connsiteY166" fmla="*/ 17046 h 136504"/>
              <a:gd name="connsiteX167" fmla="*/ 15430 w 200596"/>
              <a:gd name="connsiteY167" fmla="*/ 20284 h 136504"/>
              <a:gd name="connsiteX168" fmla="*/ 14573 w 200596"/>
              <a:gd name="connsiteY168" fmla="*/ 22189 h 136504"/>
              <a:gd name="connsiteX169" fmla="*/ 15240 w 200596"/>
              <a:gd name="connsiteY169" fmla="*/ 23523 h 136504"/>
              <a:gd name="connsiteX170" fmla="*/ 12287 w 200596"/>
              <a:gd name="connsiteY170" fmla="*/ 27047 h 136504"/>
              <a:gd name="connsiteX171" fmla="*/ 13049 w 200596"/>
              <a:gd name="connsiteY171" fmla="*/ 27999 h 136504"/>
              <a:gd name="connsiteX172" fmla="*/ 11334 w 200596"/>
              <a:gd name="connsiteY172" fmla="*/ 30762 h 136504"/>
              <a:gd name="connsiteX173" fmla="*/ 12763 w 200596"/>
              <a:gd name="connsiteY173" fmla="*/ 32000 h 136504"/>
              <a:gd name="connsiteX174" fmla="*/ 10858 w 200596"/>
              <a:gd name="connsiteY174" fmla="*/ 33238 h 136504"/>
              <a:gd name="connsiteX175" fmla="*/ 9525 w 200596"/>
              <a:gd name="connsiteY175" fmla="*/ 35810 h 136504"/>
              <a:gd name="connsiteX176" fmla="*/ 7620 w 200596"/>
              <a:gd name="connsiteY176" fmla="*/ 35238 h 136504"/>
              <a:gd name="connsiteX177" fmla="*/ 8763 w 200596"/>
              <a:gd name="connsiteY177" fmla="*/ 36381 h 136504"/>
              <a:gd name="connsiteX178" fmla="*/ 6953 w 200596"/>
              <a:gd name="connsiteY178" fmla="*/ 37239 h 136504"/>
              <a:gd name="connsiteX179" fmla="*/ 7715 w 200596"/>
              <a:gd name="connsiteY179" fmla="*/ 38953 h 136504"/>
              <a:gd name="connsiteX180" fmla="*/ 1809 w 200596"/>
              <a:gd name="connsiteY180" fmla="*/ 46287 h 136504"/>
              <a:gd name="connsiteX181" fmla="*/ 666 w 200596"/>
              <a:gd name="connsiteY181" fmla="*/ 48192 h 136504"/>
              <a:gd name="connsiteX182" fmla="*/ 2286 w 200596"/>
              <a:gd name="connsiteY182" fmla="*/ 48669 h 136504"/>
              <a:gd name="connsiteX183" fmla="*/ 952 w 200596"/>
              <a:gd name="connsiteY183" fmla="*/ 49716 h 136504"/>
              <a:gd name="connsiteX184" fmla="*/ 2191 w 200596"/>
              <a:gd name="connsiteY184" fmla="*/ 49716 h 136504"/>
              <a:gd name="connsiteX185" fmla="*/ 2476 w 200596"/>
              <a:gd name="connsiteY185" fmla="*/ 52002 h 136504"/>
              <a:gd name="connsiteX186" fmla="*/ 5429 w 200596"/>
              <a:gd name="connsiteY186" fmla="*/ 55527 h 136504"/>
              <a:gd name="connsiteX187" fmla="*/ 4000 w 200596"/>
              <a:gd name="connsiteY187" fmla="*/ 56193 h 136504"/>
              <a:gd name="connsiteX188" fmla="*/ 4190 w 200596"/>
              <a:gd name="connsiteY188" fmla="*/ 55527 h 136504"/>
              <a:gd name="connsiteX189" fmla="*/ 2476 w 200596"/>
              <a:gd name="connsiteY189" fmla="*/ 57622 h 136504"/>
              <a:gd name="connsiteX190" fmla="*/ 666 w 200596"/>
              <a:gd name="connsiteY190" fmla="*/ 57813 h 136504"/>
              <a:gd name="connsiteX191" fmla="*/ 2000 w 200596"/>
              <a:gd name="connsiteY191" fmla="*/ 58289 h 136504"/>
              <a:gd name="connsiteX192" fmla="*/ 2191 w 200596"/>
              <a:gd name="connsiteY192" fmla="*/ 60194 h 136504"/>
              <a:gd name="connsiteX193" fmla="*/ 1333 w 200596"/>
              <a:gd name="connsiteY193" fmla="*/ 62099 h 136504"/>
              <a:gd name="connsiteX194" fmla="*/ 0 w 200596"/>
              <a:gd name="connsiteY194" fmla="*/ 62289 h 136504"/>
              <a:gd name="connsiteX195" fmla="*/ 176117 w 200596"/>
              <a:gd name="connsiteY195" fmla="*/ 62956 h 136504"/>
              <a:gd name="connsiteX196" fmla="*/ 169640 w 200596"/>
              <a:gd name="connsiteY196" fmla="*/ 59622 h 136504"/>
              <a:gd name="connsiteX197" fmla="*/ 176117 w 200596"/>
              <a:gd name="connsiteY197" fmla="*/ 62956 h 136504"/>
              <a:gd name="connsiteX198" fmla="*/ 141351 w 200596"/>
              <a:gd name="connsiteY198" fmla="*/ 46954 h 136504"/>
              <a:gd name="connsiteX199" fmla="*/ 138017 w 200596"/>
              <a:gd name="connsiteY199" fmla="*/ 45144 h 136504"/>
              <a:gd name="connsiteX200" fmla="*/ 141351 w 200596"/>
              <a:gd name="connsiteY200" fmla="*/ 46954 h 136504"/>
              <a:gd name="connsiteX201" fmla="*/ 134778 w 200596"/>
              <a:gd name="connsiteY201" fmla="*/ 44287 h 136504"/>
              <a:gd name="connsiteX202" fmla="*/ 132493 w 200596"/>
              <a:gd name="connsiteY202" fmla="*/ 42573 h 136504"/>
              <a:gd name="connsiteX203" fmla="*/ 134778 w 200596"/>
              <a:gd name="connsiteY203" fmla="*/ 44287 h 136504"/>
              <a:gd name="connsiteX204" fmla="*/ 85534 w 200596"/>
              <a:gd name="connsiteY204" fmla="*/ 24475 h 136504"/>
              <a:gd name="connsiteX205" fmla="*/ 82486 w 200596"/>
              <a:gd name="connsiteY205" fmla="*/ 22570 h 136504"/>
              <a:gd name="connsiteX206" fmla="*/ 85534 w 200596"/>
              <a:gd name="connsiteY206" fmla="*/ 24475 h 136504"/>
              <a:gd name="connsiteX207" fmla="*/ 79153 w 200596"/>
              <a:gd name="connsiteY207" fmla="*/ 21332 h 136504"/>
              <a:gd name="connsiteX208" fmla="*/ 75723 w 200596"/>
              <a:gd name="connsiteY208" fmla="*/ 19713 h 136504"/>
              <a:gd name="connsiteX209" fmla="*/ 79153 w 200596"/>
              <a:gd name="connsiteY209" fmla="*/ 21332 h 136504"/>
              <a:gd name="connsiteX210" fmla="*/ 76390 w 200596"/>
              <a:gd name="connsiteY210" fmla="*/ 100866 h 136504"/>
              <a:gd name="connsiteX211" fmla="*/ 74009 w 200596"/>
              <a:gd name="connsiteY211" fmla="*/ 99151 h 136504"/>
              <a:gd name="connsiteX212" fmla="*/ 76390 w 200596"/>
              <a:gd name="connsiteY212" fmla="*/ 100866 h 136504"/>
              <a:gd name="connsiteX213" fmla="*/ 70009 w 200596"/>
              <a:gd name="connsiteY213" fmla="*/ 98770 h 136504"/>
              <a:gd name="connsiteX214" fmla="*/ 78676 w 200596"/>
              <a:gd name="connsiteY214" fmla="*/ 102104 h 136504"/>
              <a:gd name="connsiteX215" fmla="*/ 77724 w 200596"/>
              <a:gd name="connsiteY215" fmla="*/ 101342 h 136504"/>
              <a:gd name="connsiteX216" fmla="*/ 83915 w 200596"/>
              <a:gd name="connsiteY216" fmla="*/ 105247 h 136504"/>
              <a:gd name="connsiteX217" fmla="*/ 72580 w 200596"/>
              <a:gd name="connsiteY217" fmla="*/ 100104 h 136504"/>
              <a:gd name="connsiteX218" fmla="*/ 70771 w 200596"/>
              <a:gd name="connsiteY218" fmla="*/ 99437 h 136504"/>
              <a:gd name="connsiteX219" fmla="*/ 70009 w 200596"/>
              <a:gd name="connsiteY219" fmla="*/ 98770 h 136504"/>
              <a:gd name="connsiteX220" fmla="*/ 68961 w 200596"/>
              <a:gd name="connsiteY220" fmla="*/ 96865 h 136504"/>
              <a:gd name="connsiteX221" fmla="*/ 66484 w 200596"/>
              <a:gd name="connsiteY221" fmla="*/ 95913 h 136504"/>
              <a:gd name="connsiteX222" fmla="*/ 68961 w 200596"/>
              <a:gd name="connsiteY222" fmla="*/ 96865 h 136504"/>
              <a:gd name="connsiteX223" fmla="*/ 51625 w 200596"/>
              <a:gd name="connsiteY223" fmla="*/ 12283 h 136504"/>
              <a:gd name="connsiteX224" fmla="*/ 54197 w 200596"/>
              <a:gd name="connsiteY224" fmla="*/ 13236 h 136504"/>
              <a:gd name="connsiteX225" fmla="*/ 49720 w 200596"/>
              <a:gd name="connsiteY225" fmla="*/ 12378 h 136504"/>
              <a:gd name="connsiteX226" fmla="*/ 48387 w 200596"/>
              <a:gd name="connsiteY226" fmla="*/ 11521 h 136504"/>
              <a:gd name="connsiteX227" fmla="*/ 49530 w 200596"/>
              <a:gd name="connsiteY227" fmla="*/ 11140 h 136504"/>
              <a:gd name="connsiteX228" fmla="*/ 46767 w 200596"/>
              <a:gd name="connsiteY228" fmla="*/ 9045 h 136504"/>
              <a:gd name="connsiteX229" fmla="*/ 51625 w 200596"/>
              <a:gd name="connsiteY229" fmla="*/ 12283 h 136504"/>
              <a:gd name="connsiteX230" fmla="*/ 20098 w 200596"/>
              <a:gd name="connsiteY230" fmla="*/ 9235 h 136504"/>
              <a:gd name="connsiteX231" fmla="*/ 24765 w 200596"/>
              <a:gd name="connsiteY231" fmla="*/ 7806 h 136504"/>
              <a:gd name="connsiteX232" fmla="*/ 20098 w 200596"/>
              <a:gd name="connsiteY232" fmla="*/ 9235 h 136504"/>
              <a:gd name="connsiteX233" fmla="*/ 20574 w 200596"/>
              <a:gd name="connsiteY233" fmla="*/ 11235 h 136504"/>
              <a:gd name="connsiteX234" fmla="*/ 22097 w 200596"/>
              <a:gd name="connsiteY234" fmla="*/ 10569 h 136504"/>
              <a:gd name="connsiteX235" fmla="*/ 21717 w 200596"/>
              <a:gd name="connsiteY235" fmla="*/ 10854 h 136504"/>
              <a:gd name="connsiteX236" fmla="*/ 22097 w 200596"/>
              <a:gd name="connsiteY236" fmla="*/ 11331 h 136504"/>
              <a:gd name="connsiteX237" fmla="*/ 20574 w 200596"/>
              <a:gd name="connsiteY237" fmla="*/ 11235 h 136504"/>
              <a:gd name="connsiteX238" fmla="*/ 3810 w 200596"/>
              <a:gd name="connsiteY238" fmla="*/ 51240 h 136504"/>
              <a:gd name="connsiteX239" fmla="*/ 3143 w 200596"/>
              <a:gd name="connsiteY239" fmla="*/ 51717 h 136504"/>
              <a:gd name="connsiteX240" fmla="*/ 3810 w 200596"/>
              <a:gd name="connsiteY240" fmla="*/ 49716 h 136504"/>
              <a:gd name="connsiteX241" fmla="*/ 3810 w 200596"/>
              <a:gd name="connsiteY241" fmla="*/ 51240 h 136504"/>
              <a:gd name="connsiteX242" fmla="*/ 4857 w 200596"/>
              <a:gd name="connsiteY242" fmla="*/ 49431 h 136504"/>
              <a:gd name="connsiteX243" fmla="*/ 4096 w 200596"/>
              <a:gd name="connsiteY243" fmla="*/ 47716 h 136504"/>
              <a:gd name="connsiteX244" fmla="*/ 4857 w 200596"/>
              <a:gd name="connsiteY244" fmla="*/ 49431 h 136504"/>
              <a:gd name="connsiteX245" fmla="*/ 4953 w 200596"/>
              <a:gd name="connsiteY245" fmla="*/ 47621 h 136504"/>
              <a:gd name="connsiteX246" fmla="*/ 6572 w 200596"/>
              <a:gd name="connsiteY246" fmla="*/ 47430 h 136504"/>
              <a:gd name="connsiteX247" fmla="*/ 6096 w 200596"/>
              <a:gd name="connsiteY247" fmla="*/ 48002 h 136504"/>
              <a:gd name="connsiteX248" fmla="*/ 4953 w 200596"/>
              <a:gd name="connsiteY248" fmla="*/ 47621 h 13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00596" h="136504">
                <a:moveTo>
                  <a:pt x="0" y="62289"/>
                </a:moveTo>
                <a:cubicBezTo>
                  <a:pt x="1333" y="63623"/>
                  <a:pt x="2476" y="62385"/>
                  <a:pt x="3714" y="63432"/>
                </a:cubicBezTo>
                <a:cubicBezTo>
                  <a:pt x="3143" y="64194"/>
                  <a:pt x="2667" y="64290"/>
                  <a:pt x="3714" y="64194"/>
                </a:cubicBezTo>
                <a:cubicBezTo>
                  <a:pt x="3714" y="64480"/>
                  <a:pt x="3619" y="65814"/>
                  <a:pt x="2953" y="65814"/>
                </a:cubicBezTo>
                <a:cubicBezTo>
                  <a:pt x="2953" y="66290"/>
                  <a:pt x="3238" y="66576"/>
                  <a:pt x="3619" y="66766"/>
                </a:cubicBezTo>
                <a:cubicBezTo>
                  <a:pt x="3143" y="67338"/>
                  <a:pt x="2476" y="66957"/>
                  <a:pt x="2191" y="68195"/>
                </a:cubicBezTo>
                <a:cubicBezTo>
                  <a:pt x="4000" y="69243"/>
                  <a:pt x="4667" y="66861"/>
                  <a:pt x="6477" y="68100"/>
                </a:cubicBezTo>
                <a:cubicBezTo>
                  <a:pt x="6762" y="67338"/>
                  <a:pt x="5905" y="67528"/>
                  <a:pt x="6096" y="66861"/>
                </a:cubicBezTo>
                <a:cubicBezTo>
                  <a:pt x="8572" y="68576"/>
                  <a:pt x="8667" y="72005"/>
                  <a:pt x="11525" y="73434"/>
                </a:cubicBezTo>
                <a:cubicBezTo>
                  <a:pt x="11716" y="71719"/>
                  <a:pt x="13906" y="73815"/>
                  <a:pt x="12859" y="75339"/>
                </a:cubicBezTo>
                <a:cubicBezTo>
                  <a:pt x="16383" y="75815"/>
                  <a:pt x="15430" y="75053"/>
                  <a:pt x="18764" y="77339"/>
                </a:cubicBezTo>
                <a:cubicBezTo>
                  <a:pt x="18002" y="78101"/>
                  <a:pt x="17145" y="78387"/>
                  <a:pt x="16097" y="77910"/>
                </a:cubicBezTo>
                <a:cubicBezTo>
                  <a:pt x="16002" y="80196"/>
                  <a:pt x="18383" y="79815"/>
                  <a:pt x="20098" y="80387"/>
                </a:cubicBezTo>
                <a:cubicBezTo>
                  <a:pt x="19621" y="79434"/>
                  <a:pt x="20193" y="79625"/>
                  <a:pt x="21050" y="79911"/>
                </a:cubicBezTo>
                <a:cubicBezTo>
                  <a:pt x="20955" y="80196"/>
                  <a:pt x="20669" y="80101"/>
                  <a:pt x="20478" y="80101"/>
                </a:cubicBezTo>
                <a:cubicBezTo>
                  <a:pt x="25622" y="82768"/>
                  <a:pt x="32289" y="83530"/>
                  <a:pt x="38481" y="85911"/>
                </a:cubicBezTo>
                <a:cubicBezTo>
                  <a:pt x="38766" y="85435"/>
                  <a:pt x="38481" y="85245"/>
                  <a:pt x="38576" y="84864"/>
                </a:cubicBezTo>
                <a:cubicBezTo>
                  <a:pt x="41529" y="85245"/>
                  <a:pt x="42672" y="87340"/>
                  <a:pt x="39243" y="85816"/>
                </a:cubicBezTo>
                <a:cubicBezTo>
                  <a:pt x="39148" y="86388"/>
                  <a:pt x="41529" y="87245"/>
                  <a:pt x="42290" y="88007"/>
                </a:cubicBezTo>
                <a:cubicBezTo>
                  <a:pt x="41719" y="87245"/>
                  <a:pt x="42767" y="86959"/>
                  <a:pt x="43339" y="86483"/>
                </a:cubicBezTo>
                <a:cubicBezTo>
                  <a:pt x="43434" y="88293"/>
                  <a:pt x="44862" y="87626"/>
                  <a:pt x="46291" y="88293"/>
                </a:cubicBezTo>
                <a:cubicBezTo>
                  <a:pt x="46291" y="87054"/>
                  <a:pt x="45434" y="88007"/>
                  <a:pt x="45148" y="87150"/>
                </a:cubicBezTo>
                <a:cubicBezTo>
                  <a:pt x="45815" y="86483"/>
                  <a:pt x="46958" y="87626"/>
                  <a:pt x="47434" y="88007"/>
                </a:cubicBezTo>
                <a:cubicBezTo>
                  <a:pt x="47244" y="88388"/>
                  <a:pt x="46958" y="88102"/>
                  <a:pt x="46672" y="88102"/>
                </a:cubicBezTo>
                <a:cubicBezTo>
                  <a:pt x="46481" y="88864"/>
                  <a:pt x="47530" y="88578"/>
                  <a:pt x="47910" y="88959"/>
                </a:cubicBezTo>
                <a:cubicBezTo>
                  <a:pt x="48006" y="88674"/>
                  <a:pt x="47815" y="88578"/>
                  <a:pt x="47910" y="88197"/>
                </a:cubicBezTo>
                <a:cubicBezTo>
                  <a:pt x="50482" y="89055"/>
                  <a:pt x="51244" y="89626"/>
                  <a:pt x="53435" y="90579"/>
                </a:cubicBezTo>
                <a:cubicBezTo>
                  <a:pt x="53721" y="90864"/>
                  <a:pt x="53149" y="90960"/>
                  <a:pt x="53054" y="91531"/>
                </a:cubicBezTo>
                <a:cubicBezTo>
                  <a:pt x="54387" y="91055"/>
                  <a:pt x="53816" y="92579"/>
                  <a:pt x="55340" y="92388"/>
                </a:cubicBezTo>
                <a:cubicBezTo>
                  <a:pt x="55340" y="91341"/>
                  <a:pt x="54769" y="91722"/>
                  <a:pt x="53816" y="91055"/>
                </a:cubicBezTo>
                <a:cubicBezTo>
                  <a:pt x="55626" y="91245"/>
                  <a:pt x="58007" y="91531"/>
                  <a:pt x="58959" y="92960"/>
                </a:cubicBezTo>
                <a:cubicBezTo>
                  <a:pt x="58388" y="93531"/>
                  <a:pt x="57340" y="92484"/>
                  <a:pt x="56673" y="92865"/>
                </a:cubicBezTo>
                <a:cubicBezTo>
                  <a:pt x="57150" y="94198"/>
                  <a:pt x="59341" y="94293"/>
                  <a:pt x="60579" y="94674"/>
                </a:cubicBezTo>
                <a:cubicBezTo>
                  <a:pt x="60197" y="92579"/>
                  <a:pt x="61531" y="95817"/>
                  <a:pt x="62198" y="94484"/>
                </a:cubicBezTo>
                <a:cubicBezTo>
                  <a:pt x="62674" y="94865"/>
                  <a:pt x="61722" y="94865"/>
                  <a:pt x="62007" y="95532"/>
                </a:cubicBezTo>
                <a:cubicBezTo>
                  <a:pt x="63912" y="96008"/>
                  <a:pt x="64675" y="97151"/>
                  <a:pt x="66580" y="97627"/>
                </a:cubicBezTo>
                <a:cubicBezTo>
                  <a:pt x="66484" y="96484"/>
                  <a:pt x="65531" y="97246"/>
                  <a:pt x="65246" y="96389"/>
                </a:cubicBezTo>
                <a:cubicBezTo>
                  <a:pt x="66770" y="95913"/>
                  <a:pt x="66865" y="97818"/>
                  <a:pt x="68961" y="98199"/>
                </a:cubicBezTo>
                <a:cubicBezTo>
                  <a:pt x="67913" y="98770"/>
                  <a:pt x="67437" y="97532"/>
                  <a:pt x="66770" y="98484"/>
                </a:cubicBezTo>
                <a:cubicBezTo>
                  <a:pt x="66865" y="99056"/>
                  <a:pt x="67341" y="99437"/>
                  <a:pt x="67818" y="99627"/>
                </a:cubicBezTo>
                <a:cubicBezTo>
                  <a:pt x="67818" y="99342"/>
                  <a:pt x="67818" y="98961"/>
                  <a:pt x="68008" y="98580"/>
                </a:cubicBezTo>
                <a:cubicBezTo>
                  <a:pt x="74866" y="101723"/>
                  <a:pt x="77628" y="103533"/>
                  <a:pt x="84487" y="106866"/>
                </a:cubicBezTo>
                <a:cubicBezTo>
                  <a:pt x="84581" y="106581"/>
                  <a:pt x="84296" y="106485"/>
                  <a:pt x="84201" y="106390"/>
                </a:cubicBezTo>
                <a:cubicBezTo>
                  <a:pt x="91535" y="105914"/>
                  <a:pt x="97250" y="112200"/>
                  <a:pt x="104298" y="114582"/>
                </a:cubicBezTo>
                <a:cubicBezTo>
                  <a:pt x="103917" y="114963"/>
                  <a:pt x="103441" y="115058"/>
                  <a:pt x="102965" y="114772"/>
                </a:cubicBezTo>
                <a:cubicBezTo>
                  <a:pt x="103822" y="116487"/>
                  <a:pt x="105918" y="115439"/>
                  <a:pt x="107251" y="116201"/>
                </a:cubicBezTo>
                <a:cubicBezTo>
                  <a:pt x="105441" y="117439"/>
                  <a:pt x="108680" y="115534"/>
                  <a:pt x="107061" y="117249"/>
                </a:cubicBezTo>
                <a:lnTo>
                  <a:pt x="110109" y="118582"/>
                </a:lnTo>
                <a:cubicBezTo>
                  <a:pt x="110109" y="118011"/>
                  <a:pt x="109823" y="117630"/>
                  <a:pt x="109251" y="117439"/>
                </a:cubicBezTo>
                <a:cubicBezTo>
                  <a:pt x="117824" y="120201"/>
                  <a:pt x="127254" y="125726"/>
                  <a:pt x="134683" y="127631"/>
                </a:cubicBezTo>
                <a:cubicBezTo>
                  <a:pt x="134588" y="127917"/>
                  <a:pt x="134302" y="127726"/>
                  <a:pt x="134112" y="127726"/>
                </a:cubicBezTo>
                <a:cubicBezTo>
                  <a:pt x="138493" y="130488"/>
                  <a:pt x="149542" y="130012"/>
                  <a:pt x="154019" y="132870"/>
                </a:cubicBezTo>
                <a:cubicBezTo>
                  <a:pt x="154591" y="133251"/>
                  <a:pt x="154209" y="134584"/>
                  <a:pt x="154876" y="134394"/>
                </a:cubicBezTo>
                <a:cubicBezTo>
                  <a:pt x="154781" y="134775"/>
                  <a:pt x="154591" y="134965"/>
                  <a:pt x="154400" y="134965"/>
                </a:cubicBezTo>
                <a:cubicBezTo>
                  <a:pt x="154400" y="136108"/>
                  <a:pt x="156210" y="133155"/>
                  <a:pt x="156400" y="135156"/>
                </a:cubicBezTo>
                <a:cubicBezTo>
                  <a:pt x="156972" y="134679"/>
                  <a:pt x="155257" y="133536"/>
                  <a:pt x="154781" y="132870"/>
                </a:cubicBezTo>
                <a:cubicBezTo>
                  <a:pt x="158591" y="132489"/>
                  <a:pt x="162210" y="133822"/>
                  <a:pt x="165163" y="136108"/>
                </a:cubicBezTo>
                <a:cubicBezTo>
                  <a:pt x="164496" y="134203"/>
                  <a:pt x="167068" y="135822"/>
                  <a:pt x="168021" y="136299"/>
                </a:cubicBezTo>
                <a:cubicBezTo>
                  <a:pt x="168497" y="135918"/>
                  <a:pt x="166211" y="135251"/>
                  <a:pt x="166306" y="134298"/>
                </a:cubicBezTo>
                <a:cubicBezTo>
                  <a:pt x="167544" y="133632"/>
                  <a:pt x="170593" y="135156"/>
                  <a:pt x="170878" y="136489"/>
                </a:cubicBezTo>
                <a:cubicBezTo>
                  <a:pt x="171164" y="136584"/>
                  <a:pt x="171164" y="136203"/>
                  <a:pt x="171069" y="136203"/>
                </a:cubicBezTo>
                <a:cubicBezTo>
                  <a:pt x="171259" y="135918"/>
                  <a:pt x="171450" y="136108"/>
                  <a:pt x="171640" y="136108"/>
                </a:cubicBezTo>
                <a:cubicBezTo>
                  <a:pt x="172021" y="135441"/>
                  <a:pt x="170973" y="135632"/>
                  <a:pt x="170688" y="135251"/>
                </a:cubicBezTo>
                <a:cubicBezTo>
                  <a:pt x="170973" y="134584"/>
                  <a:pt x="171545" y="135441"/>
                  <a:pt x="171926" y="135441"/>
                </a:cubicBezTo>
                <a:cubicBezTo>
                  <a:pt x="171259" y="134013"/>
                  <a:pt x="173164" y="134298"/>
                  <a:pt x="174021" y="134870"/>
                </a:cubicBezTo>
                <a:cubicBezTo>
                  <a:pt x="174212" y="135060"/>
                  <a:pt x="172402" y="132298"/>
                  <a:pt x="174212" y="132203"/>
                </a:cubicBezTo>
                <a:cubicBezTo>
                  <a:pt x="173831" y="131346"/>
                  <a:pt x="173450" y="130488"/>
                  <a:pt x="173736" y="129250"/>
                </a:cubicBezTo>
                <a:cubicBezTo>
                  <a:pt x="174593" y="128012"/>
                  <a:pt x="175736" y="128107"/>
                  <a:pt x="176403" y="125821"/>
                </a:cubicBezTo>
                <a:cubicBezTo>
                  <a:pt x="177069" y="125535"/>
                  <a:pt x="177927" y="127250"/>
                  <a:pt x="179070" y="127440"/>
                </a:cubicBezTo>
                <a:cubicBezTo>
                  <a:pt x="179165" y="126774"/>
                  <a:pt x="178594" y="126488"/>
                  <a:pt x="178403" y="126012"/>
                </a:cubicBezTo>
                <a:cubicBezTo>
                  <a:pt x="179546" y="125059"/>
                  <a:pt x="181070" y="124773"/>
                  <a:pt x="180975" y="122964"/>
                </a:cubicBezTo>
                <a:cubicBezTo>
                  <a:pt x="181165" y="122678"/>
                  <a:pt x="181546" y="122964"/>
                  <a:pt x="181737" y="122583"/>
                </a:cubicBezTo>
                <a:cubicBezTo>
                  <a:pt x="182403" y="122678"/>
                  <a:pt x="181832" y="123440"/>
                  <a:pt x="181927" y="123821"/>
                </a:cubicBezTo>
                <a:cubicBezTo>
                  <a:pt x="182784" y="123154"/>
                  <a:pt x="182499" y="121154"/>
                  <a:pt x="181070" y="121059"/>
                </a:cubicBezTo>
                <a:cubicBezTo>
                  <a:pt x="181737" y="120011"/>
                  <a:pt x="182689" y="120106"/>
                  <a:pt x="183642" y="120773"/>
                </a:cubicBezTo>
                <a:cubicBezTo>
                  <a:pt x="184499" y="120582"/>
                  <a:pt x="182784" y="120011"/>
                  <a:pt x="182499" y="119820"/>
                </a:cubicBezTo>
                <a:cubicBezTo>
                  <a:pt x="183070" y="119344"/>
                  <a:pt x="183928" y="120297"/>
                  <a:pt x="184594" y="120011"/>
                </a:cubicBezTo>
                <a:cubicBezTo>
                  <a:pt x="184880" y="119249"/>
                  <a:pt x="183546" y="119344"/>
                  <a:pt x="183166" y="118963"/>
                </a:cubicBezTo>
                <a:cubicBezTo>
                  <a:pt x="183070" y="118296"/>
                  <a:pt x="182784" y="116868"/>
                  <a:pt x="183928" y="117344"/>
                </a:cubicBezTo>
                <a:cubicBezTo>
                  <a:pt x="184213" y="116772"/>
                  <a:pt x="183261" y="116772"/>
                  <a:pt x="183737" y="116106"/>
                </a:cubicBezTo>
                <a:cubicBezTo>
                  <a:pt x="184975" y="116010"/>
                  <a:pt x="183546" y="114867"/>
                  <a:pt x="184880" y="115439"/>
                </a:cubicBezTo>
                <a:cubicBezTo>
                  <a:pt x="184975" y="114963"/>
                  <a:pt x="184499" y="114867"/>
                  <a:pt x="184118" y="114677"/>
                </a:cubicBezTo>
                <a:cubicBezTo>
                  <a:pt x="184785" y="112486"/>
                  <a:pt x="186023" y="113915"/>
                  <a:pt x="186975" y="113724"/>
                </a:cubicBezTo>
                <a:cubicBezTo>
                  <a:pt x="187166" y="112962"/>
                  <a:pt x="185832" y="113058"/>
                  <a:pt x="185356" y="112581"/>
                </a:cubicBezTo>
                <a:cubicBezTo>
                  <a:pt x="184785" y="111724"/>
                  <a:pt x="186023" y="111248"/>
                  <a:pt x="185642" y="110391"/>
                </a:cubicBezTo>
                <a:cubicBezTo>
                  <a:pt x="186118" y="109724"/>
                  <a:pt x="185832" y="110962"/>
                  <a:pt x="186499" y="110391"/>
                </a:cubicBezTo>
                <a:cubicBezTo>
                  <a:pt x="186499" y="109819"/>
                  <a:pt x="186594" y="109248"/>
                  <a:pt x="186404" y="108771"/>
                </a:cubicBezTo>
                <a:cubicBezTo>
                  <a:pt x="187547" y="108009"/>
                  <a:pt x="189643" y="109343"/>
                  <a:pt x="187071" y="107914"/>
                </a:cubicBezTo>
                <a:cubicBezTo>
                  <a:pt x="187833" y="107343"/>
                  <a:pt x="188880" y="108105"/>
                  <a:pt x="189738" y="108009"/>
                </a:cubicBezTo>
                <a:cubicBezTo>
                  <a:pt x="189452" y="107057"/>
                  <a:pt x="187547" y="107247"/>
                  <a:pt x="186690" y="106962"/>
                </a:cubicBezTo>
                <a:cubicBezTo>
                  <a:pt x="186118" y="105914"/>
                  <a:pt x="186880" y="105247"/>
                  <a:pt x="187357" y="103342"/>
                </a:cubicBezTo>
                <a:cubicBezTo>
                  <a:pt x="188309" y="102866"/>
                  <a:pt x="189452" y="104104"/>
                  <a:pt x="189643" y="104866"/>
                </a:cubicBezTo>
                <a:lnTo>
                  <a:pt x="188880" y="106485"/>
                </a:lnTo>
                <a:cubicBezTo>
                  <a:pt x="189643" y="106390"/>
                  <a:pt x="189928" y="105342"/>
                  <a:pt x="189833" y="104580"/>
                </a:cubicBezTo>
                <a:cubicBezTo>
                  <a:pt x="190214" y="103914"/>
                  <a:pt x="190881" y="104961"/>
                  <a:pt x="191262" y="104485"/>
                </a:cubicBezTo>
                <a:cubicBezTo>
                  <a:pt x="189547" y="105152"/>
                  <a:pt x="190500" y="98484"/>
                  <a:pt x="192691" y="96960"/>
                </a:cubicBezTo>
                <a:cubicBezTo>
                  <a:pt x="193357" y="96484"/>
                  <a:pt x="193929" y="98008"/>
                  <a:pt x="194596" y="97532"/>
                </a:cubicBezTo>
                <a:cubicBezTo>
                  <a:pt x="194881" y="97341"/>
                  <a:pt x="193453" y="96294"/>
                  <a:pt x="192976" y="96389"/>
                </a:cubicBezTo>
                <a:cubicBezTo>
                  <a:pt x="193834" y="94389"/>
                  <a:pt x="195072" y="94770"/>
                  <a:pt x="196310" y="95246"/>
                </a:cubicBezTo>
                <a:cubicBezTo>
                  <a:pt x="196596" y="94579"/>
                  <a:pt x="196024" y="94293"/>
                  <a:pt x="195453" y="94103"/>
                </a:cubicBezTo>
                <a:cubicBezTo>
                  <a:pt x="196405" y="92293"/>
                  <a:pt x="197929" y="94008"/>
                  <a:pt x="199168" y="93912"/>
                </a:cubicBezTo>
                <a:cubicBezTo>
                  <a:pt x="197834" y="93150"/>
                  <a:pt x="195072" y="91912"/>
                  <a:pt x="196310" y="89436"/>
                </a:cubicBezTo>
                <a:cubicBezTo>
                  <a:pt x="196882" y="89436"/>
                  <a:pt x="196310" y="88864"/>
                  <a:pt x="196119" y="89340"/>
                </a:cubicBezTo>
                <a:cubicBezTo>
                  <a:pt x="194881" y="88388"/>
                  <a:pt x="196215" y="86769"/>
                  <a:pt x="195929" y="85721"/>
                </a:cubicBezTo>
                <a:cubicBezTo>
                  <a:pt x="199072" y="82292"/>
                  <a:pt x="197548" y="79911"/>
                  <a:pt x="197072" y="76863"/>
                </a:cubicBezTo>
                <a:cubicBezTo>
                  <a:pt x="198120" y="75815"/>
                  <a:pt x="199453" y="76196"/>
                  <a:pt x="200596" y="75815"/>
                </a:cubicBezTo>
                <a:cubicBezTo>
                  <a:pt x="199930" y="72291"/>
                  <a:pt x="194310" y="73719"/>
                  <a:pt x="193643" y="69814"/>
                </a:cubicBezTo>
                <a:cubicBezTo>
                  <a:pt x="189356" y="68576"/>
                  <a:pt x="184118" y="65909"/>
                  <a:pt x="181546" y="63051"/>
                </a:cubicBezTo>
                <a:cubicBezTo>
                  <a:pt x="181641" y="62861"/>
                  <a:pt x="181737" y="62766"/>
                  <a:pt x="181832" y="62766"/>
                </a:cubicBezTo>
                <a:cubicBezTo>
                  <a:pt x="174593" y="59051"/>
                  <a:pt x="165259" y="57527"/>
                  <a:pt x="156972" y="53241"/>
                </a:cubicBezTo>
                <a:cubicBezTo>
                  <a:pt x="155162" y="52479"/>
                  <a:pt x="157924" y="54288"/>
                  <a:pt x="158019" y="54098"/>
                </a:cubicBezTo>
                <a:cubicBezTo>
                  <a:pt x="157543" y="55146"/>
                  <a:pt x="155162" y="52764"/>
                  <a:pt x="155734" y="53145"/>
                </a:cubicBezTo>
                <a:cubicBezTo>
                  <a:pt x="153448" y="51717"/>
                  <a:pt x="148018" y="49145"/>
                  <a:pt x="146113" y="48669"/>
                </a:cubicBezTo>
                <a:cubicBezTo>
                  <a:pt x="146304" y="47907"/>
                  <a:pt x="146685" y="48192"/>
                  <a:pt x="147065" y="48288"/>
                </a:cubicBezTo>
                <a:cubicBezTo>
                  <a:pt x="138589" y="43049"/>
                  <a:pt x="124015" y="38763"/>
                  <a:pt x="116967" y="33238"/>
                </a:cubicBezTo>
                <a:lnTo>
                  <a:pt x="116681" y="33905"/>
                </a:lnTo>
                <a:cubicBezTo>
                  <a:pt x="115538" y="31809"/>
                  <a:pt x="112776" y="31714"/>
                  <a:pt x="111061" y="30952"/>
                </a:cubicBezTo>
                <a:cubicBezTo>
                  <a:pt x="113633" y="33619"/>
                  <a:pt x="120110" y="35619"/>
                  <a:pt x="123825" y="38286"/>
                </a:cubicBezTo>
                <a:cubicBezTo>
                  <a:pt x="120015" y="37524"/>
                  <a:pt x="115443" y="35334"/>
                  <a:pt x="112585" y="34572"/>
                </a:cubicBezTo>
                <a:cubicBezTo>
                  <a:pt x="114681" y="36000"/>
                  <a:pt x="117347" y="37239"/>
                  <a:pt x="120015" y="38286"/>
                </a:cubicBezTo>
                <a:cubicBezTo>
                  <a:pt x="115919" y="38286"/>
                  <a:pt x="112204" y="35238"/>
                  <a:pt x="107728" y="33810"/>
                </a:cubicBezTo>
                <a:cubicBezTo>
                  <a:pt x="108871" y="33429"/>
                  <a:pt x="110490" y="34762"/>
                  <a:pt x="111823" y="35048"/>
                </a:cubicBezTo>
                <a:cubicBezTo>
                  <a:pt x="111537" y="32857"/>
                  <a:pt x="109632" y="32952"/>
                  <a:pt x="108489" y="32571"/>
                </a:cubicBezTo>
                <a:cubicBezTo>
                  <a:pt x="97441" y="28952"/>
                  <a:pt x="87344" y="23713"/>
                  <a:pt x="76866" y="19427"/>
                </a:cubicBezTo>
                <a:cubicBezTo>
                  <a:pt x="76200" y="19141"/>
                  <a:pt x="75628" y="18379"/>
                  <a:pt x="74962" y="17998"/>
                </a:cubicBezTo>
                <a:cubicBezTo>
                  <a:pt x="66675" y="13236"/>
                  <a:pt x="56388" y="11807"/>
                  <a:pt x="47720" y="8759"/>
                </a:cubicBezTo>
                <a:cubicBezTo>
                  <a:pt x="47815" y="8473"/>
                  <a:pt x="48101" y="8568"/>
                  <a:pt x="48291" y="8568"/>
                </a:cubicBezTo>
                <a:cubicBezTo>
                  <a:pt x="46196" y="7330"/>
                  <a:pt x="42672" y="7044"/>
                  <a:pt x="40957" y="4949"/>
                </a:cubicBezTo>
                <a:cubicBezTo>
                  <a:pt x="41529" y="3901"/>
                  <a:pt x="42672" y="6854"/>
                  <a:pt x="43339" y="5044"/>
                </a:cubicBezTo>
                <a:cubicBezTo>
                  <a:pt x="42481" y="5235"/>
                  <a:pt x="40957" y="3996"/>
                  <a:pt x="39528" y="3711"/>
                </a:cubicBezTo>
                <a:cubicBezTo>
                  <a:pt x="39909" y="2282"/>
                  <a:pt x="40100" y="3711"/>
                  <a:pt x="40576" y="3711"/>
                </a:cubicBezTo>
                <a:cubicBezTo>
                  <a:pt x="40100" y="2187"/>
                  <a:pt x="39052" y="2377"/>
                  <a:pt x="38005" y="1044"/>
                </a:cubicBezTo>
                <a:cubicBezTo>
                  <a:pt x="38100" y="472"/>
                  <a:pt x="38385" y="472"/>
                  <a:pt x="38671" y="567"/>
                </a:cubicBezTo>
                <a:cubicBezTo>
                  <a:pt x="38766" y="-480"/>
                  <a:pt x="37623" y="282"/>
                  <a:pt x="37242" y="91"/>
                </a:cubicBezTo>
                <a:cubicBezTo>
                  <a:pt x="37528" y="1425"/>
                  <a:pt x="37909" y="2663"/>
                  <a:pt x="39433" y="3044"/>
                </a:cubicBezTo>
                <a:cubicBezTo>
                  <a:pt x="38005" y="3615"/>
                  <a:pt x="36671" y="4282"/>
                  <a:pt x="34766" y="3330"/>
                </a:cubicBezTo>
                <a:cubicBezTo>
                  <a:pt x="35623" y="5425"/>
                  <a:pt x="38766" y="5139"/>
                  <a:pt x="41814" y="6759"/>
                </a:cubicBezTo>
                <a:cubicBezTo>
                  <a:pt x="41624" y="7044"/>
                  <a:pt x="41434" y="7330"/>
                  <a:pt x="41147" y="7235"/>
                </a:cubicBezTo>
                <a:cubicBezTo>
                  <a:pt x="40957" y="8092"/>
                  <a:pt x="41910" y="7044"/>
                  <a:pt x="42196" y="7235"/>
                </a:cubicBezTo>
                <a:cubicBezTo>
                  <a:pt x="42672" y="7425"/>
                  <a:pt x="42386" y="8283"/>
                  <a:pt x="42100" y="9045"/>
                </a:cubicBezTo>
                <a:cubicBezTo>
                  <a:pt x="37242" y="7902"/>
                  <a:pt x="34861" y="3711"/>
                  <a:pt x="30575" y="3711"/>
                </a:cubicBezTo>
                <a:cubicBezTo>
                  <a:pt x="30861" y="4758"/>
                  <a:pt x="31718" y="4568"/>
                  <a:pt x="32956" y="5235"/>
                </a:cubicBezTo>
                <a:cubicBezTo>
                  <a:pt x="32765" y="5616"/>
                  <a:pt x="32385" y="5330"/>
                  <a:pt x="32099" y="5330"/>
                </a:cubicBezTo>
                <a:cubicBezTo>
                  <a:pt x="33718" y="6473"/>
                  <a:pt x="35719" y="7235"/>
                  <a:pt x="37814" y="7997"/>
                </a:cubicBezTo>
                <a:cubicBezTo>
                  <a:pt x="34575" y="8283"/>
                  <a:pt x="31146" y="6759"/>
                  <a:pt x="29718" y="5330"/>
                </a:cubicBezTo>
                <a:cubicBezTo>
                  <a:pt x="29908" y="4949"/>
                  <a:pt x="30289" y="5235"/>
                  <a:pt x="30575" y="5235"/>
                </a:cubicBezTo>
                <a:cubicBezTo>
                  <a:pt x="30194" y="2949"/>
                  <a:pt x="28003" y="4092"/>
                  <a:pt x="26765" y="4758"/>
                </a:cubicBezTo>
                <a:cubicBezTo>
                  <a:pt x="26670" y="5235"/>
                  <a:pt x="28194" y="4949"/>
                  <a:pt x="28956" y="5425"/>
                </a:cubicBezTo>
                <a:cubicBezTo>
                  <a:pt x="28289" y="5997"/>
                  <a:pt x="27622" y="6378"/>
                  <a:pt x="27051" y="5520"/>
                </a:cubicBezTo>
                <a:cubicBezTo>
                  <a:pt x="27337" y="7330"/>
                  <a:pt x="23622" y="6663"/>
                  <a:pt x="22669" y="5997"/>
                </a:cubicBezTo>
                <a:cubicBezTo>
                  <a:pt x="22955" y="4663"/>
                  <a:pt x="23336" y="6378"/>
                  <a:pt x="23907" y="5330"/>
                </a:cubicBezTo>
                <a:cubicBezTo>
                  <a:pt x="23431" y="6473"/>
                  <a:pt x="24860" y="5711"/>
                  <a:pt x="25908" y="6378"/>
                </a:cubicBezTo>
                <a:cubicBezTo>
                  <a:pt x="26289" y="5711"/>
                  <a:pt x="25812" y="5616"/>
                  <a:pt x="25432" y="5520"/>
                </a:cubicBezTo>
                <a:cubicBezTo>
                  <a:pt x="25527" y="5235"/>
                  <a:pt x="25812" y="5330"/>
                  <a:pt x="26003" y="5330"/>
                </a:cubicBezTo>
                <a:cubicBezTo>
                  <a:pt x="24289" y="4854"/>
                  <a:pt x="22764" y="4568"/>
                  <a:pt x="21717" y="4663"/>
                </a:cubicBezTo>
                <a:cubicBezTo>
                  <a:pt x="22479" y="4758"/>
                  <a:pt x="22097" y="5616"/>
                  <a:pt x="21907" y="6568"/>
                </a:cubicBezTo>
                <a:cubicBezTo>
                  <a:pt x="19812" y="7806"/>
                  <a:pt x="17430" y="8283"/>
                  <a:pt x="16192" y="12093"/>
                </a:cubicBezTo>
                <a:cubicBezTo>
                  <a:pt x="17812" y="10759"/>
                  <a:pt x="19145" y="8378"/>
                  <a:pt x="20955" y="9521"/>
                </a:cubicBezTo>
                <a:cubicBezTo>
                  <a:pt x="20764" y="10950"/>
                  <a:pt x="18955" y="13045"/>
                  <a:pt x="17526" y="12855"/>
                </a:cubicBezTo>
                <a:cubicBezTo>
                  <a:pt x="17240" y="13236"/>
                  <a:pt x="18955" y="12950"/>
                  <a:pt x="17812" y="13712"/>
                </a:cubicBezTo>
                <a:cubicBezTo>
                  <a:pt x="17621" y="14379"/>
                  <a:pt x="18764" y="13712"/>
                  <a:pt x="19145" y="13807"/>
                </a:cubicBezTo>
                <a:cubicBezTo>
                  <a:pt x="18478" y="13045"/>
                  <a:pt x="19716" y="12569"/>
                  <a:pt x="20574" y="12759"/>
                </a:cubicBezTo>
                <a:cubicBezTo>
                  <a:pt x="19812" y="13617"/>
                  <a:pt x="19240" y="14950"/>
                  <a:pt x="18192" y="14569"/>
                </a:cubicBezTo>
                <a:cubicBezTo>
                  <a:pt x="18669" y="15522"/>
                  <a:pt x="17716" y="16093"/>
                  <a:pt x="17906" y="17046"/>
                </a:cubicBezTo>
                <a:cubicBezTo>
                  <a:pt x="18955" y="16950"/>
                  <a:pt x="19431" y="14950"/>
                  <a:pt x="20478" y="14855"/>
                </a:cubicBezTo>
                <a:cubicBezTo>
                  <a:pt x="20859" y="16093"/>
                  <a:pt x="18669" y="15903"/>
                  <a:pt x="19145" y="17427"/>
                </a:cubicBezTo>
                <a:cubicBezTo>
                  <a:pt x="19145" y="17236"/>
                  <a:pt x="17526" y="18284"/>
                  <a:pt x="18002" y="17046"/>
                </a:cubicBezTo>
                <a:cubicBezTo>
                  <a:pt x="17906" y="18474"/>
                  <a:pt x="16954" y="20094"/>
                  <a:pt x="15430" y="20284"/>
                </a:cubicBezTo>
                <a:cubicBezTo>
                  <a:pt x="14859" y="21237"/>
                  <a:pt x="14954" y="23618"/>
                  <a:pt x="14573" y="22189"/>
                </a:cubicBezTo>
                <a:cubicBezTo>
                  <a:pt x="13715" y="22475"/>
                  <a:pt x="14478" y="24285"/>
                  <a:pt x="15240" y="23523"/>
                </a:cubicBezTo>
                <a:cubicBezTo>
                  <a:pt x="14192" y="24570"/>
                  <a:pt x="13430" y="26285"/>
                  <a:pt x="12287" y="27047"/>
                </a:cubicBezTo>
                <a:cubicBezTo>
                  <a:pt x="12192" y="27618"/>
                  <a:pt x="12478" y="27904"/>
                  <a:pt x="13049" y="27999"/>
                </a:cubicBezTo>
                <a:cubicBezTo>
                  <a:pt x="12287" y="29904"/>
                  <a:pt x="12192" y="30285"/>
                  <a:pt x="11334" y="30762"/>
                </a:cubicBezTo>
                <a:cubicBezTo>
                  <a:pt x="12096" y="30952"/>
                  <a:pt x="11811" y="31905"/>
                  <a:pt x="12763" y="32000"/>
                </a:cubicBezTo>
                <a:cubicBezTo>
                  <a:pt x="11906" y="33143"/>
                  <a:pt x="11716" y="33143"/>
                  <a:pt x="10858" y="33238"/>
                </a:cubicBezTo>
                <a:cubicBezTo>
                  <a:pt x="11620" y="34381"/>
                  <a:pt x="9620" y="34857"/>
                  <a:pt x="9525" y="35810"/>
                </a:cubicBezTo>
                <a:cubicBezTo>
                  <a:pt x="8953" y="35238"/>
                  <a:pt x="8477" y="35048"/>
                  <a:pt x="7620" y="35238"/>
                </a:cubicBezTo>
                <a:cubicBezTo>
                  <a:pt x="6953" y="35905"/>
                  <a:pt x="8953" y="35143"/>
                  <a:pt x="8763" y="36381"/>
                </a:cubicBezTo>
                <a:cubicBezTo>
                  <a:pt x="8287" y="37048"/>
                  <a:pt x="7429" y="36477"/>
                  <a:pt x="6953" y="37239"/>
                </a:cubicBezTo>
                <a:cubicBezTo>
                  <a:pt x="7048" y="37905"/>
                  <a:pt x="8096" y="37905"/>
                  <a:pt x="7715" y="38953"/>
                </a:cubicBezTo>
                <a:cubicBezTo>
                  <a:pt x="5429" y="41049"/>
                  <a:pt x="4476" y="46192"/>
                  <a:pt x="1809" y="46287"/>
                </a:cubicBezTo>
                <a:cubicBezTo>
                  <a:pt x="1619" y="46668"/>
                  <a:pt x="1333" y="47526"/>
                  <a:pt x="666" y="48192"/>
                </a:cubicBezTo>
                <a:cubicBezTo>
                  <a:pt x="1143" y="47811"/>
                  <a:pt x="2095" y="48097"/>
                  <a:pt x="2286" y="48669"/>
                </a:cubicBezTo>
                <a:cubicBezTo>
                  <a:pt x="2000" y="49526"/>
                  <a:pt x="1524" y="49907"/>
                  <a:pt x="952" y="49716"/>
                </a:cubicBezTo>
                <a:cubicBezTo>
                  <a:pt x="952" y="50859"/>
                  <a:pt x="1905" y="49812"/>
                  <a:pt x="2191" y="49716"/>
                </a:cubicBezTo>
                <a:cubicBezTo>
                  <a:pt x="2762" y="50478"/>
                  <a:pt x="2571" y="51145"/>
                  <a:pt x="2476" y="52002"/>
                </a:cubicBezTo>
                <a:cubicBezTo>
                  <a:pt x="4190" y="52574"/>
                  <a:pt x="5429" y="53145"/>
                  <a:pt x="5429" y="55527"/>
                </a:cubicBezTo>
                <a:cubicBezTo>
                  <a:pt x="5143" y="56479"/>
                  <a:pt x="4572" y="56289"/>
                  <a:pt x="4000" y="56193"/>
                </a:cubicBezTo>
                <a:cubicBezTo>
                  <a:pt x="3714" y="56003"/>
                  <a:pt x="4000" y="55431"/>
                  <a:pt x="4190" y="55527"/>
                </a:cubicBezTo>
                <a:cubicBezTo>
                  <a:pt x="4096" y="54860"/>
                  <a:pt x="2095" y="56574"/>
                  <a:pt x="2476" y="57622"/>
                </a:cubicBezTo>
                <a:cubicBezTo>
                  <a:pt x="1714" y="57146"/>
                  <a:pt x="1333" y="58098"/>
                  <a:pt x="666" y="57813"/>
                </a:cubicBezTo>
                <a:cubicBezTo>
                  <a:pt x="190" y="59432"/>
                  <a:pt x="1428" y="57241"/>
                  <a:pt x="2000" y="58289"/>
                </a:cubicBezTo>
                <a:cubicBezTo>
                  <a:pt x="476" y="58479"/>
                  <a:pt x="1809" y="59337"/>
                  <a:pt x="2191" y="60194"/>
                </a:cubicBezTo>
                <a:cubicBezTo>
                  <a:pt x="1905" y="61051"/>
                  <a:pt x="952" y="61051"/>
                  <a:pt x="1333" y="62099"/>
                </a:cubicBezTo>
                <a:cubicBezTo>
                  <a:pt x="571" y="62670"/>
                  <a:pt x="476" y="60765"/>
                  <a:pt x="0" y="62289"/>
                </a:cubicBezTo>
                <a:close/>
                <a:moveTo>
                  <a:pt x="176117" y="62956"/>
                </a:moveTo>
                <a:cubicBezTo>
                  <a:pt x="174784" y="63718"/>
                  <a:pt x="170306" y="59527"/>
                  <a:pt x="169640" y="59622"/>
                </a:cubicBezTo>
                <a:cubicBezTo>
                  <a:pt x="171259" y="59146"/>
                  <a:pt x="175164" y="63528"/>
                  <a:pt x="176117" y="62956"/>
                </a:cubicBezTo>
                <a:close/>
                <a:moveTo>
                  <a:pt x="141351" y="46954"/>
                </a:moveTo>
                <a:cubicBezTo>
                  <a:pt x="140208" y="46859"/>
                  <a:pt x="138874" y="46097"/>
                  <a:pt x="138017" y="45144"/>
                </a:cubicBezTo>
                <a:cubicBezTo>
                  <a:pt x="139255" y="45049"/>
                  <a:pt x="140589" y="46097"/>
                  <a:pt x="141351" y="46954"/>
                </a:cubicBezTo>
                <a:close/>
                <a:moveTo>
                  <a:pt x="134778" y="44287"/>
                </a:moveTo>
                <a:cubicBezTo>
                  <a:pt x="133540" y="43525"/>
                  <a:pt x="132778" y="43811"/>
                  <a:pt x="132493" y="42573"/>
                </a:cubicBezTo>
                <a:cubicBezTo>
                  <a:pt x="133350" y="42954"/>
                  <a:pt x="135159" y="43906"/>
                  <a:pt x="134778" y="44287"/>
                </a:cubicBezTo>
                <a:close/>
                <a:moveTo>
                  <a:pt x="85534" y="24475"/>
                </a:moveTo>
                <a:cubicBezTo>
                  <a:pt x="84581" y="23046"/>
                  <a:pt x="82486" y="24094"/>
                  <a:pt x="82486" y="22570"/>
                </a:cubicBezTo>
                <a:cubicBezTo>
                  <a:pt x="83439" y="23237"/>
                  <a:pt x="85725" y="23046"/>
                  <a:pt x="85534" y="24475"/>
                </a:cubicBezTo>
                <a:close/>
                <a:moveTo>
                  <a:pt x="79153" y="21332"/>
                </a:moveTo>
                <a:cubicBezTo>
                  <a:pt x="77628" y="20665"/>
                  <a:pt x="76581" y="21046"/>
                  <a:pt x="75723" y="19713"/>
                </a:cubicBezTo>
                <a:cubicBezTo>
                  <a:pt x="76771" y="19713"/>
                  <a:pt x="78962" y="20665"/>
                  <a:pt x="79153" y="21332"/>
                </a:cubicBezTo>
                <a:close/>
                <a:moveTo>
                  <a:pt x="76390" y="100866"/>
                </a:moveTo>
                <a:cubicBezTo>
                  <a:pt x="76009" y="100104"/>
                  <a:pt x="73914" y="100675"/>
                  <a:pt x="74009" y="99151"/>
                </a:cubicBezTo>
                <a:cubicBezTo>
                  <a:pt x="75438" y="99056"/>
                  <a:pt x="76200" y="99532"/>
                  <a:pt x="76390" y="100866"/>
                </a:cubicBezTo>
                <a:close/>
                <a:moveTo>
                  <a:pt x="70009" y="98770"/>
                </a:moveTo>
                <a:cubicBezTo>
                  <a:pt x="73342" y="99342"/>
                  <a:pt x="76105" y="102580"/>
                  <a:pt x="78676" y="102104"/>
                </a:cubicBezTo>
                <a:cubicBezTo>
                  <a:pt x="78391" y="101818"/>
                  <a:pt x="77343" y="102009"/>
                  <a:pt x="77724" y="101342"/>
                </a:cubicBezTo>
                <a:cubicBezTo>
                  <a:pt x="80390" y="102866"/>
                  <a:pt x="82582" y="103437"/>
                  <a:pt x="83915" y="105247"/>
                </a:cubicBezTo>
                <a:cubicBezTo>
                  <a:pt x="79438" y="103342"/>
                  <a:pt x="76105" y="102390"/>
                  <a:pt x="72580" y="100104"/>
                </a:cubicBezTo>
                <a:lnTo>
                  <a:pt x="70771" y="99437"/>
                </a:lnTo>
                <a:cubicBezTo>
                  <a:pt x="70294" y="99437"/>
                  <a:pt x="68770" y="98484"/>
                  <a:pt x="70009" y="98770"/>
                </a:cubicBezTo>
                <a:close/>
                <a:moveTo>
                  <a:pt x="68961" y="96865"/>
                </a:moveTo>
                <a:cubicBezTo>
                  <a:pt x="68008" y="97056"/>
                  <a:pt x="66960" y="96389"/>
                  <a:pt x="66484" y="95913"/>
                </a:cubicBezTo>
                <a:cubicBezTo>
                  <a:pt x="67818" y="95817"/>
                  <a:pt x="68484" y="96484"/>
                  <a:pt x="68961" y="96865"/>
                </a:cubicBezTo>
                <a:close/>
                <a:moveTo>
                  <a:pt x="51625" y="12283"/>
                </a:moveTo>
                <a:cubicBezTo>
                  <a:pt x="52482" y="11712"/>
                  <a:pt x="53721" y="12093"/>
                  <a:pt x="54197" y="13236"/>
                </a:cubicBezTo>
                <a:cubicBezTo>
                  <a:pt x="51815" y="13426"/>
                  <a:pt x="50101" y="10759"/>
                  <a:pt x="49720" y="12378"/>
                </a:cubicBezTo>
                <a:cubicBezTo>
                  <a:pt x="48863" y="12378"/>
                  <a:pt x="48958" y="11712"/>
                  <a:pt x="48387" y="11521"/>
                </a:cubicBezTo>
                <a:cubicBezTo>
                  <a:pt x="44958" y="10188"/>
                  <a:pt x="48101" y="11235"/>
                  <a:pt x="49530" y="11140"/>
                </a:cubicBezTo>
                <a:cubicBezTo>
                  <a:pt x="49149" y="10283"/>
                  <a:pt x="46672" y="11140"/>
                  <a:pt x="46767" y="9045"/>
                </a:cubicBezTo>
                <a:cubicBezTo>
                  <a:pt x="49530" y="10378"/>
                  <a:pt x="50863" y="10188"/>
                  <a:pt x="51625" y="12283"/>
                </a:cubicBezTo>
                <a:close/>
                <a:moveTo>
                  <a:pt x="20098" y="9235"/>
                </a:moveTo>
                <a:cubicBezTo>
                  <a:pt x="21050" y="7425"/>
                  <a:pt x="23907" y="7616"/>
                  <a:pt x="24765" y="7806"/>
                </a:cubicBezTo>
                <a:cubicBezTo>
                  <a:pt x="22860" y="8664"/>
                  <a:pt x="22003" y="8664"/>
                  <a:pt x="20098" y="9235"/>
                </a:cubicBezTo>
                <a:close/>
                <a:moveTo>
                  <a:pt x="20574" y="11235"/>
                </a:moveTo>
                <a:cubicBezTo>
                  <a:pt x="20955" y="11140"/>
                  <a:pt x="22003" y="9426"/>
                  <a:pt x="22097" y="10569"/>
                </a:cubicBezTo>
                <a:cubicBezTo>
                  <a:pt x="21907" y="10569"/>
                  <a:pt x="21812" y="10569"/>
                  <a:pt x="21717" y="10854"/>
                </a:cubicBezTo>
                <a:cubicBezTo>
                  <a:pt x="21907" y="10950"/>
                  <a:pt x="22193" y="11045"/>
                  <a:pt x="22097" y="11331"/>
                </a:cubicBezTo>
                <a:cubicBezTo>
                  <a:pt x="21431" y="10569"/>
                  <a:pt x="20574" y="12378"/>
                  <a:pt x="20574" y="11235"/>
                </a:cubicBezTo>
                <a:close/>
                <a:moveTo>
                  <a:pt x="3810" y="51240"/>
                </a:moveTo>
                <a:cubicBezTo>
                  <a:pt x="3524" y="51145"/>
                  <a:pt x="3429" y="51717"/>
                  <a:pt x="3143" y="51717"/>
                </a:cubicBezTo>
                <a:cubicBezTo>
                  <a:pt x="2667" y="50193"/>
                  <a:pt x="3429" y="50764"/>
                  <a:pt x="3810" y="49716"/>
                </a:cubicBezTo>
                <a:cubicBezTo>
                  <a:pt x="3524" y="50478"/>
                  <a:pt x="4190" y="50383"/>
                  <a:pt x="3810" y="51240"/>
                </a:cubicBezTo>
                <a:close/>
                <a:moveTo>
                  <a:pt x="4857" y="49431"/>
                </a:moveTo>
                <a:cubicBezTo>
                  <a:pt x="4381" y="49050"/>
                  <a:pt x="3905" y="48669"/>
                  <a:pt x="4096" y="47716"/>
                </a:cubicBezTo>
                <a:cubicBezTo>
                  <a:pt x="4953" y="47907"/>
                  <a:pt x="5143" y="48478"/>
                  <a:pt x="4857" y="49431"/>
                </a:cubicBezTo>
                <a:close/>
                <a:moveTo>
                  <a:pt x="4953" y="47621"/>
                </a:moveTo>
                <a:cubicBezTo>
                  <a:pt x="5143" y="46668"/>
                  <a:pt x="6667" y="46954"/>
                  <a:pt x="6572" y="47430"/>
                </a:cubicBezTo>
                <a:cubicBezTo>
                  <a:pt x="6382" y="47430"/>
                  <a:pt x="6191" y="47621"/>
                  <a:pt x="6096" y="48002"/>
                </a:cubicBezTo>
                <a:lnTo>
                  <a:pt x="4953" y="47621"/>
                </a:lnTo>
                <a:close/>
              </a:path>
            </a:pathLst>
          </a:custGeom>
          <a:solidFill>
            <a:srgbClr val="237E85"/>
          </a:solidFill>
          <a:ln w="9525" cap="flat">
            <a:noFill/>
            <a:prstDash val="solid"/>
            <a:miter/>
          </a:ln>
        </p:spPr>
        <p:txBody>
          <a:bodyPr rtlCol="0" anchor="ctr"/>
          <a:lstStyle/>
          <a:p>
            <a:endParaRPr lang="en-US"/>
          </a:p>
        </p:txBody>
      </p:sp>
      <p:sp>
        <p:nvSpPr>
          <p:cNvPr id="1237" name="צורה חופשית: צורה 1210">
            <a:extLst>
              <a:ext uri="{FF2B5EF4-FFF2-40B4-BE49-F238E27FC236}">
                <a16:creationId xmlns:a16="http://schemas.microsoft.com/office/drawing/2014/main" id="{4D6E683A-58D1-4B0A-89F3-628BBC5B0D22}"/>
              </a:ext>
            </a:extLst>
          </p:cNvPr>
          <p:cNvSpPr/>
          <p:nvPr userDrawn="1"/>
        </p:nvSpPr>
        <p:spPr>
          <a:xfrm>
            <a:off x="5196078" y="301275"/>
            <a:ext cx="2762" cy="1905"/>
          </a:xfrm>
          <a:custGeom>
            <a:avLst/>
            <a:gdLst>
              <a:gd name="connsiteX0" fmla="*/ 2762 w 2762"/>
              <a:gd name="connsiteY0" fmla="*/ 1905 h 1905"/>
              <a:gd name="connsiteX1" fmla="*/ 0 w 2762"/>
              <a:gd name="connsiteY1" fmla="*/ 0 h 1905"/>
              <a:gd name="connsiteX2" fmla="*/ 2762 w 2762"/>
              <a:gd name="connsiteY2" fmla="*/ 1905 h 1905"/>
            </a:gdLst>
            <a:ahLst/>
            <a:cxnLst>
              <a:cxn ang="0">
                <a:pos x="connsiteX0" y="connsiteY0"/>
              </a:cxn>
              <a:cxn ang="0">
                <a:pos x="connsiteX1" y="connsiteY1"/>
              </a:cxn>
              <a:cxn ang="0">
                <a:pos x="connsiteX2" y="connsiteY2"/>
              </a:cxn>
            </a:cxnLst>
            <a:rect l="l" t="t" r="r" b="b"/>
            <a:pathLst>
              <a:path w="2762" h="1905">
                <a:moveTo>
                  <a:pt x="2762" y="1905"/>
                </a:moveTo>
                <a:cubicBezTo>
                  <a:pt x="2762" y="191"/>
                  <a:pt x="857" y="95"/>
                  <a:pt x="0" y="0"/>
                </a:cubicBezTo>
                <a:cubicBezTo>
                  <a:pt x="476" y="953"/>
                  <a:pt x="2000" y="1238"/>
                  <a:pt x="2762" y="1905"/>
                </a:cubicBezTo>
                <a:close/>
              </a:path>
            </a:pathLst>
          </a:custGeom>
          <a:solidFill>
            <a:srgbClr val="237E85"/>
          </a:solidFill>
          <a:ln w="9525" cap="flat">
            <a:noFill/>
            <a:prstDash val="solid"/>
            <a:miter/>
          </a:ln>
        </p:spPr>
        <p:txBody>
          <a:bodyPr rtlCol="0" anchor="ctr"/>
          <a:lstStyle/>
          <a:p>
            <a:endParaRPr lang="en-US"/>
          </a:p>
        </p:txBody>
      </p:sp>
      <p:sp>
        <p:nvSpPr>
          <p:cNvPr id="1238" name="צורה חופשית: צורה 1211">
            <a:extLst>
              <a:ext uri="{FF2B5EF4-FFF2-40B4-BE49-F238E27FC236}">
                <a16:creationId xmlns:a16="http://schemas.microsoft.com/office/drawing/2014/main" id="{79A5ED64-BC21-4E2E-82A3-948DCC09F26F}"/>
              </a:ext>
            </a:extLst>
          </p:cNvPr>
          <p:cNvSpPr/>
          <p:nvPr userDrawn="1"/>
        </p:nvSpPr>
        <p:spPr>
          <a:xfrm>
            <a:off x="5145119" y="221676"/>
            <a:ext cx="4000" cy="1303"/>
          </a:xfrm>
          <a:custGeom>
            <a:avLst/>
            <a:gdLst>
              <a:gd name="connsiteX0" fmla="*/ 0 w 4000"/>
              <a:gd name="connsiteY0" fmla="*/ 160 h 1303"/>
              <a:gd name="connsiteX1" fmla="*/ 4001 w 4000"/>
              <a:gd name="connsiteY1" fmla="*/ 1303 h 1303"/>
              <a:gd name="connsiteX2" fmla="*/ 0 w 4000"/>
              <a:gd name="connsiteY2" fmla="*/ 160 h 1303"/>
            </a:gdLst>
            <a:ahLst/>
            <a:cxnLst>
              <a:cxn ang="0">
                <a:pos x="connsiteX0" y="connsiteY0"/>
              </a:cxn>
              <a:cxn ang="0">
                <a:pos x="connsiteX1" y="connsiteY1"/>
              </a:cxn>
              <a:cxn ang="0">
                <a:pos x="connsiteX2" y="connsiteY2"/>
              </a:cxn>
            </a:cxnLst>
            <a:rect l="l" t="t" r="r" b="b"/>
            <a:pathLst>
              <a:path w="4000" h="1303">
                <a:moveTo>
                  <a:pt x="0" y="160"/>
                </a:moveTo>
                <a:cubicBezTo>
                  <a:pt x="95" y="1303"/>
                  <a:pt x="2763" y="732"/>
                  <a:pt x="4001" y="1303"/>
                </a:cubicBezTo>
                <a:cubicBezTo>
                  <a:pt x="3334" y="-506"/>
                  <a:pt x="1905" y="65"/>
                  <a:pt x="0" y="160"/>
                </a:cubicBezTo>
                <a:close/>
              </a:path>
            </a:pathLst>
          </a:custGeom>
          <a:solidFill>
            <a:srgbClr val="237E85"/>
          </a:solidFill>
          <a:ln w="9525" cap="flat">
            <a:noFill/>
            <a:prstDash val="solid"/>
            <a:miter/>
          </a:ln>
        </p:spPr>
        <p:txBody>
          <a:bodyPr rtlCol="0" anchor="ctr"/>
          <a:lstStyle/>
          <a:p>
            <a:endParaRPr lang="en-US"/>
          </a:p>
        </p:txBody>
      </p:sp>
      <p:sp>
        <p:nvSpPr>
          <p:cNvPr id="1239" name="צורה חופשית: צורה 1212">
            <a:extLst>
              <a:ext uri="{FF2B5EF4-FFF2-40B4-BE49-F238E27FC236}">
                <a16:creationId xmlns:a16="http://schemas.microsoft.com/office/drawing/2014/main" id="{05BB16EA-9916-4182-A055-391B262BAF72}"/>
              </a:ext>
            </a:extLst>
          </p:cNvPr>
          <p:cNvSpPr/>
          <p:nvPr userDrawn="1"/>
        </p:nvSpPr>
        <p:spPr>
          <a:xfrm>
            <a:off x="5153945" y="140303"/>
            <a:ext cx="2508" cy="2190"/>
          </a:xfrm>
          <a:custGeom>
            <a:avLst/>
            <a:gdLst>
              <a:gd name="connsiteX0" fmla="*/ 2508 w 2508"/>
              <a:gd name="connsiteY0" fmla="*/ 1238 h 2190"/>
              <a:gd name="connsiteX1" fmla="*/ 699 w 2508"/>
              <a:gd name="connsiteY1" fmla="*/ 0 h 2190"/>
              <a:gd name="connsiteX2" fmla="*/ 32 w 2508"/>
              <a:gd name="connsiteY2" fmla="*/ 857 h 2190"/>
              <a:gd name="connsiteX3" fmla="*/ 2032 w 2508"/>
              <a:gd name="connsiteY3" fmla="*/ 2191 h 2190"/>
              <a:gd name="connsiteX4" fmla="*/ 1842 w 2508"/>
              <a:gd name="connsiteY4" fmla="*/ 1429 h 2190"/>
              <a:gd name="connsiteX5" fmla="*/ 2508 w 2508"/>
              <a:gd name="connsiteY5" fmla="*/ 1238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190">
                <a:moveTo>
                  <a:pt x="2508" y="1238"/>
                </a:moveTo>
                <a:cubicBezTo>
                  <a:pt x="2318" y="381"/>
                  <a:pt x="985" y="762"/>
                  <a:pt x="699" y="0"/>
                </a:cubicBezTo>
                <a:cubicBezTo>
                  <a:pt x="509" y="1048"/>
                  <a:pt x="985" y="1143"/>
                  <a:pt x="32" y="857"/>
                </a:cubicBezTo>
                <a:cubicBezTo>
                  <a:pt x="-254" y="1334"/>
                  <a:pt x="1461" y="1810"/>
                  <a:pt x="2032" y="2191"/>
                </a:cubicBezTo>
                <a:cubicBezTo>
                  <a:pt x="2032" y="1905"/>
                  <a:pt x="2032" y="1524"/>
                  <a:pt x="1842" y="1429"/>
                </a:cubicBezTo>
                <a:cubicBezTo>
                  <a:pt x="2032" y="953"/>
                  <a:pt x="2318" y="1143"/>
                  <a:pt x="2508" y="1238"/>
                </a:cubicBezTo>
                <a:close/>
              </a:path>
            </a:pathLst>
          </a:custGeom>
          <a:solidFill>
            <a:srgbClr val="237E85"/>
          </a:solidFill>
          <a:ln w="9525" cap="flat">
            <a:noFill/>
            <a:prstDash val="solid"/>
            <a:miter/>
          </a:ln>
        </p:spPr>
        <p:txBody>
          <a:bodyPr rtlCol="0" anchor="ctr"/>
          <a:lstStyle/>
          <a:p>
            <a:endParaRPr lang="en-US"/>
          </a:p>
        </p:txBody>
      </p:sp>
      <p:sp>
        <p:nvSpPr>
          <p:cNvPr id="1240" name="צורה חופשית: צורה 1213">
            <a:extLst>
              <a:ext uri="{FF2B5EF4-FFF2-40B4-BE49-F238E27FC236}">
                <a16:creationId xmlns:a16="http://schemas.microsoft.com/office/drawing/2014/main" id="{D01D9247-AC1B-4966-A6B4-F86C9429010D}"/>
              </a:ext>
            </a:extLst>
          </p:cNvPr>
          <p:cNvSpPr/>
          <p:nvPr userDrawn="1"/>
        </p:nvSpPr>
        <p:spPr>
          <a:xfrm>
            <a:off x="5151786" y="223500"/>
            <a:ext cx="2000" cy="1098"/>
          </a:xfrm>
          <a:custGeom>
            <a:avLst/>
            <a:gdLst>
              <a:gd name="connsiteX0" fmla="*/ 0 w 2000"/>
              <a:gd name="connsiteY0" fmla="*/ 146 h 1098"/>
              <a:gd name="connsiteX1" fmla="*/ 2000 w 2000"/>
              <a:gd name="connsiteY1" fmla="*/ 1099 h 1098"/>
              <a:gd name="connsiteX2" fmla="*/ 0 w 2000"/>
              <a:gd name="connsiteY2" fmla="*/ 146 h 1098"/>
            </a:gdLst>
            <a:ahLst/>
            <a:cxnLst>
              <a:cxn ang="0">
                <a:pos x="connsiteX0" y="connsiteY0"/>
              </a:cxn>
              <a:cxn ang="0">
                <a:pos x="connsiteX1" y="connsiteY1"/>
              </a:cxn>
              <a:cxn ang="0">
                <a:pos x="connsiteX2" y="connsiteY2"/>
              </a:cxn>
            </a:cxnLst>
            <a:rect l="l" t="t" r="r" b="b"/>
            <a:pathLst>
              <a:path w="2000" h="1098">
                <a:moveTo>
                  <a:pt x="0" y="146"/>
                </a:moveTo>
                <a:cubicBezTo>
                  <a:pt x="95" y="1003"/>
                  <a:pt x="1429" y="718"/>
                  <a:pt x="2000" y="1099"/>
                </a:cubicBezTo>
                <a:cubicBezTo>
                  <a:pt x="2000" y="146"/>
                  <a:pt x="571" y="-235"/>
                  <a:pt x="0" y="146"/>
                </a:cubicBezTo>
                <a:close/>
              </a:path>
            </a:pathLst>
          </a:custGeom>
          <a:solidFill>
            <a:srgbClr val="237E85"/>
          </a:solidFill>
          <a:ln w="9525" cap="flat">
            <a:noFill/>
            <a:prstDash val="solid"/>
            <a:miter/>
          </a:ln>
        </p:spPr>
        <p:txBody>
          <a:bodyPr rtlCol="0" anchor="ctr"/>
          <a:lstStyle/>
          <a:p>
            <a:endParaRPr lang="en-US"/>
          </a:p>
        </p:txBody>
      </p:sp>
      <p:sp>
        <p:nvSpPr>
          <p:cNvPr id="1241" name="צורה חופשית: צורה 1214">
            <a:extLst>
              <a:ext uri="{FF2B5EF4-FFF2-40B4-BE49-F238E27FC236}">
                <a16:creationId xmlns:a16="http://schemas.microsoft.com/office/drawing/2014/main" id="{E35D0BE8-A938-4767-A63C-716064D7FC80}"/>
              </a:ext>
            </a:extLst>
          </p:cNvPr>
          <p:cNvSpPr/>
          <p:nvPr userDrawn="1"/>
        </p:nvSpPr>
        <p:spPr>
          <a:xfrm>
            <a:off x="5104239" y="119827"/>
            <a:ext cx="1732" cy="1425"/>
          </a:xfrm>
          <a:custGeom>
            <a:avLst/>
            <a:gdLst>
              <a:gd name="connsiteX0" fmla="*/ 970 w 1732"/>
              <a:gd name="connsiteY0" fmla="*/ 1426 h 1425"/>
              <a:gd name="connsiteX1" fmla="*/ 1732 w 1732"/>
              <a:gd name="connsiteY1" fmla="*/ 187 h 1425"/>
              <a:gd name="connsiteX2" fmla="*/ 18 w 1732"/>
              <a:gd name="connsiteY2" fmla="*/ 759 h 1425"/>
              <a:gd name="connsiteX3" fmla="*/ 970 w 1732"/>
              <a:gd name="connsiteY3" fmla="*/ 1426 h 1425"/>
            </a:gdLst>
            <a:ahLst/>
            <a:cxnLst>
              <a:cxn ang="0">
                <a:pos x="connsiteX0" y="connsiteY0"/>
              </a:cxn>
              <a:cxn ang="0">
                <a:pos x="connsiteX1" y="connsiteY1"/>
              </a:cxn>
              <a:cxn ang="0">
                <a:pos x="connsiteX2" y="connsiteY2"/>
              </a:cxn>
              <a:cxn ang="0">
                <a:pos x="connsiteX3" y="connsiteY3"/>
              </a:cxn>
            </a:cxnLst>
            <a:rect l="l" t="t" r="r" b="b"/>
            <a:pathLst>
              <a:path w="1732" h="1425">
                <a:moveTo>
                  <a:pt x="970" y="1426"/>
                </a:moveTo>
                <a:cubicBezTo>
                  <a:pt x="1541" y="1235"/>
                  <a:pt x="1065" y="92"/>
                  <a:pt x="1732" y="187"/>
                </a:cubicBezTo>
                <a:cubicBezTo>
                  <a:pt x="1637" y="-479"/>
                  <a:pt x="494" y="854"/>
                  <a:pt x="18" y="759"/>
                </a:cubicBezTo>
                <a:cubicBezTo>
                  <a:pt x="-173" y="1997"/>
                  <a:pt x="1256" y="187"/>
                  <a:pt x="970" y="1426"/>
                </a:cubicBezTo>
                <a:close/>
              </a:path>
            </a:pathLst>
          </a:custGeom>
          <a:solidFill>
            <a:srgbClr val="237E85"/>
          </a:solidFill>
          <a:ln w="9525" cap="flat">
            <a:noFill/>
            <a:prstDash val="solid"/>
            <a:miter/>
          </a:ln>
        </p:spPr>
        <p:txBody>
          <a:bodyPr rtlCol="0" anchor="ctr"/>
          <a:lstStyle/>
          <a:p>
            <a:endParaRPr lang="en-US"/>
          </a:p>
        </p:txBody>
      </p:sp>
      <p:sp>
        <p:nvSpPr>
          <p:cNvPr id="1242" name="צורה חופשית: צורה 1215">
            <a:extLst>
              <a:ext uri="{FF2B5EF4-FFF2-40B4-BE49-F238E27FC236}">
                <a16:creationId xmlns:a16="http://schemas.microsoft.com/office/drawing/2014/main" id="{03095056-12EF-4C64-8225-B128E036B7E9}"/>
              </a:ext>
            </a:extLst>
          </p:cNvPr>
          <p:cNvSpPr/>
          <p:nvPr userDrawn="1"/>
        </p:nvSpPr>
        <p:spPr>
          <a:xfrm>
            <a:off x="5157025" y="225322"/>
            <a:ext cx="2000" cy="870"/>
          </a:xfrm>
          <a:custGeom>
            <a:avLst/>
            <a:gdLst>
              <a:gd name="connsiteX0" fmla="*/ 2000 w 2000"/>
              <a:gd name="connsiteY0" fmla="*/ 801 h 870"/>
              <a:gd name="connsiteX1" fmla="*/ 0 w 2000"/>
              <a:gd name="connsiteY1" fmla="*/ 610 h 870"/>
              <a:gd name="connsiteX2" fmla="*/ 2000 w 2000"/>
              <a:gd name="connsiteY2" fmla="*/ 801 h 870"/>
            </a:gdLst>
            <a:ahLst/>
            <a:cxnLst>
              <a:cxn ang="0">
                <a:pos x="connsiteX0" y="connsiteY0"/>
              </a:cxn>
              <a:cxn ang="0">
                <a:pos x="connsiteX1" y="connsiteY1"/>
              </a:cxn>
              <a:cxn ang="0">
                <a:pos x="connsiteX2" y="connsiteY2"/>
              </a:cxn>
            </a:cxnLst>
            <a:rect l="l" t="t" r="r" b="b"/>
            <a:pathLst>
              <a:path w="2000" h="870">
                <a:moveTo>
                  <a:pt x="2000" y="801"/>
                </a:moveTo>
                <a:cubicBezTo>
                  <a:pt x="1905" y="324"/>
                  <a:pt x="286" y="-628"/>
                  <a:pt x="0" y="610"/>
                </a:cubicBezTo>
                <a:cubicBezTo>
                  <a:pt x="858" y="-152"/>
                  <a:pt x="1429" y="1182"/>
                  <a:pt x="2000" y="801"/>
                </a:cubicBezTo>
                <a:close/>
              </a:path>
            </a:pathLst>
          </a:custGeom>
          <a:solidFill>
            <a:srgbClr val="237E85"/>
          </a:solidFill>
          <a:ln w="9525" cap="flat">
            <a:noFill/>
            <a:prstDash val="solid"/>
            <a:miter/>
          </a:ln>
        </p:spPr>
        <p:txBody>
          <a:bodyPr rtlCol="0" anchor="ctr"/>
          <a:lstStyle/>
          <a:p>
            <a:endParaRPr lang="en-US"/>
          </a:p>
        </p:txBody>
      </p:sp>
      <p:sp>
        <p:nvSpPr>
          <p:cNvPr id="1243" name="צורה חופשית: צורה 1216">
            <a:extLst>
              <a:ext uri="{FF2B5EF4-FFF2-40B4-BE49-F238E27FC236}">
                <a16:creationId xmlns:a16="http://schemas.microsoft.com/office/drawing/2014/main" id="{76A87230-69DC-4CA7-AC32-FC9617748695}"/>
              </a:ext>
            </a:extLst>
          </p:cNvPr>
          <p:cNvSpPr/>
          <p:nvPr userDrawn="1"/>
        </p:nvSpPr>
        <p:spPr>
          <a:xfrm>
            <a:off x="5157308" y="142494"/>
            <a:ext cx="3052" cy="2000"/>
          </a:xfrm>
          <a:custGeom>
            <a:avLst/>
            <a:gdLst>
              <a:gd name="connsiteX0" fmla="*/ 2955 w 3052"/>
              <a:gd name="connsiteY0" fmla="*/ 2000 h 2000"/>
              <a:gd name="connsiteX1" fmla="*/ 2 w 3052"/>
              <a:gd name="connsiteY1" fmla="*/ 0 h 2000"/>
              <a:gd name="connsiteX2" fmla="*/ 2955 w 3052"/>
              <a:gd name="connsiteY2" fmla="*/ 2000 h 2000"/>
            </a:gdLst>
            <a:ahLst/>
            <a:cxnLst>
              <a:cxn ang="0">
                <a:pos x="connsiteX0" y="connsiteY0"/>
              </a:cxn>
              <a:cxn ang="0">
                <a:pos x="connsiteX1" y="connsiteY1"/>
              </a:cxn>
              <a:cxn ang="0">
                <a:pos x="connsiteX2" y="connsiteY2"/>
              </a:cxn>
            </a:cxnLst>
            <a:rect l="l" t="t" r="r" b="b"/>
            <a:pathLst>
              <a:path w="3052" h="2000">
                <a:moveTo>
                  <a:pt x="2955" y="2000"/>
                </a:moveTo>
                <a:cubicBezTo>
                  <a:pt x="3622" y="95"/>
                  <a:pt x="669" y="1238"/>
                  <a:pt x="2" y="0"/>
                </a:cubicBezTo>
                <a:cubicBezTo>
                  <a:pt x="-93" y="1810"/>
                  <a:pt x="2669" y="572"/>
                  <a:pt x="2955" y="2000"/>
                </a:cubicBezTo>
                <a:close/>
              </a:path>
            </a:pathLst>
          </a:custGeom>
          <a:solidFill>
            <a:srgbClr val="237E85"/>
          </a:solidFill>
          <a:ln w="9525" cap="flat">
            <a:noFill/>
            <a:prstDash val="solid"/>
            <a:miter/>
          </a:ln>
        </p:spPr>
        <p:txBody>
          <a:bodyPr rtlCol="0" anchor="ctr"/>
          <a:lstStyle/>
          <a:p>
            <a:endParaRPr lang="en-US"/>
          </a:p>
        </p:txBody>
      </p:sp>
      <p:sp>
        <p:nvSpPr>
          <p:cNvPr id="1244" name="צורה חופשית: צורה 1217">
            <a:extLst>
              <a:ext uri="{FF2B5EF4-FFF2-40B4-BE49-F238E27FC236}">
                <a16:creationId xmlns:a16="http://schemas.microsoft.com/office/drawing/2014/main" id="{2CCD2311-221E-476B-8874-EDE60C6EE0E7}"/>
              </a:ext>
            </a:extLst>
          </p:cNvPr>
          <p:cNvSpPr/>
          <p:nvPr userDrawn="1"/>
        </p:nvSpPr>
        <p:spPr>
          <a:xfrm>
            <a:off x="5138924" y="131445"/>
            <a:ext cx="24578" cy="12096"/>
          </a:xfrm>
          <a:custGeom>
            <a:avLst/>
            <a:gdLst>
              <a:gd name="connsiteX0" fmla="*/ 4 w 24578"/>
              <a:gd name="connsiteY0" fmla="*/ 0 h 12096"/>
              <a:gd name="connsiteX1" fmla="*/ 2575 w 24578"/>
              <a:gd name="connsiteY1" fmla="*/ 1905 h 12096"/>
              <a:gd name="connsiteX2" fmla="*/ 24578 w 24578"/>
              <a:gd name="connsiteY2" fmla="*/ 12097 h 12096"/>
              <a:gd name="connsiteX3" fmla="*/ 4 w 24578"/>
              <a:gd name="connsiteY3" fmla="*/ 0 h 12096"/>
            </a:gdLst>
            <a:ahLst/>
            <a:cxnLst>
              <a:cxn ang="0">
                <a:pos x="connsiteX0" y="connsiteY0"/>
              </a:cxn>
              <a:cxn ang="0">
                <a:pos x="connsiteX1" y="connsiteY1"/>
              </a:cxn>
              <a:cxn ang="0">
                <a:pos x="connsiteX2" y="connsiteY2"/>
              </a:cxn>
              <a:cxn ang="0">
                <a:pos x="connsiteX3" y="connsiteY3"/>
              </a:cxn>
            </a:cxnLst>
            <a:rect l="l" t="t" r="r" b="b"/>
            <a:pathLst>
              <a:path w="24578" h="12096">
                <a:moveTo>
                  <a:pt x="4" y="0"/>
                </a:moveTo>
                <a:cubicBezTo>
                  <a:pt x="-91" y="1238"/>
                  <a:pt x="1528" y="1333"/>
                  <a:pt x="2575" y="1905"/>
                </a:cubicBezTo>
                <a:cubicBezTo>
                  <a:pt x="9910" y="5429"/>
                  <a:pt x="17625" y="9144"/>
                  <a:pt x="24578" y="12097"/>
                </a:cubicBezTo>
                <a:cubicBezTo>
                  <a:pt x="18006" y="7334"/>
                  <a:pt x="7624" y="4191"/>
                  <a:pt x="4" y="0"/>
                </a:cubicBezTo>
                <a:close/>
              </a:path>
            </a:pathLst>
          </a:custGeom>
          <a:solidFill>
            <a:srgbClr val="237E85"/>
          </a:solidFill>
          <a:ln w="9525" cap="flat">
            <a:noFill/>
            <a:prstDash val="solid"/>
            <a:miter/>
          </a:ln>
        </p:spPr>
        <p:txBody>
          <a:bodyPr rtlCol="0" anchor="ctr"/>
          <a:lstStyle/>
          <a:p>
            <a:endParaRPr lang="en-US"/>
          </a:p>
        </p:txBody>
      </p:sp>
      <p:sp>
        <p:nvSpPr>
          <p:cNvPr id="1245" name="צורה חופשית: צורה 1218">
            <a:extLst>
              <a:ext uri="{FF2B5EF4-FFF2-40B4-BE49-F238E27FC236}">
                <a16:creationId xmlns:a16="http://schemas.microsoft.com/office/drawing/2014/main" id="{E5AB5D84-3A02-4427-814C-40034C777A62}"/>
              </a:ext>
            </a:extLst>
          </p:cNvPr>
          <p:cNvSpPr/>
          <p:nvPr userDrawn="1"/>
        </p:nvSpPr>
        <p:spPr>
          <a:xfrm>
            <a:off x="5102828" y="124872"/>
            <a:ext cx="1714" cy="952"/>
          </a:xfrm>
          <a:custGeom>
            <a:avLst/>
            <a:gdLst>
              <a:gd name="connsiteX0" fmla="*/ 1714 w 1714"/>
              <a:gd name="connsiteY0" fmla="*/ 953 h 952"/>
              <a:gd name="connsiteX1" fmla="*/ 0 w 1714"/>
              <a:gd name="connsiteY1" fmla="*/ 0 h 952"/>
              <a:gd name="connsiteX2" fmla="*/ 1714 w 1714"/>
              <a:gd name="connsiteY2" fmla="*/ 953 h 952"/>
            </a:gdLst>
            <a:ahLst/>
            <a:cxnLst>
              <a:cxn ang="0">
                <a:pos x="connsiteX0" y="connsiteY0"/>
              </a:cxn>
              <a:cxn ang="0">
                <a:pos x="connsiteX1" y="connsiteY1"/>
              </a:cxn>
              <a:cxn ang="0">
                <a:pos x="connsiteX2" y="connsiteY2"/>
              </a:cxn>
            </a:cxnLst>
            <a:rect l="l" t="t" r="r" b="b"/>
            <a:pathLst>
              <a:path w="1714" h="952">
                <a:moveTo>
                  <a:pt x="1714" y="953"/>
                </a:moveTo>
                <a:cubicBezTo>
                  <a:pt x="1714" y="95"/>
                  <a:pt x="477" y="381"/>
                  <a:pt x="0" y="0"/>
                </a:cubicBezTo>
                <a:cubicBezTo>
                  <a:pt x="0" y="857"/>
                  <a:pt x="1238" y="572"/>
                  <a:pt x="1714" y="953"/>
                </a:cubicBezTo>
                <a:close/>
              </a:path>
            </a:pathLst>
          </a:custGeom>
          <a:solidFill>
            <a:srgbClr val="237E85"/>
          </a:solidFill>
          <a:ln w="9525" cap="flat">
            <a:noFill/>
            <a:prstDash val="solid"/>
            <a:miter/>
          </a:ln>
        </p:spPr>
        <p:txBody>
          <a:bodyPr rtlCol="0" anchor="ctr"/>
          <a:lstStyle/>
          <a:p>
            <a:endParaRPr lang="en-US"/>
          </a:p>
        </p:txBody>
      </p:sp>
      <p:sp>
        <p:nvSpPr>
          <p:cNvPr id="1246" name="צורה חופשית: צורה 1219">
            <a:extLst>
              <a:ext uri="{FF2B5EF4-FFF2-40B4-BE49-F238E27FC236}">
                <a16:creationId xmlns:a16="http://schemas.microsoft.com/office/drawing/2014/main" id="{B804978D-E009-48F2-B86C-B006F6DAF83C}"/>
              </a:ext>
            </a:extLst>
          </p:cNvPr>
          <p:cNvSpPr/>
          <p:nvPr userDrawn="1"/>
        </p:nvSpPr>
        <p:spPr>
          <a:xfrm>
            <a:off x="5074729" y="122435"/>
            <a:ext cx="161638" cy="114219"/>
          </a:xfrm>
          <a:custGeom>
            <a:avLst/>
            <a:gdLst>
              <a:gd name="connsiteX0" fmla="*/ 0 w 161638"/>
              <a:gd name="connsiteY0" fmla="*/ 63302 h 114219"/>
              <a:gd name="connsiteX1" fmla="*/ 2953 w 161638"/>
              <a:gd name="connsiteY1" fmla="*/ 64254 h 114219"/>
              <a:gd name="connsiteX2" fmla="*/ 2953 w 161638"/>
              <a:gd name="connsiteY2" fmla="*/ 65016 h 114219"/>
              <a:gd name="connsiteX3" fmla="*/ 2191 w 161638"/>
              <a:gd name="connsiteY3" fmla="*/ 66635 h 114219"/>
              <a:gd name="connsiteX4" fmla="*/ 2667 w 161638"/>
              <a:gd name="connsiteY4" fmla="*/ 67588 h 114219"/>
              <a:gd name="connsiteX5" fmla="*/ 1333 w 161638"/>
              <a:gd name="connsiteY5" fmla="*/ 69017 h 114219"/>
              <a:gd name="connsiteX6" fmla="*/ 4953 w 161638"/>
              <a:gd name="connsiteY6" fmla="*/ 68731 h 114219"/>
              <a:gd name="connsiteX7" fmla="*/ 4763 w 161638"/>
              <a:gd name="connsiteY7" fmla="*/ 67588 h 114219"/>
              <a:gd name="connsiteX8" fmla="*/ 8953 w 161638"/>
              <a:gd name="connsiteY8" fmla="*/ 73779 h 114219"/>
              <a:gd name="connsiteX9" fmla="*/ 10001 w 161638"/>
              <a:gd name="connsiteY9" fmla="*/ 75589 h 114219"/>
              <a:gd name="connsiteX10" fmla="*/ 14859 w 161638"/>
              <a:gd name="connsiteY10" fmla="*/ 77113 h 114219"/>
              <a:gd name="connsiteX11" fmla="*/ 12572 w 161638"/>
              <a:gd name="connsiteY11" fmla="*/ 77875 h 114219"/>
              <a:gd name="connsiteX12" fmla="*/ 15811 w 161638"/>
              <a:gd name="connsiteY12" fmla="*/ 79970 h 114219"/>
              <a:gd name="connsiteX13" fmla="*/ 16573 w 161638"/>
              <a:gd name="connsiteY13" fmla="*/ 79494 h 114219"/>
              <a:gd name="connsiteX14" fmla="*/ 16097 w 161638"/>
              <a:gd name="connsiteY14" fmla="*/ 79685 h 114219"/>
              <a:gd name="connsiteX15" fmla="*/ 30956 w 161638"/>
              <a:gd name="connsiteY15" fmla="*/ 83971 h 114219"/>
              <a:gd name="connsiteX16" fmla="*/ 31051 w 161638"/>
              <a:gd name="connsiteY16" fmla="*/ 82923 h 114219"/>
              <a:gd name="connsiteX17" fmla="*/ 31622 w 161638"/>
              <a:gd name="connsiteY17" fmla="*/ 83876 h 114219"/>
              <a:gd name="connsiteX18" fmla="*/ 34099 w 161638"/>
              <a:gd name="connsiteY18" fmla="*/ 85781 h 114219"/>
              <a:gd name="connsiteX19" fmla="*/ 34957 w 161638"/>
              <a:gd name="connsiteY19" fmla="*/ 84257 h 114219"/>
              <a:gd name="connsiteX20" fmla="*/ 37338 w 161638"/>
              <a:gd name="connsiteY20" fmla="*/ 85781 h 114219"/>
              <a:gd name="connsiteX21" fmla="*/ 36385 w 161638"/>
              <a:gd name="connsiteY21" fmla="*/ 84733 h 114219"/>
              <a:gd name="connsiteX22" fmla="*/ 38290 w 161638"/>
              <a:gd name="connsiteY22" fmla="*/ 85304 h 114219"/>
              <a:gd name="connsiteX23" fmla="*/ 37623 w 161638"/>
              <a:gd name="connsiteY23" fmla="*/ 85495 h 114219"/>
              <a:gd name="connsiteX24" fmla="*/ 38671 w 161638"/>
              <a:gd name="connsiteY24" fmla="*/ 86162 h 114219"/>
              <a:gd name="connsiteX25" fmla="*/ 38671 w 161638"/>
              <a:gd name="connsiteY25" fmla="*/ 85400 h 114219"/>
              <a:gd name="connsiteX26" fmla="*/ 43243 w 161638"/>
              <a:gd name="connsiteY26" fmla="*/ 87209 h 114219"/>
              <a:gd name="connsiteX27" fmla="*/ 42957 w 161638"/>
              <a:gd name="connsiteY27" fmla="*/ 88257 h 114219"/>
              <a:gd name="connsiteX28" fmla="*/ 44862 w 161638"/>
              <a:gd name="connsiteY28" fmla="*/ 88829 h 114219"/>
              <a:gd name="connsiteX29" fmla="*/ 43529 w 161638"/>
              <a:gd name="connsiteY29" fmla="*/ 87686 h 114219"/>
              <a:gd name="connsiteX30" fmla="*/ 47815 w 161638"/>
              <a:gd name="connsiteY30" fmla="*/ 89019 h 114219"/>
              <a:gd name="connsiteX31" fmla="*/ 45910 w 161638"/>
              <a:gd name="connsiteY31" fmla="*/ 89210 h 114219"/>
              <a:gd name="connsiteX32" fmla="*/ 49149 w 161638"/>
              <a:gd name="connsiteY32" fmla="*/ 90543 h 114219"/>
              <a:gd name="connsiteX33" fmla="*/ 50482 w 161638"/>
              <a:gd name="connsiteY33" fmla="*/ 90162 h 114219"/>
              <a:gd name="connsiteX34" fmla="*/ 50387 w 161638"/>
              <a:gd name="connsiteY34" fmla="*/ 91210 h 114219"/>
              <a:gd name="connsiteX35" fmla="*/ 54197 w 161638"/>
              <a:gd name="connsiteY35" fmla="*/ 92734 h 114219"/>
              <a:gd name="connsiteX36" fmla="*/ 53054 w 161638"/>
              <a:gd name="connsiteY36" fmla="*/ 91686 h 114219"/>
              <a:gd name="connsiteX37" fmla="*/ 56197 w 161638"/>
              <a:gd name="connsiteY37" fmla="*/ 92924 h 114219"/>
              <a:gd name="connsiteX38" fmla="*/ 54387 w 161638"/>
              <a:gd name="connsiteY38" fmla="*/ 93496 h 114219"/>
              <a:gd name="connsiteX39" fmla="*/ 55340 w 161638"/>
              <a:gd name="connsiteY39" fmla="*/ 94544 h 114219"/>
              <a:gd name="connsiteX40" fmla="*/ 55435 w 161638"/>
              <a:gd name="connsiteY40" fmla="*/ 93496 h 114219"/>
              <a:gd name="connsiteX41" fmla="*/ 69437 w 161638"/>
              <a:gd name="connsiteY41" fmla="*/ 99401 h 114219"/>
              <a:gd name="connsiteX42" fmla="*/ 69151 w 161638"/>
              <a:gd name="connsiteY42" fmla="*/ 98925 h 114219"/>
              <a:gd name="connsiteX43" fmla="*/ 86391 w 161638"/>
              <a:gd name="connsiteY43" fmla="*/ 103783 h 114219"/>
              <a:gd name="connsiteX44" fmla="*/ 85248 w 161638"/>
              <a:gd name="connsiteY44" fmla="*/ 104164 h 114219"/>
              <a:gd name="connsiteX45" fmla="*/ 88963 w 161638"/>
              <a:gd name="connsiteY45" fmla="*/ 104831 h 114219"/>
              <a:gd name="connsiteX46" fmla="*/ 88868 w 161638"/>
              <a:gd name="connsiteY46" fmla="*/ 105878 h 114219"/>
              <a:gd name="connsiteX47" fmla="*/ 91535 w 161638"/>
              <a:gd name="connsiteY47" fmla="*/ 106640 h 114219"/>
              <a:gd name="connsiteX48" fmla="*/ 90773 w 161638"/>
              <a:gd name="connsiteY48" fmla="*/ 105688 h 114219"/>
              <a:gd name="connsiteX49" fmla="*/ 112776 w 161638"/>
              <a:gd name="connsiteY49" fmla="*/ 110927 h 114219"/>
              <a:gd name="connsiteX50" fmla="*/ 112300 w 161638"/>
              <a:gd name="connsiteY50" fmla="*/ 111212 h 114219"/>
              <a:gd name="connsiteX51" fmla="*/ 129349 w 161638"/>
              <a:gd name="connsiteY51" fmla="*/ 111974 h 114219"/>
              <a:gd name="connsiteX52" fmla="*/ 130207 w 161638"/>
              <a:gd name="connsiteY52" fmla="*/ 113308 h 114219"/>
              <a:gd name="connsiteX53" fmla="*/ 129825 w 161638"/>
              <a:gd name="connsiteY53" fmla="*/ 113975 h 114219"/>
              <a:gd name="connsiteX54" fmla="*/ 131540 w 161638"/>
              <a:gd name="connsiteY54" fmla="*/ 113689 h 114219"/>
              <a:gd name="connsiteX55" fmla="*/ 130016 w 161638"/>
              <a:gd name="connsiteY55" fmla="*/ 111879 h 114219"/>
              <a:gd name="connsiteX56" fmla="*/ 138874 w 161638"/>
              <a:gd name="connsiteY56" fmla="*/ 112736 h 114219"/>
              <a:gd name="connsiteX57" fmla="*/ 141255 w 161638"/>
              <a:gd name="connsiteY57" fmla="*/ 112260 h 114219"/>
              <a:gd name="connsiteX58" fmla="*/ 139636 w 161638"/>
              <a:gd name="connsiteY58" fmla="*/ 110736 h 114219"/>
              <a:gd name="connsiteX59" fmla="*/ 143637 w 161638"/>
              <a:gd name="connsiteY59" fmla="*/ 111689 h 114219"/>
              <a:gd name="connsiteX60" fmla="*/ 143732 w 161638"/>
              <a:gd name="connsiteY60" fmla="*/ 111308 h 114219"/>
              <a:gd name="connsiteX61" fmla="*/ 144208 w 161638"/>
              <a:gd name="connsiteY61" fmla="*/ 111022 h 114219"/>
              <a:gd name="connsiteX62" fmla="*/ 143351 w 161638"/>
              <a:gd name="connsiteY62" fmla="*/ 110450 h 114219"/>
              <a:gd name="connsiteX63" fmla="*/ 144399 w 161638"/>
              <a:gd name="connsiteY63" fmla="*/ 110355 h 114219"/>
              <a:gd name="connsiteX64" fmla="*/ 146113 w 161638"/>
              <a:gd name="connsiteY64" fmla="*/ 109307 h 114219"/>
              <a:gd name="connsiteX65" fmla="*/ 145922 w 161638"/>
              <a:gd name="connsiteY65" fmla="*/ 106736 h 114219"/>
              <a:gd name="connsiteX66" fmla="*/ 145161 w 161638"/>
              <a:gd name="connsiteY66" fmla="*/ 103973 h 114219"/>
              <a:gd name="connsiteX67" fmla="*/ 146971 w 161638"/>
              <a:gd name="connsiteY67" fmla="*/ 100068 h 114219"/>
              <a:gd name="connsiteX68" fmla="*/ 149352 w 161638"/>
              <a:gd name="connsiteY68" fmla="*/ 101021 h 114219"/>
              <a:gd name="connsiteX69" fmla="*/ 148685 w 161638"/>
              <a:gd name="connsiteY69" fmla="*/ 99782 h 114219"/>
              <a:gd name="connsiteX70" fmla="*/ 150400 w 161638"/>
              <a:gd name="connsiteY70" fmla="*/ 96163 h 114219"/>
              <a:gd name="connsiteX71" fmla="*/ 150971 w 161638"/>
              <a:gd name="connsiteY71" fmla="*/ 95591 h 114219"/>
              <a:gd name="connsiteX72" fmla="*/ 151256 w 161638"/>
              <a:gd name="connsiteY72" fmla="*/ 96734 h 114219"/>
              <a:gd name="connsiteX73" fmla="*/ 150304 w 161638"/>
              <a:gd name="connsiteY73" fmla="*/ 94258 h 114219"/>
              <a:gd name="connsiteX74" fmla="*/ 152305 w 161638"/>
              <a:gd name="connsiteY74" fmla="*/ 93305 h 114219"/>
              <a:gd name="connsiteX75" fmla="*/ 151256 w 161638"/>
              <a:gd name="connsiteY75" fmla="*/ 92734 h 114219"/>
              <a:gd name="connsiteX76" fmla="*/ 152971 w 161638"/>
              <a:gd name="connsiteY76" fmla="*/ 92448 h 114219"/>
              <a:gd name="connsiteX77" fmla="*/ 151733 w 161638"/>
              <a:gd name="connsiteY77" fmla="*/ 91781 h 114219"/>
              <a:gd name="connsiteX78" fmla="*/ 152114 w 161638"/>
              <a:gd name="connsiteY78" fmla="*/ 90067 h 114219"/>
              <a:gd name="connsiteX79" fmla="*/ 151828 w 161638"/>
              <a:gd name="connsiteY79" fmla="*/ 88924 h 114219"/>
              <a:gd name="connsiteX80" fmla="*/ 152685 w 161638"/>
              <a:gd name="connsiteY80" fmla="*/ 88067 h 114219"/>
              <a:gd name="connsiteX81" fmla="*/ 152019 w 161638"/>
              <a:gd name="connsiteY81" fmla="*/ 87495 h 114219"/>
              <a:gd name="connsiteX82" fmla="*/ 154209 w 161638"/>
              <a:gd name="connsiteY82" fmla="*/ 85876 h 114219"/>
              <a:gd name="connsiteX83" fmla="*/ 152781 w 161638"/>
              <a:gd name="connsiteY83" fmla="*/ 85209 h 114219"/>
              <a:gd name="connsiteX84" fmla="*/ 152685 w 161638"/>
              <a:gd name="connsiteY84" fmla="*/ 83018 h 114219"/>
              <a:gd name="connsiteX85" fmla="*/ 153352 w 161638"/>
              <a:gd name="connsiteY85" fmla="*/ 82828 h 114219"/>
              <a:gd name="connsiteX86" fmla="*/ 153162 w 161638"/>
              <a:gd name="connsiteY86" fmla="*/ 81304 h 114219"/>
              <a:gd name="connsiteX87" fmla="*/ 153638 w 161638"/>
              <a:gd name="connsiteY87" fmla="*/ 80351 h 114219"/>
              <a:gd name="connsiteX88" fmla="*/ 155734 w 161638"/>
              <a:gd name="connsiteY88" fmla="*/ 79780 h 114219"/>
              <a:gd name="connsiteX89" fmla="*/ 153257 w 161638"/>
              <a:gd name="connsiteY89" fmla="*/ 79494 h 114219"/>
              <a:gd name="connsiteX90" fmla="*/ 153352 w 161638"/>
              <a:gd name="connsiteY90" fmla="*/ 75875 h 114219"/>
              <a:gd name="connsiteX91" fmla="*/ 155353 w 161638"/>
              <a:gd name="connsiteY91" fmla="*/ 76732 h 114219"/>
              <a:gd name="connsiteX92" fmla="*/ 154971 w 161638"/>
              <a:gd name="connsiteY92" fmla="*/ 78446 h 114219"/>
              <a:gd name="connsiteX93" fmla="*/ 155447 w 161638"/>
              <a:gd name="connsiteY93" fmla="*/ 76446 h 114219"/>
              <a:gd name="connsiteX94" fmla="*/ 156590 w 161638"/>
              <a:gd name="connsiteY94" fmla="*/ 75970 h 114219"/>
              <a:gd name="connsiteX95" fmla="*/ 156876 w 161638"/>
              <a:gd name="connsiteY95" fmla="*/ 68445 h 114219"/>
              <a:gd name="connsiteX96" fmla="*/ 158496 w 161638"/>
              <a:gd name="connsiteY96" fmla="*/ 68445 h 114219"/>
              <a:gd name="connsiteX97" fmla="*/ 157067 w 161638"/>
              <a:gd name="connsiteY97" fmla="*/ 67778 h 114219"/>
              <a:gd name="connsiteX98" fmla="*/ 159544 w 161638"/>
              <a:gd name="connsiteY98" fmla="*/ 65873 h 114219"/>
              <a:gd name="connsiteX99" fmla="*/ 158782 w 161638"/>
              <a:gd name="connsiteY99" fmla="*/ 64921 h 114219"/>
              <a:gd name="connsiteX100" fmla="*/ 161639 w 161638"/>
              <a:gd name="connsiteY100" fmla="*/ 63778 h 114219"/>
              <a:gd name="connsiteX101" fmla="*/ 158972 w 161638"/>
              <a:gd name="connsiteY101" fmla="*/ 60254 h 114219"/>
              <a:gd name="connsiteX102" fmla="*/ 158782 w 161638"/>
              <a:gd name="connsiteY102" fmla="*/ 60254 h 114219"/>
              <a:gd name="connsiteX103" fmla="*/ 158210 w 161638"/>
              <a:gd name="connsiteY103" fmla="*/ 56825 h 114219"/>
              <a:gd name="connsiteX104" fmla="*/ 158210 w 161638"/>
              <a:gd name="connsiteY104" fmla="*/ 48157 h 114219"/>
              <a:gd name="connsiteX105" fmla="*/ 160781 w 161638"/>
              <a:gd name="connsiteY105" fmla="*/ 46252 h 114219"/>
              <a:gd name="connsiteX106" fmla="*/ 154971 w 161638"/>
              <a:gd name="connsiteY106" fmla="*/ 42251 h 114219"/>
              <a:gd name="connsiteX107" fmla="*/ 145161 w 161638"/>
              <a:gd name="connsiteY107" fmla="*/ 38632 h 114219"/>
              <a:gd name="connsiteX108" fmla="*/ 145351 w 161638"/>
              <a:gd name="connsiteY108" fmla="*/ 38346 h 114219"/>
              <a:gd name="connsiteX109" fmla="*/ 125634 w 161638"/>
              <a:gd name="connsiteY109" fmla="*/ 34631 h 114219"/>
              <a:gd name="connsiteX110" fmla="*/ 126492 w 161638"/>
              <a:gd name="connsiteY110" fmla="*/ 35203 h 114219"/>
              <a:gd name="connsiteX111" fmla="*/ 124682 w 161638"/>
              <a:gd name="connsiteY111" fmla="*/ 34727 h 114219"/>
              <a:gd name="connsiteX112" fmla="*/ 117062 w 161638"/>
              <a:gd name="connsiteY112" fmla="*/ 32345 h 114219"/>
              <a:gd name="connsiteX113" fmla="*/ 117824 w 161638"/>
              <a:gd name="connsiteY113" fmla="*/ 31774 h 114219"/>
              <a:gd name="connsiteX114" fmla="*/ 94297 w 161638"/>
              <a:gd name="connsiteY114" fmla="*/ 22630 h 114219"/>
              <a:gd name="connsiteX115" fmla="*/ 94106 w 161638"/>
              <a:gd name="connsiteY115" fmla="*/ 23297 h 114219"/>
              <a:gd name="connsiteX116" fmla="*/ 89725 w 161638"/>
              <a:gd name="connsiteY116" fmla="*/ 21296 h 114219"/>
              <a:gd name="connsiteX117" fmla="*/ 99726 w 161638"/>
              <a:gd name="connsiteY117" fmla="*/ 26345 h 114219"/>
              <a:gd name="connsiteX118" fmla="*/ 90964 w 161638"/>
              <a:gd name="connsiteY118" fmla="*/ 24630 h 114219"/>
              <a:gd name="connsiteX119" fmla="*/ 96774 w 161638"/>
              <a:gd name="connsiteY119" fmla="*/ 27011 h 114219"/>
              <a:gd name="connsiteX120" fmla="*/ 87249 w 161638"/>
              <a:gd name="connsiteY120" fmla="*/ 24630 h 114219"/>
              <a:gd name="connsiteX121" fmla="*/ 90392 w 161638"/>
              <a:gd name="connsiteY121" fmla="*/ 25202 h 114219"/>
              <a:gd name="connsiteX122" fmla="*/ 87820 w 161638"/>
              <a:gd name="connsiteY122" fmla="*/ 23392 h 114219"/>
              <a:gd name="connsiteX123" fmla="*/ 63436 w 161638"/>
              <a:gd name="connsiteY123" fmla="*/ 15105 h 114219"/>
              <a:gd name="connsiteX124" fmla="*/ 62007 w 161638"/>
              <a:gd name="connsiteY124" fmla="*/ 13962 h 114219"/>
              <a:gd name="connsiteX125" fmla="*/ 41338 w 161638"/>
              <a:gd name="connsiteY125" fmla="*/ 7866 h 114219"/>
              <a:gd name="connsiteX126" fmla="*/ 41814 w 161638"/>
              <a:gd name="connsiteY126" fmla="*/ 7676 h 114219"/>
              <a:gd name="connsiteX127" fmla="*/ 36385 w 161638"/>
              <a:gd name="connsiteY127" fmla="*/ 4818 h 114219"/>
              <a:gd name="connsiteX128" fmla="*/ 38195 w 161638"/>
              <a:gd name="connsiteY128" fmla="*/ 4628 h 114219"/>
              <a:gd name="connsiteX129" fmla="*/ 35337 w 161638"/>
              <a:gd name="connsiteY129" fmla="*/ 3675 h 114219"/>
              <a:gd name="connsiteX130" fmla="*/ 36195 w 161638"/>
              <a:gd name="connsiteY130" fmla="*/ 3580 h 114219"/>
              <a:gd name="connsiteX131" fmla="*/ 34385 w 161638"/>
              <a:gd name="connsiteY131" fmla="*/ 1103 h 114219"/>
              <a:gd name="connsiteX132" fmla="*/ 34957 w 161638"/>
              <a:gd name="connsiteY132" fmla="*/ 532 h 114219"/>
              <a:gd name="connsiteX133" fmla="*/ 33909 w 161638"/>
              <a:gd name="connsiteY133" fmla="*/ 151 h 114219"/>
              <a:gd name="connsiteX134" fmla="*/ 35433 w 161638"/>
              <a:gd name="connsiteY134" fmla="*/ 2818 h 114219"/>
              <a:gd name="connsiteX135" fmla="*/ 31813 w 161638"/>
              <a:gd name="connsiteY135" fmla="*/ 3485 h 114219"/>
              <a:gd name="connsiteX136" fmla="*/ 37052 w 161638"/>
              <a:gd name="connsiteY136" fmla="*/ 6247 h 114219"/>
              <a:gd name="connsiteX137" fmla="*/ 36480 w 161638"/>
              <a:gd name="connsiteY137" fmla="*/ 6818 h 114219"/>
              <a:gd name="connsiteX138" fmla="*/ 37338 w 161638"/>
              <a:gd name="connsiteY138" fmla="*/ 6723 h 114219"/>
              <a:gd name="connsiteX139" fmla="*/ 37147 w 161638"/>
              <a:gd name="connsiteY139" fmla="*/ 8533 h 114219"/>
              <a:gd name="connsiteX140" fmla="*/ 28575 w 161638"/>
              <a:gd name="connsiteY140" fmla="*/ 4247 h 114219"/>
              <a:gd name="connsiteX141" fmla="*/ 30289 w 161638"/>
              <a:gd name="connsiteY141" fmla="*/ 5580 h 114219"/>
              <a:gd name="connsiteX142" fmla="*/ 29623 w 161638"/>
              <a:gd name="connsiteY142" fmla="*/ 5771 h 114219"/>
              <a:gd name="connsiteX143" fmla="*/ 33909 w 161638"/>
              <a:gd name="connsiteY143" fmla="*/ 7866 h 114219"/>
              <a:gd name="connsiteX144" fmla="*/ 27813 w 161638"/>
              <a:gd name="connsiteY144" fmla="*/ 5866 h 114219"/>
              <a:gd name="connsiteX145" fmla="*/ 28480 w 161638"/>
              <a:gd name="connsiteY145" fmla="*/ 5675 h 114219"/>
              <a:gd name="connsiteX146" fmla="*/ 25527 w 161638"/>
              <a:gd name="connsiteY146" fmla="*/ 5485 h 114219"/>
              <a:gd name="connsiteX147" fmla="*/ 27146 w 161638"/>
              <a:gd name="connsiteY147" fmla="*/ 6056 h 114219"/>
              <a:gd name="connsiteX148" fmla="*/ 25622 w 161638"/>
              <a:gd name="connsiteY148" fmla="*/ 6342 h 114219"/>
              <a:gd name="connsiteX149" fmla="*/ 22193 w 161638"/>
              <a:gd name="connsiteY149" fmla="*/ 7104 h 114219"/>
              <a:gd name="connsiteX150" fmla="*/ 23240 w 161638"/>
              <a:gd name="connsiteY150" fmla="*/ 6342 h 114219"/>
              <a:gd name="connsiteX151" fmla="*/ 24765 w 161638"/>
              <a:gd name="connsiteY151" fmla="*/ 7199 h 114219"/>
              <a:gd name="connsiteX152" fmla="*/ 24479 w 161638"/>
              <a:gd name="connsiteY152" fmla="*/ 6342 h 114219"/>
              <a:gd name="connsiteX153" fmla="*/ 24955 w 161638"/>
              <a:gd name="connsiteY153" fmla="*/ 6152 h 114219"/>
              <a:gd name="connsiteX154" fmla="*/ 21717 w 161638"/>
              <a:gd name="connsiteY154" fmla="*/ 5771 h 114219"/>
              <a:gd name="connsiteX155" fmla="*/ 21717 w 161638"/>
              <a:gd name="connsiteY155" fmla="*/ 7580 h 114219"/>
              <a:gd name="connsiteX156" fmla="*/ 16859 w 161638"/>
              <a:gd name="connsiteY156" fmla="*/ 13391 h 114219"/>
              <a:gd name="connsiteX157" fmla="*/ 20764 w 161638"/>
              <a:gd name="connsiteY157" fmla="*/ 10628 h 114219"/>
              <a:gd name="connsiteX158" fmla="*/ 17812 w 161638"/>
              <a:gd name="connsiteY158" fmla="*/ 14153 h 114219"/>
              <a:gd name="connsiteX159" fmla="*/ 17906 w 161638"/>
              <a:gd name="connsiteY159" fmla="*/ 14915 h 114219"/>
              <a:gd name="connsiteX160" fmla="*/ 18955 w 161638"/>
              <a:gd name="connsiteY160" fmla="*/ 14915 h 114219"/>
              <a:gd name="connsiteX161" fmla="*/ 20098 w 161638"/>
              <a:gd name="connsiteY161" fmla="*/ 13772 h 114219"/>
              <a:gd name="connsiteX162" fmla="*/ 18097 w 161638"/>
              <a:gd name="connsiteY162" fmla="*/ 15677 h 114219"/>
              <a:gd name="connsiteX163" fmla="*/ 17716 w 161638"/>
              <a:gd name="connsiteY163" fmla="*/ 18153 h 114219"/>
              <a:gd name="connsiteX164" fmla="*/ 19907 w 161638"/>
              <a:gd name="connsiteY164" fmla="*/ 15867 h 114219"/>
              <a:gd name="connsiteX165" fmla="*/ 18669 w 161638"/>
              <a:gd name="connsiteY165" fmla="*/ 18439 h 114219"/>
              <a:gd name="connsiteX166" fmla="*/ 17716 w 161638"/>
              <a:gd name="connsiteY166" fmla="*/ 18153 h 114219"/>
              <a:gd name="connsiteX167" fmla="*/ 15430 w 161638"/>
              <a:gd name="connsiteY167" fmla="*/ 21487 h 114219"/>
              <a:gd name="connsiteX168" fmla="*/ 14573 w 161638"/>
              <a:gd name="connsiteY168" fmla="*/ 23392 h 114219"/>
              <a:gd name="connsiteX169" fmla="*/ 14954 w 161638"/>
              <a:gd name="connsiteY169" fmla="*/ 24630 h 114219"/>
              <a:gd name="connsiteX170" fmla="*/ 12382 w 161638"/>
              <a:gd name="connsiteY170" fmla="*/ 28250 h 114219"/>
              <a:gd name="connsiteX171" fmla="*/ 12859 w 161638"/>
              <a:gd name="connsiteY171" fmla="*/ 29107 h 114219"/>
              <a:gd name="connsiteX172" fmla="*/ 11334 w 161638"/>
              <a:gd name="connsiteY172" fmla="*/ 31964 h 114219"/>
              <a:gd name="connsiteX173" fmla="*/ 12382 w 161638"/>
              <a:gd name="connsiteY173" fmla="*/ 33012 h 114219"/>
              <a:gd name="connsiteX174" fmla="*/ 10763 w 161638"/>
              <a:gd name="connsiteY174" fmla="*/ 34346 h 114219"/>
              <a:gd name="connsiteX175" fmla="*/ 9525 w 161638"/>
              <a:gd name="connsiteY175" fmla="*/ 36917 h 114219"/>
              <a:gd name="connsiteX176" fmla="*/ 8096 w 161638"/>
              <a:gd name="connsiteY176" fmla="*/ 36441 h 114219"/>
              <a:gd name="connsiteX177" fmla="*/ 8953 w 161638"/>
              <a:gd name="connsiteY177" fmla="*/ 37489 h 114219"/>
              <a:gd name="connsiteX178" fmla="*/ 7429 w 161638"/>
              <a:gd name="connsiteY178" fmla="*/ 38441 h 114219"/>
              <a:gd name="connsiteX179" fmla="*/ 7905 w 161638"/>
              <a:gd name="connsiteY179" fmla="*/ 40061 h 114219"/>
              <a:gd name="connsiteX180" fmla="*/ 2571 w 161638"/>
              <a:gd name="connsiteY180" fmla="*/ 47585 h 114219"/>
              <a:gd name="connsiteX181" fmla="*/ 1524 w 161638"/>
              <a:gd name="connsiteY181" fmla="*/ 49490 h 114219"/>
              <a:gd name="connsiteX182" fmla="*/ 2857 w 161638"/>
              <a:gd name="connsiteY182" fmla="*/ 49871 h 114219"/>
              <a:gd name="connsiteX183" fmla="*/ 1714 w 161638"/>
              <a:gd name="connsiteY183" fmla="*/ 50919 h 114219"/>
              <a:gd name="connsiteX184" fmla="*/ 2762 w 161638"/>
              <a:gd name="connsiteY184" fmla="*/ 50919 h 114219"/>
              <a:gd name="connsiteX185" fmla="*/ 2857 w 161638"/>
              <a:gd name="connsiteY185" fmla="*/ 53205 h 114219"/>
              <a:gd name="connsiteX186" fmla="*/ 5048 w 161638"/>
              <a:gd name="connsiteY186" fmla="*/ 56539 h 114219"/>
              <a:gd name="connsiteX187" fmla="*/ 3810 w 161638"/>
              <a:gd name="connsiteY187" fmla="*/ 57206 h 114219"/>
              <a:gd name="connsiteX188" fmla="*/ 4000 w 161638"/>
              <a:gd name="connsiteY188" fmla="*/ 56539 h 114219"/>
              <a:gd name="connsiteX189" fmla="*/ 2476 w 161638"/>
              <a:gd name="connsiteY189" fmla="*/ 58634 h 114219"/>
              <a:gd name="connsiteX190" fmla="*/ 952 w 161638"/>
              <a:gd name="connsiteY190" fmla="*/ 58920 h 114219"/>
              <a:gd name="connsiteX191" fmla="*/ 2095 w 161638"/>
              <a:gd name="connsiteY191" fmla="*/ 59301 h 114219"/>
              <a:gd name="connsiteX192" fmla="*/ 2095 w 161638"/>
              <a:gd name="connsiteY192" fmla="*/ 61111 h 114219"/>
              <a:gd name="connsiteX193" fmla="*/ 1238 w 161638"/>
              <a:gd name="connsiteY193" fmla="*/ 63016 h 114219"/>
              <a:gd name="connsiteX194" fmla="*/ 0 w 161638"/>
              <a:gd name="connsiteY194" fmla="*/ 63302 h 114219"/>
              <a:gd name="connsiteX195" fmla="*/ 140970 w 161638"/>
              <a:gd name="connsiteY195" fmla="*/ 39489 h 114219"/>
              <a:gd name="connsiteX196" fmla="*/ 135731 w 161638"/>
              <a:gd name="connsiteY196" fmla="*/ 37775 h 114219"/>
              <a:gd name="connsiteX197" fmla="*/ 140970 w 161638"/>
              <a:gd name="connsiteY197" fmla="*/ 39489 h 114219"/>
              <a:gd name="connsiteX198" fmla="*/ 113442 w 161638"/>
              <a:gd name="connsiteY198" fmla="*/ 31393 h 114219"/>
              <a:gd name="connsiteX199" fmla="*/ 110775 w 161638"/>
              <a:gd name="connsiteY199" fmla="*/ 30345 h 114219"/>
              <a:gd name="connsiteX200" fmla="*/ 113442 w 161638"/>
              <a:gd name="connsiteY200" fmla="*/ 31393 h 114219"/>
              <a:gd name="connsiteX201" fmla="*/ 108299 w 161638"/>
              <a:gd name="connsiteY201" fmla="*/ 29964 h 114219"/>
              <a:gd name="connsiteX202" fmla="*/ 106489 w 161638"/>
              <a:gd name="connsiteY202" fmla="*/ 28726 h 114219"/>
              <a:gd name="connsiteX203" fmla="*/ 108299 w 161638"/>
              <a:gd name="connsiteY203" fmla="*/ 29964 h 114219"/>
              <a:gd name="connsiteX204" fmla="*/ 70009 w 161638"/>
              <a:gd name="connsiteY204" fmla="*/ 18534 h 114219"/>
              <a:gd name="connsiteX205" fmla="*/ 67723 w 161638"/>
              <a:gd name="connsiteY205" fmla="*/ 17105 h 114219"/>
              <a:gd name="connsiteX206" fmla="*/ 70009 w 161638"/>
              <a:gd name="connsiteY206" fmla="*/ 18534 h 114219"/>
              <a:gd name="connsiteX207" fmla="*/ 65151 w 161638"/>
              <a:gd name="connsiteY207" fmla="*/ 16343 h 114219"/>
              <a:gd name="connsiteX208" fmla="*/ 62579 w 161638"/>
              <a:gd name="connsiteY208" fmla="*/ 15200 h 114219"/>
              <a:gd name="connsiteX209" fmla="*/ 65151 w 161638"/>
              <a:gd name="connsiteY209" fmla="*/ 16343 h 114219"/>
              <a:gd name="connsiteX210" fmla="*/ 62865 w 161638"/>
              <a:gd name="connsiteY210" fmla="*/ 94258 h 114219"/>
              <a:gd name="connsiteX211" fmla="*/ 60769 w 161638"/>
              <a:gd name="connsiteY211" fmla="*/ 92924 h 114219"/>
              <a:gd name="connsiteX212" fmla="*/ 62865 w 161638"/>
              <a:gd name="connsiteY212" fmla="*/ 94258 h 114219"/>
              <a:gd name="connsiteX213" fmla="*/ 57531 w 161638"/>
              <a:gd name="connsiteY213" fmla="*/ 93020 h 114219"/>
              <a:gd name="connsiteX214" fmla="*/ 64865 w 161638"/>
              <a:gd name="connsiteY214" fmla="*/ 95210 h 114219"/>
              <a:gd name="connsiteX215" fmla="*/ 64008 w 161638"/>
              <a:gd name="connsiteY215" fmla="*/ 94639 h 114219"/>
              <a:gd name="connsiteX216" fmla="*/ 69246 w 161638"/>
              <a:gd name="connsiteY216" fmla="*/ 97592 h 114219"/>
              <a:gd name="connsiteX217" fmla="*/ 59626 w 161638"/>
              <a:gd name="connsiteY217" fmla="*/ 94067 h 114219"/>
              <a:gd name="connsiteX218" fmla="*/ 58102 w 161638"/>
              <a:gd name="connsiteY218" fmla="*/ 93591 h 114219"/>
              <a:gd name="connsiteX219" fmla="*/ 57531 w 161638"/>
              <a:gd name="connsiteY219" fmla="*/ 93020 h 114219"/>
              <a:gd name="connsiteX220" fmla="*/ 56578 w 161638"/>
              <a:gd name="connsiteY220" fmla="*/ 91305 h 114219"/>
              <a:gd name="connsiteX221" fmla="*/ 54483 w 161638"/>
              <a:gd name="connsiteY221" fmla="*/ 90734 h 114219"/>
              <a:gd name="connsiteX222" fmla="*/ 56578 w 161638"/>
              <a:gd name="connsiteY222" fmla="*/ 91305 h 114219"/>
              <a:gd name="connsiteX223" fmla="*/ 40671 w 161638"/>
              <a:gd name="connsiteY223" fmla="*/ 7961 h 114219"/>
              <a:gd name="connsiteX224" fmla="*/ 44196 w 161638"/>
              <a:gd name="connsiteY224" fmla="*/ 10533 h 114219"/>
              <a:gd name="connsiteX225" fmla="*/ 46196 w 161638"/>
              <a:gd name="connsiteY225" fmla="*/ 11200 h 114219"/>
              <a:gd name="connsiteX226" fmla="*/ 42767 w 161638"/>
              <a:gd name="connsiteY226" fmla="*/ 10819 h 114219"/>
              <a:gd name="connsiteX227" fmla="*/ 41814 w 161638"/>
              <a:gd name="connsiteY227" fmla="*/ 10152 h 114219"/>
              <a:gd name="connsiteX228" fmla="*/ 42767 w 161638"/>
              <a:gd name="connsiteY228" fmla="*/ 9676 h 114219"/>
              <a:gd name="connsiteX229" fmla="*/ 40671 w 161638"/>
              <a:gd name="connsiteY229" fmla="*/ 7961 h 114219"/>
              <a:gd name="connsiteX230" fmla="*/ 19812 w 161638"/>
              <a:gd name="connsiteY230" fmla="*/ 10152 h 114219"/>
              <a:gd name="connsiteX231" fmla="*/ 23526 w 161638"/>
              <a:gd name="connsiteY231" fmla="*/ 8438 h 114219"/>
              <a:gd name="connsiteX232" fmla="*/ 19812 w 161638"/>
              <a:gd name="connsiteY232" fmla="*/ 10152 h 114219"/>
              <a:gd name="connsiteX233" fmla="*/ 21241 w 161638"/>
              <a:gd name="connsiteY233" fmla="*/ 11390 h 114219"/>
              <a:gd name="connsiteX234" fmla="*/ 20955 w 161638"/>
              <a:gd name="connsiteY234" fmla="*/ 11676 h 114219"/>
              <a:gd name="connsiteX235" fmla="*/ 21241 w 161638"/>
              <a:gd name="connsiteY235" fmla="*/ 12152 h 114219"/>
              <a:gd name="connsiteX236" fmla="*/ 20098 w 161638"/>
              <a:gd name="connsiteY236" fmla="*/ 12152 h 114219"/>
              <a:gd name="connsiteX237" fmla="*/ 21241 w 161638"/>
              <a:gd name="connsiteY237" fmla="*/ 11390 h 114219"/>
              <a:gd name="connsiteX238" fmla="*/ 3810 w 161638"/>
              <a:gd name="connsiteY238" fmla="*/ 52348 h 114219"/>
              <a:gd name="connsiteX239" fmla="*/ 3238 w 161638"/>
              <a:gd name="connsiteY239" fmla="*/ 52919 h 114219"/>
              <a:gd name="connsiteX240" fmla="*/ 3905 w 161638"/>
              <a:gd name="connsiteY240" fmla="*/ 50919 h 114219"/>
              <a:gd name="connsiteX241" fmla="*/ 3810 w 161638"/>
              <a:gd name="connsiteY241" fmla="*/ 52348 h 114219"/>
              <a:gd name="connsiteX242" fmla="*/ 6286 w 161638"/>
              <a:gd name="connsiteY242" fmla="*/ 48347 h 114219"/>
              <a:gd name="connsiteX243" fmla="*/ 5905 w 161638"/>
              <a:gd name="connsiteY243" fmla="*/ 48919 h 114219"/>
              <a:gd name="connsiteX244" fmla="*/ 4953 w 161638"/>
              <a:gd name="connsiteY244" fmla="*/ 48633 h 114219"/>
              <a:gd name="connsiteX245" fmla="*/ 6286 w 161638"/>
              <a:gd name="connsiteY245" fmla="*/ 48347 h 114219"/>
              <a:gd name="connsiteX246" fmla="*/ 4286 w 161638"/>
              <a:gd name="connsiteY246" fmla="*/ 48728 h 114219"/>
              <a:gd name="connsiteX247" fmla="*/ 4763 w 161638"/>
              <a:gd name="connsiteY247" fmla="*/ 50348 h 114219"/>
              <a:gd name="connsiteX248" fmla="*/ 4286 w 161638"/>
              <a:gd name="connsiteY248" fmla="*/ 48728 h 11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61638" h="114219">
                <a:moveTo>
                  <a:pt x="0" y="63302"/>
                </a:moveTo>
                <a:cubicBezTo>
                  <a:pt x="952" y="64540"/>
                  <a:pt x="2095" y="63302"/>
                  <a:pt x="2953" y="64254"/>
                </a:cubicBezTo>
                <a:cubicBezTo>
                  <a:pt x="2381" y="65016"/>
                  <a:pt x="2000" y="65111"/>
                  <a:pt x="2953" y="65016"/>
                </a:cubicBezTo>
                <a:cubicBezTo>
                  <a:pt x="2953" y="65302"/>
                  <a:pt x="2762" y="66635"/>
                  <a:pt x="2191" y="66635"/>
                </a:cubicBezTo>
                <a:cubicBezTo>
                  <a:pt x="2191" y="67112"/>
                  <a:pt x="2381" y="67397"/>
                  <a:pt x="2667" y="67588"/>
                </a:cubicBezTo>
                <a:cubicBezTo>
                  <a:pt x="2286" y="68159"/>
                  <a:pt x="1714" y="67874"/>
                  <a:pt x="1333" y="69017"/>
                </a:cubicBezTo>
                <a:cubicBezTo>
                  <a:pt x="2762" y="69969"/>
                  <a:pt x="3524" y="67588"/>
                  <a:pt x="4953" y="68731"/>
                </a:cubicBezTo>
                <a:cubicBezTo>
                  <a:pt x="5239" y="67969"/>
                  <a:pt x="4572" y="68159"/>
                  <a:pt x="4763" y="67588"/>
                </a:cubicBezTo>
                <a:cubicBezTo>
                  <a:pt x="6762" y="69112"/>
                  <a:pt x="6667" y="72541"/>
                  <a:pt x="8953" y="73779"/>
                </a:cubicBezTo>
                <a:cubicBezTo>
                  <a:pt x="9144" y="72065"/>
                  <a:pt x="10953" y="73970"/>
                  <a:pt x="10001" y="75589"/>
                </a:cubicBezTo>
                <a:cubicBezTo>
                  <a:pt x="12954" y="75779"/>
                  <a:pt x="12192" y="75113"/>
                  <a:pt x="14859" y="77113"/>
                </a:cubicBezTo>
                <a:cubicBezTo>
                  <a:pt x="14192" y="77875"/>
                  <a:pt x="13430" y="78256"/>
                  <a:pt x="12572" y="77875"/>
                </a:cubicBezTo>
                <a:cubicBezTo>
                  <a:pt x="12478" y="80161"/>
                  <a:pt x="14478" y="79589"/>
                  <a:pt x="15811" y="79970"/>
                </a:cubicBezTo>
                <a:cubicBezTo>
                  <a:pt x="15430" y="79113"/>
                  <a:pt x="15907" y="79208"/>
                  <a:pt x="16573" y="79494"/>
                </a:cubicBezTo>
                <a:cubicBezTo>
                  <a:pt x="16478" y="79780"/>
                  <a:pt x="16287" y="79685"/>
                  <a:pt x="16097" y="79685"/>
                </a:cubicBezTo>
                <a:cubicBezTo>
                  <a:pt x="20288" y="81971"/>
                  <a:pt x="25908" y="82161"/>
                  <a:pt x="30956" y="83971"/>
                </a:cubicBezTo>
                <a:cubicBezTo>
                  <a:pt x="31146" y="83399"/>
                  <a:pt x="30956" y="83304"/>
                  <a:pt x="31051" y="82923"/>
                </a:cubicBezTo>
                <a:cubicBezTo>
                  <a:pt x="33432" y="83018"/>
                  <a:pt x="34480" y="84923"/>
                  <a:pt x="31622" y="83876"/>
                </a:cubicBezTo>
                <a:cubicBezTo>
                  <a:pt x="31528" y="84447"/>
                  <a:pt x="33528" y="85114"/>
                  <a:pt x="34099" y="85781"/>
                </a:cubicBezTo>
                <a:cubicBezTo>
                  <a:pt x="33623" y="85114"/>
                  <a:pt x="34480" y="84733"/>
                  <a:pt x="34957" y="84257"/>
                </a:cubicBezTo>
                <a:cubicBezTo>
                  <a:pt x="35052" y="85971"/>
                  <a:pt x="36195" y="85304"/>
                  <a:pt x="37338" y="85781"/>
                </a:cubicBezTo>
                <a:cubicBezTo>
                  <a:pt x="37338" y="84542"/>
                  <a:pt x="36576" y="85590"/>
                  <a:pt x="36385" y="84733"/>
                </a:cubicBezTo>
                <a:cubicBezTo>
                  <a:pt x="36956" y="84066"/>
                  <a:pt x="37909" y="85019"/>
                  <a:pt x="38290" y="85304"/>
                </a:cubicBezTo>
                <a:cubicBezTo>
                  <a:pt x="38100" y="85685"/>
                  <a:pt x="37909" y="85495"/>
                  <a:pt x="37623" y="85495"/>
                </a:cubicBezTo>
                <a:cubicBezTo>
                  <a:pt x="37433" y="86257"/>
                  <a:pt x="38385" y="85876"/>
                  <a:pt x="38671" y="86162"/>
                </a:cubicBezTo>
                <a:cubicBezTo>
                  <a:pt x="38766" y="85876"/>
                  <a:pt x="38576" y="85781"/>
                  <a:pt x="38671" y="85400"/>
                </a:cubicBezTo>
                <a:cubicBezTo>
                  <a:pt x="40767" y="85971"/>
                  <a:pt x="41434" y="86543"/>
                  <a:pt x="43243" y="87209"/>
                </a:cubicBezTo>
                <a:cubicBezTo>
                  <a:pt x="43434" y="87400"/>
                  <a:pt x="43053" y="87590"/>
                  <a:pt x="42957" y="88257"/>
                </a:cubicBezTo>
                <a:cubicBezTo>
                  <a:pt x="44100" y="87590"/>
                  <a:pt x="43624" y="89210"/>
                  <a:pt x="44862" y="88829"/>
                </a:cubicBezTo>
                <a:cubicBezTo>
                  <a:pt x="44862" y="87781"/>
                  <a:pt x="44386" y="88257"/>
                  <a:pt x="43529" y="87686"/>
                </a:cubicBezTo>
                <a:cubicBezTo>
                  <a:pt x="45053" y="87686"/>
                  <a:pt x="47053" y="87686"/>
                  <a:pt x="47815" y="89019"/>
                </a:cubicBezTo>
                <a:cubicBezTo>
                  <a:pt x="47339" y="89591"/>
                  <a:pt x="46481" y="88733"/>
                  <a:pt x="45910" y="89210"/>
                </a:cubicBezTo>
                <a:cubicBezTo>
                  <a:pt x="46387" y="90448"/>
                  <a:pt x="48196" y="90353"/>
                  <a:pt x="49149" y="90543"/>
                </a:cubicBezTo>
                <a:cubicBezTo>
                  <a:pt x="48863" y="88448"/>
                  <a:pt x="50006" y="91591"/>
                  <a:pt x="50482" y="90162"/>
                </a:cubicBezTo>
                <a:cubicBezTo>
                  <a:pt x="50863" y="90448"/>
                  <a:pt x="50101" y="90638"/>
                  <a:pt x="50387" y="91210"/>
                </a:cubicBezTo>
                <a:cubicBezTo>
                  <a:pt x="52006" y="91400"/>
                  <a:pt x="52673" y="92448"/>
                  <a:pt x="54197" y="92734"/>
                </a:cubicBezTo>
                <a:cubicBezTo>
                  <a:pt x="54102" y="91591"/>
                  <a:pt x="53340" y="92448"/>
                  <a:pt x="53054" y="91686"/>
                </a:cubicBezTo>
                <a:cubicBezTo>
                  <a:pt x="54292" y="91019"/>
                  <a:pt x="54387" y="92924"/>
                  <a:pt x="56197" y="92924"/>
                </a:cubicBezTo>
                <a:cubicBezTo>
                  <a:pt x="55340" y="93591"/>
                  <a:pt x="54864" y="92543"/>
                  <a:pt x="54387" y="93496"/>
                </a:cubicBezTo>
                <a:cubicBezTo>
                  <a:pt x="54483" y="94067"/>
                  <a:pt x="54864" y="94353"/>
                  <a:pt x="55340" y="94544"/>
                </a:cubicBezTo>
                <a:cubicBezTo>
                  <a:pt x="55340" y="94258"/>
                  <a:pt x="55340" y="93972"/>
                  <a:pt x="55435" y="93496"/>
                </a:cubicBezTo>
                <a:cubicBezTo>
                  <a:pt x="61246" y="95687"/>
                  <a:pt x="63627" y="97115"/>
                  <a:pt x="69437" y="99401"/>
                </a:cubicBezTo>
                <a:cubicBezTo>
                  <a:pt x="69532" y="99116"/>
                  <a:pt x="69246" y="99116"/>
                  <a:pt x="69151" y="98925"/>
                </a:cubicBezTo>
                <a:cubicBezTo>
                  <a:pt x="75247" y="97401"/>
                  <a:pt x="80296" y="102735"/>
                  <a:pt x="86391" y="103783"/>
                </a:cubicBezTo>
                <a:cubicBezTo>
                  <a:pt x="86106" y="104259"/>
                  <a:pt x="85725" y="104354"/>
                  <a:pt x="85248" y="104164"/>
                </a:cubicBezTo>
                <a:cubicBezTo>
                  <a:pt x="86106" y="105688"/>
                  <a:pt x="87725" y="104354"/>
                  <a:pt x="88963" y="104831"/>
                </a:cubicBezTo>
                <a:cubicBezTo>
                  <a:pt x="87534" y="106355"/>
                  <a:pt x="90201" y="103878"/>
                  <a:pt x="88868" y="105878"/>
                </a:cubicBezTo>
                <a:lnTo>
                  <a:pt x="91535" y="106640"/>
                </a:lnTo>
                <a:cubicBezTo>
                  <a:pt x="91535" y="106069"/>
                  <a:pt x="91249" y="105783"/>
                  <a:pt x="90773" y="105688"/>
                </a:cubicBezTo>
                <a:cubicBezTo>
                  <a:pt x="98107" y="106926"/>
                  <a:pt x="106394" y="110546"/>
                  <a:pt x="112776" y="110927"/>
                </a:cubicBezTo>
                <a:cubicBezTo>
                  <a:pt x="112680" y="111212"/>
                  <a:pt x="112490" y="111117"/>
                  <a:pt x="112300" y="111212"/>
                </a:cubicBezTo>
                <a:cubicBezTo>
                  <a:pt x="116205" y="113022"/>
                  <a:pt x="125349" y="110260"/>
                  <a:pt x="129349" y="111974"/>
                </a:cubicBezTo>
                <a:cubicBezTo>
                  <a:pt x="129921" y="112165"/>
                  <a:pt x="129730" y="113594"/>
                  <a:pt x="130207" y="113308"/>
                </a:cubicBezTo>
                <a:cubicBezTo>
                  <a:pt x="130111" y="113689"/>
                  <a:pt x="130016" y="113879"/>
                  <a:pt x="129825" y="113975"/>
                </a:cubicBezTo>
                <a:cubicBezTo>
                  <a:pt x="130016" y="115118"/>
                  <a:pt x="131159" y="111784"/>
                  <a:pt x="131540" y="113689"/>
                </a:cubicBezTo>
                <a:cubicBezTo>
                  <a:pt x="131921" y="113022"/>
                  <a:pt x="130397" y="112451"/>
                  <a:pt x="130016" y="111879"/>
                </a:cubicBezTo>
                <a:cubicBezTo>
                  <a:pt x="133159" y="110736"/>
                  <a:pt x="136207" y="111117"/>
                  <a:pt x="138874" y="112736"/>
                </a:cubicBezTo>
                <a:cubicBezTo>
                  <a:pt x="138113" y="111117"/>
                  <a:pt x="140398" y="112070"/>
                  <a:pt x="141255" y="112260"/>
                </a:cubicBezTo>
                <a:cubicBezTo>
                  <a:pt x="141637" y="111784"/>
                  <a:pt x="139636" y="111689"/>
                  <a:pt x="139636" y="110736"/>
                </a:cubicBezTo>
                <a:cubicBezTo>
                  <a:pt x="140589" y="109784"/>
                  <a:pt x="143256" y="110450"/>
                  <a:pt x="143637" y="111689"/>
                </a:cubicBezTo>
                <a:cubicBezTo>
                  <a:pt x="143827" y="111689"/>
                  <a:pt x="143827" y="111403"/>
                  <a:pt x="143732" y="111308"/>
                </a:cubicBezTo>
                <a:cubicBezTo>
                  <a:pt x="143827" y="111022"/>
                  <a:pt x="144018" y="111117"/>
                  <a:pt x="144208" y="111022"/>
                </a:cubicBezTo>
                <a:cubicBezTo>
                  <a:pt x="144399" y="110260"/>
                  <a:pt x="143541" y="110736"/>
                  <a:pt x="143351" y="110450"/>
                </a:cubicBezTo>
                <a:cubicBezTo>
                  <a:pt x="143541" y="109688"/>
                  <a:pt x="144018" y="110450"/>
                  <a:pt x="144399" y="110355"/>
                </a:cubicBezTo>
                <a:cubicBezTo>
                  <a:pt x="143732" y="109117"/>
                  <a:pt x="145256" y="108926"/>
                  <a:pt x="146113" y="109307"/>
                </a:cubicBezTo>
                <a:cubicBezTo>
                  <a:pt x="146304" y="109403"/>
                  <a:pt x="144494" y="107212"/>
                  <a:pt x="145922" y="106736"/>
                </a:cubicBezTo>
                <a:cubicBezTo>
                  <a:pt x="145446" y="106069"/>
                  <a:pt x="145066" y="105307"/>
                  <a:pt x="145161" y="103973"/>
                </a:cubicBezTo>
                <a:cubicBezTo>
                  <a:pt x="145732" y="102545"/>
                  <a:pt x="146589" y="102449"/>
                  <a:pt x="146971" y="100068"/>
                </a:cubicBezTo>
                <a:cubicBezTo>
                  <a:pt x="147542" y="99687"/>
                  <a:pt x="148399" y="101021"/>
                  <a:pt x="149352" y="101021"/>
                </a:cubicBezTo>
                <a:cubicBezTo>
                  <a:pt x="149352" y="100354"/>
                  <a:pt x="148875" y="100259"/>
                  <a:pt x="148685" y="99782"/>
                </a:cubicBezTo>
                <a:cubicBezTo>
                  <a:pt x="149447" y="98639"/>
                  <a:pt x="150685" y="97877"/>
                  <a:pt x="150400" y="96163"/>
                </a:cubicBezTo>
                <a:cubicBezTo>
                  <a:pt x="150495" y="95782"/>
                  <a:pt x="150876" y="96068"/>
                  <a:pt x="150971" y="95591"/>
                </a:cubicBezTo>
                <a:cubicBezTo>
                  <a:pt x="151543" y="95496"/>
                  <a:pt x="151162" y="96353"/>
                  <a:pt x="151256" y="96734"/>
                </a:cubicBezTo>
                <a:cubicBezTo>
                  <a:pt x="151923" y="95877"/>
                  <a:pt x="151352" y="94067"/>
                  <a:pt x="150304" y="94258"/>
                </a:cubicBezTo>
                <a:cubicBezTo>
                  <a:pt x="150780" y="93115"/>
                  <a:pt x="151447" y="92924"/>
                  <a:pt x="152305" y="93305"/>
                </a:cubicBezTo>
                <a:cubicBezTo>
                  <a:pt x="152971" y="92924"/>
                  <a:pt x="151543" y="92829"/>
                  <a:pt x="151256" y="92734"/>
                </a:cubicBezTo>
                <a:cubicBezTo>
                  <a:pt x="151638" y="92162"/>
                  <a:pt x="152495" y="92829"/>
                  <a:pt x="152971" y="92448"/>
                </a:cubicBezTo>
                <a:cubicBezTo>
                  <a:pt x="153066" y="91686"/>
                  <a:pt x="152114" y="92067"/>
                  <a:pt x="151733" y="91781"/>
                </a:cubicBezTo>
                <a:cubicBezTo>
                  <a:pt x="151543" y="91210"/>
                  <a:pt x="151256" y="89876"/>
                  <a:pt x="152114" y="90067"/>
                </a:cubicBezTo>
                <a:cubicBezTo>
                  <a:pt x="152209" y="89400"/>
                  <a:pt x="151543" y="89686"/>
                  <a:pt x="151828" y="88924"/>
                </a:cubicBezTo>
                <a:cubicBezTo>
                  <a:pt x="152781" y="88543"/>
                  <a:pt x="151543" y="87781"/>
                  <a:pt x="152685" y="88067"/>
                </a:cubicBezTo>
                <a:cubicBezTo>
                  <a:pt x="152781" y="87590"/>
                  <a:pt x="152305" y="87686"/>
                  <a:pt x="152019" y="87495"/>
                </a:cubicBezTo>
                <a:cubicBezTo>
                  <a:pt x="152305" y="85209"/>
                  <a:pt x="153448" y="86257"/>
                  <a:pt x="154209" y="85876"/>
                </a:cubicBezTo>
                <a:cubicBezTo>
                  <a:pt x="154305" y="85114"/>
                  <a:pt x="153162" y="85495"/>
                  <a:pt x="152781" y="85209"/>
                </a:cubicBezTo>
                <a:cubicBezTo>
                  <a:pt x="152209" y="84542"/>
                  <a:pt x="153162" y="83780"/>
                  <a:pt x="152685" y="83018"/>
                </a:cubicBezTo>
                <a:cubicBezTo>
                  <a:pt x="152971" y="82256"/>
                  <a:pt x="152876" y="83495"/>
                  <a:pt x="153352" y="82828"/>
                </a:cubicBezTo>
                <a:cubicBezTo>
                  <a:pt x="153257" y="82352"/>
                  <a:pt x="153257" y="81685"/>
                  <a:pt x="153162" y="81304"/>
                </a:cubicBezTo>
                <a:cubicBezTo>
                  <a:pt x="154019" y="80351"/>
                  <a:pt x="155829" y="81018"/>
                  <a:pt x="153638" y="80351"/>
                </a:cubicBezTo>
                <a:cubicBezTo>
                  <a:pt x="154209" y="79685"/>
                  <a:pt x="155067" y="80066"/>
                  <a:pt x="155734" y="79780"/>
                </a:cubicBezTo>
                <a:cubicBezTo>
                  <a:pt x="155353" y="78923"/>
                  <a:pt x="153924" y="79589"/>
                  <a:pt x="153257" y="79494"/>
                </a:cubicBezTo>
                <a:cubicBezTo>
                  <a:pt x="152685" y="78637"/>
                  <a:pt x="153257" y="77780"/>
                  <a:pt x="153352" y="75875"/>
                </a:cubicBezTo>
                <a:cubicBezTo>
                  <a:pt x="154019" y="75113"/>
                  <a:pt x="155162" y="76065"/>
                  <a:pt x="155353" y="76732"/>
                </a:cubicBezTo>
                <a:lnTo>
                  <a:pt x="154971" y="78446"/>
                </a:lnTo>
                <a:cubicBezTo>
                  <a:pt x="155543" y="78161"/>
                  <a:pt x="155638" y="77018"/>
                  <a:pt x="155447" y="76446"/>
                </a:cubicBezTo>
                <a:cubicBezTo>
                  <a:pt x="155638" y="75779"/>
                  <a:pt x="156305" y="76541"/>
                  <a:pt x="156590" y="75970"/>
                </a:cubicBezTo>
                <a:cubicBezTo>
                  <a:pt x="155353" y="77018"/>
                  <a:pt x="155353" y="70445"/>
                  <a:pt x="156876" y="68445"/>
                </a:cubicBezTo>
                <a:cubicBezTo>
                  <a:pt x="157353" y="67874"/>
                  <a:pt x="157924" y="69207"/>
                  <a:pt x="158496" y="68445"/>
                </a:cubicBezTo>
                <a:cubicBezTo>
                  <a:pt x="158686" y="68159"/>
                  <a:pt x="157448" y="67493"/>
                  <a:pt x="157067" y="67778"/>
                </a:cubicBezTo>
                <a:cubicBezTo>
                  <a:pt x="157543" y="65683"/>
                  <a:pt x="158496" y="65683"/>
                  <a:pt x="159544" y="65873"/>
                </a:cubicBezTo>
                <a:cubicBezTo>
                  <a:pt x="159734" y="65111"/>
                  <a:pt x="159258" y="65016"/>
                  <a:pt x="158782" y="64921"/>
                </a:cubicBezTo>
                <a:cubicBezTo>
                  <a:pt x="159353" y="63016"/>
                  <a:pt x="160687" y="64159"/>
                  <a:pt x="161639" y="63778"/>
                </a:cubicBezTo>
                <a:cubicBezTo>
                  <a:pt x="160496" y="63397"/>
                  <a:pt x="158305" y="62825"/>
                  <a:pt x="158972" y="60254"/>
                </a:cubicBezTo>
                <a:cubicBezTo>
                  <a:pt x="159353" y="60063"/>
                  <a:pt x="158877" y="59682"/>
                  <a:pt x="158782" y="60254"/>
                </a:cubicBezTo>
                <a:cubicBezTo>
                  <a:pt x="157734" y="59587"/>
                  <a:pt x="158591" y="57777"/>
                  <a:pt x="158210" y="56825"/>
                </a:cubicBezTo>
                <a:cubicBezTo>
                  <a:pt x="160305" y="52729"/>
                  <a:pt x="158877" y="50824"/>
                  <a:pt x="158210" y="48157"/>
                </a:cubicBezTo>
                <a:cubicBezTo>
                  <a:pt x="158877" y="46919"/>
                  <a:pt x="159925" y="46919"/>
                  <a:pt x="160781" y="46252"/>
                </a:cubicBezTo>
                <a:cubicBezTo>
                  <a:pt x="159925" y="43013"/>
                  <a:pt x="155734" y="45871"/>
                  <a:pt x="154971" y="42251"/>
                </a:cubicBezTo>
                <a:cubicBezTo>
                  <a:pt x="151638" y="42061"/>
                  <a:pt x="147351" y="40823"/>
                  <a:pt x="145161" y="38632"/>
                </a:cubicBezTo>
                <a:cubicBezTo>
                  <a:pt x="145161" y="38441"/>
                  <a:pt x="145256" y="38346"/>
                  <a:pt x="145351" y="38346"/>
                </a:cubicBezTo>
                <a:cubicBezTo>
                  <a:pt x="139541" y="36441"/>
                  <a:pt x="132302" y="37108"/>
                  <a:pt x="125634" y="34631"/>
                </a:cubicBezTo>
                <a:cubicBezTo>
                  <a:pt x="124206" y="34250"/>
                  <a:pt x="126396" y="35393"/>
                  <a:pt x="126492" y="35203"/>
                </a:cubicBezTo>
                <a:cubicBezTo>
                  <a:pt x="126206" y="36346"/>
                  <a:pt x="124301" y="34536"/>
                  <a:pt x="124682" y="34727"/>
                </a:cubicBezTo>
                <a:cubicBezTo>
                  <a:pt x="122872" y="33774"/>
                  <a:pt x="118586" y="32536"/>
                  <a:pt x="117062" y="32345"/>
                </a:cubicBezTo>
                <a:cubicBezTo>
                  <a:pt x="117157" y="31583"/>
                  <a:pt x="117538" y="31774"/>
                  <a:pt x="117824" y="31774"/>
                </a:cubicBezTo>
                <a:cubicBezTo>
                  <a:pt x="111061" y="28440"/>
                  <a:pt x="99726" y="26821"/>
                  <a:pt x="94297" y="22630"/>
                </a:cubicBezTo>
                <a:lnTo>
                  <a:pt x="94106" y="23297"/>
                </a:lnTo>
                <a:cubicBezTo>
                  <a:pt x="93154" y="21487"/>
                  <a:pt x="91059" y="21773"/>
                  <a:pt x="89725" y="21296"/>
                </a:cubicBezTo>
                <a:cubicBezTo>
                  <a:pt x="91725" y="23487"/>
                  <a:pt x="96774" y="24344"/>
                  <a:pt x="99726" y="26345"/>
                </a:cubicBezTo>
                <a:cubicBezTo>
                  <a:pt x="96774" y="26249"/>
                  <a:pt x="93250" y="24821"/>
                  <a:pt x="90964" y="24630"/>
                </a:cubicBezTo>
                <a:cubicBezTo>
                  <a:pt x="92583" y="25678"/>
                  <a:pt x="94678" y="26440"/>
                  <a:pt x="96774" y="27011"/>
                </a:cubicBezTo>
                <a:cubicBezTo>
                  <a:pt x="93630" y="27678"/>
                  <a:pt x="90678" y="25392"/>
                  <a:pt x="87249" y="24630"/>
                </a:cubicBezTo>
                <a:cubicBezTo>
                  <a:pt x="88106" y="24059"/>
                  <a:pt x="89439" y="25106"/>
                  <a:pt x="90392" y="25202"/>
                </a:cubicBezTo>
                <a:cubicBezTo>
                  <a:pt x="90106" y="23106"/>
                  <a:pt x="88678" y="23582"/>
                  <a:pt x="87820" y="23392"/>
                </a:cubicBezTo>
                <a:cubicBezTo>
                  <a:pt x="79247" y="21582"/>
                  <a:pt x="71438" y="17867"/>
                  <a:pt x="63436" y="15105"/>
                </a:cubicBezTo>
                <a:cubicBezTo>
                  <a:pt x="62865" y="14915"/>
                  <a:pt x="62484" y="14248"/>
                  <a:pt x="62007" y="13962"/>
                </a:cubicBezTo>
                <a:cubicBezTo>
                  <a:pt x="55721" y="10343"/>
                  <a:pt x="47815" y="10057"/>
                  <a:pt x="41338" y="7866"/>
                </a:cubicBezTo>
                <a:cubicBezTo>
                  <a:pt x="41434" y="7580"/>
                  <a:pt x="41624" y="7676"/>
                  <a:pt x="41814" y="7676"/>
                </a:cubicBezTo>
                <a:cubicBezTo>
                  <a:pt x="40291" y="6723"/>
                  <a:pt x="37528" y="6723"/>
                  <a:pt x="36385" y="4818"/>
                </a:cubicBezTo>
                <a:cubicBezTo>
                  <a:pt x="36862" y="3770"/>
                  <a:pt x="37623" y="6533"/>
                  <a:pt x="38195" y="4628"/>
                </a:cubicBezTo>
                <a:cubicBezTo>
                  <a:pt x="37528" y="4913"/>
                  <a:pt x="36480" y="3770"/>
                  <a:pt x="35337" y="3675"/>
                </a:cubicBezTo>
                <a:cubicBezTo>
                  <a:pt x="35719" y="2246"/>
                  <a:pt x="35814" y="3580"/>
                  <a:pt x="36195" y="3580"/>
                </a:cubicBezTo>
                <a:cubicBezTo>
                  <a:pt x="35909" y="2151"/>
                  <a:pt x="35147" y="2342"/>
                  <a:pt x="34385" y="1103"/>
                </a:cubicBezTo>
                <a:cubicBezTo>
                  <a:pt x="34480" y="532"/>
                  <a:pt x="34766" y="532"/>
                  <a:pt x="34957" y="532"/>
                </a:cubicBezTo>
                <a:cubicBezTo>
                  <a:pt x="35052" y="-516"/>
                  <a:pt x="34194" y="341"/>
                  <a:pt x="33909" y="151"/>
                </a:cubicBezTo>
                <a:cubicBezTo>
                  <a:pt x="34004" y="1389"/>
                  <a:pt x="34194" y="2627"/>
                  <a:pt x="35433" y="2818"/>
                </a:cubicBezTo>
                <a:cubicBezTo>
                  <a:pt x="34290" y="3485"/>
                  <a:pt x="33242" y="4247"/>
                  <a:pt x="31813" y="3485"/>
                </a:cubicBezTo>
                <a:cubicBezTo>
                  <a:pt x="32289" y="5485"/>
                  <a:pt x="34766" y="4913"/>
                  <a:pt x="37052" y="6247"/>
                </a:cubicBezTo>
                <a:cubicBezTo>
                  <a:pt x="36862" y="6533"/>
                  <a:pt x="36671" y="6818"/>
                  <a:pt x="36480" y="6818"/>
                </a:cubicBezTo>
                <a:cubicBezTo>
                  <a:pt x="36290" y="7676"/>
                  <a:pt x="37052" y="6628"/>
                  <a:pt x="37338" y="6723"/>
                </a:cubicBezTo>
                <a:cubicBezTo>
                  <a:pt x="37719" y="6914"/>
                  <a:pt x="37433" y="7676"/>
                  <a:pt x="37147" y="8533"/>
                </a:cubicBezTo>
                <a:cubicBezTo>
                  <a:pt x="33432" y="7866"/>
                  <a:pt x="31909" y="3961"/>
                  <a:pt x="28575" y="4247"/>
                </a:cubicBezTo>
                <a:cubicBezTo>
                  <a:pt x="28765" y="5294"/>
                  <a:pt x="29337" y="5009"/>
                  <a:pt x="30289" y="5580"/>
                </a:cubicBezTo>
                <a:cubicBezTo>
                  <a:pt x="30099" y="5961"/>
                  <a:pt x="29908" y="5771"/>
                  <a:pt x="29623" y="5771"/>
                </a:cubicBezTo>
                <a:cubicBezTo>
                  <a:pt x="30766" y="6723"/>
                  <a:pt x="32289" y="7390"/>
                  <a:pt x="33909" y="7866"/>
                </a:cubicBezTo>
                <a:cubicBezTo>
                  <a:pt x="31337" y="8438"/>
                  <a:pt x="28860" y="7199"/>
                  <a:pt x="27813" y="5866"/>
                </a:cubicBezTo>
                <a:cubicBezTo>
                  <a:pt x="28003" y="5485"/>
                  <a:pt x="28194" y="5675"/>
                  <a:pt x="28480" y="5675"/>
                </a:cubicBezTo>
                <a:cubicBezTo>
                  <a:pt x="28384" y="3485"/>
                  <a:pt x="26575" y="4818"/>
                  <a:pt x="25527" y="5485"/>
                </a:cubicBezTo>
                <a:cubicBezTo>
                  <a:pt x="25432" y="5961"/>
                  <a:pt x="26670" y="5580"/>
                  <a:pt x="27146" y="6056"/>
                </a:cubicBezTo>
                <a:cubicBezTo>
                  <a:pt x="26575" y="6628"/>
                  <a:pt x="26098" y="7104"/>
                  <a:pt x="25622" y="6342"/>
                </a:cubicBezTo>
                <a:cubicBezTo>
                  <a:pt x="25717" y="8057"/>
                  <a:pt x="22860" y="7676"/>
                  <a:pt x="22193" y="7104"/>
                </a:cubicBezTo>
                <a:cubicBezTo>
                  <a:pt x="22574" y="5771"/>
                  <a:pt x="22669" y="7485"/>
                  <a:pt x="23240" y="6342"/>
                </a:cubicBezTo>
                <a:cubicBezTo>
                  <a:pt x="22764" y="7485"/>
                  <a:pt x="23907" y="6723"/>
                  <a:pt x="24765" y="7199"/>
                </a:cubicBezTo>
                <a:cubicBezTo>
                  <a:pt x="25050" y="6533"/>
                  <a:pt x="24669" y="6437"/>
                  <a:pt x="24479" y="6342"/>
                </a:cubicBezTo>
                <a:cubicBezTo>
                  <a:pt x="24574" y="6056"/>
                  <a:pt x="24765" y="6152"/>
                  <a:pt x="24955" y="6152"/>
                </a:cubicBezTo>
                <a:cubicBezTo>
                  <a:pt x="23717" y="5771"/>
                  <a:pt x="22479" y="5675"/>
                  <a:pt x="21717" y="5771"/>
                </a:cubicBezTo>
                <a:cubicBezTo>
                  <a:pt x="22288" y="5771"/>
                  <a:pt x="21907" y="6628"/>
                  <a:pt x="21717" y="7580"/>
                </a:cubicBezTo>
                <a:cubicBezTo>
                  <a:pt x="20002" y="8914"/>
                  <a:pt x="18097" y="9581"/>
                  <a:pt x="16859" y="13391"/>
                </a:cubicBezTo>
                <a:cubicBezTo>
                  <a:pt x="18192" y="11962"/>
                  <a:pt x="19431" y="9581"/>
                  <a:pt x="20764" y="10628"/>
                </a:cubicBezTo>
                <a:cubicBezTo>
                  <a:pt x="20478" y="12057"/>
                  <a:pt x="18955" y="14248"/>
                  <a:pt x="17812" y="14153"/>
                </a:cubicBezTo>
                <a:cubicBezTo>
                  <a:pt x="17526" y="14534"/>
                  <a:pt x="18859" y="14153"/>
                  <a:pt x="17906" y="14915"/>
                </a:cubicBezTo>
                <a:cubicBezTo>
                  <a:pt x="17716" y="15581"/>
                  <a:pt x="18669" y="14915"/>
                  <a:pt x="18955" y="14915"/>
                </a:cubicBezTo>
                <a:cubicBezTo>
                  <a:pt x="18478" y="14153"/>
                  <a:pt x="19526" y="13676"/>
                  <a:pt x="20098" y="13772"/>
                </a:cubicBezTo>
                <a:cubicBezTo>
                  <a:pt x="19431" y="14724"/>
                  <a:pt x="18955" y="15962"/>
                  <a:pt x="18097" y="15677"/>
                </a:cubicBezTo>
                <a:cubicBezTo>
                  <a:pt x="18383" y="16534"/>
                  <a:pt x="17621" y="17201"/>
                  <a:pt x="17716" y="18153"/>
                </a:cubicBezTo>
                <a:cubicBezTo>
                  <a:pt x="18573" y="17963"/>
                  <a:pt x="19050" y="16058"/>
                  <a:pt x="19907" y="15867"/>
                </a:cubicBezTo>
                <a:cubicBezTo>
                  <a:pt x="20098" y="17105"/>
                  <a:pt x="18383" y="17010"/>
                  <a:pt x="18669" y="18439"/>
                </a:cubicBezTo>
                <a:cubicBezTo>
                  <a:pt x="18669" y="18248"/>
                  <a:pt x="17335" y="19391"/>
                  <a:pt x="17716" y="18153"/>
                </a:cubicBezTo>
                <a:cubicBezTo>
                  <a:pt x="17526" y="19582"/>
                  <a:pt x="16669" y="21201"/>
                  <a:pt x="15430" y="21487"/>
                </a:cubicBezTo>
                <a:cubicBezTo>
                  <a:pt x="14954" y="22439"/>
                  <a:pt x="14764" y="24725"/>
                  <a:pt x="14573" y="23392"/>
                </a:cubicBezTo>
                <a:cubicBezTo>
                  <a:pt x="13906" y="23678"/>
                  <a:pt x="14382" y="25487"/>
                  <a:pt x="14954" y="24630"/>
                </a:cubicBezTo>
                <a:cubicBezTo>
                  <a:pt x="14097" y="25678"/>
                  <a:pt x="13335" y="27488"/>
                  <a:pt x="12382" y="28250"/>
                </a:cubicBezTo>
                <a:cubicBezTo>
                  <a:pt x="12192" y="28821"/>
                  <a:pt x="12478" y="29107"/>
                  <a:pt x="12859" y="29107"/>
                </a:cubicBezTo>
                <a:cubicBezTo>
                  <a:pt x="12096" y="31012"/>
                  <a:pt x="12001" y="31393"/>
                  <a:pt x="11334" y="31964"/>
                </a:cubicBezTo>
                <a:cubicBezTo>
                  <a:pt x="11906" y="32060"/>
                  <a:pt x="11620" y="33012"/>
                  <a:pt x="12382" y="33012"/>
                </a:cubicBezTo>
                <a:cubicBezTo>
                  <a:pt x="11620" y="34155"/>
                  <a:pt x="11430" y="34250"/>
                  <a:pt x="10763" y="34346"/>
                </a:cubicBezTo>
                <a:cubicBezTo>
                  <a:pt x="11334" y="35393"/>
                  <a:pt x="9620" y="35965"/>
                  <a:pt x="9525" y="36917"/>
                </a:cubicBezTo>
                <a:cubicBezTo>
                  <a:pt x="9144" y="36346"/>
                  <a:pt x="8667" y="36251"/>
                  <a:pt x="8096" y="36441"/>
                </a:cubicBezTo>
                <a:cubicBezTo>
                  <a:pt x="7525" y="37108"/>
                  <a:pt x="9239" y="36251"/>
                  <a:pt x="8953" y="37489"/>
                </a:cubicBezTo>
                <a:cubicBezTo>
                  <a:pt x="8477" y="38156"/>
                  <a:pt x="7810" y="37679"/>
                  <a:pt x="7429" y="38441"/>
                </a:cubicBezTo>
                <a:cubicBezTo>
                  <a:pt x="7525" y="39108"/>
                  <a:pt x="8287" y="39013"/>
                  <a:pt x="7905" y="40061"/>
                </a:cubicBezTo>
                <a:cubicBezTo>
                  <a:pt x="5905" y="42251"/>
                  <a:pt x="4763" y="47300"/>
                  <a:pt x="2571" y="47585"/>
                </a:cubicBezTo>
                <a:cubicBezTo>
                  <a:pt x="2381" y="47966"/>
                  <a:pt x="2095" y="48824"/>
                  <a:pt x="1524" y="49490"/>
                </a:cubicBezTo>
                <a:cubicBezTo>
                  <a:pt x="1905" y="49109"/>
                  <a:pt x="2762" y="49395"/>
                  <a:pt x="2857" y="49871"/>
                </a:cubicBezTo>
                <a:cubicBezTo>
                  <a:pt x="2571" y="50729"/>
                  <a:pt x="2191" y="51110"/>
                  <a:pt x="1714" y="50919"/>
                </a:cubicBezTo>
                <a:cubicBezTo>
                  <a:pt x="1619" y="51967"/>
                  <a:pt x="2476" y="50919"/>
                  <a:pt x="2762" y="50919"/>
                </a:cubicBezTo>
                <a:cubicBezTo>
                  <a:pt x="3238" y="51681"/>
                  <a:pt x="2953" y="52348"/>
                  <a:pt x="2857" y="53205"/>
                </a:cubicBezTo>
                <a:cubicBezTo>
                  <a:pt x="4190" y="53681"/>
                  <a:pt x="5239" y="54158"/>
                  <a:pt x="5048" y="56539"/>
                </a:cubicBezTo>
                <a:cubicBezTo>
                  <a:pt x="4763" y="57491"/>
                  <a:pt x="4286" y="57396"/>
                  <a:pt x="3810" y="57206"/>
                </a:cubicBezTo>
                <a:cubicBezTo>
                  <a:pt x="3619" y="57015"/>
                  <a:pt x="3810" y="56444"/>
                  <a:pt x="4000" y="56539"/>
                </a:cubicBezTo>
                <a:cubicBezTo>
                  <a:pt x="4000" y="55872"/>
                  <a:pt x="2286" y="57682"/>
                  <a:pt x="2476" y="58634"/>
                </a:cubicBezTo>
                <a:cubicBezTo>
                  <a:pt x="1905" y="58158"/>
                  <a:pt x="1524" y="59111"/>
                  <a:pt x="952" y="58920"/>
                </a:cubicBezTo>
                <a:cubicBezTo>
                  <a:pt x="476" y="60539"/>
                  <a:pt x="1619" y="58349"/>
                  <a:pt x="2095" y="59301"/>
                </a:cubicBezTo>
                <a:cubicBezTo>
                  <a:pt x="857" y="59587"/>
                  <a:pt x="1905" y="60349"/>
                  <a:pt x="2095" y="61111"/>
                </a:cubicBezTo>
                <a:cubicBezTo>
                  <a:pt x="1809" y="61968"/>
                  <a:pt x="1048" y="61968"/>
                  <a:pt x="1238" y="63016"/>
                </a:cubicBezTo>
                <a:cubicBezTo>
                  <a:pt x="476" y="63587"/>
                  <a:pt x="381" y="61778"/>
                  <a:pt x="0" y="63302"/>
                </a:cubicBezTo>
                <a:close/>
                <a:moveTo>
                  <a:pt x="140970" y="39489"/>
                </a:moveTo>
                <a:cubicBezTo>
                  <a:pt x="140017" y="40537"/>
                  <a:pt x="136207" y="37489"/>
                  <a:pt x="135731" y="37775"/>
                </a:cubicBezTo>
                <a:cubicBezTo>
                  <a:pt x="137064" y="37013"/>
                  <a:pt x="140303" y="40251"/>
                  <a:pt x="140970" y="39489"/>
                </a:cubicBezTo>
                <a:close/>
                <a:moveTo>
                  <a:pt x="113442" y="31393"/>
                </a:moveTo>
                <a:cubicBezTo>
                  <a:pt x="112585" y="31488"/>
                  <a:pt x="111442" y="31012"/>
                  <a:pt x="110775" y="30345"/>
                </a:cubicBezTo>
                <a:cubicBezTo>
                  <a:pt x="111728" y="29869"/>
                  <a:pt x="112776" y="30631"/>
                  <a:pt x="113442" y="31393"/>
                </a:cubicBezTo>
                <a:close/>
                <a:moveTo>
                  <a:pt x="108299" y="29964"/>
                </a:moveTo>
                <a:cubicBezTo>
                  <a:pt x="107346" y="29393"/>
                  <a:pt x="106775" y="29869"/>
                  <a:pt x="106489" y="28726"/>
                </a:cubicBezTo>
                <a:cubicBezTo>
                  <a:pt x="107156" y="28916"/>
                  <a:pt x="108585" y="29583"/>
                  <a:pt x="108299" y="29964"/>
                </a:cubicBezTo>
                <a:close/>
                <a:moveTo>
                  <a:pt x="70009" y="18534"/>
                </a:moveTo>
                <a:cubicBezTo>
                  <a:pt x="69342" y="17296"/>
                  <a:pt x="67627" y="18534"/>
                  <a:pt x="67723" y="17105"/>
                </a:cubicBezTo>
                <a:cubicBezTo>
                  <a:pt x="68484" y="17582"/>
                  <a:pt x="70199" y="17105"/>
                  <a:pt x="70009" y="18534"/>
                </a:cubicBezTo>
                <a:close/>
                <a:moveTo>
                  <a:pt x="65151" y="16343"/>
                </a:moveTo>
                <a:cubicBezTo>
                  <a:pt x="64008" y="15867"/>
                  <a:pt x="63150" y="16343"/>
                  <a:pt x="62579" y="15200"/>
                </a:cubicBezTo>
                <a:cubicBezTo>
                  <a:pt x="63341" y="15010"/>
                  <a:pt x="65055" y="15677"/>
                  <a:pt x="65151" y="16343"/>
                </a:cubicBezTo>
                <a:close/>
                <a:moveTo>
                  <a:pt x="62865" y="94258"/>
                </a:moveTo>
                <a:cubicBezTo>
                  <a:pt x="62484" y="93591"/>
                  <a:pt x="60769" y="94448"/>
                  <a:pt x="60769" y="92924"/>
                </a:cubicBezTo>
                <a:cubicBezTo>
                  <a:pt x="62103" y="92639"/>
                  <a:pt x="62674" y="92924"/>
                  <a:pt x="62865" y="94258"/>
                </a:cubicBezTo>
                <a:close/>
                <a:moveTo>
                  <a:pt x="57531" y="93020"/>
                </a:moveTo>
                <a:cubicBezTo>
                  <a:pt x="60293" y="93210"/>
                  <a:pt x="62769" y="95972"/>
                  <a:pt x="64865" y="95210"/>
                </a:cubicBezTo>
                <a:cubicBezTo>
                  <a:pt x="64675" y="94925"/>
                  <a:pt x="63817" y="95306"/>
                  <a:pt x="64008" y="94639"/>
                </a:cubicBezTo>
                <a:cubicBezTo>
                  <a:pt x="66294" y="95782"/>
                  <a:pt x="68103" y="96068"/>
                  <a:pt x="69246" y="97592"/>
                </a:cubicBezTo>
                <a:cubicBezTo>
                  <a:pt x="65437" y="96353"/>
                  <a:pt x="62579" y="95877"/>
                  <a:pt x="59626" y="94067"/>
                </a:cubicBezTo>
                <a:lnTo>
                  <a:pt x="58102" y="93591"/>
                </a:lnTo>
                <a:cubicBezTo>
                  <a:pt x="57816" y="93591"/>
                  <a:pt x="56483" y="92924"/>
                  <a:pt x="57531" y="93020"/>
                </a:cubicBezTo>
                <a:close/>
                <a:moveTo>
                  <a:pt x="56578" y="91305"/>
                </a:moveTo>
                <a:cubicBezTo>
                  <a:pt x="55721" y="91591"/>
                  <a:pt x="54864" y="91115"/>
                  <a:pt x="54483" y="90734"/>
                </a:cubicBezTo>
                <a:cubicBezTo>
                  <a:pt x="55626" y="90448"/>
                  <a:pt x="56197" y="90924"/>
                  <a:pt x="56578" y="91305"/>
                </a:cubicBezTo>
                <a:close/>
                <a:moveTo>
                  <a:pt x="40671" y="7961"/>
                </a:moveTo>
                <a:cubicBezTo>
                  <a:pt x="42672" y="8914"/>
                  <a:pt x="43719" y="8533"/>
                  <a:pt x="44196" y="10533"/>
                </a:cubicBezTo>
                <a:cubicBezTo>
                  <a:pt x="44862" y="9866"/>
                  <a:pt x="45815" y="10057"/>
                  <a:pt x="46196" y="11200"/>
                </a:cubicBezTo>
                <a:cubicBezTo>
                  <a:pt x="44386" y="11676"/>
                  <a:pt x="43148" y="9200"/>
                  <a:pt x="42767" y="10819"/>
                </a:cubicBezTo>
                <a:cubicBezTo>
                  <a:pt x="42100" y="10914"/>
                  <a:pt x="42196" y="10247"/>
                  <a:pt x="41814" y="10152"/>
                </a:cubicBezTo>
                <a:cubicBezTo>
                  <a:pt x="39243" y="9200"/>
                  <a:pt x="41624" y="9962"/>
                  <a:pt x="42767" y="9676"/>
                </a:cubicBezTo>
                <a:cubicBezTo>
                  <a:pt x="42481" y="8914"/>
                  <a:pt x="40481" y="10057"/>
                  <a:pt x="40671" y="7961"/>
                </a:cubicBezTo>
                <a:close/>
                <a:moveTo>
                  <a:pt x="19812" y="10152"/>
                </a:moveTo>
                <a:cubicBezTo>
                  <a:pt x="20764" y="8342"/>
                  <a:pt x="22860" y="8342"/>
                  <a:pt x="23526" y="8438"/>
                </a:cubicBezTo>
                <a:cubicBezTo>
                  <a:pt x="22097" y="9485"/>
                  <a:pt x="21336" y="9485"/>
                  <a:pt x="19812" y="10152"/>
                </a:cubicBezTo>
                <a:close/>
                <a:moveTo>
                  <a:pt x="21241" y="11390"/>
                </a:moveTo>
                <a:cubicBezTo>
                  <a:pt x="21145" y="11390"/>
                  <a:pt x="21050" y="11390"/>
                  <a:pt x="20955" y="11676"/>
                </a:cubicBezTo>
                <a:cubicBezTo>
                  <a:pt x="21050" y="11771"/>
                  <a:pt x="21336" y="11771"/>
                  <a:pt x="21241" y="12152"/>
                </a:cubicBezTo>
                <a:cubicBezTo>
                  <a:pt x="20764" y="11390"/>
                  <a:pt x="20002" y="13295"/>
                  <a:pt x="20098" y="12152"/>
                </a:cubicBezTo>
                <a:cubicBezTo>
                  <a:pt x="20383" y="11962"/>
                  <a:pt x="21241" y="10152"/>
                  <a:pt x="21241" y="11390"/>
                </a:cubicBezTo>
                <a:close/>
                <a:moveTo>
                  <a:pt x="3810" y="52348"/>
                </a:moveTo>
                <a:cubicBezTo>
                  <a:pt x="3524" y="52253"/>
                  <a:pt x="3429" y="52919"/>
                  <a:pt x="3238" y="52919"/>
                </a:cubicBezTo>
                <a:cubicBezTo>
                  <a:pt x="2953" y="51395"/>
                  <a:pt x="3524" y="51967"/>
                  <a:pt x="3905" y="50919"/>
                </a:cubicBezTo>
                <a:cubicBezTo>
                  <a:pt x="3619" y="51491"/>
                  <a:pt x="4190" y="51395"/>
                  <a:pt x="3810" y="52348"/>
                </a:cubicBezTo>
                <a:close/>
                <a:moveTo>
                  <a:pt x="6286" y="48347"/>
                </a:moveTo>
                <a:cubicBezTo>
                  <a:pt x="6096" y="48347"/>
                  <a:pt x="6000" y="48538"/>
                  <a:pt x="5905" y="48919"/>
                </a:cubicBezTo>
                <a:lnTo>
                  <a:pt x="4953" y="48633"/>
                </a:lnTo>
                <a:cubicBezTo>
                  <a:pt x="5143" y="47681"/>
                  <a:pt x="6382" y="47871"/>
                  <a:pt x="6286" y="48347"/>
                </a:cubicBezTo>
                <a:close/>
                <a:moveTo>
                  <a:pt x="4286" y="48728"/>
                </a:moveTo>
                <a:cubicBezTo>
                  <a:pt x="4953" y="48824"/>
                  <a:pt x="5048" y="49395"/>
                  <a:pt x="4763" y="50348"/>
                </a:cubicBezTo>
                <a:cubicBezTo>
                  <a:pt x="4476" y="50062"/>
                  <a:pt x="4096" y="49681"/>
                  <a:pt x="4286" y="48728"/>
                </a:cubicBezTo>
                <a:close/>
              </a:path>
            </a:pathLst>
          </a:custGeom>
          <a:solidFill>
            <a:srgbClr val="237E85"/>
          </a:solidFill>
          <a:ln w="9525" cap="flat">
            <a:noFill/>
            <a:prstDash val="solid"/>
            <a:miter/>
          </a:ln>
        </p:spPr>
        <p:txBody>
          <a:bodyPr rtlCol="0" anchor="ctr"/>
          <a:lstStyle/>
          <a:p>
            <a:endParaRPr lang="en-US"/>
          </a:p>
        </p:txBody>
      </p:sp>
      <p:sp>
        <p:nvSpPr>
          <p:cNvPr id="1247" name="צורה חופשית: צורה 1220">
            <a:extLst>
              <a:ext uri="{FF2B5EF4-FFF2-40B4-BE49-F238E27FC236}">
                <a16:creationId xmlns:a16="http://schemas.microsoft.com/office/drawing/2014/main" id="{E5E73A7D-68BF-4C00-8284-C275D4039425}"/>
              </a:ext>
            </a:extLst>
          </p:cNvPr>
          <p:cNvSpPr/>
          <p:nvPr userDrawn="1"/>
        </p:nvSpPr>
        <p:spPr>
          <a:xfrm>
            <a:off x="5116115" y="128587"/>
            <a:ext cx="1666" cy="1172"/>
          </a:xfrm>
          <a:custGeom>
            <a:avLst/>
            <a:gdLst>
              <a:gd name="connsiteX0" fmla="*/ 1666 w 1666"/>
              <a:gd name="connsiteY0" fmla="*/ 1143 h 1172"/>
              <a:gd name="connsiteX1" fmla="*/ 238 w 1666"/>
              <a:gd name="connsiteY1" fmla="*/ 0 h 1172"/>
              <a:gd name="connsiteX2" fmla="*/ 524 w 1666"/>
              <a:gd name="connsiteY2" fmla="*/ 857 h 1172"/>
              <a:gd name="connsiteX3" fmla="*/ 1666 w 1666"/>
              <a:gd name="connsiteY3" fmla="*/ 1143 h 1172"/>
            </a:gdLst>
            <a:ahLst/>
            <a:cxnLst>
              <a:cxn ang="0">
                <a:pos x="connsiteX0" y="connsiteY0"/>
              </a:cxn>
              <a:cxn ang="0">
                <a:pos x="connsiteX1" y="connsiteY1"/>
              </a:cxn>
              <a:cxn ang="0">
                <a:pos x="connsiteX2" y="connsiteY2"/>
              </a:cxn>
              <a:cxn ang="0">
                <a:pos x="connsiteX3" y="connsiteY3"/>
              </a:cxn>
            </a:cxnLst>
            <a:rect l="l" t="t" r="r" b="b"/>
            <a:pathLst>
              <a:path w="1666" h="1172">
                <a:moveTo>
                  <a:pt x="1666" y="1143"/>
                </a:moveTo>
                <a:cubicBezTo>
                  <a:pt x="1571" y="381"/>
                  <a:pt x="1000" y="95"/>
                  <a:pt x="238" y="0"/>
                </a:cubicBezTo>
                <a:cubicBezTo>
                  <a:pt x="-715" y="286"/>
                  <a:pt x="1571" y="572"/>
                  <a:pt x="524" y="857"/>
                </a:cubicBezTo>
                <a:cubicBezTo>
                  <a:pt x="428" y="1715"/>
                  <a:pt x="1286" y="476"/>
                  <a:pt x="1666" y="1143"/>
                </a:cubicBezTo>
                <a:close/>
              </a:path>
            </a:pathLst>
          </a:custGeom>
          <a:solidFill>
            <a:srgbClr val="237E85"/>
          </a:solidFill>
          <a:ln w="9525" cap="flat">
            <a:noFill/>
            <a:prstDash val="solid"/>
            <a:miter/>
          </a:ln>
        </p:spPr>
        <p:txBody>
          <a:bodyPr rtlCol="0" anchor="ctr"/>
          <a:lstStyle/>
          <a:p>
            <a:endParaRPr lang="en-US"/>
          </a:p>
        </p:txBody>
      </p:sp>
      <p:sp>
        <p:nvSpPr>
          <p:cNvPr id="1248" name="צורה חופשית: צורה 1221">
            <a:extLst>
              <a:ext uri="{FF2B5EF4-FFF2-40B4-BE49-F238E27FC236}">
                <a16:creationId xmlns:a16="http://schemas.microsoft.com/office/drawing/2014/main" id="{980FCC0B-CCF4-460F-9884-390C79C0336B}"/>
              </a:ext>
            </a:extLst>
          </p:cNvPr>
          <p:cNvSpPr/>
          <p:nvPr userDrawn="1"/>
        </p:nvSpPr>
        <p:spPr>
          <a:xfrm>
            <a:off x="5130450" y="128587"/>
            <a:ext cx="4554" cy="2095"/>
          </a:xfrm>
          <a:custGeom>
            <a:avLst/>
            <a:gdLst>
              <a:gd name="connsiteX0" fmla="*/ 1048 w 4554"/>
              <a:gd name="connsiteY0" fmla="*/ 286 h 2095"/>
              <a:gd name="connsiteX1" fmla="*/ 0 w 4554"/>
              <a:gd name="connsiteY1" fmla="*/ 0 h 2095"/>
              <a:gd name="connsiteX2" fmla="*/ 4476 w 4554"/>
              <a:gd name="connsiteY2" fmla="*/ 2096 h 2095"/>
              <a:gd name="connsiteX3" fmla="*/ 1048 w 4554"/>
              <a:gd name="connsiteY3" fmla="*/ 286 h 2095"/>
            </a:gdLst>
            <a:ahLst/>
            <a:cxnLst>
              <a:cxn ang="0">
                <a:pos x="connsiteX0" y="connsiteY0"/>
              </a:cxn>
              <a:cxn ang="0">
                <a:pos x="connsiteX1" y="connsiteY1"/>
              </a:cxn>
              <a:cxn ang="0">
                <a:pos x="connsiteX2" y="connsiteY2"/>
              </a:cxn>
              <a:cxn ang="0">
                <a:pos x="connsiteX3" y="connsiteY3"/>
              </a:cxn>
            </a:cxnLst>
            <a:rect l="l" t="t" r="r" b="b"/>
            <a:pathLst>
              <a:path w="4554" h="2095">
                <a:moveTo>
                  <a:pt x="1048" y="286"/>
                </a:moveTo>
                <a:lnTo>
                  <a:pt x="0" y="0"/>
                </a:lnTo>
                <a:cubicBezTo>
                  <a:pt x="1619" y="1429"/>
                  <a:pt x="3429" y="1429"/>
                  <a:pt x="4476" y="2096"/>
                </a:cubicBezTo>
                <a:cubicBezTo>
                  <a:pt x="5143" y="762"/>
                  <a:pt x="1334" y="572"/>
                  <a:pt x="1048" y="286"/>
                </a:cubicBezTo>
                <a:close/>
              </a:path>
            </a:pathLst>
          </a:custGeom>
          <a:solidFill>
            <a:srgbClr val="237E85"/>
          </a:solidFill>
          <a:ln w="9525" cap="flat">
            <a:noFill/>
            <a:prstDash val="solid"/>
            <a:miter/>
          </a:ln>
        </p:spPr>
        <p:txBody>
          <a:bodyPr rtlCol="0" anchor="ctr"/>
          <a:lstStyle/>
          <a:p>
            <a:endParaRPr lang="en-US"/>
          </a:p>
        </p:txBody>
      </p:sp>
      <p:sp>
        <p:nvSpPr>
          <p:cNvPr id="1249" name="צורה חופשית: צורה 1222">
            <a:extLst>
              <a:ext uri="{FF2B5EF4-FFF2-40B4-BE49-F238E27FC236}">
                <a16:creationId xmlns:a16="http://schemas.microsoft.com/office/drawing/2014/main" id="{F87DFB71-6D7A-47F6-A08D-FC3775DDD5A1}"/>
              </a:ext>
            </a:extLst>
          </p:cNvPr>
          <p:cNvSpPr/>
          <p:nvPr userDrawn="1"/>
        </p:nvSpPr>
        <p:spPr>
          <a:xfrm>
            <a:off x="5183505" y="147767"/>
            <a:ext cx="2190" cy="1394"/>
          </a:xfrm>
          <a:custGeom>
            <a:avLst/>
            <a:gdLst>
              <a:gd name="connsiteX0" fmla="*/ 0 w 2190"/>
              <a:gd name="connsiteY0" fmla="*/ 61 h 1394"/>
              <a:gd name="connsiteX1" fmla="*/ 2191 w 2190"/>
              <a:gd name="connsiteY1" fmla="*/ 1394 h 1394"/>
              <a:gd name="connsiteX2" fmla="*/ 0 w 2190"/>
              <a:gd name="connsiteY2" fmla="*/ 61 h 1394"/>
            </a:gdLst>
            <a:ahLst/>
            <a:cxnLst>
              <a:cxn ang="0">
                <a:pos x="connsiteX0" y="connsiteY0"/>
              </a:cxn>
              <a:cxn ang="0">
                <a:pos x="connsiteX1" y="connsiteY1"/>
              </a:cxn>
              <a:cxn ang="0">
                <a:pos x="connsiteX2" y="connsiteY2"/>
              </a:cxn>
            </a:cxnLst>
            <a:rect l="l" t="t" r="r" b="b"/>
            <a:pathLst>
              <a:path w="2190" h="1394">
                <a:moveTo>
                  <a:pt x="0" y="61"/>
                </a:moveTo>
                <a:cubicBezTo>
                  <a:pt x="381" y="823"/>
                  <a:pt x="1524" y="823"/>
                  <a:pt x="2191" y="1394"/>
                </a:cubicBezTo>
                <a:cubicBezTo>
                  <a:pt x="2095" y="-225"/>
                  <a:pt x="667" y="-35"/>
                  <a:pt x="0" y="61"/>
                </a:cubicBezTo>
                <a:close/>
              </a:path>
            </a:pathLst>
          </a:custGeom>
          <a:solidFill>
            <a:srgbClr val="237E85"/>
          </a:solidFill>
          <a:ln w="9525" cap="flat">
            <a:noFill/>
            <a:prstDash val="solid"/>
            <a:miter/>
          </a:ln>
        </p:spPr>
        <p:txBody>
          <a:bodyPr rtlCol="0" anchor="ctr"/>
          <a:lstStyle/>
          <a:p>
            <a:endParaRPr lang="en-US"/>
          </a:p>
        </p:txBody>
      </p:sp>
      <p:sp>
        <p:nvSpPr>
          <p:cNvPr id="1250" name="צורה חופשית: צורה 1223">
            <a:extLst>
              <a:ext uri="{FF2B5EF4-FFF2-40B4-BE49-F238E27FC236}">
                <a16:creationId xmlns:a16="http://schemas.microsoft.com/office/drawing/2014/main" id="{03E3ECAD-9EEF-4C67-AFD3-27C73B0B8F4C}"/>
              </a:ext>
            </a:extLst>
          </p:cNvPr>
          <p:cNvSpPr/>
          <p:nvPr userDrawn="1"/>
        </p:nvSpPr>
        <p:spPr>
          <a:xfrm>
            <a:off x="5111020" y="122564"/>
            <a:ext cx="2670" cy="688"/>
          </a:xfrm>
          <a:custGeom>
            <a:avLst/>
            <a:gdLst>
              <a:gd name="connsiteX0" fmla="*/ 2667 w 2670"/>
              <a:gd name="connsiteY0" fmla="*/ 689 h 688"/>
              <a:gd name="connsiteX1" fmla="*/ 0 w 2670"/>
              <a:gd name="connsiteY1" fmla="*/ 213 h 688"/>
              <a:gd name="connsiteX2" fmla="*/ 2667 w 2670"/>
              <a:gd name="connsiteY2" fmla="*/ 689 h 688"/>
            </a:gdLst>
            <a:ahLst/>
            <a:cxnLst>
              <a:cxn ang="0">
                <a:pos x="connsiteX0" y="connsiteY0"/>
              </a:cxn>
              <a:cxn ang="0">
                <a:pos x="connsiteX1" y="connsiteY1"/>
              </a:cxn>
              <a:cxn ang="0">
                <a:pos x="connsiteX2" y="connsiteY2"/>
              </a:cxn>
            </a:cxnLst>
            <a:rect l="l" t="t" r="r" b="b"/>
            <a:pathLst>
              <a:path w="2670" h="688">
                <a:moveTo>
                  <a:pt x="2667" y="689"/>
                </a:moveTo>
                <a:cubicBezTo>
                  <a:pt x="2762" y="-645"/>
                  <a:pt x="857" y="403"/>
                  <a:pt x="0" y="213"/>
                </a:cubicBezTo>
                <a:cubicBezTo>
                  <a:pt x="476" y="1356"/>
                  <a:pt x="1810" y="-168"/>
                  <a:pt x="2667" y="689"/>
                </a:cubicBezTo>
                <a:close/>
              </a:path>
            </a:pathLst>
          </a:custGeom>
          <a:solidFill>
            <a:srgbClr val="237E85"/>
          </a:solidFill>
          <a:ln w="9525" cap="flat">
            <a:noFill/>
            <a:prstDash val="solid"/>
            <a:miter/>
          </a:ln>
        </p:spPr>
        <p:txBody>
          <a:bodyPr rtlCol="0" anchor="ctr"/>
          <a:lstStyle/>
          <a:p>
            <a:endParaRPr lang="en-US"/>
          </a:p>
        </p:txBody>
      </p:sp>
      <p:sp>
        <p:nvSpPr>
          <p:cNvPr id="1251" name="צורה חופשית: צורה 1224">
            <a:extLst>
              <a:ext uri="{FF2B5EF4-FFF2-40B4-BE49-F238E27FC236}">
                <a16:creationId xmlns:a16="http://schemas.microsoft.com/office/drawing/2014/main" id="{DE0442C4-4A18-4CEB-83DD-AF2D51C59373}"/>
              </a:ext>
            </a:extLst>
          </p:cNvPr>
          <p:cNvSpPr/>
          <p:nvPr userDrawn="1"/>
        </p:nvSpPr>
        <p:spPr>
          <a:xfrm>
            <a:off x="5099899" y="124396"/>
            <a:ext cx="1785" cy="1619"/>
          </a:xfrm>
          <a:custGeom>
            <a:avLst/>
            <a:gdLst>
              <a:gd name="connsiteX0" fmla="*/ 1786 w 1785"/>
              <a:gd name="connsiteY0" fmla="*/ 1619 h 1619"/>
              <a:gd name="connsiteX1" fmla="*/ 358 w 1785"/>
              <a:gd name="connsiteY1" fmla="*/ 0 h 1619"/>
              <a:gd name="connsiteX2" fmla="*/ 1786 w 1785"/>
              <a:gd name="connsiteY2" fmla="*/ 1619 h 1619"/>
            </a:gdLst>
            <a:ahLst/>
            <a:cxnLst>
              <a:cxn ang="0">
                <a:pos x="connsiteX0" y="connsiteY0"/>
              </a:cxn>
              <a:cxn ang="0">
                <a:pos x="connsiteX1" y="connsiteY1"/>
              </a:cxn>
              <a:cxn ang="0">
                <a:pos x="connsiteX2" y="connsiteY2"/>
              </a:cxn>
            </a:cxnLst>
            <a:rect l="l" t="t" r="r" b="b"/>
            <a:pathLst>
              <a:path w="1785" h="1619">
                <a:moveTo>
                  <a:pt x="1786" y="1619"/>
                </a:moveTo>
                <a:cubicBezTo>
                  <a:pt x="1596" y="667"/>
                  <a:pt x="643" y="95"/>
                  <a:pt x="358" y="0"/>
                </a:cubicBezTo>
                <a:cubicBezTo>
                  <a:pt x="-785" y="1143"/>
                  <a:pt x="1119" y="1429"/>
                  <a:pt x="1786" y="1619"/>
                </a:cubicBezTo>
                <a:close/>
              </a:path>
            </a:pathLst>
          </a:custGeom>
          <a:solidFill>
            <a:srgbClr val="237E85"/>
          </a:solidFill>
          <a:ln w="9525" cap="flat">
            <a:noFill/>
            <a:prstDash val="solid"/>
            <a:miter/>
          </a:ln>
        </p:spPr>
        <p:txBody>
          <a:bodyPr rtlCol="0" anchor="ctr"/>
          <a:lstStyle/>
          <a:p>
            <a:endParaRPr lang="en-US"/>
          </a:p>
        </p:txBody>
      </p:sp>
      <p:sp>
        <p:nvSpPr>
          <p:cNvPr id="1252" name="צורה חופשית: צורה 1225">
            <a:extLst>
              <a:ext uri="{FF2B5EF4-FFF2-40B4-BE49-F238E27FC236}">
                <a16:creationId xmlns:a16="http://schemas.microsoft.com/office/drawing/2014/main" id="{06AAED43-1529-491A-8C9B-F50CDC80F829}"/>
              </a:ext>
            </a:extLst>
          </p:cNvPr>
          <p:cNvSpPr/>
          <p:nvPr userDrawn="1"/>
        </p:nvSpPr>
        <p:spPr>
          <a:xfrm>
            <a:off x="5074729" y="187155"/>
            <a:ext cx="952" cy="3059"/>
          </a:xfrm>
          <a:custGeom>
            <a:avLst/>
            <a:gdLst>
              <a:gd name="connsiteX0" fmla="*/ 952 w 952"/>
              <a:gd name="connsiteY0" fmla="*/ 11 h 3059"/>
              <a:gd name="connsiteX1" fmla="*/ 0 w 952"/>
              <a:gd name="connsiteY1" fmla="*/ 3059 h 3059"/>
              <a:gd name="connsiteX2" fmla="*/ 952 w 952"/>
              <a:gd name="connsiteY2" fmla="*/ 11 h 3059"/>
            </a:gdLst>
            <a:ahLst/>
            <a:cxnLst>
              <a:cxn ang="0">
                <a:pos x="connsiteX0" y="connsiteY0"/>
              </a:cxn>
              <a:cxn ang="0">
                <a:pos x="connsiteX1" y="connsiteY1"/>
              </a:cxn>
              <a:cxn ang="0">
                <a:pos x="connsiteX2" y="connsiteY2"/>
              </a:cxn>
            </a:cxnLst>
            <a:rect l="l" t="t" r="r" b="b"/>
            <a:pathLst>
              <a:path w="952" h="3059">
                <a:moveTo>
                  <a:pt x="952" y="11"/>
                </a:moveTo>
                <a:cubicBezTo>
                  <a:pt x="190" y="-179"/>
                  <a:pt x="285" y="2107"/>
                  <a:pt x="0" y="3059"/>
                </a:cubicBezTo>
                <a:cubicBezTo>
                  <a:pt x="1048" y="2678"/>
                  <a:pt x="95" y="1535"/>
                  <a:pt x="952" y="11"/>
                </a:cubicBezTo>
                <a:close/>
              </a:path>
            </a:pathLst>
          </a:custGeom>
          <a:solidFill>
            <a:srgbClr val="237E85"/>
          </a:solidFill>
          <a:ln w="9525" cap="flat">
            <a:noFill/>
            <a:prstDash val="solid"/>
            <a:miter/>
          </a:ln>
        </p:spPr>
        <p:txBody>
          <a:bodyPr rtlCol="0" anchor="ctr"/>
          <a:lstStyle/>
          <a:p>
            <a:endParaRPr lang="en-US"/>
          </a:p>
        </p:txBody>
      </p:sp>
      <p:sp>
        <p:nvSpPr>
          <p:cNvPr id="1253" name="צורה חופשית: צורה 1226">
            <a:extLst>
              <a:ext uri="{FF2B5EF4-FFF2-40B4-BE49-F238E27FC236}">
                <a16:creationId xmlns:a16="http://schemas.microsoft.com/office/drawing/2014/main" id="{2EAB9EB9-AB54-4337-8DC4-B2A0063AEF7D}"/>
              </a:ext>
            </a:extLst>
          </p:cNvPr>
          <p:cNvSpPr/>
          <p:nvPr userDrawn="1"/>
        </p:nvSpPr>
        <p:spPr>
          <a:xfrm>
            <a:off x="5113877" y="208502"/>
            <a:ext cx="1999" cy="952"/>
          </a:xfrm>
          <a:custGeom>
            <a:avLst/>
            <a:gdLst>
              <a:gd name="connsiteX0" fmla="*/ 2000 w 1999"/>
              <a:gd name="connsiteY0" fmla="*/ 953 h 952"/>
              <a:gd name="connsiteX1" fmla="*/ 0 w 1999"/>
              <a:gd name="connsiteY1" fmla="*/ 0 h 952"/>
              <a:gd name="connsiteX2" fmla="*/ 2000 w 1999"/>
              <a:gd name="connsiteY2" fmla="*/ 953 h 952"/>
            </a:gdLst>
            <a:ahLst/>
            <a:cxnLst>
              <a:cxn ang="0">
                <a:pos x="connsiteX0" y="connsiteY0"/>
              </a:cxn>
              <a:cxn ang="0">
                <a:pos x="connsiteX1" y="connsiteY1"/>
              </a:cxn>
              <a:cxn ang="0">
                <a:pos x="connsiteX2" y="connsiteY2"/>
              </a:cxn>
            </a:cxnLst>
            <a:rect l="l" t="t" r="r" b="b"/>
            <a:pathLst>
              <a:path w="1999" h="952">
                <a:moveTo>
                  <a:pt x="2000" y="953"/>
                </a:moveTo>
                <a:cubicBezTo>
                  <a:pt x="1714" y="-95"/>
                  <a:pt x="952" y="95"/>
                  <a:pt x="0" y="0"/>
                </a:cubicBezTo>
                <a:cubicBezTo>
                  <a:pt x="95" y="857"/>
                  <a:pt x="1428" y="572"/>
                  <a:pt x="2000" y="953"/>
                </a:cubicBezTo>
                <a:close/>
              </a:path>
            </a:pathLst>
          </a:custGeom>
          <a:solidFill>
            <a:srgbClr val="237E85"/>
          </a:solidFill>
          <a:ln w="9525" cap="flat">
            <a:noFill/>
            <a:prstDash val="solid"/>
            <a:miter/>
          </a:ln>
        </p:spPr>
        <p:txBody>
          <a:bodyPr rtlCol="0" anchor="ctr"/>
          <a:lstStyle/>
          <a:p>
            <a:endParaRPr lang="en-US"/>
          </a:p>
        </p:txBody>
      </p:sp>
      <p:sp>
        <p:nvSpPr>
          <p:cNvPr id="1254" name="צורה חופשית: צורה 1227">
            <a:extLst>
              <a:ext uri="{FF2B5EF4-FFF2-40B4-BE49-F238E27FC236}">
                <a16:creationId xmlns:a16="http://schemas.microsoft.com/office/drawing/2014/main" id="{C11FA8B9-A822-499E-A33E-F1E6B1541D3D}"/>
              </a:ext>
            </a:extLst>
          </p:cNvPr>
          <p:cNvSpPr/>
          <p:nvPr userDrawn="1"/>
        </p:nvSpPr>
        <p:spPr>
          <a:xfrm>
            <a:off x="5220366" y="160591"/>
            <a:ext cx="380" cy="134"/>
          </a:xfrm>
          <a:custGeom>
            <a:avLst/>
            <a:gdLst>
              <a:gd name="connsiteX0" fmla="*/ 0 w 380"/>
              <a:gd name="connsiteY0" fmla="*/ 0 h 134"/>
              <a:gd name="connsiteX1" fmla="*/ 381 w 380"/>
              <a:gd name="connsiteY1" fmla="*/ 95 h 134"/>
              <a:gd name="connsiteX2" fmla="*/ 0 w 380"/>
              <a:gd name="connsiteY2" fmla="*/ 0 h 134"/>
            </a:gdLst>
            <a:ahLst/>
            <a:cxnLst>
              <a:cxn ang="0">
                <a:pos x="connsiteX0" y="connsiteY0"/>
              </a:cxn>
              <a:cxn ang="0">
                <a:pos x="connsiteX1" y="connsiteY1"/>
              </a:cxn>
              <a:cxn ang="0">
                <a:pos x="connsiteX2" y="connsiteY2"/>
              </a:cxn>
            </a:cxnLst>
            <a:rect l="l" t="t" r="r" b="b"/>
            <a:pathLst>
              <a:path w="380" h="134">
                <a:moveTo>
                  <a:pt x="0" y="0"/>
                </a:moveTo>
                <a:cubicBezTo>
                  <a:pt x="191" y="95"/>
                  <a:pt x="285" y="190"/>
                  <a:pt x="381" y="95"/>
                </a:cubicBezTo>
                <a:cubicBezTo>
                  <a:pt x="285" y="0"/>
                  <a:pt x="95" y="0"/>
                  <a:pt x="0" y="0"/>
                </a:cubicBezTo>
                <a:close/>
              </a:path>
            </a:pathLst>
          </a:custGeom>
          <a:solidFill>
            <a:srgbClr val="237E85"/>
          </a:solidFill>
          <a:ln w="9525" cap="flat">
            <a:noFill/>
            <a:prstDash val="solid"/>
            <a:miter/>
          </a:ln>
        </p:spPr>
        <p:txBody>
          <a:bodyPr rtlCol="0" anchor="ctr"/>
          <a:lstStyle/>
          <a:p>
            <a:endParaRPr lang="en-US"/>
          </a:p>
        </p:txBody>
      </p:sp>
      <p:sp>
        <p:nvSpPr>
          <p:cNvPr id="1255" name="צורה חופשית: צורה 1228">
            <a:extLst>
              <a:ext uri="{FF2B5EF4-FFF2-40B4-BE49-F238E27FC236}">
                <a16:creationId xmlns:a16="http://schemas.microsoft.com/office/drawing/2014/main" id="{1D222517-5BBC-4E8A-BC1C-427786E54296}"/>
              </a:ext>
            </a:extLst>
          </p:cNvPr>
          <p:cNvSpPr/>
          <p:nvPr userDrawn="1"/>
        </p:nvSpPr>
        <p:spPr>
          <a:xfrm>
            <a:off x="5219986" y="160456"/>
            <a:ext cx="380" cy="134"/>
          </a:xfrm>
          <a:custGeom>
            <a:avLst/>
            <a:gdLst>
              <a:gd name="connsiteX0" fmla="*/ 0 w 380"/>
              <a:gd name="connsiteY0" fmla="*/ 39 h 134"/>
              <a:gd name="connsiteX1" fmla="*/ 381 w 380"/>
              <a:gd name="connsiteY1" fmla="*/ 135 h 134"/>
              <a:gd name="connsiteX2" fmla="*/ 0 w 380"/>
              <a:gd name="connsiteY2" fmla="*/ 39 h 134"/>
            </a:gdLst>
            <a:ahLst/>
            <a:cxnLst>
              <a:cxn ang="0">
                <a:pos x="connsiteX0" y="connsiteY0"/>
              </a:cxn>
              <a:cxn ang="0">
                <a:pos x="connsiteX1" y="connsiteY1"/>
              </a:cxn>
              <a:cxn ang="0">
                <a:pos x="connsiteX2" y="connsiteY2"/>
              </a:cxn>
            </a:cxnLst>
            <a:rect l="l" t="t" r="r" b="b"/>
            <a:pathLst>
              <a:path w="380" h="134">
                <a:moveTo>
                  <a:pt x="0" y="39"/>
                </a:moveTo>
                <a:cubicBezTo>
                  <a:pt x="95" y="39"/>
                  <a:pt x="285" y="135"/>
                  <a:pt x="381" y="135"/>
                </a:cubicBezTo>
                <a:cubicBezTo>
                  <a:pt x="190" y="39"/>
                  <a:pt x="95" y="-56"/>
                  <a:pt x="0" y="39"/>
                </a:cubicBezTo>
                <a:close/>
              </a:path>
            </a:pathLst>
          </a:custGeom>
          <a:solidFill>
            <a:srgbClr val="237E85"/>
          </a:solidFill>
          <a:ln w="9525" cap="flat">
            <a:noFill/>
            <a:prstDash val="solid"/>
            <a:miter/>
          </a:ln>
        </p:spPr>
        <p:txBody>
          <a:bodyPr rtlCol="0" anchor="ctr"/>
          <a:lstStyle/>
          <a:p>
            <a:endParaRPr lang="en-US"/>
          </a:p>
        </p:txBody>
      </p:sp>
      <p:sp>
        <p:nvSpPr>
          <p:cNvPr id="1256" name="צורה חופשית: צורה 1229">
            <a:extLst>
              <a:ext uri="{FF2B5EF4-FFF2-40B4-BE49-F238E27FC236}">
                <a16:creationId xmlns:a16="http://schemas.microsoft.com/office/drawing/2014/main" id="{543CA682-F0B0-41FA-85B5-6FAACA1B3DCB}"/>
              </a:ext>
            </a:extLst>
          </p:cNvPr>
          <p:cNvSpPr/>
          <p:nvPr userDrawn="1"/>
        </p:nvSpPr>
        <p:spPr>
          <a:xfrm>
            <a:off x="5191411" y="148590"/>
            <a:ext cx="36575" cy="12287"/>
          </a:xfrm>
          <a:custGeom>
            <a:avLst/>
            <a:gdLst>
              <a:gd name="connsiteX0" fmla="*/ 0 w 36575"/>
              <a:gd name="connsiteY0" fmla="*/ 1714 h 12287"/>
              <a:gd name="connsiteX1" fmla="*/ 17526 w 36575"/>
              <a:gd name="connsiteY1" fmla="*/ 7144 h 12287"/>
              <a:gd name="connsiteX2" fmla="*/ 28480 w 36575"/>
              <a:gd name="connsiteY2" fmla="*/ 10001 h 12287"/>
              <a:gd name="connsiteX3" fmla="*/ 26289 w 36575"/>
              <a:gd name="connsiteY3" fmla="*/ 8668 h 12287"/>
              <a:gd name="connsiteX4" fmla="*/ 32385 w 36575"/>
              <a:gd name="connsiteY4" fmla="*/ 10573 h 12287"/>
              <a:gd name="connsiteX5" fmla="*/ 30194 w 36575"/>
              <a:gd name="connsiteY5" fmla="*/ 11430 h 12287"/>
              <a:gd name="connsiteX6" fmla="*/ 36576 w 36575"/>
              <a:gd name="connsiteY6" fmla="*/ 12287 h 12287"/>
              <a:gd name="connsiteX7" fmla="*/ 11906 w 36575"/>
              <a:gd name="connsiteY7" fmla="*/ 4381 h 12287"/>
              <a:gd name="connsiteX8" fmla="*/ 12001 w 36575"/>
              <a:gd name="connsiteY8" fmla="*/ 4763 h 12287"/>
              <a:gd name="connsiteX9" fmla="*/ 762 w 36575"/>
              <a:gd name="connsiteY9" fmla="*/ 0 h 12287"/>
              <a:gd name="connsiteX10" fmla="*/ 2857 w 36575"/>
              <a:gd name="connsiteY10" fmla="*/ 1714 h 12287"/>
              <a:gd name="connsiteX11" fmla="*/ 0 w 36575"/>
              <a:gd name="connsiteY11" fmla="*/ 1714 h 12287"/>
              <a:gd name="connsiteX12" fmla="*/ 6953 w 36575"/>
              <a:gd name="connsiteY12" fmla="*/ 3619 h 12287"/>
              <a:gd name="connsiteX13" fmla="*/ 3905 w 36575"/>
              <a:gd name="connsiteY13" fmla="*/ 2476 h 12287"/>
              <a:gd name="connsiteX14" fmla="*/ 6953 w 36575"/>
              <a:gd name="connsiteY14" fmla="*/ 3619 h 12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5" h="12287">
                <a:moveTo>
                  <a:pt x="0" y="1714"/>
                </a:moveTo>
                <a:cubicBezTo>
                  <a:pt x="5905" y="4381"/>
                  <a:pt x="11239" y="6763"/>
                  <a:pt x="17526" y="7144"/>
                </a:cubicBezTo>
                <a:cubicBezTo>
                  <a:pt x="19431" y="9049"/>
                  <a:pt x="24574" y="8954"/>
                  <a:pt x="28480" y="10001"/>
                </a:cubicBezTo>
                <a:cubicBezTo>
                  <a:pt x="28956" y="9239"/>
                  <a:pt x="26384" y="9620"/>
                  <a:pt x="26289" y="8668"/>
                </a:cubicBezTo>
                <a:cubicBezTo>
                  <a:pt x="28575" y="8477"/>
                  <a:pt x="30099" y="10382"/>
                  <a:pt x="32385" y="10573"/>
                </a:cubicBezTo>
                <a:cubicBezTo>
                  <a:pt x="31909" y="11906"/>
                  <a:pt x="30861" y="11049"/>
                  <a:pt x="30194" y="11430"/>
                </a:cubicBezTo>
                <a:cubicBezTo>
                  <a:pt x="31909" y="13240"/>
                  <a:pt x="34957" y="11144"/>
                  <a:pt x="36576" y="12287"/>
                </a:cubicBezTo>
                <a:cubicBezTo>
                  <a:pt x="31051" y="8001"/>
                  <a:pt x="20383" y="7048"/>
                  <a:pt x="11906" y="4381"/>
                </a:cubicBezTo>
                <a:cubicBezTo>
                  <a:pt x="11906" y="4572"/>
                  <a:pt x="11906" y="4667"/>
                  <a:pt x="12001" y="4763"/>
                </a:cubicBezTo>
                <a:cubicBezTo>
                  <a:pt x="9715" y="3619"/>
                  <a:pt x="4381" y="1619"/>
                  <a:pt x="762" y="0"/>
                </a:cubicBezTo>
                <a:cubicBezTo>
                  <a:pt x="762" y="1238"/>
                  <a:pt x="2286" y="952"/>
                  <a:pt x="2857" y="1714"/>
                </a:cubicBezTo>
                <a:cubicBezTo>
                  <a:pt x="2000" y="3048"/>
                  <a:pt x="1238" y="952"/>
                  <a:pt x="0" y="1714"/>
                </a:cubicBezTo>
                <a:close/>
                <a:moveTo>
                  <a:pt x="6953" y="3619"/>
                </a:moveTo>
                <a:cubicBezTo>
                  <a:pt x="5905" y="4096"/>
                  <a:pt x="4667" y="3048"/>
                  <a:pt x="3905" y="2476"/>
                </a:cubicBezTo>
                <a:cubicBezTo>
                  <a:pt x="4953" y="2286"/>
                  <a:pt x="6572" y="2476"/>
                  <a:pt x="6953" y="3619"/>
                </a:cubicBezTo>
                <a:close/>
              </a:path>
            </a:pathLst>
          </a:custGeom>
          <a:solidFill>
            <a:srgbClr val="237E85"/>
          </a:solidFill>
          <a:ln w="9525" cap="flat">
            <a:noFill/>
            <a:prstDash val="solid"/>
            <a:miter/>
          </a:ln>
        </p:spPr>
        <p:txBody>
          <a:bodyPr rtlCol="0" anchor="ctr"/>
          <a:lstStyle/>
          <a:p>
            <a:endParaRPr lang="en-US"/>
          </a:p>
        </p:txBody>
      </p:sp>
      <p:sp>
        <p:nvSpPr>
          <p:cNvPr id="1257" name="צורה חופשית: צורה 1230">
            <a:extLst>
              <a:ext uri="{FF2B5EF4-FFF2-40B4-BE49-F238E27FC236}">
                <a16:creationId xmlns:a16="http://schemas.microsoft.com/office/drawing/2014/main" id="{F35E2CF5-E406-4B56-B77A-346EAD5088B1}"/>
              </a:ext>
            </a:extLst>
          </p:cNvPr>
          <p:cNvSpPr/>
          <p:nvPr userDrawn="1"/>
        </p:nvSpPr>
        <p:spPr>
          <a:xfrm>
            <a:off x="5140655" y="135445"/>
            <a:ext cx="4506" cy="1722"/>
          </a:xfrm>
          <a:custGeom>
            <a:avLst/>
            <a:gdLst>
              <a:gd name="connsiteX0" fmla="*/ 1797 w 4506"/>
              <a:gd name="connsiteY0" fmla="*/ 762 h 1722"/>
              <a:gd name="connsiteX1" fmla="*/ 4464 w 4506"/>
              <a:gd name="connsiteY1" fmla="*/ 1619 h 1722"/>
              <a:gd name="connsiteX2" fmla="*/ 4464 w 4506"/>
              <a:gd name="connsiteY2" fmla="*/ 190 h 1722"/>
              <a:gd name="connsiteX3" fmla="*/ 178 w 4506"/>
              <a:gd name="connsiteY3" fmla="*/ 0 h 1722"/>
              <a:gd name="connsiteX4" fmla="*/ 1797 w 4506"/>
              <a:gd name="connsiteY4" fmla="*/ 762 h 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 h="1722">
                <a:moveTo>
                  <a:pt x="1797" y="762"/>
                </a:moveTo>
                <a:cubicBezTo>
                  <a:pt x="2845" y="1238"/>
                  <a:pt x="3892" y="2000"/>
                  <a:pt x="4464" y="1619"/>
                </a:cubicBezTo>
                <a:cubicBezTo>
                  <a:pt x="4559" y="1048"/>
                  <a:pt x="4464" y="667"/>
                  <a:pt x="4464" y="190"/>
                </a:cubicBezTo>
                <a:cubicBezTo>
                  <a:pt x="3131" y="1048"/>
                  <a:pt x="2083" y="571"/>
                  <a:pt x="178" y="0"/>
                </a:cubicBezTo>
                <a:cubicBezTo>
                  <a:pt x="-584" y="381"/>
                  <a:pt x="1321" y="571"/>
                  <a:pt x="1797" y="762"/>
                </a:cubicBezTo>
                <a:close/>
              </a:path>
            </a:pathLst>
          </a:custGeom>
          <a:solidFill>
            <a:srgbClr val="237E85"/>
          </a:solidFill>
          <a:ln w="9525" cap="flat">
            <a:noFill/>
            <a:prstDash val="solid"/>
            <a:miter/>
          </a:ln>
        </p:spPr>
        <p:txBody>
          <a:bodyPr rtlCol="0" anchor="ctr"/>
          <a:lstStyle/>
          <a:p>
            <a:endParaRPr lang="en-US"/>
          </a:p>
        </p:txBody>
      </p:sp>
      <p:sp>
        <p:nvSpPr>
          <p:cNvPr id="1258" name="צורה חופשית: צורה 1231">
            <a:extLst>
              <a:ext uri="{FF2B5EF4-FFF2-40B4-BE49-F238E27FC236}">
                <a16:creationId xmlns:a16="http://schemas.microsoft.com/office/drawing/2014/main" id="{6F9C4FCA-E360-4D8B-9FD0-5905B8B08DBB}"/>
              </a:ext>
            </a:extLst>
          </p:cNvPr>
          <p:cNvSpPr/>
          <p:nvPr userDrawn="1"/>
        </p:nvSpPr>
        <p:spPr>
          <a:xfrm>
            <a:off x="5187775" y="146780"/>
            <a:ext cx="3920" cy="3494"/>
          </a:xfrm>
          <a:custGeom>
            <a:avLst/>
            <a:gdLst>
              <a:gd name="connsiteX0" fmla="*/ 1444 w 3920"/>
              <a:gd name="connsiteY0" fmla="*/ 1524 h 3494"/>
              <a:gd name="connsiteX1" fmla="*/ 396 w 3920"/>
              <a:gd name="connsiteY1" fmla="*/ 3048 h 3494"/>
              <a:gd name="connsiteX2" fmla="*/ 2492 w 3920"/>
              <a:gd name="connsiteY2" fmla="*/ 3239 h 3494"/>
              <a:gd name="connsiteX3" fmla="*/ 1635 w 3920"/>
              <a:gd name="connsiteY3" fmla="*/ 2667 h 3494"/>
              <a:gd name="connsiteX4" fmla="*/ 3921 w 3920"/>
              <a:gd name="connsiteY4" fmla="*/ 2191 h 3494"/>
              <a:gd name="connsiteX5" fmla="*/ 16 w 3920"/>
              <a:gd name="connsiteY5" fmla="*/ 0 h 3494"/>
              <a:gd name="connsiteX6" fmla="*/ 1444 w 3920"/>
              <a:gd name="connsiteY6" fmla="*/ 1524 h 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0" h="3494">
                <a:moveTo>
                  <a:pt x="1444" y="1524"/>
                </a:moveTo>
                <a:cubicBezTo>
                  <a:pt x="396" y="2572"/>
                  <a:pt x="-80" y="2000"/>
                  <a:pt x="396" y="3048"/>
                </a:cubicBezTo>
                <a:cubicBezTo>
                  <a:pt x="968" y="2477"/>
                  <a:pt x="1730" y="4096"/>
                  <a:pt x="2492" y="3239"/>
                </a:cubicBezTo>
                <a:cubicBezTo>
                  <a:pt x="2682" y="2477"/>
                  <a:pt x="1920" y="2953"/>
                  <a:pt x="1635" y="2667"/>
                </a:cubicBezTo>
                <a:cubicBezTo>
                  <a:pt x="2302" y="1524"/>
                  <a:pt x="2968" y="3048"/>
                  <a:pt x="3921" y="2191"/>
                </a:cubicBezTo>
                <a:cubicBezTo>
                  <a:pt x="2873" y="1238"/>
                  <a:pt x="1730" y="1143"/>
                  <a:pt x="16" y="0"/>
                </a:cubicBezTo>
                <a:cubicBezTo>
                  <a:pt x="-175" y="1334"/>
                  <a:pt x="1444" y="572"/>
                  <a:pt x="1444" y="1524"/>
                </a:cubicBezTo>
                <a:close/>
              </a:path>
            </a:pathLst>
          </a:custGeom>
          <a:solidFill>
            <a:srgbClr val="237E85"/>
          </a:solidFill>
          <a:ln w="9525" cap="flat">
            <a:noFill/>
            <a:prstDash val="solid"/>
            <a:miter/>
          </a:ln>
        </p:spPr>
        <p:txBody>
          <a:bodyPr rtlCol="0" anchor="ctr"/>
          <a:lstStyle/>
          <a:p>
            <a:endParaRPr lang="en-US"/>
          </a:p>
        </p:txBody>
      </p:sp>
      <p:sp>
        <p:nvSpPr>
          <p:cNvPr id="1259" name="צורה חופשית: צורה 1232">
            <a:extLst>
              <a:ext uri="{FF2B5EF4-FFF2-40B4-BE49-F238E27FC236}">
                <a16:creationId xmlns:a16="http://schemas.microsoft.com/office/drawing/2014/main" id="{9F067ABD-DFFF-43CE-92F7-72132954FE55}"/>
              </a:ext>
            </a:extLst>
          </p:cNvPr>
          <p:cNvSpPr/>
          <p:nvPr userDrawn="1"/>
        </p:nvSpPr>
        <p:spPr>
          <a:xfrm>
            <a:off x="4841958" y="98488"/>
            <a:ext cx="1789" cy="1097"/>
          </a:xfrm>
          <a:custGeom>
            <a:avLst/>
            <a:gdLst>
              <a:gd name="connsiteX0" fmla="*/ 1789 w 1789"/>
              <a:gd name="connsiteY0" fmla="*/ 762 h 1097"/>
              <a:gd name="connsiteX1" fmla="*/ 170 w 1789"/>
              <a:gd name="connsiteY1" fmla="*/ 0 h 1097"/>
              <a:gd name="connsiteX2" fmla="*/ 646 w 1789"/>
              <a:gd name="connsiteY2" fmla="*/ 762 h 1097"/>
              <a:gd name="connsiteX3" fmla="*/ 1789 w 1789"/>
              <a:gd name="connsiteY3" fmla="*/ 762 h 1097"/>
            </a:gdLst>
            <a:ahLst/>
            <a:cxnLst>
              <a:cxn ang="0">
                <a:pos x="connsiteX0" y="connsiteY0"/>
              </a:cxn>
              <a:cxn ang="0">
                <a:pos x="connsiteX1" y="connsiteY1"/>
              </a:cxn>
              <a:cxn ang="0">
                <a:pos x="connsiteX2" y="connsiteY2"/>
              </a:cxn>
              <a:cxn ang="0">
                <a:pos x="connsiteX3" y="connsiteY3"/>
              </a:cxn>
            </a:cxnLst>
            <a:rect l="l" t="t" r="r" b="b"/>
            <a:pathLst>
              <a:path w="1789" h="1097">
                <a:moveTo>
                  <a:pt x="1789" y="762"/>
                </a:moveTo>
                <a:cubicBezTo>
                  <a:pt x="1504" y="95"/>
                  <a:pt x="932" y="0"/>
                  <a:pt x="170" y="0"/>
                </a:cubicBezTo>
                <a:cubicBezTo>
                  <a:pt x="-592" y="571"/>
                  <a:pt x="1504" y="190"/>
                  <a:pt x="646" y="762"/>
                </a:cubicBezTo>
                <a:cubicBezTo>
                  <a:pt x="932" y="1715"/>
                  <a:pt x="1313" y="286"/>
                  <a:pt x="1789" y="762"/>
                </a:cubicBezTo>
                <a:close/>
              </a:path>
            </a:pathLst>
          </a:custGeom>
          <a:solidFill>
            <a:srgbClr val="237E85"/>
          </a:solidFill>
          <a:ln w="9525" cap="flat">
            <a:noFill/>
            <a:prstDash val="solid"/>
            <a:miter/>
          </a:ln>
        </p:spPr>
        <p:txBody>
          <a:bodyPr rtlCol="0" anchor="ctr"/>
          <a:lstStyle/>
          <a:p>
            <a:endParaRPr lang="en-US"/>
          </a:p>
        </p:txBody>
      </p:sp>
      <p:sp>
        <p:nvSpPr>
          <p:cNvPr id="1260" name="צורה חופשית: צורה 1233">
            <a:extLst>
              <a:ext uri="{FF2B5EF4-FFF2-40B4-BE49-F238E27FC236}">
                <a16:creationId xmlns:a16="http://schemas.microsoft.com/office/drawing/2014/main" id="{41B8A6EE-CE37-4865-A73B-09BF9E5C79A4}"/>
              </a:ext>
            </a:extLst>
          </p:cNvPr>
          <p:cNvSpPr/>
          <p:nvPr userDrawn="1"/>
        </p:nvSpPr>
        <p:spPr>
          <a:xfrm>
            <a:off x="4855083" y="94773"/>
            <a:ext cx="4674" cy="857"/>
          </a:xfrm>
          <a:custGeom>
            <a:avLst/>
            <a:gdLst>
              <a:gd name="connsiteX0" fmla="*/ 1048 w 4674"/>
              <a:gd name="connsiteY0" fmla="*/ 0 h 857"/>
              <a:gd name="connsiteX1" fmla="*/ 0 w 4674"/>
              <a:gd name="connsiteY1" fmla="*/ 0 h 857"/>
              <a:gd name="connsiteX2" fmla="*/ 4667 w 4674"/>
              <a:gd name="connsiteY2" fmla="*/ 857 h 857"/>
              <a:gd name="connsiteX3" fmla="*/ 1048 w 4674"/>
              <a:gd name="connsiteY3" fmla="*/ 0 h 857"/>
            </a:gdLst>
            <a:ahLst/>
            <a:cxnLst>
              <a:cxn ang="0">
                <a:pos x="connsiteX0" y="connsiteY0"/>
              </a:cxn>
              <a:cxn ang="0">
                <a:pos x="connsiteX1" y="connsiteY1"/>
              </a:cxn>
              <a:cxn ang="0">
                <a:pos x="connsiteX2" y="connsiteY2"/>
              </a:cxn>
              <a:cxn ang="0">
                <a:pos x="connsiteX3" y="connsiteY3"/>
              </a:cxn>
            </a:cxnLst>
            <a:rect l="l" t="t" r="r" b="b"/>
            <a:pathLst>
              <a:path w="4674" h="857">
                <a:moveTo>
                  <a:pt x="1048" y="0"/>
                </a:moveTo>
                <a:lnTo>
                  <a:pt x="0" y="0"/>
                </a:lnTo>
                <a:cubicBezTo>
                  <a:pt x="1810" y="953"/>
                  <a:pt x="3524" y="476"/>
                  <a:pt x="4667" y="857"/>
                </a:cubicBezTo>
                <a:cubicBezTo>
                  <a:pt x="4858" y="-571"/>
                  <a:pt x="1429" y="286"/>
                  <a:pt x="1048" y="0"/>
                </a:cubicBezTo>
                <a:close/>
              </a:path>
            </a:pathLst>
          </a:custGeom>
          <a:solidFill>
            <a:srgbClr val="237E85"/>
          </a:solidFill>
          <a:ln w="9525" cap="flat">
            <a:noFill/>
            <a:prstDash val="solid"/>
            <a:miter/>
          </a:ln>
        </p:spPr>
        <p:txBody>
          <a:bodyPr rtlCol="0" anchor="ctr"/>
          <a:lstStyle/>
          <a:p>
            <a:endParaRPr lang="en-US"/>
          </a:p>
        </p:txBody>
      </p:sp>
      <p:sp>
        <p:nvSpPr>
          <p:cNvPr id="1261" name="צורה חופשית: צורה 1234">
            <a:extLst>
              <a:ext uri="{FF2B5EF4-FFF2-40B4-BE49-F238E27FC236}">
                <a16:creationId xmlns:a16="http://schemas.microsoft.com/office/drawing/2014/main" id="{DDE8FCCA-2DEE-4AB5-AE01-AEB8A7FFD9FF}"/>
              </a:ext>
            </a:extLst>
          </p:cNvPr>
          <p:cNvSpPr/>
          <p:nvPr userDrawn="1"/>
        </p:nvSpPr>
        <p:spPr>
          <a:xfrm>
            <a:off x="4863655" y="95345"/>
            <a:ext cx="25526" cy="5238"/>
          </a:xfrm>
          <a:custGeom>
            <a:avLst/>
            <a:gdLst>
              <a:gd name="connsiteX0" fmla="*/ 0 w 25526"/>
              <a:gd name="connsiteY0" fmla="*/ 0 h 5238"/>
              <a:gd name="connsiteX1" fmla="*/ 2858 w 25526"/>
              <a:gd name="connsiteY1" fmla="*/ 1143 h 5238"/>
              <a:gd name="connsiteX2" fmla="*/ 25527 w 25526"/>
              <a:gd name="connsiteY2" fmla="*/ 5239 h 5238"/>
              <a:gd name="connsiteX3" fmla="*/ 0 w 25526"/>
              <a:gd name="connsiteY3" fmla="*/ 0 h 5238"/>
            </a:gdLst>
            <a:ahLst/>
            <a:cxnLst>
              <a:cxn ang="0">
                <a:pos x="connsiteX0" y="connsiteY0"/>
              </a:cxn>
              <a:cxn ang="0">
                <a:pos x="connsiteX1" y="connsiteY1"/>
              </a:cxn>
              <a:cxn ang="0">
                <a:pos x="connsiteX2" y="connsiteY2"/>
              </a:cxn>
              <a:cxn ang="0">
                <a:pos x="connsiteX3" y="connsiteY3"/>
              </a:cxn>
            </a:cxnLst>
            <a:rect l="l" t="t" r="r" b="b"/>
            <a:pathLst>
              <a:path w="25526" h="5238">
                <a:moveTo>
                  <a:pt x="0" y="0"/>
                </a:moveTo>
                <a:cubicBezTo>
                  <a:pt x="286" y="1238"/>
                  <a:pt x="1714" y="952"/>
                  <a:pt x="2858" y="1143"/>
                </a:cubicBezTo>
                <a:cubicBezTo>
                  <a:pt x="10478" y="2667"/>
                  <a:pt x="18479" y="4191"/>
                  <a:pt x="25527" y="5239"/>
                </a:cubicBezTo>
                <a:cubicBezTo>
                  <a:pt x="18288" y="2381"/>
                  <a:pt x="7906" y="2000"/>
                  <a:pt x="0" y="0"/>
                </a:cubicBezTo>
                <a:close/>
              </a:path>
            </a:pathLst>
          </a:custGeom>
          <a:solidFill>
            <a:srgbClr val="237E85"/>
          </a:solidFill>
          <a:ln w="9525" cap="flat">
            <a:noFill/>
            <a:prstDash val="solid"/>
            <a:miter/>
          </a:ln>
        </p:spPr>
        <p:txBody>
          <a:bodyPr rtlCol="0" anchor="ctr"/>
          <a:lstStyle/>
          <a:p>
            <a:endParaRPr lang="en-US"/>
          </a:p>
        </p:txBody>
      </p:sp>
      <p:sp>
        <p:nvSpPr>
          <p:cNvPr id="1262" name="צורה חופשית: צורה 1235">
            <a:extLst>
              <a:ext uri="{FF2B5EF4-FFF2-40B4-BE49-F238E27FC236}">
                <a16:creationId xmlns:a16="http://schemas.microsoft.com/office/drawing/2014/main" id="{56438B3D-12EB-444F-B5F4-D7298AB3CBB6}"/>
              </a:ext>
            </a:extLst>
          </p:cNvPr>
          <p:cNvSpPr/>
          <p:nvPr userDrawn="1"/>
        </p:nvSpPr>
        <p:spPr>
          <a:xfrm>
            <a:off x="4879748" y="99726"/>
            <a:ext cx="2385" cy="1809"/>
          </a:xfrm>
          <a:custGeom>
            <a:avLst/>
            <a:gdLst>
              <a:gd name="connsiteX0" fmla="*/ 2385 w 2385"/>
              <a:gd name="connsiteY0" fmla="*/ 762 h 1809"/>
              <a:gd name="connsiteX1" fmla="*/ 385 w 2385"/>
              <a:gd name="connsiteY1" fmla="*/ 0 h 1809"/>
              <a:gd name="connsiteX2" fmla="*/ 4 w 2385"/>
              <a:gd name="connsiteY2" fmla="*/ 1048 h 1809"/>
              <a:gd name="connsiteX3" fmla="*/ 2100 w 2385"/>
              <a:gd name="connsiteY3" fmla="*/ 1810 h 1809"/>
              <a:gd name="connsiteX4" fmla="*/ 1718 w 2385"/>
              <a:gd name="connsiteY4" fmla="*/ 1048 h 1809"/>
              <a:gd name="connsiteX5" fmla="*/ 2385 w 2385"/>
              <a:gd name="connsiteY5" fmla="*/ 762 h 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5" h="1809">
                <a:moveTo>
                  <a:pt x="2385" y="762"/>
                </a:moveTo>
                <a:cubicBezTo>
                  <a:pt x="2004" y="0"/>
                  <a:pt x="862" y="667"/>
                  <a:pt x="385" y="0"/>
                </a:cubicBezTo>
                <a:cubicBezTo>
                  <a:pt x="480" y="1048"/>
                  <a:pt x="956" y="1048"/>
                  <a:pt x="4" y="1048"/>
                </a:cubicBezTo>
                <a:cubicBezTo>
                  <a:pt x="-91" y="1524"/>
                  <a:pt x="1528" y="1619"/>
                  <a:pt x="2100" y="1810"/>
                </a:cubicBezTo>
                <a:cubicBezTo>
                  <a:pt x="2004" y="1524"/>
                  <a:pt x="1909" y="1143"/>
                  <a:pt x="1718" y="1048"/>
                </a:cubicBezTo>
                <a:cubicBezTo>
                  <a:pt x="1909" y="667"/>
                  <a:pt x="2195" y="762"/>
                  <a:pt x="2385" y="762"/>
                </a:cubicBezTo>
                <a:close/>
              </a:path>
            </a:pathLst>
          </a:custGeom>
          <a:solidFill>
            <a:srgbClr val="237E85"/>
          </a:solidFill>
          <a:ln w="9525" cap="flat">
            <a:noFill/>
            <a:prstDash val="solid"/>
            <a:miter/>
          </a:ln>
        </p:spPr>
        <p:txBody>
          <a:bodyPr rtlCol="0" anchor="ctr"/>
          <a:lstStyle/>
          <a:p>
            <a:endParaRPr lang="en-US"/>
          </a:p>
        </p:txBody>
      </p:sp>
      <p:sp>
        <p:nvSpPr>
          <p:cNvPr id="1263" name="צורה חופשית: צורה 1236">
            <a:extLst>
              <a:ext uri="{FF2B5EF4-FFF2-40B4-BE49-F238E27FC236}">
                <a16:creationId xmlns:a16="http://schemas.microsoft.com/office/drawing/2014/main" id="{15A2736D-EE8B-4651-ADCC-7C884BFC5BC0}"/>
              </a:ext>
            </a:extLst>
          </p:cNvPr>
          <p:cNvSpPr/>
          <p:nvPr userDrawn="1"/>
        </p:nvSpPr>
        <p:spPr>
          <a:xfrm>
            <a:off x="4883181" y="101250"/>
            <a:ext cx="3241" cy="1142"/>
          </a:xfrm>
          <a:custGeom>
            <a:avLst/>
            <a:gdLst>
              <a:gd name="connsiteX0" fmla="*/ 0 w 3241"/>
              <a:gd name="connsiteY0" fmla="*/ 0 h 1142"/>
              <a:gd name="connsiteX1" fmla="*/ 3239 w 3241"/>
              <a:gd name="connsiteY1" fmla="*/ 1143 h 1142"/>
              <a:gd name="connsiteX2" fmla="*/ 0 w 3241"/>
              <a:gd name="connsiteY2" fmla="*/ 0 h 1142"/>
            </a:gdLst>
            <a:ahLst/>
            <a:cxnLst>
              <a:cxn ang="0">
                <a:pos x="connsiteX0" y="connsiteY0"/>
              </a:cxn>
              <a:cxn ang="0">
                <a:pos x="connsiteX1" y="connsiteY1"/>
              </a:cxn>
              <a:cxn ang="0">
                <a:pos x="connsiteX2" y="connsiteY2"/>
              </a:cxn>
            </a:cxnLst>
            <a:rect l="l" t="t" r="r" b="b"/>
            <a:pathLst>
              <a:path w="3241" h="1142">
                <a:moveTo>
                  <a:pt x="0" y="0"/>
                </a:moveTo>
                <a:cubicBezTo>
                  <a:pt x="286" y="1810"/>
                  <a:pt x="2572" y="-95"/>
                  <a:pt x="3239" y="1143"/>
                </a:cubicBezTo>
                <a:cubicBezTo>
                  <a:pt x="3334" y="-953"/>
                  <a:pt x="953" y="952"/>
                  <a:pt x="0" y="0"/>
                </a:cubicBezTo>
                <a:close/>
              </a:path>
            </a:pathLst>
          </a:custGeom>
          <a:solidFill>
            <a:srgbClr val="237E85"/>
          </a:solidFill>
          <a:ln w="9525" cap="flat">
            <a:noFill/>
            <a:prstDash val="solid"/>
            <a:miter/>
          </a:ln>
        </p:spPr>
        <p:txBody>
          <a:bodyPr rtlCol="0" anchor="ctr"/>
          <a:lstStyle/>
          <a:p>
            <a:endParaRPr lang="en-US"/>
          </a:p>
        </p:txBody>
      </p:sp>
      <p:sp>
        <p:nvSpPr>
          <p:cNvPr id="1264" name="צורה חופשית: צורה 1237">
            <a:extLst>
              <a:ext uri="{FF2B5EF4-FFF2-40B4-BE49-F238E27FC236}">
                <a16:creationId xmlns:a16="http://schemas.microsoft.com/office/drawing/2014/main" id="{A98D0620-CC0D-4469-8D37-126C5FC83207}"/>
              </a:ext>
            </a:extLst>
          </p:cNvPr>
          <p:cNvSpPr/>
          <p:nvPr userDrawn="1"/>
        </p:nvSpPr>
        <p:spPr>
          <a:xfrm>
            <a:off x="4829175" y="92841"/>
            <a:ext cx="1428" cy="1577"/>
          </a:xfrm>
          <a:custGeom>
            <a:avLst/>
            <a:gdLst>
              <a:gd name="connsiteX0" fmla="*/ 0 w 1428"/>
              <a:gd name="connsiteY0" fmla="*/ 1170 h 1577"/>
              <a:gd name="connsiteX1" fmla="*/ 1048 w 1428"/>
              <a:gd name="connsiteY1" fmla="*/ 1551 h 1577"/>
              <a:gd name="connsiteX2" fmla="*/ 1429 w 1428"/>
              <a:gd name="connsiteY2" fmla="*/ 122 h 1577"/>
              <a:gd name="connsiteX3" fmla="*/ 0 w 1428"/>
              <a:gd name="connsiteY3" fmla="*/ 1170 h 1577"/>
            </a:gdLst>
            <a:ahLst/>
            <a:cxnLst>
              <a:cxn ang="0">
                <a:pos x="connsiteX0" y="connsiteY0"/>
              </a:cxn>
              <a:cxn ang="0">
                <a:pos x="connsiteX1" y="connsiteY1"/>
              </a:cxn>
              <a:cxn ang="0">
                <a:pos x="connsiteX2" y="connsiteY2"/>
              </a:cxn>
              <a:cxn ang="0">
                <a:pos x="connsiteX3" y="connsiteY3"/>
              </a:cxn>
            </a:cxnLst>
            <a:rect l="l" t="t" r="r" b="b"/>
            <a:pathLst>
              <a:path w="1428" h="1577">
                <a:moveTo>
                  <a:pt x="0" y="1170"/>
                </a:moveTo>
                <a:cubicBezTo>
                  <a:pt x="95" y="2408"/>
                  <a:pt x="953" y="313"/>
                  <a:pt x="1048" y="1551"/>
                </a:cubicBezTo>
                <a:cubicBezTo>
                  <a:pt x="1524" y="1265"/>
                  <a:pt x="762" y="217"/>
                  <a:pt x="1429" y="122"/>
                </a:cubicBezTo>
                <a:cubicBezTo>
                  <a:pt x="1238" y="-449"/>
                  <a:pt x="476" y="1170"/>
                  <a:pt x="0" y="1170"/>
                </a:cubicBezTo>
                <a:close/>
              </a:path>
            </a:pathLst>
          </a:custGeom>
          <a:solidFill>
            <a:srgbClr val="237E85"/>
          </a:solidFill>
          <a:ln w="9525" cap="flat">
            <a:noFill/>
            <a:prstDash val="solid"/>
            <a:miter/>
          </a:ln>
        </p:spPr>
        <p:txBody>
          <a:bodyPr rtlCol="0" anchor="ctr"/>
          <a:lstStyle/>
          <a:p>
            <a:endParaRPr lang="en-US"/>
          </a:p>
        </p:txBody>
      </p:sp>
      <p:sp>
        <p:nvSpPr>
          <p:cNvPr id="1265" name="צורה חופשית: צורה 1238">
            <a:extLst>
              <a:ext uri="{FF2B5EF4-FFF2-40B4-BE49-F238E27FC236}">
                <a16:creationId xmlns:a16="http://schemas.microsoft.com/office/drawing/2014/main" id="{8D0558A9-0001-48F2-AFF8-B7D61C55FD2C}"/>
              </a:ext>
            </a:extLst>
          </p:cNvPr>
          <p:cNvSpPr/>
          <p:nvPr userDrawn="1"/>
        </p:nvSpPr>
        <p:spPr>
          <a:xfrm>
            <a:off x="4945189" y="102584"/>
            <a:ext cx="571" cy="42"/>
          </a:xfrm>
          <a:custGeom>
            <a:avLst/>
            <a:gdLst>
              <a:gd name="connsiteX0" fmla="*/ 0 w 571"/>
              <a:gd name="connsiteY0" fmla="*/ 0 h 42"/>
              <a:gd name="connsiteX1" fmla="*/ 571 w 571"/>
              <a:gd name="connsiteY1" fmla="*/ 0 h 42"/>
              <a:gd name="connsiteX2" fmla="*/ 0 w 571"/>
              <a:gd name="connsiteY2" fmla="*/ 0 h 42"/>
            </a:gdLst>
            <a:ahLst/>
            <a:cxnLst>
              <a:cxn ang="0">
                <a:pos x="connsiteX0" y="connsiteY0"/>
              </a:cxn>
              <a:cxn ang="0">
                <a:pos x="connsiteX1" y="connsiteY1"/>
              </a:cxn>
              <a:cxn ang="0">
                <a:pos x="connsiteX2" y="connsiteY2"/>
              </a:cxn>
            </a:cxnLst>
            <a:rect l="l" t="t" r="r" b="b"/>
            <a:pathLst>
              <a:path w="571" h="42">
                <a:moveTo>
                  <a:pt x="0" y="0"/>
                </a:moveTo>
                <a:cubicBezTo>
                  <a:pt x="191" y="0"/>
                  <a:pt x="381" y="0"/>
                  <a:pt x="571" y="0"/>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1266" name="צורה חופשית: צורה 1239">
            <a:extLst>
              <a:ext uri="{FF2B5EF4-FFF2-40B4-BE49-F238E27FC236}">
                <a16:creationId xmlns:a16="http://schemas.microsoft.com/office/drawing/2014/main" id="{5A1D9D8C-108C-41DB-B56B-7BA26EE1FB22}"/>
              </a:ext>
            </a:extLst>
          </p:cNvPr>
          <p:cNvSpPr/>
          <p:nvPr userDrawn="1"/>
        </p:nvSpPr>
        <p:spPr>
          <a:xfrm>
            <a:off x="4835937" y="93562"/>
            <a:ext cx="2476" cy="1112"/>
          </a:xfrm>
          <a:custGeom>
            <a:avLst/>
            <a:gdLst>
              <a:gd name="connsiteX0" fmla="*/ 2477 w 2476"/>
              <a:gd name="connsiteY0" fmla="*/ 544 h 1112"/>
              <a:gd name="connsiteX1" fmla="*/ 0 w 2476"/>
              <a:gd name="connsiteY1" fmla="*/ 830 h 1112"/>
              <a:gd name="connsiteX2" fmla="*/ 2477 w 2476"/>
              <a:gd name="connsiteY2" fmla="*/ 544 h 1112"/>
            </a:gdLst>
            <a:ahLst/>
            <a:cxnLst>
              <a:cxn ang="0">
                <a:pos x="connsiteX0" y="connsiteY0"/>
              </a:cxn>
              <a:cxn ang="0">
                <a:pos x="connsiteX1" y="connsiteY1"/>
              </a:cxn>
              <a:cxn ang="0">
                <a:pos x="connsiteX2" y="connsiteY2"/>
              </a:cxn>
            </a:cxnLst>
            <a:rect l="l" t="t" r="r" b="b"/>
            <a:pathLst>
              <a:path w="2476" h="1112">
                <a:moveTo>
                  <a:pt x="2477" y="544"/>
                </a:moveTo>
                <a:cubicBezTo>
                  <a:pt x="2191" y="-789"/>
                  <a:pt x="667" y="735"/>
                  <a:pt x="0" y="830"/>
                </a:cubicBezTo>
                <a:cubicBezTo>
                  <a:pt x="667" y="1783"/>
                  <a:pt x="1524" y="-27"/>
                  <a:pt x="2477" y="544"/>
                </a:cubicBezTo>
                <a:close/>
              </a:path>
            </a:pathLst>
          </a:custGeom>
          <a:solidFill>
            <a:srgbClr val="237E85"/>
          </a:solidFill>
          <a:ln w="9525" cap="flat">
            <a:noFill/>
            <a:prstDash val="solid"/>
            <a:miter/>
          </a:ln>
        </p:spPr>
        <p:txBody>
          <a:bodyPr rtlCol="0" anchor="ctr"/>
          <a:lstStyle/>
          <a:p>
            <a:endParaRPr lang="en-US"/>
          </a:p>
        </p:txBody>
      </p:sp>
      <p:sp>
        <p:nvSpPr>
          <p:cNvPr id="1267" name="צורה חופשית: צורה 1240">
            <a:extLst>
              <a:ext uri="{FF2B5EF4-FFF2-40B4-BE49-F238E27FC236}">
                <a16:creationId xmlns:a16="http://schemas.microsoft.com/office/drawing/2014/main" id="{80B013F8-F535-466B-B9B4-B3F9023CFBC7}"/>
              </a:ext>
            </a:extLst>
          </p:cNvPr>
          <p:cNvSpPr/>
          <p:nvPr userDrawn="1"/>
        </p:nvSpPr>
        <p:spPr>
          <a:xfrm>
            <a:off x="4826261" y="98869"/>
            <a:ext cx="1865" cy="1152"/>
          </a:xfrm>
          <a:custGeom>
            <a:avLst/>
            <a:gdLst>
              <a:gd name="connsiteX0" fmla="*/ 151 w 1865"/>
              <a:gd name="connsiteY0" fmla="*/ 0 h 1152"/>
              <a:gd name="connsiteX1" fmla="*/ 1866 w 1865"/>
              <a:gd name="connsiteY1" fmla="*/ 1143 h 1152"/>
              <a:gd name="connsiteX2" fmla="*/ 151 w 1865"/>
              <a:gd name="connsiteY2" fmla="*/ 0 h 1152"/>
            </a:gdLst>
            <a:ahLst/>
            <a:cxnLst>
              <a:cxn ang="0">
                <a:pos x="connsiteX0" y="connsiteY0"/>
              </a:cxn>
              <a:cxn ang="0">
                <a:pos x="connsiteX1" y="connsiteY1"/>
              </a:cxn>
              <a:cxn ang="0">
                <a:pos x="connsiteX2" y="connsiteY2"/>
              </a:cxn>
            </a:cxnLst>
            <a:rect l="l" t="t" r="r" b="b"/>
            <a:pathLst>
              <a:path w="1865" h="1152">
                <a:moveTo>
                  <a:pt x="151" y="0"/>
                </a:moveTo>
                <a:cubicBezTo>
                  <a:pt x="-515" y="1334"/>
                  <a:pt x="1199" y="1143"/>
                  <a:pt x="1866" y="1143"/>
                </a:cubicBezTo>
                <a:cubicBezTo>
                  <a:pt x="1485" y="286"/>
                  <a:pt x="532" y="0"/>
                  <a:pt x="151" y="0"/>
                </a:cubicBezTo>
                <a:close/>
              </a:path>
            </a:pathLst>
          </a:custGeom>
          <a:solidFill>
            <a:srgbClr val="237E85"/>
          </a:solidFill>
          <a:ln w="9525" cap="flat">
            <a:noFill/>
            <a:prstDash val="solid"/>
            <a:miter/>
          </a:ln>
        </p:spPr>
        <p:txBody>
          <a:bodyPr rtlCol="0" anchor="ctr"/>
          <a:lstStyle/>
          <a:p>
            <a:endParaRPr lang="en-US"/>
          </a:p>
        </p:txBody>
      </p:sp>
      <p:sp>
        <p:nvSpPr>
          <p:cNvPr id="1268" name="צורה חופשית: צורה 1241">
            <a:extLst>
              <a:ext uri="{FF2B5EF4-FFF2-40B4-BE49-F238E27FC236}">
                <a16:creationId xmlns:a16="http://schemas.microsoft.com/office/drawing/2014/main" id="{F3B4F0BB-A2D0-408D-94D9-DE829984AC7D}"/>
              </a:ext>
            </a:extLst>
          </p:cNvPr>
          <p:cNvSpPr/>
          <p:nvPr userDrawn="1"/>
        </p:nvSpPr>
        <p:spPr>
          <a:xfrm>
            <a:off x="4828889" y="98583"/>
            <a:ext cx="1809" cy="476"/>
          </a:xfrm>
          <a:custGeom>
            <a:avLst/>
            <a:gdLst>
              <a:gd name="connsiteX0" fmla="*/ 1810 w 1809"/>
              <a:gd name="connsiteY0" fmla="*/ 476 h 476"/>
              <a:gd name="connsiteX1" fmla="*/ 0 w 1809"/>
              <a:gd name="connsiteY1" fmla="*/ 0 h 476"/>
              <a:gd name="connsiteX2" fmla="*/ 1810 w 1809"/>
              <a:gd name="connsiteY2" fmla="*/ 476 h 476"/>
            </a:gdLst>
            <a:ahLst/>
            <a:cxnLst>
              <a:cxn ang="0">
                <a:pos x="connsiteX0" y="connsiteY0"/>
              </a:cxn>
              <a:cxn ang="0">
                <a:pos x="connsiteX1" y="connsiteY1"/>
              </a:cxn>
              <a:cxn ang="0">
                <a:pos x="connsiteX2" y="connsiteY2"/>
              </a:cxn>
            </a:cxnLst>
            <a:rect l="l" t="t" r="r" b="b"/>
            <a:pathLst>
              <a:path w="1809" h="476">
                <a:moveTo>
                  <a:pt x="1810" y="476"/>
                </a:moveTo>
                <a:cubicBezTo>
                  <a:pt x="1619" y="-381"/>
                  <a:pt x="571" y="286"/>
                  <a:pt x="0" y="0"/>
                </a:cubicBezTo>
                <a:cubicBezTo>
                  <a:pt x="286" y="857"/>
                  <a:pt x="1238" y="190"/>
                  <a:pt x="1810" y="476"/>
                </a:cubicBezTo>
                <a:close/>
              </a:path>
            </a:pathLst>
          </a:custGeom>
          <a:solidFill>
            <a:srgbClr val="237E85"/>
          </a:solidFill>
          <a:ln w="9525" cap="flat">
            <a:noFill/>
            <a:prstDash val="solid"/>
            <a:miter/>
          </a:ln>
        </p:spPr>
        <p:txBody>
          <a:bodyPr rtlCol="0" anchor="ctr"/>
          <a:lstStyle/>
          <a:p>
            <a:endParaRPr lang="en-US"/>
          </a:p>
        </p:txBody>
      </p:sp>
      <p:sp>
        <p:nvSpPr>
          <p:cNvPr id="1269" name="צורה חופשית: צורה 1242">
            <a:extLst>
              <a:ext uri="{FF2B5EF4-FFF2-40B4-BE49-F238E27FC236}">
                <a16:creationId xmlns:a16="http://schemas.microsoft.com/office/drawing/2014/main" id="{925156B9-75B2-4660-AE98-57AEC1A42F9F}"/>
              </a:ext>
            </a:extLst>
          </p:cNvPr>
          <p:cNvSpPr/>
          <p:nvPr userDrawn="1"/>
        </p:nvSpPr>
        <p:spPr>
          <a:xfrm>
            <a:off x="4866271" y="97631"/>
            <a:ext cx="4431" cy="1700"/>
          </a:xfrm>
          <a:custGeom>
            <a:avLst/>
            <a:gdLst>
              <a:gd name="connsiteX0" fmla="*/ 146 w 4431"/>
              <a:gd name="connsiteY0" fmla="*/ 953 h 1700"/>
              <a:gd name="connsiteX1" fmla="*/ 1765 w 4431"/>
              <a:gd name="connsiteY1" fmla="*/ 1334 h 1700"/>
              <a:gd name="connsiteX2" fmla="*/ 4432 w 4431"/>
              <a:gd name="connsiteY2" fmla="*/ 1429 h 1700"/>
              <a:gd name="connsiteX3" fmla="*/ 4146 w 4431"/>
              <a:gd name="connsiteY3" fmla="*/ 0 h 1700"/>
              <a:gd name="connsiteX4" fmla="*/ 146 w 4431"/>
              <a:gd name="connsiteY4" fmla="*/ 953 h 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1" h="1700">
                <a:moveTo>
                  <a:pt x="146" y="953"/>
                </a:moveTo>
                <a:cubicBezTo>
                  <a:pt x="-521" y="1619"/>
                  <a:pt x="1289" y="1238"/>
                  <a:pt x="1765" y="1334"/>
                </a:cubicBezTo>
                <a:cubicBezTo>
                  <a:pt x="2908" y="1524"/>
                  <a:pt x="3956" y="2000"/>
                  <a:pt x="4432" y="1429"/>
                </a:cubicBezTo>
                <a:cubicBezTo>
                  <a:pt x="4337" y="857"/>
                  <a:pt x="4146" y="572"/>
                  <a:pt x="4146" y="0"/>
                </a:cubicBezTo>
                <a:cubicBezTo>
                  <a:pt x="3099" y="1238"/>
                  <a:pt x="2051" y="1143"/>
                  <a:pt x="146" y="953"/>
                </a:cubicBezTo>
                <a:close/>
              </a:path>
            </a:pathLst>
          </a:custGeom>
          <a:solidFill>
            <a:srgbClr val="237E85"/>
          </a:solidFill>
          <a:ln w="9525" cap="flat">
            <a:noFill/>
            <a:prstDash val="solid"/>
            <a:miter/>
          </a:ln>
        </p:spPr>
        <p:txBody>
          <a:bodyPr rtlCol="0" anchor="ctr"/>
          <a:lstStyle/>
          <a:p>
            <a:endParaRPr lang="en-US"/>
          </a:p>
        </p:txBody>
      </p:sp>
      <p:sp>
        <p:nvSpPr>
          <p:cNvPr id="1270" name="צורה חופשית: צורה 1243">
            <a:extLst>
              <a:ext uri="{FF2B5EF4-FFF2-40B4-BE49-F238E27FC236}">
                <a16:creationId xmlns:a16="http://schemas.microsoft.com/office/drawing/2014/main" id="{EE84AE38-F05F-44A0-96C1-679D8C1707F4}"/>
              </a:ext>
            </a:extLst>
          </p:cNvPr>
          <p:cNvSpPr/>
          <p:nvPr userDrawn="1"/>
        </p:nvSpPr>
        <p:spPr>
          <a:xfrm>
            <a:off x="4816125" y="94420"/>
            <a:ext cx="149732" cy="88268"/>
          </a:xfrm>
          <a:custGeom>
            <a:avLst/>
            <a:gdLst>
              <a:gd name="connsiteX0" fmla="*/ 0 w 149732"/>
              <a:gd name="connsiteY0" fmla="*/ 56455 h 88268"/>
              <a:gd name="connsiteX1" fmla="*/ 1238 w 149732"/>
              <a:gd name="connsiteY1" fmla="*/ 56551 h 88268"/>
              <a:gd name="connsiteX2" fmla="*/ 476 w 149732"/>
              <a:gd name="connsiteY2" fmla="*/ 57884 h 88268"/>
              <a:gd name="connsiteX3" fmla="*/ 1429 w 149732"/>
              <a:gd name="connsiteY3" fmla="*/ 57598 h 88268"/>
              <a:gd name="connsiteX4" fmla="*/ 2096 w 149732"/>
              <a:gd name="connsiteY4" fmla="*/ 59694 h 88268"/>
              <a:gd name="connsiteX5" fmla="*/ 4953 w 149732"/>
              <a:gd name="connsiteY5" fmla="*/ 62266 h 88268"/>
              <a:gd name="connsiteX6" fmla="*/ 4000 w 149732"/>
              <a:gd name="connsiteY6" fmla="*/ 63313 h 88268"/>
              <a:gd name="connsiteX7" fmla="*/ 4000 w 149732"/>
              <a:gd name="connsiteY7" fmla="*/ 62647 h 88268"/>
              <a:gd name="connsiteX8" fmla="*/ 3143 w 149732"/>
              <a:gd name="connsiteY8" fmla="*/ 65028 h 88268"/>
              <a:gd name="connsiteX9" fmla="*/ 1810 w 149732"/>
              <a:gd name="connsiteY9" fmla="*/ 65695 h 88268"/>
              <a:gd name="connsiteX10" fmla="*/ 2953 w 149732"/>
              <a:gd name="connsiteY10" fmla="*/ 65790 h 88268"/>
              <a:gd name="connsiteX11" fmla="*/ 3429 w 149732"/>
              <a:gd name="connsiteY11" fmla="*/ 67600 h 88268"/>
              <a:gd name="connsiteX12" fmla="*/ 3143 w 149732"/>
              <a:gd name="connsiteY12" fmla="*/ 69695 h 88268"/>
              <a:gd name="connsiteX13" fmla="*/ 2381 w 149732"/>
              <a:gd name="connsiteY13" fmla="*/ 70362 h 88268"/>
              <a:gd name="connsiteX14" fmla="*/ 5334 w 149732"/>
              <a:gd name="connsiteY14" fmla="*/ 70457 h 88268"/>
              <a:gd name="connsiteX15" fmla="*/ 5524 w 149732"/>
              <a:gd name="connsiteY15" fmla="*/ 71124 h 88268"/>
              <a:gd name="connsiteX16" fmla="*/ 5239 w 149732"/>
              <a:gd name="connsiteY16" fmla="*/ 72838 h 88268"/>
              <a:gd name="connsiteX17" fmla="*/ 5905 w 149732"/>
              <a:gd name="connsiteY17" fmla="*/ 73600 h 88268"/>
              <a:gd name="connsiteX18" fmla="*/ 5048 w 149732"/>
              <a:gd name="connsiteY18" fmla="*/ 75315 h 88268"/>
              <a:gd name="connsiteX19" fmla="*/ 8287 w 149732"/>
              <a:gd name="connsiteY19" fmla="*/ 74077 h 88268"/>
              <a:gd name="connsiteX20" fmla="*/ 7811 w 149732"/>
              <a:gd name="connsiteY20" fmla="*/ 73029 h 88268"/>
              <a:gd name="connsiteX21" fmla="*/ 13145 w 149732"/>
              <a:gd name="connsiteY21" fmla="*/ 77887 h 88268"/>
              <a:gd name="connsiteX22" fmla="*/ 14573 w 149732"/>
              <a:gd name="connsiteY22" fmla="*/ 79411 h 88268"/>
              <a:gd name="connsiteX23" fmla="*/ 19336 w 149732"/>
              <a:gd name="connsiteY23" fmla="*/ 79601 h 88268"/>
              <a:gd name="connsiteX24" fmla="*/ 17431 w 149732"/>
              <a:gd name="connsiteY24" fmla="*/ 80935 h 88268"/>
              <a:gd name="connsiteX25" fmla="*/ 20860 w 149732"/>
              <a:gd name="connsiteY25" fmla="*/ 82173 h 88268"/>
              <a:gd name="connsiteX26" fmla="*/ 21431 w 149732"/>
              <a:gd name="connsiteY26" fmla="*/ 81506 h 88268"/>
              <a:gd name="connsiteX27" fmla="*/ 21050 w 149732"/>
              <a:gd name="connsiteY27" fmla="*/ 81887 h 88268"/>
              <a:gd name="connsiteX28" fmla="*/ 35623 w 149732"/>
              <a:gd name="connsiteY28" fmla="*/ 82078 h 88268"/>
              <a:gd name="connsiteX29" fmla="*/ 35433 w 149732"/>
              <a:gd name="connsiteY29" fmla="*/ 81030 h 88268"/>
              <a:gd name="connsiteX30" fmla="*/ 36100 w 149732"/>
              <a:gd name="connsiteY30" fmla="*/ 81792 h 88268"/>
              <a:gd name="connsiteX31" fmla="*/ 38862 w 149732"/>
              <a:gd name="connsiteY31" fmla="*/ 82935 h 88268"/>
              <a:gd name="connsiteX32" fmla="*/ 39243 w 149732"/>
              <a:gd name="connsiteY32" fmla="*/ 81220 h 88268"/>
              <a:gd name="connsiteX33" fmla="*/ 41815 w 149732"/>
              <a:gd name="connsiteY33" fmla="*/ 81982 h 88268"/>
              <a:gd name="connsiteX34" fmla="*/ 40767 w 149732"/>
              <a:gd name="connsiteY34" fmla="*/ 81220 h 88268"/>
              <a:gd name="connsiteX35" fmla="*/ 42577 w 149732"/>
              <a:gd name="connsiteY35" fmla="*/ 81316 h 88268"/>
              <a:gd name="connsiteX36" fmla="*/ 42005 w 149732"/>
              <a:gd name="connsiteY36" fmla="*/ 81697 h 88268"/>
              <a:gd name="connsiteX37" fmla="*/ 43148 w 149732"/>
              <a:gd name="connsiteY37" fmla="*/ 82078 h 88268"/>
              <a:gd name="connsiteX38" fmla="*/ 42958 w 149732"/>
              <a:gd name="connsiteY38" fmla="*/ 81411 h 88268"/>
              <a:gd name="connsiteX39" fmla="*/ 47530 w 149732"/>
              <a:gd name="connsiteY39" fmla="*/ 81887 h 88268"/>
              <a:gd name="connsiteX40" fmla="*/ 47530 w 149732"/>
              <a:gd name="connsiteY40" fmla="*/ 82935 h 88268"/>
              <a:gd name="connsiteX41" fmla="*/ 49339 w 149732"/>
              <a:gd name="connsiteY41" fmla="*/ 83030 h 88268"/>
              <a:gd name="connsiteX42" fmla="*/ 47911 w 149732"/>
              <a:gd name="connsiteY42" fmla="*/ 82268 h 88268"/>
              <a:gd name="connsiteX43" fmla="*/ 52197 w 149732"/>
              <a:gd name="connsiteY43" fmla="*/ 82363 h 88268"/>
              <a:gd name="connsiteX44" fmla="*/ 50482 w 149732"/>
              <a:gd name="connsiteY44" fmla="*/ 83030 h 88268"/>
              <a:gd name="connsiteX45" fmla="*/ 53816 w 149732"/>
              <a:gd name="connsiteY45" fmla="*/ 83506 h 88268"/>
              <a:gd name="connsiteX46" fmla="*/ 54959 w 149732"/>
              <a:gd name="connsiteY46" fmla="*/ 82840 h 88268"/>
              <a:gd name="connsiteX47" fmla="*/ 55150 w 149732"/>
              <a:gd name="connsiteY47" fmla="*/ 83887 h 88268"/>
              <a:gd name="connsiteX48" fmla="*/ 59055 w 149732"/>
              <a:gd name="connsiteY48" fmla="*/ 84364 h 88268"/>
              <a:gd name="connsiteX49" fmla="*/ 57817 w 149732"/>
              <a:gd name="connsiteY49" fmla="*/ 83602 h 88268"/>
              <a:gd name="connsiteX50" fmla="*/ 60960 w 149732"/>
              <a:gd name="connsiteY50" fmla="*/ 84078 h 88268"/>
              <a:gd name="connsiteX51" fmla="*/ 59436 w 149732"/>
              <a:gd name="connsiteY51" fmla="*/ 85126 h 88268"/>
              <a:gd name="connsiteX52" fmla="*/ 60484 w 149732"/>
              <a:gd name="connsiteY52" fmla="*/ 85888 h 88268"/>
              <a:gd name="connsiteX53" fmla="*/ 60293 w 149732"/>
              <a:gd name="connsiteY53" fmla="*/ 84840 h 88268"/>
              <a:gd name="connsiteX54" fmla="*/ 74486 w 149732"/>
              <a:gd name="connsiteY54" fmla="*/ 86935 h 88268"/>
              <a:gd name="connsiteX55" fmla="*/ 74104 w 149732"/>
              <a:gd name="connsiteY55" fmla="*/ 86554 h 88268"/>
              <a:gd name="connsiteX56" fmla="*/ 90964 w 149732"/>
              <a:gd name="connsiteY56" fmla="*/ 86840 h 88268"/>
              <a:gd name="connsiteX57" fmla="*/ 90011 w 149732"/>
              <a:gd name="connsiteY57" fmla="*/ 87507 h 88268"/>
              <a:gd name="connsiteX58" fmla="*/ 93536 w 149732"/>
              <a:gd name="connsiteY58" fmla="*/ 87221 h 88268"/>
              <a:gd name="connsiteX59" fmla="*/ 93726 w 149732"/>
              <a:gd name="connsiteY59" fmla="*/ 88269 h 88268"/>
              <a:gd name="connsiteX60" fmla="*/ 96298 w 149732"/>
              <a:gd name="connsiteY60" fmla="*/ 88269 h 88268"/>
              <a:gd name="connsiteX61" fmla="*/ 95345 w 149732"/>
              <a:gd name="connsiteY61" fmla="*/ 87602 h 88268"/>
              <a:gd name="connsiteX62" fmla="*/ 116681 w 149732"/>
              <a:gd name="connsiteY62" fmla="*/ 87031 h 88268"/>
              <a:gd name="connsiteX63" fmla="*/ 116300 w 149732"/>
              <a:gd name="connsiteY63" fmla="*/ 87412 h 88268"/>
              <a:gd name="connsiteX64" fmla="*/ 132016 w 149732"/>
              <a:gd name="connsiteY64" fmla="*/ 83887 h 88268"/>
              <a:gd name="connsiteX65" fmla="*/ 133159 w 149732"/>
              <a:gd name="connsiteY65" fmla="*/ 84935 h 88268"/>
              <a:gd name="connsiteX66" fmla="*/ 132969 w 149732"/>
              <a:gd name="connsiteY66" fmla="*/ 85602 h 88268"/>
              <a:gd name="connsiteX67" fmla="*/ 134493 w 149732"/>
              <a:gd name="connsiteY67" fmla="*/ 84935 h 88268"/>
              <a:gd name="connsiteX68" fmla="*/ 132683 w 149732"/>
              <a:gd name="connsiteY68" fmla="*/ 83506 h 88268"/>
              <a:gd name="connsiteX69" fmla="*/ 140970 w 149732"/>
              <a:gd name="connsiteY69" fmla="*/ 82078 h 88268"/>
              <a:gd name="connsiteX70" fmla="*/ 142970 w 149732"/>
              <a:gd name="connsiteY70" fmla="*/ 81030 h 88268"/>
              <a:gd name="connsiteX71" fmla="*/ 141161 w 149732"/>
              <a:gd name="connsiteY71" fmla="*/ 79982 h 88268"/>
              <a:gd name="connsiteX72" fmla="*/ 145066 w 149732"/>
              <a:gd name="connsiteY72" fmla="*/ 79982 h 88268"/>
              <a:gd name="connsiteX73" fmla="*/ 145066 w 149732"/>
              <a:gd name="connsiteY73" fmla="*/ 79601 h 88268"/>
              <a:gd name="connsiteX74" fmla="*/ 145447 w 149732"/>
              <a:gd name="connsiteY74" fmla="*/ 79220 h 88268"/>
              <a:gd name="connsiteX75" fmla="*/ 144494 w 149732"/>
              <a:gd name="connsiteY75" fmla="*/ 78839 h 88268"/>
              <a:gd name="connsiteX76" fmla="*/ 145447 w 149732"/>
              <a:gd name="connsiteY76" fmla="*/ 78458 h 88268"/>
              <a:gd name="connsiteX77" fmla="*/ 146685 w 149732"/>
              <a:gd name="connsiteY77" fmla="*/ 77029 h 88268"/>
              <a:gd name="connsiteX78" fmla="*/ 145923 w 149732"/>
              <a:gd name="connsiteY78" fmla="*/ 74553 h 88268"/>
              <a:gd name="connsiteX79" fmla="*/ 144589 w 149732"/>
              <a:gd name="connsiteY79" fmla="*/ 72076 h 88268"/>
              <a:gd name="connsiteX80" fmla="*/ 145256 w 149732"/>
              <a:gd name="connsiteY80" fmla="*/ 67885 h 88268"/>
              <a:gd name="connsiteX81" fmla="*/ 147638 w 149732"/>
              <a:gd name="connsiteY81" fmla="*/ 68171 h 88268"/>
              <a:gd name="connsiteX82" fmla="*/ 146685 w 149732"/>
              <a:gd name="connsiteY82" fmla="*/ 67123 h 88268"/>
              <a:gd name="connsiteX83" fmla="*/ 147351 w 149732"/>
              <a:gd name="connsiteY83" fmla="*/ 63218 h 88268"/>
              <a:gd name="connsiteX84" fmla="*/ 147733 w 149732"/>
              <a:gd name="connsiteY84" fmla="*/ 62551 h 88268"/>
              <a:gd name="connsiteX85" fmla="*/ 148304 w 149732"/>
              <a:gd name="connsiteY85" fmla="*/ 63599 h 88268"/>
              <a:gd name="connsiteX86" fmla="*/ 146780 w 149732"/>
              <a:gd name="connsiteY86" fmla="*/ 61504 h 88268"/>
              <a:gd name="connsiteX87" fmla="*/ 148400 w 149732"/>
              <a:gd name="connsiteY87" fmla="*/ 60075 h 88268"/>
              <a:gd name="connsiteX88" fmla="*/ 147257 w 149732"/>
              <a:gd name="connsiteY88" fmla="*/ 59694 h 88268"/>
              <a:gd name="connsiteX89" fmla="*/ 148685 w 149732"/>
              <a:gd name="connsiteY89" fmla="*/ 58932 h 88268"/>
              <a:gd name="connsiteX90" fmla="*/ 147447 w 149732"/>
              <a:gd name="connsiteY90" fmla="*/ 58551 h 88268"/>
              <a:gd name="connsiteX91" fmla="*/ 147447 w 149732"/>
              <a:gd name="connsiteY91" fmla="*/ 56836 h 88268"/>
              <a:gd name="connsiteX92" fmla="*/ 146875 w 149732"/>
              <a:gd name="connsiteY92" fmla="*/ 55789 h 88268"/>
              <a:gd name="connsiteX93" fmla="*/ 147447 w 149732"/>
              <a:gd name="connsiteY93" fmla="*/ 54741 h 88268"/>
              <a:gd name="connsiteX94" fmla="*/ 146685 w 149732"/>
              <a:gd name="connsiteY94" fmla="*/ 54360 h 88268"/>
              <a:gd name="connsiteX95" fmla="*/ 148304 w 149732"/>
              <a:gd name="connsiteY95" fmla="*/ 52264 h 88268"/>
              <a:gd name="connsiteX96" fmla="*/ 146875 w 149732"/>
              <a:gd name="connsiteY96" fmla="*/ 51883 h 88268"/>
              <a:gd name="connsiteX97" fmla="*/ 146304 w 149732"/>
              <a:gd name="connsiteY97" fmla="*/ 49788 h 88268"/>
              <a:gd name="connsiteX98" fmla="*/ 146875 w 149732"/>
              <a:gd name="connsiteY98" fmla="*/ 49407 h 88268"/>
              <a:gd name="connsiteX99" fmla="*/ 146304 w 149732"/>
              <a:gd name="connsiteY99" fmla="*/ 47978 h 88268"/>
              <a:gd name="connsiteX100" fmla="*/ 146495 w 149732"/>
              <a:gd name="connsiteY100" fmla="*/ 46930 h 88268"/>
              <a:gd name="connsiteX101" fmla="*/ 148304 w 149732"/>
              <a:gd name="connsiteY101" fmla="*/ 45883 h 88268"/>
              <a:gd name="connsiteX102" fmla="*/ 145923 w 149732"/>
              <a:gd name="connsiteY102" fmla="*/ 46264 h 88268"/>
              <a:gd name="connsiteX103" fmla="*/ 145161 w 149732"/>
              <a:gd name="connsiteY103" fmla="*/ 42739 h 88268"/>
              <a:gd name="connsiteX104" fmla="*/ 147161 w 149732"/>
              <a:gd name="connsiteY104" fmla="*/ 43120 h 88268"/>
              <a:gd name="connsiteX105" fmla="*/ 147161 w 149732"/>
              <a:gd name="connsiteY105" fmla="*/ 44835 h 88268"/>
              <a:gd name="connsiteX106" fmla="*/ 147161 w 149732"/>
              <a:gd name="connsiteY106" fmla="*/ 42739 h 88268"/>
              <a:gd name="connsiteX107" fmla="*/ 148018 w 149732"/>
              <a:gd name="connsiteY107" fmla="*/ 42073 h 88268"/>
              <a:gd name="connsiteX108" fmla="*/ 146495 w 149732"/>
              <a:gd name="connsiteY108" fmla="*/ 34738 h 88268"/>
              <a:gd name="connsiteX109" fmla="*/ 147923 w 149732"/>
              <a:gd name="connsiteY109" fmla="*/ 34357 h 88268"/>
              <a:gd name="connsiteX110" fmla="*/ 146495 w 149732"/>
              <a:gd name="connsiteY110" fmla="*/ 33976 h 88268"/>
              <a:gd name="connsiteX111" fmla="*/ 148304 w 149732"/>
              <a:gd name="connsiteY111" fmla="*/ 31500 h 88268"/>
              <a:gd name="connsiteX112" fmla="*/ 147351 w 149732"/>
              <a:gd name="connsiteY112" fmla="*/ 30833 h 88268"/>
              <a:gd name="connsiteX113" fmla="*/ 149733 w 149732"/>
              <a:gd name="connsiteY113" fmla="*/ 29023 h 88268"/>
              <a:gd name="connsiteX114" fmla="*/ 146495 w 149732"/>
              <a:gd name="connsiteY114" fmla="*/ 26261 h 88268"/>
              <a:gd name="connsiteX115" fmla="*/ 146304 w 149732"/>
              <a:gd name="connsiteY115" fmla="*/ 26261 h 88268"/>
              <a:gd name="connsiteX116" fmla="*/ 144970 w 149732"/>
              <a:gd name="connsiteY116" fmla="*/ 23118 h 88268"/>
              <a:gd name="connsiteX117" fmla="*/ 142970 w 149732"/>
              <a:gd name="connsiteY117" fmla="*/ 14641 h 88268"/>
              <a:gd name="connsiteX118" fmla="*/ 144970 w 149732"/>
              <a:gd name="connsiteY118" fmla="*/ 12164 h 88268"/>
              <a:gd name="connsiteX119" fmla="*/ 138684 w 149732"/>
              <a:gd name="connsiteY119" fmla="*/ 9783 h 88268"/>
              <a:gd name="connsiteX120" fmla="*/ 128778 w 149732"/>
              <a:gd name="connsiteY120" fmla="*/ 8735 h 88268"/>
              <a:gd name="connsiteX121" fmla="*/ 129064 w 149732"/>
              <a:gd name="connsiteY121" fmla="*/ 8354 h 88268"/>
              <a:gd name="connsiteX122" fmla="*/ 109918 w 149732"/>
              <a:gd name="connsiteY122" fmla="*/ 9688 h 88268"/>
              <a:gd name="connsiteX123" fmla="*/ 110776 w 149732"/>
              <a:gd name="connsiteY123" fmla="*/ 10069 h 88268"/>
              <a:gd name="connsiteX124" fmla="*/ 108966 w 149732"/>
              <a:gd name="connsiteY124" fmla="*/ 10069 h 88268"/>
              <a:gd name="connsiteX125" fmla="*/ 101441 w 149732"/>
              <a:gd name="connsiteY125" fmla="*/ 9688 h 88268"/>
              <a:gd name="connsiteX126" fmla="*/ 102013 w 149732"/>
              <a:gd name="connsiteY126" fmla="*/ 9021 h 88268"/>
              <a:gd name="connsiteX127" fmla="*/ 78200 w 149732"/>
              <a:gd name="connsiteY127" fmla="*/ 6259 h 88268"/>
              <a:gd name="connsiteX128" fmla="*/ 78200 w 149732"/>
              <a:gd name="connsiteY128" fmla="*/ 6925 h 88268"/>
              <a:gd name="connsiteX129" fmla="*/ 73723 w 149732"/>
              <a:gd name="connsiteY129" fmla="*/ 6163 h 88268"/>
              <a:gd name="connsiteX130" fmla="*/ 84106 w 149732"/>
              <a:gd name="connsiteY130" fmla="*/ 8449 h 88268"/>
              <a:gd name="connsiteX131" fmla="*/ 75629 w 149732"/>
              <a:gd name="connsiteY131" fmla="*/ 9021 h 88268"/>
              <a:gd name="connsiteX132" fmla="*/ 81534 w 149732"/>
              <a:gd name="connsiteY132" fmla="*/ 9878 h 88268"/>
              <a:gd name="connsiteX133" fmla="*/ 72200 w 149732"/>
              <a:gd name="connsiteY133" fmla="*/ 10069 h 88268"/>
              <a:gd name="connsiteX134" fmla="*/ 75248 w 149732"/>
              <a:gd name="connsiteY134" fmla="*/ 9783 h 88268"/>
              <a:gd name="connsiteX135" fmla="*/ 72390 w 149732"/>
              <a:gd name="connsiteY135" fmla="*/ 8640 h 88268"/>
              <a:gd name="connsiteX136" fmla="*/ 48006 w 149732"/>
              <a:gd name="connsiteY136" fmla="*/ 6925 h 88268"/>
              <a:gd name="connsiteX137" fmla="*/ 46387 w 149732"/>
              <a:gd name="connsiteY137" fmla="*/ 6163 h 88268"/>
              <a:gd name="connsiteX138" fmla="*/ 25908 w 149732"/>
              <a:gd name="connsiteY138" fmla="*/ 5782 h 88268"/>
              <a:gd name="connsiteX139" fmla="*/ 26289 w 149732"/>
              <a:gd name="connsiteY139" fmla="*/ 5401 h 88268"/>
              <a:gd name="connsiteX140" fmla="*/ 20574 w 149732"/>
              <a:gd name="connsiteY140" fmla="*/ 4068 h 88268"/>
              <a:gd name="connsiteX141" fmla="*/ 22193 w 149732"/>
              <a:gd name="connsiteY141" fmla="*/ 3401 h 88268"/>
              <a:gd name="connsiteX142" fmla="*/ 19336 w 149732"/>
              <a:gd name="connsiteY142" fmla="*/ 3306 h 88268"/>
              <a:gd name="connsiteX143" fmla="*/ 20098 w 149732"/>
              <a:gd name="connsiteY143" fmla="*/ 3020 h 88268"/>
              <a:gd name="connsiteX144" fmla="*/ 17812 w 149732"/>
              <a:gd name="connsiteY144" fmla="*/ 1115 h 88268"/>
              <a:gd name="connsiteX145" fmla="*/ 18193 w 149732"/>
              <a:gd name="connsiteY145" fmla="*/ 448 h 88268"/>
              <a:gd name="connsiteX146" fmla="*/ 17145 w 149732"/>
              <a:gd name="connsiteY146" fmla="*/ 353 h 88268"/>
              <a:gd name="connsiteX147" fmla="*/ 19240 w 149732"/>
              <a:gd name="connsiteY147" fmla="*/ 2544 h 88268"/>
              <a:gd name="connsiteX148" fmla="*/ 16097 w 149732"/>
              <a:gd name="connsiteY148" fmla="*/ 4163 h 88268"/>
              <a:gd name="connsiteX149" fmla="*/ 21622 w 149732"/>
              <a:gd name="connsiteY149" fmla="*/ 5497 h 88268"/>
              <a:gd name="connsiteX150" fmla="*/ 21241 w 149732"/>
              <a:gd name="connsiteY150" fmla="*/ 6163 h 88268"/>
              <a:gd name="connsiteX151" fmla="*/ 22003 w 149732"/>
              <a:gd name="connsiteY151" fmla="*/ 5878 h 88268"/>
              <a:gd name="connsiteX152" fmla="*/ 22288 w 149732"/>
              <a:gd name="connsiteY152" fmla="*/ 7687 h 88268"/>
              <a:gd name="connsiteX153" fmla="*/ 13430 w 149732"/>
              <a:gd name="connsiteY153" fmla="*/ 5878 h 88268"/>
              <a:gd name="connsiteX154" fmla="*/ 15335 w 149732"/>
              <a:gd name="connsiteY154" fmla="*/ 6640 h 88268"/>
              <a:gd name="connsiteX155" fmla="*/ 14764 w 149732"/>
              <a:gd name="connsiteY155" fmla="*/ 6925 h 88268"/>
              <a:gd name="connsiteX156" fmla="*/ 19240 w 149732"/>
              <a:gd name="connsiteY156" fmla="*/ 7783 h 88268"/>
              <a:gd name="connsiteX157" fmla="*/ 13145 w 149732"/>
              <a:gd name="connsiteY157" fmla="*/ 7497 h 88268"/>
              <a:gd name="connsiteX158" fmla="*/ 13716 w 149732"/>
              <a:gd name="connsiteY158" fmla="*/ 7211 h 88268"/>
              <a:gd name="connsiteX159" fmla="*/ 10954 w 149732"/>
              <a:gd name="connsiteY159" fmla="*/ 7783 h 88268"/>
              <a:gd name="connsiteX160" fmla="*/ 12573 w 149732"/>
              <a:gd name="connsiteY160" fmla="*/ 7878 h 88268"/>
              <a:gd name="connsiteX161" fmla="*/ 11239 w 149732"/>
              <a:gd name="connsiteY161" fmla="*/ 8545 h 88268"/>
              <a:gd name="connsiteX162" fmla="*/ 8287 w 149732"/>
              <a:gd name="connsiteY162" fmla="*/ 10164 h 88268"/>
              <a:gd name="connsiteX163" fmla="*/ 9049 w 149732"/>
              <a:gd name="connsiteY163" fmla="*/ 9116 h 88268"/>
              <a:gd name="connsiteX164" fmla="*/ 10668 w 149732"/>
              <a:gd name="connsiteY164" fmla="*/ 9592 h 88268"/>
              <a:gd name="connsiteX165" fmla="*/ 10192 w 149732"/>
              <a:gd name="connsiteY165" fmla="*/ 8830 h 88268"/>
              <a:gd name="connsiteX166" fmla="*/ 10573 w 149732"/>
              <a:gd name="connsiteY166" fmla="*/ 8545 h 88268"/>
              <a:gd name="connsiteX167" fmla="*/ 7525 w 149732"/>
              <a:gd name="connsiteY167" fmla="*/ 9116 h 88268"/>
              <a:gd name="connsiteX168" fmla="*/ 8001 w 149732"/>
              <a:gd name="connsiteY168" fmla="*/ 10926 h 88268"/>
              <a:gd name="connsiteX169" fmla="*/ 4953 w 149732"/>
              <a:gd name="connsiteY169" fmla="*/ 17784 h 88268"/>
              <a:gd name="connsiteX170" fmla="*/ 7811 w 149732"/>
              <a:gd name="connsiteY170" fmla="*/ 14069 h 88268"/>
              <a:gd name="connsiteX171" fmla="*/ 6001 w 149732"/>
              <a:gd name="connsiteY171" fmla="*/ 18260 h 88268"/>
              <a:gd name="connsiteX172" fmla="*/ 6287 w 149732"/>
              <a:gd name="connsiteY172" fmla="*/ 19022 h 88268"/>
              <a:gd name="connsiteX173" fmla="*/ 7239 w 149732"/>
              <a:gd name="connsiteY173" fmla="*/ 18736 h 88268"/>
              <a:gd name="connsiteX174" fmla="*/ 8001 w 149732"/>
              <a:gd name="connsiteY174" fmla="*/ 17403 h 88268"/>
              <a:gd name="connsiteX175" fmla="*/ 6667 w 149732"/>
              <a:gd name="connsiteY175" fmla="*/ 19784 h 88268"/>
              <a:gd name="connsiteX176" fmla="*/ 6953 w 149732"/>
              <a:gd name="connsiteY176" fmla="*/ 22261 h 88268"/>
              <a:gd name="connsiteX177" fmla="*/ 8382 w 149732"/>
              <a:gd name="connsiteY177" fmla="*/ 19498 h 88268"/>
              <a:gd name="connsiteX178" fmla="*/ 7906 w 149732"/>
              <a:gd name="connsiteY178" fmla="*/ 22261 h 88268"/>
              <a:gd name="connsiteX179" fmla="*/ 7048 w 149732"/>
              <a:gd name="connsiteY179" fmla="*/ 22261 h 88268"/>
              <a:gd name="connsiteX180" fmla="*/ 5810 w 149732"/>
              <a:gd name="connsiteY180" fmla="*/ 26071 h 88268"/>
              <a:gd name="connsiteX181" fmla="*/ 5524 w 149732"/>
              <a:gd name="connsiteY181" fmla="*/ 28166 h 88268"/>
              <a:gd name="connsiteX182" fmla="*/ 6191 w 149732"/>
              <a:gd name="connsiteY182" fmla="*/ 29214 h 88268"/>
              <a:gd name="connsiteX183" fmla="*/ 4763 w 149732"/>
              <a:gd name="connsiteY183" fmla="*/ 33405 h 88268"/>
              <a:gd name="connsiteX184" fmla="*/ 5429 w 149732"/>
              <a:gd name="connsiteY184" fmla="*/ 34167 h 88268"/>
              <a:gd name="connsiteX185" fmla="*/ 4763 w 149732"/>
              <a:gd name="connsiteY185" fmla="*/ 37310 h 88268"/>
              <a:gd name="connsiteX186" fmla="*/ 6001 w 149732"/>
              <a:gd name="connsiteY186" fmla="*/ 38072 h 88268"/>
              <a:gd name="connsiteX187" fmla="*/ 4858 w 149732"/>
              <a:gd name="connsiteY187" fmla="*/ 39787 h 88268"/>
              <a:gd name="connsiteX188" fmla="*/ 4381 w 149732"/>
              <a:gd name="connsiteY188" fmla="*/ 42549 h 88268"/>
              <a:gd name="connsiteX189" fmla="*/ 2953 w 149732"/>
              <a:gd name="connsiteY189" fmla="*/ 42454 h 88268"/>
              <a:gd name="connsiteX190" fmla="*/ 4000 w 149732"/>
              <a:gd name="connsiteY190" fmla="*/ 43216 h 88268"/>
              <a:gd name="connsiteX191" fmla="*/ 2857 w 149732"/>
              <a:gd name="connsiteY191" fmla="*/ 44549 h 88268"/>
              <a:gd name="connsiteX192" fmla="*/ 3715 w 149732"/>
              <a:gd name="connsiteY192" fmla="*/ 45978 h 88268"/>
              <a:gd name="connsiteX193" fmla="*/ 762 w 149732"/>
              <a:gd name="connsiteY193" fmla="*/ 54646 h 88268"/>
              <a:gd name="connsiteX194" fmla="*/ 0 w 149732"/>
              <a:gd name="connsiteY194" fmla="*/ 56455 h 88268"/>
              <a:gd name="connsiteX195" fmla="*/ 125349 w 149732"/>
              <a:gd name="connsiteY195" fmla="*/ 10640 h 88268"/>
              <a:gd name="connsiteX196" fmla="*/ 120110 w 149732"/>
              <a:gd name="connsiteY196" fmla="*/ 10259 h 88268"/>
              <a:gd name="connsiteX197" fmla="*/ 125349 w 149732"/>
              <a:gd name="connsiteY197" fmla="*/ 10640 h 88268"/>
              <a:gd name="connsiteX198" fmla="*/ 98012 w 149732"/>
              <a:gd name="connsiteY198" fmla="*/ 9783 h 88268"/>
              <a:gd name="connsiteX199" fmla="*/ 95345 w 149732"/>
              <a:gd name="connsiteY199" fmla="*/ 9402 h 88268"/>
              <a:gd name="connsiteX200" fmla="*/ 98012 w 149732"/>
              <a:gd name="connsiteY200" fmla="*/ 9783 h 88268"/>
              <a:gd name="connsiteX201" fmla="*/ 93059 w 149732"/>
              <a:gd name="connsiteY201" fmla="*/ 9688 h 88268"/>
              <a:gd name="connsiteX202" fmla="*/ 91059 w 149732"/>
              <a:gd name="connsiteY202" fmla="*/ 8926 h 88268"/>
              <a:gd name="connsiteX203" fmla="*/ 93059 w 149732"/>
              <a:gd name="connsiteY203" fmla="*/ 9688 h 88268"/>
              <a:gd name="connsiteX204" fmla="*/ 67056 w 149732"/>
              <a:gd name="connsiteY204" fmla="*/ 83506 h 88268"/>
              <a:gd name="connsiteX205" fmla="*/ 64865 w 149732"/>
              <a:gd name="connsiteY205" fmla="*/ 82744 h 88268"/>
              <a:gd name="connsiteX206" fmla="*/ 67056 w 149732"/>
              <a:gd name="connsiteY206" fmla="*/ 83506 h 88268"/>
              <a:gd name="connsiteX207" fmla="*/ 61913 w 149732"/>
              <a:gd name="connsiteY207" fmla="*/ 83792 h 88268"/>
              <a:gd name="connsiteX208" fmla="*/ 69152 w 149732"/>
              <a:gd name="connsiteY208" fmla="*/ 83983 h 88268"/>
              <a:gd name="connsiteX209" fmla="*/ 68199 w 149732"/>
              <a:gd name="connsiteY209" fmla="*/ 83602 h 88268"/>
              <a:gd name="connsiteX210" fmla="*/ 73723 w 149732"/>
              <a:gd name="connsiteY210" fmla="*/ 85126 h 88268"/>
              <a:gd name="connsiteX211" fmla="*/ 64103 w 149732"/>
              <a:gd name="connsiteY211" fmla="*/ 84173 h 88268"/>
              <a:gd name="connsiteX212" fmla="*/ 62579 w 149732"/>
              <a:gd name="connsiteY212" fmla="*/ 84173 h 88268"/>
              <a:gd name="connsiteX213" fmla="*/ 61913 w 149732"/>
              <a:gd name="connsiteY213" fmla="*/ 83792 h 88268"/>
              <a:gd name="connsiteX214" fmla="*/ 60674 w 149732"/>
              <a:gd name="connsiteY214" fmla="*/ 82363 h 88268"/>
              <a:gd name="connsiteX215" fmla="*/ 58674 w 149732"/>
              <a:gd name="connsiteY215" fmla="*/ 82268 h 88268"/>
              <a:gd name="connsiteX216" fmla="*/ 60674 w 149732"/>
              <a:gd name="connsiteY216" fmla="*/ 82363 h 88268"/>
              <a:gd name="connsiteX217" fmla="*/ 55150 w 149732"/>
              <a:gd name="connsiteY217" fmla="*/ 8545 h 88268"/>
              <a:gd name="connsiteX218" fmla="*/ 52673 w 149732"/>
              <a:gd name="connsiteY218" fmla="*/ 7783 h 88268"/>
              <a:gd name="connsiteX219" fmla="*/ 55150 w 149732"/>
              <a:gd name="connsiteY219" fmla="*/ 8545 h 88268"/>
              <a:gd name="connsiteX220" fmla="*/ 50197 w 149732"/>
              <a:gd name="connsiteY220" fmla="*/ 7687 h 88268"/>
              <a:gd name="connsiteX221" fmla="*/ 47530 w 149732"/>
              <a:gd name="connsiteY221" fmla="*/ 7211 h 88268"/>
              <a:gd name="connsiteX222" fmla="*/ 50197 w 149732"/>
              <a:gd name="connsiteY222" fmla="*/ 7687 h 88268"/>
              <a:gd name="connsiteX223" fmla="*/ 29528 w 149732"/>
              <a:gd name="connsiteY223" fmla="*/ 7687 h 88268"/>
              <a:gd name="connsiteX224" fmla="*/ 31528 w 149732"/>
              <a:gd name="connsiteY224" fmla="*/ 7783 h 88268"/>
              <a:gd name="connsiteX225" fmla="*/ 28289 w 149732"/>
              <a:gd name="connsiteY225" fmla="*/ 8354 h 88268"/>
              <a:gd name="connsiteX226" fmla="*/ 27241 w 149732"/>
              <a:gd name="connsiteY226" fmla="*/ 7973 h 88268"/>
              <a:gd name="connsiteX227" fmla="*/ 28004 w 149732"/>
              <a:gd name="connsiteY227" fmla="*/ 7306 h 88268"/>
              <a:gd name="connsiteX228" fmla="*/ 25717 w 149732"/>
              <a:gd name="connsiteY228" fmla="*/ 6163 h 88268"/>
              <a:gd name="connsiteX229" fmla="*/ 29528 w 149732"/>
              <a:gd name="connsiteY229" fmla="*/ 7687 h 88268"/>
              <a:gd name="connsiteX230" fmla="*/ 7144 w 149732"/>
              <a:gd name="connsiteY230" fmla="*/ 13783 h 88268"/>
              <a:gd name="connsiteX231" fmla="*/ 10192 w 149732"/>
              <a:gd name="connsiteY231" fmla="*/ 11116 h 88268"/>
              <a:gd name="connsiteX232" fmla="*/ 7144 w 149732"/>
              <a:gd name="connsiteY232" fmla="*/ 13783 h 88268"/>
              <a:gd name="connsiteX233" fmla="*/ 7811 w 149732"/>
              <a:gd name="connsiteY233" fmla="*/ 15593 h 88268"/>
              <a:gd name="connsiteX234" fmla="*/ 8763 w 149732"/>
              <a:gd name="connsiteY234" fmla="*/ 14545 h 88268"/>
              <a:gd name="connsiteX235" fmla="*/ 8572 w 149732"/>
              <a:gd name="connsiteY235" fmla="*/ 14926 h 88268"/>
              <a:gd name="connsiteX236" fmla="*/ 8954 w 149732"/>
              <a:gd name="connsiteY236" fmla="*/ 15307 h 88268"/>
              <a:gd name="connsiteX237" fmla="*/ 7811 w 149732"/>
              <a:gd name="connsiteY237" fmla="*/ 15593 h 88268"/>
              <a:gd name="connsiteX238" fmla="*/ 4286 w 149732"/>
              <a:gd name="connsiteY238" fmla="*/ 54169 h 88268"/>
              <a:gd name="connsiteX239" fmla="*/ 4096 w 149732"/>
              <a:gd name="connsiteY239" fmla="*/ 54836 h 88268"/>
              <a:gd name="connsiteX240" fmla="*/ 3143 w 149732"/>
              <a:gd name="connsiteY240" fmla="*/ 54836 h 88268"/>
              <a:gd name="connsiteX241" fmla="*/ 4286 w 149732"/>
              <a:gd name="connsiteY241" fmla="*/ 54169 h 88268"/>
              <a:gd name="connsiteX242" fmla="*/ 3429 w 149732"/>
              <a:gd name="connsiteY242" fmla="*/ 56646 h 88268"/>
              <a:gd name="connsiteX243" fmla="*/ 2572 w 149732"/>
              <a:gd name="connsiteY243" fmla="*/ 55217 h 88268"/>
              <a:gd name="connsiteX244" fmla="*/ 3429 w 149732"/>
              <a:gd name="connsiteY244" fmla="*/ 56646 h 88268"/>
              <a:gd name="connsiteX245" fmla="*/ 2667 w 149732"/>
              <a:gd name="connsiteY245" fmla="*/ 57313 h 88268"/>
              <a:gd name="connsiteX246" fmla="*/ 2953 w 149732"/>
              <a:gd name="connsiteY246" fmla="*/ 58741 h 88268"/>
              <a:gd name="connsiteX247" fmla="*/ 2572 w 149732"/>
              <a:gd name="connsiteY247" fmla="*/ 59408 h 88268"/>
              <a:gd name="connsiteX248" fmla="*/ 2667 w 149732"/>
              <a:gd name="connsiteY248" fmla="*/ 57313 h 8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9732" h="88268">
                <a:moveTo>
                  <a:pt x="0" y="56455"/>
                </a:moveTo>
                <a:cubicBezTo>
                  <a:pt x="286" y="55979"/>
                  <a:pt x="1048" y="55979"/>
                  <a:pt x="1238" y="56551"/>
                </a:cubicBezTo>
                <a:cubicBezTo>
                  <a:pt x="1143" y="57408"/>
                  <a:pt x="857" y="57884"/>
                  <a:pt x="476" y="57884"/>
                </a:cubicBezTo>
                <a:cubicBezTo>
                  <a:pt x="667" y="58932"/>
                  <a:pt x="1143" y="57694"/>
                  <a:pt x="1429" y="57598"/>
                </a:cubicBezTo>
                <a:cubicBezTo>
                  <a:pt x="2000" y="58170"/>
                  <a:pt x="2000" y="58932"/>
                  <a:pt x="2096" y="59694"/>
                </a:cubicBezTo>
                <a:cubicBezTo>
                  <a:pt x="3429" y="59789"/>
                  <a:pt x="4477" y="59980"/>
                  <a:pt x="4953" y="62266"/>
                </a:cubicBezTo>
                <a:cubicBezTo>
                  <a:pt x="4953" y="63218"/>
                  <a:pt x="4477" y="63218"/>
                  <a:pt x="4000" y="63313"/>
                </a:cubicBezTo>
                <a:cubicBezTo>
                  <a:pt x="3810" y="63218"/>
                  <a:pt x="3810" y="62647"/>
                  <a:pt x="4000" y="62647"/>
                </a:cubicBezTo>
                <a:cubicBezTo>
                  <a:pt x="3810" y="61980"/>
                  <a:pt x="2667" y="64171"/>
                  <a:pt x="3143" y="65028"/>
                </a:cubicBezTo>
                <a:cubicBezTo>
                  <a:pt x="2477" y="64742"/>
                  <a:pt x="2381" y="65790"/>
                  <a:pt x="1810" y="65695"/>
                </a:cubicBezTo>
                <a:cubicBezTo>
                  <a:pt x="1714" y="67314"/>
                  <a:pt x="2286" y="65028"/>
                  <a:pt x="2953" y="65790"/>
                </a:cubicBezTo>
                <a:cubicBezTo>
                  <a:pt x="1905" y="66361"/>
                  <a:pt x="3048" y="66838"/>
                  <a:pt x="3429" y="67600"/>
                </a:cubicBezTo>
                <a:cubicBezTo>
                  <a:pt x="3334" y="68457"/>
                  <a:pt x="2667" y="68743"/>
                  <a:pt x="3143" y="69695"/>
                </a:cubicBezTo>
                <a:cubicBezTo>
                  <a:pt x="2857" y="70552"/>
                  <a:pt x="2381" y="68838"/>
                  <a:pt x="2381" y="70362"/>
                </a:cubicBezTo>
                <a:cubicBezTo>
                  <a:pt x="3620" y="71219"/>
                  <a:pt x="4286" y="69790"/>
                  <a:pt x="5334" y="70457"/>
                </a:cubicBezTo>
                <a:cubicBezTo>
                  <a:pt x="5048" y="71314"/>
                  <a:pt x="4667" y="71505"/>
                  <a:pt x="5524" y="71124"/>
                </a:cubicBezTo>
                <a:cubicBezTo>
                  <a:pt x="5620" y="71410"/>
                  <a:pt x="5810" y="72743"/>
                  <a:pt x="5239" y="72838"/>
                </a:cubicBezTo>
                <a:cubicBezTo>
                  <a:pt x="5334" y="73315"/>
                  <a:pt x="5620" y="73505"/>
                  <a:pt x="5905" y="73600"/>
                </a:cubicBezTo>
                <a:cubicBezTo>
                  <a:pt x="5715" y="74267"/>
                  <a:pt x="5048" y="74077"/>
                  <a:pt x="5048" y="75315"/>
                </a:cubicBezTo>
                <a:cubicBezTo>
                  <a:pt x="6572" y="75886"/>
                  <a:pt x="6667" y="73315"/>
                  <a:pt x="8287" y="74077"/>
                </a:cubicBezTo>
                <a:cubicBezTo>
                  <a:pt x="8382" y="73315"/>
                  <a:pt x="7811" y="73696"/>
                  <a:pt x="7811" y="73029"/>
                </a:cubicBezTo>
                <a:cubicBezTo>
                  <a:pt x="10001" y="73981"/>
                  <a:pt x="10763" y="77220"/>
                  <a:pt x="13145" y="77887"/>
                </a:cubicBezTo>
                <a:cubicBezTo>
                  <a:pt x="12954" y="76172"/>
                  <a:pt x="14954" y="77601"/>
                  <a:pt x="14573" y="79411"/>
                </a:cubicBezTo>
                <a:cubicBezTo>
                  <a:pt x="17240" y="78839"/>
                  <a:pt x="16478" y="78363"/>
                  <a:pt x="19336" y="79601"/>
                </a:cubicBezTo>
                <a:cubicBezTo>
                  <a:pt x="18955" y="80554"/>
                  <a:pt x="18383" y="81030"/>
                  <a:pt x="17431" y="80935"/>
                </a:cubicBezTo>
                <a:cubicBezTo>
                  <a:pt x="17907" y="83125"/>
                  <a:pt x="19526" y="82078"/>
                  <a:pt x="20860" y="82173"/>
                </a:cubicBezTo>
                <a:cubicBezTo>
                  <a:pt x="20288" y="81411"/>
                  <a:pt x="20764" y="81411"/>
                  <a:pt x="21431" y="81506"/>
                </a:cubicBezTo>
                <a:cubicBezTo>
                  <a:pt x="21431" y="81887"/>
                  <a:pt x="21241" y="81792"/>
                  <a:pt x="21050" y="81887"/>
                </a:cubicBezTo>
                <a:cubicBezTo>
                  <a:pt x="25432" y="82935"/>
                  <a:pt x="30575" y="81697"/>
                  <a:pt x="35623" y="82078"/>
                </a:cubicBezTo>
                <a:cubicBezTo>
                  <a:pt x="35719" y="81506"/>
                  <a:pt x="35433" y="81506"/>
                  <a:pt x="35433" y="81030"/>
                </a:cubicBezTo>
                <a:cubicBezTo>
                  <a:pt x="37624" y="80458"/>
                  <a:pt x="39053" y="82078"/>
                  <a:pt x="36100" y="81792"/>
                </a:cubicBezTo>
                <a:cubicBezTo>
                  <a:pt x="36195" y="82363"/>
                  <a:pt x="38100" y="82459"/>
                  <a:pt x="38862" y="82935"/>
                </a:cubicBezTo>
                <a:cubicBezTo>
                  <a:pt x="38290" y="82363"/>
                  <a:pt x="38957" y="81792"/>
                  <a:pt x="39243" y="81220"/>
                </a:cubicBezTo>
                <a:cubicBezTo>
                  <a:pt x="39719" y="82935"/>
                  <a:pt x="40577" y="81887"/>
                  <a:pt x="41815" y="81982"/>
                </a:cubicBezTo>
                <a:cubicBezTo>
                  <a:pt x="41529" y="80839"/>
                  <a:pt x="41148" y="81982"/>
                  <a:pt x="40767" y="81220"/>
                </a:cubicBezTo>
                <a:cubicBezTo>
                  <a:pt x="41148" y="80363"/>
                  <a:pt x="42196" y="81030"/>
                  <a:pt x="42577" y="81316"/>
                </a:cubicBezTo>
                <a:cubicBezTo>
                  <a:pt x="42577" y="81697"/>
                  <a:pt x="42196" y="81601"/>
                  <a:pt x="42005" y="81697"/>
                </a:cubicBezTo>
                <a:cubicBezTo>
                  <a:pt x="42005" y="82459"/>
                  <a:pt x="42767" y="81887"/>
                  <a:pt x="43148" y="82078"/>
                </a:cubicBezTo>
                <a:cubicBezTo>
                  <a:pt x="43148" y="81792"/>
                  <a:pt x="42958" y="81697"/>
                  <a:pt x="42958" y="81411"/>
                </a:cubicBezTo>
                <a:cubicBezTo>
                  <a:pt x="45053" y="81411"/>
                  <a:pt x="45815" y="81792"/>
                  <a:pt x="47530" y="81887"/>
                </a:cubicBezTo>
                <a:cubicBezTo>
                  <a:pt x="47815" y="82078"/>
                  <a:pt x="47434" y="82363"/>
                  <a:pt x="47530" y="82935"/>
                </a:cubicBezTo>
                <a:cubicBezTo>
                  <a:pt x="48387" y="81982"/>
                  <a:pt x="48387" y="83697"/>
                  <a:pt x="49339" y="83030"/>
                </a:cubicBezTo>
                <a:cubicBezTo>
                  <a:pt x="49149" y="81982"/>
                  <a:pt x="48768" y="82554"/>
                  <a:pt x="47911" y="82268"/>
                </a:cubicBezTo>
                <a:cubicBezTo>
                  <a:pt x="49244" y="81792"/>
                  <a:pt x="51149" y="81316"/>
                  <a:pt x="52197" y="82363"/>
                </a:cubicBezTo>
                <a:cubicBezTo>
                  <a:pt x="51911" y="83125"/>
                  <a:pt x="50863" y="82459"/>
                  <a:pt x="50482" y="83030"/>
                </a:cubicBezTo>
                <a:cubicBezTo>
                  <a:pt x="51149" y="84078"/>
                  <a:pt x="52769" y="83506"/>
                  <a:pt x="53816" y="83506"/>
                </a:cubicBezTo>
                <a:cubicBezTo>
                  <a:pt x="53054" y="81601"/>
                  <a:pt x="54864" y="84268"/>
                  <a:pt x="54959" y="82840"/>
                </a:cubicBezTo>
                <a:cubicBezTo>
                  <a:pt x="55340" y="83030"/>
                  <a:pt x="54673" y="83411"/>
                  <a:pt x="55150" y="83887"/>
                </a:cubicBezTo>
                <a:cubicBezTo>
                  <a:pt x="56674" y="83697"/>
                  <a:pt x="57531" y="84554"/>
                  <a:pt x="59055" y="84364"/>
                </a:cubicBezTo>
                <a:cubicBezTo>
                  <a:pt x="58674" y="83316"/>
                  <a:pt x="58198" y="84364"/>
                  <a:pt x="57817" y="83602"/>
                </a:cubicBezTo>
                <a:cubicBezTo>
                  <a:pt x="58769" y="82649"/>
                  <a:pt x="59341" y="84459"/>
                  <a:pt x="60960" y="84078"/>
                </a:cubicBezTo>
                <a:cubicBezTo>
                  <a:pt x="60388" y="84935"/>
                  <a:pt x="59722" y="83983"/>
                  <a:pt x="59436" y="85126"/>
                </a:cubicBezTo>
                <a:cubicBezTo>
                  <a:pt x="59627" y="85602"/>
                  <a:pt x="60007" y="85792"/>
                  <a:pt x="60484" y="85888"/>
                </a:cubicBezTo>
                <a:cubicBezTo>
                  <a:pt x="60388" y="85602"/>
                  <a:pt x="60293" y="85316"/>
                  <a:pt x="60293" y="84840"/>
                </a:cubicBezTo>
                <a:cubicBezTo>
                  <a:pt x="66104" y="85507"/>
                  <a:pt x="68675" y="86269"/>
                  <a:pt x="74486" y="86935"/>
                </a:cubicBezTo>
                <a:cubicBezTo>
                  <a:pt x="74486" y="86554"/>
                  <a:pt x="74295" y="86650"/>
                  <a:pt x="74104" y="86554"/>
                </a:cubicBezTo>
                <a:cubicBezTo>
                  <a:pt x="79343" y="83506"/>
                  <a:pt x="85154" y="87316"/>
                  <a:pt x="90964" y="86840"/>
                </a:cubicBezTo>
                <a:cubicBezTo>
                  <a:pt x="90773" y="87316"/>
                  <a:pt x="90488" y="87602"/>
                  <a:pt x="90011" y="87507"/>
                </a:cubicBezTo>
                <a:cubicBezTo>
                  <a:pt x="91154" y="88745"/>
                  <a:pt x="92393" y="87031"/>
                  <a:pt x="93536" y="87221"/>
                </a:cubicBezTo>
                <a:cubicBezTo>
                  <a:pt x="92583" y="89031"/>
                  <a:pt x="94392" y="85983"/>
                  <a:pt x="93726" y="88269"/>
                </a:cubicBezTo>
                <a:lnTo>
                  <a:pt x="96298" y="88269"/>
                </a:lnTo>
                <a:cubicBezTo>
                  <a:pt x="96107" y="87793"/>
                  <a:pt x="95821" y="87507"/>
                  <a:pt x="95345" y="87602"/>
                </a:cubicBezTo>
                <a:cubicBezTo>
                  <a:pt x="102298" y="86935"/>
                  <a:pt x="110680" y="88269"/>
                  <a:pt x="116681" y="87031"/>
                </a:cubicBezTo>
                <a:cubicBezTo>
                  <a:pt x="116681" y="87412"/>
                  <a:pt x="116491" y="87316"/>
                  <a:pt x="116300" y="87412"/>
                </a:cubicBezTo>
                <a:cubicBezTo>
                  <a:pt x="120301" y="88174"/>
                  <a:pt x="128016" y="83221"/>
                  <a:pt x="132016" y="83887"/>
                </a:cubicBezTo>
                <a:cubicBezTo>
                  <a:pt x="132588" y="83983"/>
                  <a:pt x="132683" y="85316"/>
                  <a:pt x="133159" y="84935"/>
                </a:cubicBezTo>
                <a:cubicBezTo>
                  <a:pt x="133159" y="85316"/>
                  <a:pt x="133159" y="85602"/>
                  <a:pt x="132969" y="85602"/>
                </a:cubicBezTo>
                <a:cubicBezTo>
                  <a:pt x="133350" y="86650"/>
                  <a:pt x="133635" y="83221"/>
                  <a:pt x="134493" y="84935"/>
                </a:cubicBezTo>
                <a:cubicBezTo>
                  <a:pt x="134779" y="84173"/>
                  <a:pt x="133159" y="83983"/>
                  <a:pt x="132683" y="83506"/>
                </a:cubicBezTo>
                <a:cubicBezTo>
                  <a:pt x="135255" y="81601"/>
                  <a:pt x="138208" y="81220"/>
                  <a:pt x="140970" y="82078"/>
                </a:cubicBezTo>
                <a:cubicBezTo>
                  <a:pt x="139922" y="80649"/>
                  <a:pt x="142208" y="81030"/>
                  <a:pt x="142970" y="81030"/>
                </a:cubicBezTo>
                <a:cubicBezTo>
                  <a:pt x="143160" y="80458"/>
                  <a:pt x="141351" y="80839"/>
                  <a:pt x="141161" y="79982"/>
                </a:cubicBezTo>
                <a:cubicBezTo>
                  <a:pt x="141732" y="78839"/>
                  <a:pt x="144399" y="78839"/>
                  <a:pt x="145066" y="79982"/>
                </a:cubicBezTo>
                <a:cubicBezTo>
                  <a:pt x="145256" y="79887"/>
                  <a:pt x="145161" y="79601"/>
                  <a:pt x="145066" y="79601"/>
                </a:cubicBezTo>
                <a:cubicBezTo>
                  <a:pt x="145066" y="79220"/>
                  <a:pt x="145256" y="79315"/>
                  <a:pt x="145447" y="79220"/>
                </a:cubicBezTo>
                <a:cubicBezTo>
                  <a:pt x="145447" y="78458"/>
                  <a:pt x="144780" y="79030"/>
                  <a:pt x="144494" y="78839"/>
                </a:cubicBezTo>
                <a:cubicBezTo>
                  <a:pt x="144494" y="78077"/>
                  <a:pt x="145161" y="78649"/>
                  <a:pt x="145447" y="78458"/>
                </a:cubicBezTo>
                <a:cubicBezTo>
                  <a:pt x="144494" y="77410"/>
                  <a:pt x="145923" y="76839"/>
                  <a:pt x="146685" y="77029"/>
                </a:cubicBezTo>
                <a:cubicBezTo>
                  <a:pt x="146875" y="77029"/>
                  <a:pt x="144685" y="75410"/>
                  <a:pt x="145923" y="74553"/>
                </a:cubicBezTo>
                <a:cubicBezTo>
                  <a:pt x="145352" y="73981"/>
                  <a:pt x="144780" y="73410"/>
                  <a:pt x="144589" y="72076"/>
                </a:cubicBezTo>
                <a:cubicBezTo>
                  <a:pt x="144780" y="70552"/>
                  <a:pt x="145542" y="70171"/>
                  <a:pt x="145256" y="67885"/>
                </a:cubicBezTo>
                <a:cubicBezTo>
                  <a:pt x="145637" y="67409"/>
                  <a:pt x="146780" y="68457"/>
                  <a:pt x="147638" y="68171"/>
                </a:cubicBezTo>
                <a:cubicBezTo>
                  <a:pt x="147447" y="67600"/>
                  <a:pt x="146971" y="67504"/>
                  <a:pt x="146685" y="67123"/>
                </a:cubicBezTo>
                <a:cubicBezTo>
                  <a:pt x="147161" y="65790"/>
                  <a:pt x="148114" y="64837"/>
                  <a:pt x="147351" y="63218"/>
                </a:cubicBezTo>
                <a:cubicBezTo>
                  <a:pt x="147351" y="62837"/>
                  <a:pt x="147733" y="62932"/>
                  <a:pt x="147733" y="62551"/>
                </a:cubicBezTo>
                <a:cubicBezTo>
                  <a:pt x="148209" y="62266"/>
                  <a:pt x="148114" y="63313"/>
                  <a:pt x="148304" y="63599"/>
                </a:cubicBezTo>
                <a:cubicBezTo>
                  <a:pt x="148685" y="62647"/>
                  <a:pt x="147828" y="61027"/>
                  <a:pt x="146780" y="61504"/>
                </a:cubicBezTo>
                <a:cubicBezTo>
                  <a:pt x="146875" y="60265"/>
                  <a:pt x="147542" y="59980"/>
                  <a:pt x="148400" y="60075"/>
                </a:cubicBezTo>
                <a:cubicBezTo>
                  <a:pt x="148971" y="59503"/>
                  <a:pt x="147638" y="59789"/>
                  <a:pt x="147257" y="59694"/>
                </a:cubicBezTo>
                <a:cubicBezTo>
                  <a:pt x="147542" y="59027"/>
                  <a:pt x="148400" y="59503"/>
                  <a:pt x="148685" y="58932"/>
                </a:cubicBezTo>
                <a:cubicBezTo>
                  <a:pt x="148590" y="58170"/>
                  <a:pt x="147828" y="58837"/>
                  <a:pt x="147447" y="58551"/>
                </a:cubicBezTo>
                <a:cubicBezTo>
                  <a:pt x="147161" y="57979"/>
                  <a:pt x="146495" y="56836"/>
                  <a:pt x="147447" y="56836"/>
                </a:cubicBezTo>
                <a:cubicBezTo>
                  <a:pt x="147447" y="56170"/>
                  <a:pt x="146875" y="56551"/>
                  <a:pt x="146875" y="55789"/>
                </a:cubicBezTo>
                <a:cubicBezTo>
                  <a:pt x="147638" y="55217"/>
                  <a:pt x="146304" y="54741"/>
                  <a:pt x="147447" y="54741"/>
                </a:cubicBezTo>
                <a:cubicBezTo>
                  <a:pt x="147351" y="54265"/>
                  <a:pt x="146971" y="54455"/>
                  <a:pt x="146685" y="54360"/>
                </a:cubicBezTo>
                <a:cubicBezTo>
                  <a:pt x="146399" y="52074"/>
                  <a:pt x="147733" y="52836"/>
                  <a:pt x="148304" y="52264"/>
                </a:cubicBezTo>
                <a:cubicBezTo>
                  <a:pt x="148114" y="51502"/>
                  <a:pt x="147257" y="52169"/>
                  <a:pt x="146875" y="51883"/>
                </a:cubicBezTo>
                <a:cubicBezTo>
                  <a:pt x="146209" y="51407"/>
                  <a:pt x="146875" y="50455"/>
                  <a:pt x="146304" y="49788"/>
                </a:cubicBezTo>
                <a:cubicBezTo>
                  <a:pt x="146399" y="49026"/>
                  <a:pt x="146590" y="50169"/>
                  <a:pt x="146875" y="49407"/>
                </a:cubicBezTo>
                <a:cubicBezTo>
                  <a:pt x="146685" y="48931"/>
                  <a:pt x="146590" y="48359"/>
                  <a:pt x="146304" y="47978"/>
                </a:cubicBezTo>
                <a:cubicBezTo>
                  <a:pt x="146875" y="46835"/>
                  <a:pt x="148685" y="47121"/>
                  <a:pt x="146495" y="46930"/>
                </a:cubicBezTo>
                <a:cubicBezTo>
                  <a:pt x="146875" y="46073"/>
                  <a:pt x="147733" y="46359"/>
                  <a:pt x="148304" y="45883"/>
                </a:cubicBezTo>
                <a:cubicBezTo>
                  <a:pt x="147828" y="45121"/>
                  <a:pt x="146590" y="46168"/>
                  <a:pt x="145923" y="46264"/>
                </a:cubicBezTo>
                <a:cubicBezTo>
                  <a:pt x="145161" y="45597"/>
                  <a:pt x="145447" y="44549"/>
                  <a:pt x="145161" y="42739"/>
                </a:cubicBezTo>
                <a:cubicBezTo>
                  <a:pt x="145637" y="41882"/>
                  <a:pt x="146875" y="42549"/>
                  <a:pt x="147161" y="43120"/>
                </a:cubicBezTo>
                <a:lnTo>
                  <a:pt x="147161" y="44835"/>
                </a:lnTo>
                <a:cubicBezTo>
                  <a:pt x="147638" y="44454"/>
                  <a:pt x="147447" y="43311"/>
                  <a:pt x="147161" y="42739"/>
                </a:cubicBezTo>
                <a:cubicBezTo>
                  <a:pt x="147161" y="41977"/>
                  <a:pt x="147923" y="42644"/>
                  <a:pt x="148018" y="42073"/>
                </a:cubicBezTo>
                <a:cubicBezTo>
                  <a:pt x="147161" y="43406"/>
                  <a:pt x="145637" y="37024"/>
                  <a:pt x="146495" y="34738"/>
                </a:cubicBezTo>
                <a:cubicBezTo>
                  <a:pt x="146780" y="34072"/>
                  <a:pt x="147638" y="35215"/>
                  <a:pt x="147923" y="34357"/>
                </a:cubicBezTo>
                <a:cubicBezTo>
                  <a:pt x="148018" y="34072"/>
                  <a:pt x="146780" y="33691"/>
                  <a:pt x="146495" y="33976"/>
                </a:cubicBezTo>
                <a:cubicBezTo>
                  <a:pt x="146399" y="31786"/>
                  <a:pt x="147351" y="31595"/>
                  <a:pt x="148304" y="31500"/>
                </a:cubicBezTo>
                <a:cubicBezTo>
                  <a:pt x="148304" y="30738"/>
                  <a:pt x="147828" y="30738"/>
                  <a:pt x="147351" y="30833"/>
                </a:cubicBezTo>
                <a:cubicBezTo>
                  <a:pt x="147351" y="28833"/>
                  <a:pt x="148876" y="29690"/>
                  <a:pt x="149733" y="29023"/>
                </a:cubicBezTo>
                <a:cubicBezTo>
                  <a:pt x="148590" y="28928"/>
                  <a:pt x="146399" y="28928"/>
                  <a:pt x="146495" y="26261"/>
                </a:cubicBezTo>
                <a:cubicBezTo>
                  <a:pt x="146875" y="25975"/>
                  <a:pt x="146304" y="25690"/>
                  <a:pt x="146304" y="26261"/>
                </a:cubicBezTo>
                <a:cubicBezTo>
                  <a:pt x="145256" y="25880"/>
                  <a:pt x="145542" y="23880"/>
                  <a:pt x="144970" y="23118"/>
                </a:cubicBezTo>
                <a:cubicBezTo>
                  <a:pt x="145923" y="18641"/>
                  <a:pt x="144209" y="17212"/>
                  <a:pt x="142970" y="14641"/>
                </a:cubicBezTo>
                <a:cubicBezTo>
                  <a:pt x="143351" y="13212"/>
                  <a:pt x="144304" y="13021"/>
                  <a:pt x="144970" y="12164"/>
                </a:cubicBezTo>
                <a:cubicBezTo>
                  <a:pt x="143446" y="9307"/>
                  <a:pt x="140303" y="13021"/>
                  <a:pt x="138684" y="9783"/>
                </a:cubicBezTo>
                <a:cubicBezTo>
                  <a:pt x="135541" y="10450"/>
                  <a:pt x="131350" y="10354"/>
                  <a:pt x="128778" y="8735"/>
                </a:cubicBezTo>
                <a:cubicBezTo>
                  <a:pt x="128778" y="8354"/>
                  <a:pt x="128873" y="8354"/>
                  <a:pt x="129064" y="8354"/>
                </a:cubicBezTo>
                <a:cubicBezTo>
                  <a:pt x="123254" y="7878"/>
                  <a:pt x="116586" y="10450"/>
                  <a:pt x="109918" y="9688"/>
                </a:cubicBezTo>
                <a:cubicBezTo>
                  <a:pt x="108585" y="9688"/>
                  <a:pt x="110776" y="10259"/>
                  <a:pt x="110776" y="10069"/>
                </a:cubicBezTo>
                <a:cubicBezTo>
                  <a:pt x="110776" y="11212"/>
                  <a:pt x="108585" y="9973"/>
                  <a:pt x="108966" y="10069"/>
                </a:cubicBezTo>
                <a:cubicBezTo>
                  <a:pt x="107061" y="9688"/>
                  <a:pt x="102775" y="9497"/>
                  <a:pt x="101441" y="9688"/>
                </a:cubicBezTo>
                <a:cubicBezTo>
                  <a:pt x="101346" y="8926"/>
                  <a:pt x="101727" y="9021"/>
                  <a:pt x="102013" y="9021"/>
                </a:cubicBezTo>
                <a:cubicBezTo>
                  <a:pt x="95059" y="7497"/>
                  <a:pt x="84201" y="8830"/>
                  <a:pt x="78200" y="6259"/>
                </a:cubicBezTo>
                <a:lnTo>
                  <a:pt x="78200" y="6925"/>
                </a:lnTo>
                <a:cubicBezTo>
                  <a:pt x="76867" y="5401"/>
                  <a:pt x="75057" y="6259"/>
                  <a:pt x="73723" y="6163"/>
                </a:cubicBezTo>
                <a:cubicBezTo>
                  <a:pt x="76105" y="7783"/>
                  <a:pt x="80867" y="7306"/>
                  <a:pt x="84106" y="8449"/>
                </a:cubicBezTo>
                <a:cubicBezTo>
                  <a:pt x="81343" y="9116"/>
                  <a:pt x="77724" y="8735"/>
                  <a:pt x="75629" y="9021"/>
                </a:cubicBezTo>
                <a:cubicBezTo>
                  <a:pt x="77438" y="9592"/>
                  <a:pt x="79438" y="9783"/>
                  <a:pt x="81534" y="9878"/>
                </a:cubicBezTo>
                <a:cubicBezTo>
                  <a:pt x="78772" y="11307"/>
                  <a:pt x="75533" y="9878"/>
                  <a:pt x="72200" y="10069"/>
                </a:cubicBezTo>
                <a:cubicBezTo>
                  <a:pt x="72866" y="9307"/>
                  <a:pt x="74295" y="9973"/>
                  <a:pt x="75248" y="9783"/>
                </a:cubicBezTo>
                <a:cubicBezTo>
                  <a:pt x="74486" y="7878"/>
                  <a:pt x="73247" y="8640"/>
                  <a:pt x="72390" y="8640"/>
                </a:cubicBezTo>
                <a:cubicBezTo>
                  <a:pt x="64103" y="9116"/>
                  <a:pt x="56007" y="7592"/>
                  <a:pt x="48006" y="6925"/>
                </a:cubicBezTo>
                <a:cubicBezTo>
                  <a:pt x="47434" y="6925"/>
                  <a:pt x="46958" y="6354"/>
                  <a:pt x="46387" y="6163"/>
                </a:cubicBezTo>
                <a:cubicBezTo>
                  <a:pt x="39719" y="4258"/>
                  <a:pt x="32480" y="6163"/>
                  <a:pt x="25908" y="5782"/>
                </a:cubicBezTo>
                <a:cubicBezTo>
                  <a:pt x="25908" y="5401"/>
                  <a:pt x="26098" y="5497"/>
                  <a:pt x="26289" y="5401"/>
                </a:cubicBezTo>
                <a:cubicBezTo>
                  <a:pt x="24670" y="4830"/>
                  <a:pt x="22098" y="5592"/>
                  <a:pt x="20574" y="4068"/>
                </a:cubicBezTo>
                <a:cubicBezTo>
                  <a:pt x="20764" y="2925"/>
                  <a:pt x="22098" y="5401"/>
                  <a:pt x="22193" y="3401"/>
                </a:cubicBezTo>
                <a:cubicBezTo>
                  <a:pt x="21622" y="3782"/>
                  <a:pt x="20383" y="3020"/>
                  <a:pt x="19336" y="3306"/>
                </a:cubicBezTo>
                <a:cubicBezTo>
                  <a:pt x="19336" y="1877"/>
                  <a:pt x="19717" y="3115"/>
                  <a:pt x="20098" y="3020"/>
                </a:cubicBezTo>
                <a:cubicBezTo>
                  <a:pt x="19526" y="1687"/>
                  <a:pt x="18764" y="2163"/>
                  <a:pt x="17812" y="1115"/>
                </a:cubicBezTo>
                <a:cubicBezTo>
                  <a:pt x="17812" y="544"/>
                  <a:pt x="18002" y="448"/>
                  <a:pt x="18193" y="448"/>
                </a:cubicBezTo>
                <a:cubicBezTo>
                  <a:pt x="18097" y="-599"/>
                  <a:pt x="17431" y="544"/>
                  <a:pt x="17145" y="353"/>
                </a:cubicBezTo>
                <a:cubicBezTo>
                  <a:pt x="17621" y="1496"/>
                  <a:pt x="18002" y="2639"/>
                  <a:pt x="19240" y="2544"/>
                </a:cubicBezTo>
                <a:cubicBezTo>
                  <a:pt x="18383" y="3496"/>
                  <a:pt x="17526" y="4544"/>
                  <a:pt x="16097" y="4163"/>
                </a:cubicBezTo>
                <a:cubicBezTo>
                  <a:pt x="17050" y="5973"/>
                  <a:pt x="19145" y="4830"/>
                  <a:pt x="21622" y="5497"/>
                </a:cubicBezTo>
                <a:cubicBezTo>
                  <a:pt x="21527" y="5782"/>
                  <a:pt x="21431" y="6163"/>
                  <a:pt x="21241" y="6163"/>
                </a:cubicBezTo>
                <a:cubicBezTo>
                  <a:pt x="21241" y="7021"/>
                  <a:pt x="21717" y="5782"/>
                  <a:pt x="22003" y="5878"/>
                </a:cubicBezTo>
                <a:cubicBezTo>
                  <a:pt x="22384" y="5973"/>
                  <a:pt x="22384" y="6735"/>
                  <a:pt x="22288" y="7687"/>
                </a:cubicBezTo>
                <a:cubicBezTo>
                  <a:pt x="18669" y="8068"/>
                  <a:pt x="16383" y="4639"/>
                  <a:pt x="13430" y="5878"/>
                </a:cubicBezTo>
                <a:cubicBezTo>
                  <a:pt x="13811" y="6830"/>
                  <a:pt x="14383" y="6354"/>
                  <a:pt x="15335" y="6640"/>
                </a:cubicBezTo>
                <a:cubicBezTo>
                  <a:pt x="15240" y="7021"/>
                  <a:pt x="14954" y="6925"/>
                  <a:pt x="14764" y="6925"/>
                </a:cubicBezTo>
                <a:cubicBezTo>
                  <a:pt x="16097" y="7592"/>
                  <a:pt x="17621" y="7783"/>
                  <a:pt x="19240" y="7783"/>
                </a:cubicBezTo>
                <a:cubicBezTo>
                  <a:pt x="17050" y="8926"/>
                  <a:pt x="14478" y="8449"/>
                  <a:pt x="13145" y="7497"/>
                </a:cubicBezTo>
                <a:cubicBezTo>
                  <a:pt x="13240" y="7116"/>
                  <a:pt x="13525" y="7211"/>
                  <a:pt x="13716" y="7211"/>
                </a:cubicBezTo>
                <a:cubicBezTo>
                  <a:pt x="13049" y="5116"/>
                  <a:pt x="11811" y="6830"/>
                  <a:pt x="10954" y="7783"/>
                </a:cubicBezTo>
                <a:cubicBezTo>
                  <a:pt x="10954" y="8259"/>
                  <a:pt x="12002" y="7497"/>
                  <a:pt x="12573" y="7878"/>
                </a:cubicBezTo>
                <a:cubicBezTo>
                  <a:pt x="12192" y="8545"/>
                  <a:pt x="11811" y="9116"/>
                  <a:pt x="11239" y="8545"/>
                </a:cubicBezTo>
                <a:cubicBezTo>
                  <a:pt x="11811" y="10164"/>
                  <a:pt x="9049" y="10545"/>
                  <a:pt x="8287" y="10164"/>
                </a:cubicBezTo>
                <a:cubicBezTo>
                  <a:pt x="8287" y="8830"/>
                  <a:pt x="8858" y="10354"/>
                  <a:pt x="9049" y="9116"/>
                </a:cubicBezTo>
                <a:cubicBezTo>
                  <a:pt x="8954" y="10354"/>
                  <a:pt x="9715" y="9307"/>
                  <a:pt x="10668" y="9592"/>
                </a:cubicBezTo>
                <a:cubicBezTo>
                  <a:pt x="10763" y="8830"/>
                  <a:pt x="10478" y="8926"/>
                  <a:pt x="10192" y="8830"/>
                </a:cubicBezTo>
                <a:cubicBezTo>
                  <a:pt x="10192" y="8449"/>
                  <a:pt x="10382" y="8545"/>
                  <a:pt x="10573" y="8545"/>
                </a:cubicBezTo>
                <a:cubicBezTo>
                  <a:pt x="9334" y="8545"/>
                  <a:pt x="8191" y="8735"/>
                  <a:pt x="7525" y="9116"/>
                </a:cubicBezTo>
                <a:cubicBezTo>
                  <a:pt x="8096" y="9021"/>
                  <a:pt x="7906" y="9973"/>
                  <a:pt x="8001" y="10926"/>
                </a:cubicBezTo>
                <a:cubicBezTo>
                  <a:pt x="6763" y="12736"/>
                  <a:pt x="5239" y="13783"/>
                  <a:pt x="4953" y="17784"/>
                </a:cubicBezTo>
                <a:cubicBezTo>
                  <a:pt x="5810" y="16069"/>
                  <a:pt x="6382" y="13402"/>
                  <a:pt x="7811" y="14069"/>
                </a:cubicBezTo>
                <a:cubicBezTo>
                  <a:pt x="7906" y="15498"/>
                  <a:pt x="7048" y="18070"/>
                  <a:pt x="6001" y="18260"/>
                </a:cubicBezTo>
                <a:cubicBezTo>
                  <a:pt x="5905" y="18736"/>
                  <a:pt x="7048" y="17974"/>
                  <a:pt x="6287" y="19022"/>
                </a:cubicBezTo>
                <a:cubicBezTo>
                  <a:pt x="6287" y="19689"/>
                  <a:pt x="6953" y="18736"/>
                  <a:pt x="7239" y="18736"/>
                </a:cubicBezTo>
                <a:cubicBezTo>
                  <a:pt x="6572" y="18165"/>
                  <a:pt x="7429" y="17403"/>
                  <a:pt x="8001" y="17403"/>
                </a:cubicBezTo>
                <a:cubicBezTo>
                  <a:pt x="7620" y="18451"/>
                  <a:pt x="7429" y="19879"/>
                  <a:pt x="6667" y="19784"/>
                </a:cubicBezTo>
                <a:cubicBezTo>
                  <a:pt x="7239" y="20546"/>
                  <a:pt x="6667" y="21308"/>
                  <a:pt x="6953" y="22261"/>
                </a:cubicBezTo>
                <a:cubicBezTo>
                  <a:pt x="7620" y="21880"/>
                  <a:pt x="7620" y="19879"/>
                  <a:pt x="8382" y="19498"/>
                </a:cubicBezTo>
                <a:cubicBezTo>
                  <a:pt x="8858" y="20641"/>
                  <a:pt x="7239" y="20927"/>
                  <a:pt x="7906" y="22261"/>
                </a:cubicBezTo>
                <a:cubicBezTo>
                  <a:pt x="7811" y="22070"/>
                  <a:pt x="6858" y="23499"/>
                  <a:pt x="7048" y="22261"/>
                </a:cubicBezTo>
                <a:cubicBezTo>
                  <a:pt x="7239" y="23594"/>
                  <a:pt x="6858" y="25499"/>
                  <a:pt x="5810" y="26071"/>
                </a:cubicBezTo>
                <a:cubicBezTo>
                  <a:pt x="5620" y="27118"/>
                  <a:pt x="6001" y="29404"/>
                  <a:pt x="5524" y="28166"/>
                </a:cubicBezTo>
                <a:cubicBezTo>
                  <a:pt x="4953" y="28642"/>
                  <a:pt x="5810" y="30262"/>
                  <a:pt x="6191" y="29214"/>
                </a:cubicBezTo>
                <a:cubicBezTo>
                  <a:pt x="5620" y="30547"/>
                  <a:pt x="5429" y="32357"/>
                  <a:pt x="4763" y="33405"/>
                </a:cubicBezTo>
                <a:cubicBezTo>
                  <a:pt x="4763" y="34072"/>
                  <a:pt x="5048" y="34262"/>
                  <a:pt x="5429" y="34167"/>
                </a:cubicBezTo>
                <a:cubicBezTo>
                  <a:pt x="5239" y="36262"/>
                  <a:pt x="5239" y="36548"/>
                  <a:pt x="4763" y="37310"/>
                </a:cubicBezTo>
                <a:cubicBezTo>
                  <a:pt x="5334" y="37310"/>
                  <a:pt x="5334" y="38263"/>
                  <a:pt x="6001" y="38072"/>
                </a:cubicBezTo>
                <a:cubicBezTo>
                  <a:pt x="5620" y="39406"/>
                  <a:pt x="5429" y="39501"/>
                  <a:pt x="4858" y="39787"/>
                </a:cubicBezTo>
                <a:cubicBezTo>
                  <a:pt x="5620" y="40644"/>
                  <a:pt x="4286" y="41692"/>
                  <a:pt x="4381" y="42549"/>
                </a:cubicBezTo>
                <a:cubicBezTo>
                  <a:pt x="3905" y="42168"/>
                  <a:pt x="3429" y="42073"/>
                  <a:pt x="2953" y="42454"/>
                </a:cubicBezTo>
                <a:cubicBezTo>
                  <a:pt x="2572" y="43216"/>
                  <a:pt x="3905" y="41977"/>
                  <a:pt x="4000" y="43216"/>
                </a:cubicBezTo>
                <a:cubicBezTo>
                  <a:pt x="3715" y="43978"/>
                  <a:pt x="3048" y="43692"/>
                  <a:pt x="2857" y="44549"/>
                </a:cubicBezTo>
                <a:cubicBezTo>
                  <a:pt x="3048" y="45121"/>
                  <a:pt x="3810" y="44835"/>
                  <a:pt x="3715" y="45978"/>
                </a:cubicBezTo>
                <a:cubicBezTo>
                  <a:pt x="2477" y="48645"/>
                  <a:pt x="2667" y="53788"/>
                  <a:pt x="762" y="54646"/>
                </a:cubicBezTo>
                <a:cubicBezTo>
                  <a:pt x="286" y="54741"/>
                  <a:pt x="286" y="55693"/>
                  <a:pt x="0" y="56455"/>
                </a:cubicBezTo>
                <a:close/>
                <a:moveTo>
                  <a:pt x="125349" y="10640"/>
                </a:moveTo>
                <a:cubicBezTo>
                  <a:pt x="124682" y="11878"/>
                  <a:pt x="120586" y="9973"/>
                  <a:pt x="120110" y="10259"/>
                </a:cubicBezTo>
                <a:cubicBezTo>
                  <a:pt x="121063" y="9211"/>
                  <a:pt x="124873" y="11593"/>
                  <a:pt x="125349" y="10640"/>
                </a:cubicBezTo>
                <a:close/>
                <a:moveTo>
                  <a:pt x="98012" y="9783"/>
                </a:moveTo>
                <a:cubicBezTo>
                  <a:pt x="97250" y="10164"/>
                  <a:pt x="96107" y="9973"/>
                  <a:pt x="95345" y="9402"/>
                </a:cubicBezTo>
                <a:cubicBezTo>
                  <a:pt x="96107" y="8735"/>
                  <a:pt x="97345" y="9307"/>
                  <a:pt x="98012" y="9783"/>
                </a:cubicBezTo>
                <a:close/>
                <a:moveTo>
                  <a:pt x="93059" y="9688"/>
                </a:moveTo>
                <a:cubicBezTo>
                  <a:pt x="92011" y="9402"/>
                  <a:pt x="91630" y="9973"/>
                  <a:pt x="91059" y="8926"/>
                </a:cubicBezTo>
                <a:cubicBezTo>
                  <a:pt x="91726" y="9021"/>
                  <a:pt x="93154" y="9307"/>
                  <a:pt x="93059" y="9688"/>
                </a:cubicBezTo>
                <a:close/>
                <a:moveTo>
                  <a:pt x="67056" y="83506"/>
                </a:moveTo>
                <a:cubicBezTo>
                  <a:pt x="66580" y="82935"/>
                  <a:pt x="65246" y="84173"/>
                  <a:pt x="64865" y="82744"/>
                </a:cubicBezTo>
                <a:cubicBezTo>
                  <a:pt x="65913" y="82173"/>
                  <a:pt x="66580" y="82363"/>
                  <a:pt x="67056" y="83506"/>
                </a:cubicBezTo>
                <a:close/>
                <a:moveTo>
                  <a:pt x="61913" y="83792"/>
                </a:moveTo>
                <a:cubicBezTo>
                  <a:pt x="64484" y="83221"/>
                  <a:pt x="67342" y="85316"/>
                  <a:pt x="69152" y="83983"/>
                </a:cubicBezTo>
                <a:cubicBezTo>
                  <a:pt x="68866" y="83792"/>
                  <a:pt x="68199" y="84364"/>
                  <a:pt x="68199" y="83602"/>
                </a:cubicBezTo>
                <a:cubicBezTo>
                  <a:pt x="70580" y="84078"/>
                  <a:pt x="72294" y="83887"/>
                  <a:pt x="73723" y="85126"/>
                </a:cubicBezTo>
                <a:cubicBezTo>
                  <a:pt x="70009" y="84935"/>
                  <a:pt x="67246" y="85221"/>
                  <a:pt x="64103" y="84173"/>
                </a:cubicBezTo>
                <a:lnTo>
                  <a:pt x="62579" y="84173"/>
                </a:lnTo>
                <a:cubicBezTo>
                  <a:pt x="62293" y="84268"/>
                  <a:pt x="60960" y="83983"/>
                  <a:pt x="61913" y="83792"/>
                </a:cubicBezTo>
                <a:close/>
                <a:moveTo>
                  <a:pt x="60674" y="82363"/>
                </a:moveTo>
                <a:cubicBezTo>
                  <a:pt x="60007" y="82935"/>
                  <a:pt x="59055" y="82554"/>
                  <a:pt x="58674" y="82268"/>
                </a:cubicBezTo>
                <a:cubicBezTo>
                  <a:pt x="59531" y="81697"/>
                  <a:pt x="60198" y="82078"/>
                  <a:pt x="60674" y="82363"/>
                </a:cubicBezTo>
                <a:close/>
                <a:moveTo>
                  <a:pt x="55150" y="8545"/>
                </a:moveTo>
                <a:cubicBezTo>
                  <a:pt x="54197" y="7497"/>
                  <a:pt x="52959" y="9211"/>
                  <a:pt x="52673" y="7783"/>
                </a:cubicBezTo>
                <a:cubicBezTo>
                  <a:pt x="53530" y="8164"/>
                  <a:pt x="54959" y="7211"/>
                  <a:pt x="55150" y="8545"/>
                </a:cubicBezTo>
                <a:close/>
                <a:moveTo>
                  <a:pt x="50197" y="7687"/>
                </a:moveTo>
                <a:cubicBezTo>
                  <a:pt x="49054" y="7592"/>
                  <a:pt x="48387" y="8259"/>
                  <a:pt x="47530" y="7211"/>
                </a:cubicBezTo>
                <a:cubicBezTo>
                  <a:pt x="48196" y="6925"/>
                  <a:pt x="49816" y="7116"/>
                  <a:pt x="50197" y="7687"/>
                </a:cubicBezTo>
                <a:close/>
                <a:moveTo>
                  <a:pt x="29528" y="7687"/>
                </a:moveTo>
                <a:cubicBezTo>
                  <a:pt x="30004" y="6925"/>
                  <a:pt x="30956" y="6830"/>
                  <a:pt x="31528" y="7783"/>
                </a:cubicBezTo>
                <a:cubicBezTo>
                  <a:pt x="29908" y="8735"/>
                  <a:pt x="28289" y="6640"/>
                  <a:pt x="28289" y="8354"/>
                </a:cubicBezTo>
                <a:cubicBezTo>
                  <a:pt x="27718" y="8545"/>
                  <a:pt x="27622" y="7973"/>
                  <a:pt x="27241" y="7973"/>
                </a:cubicBezTo>
                <a:cubicBezTo>
                  <a:pt x="24670" y="7687"/>
                  <a:pt x="26956" y="7783"/>
                  <a:pt x="28004" y="7306"/>
                </a:cubicBezTo>
                <a:cubicBezTo>
                  <a:pt x="27622" y="6544"/>
                  <a:pt x="26098" y="8164"/>
                  <a:pt x="25717" y="6163"/>
                </a:cubicBezTo>
                <a:cubicBezTo>
                  <a:pt x="27718" y="6544"/>
                  <a:pt x="28575" y="5878"/>
                  <a:pt x="29528" y="7687"/>
                </a:cubicBezTo>
                <a:close/>
                <a:moveTo>
                  <a:pt x="7144" y="13783"/>
                </a:moveTo>
                <a:cubicBezTo>
                  <a:pt x="7525" y="11783"/>
                  <a:pt x="9525" y="11212"/>
                  <a:pt x="10192" y="11116"/>
                </a:cubicBezTo>
                <a:cubicBezTo>
                  <a:pt x="8954" y="12545"/>
                  <a:pt x="8382" y="12736"/>
                  <a:pt x="7144" y="13783"/>
                </a:cubicBezTo>
                <a:close/>
                <a:moveTo>
                  <a:pt x="7811" y="15593"/>
                </a:moveTo>
                <a:cubicBezTo>
                  <a:pt x="8096" y="15403"/>
                  <a:pt x="8477" y="13498"/>
                  <a:pt x="8763" y="14545"/>
                </a:cubicBezTo>
                <a:cubicBezTo>
                  <a:pt x="8668" y="14545"/>
                  <a:pt x="8572" y="14545"/>
                  <a:pt x="8572" y="14926"/>
                </a:cubicBezTo>
                <a:cubicBezTo>
                  <a:pt x="8668" y="15022"/>
                  <a:pt x="8954" y="14926"/>
                  <a:pt x="8954" y="15307"/>
                </a:cubicBezTo>
                <a:cubicBezTo>
                  <a:pt x="8287" y="14736"/>
                  <a:pt x="8001" y="16736"/>
                  <a:pt x="7811" y="15593"/>
                </a:cubicBezTo>
                <a:close/>
                <a:moveTo>
                  <a:pt x="4286" y="54169"/>
                </a:moveTo>
                <a:cubicBezTo>
                  <a:pt x="4096" y="54265"/>
                  <a:pt x="4096" y="54455"/>
                  <a:pt x="4096" y="54836"/>
                </a:cubicBezTo>
                <a:lnTo>
                  <a:pt x="3143" y="54836"/>
                </a:lnTo>
                <a:cubicBezTo>
                  <a:pt x="3143" y="53884"/>
                  <a:pt x="4286" y="53693"/>
                  <a:pt x="4286" y="54169"/>
                </a:cubicBezTo>
                <a:close/>
                <a:moveTo>
                  <a:pt x="3429" y="56646"/>
                </a:moveTo>
                <a:cubicBezTo>
                  <a:pt x="3048" y="56360"/>
                  <a:pt x="2572" y="56170"/>
                  <a:pt x="2572" y="55217"/>
                </a:cubicBezTo>
                <a:cubicBezTo>
                  <a:pt x="3143" y="55122"/>
                  <a:pt x="3429" y="55598"/>
                  <a:pt x="3429" y="56646"/>
                </a:cubicBezTo>
                <a:close/>
                <a:moveTo>
                  <a:pt x="2667" y="57313"/>
                </a:moveTo>
                <a:cubicBezTo>
                  <a:pt x="2667" y="57979"/>
                  <a:pt x="3143" y="57789"/>
                  <a:pt x="2953" y="58741"/>
                </a:cubicBezTo>
                <a:cubicBezTo>
                  <a:pt x="2667" y="58741"/>
                  <a:pt x="2762" y="59313"/>
                  <a:pt x="2572" y="59408"/>
                </a:cubicBezTo>
                <a:cubicBezTo>
                  <a:pt x="1905" y="57979"/>
                  <a:pt x="2572" y="58360"/>
                  <a:pt x="2667" y="57313"/>
                </a:cubicBezTo>
                <a:close/>
              </a:path>
            </a:pathLst>
          </a:custGeom>
          <a:solidFill>
            <a:srgbClr val="237E85"/>
          </a:solidFill>
          <a:ln w="9525" cap="flat">
            <a:noFill/>
            <a:prstDash val="solid"/>
            <a:miter/>
          </a:ln>
        </p:spPr>
        <p:txBody>
          <a:bodyPr rtlCol="0" anchor="ctr"/>
          <a:lstStyle/>
          <a:p>
            <a:endParaRPr lang="en-US"/>
          </a:p>
        </p:txBody>
      </p:sp>
      <p:sp>
        <p:nvSpPr>
          <p:cNvPr id="1271" name="צורה חופשית: צורה 1244">
            <a:extLst>
              <a:ext uri="{FF2B5EF4-FFF2-40B4-BE49-F238E27FC236}">
                <a16:creationId xmlns:a16="http://schemas.microsoft.com/office/drawing/2014/main" id="{EFD17300-FD4F-426C-8E2F-E116A698D26F}"/>
              </a:ext>
            </a:extLst>
          </p:cNvPr>
          <p:cNvSpPr/>
          <p:nvPr userDrawn="1"/>
        </p:nvSpPr>
        <p:spPr>
          <a:xfrm>
            <a:off x="4897755" y="180680"/>
            <a:ext cx="1999" cy="840"/>
          </a:xfrm>
          <a:custGeom>
            <a:avLst/>
            <a:gdLst>
              <a:gd name="connsiteX0" fmla="*/ 2000 w 1999"/>
              <a:gd name="connsiteY0" fmla="*/ 771 h 840"/>
              <a:gd name="connsiteX1" fmla="*/ 0 w 1999"/>
              <a:gd name="connsiteY1" fmla="*/ 390 h 840"/>
              <a:gd name="connsiteX2" fmla="*/ 2000 w 1999"/>
              <a:gd name="connsiteY2" fmla="*/ 771 h 840"/>
            </a:gdLst>
            <a:ahLst/>
            <a:cxnLst>
              <a:cxn ang="0">
                <a:pos x="connsiteX0" y="connsiteY0"/>
              </a:cxn>
              <a:cxn ang="0">
                <a:pos x="connsiteX1" y="connsiteY1"/>
              </a:cxn>
              <a:cxn ang="0">
                <a:pos x="connsiteX2" y="connsiteY2"/>
              </a:cxn>
            </a:cxnLst>
            <a:rect l="l" t="t" r="r" b="b"/>
            <a:pathLst>
              <a:path w="1999" h="840">
                <a:moveTo>
                  <a:pt x="2000" y="771"/>
                </a:moveTo>
                <a:cubicBezTo>
                  <a:pt x="1810" y="-181"/>
                  <a:pt x="381" y="-181"/>
                  <a:pt x="0" y="390"/>
                </a:cubicBezTo>
                <a:cubicBezTo>
                  <a:pt x="285" y="1247"/>
                  <a:pt x="1428" y="581"/>
                  <a:pt x="2000" y="771"/>
                </a:cubicBezTo>
                <a:close/>
              </a:path>
            </a:pathLst>
          </a:custGeom>
          <a:solidFill>
            <a:srgbClr val="237E85"/>
          </a:solidFill>
          <a:ln w="9525" cap="flat">
            <a:noFill/>
            <a:prstDash val="solid"/>
            <a:miter/>
          </a:ln>
        </p:spPr>
        <p:txBody>
          <a:bodyPr rtlCol="0" anchor="ctr"/>
          <a:lstStyle/>
          <a:p>
            <a:endParaRPr lang="en-US"/>
          </a:p>
        </p:txBody>
      </p:sp>
      <p:sp>
        <p:nvSpPr>
          <p:cNvPr id="1272" name="צורה חופשית: צורה 1245">
            <a:extLst>
              <a:ext uri="{FF2B5EF4-FFF2-40B4-BE49-F238E27FC236}">
                <a16:creationId xmlns:a16="http://schemas.microsoft.com/office/drawing/2014/main" id="{24262337-B77B-4FD4-A006-5BD1FCC91A4C}"/>
              </a:ext>
            </a:extLst>
          </p:cNvPr>
          <p:cNvSpPr/>
          <p:nvPr userDrawn="1"/>
        </p:nvSpPr>
        <p:spPr>
          <a:xfrm>
            <a:off x="4908518" y="99272"/>
            <a:ext cx="2285" cy="1025"/>
          </a:xfrm>
          <a:custGeom>
            <a:avLst/>
            <a:gdLst>
              <a:gd name="connsiteX0" fmla="*/ 0 w 2285"/>
              <a:gd name="connsiteY0" fmla="*/ 264 h 1025"/>
              <a:gd name="connsiteX1" fmla="*/ 2286 w 2285"/>
              <a:gd name="connsiteY1" fmla="*/ 1026 h 1025"/>
              <a:gd name="connsiteX2" fmla="*/ 0 w 2285"/>
              <a:gd name="connsiteY2" fmla="*/ 264 h 1025"/>
            </a:gdLst>
            <a:ahLst/>
            <a:cxnLst>
              <a:cxn ang="0">
                <a:pos x="connsiteX0" y="connsiteY0"/>
              </a:cxn>
              <a:cxn ang="0">
                <a:pos x="connsiteX1" y="connsiteY1"/>
              </a:cxn>
              <a:cxn ang="0">
                <a:pos x="connsiteX2" y="connsiteY2"/>
              </a:cxn>
            </a:cxnLst>
            <a:rect l="l" t="t" r="r" b="b"/>
            <a:pathLst>
              <a:path w="2285" h="1025">
                <a:moveTo>
                  <a:pt x="0" y="264"/>
                </a:moveTo>
                <a:cubicBezTo>
                  <a:pt x="571" y="931"/>
                  <a:pt x="1619" y="645"/>
                  <a:pt x="2286" y="1026"/>
                </a:cubicBezTo>
                <a:cubicBezTo>
                  <a:pt x="1810" y="-498"/>
                  <a:pt x="571" y="73"/>
                  <a:pt x="0" y="264"/>
                </a:cubicBezTo>
                <a:close/>
              </a:path>
            </a:pathLst>
          </a:custGeom>
          <a:solidFill>
            <a:srgbClr val="237E85"/>
          </a:solidFill>
          <a:ln w="9525" cap="flat">
            <a:noFill/>
            <a:prstDash val="solid"/>
            <a:miter/>
          </a:ln>
        </p:spPr>
        <p:txBody>
          <a:bodyPr rtlCol="0" anchor="ctr"/>
          <a:lstStyle/>
          <a:p>
            <a:endParaRPr lang="en-US"/>
          </a:p>
        </p:txBody>
      </p:sp>
      <p:sp>
        <p:nvSpPr>
          <p:cNvPr id="1273" name="צורה חופשית: צורה 1246">
            <a:extLst>
              <a:ext uri="{FF2B5EF4-FFF2-40B4-BE49-F238E27FC236}">
                <a16:creationId xmlns:a16="http://schemas.microsoft.com/office/drawing/2014/main" id="{7E1DE117-2818-4CF5-A715-9F6BAF7CAABA}"/>
              </a:ext>
            </a:extLst>
          </p:cNvPr>
          <p:cNvSpPr/>
          <p:nvPr userDrawn="1"/>
        </p:nvSpPr>
        <p:spPr>
          <a:xfrm>
            <a:off x="4819238" y="165830"/>
            <a:ext cx="592" cy="3143"/>
          </a:xfrm>
          <a:custGeom>
            <a:avLst/>
            <a:gdLst>
              <a:gd name="connsiteX0" fmla="*/ 222 w 592"/>
              <a:gd name="connsiteY0" fmla="*/ 3143 h 3143"/>
              <a:gd name="connsiteX1" fmla="*/ 412 w 592"/>
              <a:gd name="connsiteY1" fmla="*/ 0 h 3143"/>
              <a:gd name="connsiteX2" fmla="*/ 222 w 592"/>
              <a:gd name="connsiteY2" fmla="*/ 3143 h 3143"/>
            </a:gdLst>
            <a:ahLst/>
            <a:cxnLst>
              <a:cxn ang="0">
                <a:pos x="connsiteX0" y="connsiteY0"/>
              </a:cxn>
              <a:cxn ang="0">
                <a:pos x="connsiteX1" y="connsiteY1"/>
              </a:cxn>
              <a:cxn ang="0">
                <a:pos x="connsiteX2" y="connsiteY2"/>
              </a:cxn>
            </a:cxnLst>
            <a:rect l="l" t="t" r="r" b="b"/>
            <a:pathLst>
              <a:path w="592" h="3143">
                <a:moveTo>
                  <a:pt x="222" y="3143"/>
                </a:moveTo>
                <a:cubicBezTo>
                  <a:pt x="1174" y="2477"/>
                  <a:pt x="-64" y="1715"/>
                  <a:pt x="412" y="0"/>
                </a:cubicBezTo>
                <a:cubicBezTo>
                  <a:pt x="-445" y="0"/>
                  <a:pt x="317" y="2191"/>
                  <a:pt x="222" y="3143"/>
                </a:cubicBezTo>
                <a:close/>
              </a:path>
            </a:pathLst>
          </a:custGeom>
          <a:solidFill>
            <a:srgbClr val="237E85"/>
          </a:solidFill>
          <a:ln w="9525" cap="flat">
            <a:noFill/>
            <a:prstDash val="solid"/>
            <a:miter/>
          </a:ln>
        </p:spPr>
        <p:txBody>
          <a:bodyPr rtlCol="0" anchor="ctr"/>
          <a:lstStyle/>
          <a:p>
            <a:endParaRPr lang="en-US"/>
          </a:p>
        </p:txBody>
      </p:sp>
      <p:sp>
        <p:nvSpPr>
          <p:cNvPr id="1274" name="צורה חופשית: צורה 1247">
            <a:extLst>
              <a:ext uri="{FF2B5EF4-FFF2-40B4-BE49-F238E27FC236}">
                <a16:creationId xmlns:a16="http://schemas.microsoft.com/office/drawing/2014/main" id="{0C908E01-6173-4E02-8A2B-25009DDEA834}"/>
              </a:ext>
            </a:extLst>
          </p:cNvPr>
          <p:cNvSpPr/>
          <p:nvPr userDrawn="1"/>
        </p:nvSpPr>
        <p:spPr>
          <a:xfrm>
            <a:off x="4891278" y="180241"/>
            <a:ext cx="3904" cy="1162"/>
          </a:xfrm>
          <a:custGeom>
            <a:avLst/>
            <a:gdLst>
              <a:gd name="connsiteX0" fmla="*/ 0 w 3904"/>
              <a:gd name="connsiteY0" fmla="*/ 734 h 1162"/>
              <a:gd name="connsiteX1" fmla="*/ 3905 w 3904"/>
              <a:gd name="connsiteY1" fmla="*/ 829 h 1162"/>
              <a:gd name="connsiteX2" fmla="*/ 0 w 3904"/>
              <a:gd name="connsiteY2" fmla="*/ 734 h 1162"/>
            </a:gdLst>
            <a:ahLst/>
            <a:cxnLst>
              <a:cxn ang="0">
                <a:pos x="connsiteX0" y="connsiteY0"/>
              </a:cxn>
              <a:cxn ang="0">
                <a:pos x="connsiteX1" y="connsiteY1"/>
              </a:cxn>
              <a:cxn ang="0">
                <a:pos x="connsiteX2" y="connsiteY2"/>
              </a:cxn>
            </a:cxnLst>
            <a:rect l="l" t="t" r="r" b="b"/>
            <a:pathLst>
              <a:path w="3904" h="1162">
                <a:moveTo>
                  <a:pt x="0" y="734"/>
                </a:moveTo>
                <a:cubicBezTo>
                  <a:pt x="381" y="1782"/>
                  <a:pt x="2667" y="543"/>
                  <a:pt x="3905" y="829"/>
                </a:cubicBezTo>
                <a:cubicBezTo>
                  <a:pt x="2857" y="-695"/>
                  <a:pt x="1714" y="258"/>
                  <a:pt x="0" y="734"/>
                </a:cubicBezTo>
                <a:close/>
              </a:path>
            </a:pathLst>
          </a:custGeom>
          <a:solidFill>
            <a:srgbClr val="237E85"/>
          </a:solidFill>
          <a:ln w="9525" cap="flat">
            <a:noFill/>
            <a:prstDash val="solid"/>
            <a:miter/>
          </a:ln>
        </p:spPr>
        <p:txBody>
          <a:bodyPr rtlCol="0" anchor="ctr"/>
          <a:lstStyle/>
          <a:p>
            <a:endParaRPr lang="en-US"/>
          </a:p>
        </p:txBody>
      </p:sp>
      <p:sp>
        <p:nvSpPr>
          <p:cNvPr id="1275" name="צורה חופשית: צורה 1248">
            <a:extLst>
              <a:ext uri="{FF2B5EF4-FFF2-40B4-BE49-F238E27FC236}">
                <a16:creationId xmlns:a16="http://schemas.microsoft.com/office/drawing/2014/main" id="{6FE2AEAC-376A-4D53-B754-98922E6C32E2}"/>
              </a:ext>
            </a:extLst>
          </p:cNvPr>
          <p:cNvSpPr/>
          <p:nvPr userDrawn="1"/>
        </p:nvSpPr>
        <p:spPr>
          <a:xfrm>
            <a:off x="4903089" y="181044"/>
            <a:ext cx="1905" cy="787"/>
          </a:xfrm>
          <a:custGeom>
            <a:avLst/>
            <a:gdLst>
              <a:gd name="connsiteX0" fmla="*/ 1905 w 1905"/>
              <a:gd name="connsiteY0" fmla="*/ 502 h 787"/>
              <a:gd name="connsiteX1" fmla="*/ 0 w 1905"/>
              <a:gd name="connsiteY1" fmla="*/ 788 h 787"/>
              <a:gd name="connsiteX2" fmla="*/ 1905 w 1905"/>
              <a:gd name="connsiteY2" fmla="*/ 502 h 787"/>
            </a:gdLst>
            <a:ahLst/>
            <a:cxnLst>
              <a:cxn ang="0">
                <a:pos x="connsiteX0" y="connsiteY0"/>
              </a:cxn>
              <a:cxn ang="0">
                <a:pos x="connsiteX1" y="connsiteY1"/>
              </a:cxn>
              <a:cxn ang="0">
                <a:pos x="connsiteX2" y="connsiteY2"/>
              </a:cxn>
            </a:cxnLst>
            <a:rect l="l" t="t" r="r" b="b"/>
            <a:pathLst>
              <a:path w="1905" h="787">
                <a:moveTo>
                  <a:pt x="1905" y="502"/>
                </a:moveTo>
                <a:cubicBezTo>
                  <a:pt x="1714" y="26"/>
                  <a:pt x="0" y="-450"/>
                  <a:pt x="0" y="788"/>
                </a:cubicBezTo>
                <a:cubicBezTo>
                  <a:pt x="667" y="-69"/>
                  <a:pt x="1428" y="1074"/>
                  <a:pt x="1905" y="502"/>
                </a:cubicBezTo>
                <a:close/>
              </a:path>
            </a:pathLst>
          </a:custGeom>
          <a:solidFill>
            <a:srgbClr val="237E85"/>
          </a:solidFill>
          <a:ln w="9525" cap="flat">
            <a:noFill/>
            <a:prstDash val="solid"/>
            <a:miter/>
          </a:ln>
        </p:spPr>
        <p:txBody>
          <a:bodyPr rtlCol="0" anchor="ctr"/>
          <a:lstStyle/>
          <a:p>
            <a:endParaRPr lang="en-US"/>
          </a:p>
        </p:txBody>
      </p:sp>
      <p:sp>
        <p:nvSpPr>
          <p:cNvPr id="1276" name="צורה חופשית: צורה 1249">
            <a:extLst>
              <a:ext uri="{FF2B5EF4-FFF2-40B4-BE49-F238E27FC236}">
                <a16:creationId xmlns:a16="http://schemas.microsoft.com/office/drawing/2014/main" id="{A288E445-FE2B-4552-99F8-B60EE375D0F6}"/>
              </a:ext>
            </a:extLst>
          </p:cNvPr>
          <p:cNvSpPr/>
          <p:nvPr userDrawn="1"/>
        </p:nvSpPr>
        <p:spPr>
          <a:xfrm>
            <a:off x="4859655" y="176069"/>
            <a:ext cx="2000" cy="619"/>
          </a:xfrm>
          <a:custGeom>
            <a:avLst/>
            <a:gdLst>
              <a:gd name="connsiteX0" fmla="*/ 2000 w 2000"/>
              <a:gd name="connsiteY0" fmla="*/ 619 h 619"/>
              <a:gd name="connsiteX1" fmla="*/ 0 w 2000"/>
              <a:gd name="connsiteY1" fmla="*/ 238 h 619"/>
              <a:gd name="connsiteX2" fmla="*/ 2000 w 2000"/>
              <a:gd name="connsiteY2" fmla="*/ 619 h 619"/>
            </a:gdLst>
            <a:ahLst/>
            <a:cxnLst>
              <a:cxn ang="0">
                <a:pos x="connsiteX0" y="connsiteY0"/>
              </a:cxn>
              <a:cxn ang="0">
                <a:pos x="connsiteX1" y="connsiteY1"/>
              </a:cxn>
              <a:cxn ang="0">
                <a:pos x="connsiteX2" y="connsiteY2"/>
              </a:cxn>
            </a:cxnLst>
            <a:rect l="l" t="t" r="r" b="b"/>
            <a:pathLst>
              <a:path w="2000" h="619">
                <a:moveTo>
                  <a:pt x="2000" y="619"/>
                </a:moveTo>
                <a:cubicBezTo>
                  <a:pt x="1429" y="-333"/>
                  <a:pt x="857" y="48"/>
                  <a:pt x="0" y="238"/>
                </a:cubicBezTo>
                <a:cubicBezTo>
                  <a:pt x="190" y="1000"/>
                  <a:pt x="1333" y="333"/>
                  <a:pt x="2000" y="619"/>
                </a:cubicBezTo>
                <a:close/>
              </a:path>
            </a:pathLst>
          </a:custGeom>
          <a:solidFill>
            <a:srgbClr val="237E85"/>
          </a:solidFill>
          <a:ln w="9525" cap="flat">
            <a:noFill/>
            <a:prstDash val="solid"/>
            <a:miter/>
          </a:ln>
        </p:spPr>
        <p:txBody>
          <a:bodyPr rtlCol="0" anchor="ctr"/>
          <a:lstStyle/>
          <a:p>
            <a:endParaRPr lang="en-US"/>
          </a:p>
        </p:txBody>
      </p:sp>
      <p:sp>
        <p:nvSpPr>
          <p:cNvPr id="1277" name="צורה חופשית: צורה 1250">
            <a:extLst>
              <a:ext uri="{FF2B5EF4-FFF2-40B4-BE49-F238E27FC236}">
                <a16:creationId xmlns:a16="http://schemas.microsoft.com/office/drawing/2014/main" id="{EA2D19C2-4234-4767-9E04-FA478DC0F81A}"/>
              </a:ext>
            </a:extLst>
          </p:cNvPr>
          <p:cNvSpPr/>
          <p:nvPr userDrawn="1"/>
        </p:nvSpPr>
        <p:spPr>
          <a:xfrm>
            <a:off x="4916328" y="98297"/>
            <a:ext cx="36194" cy="4074"/>
          </a:xfrm>
          <a:custGeom>
            <a:avLst/>
            <a:gdLst>
              <a:gd name="connsiteX0" fmla="*/ 0 w 36194"/>
              <a:gd name="connsiteY0" fmla="*/ 1715 h 4074"/>
              <a:gd name="connsiteX1" fmla="*/ 17335 w 36194"/>
              <a:gd name="connsiteY1" fmla="*/ 2572 h 4074"/>
              <a:gd name="connsiteX2" fmla="*/ 28098 w 36194"/>
              <a:gd name="connsiteY2" fmla="*/ 2572 h 4074"/>
              <a:gd name="connsiteX3" fmla="*/ 25812 w 36194"/>
              <a:gd name="connsiteY3" fmla="*/ 1905 h 4074"/>
              <a:gd name="connsiteX4" fmla="*/ 31909 w 36194"/>
              <a:gd name="connsiteY4" fmla="*/ 2286 h 4074"/>
              <a:gd name="connsiteX5" fmla="*/ 30099 w 36194"/>
              <a:gd name="connsiteY5" fmla="*/ 3715 h 4074"/>
              <a:gd name="connsiteX6" fmla="*/ 36195 w 36194"/>
              <a:gd name="connsiteY6" fmla="*/ 2953 h 4074"/>
              <a:gd name="connsiteX7" fmla="*/ 11620 w 36194"/>
              <a:gd name="connsiteY7" fmla="*/ 1524 h 4074"/>
              <a:gd name="connsiteX8" fmla="*/ 11811 w 36194"/>
              <a:gd name="connsiteY8" fmla="*/ 1810 h 4074"/>
              <a:gd name="connsiteX9" fmla="*/ 381 w 36194"/>
              <a:gd name="connsiteY9" fmla="*/ 0 h 4074"/>
              <a:gd name="connsiteX10" fmla="*/ 2667 w 36194"/>
              <a:gd name="connsiteY10" fmla="*/ 1048 h 4074"/>
              <a:gd name="connsiteX11" fmla="*/ 0 w 36194"/>
              <a:gd name="connsiteY11" fmla="*/ 1715 h 4074"/>
              <a:gd name="connsiteX12" fmla="*/ 6858 w 36194"/>
              <a:gd name="connsiteY12" fmla="*/ 1810 h 4074"/>
              <a:gd name="connsiteX13" fmla="*/ 3810 w 36194"/>
              <a:gd name="connsiteY13" fmla="*/ 1429 h 4074"/>
              <a:gd name="connsiteX14" fmla="*/ 6858 w 36194"/>
              <a:gd name="connsiteY14" fmla="*/ 1810 h 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4" h="4074">
                <a:moveTo>
                  <a:pt x="0" y="1715"/>
                </a:moveTo>
                <a:cubicBezTo>
                  <a:pt x="6096" y="2858"/>
                  <a:pt x="11525" y="3715"/>
                  <a:pt x="17335" y="2572"/>
                </a:cubicBezTo>
                <a:cubicBezTo>
                  <a:pt x="19526" y="3905"/>
                  <a:pt x="24193" y="2572"/>
                  <a:pt x="28098" y="2572"/>
                </a:cubicBezTo>
                <a:cubicBezTo>
                  <a:pt x="28384" y="1715"/>
                  <a:pt x="26098" y="2762"/>
                  <a:pt x="25812" y="1905"/>
                </a:cubicBezTo>
                <a:cubicBezTo>
                  <a:pt x="27908" y="1143"/>
                  <a:pt x="29718" y="2572"/>
                  <a:pt x="31909" y="2286"/>
                </a:cubicBezTo>
                <a:cubicBezTo>
                  <a:pt x="31813" y="3715"/>
                  <a:pt x="30670" y="3048"/>
                  <a:pt x="30099" y="3715"/>
                </a:cubicBezTo>
                <a:cubicBezTo>
                  <a:pt x="32099" y="5048"/>
                  <a:pt x="34385" y="2191"/>
                  <a:pt x="36195" y="2953"/>
                </a:cubicBezTo>
                <a:cubicBezTo>
                  <a:pt x="30099" y="95"/>
                  <a:pt x="20002" y="1905"/>
                  <a:pt x="11620" y="1524"/>
                </a:cubicBezTo>
                <a:cubicBezTo>
                  <a:pt x="11620" y="1715"/>
                  <a:pt x="11716" y="1810"/>
                  <a:pt x="11811" y="1810"/>
                </a:cubicBezTo>
                <a:cubicBezTo>
                  <a:pt x="9430" y="1334"/>
                  <a:pt x="4000" y="667"/>
                  <a:pt x="381" y="0"/>
                </a:cubicBezTo>
                <a:cubicBezTo>
                  <a:pt x="666" y="1238"/>
                  <a:pt x="2000" y="572"/>
                  <a:pt x="2667" y="1048"/>
                </a:cubicBezTo>
                <a:cubicBezTo>
                  <a:pt x="2095" y="2477"/>
                  <a:pt x="952" y="667"/>
                  <a:pt x="0" y="1715"/>
                </a:cubicBezTo>
                <a:close/>
                <a:moveTo>
                  <a:pt x="6858" y="1810"/>
                </a:moveTo>
                <a:cubicBezTo>
                  <a:pt x="6001" y="2572"/>
                  <a:pt x="4667" y="1810"/>
                  <a:pt x="3810" y="1429"/>
                </a:cubicBezTo>
                <a:cubicBezTo>
                  <a:pt x="4667" y="953"/>
                  <a:pt x="6191" y="762"/>
                  <a:pt x="6858" y="1810"/>
                </a:cubicBezTo>
                <a:close/>
              </a:path>
            </a:pathLst>
          </a:custGeom>
          <a:solidFill>
            <a:srgbClr val="237E85"/>
          </a:solidFill>
          <a:ln w="9525" cap="flat">
            <a:noFill/>
            <a:prstDash val="solid"/>
            <a:miter/>
          </a:ln>
        </p:spPr>
        <p:txBody>
          <a:bodyPr rtlCol="0" anchor="ctr"/>
          <a:lstStyle/>
          <a:p>
            <a:endParaRPr lang="en-US"/>
          </a:p>
        </p:txBody>
      </p:sp>
      <p:sp>
        <p:nvSpPr>
          <p:cNvPr id="1278" name="צורה חופשית: צורה 1251">
            <a:extLst>
              <a:ext uri="{FF2B5EF4-FFF2-40B4-BE49-F238E27FC236}">
                <a16:creationId xmlns:a16="http://schemas.microsoft.com/office/drawing/2014/main" id="{2AC43C89-1D54-4DC0-8F84-9BDF4008AE8E}"/>
              </a:ext>
            </a:extLst>
          </p:cNvPr>
          <p:cNvSpPr/>
          <p:nvPr userDrawn="1"/>
        </p:nvSpPr>
        <p:spPr>
          <a:xfrm>
            <a:off x="4912328" y="97440"/>
            <a:ext cx="4095" cy="2912"/>
          </a:xfrm>
          <a:custGeom>
            <a:avLst/>
            <a:gdLst>
              <a:gd name="connsiteX0" fmla="*/ 1524 w 4095"/>
              <a:gd name="connsiteY0" fmla="*/ 1143 h 2912"/>
              <a:gd name="connsiteX1" fmla="*/ 953 w 4095"/>
              <a:gd name="connsiteY1" fmla="*/ 2858 h 2912"/>
              <a:gd name="connsiteX2" fmla="*/ 2953 w 4095"/>
              <a:gd name="connsiteY2" fmla="*/ 2572 h 2912"/>
              <a:gd name="connsiteX3" fmla="*/ 2096 w 4095"/>
              <a:gd name="connsiteY3" fmla="*/ 2191 h 2912"/>
              <a:gd name="connsiteX4" fmla="*/ 4096 w 4095"/>
              <a:gd name="connsiteY4" fmla="*/ 1143 h 2912"/>
              <a:gd name="connsiteX5" fmla="*/ 0 w 4095"/>
              <a:gd name="connsiteY5" fmla="*/ 0 h 2912"/>
              <a:gd name="connsiteX6" fmla="*/ 1524 w 4095"/>
              <a:gd name="connsiteY6" fmla="*/ 1143 h 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2912">
                <a:moveTo>
                  <a:pt x="1524" y="1143"/>
                </a:moveTo>
                <a:cubicBezTo>
                  <a:pt x="762" y="2381"/>
                  <a:pt x="191" y="1905"/>
                  <a:pt x="953" y="2858"/>
                </a:cubicBezTo>
                <a:cubicBezTo>
                  <a:pt x="1334" y="2096"/>
                  <a:pt x="2381" y="3524"/>
                  <a:pt x="2953" y="2572"/>
                </a:cubicBezTo>
                <a:cubicBezTo>
                  <a:pt x="2953" y="1810"/>
                  <a:pt x="2286" y="2381"/>
                  <a:pt x="2096" y="2191"/>
                </a:cubicBezTo>
                <a:cubicBezTo>
                  <a:pt x="2381" y="953"/>
                  <a:pt x="3429" y="2191"/>
                  <a:pt x="4096" y="1143"/>
                </a:cubicBezTo>
                <a:cubicBezTo>
                  <a:pt x="2858" y="476"/>
                  <a:pt x="1810" y="762"/>
                  <a:pt x="0" y="0"/>
                </a:cubicBezTo>
                <a:cubicBezTo>
                  <a:pt x="0" y="1429"/>
                  <a:pt x="1238" y="286"/>
                  <a:pt x="1524" y="1143"/>
                </a:cubicBezTo>
                <a:close/>
              </a:path>
            </a:pathLst>
          </a:custGeom>
          <a:solidFill>
            <a:srgbClr val="237E85"/>
          </a:solidFill>
          <a:ln w="9525" cap="flat">
            <a:noFill/>
            <a:prstDash val="solid"/>
            <a:miter/>
          </a:ln>
        </p:spPr>
        <p:txBody>
          <a:bodyPr rtlCol="0" anchor="ctr"/>
          <a:lstStyle/>
          <a:p>
            <a:endParaRPr lang="en-US"/>
          </a:p>
        </p:txBody>
      </p:sp>
      <p:sp>
        <p:nvSpPr>
          <p:cNvPr id="1279" name="צורה חופשית: צורה 1252">
            <a:extLst>
              <a:ext uri="{FF2B5EF4-FFF2-40B4-BE49-F238E27FC236}">
                <a16:creationId xmlns:a16="http://schemas.microsoft.com/office/drawing/2014/main" id="{2B20F07E-A5FC-4361-ADBB-951C1AAD4950}"/>
              </a:ext>
            </a:extLst>
          </p:cNvPr>
          <p:cNvSpPr/>
          <p:nvPr userDrawn="1"/>
        </p:nvSpPr>
        <p:spPr>
          <a:xfrm>
            <a:off x="4849844" y="261943"/>
            <a:ext cx="2190" cy="1089"/>
          </a:xfrm>
          <a:custGeom>
            <a:avLst/>
            <a:gdLst>
              <a:gd name="connsiteX0" fmla="*/ 2191 w 2190"/>
              <a:gd name="connsiteY0" fmla="*/ 566 h 1089"/>
              <a:gd name="connsiteX1" fmla="*/ 0 w 2190"/>
              <a:gd name="connsiteY1" fmla="*/ 756 h 1089"/>
              <a:gd name="connsiteX2" fmla="*/ 2191 w 2190"/>
              <a:gd name="connsiteY2" fmla="*/ 566 h 1089"/>
            </a:gdLst>
            <a:ahLst/>
            <a:cxnLst>
              <a:cxn ang="0">
                <a:pos x="connsiteX0" y="connsiteY0"/>
              </a:cxn>
              <a:cxn ang="0">
                <a:pos x="connsiteX1" y="connsiteY1"/>
              </a:cxn>
              <a:cxn ang="0">
                <a:pos x="connsiteX2" y="connsiteY2"/>
              </a:cxn>
            </a:cxnLst>
            <a:rect l="l" t="t" r="r" b="b"/>
            <a:pathLst>
              <a:path w="2190" h="1089">
                <a:moveTo>
                  <a:pt x="2191" y="566"/>
                </a:moveTo>
                <a:cubicBezTo>
                  <a:pt x="2000" y="-768"/>
                  <a:pt x="571" y="661"/>
                  <a:pt x="0" y="756"/>
                </a:cubicBezTo>
                <a:cubicBezTo>
                  <a:pt x="476" y="1804"/>
                  <a:pt x="1333" y="-6"/>
                  <a:pt x="2191" y="566"/>
                </a:cubicBezTo>
                <a:close/>
              </a:path>
            </a:pathLst>
          </a:custGeom>
          <a:solidFill>
            <a:srgbClr val="237E85"/>
          </a:solidFill>
          <a:ln w="9525" cap="flat">
            <a:noFill/>
            <a:prstDash val="solid"/>
            <a:miter/>
          </a:ln>
        </p:spPr>
        <p:txBody>
          <a:bodyPr rtlCol="0" anchor="ctr"/>
          <a:lstStyle/>
          <a:p>
            <a:endParaRPr lang="en-US"/>
          </a:p>
        </p:txBody>
      </p:sp>
      <p:sp>
        <p:nvSpPr>
          <p:cNvPr id="1280" name="צורה חופשית: צורה 1253">
            <a:extLst>
              <a:ext uri="{FF2B5EF4-FFF2-40B4-BE49-F238E27FC236}">
                <a16:creationId xmlns:a16="http://schemas.microsoft.com/office/drawing/2014/main" id="{4687BA88-DF2B-468E-843A-A68ECF31AF01}"/>
              </a:ext>
            </a:extLst>
          </p:cNvPr>
          <p:cNvSpPr/>
          <p:nvPr userDrawn="1"/>
        </p:nvSpPr>
        <p:spPr>
          <a:xfrm>
            <a:off x="4843748" y="261109"/>
            <a:ext cx="1333" cy="1589"/>
          </a:xfrm>
          <a:custGeom>
            <a:avLst/>
            <a:gdLst>
              <a:gd name="connsiteX0" fmla="*/ 953 w 1333"/>
              <a:gd name="connsiteY0" fmla="*/ 1590 h 1589"/>
              <a:gd name="connsiteX1" fmla="*/ 1334 w 1333"/>
              <a:gd name="connsiteY1" fmla="*/ 161 h 1589"/>
              <a:gd name="connsiteX2" fmla="*/ 0 w 1333"/>
              <a:gd name="connsiteY2" fmla="*/ 1114 h 1589"/>
              <a:gd name="connsiteX3" fmla="*/ 953 w 1333"/>
              <a:gd name="connsiteY3" fmla="*/ 1590 h 1589"/>
            </a:gdLst>
            <a:ahLst/>
            <a:cxnLst>
              <a:cxn ang="0">
                <a:pos x="connsiteX0" y="connsiteY0"/>
              </a:cxn>
              <a:cxn ang="0">
                <a:pos x="connsiteX1" y="connsiteY1"/>
              </a:cxn>
              <a:cxn ang="0">
                <a:pos x="connsiteX2" y="connsiteY2"/>
              </a:cxn>
              <a:cxn ang="0">
                <a:pos x="connsiteX3" y="connsiteY3"/>
              </a:cxn>
            </a:cxnLst>
            <a:rect l="l" t="t" r="r" b="b"/>
            <a:pathLst>
              <a:path w="1333" h="1589">
                <a:moveTo>
                  <a:pt x="953" y="1590"/>
                </a:moveTo>
                <a:cubicBezTo>
                  <a:pt x="1429" y="1304"/>
                  <a:pt x="762" y="256"/>
                  <a:pt x="1334" y="161"/>
                </a:cubicBezTo>
                <a:cubicBezTo>
                  <a:pt x="1143" y="-506"/>
                  <a:pt x="476" y="1114"/>
                  <a:pt x="0" y="1114"/>
                </a:cubicBezTo>
                <a:cubicBezTo>
                  <a:pt x="95" y="2352"/>
                  <a:pt x="953" y="256"/>
                  <a:pt x="953" y="1590"/>
                </a:cubicBezTo>
                <a:close/>
              </a:path>
            </a:pathLst>
          </a:custGeom>
          <a:solidFill>
            <a:srgbClr val="237E85"/>
          </a:solidFill>
          <a:ln w="9525" cap="flat">
            <a:noFill/>
            <a:prstDash val="solid"/>
            <a:miter/>
          </a:ln>
        </p:spPr>
        <p:txBody>
          <a:bodyPr rtlCol="0" anchor="ctr"/>
          <a:lstStyle/>
          <a:p>
            <a:endParaRPr lang="en-US"/>
          </a:p>
        </p:txBody>
      </p:sp>
      <p:sp>
        <p:nvSpPr>
          <p:cNvPr id="1281" name="צורה חופשית: צורה 1254">
            <a:extLst>
              <a:ext uri="{FF2B5EF4-FFF2-40B4-BE49-F238E27FC236}">
                <a16:creationId xmlns:a16="http://schemas.microsoft.com/office/drawing/2014/main" id="{4EDB5F76-E798-435C-857E-8C150A21FB22}"/>
              </a:ext>
            </a:extLst>
          </p:cNvPr>
          <p:cNvSpPr/>
          <p:nvPr userDrawn="1"/>
        </p:nvSpPr>
        <p:spPr>
          <a:xfrm>
            <a:off x="4854994" y="266985"/>
            <a:ext cx="1517" cy="1099"/>
          </a:xfrm>
          <a:custGeom>
            <a:avLst/>
            <a:gdLst>
              <a:gd name="connsiteX0" fmla="*/ 1517 w 1517"/>
              <a:gd name="connsiteY0" fmla="*/ 857 h 1099"/>
              <a:gd name="connsiteX1" fmla="*/ 184 w 1517"/>
              <a:gd name="connsiteY1" fmla="*/ 0 h 1099"/>
              <a:gd name="connsiteX2" fmla="*/ 564 w 1517"/>
              <a:gd name="connsiteY2" fmla="*/ 762 h 1099"/>
              <a:gd name="connsiteX3" fmla="*/ 1517 w 1517"/>
              <a:gd name="connsiteY3" fmla="*/ 857 h 1099"/>
            </a:gdLst>
            <a:ahLst/>
            <a:cxnLst>
              <a:cxn ang="0">
                <a:pos x="connsiteX0" y="connsiteY0"/>
              </a:cxn>
              <a:cxn ang="0">
                <a:pos x="connsiteX1" y="connsiteY1"/>
              </a:cxn>
              <a:cxn ang="0">
                <a:pos x="connsiteX2" y="connsiteY2"/>
              </a:cxn>
              <a:cxn ang="0">
                <a:pos x="connsiteX3" y="connsiteY3"/>
              </a:cxn>
            </a:cxnLst>
            <a:rect l="l" t="t" r="r" b="b"/>
            <a:pathLst>
              <a:path w="1517" h="1099">
                <a:moveTo>
                  <a:pt x="1517" y="857"/>
                </a:moveTo>
                <a:cubicBezTo>
                  <a:pt x="1327" y="190"/>
                  <a:pt x="755" y="0"/>
                  <a:pt x="184" y="0"/>
                </a:cubicBezTo>
                <a:cubicBezTo>
                  <a:pt x="-578" y="571"/>
                  <a:pt x="1327" y="190"/>
                  <a:pt x="564" y="762"/>
                </a:cubicBezTo>
                <a:cubicBezTo>
                  <a:pt x="660" y="1714"/>
                  <a:pt x="1136" y="286"/>
                  <a:pt x="1517" y="857"/>
                </a:cubicBezTo>
                <a:close/>
              </a:path>
            </a:pathLst>
          </a:custGeom>
          <a:solidFill>
            <a:srgbClr val="237E85"/>
          </a:solidFill>
          <a:ln w="9525" cap="flat">
            <a:noFill/>
            <a:prstDash val="solid"/>
            <a:miter/>
          </a:ln>
        </p:spPr>
        <p:txBody>
          <a:bodyPr rtlCol="0" anchor="ctr"/>
          <a:lstStyle/>
          <a:p>
            <a:endParaRPr lang="en-US"/>
          </a:p>
        </p:txBody>
      </p:sp>
      <p:sp>
        <p:nvSpPr>
          <p:cNvPr id="1282" name="צורה חופשית: צורה 1255">
            <a:extLst>
              <a:ext uri="{FF2B5EF4-FFF2-40B4-BE49-F238E27FC236}">
                <a16:creationId xmlns:a16="http://schemas.microsoft.com/office/drawing/2014/main" id="{C2D9DB0A-2258-4F3D-ADCC-3BF1CFA9FBD7}"/>
              </a:ext>
            </a:extLst>
          </p:cNvPr>
          <p:cNvSpPr/>
          <p:nvPr userDrawn="1"/>
        </p:nvSpPr>
        <p:spPr>
          <a:xfrm>
            <a:off x="4841113" y="266985"/>
            <a:ext cx="1682" cy="1152"/>
          </a:xfrm>
          <a:custGeom>
            <a:avLst/>
            <a:gdLst>
              <a:gd name="connsiteX0" fmla="*/ 158 w 1682"/>
              <a:gd name="connsiteY0" fmla="*/ 0 h 1152"/>
              <a:gd name="connsiteX1" fmla="*/ 1682 w 1682"/>
              <a:gd name="connsiteY1" fmla="*/ 1143 h 1152"/>
              <a:gd name="connsiteX2" fmla="*/ 158 w 1682"/>
              <a:gd name="connsiteY2" fmla="*/ 0 h 1152"/>
            </a:gdLst>
            <a:ahLst/>
            <a:cxnLst>
              <a:cxn ang="0">
                <a:pos x="connsiteX0" y="connsiteY0"/>
              </a:cxn>
              <a:cxn ang="0">
                <a:pos x="connsiteX1" y="connsiteY1"/>
              </a:cxn>
              <a:cxn ang="0">
                <a:pos x="connsiteX2" y="connsiteY2"/>
              </a:cxn>
            </a:cxnLst>
            <a:rect l="l" t="t" r="r" b="b"/>
            <a:pathLst>
              <a:path w="1682" h="1152">
                <a:moveTo>
                  <a:pt x="158" y="0"/>
                </a:moveTo>
                <a:cubicBezTo>
                  <a:pt x="-508" y="1333"/>
                  <a:pt x="1111" y="1143"/>
                  <a:pt x="1682" y="1143"/>
                </a:cubicBezTo>
                <a:cubicBezTo>
                  <a:pt x="1301" y="286"/>
                  <a:pt x="444" y="0"/>
                  <a:pt x="158" y="0"/>
                </a:cubicBezTo>
                <a:close/>
              </a:path>
            </a:pathLst>
          </a:custGeom>
          <a:solidFill>
            <a:srgbClr val="237E85"/>
          </a:solidFill>
          <a:ln w="9525" cap="flat">
            <a:noFill/>
            <a:prstDash val="solid"/>
            <a:miter/>
          </a:ln>
        </p:spPr>
        <p:txBody>
          <a:bodyPr rtlCol="0" anchor="ctr"/>
          <a:lstStyle/>
          <a:p>
            <a:endParaRPr lang="en-US"/>
          </a:p>
        </p:txBody>
      </p:sp>
      <p:sp>
        <p:nvSpPr>
          <p:cNvPr id="1283" name="צורה חופשית: צורה 1256">
            <a:extLst>
              <a:ext uri="{FF2B5EF4-FFF2-40B4-BE49-F238E27FC236}">
                <a16:creationId xmlns:a16="http://schemas.microsoft.com/office/drawing/2014/main" id="{607998F6-6FC3-4228-8EBF-ACB9D957ACDD}"/>
              </a:ext>
            </a:extLst>
          </p:cNvPr>
          <p:cNvSpPr/>
          <p:nvPr userDrawn="1"/>
        </p:nvSpPr>
        <p:spPr>
          <a:xfrm>
            <a:off x="4843462" y="266795"/>
            <a:ext cx="1524" cy="476"/>
          </a:xfrm>
          <a:custGeom>
            <a:avLst/>
            <a:gdLst>
              <a:gd name="connsiteX0" fmla="*/ 1524 w 1524"/>
              <a:gd name="connsiteY0" fmla="*/ 476 h 476"/>
              <a:gd name="connsiteX1" fmla="*/ 0 w 1524"/>
              <a:gd name="connsiteY1" fmla="*/ 0 h 476"/>
              <a:gd name="connsiteX2" fmla="*/ 1524 w 1524"/>
              <a:gd name="connsiteY2" fmla="*/ 476 h 476"/>
            </a:gdLst>
            <a:ahLst/>
            <a:cxnLst>
              <a:cxn ang="0">
                <a:pos x="connsiteX0" y="connsiteY0"/>
              </a:cxn>
              <a:cxn ang="0">
                <a:pos x="connsiteX1" y="connsiteY1"/>
              </a:cxn>
              <a:cxn ang="0">
                <a:pos x="connsiteX2" y="connsiteY2"/>
              </a:cxn>
            </a:cxnLst>
            <a:rect l="l" t="t" r="r" b="b"/>
            <a:pathLst>
              <a:path w="1524" h="476">
                <a:moveTo>
                  <a:pt x="1524" y="476"/>
                </a:moveTo>
                <a:cubicBezTo>
                  <a:pt x="1334" y="-381"/>
                  <a:pt x="476" y="286"/>
                  <a:pt x="0" y="0"/>
                </a:cubicBezTo>
                <a:cubicBezTo>
                  <a:pt x="190" y="857"/>
                  <a:pt x="1048" y="191"/>
                  <a:pt x="1524" y="476"/>
                </a:cubicBezTo>
                <a:close/>
              </a:path>
            </a:pathLst>
          </a:custGeom>
          <a:solidFill>
            <a:srgbClr val="237E85"/>
          </a:solidFill>
          <a:ln w="9525" cap="flat">
            <a:noFill/>
            <a:prstDash val="solid"/>
            <a:miter/>
          </a:ln>
        </p:spPr>
        <p:txBody>
          <a:bodyPr rtlCol="0" anchor="ctr"/>
          <a:lstStyle/>
          <a:p>
            <a:endParaRPr lang="en-US"/>
          </a:p>
        </p:txBody>
      </p:sp>
      <p:sp>
        <p:nvSpPr>
          <p:cNvPr id="1284" name="צורה חופשית: צורה 1257">
            <a:extLst>
              <a:ext uri="{FF2B5EF4-FFF2-40B4-BE49-F238E27FC236}">
                <a16:creationId xmlns:a16="http://schemas.microsoft.com/office/drawing/2014/main" id="{82868AFD-8BEE-4DCE-9E3C-9443AE51A8F4}"/>
              </a:ext>
            </a:extLst>
          </p:cNvPr>
          <p:cNvSpPr/>
          <p:nvPr userDrawn="1"/>
        </p:nvSpPr>
        <p:spPr>
          <a:xfrm>
            <a:off x="4945380" y="276225"/>
            <a:ext cx="476" cy="109"/>
          </a:xfrm>
          <a:custGeom>
            <a:avLst/>
            <a:gdLst>
              <a:gd name="connsiteX0" fmla="*/ 0 w 476"/>
              <a:gd name="connsiteY0" fmla="*/ 0 h 109"/>
              <a:gd name="connsiteX1" fmla="*/ 476 w 476"/>
              <a:gd name="connsiteY1" fmla="*/ 0 h 109"/>
              <a:gd name="connsiteX2" fmla="*/ 0 w 476"/>
              <a:gd name="connsiteY2" fmla="*/ 0 h 109"/>
            </a:gdLst>
            <a:ahLst/>
            <a:cxnLst>
              <a:cxn ang="0">
                <a:pos x="connsiteX0" y="connsiteY0"/>
              </a:cxn>
              <a:cxn ang="0">
                <a:pos x="connsiteX1" y="connsiteY1"/>
              </a:cxn>
              <a:cxn ang="0">
                <a:pos x="connsiteX2" y="connsiteY2"/>
              </a:cxn>
            </a:cxnLst>
            <a:rect l="l" t="t" r="r" b="b"/>
            <a:pathLst>
              <a:path w="476" h="109">
                <a:moveTo>
                  <a:pt x="0" y="0"/>
                </a:moveTo>
                <a:cubicBezTo>
                  <a:pt x="190" y="0"/>
                  <a:pt x="381" y="0"/>
                  <a:pt x="476" y="0"/>
                </a:cubicBezTo>
                <a:cubicBezTo>
                  <a:pt x="381" y="191"/>
                  <a:pt x="190" y="95"/>
                  <a:pt x="0" y="0"/>
                </a:cubicBezTo>
                <a:close/>
              </a:path>
            </a:pathLst>
          </a:custGeom>
          <a:solidFill>
            <a:srgbClr val="237E85"/>
          </a:solidFill>
          <a:ln w="9525" cap="flat">
            <a:noFill/>
            <a:prstDash val="solid"/>
            <a:miter/>
          </a:ln>
        </p:spPr>
        <p:txBody>
          <a:bodyPr rtlCol="0" anchor="ctr"/>
          <a:lstStyle/>
          <a:p>
            <a:endParaRPr lang="en-US"/>
          </a:p>
        </p:txBody>
      </p:sp>
      <p:sp>
        <p:nvSpPr>
          <p:cNvPr id="1285" name="צורה חופשית: צורה 1258">
            <a:extLst>
              <a:ext uri="{FF2B5EF4-FFF2-40B4-BE49-F238E27FC236}">
                <a16:creationId xmlns:a16="http://schemas.microsoft.com/office/drawing/2014/main" id="{B539213D-E5C4-4EFE-8CE5-59BCFE57552B}"/>
              </a:ext>
            </a:extLst>
          </p:cNvPr>
          <p:cNvSpPr/>
          <p:nvPr userDrawn="1"/>
        </p:nvSpPr>
        <p:spPr>
          <a:xfrm>
            <a:off x="4832460" y="333756"/>
            <a:ext cx="418" cy="3143"/>
          </a:xfrm>
          <a:custGeom>
            <a:avLst/>
            <a:gdLst>
              <a:gd name="connsiteX0" fmla="*/ 334 w 418"/>
              <a:gd name="connsiteY0" fmla="*/ 0 h 3143"/>
              <a:gd name="connsiteX1" fmla="*/ 48 w 418"/>
              <a:gd name="connsiteY1" fmla="*/ 3143 h 3143"/>
              <a:gd name="connsiteX2" fmla="*/ 334 w 418"/>
              <a:gd name="connsiteY2" fmla="*/ 0 h 3143"/>
            </a:gdLst>
            <a:ahLst/>
            <a:cxnLst>
              <a:cxn ang="0">
                <a:pos x="connsiteX0" y="connsiteY0"/>
              </a:cxn>
              <a:cxn ang="0">
                <a:pos x="connsiteX1" y="connsiteY1"/>
              </a:cxn>
              <a:cxn ang="0">
                <a:pos x="connsiteX2" y="connsiteY2"/>
              </a:cxn>
            </a:cxnLst>
            <a:rect l="l" t="t" r="r" b="b"/>
            <a:pathLst>
              <a:path w="418" h="3143">
                <a:moveTo>
                  <a:pt x="334" y="0"/>
                </a:moveTo>
                <a:cubicBezTo>
                  <a:pt x="-333" y="0"/>
                  <a:pt x="238" y="2191"/>
                  <a:pt x="48" y="3143"/>
                </a:cubicBezTo>
                <a:cubicBezTo>
                  <a:pt x="905" y="2572"/>
                  <a:pt x="-47" y="1715"/>
                  <a:pt x="334" y="0"/>
                </a:cubicBezTo>
                <a:close/>
              </a:path>
            </a:pathLst>
          </a:custGeom>
          <a:solidFill>
            <a:srgbClr val="237E85"/>
          </a:solidFill>
          <a:ln w="9525" cap="flat">
            <a:noFill/>
            <a:prstDash val="solid"/>
            <a:miter/>
          </a:ln>
        </p:spPr>
        <p:txBody>
          <a:bodyPr rtlCol="0" anchor="ctr"/>
          <a:lstStyle/>
          <a:p>
            <a:endParaRPr lang="en-US"/>
          </a:p>
        </p:txBody>
      </p:sp>
      <p:sp>
        <p:nvSpPr>
          <p:cNvPr id="1286" name="צורה חופשית: צורה 1259">
            <a:extLst>
              <a:ext uri="{FF2B5EF4-FFF2-40B4-BE49-F238E27FC236}">
                <a16:creationId xmlns:a16="http://schemas.microsoft.com/office/drawing/2014/main" id="{24DC556A-D5ED-4E36-BA01-A1D6FF3AF4F5}"/>
              </a:ext>
            </a:extLst>
          </p:cNvPr>
          <p:cNvSpPr/>
          <p:nvPr userDrawn="1"/>
        </p:nvSpPr>
        <p:spPr>
          <a:xfrm>
            <a:off x="4830699" y="262611"/>
            <a:ext cx="131254" cy="91497"/>
          </a:xfrm>
          <a:custGeom>
            <a:avLst/>
            <a:gdLst>
              <a:gd name="connsiteX0" fmla="*/ 6001 w 131254"/>
              <a:gd name="connsiteY0" fmla="*/ 73907 h 91497"/>
              <a:gd name="connsiteX1" fmla="*/ 5620 w 131254"/>
              <a:gd name="connsiteY1" fmla="*/ 72859 h 91497"/>
              <a:gd name="connsiteX2" fmla="*/ 10001 w 131254"/>
              <a:gd name="connsiteY2" fmla="*/ 77812 h 91497"/>
              <a:gd name="connsiteX3" fmla="*/ 11144 w 131254"/>
              <a:gd name="connsiteY3" fmla="*/ 79336 h 91497"/>
              <a:gd name="connsiteX4" fmla="*/ 15240 w 131254"/>
              <a:gd name="connsiteY4" fmla="*/ 79622 h 91497"/>
              <a:gd name="connsiteX5" fmla="*/ 13525 w 131254"/>
              <a:gd name="connsiteY5" fmla="*/ 80860 h 91497"/>
              <a:gd name="connsiteX6" fmla="*/ 16383 w 131254"/>
              <a:gd name="connsiteY6" fmla="*/ 82194 h 91497"/>
              <a:gd name="connsiteX7" fmla="*/ 16954 w 131254"/>
              <a:gd name="connsiteY7" fmla="*/ 81527 h 91497"/>
              <a:gd name="connsiteX8" fmla="*/ 16573 w 131254"/>
              <a:gd name="connsiteY8" fmla="*/ 81813 h 91497"/>
              <a:gd name="connsiteX9" fmla="*/ 29051 w 131254"/>
              <a:gd name="connsiteY9" fmla="*/ 82480 h 91497"/>
              <a:gd name="connsiteX10" fmla="*/ 28956 w 131254"/>
              <a:gd name="connsiteY10" fmla="*/ 81432 h 91497"/>
              <a:gd name="connsiteX11" fmla="*/ 29528 w 131254"/>
              <a:gd name="connsiteY11" fmla="*/ 82194 h 91497"/>
              <a:gd name="connsiteX12" fmla="*/ 31813 w 131254"/>
              <a:gd name="connsiteY12" fmla="*/ 83432 h 91497"/>
              <a:gd name="connsiteX13" fmla="*/ 32290 w 131254"/>
              <a:gd name="connsiteY13" fmla="*/ 81718 h 91497"/>
              <a:gd name="connsiteX14" fmla="*/ 34480 w 131254"/>
              <a:gd name="connsiteY14" fmla="*/ 82575 h 91497"/>
              <a:gd name="connsiteX15" fmla="*/ 33623 w 131254"/>
              <a:gd name="connsiteY15" fmla="*/ 81813 h 91497"/>
              <a:gd name="connsiteX16" fmla="*/ 35242 w 131254"/>
              <a:gd name="connsiteY16" fmla="*/ 81908 h 91497"/>
              <a:gd name="connsiteX17" fmla="*/ 34766 w 131254"/>
              <a:gd name="connsiteY17" fmla="*/ 82194 h 91497"/>
              <a:gd name="connsiteX18" fmla="*/ 35719 w 131254"/>
              <a:gd name="connsiteY18" fmla="*/ 82575 h 91497"/>
              <a:gd name="connsiteX19" fmla="*/ 35623 w 131254"/>
              <a:gd name="connsiteY19" fmla="*/ 81908 h 91497"/>
              <a:gd name="connsiteX20" fmla="*/ 39529 w 131254"/>
              <a:gd name="connsiteY20" fmla="*/ 82575 h 91497"/>
              <a:gd name="connsiteX21" fmla="*/ 39433 w 131254"/>
              <a:gd name="connsiteY21" fmla="*/ 83623 h 91497"/>
              <a:gd name="connsiteX22" fmla="*/ 41053 w 131254"/>
              <a:gd name="connsiteY22" fmla="*/ 83718 h 91497"/>
              <a:gd name="connsiteX23" fmla="*/ 39814 w 131254"/>
              <a:gd name="connsiteY23" fmla="*/ 82956 h 91497"/>
              <a:gd name="connsiteX24" fmla="*/ 43434 w 131254"/>
              <a:gd name="connsiteY24" fmla="*/ 83242 h 91497"/>
              <a:gd name="connsiteX25" fmla="*/ 42005 w 131254"/>
              <a:gd name="connsiteY25" fmla="*/ 83813 h 91497"/>
              <a:gd name="connsiteX26" fmla="*/ 44767 w 131254"/>
              <a:gd name="connsiteY26" fmla="*/ 84385 h 91497"/>
              <a:gd name="connsiteX27" fmla="*/ 45720 w 131254"/>
              <a:gd name="connsiteY27" fmla="*/ 83718 h 91497"/>
              <a:gd name="connsiteX28" fmla="*/ 45815 w 131254"/>
              <a:gd name="connsiteY28" fmla="*/ 84766 h 91497"/>
              <a:gd name="connsiteX29" fmla="*/ 49054 w 131254"/>
              <a:gd name="connsiteY29" fmla="*/ 85337 h 91497"/>
              <a:gd name="connsiteX30" fmla="*/ 48006 w 131254"/>
              <a:gd name="connsiteY30" fmla="*/ 84575 h 91497"/>
              <a:gd name="connsiteX31" fmla="*/ 50673 w 131254"/>
              <a:gd name="connsiteY31" fmla="*/ 85147 h 91497"/>
              <a:gd name="connsiteX32" fmla="*/ 49340 w 131254"/>
              <a:gd name="connsiteY32" fmla="*/ 86099 h 91497"/>
              <a:gd name="connsiteX33" fmla="*/ 50197 w 131254"/>
              <a:gd name="connsiteY33" fmla="*/ 86861 h 91497"/>
              <a:gd name="connsiteX34" fmla="*/ 50101 w 131254"/>
              <a:gd name="connsiteY34" fmla="*/ 85813 h 91497"/>
              <a:gd name="connsiteX35" fmla="*/ 62103 w 131254"/>
              <a:gd name="connsiteY35" fmla="*/ 88480 h 91497"/>
              <a:gd name="connsiteX36" fmla="*/ 61817 w 131254"/>
              <a:gd name="connsiteY36" fmla="*/ 88099 h 91497"/>
              <a:gd name="connsiteX37" fmla="*/ 76105 w 131254"/>
              <a:gd name="connsiteY37" fmla="*/ 89242 h 91497"/>
              <a:gd name="connsiteX38" fmla="*/ 75247 w 131254"/>
              <a:gd name="connsiteY38" fmla="*/ 89909 h 91497"/>
              <a:gd name="connsiteX39" fmla="*/ 78296 w 131254"/>
              <a:gd name="connsiteY39" fmla="*/ 89814 h 91497"/>
              <a:gd name="connsiteX40" fmla="*/ 78391 w 131254"/>
              <a:gd name="connsiteY40" fmla="*/ 90862 h 91497"/>
              <a:gd name="connsiteX41" fmla="*/ 80581 w 131254"/>
              <a:gd name="connsiteY41" fmla="*/ 91052 h 91497"/>
              <a:gd name="connsiteX42" fmla="*/ 79819 w 131254"/>
              <a:gd name="connsiteY42" fmla="*/ 90290 h 91497"/>
              <a:gd name="connsiteX43" fmla="*/ 97917 w 131254"/>
              <a:gd name="connsiteY43" fmla="*/ 91052 h 91497"/>
              <a:gd name="connsiteX44" fmla="*/ 97536 w 131254"/>
              <a:gd name="connsiteY44" fmla="*/ 91338 h 91497"/>
              <a:gd name="connsiteX45" fmla="*/ 111157 w 131254"/>
              <a:gd name="connsiteY45" fmla="*/ 88861 h 91497"/>
              <a:gd name="connsiteX46" fmla="*/ 112014 w 131254"/>
              <a:gd name="connsiteY46" fmla="*/ 90004 h 91497"/>
              <a:gd name="connsiteX47" fmla="*/ 111824 w 131254"/>
              <a:gd name="connsiteY47" fmla="*/ 90671 h 91497"/>
              <a:gd name="connsiteX48" fmla="*/ 113157 w 131254"/>
              <a:gd name="connsiteY48" fmla="*/ 90100 h 91497"/>
              <a:gd name="connsiteX49" fmla="*/ 111728 w 131254"/>
              <a:gd name="connsiteY49" fmla="*/ 88576 h 91497"/>
              <a:gd name="connsiteX50" fmla="*/ 118872 w 131254"/>
              <a:gd name="connsiteY50" fmla="*/ 87718 h 91497"/>
              <a:gd name="connsiteX51" fmla="*/ 120682 w 131254"/>
              <a:gd name="connsiteY51" fmla="*/ 86766 h 91497"/>
              <a:gd name="connsiteX52" fmla="*/ 119158 w 131254"/>
              <a:gd name="connsiteY52" fmla="*/ 85623 h 91497"/>
              <a:gd name="connsiteX53" fmla="*/ 122492 w 131254"/>
              <a:gd name="connsiteY53" fmla="*/ 85909 h 91497"/>
              <a:gd name="connsiteX54" fmla="*/ 122492 w 131254"/>
              <a:gd name="connsiteY54" fmla="*/ 85528 h 91497"/>
              <a:gd name="connsiteX55" fmla="*/ 122872 w 131254"/>
              <a:gd name="connsiteY55" fmla="*/ 85242 h 91497"/>
              <a:gd name="connsiteX56" fmla="*/ 122110 w 131254"/>
              <a:gd name="connsiteY56" fmla="*/ 84861 h 91497"/>
              <a:gd name="connsiteX57" fmla="*/ 122968 w 131254"/>
              <a:gd name="connsiteY57" fmla="*/ 84575 h 91497"/>
              <a:gd name="connsiteX58" fmla="*/ 124206 w 131254"/>
              <a:gd name="connsiteY58" fmla="*/ 83242 h 91497"/>
              <a:gd name="connsiteX59" fmla="*/ 123730 w 131254"/>
              <a:gd name="connsiteY59" fmla="*/ 80765 h 91497"/>
              <a:gd name="connsiteX60" fmla="*/ 122777 w 131254"/>
              <a:gd name="connsiteY60" fmla="*/ 78193 h 91497"/>
              <a:gd name="connsiteX61" fmla="*/ 123730 w 131254"/>
              <a:gd name="connsiteY61" fmla="*/ 74002 h 91497"/>
              <a:gd name="connsiteX62" fmla="*/ 125730 w 131254"/>
              <a:gd name="connsiteY62" fmla="*/ 74479 h 91497"/>
              <a:gd name="connsiteX63" fmla="*/ 125063 w 131254"/>
              <a:gd name="connsiteY63" fmla="*/ 73336 h 91497"/>
              <a:gd name="connsiteX64" fmla="*/ 126016 w 131254"/>
              <a:gd name="connsiteY64" fmla="*/ 69526 h 91497"/>
              <a:gd name="connsiteX65" fmla="*/ 126397 w 131254"/>
              <a:gd name="connsiteY65" fmla="*/ 68859 h 91497"/>
              <a:gd name="connsiteX66" fmla="*/ 126777 w 131254"/>
              <a:gd name="connsiteY66" fmla="*/ 69907 h 91497"/>
              <a:gd name="connsiteX67" fmla="*/ 125730 w 131254"/>
              <a:gd name="connsiteY67" fmla="*/ 67716 h 91497"/>
              <a:gd name="connsiteX68" fmla="*/ 127254 w 131254"/>
              <a:gd name="connsiteY68" fmla="*/ 66382 h 91497"/>
              <a:gd name="connsiteX69" fmla="*/ 126301 w 131254"/>
              <a:gd name="connsiteY69" fmla="*/ 66001 h 91497"/>
              <a:gd name="connsiteX70" fmla="*/ 127635 w 131254"/>
              <a:gd name="connsiteY70" fmla="*/ 65430 h 91497"/>
              <a:gd name="connsiteX71" fmla="*/ 126587 w 131254"/>
              <a:gd name="connsiteY71" fmla="*/ 64954 h 91497"/>
              <a:gd name="connsiteX72" fmla="*/ 126683 w 131254"/>
              <a:gd name="connsiteY72" fmla="*/ 63239 h 91497"/>
              <a:gd name="connsiteX73" fmla="*/ 126301 w 131254"/>
              <a:gd name="connsiteY73" fmla="*/ 62191 h 91497"/>
              <a:gd name="connsiteX74" fmla="*/ 126873 w 131254"/>
              <a:gd name="connsiteY74" fmla="*/ 61144 h 91497"/>
              <a:gd name="connsiteX75" fmla="*/ 126301 w 131254"/>
              <a:gd name="connsiteY75" fmla="*/ 60763 h 91497"/>
              <a:gd name="connsiteX76" fmla="*/ 127921 w 131254"/>
              <a:gd name="connsiteY76" fmla="*/ 58762 h 91497"/>
              <a:gd name="connsiteX77" fmla="*/ 126683 w 131254"/>
              <a:gd name="connsiteY77" fmla="*/ 58286 h 91497"/>
              <a:gd name="connsiteX78" fmla="*/ 126397 w 131254"/>
              <a:gd name="connsiteY78" fmla="*/ 56095 h 91497"/>
              <a:gd name="connsiteX79" fmla="*/ 126873 w 131254"/>
              <a:gd name="connsiteY79" fmla="*/ 55810 h 91497"/>
              <a:gd name="connsiteX80" fmla="*/ 126492 w 131254"/>
              <a:gd name="connsiteY80" fmla="*/ 54381 h 91497"/>
              <a:gd name="connsiteX81" fmla="*/ 126777 w 131254"/>
              <a:gd name="connsiteY81" fmla="*/ 53333 h 91497"/>
              <a:gd name="connsiteX82" fmla="*/ 128397 w 131254"/>
              <a:gd name="connsiteY82" fmla="*/ 52381 h 91497"/>
              <a:gd name="connsiteX83" fmla="*/ 126301 w 131254"/>
              <a:gd name="connsiteY83" fmla="*/ 52571 h 91497"/>
              <a:gd name="connsiteX84" fmla="*/ 125921 w 131254"/>
              <a:gd name="connsiteY84" fmla="*/ 49047 h 91497"/>
              <a:gd name="connsiteX85" fmla="*/ 127635 w 131254"/>
              <a:gd name="connsiteY85" fmla="*/ 49523 h 91497"/>
              <a:gd name="connsiteX86" fmla="*/ 127540 w 131254"/>
              <a:gd name="connsiteY86" fmla="*/ 51238 h 91497"/>
              <a:gd name="connsiteX87" fmla="*/ 127730 w 131254"/>
              <a:gd name="connsiteY87" fmla="*/ 49142 h 91497"/>
              <a:gd name="connsiteX88" fmla="*/ 128587 w 131254"/>
              <a:gd name="connsiteY88" fmla="*/ 48475 h 91497"/>
              <a:gd name="connsiteX89" fmla="*/ 127921 w 131254"/>
              <a:gd name="connsiteY89" fmla="*/ 41046 h 91497"/>
              <a:gd name="connsiteX90" fmla="*/ 129254 w 131254"/>
              <a:gd name="connsiteY90" fmla="*/ 40760 h 91497"/>
              <a:gd name="connsiteX91" fmla="*/ 128016 w 131254"/>
              <a:gd name="connsiteY91" fmla="*/ 40284 h 91497"/>
              <a:gd name="connsiteX92" fmla="*/ 129826 w 131254"/>
              <a:gd name="connsiteY92" fmla="*/ 37998 h 91497"/>
              <a:gd name="connsiteX93" fmla="*/ 129064 w 131254"/>
              <a:gd name="connsiteY93" fmla="*/ 37236 h 91497"/>
              <a:gd name="connsiteX94" fmla="*/ 131254 w 131254"/>
              <a:gd name="connsiteY94" fmla="*/ 35617 h 91497"/>
              <a:gd name="connsiteX95" fmla="*/ 128683 w 131254"/>
              <a:gd name="connsiteY95" fmla="*/ 32569 h 91497"/>
              <a:gd name="connsiteX96" fmla="*/ 128492 w 131254"/>
              <a:gd name="connsiteY96" fmla="*/ 32569 h 91497"/>
              <a:gd name="connsiteX97" fmla="*/ 127635 w 131254"/>
              <a:gd name="connsiteY97" fmla="*/ 29330 h 91497"/>
              <a:gd name="connsiteX98" fmla="*/ 126587 w 131254"/>
              <a:gd name="connsiteY98" fmla="*/ 20758 h 91497"/>
              <a:gd name="connsiteX99" fmla="*/ 128492 w 131254"/>
              <a:gd name="connsiteY99" fmla="*/ 18472 h 91497"/>
              <a:gd name="connsiteX100" fmla="*/ 123158 w 131254"/>
              <a:gd name="connsiteY100" fmla="*/ 15614 h 91497"/>
              <a:gd name="connsiteX101" fmla="*/ 114586 w 131254"/>
              <a:gd name="connsiteY101" fmla="*/ 13900 h 91497"/>
              <a:gd name="connsiteX102" fmla="*/ 114871 w 131254"/>
              <a:gd name="connsiteY102" fmla="*/ 13614 h 91497"/>
              <a:gd name="connsiteX103" fmla="*/ 98012 w 131254"/>
              <a:gd name="connsiteY103" fmla="*/ 13709 h 91497"/>
              <a:gd name="connsiteX104" fmla="*/ 98774 w 131254"/>
              <a:gd name="connsiteY104" fmla="*/ 14090 h 91497"/>
              <a:gd name="connsiteX105" fmla="*/ 97155 w 131254"/>
              <a:gd name="connsiteY105" fmla="*/ 13995 h 91497"/>
              <a:gd name="connsiteX106" fmla="*/ 90583 w 131254"/>
              <a:gd name="connsiteY106" fmla="*/ 13138 h 91497"/>
              <a:gd name="connsiteX107" fmla="*/ 91154 w 131254"/>
              <a:gd name="connsiteY107" fmla="*/ 12471 h 91497"/>
              <a:gd name="connsiteX108" fmla="*/ 70390 w 131254"/>
              <a:gd name="connsiteY108" fmla="*/ 8375 h 91497"/>
              <a:gd name="connsiteX109" fmla="*/ 70294 w 131254"/>
              <a:gd name="connsiteY109" fmla="*/ 9042 h 91497"/>
              <a:gd name="connsiteX110" fmla="*/ 66389 w 131254"/>
              <a:gd name="connsiteY110" fmla="*/ 7994 h 91497"/>
              <a:gd name="connsiteX111" fmla="*/ 75343 w 131254"/>
              <a:gd name="connsiteY111" fmla="*/ 10852 h 91497"/>
              <a:gd name="connsiteX112" fmla="*/ 67913 w 131254"/>
              <a:gd name="connsiteY112" fmla="*/ 10947 h 91497"/>
              <a:gd name="connsiteX113" fmla="*/ 73057 w 131254"/>
              <a:gd name="connsiteY113" fmla="*/ 12090 h 91497"/>
              <a:gd name="connsiteX114" fmla="*/ 64865 w 131254"/>
              <a:gd name="connsiteY114" fmla="*/ 11804 h 91497"/>
              <a:gd name="connsiteX115" fmla="*/ 67532 w 131254"/>
              <a:gd name="connsiteY115" fmla="*/ 11709 h 91497"/>
              <a:gd name="connsiteX116" fmla="*/ 65056 w 131254"/>
              <a:gd name="connsiteY116" fmla="*/ 10471 h 91497"/>
              <a:gd name="connsiteX117" fmla="*/ 43720 w 131254"/>
              <a:gd name="connsiteY117" fmla="*/ 7708 h 91497"/>
              <a:gd name="connsiteX118" fmla="*/ 42386 w 131254"/>
              <a:gd name="connsiteY118" fmla="*/ 6851 h 91497"/>
              <a:gd name="connsiteX119" fmla="*/ 24384 w 131254"/>
              <a:gd name="connsiteY119" fmla="*/ 5803 h 91497"/>
              <a:gd name="connsiteX120" fmla="*/ 24765 w 131254"/>
              <a:gd name="connsiteY120" fmla="*/ 5518 h 91497"/>
              <a:gd name="connsiteX121" fmla="*/ 19812 w 131254"/>
              <a:gd name="connsiteY121" fmla="*/ 4089 h 91497"/>
              <a:gd name="connsiteX122" fmla="*/ 21241 w 131254"/>
              <a:gd name="connsiteY122" fmla="*/ 3517 h 91497"/>
              <a:gd name="connsiteX123" fmla="*/ 18764 w 131254"/>
              <a:gd name="connsiteY123" fmla="*/ 3327 h 91497"/>
              <a:gd name="connsiteX124" fmla="*/ 19431 w 131254"/>
              <a:gd name="connsiteY124" fmla="*/ 3041 h 91497"/>
              <a:gd name="connsiteX125" fmla="*/ 17526 w 131254"/>
              <a:gd name="connsiteY125" fmla="*/ 1136 h 91497"/>
              <a:gd name="connsiteX126" fmla="*/ 17907 w 131254"/>
              <a:gd name="connsiteY126" fmla="*/ 469 h 91497"/>
              <a:gd name="connsiteX127" fmla="*/ 16954 w 131254"/>
              <a:gd name="connsiteY127" fmla="*/ 374 h 91497"/>
              <a:gd name="connsiteX128" fmla="*/ 18669 w 131254"/>
              <a:gd name="connsiteY128" fmla="*/ 2660 h 91497"/>
              <a:gd name="connsiteX129" fmla="*/ 15812 w 131254"/>
              <a:gd name="connsiteY129" fmla="*/ 4184 h 91497"/>
              <a:gd name="connsiteX130" fmla="*/ 20574 w 131254"/>
              <a:gd name="connsiteY130" fmla="*/ 5613 h 91497"/>
              <a:gd name="connsiteX131" fmla="*/ 20193 w 131254"/>
              <a:gd name="connsiteY131" fmla="*/ 6280 h 91497"/>
              <a:gd name="connsiteX132" fmla="*/ 20860 w 131254"/>
              <a:gd name="connsiteY132" fmla="*/ 5994 h 91497"/>
              <a:gd name="connsiteX133" fmla="*/ 21050 w 131254"/>
              <a:gd name="connsiteY133" fmla="*/ 7804 h 91497"/>
              <a:gd name="connsiteX134" fmla="*/ 13335 w 131254"/>
              <a:gd name="connsiteY134" fmla="*/ 5803 h 91497"/>
              <a:gd name="connsiteX135" fmla="*/ 15049 w 131254"/>
              <a:gd name="connsiteY135" fmla="*/ 6661 h 91497"/>
              <a:gd name="connsiteX136" fmla="*/ 14573 w 131254"/>
              <a:gd name="connsiteY136" fmla="*/ 6946 h 91497"/>
              <a:gd name="connsiteX137" fmla="*/ 18479 w 131254"/>
              <a:gd name="connsiteY137" fmla="*/ 7994 h 91497"/>
              <a:gd name="connsiteX138" fmla="*/ 13145 w 131254"/>
              <a:gd name="connsiteY138" fmla="*/ 7613 h 91497"/>
              <a:gd name="connsiteX139" fmla="*/ 13621 w 131254"/>
              <a:gd name="connsiteY139" fmla="*/ 7327 h 91497"/>
              <a:gd name="connsiteX140" fmla="*/ 11239 w 131254"/>
              <a:gd name="connsiteY140" fmla="*/ 7804 h 91497"/>
              <a:gd name="connsiteX141" fmla="*/ 12668 w 131254"/>
              <a:gd name="connsiteY141" fmla="*/ 7899 h 91497"/>
              <a:gd name="connsiteX142" fmla="*/ 11525 w 131254"/>
              <a:gd name="connsiteY142" fmla="*/ 8566 h 91497"/>
              <a:gd name="connsiteX143" fmla="*/ 8858 w 131254"/>
              <a:gd name="connsiteY143" fmla="*/ 10090 h 91497"/>
              <a:gd name="connsiteX144" fmla="*/ 9525 w 131254"/>
              <a:gd name="connsiteY144" fmla="*/ 9042 h 91497"/>
              <a:gd name="connsiteX145" fmla="*/ 10954 w 131254"/>
              <a:gd name="connsiteY145" fmla="*/ 9518 h 91497"/>
              <a:gd name="connsiteX146" fmla="*/ 10573 w 131254"/>
              <a:gd name="connsiteY146" fmla="*/ 8756 h 91497"/>
              <a:gd name="connsiteX147" fmla="*/ 10954 w 131254"/>
              <a:gd name="connsiteY147" fmla="*/ 8470 h 91497"/>
              <a:gd name="connsiteX148" fmla="*/ 8191 w 131254"/>
              <a:gd name="connsiteY148" fmla="*/ 8947 h 91497"/>
              <a:gd name="connsiteX149" fmla="*/ 8572 w 131254"/>
              <a:gd name="connsiteY149" fmla="*/ 10756 h 91497"/>
              <a:gd name="connsiteX150" fmla="*/ 5620 w 131254"/>
              <a:gd name="connsiteY150" fmla="*/ 17614 h 91497"/>
              <a:gd name="connsiteX151" fmla="*/ 8287 w 131254"/>
              <a:gd name="connsiteY151" fmla="*/ 13900 h 91497"/>
              <a:gd name="connsiteX152" fmla="*/ 6572 w 131254"/>
              <a:gd name="connsiteY152" fmla="*/ 17995 h 91497"/>
              <a:gd name="connsiteX153" fmla="*/ 6858 w 131254"/>
              <a:gd name="connsiteY153" fmla="*/ 18757 h 91497"/>
              <a:gd name="connsiteX154" fmla="*/ 7715 w 131254"/>
              <a:gd name="connsiteY154" fmla="*/ 18472 h 91497"/>
              <a:gd name="connsiteX155" fmla="*/ 8477 w 131254"/>
              <a:gd name="connsiteY155" fmla="*/ 17138 h 91497"/>
              <a:gd name="connsiteX156" fmla="*/ 7144 w 131254"/>
              <a:gd name="connsiteY156" fmla="*/ 19519 h 91497"/>
              <a:gd name="connsiteX157" fmla="*/ 7239 w 131254"/>
              <a:gd name="connsiteY157" fmla="*/ 21996 h 91497"/>
              <a:gd name="connsiteX158" fmla="*/ 8572 w 131254"/>
              <a:gd name="connsiteY158" fmla="*/ 19234 h 91497"/>
              <a:gd name="connsiteX159" fmla="*/ 8001 w 131254"/>
              <a:gd name="connsiteY159" fmla="*/ 21996 h 91497"/>
              <a:gd name="connsiteX160" fmla="*/ 7239 w 131254"/>
              <a:gd name="connsiteY160" fmla="*/ 21901 h 91497"/>
              <a:gd name="connsiteX161" fmla="*/ 6001 w 131254"/>
              <a:gd name="connsiteY161" fmla="*/ 25711 h 91497"/>
              <a:gd name="connsiteX162" fmla="*/ 5715 w 131254"/>
              <a:gd name="connsiteY162" fmla="*/ 27806 h 91497"/>
              <a:gd name="connsiteX163" fmla="*/ 6287 w 131254"/>
              <a:gd name="connsiteY163" fmla="*/ 28949 h 91497"/>
              <a:gd name="connsiteX164" fmla="*/ 4858 w 131254"/>
              <a:gd name="connsiteY164" fmla="*/ 33045 h 91497"/>
              <a:gd name="connsiteX165" fmla="*/ 5429 w 131254"/>
              <a:gd name="connsiteY165" fmla="*/ 33807 h 91497"/>
              <a:gd name="connsiteX166" fmla="*/ 4667 w 131254"/>
              <a:gd name="connsiteY166" fmla="*/ 36950 h 91497"/>
              <a:gd name="connsiteX167" fmla="*/ 5715 w 131254"/>
              <a:gd name="connsiteY167" fmla="*/ 37712 h 91497"/>
              <a:gd name="connsiteX168" fmla="*/ 4667 w 131254"/>
              <a:gd name="connsiteY168" fmla="*/ 39427 h 91497"/>
              <a:gd name="connsiteX169" fmla="*/ 4096 w 131254"/>
              <a:gd name="connsiteY169" fmla="*/ 42189 h 91497"/>
              <a:gd name="connsiteX170" fmla="*/ 2857 w 131254"/>
              <a:gd name="connsiteY170" fmla="*/ 42094 h 91497"/>
              <a:gd name="connsiteX171" fmla="*/ 3715 w 131254"/>
              <a:gd name="connsiteY171" fmla="*/ 42856 h 91497"/>
              <a:gd name="connsiteX172" fmla="*/ 2667 w 131254"/>
              <a:gd name="connsiteY172" fmla="*/ 44189 h 91497"/>
              <a:gd name="connsiteX173" fmla="*/ 3334 w 131254"/>
              <a:gd name="connsiteY173" fmla="*/ 45618 h 91497"/>
              <a:gd name="connsiteX174" fmla="*/ 476 w 131254"/>
              <a:gd name="connsiteY174" fmla="*/ 54190 h 91497"/>
              <a:gd name="connsiteX175" fmla="*/ 0 w 131254"/>
              <a:gd name="connsiteY175" fmla="*/ 56286 h 91497"/>
              <a:gd name="connsiteX176" fmla="*/ 1143 w 131254"/>
              <a:gd name="connsiteY176" fmla="*/ 56381 h 91497"/>
              <a:gd name="connsiteX177" fmla="*/ 381 w 131254"/>
              <a:gd name="connsiteY177" fmla="*/ 57715 h 91497"/>
              <a:gd name="connsiteX178" fmla="*/ 1238 w 131254"/>
              <a:gd name="connsiteY178" fmla="*/ 57429 h 91497"/>
              <a:gd name="connsiteX179" fmla="*/ 1714 w 131254"/>
              <a:gd name="connsiteY179" fmla="*/ 59620 h 91497"/>
              <a:gd name="connsiteX180" fmla="*/ 4000 w 131254"/>
              <a:gd name="connsiteY180" fmla="*/ 62287 h 91497"/>
              <a:gd name="connsiteX181" fmla="*/ 3143 w 131254"/>
              <a:gd name="connsiteY181" fmla="*/ 63239 h 91497"/>
              <a:gd name="connsiteX182" fmla="*/ 3238 w 131254"/>
              <a:gd name="connsiteY182" fmla="*/ 62572 h 91497"/>
              <a:gd name="connsiteX183" fmla="*/ 2381 w 131254"/>
              <a:gd name="connsiteY183" fmla="*/ 64954 h 91497"/>
              <a:gd name="connsiteX184" fmla="*/ 1238 w 131254"/>
              <a:gd name="connsiteY184" fmla="*/ 65525 h 91497"/>
              <a:gd name="connsiteX185" fmla="*/ 2191 w 131254"/>
              <a:gd name="connsiteY185" fmla="*/ 65620 h 91497"/>
              <a:gd name="connsiteX186" fmla="*/ 2477 w 131254"/>
              <a:gd name="connsiteY186" fmla="*/ 67430 h 91497"/>
              <a:gd name="connsiteX187" fmla="*/ 2191 w 131254"/>
              <a:gd name="connsiteY187" fmla="*/ 69526 h 91497"/>
              <a:gd name="connsiteX188" fmla="*/ 1524 w 131254"/>
              <a:gd name="connsiteY188" fmla="*/ 70192 h 91497"/>
              <a:gd name="connsiteX189" fmla="*/ 4000 w 131254"/>
              <a:gd name="connsiteY189" fmla="*/ 70383 h 91497"/>
              <a:gd name="connsiteX190" fmla="*/ 4096 w 131254"/>
              <a:gd name="connsiteY190" fmla="*/ 71050 h 91497"/>
              <a:gd name="connsiteX191" fmla="*/ 3810 w 131254"/>
              <a:gd name="connsiteY191" fmla="*/ 72764 h 91497"/>
              <a:gd name="connsiteX192" fmla="*/ 4381 w 131254"/>
              <a:gd name="connsiteY192" fmla="*/ 73526 h 91497"/>
              <a:gd name="connsiteX193" fmla="*/ 3620 w 131254"/>
              <a:gd name="connsiteY193" fmla="*/ 75241 h 91497"/>
              <a:gd name="connsiteX194" fmla="*/ 6001 w 131254"/>
              <a:gd name="connsiteY194" fmla="*/ 73907 h 91497"/>
              <a:gd name="connsiteX195" fmla="*/ 111252 w 131254"/>
              <a:gd name="connsiteY195" fmla="*/ 15805 h 91497"/>
              <a:gd name="connsiteX196" fmla="*/ 106680 w 131254"/>
              <a:gd name="connsiteY196" fmla="*/ 15043 h 91497"/>
              <a:gd name="connsiteX197" fmla="*/ 111252 w 131254"/>
              <a:gd name="connsiteY197" fmla="*/ 15805 h 91497"/>
              <a:gd name="connsiteX198" fmla="*/ 87344 w 131254"/>
              <a:gd name="connsiteY198" fmla="*/ 13233 h 91497"/>
              <a:gd name="connsiteX199" fmla="*/ 85058 w 131254"/>
              <a:gd name="connsiteY199" fmla="*/ 12661 h 91497"/>
              <a:gd name="connsiteX200" fmla="*/ 87344 w 131254"/>
              <a:gd name="connsiteY200" fmla="*/ 13233 h 91497"/>
              <a:gd name="connsiteX201" fmla="*/ 82963 w 131254"/>
              <a:gd name="connsiteY201" fmla="*/ 12947 h 91497"/>
              <a:gd name="connsiteX202" fmla="*/ 81248 w 131254"/>
              <a:gd name="connsiteY202" fmla="*/ 12090 h 91497"/>
              <a:gd name="connsiteX203" fmla="*/ 82963 w 131254"/>
              <a:gd name="connsiteY203" fmla="*/ 12947 h 91497"/>
              <a:gd name="connsiteX204" fmla="*/ 55912 w 131254"/>
              <a:gd name="connsiteY204" fmla="*/ 85242 h 91497"/>
              <a:gd name="connsiteX205" fmla="*/ 54102 w 131254"/>
              <a:gd name="connsiteY205" fmla="*/ 84385 h 91497"/>
              <a:gd name="connsiteX206" fmla="*/ 55912 w 131254"/>
              <a:gd name="connsiteY206" fmla="*/ 85242 h 91497"/>
              <a:gd name="connsiteX207" fmla="*/ 51435 w 131254"/>
              <a:gd name="connsiteY207" fmla="*/ 85242 h 91497"/>
              <a:gd name="connsiteX208" fmla="*/ 57531 w 131254"/>
              <a:gd name="connsiteY208" fmla="*/ 85718 h 91497"/>
              <a:gd name="connsiteX209" fmla="*/ 56769 w 131254"/>
              <a:gd name="connsiteY209" fmla="*/ 85337 h 91497"/>
              <a:gd name="connsiteX210" fmla="*/ 61341 w 131254"/>
              <a:gd name="connsiteY210" fmla="*/ 87147 h 91497"/>
              <a:gd name="connsiteX211" fmla="*/ 53245 w 131254"/>
              <a:gd name="connsiteY211" fmla="*/ 85813 h 91497"/>
              <a:gd name="connsiteX212" fmla="*/ 52006 w 131254"/>
              <a:gd name="connsiteY212" fmla="*/ 85718 h 91497"/>
              <a:gd name="connsiteX213" fmla="*/ 51435 w 131254"/>
              <a:gd name="connsiteY213" fmla="*/ 85242 h 91497"/>
              <a:gd name="connsiteX214" fmla="*/ 48768 w 131254"/>
              <a:gd name="connsiteY214" fmla="*/ 83623 h 91497"/>
              <a:gd name="connsiteX215" fmla="*/ 50483 w 131254"/>
              <a:gd name="connsiteY215" fmla="*/ 83718 h 91497"/>
              <a:gd name="connsiteX216" fmla="*/ 48768 w 131254"/>
              <a:gd name="connsiteY216" fmla="*/ 83623 h 91497"/>
              <a:gd name="connsiteX217" fmla="*/ 49816 w 131254"/>
              <a:gd name="connsiteY217" fmla="*/ 9899 h 91497"/>
              <a:gd name="connsiteX218" fmla="*/ 47625 w 131254"/>
              <a:gd name="connsiteY218" fmla="*/ 9042 h 91497"/>
              <a:gd name="connsiteX219" fmla="*/ 49816 w 131254"/>
              <a:gd name="connsiteY219" fmla="*/ 9899 h 91497"/>
              <a:gd name="connsiteX220" fmla="*/ 45434 w 131254"/>
              <a:gd name="connsiteY220" fmla="*/ 8851 h 91497"/>
              <a:gd name="connsiteX221" fmla="*/ 43148 w 131254"/>
              <a:gd name="connsiteY221" fmla="*/ 8280 h 91497"/>
              <a:gd name="connsiteX222" fmla="*/ 45434 w 131254"/>
              <a:gd name="connsiteY222" fmla="*/ 8851 h 91497"/>
              <a:gd name="connsiteX223" fmla="*/ 27337 w 131254"/>
              <a:gd name="connsiteY223" fmla="*/ 8185 h 91497"/>
              <a:gd name="connsiteX224" fmla="*/ 29051 w 131254"/>
              <a:gd name="connsiteY224" fmla="*/ 8280 h 91497"/>
              <a:gd name="connsiteX225" fmla="*/ 26194 w 131254"/>
              <a:gd name="connsiteY225" fmla="*/ 8756 h 91497"/>
              <a:gd name="connsiteX226" fmla="*/ 25241 w 131254"/>
              <a:gd name="connsiteY226" fmla="*/ 8375 h 91497"/>
              <a:gd name="connsiteX227" fmla="*/ 25908 w 131254"/>
              <a:gd name="connsiteY227" fmla="*/ 7708 h 91497"/>
              <a:gd name="connsiteX228" fmla="*/ 23908 w 131254"/>
              <a:gd name="connsiteY228" fmla="*/ 6470 h 91497"/>
              <a:gd name="connsiteX229" fmla="*/ 27337 w 131254"/>
              <a:gd name="connsiteY229" fmla="*/ 8185 h 91497"/>
              <a:gd name="connsiteX230" fmla="*/ 7429 w 131254"/>
              <a:gd name="connsiteY230" fmla="*/ 13614 h 91497"/>
              <a:gd name="connsiteX231" fmla="*/ 10192 w 131254"/>
              <a:gd name="connsiteY231" fmla="*/ 11042 h 91497"/>
              <a:gd name="connsiteX232" fmla="*/ 7429 w 131254"/>
              <a:gd name="connsiteY232" fmla="*/ 13614 h 91497"/>
              <a:gd name="connsiteX233" fmla="*/ 7906 w 131254"/>
              <a:gd name="connsiteY233" fmla="*/ 15424 h 91497"/>
              <a:gd name="connsiteX234" fmla="*/ 8763 w 131254"/>
              <a:gd name="connsiteY234" fmla="*/ 14471 h 91497"/>
              <a:gd name="connsiteX235" fmla="*/ 8572 w 131254"/>
              <a:gd name="connsiteY235" fmla="*/ 14852 h 91497"/>
              <a:gd name="connsiteX236" fmla="*/ 8858 w 131254"/>
              <a:gd name="connsiteY236" fmla="*/ 15233 h 91497"/>
              <a:gd name="connsiteX237" fmla="*/ 7906 w 131254"/>
              <a:gd name="connsiteY237" fmla="*/ 15424 h 91497"/>
              <a:gd name="connsiteX238" fmla="*/ 1810 w 131254"/>
              <a:gd name="connsiteY238" fmla="*/ 59143 h 91497"/>
              <a:gd name="connsiteX239" fmla="*/ 2000 w 131254"/>
              <a:gd name="connsiteY239" fmla="*/ 57048 h 91497"/>
              <a:gd name="connsiteX240" fmla="*/ 2191 w 131254"/>
              <a:gd name="connsiteY240" fmla="*/ 58477 h 91497"/>
              <a:gd name="connsiteX241" fmla="*/ 1810 w 131254"/>
              <a:gd name="connsiteY241" fmla="*/ 59143 h 91497"/>
              <a:gd name="connsiteX242" fmla="*/ 1905 w 131254"/>
              <a:gd name="connsiteY242" fmla="*/ 54857 h 91497"/>
              <a:gd name="connsiteX243" fmla="*/ 2572 w 131254"/>
              <a:gd name="connsiteY243" fmla="*/ 56286 h 91497"/>
              <a:gd name="connsiteX244" fmla="*/ 1905 w 131254"/>
              <a:gd name="connsiteY244" fmla="*/ 54857 h 91497"/>
              <a:gd name="connsiteX245" fmla="*/ 3238 w 131254"/>
              <a:gd name="connsiteY245" fmla="*/ 54667 h 91497"/>
              <a:gd name="connsiteX246" fmla="*/ 2477 w 131254"/>
              <a:gd name="connsiteY246" fmla="*/ 54571 h 91497"/>
              <a:gd name="connsiteX247" fmla="*/ 3429 w 131254"/>
              <a:gd name="connsiteY247" fmla="*/ 53905 h 91497"/>
              <a:gd name="connsiteX248" fmla="*/ 3238 w 131254"/>
              <a:gd name="connsiteY248" fmla="*/ 54667 h 9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31254" h="91497">
                <a:moveTo>
                  <a:pt x="6001" y="73907"/>
                </a:moveTo>
                <a:cubicBezTo>
                  <a:pt x="6096" y="73145"/>
                  <a:pt x="5620" y="73526"/>
                  <a:pt x="5620" y="72859"/>
                </a:cubicBezTo>
                <a:cubicBezTo>
                  <a:pt x="7429" y="73812"/>
                  <a:pt x="8001" y="77146"/>
                  <a:pt x="10001" y="77812"/>
                </a:cubicBezTo>
                <a:cubicBezTo>
                  <a:pt x="9906" y="76098"/>
                  <a:pt x="11621" y="77527"/>
                  <a:pt x="11144" y="79336"/>
                </a:cubicBezTo>
                <a:cubicBezTo>
                  <a:pt x="13525" y="78860"/>
                  <a:pt x="12763" y="78384"/>
                  <a:pt x="15240" y="79622"/>
                </a:cubicBezTo>
                <a:cubicBezTo>
                  <a:pt x="14859" y="80575"/>
                  <a:pt x="14288" y="81051"/>
                  <a:pt x="13525" y="80860"/>
                </a:cubicBezTo>
                <a:cubicBezTo>
                  <a:pt x="13811" y="83051"/>
                  <a:pt x="15335" y="82003"/>
                  <a:pt x="16383" y="82194"/>
                </a:cubicBezTo>
                <a:cubicBezTo>
                  <a:pt x="15907" y="81432"/>
                  <a:pt x="16288" y="81432"/>
                  <a:pt x="16954" y="81527"/>
                </a:cubicBezTo>
                <a:cubicBezTo>
                  <a:pt x="16954" y="81908"/>
                  <a:pt x="16764" y="81813"/>
                  <a:pt x="16573" y="81813"/>
                </a:cubicBezTo>
                <a:cubicBezTo>
                  <a:pt x="20288" y="83051"/>
                  <a:pt x="24670" y="81908"/>
                  <a:pt x="29051" y="82480"/>
                </a:cubicBezTo>
                <a:cubicBezTo>
                  <a:pt x="29146" y="81908"/>
                  <a:pt x="28956" y="81908"/>
                  <a:pt x="28956" y="81432"/>
                </a:cubicBezTo>
                <a:cubicBezTo>
                  <a:pt x="30861" y="80956"/>
                  <a:pt x="32004" y="82575"/>
                  <a:pt x="29528" y="82194"/>
                </a:cubicBezTo>
                <a:cubicBezTo>
                  <a:pt x="29528" y="82765"/>
                  <a:pt x="31147" y="82956"/>
                  <a:pt x="31813" y="83432"/>
                </a:cubicBezTo>
                <a:cubicBezTo>
                  <a:pt x="31337" y="82861"/>
                  <a:pt x="31909" y="82289"/>
                  <a:pt x="32290" y="81718"/>
                </a:cubicBezTo>
                <a:cubicBezTo>
                  <a:pt x="32575" y="83432"/>
                  <a:pt x="33433" y="82384"/>
                  <a:pt x="34480" y="82575"/>
                </a:cubicBezTo>
                <a:cubicBezTo>
                  <a:pt x="34290" y="81432"/>
                  <a:pt x="33909" y="82575"/>
                  <a:pt x="33623" y="81813"/>
                </a:cubicBezTo>
                <a:cubicBezTo>
                  <a:pt x="34004" y="80956"/>
                  <a:pt x="34862" y="81718"/>
                  <a:pt x="35242" y="81908"/>
                </a:cubicBezTo>
                <a:cubicBezTo>
                  <a:pt x="35147" y="82289"/>
                  <a:pt x="34957" y="82194"/>
                  <a:pt x="34766" y="82194"/>
                </a:cubicBezTo>
                <a:cubicBezTo>
                  <a:pt x="34766" y="82956"/>
                  <a:pt x="35433" y="82384"/>
                  <a:pt x="35719" y="82575"/>
                </a:cubicBezTo>
                <a:cubicBezTo>
                  <a:pt x="35719" y="82289"/>
                  <a:pt x="35623" y="82194"/>
                  <a:pt x="35623" y="81908"/>
                </a:cubicBezTo>
                <a:cubicBezTo>
                  <a:pt x="37338" y="82003"/>
                  <a:pt x="38005" y="82384"/>
                  <a:pt x="39529" y="82575"/>
                </a:cubicBezTo>
                <a:cubicBezTo>
                  <a:pt x="39719" y="82765"/>
                  <a:pt x="39433" y="83051"/>
                  <a:pt x="39433" y="83623"/>
                </a:cubicBezTo>
                <a:cubicBezTo>
                  <a:pt x="40196" y="82765"/>
                  <a:pt x="40100" y="84385"/>
                  <a:pt x="41053" y="83718"/>
                </a:cubicBezTo>
                <a:cubicBezTo>
                  <a:pt x="40862" y="82670"/>
                  <a:pt x="40577" y="83242"/>
                  <a:pt x="39814" y="82956"/>
                </a:cubicBezTo>
                <a:cubicBezTo>
                  <a:pt x="40957" y="82575"/>
                  <a:pt x="42577" y="82099"/>
                  <a:pt x="43434" y="83242"/>
                </a:cubicBezTo>
                <a:cubicBezTo>
                  <a:pt x="43148" y="83908"/>
                  <a:pt x="42291" y="83242"/>
                  <a:pt x="42005" y="83813"/>
                </a:cubicBezTo>
                <a:cubicBezTo>
                  <a:pt x="42577" y="84956"/>
                  <a:pt x="44005" y="84385"/>
                  <a:pt x="44767" y="84385"/>
                </a:cubicBezTo>
                <a:cubicBezTo>
                  <a:pt x="44196" y="82480"/>
                  <a:pt x="45625" y="85242"/>
                  <a:pt x="45720" y="83718"/>
                </a:cubicBezTo>
                <a:cubicBezTo>
                  <a:pt x="46101" y="83908"/>
                  <a:pt x="45529" y="84289"/>
                  <a:pt x="45815" y="84766"/>
                </a:cubicBezTo>
                <a:cubicBezTo>
                  <a:pt x="47149" y="84575"/>
                  <a:pt x="47815" y="85528"/>
                  <a:pt x="49054" y="85337"/>
                </a:cubicBezTo>
                <a:cubicBezTo>
                  <a:pt x="48768" y="84289"/>
                  <a:pt x="48292" y="85242"/>
                  <a:pt x="48006" y="84575"/>
                </a:cubicBezTo>
                <a:cubicBezTo>
                  <a:pt x="48863" y="83623"/>
                  <a:pt x="49244" y="85432"/>
                  <a:pt x="50673" y="85147"/>
                </a:cubicBezTo>
                <a:cubicBezTo>
                  <a:pt x="50101" y="86004"/>
                  <a:pt x="49625" y="85051"/>
                  <a:pt x="49340" y="86099"/>
                </a:cubicBezTo>
                <a:cubicBezTo>
                  <a:pt x="49530" y="86575"/>
                  <a:pt x="49816" y="86766"/>
                  <a:pt x="50197" y="86861"/>
                </a:cubicBezTo>
                <a:cubicBezTo>
                  <a:pt x="50101" y="86575"/>
                  <a:pt x="50101" y="86290"/>
                  <a:pt x="50101" y="85813"/>
                </a:cubicBezTo>
                <a:cubicBezTo>
                  <a:pt x="55054" y="86671"/>
                  <a:pt x="57150" y="87528"/>
                  <a:pt x="62103" y="88480"/>
                </a:cubicBezTo>
                <a:cubicBezTo>
                  <a:pt x="62103" y="88099"/>
                  <a:pt x="61912" y="88195"/>
                  <a:pt x="61817" y="88099"/>
                </a:cubicBezTo>
                <a:cubicBezTo>
                  <a:pt x="66485" y="85242"/>
                  <a:pt x="71152" y="89433"/>
                  <a:pt x="76105" y="89242"/>
                </a:cubicBezTo>
                <a:cubicBezTo>
                  <a:pt x="75914" y="89719"/>
                  <a:pt x="75628" y="90004"/>
                  <a:pt x="75247" y="89909"/>
                </a:cubicBezTo>
                <a:cubicBezTo>
                  <a:pt x="76105" y="91243"/>
                  <a:pt x="77248" y="89623"/>
                  <a:pt x="78296" y="89814"/>
                </a:cubicBezTo>
                <a:cubicBezTo>
                  <a:pt x="77438" y="91624"/>
                  <a:pt x="79152" y="88671"/>
                  <a:pt x="78391" y="90862"/>
                </a:cubicBezTo>
                <a:lnTo>
                  <a:pt x="80581" y="91052"/>
                </a:lnTo>
                <a:cubicBezTo>
                  <a:pt x="80486" y="90481"/>
                  <a:pt x="80201" y="90290"/>
                  <a:pt x="79819" y="90290"/>
                </a:cubicBezTo>
                <a:cubicBezTo>
                  <a:pt x="85725" y="90004"/>
                  <a:pt x="92868" y="91909"/>
                  <a:pt x="97917" y="91052"/>
                </a:cubicBezTo>
                <a:cubicBezTo>
                  <a:pt x="97917" y="91433"/>
                  <a:pt x="97726" y="91338"/>
                  <a:pt x="97536" y="91338"/>
                </a:cubicBezTo>
                <a:cubicBezTo>
                  <a:pt x="100870" y="92386"/>
                  <a:pt x="107823" y="87909"/>
                  <a:pt x="111157" y="88861"/>
                </a:cubicBezTo>
                <a:cubicBezTo>
                  <a:pt x="111633" y="88957"/>
                  <a:pt x="111633" y="90385"/>
                  <a:pt x="112014" y="90004"/>
                </a:cubicBezTo>
                <a:cubicBezTo>
                  <a:pt x="112014" y="90385"/>
                  <a:pt x="111918" y="90671"/>
                  <a:pt x="111824" y="90671"/>
                </a:cubicBezTo>
                <a:cubicBezTo>
                  <a:pt x="112109" y="91719"/>
                  <a:pt x="112585" y="88290"/>
                  <a:pt x="113157" y="90100"/>
                </a:cubicBezTo>
                <a:cubicBezTo>
                  <a:pt x="113443" y="89433"/>
                  <a:pt x="112109" y="89052"/>
                  <a:pt x="111728" y="88576"/>
                </a:cubicBezTo>
                <a:cubicBezTo>
                  <a:pt x="114014" y="86861"/>
                  <a:pt x="116586" y="86671"/>
                  <a:pt x="118872" y="87718"/>
                </a:cubicBezTo>
                <a:cubicBezTo>
                  <a:pt x="118110" y="86194"/>
                  <a:pt x="120015" y="86766"/>
                  <a:pt x="120682" y="86766"/>
                </a:cubicBezTo>
                <a:cubicBezTo>
                  <a:pt x="120872" y="86194"/>
                  <a:pt x="119348" y="86480"/>
                  <a:pt x="119158" y="85623"/>
                </a:cubicBezTo>
                <a:cubicBezTo>
                  <a:pt x="119729" y="84575"/>
                  <a:pt x="122015" y="84766"/>
                  <a:pt x="122492" y="85909"/>
                </a:cubicBezTo>
                <a:cubicBezTo>
                  <a:pt x="122682" y="85813"/>
                  <a:pt x="122587" y="85528"/>
                  <a:pt x="122492" y="85528"/>
                </a:cubicBezTo>
                <a:cubicBezTo>
                  <a:pt x="122492" y="85147"/>
                  <a:pt x="122682" y="85242"/>
                  <a:pt x="122872" y="85242"/>
                </a:cubicBezTo>
                <a:cubicBezTo>
                  <a:pt x="122968" y="84480"/>
                  <a:pt x="122301" y="85051"/>
                  <a:pt x="122110" y="84861"/>
                </a:cubicBezTo>
                <a:cubicBezTo>
                  <a:pt x="122110" y="84099"/>
                  <a:pt x="122682" y="84766"/>
                  <a:pt x="122968" y="84575"/>
                </a:cubicBezTo>
                <a:cubicBezTo>
                  <a:pt x="122301" y="83527"/>
                  <a:pt x="123539" y="83051"/>
                  <a:pt x="124206" y="83242"/>
                </a:cubicBezTo>
                <a:cubicBezTo>
                  <a:pt x="124396" y="83242"/>
                  <a:pt x="122682" y="81432"/>
                  <a:pt x="123730" y="80765"/>
                </a:cubicBezTo>
                <a:cubicBezTo>
                  <a:pt x="123253" y="80194"/>
                  <a:pt x="122872" y="79527"/>
                  <a:pt x="122777" y="78193"/>
                </a:cubicBezTo>
                <a:cubicBezTo>
                  <a:pt x="123063" y="76765"/>
                  <a:pt x="123730" y="76384"/>
                  <a:pt x="123730" y="74002"/>
                </a:cubicBezTo>
                <a:cubicBezTo>
                  <a:pt x="124111" y="73526"/>
                  <a:pt x="124968" y="74764"/>
                  <a:pt x="125730" y="74479"/>
                </a:cubicBezTo>
                <a:cubicBezTo>
                  <a:pt x="125634" y="73812"/>
                  <a:pt x="125254" y="73812"/>
                  <a:pt x="125063" y="73336"/>
                </a:cubicBezTo>
                <a:cubicBezTo>
                  <a:pt x="125540" y="72002"/>
                  <a:pt x="126492" y="71145"/>
                  <a:pt x="126016" y="69526"/>
                </a:cubicBezTo>
                <a:cubicBezTo>
                  <a:pt x="126111" y="69145"/>
                  <a:pt x="126301" y="69335"/>
                  <a:pt x="126397" y="68859"/>
                </a:cubicBezTo>
                <a:cubicBezTo>
                  <a:pt x="126873" y="68668"/>
                  <a:pt x="126683" y="69621"/>
                  <a:pt x="126777" y="69907"/>
                </a:cubicBezTo>
                <a:cubicBezTo>
                  <a:pt x="127159" y="68954"/>
                  <a:pt x="126587" y="67240"/>
                  <a:pt x="125730" y="67716"/>
                </a:cubicBezTo>
                <a:cubicBezTo>
                  <a:pt x="125921" y="66478"/>
                  <a:pt x="126492" y="66192"/>
                  <a:pt x="127254" y="66382"/>
                </a:cubicBezTo>
                <a:cubicBezTo>
                  <a:pt x="127730" y="65906"/>
                  <a:pt x="126587" y="66001"/>
                  <a:pt x="126301" y="66001"/>
                </a:cubicBezTo>
                <a:cubicBezTo>
                  <a:pt x="126587" y="65335"/>
                  <a:pt x="127254" y="65906"/>
                  <a:pt x="127635" y="65430"/>
                </a:cubicBezTo>
                <a:cubicBezTo>
                  <a:pt x="127635" y="64668"/>
                  <a:pt x="126873" y="65239"/>
                  <a:pt x="126587" y="64954"/>
                </a:cubicBezTo>
                <a:cubicBezTo>
                  <a:pt x="126397" y="64382"/>
                  <a:pt x="125921" y="63144"/>
                  <a:pt x="126683" y="63239"/>
                </a:cubicBezTo>
                <a:cubicBezTo>
                  <a:pt x="126683" y="62572"/>
                  <a:pt x="126206" y="62953"/>
                  <a:pt x="126301" y="62191"/>
                </a:cubicBezTo>
                <a:cubicBezTo>
                  <a:pt x="127063" y="61715"/>
                  <a:pt x="125921" y="61048"/>
                  <a:pt x="126873" y="61144"/>
                </a:cubicBezTo>
                <a:cubicBezTo>
                  <a:pt x="126873" y="60667"/>
                  <a:pt x="126492" y="60858"/>
                  <a:pt x="126301" y="60763"/>
                </a:cubicBezTo>
                <a:cubicBezTo>
                  <a:pt x="126206" y="58477"/>
                  <a:pt x="127349" y="59334"/>
                  <a:pt x="127921" y="58762"/>
                </a:cubicBezTo>
                <a:cubicBezTo>
                  <a:pt x="127826" y="58000"/>
                  <a:pt x="127063" y="58572"/>
                  <a:pt x="126683" y="58286"/>
                </a:cubicBezTo>
                <a:cubicBezTo>
                  <a:pt x="126111" y="57715"/>
                  <a:pt x="126873" y="56857"/>
                  <a:pt x="126397" y="56095"/>
                </a:cubicBezTo>
                <a:cubicBezTo>
                  <a:pt x="126587" y="55333"/>
                  <a:pt x="126587" y="56572"/>
                  <a:pt x="126873" y="55810"/>
                </a:cubicBezTo>
                <a:cubicBezTo>
                  <a:pt x="126777" y="55333"/>
                  <a:pt x="126683" y="54762"/>
                  <a:pt x="126492" y="54381"/>
                </a:cubicBezTo>
                <a:cubicBezTo>
                  <a:pt x="127063" y="53238"/>
                  <a:pt x="128587" y="53714"/>
                  <a:pt x="126777" y="53333"/>
                </a:cubicBezTo>
                <a:cubicBezTo>
                  <a:pt x="127159" y="52571"/>
                  <a:pt x="127921" y="52857"/>
                  <a:pt x="128397" y="52381"/>
                </a:cubicBezTo>
                <a:cubicBezTo>
                  <a:pt x="128016" y="51619"/>
                  <a:pt x="126873" y="52476"/>
                  <a:pt x="126301" y="52571"/>
                </a:cubicBezTo>
                <a:cubicBezTo>
                  <a:pt x="125730" y="51809"/>
                  <a:pt x="126111" y="50857"/>
                  <a:pt x="125921" y="49047"/>
                </a:cubicBezTo>
                <a:cubicBezTo>
                  <a:pt x="126397" y="48190"/>
                  <a:pt x="127349" y="48952"/>
                  <a:pt x="127635" y="49523"/>
                </a:cubicBezTo>
                <a:lnTo>
                  <a:pt x="127540" y="51238"/>
                </a:lnTo>
                <a:cubicBezTo>
                  <a:pt x="127921" y="50857"/>
                  <a:pt x="127921" y="49714"/>
                  <a:pt x="127730" y="49142"/>
                </a:cubicBezTo>
                <a:cubicBezTo>
                  <a:pt x="127826" y="48380"/>
                  <a:pt x="128397" y="49142"/>
                  <a:pt x="128587" y="48475"/>
                </a:cubicBezTo>
                <a:cubicBezTo>
                  <a:pt x="127730" y="49714"/>
                  <a:pt x="126968" y="43237"/>
                  <a:pt x="127921" y="41046"/>
                </a:cubicBezTo>
                <a:cubicBezTo>
                  <a:pt x="128206" y="40379"/>
                  <a:pt x="128873" y="41522"/>
                  <a:pt x="129254" y="40760"/>
                </a:cubicBezTo>
                <a:cubicBezTo>
                  <a:pt x="129349" y="40474"/>
                  <a:pt x="128302" y="39998"/>
                  <a:pt x="128016" y="40284"/>
                </a:cubicBezTo>
                <a:cubicBezTo>
                  <a:pt x="128111" y="38093"/>
                  <a:pt x="128969" y="37998"/>
                  <a:pt x="129826" y="37998"/>
                </a:cubicBezTo>
                <a:cubicBezTo>
                  <a:pt x="129826" y="37236"/>
                  <a:pt x="129445" y="37236"/>
                  <a:pt x="129064" y="37236"/>
                </a:cubicBezTo>
                <a:cubicBezTo>
                  <a:pt x="129254" y="35236"/>
                  <a:pt x="130492" y="36188"/>
                  <a:pt x="131254" y="35617"/>
                </a:cubicBezTo>
                <a:cubicBezTo>
                  <a:pt x="130302" y="35521"/>
                  <a:pt x="128397" y="35331"/>
                  <a:pt x="128683" y="32569"/>
                </a:cubicBezTo>
                <a:cubicBezTo>
                  <a:pt x="128969" y="32378"/>
                  <a:pt x="128587" y="31997"/>
                  <a:pt x="128492" y="32569"/>
                </a:cubicBezTo>
                <a:cubicBezTo>
                  <a:pt x="127540" y="32092"/>
                  <a:pt x="128016" y="30187"/>
                  <a:pt x="127635" y="29330"/>
                </a:cubicBezTo>
                <a:cubicBezTo>
                  <a:pt x="128873" y="24949"/>
                  <a:pt x="127444" y="23329"/>
                  <a:pt x="126587" y="20758"/>
                </a:cubicBezTo>
                <a:cubicBezTo>
                  <a:pt x="127063" y="19424"/>
                  <a:pt x="127921" y="19234"/>
                  <a:pt x="128492" y="18472"/>
                </a:cubicBezTo>
                <a:cubicBezTo>
                  <a:pt x="127349" y="15424"/>
                  <a:pt x="124301" y="18948"/>
                  <a:pt x="123158" y="15614"/>
                </a:cubicBezTo>
                <a:cubicBezTo>
                  <a:pt x="120396" y="16090"/>
                  <a:pt x="116681" y="15614"/>
                  <a:pt x="114586" y="13900"/>
                </a:cubicBezTo>
                <a:cubicBezTo>
                  <a:pt x="114586" y="13519"/>
                  <a:pt x="114776" y="13519"/>
                  <a:pt x="114871" y="13614"/>
                </a:cubicBezTo>
                <a:cubicBezTo>
                  <a:pt x="109823" y="12757"/>
                  <a:pt x="103822" y="14852"/>
                  <a:pt x="98012" y="13709"/>
                </a:cubicBezTo>
                <a:cubicBezTo>
                  <a:pt x="96774" y="13614"/>
                  <a:pt x="98774" y="14376"/>
                  <a:pt x="98774" y="14090"/>
                </a:cubicBezTo>
                <a:cubicBezTo>
                  <a:pt x="98679" y="15233"/>
                  <a:pt x="96869" y="13804"/>
                  <a:pt x="97155" y="13995"/>
                </a:cubicBezTo>
                <a:cubicBezTo>
                  <a:pt x="95536" y="13423"/>
                  <a:pt x="91821" y="13042"/>
                  <a:pt x="90583" y="13138"/>
                </a:cubicBezTo>
                <a:cubicBezTo>
                  <a:pt x="90583" y="12376"/>
                  <a:pt x="90869" y="12471"/>
                  <a:pt x="91154" y="12471"/>
                </a:cubicBezTo>
                <a:cubicBezTo>
                  <a:pt x="85153" y="10566"/>
                  <a:pt x="75533" y="11328"/>
                  <a:pt x="70390" y="8375"/>
                </a:cubicBezTo>
                <a:lnTo>
                  <a:pt x="70294" y="9042"/>
                </a:lnTo>
                <a:cubicBezTo>
                  <a:pt x="69247" y="7423"/>
                  <a:pt x="67628" y="8185"/>
                  <a:pt x="66389" y="7994"/>
                </a:cubicBezTo>
                <a:cubicBezTo>
                  <a:pt x="68390" y="9709"/>
                  <a:pt x="72676" y="9423"/>
                  <a:pt x="75343" y="10852"/>
                </a:cubicBezTo>
                <a:cubicBezTo>
                  <a:pt x="72866" y="11423"/>
                  <a:pt x="69723" y="10756"/>
                  <a:pt x="67913" y="10947"/>
                </a:cubicBezTo>
                <a:cubicBezTo>
                  <a:pt x="69437" y="11614"/>
                  <a:pt x="71247" y="11899"/>
                  <a:pt x="73057" y="12090"/>
                </a:cubicBezTo>
                <a:cubicBezTo>
                  <a:pt x="70580" y="13423"/>
                  <a:pt x="67818" y="11804"/>
                  <a:pt x="64865" y="11804"/>
                </a:cubicBezTo>
                <a:cubicBezTo>
                  <a:pt x="65532" y="11042"/>
                  <a:pt x="66675" y="11804"/>
                  <a:pt x="67532" y="11709"/>
                </a:cubicBezTo>
                <a:cubicBezTo>
                  <a:pt x="66961" y="9804"/>
                  <a:pt x="65913" y="10471"/>
                  <a:pt x="65056" y="10471"/>
                </a:cubicBezTo>
                <a:cubicBezTo>
                  <a:pt x="57721" y="10566"/>
                  <a:pt x="50768" y="8661"/>
                  <a:pt x="43720" y="7708"/>
                </a:cubicBezTo>
                <a:cubicBezTo>
                  <a:pt x="43244" y="7613"/>
                  <a:pt x="42863" y="7042"/>
                  <a:pt x="42386" y="6851"/>
                </a:cubicBezTo>
                <a:cubicBezTo>
                  <a:pt x="36671" y="4756"/>
                  <a:pt x="30099" y="6375"/>
                  <a:pt x="24384" y="5803"/>
                </a:cubicBezTo>
                <a:cubicBezTo>
                  <a:pt x="24384" y="5422"/>
                  <a:pt x="24574" y="5518"/>
                  <a:pt x="24765" y="5518"/>
                </a:cubicBezTo>
                <a:cubicBezTo>
                  <a:pt x="23336" y="4946"/>
                  <a:pt x="21050" y="5613"/>
                  <a:pt x="19812" y="4089"/>
                </a:cubicBezTo>
                <a:cubicBezTo>
                  <a:pt x="20098" y="2946"/>
                  <a:pt x="21146" y="5422"/>
                  <a:pt x="21241" y="3517"/>
                </a:cubicBezTo>
                <a:cubicBezTo>
                  <a:pt x="20764" y="3898"/>
                  <a:pt x="19621" y="3136"/>
                  <a:pt x="18764" y="3327"/>
                </a:cubicBezTo>
                <a:cubicBezTo>
                  <a:pt x="18860" y="1898"/>
                  <a:pt x="19145" y="3136"/>
                  <a:pt x="19431" y="3041"/>
                </a:cubicBezTo>
                <a:cubicBezTo>
                  <a:pt x="18955" y="1708"/>
                  <a:pt x="18288" y="2089"/>
                  <a:pt x="17526" y="1136"/>
                </a:cubicBezTo>
                <a:cubicBezTo>
                  <a:pt x="17526" y="565"/>
                  <a:pt x="17716" y="469"/>
                  <a:pt x="17907" y="469"/>
                </a:cubicBezTo>
                <a:cubicBezTo>
                  <a:pt x="17812" y="-578"/>
                  <a:pt x="17240" y="469"/>
                  <a:pt x="16954" y="374"/>
                </a:cubicBezTo>
                <a:cubicBezTo>
                  <a:pt x="17336" y="1517"/>
                  <a:pt x="17621" y="2660"/>
                  <a:pt x="18669" y="2660"/>
                </a:cubicBezTo>
                <a:cubicBezTo>
                  <a:pt x="17907" y="3613"/>
                  <a:pt x="17145" y="4565"/>
                  <a:pt x="15812" y="4184"/>
                </a:cubicBezTo>
                <a:cubicBezTo>
                  <a:pt x="16573" y="5994"/>
                  <a:pt x="18479" y="4851"/>
                  <a:pt x="20574" y="5613"/>
                </a:cubicBezTo>
                <a:cubicBezTo>
                  <a:pt x="20479" y="5899"/>
                  <a:pt x="20383" y="6184"/>
                  <a:pt x="20193" y="6280"/>
                </a:cubicBezTo>
                <a:cubicBezTo>
                  <a:pt x="20193" y="7137"/>
                  <a:pt x="20669" y="5899"/>
                  <a:pt x="20860" y="5994"/>
                </a:cubicBezTo>
                <a:cubicBezTo>
                  <a:pt x="21241" y="6089"/>
                  <a:pt x="21146" y="6946"/>
                  <a:pt x="21050" y="7804"/>
                </a:cubicBezTo>
                <a:cubicBezTo>
                  <a:pt x="17907" y="8089"/>
                  <a:pt x="16002" y="4660"/>
                  <a:pt x="13335" y="5803"/>
                </a:cubicBezTo>
                <a:cubicBezTo>
                  <a:pt x="13621" y="6756"/>
                  <a:pt x="14097" y="6375"/>
                  <a:pt x="15049" y="6661"/>
                </a:cubicBezTo>
                <a:cubicBezTo>
                  <a:pt x="14954" y="7042"/>
                  <a:pt x="14764" y="6946"/>
                  <a:pt x="14573" y="6946"/>
                </a:cubicBezTo>
                <a:cubicBezTo>
                  <a:pt x="15716" y="7613"/>
                  <a:pt x="17050" y="7899"/>
                  <a:pt x="18479" y="7994"/>
                </a:cubicBezTo>
                <a:cubicBezTo>
                  <a:pt x="16478" y="9137"/>
                  <a:pt x="14192" y="8566"/>
                  <a:pt x="13145" y="7613"/>
                </a:cubicBezTo>
                <a:cubicBezTo>
                  <a:pt x="13240" y="7232"/>
                  <a:pt x="13430" y="7327"/>
                  <a:pt x="13621" y="7327"/>
                </a:cubicBezTo>
                <a:cubicBezTo>
                  <a:pt x="13145" y="5232"/>
                  <a:pt x="11906" y="6946"/>
                  <a:pt x="11239" y="7804"/>
                </a:cubicBezTo>
                <a:cubicBezTo>
                  <a:pt x="11239" y="8280"/>
                  <a:pt x="12192" y="7613"/>
                  <a:pt x="12668" y="7899"/>
                </a:cubicBezTo>
                <a:cubicBezTo>
                  <a:pt x="12287" y="8566"/>
                  <a:pt x="12002" y="9137"/>
                  <a:pt x="11525" y="8566"/>
                </a:cubicBezTo>
                <a:cubicBezTo>
                  <a:pt x="11906" y="10185"/>
                  <a:pt x="9525" y="10566"/>
                  <a:pt x="8858" y="10090"/>
                </a:cubicBezTo>
                <a:cubicBezTo>
                  <a:pt x="8858" y="8756"/>
                  <a:pt x="9335" y="10280"/>
                  <a:pt x="9525" y="9042"/>
                </a:cubicBezTo>
                <a:cubicBezTo>
                  <a:pt x="9430" y="10280"/>
                  <a:pt x="10096" y="9232"/>
                  <a:pt x="10954" y="9518"/>
                </a:cubicBezTo>
                <a:cubicBezTo>
                  <a:pt x="11049" y="8756"/>
                  <a:pt x="10763" y="8851"/>
                  <a:pt x="10573" y="8756"/>
                </a:cubicBezTo>
                <a:cubicBezTo>
                  <a:pt x="10573" y="8375"/>
                  <a:pt x="10763" y="8470"/>
                  <a:pt x="10954" y="8470"/>
                </a:cubicBezTo>
                <a:cubicBezTo>
                  <a:pt x="9906" y="8470"/>
                  <a:pt x="8858" y="8566"/>
                  <a:pt x="8191" y="8947"/>
                </a:cubicBezTo>
                <a:cubicBezTo>
                  <a:pt x="8668" y="8851"/>
                  <a:pt x="8572" y="9804"/>
                  <a:pt x="8572" y="10756"/>
                </a:cubicBezTo>
                <a:cubicBezTo>
                  <a:pt x="7429" y="12471"/>
                  <a:pt x="6001" y="13519"/>
                  <a:pt x="5620" y="17614"/>
                </a:cubicBezTo>
                <a:cubicBezTo>
                  <a:pt x="6477" y="15900"/>
                  <a:pt x="7048" y="13328"/>
                  <a:pt x="8287" y="13900"/>
                </a:cubicBezTo>
                <a:cubicBezTo>
                  <a:pt x="8287" y="15328"/>
                  <a:pt x="7429" y="17805"/>
                  <a:pt x="6572" y="17995"/>
                </a:cubicBezTo>
                <a:cubicBezTo>
                  <a:pt x="6477" y="18472"/>
                  <a:pt x="7429" y="17805"/>
                  <a:pt x="6858" y="18757"/>
                </a:cubicBezTo>
                <a:cubicBezTo>
                  <a:pt x="6858" y="19424"/>
                  <a:pt x="7429" y="18567"/>
                  <a:pt x="7715" y="18472"/>
                </a:cubicBezTo>
                <a:cubicBezTo>
                  <a:pt x="7144" y="17900"/>
                  <a:pt x="7906" y="17138"/>
                  <a:pt x="8477" y="17138"/>
                </a:cubicBezTo>
                <a:cubicBezTo>
                  <a:pt x="8096" y="18186"/>
                  <a:pt x="7906" y="19519"/>
                  <a:pt x="7144" y="19519"/>
                </a:cubicBezTo>
                <a:cubicBezTo>
                  <a:pt x="7620" y="20281"/>
                  <a:pt x="7048" y="21043"/>
                  <a:pt x="7239" y="21996"/>
                </a:cubicBezTo>
                <a:cubicBezTo>
                  <a:pt x="7906" y="21615"/>
                  <a:pt x="7906" y="19615"/>
                  <a:pt x="8572" y="19234"/>
                </a:cubicBezTo>
                <a:cubicBezTo>
                  <a:pt x="8954" y="20377"/>
                  <a:pt x="7525" y="20662"/>
                  <a:pt x="8001" y="21996"/>
                </a:cubicBezTo>
                <a:cubicBezTo>
                  <a:pt x="8001" y="21805"/>
                  <a:pt x="7048" y="23234"/>
                  <a:pt x="7239" y="21901"/>
                </a:cubicBezTo>
                <a:cubicBezTo>
                  <a:pt x="7334" y="23234"/>
                  <a:pt x="6953" y="25139"/>
                  <a:pt x="6001" y="25711"/>
                </a:cubicBezTo>
                <a:cubicBezTo>
                  <a:pt x="5810" y="26758"/>
                  <a:pt x="6096" y="29044"/>
                  <a:pt x="5715" y="27806"/>
                </a:cubicBezTo>
                <a:cubicBezTo>
                  <a:pt x="5239" y="28282"/>
                  <a:pt x="5905" y="29902"/>
                  <a:pt x="6287" y="28949"/>
                </a:cubicBezTo>
                <a:cubicBezTo>
                  <a:pt x="5810" y="30187"/>
                  <a:pt x="5524" y="32092"/>
                  <a:pt x="4858" y="33045"/>
                </a:cubicBezTo>
                <a:cubicBezTo>
                  <a:pt x="4858" y="33712"/>
                  <a:pt x="5048" y="33902"/>
                  <a:pt x="5429" y="33807"/>
                </a:cubicBezTo>
                <a:cubicBezTo>
                  <a:pt x="5239" y="35902"/>
                  <a:pt x="5144" y="36188"/>
                  <a:pt x="4667" y="36950"/>
                </a:cubicBezTo>
                <a:cubicBezTo>
                  <a:pt x="5144" y="36950"/>
                  <a:pt x="5144" y="37903"/>
                  <a:pt x="5715" y="37712"/>
                </a:cubicBezTo>
                <a:cubicBezTo>
                  <a:pt x="5334" y="38950"/>
                  <a:pt x="5144" y="39141"/>
                  <a:pt x="4667" y="39427"/>
                </a:cubicBezTo>
                <a:cubicBezTo>
                  <a:pt x="5334" y="40379"/>
                  <a:pt x="4096" y="41332"/>
                  <a:pt x="4096" y="42189"/>
                </a:cubicBezTo>
                <a:cubicBezTo>
                  <a:pt x="3715" y="41713"/>
                  <a:pt x="3334" y="41713"/>
                  <a:pt x="2857" y="42094"/>
                </a:cubicBezTo>
                <a:cubicBezTo>
                  <a:pt x="2572" y="42856"/>
                  <a:pt x="3715" y="41617"/>
                  <a:pt x="3715" y="42856"/>
                </a:cubicBezTo>
                <a:cubicBezTo>
                  <a:pt x="3429" y="43618"/>
                  <a:pt x="2857" y="43332"/>
                  <a:pt x="2667" y="44189"/>
                </a:cubicBezTo>
                <a:cubicBezTo>
                  <a:pt x="2857" y="44761"/>
                  <a:pt x="3429" y="44475"/>
                  <a:pt x="3334" y="45618"/>
                </a:cubicBezTo>
                <a:cubicBezTo>
                  <a:pt x="2096" y="48190"/>
                  <a:pt x="2191" y="53428"/>
                  <a:pt x="476" y="54190"/>
                </a:cubicBezTo>
                <a:cubicBezTo>
                  <a:pt x="381" y="54571"/>
                  <a:pt x="381" y="55524"/>
                  <a:pt x="0" y="56286"/>
                </a:cubicBezTo>
                <a:cubicBezTo>
                  <a:pt x="286" y="55810"/>
                  <a:pt x="953" y="55810"/>
                  <a:pt x="1143" y="56381"/>
                </a:cubicBezTo>
                <a:cubicBezTo>
                  <a:pt x="1048" y="57238"/>
                  <a:pt x="762" y="57715"/>
                  <a:pt x="381" y="57715"/>
                </a:cubicBezTo>
                <a:cubicBezTo>
                  <a:pt x="476" y="58762"/>
                  <a:pt x="1048" y="57524"/>
                  <a:pt x="1238" y="57429"/>
                </a:cubicBezTo>
                <a:cubicBezTo>
                  <a:pt x="1714" y="58000"/>
                  <a:pt x="1714" y="58762"/>
                  <a:pt x="1714" y="59620"/>
                </a:cubicBezTo>
                <a:cubicBezTo>
                  <a:pt x="2857" y="59715"/>
                  <a:pt x="3715" y="60001"/>
                  <a:pt x="4000" y="62287"/>
                </a:cubicBezTo>
                <a:cubicBezTo>
                  <a:pt x="3905" y="63239"/>
                  <a:pt x="3524" y="63239"/>
                  <a:pt x="3143" y="63239"/>
                </a:cubicBezTo>
                <a:cubicBezTo>
                  <a:pt x="2953" y="63144"/>
                  <a:pt x="3048" y="62572"/>
                  <a:pt x="3238" y="62572"/>
                </a:cubicBezTo>
                <a:cubicBezTo>
                  <a:pt x="3048" y="61906"/>
                  <a:pt x="2000" y="64096"/>
                  <a:pt x="2381" y="64954"/>
                </a:cubicBezTo>
                <a:cubicBezTo>
                  <a:pt x="1810" y="64668"/>
                  <a:pt x="1714" y="65620"/>
                  <a:pt x="1238" y="65525"/>
                </a:cubicBezTo>
                <a:cubicBezTo>
                  <a:pt x="1143" y="67144"/>
                  <a:pt x="1619" y="64858"/>
                  <a:pt x="2191" y="65620"/>
                </a:cubicBezTo>
                <a:cubicBezTo>
                  <a:pt x="1238" y="66192"/>
                  <a:pt x="2191" y="66668"/>
                  <a:pt x="2477" y="67430"/>
                </a:cubicBezTo>
                <a:cubicBezTo>
                  <a:pt x="2381" y="68287"/>
                  <a:pt x="1810" y="68573"/>
                  <a:pt x="2191" y="69526"/>
                </a:cubicBezTo>
                <a:cubicBezTo>
                  <a:pt x="1905" y="70383"/>
                  <a:pt x="1619" y="68668"/>
                  <a:pt x="1524" y="70192"/>
                </a:cubicBezTo>
                <a:cubicBezTo>
                  <a:pt x="2477" y="71145"/>
                  <a:pt x="3143" y="69716"/>
                  <a:pt x="4000" y="70383"/>
                </a:cubicBezTo>
                <a:cubicBezTo>
                  <a:pt x="3715" y="71240"/>
                  <a:pt x="3429" y="71431"/>
                  <a:pt x="4096" y="71050"/>
                </a:cubicBezTo>
                <a:cubicBezTo>
                  <a:pt x="4096" y="71335"/>
                  <a:pt x="4286" y="72669"/>
                  <a:pt x="3810" y="72764"/>
                </a:cubicBezTo>
                <a:cubicBezTo>
                  <a:pt x="3905" y="73240"/>
                  <a:pt x="4096" y="73431"/>
                  <a:pt x="4381" y="73526"/>
                </a:cubicBezTo>
                <a:cubicBezTo>
                  <a:pt x="4191" y="74193"/>
                  <a:pt x="3620" y="74002"/>
                  <a:pt x="3620" y="75241"/>
                </a:cubicBezTo>
                <a:cubicBezTo>
                  <a:pt x="4477" y="75717"/>
                  <a:pt x="4667" y="73145"/>
                  <a:pt x="6001" y="73907"/>
                </a:cubicBezTo>
                <a:close/>
                <a:moveTo>
                  <a:pt x="111252" y="15805"/>
                </a:moveTo>
                <a:cubicBezTo>
                  <a:pt x="110585" y="16948"/>
                  <a:pt x="107061" y="14757"/>
                  <a:pt x="106680" y="15043"/>
                </a:cubicBezTo>
                <a:cubicBezTo>
                  <a:pt x="107633" y="14185"/>
                  <a:pt x="110776" y="16757"/>
                  <a:pt x="111252" y="15805"/>
                </a:cubicBezTo>
                <a:close/>
                <a:moveTo>
                  <a:pt x="87344" y="13233"/>
                </a:moveTo>
                <a:cubicBezTo>
                  <a:pt x="86582" y="13519"/>
                  <a:pt x="85630" y="13328"/>
                  <a:pt x="85058" y="12661"/>
                </a:cubicBezTo>
                <a:cubicBezTo>
                  <a:pt x="85820" y="12090"/>
                  <a:pt x="86773" y="12661"/>
                  <a:pt x="87344" y="13233"/>
                </a:cubicBezTo>
                <a:close/>
                <a:moveTo>
                  <a:pt x="82963" y="12947"/>
                </a:moveTo>
                <a:cubicBezTo>
                  <a:pt x="82106" y="12566"/>
                  <a:pt x="81629" y="13138"/>
                  <a:pt x="81248" y="12090"/>
                </a:cubicBezTo>
                <a:cubicBezTo>
                  <a:pt x="81915" y="12090"/>
                  <a:pt x="83153" y="12471"/>
                  <a:pt x="82963" y="12947"/>
                </a:cubicBezTo>
                <a:close/>
                <a:moveTo>
                  <a:pt x="55912" y="85242"/>
                </a:moveTo>
                <a:cubicBezTo>
                  <a:pt x="55531" y="84670"/>
                  <a:pt x="54292" y="85813"/>
                  <a:pt x="54102" y="84385"/>
                </a:cubicBezTo>
                <a:cubicBezTo>
                  <a:pt x="54959" y="83908"/>
                  <a:pt x="55531" y="84099"/>
                  <a:pt x="55912" y="85242"/>
                </a:cubicBezTo>
                <a:close/>
                <a:moveTo>
                  <a:pt x="51435" y="85242"/>
                </a:moveTo>
                <a:cubicBezTo>
                  <a:pt x="53626" y="84766"/>
                  <a:pt x="56007" y="86956"/>
                  <a:pt x="57531" y="85718"/>
                </a:cubicBezTo>
                <a:cubicBezTo>
                  <a:pt x="57340" y="85528"/>
                  <a:pt x="56674" y="86099"/>
                  <a:pt x="56769" y="85337"/>
                </a:cubicBezTo>
                <a:cubicBezTo>
                  <a:pt x="58769" y="85909"/>
                  <a:pt x="60198" y="85813"/>
                  <a:pt x="61341" y="87147"/>
                </a:cubicBezTo>
                <a:cubicBezTo>
                  <a:pt x="58198" y="86766"/>
                  <a:pt x="55817" y="86861"/>
                  <a:pt x="53245" y="85813"/>
                </a:cubicBezTo>
                <a:lnTo>
                  <a:pt x="52006" y="85718"/>
                </a:lnTo>
                <a:cubicBezTo>
                  <a:pt x="51721" y="85813"/>
                  <a:pt x="50673" y="85432"/>
                  <a:pt x="51435" y="85242"/>
                </a:cubicBezTo>
                <a:close/>
                <a:moveTo>
                  <a:pt x="48768" y="83623"/>
                </a:moveTo>
                <a:cubicBezTo>
                  <a:pt x="49625" y="83146"/>
                  <a:pt x="50101" y="83527"/>
                  <a:pt x="50483" y="83718"/>
                </a:cubicBezTo>
                <a:cubicBezTo>
                  <a:pt x="49911" y="84289"/>
                  <a:pt x="49149" y="83908"/>
                  <a:pt x="48768" y="83623"/>
                </a:cubicBezTo>
                <a:close/>
                <a:moveTo>
                  <a:pt x="49816" y="9899"/>
                </a:moveTo>
                <a:cubicBezTo>
                  <a:pt x="49054" y="8851"/>
                  <a:pt x="47911" y="10471"/>
                  <a:pt x="47625" y="9042"/>
                </a:cubicBezTo>
                <a:cubicBezTo>
                  <a:pt x="48387" y="9423"/>
                  <a:pt x="49721" y="8566"/>
                  <a:pt x="49816" y="9899"/>
                </a:cubicBezTo>
                <a:close/>
                <a:moveTo>
                  <a:pt x="45434" y="8851"/>
                </a:moveTo>
                <a:cubicBezTo>
                  <a:pt x="44387" y="8661"/>
                  <a:pt x="43815" y="9328"/>
                  <a:pt x="43148" y="8280"/>
                </a:cubicBezTo>
                <a:cubicBezTo>
                  <a:pt x="43720" y="7994"/>
                  <a:pt x="45244" y="8280"/>
                  <a:pt x="45434" y="8851"/>
                </a:cubicBezTo>
                <a:close/>
                <a:moveTo>
                  <a:pt x="27337" y="8185"/>
                </a:moveTo>
                <a:cubicBezTo>
                  <a:pt x="27813" y="7423"/>
                  <a:pt x="28575" y="7423"/>
                  <a:pt x="29051" y="8280"/>
                </a:cubicBezTo>
                <a:cubicBezTo>
                  <a:pt x="27622" y="9137"/>
                  <a:pt x="26194" y="7042"/>
                  <a:pt x="26194" y="8756"/>
                </a:cubicBezTo>
                <a:cubicBezTo>
                  <a:pt x="25717" y="8947"/>
                  <a:pt x="25622" y="8375"/>
                  <a:pt x="25241" y="8375"/>
                </a:cubicBezTo>
                <a:cubicBezTo>
                  <a:pt x="22955" y="7994"/>
                  <a:pt x="25051" y="8185"/>
                  <a:pt x="25908" y="7708"/>
                </a:cubicBezTo>
                <a:cubicBezTo>
                  <a:pt x="25622" y="6946"/>
                  <a:pt x="24194" y="8566"/>
                  <a:pt x="23908" y="6470"/>
                </a:cubicBezTo>
                <a:cubicBezTo>
                  <a:pt x="25813" y="6851"/>
                  <a:pt x="26575" y="6375"/>
                  <a:pt x="27337" y="8185"/>
                </a:cubicBezTo>
                <a:close/>
                <a:moveTo>
                  <a:pt x="7429" y="13614"/>
                </a:moveTo>
                <a:cubicBezTo>
                  <a:pt x="7811" y="11614"/>
                  <a:pt x="9620" y="11137"/>
                  <a:pt x="10192" y="11042"/>
                </a:cubicBezTo>
                <a:cubicBezTo>
                  <a:pt x="9144" y="12471"/>
                  <a:pt x="8572" y="12661"/>
                  <a:pt x="7429" y="13614"/>
                </a:cubicBezTo>
                <a:close/>
                <a:moveTo>
                  <a:pt x="7906" y="15424"/>
                </a:moveTo>
                <a:cubicBezTo>
                  <a:pt x="8191" y="15233"/>
                  <a:pt x="8572" y="13328"/>
                  <a:pt x="8763" y="14471"/>
                </a:cubicBezTo>
                <a:cubicBezTo>
                  <a:pt x="8668" y="14471"/>
                  <a:pt x="8572" y="14471"/>
                  <a:pt x="8572" y="14852"/>
                </a:cubicBezTo>
                <a:cubicBezTo>
                  <a:pt x="8668" y="14947"/>
                  <a:pt x="8858" y="14852"/>
                  <a:pt x="8858" y="15233"/>
                </a:cubicBezTo>
                <a:cubicBezTo>
                  <a:pt x="8382" y="14566"/>
                  <a:pt x="8096" y="16567"/>
                  <a:pt x="7906" y="15424"/>
                </a:cubicBezTo>
                <a:close/>
                <a:moveTo>
                  <a:pt x="1810" y="59143"/>
                </a:moveTo>
                <a:cubicBezTo>
                  <a:pt x="1333" y="57810"/>
                  <a:pt x="1905" y="58191"/>
                  <a:pt x="2000" y="57048"/>
                </a:cubicBezTo>
                <a:cubicBezTo>
                  <a:pt x="1905" y="57715"/>
                  <a:pt x="2381" y="57524"/>
                  <a:pt x="2191" y="58477"/>
                </a:cubicBezTo>
                <a:cubicBezTo>
                  <a:pt x="1905" y="58381"/>
                  <a:pt x="2000" y="59048"/>
                  <a:pt x="1810" y="59143"/>
                </a:cubicBezTo>
                <a:close/>
                <a:moveTo>
                  <a:pt x="1905" y="54857"/>
                </a:moveTo>
                <a:cubicBezTo>
                  <a:pt x="2381" y="54857"/>
                  <a:pt x="2667" y="55333"/>
                  <a:pt x="2572" y="56286"/>
                </a:cubicBezTo>
                <a:cubicBezTo>
                  <a:pt x="2286" y="56095"/>
                  <a:pt x="1905" y="55810"/>
                  <a:pt x="1905" y="54857"/>
                </a:cubicBezTo>
                <a:close/>
                <a:moveTo>
                  <a:pt x="3238" y="54667"/>
                </a:moveTo>
                <a:lnTo>
                  <a:pt x="2477" y="54571"/>
                </a:lnTo>
                <a:cubicBezTo>
                  <a:pt x="2477" y="53619"/>
                  <a:pt x="3524" y="53428"/>
                  <a:pt x="3429" y="53905"/>
                </a:cubicBezTo>
                <a:cubicBezTo>
                  <a:pt x="3334" y="54000"/>
                  <a:pt x="3238" y="54190"/>
                  <a:pt x="3238" y="54667"/>
                </a:cubicBezTo>
                <a:close/>
              </a:path>
            </a:pathLst>
          </a:custGeom>
          <a:solidFill>
            <a:srgbClr val="237E85"/>
          </a:solidFill>
          <a:ln w="9525" cap="flat">
            <a:noFill/>
            <a:prstDash val="solid"/>
            <a:miter/>
          </a:ln>
        </p:spPr>
        <p:txBody>
          <a:bodyPr rtlCol="0" anchor="ctr"/>
          <a:lstStyle/>
          <a:p>
            <a:endParaRPr lang="en-US"/>
          </a:p>
        </p:txBody>
      </p:sp>
      <p:sp>
        <p:nvSpPr>
          <p:cNvPr id="1287" name="צורה חופשית: צורה 1260">
            <a:extLst>
              <a:ext uri="{FF2B5EF4-FFF2-40B4-BE49-F238E27FC236}">
                <a16:creationId xmlns:a16="http://schemas.microsoft.com/office/drawing/2014/main" id="{B4D8FA0A-3ED0-497B-AC05-F9AA1947863F}"/>
              </a:ext>
            </a:extLst>
          </p:cNvPr>
          <p:cNvSpPr/>
          <p:nvPr userDrawn="1"/>
        </p:nvSpPr>
        <p:spPr>
          <a:xfrm>
            <a:off x="4893278" y="350625"/>
            <a:ext cx="3334" cy="1111"/>
          </a:xfrm>
          <a:custGeom>
            <a:avLst/>
            <a:gdLst>
              <a:gd name="connsiteX0" fmla="*/ 0 w 3334"/>
              <a:gd name="connsiteY0" fmla="*/ 657 h 1111"/>
              <a:gd name="connsiteX1" fmla="*/ 3334 w 3334"/>
              <a:gd name="connsiteY1" fmla="*/ 942 h 1111"/>
              <a:gd name="connsiteX2" fmla="*/ 0 w 3334"/>
              <a:gd name="connsiteY2" fmla="*/ 657 h 1111"/>
            </a:gdLst>
            <a:ahLst/>
            <a:cxnLst>
              <a:cxn ang="0">
                <a:pos x="connsiteX0" y="connsiteY0"/>
              </a:cxn>
              <a:cxn ang="0">
                <a:pos x="connsiteX1" y="connsiteY1"/>
              </a:cxn>
              <a:cxn ang="0">
                <a:pos x="connsiteX2" y="connsiteY2"/>
              </a:cxn>
            </a:cxnLst>
            <a:rect l="l" t="t" r="r" b="b"/>
            <a:pathLst>
              <a:path w="3334" h="1111">
                <a:moveTo>
                  <a:pt x="0" y="657"/>
                </a:moveTo>
                <a:cubicBezTo>
                  <a:pt x="286" y="1705"/>
                  <a:pt x="2286" y="561"/>
                  <a:pt x="3334" y="942"/>
                </a:cubicBezTo>
                <a:cubicBezTo>
                  <a:pt x="2477" y="-677"/>
                  <a:pt x="1524" y="181"/>
                  <a:pt x="0" y="657"/>
                </a:cubicBezTo>
                <a:close/>
              </a:path>
            </a:pathLst>
          </a:custGeom>
          <a:solidFill>
            <a:srgbClr val="237E85"/>
          </a:solidFill>
          <a:ln w="9525" cap="flat">
            <a:noFill/>
            <a:prstDash val="solid"/>
            <a:miter/>
          </a:ln>
        </p:spPr>
        <p:txBody>
          <a:bodyPr rtlCol="0" anchor="ctr"/>
          <a:lstStyle/>
          <a:p>
            <a:endParaRPr lang="en-US"/>
          </a:p>
        </p:txBody>
      </p:sp>
      <p:sp>
        <p:nvSpPr>
          <p:cNvPr id="1288" name="צורה חופשית: צורה 1261">
            <a:extLst>
              <a:ext uri="{FF2B5EF4-FFF2-40B4-BE49-F238E27FC236}">
                <a16:creationId xmlns:a16="http://schemas.microsoft.com/office/drawing/2014/main" id="{FE5DCA08-3F1E-4D69-8C6E-58BE06DD9404}"/>
              </a:ext>
            </a:extLst>
          </p:cNvPr>
          <p:cNvSpPr/>
          <p:nvPr userDrawn="1"/>
        </p:nvSpPr>
        <p:spPr>
          <a:xfrm>
            <a:off x="4913376" y="270668"/>
            <a:ext cx="1999" cy="1079"/>
          </a:xfrm>
          <a:custGeom>
            <a:avLst/>
            <a:gdLst>
              <a:gd name="connsiteX0" fmla="*/ 0 w 1999"/>
              <a:gd name="connsiteY0" fmla="*/ 223 h 1079"/>
              <a:gd name="connsiteX1" fmla="*/ 2000 w 1999"/>
              <a:gd name="connsiteY1" fmla="*/ 1080 h 1079"/>
              <a:gd name="connsiteX2" fmla="*/ 0 w 1999"/>
              <a:gd name="connsiteY2" fmla="*/ 223 h 1079"/>
            </a:gdLst>
            <a:ahLst/>
            <a:cxnLst>
              <a:cxn ang="0">
                <a:pos x="connsiteX0" y="connsiteY0"/>
              </a:cxn>
              <a:cxn ang="0">
                <a:pos x="connsiteX1" y="connsiteY1"/>
              </a:cxn>
              <a:cxn ang="0">
                <a:pos x="connsiteX2" y="connsiteY2"/>
              </a:cxn>
            </a:cxnLst>
            <a:rect l="l" t="t" r="r" b="b"/>
            <a:pathLst>
              <a:path w="1999" h="1079">
                <a:moveTo>
                  <a:pt x="0" y="223"/>
                </a:moveTo>
                <a:cubicBezTo>
                  <a:pt x="476" y="889"/>
                  <a:pt x="1428" y="699"/>
                  <a:pt x="2000" y="1080"/>
                </a:cubicBezTo>
                <a:cubicBezTo>
                  <a:pt x="1714" y="-444"/>
                  <a:pt x="571" y="32"/>
                  <a:pt x="0" y="223"/>
                </a:cubicBezTo>
                <a:close/>
              </a:path>
            </a:pathLst>
          </a:custGeom>
          <a:solidFill>
            <a:srgbClr val="237E85"/>
          </a:solidFill>
          <a:ln w="9525" cap="flat">
            <a:noFill/>
            <a:prstDash val="solid"/>
            <a:miter/>
          </a:ln>
        </p:spPr>
        <p:txBody>
          <a:bodyPr rtlCol="0" anchor="ctr"/>
          <a:lstStyle/>
          <a:p>
            <a:endParaRPr lang="en-US"/>
          </a:p>
        </p:txBody>
      </p:sp>
      <p:sp>
        <p:nvSpPr>
          <p:cNvPr id="1289" name="צורה חופשית: צורה 1262">
            <a:extLst>
              <a:ext uri="{FF2B5EF4-FFF2-40B4-BE49-F238E27FC236}">
                <a16:creationId xmlns:a16="http://schemas.microsoft.com/office/drawing/2014/main" id="{7EA45252-E5DB-43C0-8DDC-BFFFE0B706A3}"/>
              </a:ext>
            </a:extLst>
          </p:cNvPr>
          <p:cNvSpPr/>
          <p:nvPr userDrawn="1"/>
        </p:nvSpPr>
        <p:spPr>
          <a:xfrm>
            <a:off x="4916895" y="269081"/>
            <a:ext cx="3529" cy="2991"/>
          </a:xfrm>
          <a:custGeom>
            <a:avLst/>
            <a:gdLst>
              <a:gd name="connsiteX0" fmla="*/ 1338 w 3529"/>
              <a:gd name="connsiteY0" fmla="*/ 1143 h 2991"/>
              <a:gd name="connsiteX1" fmla="*/ 767 w 3529"/>
              <a:gd name="connsiteY1" fmla="*/ 2857 h 2991"/>
              <a:gd name="connsiteX2" fmla="*/ 2481 w 3529"/>
              <a:gd name="connsiteY2" fmla="*/ 2667 h 2991"/>
              <a:gd name="connsiteX3" fmla="*/ 1720 w 3529"/>
              <a:gd name="connsiteY3" fmla="*/ 2286 h 2991"/>
              <a:gd name="connsiteX4" fmla="*/ 3529 w 3529"/>
              <a:gd name="connsiteY4" fmla="*/ 1333 h 2991"/>
              <a:gd name="connsiteX5" fmla="*/ 5 w 3529"/>
              <a:gd name="connsiteY5" fmla="*/ 0 h 2991"/>
              <a:gd name="connsiteX6" fmla="*/ 1338 w 3529"/>
              <a:gd name="connsiteY6" fmla="*/ 1143 h 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 h="2991">
                <a:moveTo>
                  <a:pt x="1338" y="1143"/>
                </a:moveTo>
                <a:cubicBezTo>
                  <a:pt x="577" y="2381"/>
                  <a:pt x="195" y="1905"/>
                  <a:pt x="767" y="2857"/>
                </a:cubicBezTo>
                <a:cubicBezTo>
                  <a:pt x="1148" y="2095"/>
                  <a:pt x="2005" y="3619"/>
                  <a:pt x="2481" y="2667"/>
                </a:cubicBezTo>
                <a:cubicBezTo>
                  <a:pt x="2577" y="1905"/>
                  <a:pt x="1910" y="2477"/>
                  <a:pt x="1720" y="2286"/>
                </a:cubicBezTo>
                <a:cubicBezTo>
                  <a:pt x="2100" y="1048"/>
                  <a:pt x="2863" y="2381"/>
                  <a:pt x="3529" y="1333"/>
                </a:cubicBezTo>
                <a:cubicBezTo>
                  <a:pt x="2481" y="571"/>
                  <a:pt x="1529" y="762"/>
                  <a:pt x="5" y="0"/>
                </a:cubicBezTo>
                <a:cubicBezTo>
                  <a:pt x="-90" y="1333"/>
                  <a:pt x="1148" y="286"/>
                  <a:pt x="1338" y="1143"/>
                </a:cubicBezTo>
                <a:close/>
              </a:path>
            </a:pathLst>
          </a:custGeom>
          <a:solidFill>
            <a:srgbClr val="237E85"/>
          </a:solidFill>
          <a:ln w="9525" cap="flat">
            <a:noFill/>
            <a:prstDash val="solid"/>
            <a:miter/>
          </a:ln>
        </p:spPr>
        <p:txBody>
          <a:bodyPr rtlCol="0" anchor="ctr"/>
          <a:lstStyle/>
          <a:p>
            <a:endParaRPr lang="en-US"/>
          </a:p>
        </p:txBody>
      </p:sp>
      <p:sp>
        <p:nvSpPr>
          <p:cNvPr id="1290" name="צורה חופשית: צורה 1263">
            <a:extLst>
              <a:ext uri="{FF2B5EF4-FFF2-40B4-BE49-F238E27FC236}">
                <a16:creationId xmlns:a16="http://schemas.microsoft.com/office/drawing/2014/main" id="{8F6D6C45-8503-4E7E-B2F0-F0D438B28C22}"/>
              </a:ext>
            </a:extLst>
          </p:cNvPr>
          <p:cNvSpPr/>
          <p:nvPr userDrawn="1"/>
        </p:nvSpPr>
        <p:spPr>
          <a:xfrm>
            <a:off x="4920329" y="270033"/>
            <a:ext cx="31718" cy="6050"/>
          </a:xfrm>
          <a:custGeom>
            <a:avLst/>
            <a:gdLst>
              <a:gd name="connsiteX0" fmla="*/ 0 w 31718"/>
              <a:gd name="connsiteY0" fmla="*/ 1810 h 6050"/>
              <a:gd name="connsiteX1" fmla="*/ 15240 w 31718"/>
              <a:gd name="connsiteY1" fmla="*/ 3715 h 6050"/>
              <a:gd name="connsiteX2" fmla="*/ 24669 w 31718"/>
              <a:gd name="connsiteY2" fmla="*/ 4477 h 6050"/>
              <a:gd name="connsiteX3" fmla="*/ 22670 w 31718"/>
              <a:gd name="connsiteY3" fmla="*/ 3619 h 6050"/>
              <a:gd name="connsiteX4" fmla="*/ 28004 w 31718"/>
              <a:gd name="connsiteY4" fmla="*/ 4381 h 6050"/>
              <a:gd name="connsiteX5" fmla="*/ 26289 w 31718"/>
              <a:gd name="connsiteY5" fmla="*/ 5620 h 6050"/>
              <a:gd name="connsiteX6" fmla="*/ 31718 w 31718"/>
              <a:gd name="connsiteY6" fmla="*/ 5334 h 6050"/>
              <a:gd name="connsiteX7" fmla="*/ 10287 w 31718"/>
              <a:gd name="connsiteY7" fmla="*/ 2191 h 6050"/>
              <a:gd name="connsiteX8" fmla="*/ 10382 w 31718"/>
              <a:gd name="connsiteY8" fmla="*/ 2477 h 6050"/>
              <a:gd name="connsiteX9" fmla="*/ 476 w 31718"/>
              <a:gd name="connsiteY9" fmla="*/ 0 h 6050"/>
              <a:gd name="connsiteX10" fmla="*/ 2477 w 31718"/>
              <a:gd name="connsiteY10" fmla="*/ 1238 h 6050"/>
              <a:gd name="connsiteX11" fmla="*/ 0 w 31718"/>
              <a:gd name="connsiteY11" fmla="*/ 1810 h 6050"/>
              <a:gd name="connsiteX12" fmla="*/ 5905 w 31718"/>
              <a:gd name="connsiteY12" fmla="*/ 2191 h 6050"/>
              <a:gd name="connsiteX13" fmla="*/ 3238 w 31718"/>
              <a:gd name="connsiteY13" fmla="*/ 1619 h 6050"/>
              <a:gd name="connsiteX14" fmla="*/ 5905 w 31718"/>
              <a:gd name="connsiteY14" fmla="*/ 2191 h 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718" h="6050">
                <a:moveTo>
                  <a:pt x="0" y="1810"/>
                </a:moveTo>
                <a:cubicBezTo>
                  <a:pt x="5239" y="3239"/>
                  <a:pt x="10001" y="4572"/>
                  <a:pt x="15240" y="3715"/>
                </a:cubicBezTo>
                <a:cubicBezTo>
                  <a:pt x="17145" y="5143"/>
                  <a:pt x="21241" y="4191"/>
                  <a:pt x="24669" y="4477"/>
                </a:cubicBezTo>
                <a:cubicBezTo>
                  <a:pt x="24955" y="3619"/>
                  <a:pt x="22860" y="4572"/>
                  <a:pt x="22670" y="3619"/>
                </a:cubicBezTo>
                <a:cubicBezTo>
                  <a:pt x="24575" y="3048"/>
                  <a:pt x="26003" y="4572"/>
                  <a:pt x="28004" y="4381"/>
                </a:cubicBezTo>
                <a:cubicBezTo>
                  <a:pt x="27813" y="5810"/>
                  <a:pt x="26861" y="5048"/>
                  <a:pt x="26289" y="5620"/>
                </a:cubicBezTo>
                <a:cubicBezTo>
                  <a:pt x="28004" y="7048"/>
                  <a:pt x="30194" y="4381"/>
                  <a:pt x="31718" y="5334"/>
                </a:cubicBezTo>
                <a:cubicBezTo>
                  <a:pt x="26575" y="2095"/>
                  <a:pt x="17621" y="3143"/>
                  <a:pt x="10287" y="2191"/>
                </a:cubicBezTo>
                <a:cubicBezTo>
                  <a:pt x="10287" y="2381"/>
                  <a:pt x="10382" y="2477"/>
                  <a:pt x="10382" y="2477"/>
                </a:cubicBezTo>
                <a:cubicBezTo>
                  <a:pt x="8287" y="1810"/>
                  <a:pt x="3620" y="857"/>
                  <a:pt x="476" y="0"/>
                </a:cubicBezTo>
                <a:cubicBezTo>
                  <a:pt x="667" y="1238"/>
                  <a:pt x="1905" y="667"/>
                  <a:pt x="2477" y="1238"/>
                </a:cubicBezTo>
                <a:cubicBezTo>
                  <a:pt x="1714" y="2667"/>
                  <a:pt x="857" y="762"/>
                  <a:pt x="0" y="1810"/>
                </a:cubicBezTo>
                <a:close/>
                <a:moveTo>
                  <a:pt x="5905" y="2191"/>
                </a:moveTo>
                <a:cubicBezTo>
                  <a:pt x="5143" y="2857"/>
                  <a:pt x="3905" y="2095"/>
                  <a:pt x="3238" y="1619"/>
                </a:cubicBezTo>
                <a:cubicBezTo>
                  <a:pt x="4096" y="1333"/>
                  <a:pt x="5429" y="1143"/>
                  <a:pt x="5905" y="2191"/>
                </a:cubicBezTo>
                <a:close/>
              </a:path>
            </a:pathLst>
          </a:custGeom>
          <a:solidFill>
            <a:srgbClr val="237E85"/>
          </a:solidFill>
          <a:ln w="9525" cap="flat">
            <a:noFill/>
            <a:prstDash val="solid"/>
            <a:miter/>
          </a:ln>
        </p:spPr>
        <p:txBody>
          <a:bodyPr rtlCol="0" anchor="ctr"/>
          <a:lstStyle/>
          <a:p>
            <a:endParaRPr lang="en-US"/>
          </a:p>
        </p:txBody>
      </p:sp>
      <p:sp>
        <p:nvSpPr>
          <p:cNvPr id="1291" name="צורה חופשית: צורה 1264">
            <a:extLst>
              <a:ext uri="{FF2B5EF4-FFF2-40B4-BE49-F238E27FC236}">
                <a16:creationId xmlns:a16="http://schemas.microsoft.com/office/drawing/2014/main" id="{5937ADEE-C3BE-4F48-8248-D69BB05B0048}"/>
              </a:ext>
            </a:extLst>
          </p:cNvPr>
          <p:cNvSpPr/>
          <p:nvPr userDrawn="1"/>
        </p:nvSpPr>
        <p:spPr>
          <a:xfrm>
            <a:off x="4903279" y="351964"/>
            <a:ext cx="1619" cy="745"/>
          </a:xfrm>
          <a:custGeom>
            <a:avLst/>
            <a:gdLst>
              <a:gd name="connsiteX0" fmla="*/ 0 w 1619"/>
              <a:gd name="connsiteY0" fmla="*/ 746 h 745"/>
              <a:gd name="connsiteX1" fmla="*/ 1619 w 1619"/>
              <a:gd name="connsiteY1" fmla="*/ 555 h 745"/>
              <a:gd name="connsiteX2" fmla="*/ 0 w 1619"/>
              <a:gd name="connsiteY2" fmla="*/ 746 h 745"/>
            </a:gdLst>
            <a:ahLst/>
            <a:cxnLst>
              <a:cxn ang="0">
                <a:pos x="connsiteX0" y="connsiteY0"/>
              </a:cxn>
              <a:cxn ang="0">
                <a:pos x="connsiteX1" y="connsiteY1"/>
              </a:cxn>
              <a:cxn ang="0">
                <a:pos x="connsiteX2" y="connsiteY2"/>
              </a:cxn>
            </a:cxnLst>
            <a:rect l="l" t="t" r="r" b="b"/>
            <a:pathLst>
              <a:path w="1619" h="745">
                <a:moveTo>
                  <a:pt x="0" y="746"/>
                </a:moveTo>
                <a:cubicBezTo>
                  <a:pt x="571" y="-111"/>
                  <a:pt x="1143" y="1032"/>
                  <a:pt x="1619" y="555"/>
                </a:cubicBezTo>
                <a:cubicBezTo>
                  <a:pt x="1524" y="79"/>
                  <a:pt x="0" y="-492"/>
                  <a:pt x="0" y="746"/>
                </a:cubicBezTo>
                <a:close/>
              </a:path>
            </a:pathLst>
          </a:custGeom>
          <a:solidFill>
            <a:srgbClr val="237E85"/>
          </a:solidFill>
          <a:ln w="9525" cap="flat">
            <a:noFill/>
            <a:prstDash val="solid"/>
            <a:miter/>
          </a:ln>
        </p:spPr>
        <p:txBody>
          <a:bodyPr rtlCol="0" anchor="ctr"/>
          <a:lstStyle/>
          <a:p>
            <a:endParaRPr lang="en-US"/>
          </a:p>
        </p:txBody>
      </p:sp>
      <p:sp>
        <p:nvSpPr>
          <p:cNvPr id="1292" name="צורה חופשית: צורה 1265">
            <a:extLst>
              <a:ext uri="{FF2B5EF4-FFF2-40B4-BE49-F238E27FC236}">
                <a16:creationId xmlns:a16="http://schemas.microsoft.com/office/drawing/2014/main" id="{5AB8E3F3-E795-4A61-8D75-E655180B2C26}"/>
              </a:ext>
            </a:extLst>
          </p:cNvPr>
          <p:cNvSpPr/>
          <p:nvPr userDrawn="1"/>
        </p:nvSpPr>
        <p:spPr>
          <a:xfrm>
            <a:off x="4866608" y="263652"/>
            <a:ext cx="4032" cy="1047"/>
          </a:xfrm>
          <a:custGeom>
            <a:avLst/>
            <a:gdLst>
              <a:gd name="connsiteX0" fmla="*/ 953 w 4032"/>
              <a:gd name="connsiteY0" fmla="*/ 95 h 1047"/>
              <a:gd name="connsiteX1" fmla="*/ 0 w 4032"/>
              <a:gd name="connsiteY1" fmla="*/ 0 h 1047"/>
              <a:gd name="connsiteX2" fmla="*/ 4001 w 4032"/>
              <a:gd name="connsiteY2" fmla="*/ 1048 h 1047"/>
              <a:gd name="connsiteX3" fmla="*/ 953 w 4032"/>
              <a:gd name="connsiteY3" fmla="*/ 95 h 1047"/>
            </a:gdLst>
            <a:ahLst/>
            <a:cxnLst>
              <a:cxn ang="0">
                <a:pos x="connsiteX0" y="connsiteY0"/>
              </a:cxn>
              <a:cxn ang="0">
                <a:pos x="connsiteX1" y="connsiteY1"/>
              </a:cxn>
              <a:cxn ang="0">
                <a:pos x="connsiteX2" y="connsiteY2"/>
              </a:cxn>
              <a:cxn ang="0">
                <a:pos x="connsiteX3" y="connsiteY3"/>
              </a:cxn>
            </a:cxnLst>
            <a:rect l="l" t="t" r="r" b="b"/>
            <a:pathLst>
              <a:path w="4032" h="1047">
                <a:moveTo>
                  <a:pt x="953" y="95"/>
                </a:moveTo>
                <a:lnTo>
                  <a:pt x="0" y="0"/>
                </a:lnTo>
                <a:cubicBezTo>
                  <a:pt x="1619" y="953"/>
                  <a:pt x="3048" y="571"/>
                  <a:pt x="4001" y="1048"/>
                </a:cubicBezTo>
                <a:cubicBezTo>
                  <a:pt x="4382" y="-381"/>
                  <a:pt x="1238" y="381"/>
                  <a:pt x="953" y="95"/>
                </a:cubicBezTo>
                <a:close/>
              </a:path>
            </a:pathLst>
          </a:custGeom>
          <a:solidFill>
            <a:srgbClr val="237E85"/>
          </a:solidFill>
          <a:ln w="9525" cap="flat">
            <a:noFill/>
            <a:prstDash val="solid"/>
            <a:miter/>
          </a:ln>
        </p:spPr>
        <p:txBody>
          <a:bodyPr rtlCol="0" anchor="ctr"/>
          <a:lstStyle/>
          <a:p>
            <a:endParaRPr lang="en-US"/>
          </a:p>
        </p:txBody>
      </p:sp>
      <p:sp>
        <p:nvSpPr>
          <p:cNvPr id="1293" name="צורה חופשית: צורה 1266">
            <a:extLst>
              <a:ext uri="{FF2B5EF4-FFF2-40B4-BE49-F238E27FC236}">
                <a16:creationId xmlns:a16="http://schemas.microsoft.com/office/drawing/2014/main" id="{8E722504-7614-4625-8128-905B33B38B75}"/>
              </a:ext>
            </a:extLst>
          </p:cNvPr>
          <p:cNvSpPr/>
          <p:nvPr userDrawn="1"/>
        </p:nvSpPr>
        <p:spPr>
          <a:xfrm>
            <a:off x="4898802" y="351309"/>
            <a:ext cx="1714" cy="829"/>
          </a:xfrm>
          <a:custGeom>
            <a:avLst/>
            <a:gdLst>
              <a:gd name="connsiteX0" fmla="*/ 1714 w 1714"/>
              <a:gd name="connsiteY0" fmla="*/ 830 h 829"/>
              <a:gd name="connsiteX1" fmla="*/ 0 w 1714"/>
              <a:gd name="connsiteY1" fmla="*/ 354 h 829"/>
              <a:gd name="connsiteX2" fmla="*/ 1714 w 1714"/>
              <a:gd name="connsiteY2" fmla="*/ 830 h 829"/>
            </a:gdLst>
            <a:ahLst/>
            <a:cxnLst>
              <a:cxn ang="0">
                <a:pos x="connsiteX0" y="connsiteY0"/>
              </a:cxn>
              <a:cxn ang="0">
                <a:pos x="connsiteX1" y="connsiteY1"/>
              </a:cxn>
              <a:cxn ang="0">
                <a:pos x="connsiteX2" y="connsiteY2"/>
              </a:cxn>
            </a:cxnLst>
            <a:rect l="l" t="t" r="r" b="b"/>
            <a:pathLst>
              <a:path w="1714" h="829">
                <a:moveTo>
                  <a:pt x="1714" y="830"/>
                </a:moveTo>
                <a:cubicBezTo>
                  <a:pt x="1619" y="-123"/>
                  <a:pt x="381" y="-218"/>
                  <a:pt x="0" y="354"/>
                </a:cubicBezTo>
                <a:cubicBezTo>
                  <a:pt x="191" y="1211"/>
                  <a:pt x="1143" y="544"/>
                  <a:pt x="1714" y="830"/>
                </a:cubicBezTo>
                <a:close/>
              </a:path>
            </a:pathLst>
          </a:custGeom>
          <a:solidFill>
            <a:srgbClr val="237E85"/>
          </a:solidFill>
          <a:ln w="9525" cap="flat">
            <a:noFill/>
            <a:prstDash val="solid"/>
            <a:miter/>
          </a:ln>
        </p:spPr>
        <p:txBody>
          <a:bodyPr rtlCol="0" anchor="ctr"/>
          <a:lstStyle/>
          <a:p>
            <a:endParaRPr lang="en-US"/>
          </a:p>
        </p:txBody>
      </p:sp>
      <p:sp>
        <p:nvSpPr>
          <p:cNvPr id="1294" name="צורה חופשית: צורה 1267">
            <a:extLst>
              <a:ext uri="{FF2B5EF4-FFF2-40B4-BE49-F238E27FC236}">
                <a16:creationId xmlns:a16="http://schemas.microsoft.com/office/drawing/2014/main" id="{1A1FFC12-A04E-4044-AB2F-48EA1B490F86}"/>
              </a:ext>
            </a:extLst>
          </p:cNvPr>
          <p:cNvSpPr/>
          <p:nvPr userDrawn="1"/>
        </p:nvSpPr>
        <p:spPr>
          <a:xfrm>
            <a:off x="4891087" y="271271"/>
            <a:ext cx="2773" cy="1238"/>
          </a:xfrm>
          <a:custGeom>
            <a:avLst/>
            <a:gdLst>
              <a:gd name="connsiteX0" fmla="*/ 0 w 2773"/>
              <a:gd name="connsiteY0" fmla="*/ 0 h 1238"/>
              <a:gd name="connsiteX1" fmla="*/ 2762 w 2773"/>
              <a:gd name="connsiteY1" fmla="*/ 1238 h 1238"/>
              <a:gd name="connsiteX2" fmla="*/ 0 w 2773"/>
              <a:gd name="connsiteY2" fmla="*/ 0 h 1238"/>
            </a:gdLst>
            <a:ahLst/>
            <a:cxnLst>
              <a:cxn ang="0">
                <a:pos x="connsiteX0" y="connsiteY0"/>
              </a:cxn>
              <a:cxn ang="0">
                <a:pos x="connsiteX1" y="connsiteY1"/>
              </a:cxn>
              <a:cxn ang="0">
                <a:pos x="connsiteX2" y="connsiteY2"/>
              </a:cxn>
            </a:cxnLst>
            <a:rect l="l" t="t" r="r" b="b"/>
            <a:pathLst>
              <a:path w="2773" h="1238">
                <a:moveTo>
                  <a:pt x="0" y="0"/>
                </a:moveTo>
                <a:cubicBezTo>
                  <a:pt x="191" y="1810"/>
                  <a:pt x="2286" y="0"/>
                  <a:pt x="2762" y="1238"/>
                </a:cubicBezTo>
                <a:cubicBezTo>
                  <a:pt x="2953" y="-762"/>
                  <a:pt x="762" y="1048"/>
                  <a:pt x="0" y="0"/>
                </a:cubicBezTo>
                <a:close/>
              </a:path>
            </a:pathLst>
          </a:custGeom>
          <a:solidFill>
            <a:srgbClr val="237E85"/>
          </a:solidFill>
          <a:ln w="9525" cap="flat">
            <a:noFill/>
            <a:prstDash val="solid"/>
            <a:miter/>
          </a:ln>
        </p:spPr>
        <p:txBody>
          <a:bodyPr rtlCol="0" anchor="ctr"/>
          <a:lstStyle/>
          <a:p>
            <a:endParaRPr lang="en-US"/>
          </a:p>
        </p:txBody>
      </p:sp>
      <p:sp>
        <p:nvSpPr>
          <p:cNvPr id="1295" name="צורה חופשית: צורה 1268">
            <a:extLst>
              <a:ext uri="{FF2B5EF4-FFF2-40B4-BE49-F238E27FC236}">
                <a16:creationId xmlns:a16="http://schemas.microsoft.com/office/drawing/2014/main" id="{84188D1C-ECD3-448F-A68E-6D58C4089B20}"/>
              </a:ext>
            </a:extLst>
          </p:cNvPr>
          <p:cNvSpPr/>
          <p:nvPr userDrawn="1"/>
        </p:nvSpPr>
        <p:spPr>
          <a:xfrm>
            <a:off x="4876292" y="267176"/>
            <a:ext cx="3936" cy="1633"/>
          </a:xfrm>
          <a:custGeom>
            <a:avLst/>
            <a:gdLst>
              <a:gd name="connsiteX0" fmla="*/ 126 w 3936"/>
              <a:gd name="connsiteY0" fmla="*/ 762 h 1633"/>
              <a:gd name="connsiteX1" fmla="*/ 1555 w 3936"/>
              <a:gd name="connsiteY1" fmla="*/ 1238 h 1633"/>
              <a:gd name="connsiteX2" fmla="*/ 3936 w 3936"/>
              <a:gd name="connsiteY2" fmla="*/ 1429 h 1633"/>
              <a:gd name="connsiteX3" fmla="*/ 3746 w 3936"/>
              <a:gd name="connsiteY3" fmla="*/ 0 h 1633"/>
              <a:gd name="connsiteX4" fmla="*/ 126 w 3936"/>
              <a:gd name="connsiteY4" fmla="*/ 762 h 1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 h="1633">
                <a:moveTo>
                  <a:pt x="126" y="762"/>
                </a:moveTo>
                <a:cubicBezTo>
                  <a:pt x="-445" y="1334"/>
                  <a:pt x="1079" y="1143"/>
                  <a:pt x="1555" y="1238"/>
                </a:cubicBezTo>
                <a:cubicBezTo>
                  <a:pt x="2508" y="1429"/>
                  <a:pt x="3460" y="1905"/>
                  <a:pt x="3936" y="1429"/>
                </a:cubicBezTo>
                <a:cubicBezTo>
                  <a:pt x="3936" y="857"/>
                  <a:pt x="3746" y="572"/>
                  <a:pt x="3746" y="0"/>
                </a:cubicBezTo>
                <a:cubicBezTo>
                  <a:pt x="2698" y="1143"/>
                  <a:pt x="1841" y="953"/>
                  <a:pt x="126" y="762"/>
                </a:cubicBezTo>
                <a:close/>
              </a:path>
            </a:pathLst>
          </a:custGeom>
          <a:solidFill>
            <a:srgbClr val="237E85"/>
          </a:solidFill>
          <a:ln w="9525" cap="flat">
            <a:noFill/>
            <a:prstDash val="solid"/>
            <a:miter/>
          </a:ln>
        </p:spPr>
        <p:txBody>
          <a:bodyPr rtlCol="0" anchor="ctr"/>
          <a:lstStyle/>
          <a:p>
            <a:endParaRPr lang="en-US"/>
          </a:p>
        </p:txBody>
      </p:sp>
      <p:sp>
        <p:nvSpPr>
          <p:cNvPr id="1296" name="צורה חופשית: צורה 1269">
            <a:extLst>
              <a:ext uri="{FF2B5EF4-FFF2-40B4-BE49-F238E27FC236}">
                <a16:creationId xmlns:a16="http://schemas.microsoft.com/office/drawing/2014/main" id="{4FC5EE2A-25BF-42B0-9F97-69D816473D23}"/>
              </a:ext>
            </a:extLst>
          </p:cNvPr>
          <p:cNvSpPr/>
          <p:nvPr userDrawn="1"/>
        </p:nvSpPr>
        <p:spPr>
          <a:xfrm>
            <a:off x="4874228" y="264509"/>
            <a:ext cx="22097" cy="6381"/>
          </a:xfrm>
          <a:custGeom>
            <a:avLst/>
            <a:gdLst>
              <a:gd name="connsiteX0" fmla="*/ 2381 w 22097"/>
              <a:gd name="connsiteY0" fmla="*/ 1333 h 6381"/>
              <a:gd name="connsiteX1" fmla="*/ 22098 w 22097"/>
              <a:gd name="connsiteY1" fmla="*/ 6382 h 6381"/>
              <a:gd name="connsiteX2" fmla="*/ 0 w 22097"/>
              <a:gd name="connsiteY2" fmla="*/ 0 h 6381"/>
              <a:gd name="connsiteX3" fmla="*/ 2381 w 22097"/>
              <a:gd name="connsiteY3" fmla="*/ 1333 h 6381"/>
            </a:gdLst>
            <a:ahLst/>
            <a:cxnLst>
              <a:cxn ang="0">
                <a:pos x="connsiteX0" y="connsiteY0"/>
              </a:cxn>
              <a:cxn ang="0">
                <a:pos x="connsiteX1" y="connsiteY1"/>
              </a:cxn>
              <a:cxn ang="0">
                <a:pos x="connsiteX2" y="connsiteY2"/>
              </a:cxn>
              <a:cxn ang="0">
                <a:pos x="connsiteX3" y="connsiteY3"/>
              </a:cxn>
            </a:cxnLst>
            <a:rect l="l" t="t" r="r" b="b"/>
            <a:pathLst>
              <a:path w="22097" h="6381">
                <a:moveTo>
                  <a:pt x="2381" y="1333"/>
                </a:moveTo>
                <a:cubicBezTo>
                  <a:pt x="8953" y="3143"/>
                  <a:pt x="15907" y="5048"/>
                  <a:pt x="22098" y="6382"/>
                </a:cubicBezTo>
                <a:cubicBezTo>
                  <a:pt x="15907" y="3143"/>
                  <a:pt x="6858" y="2381"/>
                  <a:pt x="0" y="0"/>
                </a:cubicBezTo>
                <a:cubicBezTo>
                  <a:pt x="95" y="1333"/>
                  <a:pt x="1429" y="1143"/>
                  <a:pt x="2381" y="1333"/>
                </a:cubicBezTo>
                <a:close/>
              </a:path>
            </a:pathLst>
          </a:custGeom>
          <a:solidFill>
            <a:srgbClr val="237E85"/>
          </a:solidFill>
          <a:ln w="9525" cap="flat">
            <a:noFill/>
            <a:prstDash val="solid"/>
            <a:miter/>
          </a:ln>
        </p:spPr>
        <p:txBody>
          <a:bodyPr rtlCol="0" anchor="ctr"/>
          <a:lstStyle/>
          <a:p>
            <a:endParaRPr lang="en-US"/>
          </a:p>
        </p:txBody>
      </p:sp>
      <p:sp>
        <p:nvSpPr>
          <p:cNvPr id="1297" name="צורה חופשית: צורה 1270">
            <a:extLst>
              <a:ext uri="{FF2B5EF4-FFF2-40B4-BE49-F238E27FC236}">
                <a16:creationId xmlns:a16="http://schemas.microsoft.com/office/drawing/2014/main" id="{934ABBD0-84D4-41A7-AB42-AF1D8D4242F2}"/>
              </a:ext>
            </a:extLst>
          </p:cNvPr>
          <p:cNvSpPr/>
          <p:nvPr userDrawn="1"/>
        </p:nvSpPr>
        <p:spPr>
          <a:xfrm>
            <a:off x="4888034" y="269652"/>
            <a:ext cx="2100" cy="1905"/>
          </a:xfrm>
          <a:custGeom>
            <a:avLst/>
            <a:gdLst>
              <a:gd name="connsiteX0" fmla="*/ 2100 w 2100"/>
              <a:gd name="connsiteY0" fmla="*/ 857 h 1905"/>
              <a:gd name="connsiteX1" fmla="*/ 385 w 2100"/>
              <a:gd name="connsiteY1" fmla="*/ 0 h 1905"/>
              <a:gd name="connsiteX2" fmla="*/ 5 w 2100"/>
              <a:gd name="connsiteY2" fmla="*/ 1048 h 1905"/>
              <a:gd name="connsiteX3" fmla="*/ 1814 w 2100"/>
              <a:gd name="connsiteY3" fmla="*/ 1905 h 1905"/>
              <a:gd name="connsiteX4" fmla="*/ 1529 w 2100"/>
              <a:gd name="connsiteY4" fmla="*/ 1143 h 1905"/>
              <a:gd name="connsiteX5" fmla="*/ 2100 w 2100"/>
              <a:gd name="connsiteY5" fmla="*/ 857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0" h="1905">
                <a:moveTo>
                  <a:pt x="2100" y="857"/>
                </a:moveTo>
                <a:cubicBezTo>
                  <a:pt x="1814" y="0"/>
                  <a:pt x="767" y="762"/>
                  <a:pt x="385" y="0"/>
                </a:cubicBezTo>
                <a:cubicBezTo>
                  <a:pt x="481" y="1048"/>
                  <a:pt x="862" y="1048"/>
                  <a:pt x="5" y="1048"/>
                </a:cubicBezTo>
                <a:cubicBezTo>
                  <a:pt x="-91" y="1524"/>
                  <a:pt x="1338" y="1619"/>
                  <a:pt x="1814" y="1905"/>
                </a:cubicBezTo>
                <a:cubicBezTo>
                  <a:pt x="1814" y="1619"/>
                  <a:pt x="1719" y="1238"/>
                  <a:pt x="1529" y="1143"/>
                </a:cubicBezTo>
                <a:cubicBezTo>
                  <a:pt x="1719" y="762"/>
                  <a:pt x="1910" y="857"/>
                  <a:pt x="2100" y="857"/>
                </a:cubicBezTo>
                <a:close/>
              </a:path>
            </a:pathLst>
          </a:custGeom>
          <a:solidFill>
            <a:srgbClr val="237E85"/>
          </a:solidFill>
          <a:ln w="9525" cap="flat">
            <a:noFill/>
            <a:prstDash val="solid"/>
            <a:miter/>
          </a:ln>
        </p:spPr>
        <p:txBody>
          <a:bodyPr rtlCol="0" anchor="ctr"/>
          <a:lstStyle/>
          <a:p>
            <a:endParaRPr lang="en-US"/>
          </a:p>
        </p:txBody>
      </p:sp>
      <p:sp>
        <p:nvSpPr>
          <p:cNvPr id="1298" name="צורה חופשית: צורה 1271">
            <a:extLst>
              <a:ext uri="{FF2B5EF4-FFF2-40B4-BE49-F238E27FC236}">
                <a16:creationId xmlns:a16="http://schemas.microsoft.com/office/drawing/2014/main" id="{1E041A8C-93BF-4154-B527-4E25F4D1958D}"/>
              </a:ext>
            </a:extLst>
          </p:cNvPr>
          <p:cNvSpPr/>
          <p:nvPr userDrawn="1"/>
        </p:nvSpPr>
        <p:spPr>
          <a:xfrm>
            <a:off x="4866513" y="345125"/>
            <a:ext cx="1714" cy="631"/>
          </a:xfrm>
          <a:custGeom>
            <a:avLst/>
            <a:gdLst>
              <a:gd name="connsiteX0" fmla="*/ 1714 w 1714"/>
              <a:gd name="connsiteY0" fmla="*/ 632 h 631"/>
              <a:gd name="connsiteX1" fmla="*/ 0 w 1714"/>
              <a:gd name="connsiteY1" fmla="*/ 156 h 631"/>
              <a:gd name="connsiteX2" fmla="*/ 1714 w 1714"/>
              <a:gd name="connsiteY2" fmla="*/ 632 h 631"/>
            </a:gdLst>
            <a:ahLst/>
            <a:cxnLst>
              <a:cxn ang="0">
                <a:pos x="connsiteX0" y="connsiteY0"/>
              </a:cxn>
              <a:cxn ang="0">
                <a:pos x="connsiteX1" y="connsiteY1"/>
              </a:cxn>
              <a:cxn ang="0">
                <a:pos x="connsiteX2" y="connsiteY2"/>
              </a:cxn>
            </a:cxnLst>
            <a:rect l="l" t="t" r="r" b="b"/>
            <a:pathLst>
              <a:path w="1714" h="631">
                <a:moveTo>
                  <a:pt x="1714" y="632"/>
                </a:moveTo>
                <a:cubicBezTo>
                  <a:pt x="1238" y="-321"/>
                  <a:pt x="762" y="60"/>
                  <a:pt x="0" y="156"/>
                </a:cubicBezTo>
                <a:cubicBezTo>
                  <a:pt x="286" y="918"/>
                  <a:pt x="1238" y="346"/>
                  <a:pt x="1714" y="632"/>
                </a:cubicBezTo>
                <a:close/>
              </a:path>
            </a:pathLst>
          </a:custGeom>
          <a:solidFill>
            <a:srgbClr val="237E85"/>
          </a:solidFill>
          <a:ln w="9525" cap="flat">
            <a:noFill/>
            <a:prstDash val="solid"/>
            <a:miter/>
          </a:ln>
        </p:spPr>
        <p:txBody>
          <a:bodyPr rtlCol="0" anchor="ctr"/>
          <a:lstStyle/>
          <a:p>
            <a:endParaRPr lang="en-US"/>
          </a:p>
        </p:txBody>
      </p:sp>
      <p:sp>
        <p:nvSpPr>
          <p:cNvPr id="1299" name="צורה חופשית: צורה 1272">
            <a:extLst>
              <a:ext uri="{FF2B5EF4-FFF2-40B4-BE49-F238E27FC236}">
                <a16:creationId xmlns:a16="http://schemas.microsoft.com/office/drawing/2014/main" id="{4FCA9413-C99C-45A1-A1D9-C6C68CA21AAA}"/>
              </a:ext>
            </a:extLst>
          </p:cNvPr>
          <p:cNvSpPr/>
          <p:nvPr userDrawn="1"/>
        </p:nvSpPr>
        <p:spPr>
          <a:xfrm>
            <a:off x="4886515" y="550544"/>
            <a:ext cx="14720" cy="12763"/>
          </a:xfrm>
          <a:custGeom>
            <a:avLst/>
            <a:gdLst>
              <a:gd name="connsiteX0" fmla="*/ 14573 w 14720"/>
              <a:gd name="connsiteY0" fmla="*/ 12764 h 12763"/>
              <a:gd name="connsiteX1" fmla="*/ 13335 w 14720"/>
              <a:gd name="connsiteY1" fmla="*/ 10573 h 12763"/>
              <a:gd name="connsiteX2" fmla="*/ 0 w 14720"/>
              <a:gd name="connsiteY2" fmla="*/ 0 h 12763"/>
              <a:gd name="connsiteX3" fmla="*/ 14573 w 14720"/>
              <a:gd name="connsiteY3" fmla="*/ 12764 h 12763"/>
            </a:gdLst>
            <a:ahLst/>
            <a:cxnLst>
              <a:cxn ang="0">
                <a:pos x="connsiteX0" y="connsiteY0"/>
              </a:cxn>
              <a:cxn ang="0">
                <a:pos x="connsiteX1" y="connsiteY1"/>
              </a:cxn>
              <a:cxn ang="0">
                <a:pos x="connsiteX2" y="connsiteY2"/>
              </a:cxn>
              <a:cxn ang="0">
                <a:pos x="connsiteX3" y="connsiteY3"/>
              </a:cxn>
            </a:cxnLst>
            <a:rect l="l" t="t" r="r" b="b"/>
            <a:pathLst>
              <a:path w="14720" h="12763">
                <a:moveTo>
                  <a:pt x="14573" y="12764"/>
                </a:moveTo>
                <a:cubicBezTo>
                  <a:pt x="15144" y="10954"/>
                  <a:pt x="13906" y="11049"/>
                  <a:pt x="13335" y="10573"/>
                </a:cubicBezTo>
                <a:cubicBezTo>
                  <a:pt x="9144" y="6763"/>
                  <a:pt x="4381" y="2857"/>
                  <a:pt x="0" y="0"/>
                </a:cubicBezTo>
                <a:cubicBezTo>
                  <a:pt x="3620" y="5429"/>
                  <a:pt x="10287" y="8192"/>
                  <a:pt x="14573" y="12764"/>
                </a:cubicBezTo>
                <a:close/>
              </a:path>
            </a:pathLst>
          </a:custGeom>
          <a:solidFill>
            <a:srgbClr val="237E85"/>
          </a:solidFill>
          <a:ln w="9525" cap="flat">
            <a:noFill/>
            <a:prstDash val="solid"/>
            <a:miter/>
          </a:ln>
        </p:spPr>
        <p:txBody>
          <a:bodyPr rtlCol="0" anchor="ctr"/>
          <a:lstStyle/>
          <a:p>
            <a:endParaRPr lang="en-US"/>
          </a:p>
        </p:txBody>
      </p:sp>
      <p:sp>
        <p:nvSpPr>
          <p:cNvPr id="1300" name="צורה חופשית: צורה 1273">
            <a:extLst>
              <a:ext uri="{FF2B5EF4-FFF2-40B4-BE49-F238E27FC236}">
                <a16:creationId xmlns:a16="http://schemas.microsoft.com/office/drawing/2014/main" id="{1AB2D3E0-4291-4988-8514-FFADE4CDAB1C}"/>
              </a:ext>
            </a:extLst>
          </p:cNvPr>
          <p:cNvSpPr/>
          <p:nvPr userDrawn="1"/>
        </p:nvSpPr>
        <p:spPr>
          <a:xfrm>
            <a:off x="4903556" y="563880"/>
            <a:ext cx="2770" cy="2285"/>
          </a:xfrm>
          <a:custGeom>
            <a:avLst/>
            <a:gdLst>
              <a:gd name="connsiteX0" fmla="*/ 2105 w 2770"/>
              <a:gd name="connsiteY0" fmla="*/ 2000 h 2285"/>
              <a:gd name="connsiteX1" fmla="*/ 2771 w 2770"/>
              <a:gd name="connsiteY1" fmla="*/ 2286 h 2285"/>
              <a:gd name="connsiteX2" fmla="*/ 200 w 2770"/>
              <a:gd name="connsiteY2" fmla="*/ 0 h 2285"/>
              <a:gd name="connsiteX3" fmla="*/ 2105 w 2770"/>
              <a:gd name="connsiteY3" fmla="*/ 2000 h 2285"/>
            </a:gdLst>
            <a:ahLst/>
            <a:cxnLst>
              <a:cxn ang="0">
                <a:pos x="connsiteX0" y="connsiteY0"/>
              </a:cxn>
              <a:cxn ang="0">
                <a:pos x="connsiteX1" y="connsiteY1"/>
              </a:cxn>
              <a:cxn ang="0">
                <a:pos x="connsiteX2" y="connsiteY2"/>
              </a:cxn>
              <a:cxn ang="0">
                <a:pos x="connsiteX3" y="connsiteY3"/>
              </a:cxn>
            </a:cxnLst>
            <a:rect l="l" t="t" r="r" b="b"/>
            <a:pathLst>
              <a:path w="2770" h="2285">
                <a:moveTo>
                  <a:pt x="2105" y="2000"/>
                </a:moveTo>
                <a:cubicBezTo>
                  <a:pt x="2295" y="2095"/>
                  <a:pt x="2581" y="2191"/>
                  <a:pt x="2771" y="2286"/>
                </a:cubicBezTo>
                <a:cubicBezTo>
                  <a:pt x="2105" y="571"/>
                  <a:pt x="676" y="857"/>
                  <a:pt x="200" y="0"/>
                </a:cubicBezTo>
                <a:cubicBezTo>
                  <a:pt x="-753" y="1905"/>
                  <a:pt x="2009" y="1524"/>
                  <a:pt x="2105" y="2000"/>
                </a:cubicBezTo>
                <a:close/>
              </a:path>
            </a:pathLst>
          </a:custGeom>
          <a:solidFill>
            <a:srgbClr val="237E85"/>
          </a:solidFill>
          <a:ln w="9525" cap="flat">
            <a:noFill/>
            <a:prstDash val="solid"/>
            <a:miter/>
          </a:ln>
        </p:spPr>
        <p:txBody>
          <a:bodyPr rtlCol="0" anchor="ctr"/>
          <a:lstStyle/>
          <a:p>
            <a:endParaRPr lang="en-US"/>
          </a:p>
        </p:txBody>
      </p:sp>
      <p:sp>
        <p:nvSpPr>
          <p:cNvPr id="1301" name="צורה חופשית: צורה 1274">
            <a:extLst>
              <a:ext uri="{FF2B5EF4-FFF2-40B4-BE49-F238E27FC236}">
                <a16:creationId xmlns:a16="http://schemas.microsoft.com/office/drawing/2014/main" id="{15DFE624-C45B-4806-98D2-C0F0CA2D6E04}"/>
              </a:ext>
            </a:extLst>
          </p:cNvPr>
          <p:cNvSpPr/>
          <p:nvPr userDrawn="1"/>
        </p:nvSpPr>
        <p:spPr>
          <a:xfrm>
            <a:off x="4916519" y="433673"/>
            <a:ext cx="3907" cy="1620"/>
          </a:xfrm>
          <a:custGeom>
            <a:avLst/>
            <a:gdLst>
              <a:gd name="connsiteX0" fmla="*/ 3906 w 3907"/>
              <a:gd name="connsiteY0" fmla="*/ 1238 h 1620"/>
              <a:gd name="connsiteX1" fmla="*/ 0 w 3907"/>
              <a:gd name="connsiteY1" fmla="*/ 0 h 1620"/>
              <a:gd name="connsiteX2" fmla="*/ 3906 w 3907"/>
              <a:gd name="connsiteY2" fmla="*/ 1238 h 1620"/>
            </a:gdLst>
            <a:ahLst/>
            <a:cxnLst>
              <a:cxn ang="0">
                <a:pos x="connsiteX0" y="connsiteY0"/>
              </a:cxn>
              <a:cxn ang="0">
                <a:pos x="connsiteX1" y="connsiteY1"/>
              </a:cxn>
              <a:cxn ang="0">
                <a:pos x="connsiteX2" y="connsiteY2"/>
              </a:cxn>
            </a:cxnLst>
            <a:rect l="l" t="t" r="r" b="b"/>
            <a:pathLst>
              <a:path w="3907" h="1620">
                <a:moveTo>
                  <a:pt x="3906" y="1238"/>
                </a:moveTo>
                <a:cubicBezTo>
                  <a:pt x="4001" y="-381"/>
                  <a:pt x="1048" y="762"/>
                  <a:pt x="0" y="0"/>
                </a:cubicBezTo>
                <a:cubicBezTo>
                  <a:pt x="476" y="2477"/>
                  <a:pt x="2000" y="1429"/>
                  <a:pt x="3906" y="1238"/>
                </a:cubicBezTo>
                <a:close/>
              </a:path>
            </a:pathLst>
          </a:custGeom>
          <a:solidFill>
            <a:srgbClr val="237E85"/>
          </a:solidFill>
          <a:ln w="9525" cap="flat">
            <a:noFill/>
            <a:prstDash val="solid"/>
            <a:miter/>
          </a:ln>
        </p:spPr>
        <p:txBody>
          <a:bodyPr rtlCol="0" anchor="ctr"/>
          <a:lstStyle/>
          <a:p>
            <a:endParaRPr lang="en-US"/>
          </a:p>
        </p:txBody>
      </p:sp>
      <p:sp>
        <p:nvSpPr>
          <p:cNvPr id="1302" name="צורה חופשית: צורה 1275">
            <a:extLst>
              <a:ext uri="{FF2B5EF4-FFF2-40B4-BE49-F238E27FC236}">
                <a16:creationId xmlns:a16="http://schemas.microsoft.com/office/drawing/2014/main" id="{9D8E9381-9A98-46E6-A63E-51CD9783A091}"/>
              </a:ext>
            </a:extLst>
          </p:cNvPr>
          <p:cNvSpPr/>
          <p:nvPr userDrawn="1"/>
        </p:nvSpPr>
        <p:spPr>
          <a:xfrm>
            <a:off x="4888837" y="548544"/>
            <a:ext cx="2078" cy="2190"/>
          </a:xfrm>
          <a:custGeom>
            <a:avLst/>
            <a:gdLst>
              <a:gd name="connsiteX0" fmla="*/ 250 w 2078"/>
              <a:gd name="connsiteY0" fmla="*/ 0 h 2190"/>
              <a:gd name="connsiteX1" fmla="*/ 1964 w 2078"/>
              <a:gd name="connsiteY1" fmla="*/ 2191 h 2190"/>
              <a:gd name="connsiteX2" fmla="*/ 250 w 2078"/>
              <a:gd name="connsiteY2" fmla="*/ 0 h 2190"/>
            </a:gdLst>
            <a:ahLst/>
            <a:cxnLst>
              <a:cxn ang="0">
                <a:pos x="connsiteX0" y="connsiteY0"/>
              </a:cxn>
              <a:cxn ang="0">
                <a:pos x="connsiteX1" y="connsiteY1"/>
              </a:cxn>
              <a:cxn ang="0">
                <a:pos x="connsiteX2" y="connsiteY2"/>
              </a:cxn>
            </a:cxnLst>
            <a:rect l="l" t="t" r="r" b="b"/>
            <a:pathLst>
              <a:path w="2078" h="2190">
                <a:moveTo>
                  <a:pt x="250" y="0"/>
                </a:moveTo>
                <a:cubicBezTo>
                  <a:pt x="-798" y="2857"/>
                  <a:pt x="1774" y="667"/>
                  <a:pt x="1964" y="2191"/>
                </a:cubicBezTo>
                <a:cubicBezTo>
                  <a:pt x="2631" y="-381"/>
                  <a:pt x="155" y="1905"/>
                  <a:pt x="250" y="0"/>
                </a:cubicBezTo>
                <a:close/>
              </a:path>
            </a:pathLst>
          </a:custGeom>
          <a:solidFill>
            <a:srgbClr val="237E85"/>
          </a:solidFill>
          <a:ln w="9525" cap="flat">
            <a:noFill/>
            <a:prstDash val="solid"/>
            <a:miter/>
          </a:ln>
        </p:spPr>
        <p:txBody>
          <a:bodyPr rtlCol="0" anchor="ctr"/>
          <a:lstStyle/>
          <a:p>
            <a:endParaRPr lang="en-US"/>
          </a:p>
        </p:txBody>
      </p:sp>
      <p:sp>
        <p:nvSpPr>
          <p:cNvPr id="1303" name="צורה חופשית: צורה 1276">
            <a:extLst>
              <a:ext uri="{FF2B5EF4-FFF2-40B4-BE49-F238E27FC236}">
                <a16:creationId xmlns:a16="http://schemas.microsoft.com/office/drawing/2014/main" id="{9E68DA00-2221-4918-A9F3-0D935644A462}"/>
              </a:ext>
            </a:extLst>
          </p:cNvPr>
          <p:cNvSpPr/>
          <p:nvPr userDrawn="1"/>
        </p:nvSpPr>
        <p:spPr>
          <a:xfrm>
            <a:off x="4911929" y="431768"/>
            <a:ext cx="1922" cy="1461"/>
          </a:xfrm>
          <a:custGeom>
            <a:avLst/>
            <a:gdLst>
              <a:gd name="connsiteX0" fmla="*/ 1922 w 1922"/>
              <a:gd name="connsiteY0" fmla="*/ 1143 h 1461"/>
              <a:gd name="connsiteX1" fmla="*/ 17 w 1922"/>
              <a:gd name="connsiteY1" fmla="*/ 0 h 1461"/>
              <a:gd name="connsiteX2" fmla="*/ 1922 w 1922"/>
              <a:gd name="connsiteY2" fmla="*/ 1143 h 1461"/>
            </a:gdLst>
            <a:ahLst/>
            <a:cxnLst>
              <a:cxn ang="0">
                <a:pos x="connsiteX0" y="connsiteY0"/>
              </a:cxn>
              <a:cxn ang="0">
                <a:pos x="connsiteX1" y="connsiteY1"/>
              </a:cxn>
              <a:cxn ang="0">
                <a:pos x="connsiteX2" y="connsiteY2"/>
              </a:cxn>
            </a:cxnLst>
            <a:rect l="l" t="t" r="r" b="b"/>
            <a:pathLst>
              <a:path w="1922" h="1461">
                <a:moveTo>
                  <a:pt x="1922" y="1143"/>
                </a:moveTo>
                <a:cubicBezTo>
                  <a:pt x="1922" y="-95"/>
                  <a:pt x="493" y="571"/>
                  <a:pt x="17" y="0"/>
                </a:cubicBezTo>
                <a:cubicBezTo>
                  <a:pt x="-173" y="1429"/>
                  <a:pt x="1256" y="1810"/>
                  <a:pt x="1922" y="1143"/>
                </a:cubicBezTo>
                <a:close/>
              </a:path>
            </a:pathLst>
          </a:custGeom>
          <a:solidFill>
            <a:srgbClr val="237E85"/>
          </a:solidFill>
          <a:ln w="9525" cap="flat">
            <a:noFill/>
            <a:prstDash val="solid"/>
            <a:miter/>
          </a:ln>
        </p:spPr>
        <p:txBody>
          <a:bodyPr rtlCol="0" anchor="ctr"/>
          <a:lstStyle/>
          <a:p>
            <a:endParaRPr lang="en-US"/>
          </a:p>
        </p:txBody>
      </p:sp>
      <p:sp>
        <p:nvSpPr>
          <p:cNvPr id="1304" name="צורה חופשית: צורה 1277">
            <a:extLst>
              <a:ext uri="{FF2B5EF4-FFF2-40B4-BE49-F238E27FC236}">
                <a16:creationId xmlns:a16="http://schemas.microsoft.com/office/drawing/2014/main" id="{0F05EBB2-90CA-4006-AE8C-434C3655B893}"/>
              </a:ext>
            </a:extLst>
          </p:cNvPr>
          <p:cNvSpPr/>
          <p:nvPr userDrawn="1"/>
        </p:nvSpPr>
        <p:spPr>
          <a:xfrm>
            <a:off x="4906613" y="430098"/>
            <a:ext cx="2000" cy="1147"/>
          </a:xfrm>
          <a:custGeom>
            <a:avLst/>
            <a:gdLst>
              <a:gd name="connsiteX0" fmla="*/ 0 w 2000"/>
              <a:gd name="connsiteY0" fmla="*/ 146 h 1147"/>
              <a:gd name="connsiteX1" fmla="*/ 2000 w 2000"/>
              <a:gd name="connsiteY1" fmla="*/ 146 h 1147"/>
              <a:gd name="connsiteX2" fmla="*/ 0 w 2000"/>
              <a:gd name="connsiteY2" fmla="*/ 146 h 1147"/>
            </a:gdLst>
            <a:ahLst/>
            <a:cxnLst>
              <a:cxn ang="0">
                <a:pos x="connsiteX0" y="connsiteY0"/>
              </a:cxn>
              <a:cxn ang="0">
                <a:pos x="connsiteX1" y="connsiteY1"/>
              </a:cxn>
              <a:cxn ang="0">
                <a:pos x="connsiteX2" y="connsiteY2"/>
              </a:cxn>
            </a:cxnLst>
            <a:rect l="l" t="t" r="r" b="b"/>
            <a:pathLst>
              <a:path w="2000" h="1147">
                <a:moveTo>
                  <a:pt x="0" y="146"/>
                </a:moveTo>
                <a:cubicBezTo>
                  <a:pt x="0" y="908"/>
                  <a:pt x="1619" y="1956"/>
                  <a:pt x="2000" y="146"/>
                </a:cubicBezTo>
                <a:cubicBezTo>
                  <a:pt x="1143" y="1384"/>
                  <a:pt x="762" y="-521"/>
                  <a:pt x="0" y="146"/>
                </a:cubicBezTo>
                <a:close/>
              </a:path>
            </a:pathLst>
          </a:custGeom>
          <a:solidFill>
            <a:srgbClr val="237E85"/>
          </a:solidFill>
          <a:ln w="9525" cap="flat">
            <a:noFill/>
            <a:prstDash val="solid"/>
            <a:miter/>
          </a:ln>
        </p:spPr>
        <p:txBody>
          <a:bodyPr rtlCol="0" anchor="ctr"/>
          <a:lstStyle/>
          <a:p>
            <a:endParaRPr lang="en-US"/>
          </a:p>
        </p:txBody>
      </p:sp>
      <p:sp>
        <p:nvSpPr>
          <p:cNvPr id="1305" name="צורה חופשית: צורה 1278">
            <a:extLst>
              <a:ext uri="{FF2B5EF4-FFF2-40B4-BE49-F238E27FC236}">
                <a16:creationId xmlns:a16="http://schemas.microsoft.com/office/drawing/2014/main" id="{6E6F730C-4244-47F1-8D9A-23764D6E2319}"/>
              </a:ext>
            </a:extLst>
          </p:cNvPr>
          <p:cNvSpPr/>
          <p:nvPr userDrawn="1"/>
        </p:nvSpPr>
        <p:spPr>
          <a:xfrm>
            <a:off x="4891087" y="550640"/>
            <a:ext cx="1886" cy="2952"/>
          </a:xfrm>
          <a:custGeom>
            <a:avLst/>
            <a:gdLst>
              <a:gd name="connsiteX0" fmla="*/ 1048 w 1886"/>
              <a:gd name="connsiteY0" fmla="*/ 2953 h 2952"/>
              <a:gd name="connsiteX1" fmla="*/ 1810 w 1886"/>
              <a:gd name="connsiteY1" fmla="*/ 1524 h 2952"/>
              <a:gd name="connsiteX2" fmla="*/ 667 w 1886"/>
              <a:gd name="connsiteY2" fmla="*/ 0 h 2952"/>
              <a:gd name="connsiteX3" fmla="*/ 571 w 1886"/>
              <a:gd name="connsiteY3" fmla="*/ 1048 h 2952"/>
              <a:gd name="connsiteX4" fmla="*/ 0 w 1886"/>
              <a:gd name="connsiteY4" fmla="*/ 1429 h 2952"/>
              <a:gd name="connsiteX5" fmla="*/ 1048 w 1886"/>
              <a:gd name="connsiteY5"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6" h="2952">
                <a:moveTo>
                  <a:pt x="1048" y="2953"/>
                </a:moveTo>
                <a:cubicBezTo>
                  <a:pt x="1524" y="1429"/>
                  <a:pt x="1143" y="1333"/>
                  <a:pt x="1810" y="1524"/>
                </a:cubicBezTo>
                <a:cubicBezTo>
                  <a:pt x="2191" y="857"/>
                  <a:pt x="1048" y="381"/>
                  <a:pt x="667" y="0"/>
                </a:cubicBezTo>
                <a:cubicBezTo>
                  <a:pt x="571" y="476"/>
                  <a:pt x="476" y="952"/>
                  <a:pt x="571" y="1048"/>
                </a:cubicBezTo>
                <a:cubicBezTo>
                  <a:pt x="381" y="1619"/>
                  <a:pt x="191" y="1333"/>
                  <a:pt x="0" y="1429"/>
                </a:cubicBezTo>
                <a:cubicBezTo>
                  <a:pt x="0" y="2667"/>
                  <a:pt x="1143" y="1810"/>
                  <a:pt x="1048" y="2953"/>
                </a:cubicBezTo>
                <a:close/>
              </a:path>
            </a:pathLst>
          </a:custGeom>
          <a:solidFill>
            <a:srgbClr val="237E85"/>
          </a:solidFill>
          <a:ln w="9525" cap="flat">
            <a:noFill/>
            <a:prstDash val="solid"/>
            <a:miter/>
          </a:ln>
        </p:spPr>
        <p:txBody>
          <a:bodyPr rtlCol="0" anchor="ctr"/>
          <a:lstStyle/>
          <a:p>
            <a:endParaRPr lang="en-US"/>
          </a:p>
        </p:txBody>
      </p:sp>
      <p:sp>
        <p:nvSpPr>
          <p:cNvPr id="1306" name="צורה חופשית: צורה 1279">
            <a:extLst>
              <a:ext uri="{FF2B5EF4-FFF2-40B4-BE49-F238E27FC236}">
                <a16:creationId xmlns:a16="http://schemas.microsoft.com/office/drawing/2014/main" id="{E3EDC593-C373-49C3-BB55-E3A0BACE9DD9}"/>
              </a:ext>
            </a:extLst>
          </p:cNvPr>
          <p:cNvSpPr/>
          <p:nvPr userDrawn="1"/>
        </p:nvSpPr>
        <p:spPr>
          <a:xfrm>
            <a:off x="4866703" y="546345"/>
            <a:ext cx="2784" cy="4580"/>
          </a:xfrm>
          <a:custGeom>
            <a:avLst/>
            <a:gdLst>
              <a:gd name="connsiteX0" fmla="*/ 2762 w 2784"/>
              <a:gd name="connsiteY0" fmla="*/ 295 h 4580"/>
              <a:gd name="connsiteX1" fmla="*/ 1238 w 2784"/>
              <a:gd name="connsiteY1" fmla="*/ 485 h 4580"/>
              <a:gd name="connsiteX2" fmla="*/ 1714 w 2784"/>
              <a:gd name="connsiteY2" fmla="*/ 1152 h 4580"/>
              <a:gd name="connsiteX3" fmla="*/ 0 w 2784"/>
              <a:gd name="connsiteY3" fmla="*/ 2390 h 4580"/>
              <a:gd name="connsiteX4" fmla="*/ 2477 w 2784"/>
              <a:gd name="connsiteY4" fmla="*/ 4581 h 4580"/>
              <a:gd name="connsiteX5" fmla="*/ 1714 w 2784"/>
              <a:gd name="connsiteY5" fmla="*/ 2771 h 4580"/>
              <a:gd name="connsiteX6" fmla="*/ 2762 w 2784"/>
              <a:gd name="connsiteY6" fmla="*/ 295 h 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 h="4580">
                <a:moveTo>
                  <a:pt x="2762" y="295"/>
                </a:moveTo>
                <a:cubicBezTo>
                  <a:pt x="2286" y="1342"/>
                  <a:pt x="2000" y="-944"/>
                  <a:pt x="1238" y="485"/>
                </a:cubicBezTo>
                <a:cubicBezTo>
                  <a:pt x="953" y="1628"/>
                  <a:pt x="1619" y="866"/>
                  <a:pt x="1714" y="1152"/>
                </a:cubicBezTo>
                <a:cubicBezTo>
                  <a:pt x="1048" y="2962"/>
                  <a:pt x="762" y="961"/>
                  <a:pt x="0" y="2390"/>
                </a:cubicBezTo>
                <a:cubicBezTo>
                  <a:pt x="571" y="3533"/>
                  <a:pt x="1429" y="3343"/>
                  <a:pt x="2477" y="4581"/>
                </a:cubicBezTo>
                <a:cubicBezTo>
                  <a:pt x="2953" y="2676"/>
                  <a:pt x="1619" y="4009"/>
                  <a:pt x="1714" y="2771"/>
                </a:cubicBezTo>
                <a:cubicBezTo>
                  <a:pt x="2667" y="961"/>
                  <a:pt x="2857" y="1724"/>
                  <a:pt x="2762" y="295"/>
                </a:cubicBezTo>
                <a:close/>
              </a:path>
            </a:pathLst>
          </a:custGeom>
          <a:solidFill>
            <a:srgbClr val="237E85"/>
          </a:solidFill>
          <a:ln w="9525" cap="flat">
            <a:noFill/>
            <a:prstDash val="solid"/>
            <a:miter/>
          </a:ln>
        </p:spPr>
        <p:txBody>
          <a:bodyPr rtlCol="0" anchor="ctr"/>
          <a:lstStyle/>
          <a:p>
            <a:endParaRPr lang="en-US"/>
          </a:p>
        </p:txBody>
      </p:sp>
      <p:sp>
        <p:nvSpPr>
          <p:cNvPr id="1307" name="צורה חופשית: צורה 1280">
            <a:extLst>
              <a:ext uri="{FF2B5EF4-FFF2-40B4-BE49-F238E27FC236}">
                <a16:creationId xmlns:a16="http://schemas.microsoft.com/office/drawing/2014/main" id="{6AB161DF-62AC-4849-8AA2-B628C9400DE8}"/>
              </a:ext>
            </a:extLst>
          </p:cNvPr>
          <p:cNvSpPr/>
          <p:nvPr userDrawn="1"/>
        </p:nvSpPr>
        <p:spPr>
          <a:xfrm>
            <a:off x="4871135" y="547020"/>
            <a:ext cx="1378" cy="1707"/>
          </a:xfrm>
          <a:custGeom>
            <a:avLst/>
            <a:gdLst>
              <a:gd name="connsiteX0" fmla="*/ 1379 w 1378"/>
              <a:gd name="connsiteY0" fmla="*/ 1429 h 1707"/>
              <a:gd name="connsiteX1" fmla="*/ 45 w 1378"/>
              <a:gd name="connsiteY1" fmla="*/ 0 h 1707"/>
              <a:gd name="connsiteX2" fmla="*/ 1379 w 1378"/>
              <a:gd name="connsiteY2" fmla="*/ 1429 h 1707"/>
            </a:gdLst>
            <a:ahLst/>
            <a:cxnLst>
              <a:cxn ang="0">
                <a:pos x="connsiteX0" y="connsiteY0"/>
              </a:cxn>
              <a:cxn ang="0">
                <a:pos x="connsiteX1" y="connsiteY1"/>
              </a:cxn>
              <a:cxn ang="0">
                <a:pos x="connsiteX2" y="connsiteY2"/>
              </a:cxn>
            </a:cxnLst>
            <a:rect l="l" t="t" r="r" b="b"/>
            <a:pathLst>
              <a:path w="1378" h="1707">
                <a:moveTo>
                  <a:pt x="1379" y="1429"/>
                </a:moveTo>
                <a:cubicBezTo>
                  <a:pt x="1188" y="381"/>
                  <a:pt x="426" y="667"/>
                  <a:pt x="45" y="0"/>
                </a:cubicBezTo>
                <a:cubicBezTo>
                  <a:pt x="-241" y="2286"/>
                  <a:pt x="902" y="1715"/>
                  <a:pt x="1379" y="1429"/>
                </a:cubicBezTo>
                <a:close/>
              </a:path>
            </a:pathLst>
          </a:custGeom>
          <a:solidFill>
            <a:srgbClr val="237E85"/>
          </a:solidFill>
          <a:ln w="9525" cap="flat">
            <a:noFill/>
            <a:prstDash val="solid"/>
            <a:miter/>
          </a:ln>
        </p:spPr>
        <p:txBody>
          <a:bodyPr rtlCol="0" anchor="ctr"/>
          <a:lstStyle/>
          <a:p>
            <a:endParaRPr lang="en-US"/>
          </a:p>
        </p:txBody>
      </p:sp>
      <p:sp>
        <p:nvSpPr>
          <p:cNvPr id="1308" name="צורה חופשית: צורה 1281">
            <a:extLst>
              <a:ext uri="{FF2B5EF4-FFF2-40B4-BE49-F238E27FC236}">
                <a16:creationId xmlns:a16="http://schemas.microsoft.com/office/drawing/2014/main" id="{28B8D05C-689F-4DF9-A948-A9E2B8C4E372}"/>
              </a:ext>
            </a:extLst>
          </p:cNvPr>
          <p:cNvSpPr/>
          <p:nvPr userDrawn="1"/>
        </p:nvSpPr>
        <p:spPr>
          <a:xfrm>
            <a:off x="4897755" y="556260"/>
            <a:ext cx="3470" cy="2285"/>
          </a:xfrm>
          <a:custGeom>
            <a:avLst/>
            <a:gdLst>
              <a:gd name="connsiteX0" fmla="*/ 2381 w 3470"/>
              <a:gd name="connsiteY0" fmla="*/ 952 h 2285"/>
              <a:gd name="connsiteX1" fmla="*/ 571 w 3470"/>
              <a:gd name="connsiteY1" fmla="*/ 190 h 2285"/>
              <a:gd name="connsiteX2" fmla="*/ 0 w 3470"/>
              <a:gd name="connsiteY2" fmla="*/ 2285 h 2285"/>
              <a:gd name="connsiteX3" fmla="*/ 3238 w 3470"/>
              <a:gd name="connsiteY3" fmla="*/ 1904 h 2285"/>
              <a:gd name="connsiteX4" fmla="*/ 2381 w 3470"/>
              <a:gd name="connsiteY4" fmla="*/ 952 h 2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 h="2285">
                <a:moveTo>
                  <a:pt x="2381" y="952"/>
                </a:moveTo>
                <a:cubicBezTo>
                  <a:pt x="1714" y="475"/>
                  <a:pt x="1238" y="-382"/>
                  <a:pt x="571" y="190"/>
                </a:cubicBezTo>
                <a:cubicBezTo>
                  <a:pt x="381" y="952"/>
                  <a:pt x="190" y="1523"/>
                  <a:pt x="0" y="2285"/>
                </a:cubicBezTo>
                <a:cubicBezTo>
                  <a:pt x="1334" y="856"/>
                  <a:pt x="2000" y="1333"/>
                  <a:pt x="3238" y="1904"/>
                </a:cubicBezTo>
                <a:cubicBezTo>
                  <a:pt x="4000" y="1142"/>
                  <a:pt x="2667" y="1142"/>
                  <a:pt x="2381" y="952"/>
                </a:cubicBezTo>
                <a:close/>
              </a:path>
            </a:pathLst>
          </a:custGeom>
          <a:solidFill>
            <a:srgbClr val="237E85"/>
          </a:solidFill>
          <a:ln w="9525" cap="flat">
            <a:noFill/>
            <a:prstDash val="solid"/>
            <a:miter/>
          </a:ln>
        </p:spPr>
        <p:txBody>
          <a:bodyPr rtlCol="0" anchor="ctr"/>
          <a:lstStyle/>
          <a:p>
            <a:endParaRPr lang="en-US"/>
          </a:p>
        </p:txBody>
      </p:sp>
      <p:sp>
        <p:nvSpPr>
          <p:cNvPr id="1309" name="צורה חופשית: צורה 1282">
            <a:extLst>
              <a:ext uri="{FF2B5EF4-FFF2-40B4-BE49-F238E27FC236}">
                <a16:creationId xmlns:a16="http://schemas.microsoft.com/office/drawing/2014/main" id="{C2AF180A-A7B9-4EF2-A4CE-ED0FEABCFF52}"/>
              </a:ext>
            </a:extLst>
          </p:cNvPr>
          <p:cNvSpPr/>
          <p:nvPr userDrawn="1"/>
        </p:nvSpPr>
        <p:spPr>
          <a:xfrm>
            <a:off x="4916516" y="562706"/>
            <a:ext cx="928" cy="1649"/>
          </a:xfrm>
          <a:custGeom>
            <a:avLst/>
            <a:gdLst>
              <a:gd name="connsiteX0" fmla="*/ 98 w 928"/>
              <a:gd name="connsiteY0" fmla="*/ 221 h 1649"/>
              <a:gd name="connsiteX1" fmla="*/ 670 w 928"/>
              <a:gd name="connsiteY1" fmla="*/ 1650 h 1649"/>
              <a:gd name="connsiteX2" fmla="*/ 765 w 928"/>
              <a:gd name="connsiteY2" fmla="*/ 507 h 1649"/>
              <a:gd name="connsiteX3" fmla="*/ 98 w 928"/>
              <a:gd name="connsiteY3" fmla="*/ 221 h 1649"/>
            </a:gdLst>
            <a:ahLst/>
            <a:cxnLst>
              <a:cxn ang="0">
                <a:pos x="connsiteX0" y="connsiteY0"/>
              </a:cxn>
              <a:cxn ang="0">
                <a:pos x="connsiteX1" y="connsiteY1"/>
              </a:cxn>
              <a:cxn ang="0">
                <a:pos x="connsiteX2" y="connsiteY2"/>
              </a:cxn>
              <a:cxn ang="0">
                <a:pos x="connsiteX3" y="connsiteY3"/>
              </a:cxn>
            </a:cxnLst>
            <a:rect l="l" t="t" r="r" b="b"/>
            <a:pathLst>
              <a:path w="928" h="1649">
                <a:moveTo>
                  <a:pt x="98" y="221"/>
                </a:moveTo>
                <a:cubicBezTo>
                  <a:pt x="-187" y="1269"/>
                  <a:pt x="194" y="1554"/>
                  <a:pt x="670" y="1650"/>
                </a:cubicBezTo>
                <a:cubicBezTo>
                  <a:pt x="1527" y="1078"/>
                  <a:pt x="-92" y="1078"/>
                  <a:pt x="765" y="507"/>
                </a:cubicBezTo>
                <a:cubicBezTo>
                  <a:pt x="1337" y="-827"/>
                  <a:pt x="98" y="983"/>
                  <a:pt x="98" y="221"/>
                </a:cubicBezTo>
                <a:close/>
              </a:path>
            </a:pathLst>
          </a:custGeom>
          <a:solidFill>
            <a:srgbClr val="237E85"/>
          </a:solidFill>
          <a:ln w="9525" cap="flat">
            <a:noFill/>
            <a:prstDash val="solid"/>
            <a:miter/>
          </a:ln>
        </p:spPr>
        <p:txBody>
          <a:bodyPr rtlCol="0" anchor="ctr"/>
          <a:lstStyle/>
          <a:p>
            <a:endParaRPr lang="en-US"/>
          </a:p>
        </p:txBody>
      </p:sp>
      <p:sp>
        <p:nvSpPr>
          <p:cNvPr id="1310" name="צורה חופשית: צורה 1283">
            <a:extLst>
              <a:ext uri="{FF2B5EF4-FFF2-40B4-BE49-F238E27FC236}">
                <a16:creationId xmlns:a16="http://schemas.microsoft.com/office/drawing/2014/main" id="{DDB59BC7-6803-4B25-8886-BA14C8EE01C4}"/>
              </a:ext>
            </a:extLst>
          </p:cNvPr>
          <p:cNvSpPr/>
          <p:nvPr userDrawn="1"/>
        </p:nvSpPr>
        <p:spPr>
          <a:xfrm>
            <a:off x="4847367" y="539019"/>
            <a:ext cx="285" cy="71"/>
          </a:xfrm>
          <a:custGeom>
            <a:avLst/>
            <a:gdLst>
              <a:gd name="connsiteX0" fmla="*/ 286 w 285"/>
              <a:gd name="connsiteY0" fmla="*/ 0 h 71"/>
              <a:gd name="connsiteX1" fmla="*/ 0 w 285"/>
              <a:gd name="connsiteY1" fmla="*/ 0 h 71"/>
              <a:gd name="connsiteX2" fmla="*/ 286 w 285"/>
              <a:gd name="connsiteY2" fmla="*/ 0 h 71"/>
            </a:gdLst>
            <a:ahLst/>
            <a:cxnLst>
              <a:cxn ang="0">
                <a:pos x="connsiteX0" y="connsiteY0"/>
              </a:cxn>
              <a:cxn ang="0">
                <a:pos x="connsiteX1" y="connsiteY1"/>
              </a:cxn>
              <a:cxn ang="0">
                <a:pos x="connsiteX2" y="connsiteY2"/>
              </a:cxn>
            </a:cxnLst>
            <a:rect l="l" t="t" r="r" b="b"/>
            <a:pathLst>
              <a:path w="285" h="71">
                <a:moveTo>
                  <a:pt x="286" y="0"/>
                </a:moveTo>
                <a:cubicBezTo>
                  <a:pt x="190" y="0"/>
                  <a:pt x="95" y="0"/>
                  <a:pt x="0" y="0"/>
                </a:cubicBezTo>
                <a:cubicBezTo>
                  <a:pt x="95" y="95"/>
                  <a:pt x="190" y="95"/>
                  <a:pt x="286" y="0"/>
                </a:cubicBezTo>
                <a:close/>
              </a:path>
            </a:pathLst>
          </a:custGeom>
          <a:solidFill>
            <a:srgbClr val="237E85"/>
          </a:solidFill>
          <a:ln w="9525" cap="flat">
            <a:noFill/>
            <a:prstDash val="solid"/>
            <a:miter/>
          </a:ln>
        </p:spPr>
        <p:txBody>
          <a:bodyPr rtlCol="0" anchor="ctr"/>
          <a:lstStyle/>
          <a:p>
            <a:endParaRPr lang="en-US"/>
          </a:p>
        </p:txBody>
      </p:sp>
      <p:sp>
        <p:nvSpPr>
          <p:cNvPr id="1311" name="צורה חופשית: צורה 1284">
            <a:extLst>
              <a:ext uri="{FF2B5EF4-FFF2-40B4-BE49-F238E27FC236}">
                <a16:creationId xmlns:a16="http://schemas.microsoft.com/office/drawing/2014/main" id="{F428D8FD-963D-4A24-AC51-79FA92FCE2E5}"/>
              </a:ext>
            </a:extLst>
          </p:cNvPr>
          <p:cNvSpPr/>
          <p:nvPr userDrawn="1"/>
        </p:nvSpPr>
        <p:spPr>
          <a:xfrm>
            <a:off x="4835271" y="423540"/>
            <a:ext cx="147446" cy="148686"/>
          </a:xfrm>
          <a:custGeom>
            <a:avLst/>
            <a:gdLst>
              <a:gd name="connsiteX0" fmla="*/ 136398 w 147446"/>
              <a:gd name="connsiteY0" fmla="*/ 37565 h 148686"/>
              <a:gd name="connsiteX1" fmla="*/ 129826 w 147446"/>
              <a:gd name="connsiteY1" fmla="*/ 34136 h 148686"/>
              <a:gd name="connsiteX2" fmla="*/ 122396 w 147446"/>
              <a:gd name="connsiteY2" fmla="*/ 31374 h 148686"/>
              <a:gd name="connsiteX3" fmla="*/ 121920 w 147446"/>
              <a:gd name="connsiteY3" fmla="*/ 32898 h 148686"/>
              <a:gd name="connsiteX4" fmla="*/ 121634 w 147446"/>
              <a:gd name="connsiteY4" fmla="*/ 31564 h 148686"/>
              <a:gd name="connsiteX5" fmla="*/ 119634 w 147446"/>
              <a:gd name="connsiteY5" fmla="*/ 28897 h 148686"/>
              <a:gd name="connsiteX6" fmla="*/ 118205 w 147446"/>
              <a:gd name="connsiteY6" fmla="*/ 31183 h 148686"/>
              <a:gd name="connsiteX7" fmla="*/ 116110 w 147446"/>
              <a:gd name="connsiteY7" fmla="*/ 29088 h 148686"/>
              <a:gd name="connsiteX8" fmla="*/ 116777 w 147446"/>
              <a:gd name="connsiteY8" fmla="*/ 30517 h 148686"/>
              <a:gd name="connsiteX9" fmla="*/ 114967 w 147446"/>
              <a:gd name="connsiteY9" fmla="*/ 29755 h 148686"/>
              <a:gd name="connsiteX10" fmla="*/ 115728 w 147446"/>
              <a:gd name="connsiteY10" fmla="*/ 29469 h 148686"/>
              <a:gd name="connsiteX11" fmla="*/ 114871 w 147446"/>
              <a:gd name="connsiteY11" fmla="*/ 28516 h 148686"/>
              <a:gd name="connsiteX12" fmla="*/ 114585 w 147446"/>
              <a:gd name="connsiteY12" fmla="*/ 29564 h 148686"/>
              <a:gd name="connsiteX13" fmla="*/ 110394 w 147446"/>
              <a:gd name="connsiteY13" fmla="*/ 27183 h 148686"/>
              <a:gd name="connsiteX14" fmla="*/ 110966 w 147446"/>
              <a:gd name="connsiteY14" fmla="*/ 25754 h 148686"/>
              <a:gd name="connsiteX15" fmla="*/ 109156 w 147446"/>
              <a:gd name="connsiteY15" fmla="*/ 24992 h 148686"/>
              <a:gd name="connsiteX16" fmla="*/ 110204 w 147446"/>
              <a:gd name="connsiteY16" fmla="*/ 26516 h 148686"/>
              <a:gd name="connsiteX17" fmla="*/ 106109 w 147446"/>
              <a:gd name="connsiteY17" fmla="*/ 24897 h 148686"/>
              <a:gd name="connsiteX18" fmla="*/ 108109 w 147446"/>
              <a:gd name="connsiteY18" fmla="*/ 24611 h 148686"/>
              <a:gd name="connsiteX19" fmla="*/ 105060 w 147446"/>
              <a:gd name="connsiteY19" fmla="*/ 22801 h 148686"/>
              <a:gd name="connsiteX20" fmla="*/ 103632 w 147446"/>
              <a:gd name="connsiteY20" fmla="*/ 23373 h 148686"/>
              <a:gd name="connsiteX21" fmla="*/ 104013 w 147446"/>
              <a:gd name="connsiteY21" fmla="*/ 21849 h 148686"/>
              <a:gd name="connsiteX22" fmla="*/ 100393 w 147446"/>
              <a:gd name="connsiteY22" fmla="*/ 19944 h 148686"/>
              <a:gd name="connsiteX23" fmla="*/ 101251 w 147446"/>
              <a:gd name="connsiteY23" fmla="*/ 21373 h 148686"/>
              <a:gd name="connsiteX24" fmla="*/ 98298 w 147446"/>
              <a:gd name="connsiteY24" fmla="*/ 19753 h 148686"/>
              <a:gd name="connsiteX25" fmla="*/ 100298 w 147446"/>
              <a:gd name="connsiteY25" fmla="*/ 18801 h 148686"/>
              <a:gd name="connsiteX26" fmla="*/ 99536 w 147446"/>
              <a:gd name="connsiteY26" fmla="*/ 17372 h 148686"/>
              <a:gd name="connsiteX27" fmla="*/ 99155 w 147446"/>
              <a:gd name="connsiteY27" fmla="*/ 18896 h 148686"/>
              <a:gd name="connsiteX28" fmla="*/ 85820 w 147446"/>
              <a:gd name="connsiteY28" fmla="*/ 11467 h 148686"/>
              <a:gd name="connsiteX29" fmla="*/ 86010 w 147446"/>
              <a:gd name="connsiteY29" fmla="*/ 12133 h 148686"/>
              <a:gd name="connsiteX30" fmla="*/ 68866 w 147446"/>
              <a:gd name="connsiteY30" fmla="*/ 7085 h 148686"/>
              <a:gd name="connsiteX31" fmla="*/ 70104 w 147446"/>
              <a:gd name="connsiteY31" fmla="*/ 6323 h 148686"/>
              <a:gd name="connsiteX32" fmla="*/ 66389 w 147446"/>
              <a:gd name="connsiteY32" fmla="*/ 5847 h 148686"/>
              <a:gd name="connsiteX33" fmla="*/ 66580 w 147446"/>
              <a:gd name="connsiteY33" fmla="*/ 4228 h 148686"/>
              <a:gd name="connsiteX34" fmla="*/ 63912 w 147446"/>
              <a:gd name="connsiteY34" fmla="*/ 3561 h 148686"/>
              <a:gd name="connsiteX35" fmla="*/ 64579 w 147446"/>
              <a:gd name="connsiteY35" fmla="*/ 4799 h 148686"/>
              <a:gd name="connsiteX36" fmla="*/ 42291 w 147446"/>
              <a:gd name="connsiteY36" fmla="*/ 989 h 148686"/>
              <a:gd name="connsiteX37" fmla="*/ 42767 w 147446"/>
              <a:gd name="connsiteY37" fmla="*/ 513 h 148686"/>
              <a:gd name="connsiteX38" fmla="*/ 25527 w 147446"/>
              <a:gd name="connsiteY38" fmla="*/ 3085 h 148686"/>
              <a:gd name="connsiteX39" fmla="*/ 24574 w 147446"/>
              <a:gd name="connsiteY39" fmla="*/ 1370 h 148686"/>
              <a:gd name="connsiteX40" fmla="*/ 24955 w 147446"/>
              <a:gd name="connsiteY40" fmla="*/ 322 h 148686"/>
              <a:gd name="connsiteX41" fmla="*/ 23241 w 147446"/>
              <a:gd name="connsiteY41" fmla="*/ 1180 h 148686"/>
              <a:gd name="connsiteX42" fmla="*/ 24860 w 147446"/>
              <a:gd name="connsiteY42" fmla="*/ 3561 h 148686"/>
              <a:gd name="connsiteX43" fmla="*/ 16002 w 147446"/>
              <a:gd name="connsiteY43" fmla="*/ 4609 h 148686"/>
              <a:gd name="connsiteX44" fmla="*/ 13716 w 147446"/>
              <a:gd name="connsiteY44" fmla="*/ 5942 h 148686"/>
              <a:gd name="connsiteX45" fmla="*/ 15430 w 147446"/>
              <a:gd name="connsiteY45" fmla="*/ 7657 h 148686"/>
              <a:gd name="connsiteX46" fmla="*/ 11430 w 147446"/>
              <a:gd name="connsiteY46" fmla="*/ 7276 h 148686"/>
              <a:gd name="connsiteX47" fmla="*/ 11334 w 147446"/>
              <a:gd name="connsiteY47" fmla="*/ 7752 h 148686"/>
              <a:gd name="connsiteX48" fmla="*/ 10858 w 147446"/>
              <a:gd name="connsiteY48" fmla="*/ 8228 h 148686"/>
              <a:gd name="connsiteX49" fmla="*/ 11716 w 147446"/>
              <a:gd name="connsiteY49" fmla="*/ 8800 h 148686"/>
              <a:gd name="connsiteX50" fmla="*/ 10763 w 147446"/>
              <a:gd name="connsiteY50" fmla="*/ 9276 h 148686"/>
              <a:gd name="connsiteX51" fmla="*/ 9239 w 147446"/>
              <a:gd name="connsiteY51" fmla="*/ 11276 h 148686"/>
              <a:gd name="connsiteX52" fmla="*/ 9620 w 147446"/>
              <a:gd name="connsiteY52" fmla="*/ 14991 h 148686"/>
              <a:gd name="connsiteX53" fmla="*/ 10573 w 147446"/>
              <a:gd name="connsiteY53" fmla="*/ 18801 h 148686"/>
              <a:gd name="connsiteX54" fmla="*/ 9239 w 147446"/>
              <a:gd name="connsiteY54" fmla="*/ 25087 h 148686"/>
              <a:gd name="connsiteX55" fmla="*/ 6953 w 147446"/>
              <a:gd name="connsiteY55" fmla="*/ 24325 h 148686"/>
              <a:gd name="connsiteX56" fmla="*/ 7715 w 147446"/>
              <a:gd name="connsiteY56" fmla="*/ 25945 h 148686"/>
              <a:gd name="connsiteX57" fmla="*/ 6477 w 147446"/>
              <a:gd name="connsiteY57" fmla="*/ 31660 h 148686"/>
              <a:gd name="connsiteX58" fmla="*/ 6001 w 147446"/>
              <a:gd name="connsiteY58" fmla="*/ 32707 h 148686"/>
              <a:gd name="connsiteX59" fmla="*/ 5620 w 147446"/>
              <a:gd name="connsiteY59" fmla="*/ 31088 h 148686"/>
              <a:gd name="connsiteX60" fmla="*/ 6763 w 147446"/>
              <a:gd name="connsiteY60" fmla="*/ 34422 h 148686"/>
              <a:gd name="connsiteX61" fmla="*/ 5048 w 147446"/>
              <a:gd name="connsiteY61" fmla="*/ 36422 h 148686"/>
              <a:gd name="connsiteX62" fmla="*/ 6001 w 147446"/>
              <a:gd name="connsiteY62" fmla="*/ 36994 h 148686"/>
              <a:gd name="connsiteX63" fmla="*/ 4572 w 147446"/>
              <a:gd name="connsiteY63" fmla="*/ 37946 h 148686"/>
              <a:gd name="connsiteX64" fmla="*/ 5715 w 147446"/>
              <a:gd name="connsiteY64" fmla="*/ 38613 h 148686"/>
              <a:gd name="connsiteX65" fmla="*/ 5524 w 147446"/>
              <a:gd name="connsiteY65" fmla="*/ 41280 h 148686"/>
              <a:gd name="connsiteX66" fmla="*/ 5905 w 147446"/>
              <a:gd name="connsiteY66" fmla="*/ 42899 h 148686"/>
              <a:gd name="connsiteX67" fmla="*/ 5239 w 147446"/>
              <a:gd name="connsiteY67" fmla="*/ 44423 h 148686"/>
              <a:gd name="connsiteX68" fmla="*/ 5905 w 147446"/>
              <a:gd name="connsiteY68" fmla="*/ 44995 h 148686"/>
              <a:gd name="connsiteX69" fmla="*/ 4096 w 147446"/>
              <a:gd name="connsiteY69" fmla="*/ 48043 h 148686"/>
              <a:gd name="connsiteX70" fmla="*/ 5429 w 147446"/>
              <a:gd name="connsiteY70" fmla="*/ 48709 h 148686"/>
              <a:gd name="connsiteX71" fmla="*/ 5620 w 147446"/>
              <a:gd name="connsiteY71" fmla="*/ 51948 h 148686"/>
              <a:gd name="connsiteX72" fmla="*/ 5048 w 147446"/>
              <a:gd name="connsiteY72" fmla="*/ 52424 h 148686"/>
              <a:gd name="connsiteX73" fmla="*/ 5334 w 147446"/>
              <a:gd name="connsiteY73" fmla="*/ 54615 h 148686"/>
              <a:gd name="connsiteX74" fmla="*/ 5048 w 147446"/>
              <a:gd name="connsiteY74" fmla="*/ 56139 h 148686"/>
              <a:gd name="connsiteX75" fmla="*/ 3334 w 147446"/>
              <a:gd name="connsiteY75" fmla="*/ 57568 h 148686"/>
              <a:gd name="connsiteX76" fmla="*/ 5524 w 147446"/>
              <a:gd name="connsiteY76" fmla="*/ 57282 h 148686"/>
              <a:gd name="connsiteX77" fmla="*/ 5715 w 147446"/>
              <a:gd name="connsiteY77" fmla="*/ 62616 h 148686"/>
              <a:gd name="connsiteX78" fmla="*/ 4000 w 147446"/>
              <a:gd name="connsiteY78" fmla="*/ 61949 h 148686"/>
              <a:gd name="connsiteX79" fmla="*/ 4191 w 147446"/>
              <a:gd name="connsiteY79" fmla="*/ 59282 h 148686"/>
              <a:gd name="connsiteX80" fmla="*/ 3905 w 147446"/>
              <a:gd name="connsiteY80" fmla="*/ 62425 h 148686"/>
              <a:gd name="connsiteX81" fmla="*/ 3048 w 147446"/>
              <a:gd name="connsiteY81" fmla="*/ 63378 h 148686"/>
              <a:gd name="connsiteX82" fmla="*/ 3334 w 147446"/>
              <a:gd name="connsiteY82" fmla="*/ 74522 h 148686"/>
              <a:gd name="connsiteX83" fmla="*/ 2095 w 147446"/>
              <a:gd name="connsiteY83" fmla="*/ 74903 h 148686"/>
              <a:gd name="connsiteX84" fmla="*/ 3238 w 147446"/>
              <a:gd name="connsiteY84" fmla="*/ 75570 h 148686"/>
              <a:gd name="connsiteX85" fmla="*/ 1429 w 147446"/>
              <a:gd name="connsiteY85" fmla="*/ 79094 h 148686"/>
              <a:gd name="connsiteX86" fmla="*/ 2095 w 147446"/>
              <a:gd name="connsiteY86" fmla="*/ 80237 h 148686"/>
              <a:gd name="connsiteX87" fmla="*/ 0 w 147446"/>
              <a:gd name="connsiteY87" fmla="*/ 82714 h 148686"/>
              <a:gd name="connsiteX88" fmla="*/ 2286 w 147446"/>
              <a:gd name="connsiteY88" fmla="*/ 87190 h 148686"/>
              <a:gd name="connsiteX89" fmla="*/ 2476 w 147446"/>
              <a:gd name="connsiteY89" fmla="*/ 87190 h 148686"/>
              <a:gd name="connsiteX90" fmla="*/ 3048 w 147446"/>
              <a:gd name="connsiteY90" fmla="*/ 92048 h 148686"/>
              <a:gd name="connsiteX91" fmla="*/ 3334 w 147446"/>
              <a:gd name="connsiteY91" fmla="*/ 104812 h 148686"/>
              <a:gd name="connsiteX92" fmla="*/ 1524 w 147446"/>
              <a:gd name="connsiteY92" fmla="*/ 108336 h 148686"/>
              <a:gd name="connsiteX93" fmla="*/ 5715 w 147446"/>
              <a:gd name="connsiteY93" fmla="*/ 112527 h 148686"/>
              <a:gd name="connsiteX94" fmla="*/ 12668 w 147446"/>
              <a:gd name="connsiteY94" fmla="*/ 115003 h 148686"/>
              <a:gd name="connsiteX95" fmla="*/ 12478 w 147446"/>
              <a:gd name="connsiteY95" fmla="*/ 115480 h 148686"/>
              <a:gd name="connsiteX96" fmla="*/ 26479 w 147446"/>
              <a:gd name="connsiteY96" fmla="*/ 115861 h 148686"/>
              <a:gd name="connsiteX97" fmla="*/ 25908 w 147446"/>
              <a:gd name="connsiteY97" fmla="*/ 115194 h 148686"/>
              <a:gd name="connsiteX98" fmla="*/ 27241 w 147446"/>
              <a:gd name="connsiteY98" fmla="*/ 115480 h 148686"/>
              <a:gd name="connsiteX99" fmla="*/ 32480 w 147446"/>
              <a:gd name="connsiteY99" fmla="*/ 117194 h 148686"/>
              <a:gd name="connsiteX100" fmla="*/ 31813 w 147446"/>
              <a:gd name="connsiteY100" fmla="*/ 118147 h 148686"/>
              <a:gd name="connsiteX101" fmla="*/ 47530 w 147446"/>
              <a:gd name="connsiteY101" fmla="*/ 126243 h 148686"/>
              <a:gd name="connsiteX102" fmla="*/ 47815 w 147446"/>
              <a:gd name="connsiteY102" fmla="*/ 125290 h 148686"/>
              <a:gd name="connsiteX103" fmla="*/ 50578 w 147446"/>
              <a:gd name="connsiteY103" fmla="*/ 127291 h 148686"/>
              <a:gd name="connsiteX104" fmla="*/ 44291 w 147446"/>
              <a:gd name="connsiteY104" fmla="*/ 122052 h 148686"/>
              <a:gd name="connsiteX105" fmla="*/ 50482 w 147446"/>
              <a:gd name="connsiteY105" fmla="*/ 122814 h 148686"/>
              <a:gd name="connsiteX106" fmla="*/ 46672 w 147446"/>
              <a:gd name="connsiteY106" fmla="*/ 120528 h 148686"/>
              <a:gd name="connsiteX107" fmla="*/ 53340 w 147446"/>
              <a:gd name="connsiteY107" fmla="*/ 122147 h 148686"/>
              <a:gd name="connsiteX108" fmla="*/ 51054 w 147446"/>
              <a:gd name="connsiteY108" fmla="*/ 121957 h 148686"/>
              <a:gd name="connsiteX109" fmla="*/ 52578 w 147446"/>
              <a:gd name="connsiteY109" fmla="*/ 124147 h 148686"/>
              <a:gd name="connsiteX110" fmla="*/ 68675 w 147446"/>
              <a:gd name="connsiteY110" fmla="*/ 131863 h 148686"/>
              <a:gd name="connsiteX111" fmla="*/ 69342 w 147446"/>
              <a:gd name="connsiteY111" fmla="*/ 133291 h 148686"/>
              <a:gd name="connsiteX112" fmla="*/ 82962 w 147446"/>
              <a:gd name="connsiteY112" fmla="*/ 139006 h 148686"/>
              <a:gd name="connsiteX113" fmla="*/ 82486 w 147446"/>
              <a:gd name="connsiteY113" fmla="*/ 139387 h 148686"/>
              <a:gd name="connsiteX114" fmla="*/ 85439 w 147446"/>
              <a:gd name="connsiteY114" fmla="*/ 142626 h 148686"/>
              <a:gd name="connsiteX115" fmla="*/ 83915 w 147446"/>
              <a:gd name="connsiteY115" fmla="*/ 143007 h 148686"/>
              <a:gd name="connsiteX116" fmla="*/ 85725 w 147446"/>
              <a:gd name="connsiteY116" fmla="*/ 143959 h 148686"/>
              <a:gd name="connsiteX117" fmla="*/ 85058 w 147446"/>
              <a:gd name="connsiteY117" fmla="*/ 144150 h 148686"/>
              <a:gd name="connsiteX118" fmla="*/ 85249 w 147446"/>
              <a:gd name="connsiteY118" fmla="*/ 147293 h 148686"/>
              <a:gd name="connsiteX119" fmla="*/ 84487 w 147446"/>
              <a:gd name="connsiteY119" fmla="*/ 148055 h 148686"/>
              <a:gd name="connsiteX120" fmla="*/ 85154 w 147446"/>
              <a:gd name="connsiteY120" fmla="*/ 148436 h 148686"/>
              <a:gd name="connsiteX121" fmla="*/ 85344 w 147446"/>
              <a:gd name="connsiteY121" fmla="*/ 144912 h 148686"/>
              <a:gd name="connsiteX122" fmla="*/ 88487 w 147446"/>
              <a:gd name="connsiteY122" fmla="*/ 143578 h 148686"/>
              <a:gd name="connsiteX123" fmla="*/ 85725 w 147446"/>
              <a:gd name="connsiteY123" fmla="*/ 140245 h 148686"/>
              <a:gd name="connsiteX124" fmla="*/ 86487 w 147446"/>
              <a:gd name="connsiteY124" fmla="*/ 139387 h 148686"/>
              <a:gd name="connsiteX125" fmla="*/ 85820 w 147446"/>
              <a:gd name="connsiteY125" fmla="*/ 139578 h 148686"/>
              <a:gd name="connsiteX126" fmla="*/ 86773 w 147446"/>
              <a:gd name="connsiteY126" fmla="*/ 137101 h 148686"/>
              <a:gd name="connsiteX127" fmla="*/ 91535 w 147446"/>
              <a:gd name="connsiteY127" fmla="*/ 142054 h 148686"/>
              <a:gd name="connsiteX128" fmla="*/ 90773 w 147446"/>
              <a:gd name="connsiteY128" fmla="*/ 140435 h 148686"/>
              <a:gd name="connsiteX129" fmla="*/ 91344 w 147446"/>
              <a:gd name="connsiteY129" fmla="*/ 140149 h 148686"/>
              <a:gd name="connsiteX130" fmla="*/ 88963 w 147446"/>
              <a:gd name="connsiteY130" fmla="*/ 137673 h 148686"/>
              <a:gd name="connsiteX131" fmla="*/ 92869 w 147446"/>
              <a:gd name="connsiteY131" fmla="*/ 139768 h 148686"/>
              <a:gd name="connsiteX132" fmla="*/ 92297 w 147446"/>
              <a:gd name="connsiteY132" fmla="*/ 140054 h 148686"/>
              <a:gd name="connsiteX133" fmla="*/ 94583 w 147446"/>
              <a:gd name="connsiteY133" fmla="*/ 140054 h 148686"/>
              <a:gd name="connsiteX134" fmla="*/ 93536 w 147446"/>
              <a:gd name="connsiteY134" fmla="*/ 139483 h 148686"/>
              <a:gd name="connsiteX135" fmla="*/ 94869 w 147446"/>
              <a:gd name="connsiteY135" fmla="*/ 139006 h 148686"/>
              <a:gd name="connsiteX136" fmla="*/ 98012 w 147446"/>
              <a:gd name="connsiteY136" fmla="*/ 137768 h 148686"/>
              <a:gd name="connsiteX137" fmla="*/ 96774 w 147446"/>
              <a:gd name="connsiteY137" fmla="*/ 138911 h 148686"/>
              <a:gd name="connsiteX138" fmla="*/ 96012 w 147446"/>
              <a:gd name="connsiteY138" fmla="*/ 137863 h 148686"/>
              <a:gd name="connsiteX139" fmla="*/ 95821 w 147446"/>
              <a:gd name="connsiteY139" fmla="*/ 139006 h 148686"/>
              <a:gd name="connsiteX140" fmla="*/ 95345 w 147446"/>
              <a:gd name="connsiteY140" fmla="*/ 139292 h 148686"/>
              <a:gd name="connsiteX141" fmla="*/ 97821 w 147446"/>
              <a:gd name="connsiteY141" fmla="*/ 139483 h 148686"/>
              <a:gd name="connsiteX142" fmla="*/ 98774 w 147446"/>
              <a:gd name="connsiteY142" fmla="*/ 137006 h 148686"/>
              <a:gd name="connsiteX143" fmla="*/ 105918 w 147446"/>
              <a:gd name="connsiteY143" fmla="*/ 128910 h 148686"/>
              <a:gd name="connsiteX144" fmla="*/ 101155 w 147446"/>
              <a:gd name="connsiteY144" fmla="*/ 132910 h 148686"/>
              <a:gd name="connsiteX145" fmla="*/ 105442 w 147446"/>
              <a:gd name="connsiteY145" fmla="*/ 128053 h 148686"/>
              <a:gd name="connsiteX146" fmla="*/ 105727 w 147446"/>
              <a:gd name="connsiteY146" fmla="*/ 127005 h 148686"/>
              <a:gd name="connsiteX147" fmla="*/ 104870 w 147446"/>
              <a:gd name="connsiteY147" fmla="*/ 127100 h 148686"/>
              <a:gd name="connsiteX148" fmla="*/ 103346 w 147446"/>
              <a:gd name="connsiteY148" fmla="*/ 128624 h 148686"/>
              <a:gd name="connsiteX149" fmla="*/ 106013 w 147446"/>
              <a:gd name="connsiteY149" fmla="*/ 125957 h 148686"/>
              <a:gd name="connsiteX150" fmla="*/ 107632 w 147446"/>
              <a:gd name="connsiteY150" fmla="*/ 122623 h 148686"/>
              <a:gd name="connsiteX151" fmla="*/ 104680 w 147446"/>
              <a:gd name="connsiteY151" fmla="*/ 125767 h 148686"/>
              <a:gd name="connsiteX152" fmla="*/ 107061 w 147446"/>
              <a:gd name="connsiteY152" fmla="*/ 122242 h 148686"/>
              <a:gd name="connsiteX153" fmla="*/ 107728 w 147446"/>
              <a:gd name="connsiteY153" fmla="*/ 122623 h 148686"/>
              <a:gd name="connsiteX154" fmla="*/ 111443 w 147446"/>
              <a:gd name="connsiteY154" fmla="*/ 118051 h 148686"/>
              <a:gd name="connsiteX155" fmla="*/ 113157 w 147446"/>
              <a:gd name="connsiteY155" fmla="*/ 115384 h 148686"/>
              <a:gd name="connsiteX156" fmla="*/ 113442 w 147446"/>
              <a:gd name="connsiteY156" fmla="*/ 113670 h 148686"/>
              <a:gd name="connsiteX157" fmla="*/ 117538 w 147446"/>
              <a:gd name="connsiteY157" fmla="*/ 108717 h 148686"/>
              <a:gd name="connsiteX158" fmla="*/ 117538 w 147446"/>
              <a:gd name="connsiteY158" fmla="*/ 107479 h 148686"/>
              <a:gd name="connsiteX159" fmla="*/ 120301 w 147446"/>
              <a:gd name="connsiteY159" fmla="*/ 103573 h 148686"/>
              <a:gd name="connsiteX160" fmla="*/ 119919 w 147446"/>
              <a:gd name="connsiteY160" fmla="*/ 102145 h 148686"/>
              <a:gd name="connsiteX161" fmla="*/ 122111 w 147446"/>
              <a:gd name="connsiteY161" fmla="*/ 100335 h 148686"/>
              <a:gd name="connsiteX162" fmla="*/ 124492 w 147446"/>
              <a:gd name="connsiteY162" fmla="*/ 96811 h 148686"/>
              <a:gd name="connsiteX163" fmla="*/ 125635 w 147446"/>
              <a:gd name="connsiteY163" fmla="*/ 97477 h 148686"/>
              <a:gd name="connsiteX164" fmla="*/ 125349 w 147446"/>
              <a:gd name="connsiteY164" fmla="*/ 96049 h 148686"/>
              <a:gd name="connsiteX165" fmla="*/ 127254 w 147446"/>
              <a:gd name="connsiteY165" fmla="*/ 94715 h 148686"/>
              <a:gd name="connsiteX166" fmla="*/ 127635 w 147446"/>
              <a:gd name="connsiteY166" fmla="*/ 92524 h 148686"/>
              <a:gd name="connsiteX167" fmla="*/ 136398 w 147446"/>
              <a:gd name="connsiteY167" fmla="*/ 82333 h 148686"/>
              <a:gd name="connsiteX168" fmla="*/ 138303 w 147446"/>
              <a:gd name="connsiteY168" fmla="*/ 79761 h 148686"/>
              <a:gd name="connsiteX169" fmla="*/ 137255 w 147446"/>
              <a:gd name="connsiteY169" fmla="*/ 79189 h 148686"/>
              <a:gd name="connsiteX170" fmla="*/ 138969 w 147446"/>
              <a:gd name="connsiteY170" fmla="*/ 77761 h 148686"/>
              <a:gd name="connsiteX171" fmla="*/ 137922 w 147446"/>
              <a:gd name="connsiteY171" fmla="*/ 77761 h 148686"/>
              <a:gd name="connsiteX172" fmla="*/ 138969 w 147446"/>
              <a:gd name="connsiteY172" fmla="*/ 74713 h 148686"/>
              <a:gd name="connsiteX173" fmla="*/ 138398 w 147446"/>
              <a:gd name="connsiteY173" fmla="*/ 70045 h 148686"/>
              <a:gd name="connsiteX174" fmla="*/ 139922 w 147446"/>
              <a:gd name="connsiteY174" fmla="*/ 69093 h 148686"/>
              <a:gd name="connsiteX175" fmla="*/ 139351 w 147446"/>
              <a:gd name="connsiteY175" fmla="*/ 70045 h 148686"/>
              <a:gd name="connsiteX176" fmla="*/ 141827 w 147446"/>
              <a:gd name="connsiteY176" fmla="*/ 67188 h 148686"/>
              <a:gd name="connsiteX177" fmla="*/ 143446 w 147446"/>
              <a:gd name="connsiteY177" fmla="*/ 66902 h 148686"/>
              <a:gd name="connsiteX178" fmla="*/ 142494 w 147446"/>
              <a:gd name="connsiteY178" fmla="*/ 66331 h 148686"/>
              <a:gd name="connsiteX179" fmla="*/ 143351 w 147446"/>
              <a:gd name="connsiteY179" fmla="*/ 63759 h 148686"/>
              <a:gd name="connsiteX180" fmla="*/ 145066 w 147446"/>
              <a:gd name="connsiteY180" fmla="*/ 61092 h 148686"/>
              <a:gd name="connsiteX181" fmla="*/ 146209 w 147446"/>
              <a:gd name="connsiteY181" fmla="*/ 60520 h 148686"/>
              <a:gd name="connsiteX182" fmla="*/ 143637 w 147446"/>
              <a:gd name="connsiteY182" fmla="*/ 58996 h 148686"/>
              <a:gd name="connsiteX183" fmla="*/ 144018 w 147446"/>
              <a:gd name="connsiteY183" fmla="*/ 57949 h 148686"/>
              <a:gd name="connsiteX184" fmla="*/ 145542 w 147446"/>
              <a:gd name="connsiteY184" fmla="*/ 55758 h 148686"/>
              <a:gd name="connsiteX185" fmla="*/ 145446 w 147446"/>
              <a:gd name="connsiteY185" fmla="*/ 54424 h 148686"/>
              <a:gd name="connsiteX186" fmla="*/ 147447 w 147446"/>
              <a:gd name="connsiteY186" fmla="*/ 52519 h 148686"/>
              <a:gd name="connsiteX187" fmla="*/ 143637 w 147446"/>
              <a:gd name="connsiteY187" fmla="*/ 52710 h 148686"/>
              <a:gd name="connsiteX188" fmla="*/ 143351 w 147446"/>
              <a:gd name="connsiteY188" fmla="*/ 54329 h 148686"/>
              <a:gd name="connsiteX189" fmla="*/ 141732 w 147446"/>
              <a:gd name="connsiteY189" fmla="*/ 45566 h 148686"/>
              <a:gd name="connsiteX190" fmla="*/ 141351 w 147446"/>
              <a:gd name="connsiteY190" fmla="*/ 42994 h 148686"/>
              <a:gd name="connsiteX191" fmla="*/ 136970 w 147446"/>
              <a:gd name="connsiteY191" fmla="*/ 40613 h 148686"/>
              <a:gd name="connsiteX192" fmla="*/ 139636 w 147446"/>
              <a:gd name="connsiteY192" fmla="*/ 39661 h 148686"/>
              <a:gd name="connsiteX193" fmla="*/ 137065 w 147446"/>
              <a:gd name="connsiteY193" fmla="*/ 36613 h 148686"/>
              <a:gd name="connsiteX194" fmla="*/ 136112 w 147446"/>
              <a:gd name="connsiteY194" fmla="*/ 37279 h 148686"/>
              <a:gd name="connsiteX195" fmla="*/ 136398 w 147446"/>
              <a:gd name="connsiteY195" fmla="*/ 37565 h 148686"/>
              <a:gd name="connsiteX196" fmla="*/ 15430 w 147446"/>
              <a:gd name="connsiteY196" fmla="*/ 112241 h 148686"/>
              <a:gd name="connsiteX197" fmla="*/ 19145 w 147446"/>
              <a:gd name="connsiteY197" fmla="*/ 113384 h 148686"/>
              <a:gd name="connsiteX198" fmla="*/ 15430 w 147446"/>
              <a:gd name="connsiteY198" fmla="*/ 112241 h 148686"/>
              <a:gd name="connsiteX199" fmla="*/ 34957 w 147446"/>
              <a:gd name="connsiteY199" fmla="*/ 117289 h 148686"/>
              <a:gd name="connsiteX200" fmla="*/ 36766 w 147446"/>
              <a:gd name="connsiteY200" fmla="*/ 118242 h 148686"/>
              <a:gd name="connsiteX201" fmla="*/ 34957 w 147446"/>
              <a:gd name="connsiteY201" fmla="*/ 117289 h 148686"/>
              <a:gd name="connsiteX202" fmla="*/ 38481 w 147446"/>
              <a:gd name="connsiteY202" fmla="*/ 118147 h 148686"/>
              <a:gd name="connsiteX203" fmla="*/ 39624 w 147446"/>
              <a:gd name="connsiteY203" fmla="*/ 119575 h 148686"/>
              <a:gd name="connsiteX204" fmla="*/ 38481 w 147446"/>
              <a:gd name="connsiteY204" fmla="*/ 118147 h 148686"/>
              <a:gd name="connsiteX205" fmla="*/ 66008 w 147446"/>
              <a:gd name="connsiteY205" fmla="*/ 129005 h 148686"/>
              <a:gd name="connsiteX206" fmla="*/ 64675 w 147446"/>
              <a:gd name="connsiteY206" fmla="*/ 127291 h 148686"/>
              <a:gd name="connsiteX207" fmla="*/ 66008 w 147446"/>
              <a:gd name="connsiteY207" fmla="*/ 129005 h 148686"/>
              <a:gd name="connsiteX208" fmla="*/ 67723 w 147446"/>
              <a:gd name="connsiteY208" fmla="*/ 129672 h 148686"/>
              <a:gd name="connsiteX209" fmla="*/ 69342 w 147446"/>
              <a:gd name="connsiteY209" fmla="*/ 130910 h 148686"/>
              <a:gd name="connsiteX210" fmla="*/ 67723 w 147446"/>
              <a:gd name="connsiteY210" fmla="*/ 129672 h 148686"/>
              <a:gd name="connsiteX211" fmla="*/ 82772 w 147446"/>
              <a:gd name="connsiteY211" fmla="*/ 135958 h 148686"/>
              <a:gd name="connsiteX212" fmla="*/ 83534 w 147446"/>
              <a:gd name="connsiteY212" fmla="*/ 138149 h 148686"/>
              <a:gd name="connsiteX213" fmla="*/ 81915 w 147446"/>
              <a:gd name="connsiteY213" fmla="*/ 134911 h 148686"/>
              <a:gd name="connsiteX214" fmla="*/ 80581 w 147446"/>
              <a:gd name="connsiteY214" fmla="*/ 134244 h 148686"/>
              <a:gd name="connsiteX215" fmla="*/ 83153 w 147446"/>
              <a:gd name="connsiteY215" fmla="*/ 134339 h 148686"/>
              <a:gd name="connsiteX216" fmla="*/ 83629 w 147446"/>
              <a:gd name="connsiteY216" fmla="*/ 135196 h 148686"/>
              <a:gd name="connsiteX217" fmla="*/ 82772 w 147446"/>
              <a:gd name="connsiteY217" fmla="*/ 135958 h 148686"/>
              <a:gd name="connsiteX218" fmla="*/ 99822 w 147446"/>
              <a:gd name="connsiteY218" fmla="*/ 22611 h 148686"/>
              <a:gd name="connsiteX219" fmla="*/ 97821 w 147446"/>
              <a:gd name="connsiteY219" fmla="*/ 21849 h 148686"/>
              <a:gd name="connsiteX220" fmla="*/ 99822 w 147446"/>
              <a:gd name="connsiteY220" fmla="*/ 22611 h 148686"/>
              <a:gd name="connsiteX221" fmla="*/ 92011 w 147446"/>
              <a:gd name="connsiteY221" fmla="*/ 18134 h 148686"/>
              <a:gd name="connsiteX222" fmla="*/ 93821 w 147446"/>
              <a:gd name="connsiteY222" fmla="*/ 19849 h 148686"/>
              <a:gd name="connsiteX223" fmla="*/ 92011 w 147446"/>
              <a:gd name="connsiteY223" fmla="*/ 18134 h 148686"/>
              <a:gd name="connsiteX224" fmla="*/ 90106 w 147446"/>
              <a:gd name="connsiteY224" fmla="*/ 16896 h 148686"/>
              <a:gd name="connsiteX225" fmla="*/ 90868 w 147446"/>
              <a:gd name="connsiteY225" fmla="*/ 17753 h 148686"/>
              <a:gd name="connsiteX226" fmla="*/ 86010 w 147446"/>
              <a:gd name="connsiteY226" fmla="*/ 13848 h 148686"/>
              <a:gd name="connsiteX227" fmla="*/ 95250 w 147446"/>
              <a:gd name="connsiteY227" fmla="*/ 18134 h 148686"/>
              <a:gd name="connsiteX228" fmla="*/ 96678 w 147446"/>
              <a:gd name="connsiteY228" fmla="*/ 18706 h 148686"/>
              <a:gd name="connsiteX229" fmla="*/ 97250 w 147446"/>
              <a:gd name="connsiteY229" fmla="*/ 19468 h 148686"/>
              <a:gd name="connsiteX230" fmla="*/ 90106 w 147446"/>
              <a:gd name="connsiteY230" fmla="*/ 16896 h 148686"/>
              <a:gd name="connsiteX231" fmla="*/ 101441 w 147446"/>
              <a:gd name="connsiteY231" fmla="*/ 133387 h 148686"/>
              <a:gd name="connsiteX232" fmla="*/ 97441 w 147446"/>
              <a:gd name="connsiteY232" fmla="*/ 135958 h 148686"/>
              <a:gd name="connsiteX233" fmla="*/ 101441 w 147446"/>
              <a:gd name="connsiteY233" fmla="*/ 133387 h 148686"/>
              <a:gd name="connsiteX234" fmla="*/ 102298 w 147446"/>
              <a:gd name="connsiteY234" fmla="*/ 130815 h 148686"/>
              <a:gd name="connsiteX235" fmla="*/ 100869 w 147446"/>
              <a:gd name="connsiteY235" fmla="*/ 131863 h 148686"/>
              <a:gd name="connsiteX236" fmla="*/ 101251 w 147446"/>
              <a:gd name="connsiteY236" fmla="*/ 131482 h 148686"/>
              <a:gd name="connsiteX237" fmla="*/ 101251 w 147446"/>
              <a:gd name="connsiteY237" fmla="*/ 130910 h 148686"/>
              <a:gd name="connsiteX238" fmla="*/ 102298 w 147446"/>
              <a:gd name="connsiteY238" fmla="*/ 130815 h 148686"/>
              <a:gd name="connsiteX239" fmla="*/ 132683 w 147446"/>
              <a:gd name="connsiteY239" fmla="*/ 81285 h 148686"/>
              <a:gd name="connsiteX240" fmla="*/ 133350 w 147446"/>
              <a:gd name="connsiteY240" fmla="*/ 80428 h 148686"/>
              <a:gd name="connsiteX241" fmla="*/ 134112 w 147446"/>
              <a:gd name="connsiteY241" fmla="*/ 80904 h 148686"/>
              <a:gd name="connsiteX242" fmla="*/ 132683 w 147446"/>
              <a:gd name="connsiteY242" fmla="*/ 81285 h 148686"/>
              <a:gd name="connsiteX243" fmla="*/ 137065 w 147446"/>
              <a:gd name="connsiteY243" fmla="*/ 75951 h 148686"/>
              <a:gd name="connsiteX244" fmla="*/ 137922 w 147446"/>
              <a:gd name="connsiteY244" fmla="*/ 75189 h 148686"/>
              <a:gd name="connsiteX245" fmla="*/ 136303 w 147446"/>
              <a:gd name="connsiteY245" fmla="*/ 77951 h 148686"/>
              <a:gd name="connsiteX246" fmla="*/ 137065 w 147446"/>
              <a:gd name="connsiteY246" fmla="*/ 75951 h 148686"/>
              <a:gd name="connsiteX247" fmla="*/ 134778 w 147446"/>
              <a:gd name="connsiteY247" fmla="*/ 80713 h 148686"/>
              <a:gd name="connsiteX248" fmla="*/ 135064 w 147446"/>
              <a:gd name="connsiteY248" fmla="*/ 78427 h 148686"/>
              <a:gd name="connsiteX249" fmla="*/ 134778 w 147446"/>
              <a:gd name="connsiteY249" fmla="*/ 80713 h 14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47446" h="148686">
                <a:moveTo>
                  <a:pt x="136398" y="37565"/>
                </a:moveTo>
                <a:cubicBezTo>
                  <a:pt x="134588" y="35946"/>
                  <a:pt x="132302" y="34993"/>
                  <a:pt x="129826" y="34136"/>
                </a:cubicBezTo>
                <a:cubicBezTo>
                  <a:pt x="127349" y="33374"/>
                  <a:pt x="124777" y="32612"/>
                  <a:pt x="122396" y="31374"/>
                </a:cubicBezTo>
                <a:cubicBezTo>
                  <a:pt x="122015" y="32136"/>
                  <a:pt x="122205" y="32231"/>
                  <a:pt x="121920" y="32898"/>
                </a:cubicBezTo>
                <a:cubicBezTo>
                  <a:pt x="119443" y="32803"/>
                  <a:pt x="119063" y="30136"/>
                  <a:pt x="121634" y="31564"/>
                </a:cubicBezTo>
                <a:cubicBezTo>
                  <a:pt x="121920" y="30707"/>
                  <a:pt x="120110" y="29850"/>
                  <a:pt x="119634" y="28897"/>
                </a:cubicBezTo>
                <a:cubicBezTo>
                  <a:pt x="119919" y="29850"/>
                  <a:pt x="118872" y="30421"/>
                  <a:pt x="118205" y="31183"/>
                </a:cubicBezTo>
                <a:cubicBezTo>
                  <a:pt x="118681" y="28707"/>
                  <a:pt x="117253" y="29755"/>
                  <a:pt x="116110" y="29088"/>
                </a:cubicBezTo>
                <a:cubicBezTo>
                  <a:pt x="115728" y="30802"/>
                  <a:pt x="116777" y="29278"/>
                  <a:pt x="116777" y="30517"/>
                </a:cubicBezTo>
                <a:cubicBezTo>
                  <a:pt x="115919" y="31564"/>
                  <a:pt x="115252" y="30136"/>
                  <a:pt x="114967" y="29755"/>
                </a:cubicBezTo>
                <a:cubicBezTo>
                  <a:pt x="115252" y="29183"/>
                  <a:pt x="115443" y="29469"/>
                  <a:pt x="115728" y="29469"/>
                </a:cubicBezTo>
                <a:cubicBezTo>
                  <a:pt x="116205" y="28421"/>
                  <a:pt x="115062" y="28897"/>
                  <a:pt x="114871" y="28516"/>
                </a:cubicBezTo>
                <a:cubicBezTo>
                  <a:pt x="114776" y="28897"/>
                  <a:pt x="114871" y="29088"/>
                  <a:pt x="114585" y="29564"/>
                </a:cubicBezTo>
                <a:cubicBezTo>
                  <a:pt x="112586" y="28802"/>
                  <a:pt x="112014" y="28040"/>
                  <a:pt x="110394" y="27183"/>
                </a:cubicBezTo>
                <a:cubicBezTo>
                  <a:pt x="110204" y="26897"/>
                  <a:pt x="110680" y="26611"/>
                  <a:pt x="110966" y="25754"/>
                </a:cubicBezTo>
                <a:cubicBezTo>
                  <a:pt x="109633" y="26707"/>
                  <a:pt x="110490" y="24421"/>
                  <a:pt x="109156" y="24992"/>
                </a:cubicBezTo>
                <a:cubicBezTo>
                  <a:pt x="108871" y="26516"/>
                  <a:pt x="109442" y="25849"/>
                  <a:pt x="110204" y="26516"/>
                </a:cubicBezTo>
                <a:cubicBezTo>
                  <a:pt x="108680" y="26611"/>
                  <a:pt x="106585" y="26707"/>
                  <a:pt x="106109" y="24897"/>
                </a:cubicBezTo>
                <a:cubicBezTo>
                  <a:pt x="106775" y="23944"/>
                  <a:pt x="107442" y="25278"/>
                  <a:pt x="108109" y="24611"/>
                </a:cubicBezTo>
                <a:cubicBezTo>
                  <a:pt x="108013" y="22801"/>
                  <a:pt x="106013" y="23087"/>
                  <a:pt x="105060" y="22801"/>
                </a:cubicBezTo>
                <a:cubicBezTo>
                  <a:pt x="104870" y="25754"/>
                  <a:pt x="104489" y="21373"/>
                  <a:pt x="103632" y="23373"/>
                </a:cubicBezTo>
                <a:cubicBezTo>
                  <a:pt x="103346" y="22897"/>
                  <a:pt x="104108" y="22706"/>
                  <a:pt x="104013" y="21849"/>
                </a:cubicBezTo>
                <a:cubicBezTo>
                  <a:pt x="102394" y="21658"/>
                  <a:pt x="101918" y="20134"/>
                  <a:pt x="100393" y="19944"/>
                </a:cubicBezTo>
                <a:cubicBezTo>
                  <a:pt x="100203" y="21563"/>
                  <a:pt x="101251" y="20325"/>
                  <a:pt x="101251" y="21373"/>
                </a:cubicBezTo>
                <a:cubicBezTo>
                  <a:pt x="99822" y="22420"/>
                  <a:pt x="100108" y="19658"/>
                  <a:pt x="98298" y="19753"/>
                </a:cubicBezTo>
                <a:cubicBezTo>
                  <a:pt x="99346" y="18706"/>
                  <a:pt x="99536" y="20230"/>
                  <a:pt x="100298" y="18801"/>
                </a:cubicBezTo>
                <a:cubicBezTo>
                  <a:pt x="100298" y="18039"/>
                  <a:pt x="100013" y="17658"/>
                  <a:pt x="99536" y="17372"/>
                </a:cubicBezTo>
                <a:cubicBezTo>
                  <a:pt x="99441" y="17848"/>
                  <a:pt x="99441" y="18229"/>
                  <a:pt x="99155" y="18896"/>
                </a:cubicBezTo>
                <a:cubicBezTo>
                  <a:pt x="93630" y="16039"/>
                  <a:pt x="91440" y="14324"/>
                  <a:pt x="85820" y="11467"/>
                </a:cubicBezTo>
                <a:cubicBezTo>
                  <a:pt x="85630" y="11943"/>
                  <a:pt x="85915" y="11943"/>
                  <a:pt x="86010" y="12133"/>
                </a:cubicBezTo>
                <a:cubicBezTo>
                  <a:pt x="79438" y="15086"/>
                  <a:pt x="75057" y="7847"/>
                  <a:pt x="68866" y="7085"/>
                </a:cubicBezTo>
                <a:cubicBezTo>
                  <a:pt x="69246" y="6418"/>
                  <a:pt x="69628" y="6133"/>
                  <a:pt x="70104" y="6323"/>
                </a:cubicBezTo>
                <a:cubicBezTo>
                  <a:pt x="69437" y="4132"/>
                  <a:pt x="67532" y="6418"/>
                  <a:pt x="66389" y="5847"/>
                </a:cubicBezTo>
                <a:cubicBezTo>
                  <a:pt x="68009" y="3370"/>
                  <a:pt x="65055" y="7371"/>
                  <a:pt x="66580" y="4228"/>
                </a:cubicBezTo>
                <a:lnTo>
                  <a:pt x="63912" y="3561"/>
                </a:lnTo>
                <a:cubicBezTo>
                  <a:pt x="63912" y="4323"/>
                  <a:pt x="64103" y="4799"/>
                  <a:pt x="64579" y="4799"/>
                </a:cubicBezTo>
                <a:cubicBezTo>
                  <a:pt x="57150" y="4132"/>
                  <a:pt x="48863" y="227"/>
                  <a:pt x="42291" y="989"/>
                </a:cubicBezTo>
                <a:cubicBezTo>
                  <a:pt x="42386" y="513"/>
                  <a:pt x="42576" y="608"/>
                  <a:pt x="42767" y="513"/>
                </a:cubicBezTo>
                <a:cubicBezTo>
                  <a:pt x="38767" y="-1487"/>
                  <a:pt x="29527" y="4704"/>
                  <a:pt x="25527" y="3085"/>
                </a:cubicBezTo>
                <a:cubicBezTo>
                  <a:pt x="24955" y="2894"/>
                  <a:pt x="25051" y="894"/>
                  <a:pt x="24574" y="1370"/>
                </a:cubicBezTo>
                <a:cubicBezTo>
                  <a:pt x="24670" y="799"/>
                  <a:pt x="24765" y="418"/>
                  <a:pt x="24955" y="322"/>
                </a:cubicBezTo>
                <a:cubicBezTo>
                  <a:pt x="24765" y="-1297"/>
                  <a:pt x="23717" y="3847"/>
                  <a:pt x="23241" y="1180"/>
                </a:cubicBezTo>
                <a:cubicBezTo>
                  <a:pt x="22860" y="2227"/>
                  <a:pt x="24479" y="2799"/>
                  <a:pt x="24860" y="3561"/>
                </a:cubicBezTo>
                <a:cubicBezTo>
                  <a:pt x="21812" y="6037"/>
                  <a:pt x="18764" y="6228"/>
                  <a:pt x="16002" y="4609"/>
                </a:cubicBezTo>
                <a:cubicBezTo>
                  <a:pt x="16859" y="6799"/>
                  <a:pt x="14573" y="6037"/>
                  <a:pt x="13716" y="5942"/>
                </a:cubicBezTo>
                <a:cubicBezTo>
                  <a:pt x="13430" y="6799"/>
                  <a:pt x="15335" y="6418"/>
                  <a:pt x="15430" y="7657"/>
                </a:cubicBezTo>
                <a:cubicBezTo>
                  <a:pt x="14573" y="9276"/>
                  <a:pt x="11906" y="8990"/>
                  <a:pt x="11430" y="7276"/>
                </a:cubicBezTo>
                <a:cubicBezTo>
                  <a:pt x="11239" y="7371"/>
                  <a:pt x="11239" y="7752"/>
                  <a:pt x="11334" y="7752"/>
                </a:cubicBezTo>
                <a:cubicBezTo>
                  <a:pt x="11239" y="8228"/>
                  <a:pt x="11049" y="8133"/>
                  <a:pt x="10858" y="8228"/>
                </a:cubicBezTo>
                <a:cubicBezTo>
                  <a:pt x="10763" y="9371"/>
                  <a:pt x="11525" y="8514"/>
                  <a:pt x="11716" y="8800"/>
                </a:cubicBezTo>
                <a:cubicBezTo>
                  <a:pt x="11620" y="9943"/>
                  <a:pt x="11049" y="8990"/>
                  <a:pt x="10763" y="9276"/>
                </a:cubicBezTo>
                <a:cubicBezTo>
                  <a:pt x="11525" y="10895"/>
                  <a:pt x="10096" y="11657"/>
                  <a:pt x="9239" y="11276"/>
                </a:cubicBezTo>
                <a:cubicBezTo>
                  <a:pt x="9049" y="11181"/>
                  <a:pt x="10954" y="13943"/>
                  <a:pt x="9620" y="14991"/>
                </a:cubicBezTo>
                <a:cubicBezTo>
                  <a:pt x="10096" y="15848"/>
                  <a:pt x="10573" y="16896"/>
                  <a:pt x="10573" y="18801"/>
                </a:cubicBezTo>
                <a:cubicBezTo>
                  <a:pt x="10192" y="20992"/>
                  <a:pt x="9334" y="21468"/>
                  <a:pt x="9239" y="25087"/>
                </a:cubicBezTo>
                <a:cubicBezTo>
                  <a:pt x="8763" y="25849"/>
                  <a:pt x="7810" y="24040"/>
                  <a:pt x="6953" y="24325"/>
                </a:cubicBezTo>
                <a:cubicBezTo>
                  <a:pt x="7048" y="25278"/>
                  <a:pt x="7525" y="25373"/>
                  <a:pt x="7715" y="25945"/>
                </a:cubicBezTo>
                <a:cubicBezTo>
                  <a:pt x="7048" y="27850"/>
                  <a:pt x="6001" y="29278"/>
                  <a:pt x="6477" y="31660"/>
                </a:cubicBezTo>
                <a:cubicBezTo>
                  <a:pt x="6382" y="32231"/>
                  <a:pt x="6096" y="31945"/>
                  <a:pt x="6001" y="32707"/>
                </a:cubicBezTo>
                <a:cubicBezTo>
                  <a:pt x="5524" y="32993"/>
                  <a:pt x="5715" y="31564"/>
                  <a:pt x="5620" y="31088"/>
                </a:cubicBezTo>
                <a:cubicBezTo>
                  <a:pt x="5143" y="32517"/>
                  <a:pt x="5715" y="34993"/>
                  <a:pt x="6763" y="34422"/>
                </a:cubicBezTo>
                <a:cubicBezTo>
                  <a:pt x="6477" y="36327"/>
                  <a:pt x="5810" y="36613"/>
                  <a:pt x="5048" y="36422"/>
                </a:cubicBezTo>
                <a:cubicBezTo>
                  <a:pt x="4476" y="37184"/>
                  <a:pt x="5715" y="36994"/>
                  <a:pt x="6001" y="36994"/>
                </a:cubicBezTo>
                <a:cubicBezTo>
                  <a:pt x="5715" y="38041"/>
                  <a:pt x="4953" y="37184"/>
                  <a:pt x="4572" y="37946"/>
                </a:cubicBezTo>
                <a:cubicBezTo>
                  <a:pt x="4572" y="39089"/>
                  <a:pt x="5429" y="38232"/>
                  <a:pt x="5715" y="38613"/>
                </a:cubicBezTo>
                <a:cubicBezTo>
                  <a:pt x="5905" y="39470"/>
                  <a:pt x="6382" y="41280"/>
                  <a:pt x="5524" y="41280"/>
                </a:cubicBezTo>
                <a:cubicBezTo>
                  <a:pt x="5429" y="42328"/>
                  <a:pt x="6096" y="41661"/>
                  <a:pt x="5905" y="42899"/>
                </a:cubicBezTo>
                <a:cubicBezTo>
                  <a:pt x="5048" y="43661"/>
                  <a:pt x="6286" y="44518"/>
                  <a:pt x="5239" y="44423"/>
                </a:cubicBezTo>
                <a:cubicBezTo>
                  <a:pt x="5239" y="45090"/>
                  <a:pt x="5620" y="44899"/>
                  <a:pt x="5905" y="44995"/>
                </a:cubicBezTo>
                <a:cubicBezTo>
                  <a:pt x="5810" y="48424"/>
                  <a:pt x="4763" y="47185"/>
                  <a:pt x="4096" y="48043"/>
                </a:cubicBezTo>
                <a:cubicBezTo>
                  <a:pt x="4096" y="49281"/>
                  <a:pt x="5048" y="48328"/>
                  <a:pt x="5429" y="48709"/>
                </a:cubicBezTo>
                <a:cubicBezTo>
                  <a:pt x="6001" y="49471"/>
                  <a:pt x="5239" y="50900"/>
                  <a:pt x="5620" y="51948"/>
                </a:cubicBezTo>
                <a:cubicBezTo>
                  <a:pt x="5429" y="53091"/>
                  <a:pt x="5429" y="51281"/>
                  <a:pt x="5048" y="52424"/>
                </a:cubicBezTo>
                <a:cubicBezTo>
                  <a:pt x="5143" y="53186"/>
                  <a:pt x="5143" y="54043"/>
                  <a:pt x="5334" y="54615"/>
                </a:cubicBezTo>
                <a:cubicBezTo>
                  <a:pt x="4667" y="56329"/>
                  <a:pt x="3143" y="55663"/>
                  <a:pt x="5048" y="56139"/>
                </a:cubicBezTo>
                <a:cubicBezTo>
                  <a:pt x="4572" y="57377"/>
                  <a:pt x="3810" y="56901"/>
                  <a:pt x="3334" y="57568"/>
                </a:cubicBezTo>
                <a:cubicBezTo>
                  <a:pt x="3715" y="58711"/>
                  <a:pt x="4858" y="57377"/>
                  <a:pt x="5524" y="57282"/>
                </a:cubicBezTo>
                <a:cubicBezTo>
                  <a:pt x="6096" y="58425"/>
                  <a:pt x="5620" y="59854"/>
                  <a:pt x="5715" y="62616"/>
                </a:cubicBezTo>
                <a:cubicBezTo>
                  <a:pt x="5143" y="63854"/>
                  <a:pt x="4191" y="62806"/>
                  <a:pt x="4000" y="61949"/>
                </a:cubicBezTo>
                <a:cubicBezTo>
                  <a:pt x="4096" y="61092"/>
                  <a:pt x="4191" y="60235"/>
                  <a:pt x="4191" y="59282"/>
                </a:cubicBezTo>
                <a:cubicBezTo>
                  <a:pt x="3715" y="59854"/>
                  <a:pt x="3715" y="61568"/>
                  <a:pt x="3905" y="62425"/>
                </a:cubicBezTo>
                <a:cubicBezTo>
                  <a:pt x="3810" y="63473"/>
                  <a:pt x="3238" y="62521"/>
                  <a:pt x="3048" y="63378"/>
                </a:cubicBezTo>
                <a:cubicBezTo>
                  <a:pt x="4000" y="61473"/>
                  <a:pt x="4381" y="71188"/>
                  <a:pt x="3334" y="74522"/>
                </a:cubicBezTo>
                <a:cubicBezTo>
                  <a:pt x="3048" y="75570"/>
                  <a:pt x="2476" y="73760"/>
                  <a:pt x="2095" y="74903"/>
                </a:cubicBezTo>
                <a:cubicBezTo>
                  <a:pt x="1905" y="75379"/>
                  <a:pt x="2953" y="75951"/>
                  <a:pt x="3238" y="75570"/>
                </a:cubicBezTo>
                <a:cubicBezTo>
                  <a:pt x="3048" y="78808"/>
                  <a:pt x="2191" y="78999"/>
                  <a:pt x="1429" y="79094"/>
                </a:cubicBezTo>
                <a:cubicBezTo>
                  <a:pt x="1333" y="80237"/>
                  <a:pt x="1714" y="80237"/>
                  <a:pt x="2095" y="80237"/>
                </a:cubicBezTo>
                <a:cubicBezTo>
                  <a:pt x="1809" y="83285"/>
                  <a:pt x="667" y="81856"/>
                  <a:pt x="0" y="82714"/>
                </a:cubicBezTo>
                <a:cubicBezTo>
                  <a:pt x="952" y="82904"/>
                  <a:pt x="2667" y="83095"/>
                  <a:pt x="2286" y="87190"/>
                </a:cubicBezTo>
                <a:cubicBezTo>
                  <a:pt x="2000" y="87571"/>
                  <a:pt x="2381" y="88048"/>
                  <a:pt x="2476" y="87190"/>
                </a:cubicBezTo>
                <a:cubicBezTo>
                  <a:pt x="3334" y="87857"/>
                  <a:pt x="2762" y="90810"/>
                  <a:pt x="3048" y="92048"/>
                </a:cubicBezTo>
                <a:cubicBezTo>
                  <a:pt x="1619" y="98620"/>
                  <a:pt x="2762" y="101002"/>
                  <a:pt x="3334" y="104812"/>
                </a:cubicBezTo>
                <a:cubicBezTo>
                  <a:pt x="2857" y="106907"/>
                  <a:pt x="2095" y="107098"/>
                  <a:pt x="1524" y="108336"/>
                </a:cubicBezTo>
                <a:cubicBezTo>
                  <a:pt x="2191" y="112813"/>
                  <a:pt x="5143" y="107383"/>
                  <a:pt x="5715" y="112527"/>
                </a:cubicBezTo>
                <a:cubicBezTo>
                  <a:pt x="8096" y="111765"/>
                  <a:pt x="11144" y="112336"/>
                  <a:pt x="12668" y="115003"/>
                </a:cubicBezTo>
                <a:cubicBezTo>
                  <a:pt x="12668" y="115289"/>
                  <a:pt x="12573" y="115480"/>
                  <a:pt x="12478" y="115480"/>
                </a:cubicBezTo>
                <a:cubicBezTo>
                  <a:pt x="16478" y="116718"/>
                  <a:pt x="21812" y="113860"/>
                  <a:pt x="26479" y="115861"/>
                </a:cubicBezTo>
                <a:cubicBezTo>
                  <a:pt x="27432" y="116051"/>
                  <a:pt x="26003" y="114908"/>
                  <a:pt x="25908" y="115194"/>
                </a:cubicBezTo>
                <a:cubicBezTo>
                  <a:pt x="26289" y="113479"/>
                  <a:pt x="27432" y="115670"/>
                  <a:pt x="27241" y="115480"/>
                </a:cubicBezTo>
                <a:cubicBezTo>
                  <a:pt x="28480" y="116337"/>
                  <a:pt x="31528" y="117194"/>
                  <a:pt x="32480" y="117194"/>
                </a:cubicBezTo>
                <a:cubicBezTo>
                  <a:pt x="32290" y="118337"/>
                  <a:pt x="32099" y="118147"/>
                  <a:pt x="31813" y="118147"/>
                </a:cubicBezTo>
                <a:cubicBezTo>
                  <a:pt x="36290" y="121385"/>
                  <a:pt x="44482" y="121290"/>
                  <a:pt x="47530" y="126243"/>
                </a:cubicBezTo>
                <a:lnTo>
                  <a:pt x="47815" y="125290"/>
                </a:lnTo>
                <a:cubicBezTo>
                  <a:pt x="48006" y="127767"/>
                  <a:pt x="49720" y="126814"/>
                  <a:pt x="50578" y="127291"/>
                </a:cubicBezTo>
                <a:cubicBezTo>
                  <a:pt x="49720" y="124433"/>
                  <a:pt x="46101" y="124338"/>
                  <a:pt x="44291" y="122052"/>
                </a:cubicBezTo>
                <a:cubicBezTo>
                  <a:pt x="46482" y="121576"/>
                  <a:pt x="48863" y="122909"/>
                  <a:pt x="50482" y="122814"/>
                </a:cubicBezTo>
                <a:cubicBezTo>
                  <a:pt x="49530" y="121576"/>
                  <a:pt x="48101" y="121004"/>
                  <a:pt x="46672" y="120528"/>
                </a:cubicBezTo>
                <a:cubicBezTo>
                  <a:pt x="49244" y="119004"/>
                  <a:pt x="50959" y="121576"/>
                  <a:pt x="53340" y="122147"/>
                </a:cubicBezTo>
                <a:cubicBezTo>
                  <a:pt x="52483" y="123100"/>
                  <a:pt x="51816" y="121861"/>
                  <a:pt x="51054" y="121957"/>
                </a:cubicBezTo>
                <a:cubicBezTo>
                  <a:pt x="50673" y="124814"/>
                  <a:pt x="51911" y="124052"/>
                  <a:pt x="52578" y="124147"/>
                </a:cubicBezTo>
                <a:cubicBezTo>
                  <a:pt x="58674" y="125100"/>
                  <a:pt x="63436" y="129196"/>
                  <a:pt x="68675" y="131863"/>
                </a:cubicBezTo>
                <a:cubicBezTo>
                  <a:pt x="69056" y="132053"/>
                  <a:pt x="69056" y="132910"/>
                  <a:pt x="69342" y="133291"/>
                </a:cubicBezTo>
                <a:cubicBezTo>
                  <a:pt x="72771" y="137482"/>
                  <a:pt x="78771" y="136720"/>
                  <a:pt x="82962" y="139006"/>
                </a:cubicBezTo>
                <a:cubicBezTo>
                  <a:pt x="82772" y="139483"/>
                  <a:pt x="82677" y="139292"/>
                  <a:pt x="82486" y="139387"/>
                </a:cubicBezTo>
                <a:cubicBezTo>
                  <a:pt x="83248" y="140626"/>
                  <a:pt x="85439" y="140245"/>
                  <a:pt x="85439" y="142626"/>
                </a:cubicBezTo>
                <a:cubicBezTo>
                  <a:pt x="84582" y="144055"/>
                  <a:pt x="85249" y="140435"/>
                  <a:pt x="83915" y="143007"/>
                </a:cubicBezTo>
                <a:cubicBezTo>
                  <a:pt x="84582" y="142626"/>
                  <a:pt x="84867" y="143959"/>
                  <a:pt x="85725" y="143959"/>
                </a:cubicBezTo>
                <a:cubicBezTo>
                  <a:pt x="84772" y="145864"/>
                  <a:pt x="85344" y="144055"/>
                  <a:pt x="85058" y="144150"/>
                </a:cubicBezTo>
                <a:cubicBezTo>
                  <a:pt x="84582" y="146150"/>
                  <a:pt x="85344" y="145674"/>
                  <a:pt x="85249" y="147293"/>
                </a:cubicBezTo>
                <a:cubicBezTo>
                  <a:pt x="84867" y="148150"/>
                  <a:pt x="84677" y="148150"/>
                  <a:pt x="84487" y="148055"/>
                </a:cubicBezTo>
                <a:cubicBezTo>
                  <a:pt x="83915" y="149389"/>
                  <a:pt x="85058" y="148150"/>
                  <a:pt x="85154" y="148436"/>
                </a:cubicBezTo>
                <a:cubicBezTo>
                  <a:pt x="85630" y="146722"/>
                  <a:pt x="86106" y="145102"/>
                  <a:pt x="85344" y="144912"/>
                </a:cubicBezTo>
                <a:cubicBezTo>
                  <a:pt x="86582" y="143864"/>
                  <a:pt x="87820" y="142721"/>
                  <a:pt x="88487" y="143578"/>
                </a:cubicBezTo>
                <a:cubicBezTo>
                  <a:pt x="89059" y="140911"/>
                  <a:pt x="86868" y="141864"/>
                  <a:pt x="85725" y="140245"/>
                </a:cubicBezTo>
                <a:cubicBezTo>
                  <a:pt x="86010" y="139864"/>
                  <a:pt x="86296" y="139483"/>
                  <a:pt x="86487" y="139387"/>
                </a:cubicBezTo>
                <a:cubicBezTo>
                  <a:pt x="87059" y="138244"/>
                  <a:pt x="85915" y="139768"/>
                  <a:pt x="85820" y="139578"/>
                </a:cubicBezTo>
                <a:cubicBezTo>
                  <a:pt x="85630" y="139387"/>
                  <a:pt x="86201" y="138244"/>
                  <a:pt x="86773" y="137101"/>
                </a:cubicBezTo>
                <a:cubicBezTo>
                  <a:pt x="89440" y="137578"/>
                  <a:pt x="88678" y="142816"/>
                  <a:pt x="91535" y="142054"/>
                </a:cubicBezTo>
                <a:cubicBezTo>
                  <a:pt x="91916" y="140721"/>
                  <a:pt x="91249" y="141102"/>
                  <a:pt x="90773" y="140435"/>
                </a:cubicBezTo>
                <a:cubicBezTo>
                  <a:pt x="91059" y="139864"/>
                  <a:pt x="91154" y="140149"/>
                  <a:pt x="91344" y="140149"/>
                </a:cubicBezTo>
                <a:cubicBezTo>
                  <a:pt x="90868" y="138911"/>
                  <a:pt x="90011" y="138244"/>
                  <a:pt x="88963" y="137673"/>
                </a:cubicBezTo>
                <a:cubicBezTo>
                  <a:pt x="91249" y="136720"/>
                  <a:pt x="92678" y="138244"/>
                  <a:pt x="92869" y="139768"/>
                </a:cubicBezTo>
                <a:cubicBezTo>
                  <a:pt x="92583" y="140340"/>
                  <a:pt x="92487" y="140054"/>
                  <a:pt x="92297" y="140054"/>
                </a:cubicBezTo>
                <a:cubicBezTo>
                  <a:pt x="91344" y="143007"/>
                  <a:pt x="93345" y="141007"/>
                  <a:pt x="94583" y="140054"/>
                </a:cubicBezTo>
                <a:cubicBezTo>
                  <a:pt x="94869" y="139483"/>
                  <a:pt x="93726" y="140054"/>
                  <a:pt x="93536" y="139483"/>
                </a:cubicBezTo>
                <a:cubicBezTo>
                  <a:pt x="94297" y="138625"/>
                  <a:pt x="94964" y="137959"/>
                  <a:pt x="94869" y="139006"/>
                </a:cubicBezTo>
                <a:cubicBezTo>
                  <a:pt x="95631" y="136720"/>
                  <a:pt x="97727" y="137006"/>
                  <a:pt x="98012" y="137768"/>
                </a:cubicBezTo>
                <a:cubicBezTo>
                  <a:pt x="97060" y="139578"/>
                  <a:pt x="97821" y="137292"/>
                  <a:pt x="96774" y="138911"/>
                </a:cubicBezTo>
                <a:cubicBezTo>
                  <a:pt x="97727" y="137292"/>
                  <a:pt x="96393" y="138530"/>
                  <a:pt x="96012" y="137863"/>
                </a:cubicBezTo>
                <a:cubicBezTo>
                  <a:pt x="95440" y="138816"/>
                  <a:pt x="95726" y="138816"/>
                  <a:pt x="95821" y="139006"/>
                </a:cubicBezTo>
                <a:cubicBezTo>
                  <a:pt x="95535" y="139483"/>
                  <a:pt x="95440" y="139292"/>
                  <a:pt x="95345" y="139292"/>
                </a:cubicBezTo>
                <a:cubicBezTo>
                  <a:pt x="96202" y="139673"/>
                  <a:pt x="97060" y="139768"/>
                  <a:pt x="97821" y="139483"/>
                </a:cubicBezTo>
                <a:cubicBezTo>
                  <a:pt x="97345" y="139483"/>
                  <a:pt x="98107" y="138244"/>
                  <a:pt x="98774" y="137006"/>
                </a:cubicBezTo>
                <a:cubicBezTo>
                  <a:pt x="100869" y="135101"/>
                  <a:pt x="102775" y="134149"/>
                  <a:pt x="105918" y="128910"/>
                </a:cubicBezTo>
                <a:cubicBezTo>
                  <a:pt x="104013" y="130910"/>
                  <a:pt x="101727" y="134149"/>
                  <a:pt x="101155" y="132910"/>
                </a:cubicBezTo>
                <a:cubicBezTo>
                  <a:pt x="102108" y="131005"/>
                  <a:pt x="104584" y="127957"/>
                  <a:pt x="105442" y="128053"/>
                </a:cubicBezTo>
                <a:cubicBezTo>
                  <a:pt x="105823" y="127481"/>
                  <a:pt x="104584" y="128053"/>
                  <a:pt x="105727" y="127005"/>
                </a:cubicBezTo>
                <a:cubicBezTo>
                  <a:pt x="106203" y="126148"/>
                  <a:pt x="105060" y="127100"/>
                  <a:pt x="104870" y="127100"/>
                </a:cubicBezTo>
                <a:cubicBezTo>
                  <a:pt x="104870" y="128053"/>
                  <a:pt x="103727" y="128815"/>
                  <a:pt x="103346" y="128624"/>
                </a:cubicBezTo>
                <a:cubicBezTo>
                  <a:pt x="104299" y="127386"/>
                  <a:pt x="105442" y="125576"/>
                  <a:pt x="106013" y="125957"/>
                </a:cubicBezTo>
                <a:cubicBezTo>
                  <a:pt x="106203" y="124814"/>
                  <a:pt x="107156" y="123862"/>
                  <a:pt x="107632" y="122623"/>
                </a:cubicBezTo>
                <a:cubicBezTo>
                  <a:pt x="106870" y="122909"/>
                  <a:pt x="105442" y="125576"/>
                  <a:pt x="104680" y="125767"/>
                </a:cubicBezTo>
                <a:cubicBezTo>
                  <a:pt x="105060" y="124147"/>
                  <a:pt x="106489" y="124243"/>
                  <a:pt x="107061" y="122242"/>
                </a:cubicBezTo>
                <a:cubicBezTo>
                  <a:pt x="106966" y="122528"/>
                  <a:pt x="108680" y="120909"/>
                  <a:pt x="107728" y="122623"/>
                </a:cubicBezTo>
                <a:cubicBezTo>
                  <a:pt x="108585" y="120718"/>
                  <a:pt x="110204" y="118432"/>
                  <a:pt x="111443" y="118051"/>
                </a:cubicBezTo>
                <a:cubicBezTo>
                  <a:pt x="112395" y="116718"/>
                  <a:pt x="113633" y="113575"/>
                  <a:pt x="113157" y="115384"/>
                </a:cubicBezTo>
                <a:cubicBezTo>
                  <a:pt x="113919" y="114908"/>
                  <a:pt x="114395" y="112527"/>
                  <a:pt x="113442" y="113670"/>
                </a:cubicBezTo>
                <a:cubicBezTo>
                  <a:pt x="114776" y="112146"/>
                  <a:pt x="116300" y="109765"/>
                  <a:pt x="117538" y="108717"/>
                </a:cubicBezTo>
                <a:cubicBezTo>
                  <a:pt x="118015" y="107860"/>
                  <a:pt x="117920" y="107574"/>
                  <a:pt x="117538" y="107479"/>
                </a:cubicBezTo>
                <a:cubicBezTo>
                  <a:pt x="119158" y="104812"/>
                  <a:pt x="119443" y="104431"/>
                  <a:pt x="120301" y="103573"/>
                </a:cubicBezTo>
                <a:cubicBezTo>
                  <a:pt x="119824" y="103383"/>
                  <a:pt x="120586" y="102049"/>
                  <a:pt x="119919" y="102145"/>
                </a:cubicBezTo>
                <a:cubicBezTo>
                  <a:pt x="121158" y="100621"/>
                  <a:pt x="121348" y="100525"/>
                  <a:pt x="122111" y="100335"/>
                </a:cubicBezTo>
                <a:cubicBezTo>
                  <a:pt x="122111" y="98906"/>
                  <a:pt x="123920" y="98049"/>
                  <a:pt x="124492" y="96811"/>
                </a:cubicBezTo>
                <a:cubicBezTo>
                  <a:pt x="124587" y="97573"/>
                  <a:pt x="124873" y="97763"/>
                  <a:pt x="125635" y="97477"/>
                </a:cubicBezTo>
                <a:cubicBezTo>
                  <a:pt x="126492" y="96620"/>
                  <a:pt x="124492" y="97763"/>
                  <a:pt x="125349" y="96049"/>
                </a:cubicBezTo>
                <a:cubicBezTo>
                  <a:pt x="126111" y="95096"/>
                  <a:pt x="126492" y="95763"/>
                  <a:pt x="127254" y="94715"/>
                </a:cubicBezTo>
                <a:cubicBezTo>
                  <a:pt x="127540" y="93858"/>
                  <a:pt x="126682" y="93953"/>
                  <a:pt x="127635" y="92524"/>
                </a:cubicBezTo>
                <a:cubicBezTo>
                  <a:pt x="130587" y="89572"/>
                  <a:pt x="134112" y="82618"/>
                  <a:pt x="136398" y="82333"/>
                </a:cubicBezTo>
                <a:cubicBezTo>
                  <a:pt x="136779" y="81856"/>
                  <a:pt x="137446" y="80618"/>
                  <a:pt x="138303" y="79761"/>
                </a:cubicBezTo>
                <a:cubicBezTo>
                  <a:pt x="137731" y="80332"/>
                  <a:pt x="137065" y="79951"/>
                  <a:pt x="137255" y="79189"/>
                </a:cubicBezTo>
                <a:cubicBezTo>
                  <a:pt x="137922" y="78046"/>
                  <a:pt x="138493" y="77570"/>
                  <a:pt x="138969" y="77761"/>
                </a:cubicBezTo>
                <a:cubicBezTo>
                  <a:pt x="139636" y="76237"/>
                  <a:pt x="138208" y="77761"/>
                  <a:pt x="137922" y="77761"/>
                </a:cubicBezTo>
                <a:cubicBezTo>
                  <a:pt x="137826" y="76713"/>
                  <a:pt x="138398" y="75856"/>
                  <a:pt x="138969" y="74713"/>
                </a:cubicBezTo>
                <a:cubicBezTo>
                  <a:pt x="137826" y="74046"/>
                  <a:pt x="137160" y="73284"/>
                  <a:pt x="138398" y="70045"/>
                </a:cubicBezTo>
                <a:cubicBezTo>
                  <a:pt x="139160" y="68712"/>
                  <a:pt x="139541" y="68998"/>
                  <a:pt x="139922" y="69093"/>
                </a:cubicBezTo>
                <a:cubicBezTo>
                  <a:pt x="140018" y="69283"/>
                  <a:pt x="139541" y="70045"/>
                  <a:pt x="139351" y="70045"/>
                </a:cubicBezTo>
                <a:cubicBezTo>
                  <a:pt x="139065" y="70998"/>
                  <a:pt x="141637" y="68617"/>
                  <a:pt x="141827" y="67188"/>
                </a:cubicBezTo>
                <a:cubicBezTo>
                  <a:pt x="142208" y="67855"/>
                  <a:pt x="142970" y="66521"/>
                  <a:pt x="143446" y="66902"/>
                </a:cubicBezTo>
                <a:cubicBezTo>
                  <a:pt x="144685" y="64807"/>
                  <a:pt x="142494" y="67664"/>
                  <a:pt x="142494" y="66331"/>
                </a:cubicBezTo>
                <a:cubicBezTo>
                  <a:pt x="143923" y="66045"/>
                  <a:pt x="143160" y="64902"/>
                  <a:pt x="143351" y="63759"/>
                </a:cubicBezTo>
                <a:cubicBezTo>
                  <a:pt x="144018" y="62616"/>
                  <a:pt x="144875" y="62616"/>
                  <a:pt x="145066" y="61092"/>
                </a:cubicBezTo>
                <a:cubicBezTo>
                  <a:pt x="145923" y="60044"/>
                  <a:pt x="145066" y="62616"/>
                  <a:pt x="146209" y="60520"/>
                </a:cubicBezTo>
                <a:cubicBezTo>
                  <a:pt x="145732" y="58806"/>
                  <a:pt x="144113" y="60425"/>
                  <a:pt x="143637" y="58996"/>
                </a:cubicBezTo>
                <a:cubicBezTo>
                  <a:pt x="144494" y="57949"/>
                  <a:pt x="144970" y="57853"/>
                  <a:pt x="144018" y="57949"/>
                </a:cubicBezTo>
                <a:cubicBezTo>
                  <a:pt x="144113" y="57568"/>
                  <a:pt x="144970" y="55663"/>
                  <a:pt x="145542" y="55758"/>
                </a:cubicBezTo>
                <a:cubicBezTo>
                  <a:pt x="145828" y="55091"/>
                  <a:pt x="145732" y="54710"/>
                  <a:pt x="145446" y="54424"/>
                </a:cubicBezTo>
                <a:cubicBezTo>
                  <a:pt x="146113" y="53567"/>
                  <a:pt x="146590" y="54139"/>
                  <a:pt x="147447" y="52519"/>
                </a:cubicBezTo>
                <a:cubicBezTo>
                  <a:pt x="146399" y="51091"/>
                  <a:pt x="144589" y="54424"/>
                  <a:pt x="143637" y="52710"/>
                </a:cubicBezTo>
                <a:cubicBezTo>
                  <a:pt x="142970" y="53758"/>
                  <a:pt x="143827" y="53472"/>
                  <a:pt x="143351" y="54329"/>
                </a:cubicBezTo>
                <a:cubicBezTo>
                  <a:pt x="142018" y="52138"/>
                  <a:pt x="143542" y="47376"/>
                  <a:pt x="141732" y="45566"/>
                </a:cubicBezTo>
                <a:cubicBezTo>
                  <a:pt x="140779" y="47947"/>
                  <a:pt x="139827" y="45185"/>
                  <a:pt x="141351" y="42994"/>
                </a:cubicBezTo>
                <a:cubicBezTo>
                  <a:pt x="138398" y="42518"/>
                  <a:pt x="138969" y="43566"/>
                  <a:pt x="136970" y="40613"/>
                </a:cubicBezTo>
                <a:cubicBezTo>
                  <a:pt x="137922" y="39470"/>
                  <a:pt x="138874" y="38994"/>
                  <a:pt x="139636" y="39661"/>
                </a:cubicBezTo>
                <a:cubicBezTo>
                  <a:pt x="140684" y="36422"/>
                  <a:pt x="138303" y="37279"/>
                  <a:pt x="137065" y="36613"/>
                </a:cubicBezTo>
                <a:cubicBezTo>
                  <a:pt x="137160" y="37851"/>
                  <a:pt x="136684" y="37660"/>
                  <a:pt x="136112" y="37279"/>
                </a:cubicBezTo>
                <a:cubicBezTo>
                  <a:pt x="136017" y="37470"/>
                  <a:pt x="136207" y="37660"/>
                  <a:pt x="136398" y="37565"/>
                </a:cubicBezTo>
                <a:close/>
                <a:moveTo>
                  <a:pt x="15430" y="112241"/>
                </a:moveTo>
                <a:cubicBezTo>
                  <a:pt x="16192" y="110527"/>
                  <a:pt x="18764" y="113860"/>
                  <a:pt x="19145" y="113384"/>
                </a:cubicBezTo>
                <a:cubicBezTo>
                  <a:pt x="18192" y="114813"/>
                  <a:pt x="16002" y="110908"/>
                  <a:pt x="15430" y="112241"/>
                </a:cubicBezTo>
                <a:close/>
                <a:moveTo>
                  <a:pt x="34957" y="117289"/>
                </a:moveTo>
                <a:cubicBezTo>
                  <a:pt x="35623" y="116908"/>
                  <a:pt x="36385" y="117289"/>
                  <a:pt x="36766" y="118242"/>
                </a:cubicBezTo>
                <a:cubicBezTo>
                  <a:pt x="35909" y="119099"/>
                  <a:pt x="35242" y="118147"/>
                  <a:pt x="34957" y="117289"/>
                </a:cubicBezTo>
                <a:close/>
                <a:moveTo>
                  <a:pt x="38481" y="118147"/>
                </a:moveTo>
                <a:cubicBezTo>
                  <a:pt x="39148" y="118718"/>
                  <a:pt x="39624" y="117956"/>
                  <a:pt x="39624" y="119575"/>
                </a:cubicBezTo>
                <a:cubicBezTo>
                  <a:pt x="39148" y="119480"/>
                  <a:pt x="38195" y="118718"/>
                  <a:pt x="38481" y="118147"/>
                </a:cubicBezTo>
                <a:close/>
                <a:moveTo>
                  <a:pt x="66008" y="129005"/>
                </a:moveTo>
                <a:cubicBezTo>
                  <a:pt x="65627" y="128338"/>
                  <a:pt x="64103" y="129291"/>
                  <a:pt x="64675" y="127291"/>
                </a:cubicBezTo>
                <a:cubicBezTo>
                  <a:pt x="64865" y="129005"/>
                  <a:pt x="66580" y="126910"/>
                  <a:pt x="66008" y="129005"/>
                </a:cubicBezTo>
                <a:close/>
                <a:moveTo>
                  <a:pt x="67723" y="129672"/>
                </a:moveTo>
                <a:cubicBezTo>
                  <a:pt x="68485" y="130148"/>
                  <a:pt x="69342" y="129291"/>
                  <a:pt x="69342" y="130910"/>
                </a:cubicBezTo>
                <a:cubicBezTo>
                  <a:pt x="68675" y="131291"/>
                  <a:pt x="67627" y="130529"/>
                  <a:pt x="67723" y="129672"/>
                </a:cubicBezTo>
                <a:close/>
                <a:moveTo>
                  <a:pt x="82772" y="135958"/>
                </a:moveTo>
                <a:cubicBezTo>
                  <a:pt x="82582" y="137101"/>
                  <a:pt x="84677" y="135292"/>
                  <a:pt x="83534" y="138149"/>
                </a:cubicBezTo>
                <a:cubicBezTo>
                  <a:pt x="82391" y="137101"/>
                  <a:pt x="81439" y="137673"/>
                  <a:pt x="81915" y="134911"/>
                </a:cubicBezTo>
                <a:cubicBezTo>
                  <a:pt x="81153" y="135863"/>
                  <a:pt x="80391" y="135673"/>
                  <a:pt x="80581" y="134244"/>
                </a:cubicBezTo>
                <a:cubicBezTo>
                  <a:pt x="82296" y="133387"/>
                  <a:pt x="82105" y="136625"/>
                  <a:pt x="83153" y="134339"/>
                </a:cubicBezTo>
                <a:cubicBezTo>
                  <a:pt x="83725" y="134149"/>
                  <a:pt x="83344" y="135006"/>
                  <a:pt x="83629" y="135196"/>
                </a:cubicBezTo>
                <a:cubicBezTo>
                  <a:pt x="85249" y="136339"/>
                  <a:pt x="83725" y="135482"/>
                  <a:pt x="82772" y="135958"/>
                </a:cubicBezTo>
                <a:close/>
                <a:moveTo>
                  <a:pt x="99822" y="22611"/>
                </a:moveTo>
                <a:cubicBezTo>
                  <a:pt x="98679" y="23087"/>
                  <a:pt x="98203" y="22325"/>
                  <a:pt x="97821" y="21849"/>
                </a:cubicBezTo>
                <a:cubicBezTo>
                  <a:pt x="98774" y="21373"/>
                  <a:pt x="99536" y="22039"/>
                  <a:pt x="99822" y="22611"/>
                </a:cubicBezTo>
                <a:close/>
                <a:moveTo>
                  <a:pt x="92011" y="18134"/>
                </a:moveTo>
                <a:cubicBezTo>
                  <a:pt x="92202" y="19087"/>
                  <a:pt x="94202" y="17753"/>
                  <a:pt x="93821" y="19849"/>
                </a:cubicBezTo>
                <a:cubicBezTo>
                  <a:pt x="92487" y="20325"/>
                  <a:pt x="92011" y="19944"/>
                  <a:pt x="92011" y="18134"/>
                </a:cubicBezTo>
                <a:close/>
                <a:moveTo>
                  <a:pt x="90106" y="16896"/>
                </a:moveTo>
                <a:cubicBezTo>
                  <a:pt x="90297" y="17277"/>
                  <a:pt x="91249" y="16610"/>
                  <a:pt x="90868" y="17753"/>
                </a:cubicBezTo>
                <a:cubicBezTo>
                  <a:pt x="88678" y="16324"/>
                  <a:pt x="86868" y="16134"/>
                  <a:pt x="86010" y="13848"/>
                </a:cubicBezTo>
                <a:cubicBezTo>
                  <a:pt x="89725" y="15277"/>
                  <a:pt x="92583" y="15753"/>
                  <a:pt x="95250" y="18134"/>
                </a:cubicBezTo>
                <a:lnTo>
                  <a:pt x="96678" y="18706"/>
                </a:lnTo>
                <a:cubicBezTo>
                  <a:pt x="97155" y="18610"/>
                  <a:pt x="98298" y="19563"/>
                  <a:pt x="97250" y="19468"/>
                </a:cubicBezTo>
                <a:cubicBezTo>
                  <a:pt x="94488" y="19372"/>
                  <a:pt x="92583" y="15562"/>
                  <a:pt x="90106" y="16896"/>
                </a:cubicBezTo>
                <a:close/>
                <a:moveTo>
                  <a:pt x="101441" y="133387"/>
                </a:moveTo>
                <a:cubicBezTo>
                  <a:pt x="99726" y="135958"/>
                  <a:pt x="98012" y="136054"/>
                  <a:pt x="97441" y="135958"/>
                </a:cubicBezTo>
                <a:cubicBezTo>
                  <a:pt x="99250" y="134434"/>
                  <a:pt x="99822" y="134339"/>
                  <a:pt x="101441" y="133387"/>
                </a:cubicBezTo>
                <a:close/>
                <a:moveTo>
                  <a:pt x="102298" y="130815"/>
                </a:moveTo>
                <a:cubicBezTo>
                  <a:pt x="101918" y="131005"/>
                  <a:pt x="100298" y="133387"/>
                  <a:pt x="100869" y="131863"/>
                </a:cubicBezTo>
                <a:cubicBezTo>
                  <a:pt x="100965" y="131863"/>
                  <a:pt x="101060" y="131863"/>
                  <a:pt x="101251" y="131482"/>
                </a:cubicBezTo>
                <a:cubicBezTo>
                  <a:pt x="101251" y="131291"/>
                  <a:pt x="101060" y="131291"/>
                  <a:pt x="101251" y="130910"/>
                </a:cubicBezTo>
                <a:cubicBezTo>
                  <a:pt x="101346" y="131863"/>
                  <a:pt x="102965" y="129196"/>
                  <a:pt x="102298" y="130815"/>
                </a:cubicBezTo>
                <a:close/>
                <a:moveTo>
                  <a:pt x="132683" y="81285"/>
                </a:moveTo>
                <a:cubicBezTo>
                  <a:pt x="132874" y="81285"/>
                  <a:pt x="133064" y="80999"/>
                  <a:pt x="133350" y="80428"/>
                </a:cubicBezTo>
                <a:lnTo>
                  <a:pt x="134112" y="80904"/>
                </a:lnTo>
                <a:cubicBezTo>
                  <a:pt x="133445" y="82142"/>
                  <a:pt x="132302" y="81952"/>
                  <a:pt x="132683" y="81285"/>
                </a:cubicBezTo>
                <a:close/>
                <a:moveTo>
                  <a:pt x="137065" y="75951"/>
                </a:moveTo>
                <a:cubicBezTo>
                  <a:pt x="137255" y="76046"/>
                  <a:pt x="137636" y="75284"/>
                  <a:pt x="137922" y="75189"/>
                </a:cubicBezTo>
                <a:cubicBezTo>
                  <a:pt x="137446" y="77284"/>
                  <a:pt x="137160" y="76427"/>
                  <a:pt x="136303" y="77951"/>
                </a:cubicBezTo>
                <a:cubicBezTo>
                  <a:pt x="136779" y="76999"/>
                  <a:pt x="136207" y="77094"/>
                  <a:pt x="137065" y="75951"/>
                </a:cubicBezTo>
                <a:close/>
                <a:moveTo>
                  <a:pt x="134778" y="80713"/>
                </a:moveTo>
                <a:cubicBezTo>
                  <a:pt x="134207" y="80523"/>
                  <a:pt x="134398" y="79761"/>
                  <a:pt x="135064" y="78427"/>
                </a:cubicBezTo>
                <a:cubicBezTo>
                  <a:pt x="135350" y="78999"/>
                  <a:pt x="135445" y="79475"/>
                  <a:pt x="134778" y="80713"/>
                </a:cubicBezTo>
                <a:close/>
              </a:path>
            </a:pathLst>
          </a:custGeom>
          <a:solidFill>
            <a:srgbClr val="237E85"/>
          </a:solidFill>
          <a:ln w="9525" cap="flat">
            <a:noFill/>
            <a:prstDash val="solid"/>
            <a:miter/>
          </a:ln>
        </p:spPr>
        <p:txBody>
          <a:bodyPr rtlCol="0" anchor="ctr"/>
          <a:lstStyle/>
          <a:p>
            <a:endParaRPr lang="en-US"/>
          </a:p>
        </p:txBody>
      </p:sp>
      <p:sp>
        <p:nvSpPr>
          <p:cNvPr id="1312" name="צורה חופשית: צורה 1285">
            <a:extLst>
              <a:ext uri="{FF2B5EF4-FFF2-40B4-BE49-F238E27FC236}">
                <a16:creationId xmlns:a16="http://schemas.microsoft.com/office/drawing/2014/main" id="{8909E4CC-3E5D-4D49-B69A-9A0BC7B8E1C5}"/>
              </a:ext>
            </a:extLst>
          </p:cNvPr>
          <p:cNvSpPr/>
          <p:nvPr userDrawn="1"/>
        </p:nvSpPr>
        <p:spPr>
          <a:xfrm>
            <a:off x="4847082" y="538882"/>
            <a:ext cx="285" cy="42"/>
          </a:xfrm>
          <a:custGeom>
            <a:avLst/>
            <a:gdLst>
              <a:gd name="connsiteX0" fmla="*/ 0 w 285"/>
              <a:gd name="connsiteY0" fmla="*/ 42 h 42"/>
              <a:gd name="connsiteX1" fmla="*/ 286 w 285"/>
              <a:gd name="connsiteY1" fmla="*/ 42 h 42"/>
              <a:gd name="connsiteX2" fmla="*/ 0 w 285"/>
              <a:gd name="connsiteY2" fmla="*/ 42 h 42"/>
            </a:gdLst>
            <a:ahLst/>
            <a:cxnLst>
              <a:cxn ang="0">
                <a:pos x="connsiteX0" y="connsiteY0"/>
              </a:cxn>
              <a:cxn ang="0">
                <a:pos x="connsiteX1" y="connsiteY1"/>
              </a:cxn>
              <a:cxn ang="0">
                <a:pos x="connsiteX2" y="connsiteY2"/>
              </a:cxn>
            </a:cxnLst>
            <a:rect l="l" t="t" r="r" b="b"/>
            <a:pathLst>
              <a:path w="285" h="42">
                <a:moveTo>
                  <a:pt x="0" y="42"/>
                </a:moveTo>
                <a:cubicBezTo>
                  <a:pt x="95" y="42"/>
                  <a:pt x="190" y="42"/>
                  <a:pt x="286" y="42"/>
                </a:cubicBezTo>
                <a:cubicBezTo>
                  <a:pt x="190" y="42"/>
                  <a:pt x="95" y="-53"/>
                  <a:pt x="0" y="42"/>
                </a:cubicBezTo>
                <a:close/>
              </a:path>
            </a:pathLst>
          </a:custGeom>
          <a:solidFill>
            <a:srgbClr val="237E85"/>
          </a:solidFill>
          <a:ln w="9525" cap="flat">
            <a:noFill/>
            <a:prstDash val="solid"/>
            <a:miter/>
          </a:ln>
        </p:spPr>
        <p:txBody>
          <a:bodyPr rtlCol="0" anchor="ctr"/>
          <a:lstStyle/>
          <a:p>
            <a:endParaRPr lang="en-US"/>
          </a:p>
        </p:txBody>
      </p:sp>
      <p:sp>
        <p:nvSpPr>
          <p:cNvPr id="1313" name="צורה חופשית: צורה 1286">
            <a:extLst>
              <a:ext uri="{FF2B5EF4-FFF2-40B4-BE49-F238E27FC236}">
                <a16:creationId xmlns:a16="http://schemas.microsoft.com/office/drawing/2014/main" id="{27D6A310-0E6E-4C7C-A72F-1191D86AB29C}"/>
              </a:ext>
            </a:extLst>
          </p:cNvPr>
          <p:cNvSpPr/>
          <p:nvPr userDrawn="1"/>
        </p:nvSpPr>
        <p:spPr>
          <a:xfrm>
            <a:off x="4981003" y="478440"/>
            <a:ext cx="2381" cy="4125"/>
          </a:xfrm>
          <a:custGeom>
            <a:avLst/>
            <a:gdLst>
              <a:gd name="connsiteX0" fmla="*/ 2381 w 2381"/>
              <a:gd name="connsiteY0" fmla="*/ 0 h 4125"/>
              <a:gd name="connsiteX1" fmla="*/ 0 w 2381"/>
              <a:gd name="connsiteY1" fmla="*/ 4096 h 4125"/>
              <a:gd name="connsiteX2" fmla="*/ 2381 w 2381"/>
              <a:gd name="connsiteY2" fmla="*/ 0 h 4125"/>
            </a:gdLst>
            <a:ahLst/>
            <a:cxnLst>
              <a:cxn ang="0">
                <a:pos x="connsiteX0" y="connsiteY0"/>
              </a:cxn>
              <a:cxn ang="0">
                <a:pos x="connsiteX1" y="connsiteY1"/>
              </a:cxn>
              <a:cxn ang="0">
                <a:pos x="connsiteX2" y="connsiteY2"/>
              </a:cxn>
            </a:cxnLst>
            <a:rect l="l" t="t" r="r" b="b"/>
            <a:pathLst>
              <a:path w="2381" h="4125">
                <a:moveTo>
                  <a:pt x="2381" y="0"/>
                </a:moveTo>
                <a:cubicBezTo>
                  <a:pt x="1048" y="381"/>
                  <a:pt x="1619" y="2000"/>
                  <a:pt x="0" y="4096"/>
                </a:cubicBezTo>
                <a:cubicBezTo>
                  <a:pt x="667" y="4477"/>
                  <a:pt x="1619" y="1143"/>
                  <a:pt x="2381" y="0"/>
                </a:cubicBezTo>
                <a:close/>
              </a:path>
            </a:pathLst>
          </a:custGeom>
          <a:solidFill>
            <a:srgbClr val="237E85"/>
          </a:solidFill>
          <a:ln w="9525" cap="flat">
            <a:noFill/>
            <a:prstDash val="solid"/>
            <a:miter/>
          </a:ln>
        </p:spPr>
        <p:txBody>
          <a:bodyPr rtlCol="0" anchor="ctr"/>
          <a:lstStyle/>
          <a:p>
            <a:endParaRPr lang="en-US"/>
          </a:p>
        </p:txBody>
      </p:sp>
      <p:sp>
        <p:nvSpPr>
          <p:cNvPr id="1314" name="צורה חופשית: צורה 1287">
            <a:extLst>
              <a:ext uri="{FF2B5EF4-FFF2-40B4-BE49-F238E27FC236}">
                <a16:creationId xmlns:a16="http://schemas.microsoft.com/office/drawing/2014/main" id="{00674A3A-29A4-415F-B0ED-3FC949130F14}"/>
              </a:ext>
            </a:extLst>
          </p:cNvPr>
          <p:cNvSpPr/>
          <p:nvPr userDrawn="1"/>
        </p:nvSpPr>
        <p:spPr>
          <a:xfrm>
            <a:off x="4927421" y="566261"/>
            <a:ext cx="1075" cy="2000"/>
          </a:xfrm>
          <a:custGeom>
            <a:avLst/>
            <a:gdLst>
              <a:gd name="connsiteX0" fmla="*/ 433 w 1075"/>
              <a:gd name="connsiteY0" fmla="*/ 2000 h 2000"/>
              <a:gd name="connsiteX1" fmla="*/ 52 w 1075"/>
              <a:gd name="connsiteY1" fmla="*/ 0 h 2000"/>
              <a:gd name="connsiteX2" fmla="*/ 433 w 1075"/>
              <a:gd name="connsiteY2" fmla="*/ 2000 h 2000"/>
            </a:gdLst>
            <a:ahLst/>
            <a:cxnLst>
              <a:cxn ang="0">
                <a:pos x="connsiteX0" y="connsiteY0"/>
              </a:cxn>
              <a:cxn ang="0">
                <a:pos x="connsiteX1" y="connsiteY1"/>
              </a:cxn>
              <a:cxn ang="0">
                <a:pos x="connsiteX2" y="connsiteY2"/>
              </a:cxn>
            </a:cxnLst>
            <a:rect l="l" t="t" r="r" b="b"/>
            <a:pathLst>
              <a:path w="1075" h="2000">
                <a:moveTo>
                  <a:pt x="433" y="2000"/>
                </a:moveTo>
                <a:cubicBezTo>
                  <a:pt x="1862" y="381"/>
                  <a:pt x="528" y="191"/>
                  <a:pt x="52" y="0"/>
                </a:cubicBezTo>
                <a:cubicBezTo>
                  <a:pt x="-139" y="1238"/>
                  <a:pt x="243" y="2000"/>
                  <a:pt x="433" y="2000"/>
                </a:cubicBezTo>
                <a:close/>
              </a:path>
            </a:pathLst>
          </a:custGeom>
          <a:solidFill>
            <a:srgbClr val="237E85"/>
          </a:solidFill>
          <a:ln w="9525" cap="flat">
            <a:noFill/>
            <a:prstDash val="solid"/>
            <a:miter/>
          </a:ln>
        </p:spPr>
        <p:txBody>
          <a:bodyPr rtlCol="0" anchor="ctr"/>
          <a:lstStyle/>
          <a:p>
            <a:endParaRPr lang="en-US"/>
          </a:p>
        </p:txBody>
      </p:sp>
      <p:sp>
        <p:nvSpPr>
          <p:cNvPr id="1315" name="צורה חופשית: צורה 1288">
            <a:extLst>
              <a:ext uri="{FF2B5EF4-FFF2-40B4-BE49-F238E27FC236}">
                <a16:creationId xmlns:a16="http://schemas.microsoft.com/office/drawing/2014/main" id="{438AEEA7-2362-4E4D-AEE1-0CAB1FFA4CDD}"/>
              </a:ext>
            </a:extLst>
          </p:cNvPr>
          <p:cNvSpPr/>
          <p:nvPr userDrawn="1"/>
        </p:nvSpPr>
        <p:spPr>
          <a:xfrm>
            <a:off x="4925104" y="566832"/>
            <a:ext cx="1022" cy="1047"/>
          </a:xfrm>
          <a:custGeom>
            <a:avLst/>
            <a:gdLst>
              <a:gd name="connsiteX0" fmla="*/ 940 w 1022"/>
              <a:gd name="connsiteY0" fmla="*/ 1048 h 1047"/>
              <a:gd name="connsiteX1" fmla="*/ 83 w 1022"/>
              <a:gd name="connsiteY1" fmla="*/ 0 h 1047"/>
              <a:gd name="connsiteX2" fmla="*/ 940 w 1022"/>
              <a:gd name="connsiteY2" fmla="*/ 1048 h 1047"/>
            </a:gdLst>
            <a:ahLst/>
            <a:cxnLst>
              <a:cxn ang="0">
                <a:pos x="connsiteX0" y="connsiteY0"/>
              </a:cxn>
              <a:cxn ang="0">
                <a:pos x="connsiteX1" y="connsiteY1"/>
              </a:cxn>
              <a:cxn ang="0">
                <a:pos x="connsiteX2" y="connsiteY2"/>
              </a:cxn>
            </a:cxnLst>
            <a:rect l="l" t="t" r="r" b="b"/>
            <a:pathLst>
              <a:path w="1022" h="1047">
                <a:moveTo>
                  <a:pt x="940" y="1048"/>
                </a:moveTo>
                <a:cubicBezTo>
                  <a:pt x="1321" y="-95"/>
                  <a:pt x="273" y="476"/>
                  <a:pt x="83" y="0"/>
                </a:cubicBezTo>
                <a:cubicBezTo>
                  <a:pt x="-299" y="1143"/>
                  <a:pt x="750" y="572"/>
                  <a:pt x="940" y="1048"/>
                </a:cubicBezTo>
                <a:close/>
              </a:path>
            </a:pathLst>
          </a:custGeom>
          <a:solidFill>
            <a:srgbClr val="237E85"/>
          </a:solidFill>
          <a:ln w="9525" cap="flat">
            <a:noFill/>
            <a:prstDash val="solid"/>
            <a:miter/>
          </a:ln>
        </p:spPr>
        <p:txBody>
          <a:bodyPr rtlCol="0" anchor="ctr"/>
          <a:lstStyle/>
          <a:p>
            <a:endParaRPr lang="en-US"/>
          </a:p>
        </p:txBody>
      </p:sp>
      <p:sp>
        <p:nvSpPr>
          <p:cNvPr id="1316" name="צורה חופשית: צורה 1289">
            <a:extLst>
              <a:ext uri="{FF2B5EF4-FFF2-40B4-BE49-F238E27FC236}">
                <a16:creationId xmlns:a16="http://schemas.microsoft.com/office/drawing/2014/main" id="{9448EE12-547D-49AE-8895-268D2F3DEB0F}"/>
              </a:ext>
            </a:extLst>
          </p:cNvPr>
          <p:cNvSpPr/>
          <p:nvPr userDrawn="1"/>
        </p:nvSpPr>
        <p:spPr>
          <a:xfrm>
            <a:off x="4916575" y="571036"/>
            <a:ext cx="1974" cy="1110"/>
          </a:xfrm>
          <a:custGeom>
            <a:avLst/>
            <a:gdLst>
              <a:gd name="connsiteX0" fmla="*/ 1945 w 1974"/>
              <a:gd name="connsiteY0" fmla="*/ 559 h 1110"/>
              <a:gd name="connsiteX1" fmla="*/ 135 w 1974"/>
              <a:gd name="connsiteY1" fmla="*/ 178 h 1110"/>
              <a:gd name="connsiteX2" fmla="*/ 1945 w 1974"/>
              <a:gd name="connsiteY2" fmla="*/ 559 h 1110"/>
            </a:gdLst>
            <a:ahLst/>
            <a:cxnLst>
              <a:cxn ang="0">
                <a:pos x="connsiteX0" y="connsiteY0"/>
              </a:cxn>
              <a:cxn ang="0">
                <a:pos x="connsiteX1" y="connsiteY1"/>
              </a:cxn>
              <a:cxn ang="0">
                <a:pos x="connsiteX2" y="connsiteY2"/>
              </a:cxn>
            </a:cxnLst>
            <a:rect l="l" t="t" r="r" b="b"/>
            <a:pathLst>
              <a:path w="1974" h="1110">
                <a:moveTo>
                  <a:pt x="1945" y="559"/>
                </a:moveTo>
                <a:cubicBezTo>
                  <a:pt x="2230" y="-965"/>
                  <a:pt x="420" y="1226"/>
                  <a:pt x="135" y="178"/>
                </a:cubicBezTo>
                <a:cubicBezTo>
                  <a:pt x="-532" y="2083"/>
                  <a:pt x="1468" y="464"/>
                  <a:pt x="1945" y="559"/>
                </a:cubicBezTo>
                <a:close/>
              </a:path>
            </a:pathLst>
          </a:custGeom>
          <a:solidFill>
            <a:srgbClr val="237E85"/>
          </a:solidFill>
          <a:ln w="9525" cap="flat">
            <a:noFill/>
            <a:prstDash val="solid"/>
            <a:miter/>
          </a:ln>
        </p:spPr>
        <p:txBody>
          <a:bodyPr rtlCol="0" anchor="ctr"/>
          <a:lstStyle/>
          <a:p>
            <a:endParaRPr lang="en-US"/>
          </a:p>
        </p:txBody>
      </p:sp>
      <p:sp>
        <p:nvSpPr>
          <p:cNvPr id="1317" name="צורה חופשית: צורה 1290">
            <a:extLst>
              <a:ext uri="{FF2B5EF4-FFF2-40B4-BE49-F238E27FC236}">
                <a16:creationId xmlns:a16="http://schemas.microsoft.com/office/drawing/2014/main" id="{4CF694D1-A11B-43BE-9BF8-729A184A36FB}"/>
              </a:ext>
            </a:extLst>
          </p:cNvPr>
          <p:cNvSpPr/>
          <p:nvPr userDrawn="1"/>
        </p:nvSpPr>
        <p:spPr>
          <a:xfrm>
            <a:off x="4842033" y="539302"/>
            <a:ext cx="25145" cy="9813"/>
          </a:xfrm>
          <a:custGeom>
            <a:avLst/>
            <a:gdLst>
              <a:gd name="connsiteX0" fmla="*/ 25146 w 25145"/>
              <a:gd name="connsiteY0" fmla="*/ 7242 h 9813"/>
              <a:gd name="connsiteX1" fmla="*/ 19431 w 25145"/>
              <a:gd name="connsiteY1" fmla="*/ 4099 h 9813"/>
              <a:gd name="connsiteX2" fmla="*/ 13240 w 25145"/>
              <a:gd name="connsiteY2" fmla="*/ 3623 h 9813"/>
              <a:gd name="connsiteX3" fmla="*/ 10001 w 25145"/>
              <a:gd name="connsiteY3" fmla="*/ 2289 h 9813"/>
              <a:gd name="connsiteX4" fmla="*/ 5620 w 25145"/>
              <a:gd name="connsiteY4" fmla="*/ 2384 h 9813"/>
              <a:gd name="connsiteX5" fmla="*/ 7144 w 25145"/>
              <a:gd name="connsiteY5" fmla="*/ 3718 h 9813"/>
              <a:gd name="connsiteX6" fmla="*/ 2953 w 25145"/>
              <a:gd name="connsiteY6" fmla="*/ 2575 h 9813"/>
              <a:gd name="connsiteX7" fmla="*/ 4477 w 25145"/>
              <a:gd name="connsiteY7" fmla="*/ 670 h 9813"/>
              <a:gd name="connsiteX8" fmla="*/ 0 w 25145"/>
              <a:gd name="connsiteY8" fmla="*/ 1146 h 9813"/>
              <a:gd name="connsiteX9" fmla="*/ 17050 w 25145"/>
              <a:gd name="connsiteY9" fmla="*/ 6004 h 9813"/>
              <a:gd name="connsiteX10" fmla="*/ 17050 w 25145"/>
              <a:gd name="connsiteY10" fmla="*/ 5528 h 9813"/>
              <a:gd name="connsiteX11" fmla="*/ 24479 w 25145"/>
              <a:gd name="connsiteY11" fmla="*/ 9814 h 9813"/>
              <a:gd name="connsiteX12" fmla="*/ 23241 w 25145"/>
              <a:gd name="connsiteY12" fmla="*/ 7909 h 9813"/>
              <a:gd name="connsiteX13" fmla="*/ 25146 w 25145"/>
              <a:gd name="connsiteY13" fmla="*/ 7242 h 9813"/>
              <a:gd name="connsiteX14" fmla="*/ 20383 w 25145"/>
              <a:gd name="connsiteY14" fmla="*/ 6194 h 9813"/>
              <a:gd name="connsiteX15" fmla="*/ 22384 w 25145"/>
              <a:gd name="connsiteY15" fmla="*/ 7147 h 9813"/>
              <a:gd name="connsiteX16" fmla="*/ 20383 w 25145"/>
              <a:gd name="connsiteY16" fmla="*/ 6194 h 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45" h="9813">
                <a:moveTo>
                  <a:pt x="25146" y="7242"/>
                </a:moveTo>
                <a:cubicBezTo>
                  <a:pt x="23241" y="5909"/>
                  <a:pt x="21336" y="4766"/>
                  <a:pt x="19431" y="4099"/>
                </a:cubicBezTo>
                <a:cubicBezTo>
                  <a:pt x="17526" y="3337"/>
                  <a:pt x="15430" y="3146"/>
                  <a:pt x="13240" y="3623"/>
                </a:cubicBezTo>
                <a:cubicBezTo>
                  <a:pt x="12668" y="2480"/>
                  <a:pt x="11430" y="2289"/>
                  <a:pt x="10001" y="2289"/>
                </a:cubicBezTo>
                <a:cubicBezTo>
                  <a:pt x="8572" y="2289"/>
                  <a:pt x="7048" y="2575"/>
                  <a:pt x="5620" y="2384"/>
                </a:cubicBezTo>
                <a:cubicBezTo>
                  <a:pt x="5239" y="3718"/>
                  <a:pt x="7048" y="2289"/>
                  <a:pt x="7144" y="3718"/>
                </a:cubicBezTo>
                <a:cubicBezTo>
                  <a:pt x="5524" y="4575"/>
                  <a:pt x="4572" y="2289"/>
                  <a:pt x="2953" y="2575"/>
                </a:cubicBezTo>
                <a:cubicBezTo>
                  <a:pt x="3334" y="479"/>
                  <a:pt x="4000" y="1527"/>
                  <a:pt x="4477" y="670"/>
                </a:cubicBezTo>
                <a:cubicBezTo>
                  <a:pt x="3334" y="-1521"/>
                  <a:pt x="1048" y="2480"/>
                  <a:pt x="0" y="1146"/>
                </a:cubicBezTo>
                <a:cubicBezTo>
                  <a:pt x="3810" y="5813"/>
                  <a:pt x="11144" y="4289"/>
                  <a:pt x="17050" y="6004"/>
                </a:cubicBezTo>
                <a:cubicBezTo>
                  <a:pt x="17145" y="5718"/>
                  <a:pt x="17050" y="5623"/>
                  <a:pt x="17050" y="5528"/>
                </a:cubicBezTo>
                <a:cubicBezTo>
                  <a:pt x="18574" y="6671"/>
                  <a:pt x="22193" y="8195"/>
                  <a:pt x="24479" y="9814"/>
                </a:cubicBezTo>
                <a:cubicBezTo>
                  <a:pt x="24670" y="8004"/>
                  <a:pt x="23527" y="8671"/>
                  <a:pt x="23241" y="7909"/>
                </a:cubicBezTo>
                <a:cubicBezTo>
                  <a:pt x="23908" y="5909"/>
                  <a:pt x="24194" y="8671"/>
                  <a:pt x="25146" y="7242"/>
                </a:cubicBezTo>
                <a:close/>
                <a:moveTo>
                  <a:pt x="20383" y="6194"/>
                </a:moveTo>
                <a:cubicBezTo>
                  <a:pt x="21146" y="5242"/>
                  <a:pt x="21907" y="6480"/>
                  <a:pt x="22384" y="7147"/>
                </a:cubicBezTo>
                <a:cubicBezTo>
                  <a:pt x="21622" y="7718"/>
                  <a:pt x="20479" y="7814"/>
                  <a:pt x="20383" y="6194"/>
                </a:cubicBezTo>
                <a:close/>
              </a:path>
            </a:pathLst>
          </a:custGeom>
          <a:solidFill>
            <a:srgbClr val="237E85"/>
          </a:solidFill>
          <a:ln w="9525" cap="flat">
            <a:noFill/>
            <a:prstDash val="solid"/>
            <a:miter/>
          </a:ln>
        </p:spPr>
        <p:txBody>
          <a:bodyPr rtlCol="0" anchor="ctr"/>
          <a:lstStyle/>
          <a:p>
            <a:endParaRPr lang="en-US"/>
          </a:p>
        </p:txBody>
      </p:sp>
      <p:sp>
        <p:nvSpPr>
          <p:cNvPr id="1318" name="צורה חופשית: צורה 1291">
            <a:extLst>
              <a:ext uri="{FF2B5EF4-FFF2-40B4-BE49-F238E27FC236}">
                <a16:creationId xmlns:a16="http://schemas.microsoft.com/office/drawing/2014/main" id="{616954D9-A5CC-4306-8ACC-FD04CE3E3417}"/>
              </a:ext>
            </a:extLst>
          </p:cNvPr>
          <p:cNvSpPr/>
          <p:nvPr userDrawn="1"/>
        </p:nvSpPr>
        <p:spPr>
          <a:xfrm>
            <a:off x="4948046" y="450722"/>
            <a:ext cx="1731" cy="1333"/>
          </a:xfrm>
          <a:custGeom>
            <a:avLst/>
            <a:gdLst>
              <a:gd name="connsiteX0" fmla="*/ 1714 w 1731"/>
              <a:gd name="connsiteY0" fmla="*/ 1333 h 1333"/>
              <a:gd name="connsiteX1" fmla="*/ 0 w 1731"/>
              <a:gd name="connsiteY1" fmla="*/ 0 h 1333"/>
              <a:gd name="connsiteX2" fmla="*/ 1714 w 1731"/>
              <a:gd name="connsiteY2" fmla="*/ 1333 h 1333"/>
            </a:gdLst>
            <a:ahLst/>
            <a:cxnLst>
              <a:cxn ang="0">
                <a:pos x="connsiteX0" y="connsiteY0"/>
              </a:cxn>
              <a:cxn ang="0">
                <a:pos x="connsiteX1" y="connsiteY1"/>
              </a:cxn>
              <a:cxn ang="0">
                <a:pos x="connsiteX2" y="connsiteY2"/>
              </a:cxn>
            </a:cxnLst>
            <a:rect l="l" t="t" r="r" b="b"/>
            <a:pathLst>
              <a:path w="1731" h="1333">
                <a:moveTo>
                  <a:pt x="1714" y="1333"/>
                </a:moveTo>
                <a:cubicBezTo>
                  <a:pt x="1905" y="95"/>
                  <a:pt x="477" y="572"/>
                  <a:pt x="0" y="0"/>
                </a:cubicBezTo>
                <a:cubicBezTo>
                  <a:pt x="0" y="1524"/>
                  <a:pt x="858" y="1143"/>
                  <a:pt x="1714" y="1333"/>
                </a:cubicBezTo>
                <a:close/>
              </a:path>
            </a:pathLst>
          </a:custGeom>
          <a:solidFill>
            <a:srgbClr val="237E85"/>
          </a:solidFill>
          <a:ln w="9525" cap="flat">
            <a:noFill/>
            <a:prstDash val="solid"/>
            <a:miter/>
          </a:ln>
        </p:spPr>
        <p:txBody>
          <a:bodyPr rtlCol="0" anchor="ctr"/>
          <a:lstStyle/>
          <a:p>
            <a:endParaRPr lang="en-US"/>
          </a:p>
        </p:txBody>
      </p:sp>
      <p:sp>
        <p:nvSpPr>
          <p:cNvPr id="1319" name="צורה חופשית: צורה 1292">
            <a:extLst>
              <a:ext uri="{FF2B5EF4-FFF2-40B4-BE49-F238E27FC236}">
                <a16:creationId xmlns:a16="http://schemas.microsoft.com/office/drawing/2014/main" id="{C319CFFE-7CE6-4C43-8E22-915136F196B6}"/>
              </a:ext>
            </a:extLst>
          </p:cNvPr>
          <p:cNvSpPr/>
          <p:nvPr userDrawn="1"/>
        </p:nvSpPr>
        <p:spPr>
          <a:xfrm>
            <a:off x="4921057" y="572928"/>
            <a:ext cx="1863" cy="2067"/>
          </a:xfrm>
          <a:custGeom>
            <a:avLst/>
            <a:gdLst>
              <a:gd name="connsiteX0" fmla="*/ 34 w 1863"/>
              <a:gd name="connsiteY0" fmla="*/ 1810 h 2067"/>
              <a:gd name="connsiteX1" fmla="*/ 1653 w 1863"/>
              <a:gd name="connsiteY1" fmla="*/ 857 h 2067"/>
              <a:gd name="connsiteX2" fmla="*/ 1272 w 1863"/>
              <a:gd name="connsiteY2" fmla="*/ 0 h 2067"/>
              <a:gd name="connsiteX3" fmla="*/ 34 w 1863"/>
              <a:gd name="connsiteY3" fmla="*/ 1810 h 2067"/>
            </a:gdLst>
            <a:ahLst/>
            <a:cxnLst>
              <a:cxn ang="0">
                <a:pos x="connsiteX0" y="connsiteY0"/>
              </a:cxn>
              <a:cxn ang="0">
                <a:pos x="connsiteX1" y="connsiteY1"/>
              </a:cxn>
              <a:cxn ang="0">
                <a:pos x="connsiteX2" y="connsiteY2"/>
              </a:cxn>
              <a:cxn ang="0">
                <a:pos x="connsiteX3" y="connsiteY3"/>
              </a:cxn>
            </a:cxnLst>
            <a:rect l="l" t="t" r="r" b="b"/>
            <a:pathLst>
              <a:path w="1863" h="2067">
                <a:moveTo>
                  <a:pt x="34" y="1810"/>
                </a:moveTo>
                <a:cubicBezTo>
                  <a:pt x="-252" y="2762"/>
                  <a:pt x="1367" y="762"/>
                  <a:pt x="1653" y="857"/>
                </a:cubicBezTo>
                <a:cubicBezTo>
                  <a:pt x="2510" y="-857"/>
                  <a:pt x="415" y="1715"/>
                  <a:pt x="1272" y="0"/>
                </a:cubicBezTo>
                <a:cubicBezTo>
                  <a:pt x="700" y="381"/>
                  <a:pt x="510" y="1905"/>
                  <a:pt x="34" y="1810"/>
                </a:cubicBezTo>
                <a:close/>
              </a:path>
            </a:pathLst>
          </a:custGeom>
          <a:solidFill>
            <a:srgbClr val="237E85"/>
          </a:solidFill>
          <a:ln w="9525" cap="flat">
            <a:noFill/>
            <a:prstDash val="solid"/>
            <a:miter/>
          </a:ln>
        </p:spPr>
        <p:txBody>
          <a:bodyPr rtlCol="0" anchor="ctr"/>
          <a:lstStyle/>
          <a:p>
            <a:endParaRPr lang="en-US"/>
          </a:p>
        </p:txBody>
      </p:sp>
      <p:sp>
        <p:nvSpPr>
          <p:cNvPr id="1320" name="צורה חופשית: צורה 1293">
            <a:extLst>
              <a:ext uri="{FF2B5EF4-FFF2-40B4-BE49-F238E27FC236}">
                <a16:creationId xmlns:a16="http://schemas.microsoft.com/office/drawing/2014/main" id="{B5BD96B1-C534-413B-B056-13DF5A01C360}"/>
              </a:ext>
            </a:extLst>
          </p:cNvPr>
          <p:cNvSpPr/>
          <p:nvPr userDrawn="1"/>
        </p:nvSpPr>
        <p:spPr>
          <a:xfrm>
            <a:off x="4578198" y="480607"/>
            <a:ext cx="150868" cy="106918"/>
          </a:xfrm>
          <a:custGeom>
            <a:avLst/>
            <a:gdLst>
              <a:gd name="connsiteX0" fmla="*/ 88 w 150868"/>
              <a:gd name="connsiteY0" fmla="*/ 66128 h 106918"/>
              <a:gd name="connsiteX1" fmla="*/ 2755 w 150868"/>
              <a:gd name="connsiteY1" fmla="*/ 66795 h 106918"/>
              <a:gd name="connsiteX2" fmla="*/ 2755 w 150868"/>
              <a:gd name="connsiteY2" fmla="*/ 67557 h 106918"/>
              <a:gd name="connsiteX3" fmla="*/ 2183 w 150868"/>
              <a:gd name="connsiteY3" fmla="*/ 69271 h 106918"/>
              <a:gd name="connsiteX4" fmla="*/ 2660 w 150868"/>
              <a:gd name="connsiteY4" fmla="*/ 70128 h 106918"/>
              <a:gd name="connsiteX5" fmla="*/ 1612 w 150868"/>
              <a:gd name="connsiteY5" fmla="*/ 71652 h 106918"/>
              <a:gd name="connsiteX6" fmla="*/ 4755 w 150868"/>
              <a:gd name="connsiteY6" fmla="*/ 70986 h 106918"/>
              <a:gd name="connsiteX7" fmla="*/ 4469 w 150868"/>
              <a:gd name="connsiteY7" fmla="*/ 69843 h 106918"/>
              <a:gd name="connsiteX8" fmla="*/ 8375 w 150868"/>
              <a:gd name="connsiteY8" fmla="*/ 75558 h 106918"/>
              <a:gd name="connsiteX9" fmla="*/ 9423 w 150868"/>
              <a:gd name="connsiteY9" fmla="*/ 77272 h 106918"/>
              <a:gd name="connsiteX10" fmla="*/ 13804 w 150868"/>
              <a:gd name="connsiteY10" fmla="*/ 78320 h 106918"/>
              <a:gd name="connsiteX11" fmla="*/ 11804 w 150868"/>
              <a:gd name="connsiteY11" fmla="*/ 79272 h 106918"/>
              <a:gd name="connsiteX12" fmla="*/ 14756 w 150868"/>
              <a:gd name="connsiteY12" fmla="*/ 81082 h 106918"/>
              <a:gd name="connsiteX13" fmla="*/ 15423 w 150868"/>
              <a:gd name="connsiteY13" fmla="*/ 80511 h 106918"/>
              <a:gd name="connsiteX14" fmla="*/ 15042 w 150868"/>
              <a:gd name="connsiteY14" fmla="*/ 80796 h 106918"/>
              <a:gd name="connsiteX15" fmla="*/ 28377 w 150868"/>
              <a:gd name="connsiteY15" fmla="*/ 83749 h 106918"/>
              <a:gd name="connsiteX16" fmla="*/ 28473 w 150868"/>
              <a:gd name="connsiteY16" fmla="*/ 82701 h 106918"/>
              <a:gd name="connsiteX17" fmla="*/ 28949 w 150868"/>
              <a:gd name="connsiteY17" fmla="*/ 83559 h 106918"/>
              <a:gd name="connsiteX18" fmla="*/ 31235 w 150868"/>
              <a:gd name="connsiteY18" fmla="*/ 85178 h 106918"/>
              <a:gd name="connsiteX19" fmla="*/ 31997 w 150868"/>
              <a:gd name="connsiteY19" fmla="*/ 83559 h 106918"/>
              <a:gd name="connsiteX20" fmla="*/ 34187 w 150868"/>
              <a:gd name="connsiteY20" fmla="*/ 84797 h 106918"/>
              <a:gd name="connsiteX21" fmla="*/ 33330 w 150868"/>
              <a:gd name="connsiteY21" fmla="*/ 83844 h 106918"/>
              <a:gd name="connsiteX22" fmla="*/ 35044 w 150868"/>
              <a:gd name="connsiteY22" fmla="*/ 84225 h 106918"/>
              <a:gd name="connsiteX23" fmla="*/ 34473 w 150868"/>
              <a:gd name="connsiteY23" fmla="*/ 84416 h 106918"/>
              <a:gd name="connsiteX24" fmla="*/ 35426 w 150868"/>
              <a:gd name="connsiteY24" fmla="*/ 84987 h 106918"/>
              <a:gd name="connsiteX25" fmla="*/ 35426 w 150868"/>
              <a:gd name="connsiteY25" fmla="*/ 84225 h 106918"/>
              <a:gd name="connsiteX26" fmla="*/ 39521 w 150868"/>
              <a:gd name="connsiteY26" fmla="*/ 85559 h 106918"/>
              <a:gd name="connsiteX27" fmla="*/ 39236 w 150868"/>
              <a:gd name="connsiteY27" fmla="*/ 86607 h 106918"/>
              <a:gd name="connsiteX28" fmla="*/ 40950 w 150868"/>
              <a:gd name="connsiteY28" fmla="*/ 86988 h 106918"/>
              <a:gd name="connsiteX29" fmla="*/ 39807 w 150868"/>
              <a:gd name="connsiteY29" fmla="*/ 85940 h 106918"/>
              <a:gd name="connsiteX30" fmla="*/ 43712 w 150868"/>
              <a:gd name="connsiteY30" fmla="*/ 86892 h 106918"/>
              <a:gd name="connsiteX31" fmla="*/ 41998 w 150868"/>
              <a:gd name="connsiteY31" fmla="*/ 87178 h 106918"/>
              <a:gd name="connsiteX32" fmla="*/ 44951 w 150868"/>
              <a:gd name="connsiteY32" fmla="*/ 88226 h 106918"/>
              <a:gd name="connsiteX33" fmla="*/ 46094 w 150868"/>
              <a:gd name="connsiteY33" fmla="*/ 87750 h 106918"/>
              <a:gd name="connsiteX34" fmla="*/ 45998 w 150868"/>
              <a:gd name="connsiteY34" fmla="*/ 88797 h 106918"/>
              <a:gd name="connsiteX35" fmla="*/ 49427 w 150868"/>
              <a:gd name="connsiteY35" fmla="*/ 90036 h 106918"/>
              <a:gd name="connsiteX36" fmla="*/ 48380 w 150868"/>
              <a:gd name="connsiteY36" fmla="*/ 89083 h 106918"/>
              <a:gd name="connsiteX37" fmla="*/ 51142 w 150868"/>
              <a:gd name="connsiteY37" fmla="*/ 90131 h 106918"/>
              <a:gd name="connsiteX38" fmla="*/ 49523 w 150868"/>
              <a:gd name="connsiteY38" fmla="*/ 90798 h 106918"/>
              <a:gd name="connsiteX39" fmla="*/ 50380 w 150868"/>
              <a:gd name="connsiteY39" fmla="*/ 91750 h 106918"/>
              <a:gd name="connsiteX40" fmla="*/ 50475 w 150868"/>
              <a:gd name="connsiteY40" fmla="*/ 90702 h 106918"/>
              <a:gd name="connsiteX41" fmla="*/ 62953 w 150868"/>
              <a:gd name="connsiteY41" fmla="*/ 95560 h 106918"/>
              <a:gd name="connsiteX42" fmla="*/ 62667 w 150868"/>
              <a:gd name="connsiteY42" fmla="*/ 95179 h 106918"/>
              <a:gd name="connsiteX43" fmla="*/ 77907 w 150868"/>
              <a:gd name="connsiteY43" fmla="*/ 98989 h 106918"/>
              <a:gd name="connsiteX44" fmla="*/ 76859 w 150868"/>
              <a:gd name="connsiteY44" fmla="*/ 99465 h 106918"/>
              <a:gd name="connsiteX45" fmla="*/ 80098 w 150868"/>
              <a:gd name="connsiteY45" fmla="*/ 99942 h 106918"/>
              <a:gd name="connsiteX46" fmla="*/ 80003 w 150868"/>
              <a:gd name="connsiteY46" fmla="*/ 100989 h 106918"/>
              <a:gd name="connsiteX47" fmla="*/ 82384 w 150868"/>
              <a:gd name="connsiteY47" fmla="*/ 101561 h 106918"/>
              <a:gd name="connsiteX48" fmla="*/ 81717 w 150868"/>
              <a:gd name="connsiteY48" fmla="*/ 100704 h 106918"/>
              <a:gd name="connsiteX49" fmla="*/ 91718 w 150868"/>
              <a:gd name="connsiteY49" fmla="*/ 102990 h 106918"/>
              <a:gd name="connsiteX50" fmla="*/ 100958 w 150868"/>
              <a:gd name="connsiteY50" fmla="*/ 104704 h 106918"/>
              <a:gd name="connsiteX51" fmla="*/ 100577 w 150868"/>
              <a:gd name="connsiteY51" fmla="*/ 104990 h 106918"/>
              <a:gd name="connsiteX52" fmla="*/ 112959 w 150868"/>
              <a:gd name="connsiteY52" fmla="*/ 104799 h 106918"/>
              <a:gd name="connsiteX53" fmla="*/ 113340 w 150868"/>
              <a:gd name="connsiteY53" fmla="*/ 106038 h 106918"/>
              <a:gd name="connsiteX54" fmla="*/ 112959 w 150868"/>
              <a:gd name="connsiteY54" fmla="*/ 106704 h 106918"/>
              <a:gd name="connsiteX55" fmla="*/ 114007 w 150868"/>
              <a:gd name="connsiteY55" fmla="*/ 106323 h 106918"/>
              <a:gd name="connsiteX56" fmla="*/ 113340 w 150868"/>
              <a:gd name="connsiteY56" fmla="*/ 104609 h 106918"/>
              <a:gd name="connsiteX57" fmla="*/ 118484 w 150868"/>
              <a:gd name="connsiteY57" fmla="*/ 104990 h 106918"/>
              <a:gd name="connsiteX58" fmla="*/ 119912 w 150868"/>
              <a:gd name="connsiteY58" fmla="*/ 104418 h 106918"/>
              <a:gd name="connsiteX59" fmla="*/ 119436 w 150868"/>
              <a:gd name="connsiteY59" fmla="*/ 103085 h 106918"/>
              <a:gd name="connsiteX60" fmla="*/ 121341 w 150868"/>
              <a:gd name="connsiteY60" fmla="*/ 103942 h 106918"/>
              <a:gd name="connsiteX61" fmla="*/ 121532 w 150868"/>
              <a:gd name="connsiteY61" fmla="*/ 103656 h 106918"/>
              <a:gd name="connsiteX62" fmla="*/ 121817 w 150868"/>
              <a:gd name="connsiteY62" fmla="*/ 103466 h 106918"/>
              <a:gd name="connsiteX63" fmla="*/ 121532 w 150868"/>
              <a:gd name="connsiteY63" fmla="*/ 102990 h 106918"/>
              <a:gd name="connsiteX64" fmla="*/ 122103 w 150868"/>
              <a:gd name="connsiteY64" fmla="*/ 102894 h 106918"/>
              <a:gd name="connsiteX65" fmla="*/ 123341 w 150868"/>
              <a:gd name="connsiteY65" fmla="*/ 101942 h 106918"/>
              <a:gd name="connsiteX66" fmla="*/ 124103 w 150868"/>
              <a:gd name="connsiteY66" fmla="*/ 99561 h 106918"/>
              <a:gd name="connsiteX67" fmla="*/ 124484 w 150868"/>
              <a:gd name="connsiteY67" fmla="*/ 96989 h 106918"/>
              <a:gd name="connsiteX68" fmla="*/ 126675 w 150868"/>
              <a:gd name="connsiteY68" fmla="*/ 93369 h 106918"/>
              <a:gd name="connsiteX69" fmla="*/ 127913 w 150868"/>
              <a:gd name="connsiteY69" fmla="*/ 94417 h 106918"/>
              <a:gd name="connsiteX70" fmla="*/ 127818 w 150868"/>
              <a:gd name="connsiteY70" fmla="*/ 93179 h 106918"/>
              <a:gd name="connsiteX71" fmla="*/ 130009 w 150868"/>
              <a:gd name="connsiteY71" fmla="*/ 89940 h 106918"/>
              <a:gd name="connsiteX72" fmla="*/ 130580 w 150868"/>
              <a:gd name="connsiteY72" fmla="*/ 89464 h 106918"/>
              <a:gd name="connsiteX73" fmla="*/ 130390 w 150868"/>
              <a:gd name="connsiteY73" fmla="*/ 90607 h 106918"/>
              <a:gd name="connsiteX74" fmla="*/ 130390 w 150868"/>
              <a:gd name="connsiteY74" fmla="*/ 88226 h 106918"/>
              <a:gd name="connsiteX75" fmla="*/ 132104 w 150868"/>
              <a:gd name="connsiteY75" fmla="*/ 87559 h 106918"/>
              <a:gd name="connsiteX76" fmla="*/ 131533 w 150868"/>
              <a:gd name="connsiteY76" fmla="*/ 86892 h 106918"/>
              <a:gd name="connsiteX77" fmla="*/ 132866 w 150868"/>
              <a:gd name="connsiteY77" fmla="*/ 86797 h 106918"/>
              <a:gd name="connsiteX78" fmla="*/ 132200 w 150868"/>
              <a:gd name="connsiteY78" fmla="*/ 86035 h 106918"/>
              <a:gd name="connsiteX79" fmla="*/ 132961 w 150868"/>
              <a:gd name="connsiteY79" fmla="*/ 84511 h 106918"/>
              <a:gd name="connsiteX80" fmla="*/ 133057 w 150868"/>
              <a:gd name="connsiteY80" fmla="*/ 83368 h 106918"/>
              <a:gd name="connsiteX81" fmla="*/ 133914 w 150868"/>
              <a:gd name="connsiteY81" fmla="*/ 82606 h 106918"/>
              <a:gd name="connsiteX82" fmla="*/ 133533 w 150868"/>
              <a:gd name="connsiteY82" fmla="*/ 82035 h 106918"/>
              <a:gd name="connsiteX83" fmla="*/ 135724 w 150868"/>
              <a:gd name="connsiteY83" fmla="*/ 80796 h 106918"/>
              <a:gd name="connsiteX84" fmla="*/ 134771 w 150868"/>
              <a:gd name="connsiteY84" fmla="*/ 79939 h 106918"/>
              <a:gd name="connsiteX85" fmla="*/ 135248 w 150868"/>
              <a:gd name="connsiteY85" fmla="*/ 77844 h 106918"/>
              <a:gd name="connsiteX86" fmla="*/ 135819 w 150868"/>
              <a:gd name="connsiteY86" fmla="*/ 77748 h 106918"/>
              <a:gd name="connsiteX87" fmla="*/ 136010 w 150868"/>
              <a:gd name="connsiteY87" fmla="*/ 76224 h 106918"/>
              <a:gd name="connsiteX88" fmla="*/ 136676 w 150868"/>
              <a:gd name="connsiteY88" fmla="*/ 75367 h 106918"/>
              <a:gd name="connsiteX89" fmla="*/ 138677 w 150868"/>
              <a:gd name="connsiteY89" fmla="*/ 75177 h 106918"/>
              <a:gd name="connsiteX90" fmla="*/ 136581 w 150868"/>
              <a:gd name="connsiteY90" fmla="*/ 74510 h 106918"/>
              <a:gd name="connsiteX91" fmla="*/ 137534 w 150868"/>
              <a:gd name="connsiteY91" fmla="*/ 71081 h 106918"/>
              <a:gd name="connsiteX92" fmla="*/ 139153 w 150868"/>
              <a:gd name="connsiteY92" fmla="*/ 72224 h 106918"/>
              <a:gd name="connsiteX93" fmla="*/ 138391 w 150868"/>
              <a:gd name="connsiteY93" fmla="*/ 73748 h 106918"/>
              <a:gd name="connsiteX94" fmla="*/ 139343 w 150868"/>
              <a:gd name="connsiteY94" fmla="*/ 71843 h 106918"/>
              <a:gd name="connsiteX95" fmla="*/ 140486 w 150868"/>
              <a:gd name="connsiteY95" fmla="*/ 71652 h 106918"/>
              <a:gd name="connsiteX96" fmla="*/ 142582 w 150868"/>
              <a:gd name="connsiteY96" fmla="*/ 64413 h 106918"/>
              <a:gd name="connsiteX97" fmla="*/ 144106 w 150868"/>
              <a:gd name="connsiteY97" fmla="*/ 64794 h 106918"/>
              <a:gd name="connsiteX98" fmla="*/ 142868 w 150868"/>
              <a:gd name="connsiteY98" fmla="*/ 63747 h 106918"/>
              <a:gd name="connsiteX99" fmla="*/ 145820 w 150868"/>
              <a:gd name="connsiteY99" fmla="*/ 62508 h 106918"/>
              <a:gd name="connsiteX100" fmla="*/ 145249 w 150868"/>
              <a:gd name="connsiteY100" fmla="*/ 61365 h 106918"/>
              <a:gd name="connsiteX101" fmla="*/ 148487 w 150868"/>
              <a:gd name="connsiteY101" fmla="*/ 61080 h 106918"/>
              <a:gd name="connsiteX102" fmla="*/ 146392 w 150868"/>
              <a:gd name="connsiteY102" fmla="*/ 56793 h 106918"/>
              <a:gd name="connsiteX103" fmla="*/ 146201 w 150868"/>
              <a:gd name="connsiteY103" fmla="*/ 56698 h 106918"/>
              <a:gd name="connsiteX104" fmla="*/ 146201 w 150868"/>
              <a:gd name="connsiteY104" fmla="*/ 53174 h 106918"/>
              <a:gd name="connsiteX105" fmla="*/ 147440 w 150868"/>
              <a:gd name="connsiteY105" fmla="*/ 44411 h 106918"/>
              <a:gd name="connsiteX106" fmla="*/ 150869 w 150868"/>
              <a:gd name="connsiteY106" fmla="*/ 43268 h 106918"/>
              <a:gd name="connsiteX107" fmla="*/ 144106 w 150868"/>
              <a:gd name="connsiteY107" fmla="*/ 37648 h 106918"/>
              <a:gd name="connsiteX108" fmla="*/ 132771 w 150868"/>
              <a:gd name="connsiteY108" fmla="*/ 32600 h 106918"/>
              <a:gd name="connsiteX109" fmla="*/ 132961 w 150868"/>
              <a:gd name="connsiteY109" fmla="*/ 32314 h 106918"/>
              <a:gd name="connsiteX110" fmla="*/ 113054 w 150868"/>
              <a:gd name="connsiteY110" fmla="*/ 28504 h 106918"/>
              <a:gd name="connsiteX111" fmla="*/ 113816 w 150868"/>
              <a:gd name="connsiteY111" fmla="*/ 29076 h 106918"/>
              <a:gd name="connsiteX112" fmla="*/ 112102 w 150868"/>
              <a:gd name="connsiteY112" fmla="*/ 28695 h 106918"/>
              <a:gd name="connsiteX113" fmla="*/ 105149 w 150868"/>
              <a:gd name="connsiteY113" fmla="*/ 26599 h 106918"/>
              <a:gd name="connsiteX114" fmla="*/ 105815 w 150868"/>
              <a:gd name="connsiteY114" fmla="*/ 26028 h 106918"/>
              <a:gd name="connsiteX115" fmla="*/ 84098 w 150868"/>
              <a:gd name="connsiteY115" fmla="*/ 18122 h 106918"/>
              <a:gd name="connsiteX116" fmla="*/ 83908 w 150868"/>
              <a:gd name="connsiteY116" fmla="*/ 18789 h 106918"/>
              <a:gd name="connsiteX117" fmla="*/ 79907 w 150868"/>
              <a:gd name="connsiteY117" fmla="*/ 17074 h 106918"/>
              <a:gd name="connsiteX118" fmla="*/ 89147 w 150868"/>
              <a:gd name="connsiteY118" fmla="*/ 21551 h 106918"/>
              <a:gd name="connsiteX119" fmla="*/ 81050 w 150868"/>
              <a:gd name="connsiteY119" fmla="*/ 20313 h 106918"/>
              <a:gd name="connsiteX120" fmla="*/ 86384 w 150868"/>
              <a:gd name="connsiteY120" fmla="*/ 22408 h 106918"/>
              <a:gd name="connsiteX121" fmla="*/ 77526 w 150868"/>
              <a:gd name="connsiteY121" fmla="*/ 20598 h 106918"/>
              <a:gd name="connsiteX122" fmla="*/ 80479 w 150868"/>
              <a:gd name="connsiteY122" fmla="*/ 20979 h 106918"/>
              <a:gd name="connsiteX123" fmla="*/ 78002 w 150868"/>
              <a:gd name="connsiteY123" fmla="*/ 19265 h 106918"/>
              <a:gd name="connsiteX124" fmla="*/ 55428 w 150868"/>
              <a:gd name="connsiteY124" fmla="*/ 12597 h 106918"/>
              <a:gd name="connsiteX125" fmla="*/ 54094 w 150868"/>
              <a:gd name="connsiteY125" fmla="*/ 11550 h 106918"/>
              <a:gd name="connsiteX126" fmla="*/ 34854 w 150868"/>
              <a:gd name="connsiteY126" fmla="*/ 7168 h 106918"/>
              <a:gd name="connsiteX127" fmla="*/ 35235 w 150868"/>
              <a:gd name="connsiteY127" fmla="*/ 6882 h 106918"/>
              <a:gd name="connsiteX128" fmla="*/ 30092 w 150868"/>
              <a:gd name="connsiteY128" fmla="*/ 4501 h 106918"/>
              <a:gd name="connsiteX129" fmla="*/ 31806 w 150868"/>
              <a:gd name="connsiteY129" fmla="*/ 4215 h 106918"/>
              <a:gd name="connsiteX130" fmla="*/ 29139 w 150868"/>
              <a:gd name="connsiteY130" fmla="*/ 3549 h 106918"/>
              <a:gd name="connsiteX131" fmla="*/ 29901 w 150868"/>
              <a:gd name="connsiteY131" fmla="*/ 3358 h 106918"/>
              <a:gd name="connsiteX132" fmla="*/ 28186 w 150868"/>
              <a:gd name="connsiteY132" fmla="*/ 1072 h 106918"/>
              <a:gd name="connsiteX133" fmla="*/ 28663 w 150868"/>
              <a:gd name="connsiteY133" fmla="*/ 501 h 106918"/>
              <a:gd name="connsiteX134" fmla="*/ 27615 w 150868"/>
              <a:gd name="connsiteY134" fmla="*/ 215 h 106918"/>
              <a:gd name="connsiteX135" fmla="*/ 29139 w 150868"/>
              <a:gd name="connsiteY135" fmla="*/ 2787 h 106918"/>
              <a:gd name="connsiteX136" fmla="*/ 25901 w 150868"/>
              <a:gd name="connsiteY136" fmla="*/ 3834 h 106918"/>
              <a:gd name="connsiteX137" fmla="*/ 30854 w 150868"/>
              <a:gd name="connsiteY137" fmla="*/ 6120 h 106918"/>
              <a:gd name="connsiteX138" fmla="*/ 30377 w 150868"/>
              <a:gd name="connsiteY138" fmla="*/ 6692 h 106918"/>
              <a:gd name="connsiteX139" fmla="*/ 31140 w 150868"/>
              <a:gd name="connsiteY139" fmla="*/ 6501 h 106918"/>
              <a:gd name="connsiteX140" fmla="*/ 31044 w 150868"/>
              <a:gd name="connsiteY140" fmla="*/ 8311 h 106918"/>
              <a:gd name="connsiteX141" fmla="*/ 22948 w 150868"/>
              <a:gd name="connsiteY141" fmla="*/ 4882 h 106918"/>
              <a:gd name="connsiteX142" fmla="*/ 24662 w 150868"/>
              <a:gd name="connsiteY142" fmla="*/ 6025 h 106918"/>
              <a:gd name="connsiteX143" fmla="*/ 24091 w 150868"/>
              <a:gd name="connsiteY143" fmla="*/ 6216 h 106918"/>
              <a:gd name="connsiteX144" fmla="*/ 28091 w 150868"/>
              <a:gd name="connsiteY144" fmla="*/ 7930 h 106918"/>
              <a:gd name="connsiteX145" fmla="*/ 22376 w 150868"/>
              <a:gd name="connsiteY145" fmla="*/ 6501 h 106918"/>
              <a:gd name="connsiteX146" fmla="*/ 22948 w 150868"/>
              <a:gd name="connsiteY146" fmla="*/ 6311 h 106918"/>
              <a:gd name="connsiteX147" fmla="*/ 20281 w 150868"/>
              <a:gd name="connsiteY147" fmla="*/ 6406 h 106918"/>
              <a:gd name="connsiteX148" fmla="*/ 21805 w 150868"/>
              <a:gd name="connsiteY148" fmla="*/ 6787 h 106918"/>
              <a:gd name="connsiteX149" fmla="*/ 20471 w 150868"/>
              <a:gd name="connsiteY149" fmla="*/ 7168 h 106918"/>
              <a:gd name="connsiteX150" fmla="*/ 17328 w 150868"/>
              <a:gd name="connsiteY150" fmla="*/ 8216 h 106918"/>
              <a:gd name="connsiteX151" fmla="*/ 18281 w 150868"/>
              <a:gd name="connsiteY151" fmla="*/ 7359 h 106918"/>
              <a:gd name="connsiteX152" fmla="*/ 19709 w 150868"/>
              <a:gd name="connsiteY152" fmla="*/ 8121 h 106918"/>
              <a:gd name="connsiteX153" fmla="*/ 19328 w 150868"/>
              <a:gd name="connsiteY153" fmla="*/ 7359 h 106918"/>
              <a:gd name="connsiteX154" fmla="*/ 19709 w 150868"/>
              <a:gd name="connsiteY154" fmla="*/ 7073 h 106918"/>
              <a:gd name="connsiteX155" fmla="*/ 16661 w 150868"/>
              <a:gd name="connsiteY155" fmla="*/ 7073 h 106918"/>
              <a:gd name="connsiteX156" fmla="*/ 16757 w 150868"/>
              <a:gd name="connsiteY156" fmla="*/ 8883 h 106918"/>
              <a:gd name="connsiteX157" fmla="*/ 12566 w 150868"/>
              <a:gd name="connsiteY157" fmla="*/ 15074 h 106918"/>
              <a:gd name="connsiteX158" fmla="*/ 15994 w 150868"/>
              <a:gd name="connsiteY158" fmla="*/ 11931 h 106918"/>
              <a:gd name="connsiteX159" fmla="*/ 13423 w 150868"/>
              <a:gd name="connsiteY159" fmla="*/ 15645 h 106918"/>
              <a:gd name="connsiteX160" fmla="*/ 13613 w 150868"/>
              <a:gd name="connsiteY160" fmla="*/ 16407 h 106918"/>
              <a:gd name="connsiteX161" fmla="*/ 14566 w 150868"/>
              <a:gd name="connsiteY161" fmla="*/ 16312 h 106918"/>
              <a:gd name="connsiteX162" fmla="*/ 15614 w 150868"/>
              <a:gd name="connsiteY162" fmla="*/ 15074 h 106918"/>
              <a:gd name="connsiteX163" fmla="*/ 13804 w 150868"/>
              <a:gd name="connsiteY163" fmla="*/ 17169 h 106918"/>
              <a:gd name="connsiteX164" fmla="*/ 13518 w 150868"/>
              <a:gd name="connsiteY164" fmla="*/ 19646 h 106918"/>
              <a:gd name="connsiteX165" fmla="*/ 15328 w 150868"/>
              <a:gd name="connsiteY165" fmla="*/ 17169 h 106918"/>
              <a:gd name="connsiteX166" fmla="*/ 14280 w 150868"/>
              <a:gd name="connsiteY166" fmla="*/ 19836 h 106918"/>
              <a:gd name="connsiteX167" fmla="*/ 13423 w 150868"/>
              <a:gd name="connsiteY167" fmla="*/ 19646 h 106918"/>
              <a:gd name="connsiteX168" fmla="*/ 11518 w 150868"/>
              <a:gd name="connsiteY168" fmla="*/ 23170 h 106918"/>
              <a:gd name="connsiteX169" fmla="*/ 10851 w 150868"/>
              <a:gd name="connsiteY169" fmla="*/ 25170 h 106918"/>
              <a:gd name="connsiteX170" fmla="*/ 11232 w 150868"/>
              <a:gd name="connsiteY170" fmla="*/ 26409 h 106918"/>
              <a:gd name="connsiteX171" fmla="*/ 9041 w 150868"/>
              <a:gd name="connsiteY171" fmla="*/ 30219 h 106918"/>
              <a:gd name="connsiteX172" fmla="*/ 9518 w 150868"/>
              <a:gd name="connsiteY172" fmla="*/ 31076 h 106918"/>
              <a:gd name="connsiteX173" fmla="*/ 8279 w 150868"/>
              <a:gd name="connsiteY173" fmla="*/ 34029 h 106918"/>
              <a:gd name="connsiteX174" fmla="*/ 9327 w 150868"/>
              <a:gd name="connsiteY174" fmla="*/ 34981 h 106918"/>
              <a:gd name="connsiteX175" fmla="*/ 7898 w 150868"/>
              <a:gd name="connsiteY175" fmla="*/ 36410 h 106918"/>
              <a:gd name="connsiteX176" fmla="*/ 6851 w 150868"/>
              <a:gd name="connsiteY176" fmla="*/ 39077 h 106918"/>
              <a:gd name="connsiteX177" fmla="*/ 5517 w 150868"/>
              <a:gd name="connsiteY177" fmla="*/ 38791 h 106918"/>
              <a:gd name="connsiteX178" fmla="*/ 6374 w 150868"/>
              <a:gd name="connsiteY178" fmla="*/ 39744 h 106918"/>
              <a:gd name="connsiteX179" fmla="*/ 5041 w 150868"/>
              <a:gd name="connsiteY179" fmla="*/ 40887 h 106918"/>
              <a:gd name="connsiteX180" fmla="*/ 5517 w 150868"/>
              <a:gd name="connsiteY180" fmla="*/ 42506 h 106918"/>
              <a:gd name="connsiteX181" fmla="*/ 1040 w 150868"/>
              <a:gd name="connsiteY181" fmla="*/ 50507 h 106918"/>
              <a:gd name="connsiteX182" fmla="*/ 183 w 150868"/>
              <a:gd name="connsiteY182" fmla="*/ 52507 h 106918"/>
              <a:gd name="connsiteX183" fmla="*/ 1326 w 150868"/>
              <a:gd name="connsiteY183" fmla="*/ 52793 h 106918"/>
              <a:gd name="connsiteX184" fmla="*/ 278 w 150868"/>
              <a:gd name="connsiteY184" fmla="*/ 54031 h 106918"/>
              <a:gd name="connsiteX185" fmla="*/ 1231 w 150868"/>
              <a:gd name="connsiteY185" fmla="*/ 53936 h 106918"/>
              <a:gd name="connsiteX186" fmla="*/ 1421 w 150868"/>
              <a:gd name="connsiteY186" fmla="*/ 56127 h 106918"/>
              <a:gd name="connsiteX187" fmla="*/ 3517 w 150868"/>
              <a:gd name="connsiteY187" fmla="*/ 59175 h 106918"/>
              <a:gd name="connsiteX188" fmla="*/ 2469 w 150868"/>
              <a:gd name="connsiteY188" fmla="*/ 60032 h 106918"/>
              <a:gd name="connsiteX189" fmla="*/ 2660 w 150868"/>
              <a:gd name="connsiteY189" fmla="*/ 59365 h 106918"/>
              <a:gd name="connsiteX190" fmla="*/ 1421 w 150868"/>
              <a:gd name="connsiteY190" fmla="*/ 61556 h 106918"/>
              <a:gd name="connsiteX191" fmla="*/ 88 w 150868"/>
              <a:gd name="connsiteY191" fmla="*/ 61937 h 106918"/>
              <a:gd name="connsiteX192" fmla="*/ 1136 w 150868"/>
              <a:gd name="connsiteY192" fmla="*/ 62223 h 106918"/>
              <a:gd name="connsiteX193" fmla="*/ 1231 w 150868"/>
              <a:gd name="connsiteY193" fmla="*/ 64032 h 106918"/>
              <a:gd name="connsiteX194" fmla="*/ 564 w 150868"/>
              <a:gd name="connsiteY194" fmla="*/ 66033 h 106918"/>
              <a:gd name="connsiteX195" fmla="*/ 88 w 150868"/>
              <a:gd name="connsiteY195" fmla="*/ 66128 h 106918"/>
              <a:gd name="connsiteX196" fmla="*/ 128485 w 150868"/>
              <a:gd name="connsiteY196" fmla="*/ 33457 h 106918"/>
              <a:gd name="connsiteX197" fmla="*/ 123056 w 150868"/>
              <a:gd name="connsiteY197" fmla="*/ 31647 h 106918"/>
              <a:gd name="connsiteX198" fmla="*/ 128485 w 150868"/>
              <a:gd name="connsiteY198" fmla="*/ 33457 h 106918"/>
              <a:gd name="connsiteX199" fmla="*/ 102101 w 150868"/>
              <a:gd name="connsiteY199" fmla="*/ 26028 h 106918"/>
              <a:gd name="connsiteX200" fmla="*/ 99624 w 150868"/>
              <a:gd name="connsiteY200" fmla="*/ 25075 h 106918"/>
              <a:gd name="connsiteX201" fmla="*/ 102101 w 150868"/>
              <a:gd name="connsiteY201" fmla="*/ 26028 h 106918"/>
              <a:gd name="connsiteX202" fmla="*/ 97338 w 150868"/>
              <a:gd name="connsiteY202" fmla="*/ 24885 h 106918"/>
              <a:gd name="connsiteX203" fmla="*/ 95624 w 150868"/>
              <a:gd name="connsiteY203" fmla="*/ 23742 h 106918"/>
              <a:gd name="connsiteX204" fmla="*/ 97338 w 150868"/>
              <a:gd name="connsiteY204" fmla="*/ 24885 h 106918"/>
              <a:gd name="connsiteX205" fmla="*/ 62000 w 150868"/>
              <a:gd name="connsiteY205" fmla="*/ 15741 h 106918"/>
              <a:gd name="connsiteX206" fmla="*/ 59810 w 150868"/>
              <a:gd name="connsiteY206" fmla="*/ 14502 h 106918"/>
              <a:gd name="connsiteX207" fmla="*/ 62000 w 150868"/>
              <a:gd name="connsiteY207" fmla="*/ 15741 h 106918"/>
              <a:gd name="connsiteX208" fmla="*/ 57524 w 150868"/>
              <a:gd name="connsiteY208" fmla="*/ 13931 h 106918"/>
              <a:gd name="connsiteX209" fmla="*/ 55047 w 150868"/>
              <a:gd name="connsiteY209" fmla="*/ 12978 h 106918"/>
              <a:gd name="connsiteX210" fmla="*/ 57524 w 150868"/>
              <a:gd name="connsiteY210" fmla="*/ 13931 h 106918"/>
              <a:gd name="connsiteX211" fmla="*/ 56857 w 150868"/>
              <a:gd name="connsiteY211" fmla="*/ 91369 h 106918"/>
              <a:gd name="connsiteX212" fmla="*/ 55047 w 150868"/>
              <a:gd name="connsiteY212" fmla="*/ 90226 h 106918"/>
              <a:gd name="connsiteX213" fmla="*/ 56857 w 150868"/>
              <a:gd name="connsiteY213" fmla="*/ 91369 h 106918"/>
              <a:gd name="connsiteX214" fmla="*/ 52094 w 150868"/>
              <a:gd name="connsiteY214" fmla="*/ 90512 h 106918"/>
              <a:gd name="connsiteX215" fmla="*/ 58667 w 150868"/>
              <a:gd name="connsiteY215" fmla="*/ 92131 h 106918"/>
              <a:gd name="connsiteX216" fmla="*/ 57905 w 150868"/>
              <a:gd name="connsiteY216" fmla="*/ 91560 h 106918"/>
              <a:gd name="connsiteX217" fmla="*/ 62572 w 150868"/>
              <a:gd name="connsiteY217" fmla="*/ 94131 h 106918"/>
              <a:gd name="connsiteX218" fmla="*/ 53999 w 150868"/>
              <a:gd name="connsiteY218" fmla="*/ 91274 h 106918"/>
              <a:gd name="connsiteX219" fmla="*/ 52666 w 150868"/>
              <a:gd name="connsiteY219" fmla="*/ 90988 h 106918"/>
              <a:gd name="connsiteX220" fmla="*/ 52094 w 150868"/>
              <a:gd name="connsiteY220" fmla="*/ 90512 h 106918"/>
              <a:gd name="connsiteX221" fmla="*/ 51237 w 150868"/>
              <a:gd name="connsiteY221" fmla="*/ 88893 h 106918"/>
              <a:gd name="connsiteX222" fmla="*/ 49427 w 150868"/>
              <a:gd name="connsiteY222" fmla="*/ 88416 h 106918"/>
              <a:gd name="connsiteX223" fmla="*/ 51237 w 150868"/>
              <a:gd name="connsiteY223" fmla="*/ 88893 h 106918"/>
              <a:gd name="connsiteX224" fmla="*/ 37998 w 150868"/>
              <a:gd name="connsiteY224" fmla="*/ 9835 h 106918"/>
              <a:gd name="connsiteX225" fmla="*/ 39807 w 150868"/>
              <a:gd name="connsiteY225" fmla="*/ 10311 h 106918"/>
              <a:gd name="connsiteX226" fmla="*/ 36664 w 150868"/>
              <a:gd name="connsiteY226" fmla="*/ 10216 h 106918"/>
              <a:gd name="connsiteX227" fmla="*/ 35711 w 150868"/>
              <a:gd name="connsiteY227" fmla="*/ 9645 h 106918"/>
              <a:gd name="connsiteX228" fmla="*/ 36569 w 150868"/>
              <a:gd name="connsiteY228" fmla="*/ 9168 h 106918"/>
              <a:gd name="connsiteX229" fmla="*/ 34664 w 150868"/>
              <a:gd name="connsiteY229" fmla="*/ 7644 h 106918"/>
              <a:gd name="connsiteX230" fmla="*/ 37998 w 150868"/>
              <a:gd name="connsiteY230" fmla="*/ 9835 h 106918"/>
              <a:gd name="connsiteX231" fmla="*/ 15709 w 150868"/>
              <a:gd name="connsiteY231" fmla="*/ 11550 h 106918"/>
              <a:gd name="connsiteX232" fmla="*/ 19043 w 150868"/>
              <a:gd name="connsiteY232" fmla="*/ 9454 h 106918"/>
              <a:gd name="connsiteX233" fmla="*/ 15709 w 150868"/>
              <a:gd name="connsiteY233" fmla="*/ 11550 h 106918"/>
              <a:gd name="connsiteX234" fmla="*/ 17042 w 150868"/>
              <a:gd name="connsiteY234" fmla="*/ 12597 h 106918"/>
              <a:gd name="connsiteX235" fmla="*/ 16757 w 150868"/>
              <a:gd name="connsiteY235" fmla="*/ 12883 h 106918"/>
              <a:gd name="connsiteX236" fmla="*/ 17042 w 150868"/>
              <a:gd name="connsiteY236" fmla="*/ 13264 h 106918"/>
              <a:gd name="connsiteX237" fmla="*/ 15994 w 150868"/>
              <a:gd name="connsiteY237" fmla="*/ 13359 h 106918"/>
              <a:gd name="connsiteX238" fmla="*/ 17042 w 150868"/>
              <a:gd name="connsiteY238" fmla="*/ 12597 h 106918"/>
              <a:gd name="connsiteX239" fmla="*/ 3041 w 150868"/>
              <a:gd name="connsiteY239" fmla="*/ 54888 h 106918"/>
              <a:gd name="connsiteX240" fmla="*/ 2565 w 150868"/>
              <a:gd name="connsiteY240" fmla="*/ 55460 h 106918"/>
              <a:gd name="connsiteX241" fmla="*/ 3041 w 150868"/>
              <a:gd name="connsiteY241" fmla="*/ 53364 h 106918"/>
              <a:gd name="connsiteX242" fmla="*/ 3041 w 150868"/>
              <a:gd name="connsiteY242" fmla="*/ 54888 h 106918"/>
              <a:gd name="connsiteX243" fmla="*/ 3898 w 150868"/>
              <a:gd name="connsiteY243" fmla="*/ 52888 h 106918"/>
              <a:gd name="connsiteX244" fmla="*/ 3422 w 150868"/>
              <a:gd name="connsiteY244" fmla="*/ 51269 h 106918"/>
              <a:gd name="connsiteX245" fmla="*/ 3898 w 150868"/>
              <a:gd name="connsiteY245" fmla="*/ 52888 h 106918"/>
              <a:gd name="connsiteX246" fmla="*/ 3993 w 150868"/>
              <a:gd name="connsiteY246" fmla="*/ 51078 h 106918"/>
              <a:gd name="connsiteX247" fmla="*/ 5136 w 150868"/>
              <a:gd name="connsiteY247" fmla="*/ 50602 h 106918"/>
              <a:gd name="connsiteX248" fmla="*/ 4755 w 150868"/>
              <a:gd name="connsiteY248" fmla="*/ 51269 h 106918"/>
              <a:gd name="connsiteX249" fmla="*/ 3993 w 150868"/>
              <a:gd name="connsiteY249" fmla="*/ 51078 h 10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50868" h="106918">
                <a:moveTo>
                  <a:pt x="88" y="66128"/>
                </a:moveTo>
                <a:cubicBezTo>
                  <a:pt x="1040" y="67176"/>
                  <a:pt x="1898" y="65937"/>
                  <a:pt x="2755" y="66795"/>
                </a:cubicBezTo>
                <a:cubicBezTo>
                  <a:pt x="2279" y="67652"/>
                  <a:pt x="1993" y="67747"/>
                  <a:pt x="2755" y="67557"/>
                </a:cubicBezTo>
                <a:cubicBezTo>
                  <a:pt x="2755" y="67842"/>
                  <a:pt x="2660" y="69176"/>
                  <a:pt x="2183" y="69271"/>
                </a:cubicBezTo>
                <a:cubicBezTo>
                  <a:pt x="2183" y="69747"/>
                  <a:pt x="2374" y="70033"/>
                  <a:pt x="2660" y="70128"/>
                </a:cubicBezTo>
                <a:cubicBezTo>
                  <a:pt x="2279" y="70795"/>
                  <a:pt x="1802" y="70509"/>
                  <a:pt x="1612" y="71652"/>
                </a:cubicBezTo>
                <a:cubicBezTo>
                  <a:pt x="2945" y="72510"/>
                  <a:pt x="3517" y="70033"/>
                  <a:pt x="4755" y="70986"/>
                </a:cubicBezTo>
                <a:cubicBezTo>
                  <a:pt x="5041" y="70224"/>
                  <a:pt x="4374" y="70509"/>
                  <a:pt x="4469" y="69843"/>
                </a:cubicBezTo>
                <a:cubicBezTo>
                  <a:pt x="6279" y="71176"/>
                  <a:pt x="6374" y="74510"/>
                  <a:pt x="8375" y="75558"/>
                </a:cubicBezTo>
                <a:cubicBezTo>
                  <a:pt x="8565" y="73843"/>
                  <a:pt x="10089" y="75558"/>
                  <a:pt x="9423" y="77272"/>
                </a:cubicBezTo>
                <a:cubicBezTo>
                  <a:pt x="11994" y="77272"/>
                  <a:pt x="11327" y="76605"/>
                  <a:pt x="13804" y="78320"/>
                </a:cubicBezTo>
                <a:cubicBezTo>
                  <a:pt x="13232" y="79177"/>
                  <a:pt x="12566" y="79558"/>
                  <a:pt x="11804" y="79272"/>
                </a:cubicBezTo>
                <a:cubicBezTo>
                  <a:pt x="11708" y="81558"/>
                  <a:pt x="13518" y="80796"/>
                  <a:pt x="14756" y="81082"/>
                </a:cubicBezTo>
                <a:cubicBezTo>
                  <a:pt x="14375" y="80225"/>
                  <a:pt x="14852" y="80320"/>
                  <a:pt x="15423" y="80511"/>
                </a:cubicBezTo>
                <a:cubicBezTo>
                  <a:pt x="15328" y="80796"/>
                  <a:pt x="15137" y="80701"/>
                  <a:pt x="15042" y="80796"/>
                </a:cubicBezTo>
                <a:cubicBezTo>
                  <a:pt x="18852" y="82701"/>
                  <a:pt x="23805" y="82416"/>
                  <a:pt x="28377" y="83749"/>
                </a:cubicBezTo>
                <a:cubicBezTo>
                  <a:pt x="28568" y="83178"/>
                  <a:pt x="28377" y="83082"/>
                  <a:pt x="28473" y="82701"/>
                </a:cubicBezTo>
                <a:cubicBezTo>
                  <a:pt x="30663" y="82606"/>
                  <a:pt x="31520" y="84416"/>
                  <a:pt x="28949" y="83559"/>
                </a:cubicBezTo>
                <a:cubicBezTo>
                  <a:pt x="28853" y="84130"/>
                  <a:pt x="30663" y="84606"/>
                  <a:pt x="31235" y="85178"/>
                </a:cubicBezTo>
                <a:cubicBezTo>
                  <a:pt x="30758" y="84511"/>
                  <a:pt x="31520" y="84035"/>
                  <a:pt x="31997" y="83559"/>
                </a:cubicBezTo>
                <a:cubicBezTo>
                  <a:pt x="32092" y="85273"/>
                  <a:pt x="33140" y="84416"/>
                  <a:pt x="34187" y="84797"/>
                </a:cubicBezTo>
                <a:cubicBezTo>
                  <a:pt x="34187" y="83559"/>
                  <a:pt x="33521" y="84702"/>
                  <a:pt x="33330" y="83844"/>
                </a:cubicBezTo>
                <a:cubicBezTo>
                  <a:pt x="33806" y="83082"/>
                  <a:pt x="34664" y="83940"/>
                  <a:pt x="35044" y="84225"/>
                </a:cubicBezTo>
                <a:cubicBezTo>
                  <a:pt x="34949" y="84606"/>
                  <a:pt x="34664" y="84416"/>
                  <a:pt x="34473" y="84416"/>
                </a:cubicBezTo>
                <a:cubicBezTo>
                  <a:pt x="34283" y="85178"/>
                  <a:pt x="35140" y="84702"/>
                  <a:pt x="35426" y="84987"/>
                </a:cubicBezTo>
                <a:cubicBezTo>
                  <a:pt x="35426" y="84702"/>
                  <a:pt x="35330" y="84606"/>
                  <a:pt x="35426" y="84225"/>
                </a:cubicBezTo>
                <a:cubicBezTo>
                  <a:pt x="37331" y="84606"/>
                  <a:pt x="37902" y="85083"/>
                  <a:pt x="39521" y="85559"/>
                </a:cubicBezTo>
                <a:cubicBezTo>
                  <a:pt x="39712" y="85749"/>
                  <a:pt x="39331" y="85940"/>
                  <a:pt x="39236" y="86607"/>
                </a:cubicBezTo>
                <a:cubicBezTo>
                  <a:pt x="40283" y="85845"/>
                  <a:pt x="39807" y="87464"/>
                  <a:pt x="40950" y="86988"/>
                </a:cubicBezTo>
                <a:cubicBezTo>
                  <a:pt x="40950" y="85940"/>
                  <a:pt x="40474" y="86416"/>
                  <a:pt x="39807" y="85940"/>
                </a:cubicBezTo>
                <a:cubicBezTo>
                  <a:pt x="41141" y="85749"/>
                  <a:pt x="42950" y="85654"/>
                  <a:pt x="43712" y="86892"/>
                </a:cubicBezTo>
                <a:cubicBezTo>
                  <a:pt x="43236" y="87559"/>
                  <a:pt x="42474" y="86702"/>
                  <a:pt x="41998" y="87178"/>
                </a:cubicBezTo>
                <a:cubicBezTo>
                  <a:pt x="42379" y="88416"/>
                  <a:pt x="43998" y="88131"/>
                  <a:pt x="44951" y="88226"/>
                </a:cubicBezTo>
                <a:cubicBezTo>
                  <a:pt x="44665" y="86226"/>
                  <a:pt x="45713" y="89178"/>
                  <a:pt x="46094" y="87750"/>
                </a:cubicBezTo>
                <a:cubicBezTo>
                  <a:pt x="46379" y="88035"/>
                  <a:pt x="45713" y="88226"/>
                  <a:pt x="45998" y="88797"/>
                </a:cubicBezTo>
                <a:cubicBezTo>
                  <a:pt x="47427" y="88893"/>
                  <a:pt x="48094" y="89940"/>
                  <a:pt x="49427" y="90036"/>
                </a:cubicBezTo>
                <a:cubicBezTo>
                  <a:pt x="49332" y="88893"/>
                  <a:pt x="48665" y="89845"/>
                  <a:pt x="48380" y="89083"/>
                </a:cubicBezTo>
                <a:cubicBezTo>
                  <a:pt x="49523" y="88321"/>
                  <a:pt x="49618" y="90226"/>
                  <a:pt x="51142" y="90131"/>
                </a:cubicBezTo>
                <a:cubicBezTo>
                  <a:pt x="50380" y="90893"/>
                  <a:pt x="49999" y="89845"/>
                  <a:pt x="49523" y="90798"/>
                </a:cubicBezTo>
                <a:cubicBezTo>
                  <a:pt x="49618" y="91369"/>
                  <a:pt x="49904" y="91560"/>
                  <a:pt x="50380" y="91750"/>
                </a:cubicBezTo>
                <a:cubicBezTo>
                  <a:pt x="50380" y="91464"/>
                  <a:pt x="50380" y="91179"/>
                  <a:pt x="50475" y="90702"/>
                </a:cubicBezTo>
                <a:cubicBezTo>
                  <a:pt x="55619" y="92512"/>
                  <a:pt x="57809" y="93750"/>
                  <a:pt x="62953" y="95560"/>
                </a:cubicBezTo>
                <a:cubicBezTo>
                  <a:pt x="63048" y="95274"/>
                  <a:pt x="62858" y="95274"/>
                  <a:pt x="62667" y="95179"/>
                </a:cubicBezTo>
                <a:cubicBezTo>
                  <a:pt x="68096" y="93274"/>
                  <a:pt x="72573" y="98227"/>
                  <a:pt x="77907" y="98989"/>
                </a:cubicBezTo>
                <a:cubicBezTo>
                  <a:pt x="77621" y="99465"/>
                  <a:pt x="77336" y="99656"/>
                  <a:pt x="76859" y="99465"/>
                </a:cubicBezTo>
                <a:cubicBezTo>
                  <a:pt x="77621" y="100989"/>
                  <a:pt x="79050" y="99561"/>
                  <a:pt x="80098" y="99942"/>
                </a:cubicBezTo>
                <a:cubicBezTo>
                  <a:pt x="78860" y="101561"/>
                  <a:pt x="81146" y="98989"/>
                  <a:pt x="80003" y="100989"/>
                </a:cubicBezTo>
                <a:lnTo>
                  <a:pt x="82384" y="101561"/>
                </a:lnTo>
                <a:cubicBezTo>
                  <a:pt x="82384" y="100989"/>
                  <a:pt x="82098" y="100704"/>
                  <a:pt x="81717" y="100704"/>
                </a:cubicBezTo>
                <a:cubicBezTo>
                  <a:pt x="84956" y="101085"/>
                  <a:pt x="88385" y="102132"/>
                  <a:pt x="91718" y="102990"/>
                </a:cubicBezTo>
                <a:cubicBezTo>
                  <a:pt x="95052" y="103847"/>
                  <a:pt x="98386" y="104704"/>
                  <a:pt x="100958" y="104704"/>
                </a:cubicBezTo>
                <a:cubicBezTo>
                  <a:pt x="100862" y="104990"/>
                  <a:pt x="100672" y="104895"/>
                  <a:pt x="100577" y="104990"/>
                </a:cubicBezTo>
                <a:cubicBezTo>
                  <a:pt x="103720" y="106609"/>
                  <a:pt x="110673" y="103275"/>
                  <a:pt x="112959" y="104799"/>
                </a:cubicBezTo>
                <a:cubicBezTo>
                  <a:pt x="113245" y="104990"/>
                  <a:pt x="112959" y="106323"/>
                  <a:pt x="113340" y="106038"/>
                </a:cubicBezTo>
                <a:cubicBezTo>
                  <a:pt x="113245" y="106419"/>
                  <a:pt x="113150" y="106609"/>
                  <a:pt x="112959" y="106704"/>
                </a:cubicBezTo>
                <a:cubicBezTo>
                  <a:pt x="112864" y="107752"/>
                  <a:pt x="114102" y="104514"/>
                  <a:pt x="114007" y="106323"/>
                </a:cubicBezTo>
                <a:cubicBezTo>
                  <a:pt x="114388" y="105657"/>
                  <a:pt x="113531" y="105180"/>
                  <a:pt x="113340" y="104609"/>
                </a:cubicBezTo>
                <a:cubicBezTo>
                  <a:pt x="115531" y="103275"/>
                  <a:pt x="117341" y="103656"/>
                  <a:pt x="118484" y="104990"/>
                </a:cubicBezTo>
                <a:cubicBezTo>
                  <a:pt x="118484" y="103466"/>
                  <a:pt x="119531" y="104323"/>
                  <a:pt x="119912" y="104418"/>
                </a:cubicBezTo>
                <a:cubicBezTo>
                  <a:pt x="120293" y="103942"/>
                  <a:pt x="119150" y="103847"/>
                  <a:pt x="119436" y="103085"/>
                </a:cubicBezTo>
                <a:cubicBezTo>
                  <a:pt x="120198" y="102228"/>
                  <a:pt x="121532" y="102799"/>
                  <a:pt x="121341" y="103942"/>
                </a:cubicBezTo>
                <a:cubicBezTo>
                  <a:pt x="121436" y="103942"/>
                  <a:pt x="121532" y="103656"/>
                  <a:pt x="121532" y="103656"/>
                </a:cubicBezTo>
                <a:cubicBezTo>
                  <a:pt x="121722" y="103371"/>
                  <a:pt x="121722" y="103466"/>
                  <a:pt x="121817" y="103466"/>
                </a:cubicBezTo>
                <a:cubicBezTo>
                  <a:pt x="122198" y="102799"/>
                  <a:pt x="121532" y="103180"/>
                  <a:pt x="121532" y="102990"/>
                </a:cubicBezTo>
                <a:cubicBezTo>
                  <a:pt x="121817" y="102323"/>
                  <a:pt x="121913" y="102990"/>
                  <a:pt x="122103" y="102894"/>
                </a:cubicBezTo>
                <a:cubicBezTo>
                  <a:pt x="122103" y="101751"/>
                  <a:pt x="123056" y="101561"/>
                  <a:pt x="123341" y="101942"/>
                </a:cubicBezTo>
                <a:cubicBezTo>
                  <a:pt x="123436" y="102037"/>
                  <a:pt x="123151" y="99942"/>
                  <a:pt x="124103" y="99561"/>
                </a:cubicBezTo>
                <a:cubicBezTo>
                  <a:pt x="124103" y="98894"/>
                  <a:pt x="124008" y="98227"/>
                  <a:pt x="124484" y="96989"/>
                </a:cubicBezTo>
                <a:cubicBezTo>
                  <a:pt x="125246" y="95655"/>
                  <a:pt x="125818" y="95560"/>
                  <a:pt x="126675" y="93369"/>
                </a:cubicBezTo>
                <a:cubicBezTo>
                  <a:pt x="127151" y="92988"/>
                  <a:pt x="127247" y="94417"/>
                  <a:pt x="127913" y="94417"/>
                </a:cubicBezTo>
                <a:cubicBezTo>
                  <a:pt x="128104" y="93846"/>
                  <a:pt x="127818" y="93655"/>
                  <a:pt x="127818" y="93179"/>
                </a:cubicBezTo>
                <a:cubicBezTo>
                  <a:pt x="128675" y="92131"/>
                  <a:pt x="129723" y="91560"/>
                  <a:pt x="130009" y="89940"/>
                </a:cubicBezTo>
                <a:cubicBezTo>
                  <a:pt x="130199" y="89655"/>
                  <a:pt x="130390" y="89845"/>
                  <a:pt x="130580" y="89464"/>
                </a:cubicBezTo>
                <a:cubicBezTo>
                  <a:pt x="130961" y="89369"/>
                  <a:pt x="130485" y="90226"/>
                  <a:pt x="130390" y="90607"/>
                </a:cubicBezTo>
                <a:cubicBezTo>
                  <a:pt x="131057" y="89845"/>
                  <a:pt x="131342" y="88131"/>
                  <a:pt x="130390" y="88226"/>
                </a:cubicBezTo>
                <a:cubicBezTo>
                  <a:pt x="131057" y="87178"/>
                  <a:pt x="131628" y="87083"/>
                  <a:pt x="132104" y="87559"/>
                </a:cubicBezTo>
                <a:cubicBezTo>
                  <a:pt x="132676" y="87273"/>
                  <a:pt x="131723" y="86988"/>
                  <a:pt x="131533" y="86892"/>
                </a:cubicBezTo>
                <a:cubicBezTo>
                  <a:pt x="132009" y="86321"/>
                  <a:pt x="132390" y="87083"/>
                  <a:pt x="132866" y="86797"/>
                </a:cubicBezTo>
                <a:cubicBezTo>
                  <a:pt x="133152" y="86035"/>
                  <a:pt x="132295" y="86321"/>
                  <a:pt x="132200" y="86035"/>
                </a:cubicBezTo>
                <a:cubicBezTo>
                  <a:pt x="132295" y="85464"/>
                  <a:pt x="132390" y="84130"/>
                  <a:pt x="132961" y="84511"/>
                </a:cubicBezTo>
                <a:cubicBezTo>
                  <a:pt x="133248" y="83940"/>
                  <a:pt x="132676" y="84035"/>
                  <a:pt x="133057" y="83368"/>
                </a:cubicBezTo>
                <a:cubicBezTo>
                  <a:pt x="133914" y="83178"/>
                  <a:pt x="133152" y="82225"/>
                  <a:pt x="133914" y="82606"/>
                </a:cubicBezTo>
                <a:cubicBezTo>
                  <a:pt x="134105" y="82130"/>
                  <a:pt x="133724" y="82225"/>
                  <a:pt x="133533" y="82035"/>
                </a:cubicBezTo>
                <a:cubicBezTo>
                  <a:pt x="134390" y="79939"/>
                  <a:pt x="134962" y="81082"/>
                  <a:pt x="135724" y="80796"/>
                </a:cubicBezTo>
                <a:cubicBezTo>
                  <a:pt x="136010" y="80034"/>
                  <a:pt x="135057" y="80225"/>
                  <a:pt x="134771" y="79939"/>
                </a:cubicBezTo>
                <a:cubicBezTo>
                  <a:pt x="134486" y="79272"/>
                  <a:pt x="135438" y="78701"/>
                  <a:pt x="135248" y="77844"/>
                </a:cubicBezTo>
                <a:cubicBezTo>
                  <a:pt x="135724" y="77177"/>
                  <a:pt x="135248" y="78320"/>
                  <a:pt x="135819" y="77748"/>
                </a:cubicBezTo>
                <a:cubicBezTo>
                  <a:pt x="135915" y="77272"/>
                  <a:pt x="136010" y="76701"/>
                  <a:pt x="136010" y="76224"/>
                </a:cubicBezTo>
                <a:cubicBezTo>
                  <a:pt x="136962" y="75462"/>
                  <a:pt x="138296" y="76415"/>
                  <a:pt x="136676" y="75367"/>
                </a:cubicBezTo>
                <a:cubicBezTo>
                  <a:pt x="137343" y="74796"/>
                  <a:pt x="138010" y="75367"/>
                  <a:pt x="138677" y="75177"/>
                </a:cubicBezTo>
                <a:cubicBezTo>
                  <a:pt x="138581" y="74319"/>
                  <a:pt x="137153" y="74700"/>
                  <a:pt x="136581" y="74510"/>
                </a:cubicBezTo>
                <a:cubicBezTo>
                  <a:pt x="136295" y="73557"/>
                  <a:pt x="136962" y="72795"/>
                  <a:pt x="137534" y="71081"/>
                </a:cubicBezTo>
                <a:cubicBezTo>
                  <a:pt x="138296" y="70509"/>
                  <a:pt x="139058" y="71652"/>
                  <a:pt x="139153" y="72224"/>
                </a:cubicBezTo>
                <a:lnTo>
                  <a:pt x="138391" y="73748"/>
                </a:lnTo>
                <a:cubicBezTo>
                  <a:pt x="138962" y="73557"/>
                  <a:pt x="139343" y="72510"/>
                  <a:pt x="139343" y="71843"/>
                </a:cubicBezTo>
                <a:cubicBezTo>
                  <a:pt x="139724" y="71176"/>
                  <a:pt x="140105" y="72129"/>
                  <a:pt x="140486" y="71652"/>
                </a:cubicBezTo>
                <a:cubicBezTo>
                  <a:pt x="139153" y="72414"/>
                  <a:pt x="140677" y="66033"/>
                  <a:pt x="142582" y="64413"/>
                </a:cubicBezTo>
                <a:cubicBezTo>
                  <a:pt x="143153" y="63937"/>
                  <a:pt x="143439" y="65366"/>
                  <a:pt x="144106" y="64794"/>
                </a:cubicBezTo>
                <a:cubicBezTo>
                  <a:pt x="144392" y="64604"/>
                  <a:pt x="143249" y="63651"/>
                  <a:pt x="142868" y="63747"/>
                </a:cubicBezTo>
                <a:cubicBezTo>
                  <a:pt x="143725" y="61746"/>
                  <a:pt x="144773" y="62032"/>
                  <a:pt x="145820" y="62508"/>
                </a:cubicBezTo>
                <a:cubicBezTo>
                  <a:pt x="146201" y="61842"/>
                  <a:pt x="145725" y="61556"/>
                  <a:pt x="145249" y="61365"/>
                </a:cubicBezTo>
                <a:cubicBezTo>
                  <a:pt x="146201" y="59556"/>
                  <a:pt x="147440" y="61175"/>
                  <a:pt x="148487" y="61080"/>
                </a:cubicBezTo>
                <a:cubicBezTo>
                  <a:pt x="147344" y="60413"/>
                  <a:pt x="145154" y="59175"/>
                  <a:pt x="146392" y="56793"/>
                </a:cubicBezTo>
                <a:cubicBezTo>
                  <a:pt x="146868" y="56793"/>
                  <a:pt x="146392" y="56222"/>
                  <a:pt x="146201" y="56698"/>
                </a:cubicBezTo>
                <a:cubicBezTo>
                  <a:pt x="145249" y="55746"/>
                  <a:pt x="146487" y="54222"/>
                  <a:pt x="146201" y="53174"/>
                </a:cubicBezTo>
                <a:cubicBezTo>
                  <a:pt x="149249" y="49745"/>
                  <a:pt x="147916" y="47459"/>
                  <a:pt x="147440" y="44411"/>
                </a:cubicBezTo>
                <a:cubicBezTo>
                  <a:pt x="148487" y="43363"/>
                  <a:pt x="149726" y="43649"/>
                  <a:pt x="150869" y="43268"/>
                </a:cubicBezTo>
                <a:cubicBezTo>
                  <a:pt x="150202" y="39744"/>
                  <a:pt x="144773" y="41363"/>
                  <a:pt x="144106" y="37648"/>
                </a:cubicBezTo>
                <a:cubicBezTo>
                  <a:pt x="140010" y="36791"/>
                  <a:pt x="135152" y="34981"/>
                  <a:pt x="132771" y="32600"/>
                </a:cubicBezTo>
                <a:cubicBezTo>
                  <a:pt x="132771" y="32409"/>
                  <a:pt x="132866" y="32314"/>
                  <a:pt x="132961" y="32314"/>
                </a:cubicBezTo>
                <a:cubicBezTo>
                  <a:pt x="126390" y="29933"/>
                  <a:pt x="118960" y="30600"/>
                  <a:pt x="113054" y="28504"/>
                </a:cubicBezTo>
                <a:cubicBezTo>
                  <a:pt x="111721" y="28218"/>
                  <a:pt x="113721" y="29266"/>
                  <a:pt x="113816" y="29076"/>
                </a:cubicBezTo>
                <a:cubicBezTo>
                  <a:pt x="113531" y="30219"/>
                  <a:pt x="111721" y="28504"/>
                  <a:pt x="112102" y="28695"/>
                </a:cubicBezTo>
                <a:cubicBezTo>
                  <a:pt x="110387" y="27837"/>
                  <a:pt x="106482" y="26694"/>
                  <a:pt x="105149" y="26599"/>
                </a:cubicBezTo>
                <a:cubicBezTo>
                  <a:pt x="105244" y="25837"/>
                  <a:pt x="105530" y="26028"/>
                  <a:pt x="105815" y="26028"/>
                </a:cubicBezTo>
                <a:cubicBezTo>
                  <a:pt x="99624" y="22980"/>
                  <a:pt x="89147" y="22027"/>
                  <a:pt x="84098" y="18122"/>
                </a:cubicBezTo>
                <a:lnTo>
                  <a:pt x="83908" y="18789"/>
                </a:lnTo>
                <a:cubicBezTo>
                  <a:pt x="83051" y="16979"/>
                  <a:pt x="81146" y="17455"/>
                  <a:pt x="79907" y="17074"/>
                </a:cubicBezTo>
                <a:cubicBezTo>
                  <a:pt x="81812" y="19170"/>
                  <a:pt x="86384" y="19741"/>
                  <a:pt x="89147" y="21551"/>
                </a:cubicBezTo>
                <a:cubicBezTo>
                  <a:pt x="86480" y="21646"/>
                  <a:pt x="83146" y="20408"/>
                  <a:pt x="81050" y="20313"/>
                </a:cubicBezTo>
                <a:cubicBezTo>
                  <a:pt x="82574" y="21265"/>
                  <a:pt x="84479" y="21932"/>
                  <a:pt x="86384" y="22408"/>
                </a:cubicBezTo>
                <a:cubicBezTo>
                  <a:pt x="83527" y="23265"/>
                  <a:pt x="80765" y="21170"/>
                  <a:pt x="77526" y="20598"/>
                </a:cubicBezTo>
                <a:cubicBezTo>
                  <a:pt x="78383" y="19932"/>
                  <a:pt x="79526" y="20979"/>
                  <a:pt x="80479" y="20979"/>
                </a:cubicBezTo>
                <a:cubicBezTo>
                  <a:pt x="80193" y="18979"/>
                  <a:pt x="78860" y="19455"/>
                  <a:pt x="78002" y="19265"/>
                </a:cubicBezTo>
                <a:cubicBezTo>
                  <a:pt x="70097" y="18027"/>
                  <a:pt x="62858" y="14788"/>
                  <a:pt x="55428" y="12597"/>
                </a:cubicBezTo>
                <a:cubicBezTo>
                  <a:pt x="54952" y="12407"/>
                  <a:pt x="54571" y="11835"/>
                  <a:pt x="54094" y="11550"/>
                </a:cubicBezTo>
                <a:cubicBezTo>
                  <a:pt x="48189" y="8406"/>
                  <a:pt x="40950" y="8787"/>
                  <a:pt x="34854" y="7168"/>
                </a:cubicBezTo>
                <a:cubicBezTo>
                  <a:pt x="34949" y="6882"/>
                  <a:pt x="35140" y="6978"/>
                  <a:pt x="35235" y="6882"/>
                </a:cubicBezTo>
                <a:cubicBezTo>
                  <a:pt x="33806" y="6025"/>
                  <a:pt x="31235" y="6311"/>
                  <a:pt x="30092" y="4501"/>
                </a:cubicBezTo>
                <a:cubicBezTo>
                  <a:pt x="30568" y="3453"/>
                  <a:pt x="31235" y="6025"/>
                  <a:pt x="31806" y="4215"/>
                </a:cubicBezTo>
                <a:cubicBezTo>
                  <a:pt x="31140" y="4501"/>
                  <a:pt x="30187" y="3549"/>
                  <a:pt x="29139" y="3549"/>
                </a:cubicBezTo>
                <a:cubicBezTo>
                  <a:pt x="29425" y="2120"/>
                  <a:pt x="29520" y="3453"/>
                  <a:pt x="29901" y="3358"/>
                </a:cubicBezTo>
                <a:cubicBezTo>
                  <a:pt x="29615" y="1929"/>
                  <a:pt x="28853" y="2215"/>
                  <a:pt x="28186" y="1072"/>
                </a:cubicBezTo>
                <a:cubicBezTo>
                  <a:pt x="28282" y="501"/>
                  <a:pt x="28473" y="501"/>
                  <a:pt x="28663" y="501"/>
                </a:cubicBezTo>
                <a:cubicBezTo>
                  <a:pt x="28758" y="-547"/>
                  <a:pt x="27901" y="405"/>
                  <a:pt x="27615" y="215"/>
                </a:cubicBezTo>
                <a:cubicBezTo>
                  <a:pt x="27806" y="1453"/>
                  <a:pt x="27996" y="2596"/>
                  <a:pt x="29139" y="2787"/>
                </a:cubicBezTo>
                <a:cubicBezTo>
                  <a:pt x="28186" y="3549"/>
                  <a:pt x="27139" y="4406"/>
                  <a:pt x="25901" y="3834"/>
                </a:cubicBezTo>
                <a:cubicBezTo>
                  <a:pt x="26472" y="5739"/>
                  <a:pt x="28663" y="4977"/>
                  <a:pt x="30854" y="6120"/>
                </a:cubicBezTo>
                <a:cubicBezTo>
                  <a:pt x="30663" y="6406"/>
                  <a:pt x="30568" y="6692"/>
                  <a:pt x="30377" y="6692"/>
                </a:cubicBezTo>
                <a:cubicBezTo>
                  <a:pt x="30187" y="7549"/>
                  <a:pt x="30949" y="6406"/>
                  <a:pt x="31140" y="6501"/>
                </a:cubicBezTo>
                <a:cubicBezTo>
                  <a:pt x="31520" y="6597"/>
                  <a:pt x="31330" y="7454"/>
                  <a:pt x="31044" y="8311"/>
                </a:cubicBezTo>
                <a:cubicBezTo>
                  <a:pt x="27615" y="8025"/>
                  <a:pt x="25996" y="4215"/>
                  <a:pt x="22948" y="4882"/>
                </a:cubicBezTo>
                <a:cubicBezTo>
                  <a:pt x="23138" y="5835"/>
                  <a:pt x="23710" y="5549"/>
                  <a:pt x="24662" y="6025"/>
                </a:cubicBezTo>
                <a:cubicBezTo>
                  <a:pt x="24567" y="6406"/>
                  <a:pt x="24281" y="6216"/>
                  <a:pt x="24091" y="6216"/>
                </a:cubicBezTo>
                <a:cubicBezTo>
                  <a:pt x="25234" y="7073"/>
                  <a:pt x="26567" y="7549"/>
                  <a:pt x="28091" y="7930"/>
                </a:cubicBezTo>
                <a:cubicBezTo>
                  <a:pt x="25805" y="8692"/>
                  <a:pt x="23424" y="7644"/>
                  <a:pt x="22376" y="6501"/>
                </a:cubicBezTo>
                <a:cubicBezTo>
                  <a:pt x="22472" y="6120"/>
                  <a:pt x="22757" y="6311"/>
                  <a:pt x="22948" y="6311"/>
                </a:cubicBezTo>
                <a:cubicBezTo>
                  <a:pt x="22757" y="4215"/>
                  <a:pt x="21138" y="5644"/>
                  <a:pt x="20281" y="6406"/>
                </a:cubicBezTo>
                <a:cubicBezTo>
                  <a:pt x="20281" y="6882"/>
                  <a:pt x="21329" y="6406"/>
                  <a:pt x="21805" y="6787"/>
                </a:cubicBezTo>
                <a:cubicBezTo>
                  <a:pt x="21329" y="7454"/>
                  <a:pt x="20852" y="7930"/>
                  <a:pt x="20471" y="7168"/>
                </a:cubicBezTo>
                <a:cubicBezTo>
                  <a:pt x="20662" y="8883"/>
                  <a:pt x="17995" y="8692"/>
                  <a:pt x="17328" y="8216"/>
                </a:cubicBezTo>
                <a:cubicBezTo>
                  <a:pt x="17614" y="6882"/>
                  <a:pt x="17804" y="8502"/>
                  <a:pt x="18281" y="7359"/>
                </a:cubicBezTo>
                <a:cubicBezTo>
                  <a:pt x="17900" y="8597"/>
                  <a:pt x="18948" y="7644"/>
                  <a:pt x="19709" y="8121"/>
                </a:cubicBezTo>
                <a:cubicBezTo>
                  <a:pt x="19995" y="7454"/>
                  <a:pt x="19614" y="7454"/>
                  <a:pt x="19328" y="7359"/>
                </a:cubicBezTo>
                <a:cubicBezTo>
                  <a:pt x="19424" y="7073"/>
                  <a:pt x="19614" y="7168"/>
                  <a:pt x="19709" y="7073"/>
                </a:cubicBezTo>
                <a:cubicBezTo>
                  <a:pt x="18566" y="6882"/>
                  <a:pt x="17423" y="6787"/>
                  <a:pt x="16661" y="7073"/>
                </a:cubicBezTo>
                <a:cubicBezTo>
                  <a:pt x="17233" y="7073"/>
                  <a:pt x="16852" y="7930"/>
                  <a:pt x="16757" y="8883"/>
                </a:cubicBezTo>
                <a:cubicBezTo>
                  <a:pt x="15233" y="10407"/>
                  <a:pt x="13518" y="11169"/>
                  <a:pt x="12566" y="15074"/>
                </a:cubicBezTo>
                <a:cubicBezTo>
                  <a:pt x="13709" y="13550"/>
                  <a:pt x="14756" y="11073"/>
                  <a:pt x="15994" y="11931"/>
                </a:cubicBezTo>
                <a:cubicBezTo>
                  <a:pt x="15804" y="13359"/>
                  <a:pt x="14471" y="15645"/>
                  <a:pt x="13423" y="15645"/>
                </a:cubicBezTo>
                <a:cubicBezTo>
                  <a:pt x="13232" y="16122"/>
                  <a:pt x="14375" y="15550"/>
                  <a:pt x="13613" y="16407"/>
                </a:cubicBezTo>
                <a:cubicBezTo>
                  <a:pt x="13518" y="17074"/>
                  <a:pt x="14280" y="16312"/>
                  <a:pt x="14566" y="16312"/>
                </a:cubicBezTo>
                <a:cubicBezTo>
                  <a:pt x="14090" y="15645"/>
                  <a:pt x="14947" y="14979"/>
                  <a:pt x="15614" y="15074"/>
                </a:cubicBezTo>
                <a:cubicBezTo>
                  <a:pt x="15042" y="16026"/>
                  <a:pt x="14661" y="17360"/>
                  <a:pt x="13804" y="17169"/>
                </a:cubicBezTo>
                <a:cubicBezTo>
                  <a:pt x="14185" y="18027"/>
                  <a:pt x="13423" y="18693"/>
                  <a:pt x="13518" y="19646"/>
                </a:cubicBezTo>
                <a:cubicBezTo>
                  <a:pt x="14280" y="19360"/>
                  <a:pt x="14661" y="17360"/>
                  <a:pt x="15328" y="17169"/>
                </a:cubicBezTo>
                <a:cubicBezTo>
                  <a:pt x="15614" y="18312"/>
                  <a:pt x="13994" y="18408"/>
                  <a:pt x="14280" y="19836"/>
                </a:cubicBezTo>
                <a:cubicBezTo>
                  <a:pt x="14280" y="19646"/>
                  <a:pt x="13042" y="20884"/>
                  <a:pt x="13423" y="19646"/>
                </a:cubicBezTo>
                <a:cubicBezTo>
                  <a:pt x="13328" y="21075"/>
                  <a:pt x="12566" y="22789"/>
                  <a:pt x="11518" y="23170"/>
                </a:cubicBezTo>
                <a:cubicBezTo>
                  <a:pt x="11137" y="24218"/>
                  <a:pt x="11042" y="26504"/>
                  <a:pt x="10851" y="25170"/>
                </a:cubicBezTo>
                <a:cubicBezTo>
                  <a:pt x="10280" y="25551"/>
                  <a:pt x="10756" y="27266"/>
                  <a:pt x="11232" y="26409"/>
                </a:cubicBezTo>
                <a:cubicBezTo>
                  <a:pt x="10470" y="27552"/>
                  <a:pt x="9899" y="29361"/>
                  <a:pt x="9041" y="30219"/>
                </a:cubicBezTo>
                <a:cubicBezTo>
                  <a:pt x="8946" y="30790"/>
                  <a:pt x="9136" y="31076"/>
                  <a:pt x="9518" y="31076"/>
                </a:cubicBezTo>
                <a:cubicBezTo>
                  <a:pt x="8946" y="33076"/>
                  <a:pt x="8851" y="33362"/>
                  <a:pt x="8279" y="34029"/>
                </a:cubicBezTo>
                <a:cubicBezTo>
                  <a:pt x="8851" y="34124"/>
                  <a:pt x="8660" y="35076"/>
                  <a:pt x="9327" y="34981"/>
                </a:cubicBezTo>
                <a:cubicBezTo>
                  <a:pt x="8660" y="36124"/>
                  <a:pt x="8565" y="36315"/>
                  <a:pt x="7898" y="36410"/>
                </a:cubicBezTo>
                <a:cubicBezTo>
                  <a:pt x="8470" y="37458"/>
                  <a:pt x="6946" y="38124"/>
                  <a:pt x="6851" y="39077"/>
                </a:cubicBezTo>
                <a:cubicBezTo>
                  <a:pt x="6469" y="38601"/>
                  <a:pt x="6089" y="38505"/>
                  <a:pt x="5517" y="38791"/>
                </a:cubicBezTo>
                <a:cubicBezTo>
                  <a:pt x="5041" y="39458"/>
                  <a:pt x="6469" y="38505"/>
                  <a:pt x="6374" y="39744"/>
                </a:cubicBezTo>
                <a:cubicBezTo>
                  <a:pt x="5993" y="40410"/>
                  <a:pt x="5422" y="40029"/>
                  <a:pt x="5041" y="40887"/>
                </a:cubicBezTo>
                <a:cubicBezTo>
                  <a:pt x="5136" y="41553"/>
                  <a:pt x="5898" y="41363"/>
                  <a:pt x="5517" y="42506"/>
                </a:cubicBezTo>
                <a:cubicBezTo>
                  <a:pt x="3803" y="44887"/>
                  <a:pt x="3041" y="50031"/>
                  <a:pt x="1040" y="50507"/>
                </a:cubicBezTo>
                <a:cubicBezTo>
                  <a:pt x="850" y="50888"/>
                  <a:pt x="659" y="51840"/>
                  <a:pt x="183" y="52507"/>
                </a:cubicBezTo>
                <a:cubicBezTo>
                  <a:pt x="564" y="52031"/>
                  <a:pt x="1231" y="52221"/>
                  <a:pt x="1326" y="52793"/>
                </a:cubicBezTo>
                <a:cubicBezTo>
                  <a:pt x="1136" y="53650"/>
                  <a:pt x="755" y="54031"/>
                  <a:pt x="278" y="54031"/>
                </a:cubicBezTo>
                <a:cubicBezTo>
                  <a:pt x="183" y="55079"/>
                  <a:pt x="945" y="53936"/>
                  <a:pt x="1231" y="53936"/>
                </a:cubicBezTo>
                <a:cubicBezTo>
                  <a:pt x="1707" y="54603"/>
                  <a:pt x="1517" y="55269"/>
                  <a:pt x="1421" y="56127"/>
                </a:cubicBezTo>
                <a:cubicBezTo>
                  <a:pt x="2660" y="56412"/>
                  <a:pt x="3612" y="56889"/>
                  <a:pt x="3517" y="59175"/>
                </a:cubicBezTo>
                <a:cubicBezTo>
                  <a:pt x="3326" y="60127"/>
                  <a:pt x="2850" y="60032"/>
                  <a:pt x="2469" y="60032"/>
                </a:cubicBezTo>
                <a:cubicBezTo>
                  <a:pt x="2279" y="59937"/>
                  <a:pt x="2469" y="59270"/>
                  <a:pt x="2660" y="59365"/>
                </a:cubicBezTo>
                <a:cubicBezTo>
                  <a:pt x="2565" y="58698"/>
                  <a:pt x="1136" y="60603"/>
                  <a:pt x="1421" y="61556"/>
                </a:cubicBezTo>
                <a:cubicBezTo>
                  <a:pt x="850" y="61175"/>
                  <a:pt x="564" y="62127"/>
                  <a:pt x="88" y="61937"/>
                </a:cubicBezTo>
                <a:cubicBezTo>
                  <a:pt x="-293" y="63556"/>
                  <a:pt x="659" y="61365"/>
                  <a:pt x="1136" y="62223"/>
                </a:cubicBezTo>
                <a:cubicBezTo>
                  <a:pt x="-7" y="62604"/>
                  <a:pt x="1040" y="63270"/>
                  <a:pt x="1231" y="64032"/>
                </a:cubicBezTo>
                <a:cubicBezTo>
                  <a:pt x="945" y="64890"/>
                  <a:pt x="278" y="64985"/>
                  <a:pt x="564" y="66033"/>
                </a:cubicBezTo>
                <a:cubicBezTo>
                  <a:pt x="469" y="66318"/>
                  <a:pt x="469" y="64604"/>
                  <a:pt x="88" y="66128"/>
                </a:cubicBezTo>
                <a:close/>
                <a:moveTo>
                  <a:pt x="128485" y="33457"/>
                </a:moveTo>
                <a:cubicBezTo>
                  <a:pt x="127437" y="34410"/>
                  <a:pt x="123532" y="31362"/>
                  <a:pt x="123056" y="31647"/>
                </a:cubicBezTo>
                <a:cubicBezTo>
                  <a:pt x="124294" y="30790"/>
                  <a:pt x="127723" y="34219"/>
                  <a:pt x="128485" y="33457"/>
                </a:cubicBezTo>
                <a:close/>
                <a:moveTo>
                  <a:pt x="102101" y="26028"/>
                </a:moveTo>
                <a:cubicBezTo>
                  <a:pt x="101243" y="26218"/>
                  <a:pt x="100291" y="25742"/>
                  <a:pt x="99624" y="25075"/>
                </a:cubicBezTo>
                <a:cubicBezTo>
                  <a:pt x="100481" y="24599"/>
                  <a:pt x="101529" y="25361"/>
                  <a:pt x="102101" y="26028"/>
                </a:cubicBezTo>
                <a:close/>
                <a:moveTo>
                  <a:pt x="97338" y="24885"/>
                </a:moveTo>
                <a:cubicBezTo>
                  <a:pt x="96386" y="24408"/>
                  <a:pt x="95909" y="24885"/>
                  <a:pt x="95624" y="23742"/>
                </a:cubicBezTo>
                <a:cubicBezTo>
                  <a:pt x="96290" y="23837"/>
                  <a:pt x="97624" y="24504"/>
                  <a:pt x="97338" y="24885"/>
                </a:cubicBezTo>
                <a:close/>
                <a:moveTo>
                  <a:pt x="62000" y="15741"/>
                </a:moveTo>
                <a:cubicBezTo>
                  <a:pt x="61334" y="14502"/>
                  <a:pt x="59810" y="15931"/>
                  <a:pt x="59810" y="14502"/>
                </a:cubicBezTo>
                <a:cubicBezTo>
                  <a:pt x="60572" y="14979"/>
                  <a:pt x="62096" y="14407"/>
                  <a:pt x="62000" y="15741"/>
                </a:cubicBezTo>
                <a:close/>
                <a:moveTo>
                  <a:pt x="57524" y="13931"/>
                </a:moveTo>
                <a:cubicBezTo>
                  <a:pt x="56476" y="13550"/>
                  <a:pt x="55714" y="14121"/>
                  <a:pt x="55047" y="12978"/>
                </a:cubicBezTo>
                <a:cubicBezTo>
                  <a:pt x="55809" y="12693"/>
                  <a:pt x="57333" y="13264"/>
                  <a:pt x="57524" y="13931"/>
                </a:cubicBezTo>
                <a:close/>
                <a:moveTo>
                  <a:pt x="56857" y="91369"/>
                </a:moveTo>
                <a:cubicBezTo>
                  <a:pt x="56571" y="90702"/>
                  <a:pt x="55047" y="91655"/>
                  <a:pt x="55047" y="90226"/>
                </a:cubicBezTo>
                <a:cubicBezTo>
                  <a:pt x="56095" y="89845"/>
                  <a:pt x="56666" y="90131"/>
                  <a:pt x="56857" y="91369"/>
                </a:cubicBezTo>
                <a:close/>
                <a:moveTo>
                  <a:pt x="52094" y="90512"/>
                </a:moveTo>
                <a:cubicBezTo>
                  <a:pt x="54571" y="90512"/>
                  <a:pt x="56761" y="93084"/>
                  <a:pt x="58667" y="92131"/>
                </a:cubicBezTo>
                <a:cubicBezTo>
                  <a:pt x="58476" y="91845"/>
                  <a:pt x="57714" y="92322"/>
                  <a:pt x="57905" y="91560"/>
                </a:cubicBezTo>
                <a:cubicBezTo>
                  <a:pt x="60000" y="92512"/>
                  <a:pt x="61524" y="92703"/>
                  <a:pt x="62572" y="94131"/>
                </a:cubicBezTo>
                <a:cubicBezTo>
                  <a:pt x="59238" y="93179"/>
                  <a:pt x="56666" y="92893"/>
                  <a:pt x="53999" y="91274"/>
                </a:cubicBezTo>
                <a:lnTo>
                  <a:pt x="52666" y="90988"/>
                </a:lnTo>
                <a:cubicBezTo>
                  <a:pt x="52285" y="91083"/>
                  <a:pt x="51142" y="90512"/>
                  <a:pt x="52094" y="90512"/>
                </a:cubicBezTo>
                <a:close/>
                <a:moveTo>
                  <a:pt x="51237" y="88893"/>
                </a:moveTo>
                <a:cubicBezTo>
                  <a:pt x="50475" y="89274"/>
                  <a:pt x="49713" y="88797"/>
                  <a:pt x="49427" y="88416"/>
                </a:cubicBezTo>
                <a:cubicBezTo>
                  <a:pt x="50380" y="88035"/>
                  <a:pt x="50856" y="88607"/>
                  <a:pt x="51237" y="88893"/>
                </a:cubicBezTo>
                <a:close/>
                <a:moveTo>
                  <a:pt x="37998" y="9835"/>
                </a:moveTo>
                <a:cubicBezTo>
                  <a:pt x="38569" y="9168"/>
                  <a:pt x="39521" y="9264"/>
                  <a:pt x="39807" y="10311"/>
                </a:cubicBezTo>
                <a:cubicBezTo>
                  <a:pt x="38093" y="10978"/>
                  <a:pt x="36950" y="8597"/>
                  <a:pt x="36664" y="10216"/>
                </a:cubicBezTo>
                <a:cubicBezTo>
                  <a:pt x="36092" y="10311"/>
                  <a:pt x="36092" y="9740"/>
                  <a:pt x="35711" y="9645"/>
                </a:cubicBezTo>
                <a:cubicBezTo>
                  <a:pt x="33330" y="8883"/>
                  <a:pt x="35521" y="9454"/>
                  <a:pt x="36569" y="9168"/>
                </a:cubicBezTo>
                <a:cubicBezTo>
                  <a:pt x="36378" y="8311"/>
                  <a:pt x="34568" y="9645"/>
                  <a:pt x="34664" y="7644"/>
                </a:cubicBezTo>
                <a:cubicBezTo>
                  <a:pt x="36569" y="8311"/>
                  <a:pt x="37426" y="7835"/>
                  <a:pt x="37998" y="9835"/>
                </a:cubicBezTo>
                <a:close/>
                <a:moveTo>
                  <a:pt x="15709" y="11550"/>
                </a:moveTo>
                <a:cubicBezTo>
                  <a:pt x="16471" y="9645"/>
                  <a:pt x="18471" y="9454"/>
                  <a:pt x="19043" y="9454"/>
                </a:cubicBezTo>
                <a:cubicBezTo>
                  <a:pt x="17709" y="10692"/>
                  <a:pt x="17042" y="10788"/>
                  <a:pt x="15709" y="11550"/>
                </a:cubicBezTo>
                <a:close/>
                <a:moveTo>
                  <a:pt x="17042" y="12597"/>
                </a:moveTo>
                <a:cubicBezTo>
                  <a:pt x="16947" y="12597"/>
                  <a:pt x="16852" y="12597"/>
                  <a:pt x="16757" y="12883"/>
                </a:cubicBezTo>
                <a:cubicBezTo>
                  <a:pt x="16852" y="12978"/>
                  <a:pt x="17042" y="12978"/>
                  <a:pt x="17042" y="13264"/>
                </a:cubicBezTo>
                <a:cubicBezTo>
                  <a:pt x="16566" y="12597"/>
                  <a:pt x="15994" y="14502"/>
                  <a:pt x="15994" y="13359"/>
                </a:cubicBezTo>
                <a:cubicBezTo>
                  <a:pt x="16185" y="13264"/>
                  <a:pt x="16947" y="11454"/>
                  <a:pt x="17042" y="12597"/>
                </a:cubicBezTo>
                <a:close/>
                <a:moveTo>
                  <a:pt x="3041" y="54888"/>
                </a:moveTo>
                <a:cubicBezTo>
                  <a:pt x="2850" y="54793"/>
                  <a:pt x="2755" y="55460"/>
                  <a:pt x="2565" y="55460"/>
                </a:cubicBezTo>
                <a:cubicBezTo>
                  <a:pt x="2279" y="54031"/>
                  <a:pt x="2755" y="54507"/>
                  <a:pt x="3041" y="53364"/>
                </a:cubicBezTo>
                <a:cubicBezTo>
                  <a:pt x="2850" y="54126"/>
                  <a:pt x="3422" y="53936"/>
                  <a:pt x="3041" y="54888"/>
                </a:cubicBezTo>
                <a:close/>
                <a:moveTo>
                  <a:pt x="3898" y="52888"/>
                </a:moveTo>
                <a:cubicBezTo>
                  <a:pt x="3517" y="52602"/>
                  <a:pt x="3231" y="52221"/>
                  <a:pt x="3422" y="51269"/>
                </a:cubicBezTo>
                <a:cubicBezTo>
                  <a:pt x="3898" y="51364"/>
                  <a:pt x="4088" y="51936"/>
                  <a:pt x="3898" y="52888"/>
                </a:cubicBezTo>
                <a:close/>
                <a:moveTo>
                  <a:pt x="3993" y="51078"/>
                </a:moveTo>
                <a:cubicBezTo>
                  <a:pt x="4088" y="50126"/>
                  <a:pt x="5231" y="50126"/>
                  <a:pt x="5136" y="50602"/>
                </a:cubicBezTo>
                <a:cubicBezTo>
                  <a:pt x="4946" y="50602"/>
                  <a:pt x="4850" y="50888"/>
                  <a:pt x="4755" y="51269"/>
                </a:cubicBezTo>
                <a:lnTo>
                  <a:pt x="3993" y="51078"/>
                </a:lnTo>
                <a:close/>
              </a:path>
            </a:pathLst>
          </a:custGeom>
          <a:solidFill>
            <a:srgbClr val="237E85"/>
          </a:solidFill>
          <a:ln w="9525" cap="flat">
            <a:noFill/>
            <a:prstDash val="solid"/>
            <a:miter/>
          </a:ln>
        </p:spPr>
        <p:txBody>
          <a:bodyPr rtlCol="0" anchor="ctr"/>
          <a:lstStyle/>
          <a:p>
            <a:endParaRPr lang="en-US"/>
          </a:p>
        </p:txBody>
      </p:sp>
      <p:sp>
        <p:nvSpPr>
          <p:cNvPr id="1321" name="צורה חופשית: צורה 1294">
            <a:extLst>
              <a:ext uri="{FF2B5EF4-FFF2-40B4-BE49-F238E27FC236}">
                <a16:creationId xmlns:a16="http://schemas.microsoft.com/office/drawing/2014/main" id="{98181368-5220-4CC9-B082-1CF3470C8163}"/>
              </a:ext>
            </a:extLst>
          </p:cNvPr>
          <p:cNvSpPr/>
          <p:nvPr userDrawn="1"/>
        </p:nvSpPr>
        <p:spPr>
          <a:xfrm>
            <a:off x="4651816" y="497014"/>
            <a:ext cx="2844" cy="1809"/>
          </a:xfrm>
          <a:custGeom>
            <a:avLst/>
            <a:gdLst>
              <a:gd name="connsiteX0" fmla="*/ 2765 w 2844"/>
              <a:gd name="connsiteY0" fmla="*/ 1810 h 1809"/>
              <a:gd name="connsiteX1" fmla="*/ 3 w 2844"/>
              <a:gd name="connsiteY1" fmla="*/ 0 h 1809"/>
              <a:gd name="connsiteX2" fmla="*/ 2765 w 2844"/>
              <a:gd name="connsiteY2" fmla="*/ 1810 h 1809"/>
            </a:gdLst>
            <a:ahLst/>
            <a:cxnLst>
              <a:cxn ang="0">
                <a:pos x="connsiteX0" y="connsiteY0"/>
              </a:cxn>
              <a:cxn ang="0">
                <a:pos x="connsiteX1" y="connsiteY1"/>
              </a:cxn>
              <a:cxn ang="0">
                <a:pos x="connsiteX2" y="connsiteY2"/>
              </a:cxn>
            </a:cxnLst>
            <a:rect l="l" t="t" r="r" b="b"/>
            <a:pathLst>
              <a:path w="2844" h="1809">
                <a:moveTo>
                  <a:pt x="2765" y="1810"/>
                </a:moveTo>
                <a:cubicBezTo>
                  <a:pt x="3336" y="-95"/>
                  <a:pt x="669" y="1238"/>
                  <a:pt x="3" y="0"/>
                </a:cubicBezTo>
                <a:cubicBezTo>
                  <a:pt x="-93" y="1905"/>
                  <a:pt x="2479" y="476"/>
                  <a:pt x="2765" y="1810"/>
                </a:cubicBezTo>
                <a:close/>
              </a:path>
            </a:pathLst>
          </a:custGeom>
          <a:solidFill>
            <a:srgbClr val="237E85"/>
          </a:solidFill>
          <a:ln w="9525" cap="flat">
            <a:noFill/>
            <a:prstDash val="solid"/>
            <a:miter/>
          </a:ln>
        </p:spPr>
        <p:txBody>
          <a:bodyPr rtlCol="0" anchor="ctr"/>
          <a:lstStyle/>
          <a:p>
            <a:endParaRPr lang="en-US"/>
          </a:p>
        </p:txBody>
      </p:sp>
      <p:sp>
        <p:nvSpPr>
          <p:cNvPr id="1322" name="צורה חופשית: צורה 1295">
            <a:extLst>
              <a:ext uri="{FF2B5EF4-FFF2-40B4-BE49-F238E27FC236}">
                <a16:creationId xmlns:a16="http://schemas.microsoft.com/office/drawing/2014/main" id="{05FC789A-8826-4561-97C6-2051EDF4E596}"/>
              </a:ext>
            </a:extLst>
          </p:cNvPr>
          <p:cNvSpPr/>
          <p:nvPr userDrawn="1"/>
        </p:nvSpPr>
        <p:spPr>
          <a:xfrm>
            <a:off x="4626673" y="485012"/>
            <a:ext cx="4253" cy="1809"/>
          </a:xfrm>
          <a:custGeom>
            <a:avLst/>
            <a:gdLst>
              <a:gd name="connsiteX0" fmla="*/ 0 w 4253"/>
              <a:gd name="connsiteY0" fmla="*/ 0 h 1809"/>
              <a:gd name="connsiteX1" fmla="*/ 4191 w 4253"/>
              <a:gd name="connsiteY1" fmla="*/ 1810 h 1809"/>
              <a:gd name="connsiteX2" fmla="*/ 1048 w 4253"/>
              <a:gd name="connsiteY2" fmla="*/ 286 h 1809"/>
              <a:gd name="connsiteX3" fmla="*/ 0 w 4253"/>
              <a:gd name="connsiteY3" fmla="*/ 0 h 1809"/>
            </a:gdLst>
            <a:ahLst/>
            <a:cxnLst>
              <a:cxn ang="0">
                <a:pos x="connsiteX0" y="connsiteY0"/>
              </a:cxn>
              <a:cxn ang="0">
                <a:pos x="connsiteX1" y="connsiteY1"/>
              </a:cxn>
              <a:cxn ang="0">
                <a:pos x="connsiteX2" y="connsiteY2"/>
              </a:cxn>
              <a:cxn ang="0">
                <a:pos x="connsiteX3" y="connsiteY3"/>
              </a:cxn>
            </a:cxnLst>
            <a:rect l="l" t="t" r="r" b="b"/>
            <a:pathLst>
              <a:path w="4253" h="1809">
                <a:moveTo>
                  <a:pt x="0" y="0"/>
                </a:moveTo>
                <a:cubicBezTo>
                  <a:pt x="1524" y="1238"/>
                  <a:pt x="3238" y="1143"/>
                  <a:pt x="4191" y="1810"/>
                </a:cubicBezTo>
                <a:cubicBezTo>
                  <a:pt x="4763" y="476"/>
                  <a:pt x="1238" y="667"/>
                  <a:pt x="1048" y="286"/>
                </a:cubicBezTo>
                <a:lnTo>
                  <a:pt x="0" y="0"/>
                </a:lnTo>
                <a:close/>
              </a:path>
            </a:pathLst>
          </a:custGeom>
          <a:solidFill>
            <a:srgbClr val="237E85"/>
          </a:solidFill>
          <a:ln w="9525" cap="flat">
            <a:noFill/>
            <a:prstDash val="solid"/>
            <a:miter/>
          </a:ln>
        </p:spPr>
        <p:txBody>
          <a:bodyPr rtlCol="0" anchor="ctr"/>
          <a:lstStyle/>
          <a:p>
            <a:endParaRPr lang="en-US"/>
          </a:p>
        </p:txBody>
      </p:sp>
      <p:sp>
        <p:nvSpPr>
          <p:cNvPr id="1323" name="צורה חופשית: צורה 1296">
            <a:extLst>
              <a:ext uri="{FF2B5EF4-FFF2-40B4-BE49-F238E27FC236}">
                <a16:creationId xmlns:a16="http://schemas.microsoft.com/office/drawing/2014/main" id="{58FAA1F3-C9ED-40C5-98D0-10E343A45046}"/>
              </a:ext>
            </a:extLst>
          </p:cNvPr>
          <p:cNvSpPr/>
          <p:nvPr userDrawn="1"/>
        </p:nvSpPr>
        <p:spPr>
          <a:xfrm>
            <a:off x="4676013" y="500743"/>
            <a:ext cx="2000" cy="1319"/>
          </a:xfrm>
          <a:custGeom>
            <a:avLst/>
            <a:gdLst>
              <a:gd name="connsiteX0" fmla="*/ 0 w 2000"/>
              <a:gd name="connsiteY0" fmla="*/ 81 h 1319"/>
              <a:gd name="connsiteX1" fmla="*/ 2000 w 2000"/>
              <a:gd name="connsiteY1" fmla="*/ 1320 h 1319"/>
              <a:gd name="connsiteX2" fmla="*/ 0 w 2000"/>
              <a:gd name="connsiteY2" fmla="*/ 81 h 1319"/>
            </a:gdLst>
            <a:ahLst/>
            <a:cxnLst>
              <a:cxn ang="0">
                <a:pos x="connsiteX0" y="connsiteY0"/>
              </a:cxn>
              <a:cxn ang="0">
                <a:pos x="connsiteX1" y="connsiteY1"/>
              </a:cxn>
              <a:cxn ang="0">
                <a:pos x="connsiteX2" y="connsiteY2"/>
              </a:cxn>
            </a:cxnLst>
            <a:rect l="l" t="t" r="r" b="b"/>
            <a:pathLst>
              <a:path w="2000" h="1319">
                <a:moveTo>
                  <a:pt x="0" y="81"/>
                </a:moveTo>
                <a:cubicBezTo>
                  <a:pt x="381" y="843"/>
                  <a:pt x="1429" y="748"/>
                  <a:pt x="2000" y="1320"/>
                </a:cubicBezTo>
                <a:cubicBezTo>
                  <a:pt x="1905" y="-300"/>
                  <a:pt x="571" y="-14"/>
                  <a:pt x="0" y="81"/>
                </a:cubicBezTo>
                <a:close/>
              </a:path>
            </a:pathLst>
          </a:custGeom>
          <a:solidFill>
            <a:srgbClr val="237E85"/>
          </a:solidFill>
          <a:ln w="9525" cap="flat">
            <a:noFill/>
            <a:prstDash val="solid"/>
            <a:miter/>
          </a:ln>
        </p:spPr>
        <p:txBody>
          <a:bodyPr rtlCol="0" anchor="ctr"/>
          <a:lstStyle/>
          <a:p>
            <a:endParaRPr lang="en-US"/>
          </a:p>
        </p:txBody>
      </p:sp>
      <p:sp>
        <p:nvSpPr>
          <p:cNvPr id="1324" name="צורה חופשית: צורה 1297">
            <a:extLst>
              <a:ext uri="{FF2B5EF4-FFF2-40B4-BE49-F238E27FC236}">
                <a16:creationId xmlns:a16="http://schemas.microsoft.com/office/drawing/2014/main" id="{7D161BE2-6372-424F-975D-B905D4D02161}"/>
              </a:ext>
            </a:extLst>
          </p:cNvPr>
          <p:cNvSpPr/>
          <p:nvPr userDrawn="1"/>
        </p:nvSpPr>
        <p:spPr>
          <a:xfrm>
            <a:off x="4636387" y="491109"/>
            <a:ext cx="4097" cy="1542"/>
          </a:xfrm>
          <a:custGeom>
            <a:avLst/>
            <a:gdLst>
              <a:gd name="connsiteX0" fmla="*/ 1621 w 4097"/>
              <a:gd name="connsiteY0" fmla="*/ 762 h 1542"/>
              <a:gd name="connsiteX1" fmla="*/ 4098 w 4097"/>
              <a:gd name="connsiteY1" fmla="*/ 1429 h 1542"/>
              <a:gd name="connsiteX2" fmla="*/ 4098 w 4097"/>
              <a:gd name="connsiteY2" fmla="*/ 0 h 1542"/>
              <a:gd name="connsiteX3" fmla="*/ 192 w 4097"/>
              <a:gd name="connsiteY3" fmla="*/ 95 h 1542"/>
              <a:gd name="connsiteX4" fmla="*/ 1621 w 4097"/>
              <a:gd name="connsiteY4" fmla="*/ 762 h 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7" h="1542">
                <a:moveTo>
                  <a:pt x="1621" y="762"/>
                </a:moveTo>
                <a:cubicBezTo>
                  <a:pt x="2669" y="1143"/>
                  <a:pt x="3526" y="1810"/>
                  <a:pt x="4098" y="1429"/>
                </a:cubicBezTo>
                <a:cubicBezTo>
                  <a:pt x="4098" y="857"/>
                  <a:pt x="4098" y="476"/>
                  <a:pt x="4098" y="0"/>
                </a:cubicBezTo>
                <a:cubicBezTo>
                  <a:pt x="2859" y="952"/>
                  <a:pt x="1907" y="571"/>
                  <a:pt x="192" y="95"/>
                </a:cubicBezTo>
                <a:cubicBezTo>
                  <a:pt x="-569" y="476"/>
                  <a:pt x="1145" y="571"/>
                  <a:pt x="1621" y="762"/>
                </a:cubicBezTo>
                <a:close/>
              </a:path>
            </a:pathLst>
          </a:custGeom>
          <a:solidFill>
            <a:srgbClr val="237E85"/>
          </a:solidFill>
          <a:ln w="9525" cap="flat">
            <a:noFill/>
            <a:prstDash val="solid"/>
            <a:miter/>
          </a:ln>
        </p:spPr>
        <p:txBody>
          <a:bodyPr rtlCol="0" anchor="ctr"/>
          <a:lstStyle/>
          <a:p>
            <a:endParaRPr lang="en-US"/>
          </a:p>
        </p:txBody>
      </p:sp>
      <p:sp>
        <p:nvSpPr>
          <p:cNvPr id="1325" name="צורה חופשית: צורה 1298">
            <a:extLst>
              <a:ext uri="{FF2B5EF4-FFF2-40B4-BE49-F238E27FC236}">
                <a16:creationId xmlns:a16="http://schemas.microsoft.com/office/drawing/2014/main" id="{B34094B2-3C0F-4BD4-B2DC-740E43F97CED}"/>
              </a:ext>
            </a:extLst>
          </p:cNvPr>
          <p:cNvSpPr/>
          <p:nvPr userDrawn="1"/>
        </p:nvSpPr>
        <p:spPr>
          <a:xfrm>
            <a:off x="4648659" y="495014"/>
            <a:ext cx="2302" cy="2095"/>
          </a:xfrm>
          <a:custGeom>
            <a:avLst/>
            <a:gdLst>
              <a:gd name="connsiteX0" fmla="*/ 2303 w 2302"/>
              <a:gd name="connsiteY0" fmla="*/ 1143 h 2095"/>
              <a:gd name="connsiteX1" fmla="*/ 588 w 2302"/>
              <a:gd name="connsiteY1" fmla="*/ 0 h 2095"/>
              <a:gd name="connsiteX2" fmla="*/ 16 w 2302"/>
              <a:gd name="connsiteY2" fmla="*/ 952 h 2095"/>
              <a:gd name="connsiteX3" fmla="*/ 1826 w 2302"/>
              <a:gd name="connsiteY3" fmla="*/ 2095 h 2095"/>
              <a:gd name="connsiteX4" fmla="*/ 1636 w 2302"/>
              <a:gd name="connsiteY4" fmla="*/ 1333 h 2095"/>
              <a:gd name="connsiteX5" fmla="*/ 2303 w 2302"/>
              <a:gd name="connsiteY5" fmla="*/ 1143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2303" y="1143"/>
                </a:moveTo>
                <a:cubicBezTo>
                  <a:pt x="2112" y="286"/>
                  <a:pt x="874" y="762"/>
                  <a:pt x="588" y="0"/>
                </a:cubicBezTo>
                <a:cubicBezTo>
                  <a:pt x="493" y="1048"/>
                  <a:pt x="874" y="1143"/>
                  <a:pt x="16" y="952"/>
                </a:cubicBezTo>
                <a:cubicBezTo>
                  <a:pt x="-174" y="1429"/>
                  <a:pt x="1350" y="1810"/>
                  <a:pt x="1826" y="2095"/>
                </a:cubicBezTo>
                <a:cubicBezTo>
                  <a:pt x="1826" y="1810"/>
                  <a:pt x="1826" y="1429"/>
                  <a:pt x="1636" y="1333"/>
                </a:cubicBezTo>
                <a:cubicBezTo>
                  <a:pt x="1826" y="952"/>
                  <a:pt x="2112" y="1143"/>
                  <a:pt x="2303" y="1143"/>
                </a:cubicBezTo>
                <a:close/>
              </a:path>
            </a:pathLst>
          </a:custGeom>
          <a:solidFill>
            <a:srgbClr val="237E85"/>
          </a:solidFill>
          <a:ln w="9525" cap="flat">
            <a:noFill/>
            <a:prstDash val="solid"/>
            <a:miter/>
          </a:ln>
        </p:spPr>
        <p:txBody>
          <a:bodyPr rtlCol="0" anchor="ctr"/>
          <a:lstStyle/>
          <a:p>
            <a:endParaRPr lang="en-US"/>
          </a:p>
        </p:txBody>
      </p:sp>
      <p:sp>
        <p:nvSpPr>
          <p:cNvPr id="1326" name="צורה חופשית: צורה 1299">
            <a:extLst>
              <a:ext uri="{FF2B5EF4-FFF2-40B4-BE49-F238E27FC236}">
                <a16:creationId xmlns:a16="http://schemas.microsoft.com/office/drawing/2014/main" id="{59E9D8DF-C4C4-4B36-A85D-9177C030AF79}"/>
              </a:ext>
            </a:extLst>
          </p:cNvPr>
          <p:cNvSpPr/>
          <p:nvPr userDrawn="1"/>
        </p:nvSpPr>
        <p:spPr>
          <a:xfrm>
            <a:off x="4634579" y="487394"/>
            <a:ext cx="22955" cy="10382"/>
          </a:xfrm>
          <a:custGeom>
            <a:avLst/>
            <a:gdLst>
              <a:gd name="connsiteX0" fmla="*/ 0 w 22955"/>
              <a:gd name="connsiteY0" fmla="*/ 0 h 10382"/>
              <a:gd name="connsiteX1" fmla="*/ 2476 w 22955"/>
              <a:gd name="connsiteY1" fmla="*/ 1715 h 10382"/>
              <a:gd name="connsiteX2" fmla="*/ 22955 w 22955"/>
              <a:gd name="connsiteY2" fmla="*/ 10382 h 10382"/>
              <a:gd name="connsiteX3" fmla="*/ 0 w 22955"/>
              <a:gd name="connsiteY3" fmla="*/ 0 h 10382"/>
            </a:gdLst>
            <a:ahLst/>
            <a:cxnLst>
              <a:cxn ang="0">
                <a:pos x="connsiteX0" y="connsiteY0"/>
              </a:cxn>
              <a:cxn ang="0">
                <a:pos x="connsiteX1" y="connsiteY1"/>
              </a:cxn>
              <a:cxn ang="0">
                <a:pos x="connsiteX2" y="connsiteY2"/>
              </a:cxn>
              <a:cxn ang="0">
                <a:pos x="connsiteX3" y="connsiteY3"/>
              </a:cxn>
            </a:cxnLst>
            <a:rect l="l" t="t" r="r" b="b"/>
            <a:pathLst>
              <a:path w="22955" h="10382">
                <a:moveTo>
                  <a:pt x="0" y="0"/>
                </a:moveTo>
                <a:cubicBezTo>
                  <a:pt x="0" y="1238"/>
                  <a:pt x="1429" y="1238"/>
                  <a:pt x="2476" y="1715"/>
                </a:cubicBezTo>
                <a:cubicBezTo>
                  <a:pt x="9334" y="4763"/>
                  <a:pt x="16573" y="7906"/>
                  <a:pt x="22955" y="10382"/>
                </a:cubicBezTo>
                <a:cubicBezTo>
                  <a:pt x="16764" y="6001"/>
                  <a:pt x="7144" y="3524"/>
                  <a:pt x="0" y="0"/>
                </a:cubicBezTo>
                <a:close/>
              </a:path>
            </a:pathLst>
          </a:custGeom>
          <a:solidFill>
            <a:srgbClr val="237E85"/>
          </a:solidFill>
          <a:ln w="9525" cap="flat">
            <a:noFill/>
            <a:prstDash val="solid"/>
            <a:miter/>
          </a:ln>
        </p:spPr>
        <p:txBody>
          <a:bodyPr rtlCol="0" anchor="ctr"/>
          <a:lstStyle/>
          <a:p>
            <a:endParaRPr lang="en-US"/>
          </a:p>
        </p:txBody>
      </p:sp>
      <p:sp>
        <p:nvSpPr>
          <p:cNvPr id="1327" name="צורה חופשית: צורה 1300">
            <a:extLst>
              <a:ext uri="{FF2B5EF4-FFF2-40B4-BE49-F238E27FC236}">
                <a16:creationId xmlns:a16="http://schemas.microsoft.com/office/drawing/2014/main" id="{D2E3729A-068E-4CEA-BD6F-1EDDC2F8B1B1}"/>
              </a:ext>
            </a:extLst>
          </p:cNvPr>
          <p:cNvSpPr/>
          <p:nvPr userDrawn="1"/>
        </p:nvSpPr>
        <p:spPr>
          <a:xfrm>
            <a:off x="4711255" y="512826"/>
            <a:ext cx="476" cy="190"/>
          </a:xfrm>
          <a:custGeom>
            <a:avLst/>
            <a:gdLst>
              <a:gd name="connsiteX0" fmla="*/ 0 w 476"/>
              <a:gd name="connsiteY0" fmla="*/ 0 h 190"/>
              <a:gd name="connsiteX1" fmla="*/ 476 w 476"/>
              <a:gd name="connsiteY1" fmla="*/ 191 h 190"/>
              <a:gd name="connsiteX2" fmla="*/ 0 w 476"/>
              <a:gd name="connsiteY2" fmla="*/ 0 h 190"/>
            </a:gdLst>
            <a:ahLst/>
            <a:cxnLst>
              <a:cxn ang="0">
                <a:pos x="connsiteX0" y="connsiteY0"/>
              </a:cxn>
              <a:cxn ang="0">
                <a:pos x="connsiteX1" y="connsiteY1"/>
              </a:cxn>
              <a:cxn ang="0">
                <a:pos x="connsiteX2" y="connsiteY2"/>
              </a:cxn>
            </a:cxnLst>
            <a:rect l="l" t="t" r="r" b="b"/>
            <a:pathLst>
              <a:path w="476" h="190">
                <a:moveTo>
                  <a:pt x="0" y="0"/>
                </a:moveTo>
                <a:cubicBezTo>
                  <a:pt x="191" y="95"/>
                  <a:pt x="381" y="95"/>
                  <a:pt x="476" y="191"/>
                </a:cubicBezTo>
                <a:cubicBezTo>
                  <a:pt x="381" y="95"/>
                  <a:pt x="191" y="0"/>
                  <a:pt x="0" y="0"/>
                </a:cubicBezTo>
                <a:close/>
              </a:path>
            </a:pathLst>
          </a:custGeom>
          <a:solidFill>
            <a:srgbClr val="237E85"/>
          </a:solidFill>
          <a:ln w="9525" cap="flat">
            <a:noFill/>
            <a:prstDash val="solid"/>
            <a:miter/>
          </a:ln>
        </p:spPr>
        <p:txBody>
          <a:bodyPr rtlCol="0" anchor="ctr"/>
          <a:lstStyle/>
          <a:p>
            <a:endParaRPr lang="en-US"/>
          </a:p>
        </p:txBody>
      </p:sp>
      <p:sp>
        <p:nvSpPr>
          <p:cNvPr id="1328" name="צורה חופשית: צורה 1301">
            <a:extLst>
              <a:ext uri="{FF2B5EF4-FFF2-40B4-BE49-F238E27FC236}">
                <a16:creationId xmlns:a16="http://schemas.microsoft.com/office/drawing/2014/main" id="{C2942C8C-D646-4EC4-9B63-2C5BE10BF79C}"/>
              </a:ext>
            </a:extLst>
          </p:cNvPr>
          <p:cNvSpPr/>
          <p:nvPr userDrawn="1"/>
        </p:nvSpPr>
        <p:spPr>
          <a:xfrm>
            <a:off x="4578476" y="548057"/>
            <a:ext cx="762" cy="3059"/>
          </a:xfrm>
          <a:custGeom>
            <a:avLst/>
            <a:gdLst>
              <a:gd name="connsiteX0" fmla="*/ 0 w 762"/>
              <a:gd name="connsiteY0" fmla="*/ 3059 h 3059"/>
              <a:gd name="connsiteX1" fmla="*/ 762 w 762"/>
              <a:gd name="connsiteY1" fmla="*/ 11 h 3059"/>
              <a:gd name="connsiteX2" fmla="*/ 0 w 762"/>
              <a:gd name="connsiteY2" fmla="*/ 3059 h 3059"/>
            </a:gdLst>
            <a:ahLst/>
            <a:cxnLst>
              <a:cxn ang="0">
                <a:pos x="connsiteX0" y="connsiteY0"/>
              </a:cxn>
              <a:cxn ang="0">
                <a:pos x="connsiteX1" y="connsiteY1"/>
              </a:cxn>
              <a:cxn ang="0">
                <a:pos x="connsiteX2" y="connsiteY2"/>
              </a:cxn>
            </a:cxnLst>
            <a:rect l="l" t="t" r="r" b="b"/>
            <a:pathLst>
              <a:path w="762" h="3059">
                <a:moveTo>
                  <a:pt x="0" y="3059"/>
                </a:moveTo>
                <a:cubicBezTo>
                  <a:pt x="953" y="2583"/>
                  <a:pt x="0" y="1535"/>
                  <a:pt x="762" y="11"/>
                </a:cubicBezTo>
                <a:cubicBezTo>
                  <a:pt x="0" y="-179"/>
                  <a:pt x="286" y="2107"/>
                  <a:pt x="0" y="3059"/>
                </a:cubicBezTo>
                <a:close/>
              </a:path>
            </a:pathLst>
          </a:custGeom>
          <a:solidFill>
            <a:srgbClr val="237E85"/>
          </a:solidFill>
          <a:ln w="9525" cap="flat">
            <a:noFill/>
            <a:prstDash val="solid"/>
            <a:miter/>
          </a:ln>
        </p:spPr>
        <p:txBody>
          <a:bodyPr rtlCol="0" anchor="ctr"/>
          <a:lstStyle/>
          <a:p>
            <a:endParaRPr lang="en-US"/>
          </a:p>
        </p:txBody>
      </p:sp>
      <p:sp>
        <p:nvSpPr>
          <p:cNvPr id="1329" name="צורה חופשית: צורה 1302">
            <a:extLst>
              <a:ext uri="{FF2B5EF4-FFF2-40B4-BE49-F238E27FC236}">
                <a16:creationId xmlns:a16="http://schemas.microsoft.com/office/drawing/2014/main" id="{186C2BA9-42B7-4559-9235-44A1F97E81DC}"/>
              </a:ext>
            </a:extLst>
          </p:cNvPr>
          <p:cNvSpPr/>
          <p:nvPr userDrawn="1"/>
        </p:nvSpPr>
        <p:spPr>
          <a:xfrm>
            <a:off x="4679975" y="499681"/>
            <a:ext cx="3657" cy="3438"/>
          </a:xfrm>
          <a:custGeom>
            <a:avLst/>
            <a:gdLst>
              <a:gd name="connsiteX0" fmla="*/ 3657 w 3657"/>
              <a:gd name="connsiteY0" fmla="*/ 2000 h 3438"/>
              <a:gd name="connsiteX1" fmla="*/ 38 w 3657"/>
              <a:gd name="connsiteY1" fmla="*/ 0 h 3438"/>
              <a:gd name="connsiteX2" fmla="*/ 1276 w 3657"/>
              <a:gd name="connsiteY2" fmla="*/ 1429 h 3438"/>
              <a:gd name="connsiteX3" fmla="*/ 323 w 3657"/>
              <a:gd name="connsiteY3" fmla="*/ 3048 h 3438"/>
              <a:gd name="connsiteX4" fmla="*/ 2229 w 3657"/>
              <a:gd name="connsiteY4" fmla="*/ 3143 h 3438"/>
              <a:gd name="connsiteX5" fmla="*/ 1466 w 3657"/>
              <a:gd name="connsiteY5" fmla="*/ 2572 h 3438"/>
              <a:gd name="connsiteX6" fmla="*/ 3657 w 3657"/>
              <a:gd name="connsiteY6" fmla="*/ 2000 h 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438">
                <a:moveTo>
                  <a:pt x="3657" y="2000"/>
                </a:moveTo>
                <a:cubicBezTo>
                  <a:pt x="2705" y="1048"/>
                  <a:pt x="1562" y="1143"/>
                  <a:pt x="38" y="0"/>
                </a:cubicBezTo>
                <a:cubicBezTo>
                  <a:pt x="-248" y="1333"/>
                  <a:pt x="1181" y="476"/>
                  <a:pt x="1276" y="1429"/>
                </a:cubicBezTo>
                <a:cubicBezTo>
                  <a:pt x="323" y="2477"/>
                  <a:pt x="-153" y="1905"/>
                  <a:pt x="323" y="3048"/>
                </a:cubicBezTo>
                <a:cubicBezTo>
                  <a:pt x="800" y="2381"/>
                  <a:pt x="1562" y="4096"/>
                  <a:pt x="2229" y="3143"/>
                </a:cubicBezTo>
                <a:cubicBezTo>
                  <a:pt x="2419" y="2381"/>
                  <a:pt x="1657" y="2857"/>
                  <a:pt x="1466" y="2572"/>
                </a:cubicBezTo>
                <a:cubicBezTo>
                  <a:pt x="2133" y="1429"/>
                  <a:pt x="2800" y="2857"/>
                  <a:pt x="3657" y="2000"/>
                </a:cubicBezTo>
                <a:close/>
              </a:path>
            </a:pathLst>
          </a:custGeom>
          <a:solidFill>
            <a:srgbClr val="237E85"/>
          </a:solidFill>
          <a:ln w="9525" cap="flat">
            <a:noFill/>
            <a:prstDash val="solid"/>
            <a:miter/>
          </a:ln>
        </p:spPr>
        <p:txBody>
          <a:bodyPr rtlCol="0" anchor="ctr"/>
          <a:lstStyle/>
          <a:p>
            <a:endParaRPr lang="en-US"/>
          </a:p>
        </p:txBody>
      </p:sp>
      <p:sp>
        <p:nvSpPr>
          <p:cNvPr id="1330" name="צורה חופשית: צורה 1303">
            <a:extLst>
              <a:ext uri="{FF2B5EF4-FFF2-40B4-BE49-F238E27FC236}">
                <a16:creationId xmlns:a16="http://schemas.microsoft.com/office/drawing/2014/main" id="{4E7C0DD1-2099-4535-829A-EEA1D517D2B9}"/>
              </a:ext>
            </a:extLst>
          </p:cNvPr>
          <p:cNvSpPr/>
          <p:nvPr userDrawn="1"/>
        </p:nvSpPr>
        <p:spPr>
          <a:xfrm>
            <a:off x="4683156" y="501300"/>
            <a:ext cx="37623" cy="13239"/>
          </a:xfrm>
          <a:custGeom>
            <a:avLst/>
            <a:gdLst>
              <a:gd name="connsiteX0" fmla="*/ 30099 w 37623"/>
              <a:gd name="connsiteY0" fmla="*/ 11430 h 13239"/>
              <a:gd name="connsiteX1" fmla="*/ 37624 w 37623"/>
              <a:gd name="connsiteY1" fmla="*/ 13240 h 13239"/>
              <a:gd name="connsiteX2" fmla="*/ 24670 w 37623"/>
              <a:gd name="connsiteY2" fmla="*/ 7334 h 13239"/>
              <a:gd name="connsiteX3" fmla="*/ 11049 w 37623"/>
              <a:gd name="connsiteY3" fmla="*/ 4000 h 13239"/>
              <a:gd name="connsiteX4" fmla="*/ 11144 w 37623"/>
              <a:gd name="connsiteY4" fmla="*/ 4286 h 13239"/>
              <a:gd name="connsiteX5" fmla="*/ 762 w 37623"/>
              <a:gd name="connsiteY5" fmla="*/ 0 h 13239"/>
              <a:gd name="connsiteX6" fmla="*/ 2667 w 37623"/>
              <a:gd name="connsiteY6" fmla="*/ 1524 h 13239"/>
              <a:gd name="connsiteX7" fmla="*/ 0 w 37623"/>
              <a:gd name="connsiteY7" fmla="*/ 1619 h 13239"/>
              <a:gd name="connsiteX8" fmla="*/ 7906 w 37623"/>
              <a:gd name="connsiteY8" fmla="*/ 4858 h 13239"/>
              <a:gd name="connsiteX9" fmla="*/ 16288 w 37623"/>
              <a:gd name="connsiteY9" fmla="*/ 6477 h 13239"/>
              <a:gd name="connsiteX10" fmla="*/ 27908 w 37623"/>
              <a:gd name="connsiteY10" fmla="*/ 9716 h 13239"/>
              <a:gd name="connsiteX11" fmla="*/ 25432 w 37623"/>
              <a:gd name="connsiteY11" fmla="*/ 8287 h 13239"/>
              <a:gd name="connsiteX12" fmla="*/ 32385 w 37623"/>
              <a:gd name="connsiteY12" fmla="*/ 10763 h 13239"/>
              <a:gd name="connsiteX13" fmla="*/ 30099 w 37623"/>
              <a:gd name="connsiteY13" fmla="*/ 11430 h 13239"/>
              <a:gd name="connsiteX14" fmla="*/ 3715 w 37623"/>
              <a:gd name="connsiteY14" fmla="*/ 2286 h 13239"/>
              <a:gd name="connsiteX15" fmla="*/ 6477 w 37623"/>
              <a:gd name="connsiteY15" fmla="*/ 3334 h 13239"/>
              <a:gd name="connsiteX16" fmla="*/ 3715 w 37623"/>
              <a:gd name="connsiteY16" fmla="*/ 2286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623" h="13239">
                <a:moveTo>
                  <a:pt x="30099" y="11430"/>
                </a:moveTo>
                <a:cubicBezTo>
                  <a:pt x="32004" y="13430"/>
                  <a:pt x="35719" y="11716"/>
                  <a:pt x="37624" y="13240"/>
                </a:cubicBezTo>
                <a:cubicBezTo>
                  <a:pt x="34385" y="10477"/>
                  <a:pt x="29527" y="8668"/>
                  <a:pt x="24670" y="7334"/>
                </a:cubicBezTo>
                <a:cubicBezTo>
                  <a:pt x="19812" y="6001"/>
                  <a:pt x="14954" y="5239"/>
                  <a:pt x="11049" y="4000"/>
                </a:cubicBezTo>
                <a:cubicBezTo>
                  <a:pt x="11049" y="4191"/>
                  <a:pt x="11049" y="4286"/>
                  <a:pt x="11144" y="4286"/>
                </a:cubicBezTo>
                <a:cubicBezTo>
                  <a:pt x="9049" y="3239"/>
                  <a:pt x="4096" y="1429"/>
                  <a:pt x="762" y="0"/>
                </a:cubicBezTo>
                <a:cubicBezTo>
                  <a:pt x="762" y="1238"/>
                  <a:pt x="2191" y="952"/>
                  <a:pt x="2667" y="1524"/>
                </a:cubicBezTo>
                <a:cubicBezTo>
                  <a:pt x="1809" y="2762"/>
                  <a:pt x="1048" y="762"/>
                  <a:pt x="0" y="1619"/>
                </a:cubicBezTo>
                <a:cubicBezTo>
                  <a:pt x="2762" y="2857"/>
                  <a:pt x="5334" y="4000"/>
                  <a:pt x="7906" y="4858"/>
                </a:cubicBezTo>
                <a:cubicBezTo>
                  <a:pt x="10477" y="5715"/>
                  <a:pt x="13240" y="6286"/>
                  <a:pt x="16288" y="6477"/>
                </a:cubicBezTo>
                <a:cubicBezTo>
                  <a:pt x="18192" y="8287"/>
                  <a:pt x="23431" y="8287"/>
                  <a:pt x="27908" y="9716"/>
                </a:cubicBezTo>
                <a:cubicBezTo>
                  <a:pt x="28480" y="8953"/>
                  <a:pt x="25622" y="9239"/>
                  <a:pt x="25432" y="8287"/>
                </a:cubicBezTo>
                <a:cubicBezTo>
                  <a:pt x="28003" y="8287"/>
                  <a:pt x="29623" y="10192"/>
                  <a:pt x="32385" y="10763"/>
                </a:cubicBezTo>
                <a:cubicBezTo>
                  <a:pt x="32099" y="12097"/>
                  <a:pt x="30861" y="11049"/>
                  <a:pt x="30099" y="11430"/>
                </a:cubicBezTo>
                <a:close/>
                <a:moveTo>
                  <a:pt x="3715" y="2286"/>
                </a:moveTo>
                <a:cubicBezTo>
                  <a:pt x="4667" y="2095"/>
                  <a:pt x="6096" y="2191"/>
                  <a:pt x="6477" y="3334"/>
                </a:cubicBezTo>
                <a:cubicBezTo>
                  <a:pt x="5620" y="3810"/>
                  <a:pt x="4381" y="2762"/>
                  <a:pt x="3715" y="2286"/>
                </a:cubicBezTo>
                <a:close/>
              </a:path>
            </a:pathLst>
          </a:custGeom>
          <a:solidFill>
            <a:srgbClr val="237E85"/>
          </a:solidFill>
          <a:ln w="9525" cap="flat">
            <a:noFill/>
            <a:prstDash val="solid"/>
            <a:miter/>
          </a:ln>
        </p:spPr>
        <p:txBody>
          <a:bodyPr rtlCol="0" anchor="ctr"/>
          <a:lstStyle/>
          <a:p>
            <a:endParaRPr lang="en-US"/>
          </a:p>
        </p:txBody>
      </p:sp>
      <p:sp>
        <p:nvSpPr>
          <p:cNvPr id="1331" name="צורה חופשית: צורה 1304">
            <a:extLst>
              <a:ext uri="{FF2B5EF4-FFF2-40B4-BE49-F238E27FC236}">
                <a16:creationId xmlns:a16="http://schemas.microsoft.com/office/drawing/2014/main" id="{776FA661-16BF-45EE-B80E-F889EEE20278}"/>
              </a:ext>
            </a:extLst>
          </p:cNvPr>
          <p:cNvSpPr/>
          <p:nvPr userDrawn="1"/>
        </p:nvSpPr>
        <p:spPr>
          <a:xfrm>
            <a:off x="4711826" y="513016"/>
            <a:ext cx="381" cy="134"/>
          </a:xfrm>
          <a:custGeom>
            <a:avLst/>
            <a:gdLst>
              <a:gd name="connsiteX0" fmla="*/ 0 w 381"/>
              <a:gd name="connsiteY0" fmla="*/ 0 h 134"/>
              <a:gd name="connsiteX1" fmla="*/ 381 w 381"/>
              <a:gd name="connsiteY1" fmla="*/ 95 h 134"/>
              <a:gd name="connsiteX2" fmla="*/ 0 w 381"/>
              <a:gd name="connsiteY2" fmla="*/ 0 h 134"/>
            </a:gdLst>
            <a:ahLst/>
            <a:cxnLst>
              <a:cxn ang="0">
                <a:pos x="connsiteX0" y="connsiteY0"/>
              </a:cxn>
              <a:cxn ang="0">
                <a:pos x="connsiteX1" y="connsiteY1"/>
              </a:cxn>
              <a:cxn ang="0">
                <a:pos x="connsiteX2" y="connsiteY2"/>
              </a:cxn>
            </a:cxnLst>
            <a:rect l="l" t="t" r="r" b="b"/>
            <a:pathLst>
              <a:path w="381" h="134">
                <a:moveTo>
                  <a:pt x="0" y="0"/>
                </a:moveTo>
                <a:cubicBezTo>
                  <a:pt x="191" y="95"/>
                  <a:pt x="286" y="191"/>
                  <a:pt x="381" y="95"/>
                </a:cubicBezTo>
                <a:cubicBezTo>
                  <a:pt x="286" y="95"/>
                  <a:pt x="95" y="0"/>
                  <a:pt x="0" y="0"/>
                </a:cubicBezTo>
                <a:close/>
              </a:path>
            </a:pathLst>
          </a:custGeom>
          <a:solidFill>
            <a:srgbClr val="237E85"/>
          </a:solidFill>
          <a:ln w="9525" cap="flat">
            <a:noFill/>
            <a:prstDash val="solid"/>
            <a:miter/>
          </a:ln>
        </p:spPr>
        <p:txBody>
          <a:bodyPr rtlCol="0" anchor="ctr"/>
          <a:lstStyle/>
          <a:p>
            <a:endParaRPr lang="en-US"/>
          </a:p>
        </p:txBody>
      </p:sp>
      <p:sp>
        <p:nvSpPr>
          <p:cNvPr id="1332" name="צורה חופשית: צורה 1305">
            <a:extLst>
              <a:ext uri="{FF2B5EF4-FFF2-40B4-BE49-F238E27FC236}">
                <a16:creationId xmlns:a16="http://schemas.microsoft.com/office/drawing/2014/main" id="{EE5C2218-CC2A-4A4B-81CF-FC62E99C34CC}"/>
              </a:ext>
            </a:extLst>
          </p:cNvPr>
          <p:cNvSpPr/>
          <p:nvPr userDrawn="1"/>
        </p:nvSpPr>
        <p:spPr>
          <a:xfrm>
            <a:off x="4647628" y="577750"/>
            <a:ext cx="1809" cy="988"/>
          </a:xfrm>
          <a:custGeom>
            <a:avLst/>
            <a:gdLst>
              <a:gd name="connsiteX0" fmla="*/ 1810 w 1809"/>
              <a:gd name="connsiteY0" fmla="*/ 988 h 988"/>
              <a:gd name="connsiteX1" fmla="*/ 0 w 1809"/>
              <a:gd name="connsiteY1" fmla="*/ 226 h 988"/>
              <a:gd name="connsiteX2" fmla="*/ 1810 w 1809"/>
              <a:gd name="connsiteY2" fmla="*/ 988 h 988"/>
            </a:gdLst>
            <a:ahLst/>
            <a:cxnLst>
              <a:cxn ang="0">
                <a:pos x="connsiteX0" y="connsiteY0"/>
              </a:cxn>
              <a:cxn ang="0">
                <a:pos x="connsiteX1" y="connsiteY1"/>
              </a:cxn>
              <a:cxn ang="0">
                <a:pos x="connsiteX2" y="connsiteY2"/>
              </a:cxn>
            </a:cxnLst>
            <a:rect l="l" t="t" r="r" b="b"/>
            <a:pathLst>
              <a:path w="1809" h="988">
                <a:moveTo>
                  <a:pt x="1810" y="988"/>
                </a:moveTo>
                <a:cubicBezTo>
                  <a:pt x="1810" y="36"/>
                  <a:pt x="571" y="-250"/>
                  <a:pt x="0" y="226"/>
                </a:cubicBezTo>
                <a:cubicBezTo>
                  <a:pt x="95" y="1083"/>
                  <a:pt x="1333" y="702"/>
                  <a:pt x="1810" y="988"/>
                </a:cubicBezTo>
                <a:close/>
              </a:path>
            </a:pathLst>
          </a:custGeom>
          <a:solidFill>
            <a:srgbClr val="237E85"/>
          </a:solidFill>
          <a:ln w="9525" cap="flat">
            <a:noFill/>
            <a:prstDash val="solid"/>
            <a:miter/>
          </a:ln>
        </p:spPr>
        <p:txBody>
          <a:bodyPr rtlCol="0" anchor="ctr"/>
          <a:lstStyle/>
          <a:p>
            <a:endParaRPr lang="en-US"/>
          </a:p>
        </p:txBody>
      </p:sp>
      <p:sp>
        <p:nvSpPr>
          <p:cNvPr id="1333" name="צורה חופשית: צורה 1306">
            <a:extLst>
              <a:ext uri="{FF2B5EF4-FFF2-40B4-BE49-F238E27FC236}">
                <a16:creationId xmlns:a16="http://schemas.microsoft.com/office/drawing/2014/main" id="{2B1EEE36-8F27-4DDD-8F14-7AFA32726B07}"/>
              </a:ext>
            </a:extLst>
          </p:cNvPr>
          <p:cNvSpPr/>
          <p:nvPr userDrawn="1"/>
        </p:nvSpPr>
        <p:spPr>
          <a:xfrm>
            <a:off x="4641818" y="576260"/>
            <a:ext cx="3524" cy="1144"/>
          </a:xfrm>
          <a:custGeom>
            <a:avLst/>
            <a:gdLst>
              <a:gd name="connsiteX0" fmla="*/ 0 w 3524"/>
              <a:gd name="connsiteY0" fmla="*/ 288 h 1144"/>
              <a:gd name="connsiteX1" fmla="*/ 3524 w 3524"/>
              <a:gd name="connsiteY1" fmla="*/ 1145 h 1144"/>
              <a:gd name="connsiteX2" fmla="*/ 0 w 3524"/>
              <a:gd name="connsiteY2" fmla="*/ 288 h 1144"/>
            </a:gdLst>
            <a:ahLst/>
            <a:cxnLst>
              <a:cxn ang="0">
                <a:pos x="connsiteX0" y="connsiteY0"/>
              </a:cxn>
              <a:cxn ang="0">
                <a:pos x="connsiteX1" y="connsiteY1"/>
              </a:cxn>
              <a:cxn ang="0">
                <a:pos x="connsiteX2" y="connsiteY2"/>
              </a:cxn>
            </a:cxnLst>
            <a:rect l="l" t="t" r="r" b="b"/>
            <a:pathLst>
              <a:path w="3524" h="1144">
                <a:moveTo>
                  <a:pt x="0" y="288"/>
                </a:moveTo>
                <a:cubicBezTo>
                  <a:pt x="95" y="1431"/>
                  <a:pt x="2477" y="669"/>
                  <a:pt x="3524" y="1145"/>
                </a:cubicBezTo>
                <a:cubicBezTo>
                  <a:pt x="2858" y="-570"/>
                  <a:pt x="1619" y="97"/>
                  <a:pt x="0" y="288"/>
                </a:cubicBezTo>
                <a:close/>
              </a:path>
            </a:pathLst>
          </a:custGeom>
          <a:solidFill>
            <a:srgbClr val="237E85"/>
          </a:solidFill>
          <a:ln w="9525" cap="flat">
            <a:noFill/>
            <a:prstDash val="solid"/>
            <a:miter/>
          </a:ln>
        </p:spPr>
        <p:txBody>
          <a:bodyPr rtlCol="0" anchor="ctr"/>
          <a:lstStyle/>
          <a:p>
            <a:endParaRPr lang="en-US"/>
          </a:p>
        </p:txBody>
      </p:sp>
      <p:sp>
        <p:nvSpPr>
          <p:cNvPr id="1334" name="צורה חופשית: צורה 1307">
            <a:extLst>
              <a:ext uri="{FF2B5EF4-FFF2-40B4-BE49-F238E27FC236}">
                <a16:creationId xmlns:a16="http://schemas.microsoft.com/office/drawing/2014/main" id="{2F48C114-016D-467E-803B-687ECC700ED6}"/>
              </a:ext>
            </a:extLst>
          </p:cNvPr>
          <p:cNvSpPr/>
          <p:nvPr userDrawn="1"/>
        </p:nvSpPr>
        <p:spPr>
          <a:xfrm>
            <a:off x="4652391" y="579215"/>
            <a:ext cx="1809" cy="866"/>
          </a:xfrm>
          <a:custGeom>
            <a:avLst/>
            <a:gdLst>
              <a:gd name="connsiteX0" fmla="*/ 0 w 1809"/>
              <a:gd name="connsiteY0" fmla="*/ 666 h 866"/>
              <a:gd name="connsiteX1" fmla="*/ 1810 w 1809"/>
              <a:gd name="connsiteY1" fmla="*/ 761 h 866"/>
              <a:gd name="connsiteX2" fmla="*/ 0 w 1809"/>
              <a:gd name="connsiteY2" fmla="*/ 666 h 866"/>
            </a:gdLst>
            <a:ahLst/>
            <a:cxnLst>
              <a:cxn ang="0">
                <a:pos x="connsiteX0" y="connsiteY0"/>
              </a:cxn>
              <a:cxn ang="0">
                <a:pos x="connsiteX1" y="connsiteY1"/>
              </a:cxn>
              <a:cxn ang="0">
                <a:pos x="connsiteX2" y="connsiteY2"/>
              </a:cxn>
            </a:cxnLst>
            <a:rect l="l" t="t" r="r" b="b"/>
            <a:pathLst>
              <a:path w="1809" h="866">
                <a:moveTo>
                  <a:pt x="0" y="666"/>
                </a:moveTo>
                <a:cubicBezTo>
                  <a:pt x="762" y="-96"/>
                  <a:pt x="1238" y="1238"/>
                  <a:pt x="1810" y="761"/>
                </a:cubicBezTo>
                <a:cubicBezTo>
                  <a:pt x="1714" y="190"/>
                  <a:pt x="190" y="-572"/>
                  <a:pt x="0" y="666"/>
                </a:cubicBezTo>
                <a:close/>
              </a:path>
            </a:pathLst>
          </a:custGeom>
          <a:solidFill>
            <a:srgbClr val="237E85"/>
          </a:solidFill>
          <a:ln w="9525" cap="flat">
            <a:noFill/>
            <a:prstDash val="solid"/>
            <a:miter/>
          </a:ln>
        </p:spPr>
        <p:txBody>
          <a:bodyPr rtlCol="0" anchor="ctr"/>
          <a:lstStyle/>
          <a:p>
            <a:endParaRPr lang="en-US"/>
          </a:p>
        </p:txBody>
      </p:sp>
      <p:sp>
        <p:nvSpPr>
          <p:cNvPr id="1335" name="צורה חופשית: צורה 1308">
            <a:extLst>
              <a:ext uri="{FF2B5EF4-FFF2-40B4-BE49-F238E27FC236}">
                <a16:creationId xmlns:a16="http://schemas.microsoft.com/office/drawing/2014/main" id="{BFC08298-B9AA-403C-869A-AE6C239E2D8F}"/>
              </a:ext>
            </a:extLst>
          </p:cNvPr>
          <p:cNvSpPr/>
          <p:nvPr userDrawn="1"/>
        </p:nvSpPr>
        <p:spPr>
          <a:xfrm>
            <a:off x="4613509" y="486156"/>
            <a:ext cx="1543" cy="1177"/>
          </a:xfrm>
          <a:custGeom>
            <a:avLst/>
            <a:gdLst>
              <a:gd name="connsiteX0" fmla="*/ 1544 w 1543"/>
              <a:gd name="connsiteY0" fmla="*/ 1048 h 1177"/>
              <a:gd name="connsiteX1" fmla="*/ 210 w 1543"/>
              <a:gd name="connsiteY1" fmla="*/ 0 h 1177"/>
              <a:gd name="connsiteX2" fmla="*/ 591 w 1543"/>
              <a:gd name="connsiteY2" fmla="*/ 762 h 1177"/>
              <a:gd name="connsiteX3" fmla="*/ 1544 w 1543"/>
              <a:gd name="connsiteY3" fmla="*/ 1048 h 1177"/>
            </a:gdLst>
            <a:ahLst/>
            <a:cxnLst>
              <a:cxn ang="0">
                <a:pos x="connsiteX0" y="connsiteY0"/>
              </a:cxn>
              <a:cxn ang="0">
                <a:pos x="connsiteX1" y="connsiteY1"/>
              </a:cxn>
              <a:cxn ang="0">
                <a:pos x="connsiteX2" y="connsiteY2"/>
              </a:cxn>
              <a:cxn ang="0">
                <a:pos x="connsiteX3" y="connsiteY3"/>
              </a:cxn>
            </a:cxnLst>
            <a:rect l="l" t="t" r="r" b="b"/>
            <a:pathLst>
              <a:path w="1543" h="1177">
                <a:moveTo>
                  <a:pt x="1544" y="1048"/>
                </a:moveTo>
                <a:cubicBezTo>
                  <a:pt x="1449" y="286"/>
                  <a:pt x="877" y="95"/>
                  <a:pt x="210" y="0"/>
                </a:cubicBezTo>
                <a:cubicBezTo>
                  <a:pt x="-647" y="381"/>
                  <a:pt x="1449" y="381"/>
                  <a:pt x="591" y="762"/>
                </a:cubicBezTo>
                <a:cubicBezTo>
                  <a:pt x="496" y="1810"/>
                  <a:pt x="1163" y="476"/>
                  <a:pt x="1544" y="1048"/>
                </a:cubicBezTo>
                <a:close/>
              </a:path>
            </a:pathLst>
          </a:custGeom>
          <a:solidFill>
            <a:srgbClr val="237E85"/>
          </a:solidFill>
          <a:ln w="9525" cap="flat">
            <a:noFill/>
            <a:prstDash val="solid"/>
            <a:miter/>
          </a:ln>
        </p:spPr>
        <p:txBody>
          <a:bodyPr rtlCol="0" anchor="ctr"/>
          <a:lstStyle/>
          <a:p>
            <a:endParaRPr lang="en-US"/>
          </a:p>
        </p:txBody>
      </p:sp>
      <p:sp>
        <p:nvSpPr>
          <p:cNvPr id="1336" name="צורה חופשית: צורה 1309">
            <a:extLst>
              <a:ext uri="{FF2B5EF4-FFF2-40B4-BE49-F238E27FC236}">
                <a16:creationId xmlns:a16="http://schemas.microsoft.com/office/drawing/2014/main" id="{DE915E05-9409-47CB-802F-1759E9F1A8C8}"/>
              </a:ext>
            </a:extLst>
          </p:cNvPr>
          <p:cNvSpPr/>
          <p:nvPr userDrawn="1"/>
        </p:nvSpPr>
        <p:spPr>
          <a:xfrm>
            <a:off x="4613909" y="565654"/>
            <a:ext cx="1714" cy="797"/>
          </a:xfrm>
          <a:custGeom>
            <a:avLst/>
            <a:gdLst>
              <a:gd name="connsiteX0" fmla="*/ 1714 w 1714"/>
              <a:gd name="connsiteY0" fmla="*/ 798 h 797"/>
              <a:gd name="connsiteX1" fmla="*/ 0 w 1714"/>
              <a:gd name="connsiteY1" fmla="*/ 36 h 797"/>
              <a:gd name="connsiteX2" fmla="*/ 1714 w 1714"/>
              <a:gd name="connsiteY2" fmla="*/ 798 h 797"/>
            </a:gdLst>
            <a:ahLst/>
            <a:cxnLst>
              <a:cxn ang="0">
                <a:pos x="connsiteX0" y="connsiteY0"/>
              </a:cxn>
              <a:cxn ang="0">
                <a:pos x="connsiteX1" y="connsiteY1"/>
              </a:cxn>
              <a:cxn ang="0">
                <a:pos x="connsiteX2" y="connsiteY2"/>
              </a:cxn>
            </a:cxnLst>
            <a:rect l="l" t="t" r="r" b="b"/>
            <a:pathLst>
              <a:path w="1714" h="797">
                <a:moveTo>
                  <a:pt x="1714" y="798"/>
                </a:moveTo>
                <a:cubicBezTo>
                  <a:pt x="1429" y="-250"/>
                  <a:pt x="762" y="36"/>
                  <a:pt x="0" y="36"/>
                </a:cubicBezTo>
                <a:cubicBezTo>
                  <a:pt x="0" y="798"/>
                  <a:pt x="1238" y="417"/>
                  <a:pt x="1714" y="798"/>
                </a:cubicBezTo>
                <a:close/>
              </a:path>
            </a:pathLst>
          </a:custGeom>
          <a:solidFill>
            <a:srgbClr val="237E85"/>
          </a:solidFill>
          <a:ln w="9525" cap="flat">
            <a:noFill/>
            <a:prstDash val="solid"/>
            <a:miter/>
          </a:ln>
        </p:spPr>
        <p:txBody>
          <a:bodyPr rtlCol="0" anchor="ctr"/>
          <a:lstStyle/>
          <a:p>
            <a:endParaRPr lang="en-US"/>
          </a:p>
        </p:txBody>
      </p:sp>
      <p:sp>
        <p:nvSpPr>
          <p:cNvPr id="1337" name="צורה חופשית: צורה 1310">
            <a:extLst>
              <a:ext uri="{FF2B5EF4-FFF2-40B4-BE49-F238E27FC236}">
                <a16:creationId xmlns:a16="http://schemas.microsoft.com/office/drawing/2014/main" id="{A31A7202-5F13-489A-8704-27B99CDAB11F}"/>
              </a:ext>
            </a:extLst>
          </p:cNvPr>
          <p:cNvSpPr/>
          <p:nvPr userDrawn="1"/>
        </p:nvSpPr>
        <p:spPr>
          <a:xfrm>
            <a:off x="4602189" y="478453"/>
            <a:ext cx="1624" cy="1511"/>
          </a:xfrm>
          <a:custGeom>
            <a:avLst/>
            <a:gdLst>
              <a:gd name="connsiteX0" fmla="*/ 958 w 1624"/>
              <a:gd name="connsiteY0" fmla="*/ 1511 h 1511"/>
              <a:gd name="connsiteX1" fmla="*/ 1624 w 1624"/>
              <a:gd name="connsiteY1" fmla="*/ 178 h 1511"/>
              <a:gd name="connsiteX2" fmla="*/ 5 w 1624"/>
              <a:gd name="connsiteY2" fmla="*/ 845 h 1511"/>
              <a:gd name="connsiteX3" fmla="*/ 958 w 1624"/>
              <a:gd name="connsiteY3" fmla="*/ 1511 h 1511"/>
            </a:gdLst>
            <a:ahLst/>
            <a:cxnLst>
              <a:cxn ang="0">
                <a:pos x="connsiteX0" y="connsiteY0"/>
              </a:cxn>
              <a:cxn ang="0">
                <a:pos x="connsiteX1" y="connsiteY1"/>
              </a:cxn>
              <a:cxn ang="0">
                <a:pos x="connsiteX2" y="connsiteY2"/>
              </a:cxn>
              <a:cxn ang="0">
                <a:pos x="connsiteX3" y="connsiteY3"/>
              </a:cxn>
            </a:cxnLst>
            <a:rect l="l" t="t" r="r" b="b"/>
            <a:pathLst>
              <a:path w="1624" h="1511">
                <a:moveTo>
                  <a:pt x="958" y="1511"/>
                </a:moveTo>
                <a:cubicBezTo>
                  <a:pt x="1529" y="1321"/>
                  <a:pt x="958" y="178"/>
                  <a:pt x="1624" y="178"/>
                </a:cubicBezTo>
                <a:cubicBezTo>
                  <a:pt x="1529" y="-489"/>
                  <a:pt x="577" y="940"/>
                  <a:pt x="5" y="845"/>
                </a:cubicBezTo>
                <a:cubicBezTo>
                  <a:pt x="-90" y="2178"/>
                  <a:pt x="1148" y="273"/>
                  <a:pt x="958" y="1511"/>
                </a:cubicBezTo>
                <a:close/>
              </a:path>
            </a:pathLst>
          </a:custGeom>
          <a:solidFill>
            <a:srgbClr val="237E85"/>
          </a:solidFill>
          <a:ln w="9525" cap="flat">
            <a:noFill/>
            <a:prstDash val="solid"/>
            <a:miter/>
          </a:ln>
        </p:spPr>
        <p:txBody>
          <a:bodyPr rtlCol="0" anchor="ctr"/>
          <a:lstStyle/>
          <a:p>
            <a:endParaRPr lang="en-US"/>
          </a:p>
        </p:txBody>
      </p:sp>
      <p:sp>
        <p:nvSpPr>
          <p:cNvPr id="1338" name="צורה חופשית: צורה 1311">
            <a:extLst>
              <a:ext uri="{FF2B5EF4-FFF2-40B4-BE49-F238E27FC236}">
                <a16:creationId xmlns:a16="http://schemas.microsoft.com/office/drawing/2014/main" id="{95941CA3-38B1-447A-897D-D75EBD429577}"/>
              </a:ext>
            </a:extLst>
          </p:cNvPr>
          <p:cNvSpPr/>
          <p:nvPr userDrawn="1"/>
        </p:nvSpPr>
        <p:spPr>
          <a:xfrm>
            <a:off x="4598397" y="483584"/>
            <a:ext cx="1700" cy="1428"/>
          </a:xfrm>
          <a:custGeom>
            <a:avLst/>
            <a:gdLst>
              <a:gd name="connsiteX0" fmla="*/ 1701 w 1700"/>
              <a:gd name="connsiteY0" fmla="*/ 1429 h 1428"/>
              <a:gd name="connsiteX1" fmla="*/ 272 w 1700"/>
              <a:gd name="connsiteY1" fmla="*/ 0 h 1428"/>
              <a:gd name="connsiteX2" fmla="*/ 1701 w 1700"/>
              <a:gd name="connsiteY2" fmla="*/ 1429 h 1428"/>
            </a:gdLst>
            <a:ahLst/>
            <a:cxnLst>
              <a:cxn ang="0">
                <a:pos x="connsiteX0" y="connsiteY0"/>
              </a:cxn>
              <a:cxn ang="0">
                <a:pos x="connsiteX1" y="connsiteY1"/>
              </a:cxn>
              <a:cxn ang="0">
                <a:pos x="connsiteX2" y="connsiteY2"/>
              </a:cxn>
            </a:cxnLst>
            <a:rect l="l" t="t" r="r" b="b"/>
            <a:pathLst>
              <a:path w="1700" h="1428">
                <a:moveTo>
                  <a:pt x="1701" y="1429"/>
                </a:moveTo>
                <a:cubicBezTo>
                  <a:pt x="1510" y="572"/>
                  <a:pt x="653" y="0"/>
                  <a:pt x="272" y="0"/>
                </a:cubicBezTo>
                <a:cubicBezTo>
                  <a:pt x="-680" y="1238"/>
                  <a:pt x="1129" y="1238"/>
                  <a:pt x="1701" y="1429"/>
                </a:cubicBezTo>
                <a:close/>
              </a:path>
            </a:pathLst>
          </a:custGeom>
          <a:solidFill>
            <a:srgbClr val="237E85"/>
          </a:solidFill>
          <a:ln w="9525" cap="flat">
            <a:noFill/>
            <a:prstDash val="solid"/>
            <a:miter/>
          </a:ln>
        </p:spPr>
        <p:txBody>
          <a:bodyPr rtlCol="0" anchor="ctr"/>
          <a:lstStyle/>
          <a:p>
            <a:endParaRPr lang="en-US"/>
          </a:p>
        </p:txBody>
      </p:sp>
      <p:sp>
        <p:nvSpPr>
          <p:cNvPr id="1339" name="צורה חופשית: צורה 1312">
            <a:extLst>
              <a:ext uri="{FF2B5EF4-FFF2-40B4-BE49-F238E27FC236}">
                <a16:creationId xmlns:a16="http://schemas.microsoft.com/office/drawing/2014/main" id="{0254EDE1-795D-4E1E-947E-EE72523B8CFB}"/>
              </a:ext>
            </a:extLst>
          </p:cNvPr>
          <p:cNvSpPr/>
          <p:nvPr userDrawn="1"/>
        </p:nvSpPr>
        <p:spPr>
          <a:xfrm>
            <a:off x="4608575" y="480485"/>
            <a:ext cx="2476" cy="853"/>
          </a:xfrm>
          <a:custGeom>
            <a:avLst/>
            <a:gdLst>
              <a:gd name="connsiteX0" fmla="*/ 0 w 2476"/>
              <a:gd name="connsiteY0" fmla="*/ 432 h 853"/>
              <a:gd name="connsiteX1" fmla="*/ 2477 w 2476"/>
              <a:gd name="connsiteY1" fmla="*/ 623 h 853"/>
              <a:gd name="connsiteX2" fmla="*/ 0 w 2476"/>
              <a:gd name="connsiteY2" fmla="*/ 432 h 853"/>
            </a:gdLst>
            <a:ahLst/>
            <a:cxnLst>
              <a:cxn ang="0">
                <a:pos x="connsiteX0" y="connsiteY0"/>
              </a:cxn>
              <a:cxn ang="0">
                <a:pos x="connsiteX1" y="connsiteY1"/>
              </a:cxn>
              <a:cxn ang="0">
                <a:pos x="connsiteX2" y="connsiteY2"/>
              </a:cxn>
            </a:cxnLst>
            <a:rect l="l" t="t" r="r" b="b"/>
            <a:pathLst>
              <a:path w="2476" h="853">
                <a:moveTo>
                  <a:pt x="0" y="432"/>
                </a:moveTo>
                <a:cubicBezTo>
                  <a:pt x="381" y="1575"/>
                  <a:pt x="1619" y="-44"/>
                  <a:pt x="2477" y="623"/>
                </a:cubicBezTo>
                <a:cubicBezTo>
                  <a:pt x="2477" y="-711"/>
                  <a:pt x="762" y="527"/>
                  <a:pt x="0" y="432"/>
                </a:cubicBezTo>
                <a:close/>
              </a:path>
            </a:pathLst>
          </a:custGeom>
          <a:solidFill>
            <a:srgbClr val="237E85"/>
          </a:solidFill>
          <a:ln w="9525" cap="flat">
            <a:noFill/>
            <a:prstDash val="solid"/>
            <a:miter/>
          </a:ln>
        </p:spPr>
        <p:txBody>
          <a:bodyPr rtlCol="0" anchor="ctr"/>
          <a:lstStyle/>
          <a:p>
            <a:endParaRPr lang="en-US"/>
          </a:p>
        </p:txBody>
      </p:sp>
      <p:sp>
        <p:nvSpPr>
          <p:cNvPr id="1340" name="צורה חופשית: צורה 1313">
            <a:extLst>
              <a:ext uri="{FF2B5EF4-FFF2-40B4-BE49-F238E27FC236}">
                <a16:creationId xmlns:a16="http://schemas.microsoft.com/office/drawing/2014/main" id="{8DA5BCA0-A559-4718-AFCC-D0EFFA4AEA3A}"/>
              </a:ext>
            </a:extLst>
          </p:cNvPr>
          <p:cNvSpPr/>
          <p:nvPr userDrawn="1"/>
        </p:nvSpPr>
        <p:spPr>
          <a:xfrm>
            <a:off x="4601051" y="483774"/>
            <a:ext cx="1619" cy="761"/>
          </a:xfrm>
          <a:custGeom>
            <a:avLst/>
            <a:gdLst>
              <a:gd name="connsiteX0" fmla="*/ 1619 w 1619"/>
              <a:gd name="connsiteY0" fmla="*/ 762 h 761"/>
              <a:gd name="connsiteX1" fmla="*/ 0 w 1619"/>
              <a:gd name="connsiteY1" fmla="*/ 0 h 761"/>
              <a:gd name="connsiteX2" fmla="*/ 1619 w 1619"/>
              <a:gd name="connsiteY2" fmla="*/ 762 h 761"/>
            </a:gdLst>
            <a:ahLst/>
            <a:cxnLst>
              <a:cxn ang="0">
                <a:pos x="connsiteX0" y="connsiteY0"/>
              </a:cxn>
              <a:cxn ang="0">
                <a:pos x="connsiteX1" y="connsiteY1"/>
              </a:cxn>
              <a:cxn ang="0">
                <a:pos x="connsiteX2" y="connsiteY2"/>
              </a:cxn>
            </a:cxnLst>
            <a:rect l="l" t="t" r="r" b="b"/>
            <a:pathLst>
              <a:path w="1619" h="761">
                <a:moveTo>
                  <a:pt x="1619" y="762"/>
                </a:moveTo>
                <a:cubicBezTo>
                  <a:pt x="1619" y="-95"/>
                  <a:pt x="476" y="381"/>
                  <a:pt x="0" y="0"/>
                </a:cubicBezTo>
                <a:cubicBezTo>
                  <a:pt x="95" y="857"/>
                  <a:pt x="1238" y="476"/>
                  <a:pt x="1619" y="762"/>
                </a:cubicBezTo>
                <a:close/>
              </a:path>
            </a:pathLst>
          </a:custGeom>
          <a:solidFill>
            <a:srgbClr val="237E85"/>
          </a:solidFill>
          <a:ln w="9525" cap="flat">
            <a:noFill/>
            <a:prstDash val="solid"/>
            <a:miter/>
          </a:ln>
        </p:spPr>
        <p:txBody>
          <a:bodyPr rtlCol="0" anchor="ctr"/>
          <a:lstStyle/>
          <a:p>
            <a:endParaRPr lang="en-US"/>
          </a:p>
        </p:txBody>
      </p:sp>
      <p:sp>
        <p:nvSpPr>
          <p:cNvPr id="1341" name="צורה חופשית: צורה 1314">
            <a:extLst>
              <a:ext uri="{FF2B5EF4-FFF2-40B4-BE49-F238E27FC236}">
                <a16:creationId xmlns:a16="http://schemas.microsoft.com/office/drawing/2014/main" id="{596BB1A6-340A-4FD6-8887-0AE2B61EADB1}"/>
              </a:ext>
            </a:extLst>
          </p:cNvPr>
          <p:cNvSpPr/>
          <p:nvPr userDrawn="1"/>
        </p:nvSpPr>
        <p:spPr>
          <a:xfrm>
            <a:off x="4463319" y="518445"/>
            <a:ext cx="960" cy="692"/>
          </a:xfrm>
          <a:custGeom>
            <a:avLst/>
            <a:gdLst>
              <a:gd name="connsiteX0" fmla="*/ 0 w 960"/>
              <a:gd name="connsiteY0" fmla="*/ 667 h 692"/>
              <a:gd name="connsiteX1" fmla="*/ 953 w 960"/>
              <a:gd name="connsiteY1" fmla="*/ 572 h 692"/>
              <a:gd name="connsiteX2" fmla="*/ 0 w 960"/>
              <a:gd name="connsiteY2" fmla="*/ 667 h 692"/>
            </a:gdLst>
            <a:ahLst/>
            <a:cxnLst>
              <a:cxn ang="0">
                <a:pos x="connsiteX0" y="connsiteY0"/>
              </a:cxn>
              <a:cxn ang="0">
                <a:pos x="connsiteX1" y="connsiteY1"/>
              </a:cxn>
              <a:cxn ang="0">
                <a:pos x="connsiteX2" y="connsiteY2"/>
              </a:cxn>
            </a:cxnLst>
            <a:rect l="l" t="t" r="r" b="b"/>
            <a:pathLst>
              <a:path w="960" h="692">
                <a:moveTo>
                  <a:pt x="0" y="667"/>
                </a:moveTo>
                <a:cubicBezTo>
                  <a:pt x="476" y="-95"/>
                  <a:pt x="571" y="1048"/>
                  <a:pt x="953" y="572"/>
                </a:cubicBezTo>
                <a:cubicBezTo>
                  <a:pt x="1048" y="96"/>
                  <a:pt x="286" y="-476"/>
                  <a:pt x="0" y="667"/>
                </a:cubicBezTo>
                <a:close/>
              </a:path>
            </a:pathLst>
          </a:custGeom>
          <a:solidFill>
            <a:srgbClr val="237E85"/>
          </a:solidFill>
          <a:ln w="9525" cap="flat">
            <a:noFill/>
            <a:prstDash val="solid"/>
            <a:miter/>
          </a:ln>
        </p:spPr>
        <p:txBody>
          <a:bodyPr rtlCol="0" anchor="ctr"/>
          <a:lstStyle/>
          <a:p>
            <a:endParaRPr lang="en-US"/>
          </a:p>
        </p:txBody>
      </p:sp>
      <p:sp>
        <p:nvSpPr>
          <p:cNvPr id="1342" name="צורה חופשית: צורה 1315">
            <a:extLst>
              <a:ext uri="{FF2B5EF4-FFF2-40B4-BE49-F238E27FC236}">
                <a16:creationId xmlns:a16="http://schemas.microsoft.com/office/drawing/2014/main" id="{E7EEE339-8CE6-48D1-92A1-63867EBF64F6}"/>
              </a:ext>
            </a:extLst>
          </p:cNvPr>
          <p:cNvSpPr/>
          <p:nvPr userDrawn="1"/>
        </p:nvSpPr>
        <p:spPr>
          <a:xfrm>
            <a:off x="4424933" y="495201"/>
            <a:ext cx="857" cy="3050"/>
          </a:xfrm>
          <a:custGeom>
            <a:avLst/>
            <a:gdLst>
              <a:gd name="connsiteX0" fmla="*/ 857 w 857"/>
              <a:gd name="connsiteY0" fmla="*/ 3 h 3050"/>
              <a:gd name="connsiteX1" fmla="*/ 0 w 857"/>
              <a:gd name="connsiteY1" fmla="*/ 3051 h 3050"/>
              <a:gd name="connsiteX2" fmla="*/ 857 w 857"/>
              <a:gd name="connsiteY2" fmla="*/ 3 h 3050"/>
            </a:gdLst>
            <a:ahLst/>
            <a:cxnLst>
              <a:cxn ang="0">
                <a:pos x="connsiteX0" y="connsiteY0"/>
              </a:cxn>
              <a:cxn ang="0">
                <a:pos x="connsiteX1" y="connsiteY1"/>
              </a:cxn>
              <a:cxn ang="0">
                <a:pos x="connsiteX2" y="connsiteY2"/>
              </a:cxn>
            </a:cxnLst>
            <a:rect l="l" t="t" r="r" b="b"/>
            <a:pathLst>
              <a:path w="857" h="3050">
                <a:moveTo>
                  <a:pt x="857" y="3"/>
                </a:moveTo>
                <a:cubicBezTo>
                  <a:pt x="476" y="-92"/>
                  <a:pt x="286" y="2194"/>
                  <a:pt x="0" y="3051"/>
                </a:cubicBezTo>
                <a:cubicBezTo>
                  <a:pt x="667" y="2575"/>
                  <a:pt x="286" y="1717"/>
                  <a:pt x="857" y="3"/>
                </a:cubicBezTo>
                <a:close/>
              </a:path>
            </a:pathLst>
          </a:custGeom>
          <a:solidFill>
            <a:srgbClr val="237E85"/>
          </a:solidFill>
          <a:ln w="9525" cap="flat">
            <a:noFill/>
            <a:prstDash val="solid"/>
            <a:miter/>
          </a:ln>
        </p:spPr>
        <p:txBody>
          <a:bodyPr rtlCol="0" anchor="ctr"/>
          <a:lstStyle/>
          <a:p>
            <a:endParaRPr lang="en-US"/>
          </a:p>
        </p:txBody>
      </p:sp>
      <p:sp>
        <p:nvSpPr>
          <p:cNvPr id="1343" name="צורה חופשית: צורה 1316">
            <a:extLst>
              <a:ext uri="{FF2B5EF4-FFF2-40B4-BE49-F238E27FC236}">
                <a16:creationId xmlns:a16="http://schemas.microsoft.com/office/drawing/2014/main" id="{B93E0E85-ACE7-47FE-A154-8641CB827451}"/>
              </a:ext>
            </a:extLst>
          </p:cNvPr>
          <p:cNvSpPr/>
          <p:nvPr userDrawn="1"/>
        </p:nvSpPr>
        <p:spPr>
          <a:xfrm>
            <a:off x="4443307" y="508996"/>
            <a:ext cx="866" cy="686"/>
          </a:xfrm>
          <a:custGeom>
            <a:avLst/>
            <a:gdLst>
              <a:gd name="connsiteX0" fmla="*/ 866 w 866"/>
              <a:gd name="connsiteY0" fmla="*/ 686 h 686"/>
              <a:gd name="connsiteX1" fmla="*/ 9 w 866"/>
              <a:gd name="connsiteY1" fmla="*/ 115 h 686"/>
              <a:gd name="connsiteX2" fmla="*/ 866 w 866"/>
              <a:gd name="connsiteY2" fmla="*/ 686 h 686"/>
            </a:gdLst>
            <a:ahLst/>
            <a:cxnLst>
              <a:cxn ang="0">
                <a:pos x="connsiteX0" y="connsiteY0"/>
              </a:cxn>
              <a:cxn ang="0">
                <a:pos x="connsiteX1" y="connsiteY1"/>
              </a:cxn>
              <a:cxn ang="0">
                <a:pos x="connsiteX2" y="connsiteY2"/>
              </a:cxn>
            </a:cxnLst>
            <a:rect l="l" t="t" r="r" b="b"/>
            <a:pathLst>
              <a:path w="866" h="686">
                <a:moveTo>
                  <a:pt x="866" y="686"/>
                </a:moveTo>
                <a:cubicBezTo>
                  <a:pt x="866" y="-266"/>
                  <a:pt x="390" y="20"/>
                  <a:pt x="9" y="115"/>
                </a:cubicBezTo>
                <a:cubicBezTo>
                  <a:pt x="-86" y="877"/>
                  <a:pt x="581" y="306"/>
                  <a:pt x="866" y="686"/>
                </a:cubicBezTo>
                <a:close/>
              </a:path>
            </a:pathLst>
          </a:custGeom>
          <a:solidFill>
            <a:srgbClr val="237E85"/>
          </a:solidFill>
          <a:ln w="9525" cap="flat">
            <a:noFill/>
            <a:prstDash val="solid"/>
            <a:miter/>
          </a:ln>
        </p:spPr>
        <p:txBody>
          <a:bodyPr rtlCol="0" anchor="ctr"/>
          <a:lstStyle/>
          <a:p>
            <a:endParaRPr lang="en-US"/>
          </a:p>
        </p:txBody>
      </p:sp>
      <p:sp>
        <p:nvSpPr>
          <p:cNvPr id="1344" name="צורה חופשית: צורה 1317">
            <a:extLst>
              <a:ext uri="{FF2B5EF4-FFF2-40B4-BE49-F238E27FC236}">
                <a16:creationId xmlns:a16="http://schemas.microsoft.com/office/drawing/2014/main" id="{6FDED760-E5E9-4625-A293-34CAC17FD536}"/>
              </a:ext>
            </a:extLst>
          </p:cNvPr>
          <p:cNvSpPr/>
          <p:nvPr userDrawn="1"/>
        </p:nvSpPr>
        <p:spPr>
          <a:xfrm>
            <a:off x="4457695" y="516477"/>
            <a:ext cx="1909" cy="955"/>
          </a:xfrm>
          <a:custGeom>
            <a:avLst/>
            <a:gdLst>
              <a:gd name="connsiteX0" fmla="*/ 5 w 1909"/>
              <a:gd name="connsiteY0" fmla="*/ 445 h 955"/>
              <a:gd name="connsiteX1" fmla="*/ 1910 w 1909"/>
              <a:gd name="connsiteY1" fmla="*/ 921 h 955"/>
              <a:gd name="connsiteX2" fmla="*/ 5 w 1909"/>
              <a:gd name="connsiteY2" fmla="*/ 445 h 955"/>
            </a:gdLst>
            <a:ahLst/>
            <a:cxnLst>
              <a:cxn ang="0">
                <a:pos x="connsiteX0" y="connsiteY0"/>
              </a:cxn>
              <a:cxn ang="0">
                <a:pos x="connsiteX1" y="connsiteY1"/>
              </a:cxn>
              <a:cxn ang="0">
                <a:pos x="connsiteX2" y="connsiteY2"/>
              </a:cxn>
            </a:cxnLst>
            <a:rect l="l" t="t" r="r" b="b"/>
            <a:pathLst>
              <a:path w="1909" h="955">
                <a:moveTo>
                  <a:pt x="5" y="445"/>
                </a:moveTo>
                <a:cubicBezTo>
                  <a:pt x="-91" y="1492"/>
                  <a:pt x="1338" y="540"/>
                  <a:pt x="1910" y="921"/>
                </a:cubicBezTo>
                <a:cubicBezTo>
                  <a:pt x="1814" y="-603"/>
                  <a:pt x="957" y="159"/>
                  <a:pt x="5" y="445"/>
                </a:cubicBezTo>
                <a:close/>
              </a:path>
            </a:pathLst>
          </a:custGeom>
          <a:solidFill>
            <a:srgbClr val="237E85"/>
          </a:solidFill>
          <a:ln w="9525" cap="flat">
            <a:noFill/>
            <a:prstDash val="solid"/>
            <a:miter/>
          </a:ln>
        </p:spPr>
        <p:txBody>
          <a:bodyPr rtlCol="0" anchor="ctr"/>
          <a:lstStyle/>
          <a:p>
            <a:endParaRPr lang="en-US"/>
          </a:p>
        </p:txBody>
      </p:sp>
      <p:sp>
        <p:nvSpPr>
          <p:cNvPr id="1345" name="צורה חופשית: צורה 1318">
            <a:extLst>
              <a:ext uri="{FF2B5EF4-FFF2-40B4-BE49-F238E27FC236}">
                <a16:creationId xmlns:a16="http://schemas.microsoft.com/office/drawing/2014/main" id="{DC7E800D-4077-4AD3-8ECF-9D0EB9602B7D}"/>
              </a:ext>
            </a:extLst>
          </p:cNvPr>
          <p:cNvSpPr/>
          <p:nvPr userDrawn="1"/>
        </p:nvSpPr>
        <p:spPr>
          <a:xfrm>
            <a:off x="4444801" y="430815"/>
            <a:ext cx="897" cy="1238"/>
          </a:xfrm>
          <a:custGeom>
            <a:avLst/>
            <a:gdLst>
              <a:gd name="connsiteX0" fmla="*/ 231 w 897"/>
              <a:gd name="connsiteY0" fmla="*/ 0 h 1238"/>
              <a:gd name="connsiteX1" fmla="*/ 897 w 897"/>
              <a:gd name="connsiteY1" fmla="*/ 1238 h 1238"/>
              <a:gd name="connsiteX2" fmla="*/ 231 w 897"/>
              <a:gd name="connsiteY2" fmla="*/ 0 h 1238"/>
            </a:gdLst>
            <a:ahLst/>
            <a:cxnLst>
              <a:cxn ang="0">
                <a:pos x="connsiteX0" y="connsiteY0"/>
              </a:cxn>
              <a:cxn ang="0">
                <a:pos x="connsiteX1" y="connsiteY1"/>
              </a:cxn>
              <a:cxn ang="0">
                <a:pos x="connsiteX2" y="connsiteY2"/>
              </a:cxn>
            </a:cxnLst>
            <a:rect l="l" t="t" r="r" b="b"/>
            <a:pathLst>
              <a:path w="897" h="1238">
                <a:moveTo>
                  <a:pt x="231" y="0"/>
                </a:moveTo>
                <a:cubicBezTo>
                  <a:pt x="-436" y="1238"/>
                  <a:pt x="516" y="1143"/>
                  <a:pt x="897" y="1238"/>
                </a:cubicBezTo>
                <a:cubicBezTo>
                  <a:pt x="802" y="381"/>
                  <a:pt x="421" y="0"/>
                  <a:pt x="231" y="0"/>
                </a:cubicBezTo>
                <a:close/>
              </a:path>
            </a:pathLst>
          </a:custGeom>
          <a:solidFill>
            <a:srgbClr val="237E85"/>
          </a:solidFill>
          <a:ln w="9525" cap="flat">
            <a:noFill/>
            <a:prstDash val="solid"/>
            <a:miter/>
          </a:ln>
        </p:spPr>
        <p:txBody>
          <a:bodyPr rtlCol="0" anchor="ctr"/>
          <a:lstStyle/>
          <a:p>
            <a:endParaRPr lang="en-US"/>
          </a:p>
        </p:txBody>
      </p:sp>
      <p:sp>
        <p:nvSpPr>
          <p:cNvPr id="1346" name="צורה חופשית: צורה 1319">
            <a:extLst>
              <a:ext uri="{FF2B5EF4-FFF2-40B4-BE49-F238E27FC236}">
                <a16:creationId xmlns:a16="http://schemas.microsoft.com/office/drawing/2014/main" id="{08E16A63-EA48-459A-8756-A6F4A08CA64F}"/>
              </a:ext>
            </a:extLst>
          </p:cNvPr>
          <p:cNvSpPr/>
          <p:nvPr userDrawn="1"/>
        </p:nvSpPr>
        <p:spPr>
          <a:xfrm>
            <a:off x="4447549" y="425408"/>
            <a:ext cx="1006" cy="1502"/>
          </a:xfrm>
          <a:custGeom>
            <a:avLst/>
            <a:gdLst>
              <a:gd name="connsiteX0" fmla="*/ 1006 w 1006"/>
              <a:gd name="connsiteY0" fmla="*/ 169 h 1502"/>
              <a:gd name="connsiteX1" fmla="*/ 54 w 1006"/>
              <a:gd name="connsiteY1" fmla="*/ 1026 h 1502"/>
              <a:gd name="connsiteX2" fmla="*/ 530 w 1006"/>
              <a:gd name="connsiteY2" fmla="*/ 1502 h 1502"/>
              <a:gd name="connsiteX3" fmla="*/ 1006 w 1006"/>
              <a:gd name="connsiteY3" fmla="*/ 169 h 1502"/>
            </a:gdLst>
            <a:ahLst/>
            <a:cxnLst>
              <a:cxn ang="0">
                <a:pos x="connsiteX0" y="connsiteY0"/>
              </a:cxn>
              <a:cxn ang="0">
                <a:pos x="connsiteX1" y="connsiteY1"/>
              </a:cxn>
              <a:cxn ang="0">
                <a:pos x="connsiteX2" y="connsiteY2"/>
              </a:cxn>
              <a:cxn ang="0">
                <a:pos x="connsiteX3" y="connsiteY3"/>
              </a:cxn>
            </a:cxnLst>
            <a:rect l="l" t="t" r="r" b="b"/>
            <a:pathLst>
              <a:path w="1006" h="1502">
                <a:moveTo>
                  <a:pt x="1006" y="169"/>
                </a:moveTo>
                <a:cubicBezTo>
                  <a:pt x="1006" y="-498"/>
                  <a:pt x="244" y="1026"/>
                  <a:pt x="54" y="1026"/>
                </a:cubicBezTo>
                <a:cubicBezTo>
                  <a:pt x="-232" y="2264"/>
                  <a:pt x="721" y="264"/>
                  <a:pt x="530" y="1502"/>
                </a:cubicBezTo>
                <a:cubicBezTo>
                  <a:pt x="816" y="1217"/>
                  <a:pt x="625" y="169"/>
                  <a:pt x="1006" y="169"/>
                </a:cubicBezTo>
                <a:close/>
              </a:path>
            </a:pathLst>
          </a:custGeom>
          <a:solidFill>
            <a:srgbClr val="237E85"/>
          </a:solidFill>
          <a:ln w="9525" cap="flat">
            <a:noFill/>
            <a:prstDash val="solid"/>
            <a:miter/>
          </a:ln>
        </p:spPr>
        <p:txBody>
          <a:bodyPr rtlCol="0" anchor="ctr"/>
          <a:lstStyle/>
          <a:p>
            <a:endParaRPr lang="en-US"/>
          </a:p>
        </p:txBody>
      </p:sp>
      <p:sp>
        <p:nvSpPr>
          <p:cNvPr id="1347" name="צורה חופשית: צורה 1320">
            <a:extLst>
              <a:ext uri="{FF2B5EF4-FFF2-40B4-BE49-F238E27FC236}">
                <a16:creationId xmlns:a16="http://schemas.microsoft.com/office/drawing/2014/main" id="{F37AD5C3-46F6-4148-A7A9-6F1B3CD7F30A}"/>
              </a:ext>
            </a:extLst>
          </p:cNvPr>
          <p:cNvSpPr/>
          <p:nvPr userDrawn="1"/>
        </p:nvSpPr>
        <p:spPr>
          <a:xfrm>
            <a:off x="4490561" y="439959"/>
            <a:ext cx="18002" cy="7953"/>
          </a:xfrm>
          <a:custGeom>
            <a:avLst/>
            <a:gdLst>
              <a:gd name="connsiteX0" fmla="*/ 6001 w 18002"/>
              <a:gd name="connsiteY0" fmla="*/ 3143 h 7953"/>
              <a:gd name="connsiteX1" fmla="*/ 667 w 18002"/>
              <a:gd name="connsiteY1" fmla="*/ 0 h 7953"/>
              <a:gd name="connsiteX2" fmla="*/ 1524 w 18002"/>
              <a:gd name="connsiteY2" fmla="*/ 1334 h 7953"/>
              <a:gd name="connsiteX3" fmla="*/ 0 w 18002"/>
              <a:gd name="connsiteY3" fmla="*/ 1619 h 7953"/>
              <a:gd name="connsiteX4" fmla="*/ 8572 w 18002"/>
              <a:gd name="connsiteY4" fmla="*/ 4667 h 7953"/>
              <a:gd name="connsiteX5" fmla="*/ 14002 w 18002"/>
              <a:gd name="connsiteY5" fmla="*/ 6096 h 7953"/>
              <a:gd name="connsiteX6" fmla="*/ 13049 w 18002"/>
              <a:gd name="connsiteY6" fmla="*/ 5144 h 7953"/>
              <a:gd name="connsiteX7" fmla="*/ 16002 w 18002"/>
              <a:gd name="connsiteY7" fmla="*/ 6286 h 7953"/>
              <a:gd name="connsiteX8" fmla="*/ 14764 w 18002"/>
              <a:gd name="connsiteY8" fmla="*/ 7430 h 7953"/>
              <a:gd name="connsiteX9" fmla="*/ 18002 w 18002"/>
              <a:gd name="connsiteY9" fmla="*/ 7525 h 7953"/>
              <a:gd name="connsiteX10" fmla="*/ 6001 w 18002"/>
              <a:gd name="connsiteY10" fmla="*/ 2858 h 7953"/>
              <a:gd name="connsiteX11" fmla="*/ 6001 w 18002"/>
              <a:gd name="connsiteY11" fmla="*/ 3143 h 7953"/>
              <a:gd name="connsiteX12" fmla="*/ 2000 w 18002"/>
              <a:gd name="connsiteY12" fmla="*/ 1715 h 7953"/>
              <a:gd name="connsiteX13" fmla="*/ 3429 w 18002"/>
              <a:gd name="connsiteY13" fmla="*/ 2477 h 7953"/>
              <a:gd name="connsiteX14" fmla="*/ 2000 w 18002"/>
              <a:gd name="connsiteY14" fmla="*/ 1715 h 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2" h="7953">
                <a:moveTo>
                  <a:pt x="6001" y="3143"/>
                </a:moveTo>
                <a:cubicBezTo>
                  <a:pt x="4953" y="2381"/>
                  <a:pt x="2381" y="1048"/>
                  <a:pt x="667" y="0"/>
                </a:cubicBezTo>
                <a:cubicBezTo>
                  <a:pt x="476" y="1238"/>
                  <a:pt x="1333" y="762"/>
                  <a:pt x="1524" y="1334"/>
                </a:cubicBezTo>
                <a:cubicBezTo>
                  <a:pt x="857" y="2667"/>
                  <a:pt x="667" y="762"/>
                  <a:pt x="0" y="1619"/>
                </a:cubicBezTo>
                <a:cubicBezTo>
                  <a:pt x="2762" y="3429"/>
                  <a:pt x="5334" y="5048"/>
                  <a:pt x="8572" y="4667"/>
                </a:cubicBezTo>
                <a:cubicBezTo>
                  <a:pt x="9334" y="6191"/>
                  <a:pt x="12001" y="5620"/>
                  <a:pt x="14002" y="6096"/>
                </a:cubicBezTo>
                <a:cubicBezTo>
                  <a:pt x="14383" y="5239"/>
                  <a:pt x="12954" y="6001"/>
                  <a:pt x="13049" y="5144"/>
                </a:cubicBezTo>
                <a:cubicBezTo>
                  <a:pt x="14288" y="4763"/>
                  <a:pt x="14859" y="6286"/>
                  <a:pt x="16002" y="6286"/>
                </a:cubicBezTo>
                <a:cubicBezTo>
                  <a:pt x="15621" y="7620"/>
                  <a:pt x="15145" y="6858"/>
                  <a:pt x="14764" y="7430"/>
                </a:cubicBezTo>
                <a:cubicBezTo>
                  <a:pt x="15430" y="8954"/>
                  <a:pt x="17335" y="6572"/>
                  <a:pt x="18002" y="7525"/>
                </a:cubicBezTo>
                <a:cubicBezTo>
                  <a:pt x="15716" y="3905"/>
                  <a:pt x="10192" y="4382"/>
                  <a:pt x="6001" y="2858"/>
                </a:cubicBezTo>
                <a:cubicBezTo>
                  <a:pt x="5905" y="2953"/>
                  <a:pt x="5905" y="3048"/>
                  <a:pt x="6001" y="3143"/>
                </a:cubicBezTo>
                <a:close/>
                <a:moveTo>
                  <a:pt x="2000" y="1715"/>
                </a:moveTo>
                <a:cubicBezTo>
                  <a:pt x="2572" y="1429"/>
                  <a:pt x="3334" y="1429"/>
                  <a:pt x="3429" y="2477"/>
                </a:cubicBezTo>
                <a:cubicBezTo>
                  <a:pt x="2857" y="3143"/>
                  <a:pt x="2286" y="2191"/>
                  <a:pt x="2000" y="1715"/>
                </a:cubicBezTo>
                <a:close/>
              </a:path>
            </a:pathLst>
          </a:custGeom>
          <a:solidFill>
            <a:srgbClr val="237E85"/>
          </a:solidFill>
          <a:ln w="9525" cap="flat">
            <a:noFill/>
            <a:prstDash val="solid"/>
            <a:miter/>
          </a:ln>
        </p:spPr>
        <p:txBody>
          <a:bodyPr rtlCol="0" anchor="ctr"/>
          <a:lstStyle/>
          <a:p>
            <a:endParaRPr lang="en-US"/>
          </a:p>
        </p:txBody>
      </p:sp>
      <p:sp>
        <p:nvSpPr>
          <p:cNvPr id="1348" name="צורה חופשית: צורה 1321">
            <a:extLst>
              <a:ext uri="{FF2B5EF4-FFF2-40B4-BE49-F238E27FC236}">
                <a16:creationId xmlns:a16="http://schemas.microsoft.com/office/drawing/2014/main" id="{68943260-4DB7-4AD1-A3C3-2E5951ABAFB0}"/>
              </a:ext>
            </a:extLst>
          </p:cNvPr>
          <p:cNvSpPr/>
          <p:nvPr userDrawn="1"/>
        </p:nvSpPr>
        <p:spPr>
          <a:xfrm>
            <a:off x="4446355" y="430815"/>
            <a:ext cx="780" cy="571"/>
          </a:xfrm>
          <a:custGeom>
            <a:avLst/>
            <a:gdLst>
              <a:gd name="connsiteX0" fmla="*/ 771 w 780"/>
              <a:gd name="connsiteY0" fmla="*/ 572 h 571"/>
              <a:gd name="connsiteX1" fmla="*/ 9 w 780"/>
              <a:gd name="connsiteY1" fmla="*/ 0 h 571"/>
              <a:gd name="connsiteX2" fmla="*/ 771 w 780"/>
              <a:gd name="connsiteY2" fmla="*/ 572 h 571"/>
            </a:gdLst>
            <a:ahLst/>
            <a:cxnLst>
              <a:cxn ang="0">
                <a:pos x="connsiteX0" y="connsiteY0"/>
              </a:cxn>
              <a:cxn ang="0">
                <a:pos x="connsiteX1" y="connsiteY1"/>
              </a:cxn>
              <a:cxn ang="0">
                <a:pos x="connsiteX2" y="connsiteY2"/>
              </a:cxn>
            </a:cxnLst>
            <a:rect l="l" t="t" r="r" b="b"/>
            <a:pathLst>
              <a:path w="780" h="571">
                <a:moveTo>
                  <a:pt x="771" y="572"/>
                </a:moveTo>
                <a:cubicBezTo>
                  <a:pt x="866" y="-191"/>
                  <a:pt x="200" y="286"/>
                  <a:pt x="9" y="0"/>
                </a:cubicBezTo>
                <a:cubicBezTo>
                  <a:pt x="-86" y="762"/>
                  <a:pt x="581" y="286"/>
                  <a:pt x="771" y="572"/>
                </a:cubicBezTo>
                <a:close/>
              </a:path>
            </a:pathLst>
          </a:custGeom>
          <a:solidFill>
            <a:srgbClr val="237E85"/>
          </a:solidFill>
          <a:ln w="9525" cap="flat">
            <a:noFill/>
            <a:prstDash val="solid"/>
            <a:miter/>
          </a:ln>
        </p:spPr>
        <p:txBody>
          <a:bodyPr rtlCol="0" anchor="ctr"/>
          <a:lstStyle/>
          <a:p>
            <a:endParaRPr lang="en-US"/>
          </a:p>
        </p:txBody>
      </p:sp>
      <p:sp>
        <p:nvSpPr>
          <p:cNvPr id="1349" name="צורה חופשית: צורה 1322">
            <a:extLst>
              <a:ext uri="{FF2B5EF4-FFF2-40B4-BE49-F238E27FC236}">
                <a16:creationId xmlns:a16="http://schemas.microsoft.com/office/drawing/2014/main" id="{0AEA1919-65B1-4DC2-AB6E-96CDD330EBDC}"/>
              </a:ext>
            </a:extLst>
          </p:cNvPr>
          <p:cNvSpPr/>
          <p:nvPr userDrawn="1"/>
        </p:nvSpPr>
        <p:spPr>
          <a:xfrm>
            <a:off x="4504372" y="447770"/>
            <a:ext cx="285" cy="134"/>
          </a:xfrm>
          <a:custGeom>
            <a:avLst/>
            <a:gdLst>
              <a:gd name="connsiteX0" fmla="*/ 0 w 285"/>
              <a:gd name="connsiteY0" fmla="*/ 0 h 134"/>
              <a:gd name="connsiteX1" fmla="*/ 286 w 285"/>
              <a:gd name="connsiteY1" fmla="*/ 95 h 134"/>
              <a:gd name="connsiteX2" fmla="*/ 0 w 285"/>
              <a:gd name="connsiteY2" fmla="*/ 0 h 134"/>
            </a:gdLst>
            <a:ahLst/>
            <a:cxnLst>
              <a:cxn ang="0">
                <a:pos x="connsiteX0" y="connsiteY0"/>
              </a:cxn>
              <a:cxn ang="0">
                <a:pos x="connsiteX1" y="connsiteY1"/>
              </a:cxn>
              <a:cxn ang="0">
                <a:pos x="connsiteX2" y="connsiteY2"/>
              </a:cxn>
            </a:cxnLst>
            <a:rect l="l" t="t" r="r" b="b"/>
            <a:pathLst>
              <a:path w="285" h="134">
                <a:moveTo>
                  <a:pt x="0" y="0"/>
                </a:moveTo>
                <a:cubicBezTo>
                  <a:pt x="95" y="0"/>
                  <a:pt x="191" y="0"/>
                  <a:pt x="286" y="95"/>
                </a:cubicBezTo>
                <a:cubicBezTo>
                  <a:pt x="191" y="191"/>
                  <a:pt x="95" y="95"/>
                  <a:pt x="0" y="0"/>
                </a:cubicBezTo>
                <a:close/>
              </a:path>
            </a:pathLst>
          </a:custGeom>
          <a:solidFill>
            <a:srgbClr val="237E85"/>
          </a:solidFill>
          <a:ln w="9525" cap="flat">
            <a:noFill/>
            <a:prstDash val="solid"/>
            <a:miter/>
          </a:ln>
        </p:spPr>
        <p:txBody>
          <a:bodyPr rtlCol="0" anchor="ctr"/>
          <a:lstStyle/>
          <a:p>
            <a:endParaRPr lang="en-US"/>
          </a:p>
        </p:txBody>
      </p:sp>
      <p:sp>
        <p:nvSpPr>
          <p:cNvPr id="1350" name="צורה חופשית: צורה 1323">
            <a:extLst>
              <a:ext uri="{FF2B5EF4-FFF2-40B4-BE49-F238E27FC236}">
                <a16:creationId xmlns:a16="http://schemas.microsoft.com/office/drawing/2014/main" id="{7362502E-3D23-4912-A5F2-2C8CE593252A}"/>
              </a:ext>
            </a:extLst>
          </p:cNvPr>
          <p:cNvSpPr/>
          <p:nvPr userDrawn="1"/>
        </p:nvSpPr>
        <p:spPr>
          <a:xfrm>
            <a:off x="4425505" y="426860"/>
            <a:ext cx="85639" cy="96365"/>
          </a:xfrm>
          <a:custGeom>
            <a:avLst/>
            <a:gdLst>
              <a:gd name="connsiteX0" fmla="*/ 83344 w 85639"/>
              <a:gd name="connsiteY0" fmla="*/ 23577 h 96365"/>
              <a:gd name="connsiteX1" fmla="*/ 78677 w 85639"/>
              <a:gd name="connsiteY1" fmla="*/ 21195 h 96365"/>
              <a:gd name="connsiteX2" fmla="*/ 78962 w 85639"/>
              <a:gd name="connsiteY2" fmla="*/ 20910 h 96365"/>
              <a:gd name="connsiteX3" fmla="*/ 68961 w 85639"/>
              <a:gd name="connsiteY3" fmla="*/ 19671 h 96365"/>
              <a:gd name="connsiteX4" fmla="*/ 69342 w 85639"/>
              <a:gd name="connsiteY4" fmla="*/ 20148 h 96365"/>
              <a:gd name="connsiteX5" fmla="*/ 68485 w 85639"/>
              <a:gd name="connsiteY5" fmla="*/ 19862 h 96365"/>
              <a:gd name="connsiteX6" fmla="*/ 64770 w 85639"/>
              <a:gd name="connsiteY6" fmla="*/ 18528 h 96365"/>
              <a:gd name="connsiteX7" fmla="*/ 65246 w 85639"/>
              <a:gd name="connsiteY7" fmla="*/ 17957 h 96365"/>
              <a:gd name="connsiteX8" fmla="*/ 53912 w 85639"/>
              <a:gd name="connsiteY8" fmla="*/ 12337 h 96365"/>
              <a:gd name="connsiteX9" fmla="*/ 53721 w 85639"/>
              <a:gd name="connsiteY9" fmla="*/ 13004 h 96365"/>
              <a:gd name="connsiteX10" fmla="*/ 51626 w 85639"/>
              <a:gd name="connsiteY10" fmla="*/ 11766 h 96365"/>
              <a:gd name="connsiteX11" fmla="*/ 56293 w 85639"/>
              <a:gd name="connsiteY11" fmla="*/ 15195 h 96365"/>
              <a:gd name="connsiteX12" fmla="*/ 51911 w 85639"/>
              <a:gd name="connsiteY12" fmla="*/ 14718 h 96365"/>
              <a:gd name="connsiteX13" fmla="*/ 54673 w 85639"/>
              <a:gd name="connsiteY13" fmla="*/ 16147 h 96365"/>
              <a:gd name="connsiteX14" fmla="*/ 49911 w 85639"/>
              <a:gd name="connsiteY14" fmla="*/ 15195 h 96365"/>
              <a:gd name="connsiteX15" fmla="*/ 51530 w 85639"/>
              <a:gd name="connsiteY15" fmla="*/ 15290 h 96365"/>
              <a:gd name="connsiteX16" fmla="*/ 50387 w 85639"/>
              <a:gd name="connsiteY16" fmla="*/ 13861 h 96365"/>
              <a:gd name="connsiteX17" fmla="*/ 38386 w 85639"/>
              <a:gd name="connsiteY17" fmla="*/ 9575 h 96365"/>
              <a:gd name="connsiteX18" fmla="*/ 37719 w 85639"/>
              <a:gd name="connsiteY18" fmla="*/ 8718 h 96365"/>
              <a:gd name="connsiteX19" fmla="*/ 27337 w 85639"/>
              <a:gd name="connsiteY19" fmla="*/ 6336 h 96365"/>
              <a:gd name="connsiteX20" fmla="*/ 27622 w 85639"/>
              <a:gd name="connsiteY20" fmla="*/ 6051 h 96365"/>
              <a:gd name="connsiteX21" fmla="*/ 25051 w 85639"/>
              <a:gd name="connsiteY21" fmla="*/ 4241 h 96365"/>
              <a:gd name="connsiteX22" fmla="*/ 26003 w 85639"/>
              <a:gd name="connsiteY22" fmla="*/ 3765 h 96365"/>
              <a:gd name="connsiteX23" fmla="*/ 24575 w 85639"/>
              <a:gd name="connsiteY23" fmla="*/ 3384 h 96365"/>
              <a:gd name="connsiteX24" fmla="*/ 25051 w 85639"/>
              <a:gd name="connsiteY24" fmla="*/ 3098 h 96365"/>
              <a:gd name="connsiteX25" fmla="*/ 24384 w 85639"/>
              <a:gd name="connsiteY25" fmla="*/ 1098 h 96365"/>
              <a:gd name="connsiteX26" fmla="*/ 24765 w 85639"/>
              <a:gd name="connsiteY26" fmla="*/ 431 h 96365"/>
              <a:gd name="connsiteX27" fmla="*/ 24194 w 85639"/>
              <a:gd name="connsiteY27" fmla="*/ 240 h 96365"/>
              <a:gd name="connsiteX28" fmla="*/ 24765 w 85639"/>
              <a:gd name="connsiteY28" fmla="*/ 2526 h 96365"/>
              <a:gd name="connsiteX29" fmla="*/ 22765 w 85639"/>
              <a:gd name="connsiteY29" fmla="*/ 3860 h 96365"/>
              <a:gd name="connsiteX30" fmla="*/ 25241 w 85639"/>
              <a:gd name="connsiteY30" fmla="*/ 5670 h 96365"/>
              <a:gd name="connsiteX31" fmla="*/ 24860 w 85639"/>
              <a:gd name="connsiteY31" fmla="*/ 6336 h 96365"/>
              <a:gd name="connsiteX32" fmla="*/ 25337 w 85639"/>
              <a:gd name="connsiteY32" fmla="*/ 6051 h 96365"/>
              <a:gd name="connsiteX33" fmla="*/ 25051 w 85639"/>
              <a:gd name="connsiteY33" fmla="*/ 7765 h 96365"/>
              <a:gd name="connsiteX34" fmla="*/ 20955 w 85639"/>
              <a:gd name="connsiteY34" fmla="*/ 5193 h 96365"/>
              <a:gd name="connsiteX35" fmla="*/ 21717 w 85639"/>
              <a:gd name="connsiteY35" fmla="*/ 6146 h 96365"/>
              <a:gd name="connsiteX36" fmla="*/ 21336 w 85639"/>
              <a:gd name="connsiteY36" fmla="*/ 6432 h 96365"/>
              <a:gd name="connsiteX37" fmla="*/ 23431 w 85639"/>
              <a:gd name="connsiteY37" fmla="*/ 7670 h 96365"/>
              <a:gd name="connsiteX38" fmla="*/ 20384 w 85639"/>
              <a:gd name="connsiteY38" fmla="*/ 6813 h 96365"/>
              <a:gd name="connsiteX39" fmla="*/ 20764 w 85639"/>
              <a:gd name="connsiteY39" fmla="*/ 6527 h 96365"/>
              <a:gd name="connsiteX40" fmla="*/ 19241 w 85639"/>
              <a:gd name="connsiteY40" fmla="*/ 6813 h 96365"/>
              <a:gd name="connsiteX41" fmla="*/ 20003 w 85639"/>
              <a:gd name="connsiteY41" fmla="*/ 7003 h 96365"/>
              <a:gd name="connsiteX42" fmla="*/ 19145 w 85639"/>
              <a:gd name="connsiteY42" fmla="*/ 7479 h 96365"/>
              <a:gd name="connsiteX43" fmla="*/ 17240 w 85639"/>
              <a:gd name="connsiteY43" fmla="*/ 8813 h 96365"/>
              <a:gd name="connsiteX44" fmla="*/ 17907 w 85639"/>
              <a:gd name="connsiteY44" fmla="*/ 7860 h 96365"/>
              <a:gd name="connsiteX45" fmla="*/ 18669 w 85639"/>
              <a:gd name="connsiteY45" fmla="*/ 8432 h 96365"/>
              <a:gd name="connsiteX46" fmla="*/ 18574 w 85639"/>
              <a:gd name="connsiteY46" fmla="*/ 7670 h 96365"/>
              <a:gd name="connsiteX47" fmla="*/ 18860 w 85639"/>
              <a:gd name="connsiteY47" fmla="*/ 7384 h 96365"/>
              <a:gd name="connsiteX48" fmla="*/ 17145 w 85639"/>
              <a:gd name="connsiteY48" fmla="*/ 7670 h 96365"/>
              <a:gd name="connsiteX49" fmla="*/ 16954 w 85639"/>
              <a:gd name="connsiteY49" fmla="*/ 9480 h 96365"/>
              <a:gd name="connsiteX50" fmla="*/ 13811 w 85639"/>
              <a:gd name="connsiteY50" fmla="*/ 15957 h 96365"/>
              <a:gd name="connsiteX51" fmla="*/ 16193 w 85639"/>
              <a:gd name="connsiteY51" fmla="*/ 12528 h 96365"/>
              <a:gd name="connsiteX52" fmla="*/ 14288 w 85639"/>
              <a:gd name="connsiteY52" fmla="*/ 16433 h 96365"/>
              <a:gd name="connsiteX53" fmla="*/ 14288 w 85639"/>
              <a:gd name="connsiteY53" fmla="*/ 17195 h 96365"/>
              <a:gd name="connsiteX54" fmla="*/ 14859 w 85639"/>
              <a:gd name="connsiteY54" fmla="*/ 17004 h 96365"/>
              <a:gd name="connsiteX55" fmla="*/ 15621 w 85639"/>
              <a:gd name="connsiteY55" fmla="*/ 15766 h 96365"/>
              <a:gd name="connsiteX56" fmla="*/ 14383 w 85639"/>
              <a:gd name="connsiteY56" fmla="*/ 17957 h 96365"/>
              <a:gd name="connsiteX57" fmla="*/ 13906 w 85639"/>
              <a:gd name="connsiteY57" fmla="*/ 20338 h 96365"/>
              <a:gd name="connsiteX58" fmla="*/ 15240 w 85639"/>
              <a:gd name="connsiteY58" fmla="*/ 17766 h 96365"/>
              <a:gd name="connsiteX59" fmla="*/ 14288 w 85639"/>
              <a:gd name="connsiteY59" fmla="*/ 20433 h 96365"/>
              <a:gd name="connsiteX60" fmla="*/ 13811 w 85639"/>
              <a:gd name="connsiteY60" fmla="*/ 20338 h 96365"/>
              <a:gd name="connsiteX61" fmla="*/ 12287 w 85639"/>
              <a:gd name="connsiteY61" fmla="*/ 23958 h 96365"/>
              <a:gd name="connsiteX62" fmla="*/ 11621 w 85639"/>
              <a:gd name="connsiteY62" fmla="*/ 25958 h 96365"/>
              <a:gd name="connsiteX63" fmla="*/ 11716 w 85639"/>
              <a:gd name="connsiteY63" fmla="*/ 27101 h 96365"/>
              <a:gd name="connsiteX64" fmla="*/ 10001 w 85639"/>
              <a:gd name="connsiteY64" fmla="*/ 31006 h 96365"/>
              <a:gd name="connsiteX65" fmla="*/ 10192 w 85639"/>
              <a:gd name="connsiteY65" fmla="*/ 31768 h 96365"/>
              <a:gd name="connsiteX66" fmla="*/ 9144 w 85639"/>
              <a:gd name="connsiteY66" fmla="*/ 34721 h 96365"/>
              <a:gd name="connsiteX67" fmla="*/ 9620 w 85639"/>
              <a:gd name="connsiteY67" fmla="*/ 35578 h 96365"/>
              <a:gd name="connsiteX68" fmla="*/ 8668 w 85639"/>
              <a:gd name="connsiteY68" fmla="*/ 37102 h 96365"/>
              <a:gd name="connsiteX69" fmla="*/ 7715 w 85639"/>
              <a:gd name="connsiteY69" fmla="*/ 39769 h 96365"/>
              <a:gd name="connsiteX70" fmla="*/ 6953 w 85639"/>
              <a:gd name="connsiteY70" fmla="*/ 39579 h 96365"/>
              <a:gd name="connsiteX71" fmla="*/ 7334 w 85639"/>
              <a:gd name="connsiteY71" fmla="*/ 40436 h 96365"/>
              <a:gd name="connsiteX72" fmla="*/ 6382 w 85639"/>
              <a:gd name="connsiteY72" fmla="*/ 41674 h 96365"/>
              <a:gd name="connsiteX73" fmla="*/ 6477 w 85639"/>
              <a:gd name="connsiteY73" fmla="*/ 43198 h 96365"/>
              <a:gd name="connsiteX74" fmla="*/ 2953 w 85639"/>
              <a:gd name="connsiteY74" fmla="*/ 51390 h 96365"/>
              <a:gd name="connsiteX75" fmla="*/ 2191 w 85639"/>
              <a:gd name="connsiteY75" fmla="*/ 53390 h 96365"/>
              <a:gd name="connsiteX76" fmla="*/ 2858 w 85639"/>
              <a:gd name="connsiteY76" fmla="*/ 53580 h 96365"/>
              <a:gd name="connsiteX77" fmla="*/ 2096 w 85639"/>
              <a:gd name="connsiteY77" fmla="*/ 54819 h 96365"/>
              <a:gd name="connsiteX78" fmla="*/ 2667 w 85639"/>
              <a:gd name="connsiteY78" fmla="*/ 54628 h 96365"/>
              <a:gd name="connsiteX79" fmla="*/ 2477 w 85639"/>
              <a:gd name="connsiteY79" fmla="*/ 56724 h 96365"/>
              <a:gd name="connsiteX80" fmla="*/ 3238 w 85639"/>
              <a:gd name="connsiteY80" fmla="*/ 59486 h 96365"/>
              <a:gd name="connsiteX81" fmla="*/ 2477 w 85639"/>
              <a:gd name="connsiteY81" fmla="*/ 60343 h 96365"/>
              <a:gd name="connsiteX82" fmla="*/ 2667 w 85639"/>
              <a:gd name="connsiteY82" fmla="*/ 59676 h 96365"/>
              <a:gd name="connsiteX83" fmla="*/ 1714 w 85639"/>
              <a:gd name="connsiteY83" fmla="*/ 61962 h 96365"/>
              <a:gd name="connsiteX84" fmla="*/ 857 w 85639"/>
              <a:gd name="connsiteY84" fmla="*/ 62439 h 96365"/>
              <a:gd name="connsiteX85" fmla="*/ 1429 w 85639"/>
              <a:gd name="connsiteY85" fmla="*/ 62629 h 96365"/>
              <a:gd name="connsiteX86" fmla="*/ 1238 w 85639"/>
              <a:gd name="connsiteY86" fmla="*/ 64439 h 96365"/>
              <a:gd name="connsiteX87" fmla="*/ 571 w 85639"/>
              <a:gd name="connsiteY87" fmla="*/ 66439 h 96365"/>
              <a:gd name="connsiteX88" fmla="*/ 0 w 85639"/>
              <a:gd name="connsiteY88" fmla="*/ 67011 h 96365"/>
              <a:gd name="connsiteX89" fmla="*/ 1429 w 85639"/>
              <a:gd name="connsiteY89" fmla="*/ 67392 h 96365"/>
              <a:gd name="connsiteX90" fmla="*/ 1334 w 85639"/>
              <a:gd name="connsiteY90" fmla="*/ 68058 h 96365"/>
              <a:gd name="connsiteX91" fmla="*/ 762 w 85639"/>
              <a:gd name="connsiteY91" fmla="*/ 69773 h 96365"/>
              <a:gd name="connsiteX92" fmla="*/ 953 w 85639"/>
              <a:gd name="connsiteY92" fmla="*/ 70535 h 96365"/>
              <a:gd name="connsiteX93" fmla="*/ 95 w 85639"/>
              <a:gd name="connsiteY93" fmla="*/ 72154 h 96365"/>
              <a:gd name="connsiteX94" fmla="*/ 2000 w 85639"/>
              <a:gd name="connsiteY94" fmla="*/ 71202 h 96365"/>
              <a:gd name="connsiteX95" fmla="*/ 2000 w 85639"/>
              <a:gd name="connsiteY95" fmla="*/ 70154 h 96365"/>
              <a:gd name="connsiteX96" fmla="*/ 3524 w 85639"/>
              <a:gd name="connsiteY96" fmla="*/ 75297 h 96365"/>
              <a:gd name="connsiteX97" fmla="*/ 3905 w 85639"/>
              <a:gd name="connsiteY97" fmla="*/ 76821 h 96365"/>
              <a:gd name="connsiteX98" fmla="*/ 6287 w 85639"/>
              <a:gd name="connsiteY98" fmla="*/ 77488 h 96365"/>
              <a:gd name="connsiteX99" fmla="*/ 5048 w 85639"/>
              <a:gd name="connsiteY99" fmla="*/ 78631 h 96365"/>
              <a:gd name="connsiteX100" fmla="*/ 6477 w 85639"/>
              <a:gd name="connsiteY100" fmla="*/ 80155 h 96365"/>
              <a:gd name="connsiteX101" fmla="*/ 6953 w 85639"/>
              <a:gd name="connsiteY101" fmla="*/ 79584 h 96365"/>
              <a:gd name="connsiteX102" fmla="*/ 6668 w 85639"/>
              <a:gd name="connsiteY102" fmla="*/ 79869 h 96365"/>
              <a:gd name="connsiteX103" fmla="*/ 13906 w 85639"/>
              <a:gd name="connsiteY103" fmla="*/ 81393 h 96365"/>
              <a:gd name="connsiteX104" fmla="*/ 14097 w 85639"/>
              <a:gd name="connsiteY104" fmla="*/ 80346 h 96365"/>
              <a:gd name="connsiteX105" fmla="*/ 14288 w 85639"/>
              <a:gd name="connsiteY105" fmla="*/ 81108 h 96365"/>
              <a:gd name="connsiteX106" fmla="*/ 15335 w 85639"/>
              <a:gd name="connsiteY106" fmla="*/ 82536 h 96365"/>
              <a:gd name="connsiteX107" fmla="*/ 16002 w 85639"/>
              <a:gd name="connsiteY107" fmla="*/ 80917 h 96365"/>
              <a:gd name="connsiteX108" fmla="*/ 17050 w 85639"/>
              <a:gd name="connsiteY108" fmla="*/ 81965 h 96365"/>
              <a:gd name="connsiteX109" fmla="*/ 16669 w 85639"/>
              <a:gd name="connsiteY109" fmla="*/ 81108 h 96365"/>
              <a:gd name="connsiteX110" fmla="*/ 17526 w 85639"/>
              <a:gd name="connsiteY110" fmla="*/ 81393 h 96365"/>
              <a:gd name="connsiteX111" fmla="*/ 17145 w 85639"/>
              <a:gd name="connsiteY111" fmla="*/ 81679 h 96365"/>
              <a:gd name="connsiteX112" fmla="*/ 17621 w 85639"/>
              <a:gd name="connsiteY112" fmla="*/ 82155 h 96365"/>
              <a:gd name="connsiteX113" fmla="*/ 17717 w 85639"/>
              <a:gd name="connsiteY113" fmla="*/ 81489 h 96365"/>
              <a:gd name="connsiteX114" fmla="*/ 19907 w 85639"/>
              <a:gd name="connsiteY114" fmla="*/ 82441 h 96365"/>
              <a:gd name="connsiteX115" fmla="*/ 19621 w 85639"/>
              <a:gd name="connsiteY115" fmla="*/ 83489 h 96365"/>
              <a:gd name="connsiteX116" fmla="*/ 20479 w 85639"/>
              <a:gd name="connsiteY116" fmla="*/ 83775 h 96365"/>
              <a:gd name="connsiteX117" fmla="*/ 19907 w 85639"/>
              <a:gd name="connsiteY117" fmla="*/ 82917 h 96365"/>
              <a:gd name="connsiteX118" fmla="*/ 22003 w 85639"/>
              <a:gd name="connsiteY118" fmla="*/ 83489 h 96365"/>
              <a:gd name="connsiteX119" fmla="*/ 21050 w 85639"/>
              <a:gd name="connsiteY119" fmla="*/ 83965 h 96365"/>
              <a:gd name="connsiteX120" fmla="*/ 22574 w 85639"/>
              <a:gd name="connsiteY120" fmla="*/ 84727 h 96365"/>
              <a:gd name="connsiteX121" fmla="*/ 23336 w 85639"/>
              <a:gd name="connsiteY121" fmla="*/ 84156 h 96365"/>
              <a:gd name="connsiteX122" fmla="*/ 23146 w 85639"/>
              <a:gd name="connsiteY122" fmla="*/ 85203 h 96365"/>
              <a:gd name="connsiteX123" fmla="*/ 24955 w 85639"/>
              <a:gd name="connsiteY123" fmla="*/ 86061 h 96365"/>
              <a:gd name="connsiteX124" fmla="*/ 24479 w 85639"/>
              <a:gd name="connsiteY124" fmla="*/ 85203 h 96365"/>
              <a:gd name="connsiteX125" fmla="*/ 25908 w 85639"/>
              <a:gd name="connsiteY125" fmla="*/ 85965 h 96365"/>
              <a:gd name="connsiteX126" fmla="*/ 24955 w 85639"/>
              <a:gd name="connsiteY126" fmla="*/ 86823 h 96365"/>
              <a:gd name="connsiteX127" fmla="*/ 25337 w 85639"/>
              <a:gd name="connsiteY127" fmla="*/ 87680 h 96365"/>
              <a:gd name="connsiteX128" fmla="*/ 25527 w 85639"/>
              <a:gd name="connsiteY128" fmla="*/ 86632 h 96365"/>
              <a:gd name="connsiteX129" fmla="*/ 32004 w 85639"/>
              <a:gd name="connsiteY129" fmla="*/ 90156 h 96365"/>
              <a:gd name="connsiteX130" fmla="*/ 31909 w 85639"/>
              <a:gd name="connsiteY130" fmla="*/ 89775 h 96365"/>
              <a:gd name="connsiteX131" fmla="*/ 40100 w 85639"/>
              <a:gd name="connsiteY131" fmla="*/ 91966 h 96365"/>
              <a:gd name="connsiteX132" fmla="*/ 39434 w 85639"/>
              <a:gd name="connsiteY132" fmla="*/ 92538 h 96365"/>
              <a:gd name="connsiteX133" fmla="*/ 41243 w 85639"/>
              <a:gd name="connsiteY133" fmla="*/ 92633 h 96365"/>
              <a:gd name="connsiteX134" fmla="*/ 41053 w 85639"/>
              <a:gd name="connsiteY134" fmla="*/ 93681 h 96365"/>
              <a:gd name="connsiteX135" fmla="*/ 42291 w 85639"/>
              <a:gd name="connsiteY135" fmla="*/ 94062 h 96365"/>
              <a:gd name="connsiteX136" fmla="*/ 42005 w 85639"/>
              <a:gd name="connsiteY136" fmla="*/ 93300 h 96365"/>
              <a:gd name="connsiteX137" fmla="*/ 52578 w 85639"/>
              <a:gd name="connsiteY137" fmla="*/ 95395 h 96365"/>
              <a:gd name="connsiteX138" fmla="*/ 52292 w 85639"/>
              <a:gd name="connsiteY138" fmla="*/ 95681 h 96365"/>
              <a:gd name="connsiteX139" fmla="*/ 60865 w 85639"/>
              <a:gd name="connsiteY139" fmla="*/ 94347 h 96365"/>
              <a:gd name="connsiteX140" fmla="*/ 61151 w 85639"/>
              <a:gd name="connsiteY140" fmla="*/ 95490 h 96365"/>
              <a:gd name="connsiteX141" fmla="*/ 60865 w 85639"/>
              <a:gd name="connsiteY141" fmla="*/ 96157 h 96365"/>
              <a:gd name="connsiteX142" fmla="*/ 61722 w 85639"/>
              <a:gd name="connsiteY142" fmla="*/ 95681 h 96365"/>
              <a:gd name="connsiteX143" fmla="*/ 61151 w 85639"/>
              <a:gd name="connsiteY143" fmla="*/ 94062 h 96365"/>
              <a:gd name="connsiteX144" fmla="*/ 65532 w 85639"/>
              <a:gd name="connsiteY144" fmla="*/ 93776 h 96365"/>
              <a:gd name="connsiteX145" fmla="*/ 66770 w 85639"/>
              <a:gd name="connsiteY145" fmla="*/ 93014 h 96365"/>
              <a:gd name="connsiteX146" fmla="*/ 66104 w 85639"/>
              <a:gd name="connsiteY146" fmla="*/ 91776 h 96365"/>
              <a:gd name="connsiteX147" fmla="*/ 68009 w 85639"/>
              <a:gd name="connsiteY147" fmla="*/ 92252 h 96365"/>
              <a:gd name="connsiteX148" fmla="*/ 68104 w 85639"/>
              <a:gd name="connsiteY148" fmla="*/ 91871 h 96365"/>
              <a:gd name="connsiteX149" fmla="*/ 68389 w 85639"/>
              <a:gd name="connsiteY149" fmla="*/ 91585 h 96365"/>
              <a:gd name="connsiteX150" fmla="*/ 68009 w 85639"/>
              <a:gd name="connsiteY150" fmla="*/ 91109 h 96365"/>
              <a:gd name="connsiteX151" fmla="*/ 68580 w 85639"/>
              <a:gd name="connsiteY151" fmla="*/ 90918 h 96365"/>
              <a:gd name="connsiteX152" fmla="*/ 69533 w 85639"/>
              <a:gd name="connsiteY152" fmla="*/ 89680 h 96365"/>
              <a:gd name="connsiteX153" fmla="*/ 69818 w 85639"/>
              <a:gd name="connsiteY153" fmla="*/ 87204 h 96365"/>
              <a:gd name="connsiteX154" fmla="*/ 69818 w 85639"/>
              <a:gd name="connsiteY154" fmla="*/ 84632 h 96365"/>
              <a:gd name="connsiteX155" fmla="*/ 71247 w 85639"/>
              <a:gd name="connsiteY155" fmla="*/ 80631 h 96365"/>
              <a:gd name="connsiteX156" fmla="*/ 72295 w 85639"/>
              <a:gd name="connsiteY156" fmla="*/ 81298 h 96365"/>
              <a:gd name="connsiteX157" fmla="*/ 72104 w 85639"/>
              <a:gd name="connsiteY157" fmla="*/ 80155 h 96365"/>
              <a:gd name="connsiteX158" fmla="*/ 73438 w 85639"/>
              <a:gd name="connsiteY158" fmla="*/ 76536 h 96365"/>
              <a:gd name="connsiteX159" fmla="*/ 73819 w 85639"/>
              <a:gd name="connsiteY159" fmla="*/ 75869 h 96365"/>
              <a:gd name="connsiteX160" fmla="*/ 73819 w 85639"/>
              <a:gd name="connsiteY160" fmla="*/ 76917 h 96365"/>
              <a:gd name="connsiteX161" fmla="*/ 73628 w 85639"/>
              <a:gd name="connsiteY161" fmla="*/ 74631 h 96365"/>
              <a:gd name="connsiteX162" fmla="*/ 74771 w 85639"/>
              <a:gd name="connsiteY162" fmla="*/ 73488 h 96365"/>
              <a:gd name="connsiteX163" fmla="*/ 74295 w 85639"/>
              <a:gd name="connsiteY163" fmla="*/ 73011 h 96365"/>
              <a:gd name="connsiteX164" fmla="*/ 75152 w 85639"/>
              <a:gd name="connsiteY164" fmla="*/ 72535 h 96365"/>
              <a:gd name="connsiteX165" fmla="*/ 74581 w 85639"/>
              <a:gd name="connsiteY165" fmla="*/ 72059 h 96365"/>
              <a:gd name="connsiteX166" fmla="*/ 75057 w 85639"/>
              <a:gd name="connsiteY166" fmla="*/ 70344 h 96365"/>
              <a:gd name="connsiteX167" fmla="*/ 75057 w 85639"/>
              <a:gd name="connsiteY167" fmla="*/ 69297 h 96365"/>
              <a:gd name="connsiteX168" fmla="*/ 75629 w 85639"/>
              <a:gd name="connsiteY168" fmla="*/ 68344 h 96365"/>
              <a:gd name="connsiteX169" fmla="*/ 75343 w 85639"/>
              <a:gd name="connsiteY169" fmla="*/ 67868 h 96365"/>
              <a:gd name="connsiteX170" fmla="*/ 76676 w 85639"/>
              <a:gd name="connsiteY170" fmla="*/ 66058 h 96365"/>
              <a:gd name="connsiteX171" fmla="*/ 76010 w 85639"/>
              <a:gd name="connsiteY171" fmla="*/ 65487 h 96365"/>
              <a:gd name="connsiteX172" fmla="*/ 76295 w 85639"/>
              <a:gd name="connsiteY172" fmla="*/ 63391 h 96365"/>
              <a:gd name="connsiteX173" fmla="*/ 76676 w 85639"/>
              <a:gd name="connsiteY173" fmla="*/ 63105 h 96365"/>
              <a:gd name="connsiteX174" fmla="*/ 76771 w 85639"/>
              <a:gd name="connsiteY174" fmla="*/ 61677 h 96365"/>
              <a:gd name="connsiteX175" fmla="*/ 77153 w 85639"/>
              <a:gd name="connsiteY175" fmla="*/ 60724 h 96365"/>
              <a:gd name="connsiteX176" fmla="*/ 78296 w 85639"/>
              <a:gd name="connsiteY176" fmla="*/ 59962 h 96365"/>
              <a:gd name="connsiteX177" fmla="*/ 77057 w 85639"/>
              <a:gd name="connsiteY177" fmla="*/ 59962 h 96365"/>
              <a:gd name="connsiteX178" fmla="*/ 77629 w 85639"/>
              <a:gd name="connsiteY178" fmla="*/ 56438 h 96365"/>
              <a:gd name="connsiteX179" fmla="*/ 78486 w 85639"/>
              <a:gd name="connsiteY179" fmla="*/ 57009 h 96365"/>
              <a:gd name="connsiteX180" fmla="*/ 78010 w 85639"/>
              <a:gd name="connsiteY180" fmla="*/ 58724 h 96365"/>
              <a:gd name="connsiteX181" fmla="*/ 78581 w 85639"/>
              <a:gd name="connsiteY181" fmla="*/ 56724 h 96365"/>
              <a:gd name="connsiteX182" fmla="*/ 79248 w 85639"/>
              <a:gd name="connsiteY182" fmla="*/ 56152 h 96365"/>
              <a:gd name="connsiteX183" fmla="*/ 80486 w 85639"/>
              <a:gd name="connsiteY183" fmla="*/ 48818 h 96365"/>
              <a:gd name="connsiteX184" fmla="*/ 81344 w 85639"/>
              <a:gd name="connsiteY184" fmla="*/ 48627 h 96365"/>
              <a:gd name="connsiteX185" fmla="*/ 80677 w 85639"/>
              <a:gd name="connsiteY185" fmla="*/ 48056 h 96365"/>
              <a:gd name="connsiteX186" fmla="*/ 82201 w 85639"/>
              <a:gd name="connsiteY186" fmla="*/ 45960 h 96365"/>
              <a:gd name="connsiteX187" fmla="*/ 81915 w 85639"/>
              <a:gd name="connsiteY187" fmla="*/ 45198 h 96365"/>
              <a:gd name="connsiteX188" fmla="*/ 83534 w 85639"/>
              <a:gd name="connsiteY188" fmla="*/ 43770 h 96365"/>
              <a:gd name="connsiteX189" fmla="*/ 82677 w 85639"/>
              <a:gd name="connsiteY189" fmla="*/ 40626 h 96365"/>
              <a:gd name="connsiteX190" fmla="*/ 82582 w 85639"/>
              <a:gd name="connsiteY190" fmla="*/ 40626 h 96365"/>
              <a:gd name="connsiteX191" fmla="*/ 82772 w 85639"/>
              <a:gd name="connsiteY191" fmla="*/ 37388 h 96365"/>
              <a:gd name="connsiteX192" fmla="*/ 84011 w 85639"/>
              <a:gd name="connsiteY192" fmla="*/ 29006 h 96365"/>
              <a:gd name="connsiteX193" fmla="*/ 85630 w 85639"/>
              <a:gd name="connsiteY193" fmla="*/ 26910 h 96365"/>
              <a:gd name="connsiteX194" fmla="*/ 83344 w 85639"/>
              <a:gd name="connsiteY194" fmla="*/ 23577 h 96365"/>
              <a:gd name="connsiteX195" fmla="*/ 3048 w 85639"/>
              <a:gd name="connsiteY195" fmla="*/ 55962 h 96365"/>
              <a:gd name="connsiteX196" fmla="*/ 2667 w 85639"/>
              <a:gd name="connsiteY196" fmla="*/ 56628 h 96365"/>
              <a:gd name="connsiteX197" fmla="*/ 3238 w 85639"/>
              <a:gd name="connsiteY197" fmla="*/ 54628 h 96365"/>
              <a:gd name="connsiteX198" fmla="*/ 3048 w 85639"/>
              <a:gd name="connsiteY198" fmla="*/ 55962 h 96365"/>
              <a:gd name="connsiteX199" fmla="*/ 3810 w 85639"/>
              <a:gd name="connsiteY199" fmla="*/ 54057 h 96365"/>
              <a:gd name="connsiteX200" fmla="*/ 3715 w 85639"/>
              <a:gd name="connsiteY200" fmla="*/ 52533 h 96365"/>
              <a:gd name="connsiteX201" fmla="*/ 3810 w 85639"/>
              <a:gd name="connsiteY201" fmla="*/ 54057 h 96365"/>
              <a:gd name="connsiteX202" fmla="*/ 4477 w 85639"/>
              <a:gd name="connsiteY202" fmla="*/ 52342 h 96365"/>
              <a:gd name="connsiteX203" fmla="*/ 4001 w 85639"/>
              <a:gd name="connsiteY203" fmla="*/ 52247 h 96365"/>
              <a:gd name="connsiteX204" fmla="*/ 4763 w 85639"/>
              <a:gd name="connsiteY204" fmla="*/ 51675 h 96365"/>
              <a:gd name="connsiteX205" fmla="*/ 4477 w 85639"/>
              <a:gd name="connsiteY205" fmla="*/ 52342 h 96365"/>
              <a:gd name="connsiteX206" fmla="*/ 16193 w 85639"/>
              <a:gd name="connsiteY206" fmla="*/ 14337 h 96365"/>
              <a:gd name="connsiteX207" fmla="*/ 15526 w 85639"/>
              <a:gd name="connsiteY207" fmla="*/ 14528 h 96365"/>
              <a:gd name="connsiteX208" fmla="*/ 16288 w 85639"/>
              <a:gd name="connsiteY208" fmla="*/ 13671 h 96365"/>
              <a:gd name="connsiteX209" fmla="*/ 16097 w 85639"/>
              <a:gd name="connsiteY209" fmla="*/ 13956 h 96365"/>
              <a:gd name="connsiteX210" fmla="*/ 16193 w 85639"/>
              <a:gd name="connsiteY210" fmla="*/ 14337 h 96365"/>
              <a:gd name="connsiteX211" fmla="*/ 15716 w 85639"/>
              <a:gd name="connsiteY211" fmla="*/ 12718 h 96365"/>
              <a:gd name="connsiteX212" fmla="*/ 17907 w 85639"/>
              <a:gd name="connsiteY212" fmla="*/ 10432 h 96365"/>
              <a:gd name="connsiteX213" fmla="*/ 15716 w 85639"/>
              <a:gd name="connsiteY213" fmla="*/ 12718 h 96365"/>
              <a:gd name="connsiteX214" fmla="*/ 26956 w 85639"/>
              <a:gd name="connsiteY214" fmla="*/ 7003 h 96365"/>
              <a:gd name="connsiteX215" fmla="*/ 28575 w 85639"/>
              <a:gd name="connsiteY215" fmla="*/ 8908 h 96365"/>
              <a:gd name="connsiteX216" fmla="*/ 29528 w 85639"/>
              <a:gd name="connsiteY216" fmla="*/ 9194 h 96365"/>
              <a:gd name="connsiteX217" fmla="*/ 27718 w 85639"/>
              <a:gd name="connsiteY217" fmla="*/ 9480 h 96365"/>
              <a:gd name="connsiteX218" fmla="*/ 27242 w 85639"/>
              <a:gd name="connsiteY218" fmla="*/ 9003 h 96365"/>
              <a:gd name="connsiteX219" fmla="*/ 27813 w 85639"/>
              <a:gd name="connsiteY219" fmla="*/ 8432 h 96365"/>
              <a:gd name="connsiteX220" fmla="*/ 26956 w 85639"/>
              <a:gd name="connsiteY220" fmla="*/ 7003 h 96365"/>
              <a:gd name="connsiteX221" fmla="*/ 28956 w 85639"/>
              <a:gd name="connsiteY221" fmla="*/ 86251 h 96365"/>
              <a:gd name="connsiteX222" fmla="*/ 28099 w 85639"/>
              <a:gd name="connsiteY222" fmla="*/ 85299 h 96365"/>
              <a:gd name="connsiteX223" fmla="*/ 28956 w 85639"/>
              <a:gd name="connsiteY223" fmla="*/ 86251 h 96365"/>
              <a:gd name="connsiteX224" fmla="*/ 25146 w 85639"/>
              <a:gd name="connsiteY224" fmla="*/ 84156 h 96365"/>
              <a:gd name="connsiteX225" fmla="*/ 26098 w 85639"/>
              <a:gd name="connsiteY225" fmla="*/ 84441 h 96365"/>
              <a:gd name="connsiteX226" fmla="*/ 25146 w 85639"/>
              <a:gd name="connsiteY226" fmla="*/ 84156 h 96365"/>
              <a:gd name="connsiteX227" fmla="*/ 27337 w 85639"/>
              <a:gd name="connsiteY227" fmla="*/ 86537 h 96365"/>
              <a:gd name="connsiteX228" fmla="*/ 26575 w 85639"/>
              <a:gd name="connsiteY228" fmla="*/ 86346 h 96365"/>
              <a:gd name="connsiteX229" fmla="*/ 26289 w 85639"/>
              <a:gd name="connsiteY229" fmla="*/ 85870 h 96365"/>
              <a:gd name="connsiteX230" fmla="*/ 29813 w 85639"/>
              <a:gd name="connsiteY230" fmla="*/ 86823 h 96365"/>
              <a:gd name="connsiteX231" fmla="*/ 29432 w 85639"/>
              <a:gd name="connsiteY231" fmla="*/ 86346 h 96365"/>
              <a:gd name="connsiteX232" fmla="*/ 31813 w 85639"/>
              <a:gd name="connsiteY232" fmla="*/ 88442 h 96365"/>
              <a:gd name="connsiteX233" fmla="*/ 27337 w 85639"/>
              <a:gd name="connsiteY233" fmla="*/ 86537 h 96365"/>
              <a:gd name="connsiteX234" fmla="*/ 37910 w 85639"/>
              <a:gd name="connsiteY234" fmla="*/ 10337 h 96365"/>
              <a:gd name="connsiteX235" fmla="*/ 39148 w 85639"/>
              <a:gd name="connsiteY235" fmla="*/ 11004 h 96365"/>
              <a:gd name="connsiteX236" fmla="*/ 37910 w 85639"/>
              <a:gd name="connsiteY236" fmla="*/ 10337 h 96365"/>
              <a:gd name="connsiteX237" fmla="*/ 40386 w 85639"/>
              <a:gd name="connsiteY237" fmla="*/ 11385 h 96365"/>
              <a:gd name="connsiteX238" fmla="*/ 41434 w 85639"/>
              <a:gd name="connsiteY238" fmla="*/ 12432 h 96365"/>
              <a:gd name="connsiteX239" fmla="*/ 40386 w 85639"/>
              <a:gd name="connsiteY239" fmla="*/ 11385 h 96365"/>
              <a:gd name="connsiteX240" fmla="*/ 59531 w 85639"/>
              <a:gd name="connsiteY240" fmla="*/ 16814 h 96365"/>
              <a:gd name="connsiteX241" fmla="*/ 60293 w 85639"/>
              <a:gd name="connsiteY241" fmla="*/ 17766 h 96365"/>
              <a:gd name="connsiteX242" fmla="*/ 59531 w 85639"/>
              <a:gd name="connsiteY242" fmla="*/ 16814 h 96365"/>
              <a:gd name="connsiteX243" fmla="*/ 61627 w 85639"/>
              <a:gd name="connsiteY243" fmla="*/ 17766 h 96365"/>
              <a:gd name="connsiteX244" fmla="*/ 62865 w 85639"/>
              <a:gd name="connsiteY244" fmla="*/ 18433 h 96365"/>
              <a:gd name="connsiteX245" fmla="*/ 61627 w 85639"/>
              <a:gd name="connsiteY245" fmla="*/ 17766 h 96365"/>
              <a:gd name="connsiteX246" fmla="*/ 73914 w 85639"/>
              <a:gd name="connsiteY246" fmla="*/ 21767 h 96365"/>
              <a:gd name="connsiteX247" fmla="*/ 76391 w 85639"/>
              <a:gd name="connsiteY247" fmla="*/ 22815 h 96365"/>
              <a:gd name="connsiteX248" fmla="*/ 73914 w 85639"/>
              <a:gd name="connsiteY248" fmla="*/ 21767 h 9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85639" h="96365">
                <a:moveTo>
                  <a:pt x="83344" y="23577"/>
                </a:moveTo>
                <a:cubicBezTo>
                  <a:pt x="81629" y="23862"/>
                  <a:pt x="79534" y="23100"/>
                  <a:pt x="78677" y="21195"/>
                </a:cubicBezTo>
                <a:cubicBezTo>
                  <a:pt x="78772" y="20814"/>
                  <a:pt x="78867" y="20814"/>
                  <a:pt x="78962" y="20910"/>
                </a:cubicBezTo>
                <a:cubicBezTo>
                  <a:pt x="76200" y="19671"/>
                  <a:pt x="72200" y="21291"/>
                  <a:pt x="68961" y="19671"/>
                </a:cubicBezTo>
                <a:cubicBezTo>
                  <a:pt x="68294" y="19481"/>
                  <a:pt x="69247" y="20338"/>
                  <a:pt x="69342" y="20148"/>
                </a:cubicBezTo>
                <a:cubicBezTo>
                  <a:pt x="69056" y="21291"/>
                  <a:pt x="68294" y="19767"/>
                  <a:pt x="68485" y="19862"/>
                </a:cubicBezTo>
                <a:cubicBezTo>
                  <a:pt x="67628" y="19195"/>
                  <a:pt x="65532" y="18528"/>
                  <a:pt x="64770" y="18528"/>
                </a:cubicBezTo>
                <a:cubicBezTo>
                  <a:pt x="64961" y="17766"/>
                  <a:pt x="65056" y="17957"/>
                  <a:pt x="65246" y="17957"/>
                </a:cubicBezTo>
                <a:cubicBezTo>
                  <a:pt x="62103" y="15576"/>
                  <a:pt x="56293" y="15671"/>
                  <a:pt x="53912" y="12337"/>
                </a:cubicBezTo>
                <a:cubicBezTo>
                  <a:pt x="53816" y="12528"/>
                  <a:pt x="53816" y="12813"/>
                  <a:pt x="53721" y="13004"/>
                </a:cubicBezTo>
                <a:cubicBezTo>
                  <a:pt x="53435" y="11385"/>
                  <a:pt x="52292" y="11956"/>
                  <a:pt x="51626" y="11766"/>
                </a:cubicBezTo>
                <a:cubicBezTo>
                  <a:pt x="52388" y="13575"/>
                  <a:pt x="54959" y="13671"/>
                  <a:pt x="56293" y="15195"/>
                </a:cubicBezTo>
                <a:cubicBezTo>
                  <a:pt x="54769" y="15480"/>
                  <a:pt x="53054" y="14718"/>
                  <a:pt x="51911" y="14718"/>
                </a:cubicBezTo>
                <a:cubicBezTo>
                  <a:pt x="52673" y="15480"/>
                  <a:pt x="53626" y="15957"/>
                  <a:pt x="54673" y="16147"/>
                </a:cubicBezTo>
                <a:cubicBezTo>
                  <a:pt x="52959" y="17195"/>
                  <a:pt x="51626" y="15480"/>
                  <a:pt x="49911" y="15195"/>
                </a:cubicBezTo>
                <a:cubicBezTo>
                  <a:pt x="50483" y="14528"/>
                  <a:pt x="50959" y="15385"/>
                  <a:pt x="51530" y="15290"/>
                </a:cubicBezTo>
                <a:cubicBezTo>
                  <a:pt x="51626" y="13385"/>
                  <a:pt x="50863" y="13956"/>
                  <a:pt x="50387" y="13861"/>
                </a:cubicBezTo>
                <a:cubicBezTo>
                  <a:pt x="46006" y="13385"/>
                  <a:pt x="42386" y="11004"/>
                  <a:pt x="38386" y="9575"/>
                </a:cubicBezTo>
                <a:cubicBezTo>
                  <a:pt x="38100" y="9480"/>
                  <a:pt x="38005" y="8908"/>
                  <a:pt x="37719" y="8718"/>
                </a:cubicBezTo>
                <a:cubicBezTo>
                  <a:pt x="34766" y="6241"/>
                  <a:pt x="30575" y="7289"/>
                  <a:pt x="27337" y="6336"/>
                </a:cubicBezTo>
                <a:cubicBezTo>
                  <a:pt x="27432" y="6051"/>
                  <a:pt x="27527" y="6051"/>
                  <a:pt x="27622" y="6051"/>
                </a:cubicBezTo>
                <a:cubicBezTo>
                  <a:pt x="26861" y="5384"/>
                  <a:pt x="25432" y="5860"/>
                  <a:pt x="25051" y="4241"/>
                </a:cubicBezTo>
                <a:cubicBezTo>
                  <a:pt x="25432" y="3193"/>
                  <a:pt x="25527" y="5670"/>
                  <a:pt x="26003" y="3765"/>
                </a:cubicBezTo>
                <a:cubicBezTo>
                  <a:pt x="25622" y="4146"/>
                  <a:pt x="25146" y="3288"/>
                  <a:pt x="24575" y="3384"/>
                </a:cubicBezTo>
                <a:cubicBezTo>
                  <a:pt x="24955" y="1955"/>
                  <a:pt x="24765" y="3288"/>
                  <a:pt x="25051" y="3098"/>
                </a:cubicBezTo>
                <a:cubicBezTo>
                  <a:pt x="25051" y="1764"/>
                  <a:pt x="24575" y="2145"/>
                  <a:pt x="24384" y="1098"/>
                </a:cubicBezTo>
                <a:cubicBezTo>
                  <a:pt x="24479" y="526"/>
                  <a:pt x="24670" y="431"/>
                  <a:pt x="24765" y="431"/>
                </a:cubicBezTo>
                <a:cubicBezTo>
                  <a:pt x="24955" y="-522"/>
                  <a:pt x="24384" y="431"/>
                  <a:pt x="24194" y="240"/>
                </a:cubicBezTo>
                <a:cubicBezTo>
                  <a:pt x="24098" y="1383"/>
                  <a:pt x="24098" y="2526"/>
                  <a:pt x="24765" y="2526"/>
                </a:cubicBezTo>
                <a:cubicBezTo>
                  <a:pt x="24098" y="3384"/>
                  <a:pt x="23431" y="4241"/>
                  <a:pt x="22765" y="3860"/>
                </a:cubicBezTo>
                <a:cubicBezTo>
                  <a:pt x="22860" y="5670"/>
                  <a:pt x="24194" y="4717"/>
                  <a:pt x="25241" y="5670"/>
                </a:cubicBezTo>
                <a:cubicBezTo>
                  <a:pt x="25146" y="5955"/>
                  <a:pt x="24955" y="6241"/>
                  <a:pt x="24860" y="6336"/>
                </a:cubicBezTo>
                <a:cubicBezTo>
                  <a:pt x="24670" y="7194"/>
                  <a:pt x="25241" y="6051"/>
                  <a:pt x="25337" y="6051"/>
                </a:cubicBezTo>
                <a:cubicBezTo>
                  <a:pt x="25527" y="6146"/>
                  <a:pt x="25337" y="7003"/>
                  <a:pt x="25051" y="7765"/>
                </a:cubicBezTo>
                <a:cubicBezTo>
                  <a:pt x="23146" y="7765"/>
                  <a:pt x="22765" y="4336"/>
                  <a:pt x="20955" y="5193"/>
                </a:cubicBezTo>
                <a:cubicBezTo>
                  <a:pt x="20955" y="6146"/>
                  <a:pt x="21336" y="5765"/>
                  <a:pt x="21717" y="6146"/>
                </a:cubicBezTo>
                <a:cubicBezTo>
                  <a:pt x="21622" y="6527"/>
                  <a:pt x="21431" y="6432"/>
                  <a:pt x="21336" y="6432"/>
                </a:cubicBezTo>
                <a:cubicBezTo>
                  <a:pt x="21812" y="7194"/>
                  <a:pt x="22574" y="7479"/>
                  <a:pt x="23431" y="7670"/>
                </a:cubicBezTo>
                <a:cubicBezTo>
                  <a:pt x="22003" y="8622"/>
                  <a:pt x="20764" y="7860"/>
                  <a:pt x="20384" y="6813"/>
                </a:cubicBezTo>
                <a:cubicBezTo>
                  <a:pt x="20479" y="6432"/>
                  <a:pt x="20669" y="6527"/>
                  <a:pt x="20764" y="6527"/>
                </a:cubicBezTo>
                <a:cubicBezTo>
                  <a:pt x="20955" y="4527"/>
                  <a:pt x="19812" y="6051"/>
                  <a:pt x="19241" y="6813"/>
                </a:cubicBezTo>
                <a:cubicBezTo>
                  <a:pt x="19145" y="7289"/>
                  <a:pt x="19812" y="6717"/>
                  <a:pt x="20003" y="7003"/>
                </a:cubicBezTo>
                <a:cubicBezTo>
                  <a:pt x="19621" y="7670"/>
                  <a:pt x="19336" y="8146"/>
                  <a:pt x="19145" y="7479"/>
                </a:cubicBezTo>
                <a:cubicBezTo>
                  <a:pt x="19050" y="9099"/>
                  <a:pt x="17526" y="9194"/>
                  <a:pt x="17240" y="8813"/>
                </a:cubicBezTo>
                <a:cubicBezTo>
                  <a:pt x="17526" y="7479"/>
                  <a:pt x="17431" y="9099"/>
                  <a:pt x="17907" y="7860"/>
                </a:cubicBezTo>
                <a:cubicBezTo>
                  <a:pt x="17526" y="9099"/>
                  <a:pt x="18193" y="8051"/>
                  <a:pt x="18669" y="8432"/>
                </a:cubicBezTo>
                <a:cubicBezTo>
                  <a:pt x="18860" y="7765"/>
                  <a:pt x="18669" y="7765"/>
                  <a:pt x="18574" y="7670"/>
                </a:cubicBezTo>
                <a:cubicBezTo>
                  <a:pt x="18669" y="7384"/>
                  <a:pt x="18764" y="7479"/>
                  <a:pt x="18860" y="7384"/>
                </a:cubicBezTo>
                <a:cubicBezTo>
                  <a:pt x="18193" y="7289"/>
                  <a:pt x="17621" y="7384"/>
                  <a:pt x="17145" y="7670"/>
                </a:cubicBezTo>
                <a:cubicBezTo>
                  <a:pt x="17431" y="7575"/>
                  <a:pt x="17145" y="8527"/>
                  <a:pt x="16954" y="9480"/>
                </a:cubicBezTo>
                <a:cubicBezTo>
                  <a:pt x="15907" y="11099"/>
                  <a:pt x="14859" y="12051"/>
                  <a:pt x="13811" y="15957"/>
                </a:cubicBezTo>
                <a:cubicBezTo>
                  <a:pt x="14669" y="14337"/>
                  <a:pt x="15526" y="11861"/>
                  <a:pt x="16193" y="12528"/>
                </a:cubicBezTo>
                <a:cubicBezTo>
                  <a:pt x="15907" y="13861"/>
                  <a:pt x="14859" y="16338"/>
                  <a:pt x="14288" y="16433"/>
                </a:cubicBezTo>
                <a:cubicBezTo>
                  <a:pt x="14097" y="16909"/>
                  <a:pt x="14859" y="16242"/>
                  <a:pt x="14288" y="17195"/>
                </a:cubicBezTo>
                <a:cubicBezTo>
                  <a:pt x="14097" y="17862"/>
                  <a:pt x="14669" y="17004"/>
                  <a:pt x="14859" y="17004"/>
                </a:cubicBezTo>
                <a:cubicBezTo>
                  <a:pt x="14669" y="16433"/>
                  <a:pt x="15240" y="15671"/>
                  <a:pt x="15621" y="15766"/>
                </a:cubicBezTo>
                <a:cubicBezTo>
                  <a:pt x="15240" y="16719"/>
                  <a:pt x="14764" y="18052"/>
                  <a:pt x="14383" y="17957"/>
                </a:cubicBezTo>
                <a:cubicBezTo>
                  <a:pt x="14478" y="18719"/>
                  <a:pt x="14002" y="19481"/>
                  <a:pt x="13906" y="20338"/>
                </a:cubicBezTo>
                <a:cubicBezTo>
                  <a:pt x="14383" y="20052"/>
                  <a:pt x="14859" y="18052"/>
                  <a:pt x="15240" y="17766"/>
                </a:cubicBezTo>
                <a:cubicBezTo>
                  <a:pt x="15240" y="18909"/>
                  <a:pt x="14288" y="19100"/>
                  <a:pt x="14288" y="20433"/>
                </a:cubicBezTo>
                <a:cubicBezTo>
                  <a:pt x="14288" y="20243"/>
                  <a:pt x="13430" y="21576"/>
                  <a:pt x="13811" y="20338"/>
                </a:cubicBezTo>
                <a:cubicBezTo>
                  <a:pt x="13621" y="21672"/>
                  <a:pt x="12954" y="23481"/>
                  <a:pt x="12287" y="23958"/>
                </a:cubicBezTo>
                <a:cubicBezTo>
                  <a:pt x="11906" y="25005"/>
                  <a:pt x="11621" y="27196"/>
                  <a:pt x="11621" y="25958"/>
                </a:cubicBezTo>
                <a:cubicBezTo>
                  <a:pt x="11239" y="26339"/>
                  <a:pt x="11335" y="27958"/>
                  <a:pt x="11716" y="27101"/>
                </a:cubicBezTo>
                <a:cubicBezTo>
                  <a:pt x="11144" y="28339"/>
                  <a:pt x="10573" y="30149"/>
                  <a:pt x="10001" y="31006"/>
                </a:cubicBezTo>
                <a:cubicBezTo>
                  <a:pt x="9906" y="31578"/>
                  <a:pt x="9906" y="31863"/>
                  <a:pt x="10192" y="31768"/>
                </a:cubicBezTo>
                <a:cubicBezTo>
                  <a:pt x="9620" y="33768"/>
                  <a:pt x="9525" y="34054"/>
                  <a:pt x="9144" y="34721"/>
                </a:cubicBezTo>
                <a:cubicBezTo>
                  <a:pt x="9430" y="34721"/>
                  <a:pt x="9239" y="35673"/>
                  <a:pt x="9620" y="35578"/>
                </a:cubicBezTo>
                <a:cubicBezTo>
                  <a:pt x="9144" y="36816"/>
                  <a:pt x="9049" y="36912"/>
                  <a:pt x="8668" y="37102"/>
                </a:cubicBezTo>
                <a:cubicBezTo>
                  <a:pt x="8858" y="38055"/>
                  <a:pt x="7906" y="38912"/>
                  <a:pt x="7715" y="39769"/>
                </a:cubicBezTo>
                <a:cubicBezTo>
                  <a:pt x="7525" y="39293"/>
                  <a:pt x="7334" y="39293"/>
                  <a:pt x="6953" y="39579"/>
                </a:cubicBezTo>
                <a:cubicBezTo>
                  <a:pt x="6572" y="40341"/>
                  <a:pt x="7525" y="39198"/>
                  <a:pt x="7334" y="40436"/>
                </a:cubicBezTo>
                <a:cubicBezTo>
                  <a:pt x="7048" y="41198"/>
                  <a:pt x="6763" y="40817"/>
                  <a:pt x="6382" y="41674"/>
                </a:cubicBezTo>
                <a:cubicBezTo>
                  <a:pt x="6382" y="42246"/>
                  <a:pt x="6763" y="42055"/>
                  <a:pt x="6477" y="43198"/>
                </a:cubicBezTo>
                <a:cubicBezTo>
                  <a:pt x="5239" y="45675"/>
                  <a:pt x="4096" y="50723"/>
                  <a:pt x="2953" y="51390"/>
                </a:cubicBezTo>
                <a:cubicBezTo>
                  <a:pt x="2762" y="51771"/>
                  <a:pt x="2572" y="52723"/>
                  <a:pt x="2191" y="53390"/>
                </a:cubicBezTo>
                <a:cubicBezTo>
                  <a:pt x="2477" y="52914"/>
                  <a:pt x="2858" y="53009"/>
                  <a:pt x="2858" y="53580"/>
                </a:cubicBezTo>
                <a:cubicBezTo>
                  <a:pt x="2572" y="54438"/>
                  <a:pt x="2381" y="54819"/>
                  <a:pt x="2096" y="54819"/>
                </a:cubicBezTo>
                <a:cubicBezTo>
                  <a:pt x="1905" y="55866"/>
                  <a:pt x="2477" y="54628"/>
                  <a:pt x="2667" y="54628"/>
                </a:cubicBezTo>
                <a:cubicBezTo>
                  <a:pt x="2858" y="55200"/>
                  <a:pt x="2667" y="55962"/>
                  <a:pt x="2477" y="56724"/>
                </a:cubicBezTo>
                <a:cubicBezTo>
                  <a:pt x="3143" y="56914"/>
                  <a:pt x="3620" y="57200"/>
                  <a:pt x="3238" y="59486"/>
                </a:cubicBezTo>
                <a:cubicBezTo>
                  <a:pt x="2953" y="60438"/>
                  <a:pt x="2762" y="60438"/>
                  <a:pt x="2477" y="60343"/>
                </a:cubicBezTo>
                <a:cubicBezTo>
                  <a:pt x="2381" y="60248"/>
                  <a:pt x="2572" y="59676"/>
                  <a:pt x="2667" y="59676"/>
                </a:cubicBezTo>
                <a:cubicBezTo>
                  <a:pt x="2667" y="59010"/>
                  <a:pt x="1619" y="61010"/>
                  <a:pt x="1714" y="61962"/>
                </a:cubicBezTo>
                <a:cubicBezTo>
                  <a:pt x="1429" y="61677"/>
                  <a:pt x="1143" y="62629"/>
                  <a:pt x="857" y="62439"/>
                </a:cubicBezTo>
                <a:cubicBezTo>
                  <a:pt x="476" y="64058"/>
                  <a:pt x="1238" y="61772"/>
                  <a:pt x="1429" y="62629"/>
                </a:cubicBezTo>
                <a:cubicBezTo>
                  <a:pt x="762" y="63105"/>
                  <a:pt x="1238" y="63677"/>
                  <a:pt x="1238" y="64439"/>
                </a:cubicBezTo>
                <a:cubicBezTo>
                  <a:pt x="953" y="65296"/>
                  <a:pt x="571" y="65487"/>
                  <a:pt x="571" y="66439"/>
                </a:cubicBezTo>
                <a:cubicBezTo>
                  <a:pt x="286" y="67296"/>
                  <a:pt x="381" y="65487"/>
                  <a:pt x="0" y="67011"/>
                </a:cubicBezTo>
                <a:cubicBezTo>
                  <a:pt x="381" y="67963"/>
                  <a:pt x="1048" y="66630"/>
                  <a:pt x="1429" y="67392"/>
                </a:cubicBezTo>
                <a:cubicBezTo>
                  <a:pt x="1048" y="68249"/>
                  <a:pt x="857" y="68344"/>
                  <a:pt x="1334" y="68058"/>
                </a:cubicBezTo>
                <a:cubicBezTo>
                  <a:pt x="1334" y="68344"/>
                  <a:pt x="1048" y="69678"/>
                  <a:pt x="762" y="69773"/>
                </a:cubicBezTo>
                <a:cubicBezTo>
                  <a:pt x="667" y="70249"/>
                  <a:pt x="762" y="70440"/>
                  <a:pt x="953" y="70535"/>
                </a:cubicBezTo>
                <a:cubicBezTo>
                  <a:pt x="667" y="71202"/>
                  <a:pt x="381" y="71011"/>
                  <a:pt x="95" y="72154"/>
                </a:cubicBezTo>
                <a:cubicBezTo>
                  <a:pt x="762" y="72821"/>
                  <a:pt x="1334" y="70344"/>
                  <a:pt x="2000" y="71202"/>
                </a:cubicBezTo>
                <a:cubicBezTo>
                  <a:pt x="2286" y="70440"/>
                  <a:pt x="1810" y="70725"/>
                  <a:pt x="2000" y="70154"/>
                </a:cubicBezTo>
                <a:cubicBezTo>
                  <a:pt x="2858" y="71297"/>
                  <a:pt x="2477" y="74535"/>
                  <a:pt x="3524" y="75297"/>
                </a:cubicBezTo>
                <a:cubicBezTo>
                  <a:pt x="3810" y="73678"/>
                  <a:pt x="4477" y="75202"/>
                  <a:pt x="3905" y="76821"/>
                </a:cubicBezTo>
                <a:cubicBezTo>
                  <a:pt x="5429" y="76536"/>
                  <a:pt x="5048" y="75964"/>
                  <a:pt x="6287" y="77488"/>
                </a:cubicBezTo>
                <a:cubicBezTo>
                  <a:pt x="5905" y="78345"/>
                  <a:pt x="5429" y="78822"/>
                  <a:pt x="5048" y="78631"/>
                </a:cubicBezTo>
                <a:cubicBezTo>
                  <a:pt x="4763" y="80822"/>
                  <a:pt x="5810" y="79869"/>
                  <a:pt x="6477" y="80155"/>
                </a:cubicBezTo>
                <a:cubicBezTo>
                  <a:pt x="6382" y="79393"/>
                  <a:pt x="6572" y="79393"/>
                  <a:pt x="6953" y="79584"/>
                </a:cubicBezTo>
                <a:cubicBezTo>
                  <a:pt x="6858" y="79869"/>
                  <a:pt x="6763" y="79774"/>
                  <a:pt x="6668" y="79869"/>
                </a:cubicBezTo>
                <a:cubicBezTo>
                  <a:pt x="8572" y="81298"/>
                  <a:pt x="11430" y="80536"/>
                  <a:pt x="13906" y="81393"/>
                </a:cubicBezTo>
                <a:cubicBezTo>
                  <a:pt x="14097" y="80822"/>
                  <a:pt x="14002" y="80822"/>
                  <a:pt x="14097" y="80346"/>
                </a:cubicBezTo>
                <a:cubicBezTo>
                  <a:pt x="15335" y="79965"/>
                  <a:pt x="15621" y="81679"/>
                  <a:pt x="14288" y="81108"/>
                </a:cubicBezTo>
                <a:cubicBezTo>
                  <a:pt x="14192" y="81679"/>
                  <a:pt x="15145" y="81965"/>
                  <a:pt x="15335" y="82536"/>
                </a:cubicBezTo>
                <a:cubicBezTo>
                  <a:pt x="15145" y="81965"/>
                  <a:pt x="15621" y="81489"/>
                  <a:pt x="16002" y="80917"/>
                </a:cubicBezTo>
                <a:cubicBezTo>
                  <a:pt x="15812" y="82536"/>
                  <a:pt x="16573" y="81679"/>
                  <a:pt x="17050" y="81965"/>
                </a:cubicBezTo>
                <a:cubicBezTo>
                  <a:pt x="17240" y="80822"/>
                  <a:pt x="16669" y="81965"/>
                  <a:pt x="16669" y="81108"/>
                </a:cubicBezTo>
                <a:cubicBezTo>
                  <a:pt x="17050" y="80346"/>
                  <a:pt x="17431" y="81108"/>
                  <a:pt x="17526" y="81393"/>
                </a:cubicBezTo>
                <a:cubicBezTo>
                  <a:pt x="17431" y="81774"/>
                  <a:pt x="17240" y="81679"/>
                  <a:pt x="17145" y="81679"/>
                </a:cubicBezTo>
                <a:cubicBezTo>
                  <a:pt x="16954" y="82441"/>
                  <a:pt x="17526" y="81965"/>
                  <a:pt x="17621" y="82155"/>
                </a:cubicBezTo>
                <a:cubicBezTo>
                  <a:pt x="17717" y="81870"/>
                  <a:pt x="17621" y="81774"/>
                  <a:pt x="17717" y="81489"/>
                </a:cubicBezTo>
                <a:cubicBezTo>
                  <a:pt x="18764" y="81679"/>
                  <a:pt x="19050" y="82060"/>
                  <a:pt x="19907" y="82441"/>
                </a:cubicBezTo>
                <a:cubicBezTo>
                  <a:pt x="20003" y="82632"/>
                  <a:pt x="19717" y="82822"/>
                  <a:pt x="19621" y="83489"/>
                </a:cubicBezTo>
                <a:cubicBezTo>
                  <a:pt x="20288" y="82632"/>
                  <a:pt x="19812" y="84251"/>
                  <a:pt x="20479" y="83775"/>
                </a:cubicBezTo>
                <a:cubicBezTo>
                  <a:pt x="20574" y="82727"/>
                  <a:pt x="20288" y="83298"/>
                  <a:pt x="19907" y="82917"/>
                </a:cubicBezTo>
                <a:cubicBezTo>
                  <a:pt x="20669" y="82632"/>
                  <a:pt x="21717" y="82346"/>
                  <a:pt x="22003" y="83489"/>
                </a:cubicBezTo>
                <a:cubicBezTo>
                  <a:pt x="21717" y="84156"/>
                  <a:pt x="21336" y="83394"/>
                  <a:pt x="21050" y="83965"/>
                </a:cubicBezTo>
                <a:cubicBezTo>
                  <a:pt x="21146" y="85108"/>
                  <a:pt x="22098" y="84632"/>
                  <a:pt x="22574" y="84727"/>
                </a:cubicBezTo>
                <a:cubicBezTo>
                  <a:pt x="22670" y="82822"/>
                  <a:pt x="22860" y="85584"/>
                  <a:pt x="23336" y="84156"/>
                </a:cubicBezTo>
                <a:cubicBezTo>
                  <a:pt x="23527" y="84441"/>
                  <a:pt x="23051" y="84632"/>
                  <a:pt x="23146" y="85203"/>
                </a:cubicBezTo>
                <a:cubicBezTo>
                  <a:pt x="23908" y="85108"/>
                  <a:pt x="24194" y="86061"/>
                  <a:pt x="24955" y="86061"/>
                </a:cubicBezTo>
                <a:cubicBezTo>
                  <a:pt x="25051" y="85013"/>
                  <a:pt x="24575" y="85965"/>
                  <a:pt x="24479" y="85203"/>
                </a:cubicBezTo>
                <a:cubicBezTo>
                  <a:pt x="25241" y="84346"/>
                  <a:pt x="25051" y="86156"/>
                  <a:pt x="25908" y="85965"/>
                </a:cubicBezTo>
                <a:cubicBezTo>
                  <a:pt x="25432" y="86823"/>
                  <a:pt x="25337" y="85775"/>
                  <a:pt x="24955" y="86823"/>
                </a:cubicBezTo>
                <a:cubicBezTo>
                  <a:pt x="24955" y="87299"/>
                  <a:pt x="25051" y="87585"/>
                  <a:pt x="25337" y="87680"/>
                </a:cubicBezTo>
                <a:cubicBezTo>
                  <a:pt x="25337" y="87394"/>
                  <a:pt x="25432" y="87108"/>
                  <a:pt x="25527" y="86632"/>
                </a:cubicBezTo>
                <a:cubicBezTo>
                  <a:pt x="28289" y="87870"/>
                  <a:pt x="29337" y="88823"/>
                  <a:pt x="32004" y="90156"/>
                </a:cubicBezTo>
                <a:cubicBezTo>
                  <a:pt x="32099" y="89871"/>
                  <a:pt x="32004" y="89871"/>
                  <a:pt x="31909" y="89775"/>
                </a:cubicBezTo>
                <a:cubicBezTo>
                  <a:pt x="35243" y="87394"/>
                  <a:pt x="37147" y="91776"/>
                  <a:pt x="40100" y="91966"/>
                </a:cubicBezTo>
                <a:cubicBezTo>
                  <a:pt x="39910" y="92442"/>
                  <a:pt x="39719" y="92633"/>
                  <a:pt x="39434" y="92538"/>
                </a:cubicBezTo>
                <a:cubicBezTo>
                  <a:pt x="39719" y="93871"/>
                  <a:pt x="40672" y="92347"/>
                  <a:pt x="41243" y="92633"/>
                </a:cubicBezTo>
                <a:cubicBezTo>
                  <a:pt x="40291" y="94252"/>
                  <a:pt x="42005" y="91585"/>
                  <a:pt x="41053" y="93681"/>
                </a:cubicBezTo>
                <a:cubicBezTo>
                  <a:pt x="41434" y="93776"/>
                  <a:pt x="41910" y="93871"/>
                  <a:pt x="42291" y="94062"/>
                </a:cubicBezTo>
                <a:cubicBezTo>
                  <a:pt x="42386" y="93490"/>
                  <a:pt x="42291" y="93300"/>
                  <a:pt x="42005" y="93300"/>
                </a:cubicBezTo>
                <a:cubicBezTo>
                  <a:pt x="45529" y="93490"/>
                  <a:pt x="49339" y="95871"/>
                  <a:pt x="52578" y="95395"/>
                </a:cubicBezTo>
                <a:cubicBezTo>
                  <a:pt x="52483" y="95681"/>
                  <a:pt x="52388" y="95586"/>
                  <a:pt x="52292" y="95681"/>
                </a:cubicBezTo>
                <a:cubicBezTo>
                  <a:pt x="54007" y="96919"/>
                  <a:pt x="59055" y="93109"/>
                  <a:pt x="60865" y="94347"/>
                </a:cubicBezTo>
                <a:cubicBezTo>
                  <a:pt x="61151" y="94538"/>
                  <a:pt x="60865" y="95871"/>
                  <a:pt x="61151" y="95490"/>
                </a:cubicBezTo>
                <a:cubicBezTo>
                  <a:pt x="61055" y="95871"/>
                  <a:pt x="60960" y="96062"/>
                  <a:pt x="60865" y="96157"/>
                </a:cubicBezTo>
                <a:cubicBezTo>
                  <a:pt x="60770" y="97205"/>
                  <a:pt x="61817" y="93871"/>
                  <a:pt x="61722" y="95681"/>
                </a:cubicBezTo>
                <a:cubicBezTo>
                  <a:pt x="62008" y="95014"/>
                  <a:pt x="61341" y="94633"/>
                  <a:pt x="61151" y="94062"/>
                </a:cubicBezTo>
                <a:cubicBezTo>
                  <a:pt x="62865" y="92538"/>
                  <a:pt x="64389" y="92633"/>
                  <a:pt x="65532" y="93776"/>
                </a:cubicBezTo>
                <a:cubicBezTo>
                  <a:pt x="65342" y="92252"/>
                  <a:pt x="66389" y="92919"/>
                  <a:pt x="66770" y="93014"/>
                </a:cubicBezTo>
                <a:cubicBezTo>
                  <a:pt x="67056" y="92538"/>
                  <a:pt x="66008" y="92633"/>
                  <a:pt x="66104" y="91776"/>
                </a:cubicBezTo>
                <a:cubicBezTo>
                  <a:pt x="66675" y="90823"/>
                  <a:pt x="68009" y="91109"/>
                  <a:pt x="68009" y="92252"/>
                </a:cubicBezTo>
                <a:cubicBezTo>
                  <a:pt x="68104" y="92252"/>
                  <a:pt x="68104" y="91966"/>
                  <a:pt x="68104" y="91871"/>
                </a:cubicBezTo>
                <a:cubicBezTo>
                  <a:pt x="68199" y="91585"/>
                  <a:pt x="68294" y="91585"/>
                  <a:pt x="68389" y="91585"/>
                </a:cubicBezTo>
                <a:cubicBezTo>
                  <a:pt x="68580" y="90823"/>
                  <a:pt x="68104" y="91299"/>
                  <a:pt x="68009" y="91109"/>
                </a:cubicBezTo>
                <a:cubicBezTo>
                  <a:pt x="68199" y="90347"/>
                  <a:pt x="68389" y="91014"/>
                  <a:pt x="68580" y="90918"/>
                </a:cubicBezTo>
                <a:cubicBezTo>
                  <a:pt x="68389" y="89775"/>
                  <a:pt x="69247" y="89394"/>
                  <a:pt x="69533" y="89680"/>
                </a:cubicBezTo>
                <a:cubicBezTo>
                  <a:pt x="69628" y="89775"/>
                  <a:pt x="69056" y="87775"/>
                  <a:pt x="69818" y="87204"/>
                </a:cubicBezTo>
                <a:cubicBezTo>
                  <a:pt x="69723" y="86632"/>
                  <a:pt x="69628" y="85870"/>
                  <a:pt x="69818" y="84632"/>
                </a:cubicBezTo>
                <a:cubicBezTo>
                  <a:pt x="70295" y="83203"/>
                  <a:pt x="70771" y="82917"/>
                  <a:pt x="71247" y="80631"/>
                </a:cubicBezTo>
                <a:cubicBezTo>
                  <a:pt x="71533" y="80155"/>
                  <a:pt x="71819" y="81393"/>
                  <a:pt x="72295" y="81298"/>
                </a:cubicBezTo>
                <a:cubicBezTo>
                  <a:pt x="72390" y="80727"/>
                  <a:pt x="72104" y="80631"/>
                  <a:pt x="72104" y="80155"/>
                </a:cubicBezTo>
                <a:cubicBezTo>
                  <a:pt x="72676" y="78917"/>
                  <a:pt x="73343" y="78155"/>
                  <a:pt x="73438" y="76536"/>
                </a:cubicBezTo>
                <a:cubicBezTo>
                  <a:pt x="73533" y="76155"/>
                  <a:pt x="73723" y="76345"/>
                  <a:pt x="73819" y="75869"/>
                </a:cubicBezTo>
                <a:cubicBezTo>
                  <a:pt x="74104" y="75678"/>
                  <a:pt x="73819" y="76631"/>
                  <a:pt x="73819" y="76917"/>
                </a:cubicBezTo>
                <a:cubicBezTo>
                  <a:pt x="74295" y="75964"/>
                  <a:pt x="74295" y="74345"/>
                  <a:pt x="73628" y="74631"/>
                </a:cubicBezTo>
                <a:cubicBezTo>
                  <a:pt x="74009" y="73392"/>
                  <a:pt x="74390" y="73297"/>
                  <a:pt x="74771" y="73488"/>
                </a:cubicBezTo>
                <a:cubicBezTo>
                  <a:pt x="75152" y="73011"/>
                  <a:pt x="74486" y="73107"/>
                  <a:pt x="74295" y="73011"/>
                </a:cubicBezTo>
                <a:cubicBezTo>
                  <a:pt x="74581" y="72345"/>
                  <a:pt x="74867" y="73011"/>
                  <a:pt x="75152" y="72535"/>
                </a:cubicBezTo>
                <a:cubicBezTo>
                  <a:pt x="75343" y="71773"/>
                  <a:pt x="74771" y="72249"/>
                  <a:pt x="74581" y="72059"/>
                </a:cubicBezTo>
                <a:cubicBezTo>
                  <a:pt x="74581" y="71487"/>
                  <a:pt x="74581" y="70249"/>
                  <a:pt x="75057" y="70344"/>
                </a:cubicBezTo>
                <a:cubicBezTo>
                  <a:pt x="75247" y="69678"/>
                  <a:pt x="74867" y="70059"/>
                  <a:pt x="75057" y="69297"/>
                </a:cubicBezTo>
                <a:cubicBezTo>
                  <a:pt x="75629" y="68820"/>
                  <a:pt x="75057" y="68154"/>
                  <a:pt x="75629" y="68344"/>
                </a:cubicBezTo>
                <a:cubicBezTo>
                  <a:pt x="75724" y="67868"/>
                  <a:pt x="75438" y="67963"/>
                  <a:pt x="75343" y="67868"/>
                </a:cubicBezTo>
                <a:cubicBezTo>
                  <a:pt x="75819" y="65582"/>
                  <a:pt x="76295" y="66534"/>
                  <a:pt x="76676" y="66058"/>
                </a:cubicBezTo>
                <a:cubicBezTo>
                  <a:pt x="76771" y="65296"/>
                  <a:pt x="76200" y="65772"/>
                  <a:pt x="76010" y="65487"/>
                </a:cubicBezTo>
                <a:cubicBezTo>
                  <a:pt x="75819" y="64915"/>
                  <a:pt x="76391" y="64058"/>
                  <a:pt x="76295" y="63391"/>
                </a:cubicBezTo>
                <a:cubicBezTo>
                  <a:pt x="76581" y="62629"/>
                  <a:pt x="76295" y="63867"/>
                  <a:pt x="76676" y="63105"/>
                </a:cubicBezTo>
                <a:cubicBezTo>
                  <a:pt x="76676" y="62629"/>
                  <a:pt x="76771" y="62058"/>
                  <a:pt x="76771" y="61677"/>
                </a:cubicBezTo>
                <a:cubicBezTo>
                  <a:pt x="77343" y="60629"/>
                  <a:pt x="78200" y="61105"/>
                  <a:pt x="77153" y="60724"/>
                </a:cubicBezTo>
                <a:cubicBezTo>
                  <a:pt x="77534" y="59962"/>
                  <a:pt x="77914" y="60343"/>
                  <a:pt x="78296" y="59962"/>
                </a:cubicBezTo>
                <a:cubicBezTo>
                  <a:pt x="78200" y="59200"/>
                  <a:pt x="77438" y="59962"/>
                  <a:pt x="77057" y="59962"/>
                </a:cubicBezTo>
                <a:cubicBezTo>
                  <a:pt x="76867" y="59200"/>
                  <a:pt x="77248" y="58248"/>
                  <a:pt x="77629" y="56438"/>
                </a:cubicBezTo>
                <a:cubicBezTo>
                  <a:pt x="78105" y="55676"/>
                  <a:pt x="78486" y="56438"/>
                  <a:pt x="78486" y="57009"/>
                </a:cubicBezTo>
                <a:cubicBezTo>
                  <a:pt x="78296" y="57581"/>
                  <a:pt x="78200" y="58152"/>
                  <a:pt x="78010" y="58724"/>
                </a:cubicBezTo>
                <a:cubicBezTo>
                  <a:pt x="78296" y="58343"/>
                  <a:pt x="78581" y="57295"/>
                  <a:pt x="78581" y="56724"/>
                </a:cubicBezTo>
                <a:cubicBezTo>
                  <a:pt x="78772" y="56057"/>
                  <a:pt x="78962" y="56724"/>
                  <a:pt x="79248" y="56152"/>
                </a:cubicBezTo>
                <a:cubicBezTo>
                  <a:pt x="78486" y="57295"/>
                  <a:pt x="79343" y="50913"/>
                  <a:pt x="80486" y="48818"/>
                </a:cubicBezTo>
                <a:cubicBezTo>
                  <a:pt x="80772" y="48151"/>
                  <a:pt x="80963" y="49389"/>
                  <a:pt x="81344" y="48627"/>
                </a:cubicBezTo>
                <a:cubicBezTo>
                  <a:pt x="81534" y="48342"/>
                  <a:pt x="80963" y="47865"/>
                  <a:pt x="80677" y="48056"/>
                </a:cubicBezTo>
                <a:cubicBezTo>
                  <a:pt x="81153" y="45960"/>
                  <a:pt x="81725" y="45865"/>
                  <a:pt x="82201" y="45960"/>
                </a:cubicBezTo>
                <a:cubicBezTo>
                  <a:pt x="82391" y="45198"/>
                  <a:pt x="82201" y="45198"/>
                  <a:pt x="81915" y="45198"/>
                </a:cubicBezTo>
                <a:cubicBezTo>
                  <a:pt x="82487" y="43293"/>
                  <a:pt x="82963" y="44246"/>
                  <a:pt x="83534" y="43770"/>
                </a:cubicBezTo>
                <a:cubicBezTo>
                  <a:pt x="82963" y="43579"/>
                  <a:pt x="81915" y="43198"/>
                  <a:pt x="82677" y="40626"/>
                </a:cubicBezTo>
                <a:cubicBezTo>
                  <a:pt x="82868" y="40436"/>
                  <a:pt x="82677" y="40055"/>
                  <a:pt x="82582" y="40626"/>
                </a:cubicBezTo>
                <a:cubicBezTo>
                  <a:pt x="82105" y="40150"/>
                  <a:pt x="82868" y="38245"/>
                  <a:pt x="82772" y="37388"/>
                </a:cubicBezTo>
                <a:cubicBezTo>
                  <a:pt x="84392" y="33197"/>
                  <a:pt x="83915" y="31578"/>
                  <a:pt x="84011" y="29006"/>
                </a:cubicBezTo>
                <a:cubicBezTo>
                  <a:pt x="84582" y="27672"/>
                  <a:pt x="85058" y="27577"/>
                  <a:pt x="85630" y="26910"/>
                </a:cubicBezTo>
                <a:cubicBezTo>
                  <a:pt x="85820" y="23767"/>
                  <a:pt x="83248" y="26910"/>
                  <a:pt x="83344" y="23577"/>
                </a:cubicBezTo>
                <a:close/>
                <a:moveTo>
                  <a:pt x="3048" y="55962"/>
                </a:moveTo>
                <a:cubicBezTo>
                  <a:pt x="2953" y="55962"/>
                  <a:pt x="2762" y="56533"/>
                  <a:pt x="2667" y="56628"/>
                </a:cubicBezTo>
                <a:cubicBezTo>
                  <a:pt x="2667" y="55295"/>
                  <a:pt x="2953" y="55676"/>
                  <a:pt x="3238" y="54628"/>
                </a:cubicBezTo>
                <a:cubicBezTo>
                  <a:pt x="3048" y="55295"/>
                  <a:pt x="3334" y="55104"/>
                  <a:pt x="3048" y="55962"/>
                </a:cubicBezTo>
                <a:close/>
                <a:moveTo>
                  <a:pt x="3810" y="54057"/>
                </a:moveTo>
                <a:cubicBezTo>
                  <a:pt x="3620" y="53771"/>
                  <a:pt x="3524" y="53485"/>
                  <a:pt x="3715" y="52533"/>
                </a:cubicBezTo>
                <a:cubicBezTo>
                  <a:pt x="4001" y="52533"/>
                  <a:pt x="4001" y="53009"/>
                  <a:pt x="3810" y="54057"/>
                </a:cubicBezTo>
                <a:close/>
                <a:moveTo>
                  <a:pt x="4477" y="52342"/>
                </a:moveTo>
                <a:cubicBezTo>
                  <a:pt x="4286" y="52342"/>
                  <a:pt x="4191" y="52247"/>
                  <a:pt x="4001" y="52247"/>
                </a:cubicBezTo>
                <a:cubicBezTo>
                  <a:pt x="4191" y="51294"/>
                  <a:pt x="4858" y="51199"/>
                  <a:pt x="4763" y="51675"/>
                </a:cubicBezTo>
                <a:cubicBezTo>
                  <a:pt x="4667" y="51771"/>
                  <a:pt x="4572" y="51961"/>
                  <a:pt x="4477" y="52342"/>
                </a:cubicBezTo>
                <a:close/>
                <a:moveTo>
                  <a:pt x="16193" y="14337"/>
                </a:moveTo>
                <a:cubicBezTo>
                  <a:pt x="16002" y="13671"/>
                  <a:pt x="15430" y="15671"/>
                  <a:pt x="15526" y="14528"/>
                </a:cubicBezTo>
                <a:cubicBezTo>
                  <a:pt x="15716" y="14337"/>
                  <a:pt x="16383" y="12528"/>
                  <a:pt x="16288" y="13671"/>
                </a:cubicBezTo>
                <a:cubicBezTo>
                  <a:pt x="16193" y="13671"/>
                  <a:pt x="16193" y="13671"/>
                  <a:pt x="16097" y="13956"/>
                </a:cubicBezTo>
                <a:cubicBezTo>
                  <a:pt x="16193" y="14052"/>
                  <a:pt x="16288" y="14052"/>
                  <a:pt x="16193" y="14337"/>
                </a:cubicBezTo>
                <a:close/>
                <a:moveTo>
                  <a:pt x="15716" y="12718"/>
                </a:moveTo>
                <a:cubicBezTo>
                  <a:pt x="16383" y="10813"/>
                  <a:pt x="17526" y="10432"/>
                  <a:pt x="17907" y="10432"/>
                </a:cubicBezTo>
                <a:cubicBezTo>
                  <a:pt x="16954" y="11670"/>
                  <a:pt x="16573" y="11861"/>
                  <a:pt x="15716" y="12718"/>
                </a:cubicBezTo>
                <a:close/>
                <a:moveTo>
                  <a:pt x="26956" y="7003"/>
                </a:moveTo>
                <a:cubicBezTo>
                  <a:pt x="27908" y="7575"/>
                  <a:pt x="28480" y="7098"/>
                  <a:pt x="28575" y="8908"/>
                </a:cubicBezTo>
                <a:cubicBezTo>
                  <a:pt x="28956" y="8146"/>
                  <a:pt x="29528" y="8241"/>
                  <a:pt x="29528" y="9194"/>
                </a:cubicBezTo>
                <a:cubicBezTo>
                  <a:pt x="28480" y="9956"/>
                  <a:pt x="28099" y="7765"/>
                  <a:pt x="27718" y="9480"/>
                </a:cubicBezTo>
                <a:cubicBezTo>
                  <a:pt x="27337" y="9670"/>
                  <a:pt x="27527" y="9003"/>
                  <a:pt x="27242" y="9003"/>
                </a:cubicBezTo>
                <a:cubicBezTo>
                  <a:pt x="26003" y="8527"/>
                  <a:pt x="27146" y="8813"/>
                  <a:pt x="27813" y="8432"/>
                </a:cubicBezTo>
                <a:cubicBezTo>
                  <a:pt x="27813" y="7575"/>
                  <a:pt x="26670" y="9003"/>
                  <a:pt x="26956" y="7003"/>
                </a:cubicBezTo>
                <a:close/>
                <a:moveTo>
                  <a:pt x="28956" y="86251"/>
                </a:moveTo>
                <a:cubicBezTo>
                  <a:pt x="28861" y="85680"/>
                  <a:pt x="27908" y="86727"/>
                  <a:pt x="28099" y="85299"/>
                </a:cubicBezTo>
                <a:cubicBezTo>
                  <a:pt x="28766" y="84822"/>
                  <a:pt x="29051" y="85108"/>
                  <a:pt x="28956" y="86251"/>
                </a:cubicBezTo>
                <a:close/>
                <a:moveTo>
                  <a:pt x="25146" y="84156"/>
                </a:moveTo>
                <a:cubicBezTo>
                  <a:pt x="25718" y="83679"/>
                  <a:pt x="25908" y="84156"/>
                  <a:pt x="26098" y="84441"/>
                </a:cubicBezTo>
                <a:cubicBezTo>
                  <a:pt x="25622" y="84822"/>
                  <a:pt x="25337" y="84441"/>
                  <a:pt x="25146" y="84156"/>
                </a:cubicBezTo>
                <a:close/>
                <a:moveTo>
                  <a:pt x="27337" y="86537"/>
                </a:moveTo>
                <a:cubicBezTo>
                  <a:pt x="27051" y="86442"/>
                  <a:pt x="26861" y="86442"/>
                  <a:pt x="26575" y="86346"/>
                </a:cubicBezTo>
                <a:cubicBezTo>
                  <a:pt x="26384" y="86442"/>
                  <a:pt x="25813" y="85965"/>
                  <a:pt x="26289" y="85870"/>
                </a:cubicBezTo>
                <a:cubicBezTo>
                  <a:pt x="27718" y="85584"/>
                  <a:pt x="28575" y="87870"/>
                  <a:pt x="29813" y="86823"/>
                </a:cubicBezTo>
                <a:cubicBezTo>
                  <a:pt x="29718" y="86632"/>
                  <a:pt x="29242" y="87108"/>
                  <a:pt x="29432" y="86346"/>
                </a:cubicBezTo>
                <a:cubicBezTo>
                  <a:pt x="30480" y="87108"/>
                  <a:pt x="31337" y="87108"/>
                  <a:pt x="31813" y="88442"/>
                </a:cubicBezTo>
                <a:cubicBezTo>
                  <a:pt x="30099" y="87870"/>
                  <a:pt x="28670" y="87870"/>
                  <a:pt x="27337" y="86537"/>
                </a:cubicBezTo>
                <a:close/>
                <a:moveTo>
                  <a:pt x="37910" y="10337"/>
                </a:moveTo>
                <a:cubicBezTo>
                  <a:pt x="38291" y="10051"/>
                  <a:pt x="39148" y="10432"/>
                  <a:pt x="39148" y="11004"/>
                </a:cubicBezTo>
                <a:cubicBezTo>
                  <a:pt x="38576" y="10813"/>
                  <a:pt x="38100" y="11385"/>
                  <a:pt x="37910" y="10337"/>
                </a:cubicBezTo>
                <a:close/>
                <a:moveTo>
                  <a:pt x="40386" y="11385"/>
                </a:moveTo>
                <a:cubicBezTo>
                  <a:pt x="40672" y="11766"/>
                  <a:pt x="41720" y="11004"/>
                  <a:pt x="41434" y="12432"/>
                </a:cubicBezTo>
                <a:cubicBezTo>
                  <a:pt x="41243" y="11289"/>
                  <a:pt x="40196" y="12813"/>
                  <a:pt x="40386" y="11385"/>
                </a:cubicBezTo>
                <a:close/>
                <a:moveTo>
                  <a:pt x="59531" y="16814"/>
                </a:moveTo>
                <a:cubicBezTo>
                  <a:pt x="59912" y="16909"/>
                  <a:pt x="60484" y="17385"/>
                  <a:pt x="60293" y="17766"/>
                </a:cubicBezTo>
                <a:cubicBezTo>
                  <a:pt x="59912" y="17385"/>
                  <a:pt x="59531" y="17957"/>
                  <a:pt x="59531" y="16814"/>
                </a:cubicBezTo>
                <a:close/>
                <a:moveTo>
                  <a:pt x="61627" y="17766"/>
                </a:moveTo>
                <a:cubicBezTo>
                  <a:pt x="62198" y="17195"/>
                  <a:pt x="62675" y="17862"/>
                  <a:pt x="62865" y="18433"/>
                </a:cubicBezTo>
                <a:cubicBezTo>
                  <a:pt x="62389" y="18719"/>
                  <a:pt x="61913" y="18433"/>
                  <a:pt x="61627" y="17766"/>
                </a:cubicBezTo>
                <a:close/>
                <a:moveTo>
                  <a:pt x="73914" y="21767"/>
                </a:moveTo>
                <a:cubicBezTo>
                  <a:pt x="74676" y="20910"/>
                  <a:pt x="76010" y="23672"/>
                  <a:pt x="76391" y="22815"/>
                </a:cubicBezTo>
                <a:cubicBezTo>
                  <a:pt x="75819" y="23862"/>
                  <a:pt x="74200" y="21481"/>
                  <a:pt x="73914" y="21767"/>
                </a:cubicBezTo>
                <a:close/>
              </a:path>
            </a:pathLst>
          </a:custGeom>
          <a:solidFill>
            <a:srgbClr val="237E85"/>
          </a:solidFill>
          <a:ln w="9525" cap="flat">
            <a:noFill/>
            <a:prstDash val="solid"/>
            <a:miter/>
          </a:ln>
        </p:spPr>
        <p:txBody>
          <a:bodyPr rtlCol="0" anchor="ctr"/>
          <a:lstStyle/>
          <a:p>
            <a:endParaRPr lang="en-US"/>
          </a:p>
        </p:txBody>
      </p:sp>
      <p:sp>
        <p:nvSpPr>
          <p:cNvPr id="1351" name="צורה חופשית: צורה 1324">
            <a:extLst>
              <a:ext uri="{FF2B5EF4-FFF2-40B4-BE49-F238E27FC236}">
                <a16:creationId xmlns:a16="http://schemas.microsoft.com/office/drawing/2014/main" id="{BF47183D-69AA-4AA1-9349-54D639A97376}"/>
              </a:ext>
            </a:extLst>
          </p:cNvPr>
          <p:cNvSpPr/>
          <p:nvPr userDrawn="1"/>
        </p:nvSpPr>
        <p:spPr>
          <a:xfrm>
            <a:off x="4460929" y="517457"/>
            <a:ext cx="896" cy="892"/>
          </a:xfrm>
          <a:custGeom>
            <a:avLst/>
            <a:gdLst>
              <a:gd name="connsiteX0" fmla="*/ 866 w 896"/>
              <a:gd name="connsiteY0" fmla="*/ 893 h 892"/>
              <a:gd name="connsiteX1" fmla="*/ 9 w 896"/>
              <a:gd name="connsiteY1" fmla="*/ 321 h 892"/>
              <a:gd name="connsiteX2" fmla="*/ 866 w 896"/>
              <a:gd name="connsiteY2" fmla="*/ 893 h 892"/>
            </a:gdLst>
            <a:ahLst/>
            <a:cxnLst>
              <a:cxn ang="0">
                <a:pos x="connsiteX0" y="connsiteY0"/>
              </a:cxn>
              <a:cxn ang="0">
                <a:pos x="connsiteX1" y="connsiteY1"/>
              </a:cxn>
              <a:cxn ang="0">
                <a:pos x="connsiteX2" y="connsiteY2"/>
              </a:cxn>
            </a:cxnLst>
            <a:rect l="l" t="t" r="r" b="b"/>
            <a:pathLst>
              <a:path w="896" h="892">
                <a:moveTo>
                  <a:pt x="866" y="893"/>
                </a:moveTo>
                <a:cubicBezTo>
                  <a:pt x="1057" y="-60"/>
                  <a:pt x="295" y="-250"/>
                  <a:pt x="9" y="321"/>
                </a:cubicBezTo>
                <a:cubicBezTo>
                  <a:pt x="-86" y="1179"/>
                  <a:pt x="581" y="607"/>
                  <a:pt x="866" y="893"/>
                </a:cubicBezTo>
                <a:close/>
              </a:path>
            </a:pathLst>
          </a:custGeom>
          <a:solidFill>
            <a:srgbClr val="237E85"/>
          </a:solidFill>
          <a:ln w="9525" cap="flat">
            <a:noFill/>
            <a:prstDash val="solid"/>
            <a:miter/>
          </a:ln>
        </p:spPr>
        <p:txBody>
          <a:bodyPr rtlCol="0" anchor="ctr"/>
          <a:lstStyle/>
          <a:p>
            <a:endParaRPr lang="en-US"/>
          </a:p>
        </p:txBody>
      </p:sp>
      <p:sp>
        <p:nvSpPr>
          <p:cNvPr id="1352" name="צורה חופשית: צורה 1325">
            <a:extLst>
              <a:ext uri="{FF2B5EF4-FFF2-40B4-BE49-F238E27FC236}">
                <a16:creationId xmlns:a16="http://schemas.microsoft.com/office/drawing/2014/main" id="{B9C66F89-268A-49F9-B4AA-8CDA4C0708AE}"/>
              </a:ext>
            </a:extLst>
          </p:cNvPr>
          <p:cNvSpPr/>
          <p:nvPr userDrawn="1"/>
        </p:nvSpPr>
        <p:spPr>
          <a:xfrm>
            <a:off x="4465387" y="433959"/>
            <a:ext cx="2408" cy="1611"/>
          </a:xfrm>
          <a:custGeom>
            <a:avLst/>
            <a:gdLst>
              <a:gd name="connsiteX0" fmla="*/ 885 w 2408"/>
              <a:gd name="connsiteY0" fmla="*/ 1048 h 1611"/>
              <a:gd name="connsiteX1" fmla="*/ 2219 w 2408"/>
              <a:gd name="connsiteY1" fmla="*/ 1429 h 1611"/>
              <a:gd name="connsiteX2" fmla="*/ 2409 w 2408"/>
              <a:gd name="connsiteY2" fmla="*/ 0 h 1611"/>
              <a:gd name="connsiteX3" fmla="*/ 123 w 2408"/>
              <a:gd name="connsiteY3" fmla="*/ 476 h 1611"/>
              <a:gd name="connsiteX4" fmla="*/ 885 w 2408"/>
              <a:gd name="connsiteY4" fmla="*/ 1048 h 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 h="1611">
                <a:moveTo>
                  <a:pt x="885" y="1048"/>
                </a:moveTo>
                <a:cubicBezTo>
                  <a:pt x="1361" y="1333"/>
                  <a:pt x="1837" y="1905"/>
                  <a:pt x="2219" y="1429"/>
                </a:cubicBezTo>
                <a:cubicBezTo>
                  <a:pt x="2314" y="952"/>
                  <a:pt x="2314" y="571"/>
                  <a:pt x="2409" y="0"/>
                </a:cubicBezTo>
                <a:cubicBezTo>
                  <a:pt x="1647" y="1048"/>
                  <a:pt x="1076" y="762"/>
                  <a:pt x="123" y="476"/>
                </a:cubicBezTo>
                <a:cubicBezTo>
                  <a:pt x="-353" y="1048"/>
                  <a:pt x="694" y="952"/>
                  <a:pt x="885" y="1048"/>
                </a:cubicBezTo>
                <a:close/>
              </a:path>
            </a:pathLst>
          </a:custGeom>
          <a:solidFill>
            <a:srgbClr val="237E85"/>
          </a:solidFill>
          <a:ln w="9525" cap="flat">
            <a:noFill/>
            <a:prstDash val="solid"/>
            <a:miter/>
          </a:ln>
        </p:spPr>
        <p:txBody>
          <a:bodyPr rtlCol="0" anchor="ctr"/>
          <a:lstStyle/>
          <a:p>
            <a:endParaRPr lang="en-US"/>
          </a:p>
        </p:txBody>
      </p:sp>
      <p:sp>
        <p:nvSpPr>
          <p:cNvPr id="1353" name="צורה חופשית: צורה 1326">
            <a:extLst>
              <a:ext uri="{FF2B5EF4-FFF2-40B4-BE49-F238E27FC236}">
                <a16:creationId xmlns:a16="http://schemas.microsoft.com/office/drawing/2014/main" id="{A2BA2777-D5BB-40B6-B763-C459E6867E19}"/>
              </a:ext>
            </a:extLst>
          </p:cNvPr>
          <p:cNvSpPr/>
          <p:nvPr userDrawn="1"/>
        </p:nvSpPr>
        <p:spPr>
          <a:xfrm>
            <a:off x="4486751" y="439964"/>
            <a:ext cx="979" cy="1138"/>
          </a:xfrm>
          <a:custGeom>
            <a:avLst/>
            <a:gdLst>
              <a:gd name="connsiteX0" fmla="*/ 0 w 979"/>
              <a:gd name="connsiteY0" fmla="*/ 186 h 1138"/>
              <a:gd name="connsiteX1" fmla="*/ 953 w 979"/>
              <a:gd name="connsiteY1" fmla="*/ 1139 h 1138"/>
              <a:gd name="connsiteX2" fmla="*/ 0 w 979"/>
              <a:gd name="connsiteY2" fmla="*/ 186 h 1138"/>
            </a:gdLst>
            <a:ahLst/>
            <a:cxnLst>
              <a:cxn ang="0">
                <a:pos x="connsiteX0" y="connsiteY0"/>
              </a:cxn>
              <a:cxn ang="0">
                <a:pos x="connsiteX1" y="connsiteY1"/>
              </a:cxn>
              <a:cxn ang="0">
                <a:pos x="connsiteX2" y="connsiteY2"/>
              </a:cxn>
            </a:cxnLst>
            <a:rect l="l" t="t" r="r" b="b"/>
            <a:pathLst>
              <a:path w="979" h="1138">
                <a:moveTo>
                  <a:pt x="0" y="186"/>
                </a:moveTo>
                <a:cubicBezTo>
                  <a:pt x="95" y="853"/>
                  <a:pt x="762" y="758"/>
                  <a:pt x="953" y="1139"/>
                </a:cubicBezTo>
                <a:cubicBezTo>
                  <a:pt x="1143" y="-385"/>
                  <a:pt x="286" y="-5"/>
                  <a:pt x="0" y="186"/>
                </a:cubicBezTo>
                <a:close/>
              </a:path>
            </a:pathLst>
          </a:custGeom>
          <a:solidFill>
            <a:srgbClr val="237E85"/>
          </a:solidFill>
          <a:ln w="9525" cap="flat">
            <a:noFill/>
            <a:prstDash val="solid"/>
            <a:miter/>
          </a:ln>
        </p:spPr>
        <p:txBody>
          <a:bodyPr rtlCol="0" anchor="ctr"/>
          <a:lstStyle/>
          <a:p>
            <a:endParaRPr lang="en-US"/>
          </a:p>
        </p:txBody>
      </p:sp>
      <p:sp>
        <p:nvSpPr>
          <p:cNvPr id="1354" name="צורה חופשית: צורה 1327">
            <a:extLst>
              <a:ext uri="{FF2B5EF4-FFF2-40B4-BE49-F238E27FC236}">
                <a16:creationId xmlns:a16="http://schemas.microsoft.com/office/drawing/2014/main" id="{B7BDB96F-3DD9-48B0-B892-DDE4230DFCC9}"/>
              </a:ext>
            </a:extLst>
          </p:cNvPr>
          <p:cNvSpPr/>
          <p:nvPr userDrawn="1"/>
        </p:nvSpPr>
        <p:spPr>
          <a:xfrm>
            <a:off x="4473382" y="438816"/>
            <a:ext cx="1520" cy="1428"/>
          </a:xfrm>
          <a:custGeom>
            <a:avLst/>
            <a:gdLst>
              <a:gd name="connsiteX0" fmla="*/ 34 w 1520"/>
              <a:gd name="connsiteY0" fmla="*/ 0 h 1428"/>
              <a:gd name="connsiteX1" fmla="*/ 1367 w 1520"/>
              <a:gd name="connsiteY1" fmla="*/ 1429 h 1428"/>
              <a:gd name="connsiteX2" fmla="*/ 34 w 1520"/>
              <a:gd name="connsiteY2" fmla="*/ 0 h 1428"/>
            </a:gdLst>
            <a:ahLst/>
            <a:cxnLst>
              <a:cxn ang="0">
                <a:pos x="connsiteX0" y="connsiteY0"/>
              </a:cxn>
              <a:cxn ang="0">
                <a:pos x="connsiteX1" y="connsiteY1"/>
              </a:cxn>
              <a:cxn ang="0">
                <a:pos x="connsiteX2" y="connsiteY2"/>
              </a:cxn>
            </a:cxnLst>
            <a:rect l="l" t="t" r="r" b="b"/>
            <a:pathLst>
              <a:path w="1520" h="1428">
                <a:moveTo>
                  <a:pt x="34" y="0"/>
                </a:moveTo>
                <a:cubicBezTo>
                  <a:pt x="-252" y="1810"/>
                  <a:pt x="1367" y="191"/>
                  <a:pt x="1367" y="1429"/>
                </a:cubicBezTo>
                <a:cubicBezTo>
                  <a:pt x="2034" y="-476"/>
                  <a:pt x="320" y="1048"/>
                  <a:pt x="34" y="0"/>
                </a:cubicBezTo>
                <a:close/>
              </a:path>
            </a:pathLst>
          </a:custGeom>
          <a:solidFill>
            <a:srgbClr val="237E85"/>
          </a:solidFill>
          <a:ln w="9525" cap="flat">
            <a:noFill/>
            <a:prstDash val="solid"/>
            <a:miter/>
          </a:ln>
        </p:spPr>
        <p:txBody>
          <a:bodyPr rtlCol="0" anchor="ctr"/>
          <a:lstStyle/>
          <a:p>
            <a:endParaRPr lang="en-US"/>
          </a:p>
        </p:txBody>
      </p:sp>
      <p:sp>
        <p:nvSpPr>
          <p:cNvPr id="1355" name="צורה חופשית: צורה 1328">
            <a:extLst>
              <a:ext uri="{FF2B5EF4-FFF2-40B4-BE49-F238E27FC236}">
                <a16:creationId xmlns:a16="http://schemas.microsoft.com/office/drawing/2014/main" id="{DC8C17D7-7632-4CCA-B421-71FE0D7246FF}"/>
              </a:ext>
            </a:extLst>
          </p:cNvPr>
          <p:cNvSpPr/>
          <p:nvPr userDrawn="1"/>
        </p:nvSpPr>
        <p:spPr>
          <a:xfrm>
            <a:off x="4471769" y="436911"/>
            <a:ext cx="1265" cy="2000"/>
          </a:xfrm>
          <a:custGeom>
            <a:avLst/>
            <a:gdLst>
              <a:gd name="connsiteX0" fmla="*/ 27 w 1265"/>
              <a:gd name="connsiteY0" fmla="*/ 1048 h 2000"/>
              <a:gd name="connsiteX1" fmla="*/ 885 w 1265"/>
              <a:gd name="connsiteY1" fmla="*/ 2000 h 2000"/>
              <a:gd name="connsiteX2" fmla="*/ 885 w 1265"/>
              <a:gd name="connsiteY2" fmla="*/ 1238 h 2000"/>
              <a:gd name="connsiteX3" fmla="*/ 1265 w 1265"/>
              <a:gd name="connsiteY3" fmla="*/ 953 h 2000"/>
              <a:gd name="connsiteX4" fmla="*/ 504 w 1265"/>
              <a:gd name="connsiteY4" fmla="*/ 0 h 2000"/>
              <a:gd name="connsiteX5" fmla="*/ 27 w 1265"/>
              <a:gd name="connsiteY5" fmla="*/ 1048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 h="2000">
                <a:moveTo>
                  <a:pt x="27" y="1048"/>
                </a:moveTo>
                <a:cubicBezTo>
                  <a:pt x="-163" y="1524"/>
                  <a:pt x="694" y="1715"/>
                  <a:pt x="885" y="2000"/>
                </a:cubicBezTo>
                <a:cubicBezTo>
                  <a:pt x="885" y="1715"/>
                  <a:pt x="980" y="1333"/>
                  <a:pt x="885" y="1238"/>
                </a:cubicBezTo>
                <a:cubicBezTo>
                  <a:pt x="980" y="857"/>
                  <a:pt x="1170" y="953"/>
                  <a:pt x="1265" y="953"/>
                </a:cubicBezTo>
                <a:cubicBezTo>
                  <a:pt x="1265" y="95"/>
                  <a:pt x="504" y="762"/>
                  <a:pt x="504" y="0"/>
                </a:cubicBezTo>
                <a:cubicBezTo>
                  <a:pt x="313" y="1143"/>
                  <a:pt x="599" y="1143"/>
                  <a:pt x="27" y="1048"/>
                </a:cubicBezTo>
                <a:close/>
              </a:path>
            </a:pathLst>
          </a:custGeom>
          <a:solidFill>
            <a:srgbClr val="237E85"/>
          </a:solidFill>
          <a:ln w="9525" cap="flat">
            <a:noFill/>
            <a:prstDash val="solid"/>
            <a:miter/>
          </a:ln>
        </p:spPr>
        <p:txBody>
          <a:bodyPr rtlCol="0" anchor="ctr"/>
          <a:lstStyle/>
          <a:p>
            <a:endParaRPr lang="en-US"/>
          </a:p>
        </p:txBody>
      </p:sp>
      <p:sp>
        <p:nvSpPr>
          <p:cNvPr id="1356" name="צורה חופשית: צורה 1329">
            <a:extLst>
              <a:ext uri="{FF2B5EF4-FFF2-40B4-BE49-F238E27FC236}">
                <a16:creationId xmlns:a16="http://schemas.microsoft.com/office/drawing/2014/main" id="{AA07D2A2-4A14-4365-BA93-C4C059D2DBF3}"/>
              </a:ext>
            </a:extLst>
          </p:cNvPr>
          <p:cNvSpPr/>
          <p:nvPr userDrawn="1"/>
        </p:nvSpPr>
        <p:spPr>
          <a:xfrm>
            <a:off x="4488918" y="438531"/>
            <a:ext cx="1928" cy="3180"/>
          </a:xfrm>
          <a:custGeom>
            <a:avLst/>
            <a:gdLst>
              <a:gd name="connsiteX0" fmla="*/ 23 w 1928"/>
              <a:gd name="connsiteY0" fmla="*/ 2953 h 3180"/>
              <a:gd name="connsiteX1" fmla="*/ 1071 w 1928"/>
              <a:gd name="connsiteY1" fmla="*/ 2857 h 3180"/>
              <a:gd name="connsiteX2" fmla="*/ 690 w 1928"/>
              <a:gd name="connsiteY2" fmla="*/ 2381 h 3180"/>
              <a:gd name="connsiteX3" fmla="*/ 1929 w 1928"/>
              <a:gd name="connsiteY3" fmla="*/ 1619 h 3180"/>
              <a:gd name="connsiteX4" fmla="*/ 119 w 1928"/>
              <a:gd name="connsiteY4" fmla="*/ 0 h 3180"/>
              <a:gd name="connsiteX5" fmla="*/ 690 w 1928"/>
              <a:gd name="connsiteY5" fmla="*/ 1238 h 3180"/>
              <a:gd name="connsiteX6" fmla="*/ 23 w 1928"/>
              <a:gd name="connsiteY6" fmla="*/ 2953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 h="3180">
                <a:moveTo>
                  <a:pt x="23" y="2953"/>
                </a:moveTo>
                <a:cubicBezTo>
                  <a:pt x="404" y="2286"/>
                  <a:pt x="595" y="3810"/>
                  <a:pt x="1071" y="2857"/>
                </a:cubicBezTo>
                <a:cubicBezTo>
                  <a:pt x="1262" y="2095"/>
                  <a:pt x="785" y="2572"/>
                  <a:pt x="690" y="2381"/>
                </a:cubicBezTo>
                <a:cubicBezTo>
                  <a:pt x="1166" y="1238"/>
                  <a:pt x="1357" y="2572"/>
                  <a:pt x="1929" y="1619"/>
                </a:cubicBezTo>
                <a:cubicBezTo>
                  <a:pt x="1452" y="857"/>
                  <a:pt x="881" y="952"/>
                  <a:pt x="119" y="0"/>
                </a:cubicBezTo>
                <a:cubicBezTo>
                  <a:pt x="-167" y="1333"/>
                  <a:pt x="690" y="381"/>
                  <a:pt x="690" y="1238"/>
                </a:cubicBezTo>
                <a:cubicBezTo>
                  <a:pt x="119" y="2476"/>
                  <a:pt x="-72" y="1905"/>
                  <a:pt x="23" y="2953"/>
                </a:cubicBezTo>
                <a:close/>
              </a:path>
            </a:pathLst>
          </a:custGeom>
          <a:solidFill>
            <a:srgbClr val="237E85"/>
          </a:solidFill>
          <a:ln w="9525" cap="flat">
            <a:noFill/>
            <a:prstDash val="solid"/>
            <a:miter/>
          </a:ln>
        </p:spPr>
        <p:txBody>
          <a:bodyPr rtlCol="0" anchor="ctr"/>
          <a:lstStyle/>
          <a:p>
            <a:endParaRPr lang="en-US"/>
          </a:p>
        </p:txBody>
      </p:sp>
      <p:sp>
        <p:nvSpPr>
          <p:cNvPr id="1357" name="צורה חופשית: צורה 1330">
            <a:extLst>
              <a:ext uri="{FF2B5EF4-FFF2-40B4-BE49-F238E27FC236}">
                <a16:creationId xmlns:a16="http://schemas.microsoft.com/office/drawing/2014/main" id="{6488883B-D85C-4318-83CB-9116FC8DF7EE}"/>
              </a:ext>
            </a:extLst>
          </p:cNvPr>
          <p:cNvSpPr/>
          <p:nvPr userDrawn="1"/>
        </p:nvSpPr>
        <p:spPr>
          <a:xfrm>
            <a:off x="4464911" y="431006"/>
            <a:ext cx="11742" cy="7905"/>
          </a:xfrm>
          <a:custGeom>
            <a:avLst/>
            <a:gdLst>
              <a:gd name="connsiteX0" fmla="*/ 27 w 11742"/>
              <a:gd name="connsiteY0" fmla="*/ 0 h 7905"/>
              <a:gd name="connsiteX1" fmla="*/ 1170 w 11742"/>
              <a:gd name="connsiteY1" fmla="*/ 1429 h 7905"/>
              <a:gd name="connsiteX2" fmla="*/ 11743 w 11742"/>
              <a:gd name="connsiteY2" fmla="*/ 7906 h 7905"/>
              <a:gd name="connsiteX3" fmla="*/ 27 w 11742"/>
              <a:gd name="connsiteY3" fmla="*/ 0 h 7905"/>
            </a:gdLst>
            <a:ahLst/>
            <a:cxnLst>
              <a:cxn ang="0">
                <a:pos x="connsiteX0" y="connsiteY0"/>
              </a:cxn>
              <a:cxn ang="0">
                <a:pos x="connsiteX1" y="connsiteY1"/>
              </a:cxn>
              <a:cxn ang="0">
                <a:pos x="connsiteX2" y="connsiteY2"/>
              </a:cxn>
              <a:cxn ang="0">
                <a:pos x="connsiteX3" y="connsiteY3"/>
              </a:cxn>
            </a:cxnLst>
            <a:rect l="l" t="t" r="r" b="b"/>
            <a:pathLst>
              <a:path w="11742" h="7905">
                <a:moveTo>
                  <a:pt x="27" y="0"/>
                </a:moveTo>
                <a:cubicBezTo>
                  <a:pt x="-163" y="1238"/>
                  <a:pt x="694" y="1048"/>
                  <a:pt x="1170" y="1429"/>
                </a:cubicBezTo>
                <a:cubicBezTo>
                  <a:pt x="4694" y="3715"/>
                  <a:pt x="8409" y="6096"/>
                  <a:pt x="11743" y="7906"/>
                </a:cubicBezTo>
                <a:cubicBezTo>
                  <a:pt x="8790" y="4191"/>
                  <a:pt x="3551" y="2762"/>
                  <a:pt x="27" y="0"/>
                </a:cubicBezTo>
                <a:close/>
              </a:path>
            </a:pathLst>
          </a:custGeom>
          <a:solidFill>
            <a:srgbClr val="237E85"/>
          </a:solidFill>
          <a:ln w="9525" cap="flat">
            <a:noFill/>
            <a:prstDash val="solid"/>
            <a:miter/>
          </a:ln>
        </p:spPr>
        <p:txBody>
          <a:bodyPr rtlCol="0" anchor="ctr"/>
          <a:lstStyle/>
          <a:p>
            <a:endParaRPr lang="en-US"/>
          </a:p>
        </p:txBody>
      </p:sp>
      <p:sp>
        <p:nvSpPr>
          <p:cNvPr id="1358" name="צורה חופשית: צורה 1331">
            <a:extLst>
              <a:ext uri="{FF2B5EF4-FFF2-40B4-BE49-F238E27FC236}">
                <a16:creationId xmlns:a16="http://schemas.microsoft.com/office/drawing/2014/main" id="{4DF286B8-5584-4005-AC55-E882E7C588A1}"/>
              </a:ext>
            </a:extLst>
          </p:cNvPr>
          <p:cNvSpPr/>
          <p:nvPr userDrawn="1"/>
        </p:nvSpPr>
        <p:spPr>
          <a:xfrm>
            <a:off x="4451032" y="426698"/>
            <a:ext cx="1354" cy="940"/>
          </a:xfrm>
          <a:custGeom>
            <a:avLst/>
            <a:gdLst>
              <a:gd name="connsiteX0" fmla="*/ 1334 w 1354"/>
              <a:gd name="connsiteY0" fmla="*/ 593 h 940"/>
              <a:gd name="connsiteX1" fmla="*/ 0 w 1354"/>
              <a:gd name="connsiteY1" fmla="*/ 593 h 940"/>
              <a:gd name="connsiteX2" fmla="*/ 1334 w 1354"/>
              <a:gd name="connsiteY2" fmla="*/ 593 h 940"/>
            </a:gdLst>
            <a:ahLst/>
            <a:cxnLst>
              <a:cxn ang="0">
                <a:pos x="connsiteX0" y="connsiteY0"/>
              </a:cxn>
              <a:cxn ang="0">
                <a:pos x="connsiteX1" y="connsiteY1"/>
              </a:cxn>
              <a:cxn ang="0">
                <a:pos x="connsiteX2" y="connsiteY2"/>
              </a:cxn>
            </a:cxnLst>
            <a:rect l="l" t="t" r="r" b="b"/>
            <a:pathLst>
              <a:path w="1354" h="940">
                <a:moveTo>
                  <a:pt x="1334" y="593"/>
                </a:moveTo>
                <a:cubicBezTo>
                  <a:pt x="1524" y="-741"/>
                  <a:pt x="381" y="593"/>
                  <a:pt x="0" y="593"/>
                </a:cubicBezTo>
                <a:cubicBezTo>
                  <a:pt x="0" y="1640"/>
                  <a:pt x="858" y="-74"/>
                  <a:pt x="1334" y="593"/>
                </a:cubicBezTo>
                <a:close/>
              </a:path>
            </a:pathLst>
          </a:custGeom>
          <a:solidFill>
            <a:srgbClr val="237E85"/>
          </a:solidFill>
          <a:ln w="9525" cap="flat">
            <a:noFill/>
            <a:prstDash val="solid"/>
            <a:miter/>
          </a:ln>
        </p:spPr>
        <p:txBody>
          <a:bodyPr rtlCol="0" anchor="ctr"/>
          <a:lstStyle/>
          <a:p>
            <a:endParaRPr lang="en-US"/>
          </a:p>
        </p:txBody>
      </p:sp>
      <p:sp>
        <p:nvSpPr>
          <p:cNvPr id="1359" name="צורה חופשית: צורה 1332">
            <a:extLst>
              <a:ext uri="{FF2B5EF4-FFF2-40B4-BE49-F238E27FC236}">
                <a16:creationId xmlns:a16="http://schemas.microsoft.com/office/drawing/2014/main" id="{B42DF199-088F-41B2-AA05-33F37944505D}"/>
              </a:ext>
            </a:extLst>
          </p:cNvPr>
          <p:cNvSpPr/>
          <p:nvPr userDrawn="1"/>
        </p:nvSpPr>
        <p:spPr>
          <a:xfrm>
            <a:off x="4460652" y="429482"/>
            <a:ext cx="2264" cy="1333"/>
          </a:xfrm>
          <a:custGeom>
            <a:avLst/>
            <a:gdLst>
              <a:gd name="connsiteX0" fmla="*/ 571 w 2264"/>
              <a:gd name="connsiteY0" fmla="*/ 191 h 1333"/>
              <a:gd name="connsiteX1" fmla="*/ 0 w 2264"/>
              <a:gd name="connsiteY1" fmla="*/ 0 h 1333"/>
              <a:gd name="connsiteX2" fmla="*/ 2191 w 2264"/>
              <a:gd name="connsiteY2" fmla="*/ 1333 h 1333"/>
              <a:gd name="connsiteX3" fmla="*/ 571 w 2264"/>
              <a:gd name="connsiteY3" fmla="*/ 191 h 1333"/>
            </a:gdLst>
            <a:ahLst/>
            <a:cxnLst>
              <a:cxn ang="0">
                <a:pos x="connsiteX0" y="connsiteY0"/>
              </a:cxn>
              <a:cxn ang="0">
                <a:pos x="connsiteX1" y="connsiteY1"/>
              </a:cxn>
              <a:cxn ang="0">
                <a:pos x="connsiteX2" y="connsiteY2"/>
              </a:cxn>
              <a:cxn ang="0">
                <a:pos x="connsiteX3" y="connsiteY3"/>
              </a:cxn>
            </a:cxnLst>
            <a:rect l="l" t="t" r="r" b="b"/>
            <a:pathLst>
              <a:path w="2264" h="1333">
                <a:moveTo>
                  <a:pt x="571" y="191"/>
                </a:moveTo>
                <a:cubicBezTo>
                  <a:pt x="381" y="95"/>
                  <a:pt x="190" y="95"/>
                  <a:pt x="0" y="0"/>
                </a:cubicBezTo>
                <a:cubicBezTo>
                  <a:pt x="762" y="1048"/>
                  <a:pt x="1714" y="762"/>
                  <a:pt x="2191" y="1333"/>
                </a:cubicBezTo>
                <a:cubicBezTo>
                  <a:pt x="2667" y="0"/>
                  <a:pt x="667" y="476"/>
                  <a:pt x="571" y="191"/>
                </a:cubicBezTo>
                <a:close/>
              </a:path>
            </a:pathLst>
          </a:custGeom>
          <a:solidFill>
            <a:srgbClr val="237E85"/>
          </a:solidFill>
          <a:ln w="9525" cap="flat">
            <a:noFill/>
            <a:prstDash val="solid"/>
            <a:miter/>
          </a:ln>
        </p:spPr>
        <p:txBody>
          <a:bodyPr rtlCol="0" anchor="ctr"/>
          <a:lstStyle/>
          <a:p>
            <a:endParaRPr lang="en-US"/>
          </a:p>
        </p:txBody>
      </p:sp>
      <p:sp>
        <p:nvSpPr>
          <p:cNvPr id="1360" name="צורה חופשית: צורה 1333">
            <a:extLst>
              <a:ext uri="{FF2B5EF4-FFF2-40B4-BE49-F238E27FC236}">
                <a16:creationId xmlns:a16="http://schemas.microsoft.com/office/drawing/2014/main" id="{26DD05BC-5C0D-408A-9985-727C9D3FDBDC}"/>
              </a:ext>
            </a:extLst>
          </p:cNvPr>
          <p:cNvSpPr/>
          <p:nvPr userDrawn="1"/>
        </p:nvSpPr>
        <p:spPr>
          <a:xfrm>
            <a:off x="4453059" y="431958"/>
            <a:ext cx="830" cy="1021"/>
          </a:xfrm>
          <a:custGeom>
            <a:avLst/>
            <a:gdLst>
              <a:gd name="connsiteX0" fmla="*/ 259 w 830"/>
              <a:gd name="connsiteY0" fmla="*/ 667 h 1021"/>
              <a:gd name="connsiteX1" fmla="*/ 831 w 830"/>
              <a:gd name="connsiteY1" fmla="*/ 857 h 1021"/>
              <a:gd name="connsiteX2" fmla="*/ 164 w 830"/>
              <a:gd name="connsiteY2" fmla="*/ 0 h 1021"/>
              <a:gd name="connsiteX3" fmla="*/ 259 w 830"/>
              <a:gd name="connsiteY3" fmla="*/ 667 h 1021"/>
            </a:gdLst>
            <a:ahLst/>
            <a:cxnLst>
              <a:cxn ang="0">
                <a:pos x="connsiteX0" y="connsiteY0"/>
              </a:cxn>
              <a:cxn ang="0">
                <a:pos x="connsiteX1" y="connsiteY1"/>
              </a:cxn>
              <a:cxn ang="0">
                <a:pos x="connsiteX2" y="connsiteY2"/>
              </a:cxn>
              <a:cxn ang="0">
                <a:pos x="connsiteX3" y="connsiteY3"/>
              </a:cxn>
            </a:cxnLst>
            <a:rect l="l" t="t" r="r" b="b"/>
            <a:pathLst>
              <a:path w="830" h="1021">
                <a:moveTo>
                  <a:pt x="259" y="667"/>
                </a:moveTo>
                <a:cubicBezTo>
                  <a:pt x="69" y="1619"/>
                  <a:pt x="640" y="286"/>
                  <a:pt x="831" y="857"/>
                </a:cubicBezTo>
                <a:cubicBezTo>
                  <a:pt x="831" y="191"/>
                  <a:pt x="545" y="0"/>
                  <a:pt x="164" y="0"/>
                </a:cubicBezTo>
                <a:cubicBezTo>
                  <a:pt x="-407" y="381"/>
                  <a:pt x="736" y="191"/>
                  <a:pt x="259" y="667"/>
                </a:cubicBezTo>
                <a:close/>
              </a:path>
            </a:pathLst>
          </a:custGeom>
          <a:solidFill>
            <a:srgbClr val="237E85"/>
          </a:solidFill>
          <a:ln w="9525" cap="flat">
            <a:noFill/>
            <a:prstDash val="solid"/>
            <a:miter/>
          </a:ln>
        </p:spPr>
        <p:txBody>
          <a:bodyPr rtlCol="0" anchor="ctr"/>
          <a:lstStyle/>
          <a:p>
            <a:endParaRPr lang="en-US"/>
          </a:p>
        </p:txBody>
      </p:sp>
      <p:sp>
        <p:nvSpPr>
          <p:cNvPr id="1361" name="צורה חופשית: צורה 1334">
            <a:extLst>
              <a:ext uri="{FF2B5EF4-FFF2-40B4-BE49-F238E27FC236}">
                <a16:creationId xmlns:a16="http://schemas.microsoft.com/office/drawing/2014/main" id="{556C8BF7-F7EE-46F0-A034-71D3C0264D19}"/>
              </a:ext>
            </a:extLst>
          </p:cNvPr>
          <p:cNvSpPr/>
          <p:nvPr userDrawn="1"/>
        </p:nvSpPr>
        <p:spPr>
          <a:xfrm>
            <a:off x="4666374" y="334137"/>
            <a:ext cx="2018" cy="2190"/>
          </a:xfrm>
          <a:custGeom>
            <a:avLst/>
            <a:gdLst>
              <a:gd name="connsiteX0" fmla="*/ 2019 w 2018"/>
              <a:gd name="connsiteY0" fmla="*/ 1143 h 2190"/>
              <a:gd name="connsiteX1" fmla="*/ 590 w 2018"/>
              <a:gd name="connsiteY1" fmla="*/ 0 h 2190"/>
              <a:gd name="connsiteX2" fmla="*/ 18 w 2018"/>
              <a:gd name="connsiteY2" fmla="*/ 952 h 2190"/>
              <a:gd name="connsiteX3" fmla="*/ 1638 w 2018"/>
              <a:gd name="connsiteY3" fmla="*/ 2191 h 2190"/>
              <a:gd name="connsiteX4" fmla="*/ 1543 w 2018"/>
              <a:gd name="connsiteY4" fmla="*/ 1429 h 2190"/>
              <a:gd name="connsiteX5" fmla="*/ 2019 w 2018"/>
              <a:gd name="connsiteY5" fmla="*/ 1143 h 2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8" h="2190">
                <a:moveTo>
                  <a:pt x="2019" y="1143"/>
                </a:moveTo>
                <a:cubicBezTo>
                  <a:pt x="1923" y="286"/>
                  <a:pt x="685" y="762"/>
                  <a:pt x="590" y="0"/>
                </a:cubicBezTo>
                <a:cubicBezTo>
                  <a:pt x="400" y="1048"/>
                  <a:pt x="780" y="1143"/>
                  <a:pt x="18" y="952"/>
                </a:cubicBezTo>
                <a:cubicBezTo>
                  <a:pt x="-172" y="1429"/>
                  <a:pt x="1161" y="1810"/>
                  <a:pt x="1638" y="2191"/>
                </a:cubicBezTo>
                <a:cubicBezTo>
                  <a:pt x="1638" y="1905"/>
                  <a:pt x="1638" y="1524"/>
                  <a:pt x="1543" y="1429"/>
                </a:cubicBezTo>
                <a:cubicBezTo>
                  <a:pt x="1543" y="952"/>
                  <a:pt x="1828" y="1143"/>
                  <a:pt x="2019" y="1143"/>
                </a:cubicBezTo>
                <a:close/>
              </a:path>
            </a:pathLst>
          </a:custGeom>
          <a:solidFill>
            <a:srgbClr val="237E85"/>
          </a:solidFill>
          <a:ln w="9525" cap="flat">
            <a:noFill/>
            <a:prstDash val="solid"/>
            <a:miter/>
          </a:ln>
        </p:spPr>
        <p:txBody>
          <a:bodyPr rtlCol="0" anchor="ctr"/>
          <a:lstStyle/>
          <a:p>
            <a:endParaRPr lang="en-US"/>
          </a:p>
        </p:txBody>
      </p:sp>
      <p:sp>
        <p:nvSpPr>
          <p:cNvPr id="1362" name="צורה חופשית: צורה 1335">
            <a:extLst>
              <a:ext uri="{FF2B5EF4-FFF2-40B4-BE49-F238E27FC236}">
                <a16:creationId xmlns:a16="http://schemas.microsoft.com/office/drawing/2014/main" id="{B226D55C-4955-4FF1-AF59-2A7BAA9A0A84}"/>
              </a:ext>
            </a:extLst>
          </p:cNvPr>
          <p:cNvSpPr/>
          <p:nvPr userDrawn="1"/>
        </p:nvSpPr>
        <p:spPr>
          <a:xfrm>
            <a:off x="4646866" y="323564"/>
            <a:ext cx="3784" cy="1904"/>
          </a:xfrm>
          <a:custGeom>
            <a:avLst/>
            <a:gdLst>
              <a:gd name="connsiteX0" fmla="*/ 858 w 3784"/>
              <a:gd name="connsiteY0" fmla="*/ 286 h 1904"/>
              <a:gd name="connsiteX1" fmla="*/ 0 w 3784"/>
              <a:gd name="connsiteY1" fmla="*/ 0 h 1904"/>
              <a:gd name="connsiteX2" fmla="*/ 3715 w 3784"/>
              <a:gd name="connsiteY2" fmla="*/ 1905 h 1904"/>
              <a:gd name="connsiteX3" fmla="*/ 858 w 3784"/>
              <a:gd name="connsiteY3" fmla="*/ 286 h 1904"/>
            </a:gdLst>
            <a:ahLst/>
            <a:cxnLst>
              <a:cxn ang="0">
                <a:pos x="connsiteX0" y="connsiteY0"/>
              </a:cxn>
              <a:cxn ang="0">
                <a:pos x="connsiteX1" y="connsiteY1"/>
              </a:cxn>
              <a:cxn ang="0">
                <a:pos x="connsiteX2" y="connsiteY2"/>
              </a:cxn>
              <a:cxn ang="0">
                <a:pos x="connsiteX3" y="connsiteY3"/>
              </a:cxn>
            </a:cxnLst>
            <a:rect l="l" t="t" r="r" b="b"/>
            <a:pathLst>
              <a:path w="3784" h="1904">
                <a:moveTo>
                  <a:pt x="858" y="286"/>
                </a:moveTo>
                <a:lnTo>
                  <a:pt x="0" y="0"/>
                </a:lnTo>
                <a:cubicBezTo>
                  <a:pt x="1334" y="1333"/>
                  <a:pt x="2858" y="1238"/>
                  <a:pt x="3715" y="1905"/>
                </a:cubicBezTo>
                <a:cubicBezTo>
                  <a:pt x="4286" y="571"/>
                  <a:pt x="1143" y="571"/>
                  <a:pt x="858" y="286"/>
                </a:cubicBezTo>
                <a:close/>
              </a:path>
            </a:pathLst>
          </a:custGeom>
          <a:solidFill>
            <a:srgbClr val="237E85"/>
          </a:solidFill>
          <a:ln w="9525" cap="flat">
            <a:noFill/>
            <a:prstDash val="solid"/>
            <a:miter/>
          </a:ln>
        </p:spPr>
        <p:txBody>
          <a:bodyPr rtlCol="0" anchor="ctr"/>
          <a:lstStyle/>
          <a:p>
            <a:endParaRPr lang="en-US"/>
          </a:p>
        </p:txBody>
      </p:sp>
      <p:sp>
        <p:nvSpPr>
          <p:cNvPr id="1363" name="צורה חופשית: צורה 1336">
            <a:extLst>
              <a:ext uri="{FF2B5EF4-FFF2-40B4-BE49-F238E27FC236}">
                <a16:creationId xmlns:a16="http://schemas.microsoft.com/office/drawing/2014/main" id="{446CBD96-7673-45E1-9A42-07DBF0A45D55}"/>
              </a:ext>
            </a:extLst>
          </p:cNvPr>
          <p:cNvSpPr/>
          <p:nvPr userDrawn="1"/>
        </p:nvSpPr>
        <p:spPr>
          <a:xfrm>
            <a:off x="4634637" y="323945"/>
            <a:ext cx="1370" cy="1231"/>
          </a:xfrm>
          <a:custGeom>
            <a:avLst/>
            <a:gdLst>
              <a:gd name="connsiteX0" fmla="*/ 1370 w 1370"/>
              <a:gd name="connsiteY0" fmla="*/ 1143 h 1231"/>
              <a:gd name="connsiteX1" fmla="*/ 227 w 1370"/>
              <a:gd name="connsiteY1" fmla="*/ 0 h 1231"/>
              <a:gd name="connsiteX2" fmla="*/ 418 w 1370"/>
              <a:gd name="connsiteY2" fmla="*/ 857 h 1231"/>
              <a:gd name="connsiteX3" fmla="*/ 1370 w 1370"/>
              <a:gd name="connsiteY3" fmla="*/ 1143 h 1231"/>
            </a:gdLst>
            <a:ahLst/>
            <a:cxnLst>
              <a:cxn ang="0">
                <a:pos x="connsiteX0" y="connsiteY0"/>
              </a:cxn>
              <a:cxn ang="0">
                <a:pos x="connsiteX1" y="connsiteY1"/>
              </a:cxn>
              <a:cxn ang="0">
                <a:pos x="connsiteX2" y="connsiteY2"/>
              </a:cxn>
              <a:cxn ang="0">
                <a:pos x="connsiteX3" y="connsiteY3"/>
              </a:cxn>
            </a:cxnLst>
            <a:rect l="l" t="t" r="r" b="b"/>
            <a:pathLst>
              <a:path w="1370" h="1231">
                <a:moveTo>
                  <a:pt x="1370" y="1143"/>
                </a:moveTo>
                <a:cubicBezTo>
                  <a:pt x="1370" y="381"/>
                  <a:pt x="799" y="191"/>
                  <a:pt x="227" y="0"/>
                </a:cubicBezTo>
                <a:cubicBezTo>
                  <a:pt x="-630" y="286"/>
                  <a:pt x="1275" y="476"/>
                  <a:pt x="418" y="857"/>
                </a:cubicBezTo>
                <a:cubicBezTo>
                  <a:pt x="322" y="1810"/>
                  <a:pt x="1085" y="572"/>
                  <a:pt x="1370" y="1143"/>
                </a:cubicBezTo>
                <a:close/>
              </a:path>
            </a:pathLst>
          </a:custGeom>
          <a:solidFill>
            <a:srgbClr val="237E85"/>
          </a:solidFill>
          <a:ln w="9525" cap="flat">
            <a:noFill/>
            <a:prstDash val="solid"/>
            <a:miter/>
          </a:ln>
        </p:spPr>
        <p:txBody>
          <a:bodyPr rtlCol="0" anchor="ctr"/>
          <a:lstStyle/>
          <a:p>
            <a:endParaRPr lang="en-US"/>
          </a:p>
        </p:txBody>
      </p:sp>
      <p:sp>
        <p:nvSpPr>
          <p:cNvPr id="1364" name="צורה חופשית: צורה 1337">
            <a:extLst>
              <a:ext uri="{FF2B5EF4-FFF2-40B4-BE49-F238E27FC236}">
                <a16:creationId xmlns:a16="http://schemas.microsoft.com/office/drawing/2014/main" id="{EBE77924-EF46-4A4E-9682-7D52986C982B}"/>
              </a:ext>
            </a:extLst>
          </p:cNvPr>
          <p:cNvSpPr/>
          <p:nvPr userDrawn="1"/>
        </p:nvSpPr>
        <p:spPr>
          <a:xfrm>
            <a:off x="4630864" y="318214"/>
            <a:ext cx="2205" cy="744"/>
          </a:xfrm>
          <a:custGeom>
            <a:avLst/>
            <a:gdLst>
              <a:gd name="connsiteX0" fmla="*/ 2191 w 2205"/>
              <a:gd name="connsiteY0" fmla="*/ 683 h 744"/>
              <a:gd name="connsiteX1" fmla="*/ 0 w 2205"/>
              <a:gd name="connsiteY1" fmla="*/ 302 h 744"/>
              <a:gd name="connsiteX2" fmla="*/ 2191 w 2205"/>
              <a:gd name="connsiteY2" fmla="*/ 683 h 744"/>
            </a:gdLst>
            <a:ahLst/>
            <a:cxnLst>
              <a:cxn ang="0">
                <a:pos x="connsiteX0" y="connsiteY0"/>
              </a:cxn>
              <a:cxn ang="0">
                <a:pos x="connsiteX1" y="connsiteY1"/>
              </a:cxn>
              <a:cxn ang="0">
                <a:pos x="connsiteX2" y="connsiteY2"/>
              </a:cxn>
            </a:cxnLst>
            <a:rect l="l" t="t" r="r" b="b"/>
            <a:pathLst>
              <a:path w="2205" h="744">
                <a:moveTo>
                  <a:pt x="2191" y="683"/>
                </a:moveTo>
                <a:cubicBezTo>
                  <a:pt x="2381" y="-651"/>
                  <a:pt x="667" y="397"/>
                  <a:pt x="0" y="302"/>
                </a:cubicBezTo>
                <a:cubicBezTo>
                  <a:pt x="191" y="1445"/>
                  <a:pt x="1429" y="-79"/>
                  <a:pt x="2191" y="683"/>
                </a:cubicBezTo>
                <a:close/>
              </a:path>
            </a:pathLst>
          </a:custGeom>
          <a:solidFill>
            <a:srgbClr val="237E85"/>
          </a:solidFill>
          <a:ln w="9525" cap="flat">
            <a:noFill/>
            <a:prstDash val="solid"/>
            <a:miter/>
          </a:ln>
        </p:spPr>
        <p:txBody>
          <a:bodyPr rtlCol="0" anchor="ctr"/>
          <a:lstStyle/>
          <a:p>
            <a:endParaRPr lang="en-US"/>
          </a:p>
        </p:txBody>
      </p:sp>
      <p:sp>
        <p:nvSpPr>
          <p:cNvPr id="1365" name="צורה חופשית: צורה 1338">
            <a:extLst>
              <a:ext uri="{FF2B5EF4-FFF2-40B4-BE49-F238E27FC236}">
                <a16:creationId xmlns:a16="http://schemas.microsoft.com/office/drawing/2014/main" id="{21835A26-F088-44EC-B5D5-9C8E16BE5146}"/>
              </a:ext>
            </a:extLst>
          </p:cNvPr>
          <p:cNvSpPr/>
          <p:nvPr userDrawn="1"/>
        </p:nvSpPr>
        <p:spPr>
          <a:xfrm>
            <a:off x="4653910" y="326136"/>
            <a:ext cx="20388" cy="10667"/>
          </a:xfrm>
          <a:custGeom>
            <a:avLst/>
            <a:gdLst>
              <a:gd name="connsiteX0" fmla="*/ 5 w 20388"/>
              <a:gd name="connsiteY0" fmla="*/ 0 h 10667"/>
              <a:gd name="connsiteX1" fmla="*/ 2100 w 20388"/>
              <a:gd name="connsiteY1" fmla="*/ 1714 h 10667"/>
              <a:gd name="connsiteX2" fmla="*/ 20388 w 20388"/>
              <a:gd name="connsiteY2" fmla="*/ 10668 h 10667"/>
              <a:gd name="connsiteX3" fmla="*/ 5 w 20388"/>
              <a:gd name="connsiteY3" fmla="*/ 0 h 10667"/>
            </a:gdLst>
            <a:ahLst/>
            <a:cxnLst>
              <a:cxn ang="0">
                <a:pos x="connsiteX0" y="connsiteY0"/>
              </a:cxn>
              <a:cxn ang="0">
                <a:pos x="connsiteX1" y="connsiteY1"/>
              </a:cxn>
              <a:cxn ang="0">
                <a:pos x="connsiteX2" y="connsiteY2"/>
              </a:cxn>
              <a:cxn ang="0">
                <a:pos x="connsiteX3" y="connsiteY3"/>
              </a:cxn>
            </a:cxnLst>
            <a:rect l="l" t="t" r="r" b="b"/>
            <a:pathLst>
              <a:path w="20388" h="10667">
                <a:moveTo>
                  <a:pt x="5" y="0"/>
                </a:moveTo>
                <a:cubicBezTo>
                  <a:pt x="-90" y="1238"/>
                  <a:pt x="1243" y="1333"/>
                  <a:pt x="2100" y="1714"/>
                </a:cubicBezTo>
                <a:cubicBezTo>
                  <a:pt x="8101" y="4858"/>
                  <a:pt x="14578" y="8191"/>
                  <a:pt x="20388" y="10668"/>
                </a:cubicBezTo>
                <a:cubicBezTo>
                  <a:pt x="14959" y="6382"/>
                  <a:pt x="6291" y="3810"/>
                  <a:pt x="5" y="0"/>
                </a:cubicBezTo>
                <a:close/>
              </a:path>
            </a:pathLst>
          </a:custGeom>
          <a:solidFill>
            <a:srgbClr val="237E85"/>
          </a:solidFill>
          <a:ln w="9525" cap="flat">
            <a:noFill/>
            <a:prstDash val="solid"/>
            <a:miter/>
          </a:ln>
        </p:spPr>
        <p:txBody>
          <a:bodyPr rtlCol="0" anchor="ctr"/>
          <a:lstStyle/>
          <a:p>
            <a:endParaRPr lang="en-US"/>
          </a:p>
        </p:txBody>
      </p:sp>
      <p:sp>
        <p:nvSpPr>
          <p:cNvPr id="1366" name="צורה חופשית: צורה 1339">
            <a:extLst>
              <a:ext uri="{FF2B5EF4-FFF2-40B4-BE49-F238E27FC236}">
                <a16:creationId xmlns:a16="http://schemas.microsoft.com/office/drawing/2014/main" id="{9CFA3744-9A37-447C-801D-0534AF241379}"/>
              </a:ext>
            </a:extLst>
          </p:cNvPr>
          <p:cNvSpPr/>
          <p:nvPr userDrawn="1"/>
        </p:nvSpPr>
        <p:spPr>
          <a:xfrm>
            <a:off x="4625179" y="315756"/>
            <a:ext cx="1589" cy="1425"/>
          </a:xfrm>
          <a:custGeom>
            <a:avLst/>
            <a:gdLst>
              <a:gd name="connsiteX0" fmla="*/ 827 w 1589"/>
              <a:gd name="connsiteY0" fmla="*/ 1426 h 1425"/>
              <a:gd name="connsiteX1" fmla="*/ 1589 w 1589"/>
              <a:gd name="connsiteY1" fmla="*/ 187 h 1425"/>
              <a:gd name="connsiteX2" fmla="*/ 65 w 1589"/>
              <a:gd name="connsiteY2" fmla="*/ 759 h 1425"/>
              <a:gd name="connsiteX3" fmla="*/ 827 w 1589"/>
              <a:gd name="connsiteY3" fmla="*/ 1426 h 1425"/>
            </a:gdLst>
            <a:ahLst/>
            <a:cxnLst>
              <a:cxn ang="0">
                <a:pos x="connsiteX0" y="connsiteY0"/>
              </a:cxn>
              <a:cxn ang="0">
                <a:pos x="connsiteX1" y="connsiteY1"/>
              </a:cxn>
              <a:cxn ang="0">
                <a:pos x="connsiteX2" y="connsiteY2"/>
              </a:cxn>
              <a:cxn ang="0">
                <a:pos x="connsiteX3" y="connsiteY3"/>
              </a:cxn>
            </a:cxnLst>
            <a:rect l="l" t="t" r="r" b="b"/>
            <a:pathLst>
              <a:path w="1589" h="1425">
                <a:moveTo>
                  <a:pt x="827" y="1426"/>
                </a:moveTo>
                <a:cubicBezTo>
                  <a:pt x="1303" y="1235"/>
                  <a:pt x="1018" y="92"/>
                  <a:pt x="1589" y="187"/>
                </a:cubicBezTo>
                <a:cubicBezTo>
                  <a:pt x="1589" y="-479"/>
                  <a:pt x="542" y="854"/>
                  <a:pt x="65" y="759"/>
                </a:cubicBezTo>
                <a:cubicBezTo>
                  <a:pt x="-316" y="1997"/>
                  <a:pt x="1113" y="187"/>
                  <a:pt x="827" y="1426"/>
                </a:cubicBezTo>
                <a:close/>
              </a:path>
            </a:pathLst>
          </a:custGeom>
          <a:solidFill>
            <a:srgbClr val="237E85"/>
          </a:solidFill>
          <a:ln w="9525" cap="flat">
            <a:noFill/>
            <a:prstDash val="solid"/>
            <a:miter/>
          </a:ln>
        </p:spPr>
        <p:txBody>
          <a:bodyPr rtlCol="0" anchor="ctr"/>
          <a:lstStyle/>
          <a:p>
            <a:endParaRPr lang="en-US"/>
          </a:p>
        </p:txBody>
      </p:sp>
      <p:sp>
        <p:nvSpPr>
          <p:cNvPr id="1367" name="צורה חופשית: צורה 1340">
            <a:extLst>
              <a:ext uri="{FF2B5EF4-FFF2-40B4-BE49-F238E27FC236}">
                <a16:creationId xmlns:a16="http://schemas.microsoft.com/office/drawing/2014/main" id="{903966D6-B5C5-4945-85FD-0DE37ADBB31A}"/>
              </a:ext>
            </a:extLst>
          </p:cNvPr>
          <p:cNvSpPr/>
          <p:nvPr userDrawn="1"/>
        </p:nvSpPr>
        <p:spPr>
          <a:xfrm>
            <a:off x="4697825" y="340042"/>
            <a:ext cx="31051" cy="9726"/>
          </a:xfrm>
          <a:custGeom>
            <a:avLst/>
            <a:gdLst>
              <a:gd name="connsiteX0" fmla="*/ 0 w 31051"/>
              <a:gd name="connsiteY0" fmla="*/ 1810 h 9726"/>
              <a:gd name="connsiteX1" fmla="*/ 14764 w 31051"/>
              <a:gd name="connsiteY1" fmla="*/ 5905 h 9726"/>
              <a:gd name="connsiteX2" fmla="*/ 24098 w 31051"/>
              <a:gd name="connsiteY2" fmla="*/ 7810 h 9726"/>
              <a:gd name="connsiteX3" fmla="*/ 22193 w 31051"/>
              <a:gd name="connsiteY3" fmla="*/ 6668 h 9726"/>
              <a:gd name="connsiteX4" fmla="*/ 27432 w 31051"/>
              <a:gd name="connsiteY4" fmla="*/ 8096 h 9726"/>
              <a:gd name="connsiteX5" fmla="*/ 25622 w 31051"/>
              <a:gd name="connsiteY5" fmla="*/ 9144 h 9726"/>
              <a:gd name="connsiteX6" fmla="*/ 31052 w 31051"/>
              <a:gd name="connsiteY6" fmla="*/ 9430 h 9726"/>
              <a:gd name="connsiteX7" fmla="*/ 10096 w 31051"/>
              <a:gd name="connsiteY7" fmla="*/ 3620 h 9726"/>
              <a:gd name="connsiteX8" fmla="*/ 10192 w 31051"/>
              <a:gd name="connsiteY8" fmla="*/ 3905 h 9726"/>
              <a:gd name="connsiteX9" fmla="*/ 762 w 31051"/>
              <a:gd name="connsiteY9" fmla="*/ 0 h 9726"/>
              <a:gd name="connsiteX10" fmla="*/ 2477 w 31051"/>
              <a:gd name="connsiteY10" fmla="*/ 1524 h 9726"/>
              <a:gd name="connsiteX11" fmla="*/ 0 w 31051"/>
              <a:gd name="connsiteY11" fmla="*/ 1810 h 9726"/>
              <a:gd name="connsiteX12" fmla="*/ 5810 w 31051"/>
              <a:gd name="connsiteY12" fmla="*/ 3239 h 9726"/>
              <a:gd name="connsiteX13" fmla="*/ 3238 w 31051"/>
              <a:gd name="connsiteY13" fmla="*/ 2286 h 9726"/>
              <a:gd name="connsiteX14" fmla="*/ 5810 w 31051"/>
              <a:gd name="connsiteY14" fmla="*/ 3239 h 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51" h="9726">
                <a:moveTo>
                  <a:pt x="0" y="1810"/>
                </a:moveTo>
                <a:cubicBezTo>
                  <a:pt x="4953" y="4096"/>
                  <a:pt x="9525" y="6001"/>
                  <a:pt x="14764" y="5905"/>
                </a:cubicBezTo>
                <a:cubicBezTo>
                  <a:pt x="16383" y="7620"/>
                  <a:pt x="20669" y="7144"/>
                  <a:pt x="24098" y="7810"/>
                </a:cubicBezTo>
                <a:cubicBezTo>
                  <a:pt x="24479" y="6953"/>
                  <a:pt x="22288" y="7620"/>
                  <a:pt x="22193" y="6668"/>
                </a:cubicBezTo>
                <a:cubicBezTo>
                  <a:pt x="24194" y="6286"/>
                  <a:pt x="25432" y="8001"/>
                  <a:pt x="27432" y="8096"/>
                </a:cubicBezTo>
                <a:cubicBezTo>
                  <a:pt x="27051" y="9525"/>
                  <a:pt x="26194" y="8668"/>
                  <a:pt x="25622" y="9144"/>
                </a:cubicBezTo>
                <a:cubicBezTo>
                  <a:pt x="27146" y="10763"/>
                  <a:pt x="29623" y="8382"/>
                  <a:pt x="31052" y="9430"/>
                </a:cubicBezTo>
                <a:cubicBezTo>
                  <a:pt x="26289" y="5620"/>
                  <a:pt x="17336" y="5620"/>
                  <a:pt x="10096" y="3620"/>
                </a:cubicBezTo>
                <a:cubicBezTo>
                  <a:pt x="10096" y="3810"/>
                  <a:pt x="10096" y="3905"/>
                  <a:pt x="10192" y="3905"/>
                </a:cubicBezTo>
                <a:cubicBezTo>
                  <a:pt x="8287" y="2953"/>
                  <a:pt x="3715" y="1333"/>
                  <a:pt x="762" y="0"/>
                </a:cubicBezTo>
                <a:cubicBezTo>
                  <a:pt x="762" y="1238"/>
                  <a:pt x="2000" y="857"/>
                  <a:pt x="2477" y="1524"/>
                </a:cubicBezTo>
                <a:cubicBezTo>
                  <a:pt x="1619" y="2953"/>
                  <a:pt x="1048" y="952"/>
                  <a:pt x="0" y="1810"/>
                </a:cubicBezTo>
                <a:close/>
                <a:moveTo>
                  <a:pt x="5810" y="3239"/>
                </a:moveTo>
                <a:cubicBezTo>
                  <a:pt x="4953" y="3810"/>
                  <a:pt x="3905" y="2857"/>
                  <a:pt x="3238" y="2286"/>
                </a:cubicBezTo>
                <a:cubicBezTo>
                  <a:pt x="4191" y="2000"/>
                  <a:pt x="5525" y="2095"/>
                  <a:pt x="5810" y="3239"/>
                </a:cubicBezTo>
                <a:close/>
              </a:path>
            </a:pathLst>
          </a:custGeom>
          <a:solidFill>
            <a:srgbClr val="237E85"/>
          </a:solidFill>
          <a:ln w="9525" cap="flat">
            <a:noFill/>
            <a:prstDash val="solid"/>
            <a:miter/>
          </a:ln>
        </p:spPr>
        <p:txBody>
          <a:bodyPr rtlCol="0" anchor="ctr"/>
          <a:lstStyle/>
          <a:p>
            <a:endParaRPr lang="en-US"/>
          </a:p>
        </p:txBody>
      </p:sp>
      <p:sp>
        <p:nvSpPr>
          <p:cNvPr id="1368" name="צורה חופשית: צורה 1341">
            <a:extLst>
              <a:ext uri="{FF2B5EF4-FFF2-40B4-BE49-F238E27FC236}">
                <a16:creationId xmlns:a16="http://schemas.microsoft.com/office/drawing/2014/main" id="{35174111-BA45-4ADB-B267-7037AB76AEE3}"/>
              </a:ext>
            </a:extLst>
          </p:cNvPr>
          <p:cNvSpPr/>
          <p:nvPr userDrawn="1"/>
        </p:nvSpPr>
        <p:spPr>
          <a:xfrm>
            <a:off x="4623714" y="320802"/>
            <a:ext cx="1345" cy="857"/>
          </a:xfrm>
          <a:custGeom>
            <a:avLst/>
            <a:gdLst>
              <a:gd name="connsiteX0" fmla="*/ 1340 w 1345"/>
              <a:gd name="connsiteY0" fmla="*/ 857 h 857"/>
              <a:gd name="connsiteX1" fmla="*/ 6 w 1345"/>
              <a:gd name="connsiteY1" fmla="*/ 0 h 857"/>
              <a:gd name="connsiteX2" fmla="*/ 1340 w 1345"/>
              <a:gd name="connsiteY2" fmla="*/ 857 h 857"/>
            </a:gdLst>
            <a:ahLst/>
            <a:cxnLst>
              <a:cxn ang="0">
                <a:pos x="connsiteX0" y="connsiteY0"/>
              </a:cxn>
              <a:cxn ang="0">
                <a:pos x="connsiteX1" y="connsiteY1"/>
              </a:cxn>
              <a:cxn ang="0">
                <a:pos x="connsiteX2" y="connsiteY2"/>
              </a:cxn>
            </a:cxnLst>
            <a:rect l="l" t="t" r="r" b="b"/>
            <a:pathLst>
              <a:path w="1345" h="857">
                <a:moveTo>
                  <a:pt x="1340" y="857"/>
                </a:moveTo>
                <a:cubicBezTo>
                  <a:pt x="1435" y="0"/>
                  <a:pt x="387" y="381"/>
                  <a:pt x="6" y="0"/>
                </a:cubicBezTo>
                <a:cubicBezTo>
                  <a:pt x="-89" y="857"/>
                  <a:pt x="959" y="476"/>
                  <a:pt x="1340" y="857"/>
                </a:cubicBezTo>
                <a:close/>
              </a:path>
            </a:pathLst>
          </a:custGeom>
          <a:solidFill>
            <a:srgbClr val="237E85"/>
          </a:solidFill>
          <a:ln w="9525" cap="flat">
            <a:noFill/>
            <a:prstDash val="solid"/>
            <a:miter/>
          </a:ln>
        </p:spPr>
        <p:txBody>
          <a:bodyPr rtlCol="0" anchor="ctr"/>
          <a:lstStyle/>
          <a:p>
            <a:endParaRPr lang="en-US"/>
          </a:p>
        </p:txBody>
      </p:sp>
      <p:sp>
        <p:nvSpPr>
          <p:cNvPr id="1369" name="צורה חופשית: צורה 1342">
            <a:extLst>
              <a:ext uri="{FF2B5EF4-FFF2-40B4-BE49-F238E27FC236}">
                <a16:creationId xmlns:a16="http://schemas.microsoft.com/office/drawing/2014/main" id="{0491D110-8019-49D8-80FE-838878820C78}"/>
              </a:ext>
            </a:extLst>
          </p:cNvPr>
          <p:cNvSpPr/>
          <p:nvPr userDrawn="1"/>
        </p:nvSpPr>
        <p:spPr>
          <a:xfrm>
            <a:off x="4694903" y="338709"/>
            <a:ext cx="3303" cy="3304"/>
          </a:xfrm>
          <a:custGeom>
            <a:avLst/>
            <a:gdLst>
              <a:gd name="connsiteX0" fmla="*/ 1112 w 3303"/>
              <a:gd name="connsiteY0" fmla="*/ 1333 h 3304"/>
              <a:gd name="connsiteX1" fmla="*/ 255 w 3303"/>
              <a:gd name="connsiteY1" fmla="*/ 2953 h 3304"/>
              <a:gd name="connsiteX2" fmla="*/ 2065 w 3303"/>
              <a:gd name="connsiteY2" fmla="*/ 3048 h 3304"/>
              <a:gd name="connsiteX3" fmla="*/ 1398 w 3303"/>
              <a:gd name="connsiteY3" fmla="*/ 2476 h 3304"/>
              <a:gd name="connsiteX4" fmla="*/ 3303 w 3303"/>
              <a:gd name="connsiteY4" fmla="*/ 1905 h 3304"/>
              <a:gd name="connsiteX5" fmla="*/ 65 w 3303"/>
              <a:gd name="connsiteY5" fmla="*/ 0 h 3304"/>
              <a:gd name="connsiteX6" fmla="*/ 1112 w 3303"/>
              <a:gd name="connsiteY6" fmla="*/ 1333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3" h="3304">
                <a:moveTo>
                  <a:pt x="1112" y="1333"/>
                </a:moveTo>
                <a:cubicBezTo>
                  <a:pt x="255" y="2381"/>
                  <a:pt x="-221" y="1905"/>
                  <a:pt x="255" y="2953"/>
                </a:cubicBezTo>
                <a:cubicBezTo>
                  <a:pt x="731" y="2286"/>
                  <a:pt x="1303" y="3905"/>
                  <a:pt x="2065" y="3048"/>
                </a:cubicBezTo>
                <a:cubicBezTo>
                  <a:pt x="2255" y="2286"/>
                  <a:pt x="1589" y="2762"/>
                  <a:pt x="1398" y="2476"/>
                </a:cubicBezTo>
                <a:cubicBezTo>
                  <a:pt x="1969" y="1333"/>
                  <a:pt x="2541" y="2762"/>
                  <a:pt x="3303" y="1905"/>
                </a:cubicBezTo>
                <a:cubicBezTo>
                  <a:pt x="2446" y="1048"/>
                  <a:pt x="1398" y="1048"/>
                  <a:pt x="65" y="0"/>
                </a:cubicBezTo>
                <a:cubicBezTo>
                  <a:pt x="-316" y="1238"/>
                  <a:pt x="1112" y="381"/>
                  <a:pt x="1112" y="1333"/>
                </a:cubicBezTo>
                <a:close/>
              </a:path>
            </a:pathLst>
          </a:custGeom>
          <a:solidFill>
            <a:srgbClr val="237E85"/>
          </a:solidFill>
          <a:ln w="9525" cap="flat">
            <a:noFill/>
            <a:prstDash val="solid"/>
            <a:miter/>
          </a:ln>
        </p:spPr>
        <p:txBody>
          <a:bodyPr rtlCol="0" anchor="ctr"/>
          <a:lstStyle/>
          <a:p>
            <a:endParaRPr lang="en-US"/>
          </a:p>
        </p:txBody>
      </p:sp>
      <p:sp>
        <p:nvSpPr>
          <p:cNvPr id="1370" name="צורה חופשית: צורה 1343">
            <a:extLst>
              <a:ext uri="{FF2B5EF4-FFF2-40B4-BE49-F238E27FC236}">
                <a16:creationId xmlns:a16="http://schemas.microsoft.com/office/drawing/2014/main" id="{4C482969-18EA-4744-88D7-A56E23561FB5}"/>
              </a:ext>
            </a:extLst>
          </p:cNvPr>
          <p:cNvSpPr/>
          <p:nvPr userDrawn="1"/>
        </p:nvSpPr>
        <p:spPr>
          <a:xfrm>
            <a:off x="4655237" y="329945"/>
            <a:ext cx="3820" cy="1592"/>
          </a:xfrm>
          <a:custGeom>
            <a:avLst/>
            <a:gdLst>
              <a:gd name="connsiteX0" fmla="*/ 1440 w 3820"/>
              <a:gd name="connsiteY0" fmla="*/ 762 h 1592"/>
              <a:gd name="connsiteX1" fmla="*/ 3726 w 3820"/>
              <a:gd name="connsiteY1" fmla="*/ 1429 h 1592"/>
              <a:gd name="connsiteX2" fmla="*/ 3821 w 3820"/>
              <a:gd name="connsiteY2" fmla="*/ 0 h 1592"/>
              <a:gd name="connsiteX3" fmla="*/ 201 w 3820"/>
              <a:gd name="connsiteY3" fmla="*/ 0 h 1592"/>
              <a:gd name="connsiteX4" fmla="*/ 1440 w 3820"/>
              <a:gd name="connsiteY4" fmla="*/ 762 h 1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0" h="1592">
                <a:moveTo>
                  <a:pt x="1440" y="762"/>
                </a:moveTo>
                <a:cubicBezTo>
                  <a:pt x="2297" y="1238"/>
                  <a:pt x="3154" y="1905"/>
                  <a:pt x="3726" y="1429"/>
                </a:cubicBezTo>
                <a:cubicBezTo>
                  <a:pt x="3821" y="857"/>
                  <a:pt x="3726" y="476"/>
                  <a:pt x="3821" y="0"/>
                </a:cubicBezTo>
                <a:cubicBezTo>
                  <a:pt x="2678" y="953"/>
                  <a:pt x="1725" y="572"/>
                  <a:pt x="201" y="0"/>
                </a:cubicBezTo>
                <a:cubicBezTo>
                  <a:pt x="-561" y="476"/>
                  <a:pt x="1059" y="572"/>
                  <a:pt x="1440" y="762"/>
                </a:cubicBezTo>
                <a:close/>
              </a:path>
            </a:pathLst>
          </a:custGeom>
          <a:solidFill>
            <a:srgbClr val="237E85"/>
          </a:solidFill>
          <a:ln w="9525" cap="flat">
            <a:noFill/>
            <a:prstDash val="solid"/>
            <a:miter/>
          </a:ln>
        </p:spPr>
        <p:txBody>
          <a:bodyPr rtlCol="0" anchor="ctr"/>
          <a:lstStyle/>
          <a:p>
            <a:endParaRPr lang="en-US"/>
          </a:p>
        </p:txBody>
      </p:sp>
      <p:sp>
        <p:nvSpPr>
          <p:cNvPr id="1371" name="צורה חופשית: צורה 1344">
            <a:extLst>
              <a:ext uri="{FF2B5EF4-FFF2-40B4-BE49-F238E27FC236}">
                <a16:creationId xmlns:a16="http://schemas.microsoft.com/office/drawing/2014/main" id="{A0091699-95CF-4738-A894-3C72B78AA720}"/>
              </a:ext>
            </a:extLst>
          </p:cNvPr>
          <p:cNvSpPr/>
          <p:nvPr userDrawn="1"/>
        </p:nvSpPr>
        <p:spPr>
          <a:xfrm>
            <a:off x="4691157" y="339767"/>
            <a:ext cx="1809" cy="1227"/>
          </a:xfrm>
          <a:custGeom>
            <a:avLst/>
            <a:gdLst>
              <a:gd name="connsiteX0" fmla="*/ 0 w 1809"/>
              <a:gd name="connsiteY0" fmla="*/ 85 h 1227"/>
              <a:gd name="connsiteX1" fmla="*/ 1810 w 1809"/>
              <a:gd name="connsiteY1" fmla="*/ 1228 h 1227"/>
              <a:gd name="connsiteX2" fmla="*/ 0 w 1809"/>
              <a:gd name="connsiteY2" fmla="*/ 85 h 1227"/>
            </a:gdLst>
            <a:ahLst/>
            <a:cxnLst>
              <a:cxn ang="0">
                <a:pos x="connsiteX0" y="connsiteY0"/>
              </a:cxn>
              <a:cxn ang="0">
                <a:pos x="connsiteX1" y="connsiteY1"/>
              </a:cxn>
              <a:cxn ang="0">
                <a:pos x="connsiteX2" y="connsiteY2"/>
              </a:cxn>
            </a:cxnLst>
            <a:rect l="l" t="t" r="r" b="b"/>
            <a:pathLst>
              <a:path w="1809" h="1227">
                <a:moveTo>
                  <a:pt x="0" y="85"/>
                </a:moveTo>
                <a:cubicBezTo>
                  <a:pt x="381" y="847"/>
                  <a:pt x="1333" y="751"/>
                  <a:pt x="1810" y="1228"/>
                </a:cubicBezTo>
                <a:cubicBezTo>
                  <a:pt x="1810" y="-296"/>
                  <a:pt x="571" y="-11"/>
                  <a:pt x="0" y="85"/>
                </a:cubicBezTo>
                <a:close/>
              </a:path>
            </a:pathLst>
          </a:custGeom>
          <a:solidFill>
            <a:srgbClr val="237E85"/>
          </a:solidFill>
          <a:ln w="9525" cap="flat">
            <a:noFill/>
            <a:prstDash val="solid"/>
            <a:miter/>
          </a:ln>
        </p:spPr>
        <p:txBody>
          <a:bodyPr rtlCol="0" anchor="ctr"/>
          <a:lstStyle/>
          <a:p>
            <a:endParaRPr lang="en-US"/>
          </a:p>
        </p:txBody>
      </p:sp>
      <p:sp>
        <p:nvSpPr>
          <p:cNvPr id="1372" name="צורה חופשית: צורה 1345">
            <a:extLst>
              <a:ext uri="{FF2B5EF4-FFF2-40B4-BE49-F238E27FC236}">
                <a16:creationId xmlns:a16="http://schemas.microsoft.com/office/drawing/2014/main" id="{7CF268AF-B6CA-4BF0-A8F8-20632D18F8DD}"/>
              </a:ext>
            </a:extLst>
          </p:cNvPr>
          <p:cNvSpPr/>
          <p:nvPr userDrawn="1"/>
        </p:nvSpPr>
        <p:spPr>
          <a:xfrm>
            <a:off x="4669049" y="336137"/>
            <a:ext cx="2596" cy="1809"/>
          </a:xfrm>
          <a:custGeom>
            <a:avLst/>
            <a:gdLst>
              <a:gd name="connsiteX0" fmla="*/ 2487 w 2596"/>
              <a:gd name="connsiteY0" fmla="*/ 1810 h 1809"/>
              <a:gd name="connsiteX1" fmla="*/ 10 w 2596"/>
              <a:gd name="connsiteY1" fmla="*/ 0 h 1809"/>
              <a:gd name="connsiteX2" fmla="*/ 2487 w 2596"/>
              <a:gd name="connsiteY2" fmla="*/ 1810 h 1809"/>
            </a:gdLst>
            <a:ahLst/>
            <a:cxnLst>
              <a:cxn ang="0">
                <a:pos x="connsiteX0" y="connsiteY0"/>
              </a:cxn>
              <a:cxn ang="0">
                <a:pos x="connsiteX1" y="connsiteY1"/>
              </a:cxn>
              <a:cxn ang="0">
                <a:pos x="connsiteX2" y="connsiteY2"/>
              </a:cxn>
            </a:cxnLst>
            <a:rect l="l" t="t" r="r" b="b"/>
            <a:pathLst>
              <a:path w="2596" h="1809">
                <a:moveTo>
                  <a:pt x="2487" y="1810"/>
                </a:moveTo>
                <a:cubicBezTo>
                  <a:pt x="3154" y="-95"/>
                  <a:pt x="582" y="1238"/>
                  <a:pt x="10" y="0"/>
                </a:cubicBezTo>
                <a:cubicBezTo>
                  <a:pt x="-180" y="1905"/>
                  <a:pt x="2296" y="476"/>
                  <a:pt x="2487" y="1810"/>
                </a:cubicBezTo>
                <a:close/>
              </a:path>
            </a:pathLst>
          </a:custGeom>
          <a:solidFill>
            <a:srgbClr val="237E85"/>
          </a:solidFill>
          <a:ln w="9525" cap="flat">
            <a:noFill/>
            <a:prstDash val="solid"/>
            <a:miter/>
          </a:ln>
        </p:spPr>
        <p:txBody>
          <a:bodyPr rtlCol="0" anchor="ctr"/>
          <a:lstStyle/>
          <a:p>
            <a:endParaRPr lang="en-US"/>
          </a:p>
        </p:txBody>
      </p:sp>
      <p:sp>
        <p:nvSpPr>
          <p:cNvPr id="1373" name="צורה חופשית: צורה 1346">
            <a:extLst>
              <a:ext uri="{FF2B5EF4-FFF2-40B4-BE49-F238E27FC236}">
                <a16:creationId xmlns:a16="http://schemas.microsoft.com/office/drawing/2014/main" id="{89E5B461-BEC3-4CF5-BAC7-A6CBAEC4C096}"/>
              </a:ext>
            </a:extLst>
          </p:cNvPr>
          <p:cNvSpPr/>
          <p:nvPr userDrawn="1"/>
        </p:nvSpPr>
        <p:spPr>
          <a:xfrm>
            <a:off x="4667250" y="418174"/>
            <a:ext cx="1809" cy="840"/>
          </a:xfrm>
          <a:custGeom>
            <a:avLst/>
            <a:gdLst>
              <a:gd name="connsiteX0" fmla="*/ 0 w 1809"/>
              <a:gd name="connsiteY0" fmla="*/ 640 h 840"/>
              <a:gd name="connsiteX1" fmla="*/ 1810 w 1809"/>
              <a:gd name="connsiteY1" fmla="*/ 735 h 840"/>
              <a:gd name="connsiteX2" fmla="*/ 0 w 1809"/>
              <a:gd name="connsiteY2" fmla="*/ 640 h 840"/>
            </a:gdLst>
            <a:ahLst/>
            <a:cxnLst>
              <a:cxn ang="0">
                <a:pos x="connsiteX0" y="connsiteY0"/>
              </a:cxn>
              <a:cxn ang="0">
                <a:pos x="connsiteX1" y="connsiteY1"/>
              </a:cxn>
              <a:cxn ang="0">
                <a:pos x="connsiteX2" y="connsiteY2"/>
              </a:cxn>
            </a:cxnLst>
            <a:rect l="l" t="t" r="r" b="b"/>
            <a:pathLst>
              <a:path w="1809" h="840">
                <a:moveTo>
                  <a:pt x="0" y="640"/>
                </a:moveTo>
                <a:cubicBezTo>
                  <a:pt x="762" y="-122"/>
                  <a:pt x="1238" y="1211"/>
                  <a:pt x="1810" y="735"/>
                </a:cubicBezTo>
                <a:cubicBezTo>
                  <a:pt x="1714" y="259"/>
                  <a:pt x="190" y="-599"/>
                  <a:pt x="0" y="640"/>
                </a:cubicBezTo>
                <a:close/>
              </a:path>
            </a:pathLst>
          </a:custGeom>
          <a:solidFill>
            <a:srgbClr val="237E85"/>
          </a:solidFill>
          <a:ln w="9525" cap="flat">
            <a:noFill/>
            <a:prstDash val="solid"/>
            <a:miter/>
          </a:ln>
        </p:spPr>
        <p:txBody>
          <a:bodyPr rtlCol="0" anchor="ctr"/>
          <a:lstStyle/>
          <a:p>
            <a:endParaRPr lang="en-US"/>
          </a:p>
        </p:txBody>
      </p:sp>
      <p:sp>
        <p:nvSpPr>
          <p:cNvPr id="1374" name="צורה חופשית: צורה 1347">
            <a:extLst>
              <a:ext uri="{FF2B5EF4-FFF2-40B4-BE49-F238E27FC236}">
                <a16:creationId xmlns:a16="http://schemas.microsoft.com/office/drawing/2014/main" id="{296CAB51-20EE-4A7A-8DCE-30C47A77DFFA}"/>
              </a:ext>
            </a:extLst>
          </p:cNvPr>
          <p:cNvSpPr/>
          <p:nvPr userDrawn="1"/>
        </p:nvSpPr>
        <p:spPr>
          <a:xfrm>
            <a:off x="4722304" y="349758"/>
            <a:ext cx="381" cy="95"/>
          </a:xfrm>
          <a:custGeom>
            <a:avLst/>
            <a:gdLst>
              <a:gd name="connsiteX0" fmla="*/ 0 w 381"/>
              <a:gd name="connsiteY0" fmla="*/ 0 h 95"/>
              <a:gd name="connsiteX1" fmla="*/ 381 w 381"/>
              <a:gd name="connsiteY1" fmla="*/ 95 h 95"/>
              <a:gd name="connsiteX2" fmla="*/ 0 w 381"/>
              <a:gd name="connsiteY2" fmla="*/ 0 h 95"/>
            </a:gdLst>
            <a:ahLst/>
            <a:cxnLst>
              <a:cxn ang="0">
                <a:pos x="connsiteX0" y="connsiteY0"/>
              </a:cxn>
              <a:cxn ang="0">
                <a:pos x="connsiteX1" y="connsiteY1"/>
              </a:cxn>
              <a:cxn ang="0">
                <a:pos x="connsiteX2" y="connsiteY2"/>
              </a:cxn>
            </a:cxnLst>
            <a:rect l="l" t="t" r="r" b="b"/>
            <a:pathLst>
              <a:path w="381" h="95">
                <a:moveTo>
                  <a:pt x="0" y="0"/>
                </a:moveTo>
                <a:cubicBezTo>
                  <a:pt x="95" y="95"/>
                  <a:pt x="286" y="95"/>
                  <a:pt x="381" y="95"/>
                </a:cubicBezTo>
                <a:cubicBezTo>
                  <a:pt x="286" y="95"/>
                  <a:pt x="95" y="95"/>
                  <a:pt x="0" y="0"/>
                </a:cubicBezTo>
                <a:close/>
              </a:path>
            </a:pathLst>
          </a:custGeom>
          <a:solidFill>
            <a:srgbClr val="237E85"/>
          </a:solidFill>
          <a:ln w="9525" cap="flat">
            <a:noFill/>
            <a:prstDash val="solid"/>
            <a:miter/>
          </a:ln>
        </p:spPr>
        <p:txBody>
          <a:bodyPr rtlCol="0" anchor="ctr"/>
          <a:lstStyle/>
          <a:p>
            <a:endParaRPr lang="en-US"/>
          </a:p>
        </p:txBody>
      </p:sp>
      <p:sp>
        <p:nvSpPr>
          <p:cNvPr id="1375" name="צורה חופשית: צורה 1348">
            <a:extLst>
              <a:ext uri="{FF2B5EF4-FFF2-40B4-BE49-F238E27FC236}">
                <a16:creationId xmlns:a16="http://schemas.microsoft.com/office/drawing/2014/main" id="{E019A1FC-29B3-4E9C-B12E-60EBDA3FBA09}"/>
              </a:ext>
            </a:extLst>
          </p:cNvPr>
          <p:cNvSpPr/>
          <p:nvPr userDrawn="1"/>
        </p:nvSpPr>
        <p:spPr>
          <a:xfrm>
            <a:off x="4594383" y="317961"/>
            <a:ext cx="142017" cy="108395"/>
          </a:xfrm>
          <a:custGeom>
            <a:avLst/>
            <a:gdLst>
              <a:gd name="connsiteX0" fmla="*/ 142018 w 142017"/>
              <a:gd name="connsiteY0" fmla="*/ 55609 h 108395"/>
              <a:gd name="connsiteX1" fmla="*/ 139637 w 142017"/>
              <a:gd name="connsiteY1" fmla="*/ 52275 h 108395"/>
              <a:gd name="connsiteX2" fmla="*/ 139446 w 142017"/>
              <a:gd name="connsiteY2" fmla="*/ 52275 h 108395"/>
              <a:gd name="connsiteX3" fmla="*/ 138874 w 142017"/>
              <a:gd name="connsiteY3" fmla="*/ 48941 h 108395"/>
              <a:gd name="connsiteX4" fmla="*/ 138589 w 142017"/>
              <a:gd name="connsiteY4" fmla="*/ 40273 h 108395"/>
              <a:gd name="connsiteX5" fmla="*/ 140779 w 142017"/>
              <a:gd name="connsiteY5" fmla="*/ 38178 h 108395"/>
              <a:gd name="connsiteX6" fmla="*/ 135731 w 142017"/>
              <a:gd name="connsiteY6" fmla="*/ 34749 h 108395"/>
              <a:gd name="connsiteX7" fmla="*/ 127349 w 142017"/>
              <a:gd name="connsiteY7" fmla="*/ 32082 h 108395"/>
              <a:gd name="connsiteX8" fmla="*/ 127540 w 142017"/>
              <a:gd name="connsiteY8" fmla="*/ 31796 h 108395"/>
              <a:gd name="connsiteX9" fmla="*/ 110871 w 142017"/>
              <a:gd name="connsiteY9" fmla="*/ 29701 h 108395"/>
              <a:gd name="connsiteX10" fmla="*/ 111538 w 142017"/>
              <a:gd name="connsiteY10" fmla="*/ 30177 h 108395"/>
              <a:gd name="connsiteX11" fmla="*/ 110014 w 142017"/>
              <a:gd name="connsiteY11" fmla="*/ 29796 h 108395"/>
              <a:gd name="connsiteX12" fmla="*/ 103632 w 142017"/>
              <a:gd name="connsiteY12" fmla="*/ 27986 h 108395"/>
              <a:gd name="connsiteX13" fmla="*/ 104299 w 142017"/>
              <a:gd name="connsiteY13" fmla="*/ 27415 h 108395"/>
              <a:gd name="connsiteX14" fmla="*/ 84487 w 142017"/>
              <a:gd name="connsiteY14" fmla="*/ 19890 h 108395"/>
              <a:gd name="connsiteX15" fmla="*/ 84296 w 142017"/>
              <a:gd name="connsiteY15" fmla="*/ 20557 h 108395"/>
              <a:gd name="connsiteX16" fmla="*/ 80677 w 142017"/>
              <a:gd name="connsiteY16" fmla="*/ 18842 h 108395"/>
              <a:gd name="connsiteX17" fmla="*/ 88963 w 142017"/>
              <a:gd name="connsiteY17" fmla="*/ 23224 h 108395"/>
              <a:gd name="connsiteX18" fmla="*/ 81534 w 142017"/>
              <a:gd name="connsiteY18" fmla="*/ 21985 h 108395"/>
              <a:gd name="connsiteX19" fmla="*/ 86392 w 142017"/>
              <a:gd name="connsiteY19" fmla="*/ 23986 h 108395"/>
              <a:gd name="connsiteX20" fmla="*/ 78296 w 142017"/>
              <a:gd name="connsiteY20" fmla="*/ 22176 h 108395"/>
              <a:gd name="connsiteX21" fmla="*/ 80963 w 142017"/>
              <a:gd name="connsiteY21" fmla="*/ 22557 h 108395"/>
              <a:gd name="connsiteX22" fmla="*/ 78772 w 142017"/>
              <a:gd name="connsiteY22" fmla="*/ 20842 h 108395"/>
              <a:gd name="connsiteX23" fmla="*/ 58388 w 142017"/>
              <a:gd name="connsiteY23" fmla="*/ 13794 h 108395"/>
              <a:gd name="connsiteX24" fmla="*/ 57245 w 142017"/>
              <a:gd name="connsiteY24" fmla="*/ 12651 h 108395"/>
              <a:gd name="connsiteX25" fmla="*/ 40005 w 142017"/>
              <a:gd name="connsiteY25" fmla="*/ 7412 h 108395"/>
              <a:gd name="connsiteX26" fmla="*/ 40386 w 142017"/>
              <a:gd name="connsiteY26" fmla="*/ 7222 h 108395"/>
              <a:gd name="connsiteX27" fmla="*/ 35909 w 142017"/>
              <a:gd name="connsiteY27" fmla="*/ 4555 h 108395"/>
              <a:gd name="connsiteX28" fmla="*/ 37529 w 142017"/>
              <a:gd name="connsiteY28" fmla="*/ 4364 h 108395"/>
              <a:gd name="connsiteX29" fmla="*/ 35147 w 142017"/>
              <a:gd name="connsiteY29" fmla="*/ 3507 h 108395"/>
              <a:gd name="connsiteX30" fmla="*/ 35814 w 142017"/>
              <a:gd name="connsiteY30" fmla="*/ 3412 h 108395"/>
              <a:gd name="connsiteX31" fmla="*/ 34480 w 142017"/>
              <a:gd name="connsiteY31" fmla="*/ 1030 h 108395"/>
              <a:gd name="connsiteX32" fmla="*/ 35052 w 142017"/>
              <a:gd name="connsiteY32" fmla="*/ 459 h 108395"/>
              <a:gd name="connsiteX33" fmla="*/ 34195 w 142017"/>
              <a:gd name="connsiteY33" fmla="*/ 173 h 108395"/>
              <a:gd name="connsiteX34" fmla="*/ 35242 w 142017"/>
              <a:gd name="connsiteY34" fmla="*/ 2840 h 108395"/>
              <a:gd name="connsiteX35" fmla="*/ 32099 w 142017"/>
              <a:gd name="connsiteY35" fmla="*/ 3602 h 108395"/>
              <a:gd name="connsiteX36" fmla="*/ 36386 w 142017"/>
              <a:gd name="connsiteY36" fmla="*/ 6269 h 108395"/>
              <a:gd name="connsiteX37" fmla="*/ 35814 w 142017"/>
              <a:gd name="connsiteY37" fmla="*/ 6841 h 108395"/>
              <a:gd name="connsiteX38" fmla="*/ 36481 w 142017"/>
              <a:gd name="connsiteY38" fmla="*/ 6745 h 108395"/>
              <a:gd name="connsiteX39" fmla="*/ 36195 w 142017"/>
              <a:gd name="connsiteY39" fmla="*/ 8555 h 108395"/>
              <a:gd name="connsiteX40" fmla="*/ 29146 w 142017"/>
              <a:gd name="connsiteY40" fmla="*/ 4555 h 108395"/>
              <a:gd name="connsiteX41" fmla="*/ 30575 w 142017"/>
              <a:gd name="connsiteY41" fmla="*/ 5793 h 108395"/>
              <a:gd name="connsiteX42" fmla="*/ 30004 w 142017"/>
              <a:gd name="connsiteY42" fmla="*/ 5983 h 108395"/>
              <a:gd name="connsiteX43" fmla="*/ 33528 w 142017"/>
              <a:gd name="connsiteY43" fmla="*/ 7984 h 108395"/>
              <a:gd name="connsiteX44" fmla="*/ 28480 w 142017"/>
              <a:gd name="connsiteY44" fmla="*/ 6174 h 108395"/>
              <a:gd name="connsiteX45" fmla="*/ 29051 w 142017"/>
              <a:gd name="connsiteY45" fmla="*/ 5983 h 108395"/>
              <a:gd name="connsiteX46" fmla="*/ 26575 w 142017"/>
              <a:gd name="connsiteY46" fmla="*/ 5793 h 108395"/>
              <a:gd name="connsiteX47" fmla="*/ 27908 w 142017"/>
              <a:gd name="connsiteY47" fmla="*/ 6269 h 108395"/>
              <a:gd name="connsiteX48" fmla="*/ 26575 w 142017"/>
              <a:gd name="connsiteY48" fmla="*/ 6555 h 108395"/>
              <a:gd name="connsiteX49" fmla="*/ 23622 w 142017"/>
              <a:gd name="connsiteY49" fmla="*/ 7317 h 108395"/>
              <a:gd name="connsiteX50" fmla="*/ 24574 w 142017"/>
              <a:gd name="connsiteY50" fmla="*/ 6555 h 108395"/>
              <a:gd name="connsiteX51" fmla="*/ 25813 w 142017"/>
              <a:gd name="connsiteY51" fmla="*/ 7412 h 108395"/>
              <a:gd name="connsiteX52" fmla="*/ 25622 w 142017"/>
              <a:gd name="connsiteY52" fmla="*/ 6555 h 108395"/>
              <a:gd name="connsiteX53" fmla="*/ 26003 w 142017"/>
              <a:gd name="connsiteY53" fmla="*/ 6364 h 108395"/>
              <a:gd name="connsiteX54" fmla="*/ 23241 w 142017"/>
              <a:gd name="connsiteY54" fmla="*/ 6079 h 108395"/>
              <a:gd name="connsiteX55" fmla="*/ 23050 w 142017"/>
              <a:gd name="connsiteY55" fmla="*/ 7888 h 108395"/>
              <a:gd name="connsiteX56" fmla="*/ 18383 w 142017"/>
              <a:gd name="connsiteY56" fmla="*/ 13699 h 108395"/>
              <a:gd name="connsiteX57" fmla="*/ 22003 w 142017"/>
              <a:gd name="connsiteY57" fmla="*/ 10936 h 108395"/>
              <a:gd name="connsiteX58" fmla="*/ 19145 w 142017"/>
              <a:gd name="connsiteY58" fmla="*/ 14365 h 108395"/>
              <a:gd name="connsiteX59" fmla="*/ 19240 w 142017"/>
              <a:gd name="connsiteY59" fmla="*/ 15127 h 108395"/>
              <a:gd name="connsiteX60" fmla="*/ 20098 w 142017"/>
              <a:gd name="connsiteY60" fmla="*/ 15032 h 108395"/>
              <a:gd name="connsiteX61" fmla="*/ 21146 w 142017"/>
              <a:gd name="connsiteY61" fmla="*/ 13889 h 108395"/>
              <a:gd name="connsiteX62" fmla="*/ 19240 w 142017"/>
              <a:gd name="connsiteY62" fmla="*/ 15794 h 108395"/>
              <a:gd name="connsiteX63" fmla="*/ 18669 w 142017"/>
              <a:gd name="connsiteY63" fmla="*/ 18175 h 108395"/>
              <a:gd name="connsiteX64" fmla="*/ 20669 w 142017"/>
              <a:gd name="connsiteY64" fmla="*/ 15889 h 108395"/>
              <a:gd name="connsiteX65" fmla="*/ 19431 w 142017"/>
              <a:gd name="connsiteY65" fmla="*/ 18461 h 108395"/>
              <a:gd name="connsiteX66" fmla="*/ 18669 w 142017"/>
              <a:gd name="connsiteY66" fmla="*/ 18175 h 108395"/>
              <a:gd name="connsiteX67" fmla="*/ 16383 w 142017"/>
              <a:gd name="connsiteY67" fmla="*/ 21509 h 108395"/>
              <a:gd name="connsiteX68" fmla="*/ 15526 w 142017"/>
              <a:gd name="connsiteY68" fmla="*/ 23414 h 108395"/>
              <a:gd name="connsiteX69" fmla="*/ 15812 w 142017"/>
              <a:gd name="connsiteY69" fmla="*/ 24652 h 108395"/>
              <a:gd name="connsiteX70" fmla="*/ 13240 w 142017"/>
              <a:gd name="connsiteY70" fmla="*/ 28177 h 108395"/>
              <a:gd name="connsiteX71" fmla="*/ 13621 w 142017"/>
              <a:gd name="connsiteY71" fmla="*/ 29034 h 108395"/>
              <a:gd name="connsiteX72" fmla="*/ 12097 w 142017"/>
              <a:gd name="connsiteY72" fmla="*/ 31796 h 108395"/>
              <a:gd name="connsiteX73" fmla="*/ 12954 w 142017"/>
              <a:gd name="connsiteY73" fmla="*/ 32844 h 108395"/>
              <a:gd name="connsiteX74" fmla="*/ 11430 w 142017"/>
              <a:gd name="connsiteY74" fmla="*/ 34177 h 108395"/>
              <a:gd name="connsiteX75" fmla="*/ 10096 w 142017"/>
              <a:gd name="connsiteY75" fmla="*/ 36749 h 108395"/>
              <a:gd name="connsiteX76" fmla="*/ 8858 w 142017"/>
              <a:gd name="connsiteY76" fmla="*/ 36273 h 108395"/>
              <a:gd name="connsiteX77" fmla="*/ 9525 w 142017"/>
              <a:gd name="connsiteY77" fmla="*/ 37321 h 108395"/>
              <a:gd name="connsiteX78" fmla="*/ 8096 w 142017"/>
              <a:gd name="connsiteY78" fmla="*/ 38273 h 108395"/>
              <a:gd name="connsiteX79" fmla="*/ 8382 w 142017"/>
              <a:gd name="connsiteY79" fmla="*/ 39892 h 108395"/>
              <a:gd name="connsiteX80" fmla="*/ 3048 w 142017"/>
              <a:gd name="connsiteY80" fmla="*/ 47322 h 108395"/>
              <a:gd name="connsiteX81" fmla="*/ 2000 w 142017"/>
              <a:gd name="connsiteY81" fmla="*/ 49227 h 108395"/>
              <a:gd name="connsiteX82" fmla="*/ 3143 w 142017"/>
              <a:gd name="connsiteY82" fmla="*/ 49608 h 108395"/>
              <a:gd name="connsiteX83" fmla="*/ 2000 w 142017"/>
              <a:gd name="connsiteY83" fmla="*/ 50656 h 108395"/>
              <a:gd name="connsiteX84" fmla="*/ 2953 w 142017"/>
              <a:gd name="connsiteY84" fmla="*/ 50656 h 108395"/>
              <a:gd name="connsiteX85" fmla="*/ 2857 w 142017"/>
              <a:gd name="connsiteY85" fmla="*/ 52846 h 108395"/>
              <a:gd name="connsiteX86" fmla="*/ 4572 w 142017"/>
              <a:gd name="connsiteY86" fmla="*/ 56085 h 108395"/>
              <a:gd name="connsiteX87" fmla="*/ 3429 w 142017"/>
              <a:gd name="connsiteY87" fmla="*/ 56752 h 108395"/>
              <a:gd name="connsiteX88" fmla="*/ 3715 w 142017"/>
              <a:gd name="connsiteY88" fmla="*/ 56085 h 108395"/>
              <a:gd name="connsiteX89" fmla="*/ 2191 w 142017"/>
              <a:gd name="connsiteY89" fmla="*/ 58180 h 108395"/>
              <a:gd name="connsiteX90" fmla="*/ 857 w 142017"/>
              <a:gd name="connsiteY90" fmla="*/ 58466 h 108395"/>
              <a:gd name="connsiteX91" fmla="*/ 1810 w 142017"/>
              <a:gd name="connsiteY91" fmla="*/ 58847 h 108395"/>
              <a:gd name="connsiteX92" fmla="*/ 1714 w 142017"/>
              <a:gd name="connsiteY92" fmla="*/ 60657 h 108395"/>
              <a:gd name="connsiteX93" fmla="*/ 857 w 142017"/>
              <a:gd name="connsiteY93" fmla="*/ 62562 h 108395"/>
              <a:gd name="connsiteX94" fmla="*/ 0 w 142017"/>
              <a:gd name="connsiteY94" fmla="*/ 62943 h 108395"/>
              <a:gd name="connsiteX95" fmla="*/ 2572 w 142017"/>
              <a:gd name="connsiteY95" fmla="*/ 63895 h 108395"/>
              <a:gd name="connsiteX96" fmla="*/ 2476 w 142017"/>
              <a:gd name="connsiteY96" fmla="*/ 64657 h 108395"/>
              <a:gd name="connsiteX97" fmla="*/ 1714 w 142017"/>
              <a:gd name="connsiteY97" fmla="*/ 66277 h 108395"/>
              <a:gd name="connsiteX98" fmla="*/ 2096 w 142017"/>
              <a:gd name="connsiteY98" fmla="*/ 67134 h 108395"/>
              <a:gd name="connsiteX99" fmla="*/ 857 w 142017"/>
              <a:gd name="connsiteY99" fmla="*/ 68563 h 108395"/>
              <a:gd name="connsiteX100" fmla="*/ 4096 w 142017"/>
              <a:gd name="connsiteY100" fmla="*/ 68277 h 108395"/>
              <a:gd name="connsiteX101" fmla="*/ 4000 w 142017"/>
              <a:gd name="connsiteY101" fmla="*/ 67134 h 108395"/>
              <a:gd name="connsiteX102" fmla="*/ 7334 w 142017"/>
              <a:gd name="connsiteY102" fmla="*/ 73230 h 108395"/>
              <a:gd name="connsiteX103" fmla="*/ 8191 w 142017"/>
              <a:gd name="connsiteY103" fmla="*/ 75040 h 108395"/>
              <a:gd name="connsiteX104" fmla="*/ 12478 w 142017"/>
              <a:gd name="connsiteY104" fmla="*/ 76564 h 108395"/>
              <a:gd name="connsiteX105" fmla="*/ 10382 w 142017"/>
              <a:gd name="connsiteY105" fmla="*/ 77326 h 108395"/>
              <a:gd name="connsiteX106" fmla="*/ 13240 w 142017"/>
              <a:gd name="connsiteY106" fmla="*/ 79421 h 108395"/>
              <a:gd name="connsiteX107" fmla="*/ 14002 w 142017"/>
              <a:gd name="connsiteY107" fmla="*/ 78945 h 108395"/>
              <a:gd name="connsiteX108" fmla="*/ 13525 w 142017"/>
              <a:gd name="connsiteY108" fmla="*/ 79135 h 108395"/>
              <a:gd name="connsiteX109" fmla="*/ 26765 w 142017"/>
              <a:gd name="connsiteY109" fmla="*/ 83231 h 108395"/>
              <a:gd name="connsiteX110" fmla="*/ 26956 w 142017"/>
              <a:gd name="connsiteY110" fmla="*/ 82183 h 108395"/>
              <a:gd name="connsiteX111" fmla="*/ 27432 w 142017"/>
              <a:gd name="connsiteY111" fmla="*/ 83041 h 108395"/>
              <a:gd name="connsiteX112" fmla="*/ 29623 w 142017"/>
              <a:gd name="connsiteY112" fmla="*/ 84850 h 108395"/>
              <a:gd name="connsiteX113" fmla="*/ 30480 w 142017"/>
              <a:gd name="connsiteY113" fmla="*/ 83326 h 108395"/>
              <a:gd name="connsiteX114" fmla="*/ 32575 w 142017"/>
              <a:gd name="connsiteY114" fmla="*/ 84755 h 108395"/>
              <a:gd name="connsiteX115" fmla="*/ 31813 w 142017"/>
              <a:gd name="connsiteY115" fmla="*/ 83803 h 108395"/>
              <a:gd name="connsiteX116" fmla="*/ 33528 w 142017"/>
              <a:gd name="connsiteY116" fmla="*/ 84374 h 108395"/>
              <a:gd name="connsiteX117" fmla="*/ 32956 w 142017"/>
              <a:gd name="connsiteY117" fmla="*/ 84565 h 108395"/>
              <a:gd name="connsiteX118" fmla="*/ 33814 w 142017"/>
              <a:gd name="connsiteY118" fmla="*/ 85231 h 108395"/>
              <a:gd name="connsiteX119" fmla="*/ 33814 w 142017"/>
              <a:gd name="connsiteY119" fmla="*/ 84469 h 108395"/>
              <a:gd name="connsiteX120" fmla="*/ 37909 w 142017"/>
              <a:gd name="connsiteY120" fmla="*/ 86089 h 108395"/>
              <a:gd name="connsiteX121" fmla="*/ 37624 w 142017"/>
              <a:gd name="connsiteY121" fmla="*/ 87136 h 108395"/>
              <a:gd name="connsiteX122" fmla="*/ 39338 w 142017"/>
              <a:gd name="connsiteY122" fmla="*/ 87613 h 108395"/>
              <a:gd name="connsiteX123" fmla="*/ 38195 w 142017"/>
              <a:gd name="connsiteY123" fmla="*/ 86565 h 108395"/>
              <a:gd name="connsiteX124" fmla="*/ 42100 w 142017"/>
              <a:gd name="connsiteY124" fmla="*/ 87708 h 108395"/>
              <a:gd name="connsiteX125" fmla="*/ 40386 w 142017"/>
              <a:gd name="connsiteY125" fmla="*/ 87898 h 108395"/>
              <a:gd name="connsiteX126" fmla="*/ 43339 w 142017"/>
              <a:gd name="connsiteY126" fmla="*/ 89137 h 108395"/>
              <a:gd name="connsiteX127" fmla="*/ 44577 w 142017"/>
              <a:gd name="connsiteY127" fmla="*/ 88756 h 108395"/>
              <a:gd name="connsiteX128" fmla="*/ 44482 w 142017"/>
              <a:gd name="connsiteY128" fmla="*/ 89803 h 108395"/>
              <a:gd name="connsiteX129" fmla="*/ 47911 w 142017"/>
              <a:gd name="connsiteY129" fmla="*/ 91137 h 108395"/>
              <a:gd name="connsiteX130" fmla="*/ 46958 w 142017"/>
              <a:gd name="connsiteY130" fmla="*/ 90089 h 108395"/>
              <a:gd name="connsiteX131" fmla="*/ 49721 w 142017"/>
              <a:gd name="connsiteY131" fmla="*/ 91232 h 108395"/>
              <a:gd name="connsiteX132" fmla="*/ 48101 w 142017"/>
              <a:gd name="connsiteY132" fmla="*/ 91804 h 108395"/>
              <a:gd name="connsiteX133" fmla="*/ 48958 w 142017"/>
              <a:gd name="connsiteY133" fmla="*/ 92756 h 108395"/>
              <a:gd name="connsiteX134" fmla="*/ 49054 w 142017"/>
              <a:gd name="connsiteY134" fmla="*/ 91708 h 108395"/>
              <a:gd name="connsiteX135" fmla="*/ 61627 w 142017"/>
              <a:gd name="connsiteY135" fmla="*/ 97138 h 108395"/>
              <a:gd name="connsiteX136" fmla="*/ 61341 w 142017"/>
              <a:gd name="connsiteY136" fmla="*/ 96661 h 108395"/>
              <a:gd name="connsiteX137" fmla="*/ 76867 w 142017"/>
              <a:gd name="connsiteY137" fmla="*/ 100757 h 108395"/>
              <a:gd name="connsiteX138" fmla="*/ 75819 w 142017"/>
              <a:gd name="connsiteY138" fmla="*/ 101233 h 108395"/>
              <a:gd name="connsiteX139" fmla="*/ 79153 w 142017"/>
              <a:gd name="connsiteY139" fmla="*/ 101710 h 108395"/>
              <a:gd name="connsiteX140" fmla="*/ 79057 w 142017"/>
              <a:gd name="connsiteY140" fmla="*/ 102757 h 108395"/>
              <a:gd name="connsiteX141" fmla="*/ 81439 w 142017"/>
              <a:gd name="connsiteY141" fmla="*/ 103329 h 108395"/>
              <a:gd name="connsiteX142" fmla="*/ 80772 w 142017"/>
              <a:gd name="connsiteY142" fmla="*/ 102472 h 108395"/>
              <a:gd name="connsiteX143" fmla="*/ 100679 w 142017"/>
              <a:gd name="connsiteY143" fmla="*/ 106377 h 108395"/>
              <a:gd name="connsiteX144" fmla="*/ 100298 w 142017"/>
              <a:gd name="connsiteY144" fmla="*/ 106663 h 108395"/>
              <a:gd name="connsiteX145" fmla="*/ 115633 w 142017"/>
              <a:gd name="connsiteY145" fmla="*/ 106282 h 108395"/>
              <a:gd name="connsiteX146" fmla="*/ 116491 w 142017"/>
              <a:gd name="connsiteY146" fmla="*/ 107520 h 108395"/>
              <a:gd name="connsiteX147" fmla="*/ 116205 w 142017"/>
              <a:gd name="connsiteY147" fmla="*/ 108187 h 108395"/>
              <a:gd name="connsiteX148" fmla="*/ 117729 w 142017"/>
              <a:gd name="connsiteY148" fmla="*/ 107806 h 108395"/>
              <a:gd name="connsiteX149" fmla="*/ 116300 w 142017"/>
              <a:gd name="connsiteY149" fmla="*/ 106091 h 108395"/>
              <a:gd name="connsiteX150" fmla="*/ 124301 w 142017"/>
              <a:gd name="connsiteY150" fmla="*/ 106186 h 108395"/>
              <a:gd name="connsiteX151" fmla="*/ 126397 w 142017"/>
              <a:gd name="connsiteY151" fmla="*/ 105520 h 108395"/>
              <a:gd name="connsiteX152" fmla="*/ 124873 w 142017"/>
              <a:gd name="connsiteY152" fmla="*/ 104186 h 108395"/>
              <a:gd name="connsiteX153" fmla="*/ 128492 w 142017"/>
              <a:gd name="connsiteY153" fmla="*/ 104853 h 108395"/>
              <a:gd name="connsiteX154" fmla="*/ 128588 w 142017"/>
              <a:gd name="connsiteY154" fmla="*/ 104472 h 108395"/>
              <a:gd name="connsiteX155" fmla="*/ 128969 w 142017"/>
              <a:gd name="connsiteY155" fmla="*/ 104186 h 108395"/>
              <a:gd name="connsiteX156" fmla="*/ 128206 w 142017"/>
              <a:gd name="connsiteY156" fmla="*/ 103710 h 108395"/>
              <a:gd name="connsiteX157" fmla="*/ 129159 w 142017"/>
              <a:gd name="connsiteY157" fmla="*/ 103519 h 108395"/>
              <a:gd name="connsiteX158" fmla="*/ 130588 w 142017"/>
              <a:gd name="connsiteY158" fmla="*/ 102376 h 108395"/>
              <a:gd name="connsiteX159" fmla="*/ 130302 w 142017"/>
              <a:gd name="connsiteY159" fmla="*/ 99805 h 108395"/>
              <a:gd name="connsiteX160" fmla="*/ 129540 w 142017"/>
              <a:gd name="connsiteY160" fmla="*/ 97138 h 108395"/>
              <a:gd name="connsiteX161" fmla="*/ 130969 w 142017"/>
              <a:gd name="connsiteY161" fmla="*/ 93137 h 108395"/>
              <a:gd name="connsiteX162" fmla="*/ 133064 w 142017"/>
              <a:gd name="connsiteY162" fmla="*/ 93899 h 108395"/>
              <a:gd name="connsiteX163" fmla="*/ 132397 w 142017"/>
              <a:gd name="connsiteY163" fmla="*/ 92661 h 108395"/>
              <a:gd name="connsiteX164" fmla="*/ 133731 w 142017"/>
              <a:gd name="connsiteY164" fmla="*/ 88946 h 108395"/>
              <a:gd name="connsiteX165" fmla="*/ 134207 w 142017"/>
              <a:gd name="connsiteY165" fmla="*/ 88279 h 108395"/>
              <a:gd name="connsiteX166" fmla="*/ 134493 w 142017"/>
              <a:gd name="connsiteY166" fmla="*/ 89422 h 108395"/>
              <a:gd name="connsiteX167" fmla="*/ 133540 w 142017"/>
              <a:gd name="connsiteY167" fmla="*/ 87136 h 108395"/>
              <a:gd name="connsiteX168" fmla="*/ 135255 w 142017"/>
              <a:gd name="connsiteY168" fmla="*/ 85993 h 108395"/>
              <a:gd name="connsiteX169" fmla="*/ 134303 w 142017"/>
              <a:gd name="connsiteY169" fmla="*/ 85517 h 108395"/>
              <a:gd name="connsiteX170" fmla="*/ 135731 w 142017"/>
              <a:gd name="connsiteY170" fmla="*/ 85041 h 108395"/>
              <a:gd name="connsiteX171" fmla="*/ 134588 w 142017"/>
              <a:gd name="connsiteY171" fmla="*/ 84469 h 108395"/>
              <a:gd name="connsiteX172" fmla="*/ 134874 w 142017"/>
              <a:gd name="connsiteY172" fmla="*/ 82755 h 108395"/>
              <a:gd name="connsiteX173" fmla="*/ 134588 w 142017"/>
              <a:gd name="connsiteY173" fmla="*/ 81612 h 108395"/>
              <a:gd name="connsiteX174" fmla="*/ 135255 w 142017"/>
              <a:gd name="connsiteY174" fmla="*/ 80659 h 108395"/>
              <a:gd name="connsiteX175" fmla="*/ 134683 w 142017"/>
              <a:gd name="connsiteY175" fmla="*/ 80183 h 108395"/>
              <a:gd name="connsiteX176" fmla="*/ 136588 w 142017"/>
              <a:gd name="connsiteY176" fmla="*/ 78373 h 108395"/>
              <a:gd name="connsiteX177" fmla="*/ 135350 w 142017"/>
              <a:gd name="connsiteY177" fmla="*/ 77802 h 108395"/>
              <a:gd name="connsiteX178" fmla="*/ 135255 w 142017"/>
              <a:gd name="connsiteY178" fmla="*/ 75611 h 108395"/>
              <a:gd name="connsiteX179" fmla="*/ 135826 w 142017"/>
              <a:gd name="connsiteY179" fmla="*/ 75325 h 108395"/>
              <a:gd name="connsiteX180" fmla="*/ 135541 w 142017"/>
              <a:gd name="connsiteY180" fmla="*/ 73801 h 108395"/>
              <a:gd name="connsiteX181" fmla="*/ 135922 w 142017"/>
              <a:gd name="connsiteY181" fmla="*/ 72754 h 108395"/>
              <a:gd name="connsiteX182" fmla="*/ 137731 w 142017"/>
              <a:gd name="connsiteY182" fmla="*/ 71992 h 108395"/>
              <a:gd name="connsiteX183" fmla="*/ 135541 w 142017"/>
              <a:gd name="connsiteY183" fmla="*/ 71992 h 108395"/>
              <a:gd name="connsiteX184" fmla="*/ 135541 w 142017"/>
              <a:gd name="connsiteY184" fmla="*/ 68372 h 108395"/>
              <a:gd name="connsiteX185" fmla="*/ 137255 w 142017"/>
              <a:gd name="connsiteY185" fmla="*/ 69039 h 108395"/>
              <a:gd name="connsiteX186" fmla="*/ 136970 w 142017"/>
              <a:gd name="connsiteY186" fmla="*/ 70753 h 108395"/>
              <a:gd name="connsiteX187" fmla="*/ 137350 w 142017"/>
              <a:gd name="connsiteY187" fmla="*/ 68658 h 108395"/>
              <a:gd name="connsiteX188" fmla="*/ 138303 w 142017"/>
              <a:gd name="connsiteY188" fmla="*/ 68086 h 108395"/>
              <a:gd name="connsiteX189" fmla="*/ 138303 w 142017"/>
              <a:gd name="connsiteY189" fmla="*/ 60562 h 108395"/>
              <a:gd name="connsiteX190" fmla="*/ 139637 w 142017"/>
              <a:gd name="connsiteY190" fmla="*/ 60466 h 108395"/>
              <a:gd name="connsiteX191" fmla="*/ 138398 w 142017"/>
              <a:gd name="connsiteY191" fmla="*/ 59895 h 108395"/>
              <a:gd name="connsiteX192" fmla="*/ 140398 w 142017"/>
              <a:gd name="connsiteY192" fmla="*/ 57799 h 108395"/>
              <a:gd name="connsiteX193" fmla="*/ 139732 w 142017"/>
              <a:gd name="connsiteY193" fmla="*/ 56942 h 108395"/>
              <a:gd name="connsiteX194" fmla="*/ 142018 w 142017"/>
              <a:gd name="connsiteY194" fmla="*/ 55609 h 108395"/>
              <a:gd name="connsiteX195" fmla="*/ 4191 w 142017"/>
              <a:gd name="connsiteY195" fmla="*/ 52084 h 108395"/>
              <a:gd name="connsiteX196" fmla="*/ 3620 w 142017"/>
              <a:gd name="connsiteY196" fmla="*/ 52656 h 108395"/>
              <a:gd name="connsiteX197" fmla="*/ 4381 w 142017"/>
              <a:gd name="connsiteY197" fmla="*/ 50656 h 108395"/>
              <a:gd name="connsiteX198" fmla="*/ 4191 w 142017"/>
              <a:gd name="connsiteY198" fmla="*/ 52084 h 108395"/>
              <a:gd name="connsiteX199" fmla="*/ 5239 w 142017"/>
              <a:gd name="connsiteY199" fmla="*/ 50275 h 108395"/>
              <a:gd name="connsiteX200" fmla="*/ 4953 w 142017"/>
              <a:gd name="connsiteY200" fmla="*/ 48655 h 108395"/>
              <a:gd name="connsiteX201" fmla="*/ 5239 w 142017"/>
              <a:gd name="connsiteY201" fmla="*/ 50275 h 108395"/>
              <a:gd name="connsiteX202" fmla="*/ 6382 w 142017"/>
              <a:gd name="connsiteY202" fmla="*/ 48751 h 108395"/>
              <a:gd name="connsiteX203" fmla="*/ 5620 w 142017"/>
              <a:gd name="connsiteY203" fmla="*/ 48465 h 108395"/>
              <a:gd name="connsiteX204" fmla="*/ 6858 w 142017"/>
              <a:gd name="connsiteY204" fmla="*/ 48179 h 108395"/>
              <a:gd name="connsiteX205" fmla="*/ 6382 w 142017"/>
              <a:gd name="connsiteY205" fmla="*/ 48751 h 108395"/>
              <a:gd name="connsiteX206" fmla="*/ 22574 w 142017"/>
              <a:gd name="connsiteY206" fmla="*/ 12365 h 108395"/>
              <a:gd name="connsiteX207" fmla="*/ 21526 w 142017"/>
              <a:gd name="connsiteY207" fmla="*/ 12365 h 108395"/>
              <a:gd name="connsiteX208" fmla="*/ 22670 w 142017"/>
              <a:gd name="connsiteY208" fmla="*/ 11698 h 108395"/>
              <a:gd name="connsiteX209" fmla="*/ 22384 w 142017"/>
              <a:gd name="connsiteY209" fmla="*/ 11984 h 108395"/>
              <a:gd name="connsiteX210" fmla="*/ 22574 w 142017"/>
              <a:gd name="connsiteY210" fmla="*/ 12365 h 108395"/>
              <a:gd name="connsiteX211" fmla="*/ 21526 w 142017"/>
              <a:gd name="connsiteY211" fmla="*/ 10460 h 108395"/>
              <a:gd name="connsiteX212" fmla="*/ 24860 w 142017"/>
              <a:gd name="connsiteY212" fmla="*/ 8746 h 108395"/>
              <a:gd name="connsiteX213" fmla="*/ 21526 w 142017"/>
              <a:gd name="connsiteY213" fmla="*/ 10460 h 108395"/>
              <a:gd name="connsiteX214" fmla="*/ 41148 w 142017"/>
              <a:gd name="connsiteY214" fmla="*/ 10746 h 108395"/>
              <a:gd name="connsiteX215" fmla="*/ 40386 w 142017"/>
              <a:gd name="connsiteY215" fmla="*/ 10079 h 108395"/>
              <a:gd name="connsiteX216" fmla="*/ 41243 w 142017"/>
              <a:gd name="connsiteY216" fmla="*/ 9603 h 108395"/>
              <a:gd name="connsiteX217" fmla="*/ 39624 w 142017"/>
              <a:gd name="connsiteY217" fmla="*/ 7888 h 108395"/>
              <a:gd name="connsiteX218" fmla="*/ 42481 w 142017"/>
              <a:gd name="connsiteY218" fmla="*/ 10365 h 108395"/>
              <a:gd name="connsiteX219" fmla="*/ 44101 w 142017"/>
              <a:gd name="connsiteY219" fmla="*/ 10936 h 108395"/>
              <a:gd name="connsiteX220" fmla="*/ 41148 w 142017"/>
              <a:gd name="connsiteY220" fmla="*/ 10746 h 108395"/>
              <a:gd name="connsiteX221" fmla="*/ 60007 w 142017"/>
              <a:gd name="connsiteY221" fmla="*/ 15318 h 108395"/>
              <a:gd name="connsiteX222" fmla="*/ 57817 w 142017"/>
              <a:gd name="connsiteY222" fmla="*/ 14270 h 108395"/>
              <a:gd name="connsiteX223" fmla="*/ 60007 w 142017"/>
              <a:gd name="connsiteY223" fmla="*/ 15318 h 108395"/>
              <a:gd name="connsiteX224" fmla="*/ 55436 w 142017"/>
              <a:gd name="connsiteY224" fmla="*/ 92470 h 108395"/>
              <a:gd name="connsiteX225" fmla="*/ 53626 w 142017"/>
              <a:gd name="connsiteY225" fmla="*/ 91232 h 108395"/>
              <a:gd name="connsiteX226" fmla="*/ 55436 w 142017"/>
              <a:gd name="connsiteY226" fmla="*/ 92470 h 108395"/>
              <a:gd name="connsiteX227" fmla="*/ 47911 w 142017"/>
              <a:gd name="connsiteY227" fmla="*/ 89232 h 108395"/>
              <a:gd name="connsiteX228" fmla="*/ 49816 w 142017"/>
              <a:gd name="connsiteY228" fmla="*/ 89803 h 108395"/>
              <a:gd name="connsiteX229" fmla="*/ 47911 w 142017"/>
              <a:gd name="connsiteY229" fmla="*/ 89232 h 108395"/>
              <a:gd name="connsiteX230" fmla="*/ 52483 w 142017"/>
              <a:gd name="connsiteY230" fmla="*/ 92375 h 108395"/>
              <a:gd name="connsiteX231" fmla="*/ 51149 w 142017"/>
              <a:gd name="connsiteY231" fmla="*/ 91994 h 108395"/>
              <a:gd name="connsiteX232" fmla="*/ 50578 w 142017"/>
              <a:gd name="connsiteY232" fmla="*/ 91423 h 108395"/>
              <a:gd name="connsiteX233" fmla="*/ 57150 w 142017"/>
              <a:gd name="connsiteY233" fmla="*/ 93328 h 108395"/>
              <a:gd name="connsiteX234" fmla="*/ 56388 w 142017"/>
              <a:gd name="connsiteY234" fmla="*/ 92756 h 108395"/>
              <a:gd name="connsiteX235" fmla="*/ 61150 w 142017"/>
              <a:gd name="connsiteY235" fmla="*/ 95518 h 108395"/>
              <a:gd name="connsiteX236" fmla="*/ 52483 w 142017"/>
              <a:gd name="connsiteY236" fmla="*/ 92375 h 108395"/>
              <a:gd name="connsiteX237" fmla="*/ 62103 w 142017"/>
              <a:gd name="connsiteY237" fmla="*/ 15985 h 108395"/>
              <a:gd name="connsiteX238" fmla="*/ 64008 w 142017"/>
              <a:gd name="connsiteY238" fmla="*/ 17318 h 108395"/>
              <a:gd name="connsiteX239" fmla="*/ 62103 w 142017"/>
              <a:gd name="connsiteY239" fmla="*/ 15985 h 108395"/>
              <a:gd name="connsiteX240" fmla="*/ 94774 w 142017"/>
              <a:gd name="connsiteY240" fmla="*/ 25414 h 108395"/>
              <a:gd name="connsiteX241" fmla="*/ 96298 w 142017"/>
              <a:gd name="connsiteY241" fmla="*/ 26557 h 108395"/>
              <a:gd name="connsiteX242" fmla="*/ 94774 w 142017"/>
              <a:gd name="connsiteY242" fmla="*/ 25414 h 108395"/>
              <a:gd name="connsiteX243" fmla="*/ 98393 w 142017"/>
              <a:gd name="connsiteY243" fmla="*/ 26653 h 108395"/>
              <a:gd name="connsiteX244" fmla="*/ 100584 w 142017"/>
              <a:gd name="connsiteY244" fmla="*/ 27510 h 108395"/>
              <a:gd name="connsiteX245" fmla="*/ 98393 w 142017"/>
              <a:gd name="connsiteY245" fmla="*/ 26653 h 108395"/>
              <a:gd name="connsiteX246" fmla="*/ 119634 w 142017"/>
              <a:gd name="connsiteY246" fmla="*/ 32272 h 108395"/>
              <a:gd name="connsiteX247" fmla="*/ 124111 w 142017"/>
              <a:gd name="connsiteY247" fmla="*/ 33606 h 108395"/>
              <a:gd name="connsiteX248" fmla="*/ 119634 w 142017"/>
              <a:gd name="connsiteY248" fmla="*/ 32272 h 10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2017" h="108395">
                <a:moveTo>
                  <a:pt x="142018" y="55609"/>
                </a:moveTo>
                <a:cubicBezTo>
                  <a:pt x="141065" y="55323"/>
                  <a:pt x="139065" y="54942"/>
                  <a:pt x="139637" y="52275"/>
                </a:cubicBezTo>
                <a:cubicBezTo>
                  <a:pt x="140017" y="52084"/>
                  <a:pt x="139541" y="51703"/>
                  <a:pt x="139446" y="52275"/>
                </a:cubicBezTo>
                <a:cubicBezTo>
                  <a:pt x="138589" y="51703"/>
                  <a:pt x="139255" y="49798"/>
                  <a:pt x="138874" y="48941"/>
                </a:cubicBezTo>
                <a:cubicBezTo>
                  <a:pt x="140589" y="44750"/>
                  <a:pt x="139255" y="42940"/>
                  <a:pt x="138589" y="40273"/>
                </a:cubicBezTo>
                <a:cubicBezTo>
                  <a:pt x="139160" y="38940"/>
                  <a:pt x="140017" y="38845"/>
                  <a:pt x="140779" y="38178"/>
                </a:cubicBezTo>
                <a:cubicBezTo>
                  <a:pt x="139922" y="35035"/>
                  <a:pt x="136493" y="38273"/>
                  <a:pt x="135731" y="34749"/>
                </a:cubicBezTo>
                <a:cubicBezTo>
                  <a:pt x="132874" y="34939"/>
                  <a:pt x="129254" y="34082"/>
                  <a:pt x="127349" y="32082"/>
                </a:cubicBezTo>
                <a:cubicBezTo>
                  <a:pt x="127349" y="31891"/>
                  <a:pt x="127445" y="31796"/>
                  <a:pt x="127540" y="31796"/>
                </a:cubicBezTo>
                <a:cubicBezTo>
                  <a:pt x="122587" y="30367"/>
                  <a:pt x="116491" y="31606"/>
                  <a:pt x="110871" y="29701"/>
                </a:cubicBezTo>
                <a:cubicBezTo>
                  <a:pt x="109633" y="29415"/>
                  <a:pt x="111538" y="30463"/>
                  <a:pt x="111538" y="30177"/>
                </a:cubicBezTo>
                <a:cubicBezTo>
                  <a:pt x="111252" y="31320"/>
                  <a:pt x="109633" y="29701"/>
                  <a:pt x="110014" y="29796"/>
                </a:cubicBezTo>
                <a:cubicBezTo>
                  <a:pt x="108490" y="29034"/>
                  <a:pt x="104775" y="28081"/>
                  <a:pt x="103632" y="27986"/>
                </a:cubicBezTo>
                <a:cubicBezTo>
                  <a:pt x="103727" y="27224"/>
                  <a:pt x="104013" y="27415"/>
                  <a:pt x="104299" y="27415"/>
                </a:cubicBezTo>
                <a:cubicBezTo>
                  <a:pt x="98584" y="24557"/>
                  <a:pt x="88963" y="23700"/>
                  <a:pt x="84487" y="19890"/>
                </a:cubicBezTo>
                <a:lnTo>
                  <a:pt x="84296" y="20557"/>
                </a:lnTo>
                <a:cubicBezTo>
                  <a:pt x="83534" y="18747"/>
                  <a:pt x="81820" y="19223"/>
                  <a:pt x="80677" y="18842"/>
                </a:cubicBezTo>
                <a:cubicBezTo>
                  <a:pt x="82296" y="20938"/>
                  <a:pt x="86582" y="21414"/>
                  <a:pt x="88963" y="23224"/>
                </a:cubicBezTo>
                <a:cubicBezTo>
                  <a:pt x="86487" y="23319"/>
                  <a:pt x="83439" y="22176"/>
                  <a:pt x="81534" y="21985"/>
                </a:cubicBezTo>
                <a:cubicBezTo>
                  <a:pt x="82963" y="22938"/>
                  <a:pt x="84582" y="23509"/>
                  <a:pt x="86392" y="23986"/>
                </a:cubicBezTo>
                <a:cubicBezTo>
                  <a:pt x="83725" y="24843"/>
                  <a:pt x="81248" y="22747"/>
                  <a:pt x="78296" y="22176"/>
                </a:cubicBezTo>
                <a:cubicBezTo>
                  <a:pt x="79057" y="21509"/>
                  <a:pt x="80105" y="22557"/>
                  <a:pt x="80963" y="22557"/>
                </a:cubicBezTo>
                <a:cubicBezTo>
                  <a:pt x="80772" y="20557"/>
                  <a:pt x="79534" y="21033"/>
                  <a:pt x="78772" y="20842"/>
                </a:cubicBezTo>
                <a:cubicBezTo>
                  <a:pt x="71533" y="19509"/>
                  <a:pt x="65056" y="16175"/>
                  <a:pt x="58388" y="13794"/>
                </a:cubicBezTo>
                <a:cubicBezTo>
                  <a:pt x="57912" y="13603"/>
                  <a:pt x="57626" y="12937"/>
                  <a:pt x="57245" y="12651"/>
                </a:cubicBezTo>
                <a:cubicBezTo>
                  <a:pt x="52102" y="9317"/>
                  <a:pt x="45434" y="9317"/>
                  <a:pt x="40005" y="7412"/>
                </a:cubicBezTo>
                <a:cubicBezTo>
                  <a:pt x="40100" y="7126"/>
                  <a:pt x="40291" y="7222"/>
                  <a:pt x="40386" y="7222"/>
                </a:cubicBezTo>
                <a:cubicBezTo>
                  <a:pt x="39148" y="6269"/>
                  <a:pt x="36766" y="6460"/>
                  <a:pt x="35909" y="4555"/>
                </a:cubicBezTo>
                <a:cubicBezTo>
                  <a:pt x="36386" y="3507"/>
                  <a:pt x="36862" y="6174"/>
                  <a:pt x="37529" y="4364"/>
                </a:cubicBezTo>
                <a:cubicBezTo>
                  <a:pt x="36957" y="4650"/>
                  <a:pt x="36100" y="3602"/>
                  <a:pt x="35147" y="3507"/>
                </a:cubicBezTo>
                <a:cubicBezTo>
                  <a:pt x="35623" y="2173"/>
                  <a:pt x="35528" y="3412"/>
                  <a:pt x="35814" y="3412"/>
                </a:cubicBezTo>
                <a:cubicBezTo>
                  <a:pt x="35719" y="1983"/>
                  <a:pt x="34957" y="2269"/>
                  <a:pt x="34480" y="1030"/>
                </a:cubicBezTo>
                <a:cubicBezTo>
                  <a:pt x="34671" y="459"/>
                  <a:pt x="34862" y="459"/>
                  <a:pt x="35052" y="459"/>
                </a:cubicBezTo>
                <a:cubicBezTo>
                  <a:pt x="35242" y="-494"/>
                  <a:pt x="34385" y="363"/>
                  <a:pt x="34195" y="173"/>
                </a:cubicBezTo>
                <a:cubicBezTo>
                  <a:pt x="34195" y="1411"/>
                  <a:pt x="34290" y="2554"/>
                  <a:pt x="35242" y="2840"/>
                </a:cubicBezTo>
                <a:cubicBezTo>
                  <a:pt x="34290" y="3507"/>
                  <a:pt x="33242" y="4269"/>
                  <a:pt x="32099" y="3602"/>
                </a:cubicBezTo>
                <a:cubicBezTo>
                  <a:pt x="32385" y="5507"/>
                  <a:pt x="34480" y="4936"/>
                  <a:pt x="36386" y="6269"/>
                </a:cubicBezTo>
                <a:cubicBezTo>
                  <a:pt x="36195" y="6555"/>
                  <a:pt x="36004" y="6841"/>
                  <a:pt x="35814" y="6841"/>
                </a:cubicBezTo>
                <a:cubicBezTo>
                  <a:pt x="35623" y="7603"/>
                  <a:pt x="36386" y="6555"/>
                  <a:pt x="36481" y="6745"/>
                </a:cubicBezTo>
                <a:cubicBezTo>
                  <a:pt x="36766" y="6936"/>
                  <a:pt x="36481" y="7698"/>
                  <a:pt x="36195" y="8555"/>
                </a:cubicBezTo>
                <a:cubicBezTo>
                  <a:pt x="33052" y="7984"/>
                  <a:pt x="32099" y="4174"/>
                  <a:pt x="29146" y="4555"/>
                </a:cubicBezTo>
                <a:cubicBezTo>
                  <a:pt x="29242" y="5507"/>
                  <a:pt x="29813" y="5317"/>
                  <a:pt x="30575" y="5793"/>
                </a:cubicBezTo>
                <a:cubicBezTo>
                  <a:pt x="30385" y="6174"/>
                  <a:pt x="30194" y="5983"/>
                  <a:pt x="30004" y="5983"/>
                </a:cubicBezTo>
                <a:cubicBezTo>
                  <a:pt x="30956" y="6936"/>
                  <a:pt x="32195" y="7507"/>
                  <a:pt x="33528" y="7984"/>
                </a:cubicBezTo>
                <a:cubicBezTo>
                  <a:pt x="31337" y="8555"/>
                  <a:pt x="29242" y="7412"/>
                  <a:pt x="28480" y="6174"/>
                </a:cubicBezTo>
                <a:cubicBezTo>
                  <a:pt x="28670" y="5793"/>
                  <a:pt x="28861" y="5983"/>
                  <a:pt x="29051" y="5983"/>
                </a:cubicBezTo>
                <a:cubicBezTo>
                  <a:pt x="29146" y="3888"/>
                  <a:pt x="27527" y="5126"/>
                  <a:pt x="26575" y="5793"/>
                </a:cubicBezTo>
                <a:cubicBezTo>
                  <a:pt x="26479" y="6269"/>
                  <a:pt x="27527" y="5793"/>
                  <a:pt x="27908" y="6269"/>
                </a:cubicBezTo>
                <a:cubicBezTo>
                  <a:pt x="27337" y="6841"/>
                  <a:pt x="26861" y="7317"/>
                  <a:pt x="26575" y="6555"/>
                </a:cubicBezTo>
                <a:cubicBezTo>
                  <a:pt x="26575" y="8269"/>
                  <a:pt x="24098" y="7888"/>
                  <a:pt x="23622" y="7317"/>
                </a:cubicBezTo>
                <a:cubicBezTo>
                  <a:pt x="24003" y="5983"/>
                  <a:pt x="24003" y="7698"/>
                  <a:pt x="24574" y="6555"/>
                </a:cubicBezTo>
                <a:cubicBezTo>
                  <a:pt x="24098" y="7698"/>
                  <a:pt x="25146" y="6841"/>
                  <a:pt x="25813" y="7412"/>
                </a:cubicBezTo>
                <a:cubicBezTo>
                  <a:pt x="26098" y="6745"/>
                  <a:pt x="25813" y="6745"/>
                  <a:pt x="25622" y="6555"/>
                </a:cubicBezTo>
                <a:cubicBezTo>
                  <a:pt x="25717" y="6269"/>
                  <a:pt x="25908" y="6364"/>
                  <a:pt x="26003" y="6364"/>
                </a:cubicBezTo>
                <a:cubicBezTo>
                  <a:pt x="24955" y="6079"/>
                  <a:pt x="23908" y="5888"/>
                  <a:pt x="23241" y="6079"/>
                </a:cubicBezTo>
                <a:cubicBezTo>
                  <a:pt x="23717" y="6079"/>
                  <a:pt x="23336" y="6936"/>
                  <a:pt x="23050" y="7888"/>
                </a:cubicBezTo>
                <a:cubicBezTo>
                  <a:pt x="21431" y="9222"/>
                  <a:pt x="19812" y="9889"/>
                  <a:pt x="18383" y="13699"/>
                </a:cubicBezTo>
                <a:cubicBezTo>
                  <a:pt x="19621" y="12270"/>
                  <a:pt x="20955" y="9889"/>
                  <a:pt x="22003" y="10936"/>
                </a:cubicBezTo>
                <a:cubicBezTo>
                  <a:pt x="21622" y="12270"/>
                  <a:pt x="20098" y="14556"/>
                  <a:pt x="19145" y="14365"/>
                </a:cubicBezTo>
                <a:cubicBezTo>
                  <a:pt x="18859" y="14746"/>
                  <a:pt x="20098" y="14365"/>
                  <a:pt x="19240" y="15127"/>
                </a:cubicBezTo>
                <a:cubicBezTo>
                  <a:pt x="19050" y="15794"/>
                  <a:pt x="19907" y="15032"/>
                  <a:pt x="20098" y="15032"/>
                </a:cubicBezTo>
                <a:cubicBezTo>
                  <a:pt x="19717" y="14365"/>
                  <a:pt x="20669" y="13794"/>
                  <a:pt x="21146" y="13889"/>
                </a:cubicBezTo>
                <a:cubicBezTo>
                  <a:pt x="20574" y="14842"/>
                  <a:pt x="19907" y="16080"/>
                  <a:pt x="19240" y="15794"/>
                </a:cubicBezTo>
                <a:cubicBezTo>
                  <a:pt x="19431" y="16651"/>
                  <a:pt x="18764" y="17318"/>
                  <a:pt x="18669" y="18175"/>
                </a:cubicBezTo>
                <a:cubicBezTo>
                  <a:pt x="19431" y="17985"/>
                  <a:pt x="20003" y="16080"/>
                  <a:pt x="20669" y="15889"/>
                </a:cubicBezTo>
                <a:cubicBezTo>
                  <a:pt x="20764" y="17032"/>
                  <a:pt x="19240" y="17032"/>
                  <a:pt x="19431" y="18461"/>
                </a:cubicBezTo>
                <a:cubicBezTo>
                  <a:pt x="19431" y="18271"/>
                  <a:pt x="18193" y="19414"/>
                  <a:pt x="18669" y="18175"/>
                </a:cubicBezTo>
                <a:cubicBezTo>
                  <a:pt x="18383" y="19509"/>
                  <a:pt x="17526" y="21223"/>
                  <a:pt x="16383" y="21509"/>
                </a:cubicBezTo>
                <a:cubicBezTo>
                  <a:pt x="15907" y="22462"/>
                  <a:pt x="15526" y="24748"/>
                  <a:pt x="15526" y="23414"/>
                </a:cubicBezTo>
                <a:cubicBezTo>
                  <a:pt x="14954" y="23700"/>
                  <a:pt x="15145" y="25510"/>
                  <a:pt x="15812" y="24652"/>
                </a:cubicBezTo>
                <a:cubicBezTo>
                  <a:pt x="14954" y="25700"/>
                  <a:pt x="14192" y="27415"/>
                  <a:pt x="13240" y="28177"/>
                </a:cubicBezTo>
                <a:cubicBezTo>
                  <a:pt x="13049" y="28748"/>
                  <a:pt x="13240" y="29034"/>
                  <a:pt x="13621" y="29034"/>
                </a:cubicBezTo>
                <a:cubicBezTo>
                  <a:pt x="12859" y="30939"/>
                  <a:pt x="12668" y="31225"/>
                  <a:pt x="12097" y="31796"/>
                </a:cubicBezTo>
                <a:cubicBezTo>
                  <a:pt x="12573" y="31891"/>
                  <a:pt x="12287" y="32844"/>
                  <a:pt x="12954" y="32844"/>
                </a:cubicBezTo>
                <a:cubicBezTo>
                  <a:pt x="12192" y="33987"/>
                  <a:pt x="12001" y="34082"/>
                  <a:pt x="11430" y="34177"/>
                </a:cubicBezTo>
                <a:cubicBezTo>
                  <a:pt x="11811" y="35225"/>
                  <a:pt x="10382" y="35797"/>
                  <a:pt x="10096" y="36749"/>
                </a:cubicBezTo>
                <a:cubicBezTo>
                  <a:pt x="9811" y="36178"/>
                  <a:pt x="9430" y="36082"/>
                  <a:pt x="8858" y="36273"/>
                </a:cubicBezTo>
                <a:cubicBezTo>
                  <a:pt x="8287" y="36940"/>
                  <a:pt x="9811" y="36082"/>
                  <a:pt x="9525" y="37321"/>
                </a:cubicBezTo>
                <a:cubicBezTo>
                  <a:pt x="9049" y="37987"/>
                  <a:pt x="8572" y="37511"/>
                  <a:pt x="8096" y="38273"/>
                </a:cubicBezTo>
                <a:cubicBezTo>
                  <a:pt x="8096" y="38940"/>
                  <a:pt x="8858" y="38845"/>
                  <a:pt x="8382" y="39892"/>
                </a:cubicBezTo>
                <a:cubicBezTo>
                  <a:pt x="6477" y="42083"/>
                  <a:pt x="5048" y="47036"/>
                  <a:pt x="3048" y="47322"/>
                </a:cubicBezTo>
                <a:cubicBezTo>
                  <a:pt x="2857" y="47703"/>
                  <a:pt x="2572" y="48560"/>
                  <a:pt x="2000" y="49227"/>
                </a:cubicBezTo>
                <a:cubicBezTo>
                  <a:pt x="2381" y="48846"/>
                  <a:pt x="3048" y="49132"/>
                  <a:pt x="3143" y="49608"/>
                </a:cubicBezTo>
                <a:cubicBezTo>
                  <a:pt x="2857" y="50465"/>
                  <a:pt x="2476" y="50846"/>
                  <a:pt x="2000" y="50656"/>
                </a:cubicBezTo>
                <a:cubicBezTo>
                  <a:pt x="1810" y="51703"/>
                  <a:pt x="2667" y="50656"/>
                  <a:pt x="2953" y="50656"/>
                </a:cubicBezTo>
                <a:cubicBezTo>
                  <a:pt x="3334" y="51418"/>
                  <a:pt x="3048" y="52084"/>
                  <a:pt x="2857" y="52846"/>
                </a:cubicBezTo>
                <a:cubicBezTo>
                  <a:pt x="4096" y="53323"/>
                  <a:pt x="4858" y="53799"/>
                  <a:pt x="4572" y="56085"/>
                </a:cubicBezTo>
                <a:cubicBezTo>
                  <a:pt x="4286" y="57037"/>
                  <a:pt x="3810" y="56847"/>
                  <a:pt x="3429" y="56752"/>
                </a:cubicBezTo>
                <a:cubicBezTo>
                  <a:pt x="3238" y="56561"/>
                  <a:pt x="3524" y="56085"/>
                  <a:pt x="3715" y="56085"/>
                </a:cubicBezTo>
                <a:cubicBezTo>
                  <a:pt x="3715" y="55418"/>
                  <a:pt x="2096" y="57133"/>
                  <a:pt x="2191" y="58180"/>
                </a:cubicBezTo>
                <a:cubicBezTo>
                  <a:pt x="1714" y="57704"/>
                  <a:pt x="1333" y="58657"/>
                  <a:pt x="857" y="58466"/>
                </a:cubicBezTo>
                <a:cubicBezTo>
                  <a:pt x="286" y="59990"/>
                  <a:pt x="1429" y="57895"/>
                  <a:pt x="1810" y="58847"/>
                </a:cubicBezTo>
                <a:cubicBezTo>
                  <a:pt x="667" y="59133"/>
                  <a:pt x="1524" y="59895"/>
                  <a:pt x="1714" y="60657"/>
                </a:cubicBezTo>
                <a:cubicBezTo>
                  <a:pt x="1333" y="61419"/>
                  <a:pt x="667" y="61514"/>
                  <a:pt x="857" y="62562"/>
                </a:cubicBezTo>
                <a:cubicBezTo>
                  <a:pt x="381" y="63324"/>
                  <a:pt x="476" y="61514"/>
                  <a:pt x="0" y="62943"/>
                </a:cubicBezTo>
                <a:cubicBezTo>
                  <a:pt x="857" y="64086"/>
                  <a:pt x="1905" y="62943"/>
                  <a:pt x="2572" y="63895"/>
                </a:cubicBezTo>
                <a:cubicBezTo>
                  <a:pt x="2000" y="64657"/>
                  <a:pt x="1619" y="64753"/>
                  <a:pt x="2476" y="64657"/>
                </a:cubicBezTo>
                <a:cubicBezTo>
                  <a:pt x="2476" y="64943"/>
                  <a:pt x="2191" y="66277"/>
                  <a:pt x="1714" y="66277"/>
                </a:cubicBezTo>
                <a:cubicBezTo>
                  <a:pt x="1619" y="66753"/>
                  <a:pt x="1810" y="67039"/>
                  <a:pt x="2096" y="67134"/>
                </a:cubicBezTo>
                <a:cubicBezTo>
                  <a:pt x="1714" y="67705"/>
                  <a:pt x="1143" y="67420"/>
                  <a:pt x="857" y="68563"/>
                </a:cubicBezTo>
                <a:cubicBezTo>
                  <a:pt x="2096" y="69515"/>
                  <a:pt x="2857" y="67134"/>
                  <a:pt x="4096" y="68277"/>
                </a:cubicBezTo>
                <a:cubicBezTo>
                  <a:pt x="4381" y="67515"/>
                  <a:pt x="3715" y="67705"/>
                  <a:pt x="4000" y="67134"/>
                </a:cubicBezTo>
                <a:cubicBezTo>
                  <a:pt x="5620" y="68658"/>
                  <a:pt x="5429" y="71992"/>
                  <a:pt x="7334" y="73230"/>
                </a:cubicBezTo>
                <a:cubicBezTo>
                  <a:pt x="7620" y="71515"/>
                  <a:pt x="9049" y="73420"/>
                  <a:pt x="8191" y="75040"/>
                </a:cubicBezTo>
                <a:cubicBezTo>
                  <a:pt x="10858" y="75230"/>
                  <a:pt x="10192" y="74563"/>
                  <a:pt x="12478" y="76564"/>
                </a:cubicBezTo>
                <a:cubicBezTo>
                  <a:pt x="11811" y="77326"/>
                  <a:pt x="11144" y="77707"/>
                  <a:pt x="10382" y="77326"/>
                </a:cubicBezTo>
                <a:cubicBezTo>
                  <a:pt x="10096" y="79612"/>
                  <a:pt x="12001" y="78945"/>
                  <a:pt x="13240" y="79421"/>
                </a:cubicBezTo>
                <a:cubicBezTo>
                  <a:pt x="12954" y="78564"/>
                  <a:pt x="13335" y="78659"/>
                  <a:pt x="14002" y="78945"/>
                </a:cubicBezTo>
                <a:cubicBezTo>
                  <a:pt x="13906" y="79231"/>
                  <a:pt x="13716" y="79135"/>
                  <a:pt x="13525" y="79135"/>
                </a:cubicBezTo>
                <a:cubicBezTo>
                  <a:pt x="17240" y="81421"/>
                  <a:pt x="22288" y="81517"/>
                  <a:pt x="26765" y="83231"/>
                </a:cubicBezTo>
                <a:cubicBezTo>
                  <a:pt x="26956" y="82660"/>
                  <a:pt x="26765" y="82564"/>
                  <a:pt x="26956" y="82183"/>
                </a:cubicBezTo>
                <a:cubicBezTo>
                  <a:pt x="29146" y="82183"/>
                  <a:pt x="30004" y="84088"/>
                  <a:pt x="27432" y="83041"/>
                </a:cubicBezTo>
                <a:cubicBezTo>
                  <a:pt x="27337" y="83612"/>
                  <a:pt x="29051" y="84184"/>
                  <a:pt x="29623" y="84850"/>
                </a:cubicBezTo>
                <a:cubicBezTo>
                  <a:pt x="29242" y="84184"/>
                  <a:pt x="30004" y="83803"/>
                  <a:pt x="30480" y="83326"/>
                </a:cubicBezTo>
                <a:cubicBezTo>
                  <a:pt x="30480" y="85041"/>
                  <a:pt x="31528" y="84279"/>
                  <a:pt x="32575" y="84755"/>
                </a:cubicBezTo>
                <a:cubicBezTo>
                  <a:pt x="32671" y="83612"/>
                  <a:pt x="31909" y="84565"/>
                  <a:pt x="31813" y="83803"/>
                </a:cubicBezTo>
                <a:cubicBezTo>
                  <a:pt x="32385" y="83136"/>
                  <a:pt x="33147" y="83993"/>
                  <a:pt x="33528" y="84374"/>
                </a:cubicBezTo>
                <a:cubicBezTo>
                  <a:pt x="33338" y="84755"/>
                  <a:pt x="33147" y="84565"/>
                  <a:pt x="32956" y="84565"/>
                </a:cubicBezTo>
                <a:cubicBezTo>
                  <a:pt x="32766" y="85327"/>
                  <a:pt x="33623" y="84946"/>
                  <a:pt x="33814" y="85231"/>
                </a:cubicBezTo>
                <a:cubicBezTo>
                  <a:pt x="33909" y="84946"/>
                  <a:pt x="33719" y="84850"/>
                  <a:pt x="33814" y="84469"/>
                </a:cubicBezTo>
                <a:cubicBezTo>
                  <a:pt x="35719" y="84946"/>
                  <a:pt x="36290" y="85517"/>
                  <a:pt x="37909" y="86089"/>
                </a:cubicBezTo>
                <a:cubicBezTo>
                  <a:pt x="38100" y="86279"/>
                  <a:pt x="37719" y="86470"/>
                  <a:pt x="37624" y="87136"/>
                </a:cubicBezTo>
                <a:cubicBezTo>
                  <a:pt x="38671" y="86470"/>
                  <a:pt x="38195" y="88089"/>
                  <a:pt x="39338" y="87613"/>
                </a:cubicBezTo>
                <a:cubicBezTo>
                  <a:pt x="39433" y="86565"/>
                  <a:pt x="38957" y="87041"/>
                  <a:pt x="38195" y="86565"/>
                </a:cubicBezTo>
                <a:cubicBezTo>
                  <a:pt x="39529" y="86470"/>
                  <a:pt x="41338" y="86470"/>
                  <a:pt x="42100" y="87708"/>
                </a:cubicBezTo>
                <a:cubicBezTo>
                  <a:pt x="41624" y="88375"/>
                  <a:pt x="40862" y="87422"/>
                  <a:pt x="40386" y="87898"/>
                </a:cubicBezTo>
                <a:cubicBezTo>
                  <a:pt x="40767" y="89137"/>
                  <a:pt x="42386" y="88946"/>
                  <a:pt x="43339" y="89137"/>
                </a:cubicBezTo>
                <a:cubicBezTo>
                  <a:pt x="43148" y="87136"/>
                  <a:pt x="44101" y="90184"/>
                  <a:pt x="44577" y="88756"/>
                </a:cubicBezTo>
                <a:cubicBezTo>
                  <a:pt x="44863" y="89041"/>
                  <a:pt x="44196" y="89232"/>
                  <a:pt x="44482" y="89803"/>
                </a:cubicBezTo>
                <a:cubicBezTo>
                  <a:pt x="45911" y="89994"/>
                  <a:pt x="46482" y="91042"/>
                  <a:pt x="47911" y="91137"/>
                </a:cubicBezTo>
                <a:cubicBezTo>
                  <a:pt x="47815" y="89994"/>
                  <a:pt x="47149" y="90851"/>
                  <a:pt x="46958" y="90089"/>
                </a:cubicBezTo>
                <a:cubicBezTo>
                  <a:pt x="48101" y="89422"/>
                  <a:pt x="48196" y="91232"/>
                  <a:pt x="49721" y="91232"/>
                </a:cubicBezTo>
                <a:cubicBezTo>
                  <a:pt x="48958" y="91994"/>
                  <a:pt x="48578" y="90851"/>
                  <a:pt x="48101" y="91804"/>
                </a:cubicBezTo>
                <a:cubicBezTo>
                  <a:pt x="48196" y="92375"/>
                  <a:pt x="48482" y="92566"/>
                  <a:pt x="48958" y="92756"/>
                </a:cubicBezTo>
                <a:cubicBezTo>
                  <a:pt x="48958" y="92470"/>
                  <a:pt x="48958" y="92185"/>
                  <a:pt x="49054" y="91708"/>
                </a:cubicBezTo>
                <a:cubicBezTo>
                  <a:pt x="54292" y="93709"/>
                  <a:pt x="56388" y="95042"/>
                  <a:pt x="61627" y="97138"/>
                </a:cubicBezTo>
                <a:cubicBezTo>
                  <a:pt x="61722" y="96852"/>
                  <a:pt x="61531" y="96852"/>
                  <a:pt x="61341" y="96661"/>
                </a:cubicBezTo>
                <a:cubicBezTo>
                  <a:pt x="66865" y="94852"/>
                  <a:pt x="71438" y="99900"/>
                  <a:pt x="76867" y="100757"/>
                </a:cubicBezTo>
                <a:cubicBezTo>
                  <a:pt x="76581" y="101233"/>
                  <a:pt x="76295" y="101424"/>
                  <a:pt x="75819" y="101233"/>
                </a:cubicBezTo>
                <a:cubicBezTo>
                  <a:pt x="76581" y="102757"/>
                  <a:pt x="78105" y="101329"/>
                  <a:pt x="79153" y="101710"/>
                </a:cubicBezTo>
                <a:cubicBezTo>
                  <a:pt x="77914" y="103329"/>
                  <a:pt x="80200" y="100757"/>
                  <a:pt x="79057" y="102757"/>
                </a:cubicBezTo>
                <a:lnTo>
                  <a:pt x="81439" y="103329"/>
                </a:lnTo>
                <a:cubicBezTo>
                  <a:pt x="81439" y="102757"/>
                  <a:pt x="81153" y="102472"/>
                  <a:pt x="80772" y="102472"/>
                </a:cubicBezTo>
                <a:cubicBezTo>
                  <a:pt x="87344" y="103329"/>
                  <a:pt x="94964" y="106377"/>
                  <a:pt x="100679" y="106377"/>
                </a:cubicBezTo>
                <a:cubicBezTo>
                  <a:pt x="100584" y="106663"/>
                  <a:pt x="100394" y="106567"/>
                  <a:pt x="100298" y="106663"/>
                </a:cubicBezTo>
                <a:cubicBezTo>
                  <a:pt x="103918" y="108282"/>
                  <a:pt x="112014" y="104853"/>
                  <a:pt x="115633" y="106282"/>
                </a:cubicBezTo>
                <a:cubicBezTo>
                  <a:pt x="116110" y="106472"/>
                  <a:pt x="116014" y="107806"/>
                  <a:pt x="116491" y="107520"/>
                </a:cubicBezTo>
                <a:cubicBezTo>
                  <a:pt x="116396" y="107901"/>
                  <a:pt x="116300" y="108091"/>
                  <a:pt x="116205" y="108187"/>
                </a:cubicBezTo>
                <a:cubicBezTo>
                  <a:pt x="116396" y="109234"/>
                  <a:pt x="117348" y="105901"/>
                  <a:pt x="117729" y="107806"/>
                </a:cubicBezTo>
                <a:cubicBezTo>
                  <a:pt x="118110" y="107139"/>
                  <a:pt x="116681" y="106663"/>
                  <a:pt x="116300" y="106091"/>
                </a:cubicBezTo>
                <a:cubicBezTo>
                  <a:pt x="119063" y="104662"/>
                  <a:pt x="121825" y="104853"/>
                  <a:pt x="124301" y="106186"/>
                </a:cubicBezTo>
                <a:cubicBezTo>
                  <a:pt x="123539" y="104567"/>
                  <a:pt x="125635" y="105424"/>
                  <a:pt x="126397" y="105520"/>
                </a:cubicBezTo>
                <a:cubicBezTo>
                  <a:pt x="126682" y="105043"/>
                  <a:pt x="124968" y="105043"/>
                  <a:pt x="124873" y="104186"/>
                </a:cubicBezTo>
                <a:cubicBezTo>
                  <a:pt x="125635" y="103234"/>
                  <a:pt x="128111" y="103615"/>
                  <a:pt x="128492" y="104853"/>
                </a:cubicBezTo>
                <a:cubicBezTo>
                  <a:pt x="128683" y="104853"/>
                  <a:pt x="128683" y="104567"/>
                  <a:pt x="128588" y="104472"/>
                </a:cubicBezTo>
                <a:cubicBezTo>
                  <a:pt x="128683" y="104091"/>
                  <a:pt x="128873" y="104281"/>
                  <a:pt x="128969" y="104186"/>
                </a:cubicBezTo>
                <a:cubicBezTo>
                  <a:pt x="129159" y="103424"/>
                  <a:pt x="128397" y="103900"/>
                  <a:pt x="128206" y="103710"/>
                </a:cubicBezTo>
                <a:cubicBezTo>
                  <a:pt x="128302" y="102948"/>
                  <a:pt x="128873" y="103615"/>
                  <a:pt x="129159" y="103519"/>
                </a:cubicBezTo>
                <a:cubicBezTo>
                  <a:pt x="128492" y="102376"/>
                  <a:pt x="129921" y="101995"/>
                  <a:pt x="130588" y="102376"/>
                </a:cubicBezTo>
                <a:cubicBezTo>
                  <a:pt x="130778" y="102472"/>
                  <a:pt x="129064" y="100376"/>
                  <a:pt x="130302" y="99805"/>
                </a:cubicBezTo>
                <a:cubicBezTo>
                  <a:pt x="129921" y="99138"/>
                  <a:pt x="129540" y="98471"/>
                  <a:pt x="129540" y="97138"/>
                </a:cubicBezTo>
                <a:cubicBezTo>
                  <a:pt x="130016" y="95709"/>
                  <a:pt x="130778" y="95423"/>
                  <a:pt x="130969" y="93137"/>
                </a:cubicBezTo>
                <a:cubicBezTo>
                  <a:pt x="131445" y="92661"/>
                  <a:pt x="132207" y="93994"/>
                  <a:pt x="133064" y="93899"/>
                </a:cubicBezTo>
                <a:cubicBezTo>
                  <a:pt x="132969" y="93232"/>
                  <a:pt x="132588" y="93137"/>
                  <a:pt x="132397" y="92661"/>
                </a:cubicBezTo>
                <a:cubicBezTo>
                  <a:pt x="133064" y="91423"/>
                  <a:pt x="134112" y="90661"/>
                  <a:pt x="133731" y="88946"/>
                </a:cubicBezTo>
                <a:cubicBezTo>
                  <a:pt x="133826" y="88565"/>
                  <a:pt x="134112" y="88756"/>
                  <a:pt x="134207" y="88279"/>
                </a:cubicBezTo>
                <a:cubicBezTo>
                  <a:pt x="134683" y="88089"/>
                  <a:pt x="134398" y="89041"/>
                  <a:pt x="134493" y="89422"/>
                </a:cubicBezTo>
                <a:cubicBezTo>
                  <a:pt x="135064" y="88470"/>
                  <a:pt x="134493" y="86755"/>
                  <a:pt x="133540" y="87136"/>
                </a:cubicBezTo>
                <a:cubicBezTo>
                  <a:pt x="133921" y="85898"/>
                  <a:pt x="134493" y="85708"/>
                  <a:pt x="135255" y="85993"/>
                </a:cubicBezTo>
                <a:cubicBezTo>
                  <a:pt x="135826" y="85517"/>
                  <a:pt x="134588" y="85517"/>
                  <a:pt x="134303" y="85517"/>
                </a:cubicBezTo>
                <a:cubicBezTo>
                  <a:pt x="134683" y="84850"/>
                  <a:pt x="135350" y="85517"/>
                  <a:pt x="135731" y="85041"/>
                </a:cubicBezTo>
                <a:cubicBezTo>
                  <a:pt x="135826" y="84279"/>
                  <a:pt x="134969" y="84755"/>
                  <a:pt x="134588" y="84469"/>
                </a:cubicBezTo>
                <a:cubicBezTo>
                  <a:pt x="134398" y="83898"/>
                  <a:pt x="134017" y="82564"/>
                  <a:pt x="134874" y="82755"/>
                </a:cubicBezTo>
                <a:cubicBezTo>
                  <a:pt x="134969" y="82088"/>
                  <a:pt x="134398" y="82374"/>
                  <a:pt x="134588" y="81612"/>
                </a:cubicBezTo>
                <a:cubicBezTo>
                  <a:pt x="135446" y="81136"/>
                  <a:pt x="134303" y="80469"/>
                  <a:pt x="135255" y="80659"/>
                </a:cubicBezTo>
                <a:cubicBezTo>
                  <a:pt x="135255" y="80183"/>
                  <a:pt x="134874" y="80278"/>
                  <a:pt x="134683" y="80183"/>
                </a:cubicBezTo>
                <a:cubicBezTo>
                  <a:pt x="134874" y="77897"/>
                  <a:pt x="135922" y="78850"/>
                  <a:pt x="136588" y="78373"/>
                </a:cubicBezTo>
                <a:cubicBezTo>
                  <a:pt x="136588" y="77611"/>
                  <a:pt x="135636" y="78088"/>
                  <a:pt x="135350" y="77802"/>
                </a:cubicBezTo>
                <a:cubicBezTo>
                  <a:pt x="134779" y="77230"/>
                  <a:pt x="135636" y="76373"/>
                  <a:pt x="135255" y="75611"/>
                </a:cubicBezTo>
                <a:cubicBezTo>
                  <a:pt x="135446" y="74849"/>
                  <a:pt x="135446" y="76087"/>
                  <a:pt x="135826" y="75325"/>
                </a:cubicBezTo>
                <a:cubicBezTo>
                  <a:pt x="135731" y="74849"/>
                  <a:pt x="135731" y="74278"/>
                  <a:pt x="135541" y="73801"/>
                </a:cubicBezTo>
                <a:cubicBezTo>
                  <a:pt x="136207" y="72754"/>
                  <a:pt x="137827" y="73325"/>
                  <a:pt x="135922" y="72754"/>
                </a:cubicBezTo>
                <a:cubicBezTo>
                  <a:pt x="136398" y="71992"/>
                  <a:pt x="137160" y="72373"/>
                  <a:pt x="137731" y="71992"/>
                </a:cubicBezTo>
                <a:cubicBezTo>
                  <a:pt x="137446" y="71230"/>
                  <a:pt x="136207" y="71992"/>
                  <a:pt x="135541" y="71992"/>
                </a:cubicBezTo>
                <a:cubicBezTo>
                  <a:pt x="135064" y="71134"/>
                  <a:pt x="135446" y="70277"/>
                  <a:pt x="135541" y="68372"/>
                </a:cubicBezTo>
                <a:cubicBezTo>
                  <a:pt x="136112" y="67610"/>
                  <a:pt x="137065" y="68467"/>
                  <a:pt x="137255" y="69039"/>
                </a:cubicBezTo>
                <a:lnTo>
                  <a:pt x="136970" y="70753"/>
                </a:lnTo>
                <a:cubicBezTo>
                  <a:pt x="137446" y="70372"/>
                  <a:pt x="137541" y="69325"/>
                  <a:pt x="137350" y="68658"/>
                </a:cubicBezTo>
                <a:cubicBezTo>
                  <a:pt x="137541" y="67991"/>
                  <a:pt x="138113" y="68658"/>
                  <a:pt x="138303" y="68086"/>
                </a:cubicBezTo>
                <a:cubicBezTo>
                  <a:pt x="137255" y="69229"/>
                  <a:pt x="137065" y="62657"/>
                  <a:pt x="138303" y="60562"/>
                </a:cubicBezTo>
                <a:cubicBezTo>
                  <a:pt x="138684" y="59895"/>
                  <a:pt x="139255" y="61133"/>
                  <a:pt x="139637" y="60466"/>
                </a:cubicBezTo>
                <a:cubicBezTo>
                  <a:pt x="139827" y="60181"/>
                  <a:pt x="138684" y="59609"/>
                  <a:pt x="138398" y="59895"/>
                </a:cubicBezTo>
                <a:cubicBezTo>
                  <a:pt x="138684" y="57704"/>
                  <a:pt x="139541" y="57704"/>
                  <a:pt x="140398" y="57799"/>
                </a:cubicBezTo>
                <a:cubicBezTo>
                  <a:pt x="140494" y="57037"/>
                  <a:pt x="140113" y="56942"/>
                  <a:pt x="139732" y="56942"/>
                </a:cubicBezTo>
                <a:cubicBezTo>
                  <a:pt x="140017" y="54942"/>
                  <a:pt x="141256" y="56085"/>
                  <a:pt x="142018" y="55609"/>
                </a:cubicBezTo>
                <a:close/>
                <a:moveTo>
                  <a:pt x="4191" y="52084"/>
                </a:moveTo>
                <a:cubicBezTo>
                  <a:pt x="4000" y="51989"/>
                  <a:pt x="3810" y="52561"/>
                  <a:pt x="3620" y="52656"/>
                </a:cubicBezTo>
                <a:cubicBezTo>
                  <a:pt x="3429" y="51227"/>
                  <a:pt x="4000" y="51703"/>
                  <a:pt x="4381" y="50656"/>
                </a:cubicBezTo>
                <a:cubicBezTo>
                  <a:pt x="4096" y="51322"/>
                  <a:pt x="4667" y="51227"/>
                  <a:pt x="4191" y="52084"/>
                </a:cubicBezTo>
                <a:close/>
                <a:moveTo>
                  <a:pt x="5239" y="50275"/>
                </a:moveTo>
                <a:cubicBezTo>
                  <a:pt x="4953" y="49894"/>
                  <a:pt x="4667" y="49513"/>
                  <a:pt x="4953" y="48655"/>
                </a:cubicBezTo>
                <a:cubicBezTo>
                  <a:pt x="5524" y="48751"/>
                  <a:pt x="5524" y="49322"/>
                  <a:pt x="5239" y="50275"/>
                </a:cubicBezTo>
                <a:close/>
                <a:moveTo>
                  <a:pt x="6382" y="48751"/>
                </a:moveTo>
                <a:lnTo>
                  <a:pt x="5620" y="48465"/>
                </a:lnTo>
                <a:cubicBezTo>
                  <a:pt x="5810" y="47608"/>
                  <a:pt x="6953" y="47703"/>
                  <a:pt x="6858" y="48179"/>
                </a:cubicBezTo>
                <a:cubicBezTo>
                  <a:pt x="6572" y="48179"/>
                  <a:pt x="6477" y="48370"/>
                  <a:pt x="6382" y="48751"/>
                </a:cubicBezTo>
                <a:close/>
                <a:moveTo>
                  <a:pt x="22574" y="12365"/>
                </a:moveTo>
                <a:cubicBezTo>
                  <a:pt x="22288" y="11603"/>
                  <a:pt x="21431" y="13508"/>
                  <a:pt x="21526" y="12365"/>
                </a:cubicBezTo>
                <a:cubicBezTo>
                  <a:pt x="21812" y="12175"/>
                  <a:pt x="22765" y="10555"/>
                  <a:pt x="22670" y="11698"/>
                </a:cubicBezTo>
                <a:cubicBezTo>
                  <a:pt x="22574" y="11698"/>
                  <a:pt x="22479" y="11698"/>
                  <a:pt x="22384" y="11984"/>
                </a:cubicBezTo>
                <a:cubicBezTo>
                  <a:pt x="22479" y="12079"/>
                  <a:pt x="22670" y="12079"/>
                  <a:pt x="22574" y="12365"/>
                </a:cubicBezTo>
                <a:close/>
                <a:moveTo>
                  <a:pt x="21526" y="10460"/>
                </a:moveTo>
                <a:cubicBezTo>
                  <a:pt x="22479" y="8650"/>
                  <a:pt x="24289" y="8650"/>
                  <a:pt x="24860" y="8746"/>
                </a:cubicBezTo>
                <a:cubicBezTo>
                  <a:pt x="23527" y="9793"/>
                  <a:pt x="22955" y="9793"/>
                  <a:pt x="21526" y="10460"/>
                </a:cubicBezTo>
                <a:close/>
                <a:moveTo>
                  <a:pt x="41148" y="10746"/>
                </a:moveTo>
                <a:cubicBezTo>
                  <a:pt x="40576" y="10841"/>
                  <a:pt x="40672" y="10174"/>
                  <a:pt x="40386" y="10079"/>
                </a:cubicBezTo>
                <a:cubicBezTo>
                  <a:pt x="38290" y="9222"/>
                  <a:pt x="40196" y="9889"/>
                  <a:pt x="41243" y="9603"/>
                </a:cubicBezTo>
                <a:cubicBezTo>
                  <a:pt x="41148" y="8746"/>
                  <a:pt x="39338" y="9984"/>
                  <a:pt x="39624" y="7888"/>
                </a:cubicBezTo>
                <a:cubicBezTo>
                  <a:pt x="41243" y="8746"/>
                  <a:pt x="42196" y="8365"/>
                  <a:pt x="42481" y="10365"/>
                </a:cubicBezTo>
                <a:cubicBezTo>
                  <a:pt x="43053" y="9698"/>
                  <a:pt x="43910" y="9889"/>
                  <a:pt x="44101" y="10936"/>
                </a:cubicBezTo>
                <a:cubicBezTo>
                  <a:pt x="42481" y="11508"/>
                  <a:pt x="41624" y="9127"/>
                  <a:pt x="41148" y="10746"/>
                </a:cubicBezTo>
                <a:close/>
                <a:moveTo>
                  <a:pt x="60007" y="15318"/>
                </a:moveTo>
                <a:cubicBezTo>
                  <a:pt x="59055" y="14937"/>
                  <a:pt x="58293" y="15413"/>
                  <a:pt x="57817" y="14270"/>
                </a:cubicBezTo>
                <a:cubicBezTo>
                  <a:pt x="58483" y="14080"/>
                  <a:pt x="59912" y="14746"/>
                  <a:pt x="60007" y="15318"/>
                </a:cubicBezTo>
                <a:close/>
                <a:moveTo>
                  <a:pt x="55436" y="92470"/>
                </a:moveTo>
                <a:cubicBezTo>
                  <a:pt x="55150" y="91804"/>
                  <a:pt x="53530" y="92661"/>
                  <a:pt x="53626" y="91232"/>
                </a:cubicBezTo>
                <a:cubicBezTo>
                  <a:pt x="54673" y="90946"/>
                  <a:pt x="55245" y="91232"/>
                  <a:pt x="55436" y="92470"/>
                </a:cubicBezTo>
                <a:close/>
                <a:moveTo>
                  <a:pt x="47911" y="89232"/>
                </a:moveTo>
                <a:cubicBezTo>
                  <a:pt x="48863" y="88946"/>
                  <a:pt x="49339" y="89422"/>
                  <a:pt x="49816" y="89803"/>
                </a:cubicBezTo>
                <a:cubicBezTo>
                  <a:pt x="49054" y="90089"/>
                  <a:pt x="48292" y="89613"/>
                  <a:pt x="47911" y="89232"/>
                </a:cubicBezTo>
                <a:close/>
                <a:moveTo>
                  <a:pt x="52483" y="92375"/>
                </a:moveTo>
                <a:lnTo>
                  <a:pt x="51149" y="91994"/>
                </a:lnTo>
                <a:cubicBezTo>
                  <a:pt x="50768" y="91994"/>
                  <a:pt x="49625" y="91423"/>
                  <a:pt x="50578" y="91423"/>
                </a:cubicBezTo>
                <a:cubicBezTo>
                  <a:pt x="53054" y="91518"/>
                  <a:pt x="55245" y="94185"/>
                  <a:pt x="57150" y="93328"/>
                </a:cubicBezTo>
                <a:cubicBezTo>
                  <a:pt x="56959" y="93042"/>
                  <a:pt x="56197" y="93518"/>
                  <a:pt x="56388" y="92756"/>
                </a:cubicBezTo>
                <a:cubicBezTo>
                  <a:pt x="58483" y="93804"/>
                  <a:pt x="60103" y="93994"/>
                  <a:pt x="61150" y="95518"/>
                </a:cubicBezTo>
                <a:cubicBezTo>
                  <a:pt x="57721" y="94471"/>
                  <a:pt x="55150" y="94090"/>
                  <a:pt x="52483" y="92375"/>
                </a:cubicBezTo>
                <a:close/>
                <a:moveTo>
                  <a:pt x="62103" y="15985"/>
                </a:moveTo>
                <a:cubicBezTo>
                  <a:pt x="62674" y="16461"/>
                  <a:pt x="64198" y="15889"/>
                  <a:pt x="64008" y="17318"/>
                </a:cubicBezTo>
                <a:cubicBezTo>
                  <a:pt x="63532" y="16080"/>
                  <a:pt x="62008" y="17413"/>
                  <a:pt x="62103" y="15985"/>
                </a:cubicBezTo>
                <a:close/>
                <a:moveTo>
                  <a:pt x="94774" y="25414"/>
                </a:moveTo>
                <a:cubicBezTo>
                  <a:pt x="95345" y="25510"/>
                  <a:pt x="96488" y="26176"/>
                  <a:pt x="96298" y="26557"/>
                </a:cubicBezTo>
                <a:cubicBezTo>
                  <a:pt x="95440" y="26081"/>
                  <a:pt x="94964" y="26557"/>
                  <a:pt x="94774" y="25414"/>
                </a:cubicBezTo>
                <a:close/>
                <a:moveTo>
                  <a:pt x="98393" y="26653"/>
                </a:moveTo>
                <a:cubicBezTo>
                  <a:pt x="99250" y="26176"/>
                  <a:pt x="100108" y="26938"/>
                  <a:pt x="100584" y="27510"/>
                </a:cubicBezTo>
                <a:cubicBezTo>
                  <a:pt x="99822" y="27796"/>
                  <a:pt x="98965" y="27415"/>
                  <a:pt x="98393" y="26653"/>
                </a:cubicBezTo>
                <a:close/>
                <a:moveTo>
                  <a:pt x="119634" y="32272"/>
                </a:moveTo>
                <a:cubicBezTo>
                  <a:pt x="120682" y="31415"/>
                  <a:pt x="123444" y="34368"/>
                  <a:pt x="124111" y="33606"/>
                </a:cubicBezTo>
                <a:cubicBezTo>
                  <a:pt x="123254" y="34654"/>
                  <a:pt x="120015" y="31987"/>
                  <a:pt x="119634" y="32272"/>
                </a:cubicBezTo>
                <a:close/>
              </a:path>
            </a:pathLst>
          </a:custGeom>
          <a:solidFill>
            <a:srgbClr val="237E85"/>
          </a:solidFill>
          <a:ln w="9525" cap="flat">
            <a:noFill/>
            <a:prstDash val="solid"/>
            <a:miter/>
          </a:ln>
        </p:spPr>
        <p:txBody>
          <a:bodyPr rtlCol="0" anchor="ctr"/>
          <a:lstStyle/>
          <a:p>
            <a:endParaRPr lang="en-US"/>
          </a:p>
        </p:txBody>
      </p:sp>
      <p:sp>
        <p:nvSpPr>
          <p:cNvPr id="1376" name="צורה חופשית: צורה 1349">
            <a:extLst>
              <a:ext uri="{FF2B5EF4-FFF2-40B4-BE49-F238E27FC236}">
                <a16:creationId xmlns:a16="http://schemas.microsoft.com/office/drawing/2014/main" id="{365AC4A2-75E4-47B1-9C37-8C3A2E2EAFF1}"/>
              </a:ext>
            </a:extLst>
          </p:cNvPr>
          <p:cNvSpPr/>
          <p:nvPr userDrawn="1"/>
        </p:nvSpPr>
        <p:spPr>
          <a:xfrm>
            <a:off x="4722018" y="349718"/>
            <a:ext cx="381" cy="134"/>
          </a:xfrm>
          <a:custGeom>
            <a:avLst/>
            <a:gdLst>
              <a:gd name="connsiteX0" fmla="*/ 0 w 381"/>
              <a:gd name="connsiteY0" fmla="*/ 39 h 134"/>
              <a:gd name="connsiteX1" fmla="*/ 381 w 381"/>
              <a:gd name="connsiteY1" fmla="*/ 135 h 134"/>
              <a:gd name="connsiteX2" fmla="*/ 0 w 381"/>
              <a:gd name="connsiteY2" fmla="*/ 39 h 134"/>
            </a:gdLst>
            <a:ahLst/>
            <a:cxnLst>
              <a:cxn ang="0">
                <a:pos x="connsiteX0" y="connsiteY0"/>
              </a:cxn>
              <a:cxn ang="0">
                <a:pos x="connsiteX1" y="connsiteY1"/>
              </a:cxn>
              <a:cxn ang="0">
                <a:pos x="connsiteX2" y="connsiteY2"/>
              </a:cxn>
            </a:cxnLst>
            <a:rect l="l" t="t" r="r" b="b"/>
            <a:pathLst>
              <a:path w="381" h="134">
                <a:moveTo>
                  <a:pt x="0" y="39"/>
                </a:moveTo>
                <a:cubicBezTo>
                  <a:pt x="95" y="39"/>
                  <a:pt x="190" y="39"/>
                  <a:pt x="381" y="135"/>
                </a:cubicBezTo>
                <a:cubicBezTo>
                  <a:pt x="190" y="39"/>
                  <a:pt x="95" y="-56"/>
                  <a:pt x="0" y="39"/>
                </a:cubicBezTo>
                <a:close/>
              </a:path>
            </a:pathLst>
          </a:custGeom>
          <a:solidFill>
            <a:srgbClr val="237E85"/>
          </a:solidFill>
          <a:ln w="9525" cap="flat">
            <a:noFill/>
            <a:prstDash val="solid"/>
            <a:miter/>
          </a:ln>
        </p:spPr>
        <p:txBody>
          <a:bodyPr rtlCol="0" anchor="ctr"/>
          <a:lstStyle/>
          <a:p>
            <a:endParaRPr lang="en-US"/>
          </a:p>
        </p:txBody>
      </p:sp>
      <p:sp>
        <p:nvSpPr>
          <p:cNvPr id="1377" name="צורה חופשית: צורה 1350">
            <a:extLst>
              <a:ext uri="{FF2B5EF4-FFF2-40B4-BE49-F238E27FC236}">
                <a16:creationId xmlns:a16="http://schemas.microsoft.com/office/drawing/2014/main" id="{D0577AF0-84BB-44BF-82E1-F3F57112394B}"/>
              </a:ext>
            </a:extLst>
          </p:cNvPr>
          <p:cNvSpPr/>
          <p:nvPr userDrawn="1"/>
        </p:nvSpPr>
        <p:spPr>
          <a:xfrm>
            <a:off x="4662487" y="416608"/>
            <a:ext cx="1814" cy="1062"/>
          </a:xfrm>
          <a:custGeom>
            <a:avLst/>
            <a:gdLst>
              <a:gd name="connsiteX0" fmla="*/ 1810 w 1814"/>
              <a:gd name="connsiteY0" fmla="*/ 1062 h 1062"/>
              <a:gd name="connsiteX1" fmla="*/ 0 w 1814"/>
              <a:gd name="connsiteY1" fmla="*/ 205 h 1062"/>
              <a:gd name="connsiteX2" fmla="*/ 1810 w 1814"/>
              <a:gd name="connsiteY2" fmla="*/ 1062 h 1062"/>
            </a:gdLst>
            <a:ahLst/>
            <a:cxnLst>
              <a:cxn ang="0">
                <a:pos x="connsiteX0" y="connsiteY0"/>
              </a:cxn>
              <a:cxn ang="0">
                <a:pos x="connsiteX1" y="connsiteY1"/>
              </a:cxn>
              <a:cxn ang="0">
                <a:pos x="connsiteX2" y="connsiteY2"/>
              </a:cxn>
            </a:cxnLst>
            <a:rect l="l" t="t" r="r" b="b"/>
            <a:pathLst>
              <a:path w="1814" h="1062">
                <a:moveTo>
                  <a:pt x="1810" y="1062"/>
                </a:moveTo>
                <a:cubicBezTo>
                  <a:pt x="1905" y="110"/>
                  <a:pt x="571" y="-271"/>
                  <a:pt x="0" y="205"/>
                </a:cubicBezTo>
                <a:cubicBezTo>
                  <a:pt x="95" y="1062"/>
                  <a:pt x="1238" y="681"/>
                  <a:pt x="1810" y="1062"/>
                </a:cubicBezTo>
                <a:close/>
              </a:path>
            </a:pathLst>
          </a:custGeom>
          <a:solidFill>
            <a:srgbClr val="237E85"/>
          </a:solidFill>
          <a:ln w="9525" cap="flat">
            <a:noFill/>
            <a:prstDash val="solid"/>
            <a:miter/>
          </a:ln>
        </p:spPr>
        <p:txBody>
          <a:bodyPr rtlCol="0" anchor="ctr"/>
          <a:lstStyle/>
          <a:p>
            <a:endParaRPr lang="en-US"/>
          </a:p>
        </p:txBody>
      </p:sp>
      <p:sp>
        <p:nvSpPr>
          <p:cNvPr id="1378" name="צורה חופשית: צורה 1351">
            <a:extLst>
              <a:ext uri="{FF2B5EF4-FFF2-40B4-BE49-F238E27FC236}">
                <a16:creationId xmlns:a16="http://schemas.microsoft.com/office/drawing/2014/main" id="{B4F9D366-DEBB-492C-BB59-F323D24CC5C4}"/>
              </a:ext>
            </a:extLst>
          </p:cNvPr>
          <p:cNvSpPr/>
          <p:nvPr userDrawn="1"/>
        </p:nvSpPr>
        <p:spPr>
          <a:xfrm>
            <a:off x="4656486" y="415083"/>
            <a:ext cx="3619" cy="1159"/>
          </a:xfrm>
          <a:custGeom>
            <a:avLst/>
            <a:gdLst>
              <a:gd name="connsiteX0" fmla="*/ 0 w 3619"/>
              <a:gd name="connsiteY0" fmla="*/ 207 h 1159"/>
              <a:gd name="connsiteX1" fmla="*/ 3620 w 3619"/>
              <a:gd name="connsiteY1" fmla="*/ 1159 h 1159"/>
              <a:gd name="connsiteX2" fmla="*/ 0 w 3619"/>
              <a:gd name="connsiteY2" fmla="*/ 207 h 1159"/>
            </a:gdLst>
            <a:ahLst/>
            <a:cxnLst>
              <a:cxn ang="0">
                <a:pos x="connsiteX0" y="connsiteY0"/>
              </a:cxn>
              <a:cxn ang="0">
                <a:pos x="connsiteX1" y="connsiteY1"/>
              </a:cxn>
              <a:cxn ang="0">
                <a:pos x="connsiteX2" y="connsiteY2"/>
              </a:cxn>
            </a:cxnLst>
            <a:rect l="l" t="t" r="r" b="b"/>
            <a:pathLst>
              <a:path w="3619" h="1159">
                <a:moveTo>
                  <a:pt x="0" y="207"/>
                </a:moveTo>
                <a:cubicBezTo>
                  <a:pt x="95" y="1350"/>
                  <a:pt x="2572" y="588"/>
                  <a:pt x="3620" y="1159"/>
                </a:cubicBezTo>
                <a:cubicBezTo>
                  <a:pt x="2953" y="-555"/>
                  <a:pt x="1714" y="112"/>
                  <a:pt x="0" y="207"/>
                </a:cubicBezTo>
                <a:close/>
              </a:path>
            </a:pathLst>
          </a:custGeom>
          <a:solidFill>
            <a:srgbClr val="237E85"/>
          </a:solidFill>
          <a:ln w="9525" cap="flat">
            <a:noFill/>
            <a:prstDash val="solid"/>
            <a:miter/>
          </a:ln>
        </p:spPr>
        <p:txBody>
          <a:bodyPr rtlCol="0" anchor="ctr"/>
          <a:lstStyle/>
          <a:p>
            <a:endParaRPr lang="en-US"/>
          </a:p>
        </p:txBody>
      </p:sp>
      <p:sp>
        <p:nvSpPr>
          <p:cNvPr id="1379" name="צורה חופשית: צורה 1352">
            <a:extLst>
              <a:ext uri="{FF2B5EF4-FFF2-40B4-BE49-F238E27FC236}">
                <a16:creationId xmlns:a16="http://schemas.microsoft.com/office/drawing/2014/main" id="{ED6E5CDD-1DB0-4345-B58A-05C49024DB73}"/>
              </a:ext>
            </a:extLst>
          </p:cNvPr>
          <p:cNvSpPr/>
          <p:nvPr userDrawn="1"/>
        </p:nvSpPr>
        <p:spPr>
          <a:xfrm>
            <a:off x="4594002" y="382322"/>
            <a:ext cx="1142" cy="2963"/>
          </a:xfrm>
          <a:custGeom>
            <a:avLst/>
            <a:gdLst>
              <a:gd name="connsiteX0" fmla="*/ 1143 w 1142"/>
              <a:gd name="connsiteY0" fmla="*/ 11 h 2963"/>
              <a:gd name="connsiteX1" fmla="*/ 0 w 1142"/>
              <a:gd name="connsiteY1" fmla="*/ 2964 h 2963"/>
              <a:gd name="connsiteX2" fmla="*/ 1143 w 1142"/>
              <a:gd name="connsiteY2" fmla="*/ 11 h 2963"/>
            </a:gdLst>
            <a:ahLst/>
            <a:cxnLst>
              <a:cxn ang="0">
                <a:pos x="connsiteX0" y="connsiteY0"/>
              </a:cxn>
              <a:cxn ang="0">
                <a:pos x="connsiteX1" y="connsiteY1"/>
              </a:cxn>
              <a:cxn ang="0">
                <a:pos x="connsiteX2" y="connsiteY2"/>
              </a:cxn>
            </a:cxnLst>
            <a:rect l="l" t="t" r="r" b="b"/>
            <a:pathLst>
              <a:path w="1142" h="2963">
                <a:moveTo>
                  <a:pt x="1143" y="11"/>
                </a:moveTo>
                <a:cubicBezTo>
                  <a:pt x="476" y="-179"/>
                  <a:pt x="381" y="2107"/>
                  <a:pt x="0" y="2964"/>
                </a:cubicBezTo>
                <a:cubicBezTo>
                  <a:pt x="1048" y="2678"/>
                  <a:pt x="286" y="1535"/>
                  <a:pt x="1143" y="11"/>
                </a:cubicBezTo>
                <a:close/>
              </a:path>
            </a:pathLst>
          </a:custGeom>
          <a:solidFill>
            <a:srgbClr val="237E85"/>
          </a:solidFill>
          <a:ln w="9525" cap="flat">
            <a:noFill/>
            <a:prstDash val="solid"/>
            <a:miter/>
          </a:ln>
        </p:spPr>
        <p:txBody>
          <a:bodyPr rtlCol="0" anchor="ctr"/>
          <a:lstStyle/>
          <a:p>
            <a:endParaRPr lang="en-US"/>
          </a:p>
        </p:txBody>
      </p:sp>
      <p:sp>
        <p:nvSpPr>
          <p:cNvPr id="1380" name="צורה חופשית: צורה 1353">
            <a:extLst>
              <a:ext uri="{FF2B5EF4-FFF2-40B4-BE49-F238E27FC236}">
                <a16:creationId xmlns:a16="http://schemas.microsoft.com/office/drawing/2014/main" id="{82AC80BC-A65A-40B2-A9E8-A081EFB82D07}"/>
              </a:ext>
            </a:extLst>
          </p:cNvPr>
          <p:cNvSpPr/>
          <p:nvPr userDrawn="1"/>
        </p:nvSpPr>
        <p:spPr>
          <a:xfrm>
            <a:off x="4628483" y="403002"/>
            <a:ext cx="1714" cy="952"/>
          </a:xfrm>
          <a:custGeom>
            <a:avLst/>
            <a:gdLst>
              <a:gd name="connsiteX0" fmla="*/ 0 w 1714"/>
              <a:gd name="connsiteY0" fmla="*/ 0 h 952"/>
              <a:gd name="connsiteX1" fmla="*/ 1714 w 1714"/>
              <a:gd name="connsiteY1" fmla="*/ 952 h 952"/>
              <a:gd name="connsiteX2" fmla="*/ 0 w 1714"/>
              <a:gd name="connsiteY2" fmla="*/ 0 h 952"/>
            </a:gdLst>
            <a:ahLst/>
            <a:cxnLst>
              <a:cxn ang="0">
                <a:pos x="connsiteX0" y="connsiteY0"/>
              </a:cxn>
              <a:cxn ang="0">
                <a:pos x="connsiteX1" y="connsiteY1"/>
              </a:cxn>
              <a:cxn ang="0">
                <a:pos x="connsiteX2" y="connsiteY2"/>
              </a:cxn>
            </a:cxnLst>
            <a:rect l="l" t="t" r="r" b="b"/>
            <a:pathLst>
              <a:path w="1714" h="952">
                <a:moveTo>
                  <a:pt x="0" y="0"/>
                </a:moveTo>
                <a:cubicBezTo>
                  <a:pt x="0" y="857"/>
                  <a:pt x="1238" y="571"/>
                  <a:pt x="1714" y="952"/>
                </a:cubicBezTo>
                <a:cubicBezTo>
                  <a:pt x="1524" y="-95"/>
                  <a:pt x="857" y="95"/>
                  <a:pt x="0" y="0"/>
                </a:cubicBezTo>
                <a:close/>
              </a:path>
            </a:pathLst>
          </a:custGeom>
          <a:solidFill>
            <a:srgbClr val="237E85"/>
          </a:solidFill>
          <a:ln w="9525" cap="flat">
            <a:noFill/>
            <a:prstDash val="solid"/>
            <a:miter/>
          </a:ln>
        </p:spPr>
        <p:txBody>
          <a:bodyPr rtlCol="0" anchor="ctr"/>
          <a:lstStyle/>
          <a:p>
            <a:endParaRPr lang="en-US"/>
          </a:p>
        </p:txBody>
      </p:sp>
      <p:sp>
        <p:nvSpPr>
          <p:cNvPr id="1381" name="צורה חופשית: צורה 1354">
            <a:extLst>
              <a:ext uri="{FF2B5EF4-FFF2-40B4-BE49-F238E27FC236}">
                <a16:creationId xmlns:a16="http://schemas.microsoft.com/office/drawing/2014/main" id="{8105BF19-83EA-4496-BF61-87174F653001}"/>
              </a:ext>
            </a:extLst>
          </p:cNvPr>
          <p:cNvSpPr/>
          <p:nvPr userDrawn="1"/>
        </p:nvSpPr>
        <p:spPr>
          <a:xfrm>
            <a:off x="4621089" y="320325"/>
            <a:ext cx="1488" cy="1523"/>
          </a:xfrm>
          <a:custGeom>
            <a:avLst/>
            <a:gdLst>
              <a:gd name="connsiteX0" fmla="*/ 345 w 1488"/>
              <a:gd name="connsiteY0" fmla="*/ 0 h 1523"/>
              <a:gd name="connsiteX1" fmla="*/ 1488 w 1488"/>
              <a:gd name="connsiteY1" fmla="*/ 1524 h 1523"/>
              <a:gd name="connsiteX2" fmla="*/ 345 w 1488"/>
              <a:gd name="connsiteY2" fmla="*/ 0 h 1523"/>
            </a:gdLst>
            <a:ahLst/>
            <a:cxnLst>
              <a:cxn ang="0">
                <a:pos x="connsiteX0" y="connsiteY0"/>
              </a:cxn>
              <a:cxn ang="0">
                <a:pos x="connsiteX1" y="connsiteY1"/>
              </a:cxn>
              <a:cxn ang="0">
                <a:pos x="connsiteX2" y="connsiteY2"/>
              </a:cxn>
            </a:cxnLst>
            <a:rect l="l" t="t" r="r" b="b"/>
            <a:pathLst>
              <a:path w="1488" h="1523">
                <a:moveTo>
                  <a:pt x="345" y="0"/>
                </a:moveTo>
                <a:cubicBezTo>
                  <a:pt x="-703" y="1143"/>
                  <a:pt x="917" y="1333"/>
                  <a:pt x="1488" y="1524"/>
                </a:cubicBezTo>
                <a:cubicBezTo>
                  <a:pt x="1393" y="667"/>
                  <a:pt x="631" y="95"/>
                  <a:pt x="345" y="0"/>
                </a:cubicBezTo>
                <a:close/>
              </a:path>
            </a:pathLst>
          </a:custGeom>
          <a:solidFill>
            <a:srgbClr val="237E85"/>
          </a:solidFill>
          <a:ln w="9525" cap="flat">
            <a:noFill/>
            <a:prstDash val="solid"/>
            <a:miter/>
          </a:ln>
        </p:spPr>
        <p:txBody>
          <a:bodyPr rtlCol="0" anchor="ctr"/>
          <a:lstStyle/>
          <a:p>
            <a:endParaRPr lang="en-US"/>
          </a:p>
        </p:txBody>
      </p:sp>
      <p:sp>
        <p:nvSpPr>
          <p:cNvPr id="1382" name="צורה חופשית: צורה 1355">
            <a:extLst>
              <a:ext uri="{FF2B5EF4-FFF2-40B4-BE49-F238E27FC236}">
                <a16:creationId xmlns:a16="http://schemas.microsoft.com/office/drawing/2014/main" id="{A5469B0D-1C03-4D55-8447-065109608842}"/>
              </a:ext>
            </a:extLst>
          </p:cNvPr>
          <p:cNvSpPr/>
          <p:nvPr userDrawn="1"/>
        </p:nvSpPr>
        <p:spPr>
          <a:xfrm>
            <a:off x="4654196" y="177641"/>
            <a:ext cx="2099" cy="1523"/>
          </a:xfrm>
          <a:custGeom>
            <a:avLst/>
            <a:gdLst>
              <a:gd name="connsiteX0" fmla="*/ 2100 w 2099"/>
              <a:gd name="connsiteY0" fmla="*/ 476 h 1523"/>
              <a:gd name="connsiteX1" fmla="*/ 194 w 2099"/>
              <a:gd name="connsiteY1" fmla="*/ 0 h 1523"/>
              <a:gd name="connsiteX2" fmla="*/ 4 w 2099"/>
              <a:gd name="connsiteY2" fmla="*/ 1048 h 1523"/>
              <a:gd name="connsiteX3" fmla="*/ 2100 w 2099"/>
              <a:gd name="connsiteY3" fmla="*/ 1524 h 1523"/>
              <a:gd name="connsiteX4" fmla="*/ 1623 w 2099"/>
              <a:gd name="connsiteY4" fmla="*/ 857 h 1523"/>
              <a:gd name="connsiteX5" fmla="*/ 2100 w 2099"/>
              <a:gd name="connsiteY5" fmla="*/ 476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9" h="1523">
                <a:moveTo>
                  <a:pt x="2100" y="476"/>
                </a:moveTo>
                <a:cubicBezTo>
                  <a:pt x="1623" y="-286"/>
                  <a:pt x="671" y="667"/>
                  <a:pt x="194" y="0"/>
                </a:cubicBezTo>
                <a:cubicBezTo>
                  <a:pt x="480" y="1048"/>
                  <a:pt x="861" y="953"/>
                  <a:pt x="4" y="1048"/>
                </a:cubicBezTo>
                <a:cubicBezTo>
                  <a:pt x="-91" y="1524"/>
                  <a:pt x="1528" y="1334"/>
                  <a:pt x="2100" y="1524"/>
                </a:cubicBezTo>
                <a:cubicBezTo>
                  <a:pt x="2004" y="1238"/>
                  <a:pt x="1909" y="953"/>
                  <a:pt x="1623" y="857"/>
                </a:cubicBezTo>
                <a:cubicBezTo>
                  <a:pt x="1528" y="476"/>
                  <a:pt x="1909" y="571"/>
                  <a:pt x="2100" y="476"/>
                </a:cubicBezTo>
                <a:close/>
              </a:path>
            </a:pathLst>
          </a:custGeom>
          <a:solidFill>
            <a:srgbClr val="237E85"/>
          </a:solidFill>
          <a:ln w="9525" cap="flat">
            <a:noFill/>
            <a:prstDash val="solid"/>
            <a:miter/>
          </a:ln>
        </p:spPr>
        <p:txBody>
          <a:bodyPr rtlCol="0" anchor="ctr"/>
          <a:lstStyle/>
          <a:p>
            <a:endParaRPr lang="en-US"/>
          </a:p>
        </p:txBody>
      </p:sp>
      <p:sp>
        <p:nvSpPr>
          <p:cNvPr id="1383" name="צורה חופשית: צורה 1356">
            <a:extLst>
              <a:ext uri="{FF2B5EF4-FFF2-40B4-BE49-F238E27FC236}">
                <a16:creationId xmlns:a16="http://schemas.microsoft.com/office/drawing/2014/main" id="{55B325BF-4FF1-4A02-8177-527B840074D3}"/>
              </a:ext>
            </a:extLst>
          </p:cNvPr>
          <p:cNvSpPr/>
          <p:nvPr userDrawn="1"/>
        </p:nvSpPr>
        <p:spPr>
          <a:xfrm>
            <a:off x="4685728" y="169544"/>
            <a:ext cx="4476" cy="2571"/>
          </a:xfrm>
          <a:custGeom>
            <a:avLst/>
            <a:gdLst>
              <a:gd name="connsiteX0" fmla="*/ 4477 w 4476"/>
              <a:gd name="connsiteY0" fmla="*/ 191 h 2571"/>
              <a:gd name="connsiteX1" fmla="*/ 0 w 4476"/>
              <a:gd name="connsiteY1" fmla="*/ 0 h 2571"/>
              <a:gd name="connsiteX2" fmla="*/ 1905 w 4476"/>
              <a:gd name="connsiteY2" fmla="*/ 762 h 2571"/>
              <a:gd name="connsiteX3" fmla="*/ 1714 w 4476"/>
              <a:gd name="connsiteY3" fmla="*/ 2572 h 2571"/>
              <a:gd name="connsiteX4" fmla="*/ 3715 w 4476"/>
              <a:gd name="connsiteY4" fmla="*/ 1810 h 2571"/>
              <a:gd name="connsiteX5" fmla="*/ 2667 w 4476"/>
              <a:gd name="connsiteY5" fmla="*/ 1619 h 2571"/>
              <a:gd name="connsiteX6" fmla="*/ 4477 w 4476"/>
              <a:gd name="connsiteY6" fmla="*/ 191 h 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6" h="2571">
                <a:moveTo>
                  <a:pt x="4477" y="191"/>
                </a:moveTo>
                <a:cubicBezTo>
                  <a:pt x="3048" y="-190"/>
                  <a:pt x="2000" y="286"/>
                  <a:pt x="0" y="0"/>
                </a:cubicBezTo>
                <a:cubicBezTo>
                  <a:pt x="286" y="1334"/>
                  <a:pt x="1429" y="-95"/>
                  <a:pt x="1905" y="762"/>
                </a:cubicBezTo>
                <a:cubicBezTo>
                  <a:pt x="1429" y="2096"/>
                  <a:pt x="762" y="1810"/>
                  <a:pt x="1714" y="2572"/>
                </a:cubicBezTo>
                <a:cubicBezTo>
                  <a:pt x="2000" y="1810"/>
                  <a:pt x="3334" y="2953"/>
                  <a:pt x="3715" y="1810"/>
                </a:cubicBezTo>
                <a:cubicBezTo>
                  <a:pt x="3620" y="1048"/>
                  <a:pt x="3048" y="1810"/>
                  <a:pt x="2667" y="1619"/>
                </a:cubicBezTo>
                <a:cubicBezTo>
                  <a:pt x="2762" y="286"/>
                  <a:pt x="4000" y="1334"/>
                  <a:pt x="4477" y="191"/>
                </a:cubicBezTo>
                <a:close/>
              </a:path>
            </a:pathLst>
          </a:custGeom>
          <a:solidFill>
            <a:srgbClr val="237E85"/>
          </a:solidFill>
          <a:ln w="9525" cap="flat">
            <a:noFill/>
            <a:prstDash val="solid"/>
            <a:miter/>
          </a:ln>
        </p:spPr>
        <p:txBody>
          <a:bodyPr rtlCol="0" anchor="ctr"/>
          <a:lstStyle/>
          <a:p>
            <a:endParaRPr lang="en-US"/>
          </a:p>
        </p:txBody>
      </p:sp>
      <p:sp>
        <p:nvSpPr>
          <p:cNvPr id="1384" name="צורה חופשית: צורה 1357">
            <a:extLst>
              <a:ext uri="{FF2B5EF4-FFF2-40B4-BE49-F238E27FC236}">
                <a16:creationId xmlns:a16="http://schemas.microsoft.com/office/drawing/2014/main" id="{DB40AB42-7019-4ADC-B1B7-A51D34B892F0}"/>
              </a:ext>
            </a:extLst>
          </p:cNvPr>
          <p:cNvSpPr/>
          <p:nvPr userDrawn="1"/>
        </p:nvSpPr>
        <p:spPr>
          <a:xfrm>
            <a:off x="4682204" y="171760"/>
            <a:ext cx="2571" cy="832"/>
          </a:xfrm>
          <a:custGeom>
            <a:avLst/>
            <a:gdLst>
              <a:gd name="connsiteX0" fmla="*/ 0 w 2571"/>
              <a:gd name="connsiteY0" fmla="*/ 547 h 832"/>
              <a:gd name="connsiteX1" fmla="*/ 2572 w 2571"/>
              <a:gd name="connsiteY1" fmla="*/ 833 h 832"/>
              <a:gd name="connsiteX2" fmla="*/ 0 w 2571"/>
              <a:gd name="connsiteY2" fmla="*/ 547 h 832"/>
            </a:gdLst>
            <a:ahLst/>
            <a:cxnLst>
              <a:cxn ang="0">
                <a:pos x="connsiteX0" y="connsiteY0"/>
              </a:cxn>
              <a:cxn ang="0">
                <a:pos x="connsiteX1" y="connsiteY1"/>
              </a:cxn>
              <a:cxn ang="0">
                <a:pos x="connsiteX2" y="connsiteY2"/>
              </a:cxn>
            </a:cxnLst>
            <a:rect l="l" t="t" r="r" b="b"/>
            <a:pathLst>
              <a:path w="2571" h="832">
                <a:moveTo>
                  <a:pt x="0" y="547"/>
                </a:moveTo>
                <a:cubicBezTo>
                  <a:pt x="667" y="1023"/>
                  <a:pt x="1714" y="547"/>
                  <a:pt x="2572" y="833"/>
                </a:cubicBezTo>
                <a:cubicBezTo>
                  <a:pt x="1714" y="-596"/>
                  <a:pt x="571" y="166"/>
                  <a:pt x="0" y="547"/>
                </a:cubicBezTo>
                <a:close/>
              </a:path>
            </a:pathLst>
          </a:custGeom>
          <a:solidFill>
            <a:srgbClr val="237E85"/>
          </a:solidFill>
          <a:ln w="9525" cap="flat">
            <a:noFill/>
            <a:prstDash val="solid"/>
            <a:miter/>
          </a:ln>
        </p:spPr>
        <p:txBody>
          <a:bodyPr rtlCol="0" anchor="ctr"/>
          <a:lstStyle/>
          <a:p>
            <a:endParaRPr lang="en-US"/>
          </a:p>
        </p:txBody>
      </p:sp>
      <p:sp>
        <p:nvSpPr>
          <p:cNvPr id="1385" name="צורה חופשית: צורה 1358">
            <a:extLst>
              <a:ext uri="{FF2B5EF4-FFF2-40B4-BE49-F238E27FC236}">
                <a16:creationId xmlns:a16="http://schemas.microsoft.com/office/drawing/2014/main" id="{E34399D4-8AA4-4E66-B06B-4E4F0280D3E5}"/>
              </a:ext>
            </a:extLst>
          </p:cNvPr>
          <p:cNvSpPr/>
          <p:nvPr userDrawn="1"/>
        </p:nvSpPr>
        <p:spPr>
          <a:xfrm>
            <a:off x="4610957" y="173384"/>
            <a:ext cx="1238" cy="1521"/>
          </a:xfrm>
          <a:custGeom>
            <a:avLst/>
            <a:gdLst>
              <a:gd name="connsiteX0" fmla="*/ 762 w 1238"/>
              <a:gd name="connsiteY0" fmla="*/ 1495 h 1521"/>
              <a:gd name="connsiteX1" fmla="*/ 1238 w 1238"/>
              <a:gd name="connsiteY1" fmla="*/ 161 h 1521"/>
              <a:gd name="connsiteX2" fmla="*/ 0 w 1238"/>
              <a:gd name="connsiteY2" fmla="*/ 1114 h 1521"/>
              <a:gd name="connsiteX3" fmla="*/ 762 w 1238"/>
              <a:gd name="connsiteY3" fmla="*/ 1495 h 1521"/>
            </a:gdLst>
            <a:ahLst/>
            <a:cxnLst>
              <a:cxn ang="0">
                <a:pos x="connsiteX0" y="connsiteY0"/>
              </a:cxn>
              <a:cxn ang="0">
                <a:pos x="connsiteX1" y="connsiteY1"/>
              </a:cxn>
              <a:cxn ang="0">
                <a:pos x="connsiteX2" y="connsiteY2"/>
              </a:cxn>
              <a:cxn ang="0">
                <a:pos x="connsiteX3" y="connsiteY3"/>
              </a:cxn>
            </a:cxnLst>
            <a:rect l="l" t="t" r="r" b="b"/>
            <a:pathLst>
              <a:path w="1238" h="1521">
                <a:moveTo>
                  <a:pt x="762" y="1495"/>
                </a:moveTo>
                <a:cubicBezTo>
                  <a:pt x="1143" y="1209"/>
                  <a:pt x="667" y="161"/>
                  <a:pt x="1238" y="161"/>
                </a:cubicBezTo>
                <a:cubicBezTo>
                  <a:pt x="1143" y="-506"/>
                  <a:pt x="381" y="1114"/>
                  <a:pt x="0" y="1114"/>
                </a:cubicBezTo>
                <a:cubicBezTo>
                  <a:pt x="0" y="2352"/>
                  <a:pt x="857" y="256"/>
                  <a:pt x="762" y="1495"/>
                </a:cubicBezTo>
                <a:close/>
              </a:path>
            </a:pathLst>
          </a:custGeom>
          <a:solidFill>
            <a:srgbClr val="237E85"/>
          </a:solidFill>
          <a:ln w="9525" cap="flat">
            <a:noFill/>
            <a:prstDash val="solid"/>
            <a:miter/>
          </a:ln>
        </p:spPr>
        <p:txBody>
          <a:bodyPr rtlCol="0" anchor="ctr"/>
          <a:lstStyle/>
          <a:p>
            <a:endParaRPr lang="en-US"/>
          </a:p>
        </p:txBody>
      </p:sp>
      <p:sp>
        <p:nvSpPr>
          <p:cNvPr id="1386" name="צורה חופשית: צורה 1359">
            <a:extLst>
              <a:ext uri="{FF2B5EF4-FFF2-40B4-BE49-F238E27FC236}">
                <a16:creationId xmlns:a16="http://schemas.microsoft.com/office/drawing/2014/main" id="{4A5F0EFB-FB5D-4207-99D3-A16B0DFCD4A3}"/>
              </a:ext>
            </a:extLst>
          </p:cNvPr>
          <p:cNvSpPr/>
          <p:nvPr userDrawn="1"/>
        </p:nvSpPr>
        <p:spPr>
          <a:xfrm>
            <a:off x="4631245" y="175142"/>
            <a:ext cx="4009" cy="688"/>
          </a:xfrm>
          <a:custGeom>
            <a:avLst/>
            <a:gdLst>
              <a:gd name="connsiteX0" fmla="*/ 953 w 4009"/>
              <a:gd name="connsiteY0" fmla="*/ 213 h 688"/>
              <a:gd name="connsiteX1" fmla="*/ 0 w 4009"/>
              <a:gd name="connsiteY1" fmla="*/ 213 h 688"/>
              <a:gd name="connsiteX2" fmla="*/ 4001 w 4009"/>
              <a:gd name="connsiteY2" fmla="*/ 689 h 688"/>
              <a:gd name="connsiteX3" fmla="*/ 953 w 4009"/>
              <a:gd name="connsiteY3" fmla="*/ 213 h 688"/>
            </a:gdLst>
            <a:ahLst/>
            <a:cxnLst>
              <a:cxn ang="0">
                <a:pos x="connsiteX0" y="connsiteY0"/>
              </a:cxn>
              <a:cxn ang="0">
                <a:pos x="connsiteX1" y="connsiteY1"/>
              </a:cxn>
              <a:cxn ang="0">
                <a:pos x="connsiteX2" y="connsiteY2"/>
              </a:cxn>
              <a:cxn ang="0">
                <a:pos x="connsiteX3" y="connsiteY3"/>
              </a:cxn>
            </a:cxnLst>
            <a:rect l="l" t="t" r="r" b="b"/>
            <a:pathLst>
              <a:path w="4009" h="688">
                <a:moveTo>
                  <a:pt x="953" y="213"/>
                </a:moveTo>
                <a:lnTo>
                  <a:pt x="0" y="213"/>
                </a:lnTo>
                <a:cubicBezTo>
                  <a:pt x="1619" y="975"/>
                  <a:pt x="3048" y="403"/>
                  <a:pt x="4001" y="689"/>
                </a:cubicBezTo>
                <a:cubicBezTo>
                  <a:pt x="4191" y="-645"/>
                  <a:pt x="1333" y="403"/>
                  <a:pt x="953" y="213"/>
                </a:cubicBezTo>
                <a:close/>
              </a:path>
            </a:pathLst>
          </a:custGeom>
          <a:solidFill>
            <a:srgbClr val="237E85"/>
          </a:solidFill>
          <a:ln w="9525" cap="flat">
            <a:noFill/>
            <a:prstDash val="solid"/>
            <a:miter/>
          </a:ln>
        </p:spPr>
        <p:txBody>
          <a:bodyPr rtlCol="0" anchor="ctr"/>
          <a:lstStyle/>
          <a:p>
            <a:endParaRPr lang="en-US"/>
          </a:p>
        </p:txBody>
      </p:sp>
      <p:sp>
        <p:nvSpPr>
          <p:cNvPr id="1387" name="צורה חופשית: צורה 1360">
            <a:extLst>
              <a:ext uri="{FF2B5EF4-FFF2-40B4-BE49-F238E27FC236}">
                <a16:creationId xmlns:a16="http://schemas.microsoft.com/office/drawing/2014/main" id="{542B8DF3-D7C2-4851-9F2E-B1667875AAFC}"/>
              </a:ext>
            </a:extLst>
          </p:cNvPr>
          <p:cNvSpPr/>
          <p:nvPr userDrawn="1"/>
        </p:nvSpPr>
        <p:spPr>
          <a:xfrm>
            <a:off x="4657439" y="178413"/>
            <a:ext cx="3333" cy="939"/>
          </a:xfrm>
          <a:custGeom>
            <a:avLst/>
            <a:gdLst>
              <a:gd name="connsiteX0" fmla="*/ 0 w 3333"/>
              <a:gd name="connsiteY0" fmla="*/ 276 h 939"/>
              <a:gd name="connsiteX1" fmla="*/ 3334 w 3333"/>
              <a:gd name="connsiteY1" fmla="*/ 847 h 939"/>
              <a:gd name="connsiteX2" fmla="*/ 0 w 3333"/>
              <a:gd name="connsiteY2" fmla="*/ 276 h 939"/>
            </a:gdLst>
            <a:ahLst/>
            <a:cxnLst>
              <a:cxn ang="0">
                <a:pos x="connsiteX0" y="connsiteY0"/>
              </a:cxn>
              <a:cxn ang="0">
                <a:pos x="connsiteX1" y="connsiteY1"/>
              </a:cxn>
              <a:cxn ang="0">
                <a:pos x="connsiteX2" y="connsiteY2"/>
              </a:cxn>
            </a:cxnLst>
            <a:rect l="l" t="t" r="r" b="b"/>
            <a:pathLst>
              <a:path w="3333" h="939">
                <a:moveTo>
                  <a:pt x="0" y="276"/>
                </a:moveTo>
                <a:cubicBezTo>
                  <a:pt x="571" y="1990"/>
                  <a:pt x="2477" y="-296"/>
                  <a:pt x="3334" y="847"/>
                </a:cubicBezTo>
                <a:cubicBezTo>
                  <a:pt x="3048" y="-1153"/>
                  <a:pt x="1048" y="1133"/>
                  <a:pt x="0" y="276"/>
                </a:cubicBezTo>
                <a:close/>
              </a:path>
            </a:pathLst>
          </a:custGeom>
          <a:solidFill>
            <a:srgbClr val="237E85"/>
          </a:solidFill>
          <a:ln w="9525" cap="flat">
            <a:noFill/>
            <a:prstDash val="solid"/>
            <a:miter/>
          </a:ln>
        </p:spPr>
        <p:txBody>
          <a:bodyPr rtlCol="0" anchor="ctr"/>
          <a:lstStyle/>
          <a:p>
            <a:endParaRPr lang="en-US"/>
          </a:p>
        </p:txBody>
      </p:sp>
      <p:sp>
        <p:nvSpPr>
          <p:cNvPr id="1388" name="צורה חופשית: צורה 1361">
            <a:extLst>
              <a:ext uri="{FF2B5EF4-FFF2-40B4-BE49-F238E27FC236}">
                <a16:creationId xmlns:a16="http://schemas.microsoft.com/office/drawing/2014/main" id="{0EBED195-5E03-4349-B445-10FDC7BAC800}"/>
              </a:ext>
            </a:extLst>
          </p:cNvPr>
          <p:cNvSpPr/>
          <p:nvPr userDrawn="1"/>
        </p:nvSpPr>
        <p:spPr>
          <a:xfrm>
            <a:off x="4638675" y="175450"/>
            <a:ext cx="24383" cy="1777"/>
          </a:xfrm>
          <a:custGeom>
            <a:avLst/>
            <a:gdLst>
              <a:gd name="connsiteX0" fmla="*/ 0 w 24383"/>
              <a:gd name="connsiteY0" fmla="*/ 0 h 1777"/>
              <a:gd name="connsiteX1" fmla="*/ 2667 w 24383"/>
              <a:gd name="connsiteY1" fmla="*/ 857 h 1777"/>
              <a:gd name="connsiteX2" fmla="*/ 7906 w 24383"/>
              <a:gd name="connsiteY2" fmla="*/ 1333 h 1777"/>
              <a:gd name="connsiteX3" fmla="*/ 13430 w 24383"/>
              <a:gd name="connsiteY3" fmla="*/ 1619 h 1777"/>
              <a:gd name="connsiteX4" fmla="*/ 24384 w 24383"/>
              <a:gd name="connsiteY4" fmla="*/ 1715 h 1777"/>
              <a:gd name="connsiteX5" fmla="*/ 0 w 24383"/>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1777">
                <a:moveTo>
                  <a:pt x="0" y="0"/>
                </a:moveTo>
                <a:cubicBezTo>
                  <a:pt x="286" y="1238"/>
                  <a:pt x="1619" y="762"/>
                  <a:pt x="2667" y="857"/>
                </a:cubicBezTo>
                <a:cubicBezTo>
                  <a:pt x="4381" y="1048"/>
                  <a:pt x="6191" y="1238"/>
                  <a:pt x="7906" y="1333"/>
                </a:cubicBezTo>
                <a:cubicBezTo>
                  <a:pt x="9715" y="1524"/>
                  <a:pt x="11621" y="1524"/>
                  <a:pt x="13430" y="1619"/>
                </a:cubicBezTo>
                <a:cubicBezTo>
                  <a:pt x="17050" y="1810"/>
                  <a:pt x="20860" y="1810"/>
                  <a:pt x="24384" y="1715"/>
                </a:cubicBezTo>
                <a:cubicBezTo>
                  <a:pt x="16764" y="95"/>
                  <a:pt x="7239" y="1143"/>
                  <a:pt x="0" y="0"/>
                </a:cubicBezTo>
                <a:close/>
              </a:path>
            </a:pathLst>
          </a:custGeom>
          <a:solidFill>
            <a:srgbClr val="237E85"/>
          </a:solidFill>
          <a:ln w="9525" cap="flat">
            <a:noFill/>
            <a:prstDash val="solid"/>
            <a:miter/>
          </a:ln>
        </p:spPr>
        <p:txBody>
          <a:bodyPr rtlCol="0" anchor="ctr"/>
          <a:lstStyle/>
          <a:p>
            <a:endParaRPr lang="en-US"/>
          </a:p>
        </p:txBody>
      </p:sp>
      <p:sp>
        <p:nvSpPr>
          <p:cNvPr id="1389" name="צורה חופשית: צורה 1362">
            <a:extLst>
              <a:ext uri="{FF2B5EF4-FFF2-40B4-BE49-F238E27FC236}">
                <a16:creationId xmlns:a16="http://schemas.microsoft.com/office/drawing/2014/main" id="{5C30FA47-1C14-43CD-B974-F1BCDC8F3CC1}"/>
              </a:ext>
            </a:extLst>
          </p:cNvPr>
          <p:cNvSpPr/>
          <p:nvPr userDrawn="1"/>
        </p:nvSpPr>
        <p:spPr>
          <a:xfrm>
            <a:off x="4616100" y="174427"/>
            <a:ext cx="1904" cy="1070"/>
          </a:xfrm>
          <a:custGeom>
            <a:avLst/>
            <a:gdLst>
              <a:gd name="connsiteX0" fmla="*/ 1905 w 1904"/>
              <a:gd name="connsiteY0" fmla="*/ 547 h 1070"/>
              <a:gd name="connsiteX1" fmla="*/ 0 w 1904"/>
              <a:gd name="connsiteY1" fmla="*/ 738 h 1070"/>
              <a:gd name="connsiteX2" fmla="*/ 1905 w 1904"/>
              <a:gd name="connsiteY2" fmla="*/ 547 h 1070"/>
            </a:gdLst>
            <a:ahLst/>
            <a:cxnLst>
              <a:cxn ang="0">
                <a:pos x="connsiteX0" y="connsiteY0"/>
              </a:cxn>
              <a:cxn ang="0">
                <a:pos x="connsiteX1" y="connsiteY1"/>
              </a:cxn>
              <a:cxn ang="0">
                <a:pos x="connsiteX2" y="connsiteY2"/>
              </a:cxn>
            </a:cxnLst>
            <a:rect l="l" t="t" r="r" b="b"/>
            <a:pathLst>
              <a:path w="1904" h="1070">
                <a:moveTo>
                  <a:pt x="1905" y="547"/>
                </a:moveTo>
                <a:cubicBezTo>
                  <a:pt x="1714" y="-786"/>
                  <a:pt x="476" y="738"/>
                  <a:pt x="0" y="738"/>
                </a:cubicBezTo>
                <a:cubicBezTo>
                  <a:pt x="381" y="1785"/>
                  <a:pt x="1143" y="-24"/>
                  <a:pt x="1905" y="547"/>
                </a:cubicBezTo>
                <a:close/>
              </a:path>
            </a:pathLst>
          </a:custGeom>
          <a:solidFill>
            <a:srgbClr val="237E85"/>
          </a:solidFill>
          <a:ln w="9525" cap="flat">
            <a:noFill/>
            <a:prstDash val="solid"/>
            <a:miter/>
          </a:ln>
        </p:spPr>
        <p:txBody>
          <a:bodyPr rtlCol="0" anchor="ctr"/>
          <a:lstStyle/>
          <a:p>
            <a:endParaRPr lang="en-US"/>
          </a:p>
        </p:txBody>
      </p:sp>
      <p:sp>
        <p:nvSpPr>
          <p:cNvPr id="1390" name="צורה חופשית: צורה 1363">
            <a:extLst>
              <a:ext uri="{FF2B5EF4-FFF2-40B4-BE49-F238E27FC236}">
                <a16:creationId xmlns:a16="http://schemas.microsoft.com/office/drawing/2014/main" id="{6C07EC6A-BA6F-4BD6-98D1-0BEF9080BE49}"/>
              </a:ext>
            </a:extLst>
          </p:cNvPr>
          <p:cNvSpPr/>
          <p:nvPr userDrawn="1"/>
        </p:nvSpPr>
        <p:spPr>
          <a:xfrm>
            <a:off x="4620706" y="179332"/>
            <a:ext cx="1395" cy="1120"/>
          </a:xfrm>
          <a:custGeom>
            <a:avLst/>
            <a:gdLst>
              <a:gd name="connsiteX0" fmla="*/ 1395 w 1395"/>
              <a:gd name="connsiteY0" fmla="*/ 785 h 1120"/>
              <a:gd name="connsiteX1" fmla="*/ 157 w 1395"/>
              <a:gd name="connsiteY1" fmla="*/ 23 h 1120"/>
              <a:gd name="connsiteX2" fmla="*/ 538 w 1395"/>
              <a:gd name="connsiteY2" fmla="*/ 785 h 1120"/>
              <a:gd name="connsiteX3" fmla="*/ 1395 w 1395"/>
              <a:gd name="connsiteY3" fmla="*/ 785 h 1120"/>
            </a:gdLst>
            <a:ahLst/>
            <a:cxnLst>
              <a:cxn ang="0">
                <a:pos x="connsiteX0" y="connsiteY0"/>
              </a:cxn>
              <a:cxn ang="0">
                <a:pos x="connsiteX1" y="connsiteY1"/>
              </a:cxn>
              <a:cxn ang="0">
                <a:pos x="connsiteX2" y="connsiteY2"/>
              </a:cxn>
              <a:cxn ang="0">
                <a:pos x="connsiteX3" y="connsiteY3"/>
              </a:cxn>
            </a:cxnLst>
            <a:rect l="l" t="t" r="r" b="b"/>
            <a:pathLst>
              <a:path w="1395" h="1120">
                <a:moveTo>
                  <a:pt x="1395" y="785"/>
                </a:moveTo>
                <a:cubicBezTo>
                  <a:pt x="1205" y="118"/>
                  <a:pt x="729" y="-72"/>
                  <a:pt x="157" y="23"/>
                </a:cubicBezTo>
                <a:cubicBezTo>
                  <a:pt x="-510" y="594"/>
                  <a:pt x="1205" y="214"/>
                  <a:pt x="538" y="785"/>
                </a:cubicBezTo>
                <a:cubicBezTo>
                  <a:pt x="633" y="1738"/>
                  <a:pt x="1014" y="309"/>
                  <a:pt x="1395" y="785"/>
                </a:cubicBezTo>
                <a:close/>
              </a:path>
            </a:pathLst>
          </a:custGeom>
          <a:solidFill>
            <a:srgbClr val="237E85"/>
          </a:solidFill>
          <a:ln w="9525" cap="flat">
            <a:noFill/>
            <a:prstDash val="solid"/>
            <a:miter/>
          </a:ln>
        </p:spPr>
        <p:txBody>
          <a:bodyPr rtlCol="0" anchor="ctr"/>
          <a:lstStyle/>
          <a:p>
            <a:endParaRPr lang="en-US"/>
          </a:p>
        </p:txBody>
      </p:sp>
      <p:sp>
        <p:nvSpPr>
          <p:cNvPr id="1391" name="צורה חופשית: צורה 1364">
            <a:extLst>
              <a:ext uri="{FF2B5EF4-FFF2-40B4-BE49-F238E27FC236}">
                <a16:creationId xmlns:a16="http://schemas.microsoft.com/office/drawing/2014/main" id="{4F2AFA4B-D2C8-4E78-9534-459EF5C94C34}"/>
              </a:ext>
            </a:extLst>
          </p:cNvPr>
          <p:cNvSpPr/>
          <p:nvPr userDrawn="1"/>
        </p:nvSpPr>
        <p:spPr>
          <a:xfrm>
            <a:off x="4641411" y="177069"/>
            <a:ext cx="4026" cy="1680"/>
          </a:xfrm>
          <a:custGeom>
            <a:avLst/>
            <a:gdLst>
              <a:gd name="connsiteX0" fmla="*/ 1550 w 4026"/>
              <a:gd name="connsiteY0" fmla="*/ 1524 h 1680"/>
              <a:gd name="connsiteX1" fmla="*/ 4026 w 4026"/>
              <a:gd name="connsiteY1" fmla="*/ 1333 h 1680"/>
              <a:gd name="connsiteX2" fmla="*/ 3550 w 4026"/>
              <a:gd name="connsiteY2" fmla="*/ 0 h 1680"/>
              <a:gd name="connsiteX3" fmla="*/ 121 w 4026"/>
              <a:gd name="connsiteY3" fmla="*/ 1333 h 1680"/>
              <a:gd name="connsiteX4" fmla="*/ 1550 w 4026"/>
              <a:gd name="connsiteY4" fmla="*/ 1524 h 1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 h="1680">
                <a:moveTo>
                  <a:pt x="1550" y="1524"/>
                </a:moveTo>
                <a:cubicBezTo>
                  <a:pt x="2597" y="1619"/>
                  <a:pt x="3645" y="1905"/>
                  <a:pt x="4026" y="1333"/>
                </a:cubicBezTo>
                <a:cubicBezTo>
                  <a:pt x="3931" y="857"/>
                  <a:pt x="3740" y="476"/>
                  <a:pt x="3550" y="0"/>
                </a:cubicBezTo>
                <a:cubicBezTo>
                  <a:pt x="2788" y="1238"/>
                  <a:pt x="1836" y="1238"/>
                  <a:pt x="121" y="1333"/>
                </a:cubicBezTo>
                <a:cubicBezTo>
                  <a:pt x="-451" y="2000"/>
                  <a:pt x="1169" y="1429"/>
                  <a:pt x="1550" y="1524"/>
                </a:cubicBezTo>
                <a:close/>
              </a:path>
            </a:pathLst>
          </a:custGeom>
          <a:solidFill>
            <a:srgbClr val="237E85"/>
          </a:solidFill>
          <a:ln w="9525" cap="flat">
            <a:noFill/>
            <a:prstDash val="solid"/>
            <a:miter/>
          </a:ln>
        </p:spPr>
        <p:txBody>
          <a:bodyPr rtlCol="0" anchor="ctr"/>
          <a:lstStyle/>
          <a:p>
            <a:endParaRPr lang="en-US"/>
          </a:p>
        </p:txBody>
      </p:sp>
      <p:sp>
        <p:nvSpPr>
          <p:cNvPr id="1392" name="צורה חופשית: צורה 1365">
            <a:extLst>
              <a:ext uri="{FF2B5EF4-FFF2-40B4-BE49-F238E27FC236}">
                <a16:creationId xmlns:a16="http://schemas.microsoft.com/office/drawing/2014/main" id="{A6A289AD-5287-456A-ACB6-97EB6A87EBE0}"/>
              </a:ext>
            </a:extLst>
          </p:cNvPr>
          <p:cNvSpPr/>
          <p:nvPr userDrawn="1"/>
        </p:nvSpPr>
        <p:spPr>
          <a:xfrm>
            <a:off x="4687061" y="253832"/>
            <a:ext cx="2286" cy="898"/>
          </a:xfrm>
          <a:custGeom>
            <a:avLst/>
            <a:gdLst>
              <a:gd name="connsiteX0" fmla="*/ 0 w 2286"/>
              <a:gd name="connsiteY0" fmla="*/ 580 h 898"/>
              <a:gd name="connsiteX1" fmla="*/ 2286 w 2286"/>
              <a:gd name="connsiteY1" fmla="*/ 580 h 898"/>
              <a:gd name="connsiteX2" fmla="*/ 0 w 2286"/>
              <a:gd name="connsiteY2" fmla="*/ 580 h 898"/>
            </a:gdLst>
            <a:ahLst/>
            <a:cxnLst>
              <a:cxn ang="0">
                <a:pos x="connsiteX0" y="connsiteY0"/>
              </a:cxn>
              <a:cxn ang="0">
                <a:pos x="connsiteX1" y="connsiteY1"/>
              </a:cxn>
              <a:cxn ang="0">
                <a:pos x="connsiteX2" y="connsiteY2"/>
              </a:cxn>
            </a:cxnLst>
            <a:rect l="l" t="t" r="r" b="b"/>
            <a:pathLst>
              <a:path w="2286" h="898">
                <a:moveTo>
                  <a:pt x="0" y="580"/>
                </a:moveTo>
                <a:cubicBezTo>
                  <a:pt x="476" y="1342"/>
                  <a:pt x="1619" y="485"/>
                  <a:pt x="2286" y="580"/>
                </a:cubicBezTo>
                <a:cubicBezTo>
                  <a:pt x="1905" y="-372"/>
                  <a:pt x="381" y="9"/>
                  <a:pt x="0" y="580"/>
                </a:cubicBezTo>
                <a:close/>
              </a:path>
            </a:pathLst>
          </a:custGeom>
          <a:solidFill>
            <a:srgbClr val="237E85"/>
          </a:solidFill>
          <a:ln w="9525" cap="flat">
            <a:noFill/>
            <a:prstDash val="solid"/>
            <a:miter/>
          </a:ln>
        </p:spPr>
        <p:txBody>
          <a:bodyPr rtlCol="0" anchor="ctr"/>
          <a:lstStyle/>
          <a:p>
            <a:endParaRPr lang="en-US"/>
          </a:p>
        </p:txBody>
      </p:sp>
      <p:sp>
        <p:nvSpPr>
          <p:cNvPr id="1393" name="צורה חופשית: צורה 1366">
            <a:extLst>
              <a:ext uri="{FF2B5EF4-FFF2-40B4-BE49-F238E27FC236}">
                <a16:creationId xmlns:a16="http://schemas.microsoft.com/office/drawing/2014/main" id="{C6297ED1-9FBB-429C-B417-F93C41835414}"/>
              </a:ext>
            </a:extLst>
          </p:cNvPr>
          <p:cNvSpPr/>
          <p:nvPr userDrawn="1"/>
        </p:nvSpPr>
        <p:spPr>
          <a:xfrm>
            <a:off x="4692919" y="253105"/>
            <a:ext cx="1952" cy="925"/>
          </a:xfrm>
          <a:custGeom>
            <a:avLst/>
            <a:gdLst>
              <a:gd name="connsiteX0" fmla="*/ 1953 w 1952"/>
              <a:gd name="connsiteY0" fmla="*/ 259 h 925"/>
              <a:gd name="connsiteX1" fmla="*/ 48 w 1952"/>
              <a:gd name="connsiteY1" fmla="*/ 926 h 925"/>
              <a:gd name="connsiteX2" fmla="*/ 1953 w 1952"/>
              <a:gd name="connsiteY2" fmla="*/ 259 h 925"/>
            </a:gdLst>
            <a:ahLst/>
            <a:cxnLst>
              <a:cxn ang="0">
                <a:pos x="connsiteX0" y="connsiteY0"/>
              </a:cxn>
              <a:cxn ang="0">
                <a:pos x="connsiteX1" y="connsiteY1"/>
              </a:cxn>
              <a:cxn ang="0">
                <a:pos x="connsiteX2" y="connsiteY2"/>
              </a:cxn>
            </a:cxnLst>
            <a:rect l="l" t="t" r="r" b="b"/>
            <a:pathLst>
              <a:path w="1952" h="925">
                <a:moveTo>
                  <a:pt x="1953" y="259"/>
                </a:moveTo>
                <a:cubicBezTo>
                  <a:pt x="1667" y="-122"/>
                  <a:pt x="-333" y="-217"/>
                  <a:pt x="48" y="926"/>
                </a:cubicBezTo>
                <a:cubicBezTo>
                  <a:pt x="429" y="-27"/>
                  <a:pt x="1572" y="926"/>
                  <a:pt x="1953" y="259"/>
                </a:cubicBezTo>
                <a:close/>
              </a:path>
            </a:pathLst>
          </a:custGeom>
          <a:solidFill>
            <a:srgbClr val="237E85"/>
          </a:solidFill>
          <a:ln w="9525" cap="flat">
            <a:noFill/>
            <a:prstDash val="solid"/>
            <a:miter/>
          </a:ln>
        </p:spPr>
        <p:txBody>
          <a:bodyPr rtlCol="0" anchor="ctr"/>
          <a:lstStyle/>
          <a:p>
            <a:endParaRPr lang="en-US"/>
          </a:p>
        </p:txBody>
      </p:sp>
      <p:sp>
        <p:nvSpPr>
          <p:cNvPr id="1394" name="צורה חופשית: צורה 1367">
            <a:extLst>
              <a:ext uri="{FF2B5EF4-FFF2-40B4-BE49-F238E27FC236}">
                <a16:creationId xmlns:a16="http://schemas.microsoft.com/office/drawing/2014/main" id="{71809390-13CB-42D1-9700-A1C83EDB2010}"/>
              </a:ext>
            </a:extLst>
          </p:cNvPr>
          <p:cNvSpPr/>
          <p:nvPr userDrawn="1"/>
        </p:nvSpPr>
        <p:spPr>
          <a:xfrm>
            <a:off x="4679918" y="254344"/>
            <a:ext cx="4286" cy="1594"/>
          </a:xfrm>
          <a:custGeom>
            <a:avLst/>
            <a:gdLst>
              <a:gd name="connsiteX0" fmla="*/ 0 w 4286"/>
              <a:gd name="connsiteY0" fmla="*/ 1307 h 1594"/>
              <a:gd name="connsiteX1" fmla="*/ 4286 w 4286"/>
              <a:gd name="connsiteY1" fmla="*/ 545 h 1594"/>
              <a:gd name="connsiteX2" fmla="*/ 0 w 4286"/>
              <a:gd name="connsiteY2" fmla="*/ 1307 h 1594"/>
            </a:gdLst>
            <a:ahLst/>
            <a:cxnLst>
              <a:cxn ang="0">
                <a:pos x="connsiteX0" y="connsiteY0"/>
              </a:cxn>
              <a:cxn ang="0">
                <a:pos x="connsiteX1" y="connsiteY1"/>
              </a:cxn>
              <a:cxn ang="0">
                <a:pos x="connsiteX2" y="connsiteY2"/>
              </a:cxn>
            </a:cxnLst>
            <a:rect l="l" t="t" r="r" b="b"/>
            <a:pathLst>
              <a:path w="4286" h="1594">
                <a:moveTo>
                  <a:pt x="0" y="1307"/>
                </a:moveTo>
                <a:cubicBezTo>
                  <a:pt x="667" y="2259"/>
                  <a:pt x="2858" y="545"/>
                  <a:pt x="4286" y="545"/>
                </a:cubicBezTo>
                <a:cubicBezTo>
                  <a:pt x="2858" y="-694"/>
                  <a:pt x="1715" y="449"/>
                  <a:pt x="0" y="1307"/>
                </a:cubicBezTo>
                <a:close/>
              </a:path>
            </a:pathLst>
          </a:custGeom>
          <a:solidFill>
            <a:srgbClr val="237E85"/>
          </a:solidFill>
          <a:ln w="9525" cap="flat">
            <a:noFill/>
            <a:prstDash val="solid"/>
            <a:miter/>
          </a:ln>
        </p:spPr>
        <p:txBody>
          <a:bodyPr rtlCol="0" anchor="ctr"/>
          <a:lstStyle/>
          <a:p>
            <a:endParaRPr lang="en-US"/>
          </a:p>
        </p:txBody>
      </p:sp>
      <p:sp>
        <p:nvSpPr>
          <p:cNvPr id="1395" name="צורה חופשית: צורה 1368">
            <a:extLst>
              <a:ext uri="{FF2B5EF4-FFF2-40B4-BE49-F238E27FC236}">
                <a16:creationId xmlns:a16="http://schemas.microsoft.com/office/drawing/2014/main" id="{3229C2A3-3216-4DBF-B23C-F084876419BF}"/>
              </a:ext>
            </a:extLst>
          </p:cNvPr>
          <p:cNvSpPr/>
          <p:nvPr userDrawn="1"/>
        </p:nvSpPr>
        <p:spPr>
          <a:xfrm>
            <a:off x="4610290" y="179056"/>
            <a:ext cx="1333" cy="489"/>
          </a:xfrm>
          <a:custGeom>
            <a:avLst/>
            <a:gdLst>
              <a:gd name="connsiteX0" fmla="*/ 1334 w 1333"/>
              <a:gd name="connsiteY0" fmla="*/ 489 h 489"/>
              <a:gd name="connsiteX1" fmla="*/ 0 w 1333"/>
              <a:gd name="connsiteY1" fmla="*/ 13 h 489"/>
              <a:gd name="connsiteX2" fmla="*/ 1334 w 1333"/>
              <a:gd name="connsiteY2" fmla="*/ 489 h 489"/>
            </a:gdLst>
            <a:ahLst/>
            <a:cxnLst>
              <a:cxn ang="0">
                <a:pos x="connsiteX0" y="connsiteY0"/>
              </a:cxn>
              <a:cxn ang="0">
                <a:pos x="connsiteX1" y="connsiteY1"/>
              </a:cxn>
              <a:cxn ang="0">
                <a:pos x="connsiteX2" y="connsiteY2"/>
              </a:cxn>
            </a:cxnLst>
            <a:rect l="l" t="t" r="r" b="b"/>
            <a:pathLst>
              <a:path w="1333" h="489">
                <a:moveTo>
                  <a:pt x="1334" y="489"/>
                </a:moveTo>
                <a:cubicBezTo>
                  <a:pt x="1238" y="-368"/>
                  <a:pt x="381" y="204"/>
                  <a:pt x="0" y="13"/>
                </a:cubicBezTo>
                <a:cubicBezTo>
                  <a:pt x="95" y="775"/>
                  <a:pt x="953" y="204"/>
                  <a:pt x="1334" y="489"/>
                </a:cubicBezTo>
                <a:close/>
              </a:path>
            </a:pathLst>
          </a:custGeom>
          <a:solidFill>
            <a:srgbClr val="237E85"/>
          </a:solidFill>
          <a:ln w="9525" cap="flat">
            <a:noFill/>
            <a:prstDash val="solid"/>
            <a:miter/>
          </a:ln>
        </p:spPr>
        <p:txBody>
          <a:bodyPr rtlCol="0" anchor="ctr"/>
          <a:lstStyle/>
          <a:p>
            <a:endParaRPr lang="en-US"/>
          </a:p>
        </p:txBody>
      </p:sp>
      <p:sp>
        <p:nvSpPr>
          <p:cNvPr id="1396" name="צורה חופשית: צורה 1369">
            <a:extLst>
              <a:ext uri="{FF2B5EF4-FFF2-40B4-BE49-F238E27FC236}">
                <a16:creationId xmlns:a16="http://schemas.microsoft.com/office/drawing/2014/main" id="{7C12B8F6-4E73-4F6D-92AB-FC5D54715441}"/>
              </a:ext>
            </a:extLst>
          </p:cNvPr>
          <p:cNvSpPr/>
          <p:nvPr userDrawn="1"/>
        </p:nvSpPr>
        <p:spPr>
          <a:xfrm>
            <a:off x="4591050" y="244122"/>
            <a:ext cx="666" cy="3146"/>
          </a:xfrm>
          <a:custGeom>
            <a:avLst/>
            <a:gdLst>
              <a:gd name="connsiteX0" fmla="*/ 0 w 666"/>
              <a:gd name="connsiteY0" fmla="*/ 3146 h 3146"/>
              <a:gd name="connsiteX1" fmla="*/ 667 w 666"/>
              <a:gd name="connsiteY1" fmla="*/ 3 h 3146"/>
              <a:gd name="connsiteX2" fmla="*/ 0 w 666"/>
              <a:gd name="connsiteY2" fmla="*/ 3146 h 3146"/>
            </a:gdLst>
            <a:ahLst/>
            <a:cxnLst>
              <a:cxn ang="0">
                <a:pos x="connsiteX0" y="connsiteY0"/>
              </a:cxn>
              <a:cxn ang="0">
                <a:pos x="connsiteX1" y="connsiteY1"/>
              </a:cxn>
              <a:cxn ang="0">
                <a:pos x="connsiteX2" y="connsiteY2"/>
              </a:cxn>
            </a:cxnLst>
            <a:rect l="l" t="t" r="r" b="b"/>
            <a:pathLst>
              <a:path w="666" h="3146">
                <a:moveTo>
                  <a:pt x="0" y="3146"/>
                </a:moveTo>
                <a:cubicBezTo>
                  <a:pt x="1238" y="2765"/>
                  <a:pt x="-95" y="1622"/>
                  <a:pt x="667" y="3"/>
                </a:cubicBezTo>
                <a:cubicBezTo>
                  <a:pt x="-286" y="-92"/>
                  <a:pt x="286" y="2289"/>
                  <a:pt x="0" y="3146"/>
                </a:cubicBezTo>
                <a:close/>
              </a:path>
            </a:pathLst>
          </a:custGeom>
          <a:solidFill>
            <a:srgbClr val="237E85"/>
          </a:solidFill>
          <a:ln w="9525" cap="flat">
            <a:noFill/>
            <a:prstDash val="solid"/>
            <a:miter/>
          </a:ln>
        </p:spPr>
        <p:txBody>
          <a:bodyPr rtlCol="0" anchor="ctr"/>
          <a:lstStyle/>
          <a:p>
            <a:endParaRPr lang="en-US"/>
          </a:p>
        </p:txBody>
      </p:sp>
      <p:sp>
        <p:nvSpPr>
          <p:cNvPr id="1397" name="צורה חופשית: צורה 1370">
            <a:extLst>
              <a:ext uri="{FF2B5EF4-FFF2-40B4-BE49-F238E27FC236}">
                <a16:creationId xmlns:a16="http://schemas.microsoft.com/office/drawing/2014/main" id="{D2C8AB3B-89CE-437A-920C-BD8BDB6B1378}"/>
              </a:ext>
            </a:extLst>
          </p:cNvPr>
          <p:cNvSpPr/>
          <p:nvPr userDrawn="1"/>
        </p:nvSpPr>
        <p:spPr>
          <a:xfrm>
            <a:off x="4642199" y="256013"/>
            <a:ext cx="2571" cy="674"/>
          </a:xfrm>
          <a:custGeom>
            <a:avLst/>
            <a:gdLst>
              <a:gd name="connsiteX0" fmla="*/ 0 w 2571"/>
              <a:gd name="connsiteY0" fmla="*/ 305 h 674"/>
              <a:gd name="connsiteX1" fmla="*/ 2572 w 2571"/>
              <a:gd name="connsiteY1" fmla="*/ 495 h 674"/>
              <a:gd name="connsiteX2" fmla="*/ 0 w 2571"/>
              <a:gd name="connsiteY2" fmla="*/ 305 h 674"/>
            </a:gdLst>
            <a:ahLst/>
            <a:cxnLst>
              <a:cxn ang="0">
                <a:pos x="connsiteX0" y="connsiteY0"/>
              </a:cxn>
              <a:cxn ang="0">
                <a:pos x="connsiteX1" y="connsiteY1"/>
              </a:cxn>
              <a:cxn ang="0">
                <a:pos x="connsiteX2" y="connsiteY2"/>
              </a:cxn>
            </a:cxnLst>
            <a:rect l="l" t="t" r="r" b="b"/>
            <a:pathLst>
              <a:path w="2571" h="674">
                <a:moveTo>
                  <a:pt x="0" y="305"/>
                </a:moveTo>
                <a:cubicBezTo>
                  <a:pt x="476" y="1067"/>
                  <a:pt x="1810" y="400"/>
                  <a:pt x="2572" y="495"/>
                </a:cubicBezTo>
                <a:cubicBezTo>
                  <a:pt x="1810" y="-362"/>
                  <a:pt x="1048" y="114"/>
                  <a:pt x="0" y="305"/>
                </a:cubicBezTo>
                <a:close/>
              </a:path>
            </a:pathLst>
          </a:custGeom>
          <a:solidFill>
            <a:srgbClr val="237E85"/>
          </a:solidFill>
          <a:ln w="9525" cap="flat">
            <a:noFill/>
            <a:prstDash val="solid"/>
            <a:miter/>
          </a:ln>
        </p:spPr>
        <p:txBody>
          <a:bodyPr rtlCol="0" anchor="ctr"/>
          <a:lstStyle/>
          <a:p>
            <a:endParaRPr lang="en-US"/>
          </a:p>
        </p:txBody>
      </p:sp>
      <p:sp>
        <p:nvSpPr>
          <p:cNvPr id="1398" name="צורה חופשית: צורה 1371">
            <a:extLst>
              <a:ext uri="{FF2B5EF4-FFF2-40B4-BE49-F238E27FC236}">
                <a16:creationId xmlns:a16="http://schemas.microsoft.com/office/drawing/2014/main" id="{1E798000-BEB4-407D-9759-06DE7133950C}"/>
              </a:ext>
            </a:extLst>
          </p:cNvPr>
          <p:cNvSpPr/>
          <p:nvPr userDrawn="1"/>
        </p:nvSpPr>
        <p:spPr>
          <a:xfrm>
            <a:off x="4589907" y="167925"/>
            <a:ext cx="160019" cy="89630"/>
          </a:xfrm>
          <a:custGeom>
            <a:avLst/>
            <a:gdLst>
              <a:gd name="connsiteX0" fmla="*/ 953 w 160019"/>
              <a:gd name="connsiteY0" fmla="*/ 58865 h 89630"/>
              <a:gd name="connsiteX1" fmla="*/ 0 w 160019"/>
              <a:gd name="connsiteY1" fmla="*/ 60865 h 89630"/>
              <a:gd name="connsiteX2" fmla="*/ 1524 w 160019"/>
              <a:gd name="connsiteY2" fmla="*/ 61151 h 89630"/>
              <a:gd name="connsiteX3" fmla="*/ 381 w 160019"/>
              <a:gd name="connsiteY3" fmla="*/ 62294 h 89630"/>
              <a:gd name="connsiteX4" fmla="*/ 1524 w 160019"/>
              <a:gd name="connsiteY4" fmla="*/ 62198 h 89630"/>
              <a:gd name="connsiteX5" fmla="*/ 1905 w 160019"/>
              <a:gd name="connsiteY5" fmla="*/ 64389 h 89630"/>
              <a:gd name="connsiteX6" fmla="*/ 4858 w 160019"/>
              <a:gd name="connsiteY6" fmla="*/ 67532 h 89630"/>
              <a:gd name="connsiteX7" fmla="*/ 3524 w 160019"/>
              <a:gd name="connsiteY7" fmla="*/ 68294 h 89630"/>
              <a:gd name="connsiteX8" fmla="*/ 3715 w 160019"/>
              <a:gd name="connsiteY8" fmla="*/ 67628 h 89630"/>
              <a:gd name="connsiteX9" fmla="*/ 2286 w 160019"/>
              <a:gd name="connsiteY9" fmla="*/ 69818 h 89630"/>
              <a:gd name="connsiteX10" fmla="*/ 571 w 160019"/>
              <a:gd name="connsiteY10" fmla="*/ 70199 h 89630"/>
              <a:gd name="connsiteX11" fmla="*/ 1905 w 160019"/>
              <a:gd name="connsiteY11" fmla="*/ 70485 h 89630"/>
              <a:gd name="connsiteX12" fmla="*/ 2191 w 160019"/>
              <a:gd name="connsiteY12" fmla="*/ 72390 h 89630"/>
              <a:gd name="connsiteX13" fmla="*/ 1524 w 160019"/>
              <a:gd name="connsiteY13" fmla="*/ 74390 h 89630"/>
              <a:gd name="connsiteX14" fmla="*/ 476 w 160019"/>
              <a:gd name="connsiteY14" fmla="*/ 74867 h 89630"/>
              <a:gd name="connsiteX15" fmla="*/ 4191 w 160019"/>
              <a:gd name="connsiteY15" fmla="*/ 75629 h 89630"/>
              <a:gd name="connsiteX16" fmla="*/ 4286 w 160019"/>
              <a:gd name="connsiteY16" fmla="*/ 76391 h 89630"/>
              <a:gd name="connsiteX17" fmla="*/ 3715 w 160019"/>
              <a:gd name="connsiteY17" fmla="*/ 78105 h 89630"/>
              <a:gd name="connsiteX18" fmla="*/ 4477 w 160019"/>
              <a:gd name="connsiteY18" fmla="*/ 78962 h 89630"/>
              <a:gd name="connsiteX19" fmla="*/ 3238 w 160019"/>
              <a:gd name="connsiteY19" fmla="*/ 80486 h 89630"/>
              <a:gd name="connsiteX20" fmla="*/ 7525 w 160019"/>
              <a:gd name="connsiteY20" fmla="*/ 79915 h 89630"/>
              <a:gd name="connsiteX21" fmla="*/ 6953 w 160019"/>
              <a:gd name="connsiteY21" fmla="*/ 78772 h 89630"/>
              <a:gd name="connsiteX22" fmla="*/ 13430 w 160019"/>
              <a:gd name="connsiteY22" fmla="*/ 84296 h 89630"/>
              <a:gd name="connsiteX23" fmla="*/ 15145 w 160019"/>
              <a:gd name="connsiteY23" fmla="*/ 85916 h 89630"/>
              <a:gd name="connsiteX24" fmla="*/ 21431 w 160019"/>
              <a:gd name="connsiteY24" fmla="*/ 86582 h 89630"/>
              <a:gd name="connsiteX25" fmla="*/ 18859 w 160019"/>
              <a:gd name="connsiteY25" fmla="*/ 87821 h 89630"/>
              <a:gd name="connsiteX26" fmla="*/ 23336 w 160019"/>
              <a:gd name="connsiteY26" fmla="*/ 89249 h 89630"/>
              <a:gd name="connsiteX27" fmla="*/ 24098 w 160019"/>
              <a:gd name="connsiteY27" fmla="*/ 88583 h 89630"/>
              <a:gd name="connsiteX28" fmla="*/ 23622 w 160019"/>
              <a:gd name="connsiteY28" fmla="*/ 88868 h 89630"/>
              <a:gd name="connsiteX29" fmla="*/ 32766 w 160019"/>
              <a:gd name="connsiteY29" fmla="*/ 89440 h 89630"/>
              <a:gd name="connsiteX30" fmla="*/ 42386 w 160019"/>
              <a:gd name="connsiteY30" fmla="*/ 89059 h 89630"/>
              <a:gd name="connsiteX31" fmla="*/ 42100 w 160019"/>
              <a:gd name="connsiteY31" fmla="*/ 88011 h 89630"/>
              <a:gd name="connsiteX32" fmla="*/ 43053 w 160019"/>
              <a:gd name="connsiteY32" fmla="*/ 88678 h 89630"/>
              <a:gd name="connsiteX33" fmla="*/ 46482 w 160019"/>
              <a:gd name="connsiteY33" fmla="*/ 89630 h 89630"/>
              <a:gd name="connsiteX34" fmla="*/ 46863 w 160019"/>
              <a:gd name="connsiteY34" fmla="*/ 87821 h 89630"/>
              <a:gd name="connsiteX35" fmla="*/ 50102 w 160019"/>
              <a:gd name="connsiteY35" fmla="*/ 88392 h 89630"/>
              <a:gd name="connsiteX36" fmla="*/ 48673 w 160019"/>
              <a:gd name="connsiteY36" fmla="*/ 87725 h 89630"/>
              <a:gd name="connsiteX37" fmla="*/ 50959 w 160019"/>
              <a:gd name="connsiteY37" fmla="*/ 87630 h 89630"/>
              <a:gd name="connsiteX38" fmla="*/ 50292 w 160019"/>
              <a:gd name="connsiteY38" fmla="*/ 88011 h 89630"/>
              <a:gd name="connsiteX39" fmla="*/ 51721 w 160019"/>
              <a:gd name="connsiteY39" fmla="*/ 88297 h 89630"/>
              <a:gd name="connsiteX40" fmla="*/ 51435 w 160019"/>
              <a:gd name="connsiteY40" fmla="*/ 87630 h 89630"/>
              <a:gd name="connsiteX41" fmla="*/ 57055 w 160019"/>
              <a:gd name="connsiteY41" fmla="*/ 87630 h 89630"/>
              <a:gd name="connsiteX42" fmla="*/ 57150 w 160019"/>
              <a:gd name="connsiteY42" fmla="*/ 88678 h 89630"/>
              <a:gd name="connsiteX43" fmla="*/ 59341 w 160019"/>
              <a:gd name="connsiteY43" fmla="*/ 88487 h 89630"/>
              <a:gd name="connsiteX44" fmla="*/ 57531 w 160019"/>
              <a:gd name="connsiteY44" fmla="*/ 87916 h 89630"/>
              <a:gd name="connsiteX45" fmla="*/ 62674 w 160019"/>
              <a:gd name="connsiteY45" fmla="*/ 87440 h 89630"/>
              <a:gd name="connsiteX46" fmla="*/ 60770 w 160019"/>
              <a:gd name="connsiteY46" fmla="*/ 88297 h 89630"/>
              <a:gd name="connsiteX47" fmla="*/ 64770 w 160019"/>
              <a:gd name="connsiteY47" fmla="*/ 88297 h 89630"/>
              <a:gd name="connsiteX48" fmla="*/ 66008 w 160019"/>
              <a:gd name="connsiteY48" fmla="*/ 87440 h 89630"/>
              <a:gd name="connsiteX49" fmla="*/ 66294 w 160019"/>
              <a:gd name="connsiteY49" fmla="*/ 88487 h 89630"/>
              <a:gd name="connsiteX50" fmla="*/ 70866 w 160019"/>
              <a:gd name="connsiteY50" fmla="*/ 88297 h 89630"/>
              <a:gd name="connsiteX51" fmla="*/ 69247 w 160019"/>
              <a:gd name="connsiteY51" fmla="*/ 87821 h 89630"/>
              <a:gd name="connsiteX52" fmla="*/ 72962 w 160019"/>
              <a:gd name="connsiteY52" fmla="*/ 87725 h 89630"/>
              <a:gd name="connsiteX53" fmla="*/ 71342 w 160019"/>
              <a:gd name="connsiteY53" fmla="*/ 88964 h 89630"/>
              <a:gd name="connsiteX54" fmla="*/ 72771 w 160019"/>
              <a:gd name="connsiteY54" fmla="*/ 89535 h 89630"/>
              <a:gd name="connsiteX55" fmla="*/ 72390 w 160019"/>
              <a:gd name="connsiteY55" fmla="*/ 88487 h 89630"/>
              <a:gd name="connsiteX56" fmla="*/ 76962 w 160019"/>
              <a:gd name="connsiteY56" fmla="*/ 88297 h 89630"/>
              <a:gd name="connsiteX57" fmla="*/ 80677 w 160019"/>
              <a:gd name="connsiteY57" fmla="*/ 88202 h 89630"/>
              <a:gd name="connsiteX58" fmla="*/ 88868 w 160019"/>
              <a:gd name="connsiteY58" fmla="*/ 87821 h 89630"/>
              <a:gd name="connsiteX59" fmla="*/ 88392 w 160019"/>
              <a:gd name="connsiteY59" fmla="*/ 87535 h 89630"/>
              <a:gd name="connsiteX60" fmla="*/ 97250 w 160019"/>
              <a:gd name="connsiteY60" fmla="*/ 84963 h 89630"/>
              <a:gd name="connsiteX61" fmla="*/ 106680 w 160019"/>
              <a:gd name="connsiteY61" fmla="*/ 84201 h 89630"/>
              <a:gd name="connsiteX62" fmla="*/ 105823 w 160019"/>
              <a:gd name="connsiteY62" fmla="*/ 85058 h 89630"/>
              <a:gd name="connsiteX63" fmla="*/ 109442 w 160019"/>
              <a:gd name="connsiteY63" fmla="*/ 84011 h 89630"/>
              <a:gd name="connsiteX64" fmla="*/ 109823 w 160019"/>
              <a:gd name="connsiteY64" fmla="*/ 85058 h 89630"/>
              <a:gd name="connsiteX65" fmla="*/ 112490 w 160019"/>
              <a:gd name="connsiteY65" fmla="*/ 84582 h 89630"/>
              <a:gd name="connsiteX66" fmla="*/ 111442 w 160019"/>
              <a:gd name="connsiteY66" fmla="*/ 84106 h 89630"/>
              <a:gd name="connsiteX67" fmla="*/ 122682 w 160019"/>
              <a:gd name="connsiteY67" fmla="*/ 81820 h 89630"/>
              <a:gd name="connsiteX68" fmla="*/ 128111 w 160019"/>
              <a:gd name="connsiteY68" fmla="*/ 80772 h 89630"/>
              <a:gd name="connsiteX69" fmla="*/ 132779 w 160019"/>
              <a:gd name="connsiteY69" fmla="*/ 79343 h 89630"/>
              <a:gd name="connsiteX70" fmla="*/ 132493 w 160019"/>
              <a:gd name="connsiteY70" fmla="*/ 79724 h 89630"/>
              <a:gd name="connsiteX71" fmla="*/ 146971 w 160019"/>
              <a:gd name="connsiteY71" fmla="*/ 73724 h 89630"/>
              <a:gd name="connsiteX72" fmla="*/ 148114 w 160019"/>
              <a:gd name="connsiteY72" fmla="*/ 74581 h 89630"/>
              <a:gd name="connsiteX73" fmla="*/ 148019 w 160019"/>
              <a:gd name="connsiteY73" fmla="*/ 75343 h 89630"/>
              <a:gd name="connsiteX74" fmla="*/ 149257 w 160019"/>
              <a:gd name="connsiteY74" fmla="*/ 74486 h 89630"/>
              <a:gd name="connsiteX75" fmla="*/ 147352 w 160019"/>
              <a:gd name="connsiteY75" fmla="*/ 73343 h 89630"/>
              <a:gd name="connsiteX76" fmla="*/ 154877 w 160019"/>
              <a:gd name="connsiteY76" fmla="*/ 70866 h 89630"/>
              <a:gd name="connsiteX77" fmla="*/ 156591 w 160019"/>
              <a:gd name="connsiteY77" fmla="*/ 69628 h 89630"/>
              <a:gd name="connsiteX78" fmla="*/ 154781 w 160019"/>
              <a:gd name="connsiteY78" fmla="*/ 68771 h 89630"/>
              <a:gd name="connsiteX79" fmla="*/ 158305 w 160019"/>
              <a:gd name="connsiteY79" fmla="*/ 68390 h 89630"/>
              <a:gd name="connsiteX80" fmla="*/ 158305 w 160019"/>
              <a:gd name="connsiteY80" fmla="*/ 68009 h 89630"/>
              <a:gd name="connsiteX81" fmla="*/ 158591 w 160019"/>
              <a:gd name="connsiteY81" fmla="*/ 67628 h 89630"/>
              <a:gd name="connsiteX82" fmla="*/ 157734 w 160019"/>
              <a:gd name="connsiteY82" fmla="*/ 67342 h 89630"/>
              <a:gd name="connsiteX83" fmla="*/ 158496 w 160019"/>
              <a:gd name="connsiteY83" fmla="*/ 66866 h 89630"/>
              <a:gd name="connsiteX84" fmla="*/ 159544 w 160019"/>
              <a:gd name="connsiteY84" fmla="*/ 65342 h 89630"/>
              <a:gd name="connsiteX85" fmla="*/ 158591 w 160019"/>
              <a:gd name="connsiteY85" fmla="*/ 62960 h 89630"/>
              <a:gd name="connsiteX86" fmla="*/ 157067 w 160019"/>
              <a:gd name="connsiteY86" fmla="*/ 60674 h 89630"/>
              <a:gd name="connsiteX87" fmla="*/ 157258 w 160019"/>
              <a:gd name="connsiteY87" fmla="*/ 56388 h 89630"/>
              <a:gd name="connsiteX88" fmla="*/ 159544 w 160019"/>
              <a:gd name="connsiteY88" fmla="*/ 56483 h 89630"/>
              <a:gd name="connsiteX89" fmla="*/ 158591 w 160019"/>
              <a:gd name="connsiteY89" fmla="*/ 55531 h 89630"/>
              <a:gd name="connsiteX90" fmla="*/ 158877 w 160019"/>
              <a:gd name="connsiteY90" fmla="*/ 51626 h 89630"/>
              <a:gd name="connsiteX91" fmla="*/ 159163 w 160019"/>
              <a:gd name="connsiteY91" fmla="*/ 50864 h 89630"/>
              <a:gd name="connsiteX92" fmla="*/ 159829 w 160019"/>
              <a:gd name="connsiteY92" fmla="*/ 51816 h 89630"/>
              <a:gd name="connsiteX93" fmla="*/ 158210 w 160019"/>
              <a:gd name="connsiteY93" fmla="*/ 49911 h 89630"/>
              <a:gd name="connsiteX94" fmla="*/ 159734 w 160019"/>
              <a:gd name="connsiteY94" fmla="*/ 48292 h 89630"/>
              <a:gd name="connsiteX95" fmla="*/ 158591 w 160019"/>
              <a:gd name="connsiteY95" fmla="*/ 48101 h 89630"/>
              <a:gd name="connsiteX96" fmla="*/ 160020 w 160019"/>
              <a:gd name="connsiteY96" fmla="*/ 47244 h 89630"/>
              <a:gd name="connsiteX97" fmla="*/ 158687 w 160019"/>
              <a:gd name="connsiteY97" fmla="*/ 47054 h 89630"/>
              <a:gd name="connsiteX98" fmla="*/ 158496 w 160019"/>
              <a:gd name="connsiteY98" fmla="*/ 45339 h 89630"/>
              <a:gd name="connsiteX99" fmla="*/ 157829 w 160019"/>
              <a:gd name="connsiteY99" fmla="*/ 44387 h 89630"/>
              <a:gd name="connsiteX100" fmla="*/ 158305 w 160019"/>
              <a:gd name="connsiteY100" fmla="*/ 43244 h 89630"/>
              <a:gd name="connsiteX101" fmla="*/ 157544 w 160019"/>
              <a:gd name="connsiteY101" fmla="*/ 42958 h 89630"/>
              <a:gd name="connsiteX102" fmla="*/ 158972 w 160019"/>
              <a:gd name="connsiteY102" fmla="*/ 40672 h 89630"/>
              <a:gd name="connsiteX103" fmla="*/ 157448 w 160019"/>
              <a:gd name="connsiteY103" fmla="*/ 40481 h 89630"/>
              <a:gd name="connsiteX104" fmla="*/ 156686 w 160019"/>
              <a:gd name="connsiteY104" fmla="*/ 38481 h 89630"/>
              <a:gd name="connsiteX105" fmla="*/ 157258 w 160019"/>
              <a:gd name="connsiteY105" fmla="*/ 38100 h 89630"/>
              <a:gd name="connsiteX106" fmla="*/ 156496 w 160019"/>
              <a:gd name="connsiteY106" fmla="*/ 36767 h 89630"/>
              <a:gd name="connsiteX107" fmla="*/ 156591 w 160019"/>
              <a:gd name="connsiteY107" fmla="*/ 35719 h 89630"/>
              <a:gd name="connsiteX108" fmla="*/ 158401 w 160019"/>
              <a:gd name="connsiteY108" fmla="*/ 34481 h 89630"/>
              <a:gd name="connsiteX109" fmla="*/ 155924 w 160019"/>
              <a:gd name="connsiteY109" fmla="*/ 35147 h 89630"/>
              <a:gd name="connsiteX110" fmla="*/ 154781 w 160019"/>
              <a:gd name="connsiteY110" fmla="*/ 31718 h 89630"/>
              <a:gd name="connsiteX111" fmla="*/ 156972 w 160019"/>
              <a:gd name="connsiteY111" fmla="*/ 31814 h 89630"/>
              <a:gd name="connsiteX112" fmla="*/ 157163 w 160019"/>
              <a:gd name="connsiteY112" fmla="*/ 33528 h 89630"/>
              <a:gd name="connsiteX113" fmla="*/ 156972 w 160019"/>
              <a:gd name="connsiteY113" fmla="*/ 31433 h 89630"/>
              <a:gd name="connsiteX114" fmla="*/ 157829 w 160019"/>
              <a:gd name="connsiteY114" fmla="*/ 30671 h 89630"/>
              <a:gd name="connsiteX115" fmla="*/ 155543 w 160019"/>
              <a:gd name="connsiteY115" fmla="*/ 23527 h 89630"/>
              <a:gd name="connsiteX116" fmla="*/ 157067 w 160019"/>
              <a:gd name="connsiteY116" fmla="*/ 23051 h 89630"/>
              <a:gd name="connsiteX117" fmla="*/ 155448 w 160019"/>
              <a:gd name="connsiteY117" fmla="*/ 22860 h 89630"/>
              <a:gd name="connsiteX118" fmla="*/ 157163 w 160019"/>
              <a:gd name="connsiteY118" fmla="*/ 20193 h 89630"/>
              <a:gd name="connsiteX119" fmla="*/ 156115 w 160019"/>
              <a:gd name="connsiteY119" fmla="*/ 19622 h 89630"/>
              <a:gd name="connsiteX120" fmla="*/ 158591 w 160019"/>
              <a:gd name="connsiteY120" fmla="*/ 17621 h 89630"/>
              <a:gd name="connsiteX121" fmla="*/ 154686 w 160019"/>
              <a:gd name="connsiteY121" fmla="*/ 15240 h 89630"/>
              <a:gd name="connsiteX122" fmla="*/ 154496 w 160019"/>
              <a:gd name="connsiteY122" fmla="*/ 15240 h 89630"/>
              <a:gd name="connsiteX123" fmla="*/ 152686 w 160019"/>
              <a:gd name="connsiteY123" fmla="*/ 12287 h 89630"/>
              <a:gd name="connsiteX124" fmla="*/ 149447 w 160019"/>
              <a:gd name="connsiteY124" fmla="*/ 4191 h 89630"/>
              <a:gd name="connsiteX125" fmla="*/ 151543 w 160019"/>
              <a:gd name="connsiteY125" fmla="*/ 1524 h 89630"/>
              <a:gd name="connsiteX126" fmla="*/ 143828 w 160019"/>
              <a:gd name="connsiteY126" fmla="*/ 0 h 89630"/>
              <a:gd name="connsiteX127" fmla="*/ 132207 w 160019"/>
              <a:gd name="connsiteY127" fmla="*/ 667 h 89630"/>
              <a:gd name="connsiteX128" fmla="*/ 132493 w 160019"/>
              <a:gd name="connsiteY128" fmla="*/ 286 h 89630"/>
              <a:gd name="connsiteX129" fmla="*/ 111442 w 160019"/>
              <a:gd name="connsiteY129" fmla="*/ 5429 h 89630"/>
              <a:gd name="connsiteX130" fmla="*/ 112490 w 160019"/>
              <a:gd name="connsiteY130" fmla="*/ 5620 h 89630"/>
              <a:gd name="connsiteX131" fmla="*/ 110585 w 160019"/>
              <a:gd name="connsiteY131" fmla="*/ 6001 h 89630"/>
              <a:gd name="connsiteX132" fmla="*/ 102489 w 160019"/>
              <a:gd name="connsiteY132" fmla="*/ 7239 h 89630"/>
              <a:gd name="connsiteX133" fmla="*/ 102965 w 160019"/>
              <a:gd name="connsiteY133" fmla="*/ 6477 h 89630"/>
              <a:gd name="connsiteX134" fmla="*/ 78105 w 160019"/>
              <a:gd name="connsiteY134" fmla="*/ 8573 h 89630"/>
              <a:gd name="connsiteX135" fmla="*/ 78200 w 160019"/>
              <a:gd name="connsiteY135" fmla="*/ 9239 h 89630"/>
              <a:gd name="connsiteX136" fmla="*/ 73628 w 160019"/>
              <a:gd name="connsiteY136" fmla="*/ 9239 h 89630"/>
              <a:gd name="connsiteX137" fmla="*/ 84296 w 160019"/>
              <a:gd name="connsiteY137" fmla="*/ 9525 h 89630"/>
              <a:gd name="connsiteX138" fmla="*/ 76009 w 160019"/>
              <a:gd name="connsiteY138" fmla="*/ 11716 h 89630"/>
              <a:gd name="connsiteX139" fmla="*/ 82010 w 160019"/>
              <a:gd name="connsiteY139" fmla="*/ 11335 h 89630"/>
              <a:gd name="connsiteX140" fmla="*/ 72771 w 160019"/>
              <a:gd name="connsiteY140" fmla="*/ 13240 h 89630"/>
              <a:gd name="connsiteX141" fmla="*/ 75724 w 160019"/>
              <a:gd name="connsiteY141" fmla="*/ 12478 h 89630"/>
              <a:gd name="connsiteX142" fmla="*/ 72771 w 160019"/>
              <a:gd name="connsiteY142" fmla="*/ 11906 h 89630"/>
              <a:gd name="connsiteX143" fmla="*/ 49625 w 160019"/>
              <a:gd name="connsiteY143" fmla="*/ 13621 h 89630"/>
              <a:gd name="connsiteX144" fmla="*/ 48101 w 160019"/>
              <a:gd name="connsiteY144" fmla="*/ 12954 h 89630"/>
              <a:gd name="connsiteX145" fmla="*/ 30575 w 160019"/>
              <a:gd name="connsiteY145" fmla="*/ 13335 h 89630"/>
              <a:gd name="connsiteX146" fmla="*/ 30861 w 160019"/>
              <a:gd name="connsiteY146" fmla="*/ 12954 h 89630"/>
              <a:gd name="connsiteX147" fmla="*/ 26289 w 160019"/>
              <a:gd name="connsiteY147" fmla="*/ 11621 h 89630"/>
              <a:gd name="connsiteX148" fmla="*/ 27622 w 160019"/>
              <a:gd name="connsiteY148" fmla="*/ 10954 h 89630"/>
              <a:gd name="connsiteX149" fmla="*/ 25337 w 160019"/>
              <a:gd name="connsiteY149" fmla="*/ 10763 h 89630"/>
              <a:gd name="connsiteX150" fmla="*/ 25908 w 160019"/>
              <a:gd name="connsiteY150" fmla="*/ 10478 h 89630"/>
              <a:gd name="connsiteX151" fmla="*/ 24384 w 160019"/>
              <a:gd name="connsiteY151" fmla="*/ 8477 h 89630"/>
              <a:gd name="connsiteX152" fmla="*/ 24765 w 160019"/>
              <a:gd name="connsiteY152" fmla="*/ 7811 h 89630"/>
              <a:gd name="connsiteX153" fmla="*/ 24003 w 160019"/>
              <a:gd name="connsiteY153" fmla="*/ 7715 h 89630"/>
              <a:gd name="connsiteX154" fmla="*/ 25337 w 160019"/>
              <a:gd name="connsiteY154" fmla="*/ 10001 h 89630"/>
              <a:gd name="connsiteX155" fmla="*/ 22765 w 160019"/>
              <a:gd name="connsiteY155" fmla="*/ 11430 h 89630"/>
              <a:gd name="connsiteX156" fmla="*/ 27051 w 160019"/>
              <a:gd name="connsiteY156" fmla="*/ 13049 h 89630"/>
              <a:gd name="connsiteX157" fmla="*/ 26670 w 160019"/>
              <a:gd name="connsiteY157" fmla="*/ 13716 h 89630"/>
              <a:gd name="connsiteX158" fmla="*/ 27337 w 160019"/>
              <a:gd name="connsiteY158" fmla="*/ 13430 h 89630"/>
              <a:gd name="connsiteX159" fmla="*/ 27527 w 160019"/>
              <a:gd name="connsiteY159" fmla="*/ 15240 h 89630"/>
              <a:gd name="connsiteX160" fmla="*/ 23813 w 160019"/>
              <a:gd name="connsiteY160" fmla="*/ 13811 h 89630"/>
              <a:gd name="connsiteX161" fmla="*/ 20479 w 160019"/>
              <a:gd name="connsiteY161" fmla="*/ 12954 h 89630"/>
              <a:gd name="connsiteX162" fmla="*/ 21907 w 160019"/>
              <a:gd name="connsiteY162" fmla="*/ 13811 h 89630"/>
              <a:gd name="connsiteX163" fmla="*/ 21431 w 160019"/>
              <a:gd name="connsiteY163" fmla="*/ 14097 h 89630"/>
              <a:gd name="connsiteX164" fmla="*/ 24955 w 160019"/>
              <a:gd name="connsiteY164" fmla="*/ 15240 h 89630"/>
              <a:gd name="connsiteX165" fmla="*/ 20098 w 160019"/>
              <a:gd name="connsiteY165" fmla="*/ 14573 h 89630"/>
              <a:gd name="connsiteX166" fmla="*/ 20574 w 160019"/>
              <a:gd name="connsiteY166" fmla="*/ 14288 h 89630"/>
              <a:gd name="connsiteX167" fmla="*/ 18288 w 160019"/>
              <a:gd name="connsiteY167" fmla="*/ 14669 h 89630"/>
              <a:gd name="connsiteX168" fmla="*/ 19526 w 160019"/>
              <a:gd name="connsiteY168" fmla="*/ 14859 h 89630"/>
              <a:gd name="connsiteX169" fmla="*/ 18383 w 160019"/>
              <a:gd name="connsiteY169" fmla="*/ 15431 h 89630"/>
              <a:gd name="connsiteX170" fmla="*/ 15812 w 160019"/>
              <a:gd name="connsiteY170" fmla="*/ 16669 h 89630"/>
              <a:gd name="connsiteX171" fmla="*/ 16573 w 160019"/>
              <a:gd name="connsiteY171" fmla="*/ 15716 h 89630"/>
              <a:gd name="connsiteX172" fmla="*/ 17812 w 160019"/>
              <a:gd name="connsiteY172" fmla="*/ 16383 h 89630"/>
              <a:gd name="connsiteX173" fmla="*/ 17526 w 160019"/>
              <a:gd name="connsiteY173" fmla="*/ 15621 h 89630"/>
              <a:gd name="connsiteX174" fmla="*/ 17907 w 160019"/>
              <a:gd name="connsiteY174" fmla="*/ 15335 h 89630"/>
              <a:gd name="connsiteX175" fmla="*/ 15430 w 160019"/>
              <a:gd name="connsiteY175" fmla="*/ 15526 h 89630"/>
              <a:gd name="connsiteX176" fmla="*/ 15526 w 160019"/>
              <a:gd name="connsiteY176" fmla="*/ 17336 h 89630"/>
              <a:gd name="connsiteX177" fmla="*/ 11811 w 160019"/>
              <a:gd name="connsiteY177" fmla="*/ 23813 h 89630"/>
              <a:gd name="connsiteX178" fmla="*/ 14859 w 160019"/>
              <a:gd name="connsiteY178" fmla="*/ 20479 h 89630"/>
              <a:gd name="connsiteX179" fmla="*/ 12668 w 160019"/>
              <a:gd name="connsiteY179" fmla="*/ 24384 h 89630"/>
              <a:gd name="connsiteX180" fmla="*/ 12859 w 160019"/>
              <a:gd name="connsiteY180" fmla="*/ 25146 h 89630"/>
              <a:gd name="connsiteX181" fmla="*/ 13716 w 160019"/>
              <a:gd name="connsiteY181" fmla="*/ 24956 h 89630"/>
              <a:gd name="connsiteX182" fmla="*/ 14573 w 160019"/>
              <a:gd name="connsiteY182" fmla="*/ 23717 h 89630"/>
              <a:gd name="connsiteX183" fmla="*/ 13049 w 160019"/>
              <a:gd name="connsiteY183" fmla="*/ 25908 h 89630"/>
              <a:gd name="connsiteX184" fmla="*/ 12859 w 160019"/>
              <a:gd name="connsiteY184" fmla="*/ 28385 h 89630"/>
              <a:gd name="connsiteX185" fmla="*/ 14478 w 160019"/>
              <a:gd name="connsiteY185" fmla="*/ 25813 h 89630"/>
              <a:gd name="connsiteX186" fmla="*/ 13621 w 160019"/>
              <a:gd name="connsiteY186" fmla="*/ 28480 h 89630"/>
              <a:gd name="connsiteX187" fmla="*/ 12859 w 160019"/>
              <a:gd name="connsiteY187" fmla="*/ 28289 h 89630"/>
              <a:gd name="connsiteX188" fmla="*/ 11144 w 160019"/>
              <a:gd name="connsiteY188" fmla="*/ 31909 h 89630"/>
              <a:gd name="connsiteX189" fmla="*/ 10573 w 160019"/>
              <a:gd name="connsiteY189" fmla="*/ 33909 h 89630"/>
              <a:gd name="connsiteX190" fmla="*/ 11049 w 160019"/>
              <a:gd name="connsiteY190" fmla="*/ 35052 h 89630"/>
              <a:gd name="connsiteX191" fmla="*/ 8954 w 160019"/>
              <a:gd name="connsiteY191" fmla="*/ 38957 h 89630"/>
              <a:gd name="connsiteX192" fmla="*/ 9525 w 160019"/>
              <a:gd name="connsiteY192" fmla="*/ 39815 h 89630"/>
              <a:gd name="connsiteX193" fmla="*/ 8287 w 160019"/>
              <a:gd name="connsiteY193" fmla="*/ 42767 h 89630"/>
              <a:gd name="connsiteX194" fmla="*/ 9430 w 160019"/>
              <a:gd name="connsiteY194" fmla="*/ 43720 h 89630"/>
              <a:gd name="connsiteX195" fmla="*/ 8001 w 160019"/>
              <a:gd name="connsiteY195" fmla="*/ 45244 h 89630"/>
              <a:gd name="connsiteX196" fmla="*/ 7048 w 160019"/>
              <a:gd name="connsiteY196" fmla="*/ 47911 h 89630"/>
              <a:gd name="connsiteX197" fmla="*/ 5524 w 160019"/>
              <a:gd name="connsiteY197" fmla="*/ 47625 h 89630"/>
              <a:gd name="connsiteX198" fmla="*/ 6477 w 160019"/>
              <a:gd name="connsiteY198" fmla="*/ 48578 h 89630"/>
              <a:gd name="connsiteX199" fmla="*/ 5048 w 160019"/>
              <a:gd name="connsiteY199" fmla="*/ 49721 h 89630"/>
              <a:gd name="connsiteX200" fmla="*/ 5715 w 160019"/>
              <a:gd name="connsiteY200" fmla="*/ 51340 h 89630"/>
              <a:gd name="connsiteX201" fmla="*/ 953 w 160019"/>
              <a:gd name="connsiteY201" fmla="*/ 58865 h 89630"/>
              <a:gd name="connsiteX202" fmla="*/ 128969 w 160019"/>
              <a:gd name="connsiteY202" fmla="*/ 2953 h 89630"/>
              <a:gd name="connsiteX203" fmla="*/ 123063 w 160019"/>
              <a:gd name="connsiteY203" fmla="*/ 3620 h 89630"/>
              <a:gd name="connsiteX204" fmla="*/ 128969 w 160019"/>
              <a:gd name="connsiteY204" fmla="*/ 2953 h 89630"/>
              <a:gd name="connsiteX205" fmla="*/ 99155 w 160019"/>
              <a:gd name="connsiteY205" fmla="*/ 7715 h 89630"/>
              <a:gd name="connsiteX206" fmla="*/ 96298 w 160019"/>
              <a:gd name="connsiteY206" fmla="*/ 7906 h 89630"/>
              <a:gd name="connsiteX207" fmla="*/ 99155 w 160019"/>
              <a:gd name="connsiteY207" fmla="*/ 7715 h 89630"/>
              <a:gd name="connsiteX208" fmla="*/ 93916 w 160019"/>
              <a:gd name="connsiteY208" fmla="*/ 8763 h 89630"/>
              <a:gd name="connsiteX209" fmla="*/ 91726 w 160019"/>
              <a:gd name="connsiteY209" fmla="*/ 8477 h 89630"/>
              <a:gd name="connsiteX210" fmla="*/ 93916 w 160019"/>
              <a:gd name="connsiteY210" fmla="*/ 8763 h 89630"/>
              <a:gd name="connsiteX211" fmla="*/ 80391 w 160019"/>
              <a:gd name="connsiteY211" fmla="*/ 86392 h 89630"/>
              <a:gd name="connsiteX212" fmla="*/ 77819 w 160019"/>
              <a:gd name="connsiteY212" fmla="*/ 86106 h 89630"/>
              <a:gd name="connsiteX213" fmla="*/ 80391 w 160019"/>
              <a:gd name="connsiteY213" fmla="*/ 86392 h 89630"/>
              <a:gd name="connsiteX214" fmla="*/ 74486 w 160019"/>
              <a:gd name="connsiteY214" fmla="*/ 87630 h 89630"/>
              <a:gd name="connsiteX215" fmla="*/ 82772 w 160019"/>
              <a:gd name="connsiteY215" fmla="*/ 86487 h 89630"/>
              <a:gd name="connsiteX216" fmla="*/ 81629 w 160019"/>
              <a:gd name="connsiteY216" fmla="*/ 86297 h 89630"/>
              <a:gd name="connsiteX217" fmla="*/ 88106 w 160019"/>
              <a:gd name="connsiteY217" fmla="*/ 86678 h 89630"/>
              <a:gd name="connsiteX218" fmla="*/ 77153 w 160019"/>
              <a:gd name="connsiteY218" fmla="*/ 87630 h 89630"/>
              <a:gd name="connsiteX219" fmla="*/ 75438 w 160019"/>
              <a:gd name="connsiteY219" fmla="*/ 87821 h 89630"/>
              <a:gd name="connsiteX220" fmla="*/ 74486 w 160019"/>
              <a:gd name="connsiteY220" fmla="*/ 87630 h 89630"/>
              <a:gd name="connsiteX221" fmla="*/ 72866 w 160019"/>
              <a:gd name="connsiteY221" fmla="*/ 86392 h 89630"/>
              <a:gd name="connsiteX222" fmla="*/ 70485 w 160019"/>
              <a:gd name="connsiteY222" fmla="*/ 86678 h 89630"/>
              <a:gd name="connsiteX223" fmla="*/ 72866 w 160019"/>
              <a:gd name="connsiteY223" fmla="*/ 86392 h 89630"/>
              <a:gd name="connsiteX224" fmla="*/ 56579 w 160019"/>
              <a:gd name="connsiteY224" fmla="*/ 14192 h 89630"/>
              <a:gd name="connsiteX225" fmla="*/ 54197 w 160019"/>
              <a:gd name="connsiteY225" fmla="*/ 13716 h 89630"/>
              <a:gd name="connsiteX226" fmla="*/ 56579 w 160019"/>
              <a:gd name="connsiteY226" fmla="*/ 14192 h 89630"/>
              <a:gd name="connsiteX227" fmla="*/ 51816 w 160019"/>
              <a:gd name="connsiteY227" fmla="*/ 13907 h 89630"/>
              <a:gd name="connsiteX228" fmla="*/ 49339 w 160019"/>
              <a:gd name="connsiteY228" fmla="*/ 13811 h 89630"/>
              <a:gd name="connsiteX229" fmla="*/ 51816 w 160019"/>
              <a:gd name="connsiteY229" fmla="*/ 13907 h 89630"/>
              <a:gd name="connsiteX230" fmla="*/ 33719 w 160019"/>
              <a:gd name="connsiteY230" fmla="*/ 15145 h 89630"/>
              <a:gd name="connsiteX231" fmla="*/ 35433 w 160019"/>
              <a:gd name="connsiteY231" fmla="*/ 15145 h 89630"/>
              <a:gd name="connsiteX232" fmla="*/ 32671 w 160019"/>
              <a:gd name="connsiteY232" fmla="*/ 15812 h 89630"/>
              <a:gd name="connsiteX233" fmla="*/ 31813 w 160019"/>
              <a:gd name="connsiteY233" fmla="*/ 15431 h 89630"/>
              <a:gd name="connsiteX234" fmla="*/ 32480 w 160019"/>
              <a:gd name="connsiteY234" fmla="*/ 14764 h 89630"/>
              <a:gd name="connsiteX235" fmla="*/ 30575 w 160019"/>
              <a:gd name="connsiteY235" fmla="*/ 13621 h 89630"/>
              <a:gd name="connsiteX236" fmla="*/ 33719 w 160019"/>
              <a:gd name="connsiteY236" fmla="*/ 15145 h 89630"/>
              <a:gd name="connsiteX237" fmla="*/ 14478 w 160019"/>
              <a:gd name="connsiteY237" fmla="*/ 20003 h 89630"/>
              <a:gd name="connsiteX238" fmla="*/ 17336 w 160019"/>
              <a:gd name="connsiteY238" fmla="*/ 17717 h 89630"/>
              <a:gd name="connsiteX239" fmla="*/ 14478 w 160019"/>
              <a:gd name="connsiteY239" fmla="*/ 20003 h 89630"/>
              <a:gd name="connsiteX240" fmla="*/ 14764 w 160019"/>
              <a:gd name="connsiteY240" fmla="*/ 21812 h 89630"/>
              <a:gd name="connsiteX241" fmla="*/ 15716 w 160019"/>
              <a:gd name="connsiteY241" fmla="*/ 20955 h 89630"/>
              <a:gd name="connsiteX242" fmla="*/ 15526 w 160019"/>
              <a:gd name="connsiteY242" fmla="*/ 21241 h 89630"/>
              <a:gd name="connsiteX243" fmla="*/ 15716 w 160019"/>
              <a:gd name="connsiteY243" fmla="*/ 21622 h 89630"/>
              <a:gd name="connsiteX244" fmla="*/ 14764 w 160019"/>
              <a:gd name="connsiteY244" fmla="*/ 21812 h 89630"/>
              <a:gd name="connsiteX245" fmla="*/ 5334 w 160019"/>
              <a:gd name="connsiteY245" fmla="*/ 59436 h 89630"/>
              <a:gd name="connsiteX246" fmla="*/ 4953 w 160019"/>
              <a:gd name="connsiteY246" fmla="*/ 60103 h 89630"/>
              <a:gd name="connsiteX247" fmla="*/ 3905 w 160019"/>
              <a:gd name="connsiteY247" fmla="*/ 59912 h 89630"/>
              <a:gd name="connsiteX248" fmla="*/ 5334 w 160019"/>
              <a:gd name="connsiteY248" fmla="*/ 59436 h 89630"/>
              <a:gd name="connsiteX249" fmla="*/ 4000 w 160019"/>
              <a:gd name="connsiteY249" fmla="*/ 61627 h 89630"/>
              <a:gd name="connsiteX250" fmla="*/ 3238 w 160019"/>
              <a:gd name="connsiteY250" fmla="*/ 60008 h 89630"/>
              <a:gd name="connsiteX251" fmla="*/ 4000 w 160019"/>
              <a:gd name="connsiteY251" fmla="*/ 61627 h 89630"/>
              <a:gd name="connsiteX252" fmla="*/ 3143 w 160019"/>
              <a:gd name="connsiteY252" fmla="*/ 63627 h 89630"/>
              <a:gd name="connsiteX253" fmla="*/ 2572 w 160019"/>
              <a:gd name="connsiteY253" fmla="*/ 64199 h 89630"/>
              <a:gd name="connsiteX254" fmla="*/ 3048 w 160019"/>
              <a:gd name="connsiteY254" fmla="*/ 62103 h 89630"/>
              <a:gd name="connsiteX255" fmla="*/ 3143 w 160019"/>
              <a:gd name="connsiteY255" fmla="*/ 63627 h 8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160019" h="89630">
                <a:moveTo>
                  <a:pt x="953" y="58865"/>
                </a:moveTo>
                <a:cubicBezTo>
                  <a:pt x="762" y="59246"/>
                  <a:pt x="571" y="60198"/>
                  <a:pt x="0" y="60865"/>
                </a:cubicBezTo>
                <a:cubicBezTo>
                  <a:pt x="381" y="60389"/>
                  <a:pt x="1333" y="60579"/>
                  <a:pt x="1524" y="61151"/>
                </a:cubicBezTo>
                <a:cubicBezTo>
                  <a:pt x="1333" y="62008"/>
                  <a:pt x="857" y="62389"/>
                  <a:pt x="381" y="62294"/>
                </a:cubicBezTo>
                <a:cubicBezTo>
                  <a:pt x="381" y="63341"/>
                  <a:pt x="1238" y="62198"/>
                  <a:pt x="1524" y="62198"/>
                </a:cubicBezTo>
                <a:cubicBezTo>
                  <a:pt x="2096" y="62865"/>
                  <a:pt x="2000" y="63532"/>
                  <a:pt x="1905" y="64389"/>
                </a:cubicBezTo>
                <a:cubicBezTo>
                  <a:pt x="3524" y="64770"/>
                  <a:pt x="4667" y="65151"/>
                  <a:pt x="4858" y="67532"/>
                </a:cubicBezTo>
                <a:cubicBezTo>
                  <a:pt x="4667" y="68485"/>
                  <a:pt x="4096" y="68390"/>
                  <a:pt x="3524" y="68294"/>
                </a:cubicBezTo>
                <a:cubicBezTo>
                  <a:pt x="3238" y="68199"/>
                  <a:pt x="3429" y="67532"/>
                  <a:pt x="3715" y="67628"/>
                </a:cubicBezTo>
                <a:cubicBezTo>
                  <a:pt x="3524" y="66961"/>
                  <a:pt x="1905" y="68866"/>
                  <a:pt x="2286" y="69818"/>
                </a:cubicBezTo>
                <a:cubicBezTo>
                  <a:pt x="1524" y="69437"/>
                  <a:pt x="1238" y="70390"/>
                  <a:pt x="571" y="70199"/>
                </a:cubicBezTo>
                <a:cubicBezTo>
                  <a:pt x="190" y="71819"/>
                  <a:pt x="1238" y="69628"/>
                  <a:pt x="1905" y="70485"/>
                </a:cubicBezTo>
                <a:cubicBezTo>
                  <a:pt x="476" y="70866"/>
                  <a:pt x="1810" y="71533"/>
                  <a:pt x="2191" y="72390"/>
                </a:cubicBezTo>
                <a:cubicBezTo>
                  <a:pt x="1905" y="73247"/>
                  <a:pt x="1048" y="73343"/>
                  <a:pt x="1524" y="74390"/>
                </a:cubicBezTo>
                <a:cubicBezTo>
                  <a:pt x="1048" y="75152"/>
                  <a:pt x="762" y="73343"/>
                  <a:pt x="476" y="74867"/>
                </a:cubicBezTo>
                <a:cubicBezTo>
                  <a:pt x="1905" y="76010"/>
                  <a:pt x="2953" y="74771"/>
                  <a:pt x="4191" y="75629"/>
                </a:cubicBezTo>
                <a:cubicBezTo>
                  <a:pt x="3715" y="76486"/>
                  <a:pt x="3238" y="76581"/>
                  <a:pt x="4286" y="76391"/>
                </a:cubicBezTo>
                <a:cubicBezTo>
                  <a:pt x="4286" y="76676"/>
                  <a:pt x="4381" y="78010"/>
                  <a:pt x="3715" y="78105"/>
                </a:cubicBezTo>
                <a:cubicBezTo>
                  <a:pt x="3810" y="78581"/>
                  <a:pt x="4096" y="78867"/>
                  <a:pt x="4477" y="78962"/>
                </a:cubicBezTo>
                <a:cubicBezTo>
                  <a:pt x="4096" y="79629"/>
                  <a:pt x="3334" y="79343"/>
                  <a:pt x="3238" y="80486"/>
                </a:cubicBezTo>
                <a:cubicBezTo>
                  <a:pt x="5144" y="81344"/>
                  <a:pt x="5524" y="78867"/>
                  <a:pt x="7525" y="79915"/>
                </a:cubicBezTo>
                <a:cubicBezTo>
                  <a:pt x="7715" y="79153"/>
                  <a:pt x="6953" y="79439"/>
                  <a:pt x="6953" y="78772"/>
                </a:cubicBezTo>
                <a:cubicBezTo>
                  <a:pt x="9620" y="80105"/>
                  <a:pt x="10287" y="83439"/>
                  <a:pt x="13430" y="84296"/>
                </a:cubicBezTo>
                <a:cubicBezTo>
                  <a:pt x="13240" y="82582"/>
                  <a:pt x="15812" y="84201"/>
                  <a:pt x="15145" y="85916"/>
                </a:cubicBezTo>
                <a:cubicBezTo>
                  <a:pt x="18764" y="85630"/>
                  <a:pt x="17716" y="85249"/>
                  <a:pt x="21431" y="86582"/>
                </a:cubicBezTo>
                <a:cubicBezTo>
                  <a:pt x="20860" y="87535"/>
                  <a:pt x="20098" y="88011"/>
                  <a:pt x="18859" y="87821"/>
                </a:cubicBezTo>
                <a:cubicBezTo>
                  <a:pt x="19336" y="90107"/>
                  <a:pt x="21622" y="89059"/>
                  <a:pt x="23336" y="89249"/>
                </a:cubicBezTo>
                <a:cubicBezTo>
                  <a:pt x="22574" y="88487"/>
                  <a:pt x="23241" y="88487"/>
                  <a:pt x="24098" y="88583"/>
                </a:cubicBezTo>
                <a:cubicBezTo>
                  <a:pt x="24098" y="88964"/>
                  <a:pt x="23813" y="88868"/>
                  <a:pt x="23622" y="88868"/>
                </a:cubicBezTo>
                <a:cubicBezTo>
                  <a:pt x="26479" y="89440"/>
                  <a:pt x="29623" y="89630"/>
                  <a:pt x="32766" y="89440"/>
                </a:cubicBezTo>
                <a:cubicBezTo>
                  <a:pt x="35909" y="89249"/>
                  <a:pt x="39148" y="88964"/>
                  <a:pt x="42386" y="89059"/>
                </a:cubicBezTo>
                <a:cubicBezTo>
                  <a:pt x="42481" y="88487"/>
                  <a:pt x="42196" y="88487"/>
                  <a:pt x="42100" y="88011"/>
                </a:cubicBezTo>
                <a:cubicBezTo>
                  <a:pt x="44863" y="87344"/>
                  <a:pt x="46577" y="88773"/>
                  <a:pt x="43053" y="88678"/>
                </a:cubicBezTo>
                <a:cubicBezTo>
                  <a:pt x="43148" y="89249"/>
                  <a:pt x="45529" y="89154"/>
                  <a:pt x="46482" y="89630"/>
                </a:cubicBezTo>
                <a:cubicBezTo>
                  <a:pt x="45720" y="89154"/>
                  <a:pt x="46482" y="88487"/>
                  <a:pt x="46863" y="87821"/>
                </a:cubicBezTo>
                <a:cubicBezTo>
                  <a:pt x="47625" y="89440"/>
                  <a:pt x="48578" y="88392"/>
                  <a:pt x="50102" y="88392"/>
                </a:cubicBezTo>
                <a:cubicBezTo>
                  <a:pt x="49721" y="87249"/>
                  <a:pt x="49244" y="88487"/>
                  <a:pt x="48673" y="87725"/>
                </a:cubicBezTo>
                <a:cubicBezTo>
                  <a:pt x="49054" y="86868"/>
                  <a:pt x="50482" y="87440"/>
                  <a:pt x="50959" y="87630"/>
                </a:cubicBezTo>
                <a:cubicBezTo>
                  <a:pt x="50959" y="88011"/>
                  <a:pt x="50578" y="87916"/>
                  <a:pt x="50292" y="88011"/>
                </a:cubicBezTo>
                <a:cubicBezTo>
                  <a:pt x="50387" y="88773"/>
                  <a:pt x="51245" y="88106"/>
                  <a:pt x="51721" y="88297"/>
                </a:cubicBezTo>
                <a:cubicBezTo>
                  <a:pt x="51625" y="88011"/>
                  <a:pt x="51435" y="87916"/>
                  <a:pt x="51435" y="87630"/>
                </a:cubicBezTo>
                <a:cubicBezTo>
                  <a:pt x="54007" y="87440"/>
                  <a:pt x="54959" y="87725"/>
                  <a:pt x="57055" y="87630"/>
                </a:cubicBezTo>
                <a:cubicBezTo>
                  <a:pt x="57436" y="87725"/>
                  <a:pt x="56959" y="88106"/>
                  <a:pt x="57150" y="88678"/>
                </a:cubicBezTo>
                <a:cubicBezTo>
                  <a:pt x="58103" y="87630"/>
                  <a:pt x="58198" y="89249"/>
                  <a:pt x="59341" y="88487"/>
                </a:cubicBezTo>
                <a:cubicBezTo>
                  <a:pt x="58960" y="87535"/>
                  <a:pt x="58579" y="88106"/>
                  <a:pt x="57531" y="87916"/>
                </a:cubicBezTo>
                <a:cubicBezTo>
                  <a:pt x="59055" y="87344"/>
                  <a:pt x="61246" y="86582"/>
                  <a:pt x="62674" y="87440"/>
                </a:cubicBezTo>
                <a:cubicBezTo>
                  <a:pt x="62389" y="88202"/>
                  <a:pt x="61150" y="87725"/>
                  <a:pt x="60770" y="88297"/>
                </a:cubicBezTo>
                <a:cubicBezTo>
                  <a:pt x="61722" y="89249"/>
                  <a:pt x="63627" y="88487"/>
                  <a:pt x="64770" y="88297"/>
                </a:cubicBezTo>
                <a:cubicBezTo>
                  <a:pt x="63532" y="86487"/>
                  <a:pt x="66104" y="88964"/>
                  <a:pt x="66008" y="87440"/>
                </a:cubicBezTo>
                <a:cubicBezTo>
                  <a:pt x="66484" y="87535"/>
                  <a:pt x="65818" y="88011"/>
                  <a:pt x="66294" y="88487"/>
                </a:cubicBezTo>
                <a:cubicBezTo>
                  <a:pt x="68008" y="88011"/>
                  <a:pt x="69152" y="88678"/>
                  <a:pt x="70866" y="88297"/>
                </a:cubicBezTo>
                <a:cubicBezTo>
                  <a:pt x="70295" y="87344"/>
                  <a:pt x="69818" y="88392"/>
                  <a:pt x="69247" y="87821"/>
                </a:cubicBezTo>
                <a:cubicBezTo>
                  <a:pt x="70295" y="86678"/>
                  <a:pt x="71152" y="88392"/>
                  <a:pt x="72962" y="87725"/>
                </a:cubicBezTo>
                <a:cubicBezTo>
                  <a:pt x="72390" y="88678"/>
                  <a:pt x="71438" y="87916"/>
                  <a:pt x="71342" y="88964"/>
                </a:cubicBezTo>
                <a:cubicBezTo>
                  <a:pt x="71628" y="89440"/>
                  <a:pt x="72199" y="89535"/>
                  <a:pt x="72771" y="89535"/>
                </a:cubicBezTo>
                <a:cubicBezTo>
                  <a:pt x="72580" y="89249"/>
                  <a:pt x="72485" y="88964"/>
                  <a:pt x="72390" y="88487"/>
                </a:cubicBezTo>
                <a:cubicBezTo>
                  <a:pt x="74104" y="88392"/>
                  <a:pt x="75629" y="88297"/>
                  <a:pt x="76962" y="88297"/>
                </a:cubicBezTo>
                <a:cubicBezTo>
                  <a:pt x="78296" y="88297"/>
                  <a:pt x="79534" y="88202"/>
                  <a:pt x="80677" y="88202"/>
                </a:cubicBezTo>
                <a:cubicBezTo>
                  <a:pt x="83058" y="88106"/>
                  <a:pt x="85534" y="88106"/>
                  <a:pt x="88868" y="87821"/>
                </a:cubicBezTo>
                <a:cubicBezTo>
                  <a:pt x="88773" y="87440"/>
                  <a:pt x="88582" y="87630"/>
                  <a:pt x="88392" y="87535"/>
                </a:cubicBezTo>
                <a:cubicBezTo>
                  <a:pt x="90964" y="85439"/>
                  <a:pt x="94012" y="85058"/>
                  <a:pt x="97250" y="84963"/>
                </a:cubicBezTo>
                <a:cubicBezTo>
                  <a:pt x="100394" y="84868"/>
                  <a:pt x="103632" y="85058"/>
                  <a:pt x="106680" y="84201"/>
                </a:cubicBezTo>
                <a:cubicBezTo>
                  <a:pt x="106585" y="84773"/>
                  <a:pt x="106299" y="85058"/>
                  <a:pt x="105823" y="85058"/>
                </a:cubicBezTo>
                <a:cubicBezTo>
                  <a:pt x="107252" y="86106"/>
                  <a:pt x="108204" y="84106"/>
                  <a:pt x="109442" y="84011"/>
                </a:cubicBezTo>
                <a:cubicBezTo>
                  <a:pt x="108871" y="86011"/>
                  <a:pt x="110109" y="82677"/>
                  <a:pt x="109823" y="85058"/>
                </a:cubicBezTo>
                <a:lnTo>
                  <a:pt x="112490" y="84582"/>
                </a:lnTo>
                <a:cubicBezTo>
                  <a:pt x="112204" y="84106"/>
                  <a:pt x="111823" y="83915"/>
                  <a:pt x="111442" y="84106"/>
                </a:cubicBezTo>
                <a:cubicBezTo>
                  <a:pt x="114967" y="83058"/>
                  <a:pt x="118967" y="82391"/>
                  <a:pt x="122682" y="81820"/>
                </a:cubicBezTo>
                <a:cubicBezTo>
                  <a:pt x="124587" y="81534"/>
                  <a:pt x="126397" y="81153"/>
                  <a:pt x="128111" y="80772"/>
                </a:cubicBezTo>
                <a:cubicBezTo>
                  <a:pt x="129826" y="80391"/>
                  <a:pt x="131350" y="79915"/>
                  <a:pt x="132779" y="79343"/>
                </a:cubicBezTo>
                <a:cubicBezTo>
                  <a:pt x="132874" y="79724"/>
                  <a:pt x="132588" y="79629"/>
                  <a:pt x="132493" y="79724"/>
                </a:cubicBezTo>
                <a:cubicBezTo>
                  <a:pt x="136588" y="79724"/>
                  <a:pt x="142970" y="73628"/>
                  <a:pt x="146971" y="73724"/>
                </a:cubicBezTo>
                <a:cubicBezTo>
                  <a:pt x="147447" y="73724"/>
                  <a:pt x="147828" y="75057"/>
                  <a:pt x="148114" y="74581"/>
                </a:cubicBezTo>
                <a:cubicBezTo>
                  <a:pt x="148209" y="74962"/>
                  <a:pt x="148209" y="75248"/>
                  <a:pt x="148019" y="75343"/>
                </a:cubicBezTo>
                <a:cubicBezTo>
                  <a:pt x="148590" y="76295"/>
                  <a:pt x="148304" y="72866"/>
                  <a:pt x="149257" y="74486"/>
                </a:cubicBezTo>
                <a:cubicBezTo>
                  <a:pt x="149352" y="73724"/>
                  <a:pt x="147923" y="73724"/>
                  <a:pt x="147352" y="73343"/>
                </a:cubicBezTo>
                <a:cubicBezTo>
                  <a:pt x="149447" y="71152"/>
                  <a:pt x="152209" y="70390"/>
                  <a:pt x="154877" y="70866"/>
                </a:cubicBezTo>
                <a:cubicBezTo>
                  <a:pt x="153733" y="69533"/>
                  <a:pt x="155829" y="69723"/>
                  <a:pt x="156591" y="69628"/>
                </a:cubicBezTo>
                <a:cubicBezTo>
                  <a:pt x="156686" y="69056"/>
                  <a:pt x="155067" y="69533"/>
                  <a:pt x="154781" y="68771"/>
                </a:cubicBezTo>
                <a:cubicBezTo>
                  <a:pt x="155162" y="67628"/>
                  <a:pt x="157639" y="67342"/>
                  <a:pt x="158305" y="68390"/>
                </a:cubicBezTo>
                <a:cubicBezTo>
                  <a:pt x="158496" y="68294"/>
                  <a:pt x="158401" y="68009"/>
                  <a:pt x="158305" y="68009"/>
                </a:cubicBezTo>
                <a:cubicBezTo>
                  <a:pt x="158305" y="67628"/>
                  <a:pt x="158496" y="67723"/>
                  <a:pt x="158591" y="67628"/>
                </a:cubicBezTo>
                <a:cubicBezTo>
                  <a:pt x="158496" y="66866"/>
                  <a:pt x="158020" y="67532"/>
                  <a:pt x="157734" y="67342"/>
                </a:cubicBezTo>
                <a:cubicBezTo>
                  <a:pt x="157639" y="66580"/>
                  <a:pt x="158305" y="67151"/>
                  <a:pt x="158496" y="66866"/>
                </a:cubicBezTo>
                <a:cubicBezTo>
                  <a:pt x="157544" y="65913"/>
                  <a:pt x="158782" y="65246"/>
                  <a:pt x="159544" y="65342"/>
                </a:cubicBezTo>
                <a:cubicBezTo>
                  <a:pt x="159734" y="65342"/>
                  <a:pt x="157544" y="63913"/>
                  <a:pt x="158591" y="62960"/>
                </a:cubicBezTo>
                <a:cubicBezTo>
                  <a:pt x="158020" y="62484"/>
                  <a:pt x="157448" y="61913"/>
                  <a:pt x="157067" y="60674"/>
                </a:cubicBezTo>
                <a:cubicBezTo>
                  <a:pt x="157067" y="59150"/>
                  <a:pt x="157829" y="58674"/>
                  <a:pt x="157258" y="56388"/>
                </a:cubicBezTo>
                <a:cubicBezTo>
                  <a:pt x="157544" y="55817"/>
                  <a:pt x="158782" y="56864"/>
                  <a:pt x="159544" y="56483"/>
                </a:cubicBezTo>
                <a:cubicBezTo>
                  <a:pt x="159353" y="55912"/>
                  <a:pt x="158877" y="55912"/>
                  <a:pt x="158591" y="55531"/>
                </a:cubicBezTo>
                <a:cubicBezTo>
                  <a:pt x="158877" y="54197"/>
                  <a:pt x="159734" y="53054"/>
                  <a:pt x="158877" y="51626"/>
                </a:cubicBezTo>
                <a:cubicBezTo>
                  <a:pt x="158877" y="51245"/>
                  <a:pt x="159163" y="51340"/>
                  <a:pt x="159163" y="50864"/>
                </a:cubicBezTo>
                <a:cubicBezTo>
                  <a:pt x="159639" y="50578"/>
                  <a:pt x="159544" y="51530"/>
                  <a:pt x="159829" y="51816"/>
                </a:cubicBezTo>
                <a:cubicBezTo>
                  <a:pt x="160115" y="50768"/>
                  <a:pt x="159067" y="49244"/>
                  <a:pt x="158210" y="49911"/>
                </a:cubicBezTo>
                <a:cubicBezTo>
                  <a:pt x="158210" y="48673"/>
                  <a:pt x="158877" y="48292"/>
                  <a:pt x="159734" y="48292"/>
                </a:cubicBezTo>
                <a:cubicBezTo>
                  <a:pt x="160211" y="47720"/>
                  <a:pt x="158877" y="48101"/>
                  <a:pt x="158591" y="48101"/>
                </a:cubicBezTo>
                <a:cubicBezTo>
                  <a:pt x="158782" y="47435"/>
                  <a:pt x="159734" y="47816"/>
                  <a:pt x="160020" y="47244"/>
                </a:cubicBezTo>
                <a:cubicBezTo>
                  <a:pt x="159829" y="46482"/>
                  <a:pt x="159067" y="47244"/>
                  <a:pt x="158687" y="47054"/>
                </a:cubicBezTo>
                <a:cubicBezTo>
                  <a:pt x="158305" y="46577"/>
                  <a:pt x="157544" y="45434"/>
                  <a:pt x="158496" y="45339"/>
                </a:cubicBezTo>
                <a:cubicBezTo>
                  <a:pt x="158401" y="44672"/>
                  <a:pt x="157829" y="45149"/>
                  <a:pt x="157829" y="44387"/>
                </a:cubicBezTo>
                <a:cubicBezTo>
                  <a:pt x="158591" y="43720"/>
                  <a:pt x="157163" y="43339"/>
                  <a:pt x="158305" y="43244"/>
                </a:cubicBezTo>
                <a:cubicBezTo>
                  <a:pt x="158210" y="42767"/>
                  <a:pt x="157829" y="43053"/>
                  <a:pt x="157544" y="42958"/>
                </a:cubicBezTo>
                <a:cubicBezTo>
                  <a:pt x="157067" y="40672"/>
                  <a:pt x="158496" y="41339"/>
                  <a:pt x="158972" y="40672"/>
                </a:cubicBezTo>
                <a:cubicBezTo>
                  <a:pt x="158782" y="39910"/>
                  <a:pt x="157924" y="40672"/>
                  <a:pt x="157448" y="40481"/>
                </a:cubicBezTo>
                <a:cubicBezTo>
                  <a:pt x="156686" y="40100"/>
                  <a:pt x="157353" y="39053"/>
                  <a:pt x="156686" y="38481"/>
                </a:cubicBezTo>
                <a:cubicBezTo>
                  <a:pt x="156686" y="37719"/>
                  <a:pt x="157067" y="38862"/>
                  <a:pt x="157258" y="38100"/>
                </a:cubicBezTo>
                <a:cubicBezTo>
                  <a:pt x="157067" y="37624"/>
                  <a:pt x="156877" y="37052"/>
                  <a:pt x="156496" y="36767"/>
                </a:cubicBezTo>
                <a:cubicBezTo>
                  <a:pt x="156972" y="35528"/>
                  <a:pt x="158877" y="35624"/>
                  <a:pt x="156591" y="35719"/>
                </a:cubicBezTo>
                <a:cubicBezTo>
                  <a:pt x="156877" y="34862"/>
                  <a:pt x="157829" y="34957"/>
                  <a:pt x="158401" y="34481"/>
                </a:cubicBezTo>
                <a:cubicBezTo>
                  <a:pt x="157829" y="33814"/>
                  <a:pt x="156686" y="34957"/>
                  <a:pt x="155924" y="35147"/>
                </a:cubicBezTo>
                <a:cubicBezTo>
                  <a:pt x="155067" y="34481"/>
                  <a:pt x="155257" y="33528"/>
                  <a:pt x="154781" y="31718"/>
                </a:cubicBezTo>
                <a:cubicBezTo>
                  <a:pt x="155162" y="30766"/>
                  <a:pt x="156496" y="31337"/>
                  <a:pt x="156972" y="31814"/>
                </a:cubicBezTo>
                <a:lnTo>
                  <a:pt x="157163" y="33528"/>
                </a:lnTo>
                <a:cubicBezTo>
                  <a:pt x="157639" y="33052"/>
                  <a:pt x="157353" y="32004"/>
                  <a:pt x="156972" y="31433"/>
                </a:cubicBezTo>
                <a:cubicBezTo>
                  <a:pt x="156972" y="30671"/>
                  <a:pt x="157829" y="31242"/>
                  <a:pt x="157829" y="30671"/>
                </a:cubicBezTo>
                <a:cubicBezTo>
                  <a:pt x="156972" y="32099"/>
                  <a:pt x="154781" y="25908"/>
                  <a:pt x="155543" y="23527"/>
                </a:cubicBezTo>
                <a:cubicBezTo>
                  <a:pt x="155734" y="22765"/>
                  <a:pt x="156781" y="23813"/>
                  <a:pt x="157067" y="23051"/>
                </a:cubicBezTo>
                <a:cubicBezTo>
                  <a:pt x="157163" y="22765"/>
                  <a:pt x="155734" y="22574"/>
                  <a:pt x="155448" y="22860"/>
                </a:cubicBezTo>
                <a:cubicBezTo>
                  <a:pt x="155162" y="20669"/>
                  <a:pt x="156115" y="20384"/>
                  <a:pt x="157163" y="20193"/>
                </a:cubicBezTo>
                <a:cubicBezTo>
                  <a:pt x="157067" y="19431"/>
                  <a:pt x="156591" y="19526"/>
                  <a:pt x="156115" y="19622"/>
                </a:cubicBezTo>
                <a:cubicBezTo>
                  <a:pt x="155924" y="17621"/>
                  <a:pt x="157734" y="18288"/>
                  <a:pt x="158591" y="17621"/>
                </a:cubicBezTo>
                <a:cubicBezTo>
                  <a:pt x="157353" y="17717"/>
                  <a:pt x="154877" y="17907"/>
                  <a:pt x="154686" y="15240"/>
                </a:cubicBezTo>
                <a:cubicBezTo>
                  <a:pt x="155067" y="14954"/>
                  <a:pt x="154400" y="14764"/>
                  <a:pt x="154496" y="15240"/>
                </a:cubicBezTo>
                <a:cubicBezTo>
                  <a:pt x="153257" y="15049"/>
                  <a:pt x="153448" y="12954"/>
                  <a:pt x="152686" y="12287"/>
                </a:cubicBezTo>
                <a:cubicBezTo>
                  <a:pt x="153353" y="7715"/>
                  <a:pt x="151162" y="6477"/>
                  <a:pt x="149447" y="4191"/>
                </a:cubicBezTo>
                <a:cubicBezTo>
                  <a:pt x="149733" y="2762"/>
                  <a:pt x="150876" y="2381"/>
                  <a:pt x="151543" y="1524"/>
                </a:cubicBezTo>
                <a:cubicBezTo>
                  <a:pt x="149447" y="-1143"/>
                  <a:pt x="146018" y="2953"/>
                  <a:pt x="143828" y="0"/>
                </a:cubicBezTo>
                <a:cubicBezTo>
                  <a:pt x="140303" y="1238"/>
                  <a:pt x="135350" y="1715"/>
                  <a:pt x="132207" y="667"/>
                </a:cubicBezTo>
                <a:cubicBezTo>
                  <a:pt x="132112" y="286"/>
                  <a:pt x="132302" y="286"/>
                  <a:pt x="132493" y="286"/>
                </a:cubicBezTo>
                <a:cubicBezTo>
                  <a:pt x="125730" y="857"/>
                  <a:pt x="118777" y="4667"/>
                  <a:pt x="111442" y="5429"/>
                </a:cubicBezTo>
                <a:cubicBezTo>
                  <a:pt x="109919" y="5715"/>
                  <a:pt x="112490" y="5810"/>
                  <a:pt x="112490" y="5620"/>
                </a:cubicBezTo>
                <a:cubicBezTo>
                  <a:pt x="112681" y="6763"/>
                  <a:pt x="110109" y="6001"/>
                  <a:pt x="110585" y="6001"/>
                </a:cubicBezTo>
                <a:cubicBezTo>
                  <a:pt x="108490" y="6001"/>
                  <a:pt x="103822" y="6668"/>
                  <a:pt x="102489" y="7239"/>
                </a:cubicBezTo>
                <a:cubicBezTo>
                  <a:pt x="102298" y="6477"/>
                  <a:pt x="102584" y="6572"/>
                  <a:pt x="102965" y="6477"/>
                </a:cubicBezTo>
                <a:cubicBezTo>
                  <a:pt x="95250" y="6477"/>
                  <a:pt x="84391" y="10097"/>
                  <a:pt x="78105" y="8573"/>
                </a:cubicBezTo>
                <a:lnTo>
                  <a:pt x="78200" y="9239"/>
                </a:lnTo>
                <a:cubicBezTo>
                  <a:pt x="76581" y="8001"/>
                  <a:pt x="74962" y="9144"/>
                  <a:pt x="73628" y="9239"/>
                </a:cubicBezTo>
                <a:cubicBezTo>
                  <a:pt x="76200" y="10478"/>
                  <a:pt x="80963" y="8954"/>
                  <a:pt x="84296" y="9525"/>
                </a:cubicBezTo>
                <a:cubicBezTo>
                  <a:pt x="81724" y="10668"/>
                  <a:pt x="78010" y="10954"/>
                  <a:pt x="76009" y="11716"/>
                </a:cubicBezTo>
                <a:cubicBezTo>
                  <a:pt x="77914" y="12002"/>
                  <a:pt x="79915" y="11716"/>
                  <a:pt x="82010" y="11335"/>
                </a:cubicBezTo>
                <a:cubicBezTo>
                  <a:pt x="79629" y="13240"/>
                  <a:pt x="76009" y="12573"/>
                  <a:pt x="72771" y="13240"/>
                </a:cubicBezTo>
                <a:cubicBezTo>
                  <a:pt x="73247" y="12383"/>
                  <a:pt x="74771" y="12859"/>
                  <a:pt x="75724" y="12478"/>
                </a:cubicBezTo>
                <a:cubicBezTo>
                  <a:pt x="74676" y="10763"/>
                  <a:pt x="73628" y="11621"/>
                  <a:pt x="72771" y="11906"/>
                </a:cubicBezTo>
                <a:cubicBezTo>
                  <a:pt x="64675" y="13907"/>
                  <a:pt x="56959" y="13335"/>
                  <a:pt x="49625" y="13621"/>
                </a:cubicBezTo>
                <a:cubicBezTo>
                  <a:pt x="49149" y="13621"/>
                  <a:pt x="48673" y="13145"/>
                  <a:pt x="48101" y="12954"/>
                </a:cubicBezTo>
                <a:cubicBezTo>
                  <a:pt x="42100" y="11621"/>
                  <a:pt x="35909" y="13907"/>
                  <a:pt x="30575" y="13335"/>
                </a:cubicBezTo>
                <a:cubicBezTo>
                  <a:pt x="30575" y="12954"/>
                  <a:pt x="30766" y="13049"/>
                  <a:pt x="30861" y="12954"/>
                </a:cubicBezTo>
                <a:cubicBezTo>
                  <a:pt x="29528" y="12383"/>
                  <a:pt x="27432" y="13145"/>
                  <a:pt x="26289" y="11621"/>
                </a:cubicBezTo>
                <a:cubicBezTo>
                  <a:pt x="26575" y="10478"/>
                  <a:pt x="27432" y="12954"/>
                  <a:pt x="27622" y="10954"/>
                </a:cubicBezTo>
                <a:cubicBezTo>
                  <a:pt x="27146" y="11335"/>
                  <a:pt x="26194" y="10573"/>
                  <a:pt x="25337" y="10763"/>
                </a:cubicBezTo>
                <a:cubicBezTo>
                  <a:pt x="25432" y="9335"/>
                  <a:pt x="25622" y="10573"/>
                  <a:pt x="25908" y="10478"/>
                </a:cubicBezTo>
                <a:cubicBezTo>
                  <a:pt x="25527" y="9144"/>
                  <a:pt x="24955" y="9525"/>
                  <a:pt x="24384" y="8477"/>
                </a:cubicBezTo>
                <a:cubicBezTo>
                  <a:pt x="24384" y="7906"/>
                  <a:pt x="24574" y="7811"/>
                  <a:pt x="24765" y="7811"/>
                </a:cubicBezTo>
                <a:cubicBezTo>
                  <a:pt x="24765" y="6763"/>
                  <a:pt x="24194" y="7811"/>
                  <a:pt x="24003" y="7715"/>
                </a:cubicBezTo>
                <a:cubicBezTo>
                  <a:pt x="24194" y="8858"/>
                  <a:pt x="24479" y="10097"/>
                  <a:pt x="25337" y="10001"/>
                </a:cubicBezTo>
                <a:cubicBezTo>
                  <a:pt x="24574" y="10954"/>
                  <a:pt x="23908" y="11906"/>
                  <a:pt x="22765" y="11430"/>
                </a:cubicBezTo>
                <a:cubicBezTo>
                  <a:pt x="23336" y="13240"/>
                  <a:pt x="25051" y="12287"/>
                  <a:pt x="27051" y="13049"/>
                </a:cubicBezTo>
                <a:cubicBezTo>
                  <a:pt x="26956" y="13335"/>
                  <a:pt x="26861" y="13621"/>
                  <a:pt x="26670" y="13716"/>
                </a:cubicBezTo>
                <a:cubicBezTo>
                  <a:pt x="26670" y="14573"/>
                  <a:pt x="27146" y="13335"/>
                  <a:pt x="27337" y="13430"/>
                </a:cubicBezTo>
                <a:cubicBezTo>
                  <a:pt x="27622" y="13526"/>
                  <a:pt x="27622" y="14288"/>
                  <a:pt x="27527" y="15240"/>
                </a:cubicBezTo>
                <a:cubicBezTo>
                  <a:pt x="26003" y="15431"/>
                  <a:pt x="24860" y="14573"/>
                  <a:pt x="23813" y="13811"/>
                </a:cubicBezTo>
                <a:cubicBezTo>
                  <a:pt x="22765" y="13049"/>
                  <a:pt x="21812" y="12478"/>
                  <a:pt x="20479" y="12954"/>
                </a:cubicBezTo>
                <a:cubicBezTo>
                  <a:pt x="20669" y="13907"/>
                  <a:pt x="21146" y="13526"/>
                  <a:pt x="21907" y="13811"/>
                </a:cubicBezTo>
                <a:cubicBezTo>
                  <a:pt x="21812" y="14192"/>
                  <a:pt x="21622" y="14097"/>
                  <a:pt x="21431" y="14097"/>
                </a:cubicBezTo>
                <a:cubicBezTo>
                  <a:pt x="22384" y="14764"/>
                  <a:pt x="23622" y="15145"/>
                  <a:pt x="24955" y="15240"/>
                </a:cubicBezTo>
                <a:cubicBezTo>
                  <a:pt x="23050" y="16288"/>
                  <a:pt x="20955" y="15621"/>
                  <a:pt x="20098" y="14573"/>
                </a:cubicBezTo>
                <a:cubicBezTo>
                  <a:pt x="20193" y="14192"/>
                  <a:pt x="20383" y="14288"/>
                  <a:pt x="20574" y="14288"/>
                </a:cubicBezTo>
                <a:cubicBezTo>
                  <a:pt x="20288" y="12192"/>
                  <a:pt x="19050" y="13907"/>
                  <a:pt x="18288" y="14669"/>
                </a:cubicBezTo>
                <a:cubicBezTo>
                  <a:pt x="18288" y="15145"/>
                  <a:pt x="19145" y="14573"/>
                  <a:pt x="19526" y="14859"/>
                </a:cubicBezTo>
                <a:cubicBezTo>
                  <a:pt x="19145" y="15526"/>
                  <a:pt x="18764" y="16097"/>
                  <a:pt x="18383" y="15431"/>
                </a:cubicBezTo>
                <a:cubicBezTo>
                  <a:pt x="18574" y="17145"/>
                  <a:pt x="16383" y="17145"/>
                  <a:pt x="15812" y="16669"/>
                </a:cubicBezTo>
                <a:cubicBezTo>
                  <a:pt x="16002" y="15335"/>
                  <a:pt x="16192" y="16955"/>
                  <a:pt x="16573" y="15716"/>
                </a:cubicBezTo>
                <a:cubicBezTo>
                  <a:pt x="16288" y="16955"/>
                  <a:pt x="17145" y="15907"/>
                  <a:pt x="17812" y="16383"/>
                </a:cubicBezTo>
                <a:cubicBezTo>
                  <a:pt x="18002" y="15621"/>
                  <a:pt x="17716" y="15716"/>
                  <a:pt x="17526" y="15621"/>
                </a:cubicBezTo>
                <a:cubicBezTo>
                  <a:pt x="17621" y="15240"/>
                  <a:pt x="17716" y="15431"/>
                  <a:pt x="17907" y="15335"/>
                </a:cubicBezTo>
                <a:cubicBezTo>
                  <a:pt x="16954" y="15145"/>
                  <a:pt x="16002" y="15240"/>
                  <a:pt x="15430" y="15526"/>
                </a:cubicBezTo>
                <a:cubicBezTo>
                  <a:pt x="15907" y="15431"/>
                  <a:pt x="15621" y="16383"/>
                  <a:pt x="15526" y="17336"/>
                </a:cubicBezTo>
                <a:cubicBezTo>
                  <a:pt x="14288" y="18955"/>
                  <a:pt x="12763" y="19812"/>
                  <a:pt x="11811" y="23813"/>
                </a:cubicBezTo>
                <a:cubicBezTo>
                  <a:pt x="12859" y="22193"/>
                  <a:pt x="13716" y="19717"/>
                  <a:pt x="14859" y="20479"/>
                </a:cubicBezTo>
                <a:cubicBezTo>
                  <a:pt x="14764" y="21908"/>
                  <a:pt x="13621" y="24289"/>
                  <a:pt x="12668" y="24384"/>
                </a:cubicBezTo>
                <a:cubicBezTo>
                  <a:pt x="12478" y="24860"/>
                  <a:pt x="13621" y="24289"/>
                  <a:pt x="12859" y="25146"/>
                </a:cubicBezTo>
                <a:cubicBezTo>
                  <a:pt x="12763" y="25813"/>
                  <a:pt x="13525" y="24956"/>
                  <a:pt x="13716" y="24956"/>
                </a:cubicBezTo>
                <a:cubicBezTo>
                  <a:pt x="13240" y="24289"/>
                  <a:pt x="14097" y="23622"/>
                  <a:pt x="14573" y="23717"/>
                </a:cubicBezTo>
                <a:cubicBezTo>
                  <a:pt x="14097" y="24765"/>
                  <a:pt x="13716" y="26099"/>
                  <a:pt x="13049" y="25908"/>
                </a:cubicBezTo>
                <a:cubicBezTo>
                  <a:pt x="13430" y="26765"/>
                  <a:pt x="12763" y="27432"/>
                  <a:pt x="12859" y="28385"/>
                </a:cubicBezTo>
                <a:cubicBezTo>
                  <a:pt x="13525" y="28099"/>
                  <a:pt x="13811" y="26099"/>
                  <a:pt x="14478" y="25813"/>
                </a:cubicBezTo>
                <a:cubicBezTo>
                  <a:pt x="14764" y="26956"/>
                  <a:pt x="13240" y="27146"/>
                  <a:pt x="13621" y="28480"/>
                </a:cubicBezTo>
                <a:cubicBezTo>
                  <a:pt x="13621" y="28289"/>
                  <a:pt x="12478" y="29623"/>
                  <a:pt x="12859" y="28289"/>
                </a:cubicBezTo>
                <a:cubicBezTo>
                  <a:pt x="12859" y="29718"/>
                  <a:pt x="12192" y="31433"/>
                  <a:pt x="11144" y="31909"/>
                </a:cubicBezTo>
                <a:cubicBezTo>
                  <a:pt x="10763" y="32957"/>
                  <a:pt x="10858" y="35243"/>
                  <a:pt x="10573" y="33909"/>
                </a:cubicBezTo>
                <a:cubicBezTo>
                  <a:pt x="10001" y="34290"/>
                  <a:pt x="10573" y="36005"/>
                  <a:pt x="11049" y="35052"/>
                </a:cubicBezTo>
                <a:cubicBezTo>
                  <a:pt x="10382" y="36195"/>
                  <a:pt x="9811" y="38100"/>
                  <a:pt x="8954" y="38957"/>
                </a:cubicBezTo>
                <a:cubicBezTo>
                  <a:pt x="8858" y="39529"/>
                  <a:pt x="9049" y="39815"/>
                  <a:pt x="9525" y="39815"/>
                </a:cubicBezTo>
                <a:cubicBezTo>
                  <a:pt x="9049" y="41815"/>
                  <a:pt x="8954" y="42196"/>
                  <a:pt x="8287" y="42767"/>
                </a:cubicBezTo>
                <a:cubicBezTo>
                  <a:pt x="8858" y="42863"/>
                  <a:pt x="8668" y="43815"/>
                  <a:pt x="9430" y="43720"/>
                </a:cubicBezTo>
                <a:cubicBezTo>
                  <a:pt x="8763" y="44958"/>
                  <a:pt x="8668" y="45053"/>
                  <a:pt x="8001" y="45244"/>
                </a:cubicBezTo>
                <a:cubicBezTo>
                  <a:pt x="8668" y="46292"/>
                  <a:pt x="7048" y="46958"/>
                  <a:pt x="7048" y="47911"/>
                </a:cubicBezTo>
                <a:cubicBezTo>
                  <a:pt x="6572" y="47435"/>
                  <a:pt x="6191" y="47339"/>
                  <a:pt x="5524" y="47625"/>
                </a:cubicBezTo>
                <a:cubicBezTo>
                  <a:pt x="5048" y="48292"/>
                  <a:pt x="6572" y="47339"/>
                  <a:pt x="6477" y="48578"/>
                </a:cubicBezTo>
                <a:cubicBezTo>
                  <a:pt x="6096" y="49244"/>
                  <a:pt x="5334" y="48863"/>
                  <a:pt x="5048" y="49721"/>
                </a:cubicBezTo>
                <a:cubicBezTo>
                  <a:pt x="5144" y="50387"/>
                  <a:pt x="6001" y="50197"/>
                  <a:pt x="5715" y="51340"/>
                </a:cubicBezTo>
                <a:cubicBezTo>
                  <a:pt x="3905" y="53245"/>
                  <a:pt x="3334" y="58388"/>
                  <a:pt x="953" y="58865"/>
                </a:cubicBezTo>
                <a:close/>
                <a:moveTo>
                  <a:pt x="128969" y="2953"/>
                </a:moveTo>
                <a:cubicBezTo>
                  <a:pt x="128492" y="4286"/>
                  <a:pt x="123444" y="3143"/>
                  <a:pt x="123063" y="3620"/>
                </a:cubicBezTo>
                <a:cubicBezTo>
                  <a:pt x="123920" y="2381"/>
                  <a:pt x="128588" y="3905"/>
                  <a:pt x="128969" y="2953"/>
                </a:cubicBezTo>
                <a:close/>
                <a:moveTo>
                  <a:pt x="99155" y="7715"/>
                </a:moveTo>
                <a:cubicBezTo>
                  <a:pt x="98393" y="8192"/>
                  <a:pt x="97250" y="8287"/>
                  <a:pt x="96298" y="7906"/>
                </a:cubicBezTo>
                <a:cubicBezTo>
                  <a:pt x="96964" y="7144"/>
                  <a:pt x="98298" y="7334"/>
                  <a:pt x="99155" y="7715"/>
                </a:cubicBezTo>
                <a:close/>
                <a:moveTo>
                  <a:pt x="93916" y="8763"/>
                </a:moveTo>
                <a:cubicBezTo>
                  <a:pt x="92773" y="8668"/>
                  <a:pt x="92488" y="9335"/>
                  <a:pt x="91726" y="8477"/>
                </a:cubicBezTo>
                <a:cubicBezTo>
                  <a:pt x="92392" y="8287"/>
                  <a:pt x="93916" y="8287"/>
                  <a:pt x="93916" y="8763"/>
                </a:cubicBezTo>
                <a:close/>
                <a:moveTo>
                  <a:pt x="80391" y="86392"/>
                </a:moveTo>
                <a:cubicBezTo>
                  <a:pt x="79724" y="85916"/>
                  <a:pt x="78486" y="87440"/>
                  <a:pt x="77819" y="86106"/>
                </a:cubicBezTo>
                <a:cubicBezTo>
                  <a:pt x="78867" y="85344"/>
                  <a:pt x="79629" y="85344"/>
                  <a:pt x="80391" y="86392"/>
                </a:cubicBezTo>
                <a:close/>
                <a:moveTo>
                  <a:pt x="74486" y="87630"/>
                </a:moveTo>
                <a:cubicBezTo>
                  <a:pt x="77438" y="86678"/>
                  <a:pt x="80963" y="88106"/>
                  <a:pt x="82772" y="86487"/>
                </a:cubicBezTo>
                <a:cubicBezTo>
                  <a:pt x="82391" y="86297"/>
                  <a:pt x="81724" y="87059"/>
                  <a:pt x="81629" y="86297"/>
                </a:cubicBezTo>
                <a:cubicBezTo>
                  <a:pt x="84391" y="86297"/>
                  <a:pt x="86296" y="85820"/>
                  <a:pt x="88106" y="86678"/>
                </a:cubicBezTo>
                <a:cubicBezTo>
                  <a:pt x="83820" y="87154"/>
                  <a:pt x="80867" y="88011"/>
                  <a:pt x="77153" y="87630"/>
                </a:cubicBezTo>
                <a:lnTo>
                  <a:pt x="75438" y="87821"/>
                </a:lnTo>
                <a:cubicBezTo>
                  <a:pt x="75057" y="88011"/>
                  <a:pt x="73438" y="87916"/>
                  <a:pt x="74486" y="87630"/>
                </a:cubicBezTo>
                <a:close/>
                <a:moveTo>
                  <a:pt x="72866" y="86392"/>
                </a:moveTo>
                <a:cubicBezTo>
                  <a:pt x="72199" y="87059"/>
                  <a:pt x="71056" y="86868"/>
                  <a:pt x="70485" y="86678"/>
                </a:cubicBezTo>
                <a:cubicBezTo>
                  <a:pt x="71438" y="86011"/>
                  <a:pt x="72199" y="86297"/>
                  <a:pt x="72866" y="86392"/>
                </a:cubicBezTo>
                <a:close/>
                <a:moveTo>
                  <a:pt x="56579" y="14192"/>
                </a:moveTo>
                <a:cubicBezTo>
                  <a:pt x="55626" y="13240"/>
                  <a:pt x="54673" y="15049"/>
                  <a:pt x="54197" y="13716"/>
                </a:cubicBezTo>
                <a:cubicBezTo>
                  <a:pt x="54959" y="13907"/>
                  <a:pt x="56197" y="12859"/>
                  <a:pt x="56579" y="14192"/>
                </a:cubicBezTo>
                <a:close/>
                <a:moveTo>
                  <a:pt x="51816" y="13907"/>
                </a:moveTo>
                <a:cubicBezTo>
                  <a:pt x="50768" y="13907"/>
                  <a:pt x="50197" y="14669"/>
                  <a:pt x="49339" y="13811"/>
                </a:cubicBezTo>
                <a:cubicBezTo>
                  <a:pt x="49911" y="13335"/>
                  <a:pt x="51530" y="13430"/>
                  <a:pt x="51816" y="13907"/>
                </a:cubicBezTo>
                <a:close/>
                <a:moveTo>
                  <a:pt x="33719" y="15145"/>
                </a:moveTo>
                <a:cubicBezTo>
                  <a:pt x="34099" y="14288"/>
                  <a:pt x="34957" y="14288"/>
                  <a:pt x="35433" y="15145"/>
                </a:cubicBezTo>
                <a:cubicBezTo>
                  <a:pt x="34004" y="16193"/>
                  <a:pt x="32671" y="14097"/>
                  <a:pt x="32671" y="15812"/>
                </a:cubicBezTo>
                <a:cubicBezTo>
                  <a:pt x="32195" y="16002"/>
                  <a:pt x="32099" y="15431"/>
                  <a:pt x="31813" y="15431"/>
                </a:cubicBezTo>
                <a:cubicBezTo>
                  <a:pt x="29623" y="15145"/>
                  <a:pt x="31623" y="15240"/>
                  <a:pt x="32480" y="14764"/>
                </a:cubicBezTo>
                <a:cubicBezTo>
                  <a:pt x="32195" y="14002"/>
                  <a:pt x="30861" y="15621"/>
                  <a:pt x="30575" y="13621"/>
                </a:cubicBezTo>
                <a:cubicBezTo>
                  <a:pt x="32195" y="13907"/>
                  <a:pt x="32861" y="13335"/>
                  <a:pt x="33719" y="15145"/>
                </a:cubicBezTo>
                <a:close/>
                <a:moveTo>
                  <a:pt x="14478" y="20003"/>
                </a:moveTo>
                <a:cubicBezTo>
                  <a:pt x="15145" y="18098"/>
                  <a:pt x="16764" y="17717"/>
                  <a:pt x="17336" y="17717"/>
                </a:cubicBezTo>
                <a:cubicBezTo>
                  <a:pt x="16192" y="18955"/>
                  <a:pt x="15716" y="19050"/>
                  <a:pt x="14478" y="20003"/>
                </a:cubicBezTo>
                <a:close/>
                <a:moveTo>
                  <a:pt x="14764" y="21812"/>
                </a:moveTo>
                <a:cubicBezTo>
                  <a:pt x="15049" y="21622"/>
                  <a:pt x="15621" y="19812"/>
                  <a:pt x="15716" y="20955"/>
                </a:cubicBezTo>
                <a:cubicBezTo>
                  <a:pt x="15621" y="20955"/>
                  <a:pt x="15526" y="20955"/>
                  <a:pt x="15526" y="21241"/>
                </a:cubicBezTo>
                <a:cubicBezTo>
                  <a:pt x="15621" y="21336"/>
                  <a:pt x="15812" y="21336"/>
                  <a:pt x="15716" y="21622"/>
                </a:cubicBezTo>
                <a:cubicBezTo>
                  <a:pt x="15335" y="20955"/>
                  <a:pt x="14764" y="22955"/>
                  <a:pt x="14764" y="21812"/>
                </a:cubicBezTo>
                <a:close/>
                <a:moveTo>
                  <a:pt x="5334" y="59436"/>
                </a:moveTo>
                <a:cubicBezTo>
                  <a:pt x="5144" y="59436"/>
                  <a:pt x="5048" y="59722"/>
                  <a:pt x="4953" y="60103"/>
                </a:cubicBezTo>
                <a:lnTo>
                  <a:pt x="3905" y="59912"/>
                </a:lnTo>
                <a:cubicBezTo>
                  <a:pt x="4096" y="58865"/>
                  <a:pt x="5429" y="58960"/>
                  <a:pt x="5334" y="59436"/>
                </a:cubicBezTo>
                <a:close/>
                <a:moveTo>
                  <a:pt x="4000" y="61627"/>
                </a:moveTo>
                <a:cubicBezTo>
                  <a:pt x="3524" y="61341"/>
                  <a:pt x="3143" y="60960"/>
                  <a:pt x="3238" y="60008"/>
                </a:cubicBezTo>
                <a:cubicBezTo>
                  <a:pt x="4000" y="60103"/>
                  <a:pt x="4191" y="60674"/>
                  <a:pt x="4000" y="61627"/>
                </a:cubicBezTo>
                <a:close/>
                <a:moveTo>
                  <a:pt x="3143" y="63627"/>
                </a:moveTo>
                <a:cubicBezTo>
                  <a:pt x="2857" y="63532"/>
                  <a:pt x="2857" y="64199"/>
                  <a:pt x="2572" y="64199"/>
                </a:cubicBezTo>
                <a:cubicBezTo>
                  <a:pt x="2000" y="62770"/>
                  <a:pt x="2762" y="63246"/>
                  <a:pt x="3048" y="62103"/>
                </a:cubicBezTo>
                <a:cubicBezTo>
                  <a:pt x="2857" y="62865"/>
                  <a:pt x="3524" y="62675"/>
                  <a:pt x="3143" y="63627"/>
                </a:cubicBezTo>
                <a:close/>
              </a:path>
            </a:pathLst>
          </a:custGeom>
          <a:solidFill>
            <a:srgbClr val="237E85"/>
          </a:solidFill>
          <a:ln w="9525" cap="flat">
            <a:noFill/>
            <a:prstDash val="solid"/>
            <a:miter/>
          </a:ln>
        </p:spPr>
        <p:txBody>
          <a:bodyPr rtlCol="0" anchor="ctr"/>
          <a:lstStyle/>
          <a:p>
            <a:endParaRPr lang="en-US"/>
          </a:p>
        </p:txBody>
      </p:sp>
      <p:sp>
        <p:nvSpPr>
          <p:cNvPr id="1399" name="צורה חופשית: צורה 1372">
            <a:extLst>
              <a:ext uri="{FF2B5EF4-FFF2-40B4-BE49-F238E27FC236}">
                <a16:creationId xmlns:a16="http://schemas.microsoft.com/office/drawing/2014/main" id="{22004C05-E27E-4EDC-A0DB-2F14EBE6AF71}"/>
              </a:ext>
            </a:extLst>
          </p:cNvPr>
          <p:cNvSpPr/>
          <p:nvPr userDrawn="1"/>
        </p:nvSpPr>
        <p:spPr>
          <a:xfrm>
            <a:off x="4690491" y="164544"/>
            <a:ext cx="40576" cy="6523"/>
          </a:xfrm>
          <a:custGeom>
            <a:avLst/>
            <a:gdLst>
              <a:gd name="connsiteX0" fmla="*/ 0 w 40576"/>
              <a:gd name="connsiteY0" fmla="*/ 6524 h 6523"/>
              <a:gd name="connsiteX1" fmla="*/ 9620 w 40576"/>
              <a:gd name="connsiteY1" fmla="*/ 5953 h 6523"/>
              <a:gd name="connsiteX2" fmla="*/ 18955 w 40576"/>
              <a:gd name="connsiteY2" fmla="*/ 3667 h 6523"/>
              <a:gd name="connsiteX3" fmla="*/ 24384 w 40576"/>
              <a:gd name="connsiteY3" fmla="*/ 3190 h 6523"/>
              <a:gd name="connsiteX4" fmla="*/ 31147 w 40576"/>
              <a:gd name="connsiteY4" fmla="*/ 1571 h 6523"/>
              <a:gd name="connsiteX5" fmla="*/ 28385 w 40576"/>
              <a:gd name="connsiteY5" fmla="*/ 1285 h 6523"/>
              <a:gd name="connsiteX6" fmla="*/ 35433 w 40576"/>
              <a:gd name="connsiteY6" fmla="*/ 523 h 6523"/>
              <a:gd name="connsiteX7" fmla="*/ 33528 w 40576"/>
              <a:gd name="connsiteY7" fmla="*/ 2238 h 6523"/>
              <a:gd name="connsiteX8" fmla="*/ 40577 w 40576"/>
              <a:gd name="connsiteY8" fmla="*/ 523 h 6523"/>
              <a:gd name="connsiteX9" fmla="*/ 12478 w 40576"/>
              <a:gd name="connsiteY9" fmla="*/ 3762 h 6523"/>
              <a:gd name="connsiteX10" fmla="*/ 12763 w 40576"/>
              <a:gd name="connsiteY10" fmla="*/ 4048 h 6523"/>
              <a:gd name="connsiteX11" fmla="*/ 95 w 40576"/>
              <a:gd name="connsiteY11" fmla="*/ 4714 h 6523"/>
              <a:gd name="connsiteX12" fmla="*/ 2762 w 40576"/>
              <a:gd name="connsiteY12" fmla="*/ 5286 h 6523"/>
              <a:gd name="connsiteX13" fmla="*/ 0 w 40576"/>
              <a:gd name="connsiteY13" fmla="*/ 6524 h 6523"/>
              <a:gd name="connsiteX14" fmla="*/ 7334 w 40576"/>
              <a:gd name="connsiteY14" fmla="*/ 5191 h 6523"/>
              <a:gd name="connsiteX15" fmla="*/ 4000 w 40576"/>
              <a:gd name="connsiteY15" fmla="*/ 5476 h 6523"/>
              <a:gd name="connsiteX16" fmla="*/ 7334 w 40576"/>
              <a:gd name="connsiteY16" fmla="*/ 5191 h 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76" h="6523">
                <a:moveTo>
                  <a:pt x="0" y="6524"/>
                </a:moveTo>
                <a:cubicBezTo>
                  <a:pt x="3238" y="6429"/>
                  <a:pt x="6572" y="6334"/>
                  <a:pt x="9620" y="5953"/>
                </a:cubicBezTo>
                <a:cubicBezTo>
                  <a:pt x="12668" y="5572"/>
                  <a:pt x="15812" y="4905"/>
                  <a:pt x="18955" y="3667"/>
                </a:cubicBezTo>
                <a:cubicBezTo>
                  <a:pt x="20288" y="4048"/>
                  <a:pt x="22193" y="3762"/>
                  <a:pt x="24384" y="3190"/>
                </a:cubicBezTo>
                <a:cubicBezTo>
                  <a:pt x="26575" y="2714"/>
                  <a:pt x="28956" y="1952"/>
                  <a:pt x="31147" y="1571"/>
                </a:cubicBezTo>
                <a:cubicBezTo>
                  <a:pt x="31337" y="619"/>
                  <a:pt x="28861" y="2143"/>
                  <a:pt x="28385" y="1285"/>
                </a:cubicBezTo>
                <a:cubicBezTo>
                  <a:pt x="30671" y="142"/>
                  <a:pt x="32861" y="1190"/>
                  <a:pt x="35433" y="523"/>
                </a:cubicBezTo>
                <a:cubicBezTo>
                  <a:pt x="35528" y="1952"/>
                  <a:pt x="34099" y="1476"/>
                  <a:pt x="33528" y="2238"/>
                </a:cubicBezTo>
                <a:cubicBezTo>
                  <a:pt x="36100" y="3190"/>
                  <a:pt x="38386" y="47"/>
                  <a:pt x="40577" y="523"/>
                </a:cubicBezTo>
                <a:cubicBezTo>
                  <a:pt x="32861" y="-1382"/>
                  <a:pt x="21717" y="2428"/>
                  <a:pt x="12478" y="3762"/>
                </a:cubicBezTo>
                <a:cubicBezTo>
                  <a:pt x="12573" y="3952"/>
                  <a:pt x="12668" y="3952"/>
                  <a:pt x="12763" y="4048"/>
                </a:cubicBezTo>
                <a:cubicBezTo>
                  <a:pt x="10096" y="4048"/>
                  <a:pt x="4096" y="4619"/>
                  <a:pt x="95" y="4714"/>
                </a:cubicBezTo>
                <a:cubicBezTo>
                  <a:pt x="667" y="5857"/>
                  <a:pt x="1905" y="4905"/>
                  <a:pt x="2762" y="5286"/>
                </a:cubicBezTo>
                <a:cubicBezTo>
                  <a:pt x="2381" y="6810"/>
                  <a:pt x="762" y="5286"/>
                  <a:pt x="0" y="6524"/>
                </a:cubicBezTo>
                <a:close/>
                <a:moveTo>
                  <a:pt x="7334" y="5191"/>
                </a:moveTo>
                <a:cubicBezTo>
                  <a:pt x="6572" y="6048"/>
                  <a:pt x="4953" y="5667"/>
                  <a:pt x="4000" y="5476"/>
                </a:cubicBezTo>
                <a:cubicBezTo>
                  <a:pt x="4858" y="4810"/>
                  <a:pt x="6382" y="4238"/>
                  <a:pt x="7334" y="5191"/>
                </a:cubicBezTo>
                <a:close/>
              </a:path>
            </a:pathLst>
          </a:custGeom>
          <a:solidFill>
            <a:srgbClr val="237E85"/>
          </a:solidFill>
          <a:ln w="9525" cap="flat">
            <a:noFill/>
            <a:prstDash val="solid"/>
            <a:miter/>
          </a:ln>
        </p:spPr>
        <p:txBody>
          <a:bodyPr rtlCol="0" anchor="ctr"/>
          <a:lstStyle/>
          <a:p>
            <a:endParaRPr lang="en-US"/>
          </a:p>
        </p:txBody>
      </p:sp>
      <p:sp>
        <p:nvSpPr>
          <p:cNvPr id="1400" name="צורה חופשית: צורה 1373">
            <a:extLst>
              <a:ext uri="{FF2B5EF4-FFF2-40B4-BE49-F238E27FC236}">
                <a16:creationId xmlns:a16="http://schemas.microsoft.com/office/drawing/2014/main" id="{BC26EAC1-0066-4158-B8F6-5975354D9E69}"/>
              </a:ext>
            </a:extLst>
          </p:cNvPr>
          <p:cNvSpPr/>
          <p:nvPr userDrawn="1"/>
        </p:nvSpPr>
        <p:spPr>
          <a:xfrm>
            <a:off x="4608156" y="178974"/>
            <a:ext cx="1372" cy="1333"/>
          </a:xfrm>
          <a:custGeom>
            <a:avLst/>
            <a:gdLst>
              <a:gd name="connsiteX0" fmla="*/ 1372 w 1372"/>
              <a:gd name="connsiteY0" fmla="*/ 1333 h 1333"/>
              <a:gd name="connsiteX1" fmla="*/ 229 w 1372"/>
              <a:gd name="connsiteY1" fmla="*/ 0 h 1333"/>
              <a:gd name="connsiteX2" fmla="*/ 1372 w 1372"/>
              <a:gd name="connsiteY2" fmla="*/ 1333 h 1333"/>
            </a:gdLst>
            <a:ahLst/>
            <a:cxnLst>
              <a:cxn ang="0">
                <a:pos x="connsiteX0" y="connsiteY0"/>
              </a:cxn>
              <a:cxn ang="0">
                <a:pos x="connsiteX1" y="connsiteY1"/>
              </a:cxn>
              <a:cxn ang="0">
                <a:pos x="connsiteX2" y="connsiteY2"/>
              </a:cxn>
            </a:cxnLst>
            <a:rect l="l" t="t" r="r" b="b"/>
            <a:pathLst>
              <a:path w="1372" h="1333">
                <a:moveTo>
                  <a:pt x="1372" y="1333"/>
                </a:moveTo>
                <a:cubicBezTo>
                  <a:pt x="1182" y="476"/>
                  <a:pt x="515" y="0"/>
                  <a:pt x="229" y="0"/>
                </a:cubicBezTo>
                <a:cubicBezTo>
                  <a:pt x="-533" y="1333"/>
                  <a:pt x="801" y="1238"/>
                  <a:pt x="1372" y="1333"/>
                </a:cubicBezTo>
                <a:close/>
              </a:path>
            </a:pathLst>
          </a:custGeom>
          <a:solidFill>
            <a:srgbClr val="237E85"/>
          </a:solidFill>
          <a:ln w="9525" cap="flat">
            <a:noFill/>
            <a:prstDash val="solid"/>
            <a:miter/>
          </a:ln>
        </p:spPr>
        <p:txBody>
          <a:bodyPr rtlCol="0" anchor="ctr"/>
          <a:lstStyle/>
          <a:p>
            <a:endParaRPr lang="en-US"/>
          </a:p>
        </p:txBody>
      </p:sp>
      <p:sp>
        <p:nvSpPr>
          <p:cNvPr id="1401" name="צורה חופשית: צורה 1374">
            <a:extLst>
              <a:ext uri="{FF2B5EF4-FFF2-40B4-BE49-F238E27FC236}">
                <a16:creationId xmlns:a16="http://schemas.microsoft.com/office/drawing/2014/main" id="{B55D0807-B018-4A90-BCC6-F86EF5CA8879}"/>
              </a:ext>
            </a:extLst>
          </p:cNvPr>
          <p:cNvSpPr/>
          <p:nvPr userDrawn="1"/>
        </p:nvSpPr>
        <p:spPr>
          <a:xfrm>
            <a:off x="4722685" y="167640"/>
            <a:ext cx="666" cy="95"/>
          </a:xfrm>
          <a:custGeom>
            <a:avLst/>
            <a:gdLst>
              <a:gd name="connsiteX0" fmla="*/ 0 w 666"/>
              <a:gd name="connsiteY0" fmla="*/ 95 h 95"/>
              <a:gd name="connsiteX1" fmla="*/ 667 w 666"/>
              <a:gd name="connsiteY1" fmla="*/ 0 h 95"/>
              <a:gd name="connsiteX2" fmla="*/ 0 w 666"/>
              <a:gd name="connsiteY2" fmla="*/ 95 h 95"/>
            </a:gdLst>
            <a:ahLst/>
            <a:cxnLst>
              <a:cxn ang="0">
                <a:pos x="connsiteX0" y="connsiteY0"/>
              </a:cxn>
              <a:cxn ang="0">
                <a:pos x="connsiteX1" y="connsiteY1"/>
              </a:cxn>
              <a:cxn ang="0">
                <a:pos x="connsiteX2" y="connsiteY2"/>
              </a:cxn>
            </a:cxnLst>
            <a:rect l="l" t="t" r="r" b="b"/>
            <a:pathLst>
              <a:path w="666" h="95">
                <a:moveTo>
                  <a:pt x="0" y="95"/>
                </a:moveTo>
                <a:cubicBezTo>
                  <a:pt x="190" y="95"/>
                  <a:pt x="476" y="0"/>
                  <a:pt x="667" y="0"/>
                </a:cubicBezTo>
                <a:cubicBezTo>
                  <a:pt x="476" y="95"/>
                  <a:pt x="190" y="95"/>
                  <a:pt x="0" y="95"/>
                </a:cubicBezTo>
                <a:close/>
              </a:path>
            </a:pathLst>
          </a:custGeom>
          <a:solidFill>
            <a:srgbClr val="237E85"/>
          </a:solidFill>
          <a:ln w="9525" cap="flat">
            <a:noFill/>
            <a:prstDash val="solid"/>
            <a:miter/>
          </a:ln>
        </p:spPr>
        <p:txBody>
          <a:bodyPr rtlCol="0" anchor="ctr"/>
          <a:lstStyle/>
          <a:p>
            <a:endParaRPr lang="en-US"/>
          </a:p>
        </p:txBody>
      </p:sp>
      <p:sp>
        <p:nvSpPr>
          <p:cNvPr id="1402" name="צורה חופשית: צורה 1375">
            <a:extLst>
              <a:ext uri="{FF2B5EF4-FFF2-40B4-BE49-F238E27FC236}">
                <a16:creationId xmlns:a16="http://schemas.microsoft.com/office/drawing/2014/main" id="{9DA72849-7035-4ADF-B62F-B9C414159B85}"/>
              </a:ext>
            </a:extLst>
          </p:cNvPr>
          <p:cNvSpPr/>
          <p:nvPr userDrawn="1"/>
        </p:nvSpPr>
        <p:spPr>
          <a:xfrm>
            <a:off x="4420284" y="123729"/>
            <a:ext cx="1125" cy="1177"/>
          </a:xfrm>
          <a:custGeom>
            <a:avLst/>
            <a:gdLst>
              <a:gd name="connsiteX0" fmla="*/ 1125 w 1125"/>
              <a:gd name="connsiteY0" fmla="*/ 1048 h 1177"/>
              <a:gd name="connsiteX1" fmla="*/ 173 w 1125"/>
              <a:gd name="connsiteY1" fmla="*/ 0 h 1177"/>
              <a:gd name="connsiteX2" fmla="*/ 363 w 1125"/>
              <a:gd name="connsiteY2" fmla="*/ 762 h 1177"/>
              <a:gd name="connsiteX3" fmla="*/ 1125 w 1125"/>
              <a:gd name="connsiteY3" fmla="*/ 1048 h 1177"/>
            </a:gdLst>
            <a:ahLst/>
            <a:cxnLst>
              <a:cxn ang="0">
                <a:pos x="connsiteX0" y="connsiteY0"/>
              </a:cxn>
              <a:cxn ang="0">
                <a:pos x="connsiteX1" y="connsiteY1"/>
              </a:cxn>
              <a:cxn ang="0">
                <a:pos x="connsiteX2" y="connsiteY2"/>
              </a:cxn>
              <a:cxn ang="0">
                <a:pos x="connsiteX3" y="connsiteY3"/>
              </a:cxn>
            </a:cxnLst>
            <a:rect l="l" t="t" r="r" b="b"/>
            <a:pathLst>
              <a:path w="1125" h="1177">
                <a:moveTo>
                  <a:pt x="1125" y="1048"/>
                </a:moveTo>
                <a:cubicBezTo>
                  <a:pt x="1125" y="286"/>
                  <a:pt x="649" y="95"/>
                  <a:pt x="173" y="0"/>
                </a:cubicBezTo>
                <a:cubicBezTo>
                  <a:pt x="-494" y="381"/>
                  <a:pt x="1030" y="381"/>
                  <a:pt x="363" y="762"/>
                </a:cubicBezTo>
                <a:cubicBezTo>
                  <a:pt x="268" y="1810"/>
                  <a:pt x="935" y="476"/>
                  <a:pt x="1125" y="1048"/>
                </a:cubicBezTo>
                <a:close/>
              </a:path>
            </a:pathLst>
          </a:custGeom>
          <a:solidFill>
            <a:srgbClr val="237E85"/>
          </a:solidFill>
          <a:ln w="9525" cap="flat">
            <a:noFill/>
            <a:prstDash val="solid"/>
            <a:miter/>
          </a:ln>
        </p:spPr>
        <p:txBody>
          <a:bodyPr rtlCol="0" anchor="ctr"/>
          <a:lstStyle/>
          <a:p>
            <a:endParaRPr lang="en-US"/>
          </a:p>
        </p:txBody>
      </p:sp>
      <p:sp>
        <p:nvSpPr>
          <p:cNvPr id="1403" name="צורה חופשית: צורה 1376">
            <a:extLst>
              <a:ext uri="{FF2B5EF4-FFF2-40B4-BE49-F238E27FC236}">
                <a16:creationId xmlns:a16="http://schemas.microsoft.com/office/drawing/2014/main" id="{08CB7613-11DA-4757-96C9-19CAB95F8E0C}"/>
              </a:ext>
            </a:extLst>
          </p:cNvPr>
          <p:cNvSpPr/>
          <p:nvPr userDrawn="1"/>
        </p:nvSpPr>
        <p:spPr>
          <a:xfrm>
            <a:off x="4436263" y="124015"/>
            <a:ext cx="16864" cy="8477"/>
          </a:xfrm>
          <a:custGeom>
            <a:avLst/>
            <a:gdLst>
              <a:gd name="connsiteX0" fmla="*/ 6 w 16864"/>
              <a:gd name="connsiteY0" fmla="*/ 0 h 8477"/>
              <a:gd name="connsiteX1" fmla="*/ 1720 w 16864"/>
              <a:gd name="connsiteY1" fmla="*/ 1524 h 8477"/>
              <a:gd name="connsiteX2" fmla="*/ 16865 w 16864"/>
              <a:gd name="connsiteY2" fmla="*/ 8477 h 8477"/>
              <a:gd name="connsiteX3" fmla="*/ 6 w 16864"/>
              <a:gd name="connsiteY3" fmla="*/ 0 h 8477"/>
            </a:gdLst>
            <a:ahLst/>
            <a:cxnLst>
              <a:cxn ang="0">
                <a:pos x="connsiteX0" y="connsiteY0"/>
              </a:cxn>
              <a:cxn ang="0">
                <a:pos x="connsiteX1" y="connsiteY1"/>
              </a:cxn>
              <a:cxn ang="0">
                <a:pos x="connsiteX2" y="connsiteY2"/>
              </a:cxn>
              <a:cxn ang="0">
                <a:pos x="connsiteX3" y="connsiteY3"/>
              </a:cxn>
            </a:cxnLst>
            <a:rect l="l" t="t" r="r" b="b"/>
            <a:pathLst>
              <a:path w="16864" h="8477">
                <a:moveTo>
                  <a:pt x="6" y="0"/>
                </a:moveTo>
                <a:cubicBezTo>
                  <a:pt x="-90" y="1238"/>
                  <a:pt x="1053" y="1143"/>
                  <a:pt x="1720" y="1524"/>
                </a:cubicBezTo>
                <a:cubicBezTo>
                  <a:pt x="6673" y="4000"/>
                  <a:pt x="12102" y="6667"/>
                  <a:pt x="16865" y="8477"/>
                </a:cubicBezTo>
                <a:cubicBezTo>
                  <a:pt x="12293" y="4763"/>
                  <a:pt x="5149" y="3048"/>
                  <a:pt x="6" y="0"/>
                </a:cubicBezTo>
                <a:close/>
              </a:path>
            </a:pathLst>
          </a:custGeom>
          <a:solidFill>
            <a:srgbClr val="237E85"/>
          </a:solidFill>
          <a:ln w="9525" cap="flat">
            <a:noFill/>
            <a:prstDash val="solid"/>
            <a:miter/>
          </a:ln>
        </p:spPr>
        <p:txBody>
          <a:bodyPr rtlCol="0" anchor="ctr"/>
          <a:lstStyle/>
          <a:p>
            <a:endParaRPr lang="en-US"/>
          </a:p>
        </p:txBody>
      </p:sp>
      <p:sp>
        <p:nvSpPr>
          <p:cNvPr id="1404" name="צורה חופשית: צורה 1377">
            <a:extLst>
              <a:ext uri="{FF2B5EF4-FFF2-40B4-BE49-F238E27FC236}">
                <a16:creationId xmlns:a16="http://schemas.microsoft.com/office/drawing/2014/main" id="{33506CF1-45D8-4FA1-8E39-1BCF55877C79}"/>
              </a:ext>
            </a:extLst>
          </p:cNvPr>
          <p:cNvSpPr/>
          <p:nvPr userDrawn="1"/>
        </p:nvSpPr>
        <p:spPr>
          <a:xfrm>
            <a:off x="4448829" y="132302"/>
            <a:ext cx="2177" cy="1523"/>
          </a:xfrm>
          <a:custGeom>
            <a:avLst/>
            <a:gdLst>
              <a:gd name="connsiteX0" fmla="*/ 2108 w 2177"/>
              <a:gd name="connsiteY0" fmla="*/ 1524 h 1523"/>
              <a:gd name="connsiteX1" fmla="*/ 12 w 2177"/>
              <a:gd name="connsiteY1" fmla="*/ 0 h 1523"/>
              <a:gd name="connsiteX2" fmla="*/ 2108 w 2177"/>
              <a:gd name="connsiteY2" fmla="*/ 1524 h 1523"/>
            </a:gdLst>
            <a:ahLst/>
            <a:cxnLst>
              <a:cxn ang="0">
                <a:pos x="connsiteX0" y="connsiteY0"/>
              </a:cxn>
              <a:cxn ang="0">
                <a:pos x="connsiteX1" y="connsiteY1"/>
              </a:cxn>
              <a:cxn ang="0">
                <a:pos x="connsiteX2" y="connsiteY2"/>
              </a:cxn>
            </a:cxnLst>
            <a:rect l="l" t="t" r="r" b="b"/>
            <a:pathLst>
              <a:path w="2177" h="1523">
                <a:moveTo>
                  <a:pt x="2108" y="1524"/>
                </a:moveTo>
                <a:cubicBezTo>
                  <a:pt x="2584" y="-476"/>
                  <a:pt x="488" y="1143"/>
                  <a:pt x="12" y="0"/>
                </a:cubicBezTo>
                <a:cubicBezTo>
                  <a:pt x="-178" y="1810"/>
                  <a:pt x="1917" y="286"/>
                  <a:pt x="2108" y="1524"/>
                </a:cubicBezTo>
                <a:close/>
              </a:path>
            </a:pathLst>
          </a:custGeom>
          <a:solidFill>
            <a:srgbClr val="237E85"/>
          </a:solidFill>
          <a:ln w="9525" cap="flat">
            <a:noFill/>
            <a:prstDash val="solid"/>
            <a:miter/>
          </a:ln>
        </p:spPr>
        <p:txBody>
          <a:bodyPr rtlCol="0" anchor="ctr"/>
          <a:lstStyle/>
          <a:p>
            <a:endParaRPr lang="en-US"/>
          </a:p>
        </p:txBody>
      </p:sp>
      <p:sp>
        <p:nvSpPr>
          <p:cNvPr id="1405" name="צורה חופשית: צורה 1378">
            <a:extLst>
              <a:ext uri="{FF2B5EF4-FFF2-40B4-BE49-F238E27FC236}">
                <a16:creationId xmlns:a16="http://schemas.microsoft.com/office/drawing/2014/main" id="{CEC84E39-1F9E-4CFD-9836-481550A94540}"/>
              </a:ext>
            </a:extLst>
          </p:cNvPr>
          <p:cNvSpPr/>
          <p:nvPr userDrawn="1"/>
        </p:nvSpPr>
        <p:spPr>
          <a:xfrm>
            <a:off x="4430363" y="122205"/>
            <a:ext cx="3128" cy="1523"/>
          </a:xfrm>
          <a:custGeom>
            <a:avLst/>
            <a:gdLst>
              <a:gd name="connsiteX0" fmla="*/ 762 w 3128"/>
              <a:gd name="connsiteY0" fmla="*/ 191 h 1523"/>
              <a:gd name="connsiteX1" fmla="*/ 0 w 3128"/>
              <a:gd name="connsiteY1" fmla="*/ 0 h 1523"/>
              <a:gd name="connsiteX2" fmla="*/ 3048 w 3128"/>
              <a:gd name="connsiteY2" fmla="*/ 1524 h 1523"/>
              <a:gd name="connsiteX3" fmla="*/ 762 w 3128"/>
              <a:gd name="connsiteY3" fmla="*/ 191 h 1523"/>
            </a:gdLst>
            <a:ahLst/>
            <a:cxnLst>
              <a:cxn ang="0">
                <a:pos x="connsiteX0" y="connsiteY0"/>
              </a:cxn>
              <a:cxn ang="0">
                <a:pos x="connsiteX1" y="connsiteY1"/>
              </a:cxn>
              <a:cxn ang="0">
                <a:pos x="connsiteX2" y="connsiteY2"/>
              </a:cxn>
              <a:cxn ang="0">
                <a:pos x="connsiteX3" y="connsiteY3"/>
              </a:cxn>
            </a:cxnLst>
            <a:rect l="l" t="t" r="r" b="b"/>
            <a:pathLst>
              <a:path w="3128" h="1523">
                <a:moveTo>
                  <a:pt x="762" y="191"/>
                </a:moveTo>
                <a:lnTo>
                  <a:pt x="0" y="0"/>
                </a:lnTo>
                <a:cubicBezTo>
                  <a:pt x="1048" y="1143"/>
                  <a:pt x="2381" y="953"/>
                  <a:pt x="3048" y="1524"/>
                </a:cubicBezTo>
                <a:cubicBezTo>
                  <a:pt x="3620" y="95"/>
                  <a:pt x="953" y="476"/>
                  <a:pt x="762" y="191"/>
                </a:cubicBezTo>
                <a:close/>
              </a:path>
            </a:pathLst>
          </a:custGeom>
          <a:solidFill>
            <a:srgbClr val="237E85"/>
          </a:solidFill>
          <a:ln w="9525" cap="flat">
            <a:noFill/>
            <a:prstDash val="solid"/>
            <a:miter/>
          </a:ln>
        </p:spPr>
        <p:txBody>
          <a:bodyPr rtlCol="0" anchor="ctr"/>
          <a:lstStyle/>
          <a:p>
            <a:endParaRPr lang="en-US"/>
          </a:p>
        </p:txBody>
      </p:sp>
      <p:sp>
        <p:nvSpPr>
          <p:cNvPr id="1406" name="צורה חופשית: צורה 1379">
            <a:extLst>
              <a:ext uri="{FF2B5EF4-FFF2-40B4-BE49-F238E27FC236}">
                <a16:creationId xmlns:a16="http://schemas.microsoft.com/office/drawing/2014/main" id="{43212DB5-A361-47D1-AFF9-0D60F7814226}"/>
              </a:ext>
            </a:extLst>
          </p:cNvPr>
          <p:cNvSpPr/>
          <p:nvPr userDrawn="1"/>
        </p:nvSpPr>
        <p:spPr>
          <a:xfrm>
            <a:off x="4411122" y="121729"/>
            <a:ext cx="1149" cy="666"/>
          </a:xfrm>
          <a:custGeom>
            <a:avLst/>
            <a:gdLst>
              <a:gd name="connsiteX0" fmla="*/ 1143 w 1149"/>
              <a:gd name="connsiteY0" fmla="*/ 667 h 666"/>
              <a:gd name="connsiteX1" fmla="*/ 0 w 1149"/>
              <a:gd name="connsiteY1" fmla="*/ 0 h 666"/>
              <a:gd name="connsiteX2" fmla="*/ 1143 w 1149"/>
              <a:gd name="connsiteY2" fmla="*/ 667 h 666"/>
            </a:gdLst>
            <a:ahLst/>
            <a:cxnLst>
              <a:cxn ang="0">
                <a:pos x="connsiteX0" y="connsiteY0"/>
              </a:cxn>
              <a:cxn ang="0">
                <a:pos x="connsiteX1" y="connsiteY1"/>
              </a:cxn>
              <a:cxn ang="0">
                <a:pos x="connsiteX2" y="connsiteY2"/>
              </a:cxn>
            </a:cxnLst>
            <a:rect l="l" t="t" r="r" b="b"/>
            <a:pathLst>
              <a:path w="1149" h="666">
                <a:moveTo>
                  <a:pt x="1143" y="667"/>
                </a:moveTo>
                <a:cubicBezTo>
                  <a:pt x="1238" y="-190"/>
                  <a:pt x="286" y="286"/>
                  <a:pt x="0" y="0"/>
                </a:cubicBezTo>
                <a:cubicBezTo>
                  <a:pt x="0" y="762"/>
                  <a:pt x="858" y="381"/>
                  <a:pt x="1143" y="667"/>
                </a:cubicBezTo>
                <a:close/>
              </a:path>
            </a:pathLst>
          </a:custGeom>
          <a:solidFill>
            <a:srgbClr val="237E85"/>
          </a:solidFill>
          <a:ln w="9525" cap="flat">
            <a:noFill/>
            <a:prstDash val="solid"/>
            <a:miter/>
          </a:ln>
        </p:spPr>
        <p:txBody>
          <a:bodyPr rtlCol="0" anchor="ctr"/>
          <a:lstStyle/>
          <a:p>
            <a:endParaRPr lang="en-US"/>
          </a:p>
        </p:txBody>
      </p:sp>
      <p:sp>
        <p:nvSpPr>
          <p:cNvPr id="1407" name="צורה חופשית: צורה 1380">
            <a:extLst>
              <a:ext uri="{FF2B5EF4-FFF2-40B4-BE49-F238E27FC236}">
                <a16:creationId xmlns:a16="http://schemas.microsoft.com/office/drawing/2014/main" id="{15040D81-B0F5-460E-A864-37473676006D}"/>
              </a:ext>
            </a:extLst>
          </p:cNvPr>
          <p:cNvSpPr/>
          <p:nvPr userDrawn="1"/>
        </p:nvSpPr>
        <p:spPr>
          <a:xfrm>
            <a:off x="4446439" y="130587"/>
            <a:ext cx="1735" cy="2000"/>
          </a:xfrm>
          <a:custGeom>
            <a:avLst/>
            <a:gdLst>
              <a:gd name="connsiteX0" fmla="*/ 1736 w 1735"/>
              <a:gd name="connsiteY0" fmla="*/ 953 h 2000"/>
              <a:gd name="connsiteX1" fmla="*/ 497 w 1735"/>
              <a:gd name="connsiteY1" fmla="*/ 0 h 2000"/>
              <a:gd name="connsiteX2" fmla="*/ 21 w 1735"/>
              <a:gd name="connsiteY2" fmla="*/ 953 h 2000"/>
              <a:gd name="connsiteX3" fmla="*/ 1355 w 1735"/>
              <a:gd name="connsiteY3" fmla="*/ 2000 h 2000"/>
              <a:gd name="connsiteX4" fmla="*/ 1260 w 1735"/>
              <a:gd name="connsiteY4" fmla="*/ 1238 h 2000"/>
              <a:gd name="connsiteX5" fmla="*/ 1736 w 1735"/>
              <a:gd name="connsiteY5" fmla="*/ 953 h 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5" h="2000">
                <a:moveTo>
                  <a:pt x="1736" y="953"/>
                </a:moveTo>
                <a:cubicBezTo>
                  <a:pt x="1640" y="95"/>
                  <a:pt x="688" y="667"/>
                  <a:pt x="497" y="0"/>
                </a:cubicBezTo>
                <a:cubicBezTo>
                  <a:pt x="402" y="1048"/>
                  <a:pt x="688" y="1143"/>
                  <a:pt x="21" y="953"/>
                </a:cubicBezTo>
                <a:cubicBezTo>
                  <a:pt x="-169" y="1429"/>
                  <a:pt x="974" y="1715"/>
                  <a:pt x="1355" y="2000"/>
                </a:cubicBezTo>
                <a:cubicBezTo>
                  <a:pt x="1355" y="1715"/>
                  <a:pt x="1355" y="1334"/>
                  <a:pt x="1260" y="1238"/>
                </a:cubicBezTo>
                <a:cubicBezTo>
                  <a:pt x="1450" y="762"/>
                  <a:pt x="1640" y="953"/>
                  <a:pt x="1736" y="953"/>
                </a:cubicBezTo>
                <a:close/>
              </a:path>
            </a:pathLst>
          </a:custGeom>
          <a:solidFill>
            <a:srgbClr val="237E85"/>
          </a:solidFill>
          <a:ln w="9525" cap="flat">
            <a:noFill/>
            <a:prstDash val="solid"/>
            <a:miter/>
          </a:ln>
        </p:spPr>
        <p:txBody>
          <a:bodyPr rtlCol="0" anchor="ctr"/>
          <a:lstStyle/>
          <a:p>
            <a:endParaRPr lang="en-US"/>
          </a:p>
        </p:txBody>
      </p:sp>
      <p:sp>
        <p:nvSpPr>
          <p:cNvPr id="1408" name="צורה חופשית: צורה 1381">
            <a:extLst>
              <a:ext uri="{FF2B5EF4-FFF2-40B4-BE49-F238E27FC236}">
                <a16:creationId xmlns:a16="http://schemas.microsoft.com/office/drawing/2014/main" id="{18550040-BA3D-45D3-A6E2-877BC1C11F7D}"/>
              </a:ext>
            </a:extLst>
          </p:cNvPr>
          <p:cNvSpPr/>
          <p:nvPr userDrawn="1"/>
        </p:nvSpPr>
        <p:spPr>
          <a:xfrm>
            <a:off x="4385119" y="118132"/>
            <a:ext cx="121253" cy="99069"/>
          </a:xfrm>
          <a:custGeom>
            <a:avLst/>
            <a:gdLst>
              <a:gd name="connsiteX0" fmla="*/ 0 w 121253"/>
              <a:gd name="connsiteY0" fmla="*/ 65033 h 99069"/>
              <a:gd name="connsiteX1" fmla="*/ 2286 w 121253"/>
              <a:gd name="connsiteY1" fmla="*/ 65795 h 99069"/>
              <a:gd name="connsiteX2" fmla="*/ 2191 w 121253"/>
              <a:gd name="connsiteY2" fmla="*/ 66557 h 99069"/>
              <a:gd name="connsiteX3" fmla="*/ 1524 w 121253"/>
              <a:gd name="connsiteY3" fmla="*/ 68177 h 99069"/>
              <a:gd name="connsiteX4" fmla="*/ 1905 w 121253"/>
              <a:gd name="connsiteY4" fmla="*/ 69034 h 99069"/>
              <a:gd name="connsiteX5" fmla="*/ 762 w 121253"/>
              <a:gd name="connsiteY5" fmla="*/ 70558 h 99069"/>
              <a:gd name="connsiteX6" fmla="*/ 3620 w 121253"/>
              <a:gd name="connsiteY6" fmla="*/ 69986 h 99069"/>
              <a:gd name="connsiteX7" fmla="*/ 3524 w 121253"/>
              <a:gd name="connsiteY7" fmla="*/ 68843 h 99069"/>
              <a:gd name="connsiteX8" fmla="*/ 6477 w 121253"/>
              <a:gd name="connsiteY8" fmla="*/ 74558 h 99069"/>
              <a:gd name="connsiteX9" fmla="*/ 7239 w 121253"/>
              <a:gd name="connsiteY9" fmla="*/ 76273 h 99069"/>
              <a:gd name="connsiteX10" fmla="*/ 11049 w 121253"/>
              <a:gd name="connsiteY10" fmla="*/ 77416 h 99069"/>
              <a:gd name="connsiteX11" fmla="*/ 9144 w 121253"/>
              <a:gd name="connsiteY11" fmla="*/ 78368 h 99069"/>
              <a:gd name="connsiteX12" fmla="*/ 11621 w 121253"/>
              <a:gd name="connsiteY12" fmla="*/ 80178 h 99069"/>
              <a:gd name="connsiteX13" fmla="*/ 12287 w 121253"/>
              <a:gd name="connsiteY13" fmla="*/ 79607 h 99069"/>
              <a:gd name="connsiteX14" fmla="*/ 11906 w 121253"/>
              <a:gd name="connsiteY14" fmla="*/ 79893 h 99069"/>
              <a:gd name="connsiteX15" fmla="*/ 23717 w 121253"/>
              <a:gd name="connsiteY15" fmla="*/ 82845 h 99069"/>
              <a:gd name="connsiteX16" fmla="*/ 23813 w 121253"/>
              <a:gd name="connsiteY16" fmla="*/ 81797 h 99069"/>
              <a:gd name="connsiteX17" fmla="*/ 24194 w 121253"/>
              <a:gd name="connsiteY17" fmla="*/ 82655 h 99069"/>
              <a:gd name="connsiteX18" fmla="*/ 26194 w 121253"/>
              <a:gd name="connsiteY18" fmla="*/ 84274 h 99069"/>
              <a:gd name="connsiteX19" fmla="*/ 26956 w 121253"/>
              <a:gd name="connsiteY19" fmla="*/ 82655 h 99069"/>
              <a:gd name="connsiteX20" fmla="*/ 28861 w 121253"/>
              <a:gd name="connsiteY20" fmla="*/ 83893 h 99069"/>
              <a:gd name="connsiteX21" fmla="*/ 28099 w 121253"/>
              <a:gd name="connsiteY21" fmla="*/ 82941 h 99069"/>
              <a:gd name="connsiteX22" fmla="*/ 29623 w 121253"/>
              <a:gd name="connsiteY22" fmla="*/ 83321 h 99069"/>
              <a:gd name="connsiteX23" fmla="*/ 29051 w 121253"/>
              <a:gd name="connsiteY23" fmla="*/ 83512 h 99069"/>
              <a:gd name="connsiteX24" fmla="*/ 29813 w 121253"/>
              <a:gd name="connsiteY24" fmla="*/ 84083 h 99069"/>
              <a:gd name="connsiteX25" fmla="*/ 29813 w 121253"/>
              <a:gd name="connsiteY25" fmla="*/ 83321 h 99069"/>
              <a:gd name="connsiteX26" fmla="*/ 33433 w 121253"/>
              <a:gd name="connsiteY26" fmla="*/ 84560 h 99069"/>
              <a:gd name="connsiteX27" fmla="*/ 33147 w 121253"/>
              <a:gd name="connsiteY27" fmla="*/ 85607 h 99069"/>
              <a:gd name="connsiteX28" fmla="*/ 34671 w 121253"/>
              <a:gd name="connsiteY28" fmla="*/ 85989 h 99069"/>
              <a:gd name="connsiteX29" fmla="*/ 33623 w 121253"/>
              <a:gd name="connsiteY29" fmla="*/ 85036 h 99069"/>
              <a:gd name="connsiteX30" fmla="*/ 37052 w 121253"/>
              <a:gd name="connsiteY30" fmla="*/ 85893 h 99069"/>
              <a:gd name="connsiteX31" fmla="*/ 35528 w 121253"/>
              <a:gd name="connsiteY31" fmla="*/ 86274 h 99069"/>
              <a:gd name="connsiteX32" fmla="*/ 38195 w 121253"/>
              <a:gd name="connsiteY32" fmla="*/ 87227 h 99069"/>
              <a:gd name="connsiteX33" fmla="*/ 39243 w 121253"/>
              <a:gd name="connsiteY33" fmla="*/ 86751 h 99069"/>
              <a:gd name="connsiteX34" fmla="*/ 39148 w 121253"/>
              <a:gd name="connsiteY34" fmla="*/ 87798 h 99069"/>
              <a:gd name="connsiteX35" fmla="*/ 42196 w 121253"/>
              <a:gd name="connsiteY35" fmla="*/ 88846 h 99069"/>
              <a:gd name="connsiteX36" fmla="*/ 41338 w 121253"/>
              <a:gd name="connsiteY36" fmla="*/ 87893 h 99069"/>
              <a:gd name="connsiteX37" fmla="*/ 43815 w 121253"/>
              <a:gd name="connsiteY37" fmla="*/ 88846 h 99069"/>
              <a:gd name="connsiteX38" fmla="*/ 42386 w 121253"/>
              <a:gd name="connsiteY38" fmla="*/ 89608 h 99069"/>
              <a:gd name="connsiteX39" fmla="*/ 43148 w 121253"/>
              <a:gd name="connsiteY39" fmla="*/ 90465 h 99069"/>
              <a:gd name="connsiteX40" fmla="*/ 43244 w 121253"/>
              <a:gd name="connsiteY40" fmla="*/ 89418 h 99069"/>
              <a:gd name="connsiteX41" fmla="*/ 54578 w 121253"/>
              <a:gd name="connsiteY41" fmla="*/ 93608 h 99069"/>
              <a:gd name="connsiteX42" fmla="*/ 54388 w 121253"/>
              <a:gd name="connsiteY42" fmla="*/ 93228 h 99069"/>
              <a:gd name="connsiteX43" fmla="*/ 68294 w 121253"/>
              <a:gd name="connsiteY43" fmla="*/ 95704 h 99069"/>
              <a:gd name="connsiteX44" fmla="*/ 67437 w 121253"/>
              <a:gd name="connsiteY44" fmla="*/ 96276 h 99069"/>
              <a:gd name="connsiteX45" fmla="*/ 70390 w 121253"/>
              <a:gd name="connsiteY45" fmla="*/ 96371 h 99069"/>
              <a:gd name="connsiteX46" fmla="*/ 70390 w 121253"/>
              <a:gd name="connsiteY46" fmla="*/ 97418 h 99069"/>
              <a:gd name="connsiteX47" fmla="*/ 72580 w 121253"/>
              <a:gd name="connsiteY47" fmla="*/ 97704 h 99069"/>
              <a:gd name="connsiteX48" fmla="*/ 71914 w 121253"/>
              <a:gd name="connsiteY48" fmla="*/ 96847 h 99069"/>
              <a:gd name="connsiteX49" fmla="*/ 89725 w 121253"/>
              <a:gd name="connsiteY49" fmla="*/ 98561 h 99069"/>
              <a:gd name="connsiteX50" fmla="*/ 89345 w 121253"/>
              <a:gd name="connsiteY50" fmla="*/ 98847 h 99069"/>
              <a:gd name="connsiteX51" fmla="*/ 102775 w 121253"/>
              <a:gd name="connsiteY51" fmla="*/ 96752 h 99069"/>
              <a:gd name="connsiteX52" fmla="*/ 103632 w 121253"/>
              <a:gd name="connsiteY52" fmla="*/ 97895 h 99069"/>
              <a:gd name="connsiteX53" fmla="*/ 103441 w 121253"/>
              <a:gd name="connsiteY53" fmla="*/ 98561 h 99069"/>
              <a:gd name="connsiteX54" fmla="*/ 104775 w 121253"/>
              <a:gd name="connsiteY54" fmla="*/ 97990 h 99069"/>
              <a:gd name="connsiteX55" fmla="*/ 103346 w 121253"/>
              <a:gd name="connsiteY55" fmla="*/ 96466 h 99069"/>
              <a:gd name="connsiteX56" fmla="*/ 110395 w 121253"/>
              <a:gd name="connsiteY56" fmla="*/ 95609 h 99069"/>
              <a:gd name="connsiteX57" fmla="*/ 112109 w 121253"/>
              <a:gd name="connsiteY57" fmla="*/ 94656 h 99069"/>
              <a:gd name="connsiteX58" fmla="*/ 110680 w 121253"/>
              <a:gd name="connsiteY58" fmla="*/ 93513 h 99069"/>
              <a:gd name="connsiteX59" fmla="*/ 113919 w 121253"/>
              <a:gd name="connsiteY59" fmla="*/ 93704 h 99069"/>
              <a:gd name="connsiteX60" fmla="*/ 113919 w 121253"/>
              <a:gd name="connsiteY60" fmla="*/ 93323 h 99069"/>
              <a:gd name="connsiteX61" fmla="*/ 114205 w 121253"/>
              <a:gd name="connsiteY61" fmla="*/ 93037 h 99069"/>
              <a:gd name="connsiteX62" fmla="*/ 113443 w 121253"/>
              <a:gd name="connsiteY62" fmla="*/ 92656 h 99069"/>
              <a:gd name="connsiteX63" fmla="*/ 114205 w 121253"/>
              <a:gd name="connsiteY63" fmla="*/ 92370 h 99069"/>
              <a:gd name="connsiteX64" fmla="*/ 115348 w 121253"/>
              <a:gd name="connsiteY64" fmla="*/ 91037 h 99069"/>
              <a:gd name="connsiteX65" fmla="*/ 114871 w 121253"/>
              <a:gd name="connsiteY65" fmla="*/ 88560 h 99069"/>
              <a:gd name="connsiteX66" fmla="*/ 114014 w 121253"/>
              <a:gd name="connsiteY66" fmla="*/ 85989 h 99069"/>
              <a:gd name="connsiteX67" fmla="*/ 114871 w 121253"/>
              <a:gd name="connsiteY67" fmla="*/ 81797 h 99069"/>
              <a:gd name="connsiteX68" fmla="*/ 116777 w 121253"/>
              <a:gd name="connsiteY68" fmla="*/ 82274 h 99069"/>
              <a:gd name="connsiteX69" fmla="*/ 116110 w 121253"/>
              <a:gd name="connsiteY69" fmla="*/ 81131 h 99069"/>
              <a:gd name="connsiteX70" fmla="*/ 116967 w 121253"/>
              <a:gd name="connsiteY70" fmla="*/ 77321 h 99069"/>
              <a:gd name="connsiteX71" fmla="*/ 117348 w 121253"/>
              <a:gd name="connsiteY71" fmla="*/ 76654 h 99069"/>
              <a:gd name="connsiteX72" fmla="*/ 117729 w 121253"/>
              <a:gd name="connsiteY72" fmla="*/ 77702 h 99069"/>
              <a:gd name="connsiteX73" fmla="*/ 116681 w 121253"/>
              <a:gd name="connsiteY73" fmla="*/ 75511 h 99069"/>
              <a:gd name="connsiteX74" fmla="*/ 118110 w 121253"/>
              <a:gd name="connsiteY74" fmla="*/ 74178 h 99069"/>
              <a:gd name="connsiteX75" fmla="*/ 117253 w 121253"/>
              <a:gd name="connsiteY75" fmla="*/ 73796 h 99069"/>
              <a:gd name="connsiteX76" fmla="*/ 118491 w 121253"/>
              <a:gd name="connsiteY76" fmla="*/ 73130 h 99069"/>
              <a:gd name="connsiteX77" fmla="*/ 117538 w 121253"/>
              <a:gd name="connsiteY77" fmla="*/ 72749 h 99069"/>
              <a:gd name="connsiteX78" fmla="*/ 117634 w 121253"/>
              <a:gd name="connsiteY78" fmla="*/ 71034 h 99069"/>
              <a:gd name="connsiteX79" fmla="*/ 117253 w 121253"/>
              <a:gd name="connsiteY79" fmla="*/ 69986 h 99069"/>
              <a:gd name="connsiteX80" fmla="*/ 117729 w 121253"/>
              <a:gd name="connsiteY80" fmla="*/ 68939 h 99069"/>
              <a:gd name="connsiteX81" fmla="*/ 117157 w 121253"/>
              <a:gd name="connsiteY81" fmla="*/ 68558 h 99069"/>
              <a:gd name="connsiteX82" fmla="*/ 118586 w 121253"/>
              <a:gd name="connsiteY82" fmla="*/ 66557 h 99069"/>
              <a:gd name="connsiteX83" fmla="*/ 117443 w 121253"/>
              <a:gd name="connsiteY83" fmla="*/ 66177 h 99069"/>
              <a:gd name="connsiteX84" fmla="*/ 117157 w 121253"/>
              <a:gd name="connsiteY84" fmla="*/ 64081 h 99069"/>
              <a:gd name="connsiteX85" fmla="*/ 117634 w 121253"/>
              <a:gd name="connsiteY85" fmla="*/ 63795 h 99069"/>
              <a:gd name="connsiteX86" fmla="*/ 117253 w 121253"/>
              <a:gd name="connsiteY86" fmla="*/ 62367 h 99069"/>
              <a:gd name="connsiteX87" fmla="*/ 117443 w 121253"/>
              <a:gd name="connsiteY87" fmla="*/ 61319 h 99069"/>
              <a:gd name="connsiteX88" fmla="*/ 118967 w 121253"/>
              <a:gd name="connsiteY88" fmla="*/ 60366 h 99069"/>
              <a:gd name="connsiteX89" fmla="*/ 117062 w 121253"/>
              <a:gd name="connsiteY89" fmla="*/ 60557 h 99069"/>
              <a:gd name="connsiteX90" fmla="*/ 116777 w 121253"/>
              <a:gd name="connsiteY90" fmla="*/ 57032 h 99069"/>
              <a:gd name="connsiteX91" fmla="*/ 118300 w 121253"/>
              <a:gd name="connsiteY91" fmla="*/ 57509 h 99069"/>
              <a:gd name="connsiteX92" fmla="*/ 118205 w 121253"/>
              <a:gd name="connsiteY92" fmla="*/ 59223 h 99069"/>
              <a:gd name="connsiteX93" fmla="*/ 118300 w 121253"/>
              <a:gd name="connsiteY93" fmla="*/ 57128 h 99069"/>
              <a:gd name="connsiteX94" fmla="*/ 119063 w 121253"/>
              <a:gd name="connsiteY94" fmla="*/ 56461 h 99069"/>
              <a:gd name="connsiteX95" fmla="*/ 118396 w 121253"/>
              <a:gd name="connsiteY95" fmla="*/ 49031 h 99069"/>
              <a:gd name="connsiteX96" fmla="*/ 119539 w 121253"/>
              <a:gd name="connsiteY96" fmla="*/ 48746 h 99069"/>
              <a:gd name="connsiteX97" fmla="*/ 118491 w 121253"/>
              <a:gd name="connsiteY97" fmla="*/ 48365 h 99069"/>
              <a:gd name="connsiteX98" fmla="*/ 120015 w 121253"/>
              <a:gd name="connsiteY98" fmla="*/ 45983 h 99069"/>
              <a:gd name="connsiteX99" fmla="*/ 119348 w 121253"/>
              <a:gd name="connsiteY99" fmla="*/ 45221 h 99069"/>
              <a:gd name="connsiteX100" fmla="*/ 121253 w 121253"/>
              <a:gd name="connsiteY100" fmla="*/ 43602 h 99069"/>
              <a:gd name="connsiteX101" fmla="*/ 118967 w 121253"/>
              <a:gd name="connsiteY101" fmla="*/ 40649 h 99069"/>
              <a:gd name="connsiteX102" fmla="*/ 118872 w 121253"/>
              <a:gd name="connsiteY102" fmla="*/ 40649 h 99069"/>
              <a:gd name="connsiteX103" fmla="*/ 118110 w 121253"/>
              <a:gd name="connsiteY103" fmla="*/ 37411 h 99069"/>
              <a:gd name="connsiteX104" fmla="*/ 117253 w 121253"/>
              <a:gd name="connsiteY104" fmla="*/ 28838 h 99069"/>
              <a:gd name="connsiteX105" fmla="*/ 118872 w 121253"/>
              <a:gd name="connsiteY105" fmla="*/ 26457 h 99069"/>
              <a:gd name="connsiteX106" fmla="*/ 114490 w 121253"/>
              <a:gd name="connsiteY106" fmla="*/ 23695 h 99069"/>
              <a:gd name="connsiteX107" fmla="*/ 107442 w 121253"/>
              <a:gd name="connsiteY107" fmla="*/ 21980 h 99069"/>
              <a:gd name="connsiteX108" fmla="*/ 107728 w 121253"/>
              <a:gd name="connsiteY108" fmla="*/ 21695 h 99069"/>
              <a:gd name="connsiteX109" fmla="*/ 93821 w 121253"/>
              <a:gd name="connsiteY109" fmla="*/ 21504 h 99069"/>
              <a:gd name="connsiteX110" fmla="*/ 94393 w 121253"/>
              <a:gd name="connsiteY110" fmla="*/ 21980 h 99069"/>
              <a:gd name="connsiteX111" fmla="*/ 93059 w 121253"/>
              <a:gd name="connsiteY111" fmla="*/ 21790 h 99069"/>
              <a:gd name="connsiteX112" fmla="*/ 87725 w 121253"/>
              <a:gd name="connsiteY112" fmla="*/ 20647 h 99069"/>
              <a:gd name="connsiteX113" fmla="*/ 88202 w 121253"/>
              <a:gd name="connsiteY113" fmla="*/ 19980 h 99069"/>
              <a:gd name="connsiteX114" fmla="*/ 71628 w 121253"/>
              <a:gd name="connsiteY114" fmla="*/ 14646 h 99069"/>
              <a:gd name="connsiteX115" fmla="*/ 71533 w 121253"/>
              <a:gd name="connsiteY115" fmla="*/ 15313 h 99069"/>
              <a:gd name="connsiteX116" fmla="*/ 68485 w 121253"/>
              <a:gd name="connsiteY116" fmla="*/ 13979 h 99069"/>
              <a:gd name="connsiteX117" fmla="*/ 75438 w 121253"/>
              <a:gd name="connsiteY117" fmla="*/ 17408 h 99069"/>
              <a:gd name="connsiteX118" fmla="*/ 69342 w 121253"/>
              <a:gd name="connsiteY118" fmla="*/ 17027 h 99069"/>
              <a:gd name="connsiteX119" fmla="*/ 73438 w 121253"/>
              <a:gd name="connsiteY119" fmla="*/ 18456 h 99069"/>
              <a:gd name="connsiteX120" fmla="*/ 66675 w 121253"/>
              <a:gd name="connsiteY120" fmla="*/ 17504 h 99069"/>
              <a:gd name="connsiteX121" fmla="*/ 68961 w 121253"/>
              <a:gd name="connsiteY121" fmla="*/ 17599 h 99069"/>
              <a:gd name="connsiteX122" fmla="*/ 67151 w 121253"/>
              <a:gd name="connsiteY122" fmla="*/ 16170 h 99069"/>
              <a:gd name="connsiteX123" fmla="*/ 50197 w 121253"/>
              <a:gd name="connsiteY123" fmla="*/ 11312 h 99069"/>
              <a:gd name="connsiteX124" fmla="*/ 49244 w 121253"/>
              <a:gd name="connsiteY124" fmla="*/ 10360 h 99069"/>
              <a:gd name="connsiteX125" fmla="*/ 34957 w 121253"/>
              <a:gd name="connsiteY125" fmla="*/ 6836 h 99069"/>
              <a:gd name="connsiteX126" fmla="*/ 35338 w 121253"/>
              <a:gd name="connsiteY126" fmla="*/ 6550 h 99069"/>
              <a:gd name="connsiteX127" fmla="*/ 31718 w 121253"/>
              <a:gd name="connsiteY127" fmla="*/ 4359 h 99069"/>
              <a:gd name="connsiteX128" fmla="*/ 33052 w 121253"/>
              <a:gd name="connsiteY128" fmla="*/ 3978 h 99069"/>
              <a:gd name="connsiteX129" fmla="*/ 31052 w 121253"/>
              <a:gd name="connsiteY129" fmla="*/ 3407 h 99069"/>
              <a:gd name="connsiteX130" fmla="*/ 31623 w 121253"/>
              <a:gd name="connsiteY130" fmla="*/ 3216 h 99069"/>
              <a:gd name="connsiteX131" fmla="*/ 30575 w 121253"/>
              <a:gd name="connsiteY131" fmla="*/ 1025 h 99069"/>
              <a:gd name="connsiteX132" fmla="*/ 31052 w 121253"/>
              <a:gd name="connsiteY132" fmla="*/ 454 h 99069"/>
              <a:gd name="connsiteX133" fmla="*/ 30289 w 121253"/>
              <a:gd name="connsiteY133" fmla="*/ 263 h 99069"/>
              <a:gd name="connsiteX134" fmla="*/ 31147 w 121253"/>
              <a:gd name="connsiteY134" fmla="*/ 2740 h 99069"/>
              <a:gd name="connsiteX135" fmla="*/ 28575 w 121253"/>
              <a:gd name="connsiteY135" fmla="*/ 3788 h 99069"/>
              <a:gd name="connsiteX136" fmla="*/ 32099 w 121253"/>
              <a:gd name="connsiteY136" fmla="*/ 5978 h 99069"/>
              <a:gd name="connsiteX137" fmla="*/ 31623 w 121253"/>
              <a:gd name="connsiteY137" fmla="*/ 6550 h 99069"/>
              <a:gd name="connsiteX138" fmla="*/ 32195 w 121253"/>
              <a:gd name="connsiteY138" fmla="*/ 6359 h 99069"/>
              <a:gd name="connsiteX139" fmla="*/ 31909 w 121253"/>
              <a:gd name="connsiteY139" fmla="*/ 8074 h 99069"/>
              <a:gd name="connsiteX140" fmla="*/ 26098 w 121253"/>
              <a:gd name="connsiteY140" fmla="*/ 4835 h 99069"/>
              <a:gd name="connsiteX141" fmla="*/ 27241 w 121253"/>
              <a:gd name="connsiteY141" fmla="*/ 5978 h 99069"/>
              <a:gd name="connsiteX142" fmla="*/ 26765 w 121253"/>
              <a:gd name="connsiteY142" fmla="*/ 6169 h 99069"/>
              <a:gd name="connsiteX143" fmla="*/ 29623 w 121253"/>
              <a:gd name="connsiteY143" fmla="*/ 7788 h 99069"/>
              <a:gd name="connsiteX144" fmla="*/ 25432 w 121253"/>
              <a:gd name="connsiteY144" fmla="*/ 6455 h 99069"/>
              <a:gd name="connsiteX145" fmla="*/ 25908 w 121253"/>
              <a:gd name="connsiteY145" fmla="*/ 6264 h 99069"/>
              <a:gd name="connsiteX146" fmla="*/ 23813 w 121253"/>
              <a:gd name="connsiteY146" fmla="*/ 6359 h 99069"/>
              <a:gd name="connsiteX147" fmla="*/ 24955 w 121253"/>
              <a:gd name="connsiteY147" fmla="*/ 6740 h 99069"/>
              <a:gd name="connsiteX148" fmla="*/ 23908 w 121253"/>
              <a:gd name="connsiteY148" fmla="*/ 7121 h 99069"/>
              <a:gd name="connsiteX149" fmla="*/ 21431 w 121253"/>
              <a:gd name="connsiteY149" fmla="*/ 8169 h 99069"/>
              <a:gd name="connsiteX150" fmla="*/ 22288 w 121253"/>
              <a:gd name="connsiteY150" fmla="*/ 7312 h 99069"/>
              <a:gd name="connsiteX151" fmla="*/ 23336 w 121253"/>
              <a:gd name="connsiteY151" fmla="*/ 7979 h 99069"/>
              <a:gd name="connsiteX152" fmla="*/ 23146 w 121253"/>
              <a:gd name="connsiteY152" fmla="*/ 7217 h 99069"/>
              <a:gd name="connsiteX153" fmla="*/ 23527 w 121253"/>
              <a:gd name="connsiteY153" fmla="*/ 6931 h 99069"/>
              <a:gd name="connsiteX154" fmla="*/ 21241 w 121253"/>
              <a:gd name="connsiteY154" fmla="*/ 6931 h 99069"/>
              <a:gd name="connsiteX155" fmla="*/ 21050 w 121253"/>
              <a:gd name="connsiteY155" fmla="*/ 8741 h 99069"/>
              <a:gd name="connsiteX156" fmla="*/ 16954 w 121253"/>
              <a:gd name="connsiteY156" fmla="*/ 14837 h 99069"/>
              <a:gd name="connsiteX157" fmla="*/ 20098 w 121253"/>
              <a:gd name="connsiteY157" fmla="*/ 11789 h 99069"/>
              <a:gd name="connsiteX158" fmla="*/ 17621 w 121253"/>
              <a:gd name="connsiteY158" fmla="*/ 15408 h 99069"/>
              <a:gd name="connsiteX159" fmla="*/ 17621 w 121253"/>
              <a:gd name="connsiteY159" fmla="*/ 16170 h 99069"/>
              <a:gd name="connsiteX160" fmla="*/ 18383 w 121253"/>
              <a:gd name="connsiteY160" fmla="*/ 16075 h 99069"/>
              <a:gd name="connsiteX161" fmla="*/ 19336 w 121253"/>
              <a:gd name="connsiteY161" fmla="*/ 14932 h 99069"/>
              <a:gd name="connsiteX162" fmla="*/ 17716 w 121253"/>
              <a:gd name="connsiteY162" fmla="*/ 17027 h 99069"/>
              <a:gd name="connsiteX163" fmla="*/ 17240 w 121253"/>
              <a:gd name="connsiteY163" fmla="*/ 19409 h 99069"/>
              <a:gd name="connsiteX164" fmla="*/ 19050 w 121253"/>
              <a:gd name="connsiteY164" fmla="*/ 17027 h 99069"/>
              <a:gd name="connsiteX165" fmla="*/ 17907 w 121253"/>
              <a:gd name="connsiteY165" fmla="*/ 19599 h 99069"/>
              <a:gd name="connsiteX166" fmla="*/ 17240 w 121253"/>
              <a:gd name="connsiteY166" fmla="*/ 19409 h 99069"/>
              <a:gd name="connsiteX167" fmla="*/ 15240 w 121253"/>
              <a:gd name="connsiteY167" fmla="*/ 22838 h 99069"/>
              <a:gd name="connsiteX168" fmla="*/ 14478 w 121253"/>
              <a:gd name="connsiteY168" fmla="*/ 24838 h 99069"/>
              <a:gd name="connsiteX169" fmla="*/ 14669 w 121253"/>
              <a:gd name="connsiteY169" fmla="*/ 25981 h 99069"/>
              <a:gd name="connsiteX170" fmla="*/ 12382 w 121253"/>
              <a:gd name="connsiteY170" fmla="*/ 29696 h 99069"/>
              <a:gd name="connsiteX171" fmla="*/ 12668 w 121253"/>
              <a:gd name="connsiteY171" fmla="*/ 30553 h 99069"/>
              <a:gd name="connsiteX172" fmla="*/ 11239 w 121253"/>
              <a:gd name="connsiteY172" fmla="*/ 33410 h 99069"/>
              <a:gd name="connsiteX173" fmla="*/ 11906 w 121253"/>
              <a:gd name="connsiteY173" fmla="*/ 34363 h 99069"/>
              <a:gd name="connsiteX174" fmla="*/ 10573 w 121253"/>
              <a:gd name="connsiteY174" fmla="*/ 35792 h 99069"/>
              <a:gd name="connsiteX175" fmla="*/ 9430 w 121253"/>
              <a:gd name="connsiteY175" fmla="*/ 38364 h 99069"/>
              <a:gd name="connsiteX176" fmla="*/ 8382 w 121253"/>
              <a:gd name="connsiteY176" fmla="*/ 37982 h 99069"/>
              <a:gd name="connsiteX177" fmla="*/ 8954 w 121253"/>
              <a:gd name="connsiteY177" fmla="*/ 38935 h 99069"/>
              <a:gd name="connsiteX178" fmla="*/ 7715 w 121253"/>
              <a:gd name="connsiteY178" fmla="*/ 39983 h 99069"/>
              <a:gd name="connsiteX179" fmla="*/ 7906 w 121253"/>
              <a:gd name="connsiteY179" fmla="*/ 41507 h 99069"/>
              <a:gd name="connsiteX180" fmla="*/ 3143 w 121253"/>
              <a:gd name="connsiteY180" fmla="*/ 49222 h 99069"/>
              <a:gd name="connsiteX181" fmla="*/ 2191 w 121253"/>
              <a:gd name="connsiteY181" fmla="*/ 51127 h 99069"/>
              <a:gd name="connsiteX182" fmla="*/ 3143 w 121253"/>
              <a:gd name="connsiteY182" fmla="*/ 51413 h 99069"/>
              <a:gd name="connsiteX183" fmla="*/ 2096 w 121253"/>
              <a:gd name="connsiteY183" fmla="*/ 52556 h 99069"/>
              <a:gd name="connsiteX184" fmla="*/ 2857 w 121253"/>
              <a:gd name="connsiteY184" fmla="*/ 52460 h 99069"/>
              <a:gd name="connsiteX185" fmla="*/ 2762 w 121253"/>
              <a:gd name="connsiteY185" fmla="*/ 54651 h 99069"/>
              <a:gd name="connsiteX186" fmla="*/ 4191 w 121253"/>
              <a:gd name="connsiteY186" fmla="*/ 57699 h 99069"/>
              <a:gd name="connsiteX187" fmla="*/ 3143 w 121253"/>
              <a:gd name="connsiteY187" fmla="*/ 58461 h 99069"/>
              <a:gd name="connsiteX188" fmla="*/ 3334 w 121253"/>
              <a:gd name="connsiteY188" fmla="*/ 57794 h 99069"/>
              <a:gd name="connsiteX189" fmla="*/ 2000 w 121253"/>
              <a:gd name="connsiteY189" fmla="*/ 59985 h 99069"/>
              <a:gd name="connsiteX190" fmla="*/ 762 w 121253"/>
              <a:gd name="connsiteY190" fmla="*/ 60366 h 99069"/>
              <a:gd name="connsiteX191" fmla="*/ 1619 w 121253"/>
              <a:gd name="connsiteY191" fmla="*/ 60652 h 99069"/>
              <a:gd name="connsiteX192" fmla="*/ 1524 w 121253"/>
              <a:gd name="connsiteY192" fmla="*/ 62462 h 99069"/>
              <a:gd name="connsiteX193" fmla="*/ 762 w 121253"/>
              <a:gd name="connsiteY193" fmla="*/ 64462 h 99069"/>
              <a:gd name="connsiteX194" fmla="*/ 0 w 121253"/>
              <a:gd name="connsiteY194" fmla="*/ 65033 h 99069"/>
              <a:gd name="connsiteX195" fmla="*/ 104965 w 121253"/>
              <a:gd name="connsiteY195" fmla="*/ 23885 h 99069"/>
              <a:gd name="connsiteX196" fmla="*/ 101251 w 121253"/>
              <a:gd name="connsiteY196" fmla="*/ 23123 h 99069"/>
              <a:gd name="connsiteX197" fmla="*/ 104965 w 121253"/>
              <a:gd name="connsiteY197" fmla="*/ 23885 h 99069"/>
              <a:gd name="connsiteX198" fmla="*/ 85344 w 121253"/>
              <a:gd name="connsiteY198" fmla="*/ 20647 h 99069"/>
              <a:gd name="connsiteX199" fmla="*/ 83439 w 121253"/>
              <a:gd name="connsiteY199" fmla="*/ 19980 h 99069"/>
              <a:gd name="connsiteX200" fmla="*/ 85344 w 121253"/>
              <a:gd name="connsiteY200" fmla="*/ 20647 h 99069"/>
              <a:gd name="connsiteX201" fmla="*/ 81724 w 121253"/>
              <a:gd name="connsiteY201" fmla="*/ 20075 h 99069"/>
              <a:gd name="connsiteX202" fmla="*/ 80391 w 121253"/>
              <a:gd name="connsiteY202" fmla="*/ 19123 h 99069"/>
              <a:gd name="connsiteX203" fmla="*/ 81724 w 121253"/>
              <a:gd name="connsiteY203" fmla="*/ 20075 h 99069"/>
              <a:gd name="connsiteX204" fmla="*/ 54864 w 121253"/>
              <a:gd name="connsiteY204" fmla="*/ 14456 h 99069"/>
              <a:gd name="connsiteX205" fmla="*/ 53245 w 121253"/>
              <a:gd name="connsiteY205" fmla="*/ 13313 h 99069"/>
              <a:gd name="connsiteX206" fmla="*/ 54864 w 121253"/>
              <a:gd name="connsiteY206" fmla="*/ 14456 h 99069"/>
              <a:gd name="connsiteX207" fmla="*/ 51530 w 121253"/>
              <a:gd name="connsiteY207" fmla="*/ 12836 h 99069"/>
              <a:gd name="connsiteX208" fmla="*/ 49721 w 121253"/>
              <a:gd name="connsiteY208" fmla="*/ 12074 h 99069"/>
              <a:gd name="connsiteX209" fmla="*/ 51530 w 121253"/>
              <a:gd name="connsiteY209" fmla="*/ 12836 h 99069"/>
              <a:gd name="connsiteX210" fmla="*/ 49339 w 121253"/>
              <a:gd name="connsiteY210" fmla="*/ 89608 h 99069"/>
              <a:gd name="connsiteX211" fmla="*/ 47625 w 121253"/>
              <a:gd name="connsiteY211" fmla="*/ 88560 h 99069"/>
              <a:gd name="connsiteX212" fmla="*/ 49339 w 121253"/>
              <a:gd name="connsiteY212" fmla="*/ 89608 h 99069"/>
              <a:gd name="connsiteX213" fmla="*/ 45053 w 121253"/>
              <a:gd name="connsiteY213" fmla="*/ 89036 h 99069"/>
              <a:gd name="connsiteX214" fmla="*/ 50959 w 121253"/>
              <a:gd name="connsiteY214" fmla="*/ 90275 h 99069"/>
              <a:gd name="connsiteX215" fmla="*/ 50292 w 121253"/>
              <a:gd name="connsiteY215" fmla="*/ 89798 h 99069"/>
              <a:gd name="connsiteX216" fmla="*/ 54578 w 121253"/>
              <a:gd name="connsiteY216" fmla="*/ 92084 h 99069"/>
              <a:gd name="connsiteX217" fmla="*/ 46863 w 121253"/>
              <a:gd name="connsiteY217" fmla="*/ 89798 h 99069"/>
              <a:gd name="connsiteX218" fmla="*/ 45625 w 121253"/>
              <a:gd name="connsiteY218" fmla="*/ 89513 h 99069"/>
              <a:gd name="connsiteX219" fmla="*/ 45053 w 121253"/>
              <a:gd name="connsiteY219" fmla="*/ 89036 h 99069"/>
              <a:gd name="connsiteX220" fmla="*/ 44291 w 121253"/>
              <a:gd name="connsiteY220" fmla="*/ 87417 h 99069"/>
              <a:gd name="connsiteX221" fmla="*/ 42672 w 121253"/>
              <a:gd name="connsiteY221" fmla="*/ 87036 h 99069"/>
              <a:gd name="connsiteX222" fmla="*/ 44291 w 121253"/>
              <a:gd name="connsiteY222" fmla="*/ 87417 h 99069"/>
              <a:gd name="connsiteX223" fmla="*/ 34576 w 121253"/>
              <a:gd name="connsiteY223" fmla="*/ 7598 h 99069"/>
              <a:gd name="connsiteX224" fmla="*/ 36957 w 121253"/>
              <a:gd name="connsiteY224" fmla="*/ 9788 h 99069"/>
              <a:gd name="connsiteX225" fmla="*/ 38290 w 121253"/>
              <a:gd name="connsiteY225" fmla="*/ 10169 h 99069"/>
              <a:gd name="connsiteX226" fmla="*/ 35814 w 121253"/>
              <a:gd name="connsiteY226" fmla="*/ 10169 h 99069"/>
              <a:gd name="connsiteX227" fmla="*/ 35147 w 121253"/>
              <a:gd name="connsiteY227" fmla="*/ 9598 h 99069"/>
              <a:gd name="connsiteX228" fmla="*/ 35814 w 121253"/>
              <a:gd name="connsiteY228" fmla="*/ 9027 h 99069"/>
              <a:gd name="connsiteX229" fmla="*/ 34576 w 121253"/>
              <a:gd name="connsiteY229" fmla="*/ 7598 h 99069"/>
              <a:gd name="connsiteX230" fmla="*/ 19431 w 121253"/>
              <a:gd name="connsiteY230" fmla="*/ 11789 h 99069"/>
              <a:gd name="connsiteX231" fmla="*/ 22288 w 121253"/>
              <a:gd name="connsiteY231" fmla="*/ 9788 h 99069"/>
              <a:gd name="connsiteX232" fmla="*/ 19431 w 121253"/>
              <a:gd name="connsiteY232" fmla="*/ 11789 h 99069"/>
              <a:gd name="connsiteX233" fmla="*/ 20383 w 121253"/>
              <a:gd name="connsiteY233" fmla="*/ 12836 h 99069"/>
              <a:gd name="connsiteX234" fmla="*/ 20193 w 121253"/>
              <a:gd name="connsiteY234" fmla="*/ 13122 h 99069"/>
              <a:gd name="connsiteX235" fmla="*/ 20288 w 121253"/>
              <a:gd name="connsiteY235" fmla="*/ 13503 h 99069"/>
              <a:gd name="connsiteX236" fmla="*/ 19431 w 121253"/>
              <a:gd name="connsiteY236" fmla="*/ 13598 h 99069"/>
              <a:gd name="connsiteX237" fmla="*/ 20383 w 121253"/>
              <a:gd name="connsiteY237" fmla="*/ 12836 h 99069"/>
              <a:gd name="connsiteX238" fmla="*/ 6096 w 121253"/>
              <a:gd name="connsiteY238" fmla="*/ 49984 h 99069"/>
              <a:gd name="connsiteX239" fmla="*/ 5715 w 121253"/>
              <a:gd name="connsiteY239" fmla="*/ 50651 h 99069"/>
              <a:gd name="connsiteX240" fmla="*/ 5048 w 121253"/>
              <a:gd name="connsiteY240" fmla="*/ 50460 h 99069"/>
              <a:gd name="connsiteX241" fmla="*/ 6096 w 121253"/>
              <a:gd name="connsiteY241" fmla="*/ 49984 h 99069"/>
              <a:gd name="connsiteX242" fmla="*/ 4572 w 121253"/>
              <a:gd name="connsiteY242" fmla="*/ 50555 h 99069"/>
              <a:gd name="connsiteX243" fmla="*/ 4858 w 121253"/>
              <a:gd name="connsiteY243" fmla="*/ 52080 h 99069"/>
              <a:gd name="connsiteX244" fmla="*/ 4572 w 121253"/>
              <a:gd name="connsiteY244" fmla="*/ 50555 h 99069"/>
              <a:gd name="connsiteX245" fmla="*/ 3810 w 121253"/>
              <a:gd name="connsiteY245" fmla="*/ 54080 h 99069"/>
              <a:gd name="connsiteX246" fmla="*/ 3334 w 121253"/>
              <a:gd name="connsiteY246" fmla="*/ 54651 h 99069"/>
              <a:gd name="connsiteX247" fmla="*/ 4000 w 121253"/>
              <a:gd name="connsiteY247" fmla="*/ 52651 h 99069"/>
              <a:gd name="connsiteX248" fmla="*/ 3810 w 121253"/>
              <a:gd name="connsiteY248" fmla="*/ 54080 h 9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21253" h="99069">
                <a:moveTo>
                  <a:pt x="0" y="65033"/>
                </a:moveTo>
                <a:cubicBezTo>
                  <a:pt x="667" y="66177"/>
                  <a:pt x="1619" y="64938"/>
                  <a:pt x="2286" y="65795"/>
                </a:cubicBezTo>
                <a:cubicBezTo>
                  <a:pt x="1810" y="66557"/>
                  <a:pt x="1524" y="66653"/>
                  <a:pt x="2191" y="66557"/>
                </a:cubicBezTo>
                <a:cubicBezTo>
                  <a:pt x="2191" y="66843"/>
                  <a:pt x="1905" y="68177"/>
                  <a:pt x="1524" y="68177"/>
                </a:cubicBezTo>
                <a:cubicBezTo>
                  <a:pt x="1429" y="68653"/>
                  <a:pt x="1619" y="68939"/>
                  <a:pt x="1905" y="69034"/>
                </a:cubicBezTo>
                <a:cubicBezTo>
                  <a:pt x="1524" y="69701"/>
                  <a:pt x="1048" y="69320"/>
                  <a:pt x="762" y="70558"/>
                </a:cubicBezTo>
                <a:cubicBezTo>
                  <a:pt x="1810" y="71415"/>
                  <a:pt x="2572" y="68939"/>
                  <a:pt x="3620" y="69986"/>
                </a:cubicBezTo>
                <a:cubicBezTo>
                  <a:pt x="3905" y="69225"/>
                  <a:pt x="3334" y="69510"/>
                  <a:pt x="3524" y="68843"/>
                </a:cubicBezTo>
                <a:cubicBezTo>
                  <a:pt x="4953" y="70177"/>
                  <a:pt x="4763" y="73511"/>
                  <a:pt x="6477" y="74558"/>
                </a:cubicBezTo>
                <a:cubicBezTo>
                  <a:pt x="6763" y="72844"/>
                  <a:pt x="8001" y="74654"/>
                  <a:pt x="7239" y="76273"/>
                </a:cubicBezTo>
                <a:cubicBezTo>
                  <a:pt x="9525" y="76273"/>
                  <a:pt x="9049" y="75702"/>
                  <a:pt x="11049" y="77416"/>
                </a:cubicBezTo>
                <a:cubicBezTo>
                  <a:pt x="10478" y="78273"/>
                  <a:pt x="9906" y="78654"/>
                  <a:pt x="9144" y="78368"/>
                </a:cubicBezTo>
                <a:cubicBezTo>
                  <a:pt x="8954" y="80655"/>
                  <a:pt x="10573" y="79893"/>
                  <a:pt x="11621" y="80178"/>
                </a:cubicBezTo>
                <a:cubicBezTo>
                  <a:pt x="11335" y="79321"/>
                  <a:pt x="11716" y="79416"/>
                  <a:pt x="12287" y="79607"/>
                </a:cubicBezTo>
                <a:cubicBezTo>
                  <a:pt x="12192" y="79893"/>
                  <a:pt x="12002" y="79797"/>
                  <a:pt x="11906" y="79893"/>
                </a:cubicBezTo>
                <a:cubicBezTo>
                  <a:pt x="15240" y="81797"/>
                  <a:pt x="19717" y="81512"/>
                  <a:pt x="23717" y="82845"/>
                </a:cubicBezTo>
                <a:cubicBezTo>
                  <a:pt x="23908" y="82274"/>
                  <a:pt x="23717" y="82179"/>
                  <a:pt x="23813" y="81797"/>
                </a:cubicBezTo>
                <a:cubicBezTo>
                  <a:pt x="25717" y="81607"/>
                  <a:pt x="26479" y="83417"/>
                  <a:pt x="24194" y="82655"/>
                </a:cubicBezTo>
                <a:cubicBezTo>
                  <a:pt x="24098" y="83226"/>
                  <a:pt x="25622" y="83703"/>
                  <a:pt x="26194" y="84274"/>
                </a:cubicBezTo>
                <a:cubicBezTo>
                  <a:pt x="25813" y="83607"/>
                  <a:pt x="26479" y="83226"/>
                  <a:pt x="26956" y="82655"/>
                </a:cubicBezTo>
                <a:cubicBezTo>
                  <a:pt x="26956" y="84369"/>
                  <a:pt x="27908" y="83512"/>
                  <a:pt x="28861" y="83893"/>
                </a:cubicBezTo>
                <a:cubicBezTo>
                  <a:pt x="28861" y="82750"/>
                  <a:pt x="28289" y="83798"/>
                  <a:pt x="28099" y="82941"/>
                </a:cubicBezTo>
                <a:cubicBezTo>
                  <a:pt x="28575" y="82179"/>
                  <a:pt x="29337" y="83036"/>
                  <a:pt x="29623" y="83321"/>
                </a:cubicBezTo>
                <a:cubicBezTo>
                  <a:pt x="29528" y="83703"/>
                  <a:pt x="29242" y="83512"/>
                  <a:pt x="29051" y="83512"/>
                </a:cubicBezTo>
                <a:cubicBezTo>
                  <a:pt x="28861" y="84274"/>
                  <a:pt x="29623" y="83798"/>
                  <a:pt x="29813" y="84083"/>
                </a:cubicBezTo>
                <a:cubicBezTo>
                  <a:pt x="29813" y="83798"/>
                  <a:pt x="29718" y="83703"/>
                  <a:pt x="29813" y="83321"/>
                </a:cubicBezTo>
                <a:cubicBezTo>
                  <a:pt x="31528" y="83703"/>
                  <a:pt x="32004" y="84179"/>
                  <a:pt x="33433" y="84560"/>
                </a:cubicBezTo>
                <a:cubicBezTo>
                  <a:pt x="33623" y="84750"/>
                  <a:pt x="33242" y="84941"/>
                  <a:pt x="33147" y="85607"/>
                </a:cubicBezTo>
                <a:cubicBezTo>
                  <a:pt x="34099" y="84845"/>
                  <a:pt x="33719" y="86465"/>
                  <a:pt x="34671" y="85989"/>
                </a:cubicBezTo>
                <a:cubicBezTo>
                  <a:pt x="34671" y="84941"/>
                  <a:pt x="34290" y="85417"/>
                  <a:pt x="33623" y="85036"/>
                </a:cubicBezTo>
                <a:cubicBezTo>
                  <a:pt x="34862" y="84845"/>
                  <a:pt x="36386" y="84655"/>
                  <a:pt x="37052" y="85893"/>
                </a:cubicBezTo>
                <a:cubicBezTo>
                  <a:pt x="36671" y="86560"/>
                  <a:pt x="36004" y="85798"/>
                  <a:pt x="35528" y="86274"/>
                </a:cubicBezTo>
                <a:cubicBezTo>
                  <a:pt x="35909" y="87417"/>
                  <a:pt x="37338" y="87131"/>
                  <a:pt x="38195" y="87227"/>
                </a:cubicBezTo>
                <a:cubicBezTo>
                  <a:pt x="37909" y="85227"/>
                  <a:pt x="38862" y="88179"/>
                  <a:pt x="39243" y="86751"/>
                </a:cubicBezTo>
                <a:cubicBezTo>
                  <a:pt x="39529" y="87036"/>
                  <a:pt x="38957" y="87227"/>
                  <a:pt x="39148" y="87798"/>
                </a:cubicBezTo>
                <a:cubicBezTo>
                  <a:pt x="40386" y="87798"/>
                  <a:pt x="40957" y="88751"/>
                  <a:pt x="42196" y="88846"/>
                </a:cubicBezTo>
                <a:cubicBezTo>
                  <a:pt x="42100" y="87703"/>
                  <a:pt x="41529" y="88655"/>
                  <a:pt x="41338" y="87893"/>
                </a:cubicBezTo>
                <a:cubicBezTo>
                  <a:pt x="42386" y="87131"/>
                  <a:pt x="42386" y="88941"/>
                  <a:pt x="43815" y="88846"/>
                </a:cubicBezTo>
                <a:cubicBezTo>
                  <a:pt x="43148" y="89608"/>
                  <a:pt x="42767" y="88560"/>
                  <a:pt x="42386" y="89608"/>
                </a:cubicBezTo>
                <a:cubicBezTo>
                  <a:pt x="42481" y="90180"/>
                  <a:pt x="42767" y="90370"/>
                  <a:pt x="43148" y="90465"/>
                </a:cubicBezTo>
                <a:cubicBezTo>
                  <a:pt x="43148" y="90180"/>
                  <a:pt x="43148" y="89894"/>
                  <a:pt x="43244" y="89418"/>
                </a:cubicBezTo>
                <a:cubicBezTo>
                  <a:pt x="47911" y="90942"/>
                  <a:pt x="49816" y="91989"/>
                  <a:pt x="54578" y="93608"/>
                </a:cubicBezTo>
                <a:cubicBezTo>
                  <a:pt x="54673" y="93228"/>
                  <a:pt x="54483" y="93323"/>
                  <a:pt x="54388" y="93228"/>
                </a:cubicBezTo>
                <a:cubicBezTo>
                  <a:pt x="59246" y="90846"/>
                  <a:pt x="63437" y="95514"/>
                  <a:pt x="68294" y="95704"/>
                </a:cubicBezTo>
                <a:cubicBezTo>
                  <a:pt x="68104" y="96180"/>
                  <a:pt x="67818" y="96371"/>
                  <a:pt x="67437" y="96276"/>
                </a:cubicBezTo>
                <a:cubicBezTo>
                  <a:pt x="68199" y="97704"/>
                  <a:pt x="69437" y="96085"/>
                  <a:pt x="70390" y="96371"/>
                </a:cubicBezTo>
                <a:cubicBezTo>
                  <a:pt x="69342" y="98085"/>
                  <a:pt x="71247" y="95323"/>
                  <a:pt x="70390" y="97418"/>
                </a:cubicBezTo>
                <a:lnTo>
                  <a:pt x="72580" y="97704"/>
                </a:lnTo>
                <a:cubicBezTo>
                  <a:pt x="72485" y="97133"/>
                  <a:pt x="72295" y="96942"/>
                  <a:pt x="71914" y="96847"/>
                </a:cubicBezTo>
                <a:cubicBezTo>
                  <a:pt x="77724" y="97038"/>
                  <a:pt x="84582" y="99228"/>
                  <a:pt x="89725" y="98561"/>
                </a:cubicBezTo>
                <a:cubicBezTo>
                  <a:pt x="89725" y="98943"/>
                  <a:pt x="89535" y="98847"/>
                  <a:pt x="89345" y="98847"/>
                </a:cubicBezTo>
                <a:cubicBezTo>
                  <a:pt x="92583" y="100085"/>
                  <a:pt x="99536" y="95704"/>
                  <a:pt x="102775" y="96752"/>
                </a:cubicBezTo>
                <a:cubicBezTo>
                  <a:pt x="103251" y="96847"/>
                  <a:pt x="103251" y="98276"/>
                  <a:pt x="103632" y="97895"/>
                </a:cubicBezTo>
                <a:cubicBezTo>
                  <a:pt x="103632" y="98276"/>
                  <a:pt x="103537" y="98561"/>
                  <a:pt x="103441" y="98561"/>
                </a:cubicBezTo>
                <a:cubicBezTo>
                  <a:pt x="103727" y="99609"/>
                  <a:pt x="104204" y="96180"/>
                  <a:pt x="104775" y="97990"/>
                </a:cubicBezTo>
                <a:cubicBezTo>
                  <a:pt x="105061" y="97323"/>
                  <a:pt x="103727" y="96942"/>
                  <a:pt x="103346" y="96466"/>
                </a:cubicBezTo>
                <a:cubicBezTo>
                  <a:pt x="105632" y="94752"/>
                  <a:pt x="108109" y="94656"/>
                  <a:pt x="110395" y="95609"/>
                </a:cubicBezTo>
                <a:cubicBezTo>
                  <a:pt x="109633" y="94085"/>
                  <a:pt x="111442" y="94656"/>
                  <a:pt x="112109" y="94656"/>
                </a:cubicBezTo>
                <a:cubicBezTo>
                  <a:pt x="112300" y="94085"/>
                  <a:pt x="110776" y="94370"/>
                  <a:pt x="110680" y="93513"/>
                </a:cubicBezTo>
                <a:cubicBezTo>
                  <a:pt x="111252" y="92466"/>
                  <a:pt x="113443" y="92561"/>
                  <a:pt x="113919" y="93704"/>
                </a:cubicBezTo>
                <a:cubicBezTo>
                  <a:pt x="114109" y="93608"/>
                  <a:pt x="114014" y="93323"/>
                  <a:pt x="113919" y="93323"/>
                </a:cubicBezTo>
                <a:cubicBezTo>
                  <a:pt x="113919" y="92942"/>
                  <a:pt x="114109" y="93037"/>
                  <a:pt x="114205" y="93037"/>
                </a:cubicBezTo>
                <a:cubicBezTo>
                  <a:pt x="114300" y="92275"/>
                  <a:pt x="113633" y="92846"/>
                  <a:pt x="113443" y="92656"/>
                </a:cubicBezTo>
                <a:cubicBezTo>
                  <a:pt x="113443" y="91894"/>
                  <a:pt x="114014" y="92561"/>
                  <a:pt x="114205" y="92370"/>
                </a:cubicBezTo>
                <a:cubicBezTo>
                  <a:pt x="113538" y="91322"/>
                  <a:pt x="114681" y="90751"/>
                  <a:pt x="115348" y="91037"/>
                </a:cubicBezTo>
                <a:cubicBezTo>
                  <a:pt x="115538" y="91037"/>
                  <a:pt x="113824" y="89227"/>
                  <a:pt x="114871" y="88560"/>
                </a:cubicBezTo>
                <a:cubicBezTo>
                  <a:pt x="114490" y="87989"/>
                  <a:pt x="114014" y="87322"/>
                  <a:pt x="114014" y="85989"/>
                </a:cubicBezTo>
                <a:cubicBezTo>
                  <a:pt x="114300" y="84560"/>
                  <a:pt x="114967" y="84179"/>
                  <a:pt x="114871" y="81797"/>
                </a:cubicBezTo>
                <a:cubicBezTo>
                  <a:pt x="115253" y="81321"/>
                  <a:pt x="116014" y="82464"/>
                  <a:pt x="116777" y="82274"/>
                </a:cubicBezTo>
                <a:cubicBezTo>
                  <a:pt x="116681" y="81607"/>
                  <a:pt x="116300" y="81607"/>
                  <a:pt x="116110" y="81131"/>
                </a:cubicBezTo>
                <a:cubicBezTo>
                  <a:pt x="116586" y="79797"/>
                  <a:pt x="117348" y="78940"/>
                  <a:pt x="116967" y="77321"/>
                </a:cubicBezTo>
                <a:cubicBezTo>
                  <a:pt x="117062" y="76940"/>
                  <a:pt x="117253" y="77130"/>
                  <a:pt x="117348" y="76654"/>
                </a:cubicBezTo>
                <a:cubicBezTo>
                  <a:pt x="117729" y="76464"/>
                  <a:pt x="117538" y="77416"/>
                  <a:pt x="117729" y="77702"/>
                </a:cubicBezTo>
                <a:cubicBezTo>
                  <a:pt x="118110" y="76749"/>
                  <a:pt x="117538" y="75035"/>
                  <a:pt x="116681" y="75511"/>
                </a:cubicBezTo>
                <a:cubicBezTo>
                  <a:pt x="116872" y="74273"/>
                  <a:pt x="117443" y="73987"/>
                  <a:pt x="118110" y="74178"/>
                </a:cubicBezTo>
                <a:cubicBezTo>
                  <a:pt x="118586" y="73701"/>
                  <a:pt x="117538" y="73796"/>
                  <a:pt x="117253" y="73796"/>
                </a:cubicBezTo>
                <a:cubicBezTo>
                  <a:pt x="117538" y="73130"/>
                  <a:pt x="118205" y="73701"/>
                  <a:pt x="118491" y="73130"/>
                </a:cubicBezTo>
                <a:cubicBezTo>
                  <a:pt x="118491" y="72368"/>
                  <a:pt x="117824" y="72939"/>
                  <a:pt x="117538" y="72749"/>
                </a:cubicBezTo>
                <a:cubicBezTo>
                  <a:pt x="117348" y="72177"/>
                  <a:pt x="116967" y="70939"/>
                  <a:pt x="117634" y="71034"/>
                </a:cubicBezTo>
                <a:cubicBezTo>
                  <a:pt x="117634" y="70368"/>
                  <a:pt x="117157" y="70748"/>
                  <a:pt x="117253" y="69986"/>
                </a:cubicBezTo>
                <a:cubicBezTo>
                  <a:pt x="117920" y="69415"/>
                  <a:pt x="116872" y="68939"/>
                  <a:pt x="117729" y="68939"/>
                </a:cubicBezTo>
                <a:cubicBezTo>
                  <a:pt x="117729" y="68463"/>
                  <a:pt x="117348" y="68653"/>
                  <a:pt x="117157" y="68558"/>
                </a:cubicBezTo>
                <a:cubicBezTo>
                  <a:pt x="117062" y="66272"/>
                  <a:pt x="118110" y="67129"/>
                  <a:pt x="118586" y="66557"/>
                </a:cubicBezTo>
                <a:cubicBezTo>
                  <a:pt x="118491" y="65795"/>
                  <a:pt x="117824" y="66367"/>
                  <a:pt x="117443" y="66177"/>
                </a:cubicBezTo>
                <a:cubicBezTo>
                  <a:pt x="116967" y="65700"/>
                  <a:pt x="117538" y="64748"/>
                  <a:pt x="117157" y="64081"/>
                </a:cubicBezTo>
                <a:cubicBezTo>
                  <a:pt x="117253" y="63319"/>
                  <a:pt x="117348" y="64557"/>
                  <a:pt x="117634" y="63795"/>
                </a:cubicBezTo>
                <a:cubicBezTo>
                  <a:pt x="117538" y="63319"/>
                  <a:pt x="117443" y="62747"/>
                  <a:pt x="117253" y="62367"/>
                </a:cubicBezTo>
                <a:cubicBezTo>
                  <a:pt x="117729" y="61223"/>
                  <a:pt x="119158" y="61605"/>
                  <a:pt x="117443" y="61319"/>
                </a:cubicBezTo>
                <a:cubicBezTo>
                  <a:pt x="117824" y="60557"/>
                  <a:pt x="118491" y="60747"/>
                  <a:pt x="118967" y="60366"/>
                </a:cubicBezTo>
                <a:cubicBezTo>
                  <a:pt x="118586" y="59604"/>
                  <a:pt x="117634" y="60557"/>
                  <a:pt x="117062" y="60557"/>
                </a:cubicBezTo>
                <a:cubicBezTo>
                  <a:pt x="116586" y="59795"/>
                  <a:pt x="116872" y="58842"/>
                  <a:pt x="116777" y="57032"/>
                </a:cubicBezTo>
                <a:cubicBezTo>
                  <a:pt x="117157" y="56175"/>
                  <a:pt x="118110" y="56937"/>
                  <a:pt x="118300" y="57509"/>
                </a:cubicBezTo>
                <a:lnTo>
                  <a:pt x="118205" y="59223"/>
                </a:lnTo>
                <a:cubicBezTo>
                  <a:pt x="118586" y="58842"/>
                  <a:pt x="118586" y="57699"/>
                  <a:pt x="118300" y="57128"/>
                </a:cubicBezTo>
                <a:cubicBezTo>
                  <a:pt x="118396" y="56366"/>
                  <a:pt x="118967" y="57032"/>
                  <a:pt x="119063" y="56461"/>
                </a:cubicBezTo>
                <a:cubicBezTo>
                  <a:pt x="118300" y="57699"/>
                  <a:pt x="117538" y="51222"/>
                  <a:pt x="118396" y="49031"/>
                </a:cubicBezTo>
                <a:cubicBezTo>
                  <a:pt x="118681" y="48365"/>
                  <a:pt x="119253" y="49508"/>
                  <a:pt x="119539" y="48746"/>
                </a:cubicBezTo>
                <a:cubicBezTo>
                  <a:pt x="119634" y="48460"/>
                  <a:pt x="118681" y="48079"/>
                  <a:pt x="118491" y="48365"/>
                </a:cubicBezTo>
                <a:cubicBezTo>
                  <a:pt x="118586" y="46174"/>
                  <a:pt x="119253" y="46079"/>
                  <a:pt x="120015" y="45983"/>
                </a:cubicBezTo>
                <a:cubicBezTo>
                  <a:pt x="120015" y="45221"/>
                  <a:pt x="119729" y="45221"/>
                  <a:pt x="119348" y="45221"/>
                </a:cubicBezTo>
                <a:cubicBezTo>
                  <a:pt x="119539" y="43221"/>
                  <a:pt x="120587" y="44174"/>
                  <a:pt x="121253" y="43602"/>
                </a:cubicBezTo>
                <a:cubicBezTo>
                  <a:pt x="120396" y="43507"/>
                  <a:pt x="118777" y="43317"/>
                  <a:pt x="118967" y="40649"/>
                </a:cubicBezTo>
                <a:cubicBezTo>
                  <a:pt x="119253" y="40459"/>
                  <a:pt x="118872" y="40078"/>
                  <a:pt x="118872" y="40649"/>
                </a:cubicBezTo>
                <a:cubicBezTo>
                  <a:pt x="118110" y="40173"/>
                  <a:pt x="118491" y="38268"/>
                  <a:pt x="118110" y="37411"/>
                </a:cubicBezTo>
                <a:cubicBezTo>
                  <a:pt x="119158" y="33029"/>
                  <a:pt x="117920" y="31410"/>
                  <a:pt x="117253" y="28838"/>
                </a:cubicBezTo>
                <a:cubicBezTo>
                  <a:pt x="117634" y="27505"/>
                  <a:pt x="118300" y="27315"/>
                  <a:pt x="118872" y="26457"/>
                </a:cubicBezTo>
                <a:cubicBezTo>
                  <a:pt x="118015" y="23504"/>
                  <a:pt x="115348" y="27029"/>
                  <a:pt x="114490" y="23695"/>
                </a:cubicBezTo>
                <a:cubicBezTo>
                  <a:pt x="112204" y="24171"/>
                  <a:pt x="109156" y="23790"/>
                  <a:pt x="107442" y="21980"/>
                </a:cubicBezTo>
                <a:cubicBezTo>
                  <a:pt x="107442" y="21599"/>
                  <a:pt x="107537" y="21599"/>
                  <a:pt x="107728" y="21695"/>
                </a:cubicBezTo>
                <a:cubicBezTo>
                  <a:pt x="103537" y="20837"/>
                  <a:pt x="98584" y="22838"/>
                  <a:pt x="93821" y="21504"/>
                </a:cubicBezTo>
                <a:cubicBezTo>
                  <a:pt x="92869" y="21409"/>
                  <a:pt x="94393" y="22171"/>
                  <a:pt x="94393" y="21980"/>
                </a:cubicBezTo>
                <a:cubicBezTo>
                  <a:pt x="94202" y="23123"/>
                  <a:pt x="92773" y="21695"/>
                  <a:pt x="93059" y="21790"/>
                </a:cubicBezTo>
                <a:cubicBezTo>
                  <a:pt x="91726" y="21218"/>
                  <a:pt x="88678" y="20647"/>
                  <a:pt x="87725" y="20647"/>
                </a:cubicBezTo>
                <a:cubicBezTo>
                  <a:pt x="87821" y="19885"/>
                  <a:pt x="88011" y="19980"/>
                  <a:pt x="88202" y="19980"/>
                </a:cubicBezTo>
                <a:cubicBezTo>
                  <a:pt x="83439" y="17790"/>
                  <a:pt x="75438" y="18075"/>
                  <a:pt x="71628" y="14646"/>
                </a:cubicBezTo>
                <a:lnTo>
                  <a:pt x="71533" y="15313"/>
                </a:lnTo>
                <a:cubicBezTo>
                  <a:pt x="70866" y="13598"/>
                  <a:pt x="69437" y="14265"/>
                  <a:pt x="68485" y="13979"/>
                </a:cubicBezTo>
                <a:cubicBezTo>
                  <a:pt x="69913" y="15884"/>
                  <a:pt x="73438" y="15884"/>
                  <a:pt x="75438" y="17408"/>
                </a:cubicBezTo>
                <a:cubicBezTo>
                  <a:pt x="73342" y="17790"/>
                  <a:pt x="70866" y="16932"/>
                  <a:pt x="69342" y="17027"/>
                </a:cubicBezTo>
                <a:cubicBezTo>
                  <a:pt x="70485" y="17790"/>
                  <a:pt x="71914" y="18266"/>
                  <a:pt x="73438" y="18456"/>
                </a:cubicBezTo>
                <a:cubicBezTo>
                  <a:pt x="71247" y="19599"/>
                  <a:pt x="69152" y="17790"/>
                  <a:pt x="66675" y="17504"/>
                </a:cubicBezTo>
                <a:cubicBezTo>
                  <a:pt x="67342" y="16837"/>
                  <a:pt x="68199" y="17694"/>
                  <a:pt x="68961" y="17599"/>
                </a:cubicBezTo>
                <a:cubicBezTo>
                  <a:pt x="68771" y="15599"/>
                  <a:pt x="67723" y="16170"/>
                  <a:pt x="67151" y="16170"/>
                </a:cubicBezTo>
                <a:cubicBezTo>
                  <a:pt x="61150" y="15694"/>
                  <a:pt x="55721" y="13027"/>
                  <a:pt x="50197" y="11312"/>
                </a:cubicBezTo>
                <a:cubicBezTo>
                  <a:pt x="49816" y="11217"/>
                  <a:pt x="49625" y="10550"/>
                  <a:pt x="49244" y="10360"/>
                </a:cubicBezTo>
                <a:cubicBezTo>
                  <a:pt x="44958" y="7598"/>
                  <a:pt x="39433" y="8265"/>
                  <a:pt x="34957" y="6836"/>
                </a:cubicBezTo>
                <a:cubicBezTo>
                  <a:pt x="35052" y="6550"/>
                  <a:pt x="35147" y="6645"/>
                  <a:pt x="35338" y="6550"/>
                </a:cubicBezTo>
                <a:cubicBezTo>
                  <a:pt x="34290" y="5788"/>
                  <a:pt x="32385" y="6074"/>
                  <a:pt x="31718" y="4359"/>
                </a:cubicBezTo>
                <a:cubicBezTo>
                  <a:pt x="32195" y="3311"/>
                  <a:pt x="32480" y="5883"/>
                  <a:pt x="33052" y="3978"/>
                </a:cubicBezTo>
                <a:cubicBezTo>
                  <a:pt x="32575" y="4264"/>
                  <a:pt x="31909" y="3311"/>
                  <a:pt x="31052" y="3407"/>
                </a:cubicBezTo>
                <a:cubicBezTo>
                  <a:pt x="31432" y="1978"/>
                  <a:pt x="31337" y="3311"/>
                  <a:pt x="31623" y="3216"/>
                </a:cubicBezTo>
                <a:cubicBezTo>
                  <a:pt x="31528" y="1787"/>
                  <a:pt x="30956" y="2168"/>
                  <a:pt x="30575" y="1025"/>
                </a:cubicBezTo>
                <a:cubicBezTo>
                  <a:pt x="30671" y="454"/>
                  <a:pt x="30861" y="454"/>
                  <a:pt x="31052" y="454"/>
                </a:cubicBezTo>
                <a:cubicBezTo>
                  <a:pt x="31242" y="-499"/>
                  <a:pt x="30480" y="359"/>
                  <a:pt x="30289" y="263"/>
                </a:cubicBezTo>
                <a:cubicBezTo>
                  <a:pt x="30289" y="1502"/>
                  <a:pt x="30289" y="2645"/>
                  <a:pt x="31147" y="2740"/>
                </a:cubicBezTo>
                <a:cubicBezTo>
                  <a:pt x="30289" y="3502"/>
                  <a:pt x="29432" y="4359"/>
                  <a:pt x="28575" y="3788"/>
                </a:cubicBezTo>
                <a:cubicBezTo>
                  <a:pt x="28765" y="5693"/>
                  <a:pt x="30575" y="4931"/>
                  <a:pt x="32099" y="5978"/>
                </a:cubicBezTo>
                <a:cubicBezTo>
                  <a:pt x="31909" y="6264"/>
                  <a:pt x="31813" y="6550"/>
                  <a:pt x="31623" y="6550"/>
                </a:cubicBezTo>
                <a:cubicBezTo>
                  <a:pt x="31432" y="7312"/>
                  <a:pt x="32099" y="6264"/>
                  <a:pt x="32195" y="6359"/>
                </a:cubicBezTo>
                <a:cubicBezTo>
                  <a:pt x="32480" y="6455"/>
                  <a:pt x="32195" y="7312"/>
                  <a:pt x="31909" y="8074"/>
                </a:cubicBezTo>
                <a:cubicBezTo>
                  <a:pt x="29242" y="7883"/>
                  <a:pt x="28575" y="4169"/>
                  <a:pt x="26098" y="4835"/>
                </a:cubicBezTo>
                <a:cubicBezTo>
                  <a:pt x="26098" y="5788"/>
                  <a:pt x="26575" y="5502"/>
                  <a:pt x="27241" y="5978"/>
                </a:cubicBezTo>
                <a:cubicBezTo>
                  <a:pt x="27051" y="6359"/>
                  <a:pt x="26956" y="6169"/>
                  <a:pt x="26765" y="6169"/>
                </a:cubicBezTo>
                <a:cubicBezTo>
                  <a:pt x="27527" y="7026"/>
                  <a:pt x="28575" y="7502"/>
                  <a:pt x="29623" y="7788"/>
                </a:cubicBezTo>
                <a:cubicBezTo>
                  <a:pt x="27718" y="8550"/>
                  <a:pt x="26098" y="7598"/>
                  <a:pt x="25432" y="6455"/>
                </a:cubicBezTo>
                <a:cubicBezTo>
                  <a:pt x="25622" y="6074"/>
                  <a:pt x="25717" y="6264"/>
                  <a:pt x="25908" y="6264"/>
                </a:cubicBezTo>
                <a:cubicBezTo>
                  <a:pt x="26003" y="4169"/>
                  <a:pt x="24670" y="5597"/>
                  <a:pt x="23813" y="6359"/>
                </a:cubicBezTo>
                <a:cubicBezTo>
                  <a:pt x="23717" y="6836"/>
                  <a:pt x="24574" y="6359"/>
                  <a:pt x="24955" y="6740"/>
                </a:cubicBezTo>
                <a:cubicBezTo>
                  <a:pt x="24479" y="7312"/>
                  <a:pt x="24098" y="7883"/>
                  <a:pt x="23908" y="7121"/>
                </a:cubicBezTo>
                <a:cubicBezTo>
                  <a:pt x="23813" y="8741"/>
                  <a:pt x="21812" y="8646"/>
                  <a:pt x="21431" y="8169"/>
                </a:cubicBezTo>
                <a:cubicBezTo>
                  <a:pt x="21812" y="6836"/>
                  <a:pt x="21717" y="8455"/>
                  <a:pt x="22288" y="7312"/>
                </a:cubicBezTo>
                <a:cubicBezTo>
                  <a:pt x="21907" y="8455"/>
                  <a:pt x="22765" y="7598"/>
                  <a:pt x="23336" y="7979"/>
                </a:cubicBezTo>
                <a:cubicBezTo>
                  <a:pt x="23622" y="7312"/>
                  <a:pt x="23336" y="7312"/>
                  <a:pt x="23146" y="7217"/>
                </a:cubicBezTo>
                <a:cubicBezTo>
                  <a:pt x="23241" y="6931"/>
                  <a:pt x="23336" y="7026"/>
                  <a:pt x="23527" y="6931"/>
                </a:cubicBezTo>
                <a:cubicBezTo>
                  <a:pt x="22670" y="6740"/>
                  <a:pt x="21812" y="6645"/>
                  <a:pt x="21241" y="6931"/>
                </a:cubicBezTo>
                <a:cubicBezTo>
                  <a:pt x="21622" y="6931"/>
                  <a:pt x="21336" y="7788"/>
                  <a:pt x="21050" y="8741"/>
                </a:cubicBezTo>
                <a:cubicBezTo>
                  <a:pt x="19717" y="10265"/>
                  <a:pt x="18288" y="10931"/>
                  <a:pt x="16954" y="14837"/>
                </a:cubicBezTo>
                <a:cubicBezTo>
                  <a:pt x="18097" y="13313"/>
                  <a:pt x="19145" y="10931"/>
                  <a:pt x="20098" y="11789"/>
                </a:cubicBezTo>
                <a:cubicBezTo>
                  <a:pt x="19812" y="13122"/>
                  <a:pt x="18479" y="15408"/>
                  <a:pt x="17621" y="15408"/>
                </a:cubicBezTo>
                <a:cubicBezTo>
                  <a:pt x="17431" y="15884"/>
                  <a:pt x="18383" y="15313"/>
                  <a:pt x="17621" y="16170"/>
                </a:cubicBezTo>
                <a:cubicBezTo>
                  <a:pt x="17431" y="16837"/>
                  <a:pt x="18193" y="16075"/>
                  <a:pt x="18383" y="16075"/>
                </a:cubicBezTo>
                <a:cubicBezTo>
                  <a:pt x="18097" y="15408"/>
                  <a:pt x="18859" y="14741"/>
                  <a:pt x="19336" y="14932"/>
                </a:cubicBezTo>
                <a:cubicBezTo>
                  <a:pt x="18764" y="15884"/>
                  <a:pt x="18288" y="17218"/>
                  <a:pt x="17716" y="17027"/>
                </a:cubicBezTo>
                <a:cubicBezTo>
                  <a:pt x="17907" y="17885"/>
                  <a:pt x="17240" y="18552"/>
                  <a:pt x="17240" y="19409"/>
                </a:cubicBezTo>
                <a:cubicBezTo>
                  <a:pt x="17812" y="19123"/>
                  <a:pt x="18383" y="17218"/>
                  <a:pt x="19050" y="17027"/>
                </a:cubicBezTo>
                <a:cubicBezTo>
                  <a:pt x="19145" y="18171"/>
                  <a:pt x="17812" y="18266"/>
                  <a:pt x="17907" y="19599"/>
                </a:cubicBezTo>
                <a:cubicBezTo>
                  <a:pt x="17907" y="19409"/>
                  <a:pt x="16859" y="20647"/>
                  <a:pt x="17240" y="19409"/>
                </a:cubicBezTo>
                <a:cubicBezTo>
                  <a:pt x="16954" y="20742"/>
                  <a:pt x="16192" y="22457"/>
                  <a:pt x="15240" y="22838"/>
                </a:cubicBezTo>
                <a:cubicBezTo>
                  <a:pt x="14764" y="23885"/>
                  <a:pt x="14478" y="26076"/>
                  <a:pt x="14478" y="24838"/>
                </a:cubicBezTo>
                <a:cubicBezTo>
                  <a:pt x="13906" y="25219"/>
                  <a:pt x="14097" y="26838"/>
                  <a:pt x="14669" y="25981"/>
                </a:cubicBezTo>
                <a:cubicBezTo>
                  <a:pt x="13906" y="27124"/>
                  <a:pt x="13240" y="28838"/>
                  <a:pt x="12382" y="29696"/>
                </a:cubicBezTo>
                <a:cubicBezTo>
                  <a:pt x="12192" y="30267"/>
                  <a:pt x="12382" y="30553"/>
                  <a:pt x="12668" y="30553"/>
                </a:cubicBezTo>
                <a:cubicBezTo>
                  <a:pt x="12002" y="32553"/>
                  <a:pt x="11811" y="32839"/>
                  <a:pt x="11239" y="33410"/>
                </a:cubicBezTo>
                <a:cubicBezTo>
                  <a:pt x="11716" y="33506"/>
                  <a:pt x="11430" y="34458"/>
                  <a:pt x="11906" y="34363"/>
                </a:cubicBezTo>
                <a:cubicBezTo>
                  <a:pt x="11239" y="35506"/>
                  <a:pt x="11049" y="35601"/>
                  <a:pt x="10573" y="35792"/>
                </a:cubicBezTo>
                <a:cubicBezTo>
                  <a:pt x="10858" y="36840"/>
                  <a:pt x="9620" y="37506"/>
                  <a:pt x="9430" y="38364"/>
                </a:cubicBezTo>
                <a:cubicBezTo>
                  <a:pt x="9144" y="37887"/>
                  <a:pt x="8858" y="37792"/>
                  <a:pt x="8382" y="37982"/>
                </a:cubicBezTo>
                <a:cubicBezTo>
                  <a:pt x="7906" y="38649"/>
                  <a:pt x="9239" y="37697"/>
                  <a:pt x="8954" y="38935"/>
                </a:cubicBezTo>
                <a:cubicBezTo>
                  <a:pt x="8572" y="39602"/>
                  <a:pt x="8096" y="39221"/>
                  <a:pt x="7715" y="39983"/>
                </a:cubicBezTo>
                <a:cubicBezTo>
                  <a:pt x="7715" y="40554"/>
                  <a:pt x="8382" y="40459"/>
                  <a:pt x="7906" y="41507"/>
                </a:cubicBezTo>
                <a:cubicBezTo>
                  <a:pt x="6191" y="43793"/>
                  <a:pt x="4953" y="48841"/>
                  <a:pt x="3143" y="49222"/>
                </a:cubicBezTo>
                <a:cubicBezTo>
                  <a:pt x="2953" y="49603"/>
                  <a:pt x="2667" y="50460"/>
                  <a:pt x="2191" y="51127"/>
                </a:cubicBezTo>
                <a:cubicBezTo>
                  <a:pt x="2572" y="50746"/>
                  <a:pt x="3143" y="50936"/>
                  <a:pt x="3143" y="51413"/>
                </a:cubicBezTo>
                <a:cubicBezTo>
                  <a:pt x="2857" y="52270"/>
                  <a:pt x="2477" y="52651"/>
                  <a:pt x="2096" y="52556"/>
                </a:cubicBezTo>
                <a:cubicBezTo>
                  <a:pt x="1905" y="53604"/>
                  <a:pt x="2667" y="52460"/>
                  <a:pt x="2857" y="52460"/>
                </a:cubicBezTo>
                <a:cubicBezTo>
                  <a:pt x="3143" y="53127"/>
                  <a:pt x="2953" y="53794"/>
                  <a:pt x="2762" y="54651"/>
                </a:cubicBezTo>
                <a:cubicBezTo>
                  <a:pt x="3810" y="55032"/>
                  <a:pt x="4572" y="55413"/>
                  <a:pt x="4191" y="57699"/>
                </a:cubicBezTo>
                <a:cubicBezTo>
                  <a:pt x="3905" y="58652"/>
                  <a:pt x="3524" y="58556"/>
                  <a:pt x="3143" y="58461"/>
                </a:cubicBezTo>
                <a:cubicBezTo>
                  <a:pt x="2953" y="58366"/>
                  <a:pt x="3238" y="57794"/>
                  <a:pt x="3334" y="57794"/>
                </a:cubicBezTo>
                <a:cubicBezTo>
                  <a:pt x="3334" y="57128"/>
                  <a:pt x="1905" y="59033"/>
                  <a:pt x="2000" y="59985"/>
                </a:cubicBezTo>
                <a:cubicBezTo>
                  <a:pt x="1524" y="59604"/>
                  <a:pt x="1238" y="60557"/>
                  <a:pt x="762" y="60366"/>
                </a:cubicBezTo>
                <a:cubicBezTo>
                  <a:pt x="286" y="61890"/>
                  <a:pt x="1333" y="59795"/>
                  <a:pt x="1619" y="60652"/>
                </a:cubicBezTo>
                <a:cubicBezTo>
                  <a:pt x="571" y="61033"/>
                  <a:pt x="1429" y="61700"/>
                  <a:pt x="1524" y="62462"/>
                </a:cubicBezTo>
                <a:cubicBezTo>
                  <a:pt x="1238" y="63319"/>
                  <a:pt x="571" y="63414"/>
                  <a:pt x="762" y="64462"/>
                </a:cubicBezTo>
                <a:cubicBezTo>
                  <a:pt x="381" y="65319"/>
                  <a:pt x="476" y="63605"/>
                  <a:pt x="0" y="65033"/>
                </a:cubicBezTo>
                <a:close/>
                <a:moveTo>
                  <a:pt x="104965" y="23885"/>
                </a:moveTo>
                <a:cubicBezTo>
                  <a:pt x="104394" y="25028"/>
                  <a:pt x="101537" y="22838"/>
                  <a:pt x="101251" y="23123"/>
                </a:cubicBezTo>
                <a:cubicBezTo>
                  <a:pt x="102013" y="22171"/>
                  <a:pt x="104489" y="24743"/>
                  <a:pt x="104965" y="23885"/>
                </a:cubicBezTo>
                <a:close/>
                <a:moveTo>
                  <a:pt x="85344" y="20647"/>
                </a:moveTo>
                <a:cubicBezTo>
                  <a:pt x="84677" y="20933"/>
                  <a:pt x="83915" y="20647"/>
                  <a:pt x="83439" y="19980"/>
                </a:cubicBezTo>
                <a:cubicBezTo>
                  <a:pt x="84106" y="19409"/>
                  <a:pt x="84868" y="20075"/>
                  <a:pt x="85344" y="20647"/>
                </a:cubicBezTo>
                <a:close/>
                <a:moveTo>
                  <a:pt x="81724" y="20075"/>
                </a:moveTo>
                <a:cubicBezTo>
                  <a:pt x="81058" y="19694"/>
                  <a:pt x="80677" y="20266"/>
                  <a:pt x="80391" y="19123"/>
                </a:cubicBezTo>
                <a:cubicBezTo>
                  <a:pt x="80963" y="19218"/>
                  <a:pt x="81915" y="19694"/>
                  <a:pt x="81724" y="20075"/>
                </a:cubicBezTo>
                <a:close/>
                <a:moveTo>
                  <a:pt x="54864" y="14456"/>
                </a:moveTo>
                <a:cubicBezTo>
                  <a:pt x="54388" y="13313"/>
                  <a:pt x="53149" y="14837"/>
                  <a:pt x="53245" y="13313"/>
                </a:cubicBezTo>
                <a:cubicBezTo>
                  <a:pt x="53816" y="13694"/>
                  <a:pt x="55054" y="13027"/>
                  <a:pt x="54864" y="14456"/>
                </a:cubicBezTo>
                <a:close/>
                <a:moveTo>
                  <a:pt x="51530" y="12836"/>
                </a:moveTo>
                <a:cubicBezTo>
                  <a:pt x="50768" y="12551"/>
                  <a:pt x="50102" y="13122"/>
                  <a:pt x="49721" y="12074"/>
                </a:cubicBezTo>
                <a:cubicBezTo>
                  <a:pt x="50292" y="11884"/>
                  <a:pt x="51435" y="12265"/>
                  <a:pt x="51530" y="12836"/>
                </a:cubicBezTo>
                <a:close/>
                <a:moveTo>
                  <a:pt x="49339" y="89608"/>
                </a:moveTo>
                <a:cubicBezTo>
                  <a:pt x="49054" y="89036"/>
                  <a:pt x="47720" y="89989"/>
                  <a:pt x="47625" y="88560"/>
                </a:cubicBezTo>
                <a:cubicBezTo>
                  <a:pt x="48673" y="88084"/>
                  <a:pt x="49149" y="88370"/>
                  <a:pt x="49339" y="89608"/>
                </a:cubicBezTo>
                <a:close/>
                <a:moveTo>
                  <a:pt x="45053" y="89036"/>
                </a:moveTo>
                <a:cubicBezTo>
                  <a:pt x="47244" y="88941"/>
                  <a:pt x="49244" y="91322"/>
                  <a:pt x="50959" y="90275"/>
                </a:cubicBezTo>
                <a:cubicBezTo>
                  <a:pt x="50768" y="90084"/>
                  <a:pt x="50102" y="90560"/>
                  <a:pt x="50292" y="89798"/>
                </a:cubicBezTo>
                <a:cubicBezTo>
                  <a:pt x="52197" y="90656"/>
                  <a:pt x="53626" y="90656"/>
                  <a:pt x="54578" y="92084"/>
                </a:cubicBezTo>
                <a:cubicBezTo>
                  <a:pt x="51530" y="91322"/>
                  <a:pt x="49244" y="91227"/>
                  <a:pt x="46863" y="89798"/>
                </a:cubicBezTo>
                <a:lnTo>
                  <a:pt x="45625" y="89513"/>
                </a:lnTo>
                <a:cubicBezTo>
                  <a:pt x="45244" y="89608"/>
                  <a:pt x="44196" y="89132"/>
                  <a:pt x="45053" y="89036"/>
                </a:cubicBezTo>
                <a:close/>
                <a:moveTo>
                  <a:pt x="44291" y="87417"/>
                </a:moveTo>
                <a:cubicBezTo>
                  <a:pt x="43624" y="87798"/>
                  <a:pt x="42958" y="87417"/>
                  <a:pt x="42672" y="87036"/>
                </a:cubicBezTo>
                <a:cubicBezTo>
                  <a:pt x="43529" y="86655"/>
                  <a:pt x="43910" y="87131"/>
                  <a:pt x="44291" y="87417"/>
                </a:cubicBezTo>
                <a:close/>
                <a:moveTo>
                  <a:pt x="34576" y="7598"/>
                </a:moveTo>
                <a:cubicBezTo>
                  <a:pt x="35909" y="8265"/>
                  <a:pt x="36671" y="7883"/>
                  <a:pt x="36957" y="9788"/>
                </a:cubicBezTo>
                <a:cubicBezTo>
                  <a:pt x="37433" y="9122"/>
                  <a:pt x="38195" y="9217"/>
                  <a:pt x="38290" y="10169"/>
                </a:cubicBezTo>
                <a:cubicBezTo>
                  <a:pt x="36957" y="10836"/>
                  <a:pt x="36290" y="8550"/>
                  <a:pt x="35814" y="10169"/>
                </a:cubicBezTo>
                <a:cubicBezTo>
                  <a:pt x="35338" y="10265"/>
                  <a:pt x="35433" y="9693"/>
                  <a:pt x="35147" y="9598"/>
                </a:cubicBezTo>
                <a:cubicBezTo>
                  <a:pt x="33433" y="8931"/>
                  <a:pt x="35052" y="9407"/>
                  <a:pt x="35814" y="9027"/>
                </a:cubicBezTo>
                <a:cubicBezTo>
                  <a:pt x="35814" y="8265"/>
                  <a:pt x="34290" y="9598"/>
                  <a:pt x="34576" y="7598"/>
                </a:cubicBezTo>
                <a:close/>
                <a:moveTo>
                  <a:pt x="19431" y="11789"/>
                </a:moveTo>
                <a:cubicBezTo>
                  <a:pt x="20288" y="9884"/>
                  <a:pt x="21812" y="9788"/>
                  <a:pt x="22288" y="9788"/>
                </a:cubicBezTo>
                <a:cubicBezTo>
                  <a:pt x="21146" y="10931"/>
                  <a:pt x="20574" y="11027"/>
                  <a:pt x="19431" y="11789"/>
                </a:cubicBezTo>
                <a:close/>
                <a:moveTo>
                  <a:pt x="20383" y="12836"/>
                </a:moveTo>
                <a:cubicBezTo>
                  <a:pt x="20288" y="12836"/>
                  <a:pt x="20193" y="12836"/>
                  <a:pt x="20193" y="13122"/>
                </a:cubicBezTo>
                <a:cubicBezTo>
                  <a:pt x="20288" y="13217"/>
                  <a:pt x="20479" y="13217"/>
                  <a:pt x="20288" y="13503"/>
                </a:cubicBezTo>
                <a:cubicBezTo>
                  <a:pt x="20003" y="12836"/>
                  <a:pt x="19336" y="14741"/>
                  <a:pt x="19431" y="13598"/>
                </a:cubicBezTo>
                <a:cubicBezTo>
                  <a:pt x="19621" y="13408"/>
                  <a:pt x="20479" y="11693"/>
                  <a:pt x="20383" y="12836"/>
                </a:cubicBezTo>
                <a:close/>
                <a:moveTo>
                  <a:pt x="6096" y="49984"/>
                </a:moveTo>
                <a:cubicBezTo>
                  <a:pt x="6001" y="49984"/>
                  <a:pt x="5810" y="50174"/>
                  <a:pt x="5715" y="50651"/>
                </a:cubicBezTo>
                <a:lnTo>
                  <a:pt x="5048" y="50460"/>
                </a:lnTo>
                <a:cubicBezTo>
                  <a:pt x="5239" y="49508"/>
                  <a:pt x="6191" y="49508"/>
                  <a:pt x="6096" y="49984"/>
                </a:cubicBezTo>
                <a:close/>
                <a:moveTo>
                  <a:pt x="4572" y="50555"/>
                </a:moveTo>
                <a:cubicBezTo>
                  <a:pt x="5048" y="50651"/>
                  <a:pt x="5144" y="51222"/>
                  <a:pt x="4858" y="52080"/>
                </a:cubicBezTo>
                <a:cubicBezTo>
                  <a:pt x="4477" y="51794"/>
                  <a:pt x="4286" y="51508"/>
                  <a:pt x="4572" y="50555"/>
                </a:cubicBezTo>
                <a:close/>
                <a:moveTo>
                  <a:pt x="3810" y="54080"/>
                </a:moveTo>
                <a:cubicBezTo>
                  <a:pt x="3620" y="53984"/>
                  <a:pt x="3524" y="54651"/>
                  <a:pt x="3334" y="54651"/>
                </a:cubicBezTo>
                <a:cubicBezTo>
                  <a:pt x="3238" y="53222"/>
                  <a:pt x="3620" y="53699"/>
                  <a:pt x="4000" y="52651"/>
                </a:cubicBezTo>
                <a:cubicBezTo>
                  <a:pt x="3810" y="53318"/>
                  <a:pt x="4286" y="53222"/>
                  <a:pt x="3810" y="54080"/>
                </a:cubicBezTo>
                <a:close/>
              </a:path>
            </a:pathLst>
          </a:custGeom>
          <a:solidFill>
            <a:srgbClr val="237E85"/>
          </a:solidFill>
          <a:ln w="9525" cap="flat">
            <a:noFill/>
            <a:prstDash val="solid"/>
            <a:miter/>
          </a:ln>
        </p:spPr>
        <p:txBody>
          <a:bodyPr rtlCol="0" anchor="ctr"/>
          <a:lstStyle/>
          <a:p>
            <a:endParaRPr lang="en-US"/>
          </a:p>
        </p:txBody>
      </p:sp>
      <p:sp>
        <p:nvSpPr>
          <p:cNvPr id="1409" name="צורה חופשית: צורה 1382">
            <a:extLst>
              <a:ext uri="{FF2B5EF4-FFF2-40B4-BE49-F238E27FC236}">
                <a16:creationId xmlns:a16="http://schemas.microsoft.com/office/drawing/2014/main" id="{DAE37E58-5CD5-45EA-B4D4-E9B32EC353AA}"/>
              </a:ext>
            </a:extLst>
          </p:cNvPr>
          <p:cNvSpPr/>
          <p:nvPr userDrawn="1"/>
        </p:nvSpPr>
        <p:spPr>
          <a:xfrm>
            <a:off x="4409032" y="121443"/>
            <a:ext cx="1233" cy="1428"/>
          </a:xfrm>
          <a:custGeom>
            <a:avLst/>
            <a:gdLst>
              <a:gd name="connsiteX0" fmla="*/ 281 w 1233"/>
              <a:gd name="connsiteY0" fmla="*/ 0 h 1428"/>
              <a:gd name="connsiteX1" fmla="*/ 1233 w 1233"/>
              <a:gd name="connsiteY1" fmla="*/ 1429 h 1428"/>
              <a:gd name="connsiteX2" fmla="*/ 281 w 1233"/>
              <a:gd name="connsiteY2" fmla="*/ 0 h 1428"/>
            </a:gdLst>
            <a:ahLst/>
            <a:cxnLst>
              <a:cxn ang="0">
                <a:pos x="connsiteX0" y="connsiteY0"/>
              </a:cxn>
              <a:cxn ang="0">
                <a:pos x="connsiteX1" y="connsiteY1"/>
              </a:cxn>
              <a:cxn ang="0">
                <a:pos x="connsiteX2" y="connsiteY2"/>
              </a:cxn>
            </a:cxnLst>
            <a:rect l="l" t="t" r="r" b="b"/>
            <a:pathLst>
              <a:path w="1233" h="1428">
                <a:moveTo>
                  <a:pt x="281" y="0"/>
                </a:moveTo>
                <a:cubicBezTo>
                  <a:pt x="-576" y="1143"/>
                  <a:pt x="757" y="1238"/>
                  <a:pt x="1233" y="1429"/>
                </a:cubicBezTo>
                <a:cubicBezTo>
                  <a:pt x="1138" y="572"/>
                  <a:pt x="567" y="95"/>
                  <a:pt x="281" y="0"/>
                </a:cubicBezTo>
                <a:close/>
              </a:path>
            </a:pathLst>
          </a:custGeom>
          <a:solidFill>
            <a:srgbClr val="237E85"/>
          </a:solidFill>
          <a:ln w="9525" cap="flat">
            <a:noFill/>
            <a:prstDash val="solid"/>
            <a:miter/>
          </a:ln>
        </p:spPr>
        <p:txBody>
          <a:bodyPr rtlCol="0" anchor="ctr"/>
          <a:lstStyle/>
          <a:p>
            <a:endParaRPr lang="en-US"/>
          </a:p>
        </p:txBody>
      </p:sp>
      <p:sp>
        <p:nvSpPr>
          <p:cNvPr id="1410" name="צורה חופשית: צורה 1383">
            <a:extLst>
              <a:ext uri="{FF2B5EF4-FFF2-40B4-BE49-F238E27FC236}">
                <a16:creationId xmlns:a16="http://schemas.microsoft.com/office/drawing/2014/main" id="{84115B2B-353D-429C-92B6-438B230FF6CD}"/>
              </a:ext>
            </a:extLst>
          </p:cNvPr>
          <p:cNvSpPr/>
          <p:nvPr userDrawn="1"/>
        </p:nvSpPr>
        <p:spPr>
          <a:xfrm>
            <a:off x="4412508" y="116503"/>
            <a:ext cx="1376" cy="1416"/>
          </a:xfrm>
          <a:custGeom>
            <a:avLst/>
            <a:gdLst>
              <a:gd name="connsiteX0" fmla="*/ 710 w 1376"/>
              <a:gd name="connsiteY0" fmla="*/ 1416 h 1416"/>
              <a:gd name="connsiteX1" fmla="*/ 1376 w 1376"/>
              <a:gd name="connsiteY1" fmla="*/ 178 h 1416"/>
              <a:gd name="connsiteX2" fmla="*/ 43 w 1376"/>
              <a:gd name="connsiteY2" fmla="*/ 845 h 1416"/>
              <a:gd name="connsiteX3" fmla="*/ 710 w 1376"/>
              <a:gd name="connsiteY3" fmla="*/ 1416 h 1416"/>
            </a:gdLst>
            <a:ahLst/>
            <a:cxnLst>
              <a:cxn ang="0">
                <a:pos x="connsiteX0" y="connsiteY0"/>
              </a:cxn>
              <a:cxn ang="0">
                <a:pos x="connsiteX1" y="connsiteY1"/>
              </a:cxn>
              <a:cxn ang="0">
                <a:pos x="connsiteX2" y="connsiteY2"/>
              </a:cxn>
              <a:cxn ang="0">
                <a:pos x="connsiteX3" y="connsiteY3"/>
              </a:cxn>
            </a:cxnLst>
            <a:rect l="l" t="t" r="r" b="b"/>
            <a:pathLst>
              <a:path w="1376" h="1416">
                <a:moveTo>
                  <a:pt x="710" y="1416"/>
                </a:moveTo>
                <a:cubicBezTo>
                  <a:pt x="1186" y="1226"/>
                  <a:pt x="900" y="83"/>
                  <a:pt x="1376" y="178"/>
                </a:cubicBezTo>
                <a:cubicBezTo>
                  <a:pt x="1376" y="-489"/>
                  <a:pt x="424" y="940"/>
                  <a:pt x="43" y="845"/>
                </a:cubicBezTo>
                <a:cubicBezTo>
                  <a:pt x="-243" y="2083"/>
                  <a:pt x="995" y="178"/>
                  <a:pt x="710" y="1416"/>
                </a:cubicBezTo>
                <a:close/>
              </a:path>
            </a:pathLst>
          </a:custGeom>
          <a:solidFill>
            <a:srgbClr val="237E85"/>
          </a:solidFill>
          <a:ln w="9525" cap="flat">
            <a:noFill/>
            <a:prstDash val="solid"/>
            <a:miter/>
          </a:ln>
        </p:spPr>
        <p:txBody>
          <a:bodyPr rtlCol="0" anchor="ctr"/>
          <a:lstStyle/>
          <a:p>
            <a:endParaRPr lang="en-US"/>
          </a:p>
        </p:txBody>
      </p:sp>
      <p:sp>
        <p:nvSpPr>
          <p:cNvPr id="1411" name="צורה חופשית: צורה 1384">
            <a:extLst>
              <a:ext uri="{FF2B5EF4-FFF2-40B4-BE49-F238E27FC236}">
                <a16:creationId xmlns:a16="http://schemas.microsoft.com/office/drawing/2014/main" id="{99A9F2BF-3DA9-4C2D-A2DE-5DC600F225B1}"/>
              </a:ext>
            </a:extLst>
          </p:cNvPr>
          <p:cNvSpPr/>
          <p:nvPr userDrawn="1"/>
        </p:nvSpPr>
        <p:spPr>
          <a:xfrm>
            <a:off x="4417218" y="118344"/>
            <a:ext cx="1827" cy="812"/>
          </a:xfrm>
          <a:custGeom>
            <a:avLst/>
            <a:gdLst>
              <a:gd name="connsiteX0" fmla="*/ 1810 w 1827"/>
              <a:gd name="connsiteY0" fmla="*/ 623 h 812"/>
              <a:gd name="connsiteX1" fmla="*/ 0 w 1827"/>
              <a:gd name="connsiteY1" fmla="*/ 432 h 812"/>
              <a:gd name="connsiteX2" fmla="*/ 1810 w 1827"/>
              <a:gd name="connsiteY2" fmla="*/ 623 h 812"/>
            </a:gdLst>
            <a:ahLst/>
            <a:cxnLst>
              <a:cxn ang="0">
                <a:pos x="connsiteX0" y="connsiteY0"/>
              </a:cxn>
              <a:cxn ang="0">
                <a:pos x="connsiteX1" y="connsiteY1"/>
              </a:cxn>
              <a:cxn ang="0">
                <a:pos x="connsiteX2" y="connsiteY2"/>
              </a:cxn>
            </a:cxnLst>
            <a:rect l="l" t="t" r="r" b="b"/>
            <a:pathLst>
              <a:path w="1827" h="812">
                <a:moveTo>
                  <a:pt x="1810" y="623"/>
                </a:moveTo>
                <a:cubicBezTo>
                  <a:pt x="2000" y="-711"/>
                  <a:pt x="571" y="527"/>
                  <a:pt x="0" y="432"/>
                </a:cubicBezTo>
                <a:cubicBezTo>
                  <a:pt x="190" y="1480"/>
                  <a:pt x="1238" y="-44"/>
                  <a:pt x="1810" y="623"/>
                </a:cubicBezTo>
                <a:close/>
              </a:path>
            </a:pathLst>
          </a:custGeom>
          <a:solidFill>
            <a:srgbClr val="237E85"/>
          </a:solidFill>
          <a:ln w="9525" cap="flat">
            <a:noFill/>
            <a:prstDash val="solid"/>
            <a:miter/>
          </a:ln>
        </p:spPr>
        <p:txBody>
          <a:bodyPr rtlCol="0" anchor="ctr"/>
          <a:lstStyle/>
          <a:p>
            <a:endParaRPr lang="en-US"/>
          </a:p>
        </p:txBody>
      </p:sp>
      <p:sp>
        <p:nvSpPr>
          <p:cNvPr id="1412" name="צורה חופשית: צורה 1385">
            <a:extLst>
              <a:ext uri="{FF2B5EF4-FFF2-40B4-BE49-F238E27FC236}">
                <a16:creationId xmlns:a16="http://schemas.microsoft.com/office/drawing/2014/main" id="{4B6CD2C4-F88C-4DAC-81B5-AC3383FDA134}"/>
              </a:ext>
            </a:extLst>
          </p:cNvPr>
          <p:cNvSpPr/>
          <p:nvPr userDrawn="1"/>
        </p:nvSpPr>
        <p:spPr>
          <a:xfrm>
            <a:off x="4440555" y="211405"/>
            <a:ext cx="3238" cy="1001"/>
          </a:xfrm>
          <a:custGeom>
            <a:avLst/>
            <a:gdLst>
              <a:gd name="connsiteX0" fmla="*/ 0 w 3238"/>
              <a:gd name="connsiteY0" fmla="*/ 430 h 1001"/>
              <a:gd name="connsiteX1" fmla="*/ 3238 w 3238"/>
              <a:gd name="connsiteY1" fmla="*/ 1002 h 1001"/>
              <a:gd name="connsiteX2" fmla="*/ 0 w 3238"/>
              <a:gd name="connsiteY2" fmla="*/ 430 h 1001"/>
            </a:gdLst>
            <a:ahLst/>
            <a:cxnLst>
              <a:cxn ang="0">
                <a:pos x="connsiteX0" y="connsiteY0"/>
              </a:cxn>
              <a:cxn ang="0">
                <a:pos x="connsiteX1" y="connsiteY1"/>
              </a:cxn>
              <a:cxn ang="0">
                <a:pos x="connsiteX2" y="connsiteY2"/>
              </a:cxn>
            </a:cxnLst>
            <a:rect l="l" t="t" r="r" b="b"/>
            <a:pathLst>
              <a:path w="3238" h="1001">
                <a:moveTo>
                  <a:pt x="0" y="430"/>
                </a:moveTo>
                <a:cubicBezTo>
                  <a:pt x="190" y="1478"/>
                  <a:pt x="2286" y="621"/>
                  <a:pt x="3238" y="1002"/>
                </a:cubicBezTo>
                <a:cubicBezTo>
                  <a:pt x="2667" y="-617"/>
                  <a:pt x="1524" y="145"/>
                  <a:pt x="0" y="430"/>
                </a:cubicBezTo>
                <a:close/>
              </a:path>
            </a:pathLst>
          </a:custGeom>
          <a:solidFill>
            <a:srgbClr val="237E85"/>
          </a:solidFill>
          <a:ln w="9525" cap="flat">
            <a:noFill/>
            <a:prstDash val="solid"/>
            <a:miter/>
          </a:ln>
        </p:spPr>
        <p:txBody>
          <a:bodyPr rtlCol="0" anchor="ctr"/>
          <a:lstStyle/>
          <a:p>
            <a:endParaRPr lang="en-US"/>
          </a:p>
        </p:txBody>
      </p:sp>
      <p:sp>
        <p:nvSpPr>
          <p:cNvPr id="1413" name="צורה חופשית: צורה 1386">
            <a:extLst>
              <a:ext uri="{FF2B5EF4-FFF2-40B4-BE49-F238E27FC236}">
                <a16:creationId xmlns:a16="http://schemas.microsoft.com/office/drawing/2014/main" id="{8BADE519-552F-4639-9556-C87CE8B3891A}"/>
              </a:ext>
            </a:extLst>
          </p:cNvPr>
          <p:cNvSpPr/>
          <p:nvPr userDrawn="1"/>
        </p:nvSpPr>
        <p:spPr>
          <a:xfrm>
            <a:off x="4415504" y="202275"/>
            <a:ext cx="1524" cy="797"/>
          </a:xfrm>
          <a:custGeom>
            <a:avLst/>
            <a:gdLst>
              <a:gd name="connsiteX0" fmla="*/ 1524 w 1524"/>
              <a:gd name="connsiteY0" fmla="*/ 798 h 797"/>
              <a:gd name="connsiteX1" fmla="*/ 0 w 1524"/>
              <a:gd name="connsiteY1" fmla="*/ 36 h 797"/>
              <a:gd name="connsiteX2" fmla="*/ 1524 w 1524"/>
              <a:gd name="connsiteY2" fmla="*/ 798 h 797"/>
            </a:gdLst>
            <a:ahLst/>
            <a:cxnLst>
              <a:cxn ang="0">
                <a:pos x="connsiteX0" y="connsiteY0"/>
              </a:cxn>
              <a:cxn ang="0">
                <a:pos x="connsiteX1" y="connsiteY1"/>
              </a:cxn>
              <a:cxn ang="0">
                <a:pos x="connsiteX2" y="connsiteY2"/>
              </a:cxn>
            </a:cxnLst>
            <a:rect l="l" t="t" r="r" b="b"/>
            <a:pathLst>
              <a:path w="1524" h="797">
                <a:moveTo>
                  <a:pt x="1524" y="798"/>
                </a:moveTo>
                <a:cubicBezTo>
                  <a:pt x="1238" y="-250"/>
                  <a:pt x="667" y="36"/>
                  <a:pt x="0" y="36"/>
                </a:cubicBezTo>
                <a:cubicBezTo>
                  <a:pt x="0" y="893"/>
                  <a:pt x="1048" y="417"/>
                  <a:pt x="1524" y="798"/>
                </a:cubicBezTo>
                <a:close/>
              </a:path>
            </a:pathLst>
          </a:custGeom>
          <a:solidFill>
            <a:srgbClr val="237E85"/>
          </a:solidFill>
          <a:ln w="9525" cap="flat">
            <a:noFill/>
            <a:prstDash val="solid"/>
            <a:miter/>
          </a:ln>
        </p:spPr>
        <p:txBody>
          <a:bodyPr rtlCol="0" anchor="ctr"/>
          <a:lstStyle/>
          <a:p>
            <a:endParaRPr lang="en-US"/>
          </a:p>
        </p:txBody>
      </p:sp>
      <p:sp>
        <p:nvSpPr>
          <p:cNvPr id="1414" name="צורה חופשית: צורה 1387">
            <a:extLst>
              <a:ext uri="{FF2B5EF4-FFF2-40B4-BE49-F238E27FC236}">
                <a16:creationId xmlns:a16="http://schemas.microsoft.com/office/drawing/2014/main" id="{8B180888-76AD-4560-A287-C4806845B4B4}"/>
              </a:ext>
            </a:extLst>
          </p:cNvPr>
          <p:cNvSpPr/>
          <p:nvPr userDrawn="1"/>
        </p:nvSpPr>
        <p:spPr>
          <a:xfrm>
            <a:off x="4445984" y="212537"/>
            <a:ext cx="1619" cy="917"/>
          </a:xfrm>
          <a:custGeom>
            <a:avLst/>
            <a:gdLst>
              <a:gd name="connsiteX0" fmla="*/ 1619 w 1619"/>
              <a:gd name="connsiteY0" fmla="*/ 918 h 917"/>
              <a:gd name="connsiteX1" fmla="*/ 0 w 1619"/>
              <a:gd name="connsiteY1" fmla="*/ 251 h 917"/>
              <a:gd name="connsiteX2" fmla="*/ 1619 w 1619"/>
              <a:gd name="connsiteY2" fmla="*/ 918 h 917"/>
            </a:gdLst>
            <a:ahLst/>
            <a:cxnLst>
              <a:cxn ang="0">
                <a:pos x="connsiteX0" y="connsiteY0"/>
              </a:cxn>
              <a:cxn ang="0">
                <a:pos x="connsiteX1" y="connsiteY1"/>
              </a:cxn>
              <a:cxn ang="0">
                <a:pos x="connsiteX2" y="connsiteY2"/>
              </a:cxn>
            </a:cxnLst>
            <a:rect l="l" t="t" r="r" b="b"/>
            <a:pathLst>
              <a:path w="1619" h="917">
                <a:moveTo>
                  <a:pt x="1619" y="918"/>
                </a:moveTo>
                <a:cubicBezTo>
                  <a:pt x="1619" y="-35"/>
                  <a:pt x="476" y="-225"/>
                  <a:pt x="0" y="251"/>
                </a:cubicBezTo>
                <a:cubicBezTo>
                  <a:pt x="95" y="1108"/>
                  <a:pt x="1143" y="632"/>
                  <a:pt x="1619" y="918"/>
                </a:cubicBezTo>
                <a:close/>
              </a:path>
            </a:pathLst>
          </a:custGeom>
          <a:solidFill>
            <a:srgbClr val="237E85"/>
          </a:solidFill>
          <a:ln w="9525" cap="flat">
            <a:noFill/>
            <a:prstDash val="solid"/>
            <a:miter/>
          </a:ln>
        </p:spPr>
        <p:txBody>
          <a:bodyPr rtlCol="0" anchor="ctr"/>
          <a:lstStyle/>
          <a:p>
            <a:endParaRPr lang="en-US"/>
          </a:p>
        </p:txBody>
      </p:sp>
      <p:sp>
        <p:nvSpPr>
          <p:cNvPr id="1415" name="צורה חופשית: צורה 1388">
            <a:extLst>
              <a:ext uri="{FF2B5EF4-FFF2-40B4-BE49-F238E27FC236}">
                <a16:creationId xmlns:a16="http://schemas.microsoft.com/office/drawing/2014/main" id="{B9E0B942-D94F-43C6-A225-AAB16CEAF919}"/>
              </a:ext>
            </a:extLst>
          </p:cNvPr>
          <p:cNvSpPr/>
          <p:nvPr userDrawn="1"/>
        </p:nvSpPr>
        <p:spPr>
          <a:xfrm>
            <a:off x="4384833" y="184488"/>
            <a:ext cx="952" cy="3059"/>
          </a:xfrm>
          <a:custGeom>
            <a:avLst/>
            <a:gdLst>
              <a:gd name="connsiteX0" fmla="*/ 953 w 952"/>
              <a:gd name="connsiteY0" fmla="*/ 11 h 3059"/>
              <a:gd name="connsiteX1" fmla="*/ 0 w 952"/>
              <a:gd name="connsiteY1" fmla="*/ 3059 h 3059"/>
              <a:gd name="connsiteX2" fmla="*/ 953 w 952"/>
              <a:gd name="connsiteY2" fmla="*/ 11 h 3059"/>
            </a:gdLst>
            <a:ahLst/>
            <a:cxnLst>
              <a:cxn ang="0">
                <a:pos x="connsiteX0" y="connsiteY0"/>
              </a:cxn>
              <a:cxn ang="0">
                <a:pos x="connsiteX1" y="connsiteY1"/>
              </a:cxn>
              <a:cxn ang="0">
                <a:pos x="connsiteX2" y="connsiteY2"/>
              </a:cxn>
            </a:cxnLst>
            <a:rect l="l" t="t" r="r" b="b"/>
            <a:pathLst>
              <a:path w="952" h="3059">
                <a:moveTo>
                  <a:pt x="953" y="11"/>
                </a:moveTo>
                <a:cubicBezTo>
                  <a:pt x="381" y="-179"/>
                  <a:pt x="286" y="2107"/>
                  <a:pt x="0" y="3059"/>
                </a:cubicBezTo>
                <a:cubicBezTo>
                  <a:pt x="857" y="2583"/>
                  <a:pt x="190" y="1535"/>
                  <a:pt x="953" y="11"/>
                </a:cubicBezTo>
                <a:close/>
              </a:path>
            </a:pathLst>
          </a:custGeom>
          <a:solidFill>
            <a:srgbClr val="237E85"/>
          </a:solidFill>
          <a:ln w="9525" cap="flat">
            <a:noFill/>
            <a:prstDash val="solid"/>
            <a:miter/>
          </a:ln>
        </p:spPr>
        <p:txBody>
          <a:bodyPr rtlCol="0" anchor="ctr"/>
          <a:lstStyle/>
          <a:p>
            <a:endParaRPr lang="en-US"/>
          </a:p>
        </p:txBody>
      </p:sp>
      <p:sp>
        <p:nvSpPr>
          <p:cNvPr id="1416" name="צורה חופשית: צורה 1389">
            <a:extLst>
              <a:ext uri="{FF2B5EF4-FFF2-40B4-BE49-F238E27FC236}">
                <a16:creationId xmlns:a16="http://schemas.microsoft.com/office/drawing/2014/main" id="{454A289C-FAD9-4E04-AA95-B4BACFD6C466}"/>
              </a:ext>
            </a:extLst>
          </p:cNvPr>
          <p:cNvSpPr/>
          <p:nvPr userDrawn="1"/>
        </p:nvSpPr>
        <p:spPr>
          <a:xfrm>
            <a:off x="4492942" y="139827"/>
            <a:ext cx="380" cy="42"/>
          </a:xfrm>
          <a:custGeom>
            <a:avLst/>
            <a:gdLst>
              <a:gd name="connsiteX0" fmla="*/ 0 w 380"/>
              <a:gd name="connsiteY0" fmla="*/ 0 h 42"/>
              <a:gd name="connsiteX1" fmla="*/ 381 w 380"/>
              <a:gd name="connsiteY1" fmla="*/ 0 h 42"/>
              <a:gd name="connsiteX2" fmla="*/ 0 w 380"/>
              <a:gd name="connsiteY2" fmla="*/ 0 h 42"/>
            </a:gdLst>
            <a:ahLst/>
            <a:cxnLst>
              <a:cxn ang="0">
                <a:pos x="connsiteX0" y="connsiteY0"/>
              </a:cxn>
              <a:cxn ang="0">
                <a:pos x="connsiteX1" y="connsiteY1"/>
              </a:cxn>
              <a:cxn ang="0">
                <a:pos x="connsiteX2" y="connsiteY2"/>
              </a:cxn>
            </a:cxnLst>
            <a:rect l="l" t="t" r="r" b="b"/>
            <a:pathLst>
              <a:path w="380" h="42">
                <a:moveTo>
                  <a:pt x="0" y="0"/>
                </a:moveTo>
                <a:cubicBezTo>
                  <a:pt x="95" y="0"/>
                  <a:pt x="286" y="0"/>
                  <a:pt x="381" y="0"/>
                </a:cubicBezTo>
                <a:cubicBezTo>
                  <a:pt x="381" y="95"/>
                  <a:pt x="190" y="0"/>
                  <a:pt x="0" y="0"/>
                </a:cubicBezTo>
                <a:close/>
              </a:path>
            </a:pathLst>
          </a:custGeom>
          <a:solidFill>
            <a:srgbClr val="237E85"/>
          </a:solidFill>
          <a:ln w="9525" cap="flat">
            <a:noFill/>
            <a:prstDash val="solid"/>
            <a:miter/>
          </a:ln>
        </p:spPr>
        <p:txBody>
          <a:bodyPr rtlCol="0" anchor="ctr"/>
          <a:lstStyle/>
          <a:p>
            <a:endParaRPr lang="en-US"/>
          </a:p>
        </p:txBody>
      </p:sp>
      <p:sp>
        <p:nvSpPr>
          <p:cNvPr id="1417" name="צורה חופשית: צורה 1390">
            <a:extLst>
              <a:ext uri="{FF2B5EF4-FFF2-40B4-BE49-F238E27FC236}">
                <a16:creationId xmlns:a16="http://schemas.microsoft.com/office/drawing/2014/main" id="{3F6FAA1E-00F1-47B8-82CA-8A4F735D25CC}"/>
              </a:ext>
            </a:extLst>
          </p:cNvPr>
          <p:cNvSpPr/>
          <p:nvPr userDrawn="1"/>
        </p:nvSpPr>
        <p:spPr>
          <a:xfrm>
            <a:off x="4472654" y="133254"/>
            <a:ext cx="25717" cy="6526"/>
          </a:xfrm>
          <a:custGeom>
            <a:avLst/>
            <a:gdLst>
              <a:gd name="connsiteX0" fmla="*/ 0 w 25717"/>
              <a:gd name="connsiteY0" fmla="*/ 1619 h 6526"/>
              <a:gd name="connsiteX1" fmla="*/ 12287 w 25717"/>
              <a:gd name="connsiteY1" fmla="*/ 4001 h 6526"/>
              <a:gd name="connsiteX2" fmla="*/ 20003 w 25717"/>
              <a:gd name="connsiteY2" fmla="*/ 4858 h 6526"/>
              <a:gd name="connsiteX3" fmla="*/ 18383 w 25717"/>
              <a:gd name="connsiteY3" fmla="*/ 4001 h 6526"/>
              <a:gd name="connsiteX4" fmla="*/ 22670 w 25717"/>
              <a:gd name="connsiteY4" fmla="*/ 4763 h 6526"/>
              <a:gd name="connsiteX5" fmla="*/ 21241 w 25717"/>
              <a:gd name="connsiteY5" fmla="*/ 6096 h 6526"/>
              <a:gd name="connsiteX6" fmla="*/ 25717 w 25717"/>
              <a:gd name="connsiteY6" fmla="*/ 5810 h 6526"/>
              <a:gd name="connsiteX7" fmla="*/ 8287 w 25717"/>
              <a:gd name="connsiteY7" fmla="*/ 2572 h 6526"/>
              <a:gd name="connsiteX8" fmla="*/ 8382 w 25717"/>
              <a:gd name="connsiteY8" fmla="*/ 2858 h 6526"/>
              <a:gd name="connsiteX9" fmla="*/ 476 w 25717"/>
              <a:gd name="connsiteY9" fmla="*/ 0 h 6526"/>
              <a:gd name="connsiteX10" fmla="*/ 2000 w 25717"/>
              <a:gd name="connsiteY10" fmla="*/ 1334 h 6526"/>
              <a:gd name="connsiteX11" fmla="*/ 0 w 25717"/>
              <a:gd name="connsiteY11" fmla="*/ 1619 h 6526"/>
              <a:gd name="connsiteX12" fmla="*/ 4858 w 25717"/>
              <a:gd name="connsiteY12" fmla="*/ 2286 h 6526"/>
              <a:gd name="connsiteX13" fmla="*/ 2762 w 25717"/>
              <a:gd name="connsiteY13" fmla="*/ 1619 h 6526"/>
              <a:gd name="connsiteX14" fmla="*/ 4858 w 25717"/>
              <a:gd name="connsiteY14" fmla="*/ 2286 h 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17" h="6526">
                <a:moveTo>
                  <a:pt x="0" y="1619"/>
                </a:moveTo>
                <a:cubicBezTo>
                  <a:pt x="4191" y="3334"/>
                  <a:pt x="8001" y="4763"/>
                  <a:pt x="12287" y="4001"/>
                </a:cubicBezTo>
                <a:cubicBezTo>
                  <a:pt x="13716" y="5524"/>
                  <a:pt x="17240" y="4572"/>
                  <a:pt x="20003" y="4858"/>
                </a:cubicBezTo>
                <a:cubicBezTo>
                  <a:pt x="20288" y="4001"/>
                  <a:pt x="18574" y="4858"/>
                  <a:pt x="18383" y="4001"/>
                </a:cubicBezTo>
                <a:cubicBezTo>
                  <a:pt x="20003" y="3429"/>
                  <a:pt x="21050" y="4953"/>
                  <a:pt x="22670" y="4763"/>
                </a:cubicBezTo>
                <a:cubicBezTo>
                  <a:pt x="22479" y="6191"/>
                  <a:pt x="21717" y="5524"/>
                  <a:pt x="21241" y="6096"/>
                </a:cubicBezTo>
                <a:cubicBezTo>
                  <a:pt x="22574" y="7525"/>
                  <a:pt x="24479" y="4858"/>
                  <a:pt x="25717" y="5810"/>
                </a:cubicBezTo>
                <a:cubicBezTo>
                  <a:pt x="21622" y="2667"/>
                  <a:pt x="14288" y="3715"/>
                  <a:pt x="8287" y="2572"/>
                </a:cubicBezTo>
                <a:cubicBezTo>
                  <a:pt x="8287" y="2762"/>
                  <a:pt x="8287" y="2858"/>
                  <a:pt x="8382" y="2858"/>
                </a:cubicBezTo>
                <a:cubicBezTo>
                  <a:pt x="6763" y="2096"/>
                  <a:pt x="2953" y="1048"/>
                  <a:pt x="476" y="0"/>
                </a:cubicBezTo>
                <a:cubicBezTo>
                  <a:pt x="571" y="1238"/>
                  <a:pt x="1524" y="762"/>
                  <a:pt x="2000" y="1334"/>
                </a:cubicBezTo>
                <a:cubicBezTo>
                  <a:pt x="1333" y="2572"/>
                  <a:pt x="762" y="667"/>
                  <a:pt x="0" y="1619"/>
                </a:cubicBezTo>
                <a:close/>
                <a:moveTo>
                  <a:pt x="4858" y="2286"/>
                </a:moveTo>
                <a:cubicBezTo>
                  <a:pt x="4191" y="2953"/>
                  <a:pt x="3238" y="2096"/>
                  <a:pt x="2762" y="1619"/>
                </a:cubicBezTo>
                <a:cubicBezTo>
                  <a:pt x="3429" y="1334"/>
                  <a:pt x="4477" y="1238"/>
                  <a:pt x="4858" y="2286"/>
                </a:cubicBezTo>
                <a:close/>
              </a:path>
            </a:pathLst>
          </a:custGeom>
          <a:solidFill>
            <a:srgbClr val="237E85"/>
          </a:solidFill>
          <a:ln w="9525" cap="flat">
            <a:noFill/>
            <a:prstDash val="solid"/>
            <a:miter/>
          </a:ln>
        </p:spPr>
        <p:txBody>
          <a:bodyPr rtlCol="0" anchor="ctr"/>
          <a:lstStyle/>
          <a:p>
            <a:endParaRPr lang="en-US"/>
          </a:p>
        </p:txBody>
      </p:sp>
      <p:sp>
        <p:nvSpPr>
          <p:cNvPr id="1418" name="צורה חופשית: צורה 1391">
            <a:extLst>
              <a:ext uri="{FF2B5EF4-FFF2-40B4-BE49-F238E27FC236}">
                <a16:creationId xmlns:a16="http://schemas.microsoft.com/office/drawing/2014/main" id="{D49BF044-79AF-42F5-8B05-60FB7235279F}"/>
              </a:ext>
            </a:extLst>
          </p:cNvPr>
          <p:cNvSpPr/>
          <p:nvPr userDrawn="1"/>
        </p:nvSpPr>
        <p:spPr>
          <a:xfrm>
            <a:off x="4467129" y="133449"/>
            <a:ext cx="1524" cy="1138"/>
          </a:xfrm>
          <a:custGeom>
            <a:avLst/>
            <a:gdLst>
              <a:gd name="connsiteX0" fmla="*/ 0 w 1524"/>
              <a:gd name="connsiteY0" fmla="*/ 186 h 1138"/>
              <a:gd name="connsiteX1" fmla="*/ 1524 w 1524"/>
              <a:gd name="connsiteY1" fmla="*/ 1138 h 1138"/>
              <a:gd name="connsiteX2" fmla="*/ 0 w 1524"/>
              <a:gd name="connsiteY2" fmla="*/ 186 h 1138"/>
            </a:gdLst>
            <a:ahLst/>
            <a:cxnLst>
              <a:cxn ang="0">
                <a:pos x="connsiteX0" y="connsiteY0"/>
              </a:cxn>
              <a:cxn ang="0">
                <a:pos x="connsiteX1" y="connsiteY1"/>
              </a:cxn>
              <a:cxn ang="0">
                <a:pos x="connsiteX2" y="connsiteY2"/>
              </a:cxn>
            </a:cxnLst>
            <a:rect l="l" t="t" r="r" b="b"/>
            <a:pathLst>
              <a:path w="1524" h="1138">
                <a:moveTo>
                  <a:pt x="0" y="186"/>
                </a:moveTo>
                <a:cubicBezTo>
                  <a:pt x="286" y="853"/>
                  <a:pt x="1143" y="757"/>
                  <a:pt x="1524" y="1138"/>
                </a:cubicBezTo>
                <a:cubicBezTo>
                  <a:pt x="1429" y="-386"/>
                  <a:pt x="381" y="-5"/>
                  <a:pt x="0" y="186"/>
                </a:cubicBezTo>
                <a:close/>
              </a:path>
            </a:pathLst>
          </a:custGeom>
          <a:solidFill>
            <a:srgbClr val="237E85"/>
          </a:solidFill>
          <a:ln w="9525" cap="flat">
            <a:noFill/>
            <a:prstDash val="solid"/>
            <a:miter/>
          </a:ln>
        </p:spPr>
        <p:txBody>
          <a:bodyPr rtlCol="0" anchor="ctr"/>
          <a:lstStyle/>
          <a:p>
            <a:endParaRPr lang="en-US"/>
          </a:p>
        </p:txBody>
      </p:sp>
      <p:sp>
        <p:nvSpPr>
          <p:cNvPr id="1419" name="צורה חופשית: צורה 1392">
            <a:extLst>
              <a:ext uri="{FF2B5EF4-FFF2-40B4-BE49-F238E27FC236}">
                <a16:creationId xmlns:a16="http://schemas.microsoft.com/office/drawing/2014/main" id="{C238CDA0-9520-4904-8F54-B1009199202B}"/>
              </a:ext>
            </a:extLst>
          </p:cNvPr>
          <p:cNvSpPr/>
          <p:nvPr userDrawn="1"/>
        </p:nvSpPr>
        <p:spPr>
          <a:xfrm>
            <a:off x="4437371" y="127253"/>
            <a:ext cx="3183" cy="1609"/>
          </a:xfrm>
          <a:custGeom>
            <a:avLst/>
            <a:gdLst>
              <a:gd name="connsiteX0" fmla="*/ 1184 w 3183"/>
              <a:gd name="connsiteY0" fmla="*/ 953 h 1609"/>
              <a:gd name="connsiteX1" fmla="*/ 3089 w 3183"/>
              <a:gd name="connsiteY1" fmla="*/ 1429 h 1609"/>
              <a:gd name="connsiteX2" fmla="*/ 3184 w 3183"/>
              <a:gd name="connsiteY2" fmla="*/ 0 h 1609"/>
              <a:gd name="connsiteX3" fmla="*/ 231 w 3183"/>
              <a:gd name="connsiteY3" fmla="*/ 381 h 1609"/>
              <a:gd name="connsiteX4" fmla="*/ 1184 w 3183"/>
              <a:gd name="connsiteY4" fmla="*/ 953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 h="1609">
                <a:moveTo>
                  <a:pt x="1184" y="953"/>
                </a:moveTo>
                <a:cubicBezTo>
                  <a:pt x="1946" y="1334"/>
                  <a:pt x="2613" y="1905"/>
                  <a:pt x="3089" y="1429"/>
                </a:cubicBezTo>
                <a:cubicBezTo>
                  <a:pt x="3184" y="857"/>
                  <a:pt x="3089" y="476"/>
                  <a:pt x="3184" y="0"/>
                </a:cubicBezTo>
                <a:cubicBezTo>
                  <a:pt x="2231" y="1048"/>
                  <a:pt x="1469" y="762"/>
                  <a:pt x="231" y="381"/>
                </a:cubicBezTo>
                <a:cubicBezTo>
                  <a:pt x="-531" y="857"/>
                  <a:pt x="803" y="762"/>
                  <a:pt x="1184" y="953"/>
                </a:cubicBezTo>
                <a:close/>
              </a:path>
            </a:pathLst>
          </a:custGeom>
          <a:solidFill>
            <a:srgbClr val="237E85"/>
          </a:solidFill>
          <a:ln w="9525" cap="flat">
            <a:noFill/>
            <a:prstDash val="solid"/>
            <a:miter/>
          </a:ln>
        </p:spPr>
        <p:txBody>
          <a:bodyPr rtlCol="0" anchor="ctr"/>
          <a:lstStyle/>
          <a:p>
            <a:endParaRPr lang="en-US"/>
          </a:p>
        </p:txBody>
      </p:sp>
      <p:sp>
        <p:nvSpPr>
          <p:cNvPr id="1420" name="צורה חופשית: צורה 1393">
            <a:extLst>
              <a:ext uri="{FF2B5EF4-FFF2-40B4-BE49-F238E27FC236}">
                <a16:creationId xmlns:a16="http://schemas.microsoft.com/office/drawing/2014/main" id="{078C47A0-516A-445A-943E-1DD402EFB3C5}"/>
              </a:ext>
            </a:extLst>
          </p:cNvPr>
          <p:cNvSpPr/>
          <p:nvPr userDrawn="1"/>
        </p:nvSpPr>
        <p:spPr>
          <a:xfrm>
            <a:off x="4469981" y="131921"/>
            <a:ext cx="2767" cy="3180"/>
          </a:xfrm>
          <a:custGeom>
            <a:avLst/>
            <a:gdLst>
              <a:gd name="connsiteX0" fmla="*/ 1053 w 2767"/>
              <a:gd name="connsiteY0" fmla="*/ 1238 h 3180"/>
              <a:gd name="connsiteX1" fmla="*/ 386 w 2767"/>
              <a:gd name="connsiteY1" fmla="*/ 2953 h 3180"/>
              <a:gd name="connsiteX2" fmla="*/ 1815 w 2767"/>
              <a:gd name="connsiteY2" fmla="*/ 2857 h 3180"/>
              <a:gd name="connsiteX3" fmla="*/ 1244 w 2767"/>
              <a:gd name="connsiteY3" fmla="*/ 2381 h 3180"/>
              <a:gd name="connsiteX4" fmla="*/ 2768 w 2767"/>
              <a:gd name="connsiteY4" fmla="*/ 1524 h 3180"/>
              <a:gd name="connsiteX5" fmla="*/ 6 w 2767"/>
              <a:gd name="connsiteY5" fmla="*/ 0 h 3180"/>
              <a:gd name="connsiteX6" fmla="*/ 1053 w 2767"/>
              <a:gd name="connsiteY6" fmla="*/ 1238 h 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7" h="3180">
                <a:moveTo>
                  <a:pt x="1053" y="1238"/>
                </a:moveTo>
                <a:cubicBezTo>
                  <a:pt x="386" y="2381"/>
                  <a:pt x="6" y="1905"/>
                  <a:pt x="386" y="2953"/>
                </a:cubicBezTo>
                <a:cubicBezTo>
                  <a:pt x="768" y="2286"/>
                  <a:pt x="1339" y="3810"/>
                  <a:pt x="1815" y="2857"/>
                </a:cubicBezTo>
                <a:cubicBezTo>
                  <a:pt x="1910" y="2095"/>
                  <a:pt x="1434" y="2667"/>
                  <a:pt x="1244" y="2381"/>
                </a:cubicBezTo>
                <a:cubicBezTo>
                  <a:pt x="1625" y="1143"/>
                  <a:pt x="2196" y="2476"/>
                  <a:pt x="2768" y="1524"/>
                </a:cubicBezTo>
                <a:cubicBezTo>
                  <a:pt x="2006" y="762"/>
                  <a:pt x="1244" y="857"/>
                  <a:pt x="6" y="0"/>
                </a:cubicBezTo>
                <a:cubicBezTo>
                  <a:pt x="-90" y="1333"/>
                  <a:pt x="1053" y="381"/>
                  <a:pt x="1053" y="1238"/>
                </a:cubicBezTo>
                <a:close/>
              </a:path>
            </a:pathLst>
          </a:custGeom>
          <a:solidFill>
            <a:srgbClr val="237E85"/>
          </a:solidFill>
          <a:ln w="9525" cap="flat">
            <a:noFill/>
            <a:prstDash val="solid"/>
            <a:miter/>
          </a:ln>
        </p:spPr>
        <p:txBody>
          <a:bodyPr rtlCol="0" anchor="ctr"/>
          <a:lstStyle/>
          <a:p>
            <a:endParaRPr lang="en-US"/>
          </a:p>
        </p:txBody>
      </p:sp>
      <p:sp>
        <p:nvSpPr>
          <p:cNvPr id="1421" name="צורה חופשית: צורה 1394">
            <a:extLst>
              <a:ext uri="{FF2B5EF4-FFF2-40B4-BE49-F238E27FC236}">
                <a16:creationId xmlns:a16="http://schemas.microsoft.com/office/drawing/2014/main" id="{B88AD59A-4B8A-40F3-B8E1-DD884EDCE67C}"/>
              </a:ext>
            </a:extLst>
          </p:cNvPr>
          <p:cNvSpPr/>
          <p:nvPr userDrawn="1"/>
        </p:nvSpPr>
        <p:spPr>
          <a:xfrm>
            <a:off x="4450270" y="213605"/>
            <a:ext cx="1619" cy="725"/>
          </a:xfrm>
          <a:custGeom>
            <a:avLst/>
            <a:gdLst>
              <a:gd name="connsiteX0" fmla="*/ 0 w 1619"/>
              <a:gd name="connsiteY0" fmla="*/ 707 h 725"/>
              <a:gd name="connsiteX1" fmla="*/ 1619 w 1619"/>
              <a:gd name="connsiteY1" fmla="*/ 612 h 725"/>
              <a:gd name="connsiteX2" fmla="*/ 0 w 1619"/>
              <a:gd name="connsiteY2" fmla="*/ 707 h 725"/>
            </a:gdLst>
            <a:ahLst/>
            <a:cxnLst>
              <a:cxn ang="0">
                <a:pos x="connsiteX0" y="connsiteY0"/>
              </a:cxn>
              <a:cxn ang="0">
                <a:pos x="connsiteX1" y="connsiteY1"/>
              </a:cxn>
              <a:cxn ang="0">
                <a:pos x="connsiteX2" y="connsiteY2"/>
              </a:cxn>
            </a:cxnLst>
            <a:rect l="l" t="t" r="r" b="b"/>
            <a:pathLst>
              <a:path w="1619" h="725">
                <a:moveTo>
                  <a:pt x="0" y="707"/>
                </a:moveTo>
                <a:cubicBezTo>
                  <a:pt x="667" y="-150"/>
                  <a:pt x="1143" y="1088"/>
                  <a:pt x="1619" y="612"/>
                </a:cubicBezTo>
                <a:cubicBezTo>
                  <a:pt x="1524" y="136"/>
                  <a:pt x="95" y="-531"/>
                  <a:pt x="0" y="707"/>
                </a:cubicBezTo>
                <a:close/>
              </a:path>
            </a:pathLst>
          </a:custGeom>
          <a:solidFill>
            <a:srgbClr val="237E85"/>
          </a:solidFill>
          <a:ln w="9525" cap="flat">
            <a:noFill/>
            <a:prstDash val="solid"/>
            <a:miter/>
          </a:ln>
        </p:spPr>
        <p:txBody>
          <a:bodyPr rtlCol="0" anchor="ctr"/>
          <a:lstStyle/>
          <a:p>
            <a:endParaRPr lang="en-US"/>
          </a:p>
        </p:txBody>
      </p:sp>
      <p:sp>
        <p:nvSpPr>
          <p:cNvPr id="1422" name="צורה חופשית: צורה 1395">
            <a:extLst>
              <a:ext uri="{FF2B5EF4-FFF2-40B4-BE49-F238E27FC236}">
                <a16:creationId xmlns:a16="http://schemas.microsoft.com/office/drawing/2014/main" id="{B8CE8F19-A4E5-4332-8BAA-9C37F0FD76DB}"/>
              </a:ext>
            </a:extLst>
          </p:cNvPr>
          <p:cNvSpPr/>
          <p:nvPr userDrawn="1"/>
        </p:nvSpPr>
        <p:spPr>
          <a:xfrm>
            <a:off x="4400588" y="343281"/>
            <a:ext cx="2916" cy="1619"/>
          </a:xfrm>
          <a:custGeom>
            <a:avLst/>
            <a:gdLst>
              <a:gd name="connsiteX0" fmla="*/ 57 w 2916"/>
              <a:gd name="connsiteY0" fmla="*/ 0 h 1619"/>
              <a:gd name="connsiteX1" fmla="*/ 2914 w 2916"/>
              <a:gd name="connsiteY1" fmla="*/ 1619 h 1619"/>
              <a:gd name="connsiteX2" fmla="*/ 57 w 2916"/>
              <a:gd name="connsiteY2" fmla="*/ 0 h 1619"/>
            </a:gdLst>
            <a:ahLst/>
            <a:cxnLst>
              <a:cxn ang="0">
                <a:pos x="connsiteX0" y="connsiteY0"/>
              </a:cxn>
              <a:cxn ang="0">
                <a:pos x="connsiteX1" y="connsiteY1"/>
              </a:cxn>
              <a:cxn ang="0">
                <a:pos x="connsiteX2" y="connsiteY2"/>
              </a:cxn>
            </a:cxnLst>
            <a:rect l="l" t="t" r="r" b="b"/>
            <a:pathLst>
              <a:path w="2916" h="1619">
                <a:moveTo>
                  <a:pt x="57" y="0"/>
                </a:moveTo>
                <a:cubicBezTo>
                  <a:pt x="-420" y="2000"/>
                  <a:pt x="2247" y="476"/>
                  <a:pt x="2914" y="1619"/>
                </a:cubicBezTo>
                <a:cubicBezTo>
                  <a:pt x="3009" y="-191"/>
                  <a:pt x="437" y="1238"/>
                  <a:pt x="57" y="0"/>
                </a:cubicBezTo>
                <a:close/>
              </a:path>
            </a:pathLst>
          </a:custGeom>
          <a:solidFill>
            <a:srgbClr val="237E85"/>
          </a:solidFill>
          <a:ln w="9525" cap="flat">
            <a:noFill/>
            <a:prstDash val="solid"/>
            <a:miter/>
          </a:ln>
        </p:spPr>
        <p:txBody>
          <a:bodyPr rtlCol="0" anchor="ctr"/>
          <a:lstStyle/>
          <a:p>
            <a:endParaRPr lang="en-US"/>
          </a:p>
        </p:txBody>
      </p:sp>
      <p:sp>
        <p:nvSpPr>
          <p:cNvPr id="1423" name="צורה חופשית: צורה 1396">
            <a:extLst>
              <a:ext uri="{FF2B5EF4-FFF2-40B4-BE49-F238E27FC236}">
                <a16:creationId xmlns:a16="http://schemas.microsoft.com/office/drawing/2014/main" id="{94A2165C-172C-4112-9F37-E54D618504BF}"/>
              </a:ext>
            </a:extLst>
          </p:cNvPr>
          <p:cNvSpPr/>
          <p:nvPr userDrawn="1"/>
        </p:nvSpPr>
        <p:spPr>
          <a:xfrm>
            <a:off x="4404455" y="344709"/>
            <a:ext cx="2302" cy="2095"/>
          </a:xfrm>
          <a:custGeom>
            <a:avLst/>
            <a:gdLst>
              <a:gd name="connsiteX0" fmla="*/ 0 w 2302"/>
              <a:gd name="connsiteY0" fmla="*/ 1048 h 2095"/>
              <a:gd name="connsiteX1" fmla="*/ 1714 w 2302"/>
              <a:gd name="connsiteY1" fmla="*/ 2096 h 2095"/>
              <a:gd name="connsiteX2" fmla="*/ 2286 w 2302"/>
              <a:gd name="connsiteY2" fmla="*/ 1143 h 2095"/>
              <a:gd name="connsiteX3" fmla="*/ 381 w 2302"/>
              <a:gd name="connsiteY3" fmla="*/ 0 h 2095"/>
              <a:gd name="connsiteX4" fmla="*/ 571 w 2302"/>
              <a:gd name="connsiteY4" fmla="*/ 762 h 2095"/>
              <a:gd name="connsiteX5" fmla="*/ 0 w 2302"/>
              <a:gd name="connsiteY5" fmla="*/ 1048 h 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2" h="2095">
                <a:moveTo>
                  <a:pt x="0" y="1048"/>
                </a:moveTo>
                <a:cubicBezTo>
                  <a:pt x="190" y="1905"/>
                  <a:pt x="1524" y="1334"/>
                  <a:pt x="1714" y="2096"/>
                </a:cubicBezTo>
                <a:cubicBezTo>
                  <a:pt x="1810" y="1048"/>
                  <a:pt x="1333" y="953"/>
                  <a:pt x="2286" y="1143"/>
                </a:cubicBezTo>
                <a:cubicBezTo>
                  <a:pt x="2477" y="667"/>
                  <a:pt x="953" y="381"/>
                  <a:pt x="381" y="0"/>
                </a:cubicBezTo>
                <a:cubicBezTo>
                  <a:pt x="381" y="286"/>
                  <a:pt x="381" y="667"/>
                  <a:pt x="571" y="762"/>
                </a:cubicBezTo>
                <a:cubicBezTo>
                  <a:pt x="476" y="1238"/>
                  <a:pt x="190" y="1048"/>
                  <a:pt x="0" y="1048"/>
                </a:cubicBezTo>
                <a:close/>
              </a:path>
            </a:pathLst>
          </a:custGeom>
          <a:solidFill>
            <a:srgbClr val="237E85"/>
          </a:solidFill>
          <a:ln w="9525" cap="flat">
            <a:noFill/>
            <a:prstDash val="solid"/>
            <a:miter/>
          </a:ln>
        </p:spPr>
        <p:txBody>
          <a:bodyPr rtlCol="0" anchor="ctr"/>
          <a:lstStyle/>
          <a:p>
            <a:endParaRPr lang="en-US"/>
          </a:p>
        </p:txBody>
      </p:sp>
      <p:sp>
        <p:nvSpPr>
          <p:cNvPr id="1424" name="צורה חופשית: צורה 1397">
            <a:extLst>
              <a:ext uri="{FF2B5EF4-FFF2-40B4-BE49-F238E27FC236}">
                <a16:creationId xmlns:a16="http://schemas.microsoft.com/office/drawing/2014/main" id="{20F1119B-D3E4-4207-97CC-701F1BE47F1C}"/>
              </a:ext>
            </a:extLst>
          </p:cNvPr>
          <p:cNvSpPr/>
          <p:nvPr userDrawn="1"/>
        </p:nvSpPr>
        <p:spPr>
          <a:xfrm>
            <a:off x="4441316" y="352314"/>
            <a:ext cx="1639" cy="1158"/>
          </a:xfrm>
          <a:custGeom>
            <a:avLst/>
            <a:gdLst>
              <a:gd name="connsiteX0" fmla="*/ 0 w 1639"/>
              <a:gd name="connsiteY0" fmla="*/ 205 h 1158"/>
              <a:gd name="connsiteX1" fmla="*/ 1429 w 1639"/>
              <a:gd name="connsiteY1" fmla="*/ 1158 h 1158"/>
              <a:gd name="connsiteX2" fmla="*/ 1048 w 1639"/>
              <a:gd name="connsiteY2" fmla="*/ 396 h 1158"/>
              <a:gd name="connsiteX3" fmla="*/ 0 w 1639"/>
              <a:gd name="connsiteY3" fmla="*/ 205 h 1158"/>
            </a:gdLst>
            <a:ahLst/>
            <a:cxnLst>
              <a:cxn ang="0">
                <a:pos x="connsiteX0" y="connsiteY0"/>
              </a:cxn>
              <a:cxn ang="0">
                <a:pos x="connsiteX1" y="connsiteY1"/>
              </a:cxn>
              <a:cxn ang="0">
                <a:pos x="connsiteX2" y="connsiteY2"/>
              </a:cxn>
              <a:cxn ang="0">
                <a:pos x="connsiteX3" y="connsiteY3"/>
              </a:cxn>
            </a:cxnLst>
            <a:rect l="l" t="t" r="r" b="b"/>
            <a:pathLst>
              <a:path w="1639" h="1158">
                <a:moveTo>
                  <a:pt x="0" y="205"/>
                </a:moveTo>
                <a:cubicBezTo>
                  <a:pt x="190" y="968"/>
                  <a:pt x="762" y="1063"/>
                  <a:pt x="1429" y="1158"/>
                </a:cubicBezTo>
                <a:cubicBezTo>
                  <a:pt x="2286" y="682"/>
                  <a:pt x="190" y="872"/>
                  <a:pt x="1048" y="396"/>
                </a:cubicBezTo>
                <a:cubicBezTo>
                  <a:pt x="1048" y="-652"/>
                  <a:pt x="476" y="777"/>
                  <a:pt x="0" y="205"/>
                </a:cubicBezTo>
                <a:close/>
              </a:path>
            </a:pathLst>
          </a:custGeom>
          <a:solidFill>
            <a:srgbClr val="237E85"/>
          </a:solidFill>
          <a:ln w="9525" cap="flat">
            <a:noFill/>
            <a:prstDash val="solid"/>
            <a:miter/>
          </a:ln>
        </p:spPr>
        <p:txBody>
          <a:bodyPr rtlCol="0" anchor="ctr"/>
          <a:lstStyle/>
          <a:p>
            <a:endParaRPr lang="en-US"/>
          </a:p>
        </p:txBody>
      </p:sp>
      <p:sp>
        <p:nvSpPr>
          <p:cNvPr id="1425" name="צורה חופשית: צורה 1398">
            <a:extLst>
              <a:ext uri="{FF2B5EF4-FFF2-40B4-BE49-F238E27FC236}">
                <a16:creationId xmlns:a16="http://schemas.microsoft.com/office/drawing/2014/main" id="{48769348-C827-4C6D-AE01-F5D497491C9C}"/>
              </a:ext>
            </a:extLst>
          </p:cNvPr>
          <p:cNvSpPr/>
          <p:nvPr userDrawn="1"/>
        </p:nvSpPr>
        <p:spPr>
          <a:xfrm>
            <a:off x="4425365" y="354044"/>
            <a:ext cx="4425" cy="1524"/>
          </a:xfrm>
          <a:custGeom>
            <a:avLst/>
            <a:gdLst>
              <a:gd name="connsiteX0" fmla="*/ 3378 w 4425"/>
              <a:gd name="connsiteY0" fmla="*/ 1334 h 1524"/>
              <a:gd name="connsiteX1" fmla="*/ 4426 w 4425"/>
              <a:gd name="connsiteY1" fmla="*/ 1524 h 1524"/>
              <a:gd name="connsiteX2" fmla="*/ 44 w 4425"/>
              <a:gd name="connsiteY2" fmla="*/ 0 h 1524"/>
              <a:gd name="connsiteX3" fmla="*/ 3378 w 4425"/>
              <a:gd name="connsiteY3" fmla="*/ 1334 h 1524"/>
            </a:gdLst>
            <a:ahLst/>
            <a:cxnLst>
              <a:cxn ang="0">
                <a:pos x="connsiteX0" y="connsiteY0"/>
              </a:cxn>
              <a:cxn ang="0">
                <a:pos x="connsiteX1" y="connsiteY1"/>
              </a:cxn>
              <a:cxn ang="0">
                <a:pos x="connsiteX2" y="connsiteY2"/>
              </a:cxn>
              <a:cxn ang="0">
                <a:pos x="connsiteX3" y="connsiteY3"/>
              </a:cxn>
            </a:cxnLst>
            <a:rect l="l" t="t" r="r" b="b"/>
            <a:pathLst>
              <a:path w="4425" h="1524">
                <a:moveTo>
                  <a:pt x="3378" y="1334"/>
                </a:moveTo>
                <a:lnTo>
                  <a:pt x="4426" y="1524"/>
                </a:lnTo>
                <a:cubicBezTo>
                  <a:pt x="2806" y="381"/>
                  <a:pt x="1092" y="572"/>
                  <a:pt x="44" y="0"/>
                </a:cubicBezTo>
                <a:cubicBezTo>
                  <a:pt x="-432" y="1334"/>
                  <a:pt x="3092" y="1048"/>
                  <a:pt x="3378" y="1334"/>
                </a:cubicBezTo>
                <a:close/>
              </a:path>
            </a:pathLst>
          </a:custGeom>
          <a:solidFill>
            <a:srgbClr val="237E85"/>
          </a:solidFill>
          <a:ln w="9525" cap="flat">
            <a:noFill/>
            <a:prstDash val="solid"/>
            <a:miter/>
          </a:ln>
        </p:spPr>
        <p:txBody>
          <a:bodyPr rtlCol="0" anchor="ctr"/>
          <a:lstStyle/>
          <a:p>
            <a:endParaRPr lang="en-US"/>
          </a:p>
        </p:txBody>
      </p:sp>
      <p:sp>
        <p:nvSpPr>
          <p:cNvPr id="1426" name="צורה חופשית: צורה 1399">
            <a:extLst>
              <a:ext uri="{FF2B5EF4-FFF2-40B4-BE49-F238E27FC236}">
                <a16:creationId xmlns:a16="http://schemas.microsoft.com/office/drawing/2014/main" id="{91A07F2D-8B64-4FBA-A809-19E7006910A4}"/>
              </a:ext>
            </a:extLst>
          </p:cNvPr>
          <p:cNvSpPr/>
          <p:nvPr userDrawn="1"/>
        </p:nvSpPr>
        <p:spPr>
          <a:xfrm>
            <a:off x="4397692" y="344519"/>
            <a:ext cx="23812" cy="9239"/>
          </a:xfrm>
          <a:custGeom>
            <a:avLst/>
            <a:gdLst>
              <a:gd name="connsiteX0" fmla="*/ 23813 w 23812"/>
              <a:gd name="connsiteY0" fmla="*/ 9239 h 9239"/>
              <a:gd name="connsiteX1" fmla="*/ 21241 w 23812"/>
              <a:gd name="connsiteY1" fmla="*/ 7715 h 9239"/>
              <a:gd name="connsiteX2" fmla="*/ 0 w 23812"/>
              <a:gd name="connsiteY2" fmla="*/ 0 h 9239"/>
              <a:gd name="connsiteX3" fmla="*/ 23813 w 23812"/>
              <a:gd name="connsiteY3" fmla="*/ 9239 h 9239"/>
            </a:gdLst>
            <a:ahLst/>
            <a:cxnLst>
              <a:cxn ang="0">
                <a:pos x="connsiteX0" y="connsiteY0"/>
              </a:cxn>
              <a:cxn ang="0">
                <a:pos x="connsiteX1" y="connsiteY1"/>
              </a:cxn>
              <a:cxn ang="0">
                <a:pos x="connsiteX2" y="connsiteY2"/>
              </a:cxn>
              <a:cxn ang="0">
                <a:pos x="connsiteX3" y="connsiteY3"/>
              </a:cxn>
            </a:cxnLst>
            <a:rect l="l" t="t" r="r" b="b"/>
            <a:pathLst>
              <a:path w="23812" h="9239">
                <a:moveTo>
                  <a:pt x="23813" y="9239"/>
                </a:moveTo>
                <a:cubicBezTo>
                  <a:pt x="23717" y="8001"/>
                  <a:pt x="22288" y="8096"/>
                  <a:pt x="21241" y="7715"/>
                </a:cubicBezTo>
                <a:cubicBezTo>
                  <a:pt x="14097" y="5048"/>
                  <a:pt x="6572" y="2286"/>
                  <a:pt x="0" y="0"/>
                </a:cubicBezTo>
                <a:cubicBezTo>
                  <a:pt x="6477" y="4096"/>
                  <a:pt x="16383" y="6096"/>
                  <a:pt x="23813" y="9239"/>
                </a:cubicBezTo>
                <a:close/>
              </a:path>
            </a:pathLst>
          </a:custGeom>
          <a:solidFill>
            <a:srgbClr val="237E85"/>
          </a:solidFill>
          <a:ln w="9525" cap="flat">
            <a:noFill/>
            <a:prstDash val="solid"/>
            <a:miter/>
          </a:ln>
        </p:spPr>
        <p:txBody>
          <a:bodyPr rtlCol="0" anchor="ctr"/>
          <a:lstStyle/>
          <a:p>
            <a:endParaRPr lang="en-US"/>
          </a:p>
        </p:txBody>
      </p:sp>
      <p:sp>
        <p:nvSpPr>
          <p:cNvPr id="1427" name="צורה חופשית: צורה 1400">
            <a:extLst>
              <a:ext uri="{FF2B5EF4-FFF2-40B4-BE49-F238E27FC236}">
                <a16:creationId xmlns:a16="http://schemas.microsoft.com/office/drawing/2014/main" id="{A4E285D2-8D5C-4FF4-AB44-165FFC69A3F5}"/>
              </a:ext>
            </a:extLst>
          </p:cNvPr>
          <p:cNvSpPr/>
          <p:nvPr userDrawn="1"/>
        </p:nvSpPr>
        <p:spPr>
          <a:xfrm>
            <a:off x="4331017" y="254960"/>
            <a:ext cx="141922" cy="103747"/>
          </a:xfrm>
          <a:custGeom>
            <a:avLst/>
            <a:gdLst>
              <a:gd name="connsiteX0" fmla="*/ 4953 w 141922"/>
              <a:gd name="connsiteY0" fmla="*/ 71937 h 103747"/>
              <a:gd name="connsiteX1" fmla="*/ 14002 w 141922"/>
              <a:gd name="connsiteY1" fmla="*/ 75461 h 103747"/>
              <a:gd name="connsiteX2" fmla="*/ 13811 w 141922"/>
              <a:gd name="connsiteY2" fmla="*/ 75747 h 103747"/>
              <a:gd name="connsiteX3" fmla="*/ 32099 w 141922"/>
              <a:gd name="connsiteY3" fmla="*/ 78890 h 103747"/>
              <a:gd name="connsiteX4" fmla="*/ 31337 w 141922"/>
              <a:gd name="connsiteY4" fmla="*/ 78319 h 103747"/>
              <a:gd name="connsiteX5" fmla="*/ 33052 w 141922"/>
              <a:gd name="connsiteY5" fmla="*/ 78700 h 103747"/>
              <a:gd name="connsiteX6" fmla="*/ 40100 w 141922"/>
              <a:gd name="connsiteY6" fmla="*/ 80700 h 103747"/>
              <a:gd name="connsiteX7" fmla="*/ 39433 w 141922"/>
              <a:gd name="connsiteY7" fmla="*/ 81272 h 103747"/>
              <a:gd name="connsiteX8" fmla="*/ 61627 w 141922"/>
              <a:gd name="connsiteY8" fmla="*/ 88701 h 103747"/>
              <a:gd name="connsiteX9" fmla="*/ 61817 w 141922"/>
              <a:gd name="connsiteY9" fmla="*/ 88034 h 103747"/>
              <a:gd name="connsiteX10" fmla="*/ 66008 w 141922"/>
              <a:gd name="connsiteY10" fmla="*/ 89654 h 103747"/>
              <a:gd name="connsiteX11" fmla="*/ 56483 w 141922"/>
              <a:gd name="connsiteY11" fmla="*/ 85463 h 103747"/>
              <a:gd name="connsiteX12" fmla="*/ 64675 w 141922"/>
              <a:gd name="connsiteY12" fmla="*/ 86510 h 103747"/>
              <a:gd name="connsiteX13" fmla="*/ 59150 w 141922"/>
              <a:gd name="connsiteY13" fmla="*/ 84605 h 103747"/>
              <a:gd name="connsiteX14" fmla="*/ 68104 w 141922"/>
              <a:gd name="connsiteY14" fmla="*/ 86129 h 103747"/>
              <a:gd name="connsiteX15" fmla="*/ 65151 w 141922"/>
              <a:gd name="connsiteY15" fmla="*/ 85844 h 103747"/>
              <a:gd name="connsiteX16" fmla="*/ 67723 w 141922"/>
              <a:gd name="connsiteY16" fmla="*/ 87463 h 103747"/>
              <a:gd name="connsiteX17" fmla="*/ 90868 w 141922"/>
              <a:gd name="connsiteY17" fmla="*/ 93083 h 103747"/>
              <a:gd name="connsiteX18" fmla="*/ 92297 w 141922"/>
              <a:gd name="connsiteY18" fmla="*/ 94035 h 103747"/>
              <a:gd name="connsiteX19" fmla="*/ 112014 w 141922"/>
              <a:gd name="connsiteY19" fmla="*/ 97083 h 103747"/>
              <a:gd name="connsiteX20" fmla="*/ 111633 w 141922"/>
              <a:gd name="connsiteY20" fmla="*/ 97369 h 103747"/>
              <a:gd name="connsiteX21" fmla="*/ 116967 w 141922"/>
              <a:gd name="connsiteY21" fmla="*/ 99274 h 103747"/>
              <a:gd name="connsiteX22" fmla="*/ 115252 w 141922"/>
              <a:gd name="connsiteY22" fmla="*/ 99750 h 103747"/>
              <a:gd name="connsiteX23" fmla="*/ 118015 w 141922"/>
              <a:gd name="connsiteY23" fmla="*/ 100226 h 103747"/>
              <a:gd name="connsiteX24" fmla="*/ 117253 w 141922"/>
              <a:gd name="connsiteY24" fmla="*/ 100512 h 103747"/>
              <a:gd name="connsiteX25" fmla="*/ 119253 w 141922"/>
              <a:gd name="connsiteY25" fmla="*/ 102608 h 103747"/>
              <a:gd name="connsiteX26" fmla="*/ 118777 w 141922"/>
              <a:gd name="connsiteY26" fmla="*/ 103274 h 103747"/>
              <a:gd name="connsiteX27" fmla="*/ 119824 w 141922"/>
              <a:gd name="connsiteY27" fmla="*/ 103465 h 103747"/>
              <a:gd name="connsiteX28" fmla="*/ 118015 w 141922"/>
              <a:gd name="connsiteY28" fmla="*/ 101084 h 103747"/>
              <a:gd name="connsiteX29" fmla="*/ 121253 w 141922"/>
              <a:gd name="connsiteY29" fmla="*/ 99750 h 103747"/>
              <a:gd name="connsiteX30" fmla="*/ 116014 w 141922"/>
              <a:gd name="connsiteY30" fmla="*/ 97845 h 103747"/>
              <a:gd name="connsiteX31" fmla="*/ 116491 w 141922"/>
              <a:gd name="connsiteY31" fmla="*/ 97178 h 103747"/>
              <a:gd name="connsiteX32" fmla="*/ 115729 w 141922"/>
              <a:gd name="connsiteY32" fmla="*/ 97369 h 103747"/>
              <a:gd name="connsiteX33" fmla="*/ 115633 w 141922"/>
              <a:gd name="connsiteY33" fmla="*/ 95559 h 103747"/>
              <a:gd name="connsiteX34" fmla="*/ 124111 w 141922"/>
              <a:gd name="connsiteY34" fmla="*/ 98321 h 103747"/>
              <a:gd name="connsiteX35" fmla="*/ 122301 w 141922"/>
              <a:gd name="connsiteY35" fmla="*/ 97369 h 103747"/>
              <a:gd name="connsiteX36" fmla="*/ 122872 w 141922"/>
              <a:gd name="connsiteY36" fmla="*/ 97083 h 103747"/>
              <a:gd name="connsiteX37" fmla="*/ 118681 w 141922"/>
              <a:gd name="connsiteY37" fmla="*/ 95750 h 103747"/>
              <a:gd name="connsiteX38" fmla="*/ 124587 w 141922"/>
              <a:gd name="connsiteY38" fmla="*/ 96607 h 103747"/>
              <a:gd name="connsiteX39" fmla="*/ 124015 w 141922"/>
              <a:gd name="connsiteY39" fmla="*/ 96893 h 103747"/>
              <a:gd name="connsiteX40" fmla="*/ 126682 w 141922"/>
              <a:gd name="connsiteY40" fmla="*/ 96607 h 103747"/>
              <a:gd name="connsiteX41" fmla="*/ 125158 w 141922"/>
              <a:gd name="connsiteY41" fmla="*/ 96416 h 103747"/>
              <a:gd name="connsiteX42" fmla="*/ 126492 w 141922"/>
              <a:gd name="connsiteY42" fmla="*/ 95940 h 103747"/>
              <a:gd name="connsiteX43" fmla="*/ 129540 w 141922"/>
              <a:gd name="connsiteY43" fmla="*/ 94607 h 103747"/>
              <a:gd name="connsiteX44" fmla="*/ 128683 w 141922"/>
              <a:gd name="connsiteY44" fmla="*/ 95559 h 103747"/>
              <a:gd name="connsiteX45" fmla="*/ 127159 w 141922"/>
              <a:gd name="connsiteY45" fmla="*/ 94988 h 103747"/>
              <a:gd name="connsiteX46" fmla="*/ 127540 w 141922"/>
              <a:gd name="connsiteY46" fmla="*/ 95750 h 103747"/>
              <a:gd name="connsiteX47" fmla="*/ 127159 w 141922"/>
              <a:gd name="connsiteY47" fmla="*/ 96035 h 103747"/>
              <a:gd name="connsiteX48" fmla="*/ 130207 w 141922"/>
              <a:gd name="connsiteY48" fmla="*/ 95750 h 103747"/>
              <a:gd name="connsiteX49" fmla="*/ 129921 w 141922"/>
              <a:gd name="connsiteY49" fmla="*/ 93940 h 103747"/>
              <a:gd name="connsiteX50" fmla="*/ 133540 w 141922"/>
              <a:gd name="connsiteY50" fmla="*/ 87368 h 103747"/>
              <a:gd name="connsiteX51" fmla="*/ 130397 w 141922"/>
              <a:gd name="connsiteY51" fmla="*/ 90797 h 103747"/>
              <a:gd name="connsiteX52" fmla="*/ 132588 w 141922"/>
              <a:gd name="connsiteY52" fmla="*/ 86796 h 103747"/>
              <a:gd name="connsiteX53" fmla="*/ 132302 w 141922"/>
              <a:gd name="connsiteY53" fmla="*/ 86034 h 103747"/>
              <a:gd name="connsiteX54" fmla="*/ 131350 w 141922"/>
              <a:gd name="connsiteY54" fmla="*/ 86225 h 103747"/>
              <a:gd name="connsiteX55" fmla="*/ 130492 w 141922"/>
              <a:gd name="connsiteY55" fmla="*/ 87558 h 103747"/>
              <a:gd name="connsiteX56" fmla="*/ 132016 w 141922"/>
              <a:gd name="connsiteY56" fmla="*/ 85272 h 103747"/>
              <a:gd name="connsiteX57" fmla="*/ 132016 w 141922"/>
              <a:gd name="connsiteY57" fmla="*/ 82796 h 103747"/>
              <a:gd name="connsiteX58" fmla="*/ 130397 w 141922"/>
              <a:gd name="connsiteY58" fmla="*/ 85367 h 103747"/>
              <a:gd name="connsiteX59" fmla="*/ 131159 w 141922"/>
              <a:gd name="connsiteY59" fmla="*/ 82605 h 103747"/>
              <a:gd name="connsiteX60" fmla="*/ 132016 w 141922"/>
              <a:gd name="connsiteY60" fmla="*/ 82700 h 103747"/>
              <a:gd name="connsiteX61" fmla="*/ 133636 w 141922"/>
              <a:gd name="connsiteY61" fmla="*/ 78986 h 103747"/>
              <a:gd name="connsiteX62" fmla="*/ 134112 w 141922"/>
              <a:gd name="connsiteY62" fmla="*/ 76890 h 103747"/>
              <a:gd name="connsiteX63" fmla="*/ 133540 w 141922"/>
              <a:gd name="connsiteY63" fmla="*/ 75747 h 103747"/>
              <a:gd name="connsiteX64" fmla="*/ 135350 w 141922"/>
              <a:gd name="connsiteY64" fmla="*/ 71747 h 103747"/>
              <a:gd name="connsiteX65" fmla="*/ 134779 w 141922"/>
              <a:gd name="connsiteY65" fmla="*/ 70985 h 103747"/>
              <a:gd name="connsiteX66" fmla="*/ 135731 w 141922"/>
              <a:gd name="connsiteY66" fmla="*/ 67937 h 103747"/>
              <a:gd name="connsiteX67" fmla="*/ 134683 w 141922"/>
              <a:gd name="connsiteY67" fmla="*/ 67079 h 103747"/>
              <a:gd name="connsiteX68" fmla="*/ 135922 w 141922"/>
              <a:gd name="connsiteY68" fmla="*/ 65460 h 103747"/>
              <a:gd name="connsiteX69" fmla="*/ 136684 w 141922"/>
              <a:gd name="connsiteY69" fmla="*/ 62698 h 103747"/>
              <a:gd name="connsiteX70" fmla="*/ 138017 w 141922"/>
              <a:gd name="connsiteY70" fmla="*/ 62888 h 103747"/>
              <a:gd name="connsiteX71" fmla="*/ 137160 w 141922"/>
              <a:gd name="connsiteY71" fmla="*/ 62031 h 103747"/>
              <a:gd name="connsiteX72" fmla="*/ 138398 w 141922"/>
              <a:gd name="connsiteY72" fmla="*/ 60793 h 103747"/>
              <a:gd name="connsiteX73" fmla="*/ 137731 w 141922"/>
              <a:gd name="connsiteY73" fmla="*/ 59269 h 103747"/>
              <a:gd name="connsiteX74" fmla="*/ 141256 w 141922"/>
              <a:gd name="connsiteY74" fmla="*/ 50887 h 103747"/>
              <a:gd name="connsiteX75" fmla="*/ 141922 w 141922"/>
              <a:gd name="connsiteY75" fmla="*/ 48887 h 103747"/>
              <a:gd name="connsiteX76" fmla="*/ 140779 w 141922"/>
              <a:gd name="connsiteY76" fmla="*/ 48696 h 103747"/>
              <a:gd name="connsiteX77" fmla="*/ 141637 w 141922"/>
              <a:gd name="connsiteY77" fmla="*/ 47363 h 103747"/>
              <a:gd name="connsiteX78" fmla="*/ 140779 w 141922"/>
              <a:gd name="connsiteY78" fmla="*/ 47553 h 103747"/>
              <a:gd name="connsiteX79" fmla="*/ 140398 w 141922"/>
              <a:gd name="connsiteY79" fmla="*/ 45362 h 103747"/>
              <a:gd name="connsiteX80" fmla="*/ 138113 w 141922"/>
              <a:gd name="connsiteY80" fmla="*/ 42505 h 103747"/>
              <a:gd name="connsiteX81" fmla="*/ 139065 w 141922"/>
              <a:gd name="connsiteY81" fmla="*/ 41552 h 103747"/>
              <a:gd name="connsiteX82" fmla="*/ 138970 w 141922"/>
              <a:gd name="connsiteY82" fmla="*/ 42219 h 103747"/>
              <a:gd name="connsiteX83" fmla="*/ 140017 w 141922"/>
              <a:gd name="connsiteY83" fmla="*/ 39838 h 103747"/>
              <a:gd name="connsiteX84" fmla="*/ 141256 w 141922"/>
              <a:gd name="connsiteY84" fmla="*/ 39266 h 103747"/>
              <a:gd name="connsiteX85" fmla="*/ 140303 w 141922"/>
              <a:gd name="connsiteY85" fmla="*/ 39171 h 103747"/>
              <a:gd name="connsiteX86" fmla="*/ 140017 w 141922"/>
              <a:gd name="connsiteY86" fmla="*/ 37361 h 103747"/>
              <a:gd name="connsiteX87" fmla="*/ 140494 w 141922"/>
              <a:gd name="connsiteY87" fmla="*/ 35266 h 103747"/>
              <a:gd name="connsiteX88" fmla="*/ 141256 w 141922"/>
              <a:gd name="connsiteY88" fmla="*/ 34694 h 103747"/>
              <a:gd name="connsiteX89" fmla="*/ 138684 w 141922"/>
              <a:gd name="connsiteY89" fmla="*/ 34313 h 103747"/>
              <a:gd name="connsiteX90" fmla="*/ 138589 w 141922"/>
              <a:gd name="connsiteY90" fmla="*/ 33551 h 103747"/>
              <a:gd name="connsiteX91" fmla="*/ 138970 w 141922"/>
              <a:gd name="connsiteY91" fmla="*/ 31837 h 103747"/>
              <a:gd name="connsiteX92" fmla="*/ 138398 w 141922"/>
              <a:gd name="connsiteY92" fmla="*/ 31075 h 103747"/>
              <a:gd name="connsiteX93" fmla="*/ 139255 w 141922"/>
              <a:gd name="connsiteY93" fmla="*/ 29456 h 103747"/>
              <a:gd name="connsiteX94" fmla="*/ 136303 w 141922"/>
              <a:gd name="connsiteY94" fmla="*/ 30408 h 103747"/>
              <a:gd name="connsiteX95" fmla="*/ 136588 w 141922"/>
              <a:gd name="connsiteY95" fmla="*/ 31551 h 103747"/>
              <a:gd name="connsiteX96" fmla="*/ 132397 w 141922"/>
              <a:gd name="connsiteY96" fmla="*/ 26312 h 103747"/>
              <a:gd name="connsiteX97" fmla="*/ 131350 w 141922"/>
              <a:gd name="connsiteY97" fmla="*/ 24693 h 103747"/>
              <a:gd name="connsiteX98" fmla="*/ 127159 w 141922"/>
              <a:gd name="connsiteY98" fmla="*/ 24026 h 103747"/>
              <a:gd name="connsiteX99" fmla="*/ 128968 w 141922"/>
              <a:gd name="connsiteY99" fmla="*/ 22883 h 103747"/>
              <a:gd name="connsiteX100" fmla="*/ 126111 w 141922"/>
              <a:gd name="connsiteY100" fmla="*/ 21359 h 103747"/>
              <a:gd name="connsiteX101" fmla="*/ 125539 w 141922"/>
              <a:gd name="connsiteY101" fmla="*/ 21931 h 103747"/>
              <a:gd name="connsiteX102" fmla="*/ 125921 w 141922"/>
              <a:gd name="connsiteY102" fmla="*/ 21645 h 103747"/>
              <a:gd name="connsiteX103" fmla="*/ 113157 w 141922"/>
              <a:gd name="connsiteY103" fmla="*/ 19835 h 103747"/>
              <a:gd name="connsiteX104" fmla="*/ 113157 w 141922"/>
              <a:gd name="connsiteY104" fmla="*/ 20883 h 103747"/>
              <a:gd name="connsiteX105" fmla="*/ 112681 w 141922"/>
              <a:gd name="connsiteY105" fmla="*/ 20121 h 103747"/>
              <a:gd name="connsiteX106" fmla="*/ 110490 w 141922"/>
              <a:gd name="connsiteY106" fmla="*/ 18692 h 103747"/>
              <a:gd name="connsiteX107" fmla="*/ 109823 w 141922"/>
              <a:gd name="connsiteY107" fmla="*/ 20407 h 103747"/>
              <a:gd name="connsiteX108" fmla="*/ 107728 w 141922"/>
              <a:gd name="connsiteY108" fmla="*/ 19264 h 103747"/>
              <a:gd name="connsiteX109" fmla="*/ 108585 w 141922"/>
              <a:gd name="connsiteY109" fmla="*/ 20121 h 103747"/>
              <a:gd name="connsiteX110" fmla="*/ 106966 w 141922"/>
              <a:gd name="connsiteY110" fmla="*/ 19835 h 103747"/>
              <a:gd name="connsiteX111" fmla="*/ 107537 w 141922"/>
              <a:gd name="connsiteY111" fmla="*/ 19550 h 103747"/>
              <a:gd name="connsiteX112" fmla="*/ 106680 w 141922"/>
              <a:gd name="connsiteY112" fmla="*/ 19073 h 103747"/>
              <a:gd name="connsiteX113" fmla="*/ 106680 w 141922"/>
              <a:gd name="connsiteY113" fmla="*/ 19835 h 103747"/>
              <a:gd name="connsiteX114" fmla="*/ 102775 w 141922"/>
              <a:gd name="connsiteY114" fmla="*/ 18788 h 103747"/>
              <a:gd name="connsiteX115" fmla="*/ 102965 w 141922"/>
              <a:gd name="connsiteY115" fmla="*/ 17740 h 103747"/>
              <a:gd name="connsiteX116" fmla="*/ 101346 w 141922"/>
              <a:gd name="connsiteY116" fmla="*/ 17454 h 103747"/>
              <a:gd name="connsiteX117" fmla="*/ 102489 w 141922"/>
              <a:gd name="connsiteY117" fmla="*/ 18407 h 103747"/>
              <a:gd name="connsiteX118" fmla="*/ 98774 w 141922"/>
              <a:gd name="connsiteY118" fmla="*/ 17740 h 103747"/>
              <a:gd name="connsiteX119" fmla="*/ 100393 w 141922"/>
              <a:gd name="connsiteY119" fmla="*/ 17359 h 103747"/>
              <a:gd name="connsiteX120" fmla="*/ 97536 w 141922"/>
              <a:gd name="connsiteY120" fmla="*/ 16502 h 103747"/>
              <a:gd name="connsiteX121" fmla="*/ 96488 w 141922"/>
              <a:gd name="connsiteY121" fmla="*/ 16978 h 103747"/>
              <a:gd name="connsiteX122" fmla="*/ 96488 w 141922"/>
              <a:gd name="connsiteY122" fmla="*/ 15930 h 103747"/>
              <a:gd name="connsiteX123" fmla="*/ 93154 w 141922"/>
              <a:gd name="connsiteY123" fmla="*/ 14882 h 103747"/>
              <a:gd name="connsiteX124" fmla="*/ 94107 w 141922"/>
              <a:gd name="connsiteY124" fmla="*/ 15835 h 103747"/>
              <a:gd name="connsiteX125" fmla="*/ 91440 w 141922"/>
              <a:gd name="connsiteY125" fmla="*/ 14978 h 103747"/>
              <a:gd name="connsiteX126" fmla="*/ 92964 w 141922"/>
              <a:gd name="connsiteY126" fmla="*/ 14216 h 103747"/>
              <a:gd name="connsiteX127" fmla="*/ 92107 w 141922"/>
              <a:gd name="connsiteY127" fmla="*/ 13358 h 103747"/>
              <a:gd name="connsiteX128" fmla="*/ 92107 w 141922"/>
              <a:gd name="connsiteY128" fmla="*/ 14406 h 103747"/>
              <a:gd name="connsiteX129" fmla="*/ 80200 w 141922"/>
              <a:gd name="connsiteY129" fmla="*/ 10215 h 103747"/>
              <a:gd name="connsiteX130" fmla="*/ 80486 w 141922"/>
              <a:gd name="connsiteY130" fmla="*/ 10596 h 103747"/>
              <a:gd name="connsiteX131" fmla="*/ 66008 w 141922"/>
              <a:gd name="connsiteY131" fmla="*/ 7453 h 103747"/>
              <a:gd name="connsiteX132" fmla="*/ 66961 w 141922"/>
              <a:gd name="connsiteY132" fmla="*/ 6977 h 103747"/>
              <a:gd name="connsiteX133" fmla="*/ 63913 w 141922"/>
              <a:gd name="connsiteY133" fmla="*/ 6691 h 103747"/>
              <a:gd name="connsiteX134" fmla="*/ 64008 w 141922"/>
              <a:gd name="connsiteY134" fmla="*/ 5643 h 103747"/>
              <a:gd name="connsiteX135" fmla="*/ 61817 w 141922"/>
              <a:gd name="connsiteY135" fmla="*/ 5167 h 103747"/>
              <a:gd name="connsiteX136" fmla="*/ 62484 w 141922"/>
              <a:gd name="connsiteY136" fmla="*/ 6024 h 103747"/>
              <a:gd name="connsiteX137" fmla="*/ 44196 w 141922"/>
              <a:gd name="connsiteY137" fmla="*/ 2405 h 103747"/>
              <a:gd name="connsiteX138" fmla="*/ 44577 w 141922"/>
              <a:gd name="connsiteY138" fmla="*/ 2119 h 103747"/>
              <a:gd name="connsiteX139" fmla="*/ 30289 w 141922"/>
              <a:gd name="connsiteY139" fmla="*/ 2119 h 103747"/>
              <a:gd name="connsiteX140" fmla="*/ 29623 w 141922"/>
              <a:gd name="connsiteY140" fmla="*/ 881 h 103747"/>
              <a:gd name="connsiteX141" fmla="*/ 30004 w 141922"/>
              <a:gd name="connsiteY141" fmla="*/ 214 h 103747"/>
              <a:gd name="connsiteX142" fmla="*/ 28575 w 141922"/>
              <a:gd name="connsiteY142" fmla="*/ 595 h 103747"/>
              <a:gd name="connsiteX143" fmla="*/ 29813 w 141922"/>
              <a:gd name="connsiteY143" fmla="*/ 2405 h 103747"/>
              <a:gd name="connsiteX144" fmla="*/ 22384 w 141922"/>
              <a:gd name="connsiteY144" fmla="*/ 1833 h 103747"/>
              <a:gd name="connsiteX145" fmla="*/ 20383 w 141922"/>
              <a:gd name="connsiteY145" fmla="*/ 2405 h 103747"/>
              <a:gd name="connsiteX146" fmla="*/ 21717 w 141922"/>
              <a:gd name="connsiteY146" fmla="*/ 3833 h 103747"/>
              <a:gd name="connsiteX147" fmla="*/ 18383 w 141922"/>
              <a:gd name="connsiteY147" fmla="*/ 2881 h 103747"/>
              <a:gd name="connsiteX148" fmla="*/ 18288 w 141922"/>
              <a:gd name="connsiteY148" fmla="*/ 3262 h 103747"/>
              <a:gd name="connsiteX149" fmla="*/ 17907 w 141922"/>
              <a:gd name="connsiteY149" fmla="*/ 3548 h 103747"/>
              <a:gd name="connsiteX150" fmla="*/ 18574 w 141922"/>
              <a:gd name="connsiteY150" fmla="*/ 4119 h 103747"/>
              <a:gd name="connsiteX151" fmla="*/ 17716 w 141922"/>
              <a:gd name="connsiteY151" fmla="*/ 4214 h 103747"/>
              <a:gd name="connsiteX152" fmla="*/ 16192 w 141922"/>
              <a:gd name="connsiteY152" fmla="*/ 5262 h 103747"/>
              <a:gd name="connsiteX153" fmla="*/ 16192 w 141922"/>
              <a:gd name="connsiteY153" fmla="*/ 7834 h 103747"/>
              <a:gd name="connsiteX154" fmla="*/ 16669 w 141922"/>
              <a:gd name="connsiteY154" fmla="*/ 10501 h 103747"/>
              <a:gd name="connsiteX155" fmla="*/ 14954 w 141922"/>
              <a:gd name="connsiteY155" fmla="*/ 14406 h 103747"/>
              <a:gd name="connsiteX156" fmla="*/ 12954 w 141922"/>
              <a:gd name="connsiteY156" fmla="*/ 13454 h 103747"/>
              <a:gd name="connsiteX157" fmla="*/ 13430 w 141922"/>
              <a:gd name="connsiteY157" fmla="*/ 14692 h 103747"/>
              <a:gd name="connsiteX158" fmla="*/ 11716 w 141922"/>
              <a:gd name="connsiteY158" fmla="*/ 18216 h 103747"/>
              <a:gd name="connsiteX159" fmla="*/ 11239 w 141922"/>
              <a:gd name="connsiteY159" fmla="*/ 18788 h 103747"/>
              <a:gd name="connsiteX160" fmla="*/ 11049 w 141922"/>
              <a:gd name="connsiteY160" fmla="*/ 17645 h 103747"/>
              <a:gd name="connsiteX161" fmla="*/ 11811 w 141922"/>
              <a:gd name="connsiteY161" fmla="*/ 20026 h 103747"/>
              <a:gd name="connsiteX162" fmla="*/ 10001 w 141922"/>
              <a:gd name="connsiteY162" fmla="*/ 20978 h 103747"/>
              <a:gd name="connsiteX163" fmla="*/ 10858 w 141922"/>
              <a:gd name="connsiteY163" fmla="*/ 21550 h 103747"/>
              <a:gd name="connsiteX164" fmla="*/ 9430 w 141922"/>
              <a:gd name="connsiteY164" fmla="*/ 21836 h 103747"/>
              <a:gd name="connsiteX165" fmla="*/ 10477 w 141922"/>
              <a:gd name="connsiteY165" fmla="*/ 22502 h 103747"/>
              <a:gd name="connsiteX166" fmla="*/ 10001 w 141922"/>
              <a:gd name="connsiteY166" fmla="*/ 24217 h 103747"/>
              <a:gd name="connsiteX167" fmla="*/ 10192 w 141922"/>
              <a:gd name="connsiteY167" fmla="*/ 25360 h 103747"/>
              <a:gd name="connsiteX168" fmla="*/ 9430 w 141922"/>
              <a:gd name="connsiteY168" fmla="*/ 26217 h 103747"/>
              <a:gd name="connsiteX169" fmla="*/ 10001 w 141922"/>
              <a:gd name="connsiteY169" fmla="*/ 26693 h 103747"/>
              <a:gd name="connsiteX170" fmla="*/ 8001 w 141922"/>
              <a:gd name="connsiteY170" fmla="*/ 28313 h 103747"/>
              <a:gd name="connsiteX171" fmla="*/ 9239 w 141922"/>
              <a:gd name="connsiteY171" fmla="*/ 28979 h 103747"/>
              <a:gd name="connsiteX172" fmla="*/ 9144 w 141922"/>
              <a:gd name="connsiteY172" fmla="*/ 31170 h 103747"/>
              <a:gd name="connsiteX173" fmla="*/ 8572 w 141922"/>
              <a:gd name="connsiteY173" fmla="*/ 31361 h 103747"/>
              <a:gd name="connsiteX174" fmla="*/ 8667 w 141922"/>
              <a:gd name="connsiteY174" fmla="*/ 32885 h 103747"/>
              <a:gd name="connsiteX175" fmla="*/ 8191 w 141922"/>
              <a:gd name="connsiteY175" fmla="*/ 33837 h 103747"/>
              <a:gd name="connsiteX176" fmla="*/ 6286 w 141922"/>
              <a:gd name="connsiteY176" fmla="*/ 34409 h 103747"/>
              <a:gd name="connsiteX177" fmla="*/ 8477 w 141922"/>
              <a:gd name="connsiteY177" fmla="*/ 34694 h 103747"/>
              <a:gd name="connsiteX178" fmla="*/ 8191 w 141922"/>
              <a:gd name="connsiteY178" fmla="*/ 38314 h 103747"/>
              <a:gd name="connsiteX179" fmla="*/ 6477 w 141922"/>
              <a:gd name="connsiteY179" fmla="*/ 37457 h 103747"/>
              <a:gd name="connsiteX180" fmla="*/ 6953 w 141922"/>
              <a:gd name="connsiteY180" fmla="*/ 35742 h 103747"/>
              <a:gd name="connsiteX181" fmla="*/ 6382 w 141922"/>
              <a:gd name="connsiteY181" fmla="*/ 37742 h 103747"/>
              <a:gd name="connsiteX182" fmla="*/ 5334 w 141922"/>
              <a:gd name="connsiteY182" fmla="*/ 38219 h 103747"/>
              <a:gd name="connsiteX183" fmla="*/ 4667 w 141922"/>
              <a:gd name="connsiteY183" fmla="*/ 45743 h 103747"/>
              <a:gd name="connsiteX184" fmla="*/ 3238 w 141922"/>
              <a:gd name="connsiteY184" fmla="*/ 45743 h 103747"/>
              <a:gd name="connsiteX185" fmla="*/ 4477 w 141922"/>
              <a:gd name="connsiteY185" fmla="*/ 46410 h 103747"/>
              <a:gd name="connsiteX186" fmla="*/ 2191 w 141922"/>
              <a:gd name="connsiteY186" fmla="*/ 48315 h 103747"/>
              <a:gd name="connsiteX187" fmla="*/ 2857 w 141922"/>
              <a:gd name="connsiteY187" fmla="*/ 49268 h 103747"/>
              <a:gd name="connsiteX188" fmla="*/ 190 w 141922"/>
              <a:gd name="connsiteY188" fmla="*/ 50411 h 103747"/>
              <a:gd name="connsiteX189" fmla="*/ 2381 w 141922"/>
              <a:gd name="connsiteY189" fmla="*/ 53935 h 103747"/>
              <a:gd name="connsiteX190" fmla="*/ 2572 w 141922"/>
              <a:gd name="connsiteY190" fmla="*/ 53935 h 103747"/>
              <a:gd name="connsiteX191" fmla="*/ 2857 w 141922"/>
              <a:gd name="connsiteY191" fmla="*/ 57269 h 103747"/>
              <a:gd name="connsiteX192" fmla="*/ 2476 w 141922"/>
              <a:gd name="connsiteY192" fmla="*/ 65936 h 103747"/>
              <a:gd name="connsiteX193" fmla="*/ 0 w 141922"/>
              <a:gd name="connsiteY193" fmla="*/ 67841 h 103747"/>
              <a:gd name="connsiteX194" fmla="*/ 4953 w 141922"/>
              <a:gd name="connsiteY194" fmla="*/ 71937 h 103747"/>
              <a:gd name="connsiteX195" fmla="*/ 139922 w 141922"/>
              <a:gd name="connsiteY195" fmla="*/ 45839 h 103747"/>
              <a:gd name="connsiteX196" fmla="*/ 139636 w 141922"/>
              <a:gd name="connsiteY196" fmla="*/ 47934 h 103747"/>
              <a:gd name="connsiteX197" fmla="*/ 139541 w 141922"/>
              <a:gd name="connsiteY197" fmla="*/ 46505 h 103747"/>
              <a:gd name="connsiteX198" fmla="*/ 139922 w 141922"/>
              <a:gd name="connsiteY198" fmla="*/ 45839 h 103747"/>
              <a:gd name="connsiteX199" fmla="*/ 139446 w 141922"/>
              <a:gd name="connsiteY199" fmla="*/ 50030 h 103747"/>
              <a:gd name="connsiteX200" fmla="*/ 138779 w 141922"/>
              <a:gd name="connsiteY200" fmla="*/ 48506 h 103747"/>
              <a:gd name="connsiteX201" fmla="*/ 139446 w 141922"/>
              <a:gd name="connsiteY201" fmla="*/ 50030 h 103747"/>
              <a:gd name="connsiteX202" fmla="*/ 138113 w 141922"/>
              <a:gd name="connsiteY202" fmla="*/ 50220 h 103747"/>
              <a:gd name="connsiteX203" fmla="*/ 138970 w 141922"/>
              <a:gd name="connsiteY203" fmla="*/ 50315 h 103747"/>
              <a:gd name="connsiteX204" fmla="*/ 137922 w 141922"/>
              <a:gd name="connsiteY204" fmla="*/ 50887 h 103747"/>
              <a:gd name="connsiteX205" fmla="*/ 138113 w 141922"/>
              <a:gd name="connsiteY205" fmla="*/ 50220 h 103747"/>
              <a:gd name="connsiteX206" fmla="*/ 130778 w 141922"/>
              <a:gd name="connsiteY206" fmla="*/ 88987 h 103747"/>
              <a:gd name="connsiteX207" fmla="*/ 129730 w 141922"/>
              <a:gd name="connsiteY207" fmla="*/ 89939 h 103747"/>
              <a:gd name="connsiteX208" fmla="*/ 129921 w 141922"/>
              <a:gd name="connsiteY208" fmla="*/ 89654 h 103747"/>
              <a:gd name="connsiteX209" fmla="*/ 129635 w 141922"/>
              <a:gd name="connsiteY209" fmla="*/ 89273 h 103747"/>
              <a:gd name="connsiteX210" fmla="*/ 130778 w 141922"/>
              <a:gd name="connsiteY210" fmla="*/ 88987 h 103747"/>
              <a:gd name="connsiteX211" fmla="*/ 131159 w 141922"/>
              <a:gd name="connsiteY211" fmla="*/ 90797 h 103747"/>
              <a:gd name="connsiteX212" fmla="*/ 128016 w 141922"/>
              <a:gd name="connsiteY212" fmla="*/ 93178 h 103747"/>
              <a:gd name="connsiteX213" fmla="*/ 131159 w 141922"/>
              <a:gd name="connsiteY213" fmla="*/ 90797 h 103747"/>
              <a:gd name="connsiteX214" fmla="*/ 110204 w 141922"/>
              <a:gd name="connsiteY214" fmla="*/ 93940 h 103747"/>
              <a:gd name="connsiteX215" fmla="*/ 111157 w 141922"/>
              <a:gd name="connsiteY215" fmla="*/ 94416 h 103747"/>
              <a:gd name="connsiteX216" fmla="*/ 110395 w 141922"/>
              <a:gd name="connsiteY216" fmla="*/ 94988 h 103747"/>
              <a:gd name="connsiteX217" fmla="*/ 112490 w 141922"/>
              <a:gd name="connsiteY217" fmla="*/ 96416 h 103747"/>
              <a:gd name="connsiteX218" fmla="*/ 108871 w 141922"/>
              <a:gd name="connsiteY218" fmla="*/ 94416 h 103747"/>
              <a:gd name="connsiteX219" fmla="*/ 106966 w 141922"/>
              <a:gd name="connsiteY219" fmla="*/ 94130 h 103747"/>
              <a:gd name="connsiteX220" fmla="*/ 110204 w 141922"/>
              <a:gd name="connsiteY220" fmla="*/ 93940 h 103747"/>
              <a:gd name="connsiteX221" fmla="*/ 84296 w 141922"/>
              <a:gd name="connsiteY221" fmla="*/ 90035 h 103747"/>
              <a:gd name="connsiteX222" fmla="*/ 86582 w 141922"/>
              <a:gd name="connsiteY222" fmla="*/ 91178 h 103747"/>
              <a:gd name="connsiteX223" fmla="*/ 84296 w 141922"/>
              <a:gd name="connsiteY223" fmla="*/ 90035 h 103747"/>
              <a:gd name="connsiteX224" fmla="*/ 86011 w 141922"/>
              <a:gd name="connsiteY224" fmla="*/ 14406 h 103747"/>
              <a:gd name="connsiteX225" fmla="*/ 87821 w 141922"/>
              <a:gd name="connsiteY225" fmla="*/ 15454 h 103747"/>
              <a:gd name="connsiteX226" fmla="*/ 86011 w 141922"/>
              <a:gd name="connsiteY226" fmla="*/ 14406 h 103747"/>
              <a:gd name="connsiteX227" fmla="*/ 93154 w 141922"/>
              <a:gd name="connsiteY227" fmla="*/ 16883 h 103747"/>
              <a:gd name="connsiteX228" fmla="*/ 91440 w 141922"/>
              <a:gd name="connsiteY228" fmla="*/ 16502 h 103747"/>
              <a:gd name="connsiteX229" fmla="*/ 93154 w 141922"/>
              <a:gd name="connsiteY229" fmla="*/ 16883 h 103747"/>
              <a:gd name="connsiteX230" fmla="*/ 91440 w 141922"/>
              <a:gd name="connsiteY230" fmla="*/ 92511 h 103747"/>
              <a:gd name="connsiteX231" fmla="*/ 88963 w 141922"/>
              <a:gd name="connsiteY231" fmla="*/ 91654 h 103747"/>
              <a:gd name="connsiteX232" fmla="*/ 91440 w 141922"/>
              <a:gd name="connsiteY232" fmla="*/ 92511 h 103747"/>
              <a:gd name="connsiteX233" fmla="*/ 88678 w 141922"/>
              <a:gd name="connsiteY233" fmla="*/ 14216 h 103747"/>
              <a:gd name="connsiteX234" fmla="*/ 89916 w 141922"/>
              <a:gd name="connsiteY234" fmla="*/ 14501 h 103747"/>
              <a:gd name="connsiteX235" fmla="*/ 90488 w 141922"/>
              <a:gd name="connsiteY235" fmla="*/ 14978 h 103747"/>
              <a:gd name="connsiteX236" fmla="*/ 84296 w 141922"/>
              <a:gd name="connsiteY236" fmla="*/ 13739 h 103747"/>
              <a:gd name="connsiteX237" fmla="*/ 85058 w 141922"/>
              <a:gd name="connsiteY237" fmla="*/ 14216 h 103747"/>
              <a:gd name="connsiteX238" fmla="*/ 80581 w 141922"/>
              <a:gd name="connsiteY238" fmla="*/ 11834 h 103747"/>
              <a:gd name="connsiteX239" fmla="*/ 88678 w 141922"/>
              <a:gd name="connsiteY239" fmla="*/ 14216 h 103747"/>
              <a:gd name="connsiteX240" fmla="*/ 49911 w 141922"/>
              <a:gd name="connsiteY240" fmla="*/ 83367 h 103747"/>
              <a:gd name="connsiteX241" fmla="*/ 48196 w 141922"/>
              <a:gd name="connsiteY241" fmla="*/ 82224 h 103747"/>
              <a:gd name="connsiteX242" fmla="*/ 49911 w 141922"/>
              <a:gd name="connsiteY242" fmla="*/ 83367 h 103747"/>
              <a:gd name="connsiteX243" fmla="*/ 45910 w 141922"/>
              <a:gd name="connsiteY243" fmla="*/ 82034 h 103747"/>
              <a:gd name="connsiteX244" fmla="*/ 43434 w 141922"/>
              <a:gd name="connsiteY244" fmla="*/ 81081 h 103747"/>
              <a:gd name="connsiteX245" fmla="*/ 45910 w 141922"/>
              <a:gd name="connsiteY245" fmla="*/ 82034 h 103747"/>
              <a:gd name="connsiteX246" fmla="*/ 22574 w 141922"/>
              <a:gd name="connsiteY246" fmla="*/ 75747 h 103747"/>
              <a:gd name="connsiteX247" fmla="*/ 17716 w 141922"/>
              <a:gd name="connsiteY247" fmla="*/ 74128 h 103747"/>
              <a:gd name="connsiteX248" fmla="*/ 22574 w 141922"/>
              <a:gd name="connsiteY248" fmla="*/ 75747 h 10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141922" h="103747">
                <a:moveTo>
                  <a:pt x="4953" y="71937"/>
                </a:moveTo>
                <a:cubicBezTo>
                  <a:pt x="8096" y="72032"/>
                  <a:pt x="12001" y="73271"/>
                  <a:pt x="14002" y="75461"/>
                </a:cubicBezTo>
                <a:cubicBezTo>
                  <a:pt x="14002" y="75652"/>
                  <a:pt x="13906" y="75747"/>
                  <a:pt x="13811" y="75747"/>
                </a:cubicBezTo>
                <a:cubicBezTo>
                  <a:pt x="19145" y="77557"/>
                  <a:pt x="26003" y="76700"/>
                  <a:pt x="32099" y="78890"/>
                </a:cubicBezTo>
                <a:cubicBezTo>
                  <a:pt x="33433" y="79176"/>
                  <a:pt x="31432" y="78128"/>
                  <a:pt x="31337" y="78319"/>
                </a:cubicBezTo>
                <a:cubicBezTo>
                  <a:pt x="31623" y="77176"/>
                  <a:pt x="33433" y="78890"/>
                  <a:pt x="33052" y="78700"/>
                </a:cubicBezTo>
                <a:cubicBezTo>
                  <a:pt x="34766" y="79557"/>
                  <a:pt x="38767" y="80700"/>
                  <a:pt x="40100" y="80700"/>
                </a:cubicBezTo>
                <a:cubicBezTo>
                  <a:pt x="40005" y="81462"/>
                  <a:pt x="39719" y="81272"/>
                  <a:pt x="39433" y="81272"/>
                </a:cubicBezTo>
                <a:cubicBezTo>
                  <a:pt x="45720" y="84224"/>
                  <a:pt x="56388" y="85082"/>
                  <a:pt x="61627" y="88701"/>
                </a:cubicBezTo>
                <a:lnTo>
                  <a:pt x="61817" y="88034"/>
                </a:lnTo>
                <a:cubicBezTo>
                  <a:pt x="62770" y="89844"/>
                  <a:pt x="64675" y="89273"/>
                  <a:pt x="66008" y="89654"/>
                </a:cubicBezTo>
                <a:cubicBezTo>
                  <a:pt x="64008" y="87653"/>
                  <a:pt x="59341" y="87272"/>
                  <a:pt x="56483" y="85463"/>
                </a:cubicBezTo>
                <a:cubicBezTo>
                  <a:pt x="59246" y="85272"/>
                  <a:pt x="62579" y="86415"/>
                  <a:pt x="64675" y="86510"/>
                </a:cubicBezTo>
                <a:cubicBezTo>
                  <a:pt x="63055" y="85558"/>
                  <a:pt x="61150" y="85082"/>
                  <a:pt x="59150" y="84605"/>
                </a:cubicBezTo>
                <a:cubicBezTo>
                  <a:pt x="62008" y="83653"/>
                  <a:pt x="64865" y="85653"/>
                  <a:pt x="68104" y="86129"/>
                </a:cubicBezTo>
                <a:cubicBezTo>
                  <a:pt x="67342" y="86796"/>
                  <a:pt x="66104" y="85844"/>
                  <a:pt x="65151" y="85844"/>
                </a:cubicBezTo>
                <a:cubicBezTo>
                  <a:pt x="65532" y="87844"/>
                  <a:pt x="66865" y="87368"/>
                  <a:pt x="67723" y="87463"/>
                </a:cubicBezTo>
                <a:cubicBezTo>
                  <a:pt x="75819" y="88415"/>
                  <a:pt x="83248" y="91273"/>
                  <a:pt x="90868" y="93083"/>
                </a:cubicBezTo>
                <a:cubicBezTo>
                  <a:pt x="91345" y="93178"/>
                  <a:pt x="91821" y="93845"/>
                  <a:pt x="92297" y="94035"/>
                </a:cubicBezTo>
                <a:cubicBezTo>
                  <a:pt x="98488" y="96893"/>
                  <a:pt x="105823" y="95940"/>
                  <a:pt x="112014" y="97083"/>
                </a:cubicBezTo>
                <a:cubicBezTo>
                  <a:pt x="111919" y="97464"/>
                  <a:pt x="111728" y="97274"/>
                  <a:pt x="111633" y="97369"/>
                </a:cubicBezTo>
                <a:cubicBezTo>
                  <a:pt x="113157" y="98131"/>
                  <a:pt x="115729" y="97655"/>
                  <a:pt x="116967" y="99274"/>
                </a:cubicBezTo>
                <a:cubicBezTo>
                  <a:pt x="116586" y="100417"/>
                  <a:pt x="115633" y="97845"/>
                  <a:pt x="115252" y="99750"/>
                </a:cubicBezTo>
                <a:cubicBezTo>
                  <a:pt x="115824" y="99369"/>
                  <a:pt x="116967" y="100322"/>
                  <a:pt x="118015" y="100226"/>
                </a:cubicBezTo>
                <a:cubicBezTo>
                  <a:pt x="117824" y="101655"/>
                  <a:pt x="117634" y="100322"/>
                  <a:pt x="117253" y="100512"/>
                </a:cubicBezTo>
                <a:cubicBezTo>
                  <a:pt x="117729" y="101941"/>
                  <a:pt x="118396" y="101560"/>
                  <a:pt x="119253" y="102608"/>
                </a:cubicBezTo>
                <a:cubicBezTo>
                  <a:pt x="119253" y="103179"/>
                  <a:pt x="119063" y="103274"/>
                  <a:pt x="118777" y="103274"/>
                </a:cubicBezTo>
                <a:cubicBezTo>
                  <a:pt x="118777" y="104322"/>
                  <a:pt x="119539" y="103274"/>
                  <a:pt x="119824" y="103465"/>
                </a:cubicBezTo>
                <a:cubicBezTo>
                  <a:pt x="119539" y="102227"/>
                  <a:pt x="119158" y="101084"/>
                  <a:pt x="118015" y="101084"/>
                </a:cubicBezTo>
                <a:cubicBezTo>
                  <a:pt x="118967" y="100226"/>
                  <a:pt x="119824" y="99274"/>
                  <a:pt x="121253" y="99750"/>
                </a:cubicBezTo>
                <a:cubicBezTo>
                  <a:pt x="120491" y="97845"/>
                  <a:pt x="118300" y="98798"/>
                  <a:pt x="116014" y="97845"/>
                </a:cubicBezTo>
                <a:cubicBezTo>
                  <a:pt x="116110" y="97559"/>
                  <a:pt x="116300" y="97274"/>
                  <a:pt x="116491" y="97178"/>
                </a:cubicBezTo>
                <a:cubicBezTo>
                  <a:pt x="116586" y="96321"/>
                  <a:pt x="115919" y="97464"/>
                  <a:pt x="115729" y="97369"/>
                </a:cubicBezTo>
                <a:cubicBezTo>
                  <a:pt x="115348" y="97274"/>
                  <a:pt x="115538" y="96416"/>
                  <a:pt x="115633" y="95559"/>
                </a:cubicBezTo>
                <a:cubicBezTo>
                  <a:pt x="119158" y="95559"/>
                  <a:pt x="121063" y="99179"/>
                  <a:pt x="124111" y="98321"/>
                </a:cubicBezTo>
                <a:cubicBezTo>
                  <a:pt x="123825" y="97369"/>
                  <a:pt x="123254" y="97750"/>
                  <a:pt x="122301" y="97369"/>
                </a:cubicBezTo>
                <a:cubicBezTo>
                  <a:pt x="122396" y="96988"/>
                  <a:pt x="122682" y="97083"/>
                  <a:pt x="122872" y="97083"/>
                </a:cubicBezTo>
                <a:cubicBezTo>
                  <a:pt x="121729" y="96321"/>
                  <a:pt x="120205" y="95940"/>
                  <a:pt x="118681" y="95750"/>
                </a:cubicBezTo>
                <a:cubicBezTo>
                  <a:pt x="120967" y="94797"/>
                  <a:pt x="123444" y="95559"/>
                  <a:pt x="124587" y="96607"/>
                </a:cubicBezTo>
                <a:cubicBezTo>
                  <a:pt x="124492" y="96988"/>
                  <a:pt x="124206" y="96893"/>
                  <a:pt x="124015" y="96893"/>
                </a:cubicBezTo>
                <a:cubicBezTo>
                  <a:pt x="124396" y="98988"/>
                  <a:pt x="125825" y="97464"/>
                  <a:pt x="126682" y="96607"/>
                </a:cubicBezTo>
                <a:cubicBezTo>
                  <a:pt x="126682" y="96131"/>
                  <a:pt x="125635" y="96702"/>
                  <a:pt x="125158" y="96416"/>
                </a:cubicBezTo>
                <a:cubicBezTo>
                  <a:pt x="125635" y="95750"/>
                  <a:pt x="126016" y="95178"/>
                  <a:pt x="126492" y="95940"/>
                </a:cubicBezTo>
                <a:cubicBezTo>
                  <a:pt x="126111" y="94226"/>
                  <a:pt x="128778" y="94130"/>
                  <a:pt x="129540" y="94607"/>
                </a:cubicBezTo>
                <a:cubicBezTo>
                  <a:pt x="129445" y="95940"/>
                  <a:pt x="129064" y="94321"/>
                  <a:pt x="128683" y="95559"/>
                </a:cubicBezTo>
                <a:cubicBezTo>
                  <a:pt x="128873" y="94321"/>
                  <a:pt x="128016" y="95369"/>
                  <a:pt x="127159" y="94988"/>
                </a:cubicBezTo>
                <a:cubicBezTo>
                  <a:pt x="126968" y="95750"/>
                  <a:pt x="127349" y="95654"/>
                  <a:pt x="127540" y="95750"/>
                </a:cubicBezTo>
                <a:cubicBezTo>
                  <a:pt x="127444" y="96131"/>
                  <a:pt x="127254" y="96035"/>
                  <a:pt x="127159" y="96035"/>
                </a:cubicBezTo>
                <a:cubicBezTo>
                  <a:pt x="128397" y="96131"/>
                  <a:pt x="129445" y="96131"/>
                  <a:pt x="130207" y="95750"/>
                </a:cubicBezTo>
                <a:cubicBezTo>
                  <a:pt x="129635" y="95845"/>
                  <a:pt x="129921" y="94892"/>
                  <a:pt x="129921" y="93940"/>
                </a:cubicBezTo>
                <a:cubicBezTo>
                  <a:pt x="131254" y="92321"/>
                  <a:pt x="132874" y="91368"/>
                  <a:pt x="133540" y="87368"/>
                </a:cubicBezTo>
                <a:cubicBezTo>
                  <a:pt x="132588" y="88987"/>
                  <a:pt x="131731" y="91559"/>
                  <a:pt x="130397" y="90797"/>
                </a:cubicBezTo>
                <a:cubicBezTo>
                  <a:pt x="130397" y="89368"/>
                  <a:pt x="131540" y="86891"/>
                  <a:pt x="132588" y="86796"/>
                </a:cubicBezTo>
                <a:cubicBezTo>
                  <a:pt x="132779" y="86320"/>
                  <a:pt x="131635" y="86987"/>
                  <a:pt x="132302" y="86034"/>
                </a:cubicBezTo>
                <a:cubicBezTo>
                  <a:pt x="132397" y="85367"/>
                  <a:pt x="131635" y="86225"/>
                  <a:pt x="131350" y="86225"/>
                </a:cubicBezTo>
                <a:cubicBezTo>
                  <a:pt x="131921" y="86891"/>
                  <a:pt x="131064" y="87558"/>
                  <a:pt x="130492" y="87558"/>
                </a:cubicBezTo>
                <a:cubicBezTo>
                  <a:pt x="130969" y="86510"/>
                  <a:pt x="131254" y="85177"/>
                  <a:pt x="132016" y="85272"/>
                </a:cubicBezTo>
                <a:cubicBezTo>
                  <a:pt x="131635" y="84415"/>
                  <a:pt x="132207" y="83748"/>
                  <a:pt x="132016" y="82796"/>
                </a:cubicBezTo>
                <a:cubicBezTo>
                  <a:pt x="131350" y="83081"/>
                  <a:pt x="131159" y="85177"/>
                  <a:pt x="130397" y="85367"/>
                </a:cubicBezTo>
                <a:cubicBezTo>
                  <a:pt x="130016" y="84224"/>
                  <a:pt x="131635" y="84034"/>
                  <a:pt x="131159" y="82605"/>
                </a:cubicBezTo>
                <a:cubicBezTo>
                  <a:pt x="131159" y="82796"/>
                  <a:pt x="132207" y="81462"/>
                  <a:pt x="132016" y="82700"/>
                </a:cubicBezTo>
                <a:cubicBezTo>
                  <a:pt x="131921" y="81272"/>
                  <a:pt x="132493" y="79462"/>
                  <a:pt x="133636" y="78986"/>
                </a:cubicBezTo>
                <a:cubicBezTo>
                  <a:pt x="133921" y="77938"/>
                  <a:pt x="133731" y="75652"/>
                  <a:pt x="134112" y="76890"/>
                </a:cubicBezTo>
                <a:cubicBezTo>
                  <a:pt x="134683" y="76509"/>
                  <a:pt x="134017" y="74795"/>
                  <a:pt x="133540" y="75747"/>
                </a:cubicBezTo>
                <a:cubicBezTo>
                  <a:pt x="134207" y="74509"/>
                  <a:pt x="134588" y="72699"/>
                  <a:pt x="135350" y="71747"/>
                </a:cubicBezTo>
                <a:cubicBezTo>
                  <a:pt x="135446" y="71175"/>
                  <a:pt x="135160" y="70889"/>
                  <a:pt x="134779" y="70985"/>
                </a:cubicBezTo>
                <a:cubicBezTo>
                  <a:pt x="135160" y="68984"/>
                  <a:pt x="135160" y="68603"/>
                  <a:pt x="135731" y="67937"/>
                </a:cubicBezTo>
                <a:cubicBezTo>
                  <a:pt x="135160" y="67937"/>
                  <a:pt x="135255" y="66889"/>
                  <a:pt x="134683" y="67079"/>
                </a:cubicBezTo>
                <a:cubicBezTo>
                  <a:pt x="135160" y="65841"/>
                  <a:pt x="135350" y="65746"/>
                  <a:pt x="135922" y="65460"/>
                </a:cubicBezTo>
                <a:cubicBezTo>
                  <a:pt x="135350" y="64508"/>
                  <a:pt x="136684" y="63650"/>
                  <a:pt x="136684" y="62698"/>
                </a:cubicBezTo>
                <a:cubicBezTo>
                  <a:pt x="137065" y="63174"/>
                  <a:pt x="137541" y="63269"/>
                  <a:pt x="138017" y="62888"/>
                </a:cubicBezTo>
                <a:cubicBezTo>
                  <a:pt x="138398" y="62126"/>
                  <a:pt x="137065" y="63269"/>
                  <a:pt x="137160" y="62031"/>
                </a:cubicBezTo>
                <a:cubicBezTo>
                  <a:pt x="137446" y="61269"/>
                  <a:pt x="138113" y="61650"/>
                  <a:pt x="138398" y="60793"/>
                </a:cubicBezTo>
                <a:cubicBezTo>
                  <a:pt x="138303" y="60221"/>
                  <a:pt x="137541" y="60412"/>
                  <a:pt x="137731" y="59269"/>
                </a:cubicBezTo>
                <a:cubicBezTo>
                  <a:pt x="139160" y="56792"/>
                  <a:pt x="139446" y="51554"/>
                  <a:pt x="141256" y="50887"/>
                </a:cubicBezTo>
                <a:cubicBezTo>
                  <a:pt x="141351" y="50506"/>
                  <a:pt x="141446" y="49553"/>
                  <a:pt x="141922" y="48887"/>
                </a:cubicBezTo>
                <a:cubicBezTo>
                  <a:pt x="141637" y="49363"/>
                  <a:pt x="140875" y="49268"/>
                  <a:pt x="140779" y="48696"/>
                </a:cubicBezTo>
                <a:cubicBezTo>
                  <a:pt x="140970" y="47839"/>
                  <a:pt x="141256" y="47363"/>
                  <a:pt x="141637" y="47363"/>
                </a:cubicBezTo>
                <a:cubicBezTo>
                  <a:pt x="141541" y="46315"/>
                  <a:pt x="140970" y="47553"/>
                  <a:pt x="140779" y="47553"/>
                </a:cubicBezTo>
                <a:cubicBezTo>
                  <a:pt x="140303" y="46886"/>
                  <a:pt x="140398" y="46220"/>
                  <a:pt x="140398" y="45362"/>
                </a:cubicBezTo>
                <a:cubicBezTo>
                  <a:pt x="139160" y="45172"/>
                  <a:pt x="138303" y="44886"/>
                  <a:pt x="138113" y="42505"/>
                </a:cubicBezTo>
                <a:cubicBezTo>
                  <a:pt x="138208" y="41552"/>
                  <a:pt x="138684" y="41552"/>
                  <a:pt x="139065" y="41552"/>
                </a:cubicBezTo>
                <a:cubicBezTo>
                  <a:pt x="139255" y="41648"/>
                  <a:pt x="139160" y="42219"/>
                  <a:pt x="138970" y="42219"/>
                </a:cubicBezTo>
                <a:cubicBezTo>
                  <a:pt x="139065" y="42886"/>
                  <a:pt x="140303" y="40790"/>
                  <a:pt x="140017" y="39838"/>
                </a:cubicBezTo>
                <a:cubicBezTo>
                  <a:pt x="140589" y="40124"/>
                  <a:pt x="140779" y="39171"/>
                  <a:pt x="141256" y="39266"/>
                </a:cubicBezTo>
                <a:cubicBezTo>
                  <a:pt x="141446" y="37647"/>
                  <a:pt x="140779" y="39933"/>
                  <a:pt x="140303" y="39171"/>
                </a:cubicBezTo>
                <a:cubicBezTo>
                  <a:pt x="141351" y="38695"/>
                  <a:pt x="140303" y="38123"/>
                  <a:pt x="140017" y="37361"/>
                </a:cubicBezTo>
                <a:cubicBezTo>
                  <a:pt x="140208" y="36504"/>
                  <a:pt x="140779" y="36314"/>
                  <a:pt x="140494" y="35266"/>
                </a:cubicBezTo>
                <a:cubicBezTo>
                  <a:pt x="140779" y="34409"/>
                  <a:pt x="141065" y="36218"/>
                  <a:pt x="141256" y="34694"/>
                </a:cubicBezTo>
                <a:cubicBezTo>
                  <a:pt x="140303" y="33742"/>
                  <a:pt x="139541" y="35075"/>
                  <a:pt x="138684" y="34313"/>
                </a:cubicBezTo>
                <a:cubicBezTo>
                  <a:pt x="139065" y="33456"/>
                  <a:pt x="139351" y="33266"/>
                  <a:pt x="138589" y="33551"/>
                </a:cubicBezTo>
                <a:cubicBezTo>
                  <a:pt x="138589" y="33266"/>
                  <a:pt x="138493" y="31932"/>
                  <a:pt x="138970" y="31837"/>
                </a:cubicBezTo>
                <a:cubicBezTo>
                  <a:pt x="138970" y="31361"/>
                  <a:pt x="138684" y="31170"/>
                  <a:pt x="138398" y="31075"/>
                </a:cubicBezTo>
                <a:cubicBezTo>
                  <a:pt x="138684" y="30408"/>
                  <a:pt x="139160" y="30599"/>
                  <a:pt x="139255" y="29456"/>
                </a:cubicBezTo>
                <a:cubicBezTo>
                  <a:pt x="137922" y="28789"/>
                  <a:pt x="137636" y="31265"/>
                  <a:pt x="136303" y="30408"/>
                </a:cubicBezTo>
                <a:cubicBezTo>
                  <a:pt x="136112" y="31170"/>
                  <a:pt x="136684" y="30884"/>
                  <a:pt x="136588" y="31551"/>
                </a:cubicBezTo>
                <a:cubicBezTo>
                  <a:pt x="134779" y="30408"/>
                  <a:pt x="134398" y="27074"/>
                  <a:pt x="132397" y="26312"/>
                </a:cubicBezTo>
                <a:cubicBezTo>
                  <a:pt x="132397" y="28027"/>
                  <a:pt x="130778" y="26408"/>
                  <a:pt x="131350" y="24693"/>
                </a:cubicBezTo>
                <a:cubicBezTo>
                  <a:pt x="128873" y="24979"/>
                  <a:pt x="129540" y="25550"/>
                  <a:pt x="127159" y="24026"/>
                </a:cubicBezTo>
                <a:cubicBezTo>
                  <a:pt x="127635" y="23169"/>
                  <a:pt x="128206" y="22693"/>
                  <a:pt x="128968" y="22883"/>
                </a:cubicBezTo>
                <a:cubicBezTo>
                  <a:pt x="128873" y="20597"/>
                  <a:pt x="127254" y="21550"/>
                  <a:pt x="126111" y="21359"/>
                </a:cubicBezTo>
                <a:cubicBezTo>
                  <a:pt x="126492" y="22121"/>
                  <a:pt x="126111" y="22121"/>
                  <a:pt x="125539" y="21931"/>
                </a:cubicBezTo>
                <a:cubicBezTo>
                  <a:pt x="125635" y="21550"/>
                  <a:pt x="125825" y="21740"/>
                  <a:pt x="125921" y="21645"/>
                </a:cubicBezTo>
                <a:cubicBezTo>
                  <a:pt x="122206" y="20121"/>
                  <a:pt x="117538" y="20883"/>
                  <a:pt x="113157" y="19835"/>
                </a:cubicBezTo>
                <a:cubicBezTo>
                  <a:pt x="113062" y="20407"/>
                  <a:pt x="113252" y="20502"/>
                  <a:pt x="113157" y="20883"/>
                </a:cubicBezTo>
                <a:cubicBezTo>
                  <a:pt x="111157" y="21169"/>
                  <a:pt x="110204" y="19454"/>
                  <a:pt x="112681" y="20121"/>
                </a:cubicBezTo>
                <a:cubicBezTo>
                  <a:pt x="112681" y="19550"/>
                  <a:pt x="111061" y="19169"/>
                  <a:pt x="110490" y="18692"/>
                </a:cubicBezTo>
                <a:cubicBezTo>
                  <a:pt x="110966" y="19264"/>
                  <a:pt x="110299" y="19835"/>
                  <a:pt x="109823" y="20407"/>
                </a:cubicBezTo>
                <a:cubicBezTo>
                  <a:pt x="109633" y="18692"/>
                  <a:pt x="108680" y="19550"/>
                  <a:pt x="107728" y="19264"/>
                </a:cubicBezTo>
                <a:cubicBezTo>
                  <a:pt x="107823" y="20407"/>
                  <a:pt x="108299" y="19359"/>
                  <a:pt x="108585" y="20121"/>
                </a:cubicBezTo>
                <a:cubicBezTo>
                  <a:pt x="108109" y="20883"/>
                  <a:pt x="107251" y="20121"/>
                  <a:pt x="106966" y="19835"/>
                </a:cubicBezTo>
                <a:cubicBezTo>
                  <a:pt x="107061" y="19454"/>
                  <a:pt x="107347" y="19550"/>
                  <a:pt x="107537" y="19550"/>
                </a:cubicBezTo>
                <a:cubicBezTo>
                  <a:pt x="107632" y="18788"/>
                  <a:pt x="106871" y="19264"/>
                  <a:pt x="106680" y="19073"/>
                </a:cubicBezTo>
                <a:cubicBezTo>
                  <a:pt x="106680" y="19359"/>
                  <a:pt x="106775" y="19454"/>
                  <a:pt x="106680" y="19835"/>
                </a:cubicBezTo>
                <a:cubicBezTo>
                  <a:pt x="104870" y="19550"/>
                  <a:pt x="104299" y="19169"/>
                  <a:pt x="102775" y="18788"/>
                </a:cubicBezTo>
                <a:cubicBezTo>
                  <a:pt x="102584" y="18597"/>
                  <a:pt x="102965" y="18407"/>
                  <a:pt x="102965" y="17740"/>
                </a:cubicBezTo>
                <a:cubicBezTo>
                  <a:pt x="102013" y="18502"/>
                  <a:pt x="102394" y="16883"/>
                  <a:pt x="101346" y="17454"/>
                </a:cubicBezTo>
                <a:cubicBezTo>
                  <a:pt x="101346" y="18502"/>
                  <a:pt x="101822" y="18026"/>
                  <a:pt x="102489" y="18407"/>
                </a:cubicBezTo>
                <a:cubicBezTo>
                  <a:pt x="101251" y="18692"/>
                  <a:pt x="99536" y="18883"/>
                  <a:pt x="98774" y="17740"/>
                </a:cubicBezTo>
                <a:cubicBezTo>
                  <a:pt x="99155" y="17073"/>
                  <a:pt x="99917" y="17835"/>
                  <a:pt x="100393" y="17359"/>
                </a:cubicBezTo>
                <a:cubicBezTo>
                  <a:pt x="99917" y="16216"/>
                  <a:pt x="98488" y="16597"/>
                  <a:pt x="97536" y="16502"/>
                </a:cubicBezTo>
                <a:cubicBezTo>
                  <a:pt x="97917" y="18502"/>
                  <a:pt x="96774" y="15644"/>
                  <a:pt x="96488" y="16978"/>
                </a:cubicBezTo>
                <a:cubicBezTo>
                  <a:pt x="96202" y="16692"/>
                  <a:pt x="96774" y="16502"/>
                  <a:pt x="96488" y="15930"/>
                </a:cubicBezTo>
                <a:cubicBezTo>
                  <a:pt x="95155" y="15930"/>
                  <a:pt x="94488" y="14978"/>
                  <a:pt x="93154" y="14882"/>
                </a:cubicBezTo>
                <a:cubicBezTo>
                  <a:pt x="93345" y="16025"/>
                  <a:pt x="93916" y="15073"/>
                  <a:pt x="94107" y="15835"/>
                </a:cubicBezTo>
                <a:cubicBezTo>
                  <a:pt x="93059" y="16597"/>
                  <a:pt x="92964" y="14787"/>
                  <a:pt x="91440" y="14978"/>
                </a:cubicBezTo>
                <a:cubicBezTo>
                  <a:pt x="92107" y="14216"/>
                  <a:pt x="92583" y="15263"/>
                  <a:pt x="92964" y="14216"/>
                </a:cubicBezTo>
                <a:cubicBezTo>
                  <a:pt x="92869" y="13644"/>
                  <a:pt x="92583" y="13454"/>
                  <a:pt x="92107" y="13358"/>
                </a:cubicBezTo>
                <a:cubicBezTo>
                  <a:pt x="92107" y="13644"/>
                  <a:pt x="92202" y="13930"/>
                  <a:pt x="92107" y="14406"/>
                </a:cubicBezTo>
                <a:cubicBezTo>
                  <a:pt x="87154" y="12977"/>
                  <a:pt x="85154" y="11834"/>
                  <a:pt x="80200" y="10215"/>
                </a:cubicBezTo>
                <a:cubicBezTo>
                  <a:pt x="80105" y="10596"/>
                  <a:pt x="80296" y="10501"/>
                  <a:pt x="80486" y="10596"/>
                </a:cubicBezTo>
                <a:cubicBezTo>
                  <a:pt x="75438" y="12787"/>
                  <a:pt x="71056" y="8024"/>
                  <a:pt x="66008" y="7453"/>
                </a:cubicBezTo>
                <a:cubicBezTo>
                  <a:pt x="66294" y="6977"/>
                  <a:pt x="66580" y="6786"/>
                  <a:pt x="66961" y="6977"/>
                </a:cubicBezTo>
                <a:cubicBezTo>
                  <a:pt x="66199" y="5548"/>
                  <a:pt x="64865" y="6977"/>
                  <a:pt x="63913" y="6691"/>
                </a:cubicBezTo>
                <a:cubicBezTo>
                  <a:pt x="65056" y="5072"/>
                  <a:pt x="62960" y="7739"/>
                  <a:pt x="64008" y="5643"/>
                </a:cubicBezTo>
                <a:lnTo>
                  <a:pt x="61817" y="5167"/>
                </a:lnTo>
                <a:cubicBezTo>
                  <a:pt x="61817" y="5738"/>
                  <a:pt x="62008" y="6024"/>
                  <a:pt x="62484" y="6024"/>
                </a:cubicBezTo>
                <a:cubicBezTo>
                  <a:pt x="56388" y="5357"/>
                  <a:pt x="49530" y="2405"/>
                  <a:pt x="44196" y="2405"/>
                </a:cubicBezTo>
                <a:cubicBezTo>
                  <a:pt x="44291" y="2119"/>
                  <a:pt x="44482" y="2214"/>
                  <a:pt x="44577" y="2119"/>
                </a:cubicBezTo>
                <a:cubicBezTo>
                  <a:pt x="41338" y="500"/>
                  <a:pt x="33623" y="3738"/>
                  <a:pt x="30289" y="2119"/>
                </a:cubicBezTo>
                <a:cubicBezTo>
                  <a:pt x="29813" y="1928"/>
                  <a:pt x="30099" y="595"/>
                  <a:pt x="29623" y="881"/>
                </a:cubicBezTo>
                <a:cubicBezTo>
                  <a:pt x="29718" y="500"/>
                  <a:pt x="29813" y="309"/>
                  <a:pt x="30004" y="214"/>
                </a:cubicBezTo>
                <a:cubicBezTo>
                  <a:pt x="29908" y="-834"/>
                  <a:pt x="28765" y="2405"/>
                  <a:pt x="28575" y="595"/>
                </a:cubicBezTo>
                <a:cubicBezTo>
                  <a:pt x="28194" y="1262"/>
                  <a:pt x="29432" y="1833"/>
                  <a:pt x="29813" y="2405"/>
                </a:cubicBezTo>
                <a:cubicBezTo>
                  <a:pt x="27146" y="3643"/>
                  <a:pt x="24574" y="3357"/>
                  <a:pt x="22384" y="1833"/>
                </a:cubicBezTo>
                <a:cubicBezTo>
                  <a:pt x="22955" y="3452"/>
                  <a:pt x="21050" y="2500"/>
                  <a:pt x="20383" y="2405"/>
                </a:cubicBezTo>
                <a:cubicBezTo>
                  <a:pt x="20002" y="2881"/>
                  <a:pt x="21717" y="2976"/>
                  <a:pt x="21717" y="3833"/>
                </a:cubicBezTo>
                <a:cubicBezTo>
                  <a:pt x="20860" y="4786"/>
                  <a:pt x="18669" y="4119"/>
                  <a:pt x="18383" y="2881"/>
                </a:cubicBezTo>
                <a:cubicBezTo>
                  <a:pt x="18192" y="2881"/>
                  <a:pt x="18192" y="3167"/>
                  <a:pt x="18288" y="3262"/>
                </a:cubicBezTo>
                <a:cubicBezTo>
                  <a:pt x="18192" y="3548"/>
                  <a:pt x="18002" y="3452"/>
                  <a:pt x="17907" y="3548"/>
                </a:cubicBezTo>
                <a:cubicBezTo>
                  <a:pt x="17716" y="4310"/>
                  <a:pt x="18383" y="3833"/>
                  <a:pt x="18574" y="4119"/>
                </a:cubicBezTo>
                <a:cubicBezTo>
                  <a:pt x="18383" y="4881"/>
                  <a:pt x="18002" y="4119"/>
                  <a:pt x="17716" y="4214"/>
                </a:cubicBezTo>
                <a:cubicBezTo>
                  <a:pt x="18192" y="5453"/>
                  <a:pt x="16859" y="5643"/>
                  <a:pt x="16192" y="5262"/>
                </a:cubicBezTo>
                <a:cubicBezTo>
                  <a:pt x="16002" y="5167"/>
                  <a:pt x="17431" y="7358"/>
                  <a:pt x="16192" y="7834"/>
                </a:cubicBezTo>
                <a:cubicBezTo>
                  <a:pt x="16573" y="8501"/>
                  <a:pt x="16859" y="9263"/>
                  <a:pt x="16669" y="10501"/>
                </a:cubicBezTo>
                <a:cubicBezTo>
                  <a:pt x="16097" y="11930"/>
                  <a:pt x="15335" y="12025"/>
                  <a:pt x="14954" y="14406"/>
                </a:cubicBezTo>
                <a:cubicBezTo>
                  <a:pt x="14478" y="14787"/>
                  <a:pt x="13811" y="13454"/>
                  <a:pt x="12954" y="13454"/>
                </a:cubicBezTo>
                <a:cubicBezTo>
                  <a:pt x="12954" y="14120"/>
                  <a:pt x="13335" y="14216"/>
                  <a:pt x="13430" y="14692"/>
                </a:cubicBezTo>
                <a:cubicBezTo>
                  <a:pt x="12668" y="15835"/>
                  <a:pt x="11621" y="16597"/>
                  <a:pt x="11716" y="18216"/>
                </a:cubicBezTo>
                <a:cubicBezTo>
                  <a:pt x="11621" y="18597"/>
                  <a:pt x="11335" y="18311"/>
                  <a:pt x="11239" y="18788"/>
                </a:cubicBezTo>
                <a:cubicBezTo>
                  <a:pt x="10763" y="18883"/>
                  <a:pt x="11144" y="18026"/>
                  <a:pt x="11049" y="17645"/>
                </a:cubicBezTo>
                <a:cubicBezTo>
                  <a:pt x="10477" y="18502"/>
                  <a:pt x="10763" y="20312"/>
                  <a:pt x="11811" y="20026"/>
                </a:cubicBezTo>
                <a:cubicBezTo>
                  <a:pt x="11335" y="21169"/>
                  <a:pt x="10668" y="21359"/>
                  <a:pt x="10001" y="20978"/>
                </a:cubicBezTo>
                <a:cubicBezTo>
                  <a:pt x="9334" y="21359"/>
                  <a:pt x="10573" y="21455"/>
                  <a:pt x="10858" y="21550"/>
                </a:cubicBezTo>
                <a:cubicBezTo>
                  <a:pt x="10477" y="22121"/>
                  <a:pt x="9811" y="21455"/>
                  <a:pt x="9430" y="21836"/>
                </a:cubicBezTo>
                <a:cubicBezTo>
                  <a:pt x="9334" y="22598"/>
                  <a:pt x="10192" y="22217"/>
                  <a:pt x="10477" y="22502"/>
                </a:cubicBezTo>
                <a:cubicBezTo>
                  <a:pt x="10573" y="23074"/>
                  <a:pt x="10858" y="24407"/>
                  <a:pt x="10001" y="24217"/>
                </a:cubicBezTo>
                <a:cubicBezTo>
                  <a:pt x="9811" y="24884"/>
                  <a:pt x="10477" y="24598"/>
                  <a:pt x="10192" y="25360"/>
                </a:cubicBezTo>
                <a:cubicBezTo>
                  <a:pt x="9334" y="25741"/>
                  <a:pt x="10382" y="26503"/>
                  <a:pt x="9430" y="26217"/>
                </a:cubicBezTo>
                <a:cubicBezTo>
                  <a:pt x="9334" y="26693"/>
                  <a:pt x="9715" y="26598"/>
                  <a:pt x="10001" y="26693"/>
                </a:cubicBezTo>
                <a:cubicBezTo>
                  <a:pt x="9620" y="28979"/>
                  <a:pt x="8667" y="27932"/>
                  <a:pt x="8001" y="28313"/>
                </a:cubicBezTo>
                <a:cubicBezTo>
                  <a:pt x="7906" y="29075"/>
                  <a:pt x="8858" y="28694"/>
                  <a:pt x="9239" y="28979"/>
                </a:cubicBezTo>
                <a:cubicBezTo>
                  <a:pt x="9715" y="29646"/>
                  <a:pt x="8858" y="30408"/>
                  <a:pt x="9144" y="31170"/>
                </a:cubicBezTo>
                <a:cubicBezTo>
                  <a:pt x="8858" y="31932"/>
                  <a:pt x="9049" y="30694"/>
                  <a:pt x="8572" y="31361"/>
                </a:cubicBezTo>
                <a:cubicBezTo>
                  <a:pt x="8572" y="31837"/>
                  <a:pt x="8572" y="32408"/>
                  <a:pt x="8667" y="32885"/>
                </a:cubicBezTo>
                <a:cubicBezTo>
                  <a:pt x="7906" y="33837"/>
                  <a:pt x="6382" y="33170"/>
                  <a:pt x="8191" y="33837"/>
                </a:cubicBezTo>
                <a:cubicBezTo>
                  <a:pt x="7620" y="34504"/>
                  <a:pt x="6858" y="34123"/>
                  <a:pt x="6286" y="34409"/>
                </a:cubicBezTo>
                <a:cubicBezTo>
                  <a:pt x="6572" y="35266"/>
                  <a:pt x="7906" y="34599"/>
                  <a:pt x="8477" y="34694"/>
                </a:cubicBezTo>
                <a:cubicBezTo>
                  <a:pt x="8954" y="35552"/>
                  <a:pt x="8382" y="36409"/>
                  <a:pt x="8191" y="38314"/>
                </a:cubicBezTo>
                <a:cubicBezTo>
                  <a:pt x="7525" y="39076"/>
                  <a:pt x="6667" y="38123"/>
                  <a:pt x="6477" y="37457"/>
                </a:cubicBezTo>
                <a:lnTo>
                  <a:pt x="6953" y="35742"/>
                </a:lnTo>
                <a:cubicBezTo>
                  <a:pt x="6477" y="36028"/>
                  <a:pt x="6286" y="37171"/>
                  <a:pt x="6382" y="37742"/>
                </a:cubicBezTo>
                <a:cubicBezTo>
                  <a:pt x="6191" y="38409"/>
                  <a:pt x="5620" y="37647"/>
                  <a:pt x="5334" y="38219"/>
                </a:cubicBezTo>
                <a:cubicBezTo>
                  <a:pt x="6477" y="37171"/>
                  <a:pt x="6096" y="43743"/>
                  <a:pt x="4667" y="45743"/>
                </a:cubicBezTo>
                <a:cubicBezTo>
                  <a:pt x="4191" y="46315"/>
                  <a:pt x="3715" y="45077"/>
                  <a:pt x="3238" y="45743"/>
                </a:cubicBezTo>
                <a:cubicBezTo>
                  <a:pt x="3048" y="46029"/>
                  <a:pt x="4096" y="46696"/>
                  <a:pt x="4477" y="46410"/>
                </a:cubicBezTo>
                <a:cubicBezTo>
                  <a:pt x="4000" y="48506"/>
                  <a:pt x="3048" y="48506"/>
                  <a:pt x="2191" y="48315"/>
                </a:cubicBezTo>
                <a:cubicBezTo>
                  <a:pt x="2000" y="49077"/>
                  <a:pt x="2381" y="49172"/>
                  <a:pt x="2857" y="49268"/>
                </a:cubicBezTo>
                <a:cubicBezTo>
                  <a:pt x="2286" y="51173"/>
                  <a:pt x="1143" y="50030"/>
                  <a:pt x="190" y="50411"/>
                </a:cubicBezTo>
                <a:cubicBezTo>
                  <a:pt x="1238" y="50792"/>
                  <a:pt x="3238" y="51363"/>
                  <a:pt x="2381" y="53935"/>
                </a:cubicBezTo>
                <a:cubicBezTo>
                  <a:pt x="2000" y="54125"/>
                  <a:pt x="2381" y="54506"/>
                  <a:pt x="2572" y="53935"/>
                </a:cubicBezTo>
                <a:cubicBezTo>
                  <a:pt x="3429" y="54602"/>
                  <a:pt x="2572" y="56411"/>
                  <a:pt x="2857" y="57269"/>
                </a:cubicBezTo>
                <a:cubicBezTo>
                  <a:pt x="762" y="61269"/>
                  <a:pt x="2000" y="63174"/>
                  <a:pt x="2476" y="65936"/>
                </a:cubicBezTo>
                <a:cubicBezTo>
                  <a:pt x="1810" y="67175"/>
                  <a:pt x="762" y="67175"/>
                  <a:pt x="0" y="67841"/>
                </a:cubicBezTo>
                <a:cubicBezTo>
                  <a:pt x="381" y="71080"/>
                  <a:pt x="4286" y="68318"/>
                  <a:pt x="4953" y="71937"/>
                </a:cubicBezTo>
                <a:close/>
                <a:moveTo>
                  <a:pt x="139922" y="45839"/>
                </a:moveTo>
                <a:cubicBezTo>
                  <a:pt x="140398" y="47267"/>
                  <a:pt x="139827" y="46791"/>
                  <a:pt x="139636" y="47934"/>
                </a:cubicBezTo>
                <a:cubicBezTo>
                  <a:pt x="139732" y="47267"/>
                  <a:pt x="139255" y="47458"/>
                  <a:pt x="139541" y="46505"/>
                </a:cubicBezTo>
                <a:cubicBezTo>
                  <a:pt x="139732" y="46505"/>
                  <a:pt x="139732" y="45839"/>
                  <a:pt x="139922" y="45839"/>
                </a:cubicBezTo>
                <a:close/>
                <a:moveTo>
                  <a:pt x="139446" y="50030"/>
                </a:moveTo>
                <a:cubicBezTo>
                  <a:pt x="138874" y="50030"/>
                  <a:pt x="138684" y="49458"/>
                  <a:pt x="138779" y="48506"/>
                </a:cubicBezTo>
                <a:cubicBezTo>
                  <a:pt x="139160" y="48791"/>
                  <a:pt x="139541" y="49077"/>
                  <a:pt x="139446" y="50030"/>
                </a:cubicBezTo>
                <a:close/>
                <a:moveTo>
                  <a:pt x="138113" y="50220"/>
                </a:moveTo>
                <a:lnTo>
                  <a:pt x="138970" y="50315"/>
                </a:lnTo>
                <a:cubicBezTo>
                  <a:pt x="138970" y="51268"/>
                  <a:pt x="137827" y="51363"/>
                  <a:pt x="137922" y="50887"/>
                </a:cubicBezTo>
                <a:cubicBezTo>
                  <a:pt x="137922" y="50792"/>
                  <a:pt x="138017" y="50601"/>
                  <a:pt x="138113" y="50220"/>
                </a:cubicBezTo>
                <a:close/>
                <a:moveTo>
                  <a:pt x="130778" y="88987"/>
                </a:moveTo>
                <a:cubicBezTo>
                  <a:pt x="130492" y="89177"/>
                  <a:pt x="129921" y="91082"/>
                  <a:pt x="129730" y="89939"/>
                </a:cubicBezTo>
                <a:cubicBezTo>
                  <a:pt x="129826" y="89939"/>
                  <a:pt x="129921" y="89939"/>
                  <a:pt x="129921" y="89654"/>
                </a:cubicBezTo>
                <a:cubicBezTo>
                  <a:pt x="129826" y="89558"/>
                  <a:pt x="129540" y="89558"/>
                  <a:pt x="129635" y="89273"/>
                </a:cubicBezTo>
                <a:cubicBezTo>
                  <a:pt x="130111" y="89749"/>
                  <a:pt x="130588" y="87749"/>
                  <a:pt x="130778" y="88987"/>
                </a:cubicBezTo>
                <a:close/>
                <a:moveTo>
                  <a:pt x="131159" y="90797"/>
                </a:moveTo>
                <a:cubicBezTo>
                  <a:pt x="130588" y="92797"/>
                  <a:pt x="128683" y="93178"/>
                  <a:pt x="128016" y="93178"/>
                </a:cubicBezTo>
                <a:cubicBezTo>
                  <a:pt x="129254" y="91844"/>
                  <a:pt x="129921" y="91749"/>
                  <a:pt x="131159" y="90797"/>
                </a:cubicBezTo>
                <a:close/>
                <a:moveTo>
                  <a:pt x="110204" y="93940"/>
                </a:moveTo>
                <a:cubicBezTo>
                  <a:pt x="110776" y="93749"/>
                  <a:pt x="110776" y="94416"/>
                  <a:pt x="111157" y="94416"/>
                </a:cubicBezTo>
                <a:cubicBezTo>
                  <a:pt x="113633" y="94988"/>
                  <a:pt x="111347" y="94607"/>
                  <a:pt x="110395" y="94988"/>
                </a:cubicBezTo>
                <a:cubicBezTo>
                  <a:pt x="110680" y="95750"/>
                  <a:pt x="112395" y="94321"/>
                  <a:pt x="112490" y="96416"/>
                </a:cubicBezTo>
                <a:cubicBezTo>
                  <a:pt x="110490" y="95845"/>
                  <a:pt x="109633" y="96321"/>
                  <a:pt x="108871" y="94416"/>
                </a:cubicBezTo>
                <a:cubicBezTo>
                  <a:pt x="108299" y="95178"/>
                  <a:pt x="107442" y="95083"/>
                  <a:pt x="106966" y="94130"/>
                </a:cubicBezTo>
                <a:cubicBezTo>
                  <a:pt x="108680" y="93368"/>
                  <a:pt x="110014" y="95654"/>
                  <a:pt x="110204" y="93940"/>
                </a:cubicBezTo>
                <a:close/>
                <a:moveTo>
                  <a:pt x="84296" y="90035"/>
                </a:moveTo>
                <a:cubicBezTo>
                  <a:pt x="85058" y="91178"/>
                  <a:pt x="86487" y="89749"/>
                  <a:pt x="86582" y="91178"/>
                </a:cubicBezTo>
                <a:cubicBezTo>
                  <a:pt x="85820" y="90797"/>
                  <a:pt x="84201" y="91463"/>
                  <a:pt x="84296" y="90035"/>
                </a:cubicBezTo>
                <a:close/>
                <a:moveTo>
                  <a:pt x="86011" y="14406"/>
                </a:moveTo>
                <a:cubicBezTo>
                  <a:pt x="86296" y="14978"/>
                  <a:pt x="87725" y="14025"/>
                  <a:pt x="87821" y="15454"/>
                </a:cubicBezTo>
                <a:cubicBezTo>
                  <a:pt x="86773" y="15835"/>
                  <a:pt x="86296" y="15644"/>
                  <a:pt x="86011" y="14406"/>
                </a:cubicBezTo>
                <a:close/>
                <a:moveTo>
                  <a:pt x="93154" y="16883"/>
                </a:moveTo>
                <a:cubicBezTo>
                  <a:pt x="92297" y="17264"/>
                  <a:pt x="91821" y="16787"/>
                  <a:pt x="91440" y="16502"/>
                </a:cubicBezTo>
                <a:cubicBezTo>
                  <a:pt x="92107" y="16121"/>
                  <a:pt x="92773" y="16502"/>
                  <a:pt x="93154" y="16883"/>
                </a:cubicBezTo>
                <a:close/>
                <a:moveTo>
                  <a:pt x="91440" y="92511"/>
                </a:moveTo>
                <a:cubicBezTo>
                  <a:pt x="90773" y="92797"/>
                  <a:pt x="89154" y="92321"/>
                  <a:pt x="88963" y="91654"/>
                </a:cubicBezTo>
                <a:cubicBezTo>
                  <a:pt x="90011" y="91940"/>
                  <a:pt x="90773" y="91368"/>
                  <a:pt x="91440" y="92511"/>
                </a:cubicBezTo>
                <a:close/>
                <a:moveTo>
                  <a:pt x="88678" y="14216"/>
                </a:moveTo>
                <a:lnTo>
                  <a:pt x="89916" y="14501"/>
                </a:lnTo>
                <a:cubicBezTo>
                  <a:pt x="90297" y="14406"/>
                  <a:pt x="91345" y="14882"/>
                  <a:pt x="90488" y="14978"/>
                </a:cubicBezTo>
                <a:cubicBezTo>
                  <a:pt x="88201" y="15168"/>
                  <a:pt x="86011" y="12692"/>
                  <a:pt x="84296" y="13739"/>
                </a:cubicBezTo>
                <a:cubicBezTo>
                  <a:pt x="84487" y="13930"/>
                  <a:pt x="85249" y="13549"/>
                  <a:pt x="85058" y="14216"/>
                </a:cubicBezTo>
                <a:cubicBezTo>
                  <a:pt x="83058" y="13358"/>
                  <a:pt x="81534" y="13263"/>
                  <a:pt x="80581" y="11834"/>
                </a:cubicBezTo>
                <a:cubicBezTo>
                  <a:pt x="83725" y="12596"/>
                  <a:pt x="86106" y="12787"/>
                  <a:pt x="88678" y="14216"/>
                </a:cubicBezTo>
                <a:close/>
                <a:moveTo>
                  <a:pt x="49911" y="83367"/>
                </a:moveTo>
                <a:cubicBezTo>
                  <a:pt x="49244" y="83272"/>
                  <a:pt x="47911" y="82605"/>
                  <a:pt x="48196" y="82224"/>
                </a:cubicBezTo>
                <a:cubicBezTo>
                  <a:pt x="49149" y="82700"/>
                  <a:pt x="49625" y="82224"/>
                  <a:pt x="49911" y="83367"/>
                </a:cubicBezTo>
                <a:close/>
                <a:moveTo>
                  <a:pt x="45910" y="82034"/>
                </a:moveTo>
                <a:cubicBezTo>
                  <a:pt x="45053" y="82510"/>
                  <a:pt x="44005" y="81748"/>
                  <a:pt x="43434" y="81081"/>
                </a:cubicBezTo>
                <a:cubicBezTo>
                  <a:pt x="44196" y="80986"/>
                  <a:pt x="45244" y="81367"/>
                  <a:pt x="45910" y="82034"/>
                </a:cubicBezTo>
                <a:close/>
                <a:moveTo>
                  <a:pt x="22574" y="75747"/>
                </a:moveTo>
                <a:cubicBezTo>
                  <a:pt x="21431" y="76509"/>
                  <a:pt x="18383" y="73366"/>
                  <a:pt x="17716" y="74128"/>
                </a:cubicBezTo>
                <a:cubicBezTo>
                  <a:pt x="18669" y="73175"/>
                  <a:pt x="22098" y="76033"/>
                  <a:pt x="22574" y="75747"/>
                </a:cubicBezTo>
                <a:close/>
              </a:path>
            </a:pathLst>
          </a:custGeom>
          <a:solidFill>
            <a:srgbClr val="237E85"/>
          </a:solidFill>
          <a:ln w="9525" cap="flat">
            <a:noFill/>
            <a:prstDash val="solid"/>
            <a:miter/>
          </a:ln>
        </p:spPr>
        <p:txBody>
          <a:bodyPr rtlCol="0" anchor="ctr"/>
          <a:lstStyle/>
          <a:p>
            <a:endParaRPr lang="en-US"/>
          </a:p>
        </p:txBody>
      </p:sp>
      <p:sp>
        <p:nvSpPr>
          <p:cNvPr id="1428" name="צורה חופשית: צורה 1401">
            <a:extLst>
              <a:ext uri="{FF2B5EF4-FFF2-40B4-BE49-F238E27FC236}">
                <a16:creationId xmlns:a16="http://schemas.microsoft.com/office/drawing/2014/main" id="{9A84A478-6EEB-416D-A1E7-7E5FAE351662}"/>
              </a:ext>
            </a:extLst>
          </p:cNvPr>
          <p:cNvSpPr/>
          <p:nvPr userDrawn="1"/>
        </p:nvSpPr>
        <p:spPr>
          <a:xfrm>
            <a:off x="4344447" y="330612"/>
            <a:ext cx="381" cy="95"/>
          </a:xfrm>
          <a:custGeom>
            <a:avLst/>
            <a:gdLst>
              <a:gd name="connsiteX0" fmla="*/ 381 w 381"/>
              <a:gd name="connsiteY0" fmla="*/ 95 h 95"/>
              <a:gd name="connsiteX1" fmla="*/ 0 w 381"/>
              <a:gd name="connsiteY1" fmla="*/ 0 h 95"/>
              <a:gd name="connsiteX2" fmla="*/ 381 w 381"/>
              <a:gd name="connsiteY2" fmla="*/ 95 h 95"/>
            </a:gdLst>
            <a:ahLst/>
            <a:cxnLst>
              <a:cxn ang="0">
                <a:pos x="connsiteX0" y="connsiteY0"/>
              </a:cxn>
              <a:cxn ang="0">
                <a:pos x="connsiteX1" y="connsiteY1"/>
              </a:cxn>
              <a:cxn ang="0">
                <a:pos x="connsiteX2" y="connsiteY2"/>
              </a:cxn>
            </a:cxnLst>
            <a:rect l="l" t="t" r="r" b="b"/>
            <a:pathLst>
              <a:path w="381" h="95">
                <a:moveTo>
                  <a:pt x="381" y="95"/>
                </a:moveTo>
                <a:cubicBezTo>
                  <a:pt x="286" y="95"/>
                  <a:pt x="95" y="0"/>
                  <a:pt x="0" y="0"/>
                </a:cubicBezTo>
                <a:cubicBezTo>
                  <a:pt x="95" y="0"/>
                  <a:pt x="286" y="95"/>
                  <a:pt x="381" y="95"/>
                </a:cubicBezTo>
                <a:close/>
              </a:path>
            </a:pathLst>
          </a:custGeom>
          <a:solidFill>
            <a:srgbClr val="237E85"/>
          </a:solidFill>
          <a:ln w="9525" cap="flat">
            <a:noFill/>
            <a:prstDash val="solid"/>
            <a:miter/>
          </a:ln>
        </p:spPr>
        <p:txBody>
          <a:bodyPr rtlCol="0" anchor="ctr"/>
          <a:lstStyle/>
          <a:p>
            <a:endParaRPr lang="en-US"/>
          </a:p>
        </p:txBody>
      </p:sp>
      <p:sp>
        <p:nvSpPr>
          <p:cNvPr id="1429" name="צורה חופשית: צורה 1402">
            <a:extLst>
              <a:ext uri="{FF2B5EF4-FFF2-40B4-BE49-F238E27FC236}">
                <a16:creationId xmlns:a16="http://schemas.microsoft.com/office/drawing/2014/main" id="{D9EC7B6E-CF4E-4FF2-A97D-E20E30358F9F}"/>
              </a:ext>
            </a:extLst>
          </p:cNvPr>
          <p:cNvSpPr/>
          <p:nvPr userDrawn="1"/>
        </p:nvSpPr>
        <p:spPr>
          <a:xfrm>
            <a:off x="4371117" y="339690"/>
            <a:ext cx="3750" cy="3304"/>
          </a:xfrm>
          <a:custGeom>
            <a:avLst/>
            <a:gdLst>
              <a:gd name="connsiteX0" fmla="*/ 2381 w 3750"/>
              <a:gd name="connsiteY0" fmla="*/ 1971 h 3304"/>
              <a:gd name="connsiteX1" fmla="*/ 3334 w 3750"/>
              <a:gd name="connsiteY1" fmla="*/ 352 h 3304"/>
              <a:gd name="connsiteX2" fmla="*/ 1333 w 3750"/>
              <a:gd name="connsiteY2" fmla="*/ 257 h 3304"/>
              <a:gd name="connsiteX3" fmla="*/ 2096 w 3750"/>
              <a:gd name="connsiteY3" fmla="*/ 828 h 3304"/>
              <a:gd name="connsiteX4" fmla="*/ 0 w 3750"/>
              <a:gd name="connsiteY4" fmla="*/ 1400 h 3304"/>
              <a:gd name="connsiteX5" fmla="*/ 3715 w 3750"/>
              <a:gd name="connsiteY5" fmla="*/ 3305 h 3304"/>
              <a:gd name="connsiteX6" fmla="*/ 2381 w 3750"/>
              <a:gd name="connsiteY6" fmla="*/ 1971 h 3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 h="3304">
                <a:moveTo>
                  <a:pt x="2381" y="1971"/>
                </a:moveTo>
                <a:cubicBezTo>
                  <a:pt x="3334" y="924"/>
                  <a:pt x="3810" y="1495"/>
                  <a:pt x="3334" y="352"/>
                </a:cubicBezTo>
                <a:cubicBezTo>
                  <a:pt x="2857" y="1019"/>
                  <a:pt x="2096" y="-600"/>
                  <a:pt x="1333" y="257"/>
                </a:cubicBezTo>
                <a:cubicBezTo>
                  <a:pt x="1143" y="1019"/>
                  <a:pt x="1905" y="543"/>
                  <a:pt x="2096" y="828"/>
                </a:cubicBezTo>
                <a:cubicBezTo>
                  <a:pt x="1524" y="1971"/>
                  <a:pt x="857" y="543"/>
                  <a:pt x="0" y="1400"/>
                </a:cubicBezTo>
                <a:cubicBezTo>
                  <a:pt x="1048" y="2352"/>
                  <a:pt x="2096" y="2257"/>
                  <a:pt x="3715" y="3305"/>
                </a:cubicBezTo>
                <a:cubicBezTo>
                  <a:pt x="4000" y="2067"/>
                  <a:pt x="2477" y="2829"/>
                  <a:pt x="2381" y="1971"/>
                </a:cubicBezTo>
                <a:close/>
              </a:path>
            </a:pathLst>
          </a:custGeom>
          <a:solidFill>
            <a:srgbClr val="237E85"/>
          </a:solidFill>
          <a:ln w="9525" cap="flat">
            <a:noFill/>
            <a:prstDash val="solid"/>
            <a:miter/>
          </a:ln>
        </p:spPr>
        <p:txBody>
          <a:bodyPr rtlCol="0" anchor="ctr"/>
          <a:lstStyle/>
          <a:p>
            <a:endParaRPr lang="en-US"/>
          </a:p>
        </p:txBody>
      </p:sp>
      <p:sp>
        <p:nvSpPr>
          <p:cNvPr id="1430" name="צורה חופשית: צורה 1403">
            <a:extLst>
              <a:ext uri="{FF2B5EF4-FFF2-40B4-BE49-F238E27FC236}">
                <a16:creationId xmlns:a16="http://schemas.microsoft.com/office/drawing/2014/main" id="{28A7F3F2-F551-4CB9-A2FF-57A9614E31DC}"/>
              </a:ext>
            </a:extLst>
          </p:cNvPr>
          <p:cNvSpPr/>
          <p:nvPr userDrawn="1"/>
        </p:nvSpPr>
        <p:spPr>
          <a:xfrm>
            <a:off x="4376737" y="340709"/>
            <a:ext cx="2095" cy="1227"/>
          </a:xfrm>
          <a:custGeom>
            <a:avLst/>
            <a:gdLst>
              <a:gd name="connsiteX0" fmla="*/ 2096 w 2095"/>
              <a:gd name="connsiteY0" fmla="*/ 1143 h 1227"/>
              <a:gd name="connsiteX1" fmla="*/ 0 w 2095"/>
              <a:gd name="connsiteY1" fmla="*/ 0 h 1227"/>
              <a:gd name="connsiteX2" fmla="*/ 2096 w 2095"/>
              <a:gd name="connsiteY2" fmla="*/ 1143 h 1227"/>
            </a:gdLst>
            <a:ahLst/>
            <a:cxnLst>
              <a:cxn ang="0">
                <a:pos x="connsiteX0" y="connsiteY0"/>
              </a:cxn>
              <a:cxn ang="0">
                <a:pos x="connsiteX1" y="connsiteY1"/>
              </a:cxn>
              <a:cxn ang="0">
                <a:pos x="connsiteX2" y="connsiteY2"/>
              </a:cxn>
            </a:cxnLst>
            <a:rect l="l" t="t" r="r" b="b"/>
            <a:pathLst>
              <a:path w="2095" h="1227">
                <a:moveTo>
                  <a:pt x="2096" y="1143"/>
                </a:moveTo>
                <a:cubicBezTo>
                  <a:pt x="1714" y="381"/>
                  <a:pt x="571" y="476"/>
                  <a:pt x="0" y="0"/>
                </a:cubicBezTo>
                <a:cubicBezTo>
                  <a:pt x="190" y="1524"/>
                  <a:pt x="1524" y="1238"/>
                  <a:pt x="2096" y="1143"/>
                </a:cubicBezTo>
                <a:close/>
              </a:path>
            </a:pathLst>
          </a:custGeom>
          <a:solidFill>
            <a:srgbClr val="237E85"/>
          </a:solidFill>
          <a:ln w="9525" cap="flat">
            <a:noFill/>
            <a:prstDash val="solid"/>
            <a:miter/>
          </a:ln>
        </p:spPr>
        <p:txBody>
          <a:bodyPr rtlCol="0" anchor="ctr"/>
          <a:lstStyle/>
          <a:p>
            <a:endParaRPr lang="en-US"/>
          </a:p>
        </p:txBody>
      </p:sp>
      <p:sp>
        <p:nvSpPr>
          <p:cNvPr id="1431" name="צורה חופשית: צורה 1404">
            <a:extLst>
              <a:ext uri="{FF2B5EF4-FFF2-40B4-BE49-F238E27FC236}">
                <a16:creationId xmlns:a16="http://schemas.microsoft.com/office/drawing/2014/main" id="{A163CCBE-0C48-4787-9E92-8A52AC0A1659}"/>
              </a:ext>
            </a:extLst>
          </p:cNvPr>
          <p:cNvSpPr/>
          <p:nvPr userDrawn="1"/>
        </p:nvSpPr>
        <p:spPr>
          <a:xfrm>
            <a:off x="4415218" y="348815"/>
            <a:ext cx="4247" cy="1609"/>
          </a:xfrm>
          <a:custGeom>
            <a:avLst/>
            <a:gdLst>
              <a:gd name="connsiteX0" fmla="*/ 4096 w 4247"/>
              <a:gd name="connsiteY0" fmla="*/ 1324 h 1609"/>
              <a:gd name="connsiteX1" fmla="*/ 2572 w 4247"/>
              <a:gd name="connsiteY1" fmla="*/ 657 h 1609"/>
              <a:gd name="connsiteX2" fmla="*/ 0 w 4247"/>
              <a:gd name="connsiteY2" fmla="*/ 181 h 1609"/>
              <a:gd name="connsiteX3" fmla="*/ 95 w 4247"/>
              <a:gd name="connsiteY3" fmla="*/ 1610 h 1609"/>
              <a:gd name="connsiteX4" fmla="*/ 4096 w 4247"/>
              <a:gd name="connsiteY4" fmla="*/ 1324 h 1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 h="1609">
                <a:moveTo>
                  <a:pt x="4096" y="1324"/>
                </a:moveTo>
                <a:cubicBezTo>
                  <a:pt x="4763" y="752"/>
                  <a:pt x="3048" y="848"/>
                  <a:pt x="2572" y="657"/>
                </a:cubicBezTo>
                <a:cubicBezTo>
                  <a:pt x="1524" y="276"/>
                  <a:pt x="571" y="-295"/>
                  <a:pt x="0" y="181"/>
                </a:cubicBezTo>
                <a:cubicBezTo>
                  <a:pt x="0" y="752"/>
                  <a:pt x="95" y="1134"/>
                  <a:pt x="95" y="1610"/>
                </a:cubicBezTo>
                <a:cubicBezTo>
                  <a:pt x="1238" y="562"/>
                  <a:pt x="2286" y="848"/>
                  <a:pt x="4096" y="1324"/>
                </a:cubicBezTo>
                <a:close/>
              </a:path>
            </a:pathLst>
          </a:custGeom>
          <a:solidFill>
            <a:srgbClr val="237E85"/>
          </a:solidFill>
          <a:ln w="9525" cap="flat">
            <a:noFill/>
            <a:prstDash val="solid"/>
            <a:miter/>
          </a:ln>
        </p:spPr>
        <p:txBody>
          <a:bodyPr rtlCol="0" anchor="ctr"/>
          <a:lstStyle/>
          <a:p>
            <a:endParaRPr lang="en-US"/>
          </a:p>
        </p:txBody>
      </p:sp>
      <p:sp>
        <p:nvSpPr>
          <p:cNvPr id="1432" name="צורה חופשית: צורה 1405">
            <a:extLst>
              <a:ext uri="{FF2B5EF4-FFF2-40B4-BE49-F238E27FC236}">
                <a16:creationId xmlns:a16="http://schemas.microsoft.com/office/drawing/2014/main" id="{68682E2D-1597-4EDB-8317-3A3412F52599}"/>
              </a:ext>
            </a:extLst>
          </p:cNvPr>
          <p:cNvSpPr/>
          <p:nvPr userDrawn="1"/>
        </p:nvSpPr>
        <p:spPr>
          <a:xfrm>
            <a:off x="4344066" y="330517"/>
            <a:ext cx="380" cy="95"/>
          </a:xfrm>
          <a:custGeom>
            <a:avLst/>
            <a:gdLst>
              <a:gd name="connsiteX0" fmla="*/ 381 w 380"/>
              <a:gd name="connsiteY0" fmla="*/ 95 h 95"/>
              <a:gd name="connsiteX1" fmla="*/ 0 w 380"/>
              <a:gd name="connsiteY1" fmla="*/ 0 h 95"/>
              <a:gd name="connsiteX2" fmla="*/ 381 w 380"/>
              <a:gd name="connsiteY2" fmla="*/ 95 h 95"/>
            </a:gdLst>
            <a:ahLst/>
            <a:cxnLst>
              <a:cxn ang="0">
                <a:pos x="connsiteX0" y="connsiteY0"/>
              </a:cxn>
              <a:cxn ang="0">
                <a:pos x="connsiteX1" y="connsiteY1"/>
              </a:cxn>
              <a:cxn ang="0">
                <a:pos x="connsiteX2" y="connsiteY2"/>
              </a:cxn>
            </a:cxnLst>
            <a:rect l="l" t="t" r="r" b="b"/>
            <a:pathLst>
              <a:path w="380" h="95">
                <a:moveTo>
                  <a:pt x="381" y="95"/>
                </a:moveTo>
                <a:cubicBezTo>
                  <a:pt x="286" y="0"/>
                  <a:pt x="95" y="0"/>
                  <a:pt x="0" y="0"/>
                </a:cubicBezTo>
                <a:cubicBezTo>
                  <a:pt x="95" y="0"/>
                  <a:pt x="286" y="0"/>
                  <a:pt x="381" y="95"/>
                </a:cubicBezTo>
                <a:close/>
              </a:path>
            </a:pathLst>
          </a:custGeom>
          <a:solidFill>
            <a:srgbClr val="237E85"/>
          </a:solidFill>
          <a:ln w="9525" cap="flat">
            <a:noFill/>
            <a:prstDash val="solid"/>
            <a:miter/>
          </a:ln>
        </p:spPr>
        <p:txBody>
          <a:bodyPr rtlCol="0" anchor="ctr"/>
          <a:lstStyle/>
          <a:p>
            <a:endParaRPr lang="en-US"/>
          </a:p>
        </p:txBody>
      </p:sp>
      <p:sp>
        <p:nvSpPr>
          <p:cNvPr id="1433" name="צורה חופשית: צורה 1406">
            <a:extLst>
              <a:ext uri="{FF2B5EF4-FFF2-40B4-BE49-F238E27FC236}">
                <a16:creationId xmlns:a16="http://schemas.microsoft.com/office/drawing/2014/main" id="{FD5352C5-712F-4CBA-9E02-5D4B5BFAF2EF}"/>
              </a:ext>
            </a:extLst>
          </p:cNvPr>
          <p:cNvSpPr/>
          <p:nvPr userDrawn="1"/>
        </p:nvSpPr>
        <p:spPr>
          <a:xfrm>
            <a:off x="4407217" y="264414"/>
            <a:ext cx="3333" cy="1047"/>
          </a:xfrm>
          <a:custGeom>
            <a:avLst/>
            <a:gdLst>
              <a:gd name="connsiteX0" fmla="*/ 0 w 3333"/>
              <a:gd name="connsiteY0" fmla="*/ 0 h 1047"/>
              <a:gd name="connsiteX1" fmla="*/ 3334 w 3333"/>
              <a:gd name="connsiteY1" fmla="*/ 667 h 1047"/>
              <a:gd name="connsiteX2" fmla="*/ 0 w 3333"/>
              <a:gd name="connsiteY2" fmla="*/ 0 h 1047"/>
            </a:gdLst>
            <a:ahLst/>
            <a:cxnLst>
              <a:cxn ang="0">
                <a:pos x="connsiteX0" y="connsiteY0"/>
              </a:cxn>
              <a:cxn ang="0">
                <a:pos x="connsiteX1" y="connsiteY1"/>
              </a:cxn>
              <a:cxn ang="0">
                <a:pos x="connsiteX2" y="connsiteY2"/>
              </a:cxn>
            </a:cxnLst>
            <a:rect l="l" t="t" r="r" b="b"/>
            <a:pathLst>
              <a:path w="3333" h="1047">
                <a:moveTo>
                  <a:pt x="0" y="0"/>
                </a:moveTo>
                <a:cubicBezTo>
                  <a:pt x="667" y="1619"/>
                  <a:pt x="1810" y="953"/>
                  <a:pt x="3334" y="667"/>
                </a:cubicBezTo>
                <a:cubicBezTo>
                  <a:pt x="3238" y="-381"/>
                  <a:pt x="1048" y="476"/>
                  <a:pt x="0" y="0"/>
                </a:cubicBezTo>
                <a:close/>
              </a:path>
            </a:pathLst>
          </a:custGeom>
          <a:solidFill>
            <a:srgbClr val="237E85"/>
          </a:solidFill>
          <a:ln w="9525" cap="flat">
            <a:noFill/>
            <a:prstDash val="solid"/>
            <a:miter/>
          </a:ln>
        </p:spPr>
        <p:txBody>
          <a:bodyPr rtlCol="0" anchor="ctr"/>
          <a:lstStyle/>
          <a:p>
            <a:endParaRPr lang="en-US"/>
          </a:p>
        </p:txBody>
      </p:sp>
      <p:sp>
        <p:nvSpPr>
          <p:cNvPr id="1434" name="צורה חופשית: צורה 1407">
            <a:extLst>
              <a:ext uri="{FF2B5EF4-FFF2-40B4-BE49-F238E27FC236}">
                <a16:creationId xmlns:a16="http://schemas.microsoft.com/office/drawing/2014/main" id="{B52BD3D3-BE13-43AD-96EF-15E06D422DF0}"/>
              </a:ext>
            </a:extLst>
          </p:cNvPr>
          <p:cNvSpPr/>
          <p:nvPr userDrawn="1"/>
        </p:nvSpPr>
        <p:spPr>
          <a:xfrm>
            <a:off x="4403312" y="263175"/>
            <a:ext cx="1714" cy="1009"/>
          </a:xfrm>
          <a:custGeom>
            <a:avLst/>
            <a:gdLst>
              <a:gd name="connsiteX0" fmla="*/ 1714 w 1714"/>
              <a:gd name="connsiteY0" fmla="*/ 762 h 1009"/>
              <a:gd name="connsiteX1" fmla="*/ 0 w 1714"/>
              <a:gd name="connsiteY1" fmla="*/ 0 h 1009"/>
              <a:gd name="connsiteX2" fmla="*/ 1714 w 1714"/>
              <a:gd name="connsiteY2" fmla="*/ 762 h 1009"/>
            </a:gdLst>
            <a:ahLst/>
            <a:cxnLst>
              <a:cxn ang="0">
                <a:pos x="connsiteX0" y="connsiteY0"/>
              </a:cxn>
              <a:cxn ang="0">
                <a:pos x="connsiteX1" y="connsiteY1"/>
              </a:cxn>
              <a:cxn ang="0">
                <a:pos x="connsiteX2" y="connsiteY2"/>
              </a:cxn>
            </a:cxnLst>
            <a:rect l="l" t="t" r="r" b="b"/>
            <a:pathLst>
              <a:path w="1714" h="1009">
                <a:moveTo>
                  <a:pt x="1714" y="762"/>
                </a:moveTo>
                <a:cubicBezTo>
                  <a:pt x="1619" y="-95"/>
                  <a:pt x="571" y="381"/>
                  <a:pt x="0" y="0"/>
                </a:cubicBezTo>
                <a:cubicBezTo>
                  <a:pt x="0" y="1048"/>
                  <a:pt x="1238" y="1238"/>
                  <a:pt x="1714" y="762"/>
                </a:cubicBezTo>
                <a:close/>
              </a:path>
            </a:pathLst>
          </a:custGeom>
          <a:solidFill>
            <a:srgbClr val="237E85"/>
          </a:solidFill>
          <a:ln w="9525" cap="flat">
            <a:noFill/>
            <a:prstDash val="solid"/>
            <a:miter/>
          </a:ln>
        </p:spPr>
        <p:txBody>
          <a:bodyPr rtlCol="0" anchor="ctr"/>
          <a:lstStyle/>
          <a:p>
            <a:endParaRPr lang="en-US"/>
          </a:p>
        </p:txBody>
      </p:sp>
      <p:sp>
        <p:nvSpPr>
          <p:cNvPr id="1435" name="צורה חופשית: צורה 1408">
            <a:extLst>
              <a:ext uri="{FF2B5EF4-FFF2-40B4-BE49-F238E27FC236}">
                <a16:creationId xmlns:a16="http://schemas.microsoft.com/office/drawing/2014/main" id="{FA50C516-1C27-47D9-99E3-5A0C141FAAF6}"/>
              </a:ext>
            </a:extLst>
          </p:cNvPr>
          <p:cNvSpPr/>
          <p:nvPr userDrawn="1"/>
        </p:nvSpPr>
        <p:spPr>
          <a:xfrm>
            <a:off x="4435601" y="273653"/>
            <a:ext cx="1714" cy="706"/>
          </a:xfrm>
          <a:custGeom>
            <a:avLst/>
            <a:gdLst>
              <a:gd name="connsiteX0" fmla="*/ 1714 w 1714"/>
              <a:gd name="connsiteY0" fmla="*/ 667 h 706"/>
              <a:gd name="connsiteX1" fmla="*/ 0 w 1714"/>
              <a:gd name="connsiteY1" fmla="*/ 0 h 706"/>
              <a:gd name="connsiteX2" fmla="*/ 1714 w 1714"/>
              <a:gd name="connsiteY2" fmla="*/ 667 h 706"/>
            </a:gdLst>
            <a:ahLst/>
            <a:cxnLst>
              <a:cxn ang="0">
                <a:pos x="connsiteX0" y="connsiteY0"/>
              </a:cxn>
              <a:cxn ang="0">
                <a:pos x="connsiteX1" y="connsiteY1"/>
              </a:cxn>
              <a:cxn ang="0">
                <a:pos x="connsiteX2" y="connsiteY2"/>
              </a:cxn>
            </a:cxnLst>
            <a:rect l="l" t="t" r="r" b="b"/>
            <a:pathLst>
              <a:path w="1714" h="706">
                <a:moveTo>
                  <a:pt x="1714" y="667"/>
                </a:moveTo>
                <a:cubicBezTo>
                  <a:pt x="1619" y="-191"/>
                  <a:pt x="476" y="286"/>
                  <a:pt x="0" y="0"/>
                </a:cubicBezTo>
                <a:cubicBezTo>
                  <a:pt x="381" y="953"/>
                  <a:pt x="953" y="667"/>
                  <a:pt x="1714" y="667"/>
                </a:cubicBezTo>
                <a:close/>
              </a:path>
            </a:pathLst>
          </a:custGeom>
          <a:solidFill>
            <a:srgbClr val="237E85"/>
          </a:solidFill>
          <a:ln w="9525" cap="flat">
            <a:noFill/>
            <a:prstDash val="solid"/>
            <a:miter/>
          </a:ln>
        </p:spPr>
        <p:txBody>
          <a:bodyPr rtlCol="0" anchor="ctr"/>
          <a:lstStyle/>
          <a:p>
            <a:endParaRPr lang="en-US"/>
          </a:p>
        </p:txBody>
      </p:sp>
      <p:sp>
        <p:nvSpPr>
          <p:cNvPr id="1436" name="צורה חופשית: צורה 1409">
            <a:extLst>
              <a:ext uri="{FF2B5EF4-FFF2-40B4-BE49-F238E27FC236}">
                <a16:creationId xmlns:a16="http://schemas.microsoft.com/office/drawing/2014/main" id="{24320711-3778-4EB5-8072-18952173C1C0}"/>
              </a:ext>
            </a:extLst>
          </p:cNvPr>
          <p:cNvSpPr/>
          <p:nvPr userDrawn="1"/>
        </p:nvSpPr>
        <p:spPr>
          <a:xfrm>
            <a:off x="4398930" y="262110"/>
            <a:ext cx="1619" cy="784"/>
          </a:xfrm>
          <a:custGeom>
            <a:avLst/>
            <a:gdLst>
              <a:gd name="connsiteX0" fmla="*/ 0 w 1619"/>
              <a:gd name="connsiteY0" fmla="*/ 112 h 784"/>
              <a:gd name="connsiteX1" fmla="*/ 1619 w 1619"/>
              <a:gd name="connsiteY1" fmla="*/ 112 h 784"/>
              <a:gd name="connsiteX2" fmla="*/ 0 w 1619"/>
              <a:gd name="connsiteY2" fmla="*/ 112 h 784"/>
            </a:gdLst>
            <a:ahLst/>
            <a:cxnLst>
              <a:cxn ang="0">
                <a:pos x="connsiteX0" y="connsiteY0"/>
              </a:cxn>
              <a:cxn ang="0">
                <a:pos x="connsiteX1" y="connsiteY1"/>
              </a:cxn>
              <a:cxn ang="0">
                <a:pos x="connsiteX2" y="connsiteY2"/>
              </a:cxn>
            </a:cxnLst>
            <a:rect l="l" t="t" r="r" b="b"/>
            <a:pathLst>
              <a:path w="1619" h="784">
                <a:moveTo>
                  <a:pt x="0" y="112"/>
                </a:moveTo>
                <a:cubicBezTo>
                  <a:pt x="95" y="589"/>
                  <a:pt x="1429" y="1351"/>
                  <a:pt x="1619" y="112"/>
                </a:cubicBezTo>
                <a:cubicBezTo>
                  <a:pt x="953" y="874"/>
                  <a:pt x="476" y="-364"/>
                  <a:pt x="0" y="112"/>
                </a:cubicBezTo>
                <a:close/>
              </a:path>
            </a:pathLst>
          </a:custGeom>
          <a:solidFill>
            <a:srgbClr val="237E85"/>
          </a:solidFill>
          <a:ln w="9525" cap="flat">
            <a:noFill/>
            <a:prstDash val="solid"/>
            <a:miter/>
          </a:ln>
        </p:spPr>
        <p:txBody>
          <a:bodyPr rtlCol="0" anchor="ctr"/>
          <a:lstStyle/>
          <a:p>
            <a:endParaRPr lang="en-US"/>
          </a:p>
        </p:txBody>
      </p:sp>
      <p:sp>
        <p:nvSpPr>
          <p:cNvPr id="1437" name="צורה חופשית: צורה 1410">
            <a:extLst>
              <a:ext uri="{FF2B5EF4-FFF2-40B4-BE49-F238E27FC236}">
                <a16:creationId xmlns:a16="http://schemas.microsoft.com/office/drawing/2014/main" id="{1B86BF17-5175-4237-8155-C50D6699E4C7}"/>
              </a:ext>
            </a:extLst>
          </p:cNvPr>
          <p:cNvSpPr/>
          <p:nvPr userDrawn="1"/>
        </p:nvSpPr>
        <p:spPr>
          <a:xfrm>
            <a:off x="4456652" y="353472"/>
            <a:ext cx="1810" cy="1333"/>
          </a:xfrm>
          <a:custGeom>
            <a:avLst/>
            <a:gdLst>
              <a:gd name="connsiteX0" fmla="*/ 0 w 1810"/>
              <a:gd name="connsiteY0" fmla="*/ 0 h 1333"/>
              <a:gd name="connsiteX1" fmla="*/ 1619 w 1810"/>
              <a:gd name="connsiteY1" fmla="*/ 1333 h 1333"/>
              <a:gd name="connsiteX2" fmla="*/ 0 w 1810"/>
              <a:gd name="connsiteY2" fmla="*/ 0 h 1333"/>
            </a:gdLst>
            <a:ahLst/>
            <a:cxnLst>
              <a:cxn ang="0">
                <a:pos x="connsiteX0" y="connsiteY0"/>
              </a:cxn>
              <a:cxn ang="0">
                <a:pos x="connsiteX1" y="connsiteY1"/>
              </a:cxn>
              <a:cxn ang="0">
                <a:pos x="connsiteX2" y="connsiteY2"/>
              </a:cxn>
            </a:cxnLst>
            <a:rect l="l" t="t" r="r" b="b"/>
            <a:pathLst>
              <a:path w="1810" h="1333">
                <a:moveTo>
                  <a:pt x="0" y="0"/>
                </a:moveTo>
                <a:cubicBezTo>
                  <a:pt x="286" y="857"/>
                  <a:pt x="1238" y="1238"/>
                  <a:pt x="1619" y="1333"/>
                </a:cubicBezTo>
                <a:cubicBezTo>
                  <a:pt x="2381" y="0"/>
                  <a:pt x="667" y="95"/>
                  <a:pt x="0" y="0"/>
                </a:cubicBezTo>
                <a:close/>
              </a:path>
            </a:pathLst>
          </a:custGeom>
          <a:solidFill>
            <a:srgbClr val="237E85"/>
          </a:solidFill>
          <a:ln w="9525" cap="flat">
            <a:noFill/>
            <a:prstDash val="solid"/>
            <a:miter/>
          </a:ln>
        </p:spPr>
        <p:txBody>
          <a:bodyPr rtlCol="0" anchor="ctr"/>
          <a:lstStyle/>
          <a:p>
            <a:endParaRPr lang="en-US"/>
          </a:p>
        </p:txBody>
      </p:sp>
      <p:sp>
        <p:nvSpPr>
          <p:cNvPr id="1438" name="צורה חופשית: צורה 1411">
            <a:extLst>
              <a:ext uri="{FF2B5EF4-FFF2-40B4-BE49-F238E27FC236}">
                <a16:creationId xmlns:a16="http://schemas.microsoft.com/office/drawing/2014/main" id="{A5A1197E-EBD7-428C-8FDB-6B1D57EDE5AA}"/>
              </a:ext>
            </a:extLst>
          </p:cNvPr>
          <p:cNvSpPr/>
          <p:nvPr userDrawn="1"/>
        </p:nvSpPr>
        <p:spPr>
          <a:xfrm>
            <a:off x="4453508" y="358806"/>
            <a:ext cx="1524" cy="1502"/>
          </a:xfrm>
          <a:custGeom>
            <a:avLst/>
            <a:gdLst>
              <a:gd name="connsiteX0" fmla="*/ 1524 w 1524"/>
              <a:gd name="connsiteY0" fmla="*/ 476 h 1502"/>
              <a:gd name="connsiteX1" fmla="*/ 571 w 1524"/>
              <a:gd name="connsiteY1" fmla="*/ 0 h 1502"/>
              <a:gd name="connsiteX2" fmla="*/ 0 w 1524"/>
              <a:gd name="connsiteY2" fmla="*/ 1334 h 1502"/>
              <a:gd name="connsiteX3" fmla="*/ 1524 w 1524"/>
              <a:gd name="connsiteY3" fmla="*/ 476 h 1502"/>
            </a:gdLst>
            <a:ahLst/>
            <a:cxnLst>
              <a:cxn ang="0">
                <a:pos x="connsiteX0" y="connsiteY0"/>
              </a:cxn>
              <a:cxn ang="0">
                <a:pos x="connsiteX1" y="connsiteY1"/>
              </a:cxn>
              <a:cxn ang="0">
                <a:pos x="connsiteX2" y="connsiteY2"/>
              </a:cxn>
              <a:cxn ang="0">
                <a:pos x="connsiteX3" y="connsiteY3"/>
              </a:cxn>
            </a:cxnLst>
            <a:rect l="l" t="t" r="r" b="b"/>
            <a:pathLst>
              <a:path w="1524" h="1502">
                <a:moveTo>
                  <a:pt x="1524" y="476"/>
                </a:moveTo>
                <a:cubicBezTo>
                  <a:pt x="1524" y="-762"/>
                  <a:pt x="476" y="1238"/>
                  <a:pt x="571" y="0"/>
                </a:cubicBezTo>
                <a:cubicBezTo>
                  <a:pt x="0" y="286"/>
                  <a:pt x="762" y="1334"/>
                  <a:pt x="0" y="1334"/>
                </a:cubicBezTo>
                <a:cubicBezTo>
                  <a:pt x="190" y="2000"/>
                  <a:pt x="1048" y="476"/>
                  <a:pt x="1524" y="476"/>
                </a:cubicBezTo>
                <a:close/>
              </a:path>
            </a:pathLst>
          </a:custGeom>
          <a:solidFill>
            <a:srgbClr val="237E85"/>
          </a:solidFill>
          <a:ln w="9525" cap="flat">
            <a:noFill/>
            <a:prstDash val="solid"/>
            <a:miter/>
          </a:ln>
        </p:spPr>
        <p:txBody>
          <a:bodyPr rtlCol="0" anchor="ctr"/>
          <a:lstStyle/>
          <a:p>
            <a:endParaRPr lang="en-US"/>
          </a:p>
        </p:txBody>
      </p:sp>
      <p:sp>
        <p:nvSpPr>
          <p:cNvPr id="1439" name="צורה חופשית: צורה 1412">
            <a:extLst>
              <a:ext uri="{FF2B5EF4-FFF2-40B4-BE49-F238E27FC236}">
                <a16:creationId xmlns:a16="http://schemas.microsoft.com/office/drawing/2014/main" id="{F9054C19-0A47-4D4A-9123-8C8622B4B99E}"/>
              </a:ext>
            </a:extLst>
          </p:cNvPr>
          <p:cNvSpPr/>
          <p:nvPr userDrawn="1"/>
        </p:nvSpPr>
        <p:spPr>
          <a:xfrm>
            <a:off x="4454080" y="354139"/>
            <a:ext cx="1714" cy="571"/>
          </a:xfrm>
          <a:custGeom>
            <a:avLst/>
            <a:gdLst>
              <a:gd name="connsiteX0" fmla="*/ 0 w 1714"/>
              <a:gd name="connsiteY0" fmla="*/ 0 h 571"/>
              <a:gd name="connsiteX1" fmla="*/ 1714 w 1714"/>
              <a:gd name="connsiteY1" fmla="*/ 572 h 571"/>
              <a:gd name="connsiteX2" fmla="*/ 0 w 1714"/>
              <a:gd name="connsiteY2" fmla="*/ 0 h 571"/>
            </a:gdLst>
            <a:ahLst/>
            <a:cxnLst>
              <a:cxn ang="0">
                <a:pos x="connsiteX0" y="connsiteY0"/>
              </a:cxn>
              <a:cxn ang="0">
                <a:pos x="connsiteX1" y="connsiteY1"/>
              </a:cxn>
              <a:cxn ang="0">
                <a:pos x="connsiteX2" y="connsiteY2"/>
              </a:cxn>
            </a:cxnLst>
            <a:rect l="l" t="t" r="r" b="b"/>
            <a:pathLst>
              <a:path w="1714" h="571">
                <a:moveTo>
                  <a:pt x="0" y="0"/>
                </a:moveTo>
                <a:cubicBezTo>
                  <a:pt x="95" y="857"/>
                  <a:pt x="1143" y="286"/>
                  <a:pt x="1714" y="572"/>
                </a:cubicBezTo>
                <a:cubicBezTo>
                  <a:pt x="1524" y="-191"/>
                  <a:pt x="476" y="286"/>
                  <a:pt x="0" y="0"/>
                </a:cubicBezTo>
                <a:close/>
              </a:path>
            </a:pathLst>
          </a:custGeom>
          <a:solidFill>
            <a:srgbClr val="237E85"/>
          </a:solidFill>
          <a:ln w="9525" cap="flat">
            <a:noFill/>
            <a:prstDash val="solid"/>
            <a:miter/>
          </a:ln>
        </p:spPr>
        <p:txBody>
          <a:bodyPr rtlCol="0" anchor="ctr"/>
          <a:lstStyle/>
          <a:p>
            <a:endParaRPr lang="en-US"/>
          </a:p>
        </p:txBody>
      </p:sp>
      <p:sp>
        <p:nvSpPr>
          <p:cNvPr id="1440" name="צורה חופשית: צורה 1413">
            <a:extLst>
              <a:ext uri="{FF2B5EF4-FFF2-40B4-BE49-F238E27FC236}">
                <a16:creationId xmlns:a16="http://schemas.microsoft.com/office/drawing/2014/main" id="{45589108-6D32-40A4-ACB9-E5ECCF85ED45}"/>
              </a:ext>
            </a:extLst>
          </p:cNvPr>
          <p:cNvSpPr/>
          <p:nvPr userDrawn="1"/>
        </p:nvSpPr>
        <p:spPr>
          <a:xfrm>
            <a:off x="4471320" y="285559"/>
            <a:ext cx="476" cy="3146"/>
          </a:xfrm>
          <a:custGeom>
            <a:avLst/>
            <a:gdLst>
              <a:gd name="connsiteX0" fmla="*/ 0 w 476"/>
              <a:gd name="connsiteY0" fmla="*/ 3143 h 3146"/>
              <a:gd name="connsiteX1" fmla="*/ 476 w 476"/>
              <a:gd name="connsiteY1" fmla="*/ 0 h 3146"/>
              <a:gd name="connsiteX2" fmla="*/ 0 w 476"/>
              <a:gd name="connsiteY2" fmla="*/ 3143 h 3146"/>
            </a:gdLst>
            <a:ahLst/>
            <a:cxnLst>
              <a:cxn ang="0">
                <a:pos x="connsiteX0" y="connsiteY0"/>
              </a:cxn>
              <a:cxn ang="0">
                <a:pos x="connsiteX1" y="connsiteY1"/>
              </a:cxn>
              <a:cxn ang="0">
                <a:pos x="connsiteX2" y="connsiteY2"/>
              </a:cxn>
            </a:cxnLst>
            <a:rect l="l" t="t" r="r" b="b"/>
            <a:pathLst>
              <a:path w="476" h="3146">
                <a:moveTo>
                  <a:pt x="0" y="3143"/>
                </a:moveTo>
                <a:cubicBezTo>
                  <a:pt x="667" y="3239"/>
                  <a:pt x="286" y="953"/>
                  <a:pt x="476" y="0"/>
                </a:cubicBezTo>
                <a:cubicBezTo>
                  <a:pt x="-476" y="572"/>
                  <a:pt x="571" y="1524"/>
                  <a:pt x="0" y="3143"/>
                </a:cubicBezTo>
                <a:close/>
              </a:path>
            </a:pathLst>
          </a:custGeom>
          <a:solidFill>
            <a:srgbClr val="237E85"/>
          </a:solidFill>
          <a:ln w="9525" cap="flat">
            <a:noFill/>
            <a:prstDash val="solid"/>
            <a:miter/>
          </a:ln>
        </p:spPr>
        <p:txBody>
          <a:bodyPr rtlCol="0" anchor="ctr"/>
          <a:lstStyle/>
          <a:p>
            <a:endParaRPr lang="en-US"/>
          </a:p>
        </p:txBody>
      </p:sp>
      <p:sp>
        <p:nvSpPr>
          <p:cNvPr id="1441" name="צורה חופשית: צורה 1414">
            <a:extLst>
              <a:ext uri="{FF2B5EF4-FFF2-40B4-BE49-F238E27FC236}">
                <a16:creationId xmlns:a16="http://schemas.microsoft.com/office/drawing/2014/main" id="{BD4FDFB2-1B93-461E-9B79-FCE4880C3D4D}"/>
              </a:ext>
            </a:extLst>
          </p:cNvPr>
          <p:cNvSpPr/>
          <p:nvPr userDrawn="1"/>
        </p:nvSpPr>
        <p:spPr>
          <a:xfrm>
            <a:off x="4445984" y="357886"/>
            <a:ext cx="2476" cy="940"/>
          </a:xfrm>
          <a:custGeom>
            <a:avLst/>
            <a:gdLst>
              <a:gd name="connsiteX0" fmla="*/ 0 w 2476"/>
              <a:gd name="connsiteY0" fmla="*/ 348 h 940"/>
              <a:gd name="connsiteX1" fmla="*/ 2477 w 2476"/>
              <a:gd name="connsiteY1" fmla="*/ 348 h 940"/>
              <a:gd name="connsiteX2" fmla="*/ 0 w 2476"/>
              <a:gd name="connsiteY2" fmla="*/ 348 h 940"/>
            </a:gdLst>
            <a:ahLst/>
            <a:cxnLst>
              <a:cxn ang="0">
                <a:pos x="connsiteX0" y="connsiteY0"/>
              </a:cxn>
              <a:cxn ang="0">
                <a:pos x="connsiteX1" y="connsiteY1"/>
              </a:cxn>
              <a:cxn ang="0">
                <a:pos x="connsiteX2" y="connsiteY2"/>
              </a:cxn>
            </a:cxnLst>
            <a:rect l="l" t="t" r="r" b="b"/>
            <a:pathLst>
              <a:path w="2476" h="940">
                <a:moveTo>
                  <a:pt x="0" y="348"/>
                </a:moveTo>
                <a:cubicBezTo>
                  <a:pt x="95" y="1682"/>
                  <a:pt x="1715" y="348"/>
                  <a:pt x="2477" y="348"/>
                </a:cubicBezTo>
                <a:cubicBezTo>
                  <a:pt x="1905" y="-699"/>
                  <a:pt x="857" y="1015"/>
                  <a:pt x="0" y="348"/>
                </a:cubicBezTo>
                <a:close/>
              </a:path>
            </a:pathLst>
          </a:custGeom>
          <a:solidFill>
            <a:srgbClr val="237E85"/>
          </a:solidFill>
          <a:ln w="9525" cap="flat">
            <a:noFill/>
            <a:prstDash val="solid"/>
            <a:miter/>
          </a:ln>
        </p:spPr>
        <p:txBody>
          <a:bodyPr rtlCol="0" anchor="ctr"/>
          <a:lstStyle/>
          <a:p>
            <a:endParaRPr lang="en-US"/>
          </a:p>
        </p:txBody>
      </p:sp>
      <p:sp>
        <p:nvSpPr>
          <p:cNvPr id="1442" name="צורה חופשית: צורה 1415">
            <a:extLst>
              <a:ext uri="{FF2B5EF4-FFF2-40B4-BE49-F238E27FC236}">
                <a16:creationId xmlns:a16="http://schemas.microsoft.com/office/drawing/2014/main" id="{16995409-EE67-4D6D-B47D-63C38048BD47}"/>
              </a:ext>
            </a:extLst>
          </p:cNvPr>
          <p:cNvSpPr/>
          <p:nvPr userDrawn="1"/>
        </p:nvSpPr>
        <p:spPr>
          <a:xfrm>
            <a:off x="4337303" y="330136"/>
            <a:ext cx="34099" cy="11334"/>
          </a:xfrm>
          <a:custGeom>
            <a:avLst/>
            <a:gdLst>
              <a:gd name="connsiteX0" fmla="*/ 34100 w 34099"/>
              <a:gd name="connsiteY0" fmla="*/ 9620 h 11334"/>
              <a:gd name="connsiteX1" fmla="*/ 17717 w 34099"/>
              <a:gd name="connsiteY1" fmla="*/ 4953 h 11334"/>
              <a:gd name="connsiteX2" fmla="*/ 7525 w 34099"/>
              <a:gd name="connsiteY2" fmla="*/ 2381 h 11334"/>
              <a:gd name="connsiteX3" fmla="*/ 9525 w 34099"/>
              <a:gd name="connsiteY3" fmla="*/ 3620 h 11334"/>
              <a:gd name="connsiteX4" fmla="*/ 3810 w 34099"/>
              <a:gd name="connsiteY4" fmla="*/ 1810 h 11334"/>
              <a:gd name="connsiteX5" fmla="*/ 5906 w 34099"/>
              <a:gd name="connsiteY5" fmla="*/ 857 h 11334"/>
              <a:gd name="connsiteX6" fmla="*/ 0 w 34099"/>
              <a:gd name="connsiteY6" fmla="*/ 0 h 11334"/>
              <a:gd name="connsiteX7" fmla="*/ 22955 w 34099"/>
              <a:gd name="connsiteY7" fmla="*/ 7334 h 11334"/>
              <a:gd name="connsiteX8" fmla="*/ 22860 w 34099"/>
              <a:gd name="connsiteY8" fmla="*/ 7049 h 11334"/>
              <a:gd name="connsiteX9" fmla="*/ 33433 w 34099"/>
              <a:gd name="connsiteY9" fmla="*/ 11335 h 11334"/>
              <a:gd name="connsiteX10" fmla="*/ 31433 w 34099"/>
              <a:gd name="connsiteY10" fmla="*/ 9811 h 11334"/>
              <a:gd name="connsiteX11" fmla="*/ 34100 w 34099"/>
              <a:gd name="connsiteY11" fmla="*/ 9620 h 11334"/>
              <a:gd name="connsiteX12" fmla="*/ 27623 w 34099"/>
              <a:gd name="connsiteY12" fmla="*/ 8096 h 11334"/>
              <a:gd name="connsiteX13" fmla="*/ 30480 w 34099"/>
              <a:gd name="connsiteY13" fmla="*/ 9144 h 11334"/>
              <a:gd name="connsiteX14" fmla="*/ 27623 w 34099"/>
              <a:gd name="connsiteY14" fmla="*/ 8096 h 1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099" h="11334">
                <a:moveTo>
                  <a:pt x="34100" y="9620"/>
                </a:moveTo>
                <a:cubicBezTo>
                  <a:pt x="28480" y="7239"/>
                  <a:pt x="23527" y="5144"/>
                  <a:pt x="17717" y="4953"/>
                </a:cubicBezTo>
                <a:cubicBezTo>
                  <a:pt x="15907" y="3143"/>
                  <a:pt x="11144" y="3334"/>
                  <a:pt x="7525" y="2381"/>
                </a:cubicBezTo>
                <a:cubicBezTo>
                  <a:pt x="7049" y="3143"/>
                  <a:pt x="9430" y="2667"/>
                  <a:pt x="9525" y="3620"/>
                </a:cubicBezTo>
                <a:cubicBezTo>
                  <a:pt x="7334" y="3810"/>
                  <a:pt x="6001" y="2000"/>
                  <a:pt x="3810" y="1810"/>
                </a:cubicBezTo>
                <a:cubicBezTo>
                  <a:pt x="4286" y="476"/>
                  <a:pt x="5239" y="1333"/>
                  <a:pt x="5906" y="857"/>
                </a:cubicBezTo>
                <a:cubicBezTo>
                  <a:pt x="4286" y="-952"/>
                  <a:pt x="1429" y="1238"/>
                  <a:pt x="0" y="0"/>
                </a:cubicBezTo>
                <a:cubicBezTo>
                  <a:pt x="5049" y="4381"/>
                  <a:pt x="15050" y="5048"/>
                  <a:pt x="22955" y="7334"/>
                </a:cubicBezTo>
                <a:cubicBezTo>
                  <a:pt x="22955" y="7144"/>
                  <a:pt x="22955" y="7049"/>
                  <a:pt x="22860" y="7049"/>
                </a:cubicBezTo>
                <a:cubicBezTo>
                  <a:pt x="25051" y="8096"/>
                  <a:pt x="30004" y="9906"/>
                  <a:pt x="33433" y="11335"/>
                </a:cubicBezTo>
                <a:cubicBezTo>
                  <a:pt x="33433" y="10097"/>
                  <a:pt x="32004" y="10382"/>
                  <a:pt x="31433" y="9811"/>
                </a:cubicBezTo>
                <a:cubicBezTo>
                  <a:pt x="32290" y="8477"/>
                  <a:pt x="33052" y="10477"/>
                  <a:pt x="34100" y="9620"/>
                </a:cubicBezTo>
                <a:close/>
                <a:moveTo>
                  <a:pt x="27623" y="8096"/>
                </a:moveTo>
                <a:cubicBezTo>
                  <a:pt x="28575" y="7525"/>
                  <a:pt x="29718" y="8573"/>
                  <a:pt x="30480" y="9144"/>
                </a:cubicBezTo>
                <a:cubicBezTo>
                  <a:pt x="29528" y="9334"/>
                  <a:pt x="28004" y="9239"/>
                  <a:pt x="27623" y="8096"/>
                </a:cubicBezTo>
                <a:close/>
              </a:path>
            </a:pathLst>
          </a:custGeom>
          <a:solidFill>
            <a:srgbClr val="237E85"/>
          </a:solidFill>
          <a:ln w="9525" cap="flat">
            <a:noFill/>
            <a:prstDash val="solid"/>
            <a:miter/>
          </a:ln>
        </p:spPr>
        <p:txBody>
          <a:bodyPr rtlCol="0" anchor="ctr"/>
          <a:lstStyle/>
          <a:p>
            <a:endParaRPr lang="en-US"/>
          </a:p>
        </p:txBody>
      </p:sp>
      <p:sp>
        <p:nvSpPr>
          <p:cNvPr id="1444" name="צורה חופשית: צורה 1417">
            <a:extLst>
              <a:ext uri="{FF2B5EF4-FFF2-40B4-BE49-F238E27FC236}">
                <a16:creationId xmlns:a16="http://schemas.microsoft.com/office/drawing/2014/main" id="{4060696E-3814-4153-A6AC-AB62B501BB49}"/>
              </a:ext>
            </a:extLst>
          </p:cNvPr>
          <p:cNvSpPr/>
          <p:nvPr userDrawn="1"/>
        </p:nvSpPr>
        <p:spPr>
          <a:xfrm>
            <a:off x="0" y="-95"/>
            <a:ext cx="2704740" cy="851058"/>
          </a:xfrm>
          <a:custGeom>
            <a:avLst/>
            <a:gdLst>
              <a:gd name="connsiteX0" fmla="*/ 1953197 w 2704740"/>
              <a:gd name="connsiteY0" fmla="*/ 619030 h 851058"/>
              <a:gd name="connsiteX1" fmla="*/ 1953578 w 2704740"/>
              <a:gd name="connsiteY1" fmla="*/ 618935 h 851058"/>
              <a:gd name="connsiteX2" fmla="*/ 1989392 w 2704740"/>
              <a:gd name="connsiteY2" fmla="*/ 606266 h 851058"/>
              <a:gd name="connsiteX3" fmla="*/ 1990154 w 2704740"/>
              <a:gd name="connsiteY3" fmla="*/ 605981 h 851058"/>
              <a:gd name="connsiteX4" fmla="*/ 2024825 w 2704740"/>
              <a:gd name="connsiteY4" fmla="*/ 593217 h 851058"/>
              <a:gd name="connsiteX5" fmla="*/ 2025968 w 2704740"/>
              <a:gd name="connsiteY5" fmla="*/ 592836 h 851058"/>
              <a:gd name="connsiteX6" fmla="*/ 2059400 w 2704740"/>
              <a:gd name="connsiteY6" fmla="*/ 580168 h 851058"/>
              <a:gd name="connsiteX7" fmla="*/ 2061020 w 2704740"/>
              <a:gd name="connsiteY7" fmla="*/ 579501 h 851058"/>
              <a:gd name="connsiteX8" fmla="*/ 2093309 w 2704740"/>
              <a:gd name="connsiteY8" fmla="*/ 566833 h 851058"/>
              <a:gd name="connsiteX9" fmla="*/ 2095310 w 2704740"/>
              <a:gd name="connsiteY9" fmla="*/ 566071 h 851058"/>
              <a:gd name="connsiteX10" fmla="*/ 2126456 w 2704740"/>
              <a:gd name="connsiteY10" fmla="*/ 553498 h 851058"/>
              <a:gd name="connsiteX11" fmla="*/ 2128838 w 2704740"/>
              <a:gd name="connsiteY11" fmla="*/ 552545 h 851058"/>
              <a:gd name="connsiteX12" fmla="*/ 2158746 w 2704740"/>
              <a:gd name="connsiteY12" fmla="*/ 539972 h 851058"/>
              <a:gd name="connsiteX13" fmla="*/ 2161604 w 2704740"/>
              <a:gd name="connsiteY13" fmla="*/ 538734 h 851058"/>
              <a:gd name="connsiteX14" fmla="*/ 2190179 w 2704740"/>
              <a:gd name="connsiteY14" fmla="*/ 526352 h 851058"/>
              <a:gd name="connsiteX15" fmla="*/ 2193417 w 2704740"/>
              <a:gd name="connsiteY15" fmla="*/ 524923 h 851058"/>
              <a:gd name="connsiteX16" fmla="*/ 2220754 w 2704740"/>
              <a:gd name="connsiteY16" fmla="*/ 512636 h 851058"/>
              <a:gd name="connsiteX17" fmla="*/ 2224469 w 2704740"/>
              <a:gd name="connsiteY17" fmla="*/ 510921 h 851058"/>
              <a:gd name="connsiteX18" fmla="*/ 2250567 w 2704740"/>
              <a:gd name="connsiteY18" fmla="*/ 498729 h 851058"/>
              <a:gd name="connsiteX19" fmla="*/ 2254663 w 2704740"/>
              <a:gd name="connsiteY19" fmla="*/ 496824 h 851058"/>
              <a:gd name="connsiteX20" fmla="*/ 2279523 w 2704740"/>
              <a:gd name="connsiteY20" fmla="*/ 484823 h 851058"/>
              <a:gd name="connsiteX21" fmla="*/ 2284000 w 2704740"/>
              <a:gd name="connsiteY21" fmla="*/ 482632 h 851058"/>
              <a:gd name="connsiteX22" fmla="*/ 2307622 w 2704740"/>
              <a:gd name="connsiteY22" fmla="*/ 470821 h 851058"/>
              <a:gd name="connsiteX23" fmla="*/ 2312384 w 2704740"/>
              <a:gd name="connsiteY23" fmla="*/ 468344 h 851058"/>
              <a:gd name="connsiteX24" fmla="*/ 2334863 w 2704740"/>
              <a:gd name="connsiteY24" fmla="*/ 456629 h 851058"/>
              <a:gd name="connsiteX25" fmla="*/ 2340007 w 2704740"/>
              <a:gd name="connsiteY25" fmla="*/ 453866 h 851058"/>
              <a:gd name="connsiteX26" fmla="*/ 2361248 w 2704740"/>
              <a:gd name="connsiteY26" fmla="*/ 442341 h 851058"/>
              <a:gd name="connsiteX27" fmla="*/ 2366677 w 2704740"/>
              <a:gd name="connsiteY27" fmla="*/ 439293 h 851058"/>
              <a:gd name="connsiteX28" fmla="*/ 2386679 w 2704740"/>
              <a:gd name="connsiteY28" fmla="*/ 428054 h 851058"/>
              <a:gd name="connsiteX29" fmla="*/ 2392394 w 2704740"/>
              <a:gd name="connsiteY29" fmla="*/ 424720 h 851058"/>
              <a:gd name="connsiteX30" fmla="*/ 2411159 w 2704740"/>
              <a:gd name="connsiteY30" fmla="*/ 413671 h 851058"/>
              <a:gd name="connsiteX31" fmla="*/ 2417159 w 2704740"/>
              <a:gd name="connsiteY31" fmla="*/ 410051 h 851058"/>
              <a:gd name="connsiteX32" fmla="*/ 2434781 w 2704740"/>
              <a:gd name="connsiteY32" fmla="*/ 399193 h 851058"/>
              <a:gd name="connsiteX33" fmla="*/ 2440972 w 2704740"/>
              <a:gd name="connsiteY33" fmla="*/ 395288 h 851058"/>
              <a:gd name="connsiteX34" fmla="*/ 2457450 w 2704740"/>
              <a:gd name="connsiteY34" fmla="*/ 384715 h 851058"/>
              <a:gd name="connsiteX35" fmla="*/ 2463832 w 2704740"/>
              <a:gd name="connsiteY35" fmla="*/ 380429 h 851058"/>
              <a:gd name="connsiteX36" fmla="*/ 2479167 w 2704740"/>
              <a:gd name="connsiteY36" fmla="*/ 370142 h 851058"/>
              <a:gd name="connsiteX37" fmla="*/ 2485644 w 2704740"/>
              <a:gd name="connsiteY37" fmla="*/ 365570 h 851058"/>
              <a:gd name="connsiteX38" fmla="*/ 2499932 w 2704740"/>
              <a:gd name="connsiteY38" fmla="*/ 355568 h 851058"/>
              <a:gd name="connsiteX39" fmla="*/ 2506504 w 2704740"/>
              <a:gd name="connsiteY39" fmla="*/ 350711 h 851058"/>
              <a:gd name="connsiteX40" fmla="*/ 2519648 w 2704740"/>
              <a:gd name="connsiteY40" fmla="*/ 340900 h 851058"/>
              <a:gd name="connsiteX41" fmla="*/ 2526221 w 2704740"/>
              <a:gd name="connsiteY41" fmla="*/ 335852 h 851058"/>
              <a:gd name="connsiteX42" fmla="*/ 2538508 w 2704740"/>
              <a:gd name="connsiteY42" fmla="*/ 326231 h 851058"/>
              <a:gd name="connsiteX43" fmla="*/ 2544985 w 2704740"/>
              <a:gd name="connsiteY43" fmla="*/ 320897 h 851058"/>
              <a:gd name="connsiteX44" fmla="*/ 2556224 w 2704740"/>
              <a:gd name="connsiteY44" fmla="*/ 311563 h 851058"/>
              <a:gd name="connsiteX45" fmla="*/ 2562701 w 2704740"/>
              <a:gd name="connsiteY45" fmla="*/ 305943 h 851058"/>
              <a:gd name="connsiteX46" fmla="*/ 2572988 w 2704740"/>
              <a:gd name="connsiteY46" fmla="*/ 296894 h 851058"/>
              <a:gd name="connsiteX47" fmla="*/ 2579275 w 2704740"/>
              <a:gd name="connsiteY47" fmla="*/ 290989 h 851058"/>
              <a:gd name="connsiteX48" fmla="*/ 2588609 w 2704740"/>
              <a:gd name="connsiteY48" fmla="*/ 282226 h 851058"/>
              <a:gd name="connsiteX49" fmla="*/ 2594801 w 2704740"/>
              <a:gd name="connsiteY49" fmla="*/ 276035 h 851058"/>
              <a:gd name="connsiteX50" fmla="*/ 2603278 w 2704740"/>
              <a:gd name="connsiteY50" fmla="*/ 267557 h 851058"/>
              <a:gd name="connsiteX51" fmla="*/ 2609279 w 2704740"/>
              <a:gd name="connsiteY51" fmla="*/ 261080 h 851058"/>
              <a:gd name="connsiteX52" fmla="*/ 2616803 w 2704740"/>
              <a:gd name="connsiteY52" fmla="*/ 252889 h 851058"/>
              <a:gd name="connsiteX53" fmla="*/ 2622518 w 2704740"/>
              <a:gd name="connsiteY53" fmla="*/ 246221 h 851058"/>
              <a:gd name="connsiteX54" fmla="*/ 2629281 w 2704740"/>
              <a:gd name="connsiteY54" fmla="*/ 238220 h 851058"/>
              <a:gd name="connsiteX55" fmla="*/ 2634615 w 2704740"/>
              <a:gd name="connsiteY55" fmla="*/ 231362 h 851058"/>
              <a:gd name="connsiteX56" fmla="*/ 2640616 w 2704740"/>
              <a:gd name="connsiteY56" fmla="*/ 223647 h 851058"/>
              <a:gd name="connsiteX57" fmla="*/ 2645759 w 2704740"/>
              <a:gd name="connsiteY57" fmla="*/ 216408 h 851058"/>
              <a:gd name="connsiteX58" fmla="*/ 2650903 w 2704740"/>
              <a:gd name="connsiteY58" fmla="*/ 209074 h 851058"/>
              <a:gd name="connsiteX59" fmla="*/ 2655570 w 2704740"/>
              <a:gd name="connsiteY59" fmla="*/ 201644 h 851058"/>
              <a:gd name="connsiteX60" fmla="*/ 2659952 w 2704740"/>
              <a:gd name="connsiteY60" fmla="*/ 194596 h 851058"/>
              <a:gd name="connsiteX61" fmla="*/ 2664524 w 2704740"/>
              <a:gd name="connsiteY61" fmla="*/ 186404 h 851058"/>
              <a:gd name="connsiteX62" fmla="*/ 2667857 w 2704740"/>
              <a:gd name="connsiteY62" fmla="*/ 180213 h 851058"/>
              <a:gd name="connsiteX63" fmla="*/ 2677954 w 2704740"/>
              <a:gd name="connsiteY63" fmla="*/ 158877 h 851058"/>
              <a:gd name="connsiteX64" fmla="*/ 2680430 w 2704740"/>
              <a:gd name="connsiteY64" fmla="*/ 152876 h 851058"/>
              <a:gd name="connsiteX65" fmla="*/ 2686526 w 2704740"/>
              <a:gd name="connsiteY65" fmla="*/ 137255 h 851058"/>
              <a:gd name="connsiteX66" fmla="*/ 2688812 w 2704740"/>
              <a:gd name="connsiteY66" fmla="*/ 130969 h 851058"/>
              <a:gd name="connsiteX67" fmla="*/ 2694051 w 2704740"/>
              <a:gd name="connsiteY67" fmla="*/ 114014 h 851058"/>
              <a:gd name="connsiteX68" fmla="*/ 2695194 w 2704740"/>
              <a:gd name="connsiteY68" fmla="*/ 110014 h 851058"/>
              <a:gd name="connsiteX69" fmla="*/ 2703195 w 2704740"/>
              <a:gd name="connsiteY69" fmla="*/ 67342 h 851058"/>
              <a:gd name="connsiteX70" fmla="*/ 2703576 w 2704740"/>
              <a:gd name="connsiteY70" fmla="*/ 63532 h 851058"/>
              <a:gd name="connsiteX71" fmla="*/ 2704624 w 2704740"/>
              <a:gd name="connsiteY71" fmla="*/ 45720 h 851058"/>
              <a:gd name="connsiteX72" fmla="*/ 2704719 w 2704740"/>
              <a:gd name="connsiteY72" fmla="*/ 42196 h 851058"/>
              <a:gd name="connsiteX73" fmla="*/ 2701576 w 2704740"/>
              <a:gd name="connsiteY73" fmla="*/ 0 h 851058"/>
              <a:gd name="connsiteX74" fmla="*/ 2677192 w 2704740"/>
              <a:gd name="connsiteY74" fmla="*/ 0 h 851058"/>
              <a:gd name="connsiteX75" fmla="*/ 2679764 w 2704740"/>
              <a:gd name="connsiteY75" fmla="*/ 60770 h 851058"/>
              <a:gd name="connsiteX76" fmla="*/ 2679573 w 2704740"/>
              <a:gd name="connsiteY76" fmla="*/ 62770 h 851058"/>
              <a:gd name="connsiteX77" fmla="*/ 2676906 w 2704740"/>
              <a:gd name="connsiteY77" fmla="*/ 82010 h 851058"/>
              <a:gd name="connsiteX78" fmla="*/ 2676716 w 2704740"/>
              <a:gd name="connsiteY78" fmla="*/ 83153 h 851058"/>
              <a:gd name="connsiteX79" fmla="*/ 2672048 w 2704740"/>
              <a:gd name="connsiteY79" fmla="*/ 104108 h 851058"/>
              <a:gd name="connsiteX80" fmla="*/ 2671953 w 2704740"/>
              <a:gd name="connsiteY80" fmla="*/ 104299 h 851058"/>
              <a:gd name="connsiteX81" fmla="*/ 2666048 w 2704740"/>
              <a:gd name="connsiteY81" fmla="*/ 123635 h 851058"/>
              <a:gd name="connsiteX82" fmla="*/ 2664238 w 2704740"/>
              <a:gd name="connsiteY82" fmla="*/ 128778 h 851058"/>
              <a:gd name="connsiteX83" fmla="*/ 2658332 w 2704740"/>
              <a:gd name="connsiteY83" fmla="*/ 144018 h 851058"/>
              <a:gd name="connsiteX84" fmla="*/ 2656046 w 2704740"/>
              <a:gd name="connsiteY84" fmla="*/ 149447 h 851058"/>
              <a:gd name="connsiteX85" fmla="*/ 2646616 w 2704740"/>
              <a:gd name="connsiteY85" fmla="*/ 169545 h 851058"/>
              <a:gd name="connsiteX86" fmla="*/ 1883569 w 2704740"/>
              <a:gd name="connsiteY86" fmla="*/ 617411 h 851058"/>
              <a:gd name="connsiteX87" fmla="*/ 679418 w 2704740"/>
              <a:gd name="connsiteY87" fmla="*/ 827151 h 851058"/>
              <a:gd name="connsiteX88" fmla="*/ 42196 w 2704740"/>
              <a:gd name="connsiteY88" fmla="*/ 641699 h 851058"/>
              <a:gd name="connsiteX89" fmla="*/ 0 w 2704740"/>
              <a:gd name="connsiteY89" fmla="*/ 571976 h 851058"/>
              <a:gd name="connsiteX90" fmla="*/ 0 w 2704740"/>
              <a:gd name="connsiteY90" fmla="*/ 622649 h 851058"/>
              <a:gd name="connsiteX91" fmla="*/ 23432 w 2704740"/>
              <a:gd name="connsiteY91" fmla="*/ 656463 h 851058"/>
              <a:gd name="connsiteX92" fmla="*/ 679418 w 2704740"/>
              <a:gd name="connsiteY92" fmla="*/ 851059 h 851058"/>
              <a:gd name="connsiteX93" fmla="*/ 1891475 w 2704740"/>
              <a:gd name="connsiteY93" fmla="*/ 640080 h 851058"/>
              <a:gd name="connsiteX94" fmla="*/ 1916239 w 2704740"/>
              <a:gd name="connsiteY94" fmla="*/ 631793 h 851058"/>
              <a:gd name="connsiteX95" fmla="*/ 1916239 w 2704740"/>
              <a:gd name="connsiteY95" fmla="*/ 631793 h 851058"/>
              <a:gd name="connsiteX96" fmla="*/ 1953197 w 2704740"/>
              <a:gd name="connsiteY96" fmla="*/ 619030 h 851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04740" h="851058">
                <a:moveTo>
                  <a:pt x="1953197" y="619030"/>
                </a:moveTo>
                <a:cubicBezTo>
                  <a:pt x="1953292" y="619030"/>
                  <a:pt x="1953482" y="618935"/>
                  <a:pt x="1953578" y="618935"/>
                </a:cubicBezTo>
                <a:cubicBezTo>
                  <a:pt x="1965674" y="614744"/>
                  <a:pt x="1977581" y="610457"/>
                  <a:pt x="1989392" y="606266"/>
                </a:cubicBezTo>
                <a:cubicBezTo>
                  <a:pt x="1989677" y="606171"/>
                  <a:pt x="1989868" y="606076"/>
                  <a:pt x="1990154" y="605981"/>
                </a:cubicBezTo>
                <a:cubicBezTo>
                  <a:pt x="2001869" y="601790"/>
                  <a:pt x="2013395" y="597503"/>
                  <a:pt x="2024825" y="593217"/>
                </a:cubicBezTo>
                <a:cubicBezTo>
                  <a:pt x="2025206" y="593027"/>
                  <a:pt x="2025587" y="592931"/>
                  <a:pt x="2025968" y="592836"/>
                </a:cubicBezTo>
                <a:cubicBezTo>
                  <a:pt x="2037207" y="588645"/>
                  <a:pt x="2048447" y="584359"/>
                  <a:pt x="2059400" y="580168"/>
                </a:cubicBezTo>
                <a:cubicBezTo>
                  <a:pt x="2059972" y="579977"/>
                  <a:pt x="2060543" y="579787"/>
                  <a:pt x="2061020" y="579501"/>
                </a:cubicBezTo>
                <a:cubicBezTo>
                  <a:pt x="2071878" y="575310"/>
                  <a:pt x="2082641" y="571119"/>
                  <a:pt x="2093309" y="566833"/>
                </a:cubicBezTo>
                <a:cubicBezTo>
                  <a:pt x="2093976" y="566547"/>
                  <a:pt x="2094643" y="566261"/>
                  <a:pt x="2095310" y="566071"/>
                </a:cubicBezTo>
                <a:cubicBezTo>
                  <a:pt x="2105787" y="561880"/>
                  <a:pt x="2116169" y="557689"/>
                  <a:pt x="2126456" y="553498"/>
                </a:cubicBezTo>
                <a:cubicBezTo>
                  <a:pt x="2127218" y="553212"/>
                  <a:pt x="2127980" y="552831"/>
                  <a:pt x="2128838" y="552545"/>
                </a:cubicBezTo>
                <a:cubicBezTo>
                  <a:pt x="2138934" y="548354"/>
                  <a:pt x="2148840" y="544163"/>
                  <a:pt x="2158746" y="539972"/>
                </a:cubicBezTo>
                <a:cubicBezTo>
                  <a:pt x="2159699" y="539591"/>
                  <a:pt x="2160651" y="539115"/>
                  <a:pt x="2161604" y="538734"/>
                </a:cubicBezTo>
                <a:cubicBezTo>
                  <a:pt x="2171224" y="534638"/>
                  <a:pt x="2180749" y="530447"/>
                  <a:pt x="2190179" y="526352"/>
                </a:cubicBezTo>
                <a:cubicBezTo>
                  <a:pt x="2191322" y="525875"/>
                  <a:pt x="2192369" y="525399"/>
                  <a:pt x="2193417" y="524923"/>
                </a:cubicBezTo>
                <a:cubicBezTo>
                  <a:pt x="2202656" y="520827"/>
                  <a:pt x="2211800" y="516731"/>
                  <a:pt x="2220754" y="512636"/>
                </a:cubicBezTo>
                <a:cubicBezTo>
                  <a:pt x="2221992" y="512064"/>
                  <a:pt x="2223230" y="511493"/>
                  <a:pt x="2224469" y="510921"/>
                </a:cubicBezTo>
                <a:cubicBezTo>
                  <a:pt x="2233327" y="506921"/>
                  <a:pt x="2241995" y="502825"/>
                  <a:pt x="2250567" y="498729"/>
                </a:cubicBezTo>
                <a:cubicBezTo>
                  <a:pt x="2251901" y="498062"/>
                  <a:pt x="2253234" y="497396"/>
                  <a:pt x="2254663" y="496824"/>
                </a:cubicBezTo>
                <a:cubicBezTo>
                  <a:pt x="2263045" y="492824"/>
                  <a:pt x="2271332" y="488823"/>
                  <a:pt x="2279523" y="484823"/>
                </a:cubicBezTo>
                <a:cubicBezTo>
                  <a:pt x="2281047" y="484061"/>
                  <a:pt x="2282571" y="483299"/>
                  <a:pt x="2284000" y="482632"/>
                </a:cubicBezTo>
                <a:cubicBezTo>
                  <a:pt x="2292001" y="478727"/>
                  <a:pt x="2299907" y="474726"/>
                  <a:pt x="2307622" y="470821"/>
                </a:cubicBezTo>
                <a:cubicBezTo>
                  <a:pt x="2309241" y="469964"/>
                  <a:pt x="2310860" y="469202"/>
                  <a:pt x="2312384" y="468344"/>
                </a:cubicBezTo>
                <a:cubicBezTo>
                  <a:pt x="2320004" y="464439"/>
                  <a:pt x="2327434" y="460534"/>
                  <a:pt x="2334863" y="456629"/>
                </a:cubicBezTo>
                <a:cubicBezTo>
                  <a:pt x="2336578" y="455676"/>
                  <a:pt x="2338292" y="454819"/>
                  <a:pt x="2340007" y="453866"/>
                </a:cubicBezTo>
                <a:cubicBezTo>
                  <a:pt x="2347151" y="450056"/>
                  <a:pt x="2354294" y="446246"/>
                  <a:pt x="2361248" y="442341"/>
                </a:cubicBezTo>
                <a:cubicBezTo>
                  <a:pt x="2363057" y="441293"/>
                  <a:pt x="2364867" y="440341"/>
                  <a:pt x="2366677" y="439293"/>
                </a:cubicBezTo>
                <a:cubicBezTo>
                  <a:pt x="2373440" y="435578"/>
                  <a:pt x="2380107" y="431768"/>
                  <a:pt x="2386679" y="428054"/>
                </a:cubicBezTo>
                <a:cubicBezTo>
                  <a:pt x="2388584" y="426911"/>
                  <a:pt x="2390489" y="425863"/>
                  <a:pt x="2392394" y="424720"/>
                </a:cubicBezTo>
                <a:cubicBezTo>
                  <a:pt x="2398776" y="421005"/>
                  <a:pt x="2405063" y="417386"/>
                  <a:pt x="2411159" y="413671"/>
                </a:cubicBezTo>
                <a:cubicBezTo>
                  <a:pt x="2413159" y="412433"/>
                  <a:pt x="2415159" y="411289"/>
                  <a:pt x="2417159" y="410051"/>
                </a:cubicBezTo>
                <a:cubicBezTo>
                  <a:pt x="2423160" y="406432"/>
                  <a:pt x="2429066" y="402812"/>
                  <a:pt x="2434781" y="399193"/>
                </a:cubicBezTo>
                <a:cubicBezTo>
                  <a:pt x="2436876" y="397859"/>
                  <a:pt x="2438876" y="396621"/>
                  <a:pt x="2440972" y="395288"/>
                </a:cubicBezTo>
                <a:cubicBezTo>
                  <a:pt x="2446496" y="391763"/>
                  <a:pt x="2452021" y="388239"/>
                  <a:pt x="2457450" y="384715"/>
                </a:cubicBezTo>
                <a:cubicBezTo>
                  <a:pt x="2459641" y="383286"/>
                  <a:pt x="2461736" y="381857"/>
                  <a:pt x="2463832" y="380429"/>
                </a:cubicBezTo>
                <a:cubicBezTo>
                  <a:pt x="2468975" y="377000"/>
                  <a:pt x="2474119" y="373571"/>
                  <a:pt x="2479167" y="370142"/>
                </a:cubicBezTo>
                <a:cubicBezTo>
                  <a:pt x="2481358" y="368618"/>
                  <a:pt x="2483549" y="367094"/>
                  <a:pt x="2485644" y="365570"/>
                </a:cubicBezTo>
                <a:cubicBezTo>
                  <a:pt x="2490407" y="362236"/>
                  <a:pt x="2495264" y="358902"/>
                  <a:pt x="2499932" y="355568"/>
                </a:cubicBezTo>
                <a:cubicBezTo>
                  <a:pt x="2502122" y="353949"/>
                  <a:pt x="2504313" y="352330"/>
                  <a:pt x="2506504" y="350711"/>
                </a:cubicBezTo>
                <a:cubicBezTo>
                  <a:pt x="2510981" y="347472"/>
                  <a:pt x="2515362" y="344234"/>
                  <a:pt x="2519648" y="340900"/>
                </a:cubicBezTo>
                <a:cubicBezTo>
                  <a:pt x="2521839" y="339185"/>
                  <a:pt x="2524030" y="337566"/>
                  <a:pt x="2526221" y="335852"/>
                </a:cubicBezTo>
                <a:cubicBezTo>
                  <a:pt x="2530316" y="332613"/>
                  <a:pt x="2534507" y="329470"/>
                  <a:pt x="2538508" y="326231"/>
                </a:cubicBezTo>
                <a:cubicBezTo>
                  <a:pt x="2540699" y="324422"/>
                  <a:pt x="2542889" y="322707"/>
                  <a:pt x="2544985" y="320897"/>
                </a:cubicBezTo>
                <a:cubicBezTo>
                  <a:pt x="2548795" y="317754"/>
                  <a:pt x="2552605" y="314706"/>
                  <a:pt x="2556224" y="311563"/>
                </a:cubicBezTo>
                <a:cubicBezTo>
                  <a:pt x="2558415" y="309658"/>
                  <a:pt x="2560511" y="307848"/>
                  <a:pt x="2562701" y="305943"/>
                </a:cubicBezTo>
                <a:cubicBezTo>
                  <a:pt x="2566130" y="302895"/>
                  <a:pt x="2569655" y="299942"/>
                  <a:pt x="2572988" y="296894"/>
                </a:cubicBezTo>
                <a:cubicBezTo>
                  <a:pt x="2575179" y="294894"/>
                  <a:pt x="2577179" y="292989"/>
                  <a:pt x="2579275" y="290989"/>
                </a:cubicBezTo>
                <a:cubicBezTo>
                  <a:pt x="2582418" y="288036"/>
                  <a:pt x="2585657" y="285083"/>
                  <a:pt x="2588609" y="282226"/>
                </a:cubicBezTo>
                <a:cubicBezTo>
                  <a:pt x="2590705" y="280130"/>
                  <a:pt x="2592705" y="278130"/>
                  <a:pt x="2594801" y="276035"/>
                </a:cubicBezTo>
                <a:cubicBezTo>
                  <a:pt x="2597658" y="273177"/>
                  <a:pt x="2600516" y="270415"/>
                  <a:pt x="2603278" y="267557"/>
                </a:cubicBezTo>
                <a:cubicBezTo>
                  <a:pt x="2605373" y="265367"/>
                  <a:pt x="2607278" y="263271"/>
                  <a:pt x="2609279" y="261080"/>
                </a:cubicBezTo>
                <a:cubicBezTo>
                  <a:pt x="2611850" y="258318"/>
                  <a:pt x="2614422" y="255651"/>
                  <a:pt x="2616803" y="252889"/>
                </a:cubicBezTo>
                <a:cubicBezTo>
                  <a:pt x="2618804" y="250698"/>
                  <a:pt x="2620613" y="248412"/>
                  <a:pt x="2622518" y="246221"/>
                </a:cubicBezTo>
                <a:cubicBezTo>
                  <a:pt x="2624804" y="243554"/>
                  <a:pt x="2627090" y="240887"/>
                  <a:pt x="2629281" y="238220"/>
                </a:cubicBezTo>
                <a:cubicBezTo>
                  <a:pt x="2631186" y="235934"/>
                  <a:pt x="2632901" y="233648"/>
                  <a:pt x="2634615" y="231362"/>
                </a:cubicBezTo>
                <a:cubicBezTo>
                  <a:pt x="2636615" y="228791"/>
                  <a:pt x="2638711" y="226219"/>
                  <a:pt x="2640616" y="223647"/>
                </a:cubicBezTo>
                <a:cubicBezTo>
                  <a:pt x="2642426" y="221266"/>
                  <a:pt x="2644045" y="218789"/>
                  <a:pt x="2645759" y="216408"/>
                </a:cubicBezTo>
                <a:cubicBezTo>
                  <a:pt x="2647474" y="213932"/>
                  <a:pt x="2649284" y="211550"/>
                  <a:pt x="2650903" y="209074"/>
                </a:cubicBezTo>
                <a:cubicBezTo>
                  <a:pt x="2652522" y="206597"/>
                  <a:pt x="2654046" y="204121"/>
                  <a:pt x="2655570" y="201644"/>
                </a:cubicBezTo>
                <a:cubicBezTo>
                  <a:pt x="2656999" y="199263"/>
                  <a:pt x="2658618" y="196977"/>
                  <a:pt x="2659952" y="194596"/>
                </a:cubicBezTo>
                <a:cubicBezTo>
                  <a:pt x="2661571" y="191833"/>
                  <a:pt x="2662999" y="189071"/>
                  <a:pt x="2664524" y="186404"/>
                </a:cubicBezTo>
                <a:cubicBezTo>
                  <a:pt x="2665666" y="184309"/>
                  <a:pt x="2666810" y="182308"/>
                  <a:pt x="2667857" y="180213"/>
                </a:cubicBezTo>
                <a:cubicBezTo>
                  <a:pt x="2671477" y="173069"/>
                  <a:pt x="2674811" y="165926"/>
                  <a:pt x="2677954" y="158877"/>
                </a:cubicBezTo>
                <a:cubicBezTo>
                  <a:pt x="2678811" y="156877"/>
                  <a:pt x="2679668" y="154877"/>
                  <a:pt x="2680430" y="152876"/>
                </a:cubicBezTo>
                <a:cubicBezTo>
                  <a:pt x="2682621" y="147638"/>
                  <a:pt x="2684621" y="142399"/>
                  <a:pt x="2686526" y="137255"/>
                </a:cubicBezTo>
                <a:cubicBezTo>
                  <a:pt x="2687288" y="135160"/>
                  <a:pt x="2688050" y="133064"/>
                  <a:pt x="2688812" y="130969"/>
                </a:cubicBezTo>
                <a:cubicBezTo>
                  <a:pt x="2690717" y="125349"/>
                  <a:pt x="2692527" y="119634"/>
                  <a:pt x="2694051" y="114014"/>
                </a:cubicBezTo>
                <a:cubicBezTo>
                  <a:pt x="2694432" y="112681"/>
                  <a:pt x="2694908" y="111347"/>
                  <a:pt x="2695194" y="110014"/>
                </a:cubicBezTo>
                <a:cubicBezTo>
                  <a:pt x="2699004" y="95631"/>
                  <a:pt x="2701671" y="81439"/>
                  <a:pt x="2703195" y="67342"/>
                </a:cubicBezTo>
                <a:cubicBezTo>
                  <a:pt x="2703290" y="66104"/>
                  <a:pt x="2703386" y="64770"/>
                  <a:pt x="2703576" y="63532"/>
                </a:cubicBezTo>
                <a:cubicBezTo>
                  <a:pt x="2704148" y="57531"/>
                  <a:pt x="2704529" y="51626"/>
                  <a:pt x="2704624" y="45720"/>
                </a:cubicBezTo>
                <a:cubicBezTo>
                  <a:pt x="2704624" y="44577"/>
                  <a:pt x="2704719" y="43434"/>
                  <a:pt x="2704719" y="42196"/>
                </a:cubicBezTo>
                <a:cubicBezTo>
                  <a:pt x="2704910" y="28004"/>
                  <a:pt x="2703862" y="13907"/>
                  <a:pt x="2701576" y="0"/>
                </a:cubicBezTo>
                <a:lnTo>
                  <a:pt x="2677192" y="0"/>
                </a:lnTo>
                <a:cubicBezTo>
                  <a:pt x="2680716" y="19907"/>
                  <a:pt x="2681573" y="40100"/>
                  <a:pt x="2679764" y="60770"/>
                </a:cubicBezTo>
                <a:cubicBezTo>
                  <a:pt x="2679668" y="61436"/>
                  <a:pt x="2679668" y="62103"/>
                  <a:pt x="2679573" y="62770"/>
                </a:cubicBezTo>
                <a:cubicBezTo>
                  <a:pt x="2678906" y="69152"/>
                  <a:pt x="2678049" y="75533"/>
                  <a:pt x="2676906" y="82010"/>
                </a:cubicBezTo>
                <a:cubicBezTo>
                  <a:pt x="2676811" y="82391"/>
                  <a:pt x="2676811" y="82772"/>
                  <a:pt x="2676716" y="83153"/>
                </a:cubicBezTo>
                <a:cubicBezTo>
                  <a:pt x="2675478" y="90107"/>
                  <a:pt x="2673953" y="97060"/>
                  <a:pt x="2672048" y="104108"/>
                </a:cubicBezTo>
                <a:cubicBezTo>
                  <a:pt x="2672048" y="104204"/>
                  <a:pt x="2672048" y="104204"/>
                  <a:pt x="2671953" y="104299"/>
                </a:cubicBezTo>
                <a:cubicBezTo>
                  <a:pt x="2670239" y="110681"/>
                  <a:pt x="2668238" y="117158"/>
                  <a:pt x="2666048" y="123635"/>
                </a:cubicBezTo>
                <a:cubicBezTo>
                  <a:pt x="2665476" y="125349"/>
                  <a:pt x="2664809" y="127064"/>
                  <a:pt x="2664238" y="128778"/>
                </a:cubicBezTo>
                <a:cubicBezTo>
                  <a:pt x="2662428" y="133826"/>
                  <a:pt x="2660428" y="138970"/>
                  <a:pt x="2658332" y="144018"/>
                </a:cubicBezTo>
                <a:cubicBezTo>
                  <a:pt x="2657570" y="145828"/>
                  <a:pt x="2656904" y="147638"/>
                  <a:pt x="2656046" y="149447"/>
                </a:cubicBezTo>
                <a:cubicBezTo>
                  <a:pt x="2653094" y="156115"/>
                  <a:pt x="2650046" y="162782"/>
                  <a:pt x="2646616" y="169545"/>
                </a:cubicBezTo>
                <a:cubicBezTo>
                  <a:pt x="2571274" y="317183"/>
                  <a:pt x="2286000" y="484632"/>
                  <a:pt x="1883569" y="617411"/>
                </a:cubicBezTo>
                <a:cubicBezTo>
                  <a:pt x="1486186" y="748760"/>
                  <a:pt x="1035844" y="827151"/>
                  <a:pt x="679418" y="827151"/>
                </a:cubicBezTo>
                <a:cubicBezTo>
                  <a:pt x="344234" y="827151"/>
                  <a:pt x="141732" y="768191"/>
                  <a:pt x="42196" y="641699"/>
                </a:cubicBezTo>
                <a:cubicBezTo>
                  <a:pt x="25051" y="619887"/>
                  <a:pt x="11239" y="596646"/>
                  <a:pt x="0" y="571976"/>
                </a:cubicBezTo>
                <a:lnTo>
                  <a:pt x="0" y="622649"/>
                </a:lnTo>
                <a:cubicBezTo>
                  <a:pt x="7049" y="634270"/>
                  <a:pt x="14859" y="645604"/>
                  <a:pt x="23432" y="656463"/>
                </a:cubicBezTo>
                <a:cubicBezTo>
                  <a:pt x="127921" y="789242"/>
                  <a:pt x="336328" y="851059"/>
                  <a:pt x="679418" y="851059"/>
                </a:cubicBezTo>
                <a:cubicBezTo>
                  <a:pt x="1038225" y="851059"/>
                  <a:pt x="1491329" y="772192"/>
                  <a:pt x="1891475" y="640080"/>
                </a:cubicBezTo>
                <a:cubicBezTo>
                  <a:pt x="1899857" y="637318"/>
                  <a:pt x="1908048" y="634556"/>
                  <a:pt x="1916239" y="631793"/>
                </a:cubicBezTo>
                <a:lnTo>
                  <a:pt x="1916239" y="631793"/>
                </a:lnTo>
                <a:cubicBezTo>
                  <a:pt x="1928717" y="627507"/>
                  <a:pt x="1941005" y="623316"/>
                  <a:pt x="1953197" y="619030"/>
                </a:cubicBezTo>
                <a:close/>
              </a:path>
            </a:pathLst>
          </a:custGeom>
          <a:solidFill>
            <a:srgbClr val="777777"/>
          </a:solidFill>
          <a:ln w="9525" cap="flat">
            <a:solidFill>
              <a:srgbClr val="777777"/>
            </a:solidFill>
            <a:prstDash val="solid"/>
            <a:miter/>
          </a:ln>
        </p:spPr>
        <p:txBody>
          <a:bodyPr rtlCol="0" anchor="ctr"/>
          <a:lstStyle/>
          <a:p>
            <a:endParaRPr lang="en-US"/>
          </a:p>
        </p:txBody>
      </p:sp>
      <p:sp>
        <p:nvSpPr>
          <p:cNvPr id="1445" name="צורה חופשית: צורה 1418">
            <a:extLst>
              <a:ext uri="{FF2B5EF4-FFF2-40B4-BE49-F238E27FC236}">
                <a16:creationId xmlns:a16="http://schemas.microsoft.com/office/drawing/2014/main" id="{51D741F2-F19D-4B2D-A267-68A3E38E74B7}"/>
              </a:ext>
            </a:extLst>
          </p:cNvPr>
          <p:cNvSpPr/>
          <p:nvPr userDrawn="1"/>
        </p:nvSpPr>
        <p:spPr>
          <a:xfrm>
            <a:off x="1916620" y="0"/>
            <a:ext cx="2250757" cy="631697"/>
          </a:xfrm>
          <a:custGeom>
            <a:avLst/>
            <a:gdLst>
              <a:gd name="connsiteX0" fmla="*/ 785336 w 2250757"/>
              <a:gd name="connsiteY0" fmla="*/ 0 h 631697"/>
              <a:gd name="connsiteX1" fmla="*/ 788480 w 2250757"/>
              <a:gd name="connsiteY1" fmla="*/ 42196 h 631697"/>
              <a:gd name="connsiteX2" fmla="*/ 788384 w 2250757"/>
              <a:gd name="connsiteY2" fmla="*/ 45720 h 631697"/>
              <a:gd name="connsiteX3" fmla="*/ 787337 w 2250757"/>
              <a:gd name="connsiteY3" fmla="*/ 63532 h 631697"/>
              <a:gd name="connsiteX4" fmla="*/ 786955 w 2250757"/>
              <a:gd name="connsiteY4" fmla="*/ 67342 h 631697"/>
              <a:gd name="connsiteX5" fmla="*/ 778955 w 2250757"/>
              <a:gd name="connsiteY5" fmla="*/ 110014 h 631697"/>
              <a:gd name="connsiteX6" fmla="*/ 777812 w 2250757"/>
              <a:gd name="connsiteY6" fmla="*/ 114014 h 631697"/>
              <a:gd name="connsiteX7" fmla="*/ 772573 w 2250757"/>
              <a:gd name="connsiteY7" fmla="*/ 130969 h 631697"/>
              <a:gd name="connsiteX8" fmla="*/ 770287 w 2250757"/>
              <a:gd name="connsiteY8" fmla="*/ 137255 h 631697"/>
              <a:gd name="connsiteX9" fmla="*/ 764191 w 2250757"/>
              <a:gd name="connsiteY9" fmla="*/ 152876 h 631697"/>
              <a:gd name="connsiteX10" fmla="*/ 761714 w 2250757"/>
              <a:gd name="connsiteY10" fmla="*/ 158877 h 631697"/>
              <a:gd name="connsiteX11" fmla="*/ 751618 w 2250757"/>
              <a:gd name="connsiteY11" fmla="*/ 180213 h 631697"/>
              <a:gd name="connsiteX12" fmla="*/ 748284 w 2250757"/>
              <a:gd name="connsiteY12" fmla="*/ 186404 h 631697"/>
              <a:gd name="connsiteX13" fmla="*/ 743712 w 2250757"/>
              <a:gd name="connsiteY13" fmla="*/ 194596 h 631697"/>
              <a:gd name="connsiteX14" fmla="*/ 739330 w 2250757"/>
              <a:gd name="connsiteY14" fmla="*/ 201644 h 631697"/>
              <a:gd name="connsiteX15" fmla="*/ 734663 w 2250757"/>
              <a:gd name="connsiteY15" fmla="*/ 209074 h 631697"/>
              <a:gd name="connsiteX16" fmla="*/ 729520 w 2250757"/>
              <a:gd name="connsiteY16" fmla="*/ 216408 h 631697"/>
              <a:gd name="connsiteX17" fmla="*/ 724376 w 2250757"/>
              <a:gd name="connsiteY17" fmla="*/ 223647 h 631697"/>
              <a:gd name="connsiteX18" fmla="*/ 718376 w 2250757"/>
              <a:gd name="connsiteY18" fmla="*/ 231362 h 631697"/>
              <a:gd name="connsiteX19" fmla="*/ 713041 w 2250757"/>
              <a:gd name="connsiteY19" fmla="*/ 238220 h 631697"/>
              <a:gd name="connsiteX20" fmla="*/ 706279 w 2250757"/>
              <a:gd name="connsiteY20" fmla="*/ 246221 h 631697"/>
              <a:gd name="connsiteX21" fmla="*/ 700564 w 2250757"/>
              <a:gd name="connsiteY21" fmla="*/ 252889 h 631697"/>
              <a:gd name="connsiteX22" fmla="*/ 693039 w 2250757"/>
              <a:gd name="connsiteY22" fmla="*/ 261080 h 631697"/>
              <a:gd name="connsiteX23" fmla="*/ 687038 w 2250757"/>
              <a:gd name="connsiteY23" fmla="*/ 267557 h 631697"/>
              <a:gd name="connsiteX24" fmla="*/ 678561 w 2250757"/>
              <a:gd name="connsiteY24" fmla="*/ 276035 h 631697"/>
              <a:gd name="connsiteX25" fmla="*/ 672370 w 2250757"/>
              <a:gd name="connsiteY25" fmla="*/ 282226 h 631697"/>
              <a:gd name="connsiteX26" fmla="*/ 663035 w 2250757"/>
              <a:gd name="connsiteY26" fmla="*/ 290989 h 631697"/>
              <a:gd name="connsiteX27" fmla="*/ 656749 w 2250757"/>
              <a:gd name="connsiteY27" fmla="*/ 296894 h 631697"/>
              <a:gd name="connsiteX28" fmla="*/ 646462 w 2250757"/>
              <a:gd name="connsiteY28" fmla="*/ 305943 h 631697"/>
              <a:gd name="connsiteX29" fmla="*/ 639985 w 2250757"/>
              <a:gd name="connsiteY29" fmla="*/ 311563 h 631697"/>
              <a:gd name="connsiteX30" fmla="*/ 628745 w 2250757"/>
              <a:gd name="connsiteY30" fmla="*/ 320897 h 631697"/>
              <a:gd name="connsiteX31" fmla="*/ 622268 w 2250757"/>
              <a:gd name="connsiteY31" fmla="*/ 326231 h 631697"/>
              <a:gd name="connsiteX32" fmla="*/ 609981 w 2250757"/>
              <a:gd name="connsiteY32" fmla="*/ 335851 h 631697"/>
              <a:gd name="connsiteX33" fmla="*/ 603409 w 2250757"/>
              <a:gd name="connsiteY33" fmla="*/ 340900 h 631697"/>
              <a:gd name="connsiteX34" fmla="*/ 590264 w 2250757"/>
              <a:gd name="connsiteY34" fmla="*/ 350711 h 631697"/>
              <a:gd name="connsiteX35" fmla="*/ 583692 w 2250757"/>
              <a:gd name="connsiteY35" fmla="*/ 355568 h 631697"/>
              <a:gd name="connsiteX36" fmla="*/ 569405 w 2250757"/>
              <a:gd name="connsiteY36" fmla="*/ 365570 h 631697"/>
              <a:gd name="connsiteX37" fmla="*/ 562928 w 2250757"/>
              <a:gd name="connsiteY37" fmla="*/ 370142 h 631697"/>
              <a:gd name="connsiteX38" fmla="*/ 547592 w 2250757"/>
              <a:gd name="connsiteY38" fmla="*/ 380429 h 631697"/>
              <a:gd name="connsiteX39" fmla="*/ 541211 w 2250757"/>
              <a:gd name="connsiteY39" fmla="*/ 384715 h 631697"/>
              <a:gd name="connsiteX40" fmla="*/ 524732 w 2250757"/>
              <a:gd name="connsiteY40" fmla="*/ 395288 h 631697"/>
              <a:gd name="connsiteX41" fmla="*/ 518541 w 2250757"/>
              <a:gd name="connsiteY41" fmla="*/ 399193 h 631697"/>
              <a:gd name="connsiteX42" fmla="*/ 500920 w 2250757"/>
              <a:gd name="connsiteY42" fmla="*/ 410051 h 631697"/>
              <a:gd name="connsiteX43" fmla="*/ 494919 w 2250757"/>
              <a:gd name="connsiteY43" fmla="*/ 413671 h 631697"/>
              <a:gd name="connsiteX44" fmla="*/ 476155 w 2250757"/>
              <a:gd name="connsiteY44" fmla="*/ 424720 h 631697"/>
              <a:gd name="connsiteX45" fmla="*/ 470440 w 2250757"/>
              <a:gd name="connsiteY45" fmla="*/ 428054 h 631697"/>
              <a:gd name="connsiteX46" fmla="*/ 450437 w 2250757"/>
              <a:gd name="connsiteY46" fmla="*/ 439293 h 631697"/>
              <a:gd name="connsiteX47" fmla="*/ 445008 w 2250757"/>
              <a:gd name="connsiteY47" fmla="*/ 442341 h 631697"/>
              <a:gd name="connsiteX48" fmla="*/ 423767 w 2250757"/>
              <a:gd name="connsiteY48" fmla="*/ 453866 h 631697"/>
              <a:gd name="connsiteX49" fmla="*/ 418624 w 2250757"/>
              <a:gd name="connsiteY49" fmla="*/ 456629 h 631697"/>
              <a:gd name="connsiteX50" fmla="*/ 396145 w 2250757"/>
              <a:gd name="connsiteY50" fmla="*/ 468344 h 631697"/>
              <a:gd name="connsiteX51" fmla="*/ 391382 w 2250757"/>
              <a:gd name="connsiteY51" fmla="*/ 470821 h 631697"/>
              <a:gd name="connsiteX52" fmla="*/ 367760 w 2250757"/>
              <a:gd name="connsiteY52" fmla="*/ 482632 h 631697"/>
              <a:gd name="connsiteX53" fmla="*/ 363284 w 2250757"/>
              <a:gd name="connsiteY53" fmla="*/ 484823 h 631697"/>
              <a:gd name="connsiteX54" fmla="*/ 338423 w 2250757"/>
              <a:gd name="connsiteY54" fmla="*/ 496824 h 631697"/>
              <a:gd name="connsiteX55" fmla="*/ 334328 w 2250757"/>
              <a:gd name="connsiteY55" fmla="*/ 498729 h 631697"/>
              <a:gd name="connsiteX56" fmla="*/ 308229 w 2250757"/>
              <a:gd name="connsiteY56" fmla="*/ 510921 h 631697"/>
              <a:gd name="connsiteX57" fmla="*/ 304514 w 2250757"/>
              <a:gd name="connsiteY57" fmla="*/ 512636 h 631697"/>
              <a:gd name="connsiteX58" fmla="*/ 277178 w 2250757"/>
              <a:gd name="connsiteY58" fmla="*/ 524923 h 631697"/>
              <a:gd name="connsiteX59" fmla="*/ 273939 w 2250757"/>
              <a:gd name="connsiteY59" fmla="*/ 526352 h 631697"/>
              <a:gd name="connsiteX60" fmla="*/ 245364 w 2250757"/>
              <a:gd name="connsiteY60" fmla="*/ 538734 h 631697"/>
              <a:gd name="connsiteX61" fmla="*/ 242506 w 2250757"/>
              <a:gd name="connsiteY61" fmla="*/ 539972 h 631697"/>
              <a:gd name="connsiteX62" fmla="*/ 212598 w 2250757"/>
              <a:gd name="connsiteY62" fmla="*/ 552545 h 631697"/>
              <a:gd name="connsiteX63" fmla="*/ 210217 w 2250757"/>
              <a:gd name="connsiteY63" fmla="*/ 553498 h 631697"/>
              <a:gd name="connsiteX64" fmla="*/ 179070 w 2250757"/>
              <a:gd name="connsiteY64" fmla="*/ 566071 h 631697"/>
              <a:gd name="connsiteX65" fmla="*/ 177070 w 2250757"/>
              <a:gd name="connsiteY65" fmla="*/ 566833 h 631697"/>
              <a:gd name="connsiteX66" fmla="*/ 144780 w 2250757"/>
              <a:gd name="connsiteY66" fmla="*/ 579501 h 631697"/>
              <a:gd name="connsiteX67" fmla="*/ 143161 w 2250757"/>
              <a:gd name="connsiteY67" fmla="*/ 580168 h 631697"/>
              <a:gd name="connsiteX68" fmla="*/ 109728 w 2250757"/>
              <a:gd name="connsiteY68" fmla="*/ 592836 h 631697"/>
              <a:gd name="connsiteX69" fmla="*/ 108585 w 2250757"/>
              <a:gd name="connsiteY69" fmla="*/ 593217 h 631697"/>
              <a:gd name="connsiteX70" fmla="*/ 73914 w 2250757"/>
              <a:gd name="connsiteY70" fmla="*/ 605981 h 631697"/>
              <a:gd name="connsiteX71" fmla="*/ 73152 w 2250757"/>
              <a:gd name="connsiteY71" fmla="*/ 606266 h 631697"/>
              <a:gd name="connsiteX72" fmla="*/ 37338 w 2250757"/>
              <a:gd name="connsiteY72" fmla="*/ 618935 h 631697"/>
              <a:gd name="connsiteX73" fmla="*/ 36957 w 2250757"/>
              <a:gd name="connsiteY73" fmla="*/ 619030 h 631697"/>
              <a:gd name="connsiteX74" fmla="*/ 0 w 2250757"/>
              <a:gd name="connsiteY74" fmla="*/ 631698 h 631697"/>
              <a:gd name="connsiteX75" fmla="*/ 0 w 2250757"/>
              <a:gd name="connsiteY75" fmla="*/ 631698 h 631697"/>
              <a:gd name="connsiteX76" fmla="*/ 281368 w 2250757"/>
              <a:gd name="connsiteY76" fmla="*/ 605981 h 631697"/>
              <a:gd name="connsiteX77" fmla="*/ 2250758 w 2250757"/>
              <a:gd name="connsiteY77" fmla="*/ 0 h 631697"/>
              <a:gd name="connsiteX78" fmla="*/ 785336 w 2250757"/>
              <a:gd name="connsiteY78" fmla="*/ 0 h 63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50757" h="631697">
                <a:moveTo>
                  <a:pt x="785336" y="0"/>
                </a:moveTo>
                <a:cubicBezTo>
                  <a:pt x="787622" y="13907"/>
                  <a:pt x="788575" y="28004"/>
                  <a:pt x="788480" y="42196"/>
                </a:cubicBezTo>
                <a:cubicBezTo>
                  <a:pt x="788480" y="43339"/>
                  <a:pt x="788384" y="44482"/>
                  <a:pt x="788384" y="45720"/>
                </a:cubicBezTo>
                <a:cubicBezTo>
                  <a:pt x="788194" y="51626"/>
                  <a:pt x="787908" y="57531"/>
                  <a:pt x="787337" y="63532"/>
                </a:cubicBezTo>
                <a:cubicBezTo>
                  <a:pt x="787241" y="64770"/>
                  <a:pt x="787146" y="66104"/>
                  <a:pt x="786955" y="67342"/>
                </a:cubicBezTo>
                <a:cubicBezTo>
                  <a:pt x="785431" y="81439"/>
                  <a:pt x="782764" y="95631"/>
                  <a:pt x="778955" y="110014"/>
                </a:cubicBezTo>
                <a:cubicBezTo>
                  <a:pt x="778573" y="111347"/>
                  <a:pt x="778193" y="112681"/>
                  <a:pt x="777812" y="114014"/>
                </a:cubicBezTo>
                <a:cubicBezTo>
                  <a:pt x="776192" y="119634"/>
                  <a:pt x="774478" y="125254"/>
                  <a:pt x="772573" y="130969"/>
                </a:cubicBezTo>
                <a:cubicBezTo>
                  <a:pt x="771811" y="133064"/>
                  <a:pt x="771144" y="135160"/>
                  <a:pt x="770287" y="137255"/>
                </a:cubicBezTo>
                <a:cubicBezTo>
                  <a:pt x="768382" y="142494"/>
                  <a:pt x="766381" y="147638"/>
                  <a:pt x="764191" y="152876"/>
                </a:cubicBezTo>
                <a:cubicBezTo>
                  <a:pt x="763333" y="154877"/>
                  <a:pt x="762572" y="156877"/>
                  <a:pt x="761714" y="158877"/>
                </a:cubicBezTo>
                <a:cubicBezTo>
                  <a:pt x="758571" y="166021"/>
                  <a:pt x="755332" y="173069"/>
                  <a:pt x="751618" y="180213"/>
                </a:cubicBezTo>
                <a:cubicBezTo>
                  <a:pt x="750570" y="182213"/>
                  <a:pt x="749332" y="184309"/>
                  <a:pt x="748284" y="186404"/>
                </a:cubicBezTo>
                <a:cubicBezTo>
                  <a:pt x="746760" y="189167"/>
                  <a:pt x="745331" y="191929"/>
                  <a:pt x="743712" y="194596"/>
                </a:cubicBezTo>
                <a:cubicBezTo>
                  <a:pt x="742379" y="196977"/>
                  <a:pt x="740759" y="199263"/>
                  <a:pt x="739330" y="201644"/>
                </a:cubicBezTo>
                <a:cubicBezTo>
                  <a:pt x="737806" y="204121"/>
                  <a:pt x="736282" y="206597"/>
                  <a:pt x="734663" y="209074"/>
                </a:cubicBezTo>
                <a:cubicBezTo>
                  <a:pt x="733044" y="211550"/>
                  <a:pt x="731234" y="213931"/>
                  <a:pt x="729520" y="216408"/>
                </a:cubicBezTo>
                <a:cubicBezTo>
                  <a:pt x="727805" y="218789"/>
                  <a:pt x="726186" y="221266"/>
                  <a:pt x="724376" y="223647"/>
                </a:cubicBezTo>
                <a:cubicBezTo>
                  <a:pt x="722471" y="226219"/>
                  <a:pt x="720376" y="228791"/>
                  <a:pt x="718376" y="231362"/>
                </a:cubicBezTo>
                <a:cubicBezTo>
                  <a:pt x="716566" y="233648"/>
                  <a:pt x="714851" y="235934"/>
                  <a:pt x="713041" y="238220"/>
                </a:cubicBezTo>
                <a:cubicBezTo>
                  <a:pt x="710851" y="240887"/>
                  <a:pt x="708565" y="243554"/>
                  <a:pt x="706279" y="246221"/>
                </a:cubicBezTo>
                <a:cubicBezTo>
                  <a:pt x="704374" y="248412"/>
                  <a:pt x="702564" y="250698"/>
                  <a:pt x="700564" y="252889"/>
                </a:cubicBezTo>
                <a:cubicBezTo>
                  <a:pt x="698182" y="255651"/>
                  <a:pt x="695515" y="258318"/>
                  <a:pt x="693039" y="261080"/>
                </a:cubicBezTo>
                <a:cubicBezTo>
                  <a:pt x="691039" y="263271"/>
                  <a:pt x="689134" y="265367"/>
                  <a:pt x="687038" y="267557"/>
                </a:cubicBezTo>
                <a:cubicBezTo>
                  <a:pt x="684276" y="270415"/>
                  <a:pt x="681419" y="273177"/>
                  <a:pt x="678561" y="276035"/>
                </a:cubicBezTo>
                <a:cubicBezTo>
                  <a:pt x="676465" y="278130"/>
                  <a:pt x="674465" y="280130"/>
                  <a:pt x="672370" y="282226"/>
                </a:cubicBezTo>
                <a:cubicBezTo>
                  <a:pt x="669322" y="285179"/>
                  <a:pt x="666179" y="288036"/>
                  <a:pt x="663035" y="290989"/>
                </a:cubicBezTo>
                <a:cubicBezTo>
                  <a:pt x="660940" y="292989"/>
                  <a:pt x="658844" y="294894"/>
                  <a:pt x="656749" y="296894"/>
                </a:cubicBezTo>
                <a:cubicBezTo>
                  <a:pt x="653415" y="299942"/>
                  <a:pt x="649891" y="302895"/>
                  <a:pt x="646462" y="305943"/>
                </a:cubicBezTo>
                <a:cubicBezTo>
                  <a:pt x="644271" y="307848"/>
                  <a:pt x="642176" y="309658"/>
                  <a:pt x="639985" y="311563"/>
                </a:cubicBezTo>
                <a:cubicBezTo>
                  <a:pt x="636365" y="314706"/>
                  <a:pt x="632555" y="317754"/>
                  <a:pt x="628745" y="320897"/>
                </a:cubicBezTo>
                <a:cubicBezTo>
                  <a:pt x="626555" y="322707"/>
                  <a:pt x="624459" y="324422"/>
                  <a:pt x="622268" y="326231"/>
                </a:cubicBezTo>
                <a:cubicBezTo>
                  <a:pt x="618268" y="329470"/>
                  <a:pt x="614172" y="332613"/>
                  <a:pt x="609981" y="335851"/>
                </a:cubicBezTo>
                <a:cubicBezTo>
                  <a:pt x="607790" y="337566"/>
                  <a:pt x="605695" y="339185"/>
                  <a:pt x="603409" y="340900"/>
                </a:cubicBezTo>
                <a:cubicBezTo>
                  <a:pt x="599122" y="344138"/>
                  <a:pt x="594646" y="347377"/>
                  <a:pt x="590264" y="350711"/>
                </a:cubicBezTo>
                <a:cubicBezTo>
                  <a:pt x="588073" y="352330"/>
                  <a:pt x="585883" y="353949"/>
                  <a:pt x="583692" y="355568"/>
                </a:cubicBezTo>
                <a:cubicBezTo>
                  <a:pt x="579025" y="358902"/>
                  <a:pt x="574262" y="362236"/>
                  <a:pt x="569405" y="365570"/>
                </a:cubicBezTo>
                <a:cubicBezTo>
                  <a:pt x="567214" y="367094"/>
                  <a:pt x="565118" y="368618"/>
                  <a:pt x="562928" y="370142"/>
                </a:cubicBezTo>
                <a:cubicBezTo>
                  <a:pt x="557879" y="373571"/>
                  <a:pt x="552736" y="377000"/>
                  <a:pt x="547592" y="380429"/>
                </a:cubicBezTo>
                <a:cubicBezTo>
                  <a:pt x="545497" y="381857"/>
                  <a:pt x="543306" y="383286"/>
                  <a:pt x="541211" y="384715"/>
                </a:cubicBezTo>
                <a:cubicBezTo>
                  <a:pt x="535781" y="388239"/>
                  <a:pt x="530352" y="391763"/>
                  <a:pt x="524732" y="395288"/>
                </a:cubicBezTo>
                <a:cubicBezTo>
                  <a:pt x="522637" y="396621"/>
                  <a:pt x="520637" y="397859"/>
                  <a:pt x="518541" y="399193"/>
                </a:cubicBezTo>
                <a:cubicBezTo>
                  <a:pt x="512731" y="402812"/>
                  <a:pt x="506825" y="406432"/>
                  <a:pt x="500920" y="410051"/>
                </a:cubicBezTo>
                <a:cubicBezTo>
                  <a:pt x="498920" y="411290"/>
                  <a:pt x="496919" y="412433"/>
                  <a:pt x="494919" y="413671"/>
                </a:cubicBezTo>
                <a:cubicBezTo>
                  <a:pt x="488728" y="417386"/>
                  <a:pt x="482441" y="421005"/>
                  <a:pt x="476155" y="424720"/>
                </a:cubicBezTo>
                <a:cubicBezTo>
                  <a:pt x="474250" y="425863"/>
                  <a:pt x="472345" y="426911"/>
                  <a:pt x="470440" y="428054"/>
                </a:cubicBezTo>
                <a:cubicBezTo>
                  <a:pt x="463867" y="431768"/>
                  <a:pt x="457200" y="435578"/>
                  <a:pt x="450437" y="439293"/>
                </a:cubicBezTo>
                <a:cubicBezTo>
                  <a:pt x="448628" y="440341"/>
                  <a:pt x="446818" y="441293"/>
                  <a:pt x="445008" y="442341"/>
                </a:cubicBezTo>
                <a:cubicBezTo>
                  <a:pt x="438055" y="446151"/>
                  <a:pt x="431006" y="449961"/>
                  <a:pt x="423767" y="453866"/>
                </a:cubicBezTo>
                <a:cubicBezTo>
                  <a:pt x="422053" y="454819"/>
                  <a:pt x="420338" y="455676"/>
                  <a:pt x="418624" y="456629"/>
                </a:cubicBezTo>
                <a:cubicBezTo>
                  <a:pt x="411289" y="460534"/>
                  <a:pt x="403765" y="464439"/>
                  <a:pt x="396145" y="468344"/>
                </a:cubicBezTo>
                <a:cubicBezTo>
                  <a:pt x="394525" y="469201"/>
                  <a:pt x="393001" y="469964"/>
                  <a:pt x="391382" y="470821"/>
                </a:cubicBezTo>
                <a:cubicBezTo>
                  <a:pt x="383572" y="474821"/>
                  <a:pt x="375761" y="478726"/>
                  <a:pt x="367760" y="482632"/>
                </a:cubicBezTo>
                <a:cubicBezTo>
                  <a:pt x="366236" y="483394"/>
                  <a:pt x="364808" y="484156"/>
                  <a:pt x="363284" y="484823"/>
                </a:cubicBezTo>
                <a:cubicBezTo>
                  <a:pt x="355092" y="488823"/>
                  <a:pt x="346805" y="492824"/>
                  <a:pt x="338423" y="496824"/>
                </a:cubicBezTo>
                <a:cubicBezTo>
                  <a:pt x="337090" y="497491"/>
                  <a:pt x="335756" y="498158"/>
                  <a:pt x="334328" y="498729"/>
                </a:cubicBezTo>
                <a:cubicBezTo>
                  <a:pt x="325755" y="502825"/>
                  <a:pt x="316992" y="506825"/>
                  <a:pt x="308229" y="510921"/>
                </a:cubicBezTo>
                <a:cubicBezTo>
                  <a:pt x="306991" y="511493"/>
                  <a:pt x="305753" y="512064"/>
                  <a:pt x="304514" y="512636"/>
                </a:cubicBezTo>
                <a:cubicBezTo>
                  <a:pt x="295466" y="516731"/>
                  <a:pt x="286417" y="520827"/>
                  <a:pt x="277178" y="524923"/>
                </a:cubicBezTo>
                <a:cubicBezTo>
                  <a:pt x="276130" y="525399"/>
                  <a:pt x="274987" y="525875"/>
                  <a:pt x="273939" y="526352"/>
                </a:cubicBezTo>
                <a:cubicBezTo>
                  <a:pt x="264509" y="530543"/>
                  <a:pt x="254984" y="534638"/>
                  <a:pt x="245364" y="538734"/>
                </a:cubicBezTo>
                <a:cubicBezTo>
                  <a:pt x="244412" y="539115"/>
                  <a:pt x="243459" y="539591"/>
                  <a:pt x="242506" y="539972"/>
                </a:cubicBezTo>
                <a:cubicBezTo>
                  <a:pt x="232696" y="544163"/>
                  <a:pt x="222695" y="548354"/>
                  <a:pt x="212598" y="552545"/>
                </a:cubicBezTo>
                <a:cubicBezTo>
                  <a:pt x="211836" y="552831"/>
                  <a:pt x="211074" y="553212"/>
                  <a:pt x="210217" y="553498"/>
                </a:cubicBezTo>
                <a:cubicBezTo>
                  <a:pt x="199930" y="557689"/>
                  <a:pt x="189547" y="561975"/>
                  <a:pt x="179070" y="566071"/>
                </a:cubicBezTo>
                <a:cubicBezTo>
                  <a:pt x="178403" y="566357"/>
                  <a:pt x="177737" y="566642"/>
                  <a:pt x="177070" y="566833"/>
                </a:cubicBezTo>
                <a:cubicBezTo>
                  <a:pt x="166402" y="571024"/>
                  <a:pt x="155638" y="575310"/>
                  <a:pt x="144780" y="579501"/>
                </a:cubicBezTo>
                <a:cubicBezTo>
                  <a:pt x="144209" y="579692"/>
                  <a:pt x="143637" y="579882"/>
                  <a:pt x="143161" y="580168"/>
                </a:cubicBezTo>
                <a:cubicBezTo>
                  <a:pt x="132112" y="584454"/>
                  <a:pt x="120967" y="588645"/>
                  <a:pt x="109728" y="592836"/>
                </a:cubicBezTo>
                <a:cubicBezTo>
                  <a:pt x="109347" y="592931"/>
                  <a:pt x="108966" y="593122"/>
                  <a:pt x="108585" y="593217"/>
                </a:cubicBezTo>
                <a:cubicBezTo>
                  <a:pt x="97155" y="597503"/>
                  <a:pt x="85534" y="601694"/>
                  <a:pt x="73914" y="605981"/>
                </a:cubicBezTo>
                <a:cubicBezTo>
                  <a:pt x="73628" y="606076"/>
                  <a:pt x="73438" y="606171"/>
                  <a:pt x="73152" y="606266"/>
                </a:cubicBezTo>
                <a:cubicBezTo>
                  <a:pt x="61341" y="610553"/>
                  <a:pt x="49339" y="614744"/>
                  <a:pt x="37338" y="618935"/>
                </a:cubicBezTo>
                <a:cubicBezTo>
                  <a:pt x="37243" y="619030"/>
                  <a:pt x="37052" y="619030"/>
                  <a:pt x="36957" y="619030"/>
                </a:cubicBezTo>
                <a:cubicBezTo>
                  <a:pt x="24765" y="623316"/>
                  <a:pt x="12478" y="627507"/>
                  <a:pt x="0" y="631698"/>
                </a:cubicBezTo>
                <a:lnTo>
                  <a:pt x="0" y="631698"/>
                </a:lnTo>
                <a:cubicBezTo>
                  <a:pt x="92964" y="626174"/>
                  <a:pt x="186976" y="617506"/>
                  <a:pt x="281368" y="605981"/>
                </a:cubicBezTo>
                <a:cubicBezTo>
                  <a:pt x="1555718" y="450247"/>
                  <a:pt x="2227612" y="386048"/>
                  <a:pt x="2250758" y="0"/>
                </a:cubicBezTo>
                <a:lnTo>
                  <a:pt x="785336" y="0"/>
                </a:lnTo>
                <a:close/>
              </a:path>
            </a:pathLst>
          </a:custGeom>
          <a:solidFill>
            <a:srgbClr val="9ECE9A"/>
          </a:solidFill>
          <a:ln w="9525" cap="flat">
            <a:noFill/>
            <a:prstDash val="solid"/>
            <a:miter/>
          </a:ln>
        </p:spPr>
        <p:txBody>
          <a:bodyPr rtlCol="0" anchor="ctr"/>
          <a:lstStyle/>
          <a:p>
            <a:endParaRPr lang="en-US"/>
          </a:p>
        </p:txBody>
      </p:sp>
      <p:sp>
        <p:nvSpPr>
          <p:cNvPr id="1446" name="צורה חופשית: צורה 1419">
            <a:extLst>
              <a:ext uri="{FF2B5EF4-FFF2-40B4-BE49-F238E27FC236}">
                <a16:creationId xmlns:a16="http://schemas.microsoft.com/office/drawing/2014/main" id="{23D7D5D0-C148-4AC7-B2EC-466DF23954E5}"/>
              </a:ext>
            </a:extLst>
          </p:cNvPr>
          <p:cNvSpPr/>
          <p:nvPr userDrawn="1"/>
        </p:nvSpPr>
        <p:spPr>
          <a:xfrm>
            <a:off x="246221" y="-95"/>
            <a:ext cx="2434866" cy="638848"/>
          </a:xfrm>
          <a:custGeom>
            <a:avLst/>
            <a:gdLst>
              <a:gd name="connsiteX0" fmla="*/ 2418398 w 2434866"/>
              <a:gd name="connsiteY0" fmla="*/ 128778 h 638848"/>
              <a:gd name="connsiteX1" fmla="*/ 2420207 w 2434866"/>
              <a:gd name="connsiteY1" fmla="*/ 123635 h 638848"/>
              <a:gd name="connsiteX2" fmla="*/ 2426113 w 2434866"/>
              <a:gd name="connsiteY2" fmla="*/ 104299 h 638848"/>
              <a:gd name="connsiteX3" fmla="*/ 2426208 w 2434866"/>
              <a:gd name="connsiteY3" fmla="*/ 104108 h 638848"/>
              <a:gd name="connsiteX4" fmla="*/ 2430875 w 2434866"/>
              <a:gd name="connsiteY4" fmla="*/ 83153 h 638848"/>
              <a:gd name="connsiteX5" fmla="*/ 2431066 w 2434866"/>
              <a:gd name="connsiteY5" fmla="*/ 82010 h 638848"/>
              <a:gd name="connsiteX6" fmla="*/ 2433733 w 2434866"/>
              <a:gd name="connsiteY6" fmla="*/ 62770 h 638848"/>
              <a:gd name="connsiteX7" fmla="*/ 2433923 w 2434866"/>
              <a:gd name="connsiteY7" fmla="*/ 60770 h 638848"/>
              <a:gd name="connsiteX8" fmla="*/ 2431351 w 2434866"/>
              <a:gd name="connsiteY8" fmla="*/ 0 h 638848"/>
              <a:gd name="connsiteX9" fmla="*/ 0 w 2434866"/>
              <a:gd name="connsiteY9" fmla="*/ 0 h 638848"/>
              <a:gd name="connsiteX10" fmla="*/ 1579436 w 2434866"/>
              <a:gd name="connsiteY10" fmla="*/ 636079 h 638848"/>
              <a:gd name="connsiteX11" fmla="*/ 1637728 w 2434866"/>
              <a:gd name="connsiteY11" fmla="*/ 617411 h 638848"/>
              <a:gd name="connsiteX12" fmla="*/ 2400776 w 2434866"/>
              <a:gd name="connsiteY12" fmla="*/ 169545 h 638848"/>
              <a:gd name="connsiteX13" fmla="*/ 2410206 w 2434866"/>
              <a:gd name="connsiteY13" fmla="*/ 149447 h 638848"/>
              <a:gd name="connsiteX14" fmla="*/ 2412492 w 2434866"/>
              <a:gd name="connsiteY14" fmla="*/ 144018 h 638848"/>
              <a:gd name="connsiteX15" fmla="*/ 2418398 w 2434866"/>
              <a:gd name="connsiteY15" fmla="*/ 128778 h 63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4866" h="638848">
                <a:moveTo>
                  <a:pt x="2418398" y="128778"/>
                </a:moveTo>
                <a:cubicBezTo>
                  <a:pt x="2418969" y="127064"/>
                  <a:pt x="2419636" y="125349"/>
                  <a:pt x="2420207" y="123635"/>
                </a:cubicBezTo>
                <a:cubicBezTo>
                  <a:pt x="2422398" y="117158"/>
                  <a:pt x="2424398" y="110776"/>
                  <a:pt x="2426113" y="104299"/>
                </a:cubicBezTo>
                <a:cubicBezTo>
                  <a:pt x="2426113" y="104204"/>
                  <a:pt x="2426113" y="104204"/>
                  <a:pt x="2426208" y="104108"/>
                </a:cubicBezTo>
                <a:cubicBezTo>
                  <a:pt x="2428113" y="97060"/>
                  <a:pt x="2429637" y="90107"/>
                  <a:pt x="2430875" y="83153"/>
                </a:cubicBezTo>
                <a:cubicBezTo>
                  <a:pt x="2430971" y="82772"/>
                  <a:pt x="2430971" y="82391"/>
                  <a:pt x="2431066" y="82010"/>
                </a:cubicBezTo>
                <a:cubicBezTo>
                  <a:pt x="2432209" y="75533"/>
                  <a:pt x="2433066" y="69152"/>
                  <a:pt x="2433733" y="62770"/>
                </a:cubicBezTo>
                <a:cubicBezTo>
                  <a:pt x="2433828" y="62103"/>
                  <a:pt x="2433828" y="61436"/>
                  <a:pt x="2433923" y="60770"/>
                </a:cubicBezTo>
                <a:cubicBezTo>
                  <a:pt x="2435733" y="40100"/>
                  <a:pt x="2434971" y="19907"/>
                  <a:pt x="2431351" y="0"/>
                </a:cubicBezTo>
                <a:lnTo>
                  <a:pt x="0" y="0"/>
                </a:lnTo>
                <a:cubicBezTo>
                  <a:pt x="215456" y="493681"/>
                  <a:pt x="858107" y="663226"/>
                  <a:pt x="1579436" y="636079"/>
                </a:cubicBezTo>
                <a:cubicBezTo>
                  <a:pt x="1598962" y="629984"/>
                  <a:pt x="1618488" y="623697"/>
                  <a:pt x="1637728" y="617411"/>
                </a:cubicBezTo>
                <a:cubicBezTo>
                  <a:pt x="2040160" y="484537"/>
                  <a:pt x="2325434" y="317087"/>
                  <a:pt x="2400776" y="169545"/>
                </a:cubicBezTo>
                <a:cubicBezTo>
                  <a:pt x="2404205" y="162782"/>
                  <a:pt x="2407349" y="156115"/>
                  <a:pt x="2410206" y="149447"/>
                </a:cubicBezTo>
                <a:cubicBezTo>
                  <a:pt x="2410968" y="147638"/>
                  <a:pt x="2411730" y="145828"/>
                  <a:pt x="2412492" y="144018"/>
                </a:cubicBezTo>
                <a:cubicBezTo>
                  <a:pt x="2414588" y="138970"/>
                  <a:pt x="2416588" y="133826"/>
                  <a:pt x="2418398" y="128778"/>
                </a:cubicBezTo>
                <a:close/>
              </a:path>
            </a:pathLst>
          </a:custGeom>
          <a:solidFill>
            <a:srgbClr val="9ECE9A"/>
          </a:solidFill>
          <a:ln w="9525" cap="flat">
            <a:noFill/>
            <a:prstDash val="solid"/>
            <a:miter/>
          </a:ln>
        </p:spPr>
        <p:txBody>
          <a:bodyPr rtlCol="0" anchor="ctr"/>
          <a:lstStyle/>
          <a:p>
            <a:endParaRPr lang="en-US"/>
          </a:p>
        </p:txBody>
      </p:sp>
      <p:sp>
        <p:nvSpPr>
          <p:cNvPr id="1447" name="Text Placeholder 15">
            <a:extLst>
              <a:ext uri="{FF2B5EF4-FFF2-40B4-BE49-F238E27FC236}">
                <a16:creationId xmlns:a16="http://schemas.microsoft.com/office/drawing/2014/main" id="{6F7B3371-88A0-4B17-83B8-A6D550A3D6A7}"/>
              </a:ext>
            </a:extLst>
          </p:cNvPr>
          <p:cNvSpPr>
            <a:spLocks noGrp="1"/>
          </p:cNvSpPr>
          <p:nvPr userDrawn="1">
            <p:ph type="body" sz="quarter" idx="13" hasCustomPrompt="1"/>
          </p:nvPr>
        </p:nvSpPr>
        <p:spPr>
          <a:xfrm>
            <a:off x="2545269" y="4627189"/>
            <a:ext cx="7178512" cy="4731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1142439039"/>
      </p:ext>
    </p:extLst>
  </p:cSld>
  <p:clrMapOvr>
    <a:masterClrMapping/>
  </p:clrMapOvr>
  <p:extLst>
    <p:ext uri="{DCECCB84-F9BA-43D5-87BE-67443E8EF086}">
      <p15:sldGuideLst xmlns:p15="http://schemas.microsoft.com/office/powerpoint/2012/main">
        <p15:guide id="1" pos="3840">
          <p15:clr>
            <a:srgbClr val="FBAE40"/>
          </p15:clr>
        </p15:guide>
        <p15:guide id="2" orient="horz" pos="1536" userDrawn="1">
          <p15:clr>
            <a:srgbClr val="FBAE40"/>
          </p15:clr>
        </p15:guide>
        <p15:guide id="3" orient="horz" pos="2880">
          <p15:clr>
            <a:srgbClr val="FBAE40"/>
          </p15:clr>
        </p15:guide>
        <p15:guide id="4" orient="horz" pos="2280">
          <p15:clr>
            <a:srgbClr val="FBAE40"/>
          </p15:clr>
        </p15:guide>
        <p15:guide id="5" orient="horz" pos="2352">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כותרות 17">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79658"/>
            <a:ext cx="7178512" cy="59538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4921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48889147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כותרות 17">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79658"/>
            <a:ext cx="7178512" cy="59538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4921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spTree>
    <p:extLst>
      <p:ext uri="{BB962C8B-B14F-4D97-AF65-F5344CB8AC3E}">
        <p14:creationId xmlns:p14="http://schemas.microsoft.com/office/powerpoint/2010/main" val="20274967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כותרות 18">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94178"/>
            <a:ext cx="7178512" cy="634186"/>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6373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grpSp>
        <p:nvGrpSpPr>
          <p:cNvPr id="15" name="Graphic 1">
            <a:extLst>
              <a:ext uri="{FF2B5EF4-FFF2-40B4-BE49-F238E27FC236}">
                <a16:creationId xmlns:a16="http://schemas.microsoft.com/office/drawing/2014/main" id="{820C3A6A-C08A-4BBA-92A5-75DFAF97CED0}"/>
              </a:ext>
            </a:extLst>
          </p:cNvPr>
          <p:cNvGrpSpPr/>
          <p:nvPr userDrawn="1"/>
        </p:nvGrpSpPr>
        <p:grpSpPr>
          <a:xfrm>
            <a:off x="312094" y="386499"/>
            <a:ext cx="3119263" cy="4958215"/>
            <a:chOff x="1055607" y="826898"/>
            <a:chExt cx="2817501" cy="5778116"/>
          </a:xfrm>
          <a:noFill/>
        </p:grpSpPr>
        <p:sp>
          <p:nvSpPr>
            <p:cNvPr id="16" name="Freeform: Shape 7">
              <a:extLst>
                <a:ext uri="{FF2B5EF4-FFF2-40B4-BE49-F238E27FC236}">
                  <a16:creationId xmlns:a16="http://schemas.microsoft.com/office/drawing/2014/main" id="{3EB371D9-88D1-4D99-B94E-CFCBB90A03D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rgbClr val="9A5786"/>
              </a:solidFill>
              <a:prstDash val="solid"/>
              <a:miter/>
            </a:ln>
          </p:spPr>
          <p:txBody>
            <a:bodyPr rtlCol="0" anchor="ctr"/>
            <a:lstStyle/>
            <a:p>
              <a:endParaRPr lang="en-US"/>
            </a:p>
          </p:txBody>
        </p:sp>
        <p:sp>
          <p:nvSpPr>
            <p:cNvPr id="17" name="Freeform: Shape 8">
              <a:extLst>
                <a:ext uri="{FF2B5EF4-FFF2-40B4-BE49-F238E27FC236}">
                  <a16:creationId xmlns:a16="http://schemas.microsoft.com/office/drawing/2014/main" id="{53CB441C-C9E0-41B7-83E2-EC34D117E412}"/>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rgbClr val="9A5786"/>
              </a:solidFill>
              <a:prstDash val="solid"/>
              <a:miter/>
            </a:ln>
          </p:spPr>
          <p:txBody>
            <a:bodyPr rtlCol="0" anchor="ctr"/>
            <a:lstStyle/>
            <a:p>
              <a:endParaRPr lang="en-US"/>
            </a:p>
          </p:txBody>
        </p:sp>
        <p:sp>
          <p:nvSpPr>
            <p:cNvPr id="18" name="Freeform: Shape 9">
              <a:extLst>
                <a:ext uri="{FF2B5EF4-FFF2-40B4-BE49-F238E27FC236}">
                  <a16:creationId xmlns:a16="http://schemas.microsoft.com/office/drawing/2014/main" id="{1CB06E85-D359-442E-89EB-670976574A9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rgbClr val="9A5786"/>
              </a:solidFill>
              <a:prstDash val="solid"/>
              <a:miter/>
            </a:ln>
          </p:spPr>
          <p:txBody>
            <a:bodyPr rtlCol="0" anchor="ctr"/>
            <a:lstStyle/>
            <a:p>
              <a:endParaRPr lang="en-US"/>
            </a:p>
          </p:txBody>
        </p:sp>
        <p:sp>
          <p:nvSpPr>
            <p:cNvPr id="19" name="Freeform: Shape 10">
              <a:extLst>
                <a:ext uri="{FF2B5EF4-FFF2-40B4-BE49-F238E27FC236}">
                  <a16:creationId xmlns:a16="http://schemas.microsoft.com/office/drawing/2014/main" id="{C3DEDFFC-85C7-45DB-8BC2-4561034A8C9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rgbClr val="9A5786"/>
              </a:solid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62855850-BE4F-42E9-943C-3BB50D5B2491}"/>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rgbClr val="9A5786"/>
              </a:solidFill>
              <a:prstDash val="solid"/>
              <a:miter/>
            </a:ln>
          </p:spPr>
          <p:txBody>
            <a:bodyPr rtlCol="0" anchor="ctr"/>
            <a:lstStyle/>
            <a:p>
              <a:endParaRPr lang="en-US"/>
            </a:p>
          </p:txBody>
        </p:sp>
        <p:sp>
          <p:nvSpPr>
            <p:cNvPr id="21" name="Freeform: Shape 13">
              <a:extLst>
                <a:ext uri="{FF2B5EF4-FFF2-40B4-BE49-F238E27FC236}">
                  <a16:creationId xmlns:a16="http://schemas.microsoft.com/office/drawing/2014/main" id="{E8DD7293-1BE0-447D-9014-6A4631E71569}"/>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rgbClr val="9A5786"/>
              </a:solidFill>
              <a:prstDash val="solid"/>
              <a:miter/>
            </a:ln>
          </p:spPr>
          <p:txBody>
            <a:bodyPr rtlCol="0" anchor="ctr"/>
            <a:lstStyle/>
            <a:p>
              <a:endParaRPr lang="en-US"/>
            </a:p>
          </p:txBody>
        </p:sp>
        <p:sp>
          <p:nvSpPr>
            <p:cNvPr id="22" name="Freeform: Shape 14">
              <a:extLst>
                <a:ext uri="{FF2B5EF4-FFF2-40B4-BE49-F238E27FC236}">
                  <a16:creationId xmlns:a16="http://schemas.microsoft.com/office/drawing/2014/main" id="{161172F5-E378-40DE-9197-04644CBC5F0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rgbClr val="9A5786"/>
              </a:solidFill>
              <a:prstDash val="solid"/>
              <a:miter/>
            </a:ln>
          </p:spPr>
          <p:txBody>
            <a:bodyPr rtlCol="0" anchor="ctr"/>
            <a:lstStyle/>
            <a:p>
              <a:endParaRPr lang="en-US"/>
            </a:p>
          </p:txBody>
        </p:sp>
        <p:sp>
          <p:nvSpPr>
            <p:cNvPr id="23" name="Freeform: Shape 15">
              <a:extLst>
                <a:ext uri="{FF2B5EF4-FFF2-40B4-BE49-F238E27FC236}">
                  <a16:creationId xmlns:a16="http://schemas.microsoft.com/office/drawing/2014/main" id="{903AF712-3297-4304-82F5-E81E2804195D}"/>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rgbClr val="9A5786"/>
              </a:solidFill>
              <a:prstDash val="solid"/>
              <a:miter/>
            </a:ln>
          </p:spPr>
          <p:txBody>
            <a:bodyPr rtlCol="0" anchor="ctr"/>
            <a:lstStyle/>
            <a:p>
              <a:endParaRPr lang="en-US"/>
            </a:p>
          </p:txBody>
        </p:sp>
        <p:sp>
          <p:nvSpPr>
            <p:cNvPr id="24" name="Freeform: Shape 16">
              <a:extLst>
                <a:ext uri="{FF2B5EF4-FFF2-40B4-BE49-F238E27FC236}">
                  <a16:creationId xmlns:a16="http://schemas.microsoft.com/office/drawing/2014/main" id="{3BA99128-3F94-471D-ADBB-AE7777F03E5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rgbClr val="9A5786"/>
              </a:solidFill>
              <a:prstDash val="solid"/>
              <a:miter/>
            </a:ln>
          </p:spPr>
          <p:txBody>
            <a:bodyPr rtlCol="0" anchor="ctr"/>
            <a:lstStyle/>
            <a:p>
              <a:endParaRPr lang="en-US"/>
            </a:p>
          </p:txBody>
        </p:sp>
        <p:sp>
          <p:nvSpPr>
            <p:cNvPr id="25" name="Freeform: Shape 17">
              <a:extLst>
                <a:ext uri="{FF2B5EF4-FFF2-40B4-BE49-F238E27FC236}">
                  <a16:creationId xmlns:a16="http://schemas.microsoft.com/office/drawing/2014/main" id="{CE632FBB-3281-482F-A88B-8B0B319FB96D}"/>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rgbClr val="9A5786"/>
              </a:solidFill>
              <a:prstDash val="solid"/>
              <a:miter/>
            </a:ln>
          </p:spPr>
          <p:txBody>
            <a:bodyPr rtlCol="0" anchor="ctr"/>
            <a:lstStyle/>
            <a:p>
              <a:endParaRPr lang="en-US"/>
            </a:p>
          </p:txBody>
        </p:sp>
        <p:sp>
          <p:nvSpPr>
            <p:cNvPr id="26" name="Freeform: Shape 18">
              <a:extLst>
                <a:ext uri="{FF2B5EF4-FFF2-40B4-BE49-F238E27FC236}">
                  <a16:creationId xmlns:a16="http://schemas.microsoft.com/office/drawing/2014/main" id="{7681CEC1-841F-4730-8B26-F201847C7B84}"/>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rgbClr val="9A5786"/>
              </a:solidFill>
              <a:prstDash val="solid"/>
              <a:miter/>
            </a:ln>
          </p:spPr>
          <p:txBody>
            <a:bodyPr rtlCol="0" anchor="ctr"/>
            <a:lstStyle/>
            <a:p>
              <a:endParaRPr lang="en-US"/>
            </a:p>
          </p:txBody>
        </p:sp>
        <p:sp>
          <p:nvSpPr>
            <p:cNvPr id="27" name="Freeform: Shape 19">
              <a:extLst>
                <a:ext uri="{FF2B5EF4-FFF2-40B4-BE49-F238E27FC236}">
                  <a16:creationId xmlns:a16="http://schemas.microsoft.com/office/drawing/2014/main" id="{7D0B7F25-11E9-4394-862B-230BE0157F0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rgbClr val="9A5786"/>
              </a:solidFill>
              <a:prstDash val="solid"/>
              <a:miter/>
            </a:ln>
          </p:spPr>
          <p:txBody>
            <a:bodyPr rtlCol="0" anchor="ctr"/>
            <a:lstStyle/>
            <a:p>
              <a:endParaRPr lang="en-US"/>
            </a:p>
          </p:txBody>
        </p:sp>
      </p:grpSp>
      <p:sp>
        <p:nvSpPr>
          <p:cNvPr id="28" name="Text Placeholder 15">
            <a:extLst>
              <a:ext uri="{FF2B5EF4-FFF2-40B4-BE49-F238E27FC236}">
                <a16:creationId xmlns:a16="http://schemas.microsoft.com/office/drawing/2014/main" id="{72E7C83E-4716-4ADC-91F6-4F21E6E62213}"/>
              </a:ext>
            </a:extLst>
          </p:cNvPr>
          <p:cNvSpPr>
            <a:spLocks noGrp="1"/>
          </p:cNvSpPr>
          <p:nvPr>
            <p:ph type="body" sz="quarter" idx="13" hasCustomPrompt="1"/>
          </p:nvPr>
        </p:nvSpPr>
        <p:spPr>
          <a:xfrm>
            <a:off x="2517630" y="4712087"/>
            <a:ext cx="7178512" cy="8033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03239467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כותרות 18">
    <p:spTree>
      <p:nvGrpSpPr>
        <p:cNvPr id="1" name=""/>
        <p:cNvGrpSpPr/>
        <p:nvPr/>
      </p:nvGrpSpPr>
      <p:grpSpPr>
        <a:xfrm>
          <a:off x="0" y="0"/>
          <a:ext cx="0" cy="0"/>
          <a:chOff x="0" y="0"/>
          <a:chExt cx="0" cy="0"/>
        </a:xfrm>
      </p:grpSpPr>
      <p:pic>
        <p:nvPicPr>
          <p:cNvPr id="11" name="גרפיקה 14" descr="צורת פינת אורגני">
            <a:extLst>
              <a:ext uri="{FF2B5EF4-FFF2-40B4-BE49-F238E27FC236}">
                <a16:creationId xmlns:a16="http://schemas.microsoft.com/office/drawing/2014/main" id="{4C3D326D-DDA5-4A68-98F5-BBEE8BF6CA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286000"/>
            <a:ext cx="7946796" cy="4572000"/>
          </a:xfrm>
          <a:prstGeom prst="rect">
            <a:avLst/>
          </a:prstGeom>
        </p:spPr>
      </p:pic>
      <p:pic>
        <p:nvPicPr>
          <p:cNvPr id="6" name="גרפיקה 7" descr="צורת פינת אורגני">
            <a:extLst>
              <a:ext uri="{FF2B5EF4-FFF2-40B4-BE49-F238E27FC236}">
                <a16:creationId xmlns:a16="http://schemas.microsoft.com/office/drawing/2014/main" id="{CD22567A-6B12-4619-809D-B77CAF80C3D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10800000">
            <a:off x="4848520" y="4194928"/>
            <a:ext cx="7343480" cy="2663072"/>
          </a:xfrm>
          <a:prstGeom prst="rect">
            <a:avLst/>
          </a:prstGeom>
        </p:spPr>
      </p:pic>
      <p:sp>
        <p:nvSpPr>
          <p:cNvPr id="8" name="Text Placeholder 15">
            <a:extLst>
              <a:ext uri="{FF2B5EF4-FFF2-40B4-BE49-F238E27FC236}">
                <a16:creationId xmlns:a16="http://schemas.microsoft.com/office/drawing/2014/main" id="{5423001B-0F0B-4678-A32D-4E4A38E4450F}"/>
              </a:ext>
            </a:extLst>
          </p:cNvPr>
          <p:cNvSpPr>
            <a:spLocks noGrp="1"/>
          </p:cNvSpPr>
          <p:nvPr>
            <p:ph type="body" sz="quarter" idx="12" hasCustomPrompt="1"/>
          </p:nvPr>
        </p:nvSpPr>
        <p:spPr>
          <a:xfrm>
            <a:off x="2506744" y="2894178"/>
            <a:ext cx="7178512" cy="634186"/>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2" name="צורה חופשית: צורה 17">
            <a:extLst>
              <a:ext uri="{FF2B5EF4-FFF2-40B4-BE49-F238E27FC236}">
                <a16:creationId xmlns:a16="http://schemas.microsoft.com/office/drawing/2014/main" id="{02642289-BCF3-4F19-A666-62CB596E3443}"/>
              </a:ext>
            </a:extLst>
          </p:cNvPr>
          <p:cNvSpPr/>
          <p:nvPr userDrawn="1"/>
        </p:nvSpPr>
        <p:spPr>
          <a:xfrm>
            <a:off x="7369207" y="6207551"/>
            <a:ext cx="3280527" cy="650449"/>
          </a:xfrm>
          <a:custGeom>
            <a:avLst/>
            <a:gdLst>
              <a:gd name="connsiteX0" fmla="*/ 3280527 w 3280527"/>
              <a:gd name="connsiteY0" fmla="*/ 650449 h 650449"/>
              <a:gd name="connsiteX1" fmla="*/ 1838226 w 3280527"/>
              <a:gd name="connsiteY1" fmla="*/ 0 h 650449"/>
              <a:gd name="connsiteX2" fmla="*/ 0 w 3280527"/>
              <a:gd name="connsiteY2" fmla="*/ 650449 h 650449"/>
            </a:gdLst>
            <a:ahLst/>
            <a:cxnLst>
              <a:cxn ang="0">
                <a:pos x="connsiteX0" y="connsiteY0"/>
              </a:cxn>
              <a:cxn ang="0">
                <a:pos x="connsiteX1" y="connsiteY1"/>
              </a:cxn>
              <a:cxn ang="0">
                <a:pos x="connsiteX2" y="connsiteY2"/>
              </a:cxn>
            </a:cxnLst>
            <a:rect l="l" t="t" r="r" b="b"/>
            <a:pathLst>
              <a:path w="3280527" h="650449">
                <a:moveTo>
                  <a:pt x="3280527" y="650449"/>
                </a:moveTo>
                <a:cubicBezTo>
                  <a:pt x="2832753" y="325224"/>
                  <a:pt x="2384980" y="0"/>
                  <a:pt x="1838226" y="0"/>
                </a:cubicBezTo>
                <a:cubicBezTo>
                  <a:pt x="1291472" y="0"/>
                  <a:pt x="645736" y="325224"/>
                  <a:pt x="0" y="650449"/>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צורה חופשית: צורה 18">
            <a:extLst>
              <a:ext uri="{FF2B5EF4-FFF2-40B4-BE49-F238E27FC236}">
                <a16:creationId xmlns:a16="http://schemas.microsoft.com/office/drawing/2014/main" id="{0884D330-BFEA-4BFC-99F0-A18E862E033E}"/>
              </a:ext>
            </a:extLst>
          </p:cNvPr>
          <p:cNvSpPr/>
          <p:nvPr userDrawn="1"/>
        </p:nvSpPr>
        <p:spPr>
          <a:xfrm>
            <a:off x="-28280" y="5583523"/>
            <a:ext cx="6919274" cy="1250910"/>
          </a:xfrm>
          <a:custGeom>
            <a:avLst/>
            <a:gdLst>
              <a:gd name="connsiteX0" fmla="*/ 9643620 w 9643620"/>
              <a:gd name="connsiteY0" fmla="*/ 1250910 h 1250910"/>
              <a:gd name="connsiteX1" fmla="*/ 8267307 w 9643620"/>
              <a:gd name="connsiteY1" fmla="*/ 345937 h 1250910"/>
              <a:gd name="connsiteX2" fmla="*/ 5750350 w 9643620"/>
              <a:gd name="connsiteY2" fmla="*/ 741863 h 1250910"/>
              <a:gd name="connsiteX3" fmla="*/ 2469822 w 9643620"/>
              <a:gd name="connsiteY3" fmla="*/ 6572 h 1250910"/>
              <a:gd name="connsiteX4" fmla="*/ 0 w 9643620"/>
              <a:gd name="connsiteY4" fmla="*/ 1250910 h 1250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3620" h="1250910">
                <a:moveTo>
                  <a:pt x="9643620" y="1250910"/>
                </a:moveTo>
                <a:cubicBezTo>
                  <a:pt x="9279902" y="840844"/>
                  <a:pt x="8916185" y="430778"/>
                  <a:pt x="8267307" y="345937"/>
                </a:cubicBezTo>
                <a:cubicBezTo>
                  <a:pt x="7618429" y="261096"/>
                  <a:pt x="6716597" y="798424"/>
                  <a:pt x="5750350" y="741863"/>
                </a:cubicBezTo>
                <a:cubicBezTo>
                  <a:pt x="4784103" y="685302"/>
                  <a:pt x="3428214" y="-78269"/>
                  <a:pt x="2469822" y="6572"/>
                </a:cubicBezTo>
                <a:cubicBezTo>
                  <a:pt x="1511430" y="91413"/>
                  <a:pt x="755715" y="671161"/>
                  <a:pt x="0" y="125091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itle 1">
            <a:extLst>
              <a:ext uri="{FF2B5EF4-FFF2-40B4-BE49-F238E27FC236}">
                <a16:creationId xmlns:a16="http://schemas.microsoft.com/office/drawing/2014/main" id="{8FDCF477-DEFC-48EE-BF85-20D0CD20F89A}"/>
              </a:ext>
            </a:extLst>
          </p:cNvPr>
          <p:cNvSpPr>
            <a:spLocks noGrp="1"/>
          </p:cNvSpPr>
          <p:nvPr>
            <p:ph type="title" hasCustomPrompt="1"/>
          </p:nvPr>
        </p:nvSpPr>
        <p:spPr>
          <a:xfrm>
            <a:off x="2506743" y="1563739"/>
            <a:ext cx="7178512" cy="1189038"/>
          </a:xfrm>
        </p:spPr>
        <p:txBody>
          <a:bodyPr vert="horz" lIns="91440" tIns="45720" rIns="91440" bIns="45720" rtlCol="0" anchor="b">
            <a:norm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grpSp>
        <p:nvGrpSpPr>
          <p:cNvPr id="15" name="Graphic 1">
            <a:extLst>
              <a:ext uri="{FF2B5EF4-FFF2-40B4-BE49-F238E27FC236}">
                <a16:creationId xmlns:a16="http://schemas.microsoft.com/office/drawing/2014/main" id="{820C3A6A-C08A-4BBA-92A5-75DFAF97CED0}"/>
              </a:ext>
            </a:extLst>
          </p:cNvPr>
          <p:cNvGrpSpPr/>
          <p:nvPr userDrawn="1"/>
        </p:nvGrpSpPr>
        <p:grpSpPr>
          <a:xfrm>
            <a:off x="312094" y="386499"/>
            <a:ext cx="3119263" cy="4958215"/>
            <a:chOff x="1055607" y="826898"/>
            <a:chExt cx="2817501" cy="5778116"/>
          </a:xfrm>
          <a:noFill/>
        </p:grpSpPr>
        <p:sp>
          <p:nvSpPr>
            <p:cNvPr id="16" name="Freeform: Shape 7">
              <a:extLst>
                <a:ext uri="{FF2B5EF4-FFF2-40B4-BE49-F238E27FC236}">
                  <a16:creationId xmlns:a16="http://schemas.microsoft.com/office/drawing/2014/main" id="{3EB371D9-88D1-4D99-B94E-CFCBB90A03D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17" name="Freeform: Shape 8">
              <a:extLst>
                <a:ext uri="{FF2B5EF4-FFF2-40B4-BE49-F238E27FC236}">
                  <a16:creationId xmlns:a16="http://schemas.microsoft.com/office/drawing/2014/main" id="{53CB441C-C9E0-41B7-83E2-EC34D117E412}"/>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18" name="Freeform: Shape 9">
              <a:extLst>
                <a:ext uri="{FF2B5EF4-FFF2-40B4-BE49-F238E27FC236}">
                  <a16:creationId xmlns:a16="http://schemas.microsoft.com/office/drawing/2014/main" id="{1CB06E85-D359-442E-89EB-670976574A9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19" name="Freeform: Shape 10">
              <a:extLst>
                <a:ext uri="{FF2B5EF4-FFF2-40B4-BE49-F238E27FC236}">
                  <a16:creationId xmlns:a16="http://schemas.microsoft.com/office/drawing/2014/main" id="{C3DEDFFC-85C7-45DB-8BC2-4561034A8C9B}"/>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0" name="Freeform: Shape 12">
              <a:extLst>
                <a:ext uri="{FF2B5EF4-FFF2-40B4-BE49-F238E27FC236}">
                  <a16:creationId xmlns:a16="http://schemas.microsoft.com/office/drawing/2014/main" id="{62855850-BE4F-42E9-943C-3BB50D5B2491}"/>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1" name="Freeform: Shape 13">
              <a:extLst>
                <a:ext uri="{FF2B5EF4-FFF2-40B4-BE49-F238E27FC236}">
                  <a16:creationId xmlns:a16="http://schemas.microsoft.com/office/drawing/2014/main" id="{E8DD7293-1BE0-447D-9014-6A4631E71569}"/>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22" name="Freeform: Shape 14">
              <a:extLst>
                <a:ext uri="{FF2B5EF4-FFF2-40B4-BE49-F238E27FC236}">
                  <a16:creationId xmlns:a16="http://schemas.microsoft.com/office/drawing/2014/main" id="{161172F5-E378-40DE-9197-04644CBC5F0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23" name="Freeform: Shape 15">
              <a:extLst>
                <a:ext uri="{FF2B5EF4-FFF2-40B4-BE49-F238E27FC236}">
                  <a16:creationId xmlns:a16="http://schemas.microsoft.com/office/drawing/2014/main" id="{903AF712-3297-4304-82F5-E81E2804195D}"/>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24" name="Freeform: Shape 16">
              <a:extLst>
                <a:ext uri="{FF2B5EF4-FFF2-40B4-BE49-F238E27FC236}">
                  <a16:creationId xmlns:a16="http://schemas.microsoft.com/office/drawing/2014/main" id="{3BA99128-3F94-471D-ADBB-AE7777F03E5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17">
              <a:extLst>
                <a:ext uri="{FF2B5EF4-FFF2-40B4-BE49-F238E27FC236}">
                  <a16:creationId xmlns:a16="http://schemas.microsoft.com/office/drawing/2014/main" id="{CE632FBB-3281-482F-A88B-8B0B319FB96D}"/>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18">
              <a:extLst>
                <a:ext uri="{FF2B5EF4-FFF2-40B4-BE49-F238E27FC236}">
                  <a16:creationId xmlns:a16="http://schemas.microsoft.com/office/drawing/2014/main" id="{7681CEC1-841F-4730-8B26-F201847C7B84}"/>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9">
              <a:extLst>
                <a:ext uri="{FF2B5EF4-FFF2-40B4-BE49-F238E27FC236}">
                  <a16:creationId xmlns:a16="http://schemas.microsoft.com/office/drawing/2014/main" id="{7D0B7F25-11E9-4394-862B-230BE0157F0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28" name="Text Placeholder 15">
            <a:extLst>
              <a:ext uri="{FF2B5EF4-FFF2-40B4-BE49-F238E27FC236}">
                <a16:creationId xmlns:a16="http://schemas.microsoft.com/office/drawing/2014/main" id="{72E7C83E-4716-4ADC-91F6-4F21E6E62213}"/>
              </a:ext>
            </a:extLst>
          </p:cNvPr>
          <p:cNvSpPr>
            <a:spLocks noGrp="1"/>
          </p:cNvSpPr>
          <p:nvPr>
            <p:ph type="body" sz="quarter" idx="13" hasCustomPrompt="1"/>
          </p:nvPr>
        </p:nvSpPr>
        <p:spPr>
          <a:xfrm>
            <a:off x="2517630" y="4712087"/>
            <a:ext cx="7178512" cy="803341"/>
          </a:xfrm>
        </p:spPr>
        <p:txBody>
          <a:bodyPr anchor="ctr">
            <a:noAutofit/>
          </a:bodyPr>
          <a:lstStyle>
            <a:lvl1pPr marL="0" indent="0" algn="ctr">
              <a:buFont typeface="Arial" panose="020B0604020202020204" pitchFamily="34" charset="0"/>
              <a:buNone/>
              <a:defRPr sz="2200" b="0">
                <a:solidFill>
                  <a:schemeClr val="bg2">
                    <a:lumMod val="50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Tree>
    <p:extLst>
      <p:ext uri="{BB962C8B-B14F-4D97-AF65-F5344CB8AC3E}">
        <p14:creationId xmlns:p14="http://schemas.microsoft.com/office/powerpoint/2010/main" val="42868908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כותרות 19">
    <p:spTree>
      <p:nvGrpSpPr>
        <p:cNvPr id="1" name=""/>
        <p:cNvGrpSpPr/>
        <p:nvPr/>
      </p:nvGrpSpPr>
      <p:grpSpPr>
        <a:xfrm>
          <a:off x="0" y="0"/>
          <a:ext cx="0" cy="0"/>
          <a:chOff x="0" y="0"/>
          <a:chExt cx="0" cy="0"/>
        </a:xfrm>
      </p:grpSpPr>
      <p:pic>
        <p:nvPicPr>
          <p:cNvPr id="17" name="גרפיקה 16" descr="צורת פינת אורגני">
            <a:extLst>
              <a:ext uri="{FF2B5EF4-FFF2-40B4-BE49-F238E27FC236}">
                <a16:creationId xmlns:a16="http://schemas.microsoft.com/office/drawing/2014/main" id="{1366608B-DCA4-4931-8F70-D2E09198DD7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83824" y="2120226"/>
            <a:ext cx="4572000" cy="4939647"/>
          </a:xfrm>
          <a:prstGeom prst="rect">
            <a:avLst/>
          </a:prstGeom>
        </p:spPr>
      </p:pic>
      <p:sp>
        <p:nvSpPr>
          <p:cNvPr id="18" name="Freeform: Shape 5">
            <a:extLst>
              <a:ext uri="{FF2B5EF4-FFF2-40B4-BE49-F238E27FC236}">
                <a16:creationId xmlns:a16="http://schemas.microsoft.com/office/drawing/2014/main" id="{B6E3FB46-B05E-4BB5-A11A-1FE7FAD54163}"/>
              </a:ext>
            </a:extLst>
          </p:cNvPr>
          <p:cNvSpPr/>
          <p:nvPr userDrawn="1"/>
        </p:nvSpPr>
        <p:spPr>
          <a:xfrm rot="3491232">
            <a:off x="87753" y="918245"/>
            <a:ext cx="2323604" cy="3302725"/>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1A2D6F"/>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AE820B2-8244-49F1-A3D7-B60D6AF6D67E}"/>
              </a:ext>
            </a:extLst>
          </p:cNvPr>
          <p:cNvSpPr/>
          <p:nvPr userDrawn="1"/>
        </p:nvSpPr>
        <p:spPr>
          <a:xfrm>
            <a:off x="742558" y="2856242"/>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0" name="Graphic 1">
            <a:extLst>
              <a:ext uri="{FF2B5EF4-FFF2-40B4-BE49-F238E27FC236}">
                <a16:creationId xmlns:a16="http://schemas.microsoft.com/office/drawing/2014/main" id="{C2C5B09B-D2B5-4049-B76C-BC40D119CB35}"/>
              </a:ext>
            </a:extLst>
          </p:cNvPr>
          <p:cNvGrpSpPr/>
          <p:nvPr userDrawn="1"/>
        </p:nvGrpSpPr>
        <p:grpSpPr>
          <a:xfrm>
            <a:off x="370259" y="3339292"/>
            <a:ext cx="2240966" cy="3454785"/>
            <a:chOff x="1055607" y="826898"/>
            <a:chExt cx="2817501" cy="5778116"/>
          </a:xfrm>
          <a:noFill/>
        </p:grpSpPr>
        <p:sp>
          <p:nvSpPr>
            <p:cNvPr id="24" name="Freeform: Shape 7">
              <a:extLst>
                <a:ext uri="{FF2B5EF4-FFF2-40B4-BE49-F238E27FC236}">
                  <a16:creationId xmlns:a16="http://schemas.microsoft.com/office/drawing/2014/main" id="{28410189-BE00-41BB-A943-FD6E500666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8">
              <a:extLst>
                <a:ext uri="{FF2B5EF4-FFF2-40B4-BE49-F238E27FC236}">
                  <a16:creationId xmlns:a16="http://schemas.microsoft.com/office/drawing/2014/main" id="{9CBE101A-CD8C-4CA3-A338-FD8714CE6CEB}"/>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9">
              <a:extLst>
                <a:ext uri="{FF2B5EF4-FFF2-40B4-BE49-F238E27FC236}">
                  <a16:creationId xmlns:a16="http://schemas.microsoft.com/office/drawing/2014/main" id="{3A7F65D9-A280-4045-9FFD-F04847D2CB07}"/>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0">
              <a:extLst>
                <a:ext uri="{FF2B5EF4-FFF2-40B4-BE49-F238E27FC236}">
                  <a16:creationId xmlns:a16="http://schemas.microsoft.com/office/drawing/2014/main" id="{3533F643-9C57-4BF3-BD4F-3D90B570E1E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8" name="Freeform: Shape 12">
              <a:extLst>
                <a:ext uri="{FF2B5EF4-FFF2-40B4-BE49-F238E27FC236}">
                  <a16:creationId xmlns:a16="http://schemas.microsoft.com/office/drawing/2014/main" id="{FA14A691-5119-46B1-9644-2F8D4712B80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13">
              <a:extLst>
                <a:ext uri="{FF2B5EF4-FFF2-40B4-BE49-F238E27FC236}">
                  <a16:creationId xmlns:a16="http://schemas.microsoft.com/office/drawing/2014/main" id="{7B2E9FC9-C054-45A8-A176-92F3E3AE5BCE}"/>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14">
              <a:extLst>
                <a:ext uri="{FF2B5EF4-FFF2-40B4-BE49-F238E27FC236}">
                  <a16:creationId xmlns:a16="http://schemas.microsoft.com/office/drawing/2014/main" id="{C2370430-8F6A-404D-BC1C-207BB74F2A05}"/>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15">
              <a:extLst>
                <a:ext uri="{FF2B5EF4-FFF2-40B4-BE49-F238E27FC236}">
                  <a16:creationId xmlns:a16="http://schemas.microsoft.com/office/drawing/2014/main" id="{9A68225C-AE35-4514-854B-084F249F370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16">
              <a:extLst>
                <a:ext uri="{FF2B5EF4-FFF2-40B4-BE49-F238E27FC236}">
                  <a16:creationId xmlns:a16="http://schemas.microsoft.com/office/drawing/2014/main" id="{C9CE5541-280F-4CEA-A117-6FB3BFED62C8}"/>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A44582C7-51D9-4653-A27E-5CED48840349}"/>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18">
              <a:extLst>
                <a:ext uri="{FF2B5EF4-FFF2-40B4-BE49-F238E27FC236}">
                  <a16:creationId xmlns:a16="http://schemas.microsoft.com/office/drawing/2014/main" id="{18C6277B-14CA-4C72-ACF7-C43C70402D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19">
              <a:extLst>
                <a:ext uri="{FF2B5EF4-FFF2-40B4-BE49-F238E27FC236}">
                  <a16:creationId xmlns:a16="http://schemas.microsoft.com/office/drawing/2014/main" id="{8279CD96-00BD-42D0-B5FB-0BF606915F96}"/>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29147768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כותרות 19">
    <p:spTree>
      <p:nvGrpSpPr>
        <p:cNvPr id="1" name=""/>
        <p:cNvGrpSpPr/>
        <p:nvPr/>
      </p:nvGrpSpPr>
      <p:grpSpPr>
        <a:xfrm>
          <a:off x="0" y="0"/>
          <a:ext cx="0" cy="0"/>
          <a:chOff x="0" y="0"/>
          <a:chExt cx="0" cy="0"/>
        </a:xfrm>
      </p:grpSpPr>
      <p:pic>
        <p:nvPicPr>
          <p:cNvPr id="17" name="גרפיקה 16" descr="צורת פינת אורגני">
            <a:extLst>
              <a:ext uri="{FF2B5EF4-FFF2-40B4-BE49-F238E27FC236}">
                <a16:creationId xmlns:a16="http://schemas.microsoft.com/office/drawing/2014/main" id="{1366608B-DCA4-4931-8F70-D2E09198DD7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83824" y="2120226"/>
            <a:ext cx="4572000" cy="4939647"/>
          </a:xfrm>
          <a:prstGeom prst="rect">
            <a:avLst/>
          </a:prstGeom>
        </p:spPr>
      </p:pic>
      <p:sp>
        <p:nvSpPr>
          <p:cNvPr id="18" name="Freeform: Shape 5">
            <a:extLst>
              <a:ext uri="{FF2B5EF4-FFF2-40B4-BE49-F238E27FC236}">
                <a16:creationId xmlns:a16="http://schemas.microsoft.com/office/drawing/2014/main" id="{B6E3FB46-B05E-4BB5-A11A-1FE7FAD54163}"/>
              </a:ext>
            </a:extLst>
          </p:cNvPr>
          <p:cNvSpPr/>
          <p:nvPr userDrawn="1"/>
        </p:nvSpPr>
        <p:spPr>
          <a:xfrm rot="3491232">
            <a:off x="87753" y="918245"/>
            <a:ext cx="2323604" cy="3302725"/>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9AE820B2-8244-49F1-A3D7-B60D6AF6D67E}"/>
              </a:ext>
            </a:extLst>
          </p:cNvPr>
          <p:cNvSpPr/>
          <p:nvPr userDrawn="1"/>
        </p:nvSpPr>
        <p:spPr>
          <a:xfrm>
            <a:off x="742558" y="2856242"/>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0" name="Graphic 1">
            <a:extLst>
              <a:ext uri="{FF2B5EF4-FFF2-40B4-BE49-F238E27FC236}">
                <a16:creationId xmlns:a16="http://schemas.microsoft.com/office/drawing/2014/main" id="{C2C5B09B-D2B5-4049-B76C-BC40D119CB35}"/>
              </a:ext>
            </a:extLst>
          </p:cNvPr>
          <p:cNvGrpSpPr/>
          <p:nvPr userDrawn="1"/>
        </p:nvGrpSpPr>
        <p:grpSpPr>
          <a:xfrm>
            <a:off x="370259" y="3339292"/>
            <a:ext cx="2240966" cy="3454785"/>
            <a:chOff x="1055607" y="826898"/>
            <a:chExt cx="2817501" cy="5778116"/>
          </a:xfrm>
          <a:noFill/>
        </p:grpSpPr>
        <p:sp>
          <p:nvSpPr>
            <p:cNvPr id="24" name="Freeform: Shape 7">
              <a:extLst>
                <a:ext uri="{FF2B5EF4-FFF2-40B4-BE49-F238E27FC236}">
                  <a16:creationId xmlns:a16="http://schemas.microsoft.com/office/drawing/2014/main" id="{28410189-BE00-41BB-A943-FD6E50066613}"/>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5" name="Freeform: Shape 8">
              <a:extLst>
                <a:ext uri="{FF2B5EF4-FFF2-40B4-BE49-F238E27FC236}">
                  <a16:creationId xmlns:a16="http://schemas.microsoft.com/office/drawing/2014/main" id="{9CBE101A-CD8C-4CA3-A338-FD8714CE6CEB}"/>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26" name="Freeform: Shape 9">
              <a:extLst>
                <a:ext uri="{FF2B5EF4-FFF2-40B4-BE49-F238E27FC236}">
                  <a16:creationId xmlns:a16="http://schemas.microsoft.com/office/drawing/2014/main" id="{3A7F65D9-A280-4045-9FFD-F04847D2CB07}"/>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27" name="Freeform: Shape 10">
              <a:extLst>
                <a:ext uri="{FF2B5EF4-FFF2-40B4-BE49-F238E27FC236}">
                  <a16:creationId xmlns:a16="http://schemas.microsoft.com/office/drawing/2014/main" id="{3533F643-9C57-4BF3-BD4F-3D90B570E1E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28" name="Freeform: Shape 12">
              <a:extLst>
                <a:ext uri="{FF2B5EF4-FFF2-40B4-BE49-F238E27FC236}">
                  <a16:creationId xmlns:a16="http://schemas.microsoft.com/office/drawing/2014/main" id="{FA14A691-5119-46B1-9644-2F8D4712B80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13">
              <a:extLst>
                <a:ext uri="{FF2B5EF4-FFF2-40B4-BE49-F238E27FC236}">
                  <a16:creationId xmlns:a16="http://schemas.microsoft.com/office/drawing/2014/main" id="{7B2E9FC9-C054-45A8-A176-92F3E3AE5BCE}"/>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14">
              <a:extLst>
                <a:ext uri="{FF2B5EF4-FFF2-40B4-BE49-F238E27FC236}">
                  <a16:creationId xmlns:a16="http://schemas.microsoft.com/office/drawing/2014/main" id="{C2370430-8F6A-404D-BC1C-207BB74F2A05}"/>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15">
              <a:extLst>
                <a:ext uri="{FF2B5EF4-FFF2-40B4-BE49-F238E27FC236}">
                  <a16:creationId xmlns:a16="http://schemas.microsoft.com/office/drawing/2014/main" id="{9A68225C-AE35-4514-854B-084F249F3703}"/>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16">
              <a:extLst>
                <a:ext uri="{FF2B5EF4-FFF2-40B4-BE49-F238E27FC236}">
                  <a16:creationId xmlns:a16="http://schemas.microsoft.com/office/drawing/2014/main" id="{C9CE5541-280F-4CEA-A117-6FB3BFED62C8}"/>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17">
              <a:extLst>
                <a:ext uri="{FF2B5EF4-FFF2-40B4-BE49-F238E27FC236}">
                  <a16:creationId xmlns:a16="http://schemas.microsoft.com/office/drawing/2014/main" id="{A44582C7-51D9-4653-A27E-5CED48840349}"/>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18">
              <a:extLst>
                <a:ext uri="{FF2B5EF4-FFF2-40B4-BE49-F238E27FC236}">
                  <a16:creationId xmlns:a16="http://schemas.microsoft.com/office/drawing/2014/main" id="{18C6277B-14CA-4C72-ACF7-C43C70402DB0}"/>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19">
              <a:extLst>
                <a:ext uri="{FF2B5EF4-FFF2-40B4-BE49-F238E27FC236}">
                  <a16:creationId xmlns:a16="http://schemas.microsoft.com/office/drawing/2014/main" id="{8279CD96-00BD-42D0-B5FB-0BF606915F96}"/>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Tree>
    <p:extLst>
      <p:ext uri="{BB962C8B-B14F-4D97-AF65-F5344CB8AC3E}">
        <p14:creationId xmlns:p14="http://schemas.microsoft.com/office/powerpoint/2010/main" val="39349836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755811" y="6479173"/>
            <a:ext cx="1698680"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846475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כותרות 20">
    <p:spTree>
      <p:nvGrpSpPr>
        <p:cNvPr id="1" name=""/>
        <p:cNvGrpSpPr/>
        <p:nvPr/>
      </p:nvGrpSpPr>
      <p:grpSpPr>
        <a:xfrm>
          <a:off x="0" y="0"/>
          <a:ext cx="0" cy="0"/>
          <a:chOff x="0" y="0"/>
          <a:chExt cx="0" cy="0"/>
        </a:xfrm>
      </p:grpSpPr>
      <p:sp>
        <p:nvSpPr>
          <p:cNvPr id="37" name="Freeform: Shape 3">
            <a:extLst>
              <a:ext uri="{FF2B5EF4-FFF2-40B4-BE49-F238E27FC236}">
                <a16:creationId xmlns:a16="http://schemas.microsoft.com/office/drawing/2014/main" id="{26817C49-77A5-4DA7-B6A1-AFA51BAE6540}"/>
              </a:ext>
            </a:extLst>
          </p:cNvPr>
          <p:cNvSpPr/>
          <p:nvPr userDrawn="1"/>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8" name="Freeform: Shape 5">
            <a:extLst>
              <a:ext uri="{FF2B5EF4-FFF2-40B4-BE49-F238E27FC236}">
                <a16:creationId xmlns:a16="http://schemas.microsoft.com/office/drawing/2014/main" id="{EE7E7C0D-75D6-4F6C-A06D-FF8F7E98D119}"/>
              </a:ext>
            </a:extLst>
          </p:cNvPr>
          <p:cNvSpPr/>
          <p:nvPr userDrawn="1"/>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chemeClr val="bg1">
              <a:lumMod val="95000"/>
            </a:schemeClr>
          </a:solidFill>
          <a:ln w="9525" cap="flat">
            <a:noFill/>
            <a:prstDash val="solid"/>
            <a:miter/>
          </a:ln>
        </p:spPr>
        <p:txBody>
          <a:bodyPr rtlCol="0" anchor="ctr"/>
          <a:lstStyle/>
          <a:p>
            <a:endParaRPr lang="en-US"/>
          </a:p>
        </p:txBody>
      </p:sp>
      <p:sp>
        <p:nvSpPr>
          <p:cNvPr id="39" name="Freeform: Shape 5">
            <a:extLst>
              <a:ext uri="{FF2B5EF4-FFF2-40B4-BE49-F238E27FC236}">
                <a16:creationId xmlns:a16="http://schemas.microsoft.com/office/drawing/2014/main" id="{993EE7D3-66E2-448F-8F7F-E25824F0EB90}"/>
              </a:ext>
            </a:extLst>
          </p:cNvPr>
          <p:cNvSpPr/>
          <p:nvPr userDrawn="1"/>
        </p:nvSpPr>
        <p:spPr>
          <a:xfrm rot="3491232">
            <a:off x="641726" y="3414712"/>
            <a:ext cx="3004236" cy="298591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36" name="גרפיקה 2" descr="פתיתי נייר">
            <a:extLst>
              <a:ext uri="{FF2B5EF4-FFF2-40B4-BE49-F238E27FC236}">
                <a16:creationId xmlns:a16="http://schemas.microsoft.com/office/drawing/2014/main" id="{4C40DF27-32BB-4890-81B0-B63B91289AE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6722" t="8523" r="26230" b="8525"/>
          <a:stretch/>
        </p:blipFill>
        <p:spPr>
          <a:xfrm>
            <a:off x="391678" y="-155784"/>
            <a:ext cx="3817855" cy="6731135"/>
          </a:xfrm>
          <a:prstGeom prst="rect">
            <a:avLst/>
          </a:prstGeom>
        </p:spPr>
      </p:pic>
    </p:spTree>
    <p:extLst>
      <p:ext uri="{BB962C8B-B14F-4D97-AF65-F5344CB8AC3E}">
        <p14:creationId xmlns:p14="http://schemas.microsoft.com/office/powerpoint/2010/main" val="216613251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כותרות 20">
    <p:spTree>
      <p:nvGrpSpPr>
        <p:cNvPr id="1" name=""/>
        <p:cNvGrpSpPr/>
        <p:nvPr/>
      </p:nvGrpSpPr>
      <p:grpSpPr>
        <a:xfrm>
          <a:off x="0" y="0"/>
          <a:ext cx="0" cy="0"/>
          <a:chOff x="0" y="0"/>
          <a:chExt cx="0" cy="0"/>
        </a:xfrm>
      </p:grpSpPr>
      <p:sp>
        <p:nvSpPr>
          <p:cNvPr id="37" name="Freeform: Shape 3">
            <a:extLst>
              <a:ext uri="{FF2B5EF4-FFF2-40B4-BE49-F238E27FC236}">
                <a16:creationId xmlns:a16="http://schemas.microsoft.com/office/drawing/2014/main" id="{26817C49-77A5-4DA7-B6A1-AFA51BAE6540}"/>
              </a:ext>
            </a:extLst>
          </p:cNvPr>
          <p:cNvSpPr/>
          <p:nvPr userDrawn="1"/>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8" name="Freeform: Shape 5">
            <a:extLst>
              <a:ext uri="{FF2B5EF4-FFF2-40B4-BE49-F238E27FC236}">
                <a16:creationId xmlns:a16="http://schemas.microsoft.com/office/drawing/2014/main" id="{EE7E7C0D-75D6-4F6C-A06D-FF8F7E98D119}"/>
              </a:ext>
            </a:extLst>
          </p:cNvPr>
          <p:cNvSpPr/>
          <p:nvPr userDrawn="1"/>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chemeClr val="bg1">
              <a:lumMod val="95000"/>
            </a:schemeClr>
          </a:solidFill>
          <a:ln w="9525" cap="flat">
            <a:noFill/>
            <a:prstDash val="solid"/>
            <a:miter/>
          </a:ln>
        </p:spPr>
        <p:txBody>
          <a:bodyPr rtlCol="0" anchor="ctr"/>
          <a:lstStyle/>
          <a:p>
            <a:endParaRPr lang="en-US"/>
          </a:p>
        </p:txBody>
      </p:sp>
      <p:sp>
        <p:nvSpPr>
          <p:cNvPr id="39" name="Freeform: Shape 5">
            <a:extLst>
              <a:ext uri="{FF2B5EF4-FFF2-40B4-BE49-F238E27FC236}">
                <a16:creationId xmlns:a16="http://schemas.microsoft.com/office/drawing/2014/main" id="{993EE7D3-66E2-448F-8F7F-E25824F0EB90}"/>
              </a:ext>
            </a:extLst>
          </p:cNvPr>
          <p:cNvSpPr/>
          <p:nvPr userDrawn="1"/>
        </p:nvSpPr>
        <p:spPr>
          <a:xfrm rot="3491232">
            <a:off x="641726" y="3414712"/>
            <a:ext cx="3004236" cy="298591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938031" y="3556627"/>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938031" y="2226187"/>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36" name="גרפיקה 2" descr="פתיתי נייר">
            <a:extLst>
              <a:ext uri="{FF2B5EF4-FFF2-40B4-BE49-F238E27FC236}">
                <a16:creationId xmlns:a16="http://schemas.microsoft.com/office/drawing/2014/main" id="{4C40DF27-32BB-4890-81B0-B63B91289AED}"/>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26722" t="8523" r="26230" b="8525"/>
          <a:stretch/>
        </p:blipFill>
        <p:spPr>
          <a:xfrm>
            <a:off x="838200" y="126865"/>
            <a:ext cx="3817855" cy="6731135"/>
          </a:xfrm>
          <a:prstGeom prst="rect">
            <a:avLst/>
          </a:prstGeom>
        </p:spPr>
      </p:pic>
    </p:spTree>
    <p:extLst>
      <p:ext uri="{BB962C8B-B14F-4D97-AF65-F5344CB8AC3E}">
        <p14:creationId xmlns:p14="http://schemas.microsoft.com/office/powerpoint/2010/main" val="110347726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כותרות 21">
    <p:spTree>
      <p:nvGrpSpPr>
        <p:cNvPr id="1" name=""/>
        <p:cNvGrpSpPr/>
        <p:nvPr/>
      </p:nvGrpSpPr>
      <p:grpSpPr>
        <a:xfrm>
          <a:off x="0" y="0"/>
          <a:ext cx="0" cy="0"/>
          <a:chOff x="0" y="0"/>
          <a:chExt cx="0" cy="0"/>
        </a:xfrm>
      </p:grpSpPr>
      <p:pic>
        <p:nvPicPr>
          <p:cNvPr id="16" name="גרפיקה 12" descr="צורת אורגני עם קצה שטוח">
            <a:extLst>
              <a:ext uri="{FF2B5EF4-FFF2-40B4-BE49-F238E27FC236}">
                <a16:creationId xmlns:a16="http://schemas.microsoft.com/office/drawing/2014/main" id="{1A6709B8-835A-4CD2-A934-316063E6E9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0800000">
            <a:off x="-6003" y="3747199"/>
            <a:ext cx="5293895" cy="3110801"/>
          </a:xfrm>
          <a:prstGeom prst="rect">
            <a:avLst/>
          </a:prstGeom>
        </p:spPr>
      </p:pic>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747199"/>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416759"/>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17" name="גרפיקה 11" descr="צורת אורגני עם קצה שטוח">
            <a:extLst>
              <a:ext uri="{FF2B5EF4-FFF2-40B4-BE49-F238E27FC236}">
                <a16:creationId xmlns:a16="http://schemas.microsoft.com/office/drawing/2014/main" id="{3A093832-524A-4AED-B31A-C9129FC565E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98105" y="0"/>
            <a:ext cx="5293895" cy="3110801"/>
          </a:xfrm>
          <a:prstGeom prst="rect">
            <a:avLst/>
          </a:prstGeom>
        </p:spPr>
      </p:pic>
      <p:sp>
        <p:nvSpPr>
          <p:cNvPr id="18" name="צורה חופשית: צורה 14">
            <a:extLst>
              <a:ext uri="{FF2B5EF4-FFF2-40B4-BE49-F238E27FC236}">
                <a16:creationId xmlns:a16="http://schemas.microsoft.com/office/drawing/2014/main" id="{CB558A54-B8F4-4706-B4C8-F2C148BC9026}"/>
              </a:ext>
            </a:extLst>
          </p:cNvPr>
          <p:cNvSpPr/>
          <p:nvPr userDrawn="1"/>
        </p:nvSpPr>
        <p:spPr>
          <a:xfrm>
            <a:off x="3941493" y="-28280"/>
            <a:ext cx="5405927" cy="871936"/>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0">
            <a:extLst>
              <a:ext uri="{FF2B5EF4-FFF2-40B4-BE49-F238E27FC236}">
                <a16:creationId xmlns:a16="http://schemas.microsoft.com/office/drawing/2014/main" id="{3E89B9CE-2746-4E8C-A6A1-F4E14265C172}"/>
              </a:ext>
            </a:extLst>
          </p:cNvPr>
          <p:cNvSpPr/>
          <p:nvPr userDrawn="1"/>
        </p:nvSpPr>
        <p:spPr>
          <a:xfrm>
            <a:off x="169290" y="6037911"/>
            <a:ext cx="5495826"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צורה חופשית: צורה 1">
            <a:extLst>
              <a:ext uri="{FF2B5EF4-FFF2-40B4-BE49-F238E27FC236}">
                <a16:creationId xmlns:a16="http://schemas.microsoft.com/office/drawing/2014/main" id="{B9422895-5450-42FB-8EA4-306FA685EB51}"/>
              </a:ext>
            </a:extLst>
          </p:cNvPr>
          <p:cNvSpPr/>
          <p:nvPr userDrawn="1"/>
        </p:nvSpPr>
        <p:spPr>
          <a:xfrm>
            <a:off x="-9820" y="6098107"/>
            <a:ext cx="5250730" cy="811740"/>
          </a:xfrm>
          <a:custGeom>
            <a:avLst/>
            <a:gdLst>
              <a:gd name="connsiteX0" fmla="*/ 0 w 5250730"/>
              <a:gd name="connsiteY0" fmla="*/ 764606 h 811740"/>
              <a:gd name="connsiteX1" fmla="*/ 678730 w 5250730"/>
              <a:gd name="connsiteY1" fmla="*/ 217852 h 811740"/>
              <a:gd name="connsiteX2" fmla="*/ 2205873 w 5250730"/>
              <a:gd name="connsiteY2" fmla="*/ 632631 h 811740"/>
              <a:gd name="connsiteX3" fmla="*/ 3384223 w 5250730"/>
              <a:gd name="connsiteY3" fmla="*/ 1035 h 811740"/>
              <a:gd name="connsiteX4" fmla="*/ 5250730 w 5250730"/>
              <a:gd name="connsiteY4" fmla="*/ 811740 h 811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730" h="811740">
                <a:moveTo>
                  <a:pt x="0" y="764606"/>
                </a:moveTo>
                <a:cubicBezTo>
                  <a:pt x="155542" y="502227"/>
                  <a:pt x="311085" y="239848"/>
                  <a:pt x="678730" y="217852"/>
                </a:cubicBezTo>
                <a:cubicBezTo>
                  <a:pt x="1046375" y="195856"/>
                  <a:pt x="1754957" y="668767"/>
                  <a:pt x="2205873" y="632631"/>
                </a:cubicBezTo>
                <a:cubicBezTo>
                  <a:pt x="2656789" y="596495"/>
                  <a:pt x="2876747" y="-28817"/>
                  <a:pt x="3384223" y="1035"/>
                </a:cubicBezTo>
                <a:cubicBezTo>
                  <a:pt x="3891699" y="30886"/>
                  <a:pt x="4571214" y="421313"/>
                  <a:pt x="5250730" y="81174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59922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כותרות 21">
    <p:spTree>
      <p:nvGrpSpPr>
        <p:cNvPr id="1" name=""/>
        <p:cNvGrpSpPr/>
        <p:nvPr/>
      </p:nvGrpSpPr>
      <p:grpSpPr>
        <a:xfrm>
          <a:off x="0" y="0"/>
          <a:ext cx="0" cy="0"/>
          <a:chOff x="0" y="0"/>
          <a:chExt cx="0" cy="0"/>
        </a:xfrm>
      </p:grpSpPr>
      <p:pic>
        <p:nvPicPr>
          <p:cNvPr id="16" name="גרפיקה 12" descr="צורת אורגני עם קצה שטוח">
            <a:extLst>
              <a:ext uri="{FF2B5EF4-FFF2-40B4-BE49-F238E27FC236}">
                <a16:creationId xmlns:a16="http://schemas.microsoft.com/office/drawing/2014/main" id="{1A6709B8-835A-4CD2-A934-316063E6E9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0800000">
            <a:off x="-6003" y="3747199"/>
            <a:ext cx="5293895" cy="3110801"/>
          </a:xfrm>
          <a:prstGeom prst="rect">
            <a:avLst/>
          </a:prstGeom>
        </p:spPr>
      </p:pic>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747199"/>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416759"/>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17" name="גרפיקה 11" descr="צורת אורגני עם קצה שטוח">
            <a:extLst>
              <a:ext uri="{FF2B5EF4-FFF2-40B4-BE49-F238E27FC236}">
                <a16:creationId xmlns:a16="http://schemas.microsoft.com/office/drawing/2014/main" id="{3A093832-524A-4AED-B31A-C9129FC565E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898105" y="0"/>
            <a:ext cx="5293895" cy="3110801"/>
          </a:xfrm>
          <a:prstGeom prst="rect">
            <a:avLst/>
          </a:prstGeom>
        </p:spPr>
      </p:pic>
      <p:sp>
        <p:nvSpPr>
          <p:cNvPr id="18" name="צורה חופשית: צורה 14">
            <a:extLst>
              <a:ext uri="{FF2B5EF4-FFF2-40B4-BE49-F238E27FC236}">
                <a16:creationId xmlns:a16="http://schemas.microsoft.com/office/drawing/2014/main" id="{CB558A54-B8F4-4706-B4C8-F2C148BC9026}"/>
              </a:ext>
            </a:extLst>
          </p:cNvPr>
          <p:cNvSpPr/>
          <p:nvPr userDrawn="1"/>
        </p:nvSpPr>
        <p:spPr>
          <a:xfrm>
            <a:off x="3941493" y="-28280"/>
            <a:ext cx="5405927" cy="871936"/>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0">
            <a:extLst>
              <a:ext uri="{FF2B5EF4-FFF2-40B4-BE49-F238E27FC236}">
                <a16:creationId xmlns:a16="http://schemas.microsoft.com/office/drawing/2014/main" id="{3E89B9CE-2746-4E8C-A6A1-F4E14265C172}"/>
              </a:ext>
            </a:extLst>
          </p:cNvPr>
          <p:cNvSpPr/>
          <p:nvPr userDrawn="1"/>
        </p:nvSpPr>
        <p:spPr>
          <a:xfrm>
            <a:off x="169290" y="6037911"/>
            <a:ext cx="5495826"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צורה חופשית: צורה 1">
            <a:extLst>
              <a:ext uri="{FF2B5EF4-FFF2-40B4-BE49-F238E27FC236}">
                <a16:creationId xmlns:a16="http://schemas.microsoft.com/office/drawing/2014/main" id="{B9422895-5450-42FB-8EA4-306FA685EB51}"/>
              </a:ext>
            </a:extLst>
          </p:cNvPr>
          <p:cNvSpPr/>
          <p:nvPr userDrawn="1"/>
        </p:nvSpPr>
        <p:spPr>
          <a:xfrm>
            <a:off x="-9820" y="6098107"/>
            <a:ext cx="5250730" cy="811740"/>
          </a:xfrm>
          <a:custGeom>
            <a:avLst/>
            <a:gdLst>
              <a:gd name="connsiteX0" fmla="*/ 0 w 5250730"/>
              <a:gd name="connsiteY0" fmla="*/ 764606 h 811740"/>
              <a:gd name="connsiteX1" fmla="*/ 678730 w 5250730"/>
              <a:gd name="connsiteY1" fmla="*/ 217852 h 811740"/>
              <a:gd name="connsiteX2" fmla="*/ 2205873 w 5250730"/>
              <a:gd name="connsiteY2" fmla="*/ 632631 h 811740"/>
              <a:gd name="connsiteX3" fmla="*/ 3384223 w 5250730"/>
              <a:gd name="connsiteY3" fmla="*/ 1035 h 811740"/>
              <a:gd name="connsiteX4" fmla="*/ 5250730 w 5250730"/>
              <a:gd name="connsiteY4" fmla="*/ 811740 h 811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0730" h="811740">
                <a:moveTo>
                  <a:pt x="0" y="764606"/>
                </a:moveTo>
                <a:cubicBezTo>
                  <a:pt x="155542" y="502227"/>
                  <a:pt x="311085" y="239848"/>
                  <a:pt x="678730" y="217852"/>
                </a:cubicBezTo>
                <a:cubicBezTo>
                  <a:pt x="1046375" y="195856"/>
                  <a:pt x="1754957" y="668767"/>
                  <a:pt x="2205873" y="632631"/>
                </a:cubicBezTo>
                <a:cubicBezTo>
                  <a:pt x="2656789" y="596495"/>
                  <a:pt x="2876747" y="-28817"/>
                  <a:pt x="3384223" y="1035"/>
                </a:cubicBezTo>
                <a:cubicBezTo>
                  <a:pt x="3891699" y="30886"/>
                  <a:pt x="4571214" y="421313"/>
                  <a:pt x="5250730" y="81174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6515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כותרות 22">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626DBCD6-CD7C-13F7-3717-C3A7249CAD10}"/>
              </a:ext>
            </a:extLst>
          </p:cNvPr>
          <p:cNvSpPr/>
          <p:nvPr/>
        </p:nvSpPr>
        <p:spPr>
          <a:xfrm>
            <a:off x="2051053" y="5213369"/>
            <a:ext cx="1224424" cy="1224424"/>
          </a:xfrm>
          <a:custGeom>
            <a:avLst/>
            <a:gdLst>
              <a:gd name="connsiteX0" fmla="*/ 1224424 w 1224424"/>
              <a:gd name="connsiteY0" fmla="*/ 612212 h 1224424"/>
              <a:gd name="connsiteX1" fmla="*/ 612212 w 1224424"/>
              <a:gd name="connsiteY1" fmla="*/ 1224424 h 1224424"/>
              <a:gd name="connsiteX2" fmla="*/ 0 w 1224424"/>
              <a:gd name="connsiteY2" fmla="*/ 612212 h 1224424"/>
              <a:gd name="connsiteX3" fmla="*/ 612212 w 1224424"/>
              <a:gd name="connsiteY3" fmla="*/ 0 h 1224424"/>
              <a:gd name="connsiteX4" fmla="*/ 1224424 w 1224424"/>
              <a:gd name="connsiteY4" fmla="*/ 612212 h 1224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24" h="1224424">
                <a:moveTo>
                  <a:pt x="1224424" y="612212"/>
                </a:moveTo>
                <a:cubicBezTo>
                  <a:pt x="1224424" y="950327"/>
                  <a:pt x="950327" y="1224424"/>
                  <a:pt x="612212" y="1224424"/>
                </a:cubicBezTo>
                <a:cubicBezTo>
                  <a:pt x="274097" y="1224424"/>
                  <a:pt x="0" y="950327"/>
                  <a:pt x="0" y="612212"/>
                </a:cubicBezTo>
                <a:cubicBezTo>
                  <a:pt x="0" y="274097"/>
                  <a:pt x="274097" y="0"/>
                  <a:pt x="612212" y="0"/>
                </a:cubicBezTo>
                <a:cubicBezTo>
                  <a:pt x="950327" y="0"/>
                  <a:pt x="1224424" y="274097"/>
                  <a:pt x="1224424" y="612212"/>
                </a:cubicBezTo>
                <a:close/>
              </a:path>
            </a:pathLst>
          </a:custGeom>
          <a:solidFill>
            <a:srgbClr val="07606F"/>
          </a:solidFill>
          <a:ln w="10676"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8418F742-FF4D-0231-FE9C-BD819FB567FA}"/>
              </a:ext>
            </a:extLst>
          </p:cNvPr>
          <p:cNvSpPr/>
          <p:nvPr/>
        </p:nvSpPr>
        <p:spPr>
          <a:xfrm>
            <a:off x="-68429" y="5285947"/>
            <a:ext cx="3923198" cy="1642048"/>
          </a:xfrm>
          <a:custGeom>
            <a:avLst/>
            <a:gdLst>
              <a:gd name="connsiteX0" fmla="*/ 3923198 w 3923198"/>
              <a:gd name="connsiteY0" fmla="*/ 1514224 h 1642048"/>
              <a:gd name="connsiteX1" fmla="*/ 3333240 w 3923198"/>
              <a:gd name="connsiteY1" fmla="*/ 924265 h 1642048"/>
              <a:gd name="connsiteX2" fmla="*/ 3196468 w 3923198"/>
              <a:gd name="connsiteY2" fmla="*/ 940373 h 1642048"/>
              <a:gd name="connsiteX3" fmla="*/ 3196351 w 3923198"/>
              <a:gd name="connsiteY3" fmla="*/ 940319 h 1642048"/>
              <a:gd name="connsiteX4" fmla="*/ 2394234 w 3923198"/>
              <a:gd name="connsiteY4" fmla="*/ 422798 h 1642048"/>
              <a:gd name="connsiteX5" fmla="*/ 2119793 w 3923198"/>
              <a:gd name="connsiteY5" fmla="*/ 466504 h 1642048"/>
              <a:gd name="connsiteX6" fmla="*/ 2119675 w 3923198"/>
              <a:gd name="connsiteY6" fmla="*/ 466471 h 1642048"/>
              <a:gd name="connsiteX7" fmla="*/ 1184699 w 3923198"/>
              <a:gd name="connsiteY7" fmla="*/ 9 h 1642048"/>
              <a:gd name="connsiteX8" fmla="*/ 4 w 3923198"/>
              <a:gd name="connsiteY8" fmla="*/ 1176709 h 1642048"/>
              <a:gd name="connsiteX9" fmla="*/ 93947 w 3923198"/>
              <a:gd name="connsiteY9" fmla="*/ 1641985 h 1642048"/>
              <a:gd name="connsiteX10" fmla="*/ 94043 w 3923198"/>
              <a:gd name="connsiteY10" fmla="*/ 1642049 h 1642048"/>
              <a:gd name="connsiteX11" fmla="*/ 3909068 w 3923198"/>
              <a:gd name="connsiteY11" fmla="*/ 1642049 h 1642048"/>
              <a:gd name="connsiteX12" fmla="*/ 3909175 w 3923198"/>
              <a:gd name="connsiteY12" fmla="*/ 1641963 h 1642048"/>
              <a:gd name="connsiteX13" fmla="*/ 3923198 w 3923198"/>
              <a:gd name="connsiteY13" fmla="*/ 1514224 h 164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3198" h="1642048">
                <a:moveTo>
                  <a:pt x="3923198" y="1514224"/>
                </a:moveTo>
                <a:cubicBezTo>
                  <a:pt x="3923198" y="1188402"/>
                  <a:pt x="3659061" y="924265"/>
                  <a:pt x="3333240" y="924265"/>
                </a:cubicBezTo>
                <a:cubicBezTo>
                  <a:pt x="3286135" y="924265"/>
                  <a:pt x="3240377" y="929951"/>
                  <a:pt x="3196468" y="940373"/>
                </a:cubicBezTo>
                <a:cubicBezTo>
                  <a:pt x="3196415" y="940384"/>
                  <a:pt x="3196372" y="940362"/>
                  <a:pt x="3196351" y="940319"/>
                </a:cubicBezTo>
                <a:cubicBezTo>
                  <a:pt x="3058211" y="635127"/>
                  <a:pt x="2751020" y="422798"/>
                  <a:pt x="2394234" y="422798"/>
                </a:cubicBezTo>
                <a:cubicBezTo>
                  <a:pt x="2298389" y="422798"/>
                  <a:pt x="2206157" y="438179"/>
                  <a:pt x="2119793" y="466504"/>
                </a:cubicBezTo>
                <a:cubicBezTo>
                  <a:pt x="2119750" y="466514"/>
                  <a:pt x="2119708" y="466504"/>
                  <a:pt x="2119675" y="466471"/>
                </a:cubicBezTo>
                <a:cubicBezTo>
                  <a:pt x="1905069" y="184217"/>
                  <a:pt x="1566272" y="1527"/>
                  <a:pt x="1184699" y="9"/>
                </a:cubicBezTo>
                <a:cubicBezTo>
                  <a:pt x="535483" y="-2567"/>
                  <a:pt x="1725" y="527493"/>
                  <a:pt x="4" y="1176709"/>
                </a:cubicBezTo>
                <a:cubicBezTo>
                  <a:pt x="-434" y="1341870"/>
                  <a:pt x="33085" y="1499142"/>
                  <a:pt x="93947" y="1641985"/>
                </a:cubicBezTo>
                <a:cubicBezTo>
                  <a:pt x="93968" y="1642027"/>
                  <a:pt x="94000" y="1642049"/>
                  <a:pt x="94043" y="1642049"/>
                </a:cubicBezTo>
                <a:lnTo>
                  <a:pt x="3909068" y="1642049"/>
                </a:lnTo>
                <a:cubicBezTo>
                  <a:pt x="3909122" y="1642049"/>
                  <a:pt x="3909164" y="1642017"/>
                  <a:pt x="3909175" y="1641963"/>
                </a:cubicBezTo>
                <a:cubicBezTo>
                  <a:pt x="3918260" y="1600812"/>
                  <a:pt x="3923198" y="1558100"/>
                  <a:pt x="3923198" y="1514224"/>
                </a:cubicBezTo>
                <a:close/>
              </a:path>
            </a:pathLst>
          </a:custGeom>
          <a:solidFill>
            <a:srgbClr val="777777"/>
          </a:solidFill>
          <a:ln w="10676" cap="flat">
            <a:noFill/>
            <a:prstDash val="solid"/>
            <a:miter/>
          </a:ln>
        </p:spPr>
        <p:txBody>
          <a:bodyPr rtlCol="0" anchor="ctr"/>
          <a:lstStyle/>
          <a:p>
            <a:endParaRPr lang="en-US"/>
          </a:p>
        </p:txBody>
      </p:sp>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5337928" y="3913384"/>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5337928" y="2582944"/>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pic>
        <p:nvPicPr>
          <p:cNvPr id="22" name="גרפיקה 11" descr="צורת אורגני עם קצה שטוח">
            <a:extLst>
              <a:ext uri="{FF2B5EF4-FFF2-40B4-BE49-F238E27FC236}">
                <a16:creationId xmlns:a16="http://schemas.microsoft.com/office/drawing/2014/main" id="{DCD7D32B-6A25-4E70-B67B-A64F6454B72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898105" y="0"/>
            <a:ext cx="5293895" cy="3110801"/>
          </a:xfrm>
          <a:prstGeom prst="rect">
            <a:avLst/>
          </a:prstGeom>
        </p:spPr>
      </p:pic>
      <p:pic>
        <p:nvPicPr>
          <p:cNvPr id="23" name="גרפיקה 13" descr="אוסף מעגלים בגדלים שונים">
            <a:extLst>
              <a:ext uri="{FF2B5EF4-FFF2-40B4-BE49-F238E27FC236}">
                <a16:creationId xmlns:a16="http://schemas.microsoft.com/office/drawing/2014/main" id="{3D44D69F-62BB-4D34-8B27-1E9672C9BD6D}"/>
              </a:ext>
            </a:extLst>
          </p:cNvPr>
          <p:cNvPicPr>
            <a:picLocks noChangeAspect="1"/>
          </p:cNvPicPr>
          <p:nvPr userDrawn="1"/>
        </p:nvPicPr>
        <p:blipFill rotWithShape="1">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rcRect l="22508" t="20928" r="20173" b="19897"/>
          <a:stretch/>
        </p:blipFill>
        <p:spPr>
          <a:xfrm>
            <a:off x="263558" y="2582944"/>
            <a:ext cx="2620651" cy="2705493"/>
          </a:xfrm>
          <a:prstGeom prst="rect">
            <a:avLst/>
          </a:prstGeom>
        </p:spPr>
      </p:pic>
      <p:sp>
        <p:nvSpPr>
          <p:cNvPr id="24" name="צורה חופשית: צורה 14">
            <a:extLst>
              <a:ext uri="{FF2B5EF4-FFF2-40B4-BE49-F238E27FC236}">
                <a16:creationId xmlns:a16="http://schemas.microsoft.com/office/drawing/2014/main" id="{0B9FD3BA-77C5-42CD-92F2-384013D8ACBC}"/>
              </a:ext>
            </a:extLst>
          </p:cNvPr>
          <p:cNvSpPr/>
          <p:nvPr userDrawn="1"/>
        </p:nvSpPr>
        <p:spPr>
          <a:xfrm>
            <a:off x="3945861" y="0"/>
            <a:ext cx="5401559" cy="843655"/>
          </a:xfrm>
          <a:custGeom>
            <a:avLst/>
            <a:gdLst>
              <a:gd name="connsiteX0" fmla="*/ 0 w 5401559"/>
              <a:gd name="connsiteY0" fmla="*/ 28281 h 843655"/>
              <a:gd name="connsiteX1" fmla="*/ 490194 w 5401559"/>
              <a:gd name="connsiteY1" fmla="*/ 622169 h 843655"/>
              <a:gd name="connsiteX2" fmla="*/ 2234153 w 5401559"/>
              <a:gd name="connsiteY2" fmla="*/ 829559 h 843655"/>
              <a:gd name="connsiteX3" fmla="*/ 2790334 w 5401559"/>
              <a:gd name="connsiteY3" fmla="*/ 273378 h 843655"/>
              <a:gd name="connsiteX4" fmla="*/ 4025245 w 5401559"/>
              <a:gd name="connsiteY4" fmla="*/ 810706 h 843655"/>
              <a:gd name="connsiteX5" fmla="*/ 5401559 w 5401559"/>
              <a:gd name="connsiteY5" fmla="*/ 0 h 84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1559" h="843655">
                <a:moveTo>
                  <a:pt x="0" y="28281"/>
                </a:moveTo>
                <a:cubicBezTo>
                  <a:pt x="58917" y="258452"/>
                  <a:pt x="117835" y="488623"/>
                  <a:pt x="490194" y="622169"/>
                </a:cubicBezTo>
                <a:cubicBezTo>
                  <a:pt x="862553" y="755715"/>
                  <a:pt x="1850796" y="887691"/>
                  <a:pt x="2234153" y="829559"/>
                </a:cubicBezTo>
                <a:cubicBezTo>
                  <a:pt x="2617510" y="771427"/>
                  <a:pt x="2491819" y="276520"/>
                  <a:pt x="2790334" y="273378"/>
                </a:cubicBezTo>
                <a:cubicBezTo>
                  <a:pt x="3088849" y="270236"/>
                  <a:pt x="3590041" y="856269"/>
                  <a:pt x="4025245" y="810706"/>
                </a:cubicBezTo>
                <a:cubicBezTo>
                  <a:pt x="4460449" y="765143"/>
                  <a:pt x="4931004" y="382571"/>
                  <a:pt x="5401559"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צורה חופשית: צורה 20">
            <a:extLst>
              <a:ext uri="{FF2B5EF4-FFF2-40B4-BE49-F238E27FC236}">
                <a16:creationId xmlns:a16="http://schemas.microsoft.com/office/drawing/2014/main" id="{69D1024A-7A06-4369-AF3F-E04E1EB6B3CA}"/>
              </a:ext>
            </a:extLst>
          </p:cNvPr>
          <p:cNvSpPr/>
          <p:nvPr userDrawn="1"/>
        </p:nvSpPr>
        <p:spPr>
          <a:xfrm>
            <a:off x="169290" y="6037911"/>
            <a:ext cx="5130538" cy="843655"/>
          </a:xfrm>
          <a:custGeom>
            <a:avLst/>
            <a:gdLst>
              <a:gd name="connsiteX0" fmla="*/ 0 w 5957740"/>
              <a:gd name="connsiteY0" fmla="*/ 988396 h 1016676"/>
              <a:gd name="connsiteX1" fmla="*/ 546754 w 5957740"/>
              <a:gd name="connsiteY1" fmla="*/ 8008 h 1016676"/>
              <a:gd name="connsiteX2" fmla="*/ 1885361 w 5957740"/>
              <a:gd name="connsiteY2" fmla="*/ 507629 h 1016676"/>
              <a:gd name="connsiteX3" fmla="*/ 3921550 w 5957740"/>
              <a:gd name="connsiteY3" fmla="*/ 205971 h 1016676"/>
              <a:gd name="connsiteX4" fmla="*/ 5957740 w 5957740"/>
              <a:gd name="connsiteY4" fmla="*/ 1016676 h 101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7740" h="1016676">
                <a:moveTo>
                  <a:pt x="0" y="988396"/>
                </a:moveTo>
                <a:cubicBezTo>
                  <a:pt x="116263" y="538266"/>
                  <a:pt x="232527" y="88136"/>
                  <a:pt x="546754" y="8008"/>
                </a:cubicBezTo>
                <a:cubicBezTo>
                  <a:pt x="860981" y="-72120"/>
                  <a:pt x="1322895" y="474635"/>
                  <a:pt x="1885361" y="507629"/>
                </a:cubicBezTo>
                <a:cubicBezTo>
                  <a:pt x="2447827" y="540623"/>
                  <a:pt x="3242820" y="121130"/>
                  <a:pt x="3921550" y="205971"/>
                </a:cubicBezTo>
                <a:cubicBezTo>
                  <a:pt x="4600280" y="290812"/>
                  <a:pt x="5279010" y="653744"/>
                  <a:pt x="5957740" y="1016676"/>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2045093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כותרות 2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926350" y="3781523"/>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926350" y="2451083"/>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1">
            <a:extLst>
              <a:ext uri="{FF2B5EF4-FFF2-40B4-BE49-F238E27FC236}">
                <a16:creationId xmlns:a16="http://schemas.microsoft.com/office/drawing/2014/main" id="{53D14E5E-5097-476D-BB53-26FD693CFDDF}"/>
              </a:ext>
            </a:extLst>
          </p:cNvPr>
          <p:cNvSpPr/>
          <p:nvPr userDrawn="1"/>
        </p:nvSpPr>
        <p:spPr>
          <a:xfrm>
            <a:off x="28576" y="18854"/>
            <a:ext cx="1286224" cy="6853286"/>
          </a:xfrm>
          <a:custGeom>
            <a:avLst/>
            <a:gdLst>
              <a:gd name="connsiteX0" fmla="*/ 593888 w 1286224"/>
              <a:gd name="connsiteY0" fmla="*/ 0 h 6853286"/>
              <a:gd name="connsiteX1" fmla="*/ 659876 w 1286224"/>
              <a:gd name="connsiteY1" fmla="*/ 2111604 h 6853286"/>
              <a:gd name="connsiteX2" fmla="*/ 1282045 w 1286224"/>
              <a:gd name="connsiteY2" fmla="*/ 4100660 h 6853286"/>
              <a:gd name="connsiteX3" fmla="*/ 311084 w 1286224"/>
              <a:gd name="connsiteY3" fmla="*/ 5429839 h 6853286"/>
              <a:gd name="connsiteX4" fmla="*/ 443059 w 1286224"/>
              <a:gd name="connsiteY4" fmla="*/ 6259398 h 6853286"/>
              <a:gd name="connsiteX5" fmla="*/ 0 w 1286224"/>
              <a:gd name="connsiteY5" fmla="*/ 6853286 h 685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224" h="6853286">
                <a:moveTo>
                  <a:pt x="593888" y="0"/>
                </a:moveTo>
                <a:cubicBezTo>
                  <a:pt x="569535" y="714080"/>
                  <a:pt x="545183" y="1428161"/>
                  <a:pt x="659876" y="2111604"/>
                </a:cubicBezTo>
                <a:cubicBezTo>
                  <a:pt x="774569" y="2795047"/>
                  <a:pt x="1340177" y="3547621"/>
                  <a:pt x="1282045" y="4100660"/>
                </a:cubicBezTo>
                <a:cubicBezTo>
                  <a:pt x="1223913" y="4653699"/>
                  <a:pt x="450915" y="5070049"/>
                  <a:pt x="311084" y="5429839"/>
                </a:cubicBezTo>
                <a:cubicBezTo>
                  <a:pt x="171253" y="5789629"/>
                  <a:pt x="494906" y="6022157"/>
                  <a:pt x="443059" y="6259398"/>
                </a:cubicBezTo>
                <a:cubicBezTo>
                  <a:pt x="391212" y="6496639"/>
                  <a:pt x="195606" y="6674962"/>
                  <a:pt x="0" y="6853286"/>
                </a:cubicBezTo>
              </a:path>
            </a:pathLst>
          </a:custGeom>
          <a:noFill/>
          <a:ln w="19050">
            <a:solidFill>
              <a:srgbClr val="1A2D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צורה חופשית: צורה 2">
            <a:extLst>
              <a:ext uri="{FF2B5EF4-FFF2-40B4-BE49-F238E27FC236}">
                <a16:creationId xmlns:a16="http://schemas.microsoft.com/office/drawing/2014/main" id="{253AFE7C-B69F-4D71-8F87-87E3C6606696}"/>
              </a:ext>
            </a:extLst>
          </p:cNvPr>
          <p:cNvSpPr/>
          <p:nvPr userDrawn="1"/>
        </p:nvSpPr>
        <p:spPr>
          <a:xfrm>
            <a:off x="477809" y="-23567"/>
            <a:ext cx="608702" cy="6881567"/>
          </a:xfrm>
          <a:custGeom>
            <a:avLst/>
            <a:gdLst>
              <a:gd name="connsiteX0" fmla="*/ 192477 w 608702"/>
              <a:gd name="connsiteY0" fmla="*/ 0 h 6881567"/>
              <a:gd name="connsiteX1" fmla="*/ 296172 w 608702"/>
              <a:gd name="connsiteY1" fmla="*/ 678730 h 6881567"/>
              <a:gd name="connsiteX2" fmla="*/ 588403 w 608702"/>
              <a:gd name="connsiteY2" fmla="*/ 1593130 h 6881567"/>
              <a:gd name="connsiteX3" fmla="*/ 258465 w 608702"/>
              <a:gd name="connsiteY3" fmla="*/ 3082565 h 6881567"/>
              <a:gd name="connsiteX4" fmla="*/ 588403 w 608702"/>
              <a:gd name="connsiteY4" fmla="*/ 4242062 h 6881567"/>
              <a:gd name="connsiteX5" fmla="*/ 512989 w 608702"/>
              <a:gd name="connsiteY5" fmla="*/ 5344998 h 6881567"/>
              <a:gd name="connsiteX6" fmla="*/ 22795 w 608702"/>
              <a:gd name="connsiteY6" fmla="*/ 6410227 h 6881567"/>
              <a:gd name="connsiteX7" fmla="*/ 126490 w 608702"/>
              <a:gd name="connsiteY7" fmla="*/ 6881567 h 688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702" h="6881567">
                <a:moveTo>
                  <a:pt x="192477" y="0"/>
                </a:moveTo>
                <a:cubicBezTo>
                  <a:pt x="211330" y="206604"/>
                  <a:pt x="230184" y="413208"/>
                  <a:pt x="296172" y="678730"/>
                </a:cubicBezTo>
                <a:cubicBezTo>
                  <a:pt x="362160" y="944252"/>
                  <a:pt x="594687" y="1192491"/>
                  <a:pt x="588403" y="1593130"/>
                </a:cubicBezTo>
                <a:cubicBezTo>
                  <a:pt x="582119" y="1993769"/>
                  <a:pt x="258465" y="2641076"/>
                  <a:pt x="258465" y="3082565"/>
                </a:cubicBezTo>
                <a:cubicBezTo>
                  <a:pt x="258465" y="3524054"/>
                  <a:pt x="545982" y="3864990"/>
                  <a:pt x="588403" y="4242062"/>
                </a:cubicBezTo>
                <a:cubicBezTo>
                  <a:pt x="630824" y="4619134"/>
                  <a:pt x="607257" y="4983637"/>
                  <a:pt x="512989" y="5344998"/>
                </a:cubicBezTo>
                <a:cubicBezTo>
                  <a:pt x="418721" y="5706359"/>
                  <a:pt x="87211" y="6154132"/>
                  <a:pt x="22795" y="6410227"/>
                </a:cubicBezTo>
                <a:cubicBezTo>
                  <a:pt x="-41622" y="6666322"/>
                  <a:pt x="42434" y="6773944"/>
                  <a:pt x="126490" y="6881567"/>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צורה חופשית: צורה 4">
            <a:extLst>
              <a:ext uri="{FF2B5EF4-FFF2-40B4-BE49-F238E27FC236}">
                <a16:creationId xmlns:a16="http://schemas.microsoft.com/office/drawing/2014/main" id="{7C7C1548-EE86-4F20-947A-66EAEEDF201D}"/>
              </a:ext>
            </a:extLst>
          </p:cNvPr>
          <p:cNvSpPr/>
          <p:nvPr userDrawn="1"/>
        </p:nvSpPr>
        <p:spPr>
          <a:xfrm>
            <a:off x="153942" y="0"/>
            <a:ext cx="1008735" cy="6862713"/>
          </a:xfrm>
          <a:custGeom>
            <a:avLst/>
            <a:gdLst>
              <a:gd name="connsiteX0" fmla="*/ 107040 w 1008735"/>
              <a:gd name="connsiteY0" fmla="*/ 0 h 6862713"/>
              <a:gd name="connsiteX1" fmla="*/ 69333 w 1008735"/>
              <a:gd name="connsiteY1" fmla="*/ 961534 h 6862713"/>
              <a:gd name="connsiteX2" fmla="*/ 908319 w 1008735"/>
              <a:gd name="connsiteY2" fmla="*/ 2328420 h 6862713"/>
              <a:gd name="connsiteX3" fmla="*/ 795197 w 1008735"/>
              <a:gd name="connsiteY3" fmla="*/ 3789575 h 6862713"/>
              <a:gd name="connsiteX4" fmla="*/ 1002587 w 1008735"/>
              <a:gd name="connsiteY4" fmla="*/ 5128181 h 6862713"/>
              <a:gd name="connsiteX5" fmla="*/ 512393 w 1008735"/>
              <a:gd name="connsiteY5" fmla="*/ 6146276 h 6862713"/>
              <a:gd name="connsiteX6" fmla="*/ 606661 w 1008735"/>
              <a:gd name="connsiteY6" fmla="*/ 6862713 h 686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735" h="6862713">
                <a:moveTo>
                  <a:pt x="107040" y="0"/>
                </a:moveTo>
                <a:cubicBezTo>
                  <a:pt x="21413" y="286732"/>
                  <a:pt x="-64213" y="573464"/>
                  <a:pt x="69333" y="961534"/>
                </a:cubicBezTo>
                <a:cubicBezTo>
                  <a:pt x="202879" y="1349604"/>
                  <a:pt x="787342" y="1857080"/>
                  <a:pt x="908319" y="2328420"/>
                </a:cubicBezTo>
                <a:cubicBezTo>
                  <a:pt x="1029296" y="2799760"/>
                  <a:pt x="779486" y="3322948"/>
                  <a:pt x="795197" y="3789575"/>
                </a:cubicBezTo>
                <a:cubicBezTo>
                  <a:pt x="810908" y="4256202"/>
                  <a:pt x="1049721" y="4735398"/>
                  <a:pt x="1002587" y="5128181"/>
                </a:cubicBezTo>
                <a:cubicBezTo>
                  <a:pt x="955453" y="5520964"/>
                  <a:pt x="578381" y="5857187"/>
                  <a:pt x="512393" y="6146276"/>
                </a:cubicBezTo>
                <a:cubicBezTo>
                  <a:pt x="446405" y="6435365"/>
                  <a:pt x="526533" y="6649039"/>
                  <a:pt x="606661" y="6862713"/>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6">
            <a:extLst>
              <a:ext uri="{FF2B5EF4-FFF2-40B4-BE49-F238E27FC236}">
                <a16:creationId xmlns:a16="http://schemas.microsoft.com/office/drawing/2014/main" id="{88896CCB-9C97-4319-81E6-D61E0D3CBC2A}"/>
              </a:ext>
            </a:extLst>
          </p:cNvPr>
          <p:cNvSpPr/>
          <p:nvPr userDrawn="1"/>
        </p:nvSpPr>
        <p:spPr>
          <a:xfrm>
            <a:off x="1100380" y="18854"/>
            <a:ext cx="619996" cy="6867426"/>
          </a:xfrm>
          <a:custGeom>
            <a:avLst/>
            <a:gdLst>
              <a:gd name="connsiteX0" fmla="*/ 435548 w 619996"/>
              <a:gd name="connsiteY0" fmla="*/ 0 h 6843860"/>
              <a:gd name="connsiteX1" fmla="*/ 407268 w 619996"/>
              <a:gd name="connsiteY1" fmla="*/ 1668544 h 6843860"/>
              <a:gd name="connsiteX2" fmla="*/ 1915 w 619996"/>
              <a:gd name="connsiteY2" fmla="*/ 2780907 h 6843860"/>
              <a:gd name="connsiteX3" fmla="*/ 595804 w 619996"/>
              <a:gd name="connsiteY3" fmla="*/ 4213781 h 6843860"/>
              <a:gd name="connsiteX4" fmla="*/ 473255 w 619996"/>
              <a:gd name="connsiteY4" fmla="*/ 6099142 h 6843860"/>
              <a:gd name="connsiteX5" fmla="*/ 181024 w 619996"/>
              <a:gd name="connsiteY5" fmla="*/ 684386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996" h="6843860">
                <a:moveTo>
                  <a:pt x="435548" y="0"/>
                </a:moveTo>
                <a:cubicBezTo>
                  <a:pt x="457544" y="602530"/>
                  <a:pt x="479540" y="1205060"/>
                  <a:pt x="407268" y="1668544"/>
                </a:cubicBezTo>
                <a:cubicBezTo>
                  <a:pt x="334996" y="2132029"/>
                  <a:pt x="-29508" y="2356701"/>
                  <a:pt x="1915" y="2780907"/>
                </a:cubicBezTo>
                <a:cubicBezTo>
                  <a:pt x="33338" y="3205113"/>
                  <a:pt x="517247" y="3660742"/>
                  <a:pt x="595804" y="4213781"/>
                </a:cubicBezTo>
                <a:cubicBezTo>
                  <a:pt x="674361" y="4766820"/>
                  <a:pt x="542385" y="5660795"/>
                  <a:pt x="473255" y="6099142"/>
                </a:cubicBezTo>
                <a:cubicBezTo>
                  <a:pt x="404125" y="6537489"/>
                  <a:pt x="292574" y="6690674"/>
                  <a:pt x="181024" y="6843860"/>
                </a:cubicBezTo>
              </a:path>
            </a:pathLst>
          </a:custGeom>
          <a:noFill/>
          <a:ln w="1905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גרפיקה 12" descr="צורת פינת אורגני">
            <a:extLst>
              <a:ext uri="{FF2B5EF4-FFF2-40B4-BE49-F238E27FC236}">
                <a16:creationId xmlns:a16="http://schemas.microsoft.com/office/drawing/2014/main" id="{34FCDDB3-8CDB-4CCF-B143-74F5E932F34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8797523" y="-9427"/>
            <a:ext cx="3393649" cy="4572000"/>
          </a:xfrm>
          <a:prstGeom prst="rect">
            <a:avLst/>
          </a:prstGeom>
        </p:spPr>
      </p:pic>
      <p:sp>
        <p:nvSpPr>
          <p:cNvPr id="26" name="צורה חופשית: צורה 16">
            <a:extLst>
              <a:ext uri="{FF2B5EF4-FFF2-40B4-BE49-F238E27FC236}">
                <a16:creationId xmlns:a16="http://schemas.microsoft.com/office/drawing/2014/main" id="{7CDDA527-82F4-4EE2-928A-1F9F1F5D16F9}"/>
              </a:ext>
            </a:extLst>
          </p:cNvPr>
          <p:cNvSpPr/>
          <p:nvPr userDrawn="1"/>
        </p:nvSpPr>
        <p:spPr>
          <a:xfrm>
            <a:off x="9879291" y="18854"/>
            <a:ext cx="2309567" cy="2743200"/>
          </a:xfrm>
          <a:custGeom>
            <a:avLst/>
            <a:gdLst>
              <a:gd name="connsiteX0" fmla="*/ 0 w 2309567"/>
              <a:gd name="connsiteY0" fmla="*/ 0 h 2743200"/>
              <a:gd name="connsiteX1" fmla="*/ 669303 w 2309567"/>
              <a:gd name="connsiteY1" fmla="*/ 820132 h 2743200"/>
              <a:gd name="connsiteX2" fmla="*/ 923827 w 2309567"/>
              <a:gd name="connsiteY2" fmla="*/ 1809946 h 2743200"/>
              <a:gd name="connsiteX3" fmla="*/ 1979629 w 2309567"/>
              <a:gd name="connsiteY3" fmla="*/ 2384981 h 2743200"/>
              <a:gd name="connsiteX4" fmla="*/ 2309567 w 2309567"/>
              <a:gd name="connsiteY4" fmla="*/ 274320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567" h="2743200">
                <a:moveTo>
                  <a:pt x="0" y="0"/>
                </a:moveTo>
                <a:cubicBezTo>
                  <a:pt x="257666" y="259237"/>
                  <a:pt x="515332" y="518474"/>
                  <a:pt x="669303" y="820132"/>
                </a:cubicBezTo>
                <a:cubicBezTo>
                  <a:pt x="823274" y="1121790"/>
                  <a:pt x="705439" y="1549138"/>
                  <a:pt x="923827" y="1809946"/>
                </a:cubicBezTo>
                <a:cubicBezTo>
                  <a:pt x="1142215" y="2070754"/>
                  <a:pt x="1748672" y="2229439"/>
                  <a:pt x="1979629" y="2384981"/>
                </a:cubicBezTo>
                <a:cubicBezTo>
                  <a:pt x="2210586" y="2540523"/>
                  <a:pt x="2260076" y="2641861"/>
                  <a:pt x="2309567" y="2743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58122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כותרות 23">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926350" y="3781523"/>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926350" y="2451083"/>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16" name="צורה חופשית: צורה 1">
            <a:extLst>
              <a:ext uri="{FF2B5EF4-FFF2-40B4-BE49-F238E27FC236}">
                <a16:creationId xmlns:a16="http://schemas.microsoft.com/office/drawing/2014/main" id="{53D14E5E-5097-476D-BB53-26FD693CFDDF}"/>
              </a:ext>
            </a:extLst>
          </p:cNvPr>
          <p:cNvSpPr/>
          <p:nvPr userDrawn="1"/>
        </p:nvSpPr>
        <p:spPr>
          <a:xfrm>
            <a:off x="28576" y="18854"/>
            <a:ext cx="1286224" cy="6853286"/>
          </a:xfrm>
          <a:custGeom>
            <a:avLst/>
            <a:gdLst>
              <a:gd name="connsiteX0" fmla="*/ 593888 w 1286224"/>
              <a:gd name="connsiteY0" fmla="*/ 0 h 6853286"/>
              <a:gd name="connsiteX1" fmla="*/ 659876 w 1286224"/>
              <a:gd name="connsiteY1" fmla="*/ 2111604 h 6853286"/>
              <a:gd name="connsiteX2" fmla="*/ 1282045 w 1286224"/>
              <a:gd name="connsiteY2" fmla="*/ 4100660 h 6853286"/>
              <a:gd name="connsiteX3" fmla="*/ 311084 w 1286224"/>
              <a:gd name="connsiteY3" fmla="*/ 5429839 h 6853286"/>
              <a:gd name="connsiteX4" fmla="*/ 443059 w 1286224"/>
              <a:gd name="connsiteY4" fmla="*/ 6259398 h 6853286"/>
              <a:gd name="connsiteX5" fmla="*/ 0 w 1286224"/>
              <a:gd name="connsiteY5" fmla="*/ 6853286 h 685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6224" h="6853286">
                <a:moveTo>
                  <a:pt x="593888" y="0"/>
                </a:moveTo>
                <a:cubicBezTo>
                  <a:pt x="569535" y="714080"/>
                  <a:pt x="545183" y="1428161"/>
                  <a:pt x="659876" y="2111604"/>
                </a:cubicBezTo>
                <a:cubicBezTo>
                  <a:pt x="774569" y="2795047"/>
                  <a:pt x="1340177" y="3547621"/>
                  <a:pt x="1282045" y="4100660"/>
                </a:cubicBezTo>
                <a:cubicBezTo>
                  <a:pt x="1223913" y="4653699"/>
                  <a:pt x="450915" y="5070049"/>
                  <a:pt x="311084" y="5429839"/>
                </a:cubicBezTo>
                <a:cubicBezTo>
                  <a:pt x="171253" y="5789629"/>
                  <a:pt x="494906" y="6022157"/>
                  <a:pt x="443059" y="6259398"/>
                </a:cubicBezTo>
                <a:cubicBezTo>
                  <a:pt x="391212" y="6496639"/>
                  <a:pt x="195606" y="6674962"/>
                  <a:pt x="0" y="6853286"/>
                </a:cubicBezTo>
              </a:path>
            </a:pathLst>
          </a:custGeom>
          <a:noFill/>
          <a:ln w="19050">
            <a:solidFill>
              <a:srgbClr val="7777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צורה חופשית: צורה 2">
            <a:extLst>
              <a:ext uri="{FF2B5EF4-FFF2-40B4-BE49-F238E27FC236}">
                <a16:creationId xmlns:a16="http://schemas.microsoft.com/office/drawing/2014/main" id="{253AFE7C-B69F-4D71-8F87-87E3C6606696}"/>
              </a:ext>
            </a:extLst>
          </p:cNvPr>
          <p:cNvSpPr/>
          <p:nvPr userDrawn="1"/>
        </p:nvSpPr>
        <p:spPr>
          <a:xfrm>
            <a:off x="477809" y="-23567"/>
            <a:ext cx="608702" cy="6881567"/>
          </a:xfrm>
          <a:custGeom>
            <a:avLst/>
            <a:gdLst>
              <a:gd name="connsiteX0" fmla="*/ 192477 w 608702"/>
              <a:gd name="connsiteY0" fmla="*/ 0 h 6881567"/>
              <a:gd name="connsiteX1" fmla="*/ 296172 w 608702"/>
              <a:gd name="connsiteY1" fmla="*/ 678730 h 6881567"/>
              <a:gd name="connsiteX2" fmla="*/ 588403 w 608702"/>
              <a:gd name="connsiteY2" fmla="*/ 1593130 h 6881567"/>
              <a:gd name="connsiteX3" fmla="*/ 258465 w 608702"/>
              <a:gd name="connsiteY3" fmla="*/ 3082565 h 6881567"/>
              <a:gd name="connsiteX4" fmla="*/ 588403 w 608702"/>
              <a:gd name="connsiteY4" fmla="*/ 4242062 h 6881567"/>
              <a:gd name="connsiteX5" fmla="*/ 512989 w 608702"/>
              <a:gd name="connsiteY5" fmla="*/ 5344998 h 6881567"/>
              <a:gd name="connsiteX6" fmla="*/ 22795 w 608702"/>
              <a:gd name="connsiteY6" fmla="*/ 6410227 h 6881567"/>
              <a:gd name="connsiteX7" fmla="*/ 126490 w 608702"/>
              <a:gd name="connsiteY7" fmla="*/ 6881567 h 6881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702" h="6881567">
                <a:moveTo>
                  <a:pt x="192477" y="0"/>
                </a:moveTo>
                <a:cubicBezTo>
                  <a:pt x="211330" y="206604"/>
                  <a:pt x="230184" y="413208"/>
                  <a:pt x="296172" y="678730"/>
                </a:cubicBezTo>
                <a:cubicBezTo>
                  <a:pt x="362160" y="944252"/>
                  <a:pt x="594687" y="1192491"/>
                  <a:pt x="588403" y="1593130"/>
                </a:cubicBezTo>
                <a:cubicBezTo>
                  <a:pt x="582119" y="1993769"/>
                  <a:pt x="258465" y="2641076"/>
                  <a:pt x="258465" y="3082565"/>
                </a:cubicBezTo>
                <a:cubicBezTo>
                  <a:pt x="258465" y="3524054"/>
                  <a:pt x="545982" y="3864990"/>
                  <a:pt x="588403" y="4242062"/>
                </a:cubicBezTo>
                <a:cubicBezTo>
                  <a:pt x="630824" y="4619134"/>
                  <a:pt x="607257" y="4983637"/>
                  <a:pt x="512989" y="5344998"/>
                </a:cubicBezTo>
                <a:cubicBezTo>
                  <a:pt x="418721" y="5706359"/>
                  <a:pt x="87211" y="6154132"/>
                  <a:pt x="22795" y="6410227"/>
                </a:cubicBezTo>
                <a:cubicBezTo>
                  <a:pt x="-41622" y="6666322"/>
                  <a:pt x="42434" y="6773944"/>
                  <a:pt x="126490" y="6881567"/>
                </a:cubicBezTo>
              </a:path>
            </a:pathLst>
          </a:custGeom>
          <a:noFill/>
          <a:ln w="19050">
            <a:solidFill>
              <a:srgbClr val="07718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צורה חופשית: צורה 4">
            <a:extLst>
              <a:ext uri="{FF2B5EF4-FFF2-40B4-BE49-F238E27FC236}">
                <a16:creationId xmlns:a16="http://schemas.microsoft.com/office/drawing/2014/main" id="{7C7C1548-EE86-4F20-947A-66EAEEDF201D}"/>
              </a:ext>
            </a:extLst>
          </p:cNvPr>
          <p:cNvSpPr/>
          <p:nvPr userDrawn="1"/>
        </p:nvSpPr>
        <p:spPr>
          <a:xfrm>
            <a:off x="153942" y="0"/>
            <a:ext cx="1008735" cy="6862713"/>
          </a:xfrm>
          <a:custGeom>
            <a:avLst/>
            <a:gdLst>
              <a:gd name="connsiteX0" fmla="*/ 107040 w 1008735"/>
              <a:gd name="connsiteY0" fmla="*/ 0 h 6862713"/>
              <a:gd name="connsiteX1" fmla="*/ 69333 w 1008735"/>
              <a:gd name="connsiteY1" fmla="*/ 961534 h 6862713"/>
              <a:gd name="connsiteX2" fmla="*/ 908319 w 1008735"/>
              <a:gd name="connsiteY2" fmla="*/ 2328420 h 6862713"/>
              <a:gd name="connsiteX3" fmla="*/ 795197 w 1008735"/>
              <a:gd name="connsiteY3" fmla="*/ 3789575 h 6862713"/>
              <a:gd name="connsiteX4" fmla="*/ 1002587 w 1008735"/>
              <a:gd name="connsiteY4" fmla="*/ 5128181 h 6862713"/>
              <a:gd name="connsiteX5" fmla="*/ 512393 w 1008735"/>
              <a:gd name="connsiteY5" fmla="*/ 6146276 h 6862713"/>
              <a:gd name="connsiteX6" fmla="*/ 606661 w 1008735"/>
              <a:gd name="connsiteY6" fmla="*/ 6862713 h 686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8735" h="6862713">
                <a:moveTo>
                  <a:pt x="107040" y="0"/>
                </a:moveTo>
                <a:cubicBezTo>
                  <a:pt x="21413" y="286732"/>
                  <a:pt x="-64213" y="573464"/>
                  <a:pt x="69333" y="961534"/>
                </a:cubicBezTo>
                <a:cubicBezTo>
                  <a:pt x="202879" y="1349604"/>
                  <a:pt x="787342" y="1857080"/>
                  <a:pt x="908319" y="2328420"/>
                </a:cubicBezTo>
                <a:cubicBezTo>
                  <a:pt x="1029296" y="2799760"/>
                  <a:pt x="779486" y="3322948"/>
                  <a:pt x="795197" y="3789575"/>
                </a:cubicBezTo>
                <a:cubicBezTo>
                  <a:pt x="810908" y="4256202"/>
                  <a:pt x="1049721" y="4735398"/>
                  <a:pt x="1002587" y="5128181"/>
                </a:cubicBezTo>
                <a:cubicBezTo>
                  <a:pt x="955453" y="5520964"/>
                  <a:pt x="578381" y="5857187"/>
                  <a:pt x="512393" y="6146276"/>
                </a:cubicBezTo>
                <a:cubicBezTo>
                  <a:pt x="446405" y="6435365"/>
                  <a:pt x="526533" y="6649039"/>
                  <a:pt x="606661" y="6862713"/>
                </a:cubicBezTo>
              </a:path>
            </a:pathLst>
          </a:custGeom>
          <a:noFill/>
          <a:ln w="19050">
            <a:solidFill>
              <a:srgbClr val="7777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6">
            <a:extLst>
              <a:ext uri="{FF2B5EF4-FFF2-40B4-BE49-F238E27FC236}">
                <a16:creationId xmlns:a16="http://schemas.microsoft.com/office/drawing/2014/main" id="{88896CCB-9C97-4319-81E6-D61E0D3CBC2A}"/>
              </a:ext>
            </a:extLst>
          </p:cNvPr>
          <p:cNvSpPr/>
          <p:nvPr userDrawn="1"/>
        </p:nvSpPr>
        <p:spPr>
          <a:xfrm>
            <a:off x="1100380" y="18854"/>
            <a:ext cx="619996" cy="6867426"/>
          </a:xfrm>
          <a:custGeom>
            <a:avLst/>
            <a:gdLst>
              <a:gd name="connsiteX0" fmla="*/ 435548 w 619996"/>
              <a:gd name="connsiteY0" fmla="*/ 0 h 6843860"/>
              <a:gd name="connsiteX1" fmla="*/ 407268 w 619996"/>
              <a:gd name="connsiteY1" fmla="*/ 1668544 h 6843860"/>
              <a:gd name="connsiteX2" fmla="*/ 1915 w 619996"/>
              <a:gd name="connsiteY2" fmla="*/ 2780907 h 6843860"/>
              <a:gd name="connsiteX3" fmla="*/ 595804 w 619996"/>
              <a:gd name="connsiteY3" fmla="*/ 4213781 h 6843860"/>
              <a:gd name="connsiteX4" fmla="*/ 473255 w 619996"/>
              <a:gd name="connsiteY4" fmla="*/ 6099142 h 6843860"/>
              <a:gd name="connsiteX5" fmla="*/ 181024 w 619996"/>
              <a:gd name="connsiteY5" fmla="*/ 6843860 h 684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996" h="6843860">
                <a:moveTo>
                  <a:pt x="435548" y="0"/>
                </a:moveTo>
                <a:cubicBezTo>
                  <a:pt x="457544" y="602530"/>
                  <a:pt x="479540" y="1205060"/>
                  <a:pt x="407268" y="1668544"/>
                </a:cubicBezTo>
                <a:cubicBezTo>
                  <a:pt x="334996" y="2132029"/>
                  <a:pt x="-29508" y="2356701"/>
                  <a:pt x="1915" y="2780907"/>
                </a:cubicBezTo>
                <a:cubicBezTo>
                  <a:pt x="33338" y="3205113"/>
                  <a:pt x="517247" y="3660742"/>
                  <a:pt x="595804" y="4213781"/>
                </a:cubicBezTo>
                <a:cubicBezTo>
                  <a:pt x="674361" y="4766820"/>
                  <a:pt x="542385" y="5660795"/>
                  <a:pt x="473255" y="6099142"/>
                </a:cubicBezTo>
                <a:cubicBezTo>
                  <a:pt x="404125" y="6537489"/>
                  <a:pt x="292574" y="6690674"/>
                  <a:pt x="181024" y="6843860"/>
                </a:cubicBezTo>
              </a:path>
            </a:pathLst>
          </a:custGeom>
          <a:noFill/>
          <a:ln w="19050">
            <a:solidFill>
              <a:srgbClr val="9ECE9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גרפיקה 12" descr="צורת פינת אורגני">
            <a:extLst>
              <a:ext uri="{FF2B5EF4-FFF2-40B4-BE49-F238E27FC236}">
                <a16:creationId xmlns:a16="http://schemas.microsoft.com/office/drawing/2014/main" id="{34FCDDB3-8CDB-4CCF-B143-74F5E932F34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flipH="1">
            <a:off x="8797523" y="-9427"/>
            <a:ext cx="3393649" cy="4572000"/>
          </a:xfrm>
          <a:prstGeom prst="rect">
            <a:avLst/>
          </a:prstGeom>
        </p:spPr>
      </p:pic>
      <p:sp>
        <p:nvSpPr>
          <p:cNvPr id="26" name="צורה חופשית: צורה 16">
            <a:extLst>
              <a:ext uri="{FF2B5EF4-FFF2-40B4-BE49-F238E27FC236}">
                <a16:creationId xmlns:a16="http://schemas.microsoft.com/office/drawing/2014/main" id="{7CDDA527-82F4-4EE2-928A-1F9F1F5D16F9}"/>
              </a:ext>
            </a:extLst>
          </p:cNvPr>
          <p:cNvSpPr/>
          <p:nvPr userDrawn="1"/>
        </p:nvSpPr>
        <p:spPr>
          <a:xfrm>
            <a:off x="9879291" y="18854"/>
            <a:ext cx="2309567" cy="2743200"/>
          </a:xfrm>
          <a:custGeom>
            <a:avLst/>
            <a:gdLst>
              <a:gd name="connsiteX0" fmla="*/ 0 w 2309567"/>
              <a:gd name="connsiteY0" fmla="*/ 0 h 2743200"/>
              <a:gd name="connsiteX1" fmla="*/ 669303 w 2309567"/>
              <a:gd name="connsiteY1" fmla="*/ 820132 h 2743200"/>
              <a:gd name="connsiteX2" fmla="*/ 923827 w 2309567"/>
              <a:gd name="connsiteY2" fmla="*/ 1809946 h 2743200"/>
              <a:gd name="connsiteX3" fmla="*/ 1979629 w 2309567"/>
              <a:gd name="connsiteY3" fmla="*/ 2384981 h 2743200"/>
              <a:gd name="connsiteX4" fmla="*/ 2309567 w 2309567"/>
              <a:gd name="connsiteY4" fmla="*/ 2743200 h 274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9567" h="2743200">
                <a:moveTo>
                  <a:pt x="0" y="0"/>
                </a:moveTo>
                <a:cubicBezTo>
                  <a:pt x="257666" y="259237"/>
                  <a:pt x="515332" y="518474"/>
                  <a:pt x="669303" y="820132"/>
                </a:cubicBezTo>
                <a:cubicBezTo>
                  <a:pt x="823274" y="1121790"/>
                  <a:pt x="705439" y="1549138"/>
                  <a:pt x="923827" y="1809946"/>
                </a:cubicBezTo>
                <a:cubicBezTo>
                  <a:pt x="1142215" y="2070754"/>
                  <a:pt x="1748672" y="2229439"/>
                  <a:pt x="1979629" y="2384981"/>
                </a:cubicBezTo>
                <a:cubicBezTo>
                  <a:pt x="2210586" y="2540523"/>
                  <a:pt x="2260076" y="2641861"/>
                  <a:pt x="2309567" y="2743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6124596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כותרות 2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677651"/>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347211"/>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8" name="צורה חופשית: צורה 3">
            <a:extLst>
              <a:ext uri="{FF2B5EF4-FFF2-40B4-BE49-F238E27FC236}">
                <a16:creationId xmlns:a16="http://schemas.microsoft.com/office/drawing/2014/main" id="{E29D6EEE-3A92-4ED8-A28F-6063556867CF}"/>
              </a:ext>
            </a:extLst>
          </p:cNvPr>
          <p:cNvSpPr/>
          <p:nvPr userDrawn="1"/>
        </p:nvSpPr>
        <p:spPr>
          <a:xfrm>
            <a:off x="3996965" y="6663447"/>
            <a:ext cx="7132853" cy="194552"/>
          </a:xfrm>
          <a:custGeom>
            <a:avLst/>
            <a:gdLst>
              <a:gd name="connsiteX0" fmla="*/ 7202078 w 7202078"/>
              <a:gd name="connsiteY0" fmla="*/ 443673 h 453100"/>
              <a:gd name="connsiteX1" fmla="*/ 5693789 w 7202078"/>
              <a:gd name="connsiteY1" fmla="*/ 613 h 453100"/>
              <a:gd name="connsiteX2" fmla="*/ 3799002 w 7202078"/>
              <a:gd name="connsiteY2" fmla="*/ 339978 h 453100"/>
              <a:gd name="connsiteX3" fmla="*/ 1743958 w 7202078"/>
              <a:gd name="connsiteY3" fmla="*/ 19467 h 453100"/>
              <a:gd name="connsiteX4" fmla="*/ 0 w 7202078"/>
              <a:gd name="connsiteY4" fmla="*/ 453100 h 45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2078" h="453100">
                <a:moveTo>
                  <a:pt x="7202078" y="443673"/>
                </a:moveTo>
                <a:cubicBezTo>
                  <a:pt x="6731523" y="230784"/>
                  <a:pt x="6260968" y="17895"/>
                  <a:pt x="5693789" y="613"/>
                </a:cubicBezTo>
                <a:cubicBezTo>
                  <a:pt x="5126610" y="-16670"/>
                  <a:pt x="4457307" y="336836"/>
                  <a:pt x="3799002" y="339978"/>
                </a:cubicBezTo>
                <a:cubicBezTo>
                  <a:pt x="3140697" y="343120"/>
                  <a:pt x="2377125" y="613"/>
                  <a:pt x="1743958" y="19467"/>
                </a:cubicBezTo>
                <a:cubicBezTo>
                  <a:pt x="1110791" y="38321"/>
                  <a:pt x="555395" y="245710"/>
                  <a:pt x="0" y="453100"/>
                </a:cubicBezTo>
              </a:path>
            </a:pathLst>
          </a:custGeom>
          <a:noFill/>
          <a:ln w="19050">
            <a:solidFill>
              <a:srgbClr val="0885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צורה חופשית: צורה 5">
            <a:extLst>
              <a:ext uri="{FF2B5EF4-FFF2-40B4-BE49-F238E27FC236}">
                <a16:creationId xmlns:a16="http://schemas.microsoft.com/office/drawing/2014/main" id="{333AB141-9710-43CB-8E53-33C4F0C0DC21}"/>
              </a:ext>
            </a:extLst>
          </p:cNvPr>
          <p:cNvSpPr/>
          <p:nvPr userDrawn="1"/>
        </p:nvSpPr>
        <p:spPr>
          <a:xfrm>
            <a:off x="2970100" y="6225589"/>
            <a:ext cx="6042581" cy="632411"/>
          </a:xfrm>
          <a:custGeom>
            <a:avLst/>
            <a:gdLst>
              <a:gd name="connsiteX0" fmla="*/ 6042581 w 6042581"/>
              <a:gd name="connsiteY0" fmla="*/ 612765 h 632411"/>
              <a:gd name="connsiteX1" fmla="*/ 4213781 w 6042581"/>
              <a:gd name="connsiteY1" fmla="*/ 23 h 632411"/>
              <a:gd name="connsiteX2" fmla="*/ 2837468 w 6042581"/>
              <a:gd name="connsiteY2" fmla="*/ 631618 h 632411"/>
              <a:gd name="connsiteX3" fmla="*/ 895546 w 6042581"/>
              <a:gd name="connsiteY3" fmla="*/ 141425 h 632411"/>
              <a:gd name="connsiteX4" fmla="*/ 0 w 6042581"/>
              <a:gd name="connsiteY4" fmla="*/ 603338 h 632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2581" h="632411">
                <a:moveTo>
                  <a:pt x="6042581" y="612765"/>
                </a:moveTo>
                <a:cubicBezTo>
                  <a:pt x="5395273" y="304823"/>
                  <a:pt x="4747966" y="-3119"/>
                  <a:pt x="4213781" y="23"/>
                </a:cubicBezTo>
                <a:cubicBezTo>
                  <a:pt x="3679596" y="3165"/>
                  <a:pt x="3390507" y="608051"/>
                  <a:pt x="2837468" y="631618"/>
                </a:cubicBezTo>
                <a:cubicBezTo>
                  <a:pt x="2284429" y="655185"/>
                  <a:pt x="1368457" y="146138"/>
                  <a:pt x="895546" y="141425"/>
                </a:cubicBezTo>
                <a:cubicBezTo>
                  <a:pt x="422635" y="136712"/>
                  <a:pt x="211317" y="370025"/>
                  <a:pt x="0" y="60333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צורה חופשית: צורה 10">
            <a:extLst>
              <a:ext uri="{FF2B5EF4-FFF2-40B4-BE49-F238E27FC236}">
                <a16:creationId xmlns:a16="http://schemas.microsoft.com/office/drawing/2014/main" id="{6A98BF8D-A8FA-41DD-9E1D-B6381ACBBB13}"/>
              </a:ext>
            </a:extLst>
          </p:cNvPr>
          <p:cNvSpPr/>
          <p:nvPr userDrawn="1"/>
        </p:nvSpPr>
        <p:spPr>
          <a:xfrm>
            <a:off x="90677" y="5820767"/>
            <a:ext cx="7093894" cy="939262"/>
          </a:xfrm>
          <a:custGeom>
            <a:avLst/>
            <a:gdLst>
              <a:gd name="connsiteX0" fmla="*/ 0 w 7268066"/>
              <a:gd name="connsiteY0" fmla="*/ 768345 h 768345"/>
              <a:gd name="connsiteX1" fmla="*/ 1093509 w 7268066"/>
              <a:gd name="connsiteY1" fmla="*/ 4774 h 768345"/>
              <a:gd name="connsiteX2" fmla="*/ 2394408 w 7268066"/>
              <a:gd name="connsiteY2" fmla="*/ 457261 h 768345"/>
              <a:gd name="connsiteX3" fmla="*/ 3582186 w 7268066"/>
              <a:gd name="connsiteY3" fmla="*/ 721211 h 768345"/>
              <a:gd name="connsiteX4" fmla="*/ 5495827 w 7268066"/>
              <a:gd name="connsiteY4" fmla="*/ 221591 h 768345"/>
              <a:gd name="connsiteX5" fmla="*/ 7268066 w 7268066"/>
              <a:gd name="connsiteY5" fmla="*/ 721211 h 76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8066" h="768345">
                <a:moveTo>
                  <a:pt x="0" y="768345"/>
                </a:moveTo>
                <a:cubicBezTo>
                  <a:pt x="347220" y="412483"/>
                  <a:pt x="694441" y="56621"/>
                  <a:pt x="1093509" y="4774"/>
                </a:cubicBezTo>
                <a:cubicBezTo>
                  <a:pt x="1492577" y="-47073"/>
                  <a:pt x="1979629" y="337855"/>
                  <a:pt x="2394408" y="457261"/>
                </a:cubicBezTo>
                <a:cubicBezTo>
                  <a:pt x="2809188" y="576667"/>
                  <a:pt x="3065283" y="760489"/>
                  <a:pt x="3582186" y="721211"/>
                </a:cubicBezTo>
                <a:cubicBezTo>
                  <a:pt x="4099089" y="681933"/>
                  <a:pt x="4881514" y="221591"/>
                  <a:pt x="5495827" y="221591"/>
                </a:cubicBezTo>
                <a:cubicBezTo>
                  <a:pt x="6110140" y="221591"/>
                  <a:pt x="6689103" y="471401"/>
                  <a:pt x="7268066" y="721211"/>
                </a:cubicBezTo>
              </a:path>
            </a:pathLst>
          </a:custGeom>
          <a:noFill/>
          <a:ln w="19050">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צורה חופשית: צורה 11">
            <a:extLst>
              <a:ext uri="{FF2B5EF4-FFF2-40B4-BE49-F238E27FC236}">
                <a16:creationId xmlns:a16="http://schemas.microsoft.com/office/drawing/2014/main" id="{F30322E4-E0E2-43AF-A618-145CC23A16C9}"/>
              </a:ext>
            </a:extLst>
          </p:cNvPr>
          <p:cNvSpPr/>
          <p:nvPr userDrawn="1"/>
        </p:nvSpPr>
        <p:spPr>
          <a:xfrm>
            <a:off x="631596" y="5752795"/>
            <a:ext cx="8993171" cy="1105205"/>
          </a:xfrm>
          <a:custGeom>
            <a:avLst/>
            <a:gdLst>
              <a:gd name="connsiteX0" fmla="*/ 0 w 8993171"/>
              <a:gd name="connsiteY0" fmla="*/ 1105205 h 1105205"/>
              <a:gd name="connsiteX1" fmla="*/ 1508289 w 8993171"/>
              <a:gd name="connsiteY1" fmla="*/ 2269 h 1105205"/>
              <a:gd name="connsiteX2" fmla="*/ 3261674 w 8993171"/>
              <a:gd name="connsiteY2" fmla="*/ 822401 h 1105205"/>
              <a:gd name="connsiteX3" fmla="*/ 4317476 w 8993171"/>
              <a:gd name="connsiteY3" fmla="*/ 1001510 h 1105205"/>
              <a:gd name="connsiteX4" fmla="*/ 6023728 w 8993171"/>
              <a:gd name="connsiteY4" fmla="*/ 360487 h 1105205"/>
              <a:gd name="connsiteX5" fmla="*/ 7456602 w 8993171"/>
              <a:gd name="connsiteY5" fmla="*/ 473609 h 1105205"/>
              <a:gd name="connsiteX6" fmla="*/ 8634952 w 8993171"/>
              <a:gd name="connsiteY6" fmla="*/ 1029791 h 1105205"/>
              <a:gd name="connsiteX7" fmla="*/ 8993171 w 8993171"/>
              <a:gd name="connsiteY7" fmla="*/ 1076925 h 110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93171" h="1105205">
                <a:moveTo>
                  <a:pt x="0" y="1105205"/>
                </a:moveTo>
                <a:cubicBezTo>
                  <a:pt x="482338" y="577304"/>
                  <a:pt x="964677" y="49403"/>
                  <a:pt x="1508289" y="2269"/>
                </a:cubicBezTo>
                <a:cubicBezTo>
                  <a:pt x="2051901" y="-44865"/>
                  <a:pt x="2793476" y="655861"/>
                  <a:pt x="3261674" y="822401"/>
                </a:cubicBezTo>
                <a:cubicBezTo>
                  <a:pt x="3729872" y="988941"/>
                  <a:pt x="3857134" y="1078496"/>
                  <a:pt x="4317476" y="1001510"/>
                </a:cubicBezTo>
                <a:cubicBezTo>
                  <a:pt x="4777818" y="924524"/>
                  <a:pt x="5500540" y="448470"/>
                  <a:pt x="6023728" y="360487"/>
                </a:cubicBezTo>
                <a:cubicBezTo>
                  <a:pt x="6546916" y="272504"/>
                  <a:pt x="7021398" y="362058"/>
                  <a:pt x="7456602" y="473609"/>
                </a:cubicBezTo>
                <a:cubicBezTo>
                  <a:pt x="7891806" y="585160"/>
                  <a:pt x="8378857" y="929238"/>
                  <a:pt x="8634952" y="1029791"/>
                </a:cubicBezTo>
                <a:cubicBezTo>
                  <a:pt x="8891047" y="1130344"/>
                  <a:pt x="8942109" y="1103634"/>
                  <a:pt x="8993171" y="1076925"/>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צורה חופשית: צורה 13">
            <a:extLst>
              <a:ext uri="{FF2B5EF4-FFF2-40B4-BE49-F238E27FC236}">
                <a16:creationId xmlns:a16="http://schemas.microsoft.com/office/drawing/2014/main" id="{9C164476-C179-4BB2-A79A-97B3580BB201}"/>
              </a:ext>
            </a:extLst>
          </p:cNvPr>
          <p:cNvSpPr/>
          <p:nvPr userDrawn="1"/>
        </p:nvSpPr>
        <p:spPr>
          <a:xfrm>
            <a:off x="9624766" y="6050805"/>
            <a:ext cx="2567233" cy="811908"/>
          </a:xfrm>
          <a:custGeom>
            <a:avLst/>
            <a:gdLst>
              <a:gd name="connsiteX0" fmla="*/ 2554664 w 2554664"/>
              <a:gd name="connsiteY0" fmla="*/ 425409 h 811908"/>
              <a:gd name="connsiteX1" fmla="*/ 509047 w 2554664"/>
              <a:gd name="connsiteY1" fmla="*/ 10630 h 811908"/>
              <a:gd name="connsiteX2" fmla="*/ 0 w 2554664"/>
              <a:gd name="connsiteY2" fmla="*/ 811908 h 811908"/>
            </a:gdLst>
            <a:ahLst/>
            <a:cxnLst>
              <a:cxn ang="0">
                <a:pos x="connsiteX0" y="connsiteY0"/>
              </a:cxn>
              <a:cxn ang="0">
                <a:pos x="connsiteX1" y="connsiteY1"/>
              </a:cxn>
              <a:cxn ang="0">
                <a:pos x="connsiteX2" y="connsiteY2"/>
              </a:cxn>
            </a:cxnLst>
            <a:rect l="l" t="t" r="r" b="b"/>
            <a:pathLst>
              <a:path w="2554664" h="811908">
                <a:moveTo>
                  <a:pt x="2554664" y="425409"/>
                </a:moveTo>
                <a:cubicBezTo>
                  <a:pt x="1744744" y="185811"/>
                  <a:pt x="934824" y="-53786"/>
                  <a:pt x="509047" y="10630"/>
                </a:cubicBezTo>
                <a:cubicBezTo>
                  <a:pt x="83270" y="75046"/>
                  <a:pt x="41635" y="443477"/>
                  <a:pt x="0" y="811908"/>
                </a:cubicBezTo>
              </a:path>
            </a:pathLst>
          </a:cu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118708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כותרות 24">
    <p:spTree>
      <p:nvGrpSpPr>
        <p:cNvPr id="1" name=""/>
        <p:cNvGrpSpPr/>
        <p:nvPr/>
      </p:nvGrpSpPr>
      <p:grpSpPr>
        <a:xfrm>
          <a:off x="0" y="0"/>
          <a:ext cx="0" cy="0"/>
          <a:chOff x="0" y="0"/>
          <a:chExt cx="0" cy="0"/>
        </a:xfrm>
      </p:grpSpPr>
      <p:sp>
        <p:nvSpPr>
          <p:cNvPr id="13" name="Text Placeholder 15">
            <a:extLst>
              <a:ext uri="{FF2B5EF4-FFF2-40B4-BE49-F238E27FC236}">
                <a16:creationId xmlns:a16="http://schemas.microsoft.com/office/drawing/2014/main" id="{4CA5347C-B2B8-4897-A7ED-861996B4B1B9}"/>
              </a:ext>
            </a:extLst>
          </p:cNvPr>
          <p:cNvSpPr>
            <a:spLocks noGrp="1"/>
          </p:cNvSpPr>
          <p:nvPr>
            <p:ph type="body" sz="quarter" idx="12" hasCustomPrompt="1"/>
          </p:nvPr>
        </p:nvSpPr>
        <p:spPr>
          <a:xfrm>
            <a:off x="3774558" y="3677651"/>
            <a:ext cx="4642884" cy="781050"/>
          </a:xfrm>
        </p:spPr>
        <p:txBody>
          <a:bodyPr anchor="t">
            <a:noAutofit/>
          </a:bodyPr>
          <a:lstStyle>
            <a:lvl1pPr marL="0" indent="0" algn="ctr">
              <a:buFont typeface="Arial" panose="020B0604020202020204" pitchFamily="34" charset="0"/>
              <a:buNone/>
              <a:defRPr sz="2200" b="0">
                <a:solidFill>
                  <a:schemeClr val="tx1">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 </a:t>
            </a:r>
            <a:endParaRPr lang="en-US"/>
          </a:p>
        </p:txBody>
      </p:sp>
      <p:sp>
        <p:nvSpPr>
          <p:cNvPr id="14" name="Title 1">
            <a:extLst>
              <a:ext uri="{FF2B5EF4-FFF2-40B4-BE49-F238E27FC236}">
                <a16:creationId xmlns:a16="http://schemas.microsoft.com/office/drawing/2014/main" id="{0ABE9FE5-0633-403F-BB6B-8929F406F1B1}"/>
              </a:ext>
            </a:extLst>
          </p:cNvPr>
          <p:cNvSpPr>
            <a:spLocks noGrp="1"/>
          </p:cNvSpPr>
          <p:nvPr>
            <p:ph type="title" hasCustomPrompt="1"/>
          </p:nvPr>
        </p:nvSpPr>
        <p:spPr>
          <a:xfrm>
            <a:off x="3774558" y="2347211"/>
            <a:ext cx="4642884" cy="1189038"/>
          </a:xfrm>
        </p:spPr>
        <p:txBody>
          <a:bodyPr vert="horz" lIns="91440" tIns="45720" rIns="91440" bIns="45720" rtlCol="0" anchor="b">
            <a:noAutofit/>
          </a:bodyPr>
          <a:lstStyle>
            <a:lvl1pPr algn="ctr">
              <a:defRPr lang="en-US" sz="44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8" name="צורה חופשית: צורה 3">
            <a:extLst>
              <a:ext uri="{FF2B5EF4-FFF2-40B4-BE49-F238E27FC236}">
                <a16:creationId xmlns:a16="http://schemas.microsoft.com/office/drawing/2014/main" id="{E29D6EEE-3A92-4ED8-A28F-6063556867CF}"/>
              </a:ext>
            </a:extLst>
          </p:cNvPr>
          <p:cNvSpPr/>
          <p:nvPr userDrawn="1"/>
        </p:nvSpPr>
        <p:spPr>
          <a:xfrm>
            <a:off x="3996965" y="6663447"/>
            <a:ext cx="7132853" cy="194552"/>
          </a:xfrm>
          <a:custGeom>
            <a:avLst/>
            <a:gdLst>
              <a:gd name="connsiteX0" fmla="*/ 7202078 w 7202078"/>
              <a:gd name="connsiteY0" fmla="*/ 443673 h 453100"/>
              <a:gd name="connsiteX1" fmla="*/ 5693789 w 7202078"/>
              <a:gd name="connsiteY1" fmla="*/ 613 h 453100"/>
              <a:gd name="connsiteX2" fmla="*/ 3799002 w 7202078"/>
              <a:gd name="connsiteY2" fmla="*/ 339978 h 453100"/>
              <a:gd name="connsiteX3" fmla="*/ 1743958 w 7202078"/>
              <a:gd name="connsiteY3" fmla="*/ 19467 h 453100"/>
              <a:gd name="connsiteX4" fmla="*/ 0 w 7202078"/>
              <a:gd name="connsiteY4" fmla="*/ 453100 h 45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2078" h="453100">
                <a:moveTo>
                  <a:pt x="7202078" y="443673"/>
                </a:moveTo>
                <a:cubicBezTo>
                  <a:pt x="6731523" y="230784"/>
                  <a:pt x="6260968" y="17895"/>
                  <a:pt x="5693789" y="613"/>
                </a:cubicBezTo>
                <a:cubicBezTo>
                  <a:pt x="5126610" y="-16670"/>
                  <a:pt x="4457307" y="336836"/>
                  <a:pt x="3799002" y="339978"/>
                </a:cubicBezTo>
                <a:cubicBezTo>
                  <a:pt x="3140697" y="343120"/>
                  <a:pt x="2377125" y="613"/>
                  <a:pt x="1743958" y="19467"/>
                </a:cubicBezTo>
                <a:cubicBezTo>
                  <a:pt x="1110791" y="38321"/>
                  <a:pt x="555395" y="245710"/>
                  <a:pt x="0" y="453100"/>
                </a:cubicBezTo>
              </a:path>
            </a:pathLst>
          </a:custGeom>
          <a:noFill/>
          <a:ln w="19050">
            <a:solidFill>
              <a:srgbClr val="3E8B8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צורה חופשית: צורה 5">
            <a:extLst>
              <a:ext uri="{FF2B5EF4-FFF2-40B4-BE49-F238E27FC236}">
                <a16:creationId xmlns:a16="http://schemas.microsoft.com/office/drawing/2014/main" id="{333AB141-9710-43CB-8E53-33C4F0C0DC21}"/>
              </a:ext>
            </a:extLst>
          </p:cNvPr>
          <p:cNvSpPr/>
          <p:nvPr userDrawn="1"/>
        </p:nvSpPr>
        <p:spPr>
          <a:xfrm>
            <a:off x="2970100" y="6225589"/>
            <a:ext cx="6042581" cy="632411"/>
          </a:xfrm>
          <a:custGeom>
            <a:avLst/>
            <a:gdLst>
              <a:gd name="connsiteX0" fmla="*/ 6042581 w 6042581"/>
              <a:gd name="connsiteY0" fmla="*/ 612765 h 632411"/>
              <a:gd name="connsiteX1" fmla="*/ 4213781 w 6042581"/>
              <a:gd name="connsiteY1" fmla="*/ 23 h 632411"/>
              <a:gd name="connsiteX2" fmla="*/ 2837468 w 6042581"/>
              <a:gd name="connsiteY2" fmla="*/ 631618 h 632411"/>
              <a:gd name="connsiteX3" fmla="*/ 895546 w 6042581"/>
              <a:gd name="connsiteY3" fmla="*/ 141425 h 632411"/>
              <a:gd name="connsiteX4" fmla="*/ 0 w 6042581"/>
              <a:gd name="connsiteY4" fmla="*/ 603338 h 632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2581" h="632411">
                <a:moveTo>
                  <a:pt x="6042581" y="612765"/>
                </a:moveTo>
                <a:cubicBezTo>
                  <a:pt x="5395273" y="304823"/>
                  <a:pt x="4747966" y="-3119"/>
                  <a:pt x="4213781" y="23"/>
                </a:cubicBezTo>
                <a:cubicBezTo>
                  <a:pt x="3679596" y="3165"/>
                  <a:pt x="3390507" y="608051"/>
                  <a:pt x="2837468" y="631618"/>
                </a:cubicBezTo>
                <a:cubicBezTo>
                  <a:pt x="2284429" y="655185"/>
                  <a:pt x="1368457" y="146138"/>
                  <a:pt x="895546" y="141425"/>
                </a:cubicBezTo>
                <a:cubicBezTo>
                  <a:pt x="422635" y="136712"/>
                  <a:pt x="211317" y="370025"/>
                  <a:pt x="0" y="603338"/>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צורה חופשית: צורה 10">
            <a:extLst>
              <a:ext uri="{FF2B5EF4-FFF2-40B4-BE49-F238E27FC236}">
                <a16:creationId xmlns:a16="http://schemas.microsoft.com/office/drawing/2014/main" id="{6A98BF8D-A8FA-41DD-9E1D-B6381ACBBB13}"/>
              </a:ext>
            </a:extLst>
          </p:cNvPr>
          <p:cNvSpPr/>
          <p:nvPr userDrawn="1"/>
        </p:nvSpPr>
        <p:spPr>
          <a:xfrm>
            <a:off x="90677" y="5820767"/>
            <a:ext cx="7093894" cy="939262"/>
          </a:xfrm>
          <a:custGeom>
            <a:avLst/>
            <a:gdLst>
              <a:gd name="connsiteX0" fmla="*/ 0 w 7268066"/>
              <a:gd name="connsiteY0" fmla="*/ 768345 h 768345"/>
              <a:gd name="connsiteX1" fmla="*/ 1093509 w 7268066"/>
              <a:gd name="connsiteY1" fmla="*/ 4774 h 768345"/>
              <a:gd name="connsiteX2" fmla="*/ 2394408 w 7268066"/>
              <a:gd name="connsiteY2" fmla="*/ 457261 h 768345"/>
              <a:gd name="connsiteX3" fmla="*/ 3582186 w 7268066"/>
              <a:gd name="connsiteY3" fmla="*/ 721211 h 768345"/>
              <a:gd name="connsiteX4" fmla="*/ 5495827 w 7268066"/>
              <a:gd name="connsiteY4" fmla="*/ 221591 h 768345"/>
              <a:gd name="connsiteX5" fmla="*/ 7268066 w 7268066"/>
              <a:gd name="connsiteY5" fmla="*/ 721211 h 76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8066" h="768345">
                <a:moveTo>
                  <a:pt x="0" y="768345"/>
                </a:moveTo>
                <a:cubicBezTo>
                  <a:pt x="347220" y="412483"/>
                  <a:pt x="694441" y="56621"/>
                  <a:pt x="1093509" y="4774"/>
                </a:cubicBezTo>
                <a:cubicBezTo>
                  <a:pt x="1492577" y="-47073"/>
                  <a:pt x="1979629" y="337855"/>
                  <a:pt x="2394408" y="457261"/>
                </a:cubicBezTo>
                <a:cubicBezTo>
                  <a:pt x="2809188" y="576667"/>
                  <a:pt x="3065283" y="760489"/>
                  <a:pt x="3582186" y="721211"/>
                </a:cubicBezTo>
                <a:cubicBezTo>
                  <a:pt x="4099089" y="681933"/>
                  <a:pt x="4881514" y="221591"/>
                  <a:pt x="5495827" y="221591"/>
                </a:cubicBezTo>
                <a:cubicBezTo>
                  <a:pt x="6110140" y="221591"/>
                  <a:pt x="6689103" y="471401"/>
                  <a:pt x="7268066" y="721211"/>
                </a:cubicBezTo>
              </a:path>
            </a:pathLst>
          </a:custGeom>
          <a:noFill/>
          <a:ln w="19050">
            <a:solidFill>
              <a:srgbClr val="07606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צורה חופשית: צורה 11">
            <a:extLst>
              <a:ext uri="{FF2B5EF4-FFF2-40B4-BE49-F238E27FC236}">
                <a16:creationId xmlns:a16="http://schemas.microsoft.com/office/drawing/2014/main" id="{F30322E4-E0E2-43AF-A618-145CC23A16C9}"/>
              </a:ext>
            </a:extLst>
          </p:cNvPr>
          <p:cNvSpPr/>
          <p:nvPr userDrawn="1"/>
        </p:nvSpPr>
        <p:spPr>
          <a:xfrm>
            <a:off x="631596" y="5752795"/>
            <a:ext cx="8993171" cy="1105205"/>
          </a:xfrm>
          <a:custGeom>
            <a:avLst/>
            <a:gdLst>
              <a:gd name="connsiteX0" fmla="*/ 0 w 8993171"/>
              <a:gd name="connsiteY0" fmla="*/ 1105205 h 1105205"/>
              <a:gd name="connsiteX1" fmla="*/ 1508289 w 8993171"/>
              <a:gd name="connsiteY1" fmla="*/ 2269 h 1105205"/>
              <a:gd name="connsiteX2" fmla="*/ 3261674 w 8993171"/>
              <a:gd name="connsiteY2" fmla="*/ 822401 h 1105205"/>
              <a:gd name="connsiteX3" fmla="*/ 4317476 w 8993171"/>
              <a:gd name="connsiteY3" fmla="*/ 1001510 h 1105205"/>
              <a:gd name="connsiteX4" fmla="*/ 6023728 w 8993171"/>
              <a:gd name="connsiteY4" fmla="*/ 360487 h 1105205"/>
              <a:gd name="connsiteX5" fmla="*/ 7456602 w 8993171"/>
              <a:gd name="connsiteY5" fmla="*/ 473609 h 1105205"/>
              <a:gd name="connsiteX6" fmla="*/ 8634952 w 8993171"/>
              <a:gd name="connsiteY6" fmla="*/ 1029791 h 1105205"/>
              <a:gd name="connsiteX7" fmla="*/ 8993171 w 8993171"/>
              <a:gd name="connsiteY7" fmla="*/ 1076925 h 110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93171" h="1105205">
                <a:moveTo>
                  <a:pt x="0" y="1105205"/>
                </a:moveTo>
                <a:cubicBezTo>
                  <a:pt x="482338" y="577304"/>
                  <a:pt x="964677" y="49403"/>
                  <a:pt x="1508289" y="2269"/>
                </a:cubicBezTo>
                <a:cubicBezTo>
                  <a:pt x="2051901" y="-44865"/>
                  <a:pt x="2793476" y="655861"/>
                  <a:pt x="3261674" y="822401"/>
                </a:cubicBezTo>
                <a:cubicBezTo>
                  <a:pt x="3729872" y="988941"/>
                  <a:pt x="3857134" y="1078496"/>
                  <a:pt x="4317476" y="1001510"/>
                </a:cubicBezTo>
                <a:cubicBezTo>
                  <a:pt x="4777818" y="924524"/>
                  <a:pt x="5500540" y="448470"/>
                  <a:pt x="6023728" y="360487"/>
                </a:cubicBezTo>
                <a:cubicBezTo>
                  <a:pt x="6546916" y="272504"/>
                  <a:pt x="7021398" y="362058"/>
                  <a:pt x="7456602" y="473609"/>
                </a:cubicBezTo>
                <a:cubicBezTo>
                  <a:pt x="7891806" y="585160"/>
                  <a:pt x="8378857" y="929238"/>
                  <a:pt x="8634952" y="1029791"/>
                </a:cubicBezTo>
                <a:cubicBezTo>
                  <a:pt x="8891047" y="1130344"/>
                  <a:pt x="8942109" y="1103634"/>
                  <a:pt x="8993171" y="1076925"/>
                </a:cubicBezTo>
              </a:path>
            </a:pathLst>
          </a:cu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צורה חופשית: צורה 13">
            <a:extLst>
              <a:ext uri="{FF2B5EF4-FFF2-40B4-BE49-F238E27FC236}">
                <a16:creationId xmlns:a16="http://schemas.microsoft.com/office/drawing/2014/main" id="{9C164476-C179-4BB2-A79A-97B3580BB201}"/>
              </a:ext>
            </a:extLst>
          </p:cNvPr>
          <p:cNvSpPr/>
          <p:nvPr userDrawn="1"/>
        </p:nvSpPr>
        <p:spPr>
          <a:xfrm>
            <a:off x="9624766" y="6050805"/>
            <a:ext cx="2567233" cy="811908"/>
          </a:xfrm>
          <a:custGeom>
            <a:avLst/>
            <a:gdLst>
              <a:gd name="connsiteX0" fmla="*/ 2554664 w 2554664"/>
              <a:gd name="connsiteY0" fmla="*/ 425409 h 811908"/>
              <a:gd name="connsiteX1" fmla="*/ 509047 w 2554664"/>
              <a:gd name="connsiteY1" fmla="*/ 10630 h 811908"/>
              <a:gd name="connsiteX2" fmla="*/ 0 w 2554664"/>
              <a:gd name="connsiteY2" fmla="*/ 811908 h 811908"/>
            </a:gdLst>
            <a:ahLst/>
            <a:cxnLst>
              <a:cxn ang="0">
                <a:pos x="connsiteX0" y="connsiteY0"/>
              </a:cxn>
              <a:cxn ang="0">
                <a:pos x="connsiteX1" y="connsiteY1"/>
              </a:cxn>
              <a:cxn ang="0">
                <a:pos x="connsiteX2" y="connsiteY2"/>
              </a:cxn>
            </a:cxnLst>
            <a:rect l="l" t="t" r="r" b="b"/>
            <a:pathLst>
              <a:path w="2554664" h="811908">
                <a:moveTo>
                  <a:pt x="2554664" y="425409"/>
                </a:moveTo>
                <a:cubicBezTo>
                  <a:pt x="1744744" y="185811"/>
                  <a:pt x="934824" y="-53786"/>
                  <a:pt x="509047" y="10630"/>
                </a:cubicBezTo>
                <a:cubicBezTo>
                  <a:pt x="83270" y="75046"/>
                  <a:pt x="41635" y="443477"/>
                  <a:pt x="0" y="811908"/>
                </a:cubicBezTo>
              </a:path>
            </a:pathLst>
          </a:custGeom>
          <a:noFill/>
          <a:ln w="1905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134522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כותרות 6">
    <p:bg>
      <p:bgPr>
        <a:solidFill>
          <a:srgbClr val="0885C6"/>
        </a:solidFill>
        <a:effectLst/>
      </p:bgPr>
    </p:bg>
    <p:spTree>
      <p:nvGrpSpPr>
        <p:cNvPr id="1" name=""/>
        <p:cNvGrpSpPr/>
        <p:nvPr/>
      </p:nvGrpSpPr>
      <p:grpSpPr>
        <a:xfrm>
          <a:off x="0" y="0"/>
          <a:ext cx="0" cy="0"/>
          <a:chOff x="0" y="0"/>
          <a:chExt cx="0" cy="0"/>
        </a:xfrm>
      </p:grpSpPr>
      <p:cxnSp>
        <p:nvCxnSpPr>
          <p:cNvPr id="27" name="מחבר ישר 19">
            <a:extLst>
              <a:ext uri="{FF2B5EF4-FFF2-40B4-BE49-F238E27FC236}">
                <a16:creationId xmlns:a16="http://schemas.microsoft.com/office/drawing/2014/main" id="{2FD2CBEF-0C26-43A4-89A3-B36973A712A8}"/>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0C5BF03C-EB61-4525-BFC6-0AA5B9E54BAF}"/>
              </a:ext>
            </a:extLst>
          </p:cNvPr>
          <p:cNvSpPr/>
          <p:nvPr userDrawn="1"/>
        </p:nvSpPr>
        <p:spPr>
          <a:xfrm rot="5400000">
            <a:off x="-1034472" y="468168"/>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807E43B9-21B3-4769-AEB1-0E2B692C9B14}"/>
              </a:ext>
            </a:extLst>
          </p:cNvPr>
          <p:cNvSpPr/>
          <p:nvPr userDrawn="1"/>
        </p:nvSpPr>
        <p:spPr>
          <a:xfrm rot="5400000">
            <a:off x="-1036781" y="3913332"/>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BB75D80B-19E2-4684-9A86-2633EA901B5B}"/>
              </a:ext>
            </a:extLst>
          </p:cNvPr>
          <p:cNvSpPr/>
          <p:nvPr userDrawn="1"/>
        </p:nvSpPr>
        <p:spPr>
          <a:xfrm rot="5400000">
            <a:off x="-1039090" y="1604241"/>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730A197D-AF94-463C-B92F-88D6CAA4189A}"/>
              </a:ext>
            </a:extLst>
          </p:cNvPr>
          <p:cNvSpPr/>
          <p:nvPr userDrawn="1"/>
        </p:nvSpPr>
        <p:spPr>
          <a:xfrm rot="5400000">
            <a:off x="-1041399" y="2758786"/>
            <a:ext cx="1143000" cy="342900"/>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 name="מחבר ישר 20">
            <a:extLst>
              <a:ext uri="{FF2B5EF4-FFF2-40B4-BE49-F238E27FC236}">
                <a16:creationId xmlns:a16="http://schemas.microsoft.com/office/drawing/2014/main" id="{045990C9-5AD2-4CAD-9413-3C4C074D7CA0}"/>
              </a:ext>
            </a:extLst>
          </p:cNvPr>
          <p:cNvCxnSpPr>
            <a:cxnSpLocks/>
          </p:cNvCxnSpPr>
          <p:nvPr userDrawn="1"/>
        </p:nvCxnSpPr>
        <p:spPr>
          <a:xfrm>
            <a:off x="6531391" y="4909307"/>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cxnSp>
        <p:nvCxnSpPr>
          <p:cNvPr id="64" name="מחבר ישר 20">
            <a:extLst>
              <a:ext uri="{FF2B5EF4-FFF2-40B4-BE49-F238E27FC236}">
                <a16:creationId xmlns:a16="http://schemas.microsoft.com/office/drawing/2014/main" id="{9E7AD6DC-9D8C-4C8E-A947-C32BA84E9218}"/>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13" name="Freeform: Shape 4">
            <a:extLst>
              <a:ext uri="{FF2B5EF4-FFF2-40B4-BE49-F238E27FC236}">
                <a16:creationId xmlns:a16="http://schemas.microsoft.com/office/drawing/2014/main" id="{AD6A1560-3D8C-4C73-9D9D-4B1ECDADF4E0}"/>
              </a:ext>
            </a:extLst>
          </p:cNvPr>
          <p:cNvSpPr/>
          <p:nvPr userDrawn="1"/>
        </p:nvSpPr>
        <p:spPr>
          <a:xfrm flipH="1">
            <a:off x="10177654" y="0"/>
            <a:ext cx="2014346" cy="2434590"/>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6" h="2434590">
                <a:moveTo>
                  <a:pt x="0" y="0"/>
                </a:moveTo>
                <a:lnTo>
                  <a:pt x="2014347" y="0"/>
                </a:lnTo>
                <a:cubicBezTo>
                  <a:pt x="2014347" y="0"/>
                  <a:pt x="1840421" y="927449"/>
                  <a:pt x="1231773" y="1565053"/>
                </a:cubicBezTo>
                <a:cubicBezTo>
                  <a:pt x="623126" y="2202656"/>
                  <a:pt x="0" y="2434590"/>
                  <a:pt x="0" y="2434590"/>
                </a:cubicBezTo>
                <a:lnTo>
                  <a:pt x="0" y="0"/>
                </a:lnTo>
                <a:close/>
              </a:path>
            </a:pathLst>
          </a:custGeom>
          <a:solidFill>
            <a:srgbClr val="7FD6F7"/>
          </a:solidFill>
          <a:ln w="9525" cap="flat">
            <a:noFill/>
            <a:prstDash val="solid"/>
            <a:miter/>
          </a:ln>
        </p:spPr>
        <p:txBody>
          <a:bodyPr rtlCol="0" anchor="ctr"/>
          <a:lstStyle/>
          <a:p>
            <a:endParaRPr lang="en-US"/>
          </a:p>
        </p:txBody>
      </p:sp>
      <p:sp>
        <p:nvSpPr>
          <p:cNvPr id="14" name="Freeform: Shape 3">
            <a:extLst>
              <a:ext uri="{FF2B5EF4-FFF2-40B4-BE49-F238E27FC236}">
                <a16:creationId xmlns:a16="http://schemas.microsoft.com/office/drawing/2014/main" id="{F71ECA6A-48FC-46C3-BA49-30C38B995568}"/>
              </a:ext>
            </a:extLst>
          </p:cNvPr>
          <p:cNvSpPr/>
          <p:nvPr userDrawn="1"/>
        </p:nvSpPr>
        <p:spPr>
          <a:xfrm rot="10800000" flipH="1">
            <a:off x="0" y="-9121"/>
            <a:ext cx="2927631" cy="1926907"/>
          </a:xfrm>
          <a:custGeom>
            <a:avLst/>
            <a:gdLst>
              <a:gd name="connsiteX0" fmla="*/ 0 w 2469670"/>
              <a:gd name="connsiteY0" fmla="*/ 0 h 1926907"/>
              <a:gd name="connsiteX1" fmla="*/ 0 w 2469670"/>
              <a:gd name="connsiteY1" fmla="*/ 1926907 h 1926907"/>
              <a:gd name="connsiteX2" fmla="*/ 2469452 w 2469670"/>
              <a:gd name="connsiteY2" fmla="*/ 1924908 h 1926907"/>
              <a:gd name="connsiteX3" fmla="*/ 2178368 w 2469670"/>
              <a:gd name="connsiteY3" fmla="*/ 1624393 h 1926907"/>
              <a:gd name="connsiteX4" fmla="*/ 1521047 w 2469670"/>
              <a:gd name="connsiteY4" fmla="*/ 995267 h 1926907"/>
              <a:gd name="connsiteX5" fmla="*/ 854393 w 2469670"/>
              <a:gd name="connsiteY5" fmla="*/ 225362 h 1926907"/>
              <a:gd name="connsiteX6" fmla="*/ 0 w 2469670"/>
              <a:gd name="connsiteY6" fmla="*/ 0 h 192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670" h="1926907">
                <a:moveTo>
                  <a:pt x="0" y="0"/>
                </a:moveTo>
                <a:lnTo>
                  <a:pt x="0" y="1926907"/>
                </a:lnTo>
                <a:lnTo>
                  <a:pt x="2469452" y="1924908"/>
                </a:lnTo>
                <a:cubicBezTo>
                  <a:pt x="2469452" y="1924908"/>
                  <a:pt x="2488216" y="1793462"/>
                  <a:pt x="2178368" y="1624393"/>
                </a:cubicBezTo>
                <a:cubicBezTo>
                  <a:pt x="1868519" y="1455420"/>
                  <a:pt x="1671352" y="1305116"/>
                  <a:pt x="1521047" y="995267"/>
                </a:cubicBezTo>
                <a:cubicBezTo>
                  <a:pt x="1370838" y="685419"/>
                  <a:pt x="1204246" y="359855"/>
                  <a:pt x="854393" y="225362"/>
                </a:cubicBezTo>
                <a:cubicBezTo>
                  <a:pt x="610267" y="131445"/>
                  <a:pt x="0" y="0"/>
                  <a:pt x="0" y="0"/>
                </a:cubicBezTo>
                <a:close/>
              </a:path>
            </a:pathLst>
          </a:custGeom>
          <a:solidFill>
            <a:srgbClr val="1A2D6F"/>
          </a:solidFill>
          <a:ln w="9525" cap="flat">
            <a:noFill/>
            <a:prstDash val="solid"/>
            <a:miter/>
          </a:ln>
        </p:spPr>
        <p:txBody>
          <a:bodyPr rtlCol="0" anchor="ctr"/>
          <a:lstStyle/>
          <a:p>
            <a:endParaRPr lang="en-US"/>
          </a:p>
        </p:txBody>
      </p:sp>
      <p:sp>
        <p:nvSpPr>
          <p:cNvPr id="15" name="Text Placeholder 15">
            <a:extLst>
              <a:ext uri="{FF2B5EF4-FFF2-40B4-BE49-F238E27FC236}">
                <a16:creationId xmlns:a16="http://schemas.microsoft.com/office/drawing/2014/main" id="{A7B6F849-E350-4DDD-B8F8-DA73EA685978}"/>
              </a:ext>
            </a:extLst>
          </p:cNvPr>
          <p:cNvSpPr>
            <a:spLocks noGrp="1"/>
          </p:cNvSpPr>
          <p:nvPr>
            <p:ph type="body" sz="quarter" idx="12" hasCustomPrompt="1"/>
          </p:nvPr>
        </p:nvSpPr>
        <p:spPr>
          <a:xfrm>
            <a:off x="2506744" y="3765030"/>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p>
        </p:txBody>
      </p:sp>
      <p:sp>
        <p:nvSpPr>
          <p:cNvPr id="16" name="Title 1">
            <a:extLst>
              <a:ext uri="{FF2B5EF4-FFF2-40B4-BE49-F238E27FC236}">
                <a16:creationId xmlns:a16="http://schemas.microsoft.com/office/drawing/2014/main" id="{9C3588CC-37D6-4EE0-A8DD-20C7842A2AEA}"/>
              </a:ext>
            </a:extLst>
          </p:cNvPr>
          <p:cNvSpPr>
            <a:spLocks noGrp="1"/>
          </p:cNvSpPr>
          <p:nvPr>
            <p:ph type="title" hasCustomPrompt="1"/>
          </p:nvPr>
        </p:nvSpPr>
        <p:spPr>
          <a:xfrm>
            <a:off x="2506744" y="2434590"/>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 </a:t>
            </a:r>
            <a:endParaRPr lang="en-US"/>
          </a:p>
        </p:txBody>
      </p:sp>
      <p:cxnSp>
        <p:nvCxnSpPr>
          <p:cNvPr id="17" name="מחבר ישר 20">
            <a:extLst>
              <a:ext uri="{FF2B5EF4-FFF2-40B4-BE49-F238E27FC236}">
                <a16:creationId xmlns:a16="http://schemas.microsoft.com/office/drawing/2014/main" id="{C53EBFBC-DBE6-4A00-BC02-8159B2F2384F}"/>
              </a:ext>
            </a:extLst>
          </p:cNvPr>
          <p:cNvCxnSpPr>
            <a:cxnSpLocks/>
          </p:cNvCxnSpPr>
          <p:nvPr userDrawn="1"/>
        </p:nvCxnSpPr>
        <p:spPr>
          <a:xfrm>
            <a:off x="4593569" y="3688632"/>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18" name="צורה חופשית: צורה 1">
            <a:extLst>
              <a:ext uri="{FF2B5EF4-FFF2-40B4-BE49-F238E27FC236}">
                <a16:creationId xmlns:a16="http://schemas.microsoft.com/office/drawing/2014/main" id="{E3EED932-EF9B-4F17-988C-CBB0C6A285A4}"/>
              </a:ext>
            </a:extLst>
          </p:cNvPr>
          <p:cNvSpPr/>
          <p:nvPr userDrawn="1"/>
        </p:nvSpPr>
        <p:spPr>
          <a:xfrm>
            <a:off x="10086680" y="28280"/>
            <a:ext cx="2102178" cy="2688736"/>
          </a:xfrm>
          <a:custGeom>
            <a:avLst/>
            <a:gdLst>
              <a:gd name="connsiteX0" fmla="*/ 0 w 2102178"/>
              <a:gd name="connsiteY0" fmla="*/ 0 h 2688736"/>
              <a:gd name="connsiteX1" fmla="*/ 697584 w 2102178"/>
              <a:gd name="connsiteY1" fmla="*/ 886120 h 2688736"/>
              <a:gd name="connsiteX2" fmla="*/ 1102936 w 2102178"/>
              <a:gd name="connsiteY2" fmla="*/ 2422689 h 2688736"/>
              <a:gd name="connsiteX3" fmla="*/ 2102178 w 2102178"/>
              <a:gd name="connsiteY3" fmla="*/ 2677213 h 2688736"/>
            </a:gdLst>
            <a:ahLst/>
            <a:cxnLst>
              <a:cxn ang="0">
                <a:pos x="connsiteX0" y="connsiteY0"/>
              </a:cxn>
              <a:cxn ang="0">
                <a:pos x="connsiteX1" y="connsiteY1"/>
              </a:cxn>
              <a:cxn ang="0">
                <a:pos x="connsiteX2" y="connsiteY2"/>
              </a:cxn>
              <a:cxn ang="0">
                <a:pos x="connsiteX3" y="connsiteY3"/>
              </a:cxn>
            </a:cxnLst>
            <a:rect l="l" t="t" r="r" b="b"/>
            <a:pathLst>
              <a:path w="2102178" h="2688736">
                <a:moveTo>
                  <a:pt x="0" y="0"/>
                </a:moveTo>
                <a:cubicBezTo>
                  <a:pt x="256880" y="241169"/>
                  <a:pt x="513761" y="482339"/>
                  <a:pt x="697584" y="886120"/>
                </a:cubicBezTo>
                <a:cubicBezTo>
                  <a:pt x="881407" y="1289902"/>
                  <a:pt x="868837" y="2124174"/>
                  <a:pt x="1102936" y="2422689"/>
                </a:cubicBezTo>
                <a:cubicBezTo>
                  <a:pt x="1337035" y="2721204"/>
                  <a:pt x="1719606" y="2699208"/>
                  <a:pt x="2102178" y="2677213"/>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צורה חופשית: צורה 21">
            <a:extLst>
              <a:ext uri="{FF2B5EF4-FFF2-40B4-BE49-F238E27FC236}">
                <a16:creationId xmlns:a16="http://schemas.microsoft.com/office/drawing/2014/main" id="{3F944CF6-AA36-4912-A55E-37C04DEDA8C8}"/>
              </a:ext>
            </a:extLst>
          </p:cNvPr>
          <p:cNvSpPr/>
          <p:nvPr userDrawn="1"/>
        </p:nvSpPr>
        <p:spPr>
          <a:xfrm>
            <a:off x="9427" y="-18854"/>
            <a:ext cx="3214540" cy="2092751"/>
          </a:xfrm>
          <a:custGeom>
            <a:avLst/>
            <a:gdLst>
              <a:gd name="connsiteX0" fmla="*/ 0 w 3214540"/>
              <a:gd name="connsiteY0" fmla="*/ 2092751 h 2092751"/>
              <a:gd name="connsiteX1" fmla="*/ 490194 w 3214540"/>
              <a:gd name="connsiteY1" fmla="*/ 1489435 h 2092751"/>
              <a:gd name="connsiteX2" fmla="*/ 1847653 w 3214540"/>
              <a:gd name="connsiteY2" fmla="*/ 1564850 h 2092751"/>
              <a:gd name="connsiteX3" fmla="*/ 2564091 w 3214540"/>
              <a:gd name="connsiteY3" fmla="*/ 339365 h 2092751"/>
              <a:gd name="connsiteX4" fmla="*/ 3214540 w 3214540"/>
              <a:gd name="connsiteY4" fmla="*/ 0 h 2092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540" h="2092751">
                <a:moveTo>
                  <a:pt x="0" y="2092751"/>
                </a:moveTo>
                <a:cubicBezTo>
                  <a:pt x="91126" y="1835084"/>
                  <a:pt x="182252" y="1577418"/>
                  <a:pt x="490194" y="1489435"/>
                </a:cubicBezTo>
                <a:cubicBezTo>
                  <a:pt x="798136" y="1401452"/>
                  <a:pt x="1502004" y="1756528"/>
                  <a:pt x="1847653" y="1564850"/>
                </a:cubicBezTo>
                <a:cubicBezTo>
                  <a:pt x="2193303" y="1373172"/>
                  <a:pt x="2336277" y="600173"/>
                  <a:pt x="2564091" y="339365"/>
                </a:cubicBezTo>
                <a:cubicBezTo>
                  <a:pt x="2791905" y="78557"/>
                  <a:pt x="3003222" y="39278"/>
                  <a:pt x="3214540"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7351748"/>
      </p:ext>
    </p:extLst>
  </p:cSld>
  <p:clrMapOvr>
    <a:masterClrMapping/>
  </p:clrMapOvr>
  <p:extLst>
    <p:ext uri="{DCECCB84-F9BA-43D5-87BE-67443E8EF086}">
      <p15:sldGuideLst xmlns:p15="http://schemas.microsoft.com/office/powerpoint/2012/main">
        <p15:guide id="1" pos="3840" userDrawn="1">
          <p15:clr>
            <a:srgbClr val="FBAE40"/>
          </p15:clr>
        </p15:guide>
        <p15:guide id="2" orient="horz" pos="1512" userDrawn="1">
          <p15:clr>
            <a:srgbClr val="FBAE40"/>
          </p15:clr>
        </p15:guide>
        <p15:guide id="3" orient="horz" pos="2880" userDrawn="1">
          <p15:clr>
            <a:srgbClr val="FBAE40"/>
          </p15:clr>
        </p15:guide>
        <p15:guide id="4" orient="horz" pos="2280" userDrawn="1">
          <p15:clr>
            <a:srgbClr val="FBAE40"/>
          </p15:clr>
        </p15:guide>
        <p15:guide id="5" orient="horz" pos="2352"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9B52D4-3AE4-5DF7-1834-1D5ADE856809}"/>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1606575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Smart Art">
    <p:bg>
      <p:bgPr>
        <a:solidFill>
          <a:srgbClr val="0885C6"/>
        </a:solidFill>
        <a:effectLst/>
      </p:bgPr>
    </p:bg>
    <p:spTree>
      <p:nvGrpSpPr>
        <p:cNvPr id="1" name=""/>
        <p:cNvGrpSpPr/>
        <p:nvPr/>
      </p:nvGrpSpPr>
      <p:grpSpPr>
        <a:xfrm>
          <a:off x="0" y="0"/>
          <a:ext cx="0" cy="0"/>
          <a:chOff x="0" y="0"/>
          <a:chExt cx="0" cy="0"/>
        </a:xfrm>
      </p:grpSpPr>
      <p:grpSp>
        <p:nvGrpSpPr>
          <p:cNvPr id="4" name="Graphic 1">
            <a:extLst>
              <a:ext uri="{FF2B5EF4-FFF2-40B4-BE49-F238E27FC236}">
                <a16:creationId xmlns:a16="http://schemas.microsoft.com/office/drawing/2014/main" id="{0F1D2701-6841-4AC6-94C0-AA8B15B2D210}"/>
              </a:ext>
            </a:extLst>
          </p:cNvPr>
          <p:cNvGrpSpPr/>
          <p:nvPr userDrawn="1"/>
        </p:nvGrpSpPr>
        <p:grpSpPr>
          <a:xfrm>
            <a:off x="338454" y="2648202"/>
            <a:ext cx="1984565" cy="4069934"/>
            <a:chOff x="1055607" y="826898"/>
            <a:chExt cx="2817501" cy="5778116"/>
          </a:xfrm>
          <a:noFill/>
        </p:grpSpPr>
        <p:sp>
          <p:nvSpPr>
            <p:cNvPr id="5" name="Freeform: Shape 7">
              <a:extLst>
                <a:ext uri="{FF2B5EF4-FFF2-40B4-BE49-F238E27FC236}">
                  <a16:creationId xmlns:a16="http://schemas.microsoft.com/office/drawing/2014/main" id="{388B7EAD-4BDC-425C-A28B-32AA3ABF5268}"/>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6" name="Freeform: Shape 8">
              <a:extLst>
                <a:ext uri="{FF2B5EF4-FFF2-40B4-BE49-F238E27FC236}">
                  <a16:creationId xmlns:a16="http://schemas.microsoft.com/office/drawing/2014/main" id="{575ACAA2-7ADE-458F-905B-D8C7C852BADD}"/>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7" name="Freeform: Shape 9">
              <a:extLst>
                <a:ext uri="{FF2B5EF4-FFF2-40B4-BE49-F238E27FC236}">
                  <a16:creationId xmlns:a16="http://schemas.microsoft.com/office/drawing/2014/main" id="{10CDED00-6F93-4763-9AD9-5D6308BD8A6F}"/>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8" name="Freeform: Shape 10">
              <a:extLst>
                <a:ext uri="{FF2B5EF4-FFF2-40B4-BE49-F238E27FC236}">
                  <a16:creationId xmlns:a16="http://schemas.microsoft.com/office/drawing/2014/main" id="{33733C97-7970-4453-A427-1474E859388E}"/>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9" name="Freeform: Shape 12">
              <a:extLst>
                <a:ext uri="{FF2B5EF4-FFF2-40B4-BE49-F238E27FC236}">
                  <a16:creationId xmlns:a16="http://schemas.microsoft.com/office/drawing/2014/main" id="{6AB62BEA-EF10-4908-85E6-7B129B89BC87}"/>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10" name="Freeform: Shape 13">
              <a:extLst>
                <a:ext uri="{FF2B5EF4-FFF2-40B4-BE49-F238E27FC236}">
                  <a16:creationId xmlns:a16="http://schemas.microsoft.com/office/drawing/2014/main" id="{8A73AED5-EA70-4A17-BEF4-CEE6603F0050}"/>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11" name="Freeform: Shape 14">
              <a:extLst>
                <a:ext uri="{FF2B5EF4-FFF2-40B4-BE49-F238E27FC236}">
                  <a16:creationId xmlns:a16="http://schemas.microsoft.com/office/drawing/2014/main" id="{275ED67B-609B-4DC3-8156-CF0DAFCA5FE7}"/>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12" name="Freeform: Shape 15">
              <a:extLst>
                <a:ext uri="{FF2B5EF4-FFF2-40B4-BE49-F238E27FC236}">
                  <a16:creationId xmlns:a16="http://schemas.microsoft.com/office/drawing/2014/main" id="{6803BFB3-B91D-4B0C-AAD5-13D8BFEC2816}"/>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13" name="Freeform: Shape 16">
              <a:extLst>
                <a:ext uri="{FF2B5EF4-FFF2-40B4-BE49-F238E27FC236}">
                  <a16:creationId xmlns:a16="http://schemas.microsoft.com/office/drawing/2014/main" id="{E4A23973-3E7D-45C0-B0D9-E63AA85AB84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14" name="Freeform: Shape 17">
              <a:extLst>
                <a:ext uri="{FF2B5EF4-FFF2-40B4-BE49-F238E27FC236}">
                  <a16:creationId xmlns:a16="http://schemas.microsoft.com/office/drawing/2014/main" id="{9ACD8FB4-54E9-463C-BFCF-FEE87900AABE}"/>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15" name="Freeform: Shape 18">
              <a:extLst>
                <a:ext uri="{FF2B5EF4-FFF2-40B4-BE49-F238E27FC236}">
                  <a16:creationId xmlns:a16="http://schemas.microsoft.com/office/drawing/2014/main" id="{2018DD35-4F67-4ECF-AE8F-EF650D71F48D}"/>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16" name="Freeform: Shape 19">
              <a:extLst>
                <a:ext uri="{FF2B5EF4-FFF2-40B4-BE49-F238E27FC236}">
                  <a16:creationId xmlns:a16="http://schemas.microsoft.com/office/drawing/2014/main" id="{8ADFAAB3-466F-43EF-A601-9598CC984FBB}"/>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17" name="Text Placeholder 15">
            <a:extLst>
              <a:ext uri="{FF2B5EF4-FFF2-40B4-BE49-F238E27FC236}">
                <a16:creationId xmlns:a16="http://schemas.microsoft.com/office/drawing/2014/main" id="{40332125-189A-4EE4-93BF-C7C08618A8FE}"/>
              </a:ext>
            </a:extLst>
          </p:cNvPr>
          <p:cNvSpPr>
            <a:spLocks noGrp="1"/>
          </p:cNvSpPr>
          <p:nvPr>
            <p:ph type="body" sz="quarter" idx="11" hasCustomPrompt="1"/>
          </p:nvPr>
        </p:nvSpPr>
        <p:spPr>
          <a:xfrm>
            <a:off x="4411744" y="5027149"/>
            <a:ext cx="7178512" cy="781050"/>
          </a:xfrm>
        </p:spPr>
        <p:txBody>
          <a:bodyPr anchor="ctr">
            <a:noAutofit/>
          </a:bodyPr>
          <a:lstStyle>
            <a:lvl1pPr marL="0" indent="0" algn="ctr">
              <a:buFont typeface="Arial" panose="020B0604020202020204" pitchFamily="34" charset="0"/>
              <a:buNone/>
              <a:defRPr sz="24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
        <p:nvSpPr>
          <p:cNvPr id="18" name="Title 1">
            <a:extLst>
              <a:ext uri="{FF2B5EF4-FFF2-40B4-BE49-F238E27FC236}">
                <a16:creationId xmlns:a16="http://schemas.microsoft.com/office/drawing/2014/main" id="{D0D57014-5B61-4004-8909-8DD71F69DBB1}"/>
              </a:ext>
            </a:extLst>
          </p:cNvPr>
          <p:cNvSpPr>
            <a:spLocks noGrp="1"/>
          </p:cNvSpPr>
          <p:nvPr>
            <p:ph type="title" hasCustomPrompt="1"/>
          </p:nvPr>
        </p:nvSpPr>
        <p:spPr>
          <a:xfrm>
            <a:off x="4411744" y="3696709"/>
            <a:ext cx="7178512" cy="1189038"/>
          </a:xfrm>
        </p:spPr>
        <p:txBody>
          <a:bodyPr vert="horz" lIns="91440" tIns="45720" rIns="91440" bIns="45720" rtlCol="0" anchor="ctr">
            <a:normAutofit/>
          </a:bodyPr>
          <a:lstStyle>
            <a:lvl1pPr algn="ctr">
              <a:defRPr lang="en-US" sz="3200" b="1">
                <a:solidFill>
                  <a:srgbClr val="1A2D6F"/>
                </a:solidFill>
                <a:ea typeface="+mn-ea"/>
                <a:cs typeface="+mn-cs"/>
              </a:defRPr>
            </a:lvl1pPr>
          </a:lstStyle>
          <a:p>
            <a:pPr marL="0" lvl="0" indent="0">
              <a:spcBef>
                <a:spcPts val="1000"/>
              </a:spcBef>
              <a:buFont typeface="Arial" panose="020B0604020202020204" pitchFamily="34" charset="0"/>
            </a:pPr>
            <a:r>
              <a:rPr lang="en-US"/>
              <a:t>Click to edit Master title style</a:t>
            </a:r>
          </a:p>
        </p:txBody>
      </p:sp>
      <p:cxnSp>
        <p:nvCxnSpPr>
          <p:cNvPr id="20" name="מחבר ישר 19">
            <a:extLst>
              <a:ext uri="{FF2B5EF4-FFF2-40B4-BE49-F238E27FC236}">
                <a16:creationId xmlns:a16="http://schemas.microsoft.com/office/drawing/2014/main" id="{F8D9F6F3-4B7A-46D4-9A6D-A4F2DDFB93D9}"/>
              </a:ext>
            </a:extLst>
          </p:cNvPr>
          <p:cNvCxnSpPr>
            <a:cxnSpLocks/>
          </p:cNvCxnSpPr>
          <p:nvPr userDrawn="1"/>
        </p:nvCxnSpPr>
        <p:spPr>
          <a:xfrm>
            <a:off x="6498569" y="4950751"/>
            <a:ext cx="1493001" cy="0"/>
          </a:xfrm>
          <a:prstGeom prst="line">
            <a:avLst/>
          </a:prstGeom>
          <a:ln>
            <a:solidFill>
              <a:srgbClr val="0885C6"/>
            </a:solidFill>
          </a:ln>
        </p:spPr>
        <p:style>
          <a:lnRef idx="1">
            <a:schemeClr val="accent1"/>
          </a:lnRef>
          <a:fillRef idx="0">
            <a:schemeClr val="accent1"/>
          </a:fillRef>
          <a:effectRef idx="0">
            <a:schemeClr val="accent1"/>
          </a:effectRef>
          <a:fontRef idx="minor">
            <a:schemeClr val="tx1"/>
          </a:fontRef>
        </p:style>
      </p:cxnSp>
      <p:sp>
        <p:nvSpPr>
          <p:cNvPr id="22" name="צורה חופשית: צורה 21">
            <a:extLst>
              <a:ext uri="{FF2B5EF4-FFF2-40B4-BE49-F238E27FC236}">
                <a16:creationId xmlns:a16="http://schemas.microsoft.com/office/drawing/2014/main" id="{50B7F694-5C49-42C1-A692-4C675650119A}"/>
              </a:ext>
            </a:extLst>
          </p:cNvPr>
          <p:cNvSpPr/>
          <p:nvPr userDrawn="1"/>
        </p:nvSpPr>
        <p:spPr>
          <a:xfrm>
            <a:off x="0" y="-9427"/>
            <a:ext cx="12179431" cy="1857085"/>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
        <p:nvSpPr>
          <p:cNvPr id="23" name="צורה חופשית: צורה 22">
            <a:extLst>
              <a:ext uri="{FF2B5EF4-FFF2-40B4-BE49-F238E27FC236}">
                <a16:creationId xmlns:a16="http://schemas.microsoft.com/office/drawing/2014/main" id="{8963B3C1-B335-4105-B778-247F3621C009}"/>
              </a:ext>
            </a:extLst>
          </p:cNvPr>
          <p:cNvSpPr/>
          <p:nvPr userDrawn="1"/>
        </p:nvSpPr>
        <p:spPr>
          <a:xfrm>
            <a:off x="-1" y="0"/>
            <a:ext cx="12179431" cy="21000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rgbClr val="7FD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
        <p:nvSpPr>
          <p:cNvPr id="24" name="צורה חופשית: צורה 23">
            <a:extLst>
              <a:ext uri="{FF2B5EF4-FFF2-40B4-BE49-F238E27FC236}">
                <a16:creationId xmlns:a16="http://schemas.microsoft.com/office/drawing/2014/main" id="{BE78DF49-DDAB-4C36-8C0E-87845C506E82}"/>
              </a:ext>
            </a:extLst>
          </p:cNvPr>
          <p:cNvSpPr/>
          <p:nvPr userDrawn="1"/>
        </p:nvSpPr>
        <p:spPr>
          <a:xfrm>
            <a:off x="12569" y="0"/>
            <a:ext cx="9697039" cy="2506800"/>
          </a:xfrm>
          <a:custGeom>
            <a:avLst/>
            <a:gdLst>
              <a:gd name="connsiteX0" fmla="*/ 0 w 12179431"/>
              <a:gd name="connsiteY0" fmla="*/ 1545996 h 1857085"/>
              <a:gd name="connsiteX1" fmla="*/ 1319753 w 12179431"/>
              <a:gd name="connsiteY1" fmla="*/ 1385740 h 1857085"/>
              <a:gd name="connsiteX2" fmla="*/ 4232635 w 12179431"/>
              <a:gd name="connsiteY2" fmla="*/ 1857081 h 1857085"/>
              <a:gd name="connsiteX3" fmla="*/ 7965649 w 12179431"/>
              <a:gd name="connsiteY3" fmla="*/ 1376314 h 1857085"/>
              <a:gd name="connsiteX4" fmla="*/ 12179431 w 12179431"/>
              <a:gd name="connsiteY4" fmla="*/ 0 h 1857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79431" h="1857085">
                <a:moveTo>
                  <a:pt x="0" y="1545996"/>
                </a:moveTo>
                <a:cubicBezTo>
                  <a:pt x="307157" y="1439944"/>
                  <a:pt x="614314" y="1333892"/>
                  <a:pt x="1319753" y="1385740"/>
                </a:cubicBezTo>
                <a:cubicBezTo>
                  <a:pt x="2025192" y="1437587"/>
                  <a:pt x="3124986" y="1858652"/>
                  <a:pt x="4232635" y="1857081"/>
                </a:cubicBezTo>
                <a:cubicBezTo>
                  <a:pt x="5340284" y="1855510"/>
                  <a:pt x="6641183" y="1685828"/>
                  <a:pt x="7965649" y="1376314"/>
                </a:cubicBezTo>
                <a:cubicBezTo>
                  <a:pt x="9290115" y="1066800"/>
                  <a:pt x="10734773" y="533400"/>
                  <a:pt x="12179431" y="0"/>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Open Sans Hebrew" panose="00000500000000000000" pitchFamily="2" charset="-79"/>
            </a:endParaRPr>
          </a:p>
        </p:txBody>
      </p:sp>
    </p:spTree>
    <p:extLst>
      <p:ext uri="{BB962C8B-B14F-4D97-AF65-F5344CB8AC3E}">
        <p14:creationId xmlns:p14="http://schemas.microsoft.com/office/powerpoint/2010/main" val="18206317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755811" y="6479173"/>
            <a:ext cx="1698680"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105340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9B52D4-3AE4-5DF7-1834-1D5ADE856809}"/>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073116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dirty="0"/>
              <a:t>שם מצגת</a:t>
            </a:r>
            <a:endParaRPr lang="en-US" altLang="en-US" dirty="0"/>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1167EBC-2378-5CBE-CE06-D127D1490DEE}"/>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0722474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9196328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444"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4F57"/>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237E85"/>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77777"/>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235825"/>
            <a:ext cx="3648173" cy="622175"/>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7040539"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F9291F-C2CC-6AB9-89EC-3EC383AE2EF2}"/>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F900A3A-FF4C-DB47-AFAF-540F90AEBE8C}"/>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2847360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solidFill>
                  <a:schemeClr val="bg1"/>
                </a:solidFill>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9ECB763-FEAD-6B7D-5A33-37220321578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3563C62-4681-27F5-88E7-4996B6576423}"/>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52079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_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901520"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60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342254"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9ECE9A"/>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85000"/>
                    <a:lumOff val="1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B599CF69-D0E3-DFBE-105B-597B0AC5A6B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BB9B4D35-BDBF-1D86-46FE-CE00AF06D9DD}"/>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tx1"/>
                </a:solidFill>
                <a:latin typeface="Calibri" panose="020F0502020204030204" pitchFamily="34" charset="0"/>
                <a:cs typeface="Calibri" panose="020F0502020204030204" pitchFamily="34" charset="0"/>
              </a:rPr>
              <a:t>ועדה מלווה, אגף על-יסודי</a:t>
            </a:r>
            <a:endParaRPr lang="en-US" sz="120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602326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9ECE9A"/>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077187"/>
          </a:solidFill>
          <a:ln w="9488"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tx1">
                    <a:lumMod val="85000"/>
                    <a:lumOff val="15000"/>
                  </a:schemeClr>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0DECEDDB-F29C-DAC8-EED1-E879A0E9AC16}"/>
              </a:ext>
            </a:extLst>
          </p:cNvPr>
          <p:cNvPicPr>
            <a:picLocks noChangeAspect="1" noChangeArrowheads="1"/>
          </p:cNvPicPr>
          <p:nvPr userDrawn="1"/>
        </p:nvPicPr>
        <p:blipFill>
          <a:blip r:embed="rId2">
            <a:biLevel thresh="25000"/>
          </a:blip>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92E4E8B-6EB3-7E68-D354-F3F673D9C14D}"/>
              </a:ext>
            </a:extLst>
          </p:cNvPr>
          <p:cNvSpPr txBox="1"/>
          <p:nvPr userDrawn="1"/>
        </p:nvSpPr>
        <p:spPr>
          <a:xfrm>
            <a:off x="8851268" y="6479173"/>
            <a:ext cx="1603223"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1804734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7609581D-154E-1E03-2E94-671F6AEF878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30A0F7C8-E2CA-5F78-3F6B-2EA9A1E5E2EB}"/>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58802364"/>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dirty="0"/>
              <a:t>שם מצגת</a:t>
            </a:r>
            <a:endParaRPr lang="en-US" altLang="en-US" dirty="0"/>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1167EBC-2378-5CBE-CE06-D127D1490DEE}"/>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8026791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070C0"/>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B28D565D-561E-07E9-DF14-B8D621E6E9EE}"/>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2073C5C-F0AF-A13C-B652-DC29FC1E9DD1}"/>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55101239"/>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1E5703F3-AEA5-52D2-79AE-E9CE840BA34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638C68D-8E1E-5FDC-2D86-D415663F089C}"/>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3960602"/>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תוכן 8">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885C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7777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5" name="SmartArt Placeholder 4">
            <a:extLst>
              <a:ext uri="{FF2B5EF4-FFF2-40B4-BE49-F238E27FC236}">
                <a16:creationId xmlns:a16="http://schemas.microsoft.com/office/drawing/2014/main" id="{3F2C62C8-5E37-4581-B86E-568A2BA13C62}"/>
              </a:ext>
            </a:extLst>
          </p:cNvPr>
          <p:cNvSpPr>
            <a:spLocks noGrp="1"/>
          </p:cNvSpPr>
          <p:nvPr>
            <p:ph type="dgm" sz="quarter" idx="13"/>
          </p:nvPr>
        </p:nvSpPr>
        <p:spPr>
          <a:xfrm>
            <a:off x="3124200" y="2024743"/>
            <a:ext cx="8229600" cy="4082370"/>
          </a:xfrm>
        </p:spPr>
        <p:txBody>
          <a:bodyPr/>
          <a:lstStyle/>
          <a:p>
            <a:endParaRPr lang="en-US"/>
          </a:p>
        </p:txBody>
      </p:sp>
      <p:pic>
        <p:nvPicPr>
          <p:cNvPr id="2" name="Picture 2">
            <a:extLst>
              <a:ext uri="{FF2B5EF4-FFF2-40B4-BE49-F238E27FC236}">
                <a16:creationId xmlns:a16="http://schemas.microsoft.com/office/drawing/2014/main" id="{04B7998B-4A93-01FF-3AC0-377D2D7A2A6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CA105D88-D068-839E-0B05-340A7418E51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95687641"/>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תוכן 9">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pic>
        <p:nvPicPr>
          <p:cNvPr id="2" name="Picture 2">
            <a:extLst>
              <a:ext uri="{FF2B5EF4-FFF2-40B4-BE49-F238E27FC236}">
                <a16:creationId xmlns:a16="http://schemas.microsoft.com/office/drawing/2014/main" id="{FB48409D-5B14-7804-C16E-1FAFFDFCE3A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28CA6994-4206-829D-8993-59E9EC37919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89950710"/>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7FD6F7"/>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E0118B-3B35-2952-E062-F3BA9F0DCE6F}"/>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5D9C173-5DFB-B7F7-8041-EE5151699A8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32930406"/>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תוכן 5">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237E85"/>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ECE9A"/>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4F5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5267ED0F-B3C0-6CC0-1564-C70F6F7DE2D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E47E7D4-1E75-467B-EF41-5AB606AD11BE}"/>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074171205"/>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תוכן 6">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2" name="Freeform: Shape 5">
            <a:extLst>
              <a:ext uri="{FF2B5EF4-FFF2-40B4-BE49-F238E27FC236}">
                <a16:creationId xmlns:a16="http://schemas.microsoft.com/office/drawing/2014/main" id="{F1EB49D9-8990-4AE7-BEB8-027502C3ADDC}"/>
              </a:ext>
            </a:extLst>
          </p:cNvPr>
          <p:cNvSpPr/>
          <p:nvPr userDrawn="1"/>
        </p:nvSpPr>
        <p:spPr>
          <a:xfrm rot="3491232">
            <a:off x="-224893" y="1385451"/>
            <a:ext cx="4194090" cy="3508470"/>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77187"/>
          </a:solid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sp>
        <p:nvSpPr>
          <p:cNvPr id="40" name="Freeform: Shape 39">
            <a:extLst>
              <a:ext uri="{FF2B5EF4-FFF2-40B4-BE49-F238E27FC236}">
                <a16:creationId xmlns:a16="http://schemas.microsoft.com/office/drawing/2014/main" id="{E49CA070-AA7A-4B92-B194-5456743AC079}"/>
              </a:ext>
            </a:extLst>
          </p:cNvPr>
          <p:cNvSpPr/>
          <p:nvPr userDrawn="1"/>
        </p:nvSpPr>
        <p:spPr>
          <a:xfrm>
            <a:off x="64500" y="1076603"/>
            <a:ext cx="1158123" cy="127676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pic>
        <p:nvPicPr>
          <p:cNvPr id="2" name="Picture 2">
            <a:extLst>
              <a:ext uri="{FF2B5EF4-FFF2-40B4-BE49-F238E27FC236}">
                <a16:creationId xmlns:a16="http://schemas.microsoft.com/office/drawing/2014/main" id="{96D8D792-104E-851D-E15E-09069A428CAB}"/>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8846FECD-3A1D-A87E-F3A6-B18DBF538D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05049093"/>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תוכן 7">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3135086" y="2013857"/>
            <a:ext cx="8218714"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 name="Picture 2">
            <a:extLst>
              <a:ext uri="{FF2B5EF4-FFF2-40B4-BE49-F238E27FC236}">
                <a16:creationId xmlns:a16="http://schemas.microsoft.com/office/drawing/2014/main" id="{ACAD130E-DC46-2065-9E41-68D77051B8DF}"/>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504AA55-961D-ACCE-E92C-3A2D993A1914}"/>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539195961"/>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תוכן 10">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C7346147-63F2-4E70-BB28-E8A033F8219D}"/>
              </a:ext>
            </a:extLst>
          </p:cNvPr>
          <p:cNvSpPr/>
          <p:nvPr userDrawn="1"/>
        </p:nvSpPr>
        <p:spPr>
          <a:xfrm>
            <a:off x="285302" y="1968358"/>
            <a:ext cx="2829982" cy="2287570"/>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777777"/>
          </a:solidFill>
          <a:ln w="9525" cap="flat">
            <a:noFill/>
            <a:prstDash val="solid"/>
            <a:miter/>
          </a:ln>
        </p:spPr>
        <p:txBody>
          <a:bodyPr rtlCol="0" anchor="ctr"/>
          <a:lstStyle/>
          <a:p>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3E8B83"/>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8ECD4DFC-ABD7-4509-8BBD-77F341B92B2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5" name="Table Placeholder 4">
            <a:extLst>
              <a:ext uri="{FF2B5EF4-FFF2-40B4-BE49-F238E27FC236}">
                <a16:creationId xmlns:a16="http://schemas.microsoft.com/office/drawing/2014/main" id="{A90719F7-2830-4CFB-A631-2DCFF683D1D3}"/>
              </a:ext>
            </a:extLst>
          </p:cNvPr>
          <p:cNvSpPr>
            <a:spLocks noGrp="1"/>
          </p:cNvSpPr>
          <p:nvPr>
            <p:ph type="tbl" sz="quarter" idx="13"/>
          </p:nvPr>
        </p:nvSpPr>
        <p:spPr>
          <a:xfrm>
            <a:off x="3124200" y="2013627"/>
            <a:ext cx="8229600" cy="3886432"/>
          </a:xfrm>
        </p:spPr>
        <p:txBody>
          <a:bodyPr/>
          <a:lstStyle/>
          <a:p>
            <a:endParaRPr lang="en-US"/>
          </a:p>
        </p:txBody>
      </p:sp>
      <p:pic>
        <p:nvPicPr>
          <p:cNvPr id="2" name="Picture 2">
            <a:extLst>
              <a:ext uri="{FF2B5EF4-FFF2-40B4-BE49-F238E27FC236}">
                <a16:creationId xmlns:a16="http://schemas.microsoft.com/office/drawing/2014/main" id="{F496C1D0-853C-AAD4-DDBB-50F99BF9EE23}"/>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B538E24-149D-A74E-4043-CA4FB61118E0}"/>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060350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תוכן 11">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3124200" y="1447796"/>
            <a:ext cx="8229599"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3124200" y="530903"/>
            <a:ext cx="8229599"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3" name="Freeform: Shape 22">
            <a:extLst>
              <a:ext uri="{FF2B5EF4-FFF2-40B4-BE49-F238E27FC236}">
                <a16:creationId xmlns:a16="http://schemas.microsoft.com/office/drawing/2014/main" id="{17CF0177-8644-4B58-934C-3EE49692B86E}"/>
              </a:ext>
            </a:extLst>
          </p:cNvPr>
          <p:cNvSpPr/>
          <p:nvPr userDrawn="1"/>
        </p:nvSpPr>
        <p:spPr>
          <a:xfrm>
            <a:off x="229038" y="4464394"/>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D9D9D9"/>
          </a:solidFill>
          <a:ln w="9525" cap="flat">
            <a:noFill/>
            <a:prstDash val="solid"/>
            <a:miter/>
          </a:ln>
        </p:spPr>
        <p:txBody>
          <a:bodyPr rtlCol="0" anchor="ctr"/>
          <a:lstStyle/>
          <a:p>
            <a:endParaRPr lang="en-US"/>
          </a:p>
        </p:txBody>
      </p:sp>
      <p:grpSp>
        <p:nvGrpSpPr>
          <p:cNvPr id="27" name="Graphic 1">
            <a:extLst>
              <a:ext uri="{FF2B5EF4-FFF2-40B4-BE49-F238E27FC236}">
                <a16:creationId xmlns:a16="http://schemas.microsoft.com/office/drawing/2014/main" id="{7783AD96-844A-4025-9BCA-58D6B51C6AC4}"/>
              </a:ext>
            </a:extLst>
          </p:cNvPr>
          <p:cNvGrpSpPr/>
          <p:nvPr userDrawn="1"/>
        </p:nvGrpSpPr>
        <p:grpSpPr>
          <a:xfrm>
            <a:off x="306513" y="2630080"/>
            <a:ext cx="2342420" cy="3989602"/>
            <a:chOff x="1055607" y="826898"/>
            <a:chExt cx="2817501" cy="5778116"/>
          </a:xfrm>
          <a:noFill/>
        </p:grpSpPr>
        <p:sp>
          <p:nvSpPr>
            <p:cNvPr id="28" name="Freeform: Shape 27">
              <a:extLst>
                <a:ext uri="{FF2B5EF4-FFF2-40B4-BE49-F238E27FC236}">
                  <a16:creationId xmlns:a16="http://schemas.microsoft.com/office/drawing/2014/main" id="{D55B2C98-2C6B-4361-833C-274FC63591F6}"/>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tx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35C6E08-C3AF-48DF-B333-AE1FB3D36B39}"/>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tx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2E83DEF-9B40-4006-B021-F04E1C16798D}"/>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tx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D1F44AC1-1FE5-4147-A965-1375739B538D}"/>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tx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85F7AFD-5419-400F-9365-CB4FBA78ECAF}"/>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tx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4A5EF60D-D15F-4CC6-8752-ADFA410D0E0A}"/>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tx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68374718-A742-4D84-9800-364858936170}"/>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tx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E9107C6-7A55-43ED-A4CC-26B6A4DFB884}"/>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tx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39F1BEF-343A-44E8-B3DA-9DA852274CB9}"/>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tx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B02B2B65-FBDF-49E4-A499-3EB8AB3B9C9F}"/>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tx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78FED97-4A5A-47CE-89F8-5EB932CAAE82}"/>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tx1"/>
              </a:solid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280FF2A-E83B-497F-89BE-C4F120E0D62F}"/>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tx1"/>
              </a:solidFill>
              <a:prstDash val="solid"/>
              <a:miter/>
            </a:ln>
          </p:spPr>
          <p:txBody>
            <a:bodyPr rtlCol="0" anchor="ctr"/>
            <a:lstStyle/>
            <a:p>
              <a:endParaRPr lang="en-US"/>
            </a:p>
          </p:txBody>
        </p:sp>
      </p:grpSp>
      <p:pic>
        <p:nvPicPr>
          <p:cNvPr id="25" name="תמונה 2">
            <a:extLst>
              <a:ext uri="{FF2B5EF4-FFF2-40B4-BE49-F238E27FC236}">
                <a16:creationId xmlns:a16="http://schemas.microsoft.com/office/drawing/2014/main" id="{9C041783-C5FB-4B93-B860-3224401506A6}"/>
              </a:ext>
            </a:extLst>
          </p:cNvPr>
          <p:cNvPicPr>
            <a:picLocks noChangeAspect="1"/>
          </p:cNvPicPr>
          <p:nvPr userDrawn="1"/>
        </p:nvPicPr>
        <p:blipFill>
          <a:blip r:embed="rId2"/>
          <a:stretch>
            <a:fillRect/>
          </a:stretch>
        </p:blipFill>
        <p:spPr>
          <a:xfrm>
            <a:off x="110025" y="247691"/>
            <a:ext cx="3176291" cy="1572904"/>
          </a:xfrm>
          <a:prstGeom prst="rect">
            <a:avLst/>
          </a:prstGeom>
        </p:spPr>
      </p:pic>
      <p:sp>
        <p:nvSpPr>
          <p:cNvPr id="40" name="Freeform: Shape 39">
            <a:extLst>
              <a:ext uri="{FF2B5EF4-FFF2-40B4-BE49-F238E27FC236}">
                <a16:creationId xmlns:a16="http://schemas.microsoft.com/office/drawing/2014/main" id="{139F6820-FDFC-4AF9-AA76-4ED2728BA96E}"/>
              </a:ext>
            </a:extLst>
          </p:cNvPr>
          <p:cNvSpPr/>
          <p:nvPr userDrawn="1"/>
        </p:nvSpPr>
        <p:spPr>
          <a:xfrm>
            <a:off x="385935" y="2123768"/>
            <a:ext cx="923017" cy="90853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ECE9A"/>
          </a:solidFill>
          <a:ln w="9525" cap="flat">
            <a:noFill/>
            <a:prstDash val="solid"/>
            <a:miter/>
          </a:ln>
        </p:spPr>
        <p:txBody>
          <a:bodyPr rtlCol="0" anchor="ctr"/>
          <a:lstStyle/>
          <a:p>
            <a:endParaRPr lang="en-US"/>
          </a:p>
        </p:txBody>
      </p:sp>
      <p:sp>
        <p:nvSpPr>
          <p:cNvPr id="7" name="Picture Placeholder 6">
            <a:extLst>
              <a:ext uri="{FF2B5EF4-FFF2-40B4-BE49-F238E27FC236}">
                <a16:creationId xmlns:a16="http://schemas.microsoft.com/office/drawing/2014/main" id="{5981245C-2C85-48D6-893D-218560E924D6}"/>
              </a:ext>
            </a:extLst>
          </p:cNvPr>
          <p:cNvSpPr>
            <a:spLocks noGrp="1"/>
          </p:cNvSpPr>
          <p:nvPr>
            <p:ph type="pic" sz="quarter" idx="13"/>
          </p:nvPr>
        </p:nvSpPr>
        <p:spPr>
          <a:xfrm>
            <a:off x="3124200" y="2023353"/>
            <a:ext cx="8229600" cy="3985335"/>
          </a:xfrm>
        </p:spPr>
        <p:txBody>
          <a:bodyPr/>
          <a:lstStyle/>
          <a:p>
            <a:endParaRPr lang="en-US"/>
          </a:p>
        </p:txBody>
      </p:sp>
      <p:pic>
        <p:nvPicPr>
          <p:cNvPr id="2" name="Picture 2">
            <a:extLst>
              <a:ext uri="{FF2B5EF4-FFF2-40B4-BE49-F238E27FC236}">
                <a16:creationId xmlns:a16="http://schemas.microsoft.com/office/drawing/2014/main" id="{8530F3D6-312E-579A-62D5-2F1B5264591A}"/>
              </a:ext>
            </a:extLst>
          </p:cNvPr>
          <p:cNvPicPr>
            <a:picLocks noChangeAspect="1" noChangeArrowheads="1"/>
          </p:cNvPicPr>
          <p:nvPr userDrawn="1"/>
        </p:nvPicPr>
        <p:blipFill>
          <a:blip r:embed="rId3"/>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5B28367-58CD-DAE5-147B-1079D43BEF1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86485068"/>
      </p:ext>
    </p:extLst>
  </p:cSld>
  <p:clrMapOvr>
    <a:masterClrMapping/>
  </p:clrMapOvr>
  <p:extLst>
    <p:ext uri="{DCECCB84-F9BA-43D5-87BE-67443E8EF086}">
      <p15:sldGuideLst xmlns:p15="http://schemas.microsoft.com/office/powerpoint/2012/main">
        <p15:guide id="1" pos="1968">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816196" y="6479173"/>
            <a:ext cx="1638295" cy="276999"/>
          </a:xfrm>
          <a:prstGeom prst="rect">
            <a:avLst/>
          </a:prstGeom>
          <a:noFill/>
        </p:spPr>
        <p:txBody>
          <a:bodyPr wrap="square" rtlCol="0">
            <a:spAutoFit/>
          </a:bodyPr>
          <a:lstStyle/>
          <a:p>
            <a:pPr algn="ctr" rtl="1"/>
            <a:r>
              <a:rPr lang="he-IL" sz="1200" dirty="0">
                <a:solidFill>
                  <a:schemeClr val="bg1"/>
                </a:solidFill>
                <a:latin typeface="Calibri" panose="020F0502020204030204" pitchFamily="34" charset="0"/>
                <a:cs typeface="Calibri" panose="020F0502020204030204" pitchFamily="34" charset="0"/>
              </a:rPr>
              <a:t>ועדה מלווה, אגף על-יסודי</a:t>
            </a:r>
            <a:endParaRPr lang="en-US" sz="12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1767336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FD6F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9A5786"/>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E38A76E5-6FDF-225C-93D1-CC13A6CFC0F8}"/>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98419F4A-3CBC-CD14-0374-551F3EE60AC3}"/>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885543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תוכן 12">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237E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777777"/>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6" name="Freeform: Shape 25">
            <a:extLst>
              <a:ext uri="{FF2B5EF4-FFF2-40B4-BE49-F238E27FC236}">
                <a16:creationId xmlns:a16="http://schemas.microsoft.com/office/drawing/2014/main" id="{4BA1D0F3-BDA7-4742-9191-35F63CFF5778}"/>
              </a:ext>
            </a:extLst>
          </p:cNvPr>
          <p:cNvSpPr/>
          <p:nvPr userDrawn="1"/>
        </p:nvSpPr>
        <p:spPr>
          <a:xfrm>
            <a:off x="81021" y="90920"/>
            <a:ext cx="1689412" cy="1365609"/>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077187"/>
          </a:solidFill>
          <a:ln w="9525" cap="flat">
            <a:noFill/>
            <a:prstDash val="solid"/>
            <a:miter/>
          </a:ln>
        </p:spPr>
        <p:txBody>
          <a:bodyPr rtlCol="0" anchor="ctr"/>
          <a:lstStyle/>
          <a:p>
            <a:endParaRPr lang="en-US"/>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23907698-44C5-DB1D-D784-C4D434640652}"/>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B5B9D1C-FB97-F004-32FB-8DEAADD2AE69}"/>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133883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3E8B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9ECE9A"/>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008A865-36CB-48C0-C006-E7E52FF4C4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02B603C8-E893-F534-ED38-1CE5A1B0CC5A}"/>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24503324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_תוכן 13">
    <p:spTree>
      <p:nvGrpSpPr>
        <p:cNvPr id="1" name=""/>
        <p:cNvGrpSpPr/>
        <p:nvPr/>
      </p:nvGrpSpPr>
      <p:grpSpPr>
        <a:xfrm>
          <a:off x="0" y="0"/>
          <a:ext cx="0" cy="0"/>
          <a:chOff x="0" y="0"/>
          <a:chExt cx="0" cy="0"/>
        </a:xfrm>
      </p:grpSpPr>
      <p:sp>
        <p:nvSpPr>
          <p:cNvPr id="27" name="מלבן 2">
            <a:extLst>
              <a:ext uri="{FF2B5EF4-FFF2-40B4-BE49-F238E27FC236}">
                <a16:creationId xmlns:a16="http://schemas.microsoft.com/office/drawing/2014/main" id="{97D7A623-62FF-4FEB-9B9F-8BF7E5CF27C1}"/>
              </a:ext>
            </a:extLst>
          </p:cNvPr>
          <p:cNvSpPr/>
          <p:nvPr userDrawn="1"/>
        </p:nvSpPr>
        <p:spPr>
          <a:xfrm rot="16200000">
            <a:off x="-1226458" y="1193800"/>
            <a:ext cx="6858000" cy="4470400"/>
          </a:xfrm>
          <a:prstGeom prst="flowChartDocumen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rtl="1">
              <a:defRPr/>
            </a:lvl1pPr>
          </a:lstStyle>
          <a:p>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30" name="Freeform: Shape 4">
            <a:extLst>
              <a:ext uri="{FF2B5EF4-FFF2-40B4-BE49-F238E27FC236}">
                <a16:creationId xmlns:a16="http://schemas.microsoft.com/office/drawing/2014/main" id="{ADA8DDEA-0EB8-4B20-B1D9-1BEBD49002B5}"/>
              </a:ext>
            </a:extLst>
          </p:cNvPr>
          <p:cNvSpPr/>
          <p:nvPr userDrawn="1"/>
        </p:nvSpPr>
        <p:spPr>
          <a:xfrm rot="16200000" flipH="1">
            <a:off x="222206" y="-253984"/>
            <a:ext cx="2014347" cy="2522315"/>
          </a:xfrm>
          <a:custGeom>
            <a:avLst/>
            <a:gdLst>
              <a:gd name="connsiteX0" fmla="*/ 0 w 2014346"/>
              <a:gd name="connsiteY0" fmla="*/ 0 h 2434590"/>
              <a:gd name="connsiteX1" fmla="*/ 2014347 w 2014346"/>
              <a:gd name="connsiteY1" fmla="*/ 0 h 2434590"/>
              <a:gd name="connsiteX2" fmla="*/ 1231773 w 2014346"/>
              <a:gd name="connsiteY2" fmla="*/ 1565053 h 2434590"/>
              <a:gd name="connsiteX3" fmla="*/ 0 w 2014346"/>
              <a:gd name="connsiteY3" fmla="*/ 2434590 h 2434590"/>
              <a:gd name="connsiteX4" fmla="*/ 0 w 2014346"/>
              <a:gd name="connsiteY4" fmla="*/ 0 h 2434590"/>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0 h 3500616"/>
              <a:gd name="connsiteX1" fmla="*/ 2014347 w 2014347"/>
              <a:gd name="connsiteY1" fmla="*/ 0 h 3500616"/>
              <a:gd name="connsiteX2" fmla="*/ 1260054 w 2014347"/>
              <a:gd name="connsiteY2" fmla="*/ 3346719 h 3500616"/>
              <a:gd name="connsiteX3" fmla="*/ 0 w 2014347"/>
              <a:gd name="connsiteY3" fmla="*/ 2434590 h 3500616"/>
              <a:gd name="connsiteX4" fmla="*/ 0 w 2014347"/>
              <a:gd name="connsiteY4" fmla="*/ 0 h 3500616"/>
              <a:gd name="connsiteX0" fmla="*/ 0 w 2014347"/>
              <a:gd name="connsiteY0" fmla="*/ 10005 h 2522315"/>
              <a:gd name="connsiteX1" fmla="*/ 2014347 w 2014347"/>
              <a:gd name="connsiteY1" fmla="*/ 10005 h 2522315"/>
              <a:gd name="connsiteX2" fmla="*/ 1835092 w 2014347"/>
              <a:gd name="connsiteY2" fmla="*/ 2121816 h 2522315"/>
              <a:gd name="connsiteX3" fmla="*/ 0 w 2014347"/>
              <a:gd name="connsiteY3" fmla="*/ 2444595 h 2522315"/>
              <a:gd name="connsiteX4" fmla="*/ 0 w 2014347"/>
              <a:gd name="connsiteY4" fmla="*/ 10005 h 2522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347" h="2522315">
                <a:moveTo>
                  <a:pt x="0" y="10005"/>
                </a:moveTo>
                <a:lnTo>
                  <a:pt x="2014347" y="10005"/>
                </a:lnTo>
                <a:cubicBezTo>
                  <a:pt x="2014347" y="10005"/>
                  <a:pt x="1416220" y="-269173"/>
                  <a:pt x="1835092" y="2121816"/>
                </a:cubicBezTo>
                <a:cubicBezTo>
                  <a:pt x="1226445" y="2759419"/>
                  <a:pt x="0" y="2444595"/>
                  <a:pt x="0" y="2444595"/>
                </a:cubicBezTo>
                <a:lnTo>
                  <a:pt x="0" y="10005"/>
                </a:lnTo>
                <a:close/>
              </a:path>
            </a:pathLst>
          </a:custGeom>
          <a:solidFill>
            <a:srgbClr val="1A2D6F"/>
          </a:solidFill>
          <a:ln w="9525" cap="flat">
            <a:noFill/>
            <a:prstDash val="solid"/>
            <a:miter/>
          </a:ln>
        </p:spPr>
        <p:txBody>
          <a:bodyPr rtlCol="0" anchor="ctr"/>
          <a:lstStyle/>
          <a:p>
            <a:endParaRPr lang="en-US"/>
          </a:p>
        </p:txBody>
      </p:sp>
      <p:grpSp>
        <p:nvGrpSpPr>
          <p:cNvPr id="32" name="Graphic 1">
            <a:extLst>
              <a:ext uri="{FF2B5EF4-FFF2-40B4-BE49-F238E27FC236}">
                <a16:creationId xmlns:a16="http://schemas.microsoft.com/office/drawing/2014/main" id="{7317DF22-6F50-487E-BBB1-FBCAF92B7E1D}"/>
              </a:ext>
            </a:extLst>
          </p:cNvPr>
          <p:cNvGrpSpPr/>
          <p:nvPr userDrawn="1"/>
        </p:nvGrpSpPr>
        <p:grpSpPr>
          <a:xfrm>
            <a:off x="225011" y="2728613"/>
            <a:ext cx="1984565" cy="4069934"/>
            <a:chOff x="1055607" y="826898"/>
            <a:chExt cx="2817501" cy="5778116"/>
          </a:xfrm>
          <a:noFill/>
        </p:grpSpPr>
        <p:sp>
          <p:nvSpPr>
            <p:cNvPr id="33" name="Freeform: Shape 7">
              <a:extLst>
                <a:ext uri="{FF2B5EF4-FFF2-40B4-BE49-F238E27FC236}">
                  <a16:creationId xmlns:a16="http://schemas.microsoft.com/office/drawing/2014/main" id="{E15A8D52-7525-47F6-83D6-446F436B6D55}"/>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solidFill>
              <a:prstDash val="solid"/>
              <a:miter/>
            </a:ln>
          </p:spPr>
          <p:txBody>
            <a:bodyPr rtlCol="0" anchor="ctr"/>
            <a:lstStyle/>
            <a:p>
              <a:endParaRPr lang="en-US"/>
            </a:p>
          </p:txBody>
        </p:sp>
        <p:sp>
          <p:nvSpPr>
            <p:cNvPr id="34" name="Freeform: Shape 8">
              <a:extLst>
                <a:ext uri="{FF2B5EF4-FFF2-40B4-BE49-F238E27FC236}">
                  <a16:creationId xmlns:a16="http://schemas.microsoft.com/office/drawing/2014/main" id="{8FBD02AC-002C-48BB-AFAB-5DB2CD52E6BE}"/>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solidFill>
              <a:prstDash val="solid"/>
              <a:miter/>
            </a:ln>
          </p:spPr>
          <p:txBody>
            <a:bodyPr rtlCol="0" anchor="ctr"/>
            <a:lstStyle/>
            <a:p>
              <a:endParaRPr lang="en-US"/>
            </a:p>
          </p:txBody>
        </p:sp>
        <p:sp>
          <p:nvSpPr>
            <p:cNvPr id="35" name="Freeform: Shape 9">
              <a:extLst>
                <a:ext uri="{FF2B5EF4-FFF2-40B4-BE49-F238E27FC236}">
                  <a16:creationId xmlns:a16="http://schemas.microsoft.com/office/drawing/2014/main" id="{F4C543B2-7817-4CB9-B0A1-A0E383A530A3}"/>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solidFill>
              <a:prstDash val="solid"/>
              <a:miter/>
            </a:ln>
          </p:spPr>
          <p:txBody>
            <a:bodyPr rtlCol="0" anchor="ctr"/>
            <a:lstStyle/>
            <a:p>
              <a:endParaRPr lang="en-US"/>
            </a:p>
          </p:txBody>
        </p:sp>
        <p:sp>
          <p:nvSpPr>
            <p:cNvPr id="36" name="Freeform: Shape 10">
              <a:extLst>
                <a:ext uri="{FF2B5EF4-FFF2-40B4-BE49-F238E27FC236}">
                  <a16:creationId xmlns:a16="http://schemas.microsoft.com/office/drawing/2014/main" id="{C4C23DA8-5FD9-4970-8C96-531957498EC6}"/>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solidFill>
              <a:prstDash val="solid"/>
              <a:miter/>
            </a:ln>
          </p:spPr>
          <p:txBody>
            <a:bodyPr rtlCol="0" anchor="ctr"/>
            <a:lstStyle/>
            <a:p>
              <a:endParaRPr lang="en-US"/>
            </a:p>
          </p:txBody>
        </p:sp>
        <p:sp>
          <p:nvSpPr>
            <p:cNvPr id="37" name="Freeform: Shape 12">
              <a:extLst>
                <a:ext uri="{FF2B5EF4-FFF2-40B4-BE49-F238E27FC236}">
                  <a16:creationId xmlns:a16="http://schemas.microsoft.com/office/drawing/2014/main" id="{1EFD1288-8B37-4960-94A7-475648FCA5E3}"/>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solidFill>
              <a:prstDash val="solid"/>
              <a:miter/>
            </a:ln>
          </p:spPr>
          <p:txBody>
            <a:bodyPr rtlCol="0" anchor="ctr"/>
            <a:lstStyle/>
            <a:p>
              <a:endParaRPr lang="en-US"/>
            </a:p>
          </p:txBody>
        </p:sp>
        <p:sp>
          <p:nvSpPr>
            <p:cNvPr id="38" name="Freeform: Shape 13">
              <a:extLst>
                <a:ext uri="{FF2B5EF4-FFF2-40B4-BE49-F238E27FC236}">
                  <a16:creationId xmlns:a16="http://schemas.microsoft.com/office/drawing/2014/main" id="{039F8BFD-4D1E-459B-BEEC-3646870FC12C}"/>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solidFill>
              <a:prstDash val="solid"/>
              <a:miter/>
            </a:ln>
          </p:spPr>
          <p:txBody>
            <a:bodyPr rtlCol="0" anchor="ctr"/>
            <a:lstStyle/>
            <a:p>
              <a:endParaRPr lang="en-US"/>
            </a:p>
          </p:txBody>
        </p:sp>
        <p:sp>
          <p:nvSpPr>
            <p:cNvPr id="39" name="Freeform: Shape 14">
              <a:extLst>
                <a:ext uri="{FF2B5EF4-FFF2-40B4-BE49-F238E27FC236}">
                  <a16:creationId xmlns:a16="http://schemas.microsoft.com/office/drawing/2014/main" id="{5ABF127D-05BD-4B8D-9EB7-354AA01B0B8D}"/>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solidFill>
              <a:prstDash val="solid"/>
              <a:miter/>
            </a:ln>
          </p:spPr>
          <p:txBody>
            <a:bodyPr rtlCol="0" anchor="ctr"/>
            <a:lstStyle/>
            <a:p>
              <a:endParaRPr lang="en-US"/>
            </a:p>
          </p:txBody>
        </p:sp>
        <p:sp>
          <p:nvSpPr>
            <p:cNvPr id="40" name="Freeform: Shape 15">
              <a:extLst>
                <a:ext uri="{FF2B5EF4-FFF2-40B4-BE49-F238E27FC236}">
                  <a16:creationId xmlns:a16="http://schemas.microsoft.com/office/drawing/2014/main" id="{A4646FE6-C1E5-42B6-971A-1EB6253D3D2F}"/>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solidFill>
              <a:prstDash val="solid"/>
              <a:miter/>
            </a:ln>
          </p:spPr>
          <p:txBody>
            <a:bodyPr rtlCol="0" anchor="ctr"/>
            <a:lstStyle/>
            <a:p>
              <a:endParaRPr lang="en-US"/>
            </a:p>
          </p:txBody>
        </p:sp>
        <p:sp>
          <p:nvSpPr>
            <p:cNvPr id="41" name="Freeform: Shape 16">
              <a:extLst>
                <a:ext uri="{FF2B5EF4-FFF2-40B4-BE49-F238E27FC236}">
                  <a16:creationId xmlns:a16="http://schemas.microsoft.com/office/drawing/2014/main" id="{970E2C8C-A51C-40DF-957E-2DE5D598D40E}"/>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solidFill>
              <a:prstDash val="solid"/>
              <a:miter/>
            </a:ln>
          </p:spPr>
          <p:txBody>
            <a:bodyPr rtlCol="0" anchor="ctr"/>
            <a:lstStyle/>
            <a:p>
              <a:endParaRPr lang="en-US"/>
            </a:p>
          </p:txBody>
        </p:sp>
        <p:sp>
          <p:nvSpPr>
            <p:cNvPr id="42" name="Freeform: Shape 17">
              <a:extLst>
                <a:ext uri="{FF2B5EF4-FFF2-40B4-BE49-F238E27FC236}">
                  <a16:creationId xmlns:a16="http://schemas.microsoft.com/office/drawing/2014/main" id="{311A3BB9-8C50-4D50-84F4-74ACE28A988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solidFill>
              <a:prstDash val="solid"/>
              <a:miter/>
            </a:ln>
          </p:spPr>
          <p:txBody>
            <a:bodyPr rtlCol="0" anchor="ctr"/>
            <a:lstStyle/>
            <a:p>
              <a:endParaRPr lang="en-US"/>
            </a:p>
          </p:txBody>
        </p:sp>
        <p:sp>
          <p:nvSpPr>
            <p:cNvPr id="43" name="Freeform: Shape 18">
              <a:extLst>
                <a:ext uri="{FF2B5EF4-FFF2-40B4-BE49-F238E27FC236}">
                  <a16:creationId xmlns:a16="http://schemas.microsoft.com/office/drawing/2014/main" id="{26820FB5-1FDD-4BA8-A262-1CF8C443DF07}"/>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solidFill>
              <a:prstDash val="solid"/>
              <a:miter/>
            </a:ln>
          </p:spPr>
          <p:txBody>
            <a:bodyPr rtlCol="0" anchor="ctr"/>
            <a:lstStyle/>
            <a:p>
              <a:endParaRPr lang="en-US"/>
            </a:p>
          </p:txBody>
        </p:sp>
        <p:sp>
          <p:nvSpPr>
            <p:cNvPr id="44" name="Freeform: Shape 19">
              <a:extLst>
                <a:ext uri="{FF2B5EF4-FFF2-40B4-BE49-F238E27FC236}">
                  <a16:creationId xmlns:a16="http://schemas.microsoft.com/office/drawing/2014/main" id="{62754DF8-C985-48CA-B0DB-25C63A408C3C}"/>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solidFill>
              <a:prstDash val="solid"/>
              <a:miter/>
            </a:ln>
          </p:spPr>
          <p:txBody>
            <a:bodyPr rtlCol="0" anchor="ctr"/>
            <a:lstStyle/>
            <a:p>
              <a:endParaRPr lang="en-US"/>
            </a:p>
          </p:txBody>
        </p:sp>
      </p:grpSp>
      <p:sp>
        <p:nvSpPr>
          <p:cNvPr id="56" name="צורה חופשית: צורה 4">
            <a:extLst>
              <a:ext uri="{FF2B5EF4-FFF2-40B4-BE49-F238E27FC236}">
                <a16:creationId xmlns:a16="http://schemas.microsoft.com/office/drawing/2014/main" id="{FCDB2B3D-511B-45DA-ABD4-271880ED0DAE}"/>
              </a:ext>
            </a:extLst>
          </p:cNvPr>
          <p:cNvSpPr/>
          <p:nvPr userDrawn="1"/>
        </p:nvSpPr>
        <p:spPr>
          <a:xfrm>
            <a:off x="-28280" y="18854"/>
            <a:ext cx="2620651" cy="2111604"/>
          </a:xfrm>
          <a:custGeom>
            <a:avLst/>
            <a:gdLst>
              <a:gd name="connsiteX0" fmla="*/ 0 w 2620651"/>
              <a:gd name="connsiteY0" fmla="*/ 2111604 h 2111604"/>
              <a:gd name="connsiteX1" fmla="*/ 1093509 w 2620651"/>
              <a:gd name="connsiteY1" fmla="*/ 1923068 h 2111604"/>
              <a:gd name="connsiteX2" fmla="*/ 1970202 w 2620651"/>
              <a:gd name="connsiteY2" fmla="*/ 1084082 h 2111604"/>
              <a:gd name="connsiteX3" fmla="*/ 1838226 w 2620651"/>
              <a:gd name="connsiteY3" fmla="*/ 509047 h 2111604"/>
              <a:gd name="connsiteX4" fmla="*/ 2620651 w 2620651"/>
              <a:gd name="connsiteY4" fmla="*/ 0 h 2111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651" h="2111604">
                <a:moveTo>
                  <a:pt x="0" y="2111604"/>
                </a:moveTo>
                <a:cubicBezTo>
                  <a:pt x="382571" y="2102963"/>
                  <a:pt x="765142" y="2094322"/>
                  <a:pt x="1093509" y="1923068"/>
                </a:cubicBezTo>
                <a:cubicBezTo>
                  <a:pt x="1421876" y="1751814"/>
                  <a:pt x="1846083" y="1319752"/>
                  <a:pt x="1970202" y="1084082"/>
                </a:cubicBezTo>
                <a:cubicBezTo>
                  <a:pt x="2094321" y="848412"/>
                  <a:pt x="1729818" y="689727"/>
                  <a:pt x="1838226" y="509047"/>
                </a:cubicBezTo>
                <a:cubicBezTo>
                  <a:pt x="1946634" y="328367"/>
                  <a:pt x="2283642" y="164183"/>
                  <a:pt x="2620651"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Placeholder 15">
            <a:extLst>
              <a:ext uri="{FF2B5EF4-FFF2-40B4-BE49-F238E27FC236}">
                <a16:creationId xmlns:a16="http://schemas.microsoft.com/office/drawing/2014/main" id="{FAECBD5F-EF4C-42B8-86C8-5E91AF07B78D}"/>
              </a:ext>
            </a:extLst>
          </p:cNvPr>
          <p:cNvSpPr>
            <a:spLocks noGrp="1"/>
          </p:cNvSpPr>
          <p:nvPr>
            <p:ph type="body" sz="quarter" idx="12" hasCustomPrompt="1"/>
          </p:nvPr>
        </p:nvSpPr>
        <p:spPr>
          <a:xfrm>
            <a:off x="4610911" y="1447796"/>
            <a:ext cx="6742888"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לחצי להוספת כותרת משנה</a:t>
            </a:r>
          </a:p>
        </p:txBody>
      </p:sp>
      <p:sp>
        <p:nvSpPr>
          <p:cNvPr id="24" name="Title 1">
            <a:extLst>
              <a:ext uri="{FF2B5EF4-FFF2-40B4-BE49-F238E27FC236}">
                <a16:creationId xmlns:a16="http://schemas.microsoft.com/office/drawing/2014/main" id="{A961E222-C88C-49DD-8763-611C4CCC3559}"/>
              </a:ext>
            </a:extLst>
          </p:cNvPr>
          <p:cNvSpPr>
            <a:spLocks noGrp="1"/>
          </p:cNvSpPr>
          <p:nvPr>
            <p:ph type="title" hasCustomPrompt="1"/>
          </p:nvPr>
        </p:nvSpPr>
        <p:spPr>
          <a:xfrm>
            <a:off x="4610911" y="530903"/>
            <a:ext cx="6742888"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dirty="0"/>
              <a:t>לחץ להוספת כותרת</a:t>
            </a:r>
            <a:endParaRPr lang="en-US" dirty="0"/>
          </a:p>
        </p:txBody>
      </p:sp>
      <p:sp>
        <p:nvSpPr>
          <p:cNvPr id="28" name="Text Placeholder 15">
            <a:extLst>
              <a:ext uri="{FF2B5EF4-FFF2-40B4-BE49-F238E27FC236}">
                <a16:creationId xmlns:a16="http://schemas.microsoft.com/office/drawing/2014/main" id="{9490CFB9-8F5B-40C8-AF03-B64D75083BF8}"/>
              </a:ext>
            </a:extLst>
          </p:cNvPr>
          <p:cNvSpPr>
            <a:spLocks noGrp="1"/>
          </p:cNvSpPr>
          <p:nvPr>
            <p:ph type="body" sz="quarter" idx="13" hasCustomPrompt="1"/>
          </p:nvPr>
        </p:nvSpPr>
        <p:spPr>
          <a:xfrm>
            <a:off x="4620637" y="2013857"/>
            <a:ext cx="6733161" cy="3875314"/>
          </a:xfrm>
        </p:spPr>
        <p:txBody>
          <a:bodyP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A88254AD-F8CE-81C9-C17F-2672CCE7CEC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6B56037-EEB3-AEBB-1D34-559F5781126F}"/>
              </a:ext>
            </a:extLst>
          </p:cNvPr>
          <p:cNvSpPr txBox="1"/>
          <p:nvPr userDrawn="1"/>
        </p:nvSpPr>
        <p:spPr>
          <a:xfrm>
            <a:off x="8842075" y="6479173"/>
            <a:ext cx="1612416"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5435011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9_One Photo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E891CB6-C8A1-49A6-BE3F-A8861287F292}"/>
              </a:ext>
            </a:extLst>
          </p:cNvPr>
          <p:cNvSpPr/>
          <p:nvPr userDrawn="1"/>
        </p:nvSpPr>
        <p:spPr>
          <a:xfrm>
            <a:off x="0" y="-704850"/>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8" name="Rectangle 7">
            <a:extLst>
              <a:ext uri="{FF2B5EF4-FFF2-40B4-BE49-F238E27FC236}">
                <a16:creationId xmlns:a16="http://schemas.microsoft.com/office/drawing/2014/main" id="{DB34D356-BB4B-4406-B7CE-74C7DDD9D058}"/>
              </a:ext>
            </a:extLst>
          </p:cNvPr>
          <p:cNvSpPr/>
          <p:nvPr userDrawn="1"/>
        </p:nvSpPr>
        <p:spPr>
          <a:xfrm>
            <a:off x="1143000" y="-704850"/>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9" name="Rectangle 8">
            <a:extLst>
              <a:ext uri="{FF2B5EF4-FFF2-40B4-BE49-F238E27FC236}">
                <a16:creationId xmlns:a16="http://schemas.microsoft.com/office/drawing/2014/main" id="{F44E61B6-C1D0-4220-A4B6-036A7DFEF46D}"/>
              </a:ext>
            </a:extLst>
          </p:cNvPr>
          <p:cNvSpPr/>
          <p:nvPr userDrawn="1"/>
        </p:nvSpPr>
        <p:spPr>
          <a:xfrm>
            <a:off x="2286000" y="-704850"/>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0" name="Rectangle 9">
            <a:extLst>
              <a:ext uri="{FF2B5EF4-FFF2-40B4-BE49-F238E27FC236}">
                <a16:creationId xmlns:a16="http://schemas.microsoft.com/office/drawing/2014/main" id="{F977F267-E8C4-41AD-BD67-82E910BC59D9}"/>
              </a:ext>
            </a:extLst>
          </p:cNvPr>
          <p:cNvSpPr/>
          <p:nvPr userDrawn="1"/>
        </p:nvSpPr>
        <p:spPr>
          <a:xfrm>
            <a:off x="3429000" y="-704850"/>
            <a:ext cx="1143000" cy="342900"/>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1" name="Rectangle 10">
            <a:extLst>
              <a:ext uri="{FF2B5EF4-FFF2-40B4-BE49-F238E27FC236}">
                <a16:creationId xmlns:a16="http://schemas.microsoft.com/office/drawing/2014/main" id="{FC9F1CBF-577B-4855-A88D-B522E9C8C2A6}"/>
              </a:ext>
            </a:extLst>
          </p:cNvPr>
          <p:cNvSpPr/>
          <p:nvPr userDrawn="1"/>
        </p:nvSpPr>
        <p:spPr>
          <a:xfrm>
            <a:off x="4572000" y="-704850"/>
            <a:ext cx="1143000" cy="342900"/>
          </a:xfrm>
          <a:prstGeom prst="rect">
            <a:avLst/>
          </a:prstGeom>
          <a:solidFill>
            <a:srgbClr val="E4E4E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2" name="Rectangle 11">
            <a:extLst>
              <a:ext uri="{FF2B5EF4-FFF2-40B4-BE49-F238E27FC236}">
                <a16:creationId xmlns:a16="http://schemas.microsoft.com/office/drawing/2014/main" id="{DAEA08A7-3D04-443B-8D89-6407E885E423}"/>
              </a:ext>
            </a:extLst>
          </p:cNvPr>
          <p:cNvSpPr/>
          <p:nvPr userDrawn="1"/>
        </p:nvSpPr>
        <p:spPr>
          <a:xfrm>
            <a:off x="5715000" y="-704850"/>
            <a:ext cx="1143000" cy="342900"/>
          </a:xfrm>
          <a:prstGeom prst="rect">
            <a:avLst/>
          </a:prstGeom>
          <a:solidFill>
            <a:srgbClr val="8CA13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3" name="Rectangle 12">
            <a:extLst>
              <a:ext uri="{FF2B5EF4-FFF2-40B4-BE49-F238E27FC236}">
                <a16:creationId xmlns:a16="http://schemas.microsoft.com/office/drawing/2014/main" id="{56629CB7-77A4-4555-8A42-33824AD9E8F4}"/>
              </a:ext>
            </a:extLst>
          </p:cNvPr>
          <p:cNvSpPr/>
          <p:nvPr userDrawn="1"/>
        </p:nvSpPr>
        <p:spPr>
          <a:xfrm>
            <a:off x="6858000" y="-704850"/>
            <a:ext cx="1143000" cy="342900"/>
          </a:xfrm>
          <a:prstGeom prst="rect">
            <a:avLst/>
          </a:prstGeom>
          <a:solidFill>
            <a:srgbClr val="A0B83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4" name="Rectangle 13">
            <a:extLst>
              <a:ext uri="{FF2B5EF4-FFF2-40B4-BE49-F238E27FC236}">
                <a16:creationId xmlns:a16="http://schemas.microsoft.com/office/drawing/2014/main" id="{3F08419C-8412-4B2B-B41F-B410A5168E2A}"/>
              </a:ext>
            </a:extLst>
          </p:cNvPr>
          <p:cNvSpPr/>
          <p:nvPr userDrawn="1"/>
        </p:nvSpPr>
        <p:spPr>
          <a:xfrm>
            <a:off x="8001000" y="-704850"/>
            <a:ext cx="1143000" cy="342900"/>
          </a:xfrm>
          <a:prstGeom prst="rect">
            <a:avLst/>
          </a:prstGeom>
          <a:solidFill>
            <a:srgbClr val="A3C73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5" name="Rectangle 14">
            <a:extLst>
              <a:ext uri="{FF2B5EF4-FFF2-40B4-BE49-F238E27FC236}">
                <a16:creationId xmlns:a16="http://schemas.microsoft.com/office/drawing/2014/main" id="{D6A09A96-25A1-4C3B-B7A8-76D29116A7CD}"/>
              </a:ext>
            </a:extLst>
          </p:cNvPr>
          <p:cNvSpPr/>
          <p:nvPr userDrawn="1"/>
        </p:nvSpPr>
        <p:spPr>
          <a:xfrm>
            <a:off x="9144000" y="-704850"/>
            <a:ext cx="1143000" cy="342900"/>
          </a:xfrm>
          <a:prstGeom prst="rect">
            <a:avLst/>
          </a:prstGeom>
          <a:solidFill>
            <a:srgbClr val="FFD1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7" name="Rectangle 16">
            <a:extLst>
              <a:ext uri="{FF2B5EF4-FFF2-40B4-BE49-F238E27FC236}">
                <a16:creationId xmlns:a16="http://schemas.microsoft.com/office/drawing/2014/main" id="{8BD0F70F-E1BE-423D-B158-B26A8357E573}"/>
              </a:ext>
            </a:extLst>
          </p:cNvPr>
          <p:cNvSpPr/>
          <p:nvPr userDrawn="1"/>
        </p:nvSpPr>
        <p:spPr>
          <a:xfrm>
            <a:off x="10287000" y="-704850"/>
            <a:ext cx="1143000" cy="342900"/>
          </a:xfrm>
          <a:prstGeom prst="rect">
            <a:avLst/>
          </a:prstGeom>
          <a:solidFill>
            <a:srgbClr val="D4D4D4"/>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5" name="Freeform: Shape 4">
            <a:extLst>
              <a:ext uri="{FF2B5EF4-FFF2-40B4-BE49-F238E27FC236}">
                <a16:creationId xmlns:a16="http://schemas.microsoft.com/office/drawing/2014/main" id="{864877FB-289D-489B-9AD0-81CF483DB51B}"/>
              </a:ext>
            </a:extLst>
          </p:cNvPr>
          <p:cNvSpPr/>
          <p:nvPr/>
        </p:nvSpPr>
        <p:spPr>
          <a:xfrm>
            <a:off x="388605" y="6282267"/>
            <a:ext cx="5804161" cy="575733"/>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058ABE8-E097-4B1E-817F-9424B133D8A5}"/>
              </a:ext>
            </a:extLst>
          </p:cNvPr>
          <p:cNvSpPr/>
          <p:nvPr/>
        </p:nvSpPr>
        <p:spPr>
          <a:xfrm>
            <a:off x="5423906" y="6417733"/>
            <a:ext cx="5416889" cy="4447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9" name="Graphic 26">
            <a:extLst>
              <a:ext uri="{FF2B5EF4-FFF2-40B4-BE49-F238E27FC236}">
                <a16:creationId xmlns:a16="http://schemas.microsoft.com/office/drawing/2014/main" id="{5EDDDF22-CD65-4C44-8A11-783268F1852A}"/>
              </a:ext>
            </a:extLst>
          </p:cNvPr>
          <p:cNvGrpSpPr/>
          <p:nvPr/>
        </p:nvGrpSpPr>
        <p:grpSpPr>
          <a:xfrm>
            <a:off x="-727075" y="6006347"/>
            <a:ext cx="12103212" cy="998909"/>
            <a:chOff x="44450" y="5638800"/>
            <a:chExt cx="12192146" cy="1223581"/>
          </a:xfrm>
        </p:grpSpPr>
        <p:sp>
          <p:nvSpPr>
            <p:cNvPr id="30" name="Freeform: Shape 29">
              <a:extLst>
                <a:ext uri="{FF2B5EF4-FFF2-40B4-BE49-F238E27FC236}">
                  <a16:creationId xmlns:a16="http://schemas.microsoft.com/office/drawing/2014/main" id="{7CA18CDA-10D2-4F7B-BED1-01D2495C310C}"/>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37B5A71-DB63-481E-BED1-46CEDF2CCFE4}"/>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F82F01AA-3897-42BD-92D4-DE9FAFAED347}"/>
                </a:ext>
              </a:extLst>
            </p:cNvPr>
            <p:cNvSpPr/>
            <p:nvPr/>
          </p:nvSpPr>
          <p:spPr>
            <a:xfrm>
              <a:off x="7588567" y="6296982"/>
              <a:ext cx="4647933" cy="565399"/>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21" name="Text Placeholder 15">
            <a:extLst>
              <a:ext uri="{FF2B5EF4-FFF2-40B4-BE49-F238E27FC236}">
                <a16:creationId xmlns:a16="http://schemas.microsoft.com/office/drawing/2014/main" id="{265B3E5F-6365-42FC-AAF8-456AD914381B}"/>
              </a:ext>
            </a:extLst>
          </p:cNvPr>
          <p:cNvSpPr>
            <a:spLocks noGrp="1"/>
          </p:cNvSpPr>
          <p:nvPr>
            <p:ph type="body" sz="quarter" idx="11"/>
          </p:nvPr>
        </p:nvSpPr>
        <p:spPr>
          <a:xfrm>
            <a:off x="571500" y="1295566"/>
            <a:ext cx="11056842" cy="304424"/>
          </a:xfrm>
        </p:spPr>
        <p:txBody>
          <a:bodyPr>
            <a:noAutofit/>
          </a:bodyPr>
          <a:lstStyle>
            <a:lvl1pPr marL="0" indent="0">
              <a:buFont typeface="Arial" panose="020B0604020202020204" pitchFamily="34" charset="0"/>
              <a:buNone/>
              <a:defRPr sz="18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
        <p:nvSpPr>
          <p:cNvPr id="22" name="Title 1">
            <a:extLst>
              <a:ext uri="{FF2B5EF4-FFF2-40B4-BE49-F238E27FC236}">
                <a16:creationId xmlns:a16="http://schemas.microsoft.com/office/drawing/2014/main" id="{F04E2B3A-3A8E-48AC-9994-C3D3ECA3BF7C}"/>
              </a:ext>
            </a:extLst>
          </p:cNvPr>
          <p:cNvSpPr>
            <a:spLocks noGrp="1"/>
          </p:cNvSpPr>
          <p:nvPr>
            <p:ph type="title" hasCustomPrompt="1"/>
          </p:nvPr>
        </p:nvSpPr>
        <p:spPr>
          <a:xfrm>
            <a:off x="571500" y="568917"/>
            <a:ext cx="11056842" cy="609434"/>
          </a:xfrm>
        </p:spPr>
        <p:txBody>
          <a:bodyPr vert="horz" lIns="0" tIns="45720" rIns="0" bIns="45720" rtlCol="0" anchor="ctr">
            <a:normAutofit/>
          </a:bodyPr>
          <a:lstStyle>
            <a:lvl1pPr algn="r">
              <a:defRPr lang="en-US" sz="3200" b="1">
                <a:solidFill>
                  <a:srgbClr val="1A2D6F"/>
                </a:solidFill>
                <a:ea typeface="+mn-ea"/>
                <a:cs typeface="+mn-cs"/>
              </a:defRPr>
            </a:lvl1pPr>
          </a:lstStyle>
          <a:p>
            <a:pPr marL="0" lvl="0" indent="0">
              <a:spcBef>
                <a:spcPts val="1000"/>
              </a:spcBef>
              <a:buFont typeface="Arial" panose="020B0604020202020204" pitchFamily="34" charset="0"/>
            </a:pPr>
            <a:r>
              <a:rPr lang="en-US"/>
              <a:t>Click to edit Master title style</a:t>
            </a:r>
          </a:p>
        </p:txBody>
      </p:sp>
      <p:sp>
        <p:nvSpPr>
          <p:cNvPr id="23" name="Text Placeholder 15">
            <a:extLst>
              <a:ext uri="{FF2B5EF4-FFF2-40B4-BE49-F238E27FC236}">
                <a16:creationId xmlns:a16="http://schemas.microsoft.com/office/drawing/2014/main" id="{BA74D371-727A-41A9-9303-126BDDC8C026}"/>
              </a:ext>
            </a:extLst>
          </p:cNvPr>
          <p:cNvSpPr>
            <a:spLocks noGrp="1"/>
          </p:cNvSpPr>
          <p:nvPr>
            <p:ph type="body" sz="quarter" idx="12"/>
          </p:nvPr>
        </p:nvSpPr>
        <p:spPr>
          <a:xfrm>
            <a:off x="571500" y="1717204"/>
            <a:ext cx="11056842" cy="4683595"/>
          </a:xfrm>
        </p:spPr>
        <p:txBody>
          <a:bodyPr>
            <a:noAutofit/>
          </a:bodyPr>
          <a:lstStyle>
            <a:lvl1pPr marL="0" indent="0">
              <a:buFont typeface="Arial" panose="020B0604020202020204" pitchFamily="34" charset="0"/>
              <a:buNone/>
              <a:defRPr sz="1800" b="0">
                <a:solidFill>
                  <a:schemeClr val="tx2">
                    <a:lumMod val="75000"/>
                    <a:lumOff val="25000"/>
                  </a:schemeClr>
                </a:solidFill>
              </a:defRPr>
            </a:lvl1pPr>
            <a:lvl2pPr marL="0" indent="0">
              <a:spcBef>
                <a:spcPts val="1000"/>
              </a:spcBef>
              <a:buNone/>
              <a:defRPr sz="2400">
                <a:solidFill>
                  <a:schemeClr val="tx2">
                    <a:lumMod val="75000"/>
                    <a:lumOff val="25000"/>
                  </a:schemeClr>
                </a:solidFill>
              </a:defRPr>
            </a:lvl2pPr>
          </a:lstStyle>
          <a:p>
            <a:pPr lvl="0"/>
            <a:r>
              <a:rPr lang="en-US"/>
              <a:t>Click to edit Master text styles</a:t>
            </a:r>
          </a:p>
        </p:txBody>
      </p:sp>
    </p:spTree>
    <p:extLst>
      <p:ext uri="{BB962C8B-B14F-4D97-AF65-F5344CB8AC3E}">
        <p14:creationId xmlns:p14="http://schemas.microsoft.com/office/powerpoint/2010/main" val="7373222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כותרות 3">
    <p:bg>
      <p:bgPr>
        <a:solidFill>
          <a:srgbClr val="1A2D6F"/>
        </a:solidFill>
        <a:effectLst/>
      </p:bgPr>
    </p:bg>
    <p:spTree>
      <p:nvGrpSpPr>
        <p:cNvPr id="1" name=""/>
        <p:cNvGrpSpPr/>
        <p:nvPr/>
      </p:nvGrpSpPr>
      <p:grpSpPr>
        <a:xfrm>
          <a:off x="0" y="0"/>
          <a:ext cx="0" cy="0"/>
          <a:chOff x="0" y="0"/>
          <a:chExt cx="0" cy="0"/>
        </a:xfrm>
      </p:grpSpPr>
      <p:sp>
        <p:nvSpPr>
          <p:cNvPr id="32" name="צורה חופשית: צורה 1">
            <a:extLst>
              <a:ext uri="{FF2B5EF4-FFF2-40B4-BE49-F238E27FC236}">
                <a16:creationId xmlns:a16="http://schemas.microsoft.com/office/drawing/2014/main" id="{ED8FFF22-9286-4EC7-8395-A8DDFBD7D8EA}"/>
              </a:ext>
            </a:extLst>
          </p:cNvPr>
          <p:cNvSpPr/>
          <p:nvPr userDrawn="1"/>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73155E-7A7C-4614-B976-ACC2A51EC595}"/>
              </a:ext>
            </a:extLst>
          </p:cNvPr>
          <p:cNvSpPr/>
          <p:nvPr userDrawn="1"/>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chemeClr val="bg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צורה חופשית: צורה 17">
            <a:extLst>
              <a:ext uri="{FF2B5EF4-FFF2-40B4-BE49-F238E27FC236}">
                <a16:creationId xmlns:a16="http://schemas.microsoft.com/office/drawing/2014/main" id="{A13B9C3C-C26C-49C2-A915-EA9AF840570C}"/>
              </a:ext>
            </a:extLst>
          </p:cNvPr>
          <p:cNvSpPr/>
          <p:nvPr userDrawn="1"/>
        </p:nvSpPr>
        <p:spPr>
          <a:xfrm>
            <a:off x="393672" y="5234884"/>
            <a:ext cx="1371200" cy="66698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1A2D6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Placeholder 15">
            <a:extLst>
              <a:ext uri="{FF2B5EF4-FFF2-40B4-BE49-F238E27FC236}">
                <a16:creationId xmlns:a16="http://schemas.microsoft.com/office/drawing/2014/main" id="{32396012-D896-46B9-B813-C27F015E88BC}"/>
              </a:ext>
            </a:extLst>
          </p:cNvPr>
          <p:cNvSpPr>
            <a:spLocks noGrp="1"/>
          </p:cNvSpPr>
          <p:nvPr>
            <p:ph type="body" sz="quarter" idx="12" hasCustomPrompt="1"/>
          </p:nvPr>
        </p:nvSpPr>
        <p:spPr>
          <a:xfrm>
            <a:off x="4288395" y="3657711"/>
            <a:ext cx="7178512" cy="781050"/>
          </a:xfrm>
        </p:spPr>
        <p:txBody>
          <a:bodyPr anchor="t">
            <a:noAutofit/>
          </a:bodyPr>
          <a:lstStyle>
            <a:lvl1pPr marL="0" indent="0" algn="ctr">
              <a:buFont typeface="Arial" panose="020B0604020202020204" pitchFamily="34" charset="0"/>
              <a:buNone/>
              <a:defRPr sz="2200" b="0">
                <a:solidFill>
                  <a:schemeClr val="bg1"/>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כותרת משנה</a:t>
            </a:r>
            <a:endParaRPr lang="en-US"/>
          </a:p>
        </p:txBody>
      </p:sp>
      <p:sp>
        <p:nvSpPr>
          <p:cNvPr id="49" name="Title 1">
            <a:extLst>
              <a:ext uri="{FF2B5EF4-FFF2-40B4-BE49-F238E27FC236}">
                <a16:creationId xmlns:a16="http://schemas.microsoft.com/office/drawing/2014/main" id="{764D485A-4C11-477B-8FE5-5283C8D82359}"/>
              </a:ext>
            </a:extLst>
          </p:cNvPr>
          <p:cNvSpPr>
            <a:spLocks noGrp="1"/>
          </p:cNvSpPr>
          <p:nvPr>
            <p:ph type="title" hasCustomPrompt="1"/>
          </p:nvPr>
        </p:nvSpPr>
        <p:spPr>
          <a:xfrm>
            <a:off x="4288395" y="2327271"/>
            <a:ext cx="7178512" cy="1189038"/>
          </a:xfrm>
        </p:spPr>
        <p:txBody>
          <a:bodyPr vert="horz" lIns="91440" tIns="45720" rIns="91440" bIns="45720" rtlCol="0" anchor="b">
            <a:normAutofit/>
          </a:bodyPr>
          <a:lstStyle>
            <a:lvl1pPr algn="ctr">
              <a:defRPr lang="en-US" sz="4400" b="1">
                <a:solidFill>
                  <a:schemeClr val="bg1"/>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לחצי להוספת כותרת</a:t>
            </a:r>
            <a:endParaRPr lang="en-US"/>
          </a:p>
        </p:txBody>
      </p:sp>
      <p:grpSp>
        <p:nvGrpSpPr>
          <p:cNvPr id="51" name="Graphic 1">
            <a:extLst>
              <a:ext uri="{FF2B5EF4-FFF2-40B4-BE49-F238E27FC236}">
                <a16:creationId xmlns:a16="http://schemas.microsoft.com/office/drawing/2014/main" id="{7E518519-C2B3-4531-B7DE-68F2EFF825F0}"/>
              </a:ext>
            </a:extLst>
          </p:cNvPr>
          <p:cNvGrpSpPr/>
          <p:nvPr userDrawn="1"/>
        </p:nvGrpSpPr>
        <p:grpSpPr>
          <a:xfrm>
            <a:off x="298544" y="-200783"/>
            <a:ext cx="3168317" cy="6497566"/>
            <a:chOff x="1055607" y="826898"/>
            <a:chExt cx="2817501" cy="5778116"/>
          </a:xfrm>
          <a:noFill/>
        </p:grpSpPr>
        <p:sp>
          <p:nvSpPr>
            <p:cNvPr id="52" name="Freeform: Shape 7">
              <a:extLst>
                <a:ext uri="{FF2B5EF4-FFF2-40B4-BE49-F238E27FC236}">
                  <a16:creationId xmlns:a16="http://schemas.microsoft.com/office/drawing/2014/main" id="{E0B88CFB-625B-449A-9DBA-5450B1C5933E}"/>
                </a:ext>
              </a:extLst>
            </p:cNvPr>
            <p:cNvSpPr/>
            <p:nvPr/>
          </p:nvSpPr>
          <p:spPr>
            <a:xfrm>
              <a:off x="2169366" y="2395346"/>
              <a:ext cx="424569" cy="941054"/>
            </a:xfrm>
            <a:custGeom>
              <a:avLst/>
              <a:gdLst>
                <a:gd name="connsiteX0" fmla="*/ 424570 w 424569"/>
                <a:gd name="connsiteY0" fmla="*/ 0 h 941054"/>
                <a:gd name="connsiteX1" fmla="*/ 212353 w 424569"/>
                <a:gd name="connsiteY1" fmla="*/ 579501 h 941054"/>
                <a:gd name="connsiteX2" fmla="*/ 100244 w 424569"/>
                <a:gd name="connsiteY2" fmla="*/ 837057 h 941054"/>
                <a:gd name="connsiteX3" fmla="*/ 27473 w 424569"/>
                <a:gd name="connsiteY3" fmla="*/ 938403 h 941054"/>
                <a:gd name="connsiteX4" fmla="*/ 32235 w 424569"/>
                <a:gd name="connsiteY4" fmla="*/ 881158 h 941054"/>
                <a:gd name="connsiteX5" fmla="*/ 41 w 424569"/>
                <a:gd name="connsiteY5" fmla="*/ 932402 h 941054"/>
                <a:gd name="connsiteX6" fmla="*/ 29854 w 424569"/>
                <a:gd name="connsiteY6" fmla="*/ 473297 h 941054"/>
                <a:gd name="connsiteX7" fmla="*/ 82337 w 424569"/>
                <a:gd name="connsiteY7" fmla="*/ 351663 h 941054"/>
                <a:gd name="connsiteX8" fmla="*/ 246929 w 424569"/>
                <a:gd name="connsiteY8" fmla="*/ 158496 h 941054"/>
                <a:gd name="connsiteX9" fmla="*/ 424570 w 424569"/>
                <a:gd name="connsiteY9" fmla="*/ 0 h 94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4569" h="941054">
                  <a:moveTo>
                    <a:pt x="424570" y="0"/>
                  </a:moveTo>
                  <a:cubicBezTo>
                    <a:pt x="424570" y="0"/>
                    <a:pt x="231403" y="488918"/>
                    <a:pt x="212353" y="579501"/>
                  </a:cubicBezTo>
                  <a:cubicBezTo>
                    <a:pt x="193303" y="670084"/>
                    <a:pt x="126533" y="791718"/>
                    <a:pt x="100244" y="837057"/>
                  </a:cubicBezTo>
                  <a:cubicBezTo>
                    <a:pt x="74050" y="882396"/>
                    <a:pt x="27473" y="938403"/>
                    <a:pt x="27473" y="938403"/>
                  </a:cubicBezTo>
                  <a:cubicBezTo>
                    <a:pt x="27473" y="938403"/>
                    <a:pt x="38236" y="875252"/>
                    <a:pt x="32235" y="881158"/>
                  </a:cubicBezTo>
                  <a:cubicBezTo>
                    <a:pt x="26234" y="887159"/>
                    <a:pt x="-1198" y="966978"/>
                    <a:pt x="41" y="932402"/>
                  </a:cubicBezTo>
                  <a:cubicBezTo>
                    <a:pt x="1279" y="897826"/>
                    <a:pt x="-4722" y="557975"/>
                    <a:pt x="29854" y="473297"/>
                  </a:cubicBezTo>
                  <a:cubicBezTo>
                    <a:pt x="64430" y="388620"/>
                    <a:pt x="82337" y="351663"/>
                    <a:pt x="82337" y="351663"/>
                  </a:cubicBezTo>
                  <a:lnTo>
                    <a:pt x="246929" y="158496"/>
                  </a:lnTo>
                  <a:lnTo>
                    <a:pt x="424570" y="0"/>
                  </a:lnTo>
                  <a:close/>
                </a:path>
              </a:pathLst>
            </a:custGeom>
            <a:noFill/>
            <a:ln w="14288" cap="flat">
              <a:solidFill>
                <a:schemeClr val="bg1">
                  <a:lumMod val="95000"/>
                </a:schemeClr>
              </a:solidFill>
              <a:prstDash val="solid"/>
              <a:miter/>
            </a:ln>
          </p:spPr>
          <p:txBody>
            <a:bodyPr rtlCol="0" anchor="ctr"/>
            <a:lstStyle/>
            <a:p>
              <a:endParaRPr lang="en-US"/>
            </a:p>
          </p:txBody>
        </p:sp>
        <p:sp>
          <p:nvSpPr>
            <p:cNvPr id="53" name="Freeform: Shape 8">
              <a:extLst>
                <a:ext uri="{FF2B5EF4-FFF2-40B4-BE49-F238E27FC236}">
                  <a16:creationId xmlns:a16="http://schemas.microsoft.com/office/drawing/2014/main" id="{8CC9C7AF-3453-47DE-AF4B-9FB410C912F8}"/>
                </a:ext>
              </a:extLst>
            </p:cNvPr>
            <p:cNvSpPr/>
            <p:nvPr/>
          </p:nvSpPr>
          <p:spPr>
            <a:xfrm>
              <a:off x="2161120" y="3252596"/>
              <a:ext cx="145446" cy="663035"/>
            </a:xfrm>
            <a:custGeom>
              <a:avLst/>
              <a:gdLst>
                <a:gd name="connsiteX0" fmla="*/ 0 w 145446"/>
                <a:gd name="connsiteY0" fmla="*/ 663035 h 663035"/>
                <a:gd name="connsiteX1" fmla="*/ 145447 w 145446"/>
                <a:gd name="connsiteY1" fmla="*/ 0 h 663035"/>
                <a:gd name="connsiteX2" fmla="*/ 29813 w 145446"/>
                <a:gd name="connsiteY2" fmla="*/ 151447 h 663035"/>
              </a:gdLst>
              <a:ahLst/>
              <a:cxnLst>
                <a:cxn ang="0">
                  <a:pos x="connsiteX0" y="connsiteY0"/>
                </a:cxn>
                <a:cxn ang="0">
                  <a:pos x="connsiteX1" y="connsiteY1"/>
                </a:cxn>
                <a:cxn ang="0">
                  <a:pos x="connsiteX2" y="connsiteY2"/>
                </a:cxn>
              </a:cxnLst>
              <a:rect l="l" t="t" r="r" b="b"/>
              <a:pathLst>
                <a:path w="145446" h="663035">
                  <a:moveTo>
                    <a:pt x="0" y="663035"/>
                  </a:moveTo>
                  <a:lnTo>
                    <a:pt x="145447" y="0"/>
                  </a:lnTo>
                  <a:lnTo>
                    <a:pt x="29813" y="151447"/>
                  </a:lnTo>
                  <a:close/>
                </a:path>
              </a:pathLst>
            </a:custGeom>
            <a:noFill/>
            <a:ln w="14288" cap="flat">
              <a:solidFill>
                <a:schemeClr val="bg1">
                  <a:lumMod val="95000"/>
                </a:schemeClr>
              </a:solidFill>
              <a:prstDash val="solid"/>
              <a:miter/>
            </a:ln>
          </p:spPr>
          <p:txBody>
            <a:bodyPr rtlCol="0" anchor="ctr"/>
            <a:lstStyle/>
            <a:p>
              <a:endParaRPr lang="en-US"/>
            </a:p>
          </p:txBody>
        </p:sp>
        <p:sp>
          <p:nvSpPr>
            <p:cNvPr id="54" name="Freeform: Shape 9">
              <a:extLst>
                <a:ext uri="{FF2B5EF4-FFF2-40B4-BE49-F238E27FC236}">
                  <a16:creationId xmlns:a16="http://schemas.microsoft.com/office/drawing/2014/main" id="{54E6FC1B-B8C5-4234-8341-6BD8D268C2AC}"/>
                </a:ext>
              </a:extLst>
            </p:cNvPr>
            <p:cNvSpPr/>
            <p:nvPr/>
          </p:nvSpPr>
          <p:spPr>
            <a:xfrm>
              <a:off x="1055607" y="826898"/>
              <a:ext cx="1914836" cy="4444426"/>
            </a:xfrm>
            <a:custGeom>
              <a:avLst/>
              <a:gdLst>
                <a:gd name="connsiteX0" fmla="*/ 13281 w 1914836"/>
                <a:gd name="connsiteY0" fmla="*/ 2230150 h 4444426"/>
                <a:gd name="connsiteX1" fmla="*/ 167110 w 1914836"/>
                <a:gd name="connsiteY1" fmla="*/ 2393504 h 4444426"/>
                <a:gd name="connsiteX2" fmla="*/ 565351 w 1914836"/>
                <a:gd name="connsiteY2" fmla="*/ 2968242 h 4444426"/>
                <a:gd name="connsiteX3" fmla="*/ 875389 w 1914836"/>
                <a:gd name="connsiteY3" fmla="*/ 3440396 h 4444426"/>
                <a:gd name="connsiteX4" fmla="*/ 1056650 w 1914836"/>
                <a:gd name="connsiteY4" fmla="*/ 3700333 h 4444426"/>
                <a:gd name="connsiteX5" fmla="*/ 1196191 w 1914836"/>
                <a:gd name="connsiteY5" fmla="*/ 3866069 h 4444426"/>
                <a:gd name="connsiteX6" fmla="*/ 1262961 w 1914836"/>
                <a:gd name="connsiteY6" fmla="*/ 3963890 h 4444426"/>
                <a:gd name="connsiteX7" fmla="*/ 1445365 w 1914836"/>
                <a:gd name="connsiteY7" fmla="*/ 4444427 h 4444426"/>
                <a:gd name="connsiteX8" fmla="*/ 1361926 w 1914836"/>
                <a:gd name="connsiteY8" fmla="*/ 4339461 h 4444426"/>
                <a:gd name="connsiteX9" fmla="*/ 1241530 w 1914836"/>
                <a:gd name="connsiteY9" fmla="*/ 3963890 h 4444426"/>
                <a:gd name="connsiteX10" fmla="*/ 1152090 w 1914836"/>
                <a:gd name="connsiteY10" fmla="*/ 3898263 h 4444426"/>
                <a:gd name="connsiteX11" fmla="*/ 1043601 w 1914836"/>
                <a:gd name="connsiteY11" fmla="*/ 3715859 h 4444426"/>
                <a:gd name="connsiteX12" fmla="*/ 836146 w 1914836"/>
                <a:gd name="connsiteY12" fmla="*/ 3482116 h 4444426"/>
                <a:gd name="connsiteX13" fmla="*/ 510582 w 1914836"/>
                <a:gd name="connsiteY13" fmla="*/ 3120832 h 4444426"/>
                <a:gd name="connsiteX14" fmla="*/ 213687 w 1914836"/>
                <a:gd name="connsiteY14" fmla="*/ 2683254 h 4444426"/>
                <a:gd name="connsiteX15" fmla="*/ 94434 w 1914836"/>
                <a:gd name="connsiteY15" fmla="*/ 2437604 h 4444426"/>
                <a:gd name="connsiteX16" fmla="*/ 232 w 1914836"/>
                <a:gd name="connsiteY16" fmla="*/ 2228912 h 4444426"/>
                <a:gd name="connsiteX17" fmla="*/ 181493 w 1914836"/>
                <a:gd name="connsiteY17" fmla="*/ 2364833 h 4444426"/>
                <a:gd name="connsiteX18" fmla="*/ 1104370 w 1914836"/>
                <a:gd name="connsiteY18" fmla="*/ 3738433 h 4444426"/>
                <a:gd name="connsiteX19" fmla="*/ 1166378 w 1914836"/>
                <a:gd name="connsiteY19" fmla="*/ 3809966 h 4444426"/>
                <a:gd name="connsiteX20" fmla="*/ 1202192 w 1914836"/>
                <a:gd name="connsiteY20" fmla="*/ 3814729 h 4444426"/>
                <a:gd name="connsiteX21" fmla="*/ 1086559 w 1914836"/>
                <a:gd name="connsiteY21" fmla="*/ 3224465 h 4444426"/>
                <a:gd name="connsiteX22" fmla="*/ 1038838 w 1914836"/>
                <a:gd name="connsiteY22" fmla="*/ 2692684 h 4444426"/>
                <a:gd name="connsiteX23" fmla="*/ 1023313 w 1914836"/>
                <a:gd name="connsiteY23" fmla="*/ 2567525 h 4444426"/>
                <a:gd name="connsiteX24" fmla="*/ 963686 w 1914836"/>
                <a:gd name="connsiteY24" fmla="*/ 2455416 h 4444426"/>
                <a:gd name="connsiteX25" fmla="*/ 932730 w 1914836"/>
                <a:gd name="connsiteY25" fmla="*/ 2255105 h 4444426"/>
                <a:gd name="connsiteX26" fmla="*/ 745564 w 1914836"/>
                <a:gd name="connsiteY26" fmla="*/ 1619597 h 4444426"/>
                <a:gd name="connsiteX27" fmla="*/ 679936 w 1914836"/>
                <a:gd name="connsiteY27" fmla="*/ 1139061 h 4444426"/>
                <a:gd name="connsiteX28" fmla="*/ 695462 w 1914836"/>
                <a:gd name="connsiteY28" fmla="*/ 811115 h 4444426"/>
                <a:gd name="connsiteX29" fmla="*/ 749088 w 1914836"/>
                <a:gd name="connsiteY29" fmla="*/ 611947 h 4444426"/>
                <a:gd name="connsiteX30" fmla="*/ 892153 w 1914836"/>
                <a:gd name="connsiteY30" fmla="*/ 1291651 h 4444426"/>
                <a:gd name="connsiteX31" fmla="*/ 993499 w 1914836"/>
                <a:gd name="connsiteY31" fmla="*/ 2470942 h 4444426"/>
                <a:gd name="connsiteX32" fmla="*/ 1042363 w 1914836"/>
                <a:gd name="connsiteY32" fmla="*/ 2553238 h 4444426"/>
                <a:gd name="connsiteX33" fmla="*/ 1065032 w 1914836"/>
                <a:gd name="connsiteY33" fmla="*/ 2392265 h 4444426"/>
                <a:gd name="connsiteX34" fmla="*/ 1148471 w 1914836"/>
                <a:gd name="connsiteY34" fmla="*/ 1664936 h 4444426"/>
                <a:gd name="connsiteX35" fmla="*/ 1140089 w 1914836"/>
                <a:gd name="connsiteY35" fmla="*/ 1608929 h 4444426"/>
                <a:gd name="connsiteX36" fmla="*/ 1137422 w 1914836"/>
                <a:gd name="connsiteY36" fmla="*/ 1504345 h 4444426"/>
                <a:gd name="connsiteX37" fmla="*/ 1180380 w 1914836"/>
                <a:gd name="connsiteY37" fmla="*/ 1332609 h 4444426"/>
                <a:gd name="connsiteX38" fmla="*/ 1336018 w 1914836"/>
                <a:gd name="connsiteY38" fmla="*/ 511649 h 4444426"/>
                <a:gd name="connsiteX39" fmla="*/ 1700921 w 1914836"/>
                <a:gd name="connsiteY39" fmla="*/ 1871 h 4444426"/>
                <a:gd name="connsiteX40" fmla="*/ 1494324 w 1914836"/>
                <a:gd name="connsiteY40" fmla="*/ 669859 h 4444426"/>
                <a:gd name="connsiteX41" fmla="*/ 1191143 w 1914836"/>
                <a:gd name="connsiteY41" fmla="*/ 1504250 h 4444426"/>
                <a:gd name="connsiteX42" fmla="*/ 1325255 w 1914836"/>
                <a:gd name="connsiteY42" fmla="*/ 1252027 h 4444426"/>
                <a:gd name="connsiteX43" fmla="*/ 1314206 w 1914836"/>
                <a:gd name="connsiteY43" fmla="*/ 1418048 h 4444426"/>
                <a:gd name="connsiteX44" fmla="*/ 1848368 w 1914836"/>
                <a:gd name="connsiteY44" fmla="*/ 401540 h 4444426"/>
                <a:gd name="connsiteX45" fmla="*/ 1861513 w 1914836"/>
                <a:gd name="connsiteY45" fmla="*/ 973326 h 4444426"/>
                <a:gd name="connsiteX46" fmla="*/ 1679395 w 1914836"/>
                <a:gd name="connsiteY46" fmla="*/ 1332514 h 4444426"/>
                <a:gd name="connsiteX47" fmla="*/ 1467463 w 1914836"/>
                <a:gd name="connsiteY47" fmla="*/ 1635694 h 444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914836" h="4444426">
                  <a:moveTo>
                    <a:pt x="13281" y="2230150"/>
                  </a:moveTo>
                  <a:cubicBezTo>
                    <a:pt x="13281" y="2230150"/>
                    <a:pt x="94339" y="2292157"/>
                    <a:pt x="167110" y="2393504"/>
                  </a:cubicBezTo>
                  <a:cubicBezTo>
                    <a:pt x="239881" y="2494849"/>
                    <a:pt x="491436" y="2848989"/>
                    <a:pt x="565351" y="2968242"/>
                  </a:cubicBezTo>
                  <a:cubicBezTo>
                    <a:pt x="639264" y="3087495"/>
                    <a:pt x="852720" y="3398677"/>
                    <a:pt x="875389" y="3440396"/>
                  </a:cubicBezTo>
                  <a:cubicBezTo>
                    <a:pt x="898059" y="3482116"/>
                    <a:pt x="1026837" y="3658614"/>
                    <a:pt x="1056650" y="3700333"/>
                  </a:cubicBezTo>
                  <a:cubicBezTo>
                    <a:pt x="1086463" y="3742053"/>
                    <a:pt x="1149614" y="3819587"/>
                    <a:pt x="1196191" y="3866069"/>
                  </a:cubicBezTo>
                  <a:cubicBezTo>
                    <a:pt x="1242673" y="3912550"/>
                    <a:pt x="1262961" y="3963890"/>
                    <a:pt x="1262961" y="3963890"/>
                  </a:cubicBezTo>
                  <a:lnTo>
                    <a:pt x="1445365" y="4444427"/>
                  </a:lnTo>
                  <a:cubicBezTo>
                    <a:pt x="1445365" y="4444427"/>
                    <a:pt x="1379738" y="4402707"/>
                    <a:pt x="1361926" y="4339461"/>
                  </a:cubicBezTo>
                  <a:cubicBezTo>
                    <a:pt x="1344019" y="4276310"/>
                    <a:pt x="1241530" y="3963890"/>
                    <a:pt x="1241530" y="3963890"/>
                  </a:cubicBezTo>
                  <a:cubicBezTo>
                    <a:pt x="1241530" y="3963890"/>
                    <a:pt x="1175903" y="3938840"/>
                    <a:pt x="1152090" y="3898263"/>
                  </a:cubicBezTo>
                  <a:cubicBezTo>
                    <a:pt x="1128278" y="3857687"/>
                    <a:pt x="1093702" y="3782630"/>
                    <a:pt x="1043601" y="3715859"/>
                  </a:cubicBezTo>
                  <a:cubicBezTo>
                    <a:pt x="993499" y="3649089"/>
                    <a:pt x="836146" y="3482116"/>
                    <a:pt x="836146" y="3482116"/>
                  </a:cubicBezTo>
                  <a:cubicBezTo>
                    <a:pt x="836146" y="3482116"/>
                    <a:pt x="582210" y="3228179"/>
                    <a:pt x="510582" y="3120832"/>
                  </a:cubicBezTo>
                  <a:cubicBezTo>
                    <a:pt x="438954" y="3013486"/>
                    <a:pt x="231595" y="2729736"/>
                    <a:pt x="213687" y="2683254"/>
                  </a:cubicBezTo>
                  <a:cubicBezTo>
                    <a:pt x="195780" y="2636772"/>
                    <a:pt x="100435" y="2467417"/>
                    <a:pt x="94434" y="2437604"/>
                  </a:cubicBezTo>
                  <a:cubicBezTo>
                    <a:pt x="88434" y="2407791"/>
                    <a:pt x="232" y="2228912"/>
                    <a:pt x="232" y="2228912"/>
                  </a:cubicBezTo>
                  <a:cubicBezTo>
                    <a:pt x="232" y="2228912"/>
                    <a:pt x="-14055" y="2166904"/>
                    <a:pt x="181493" y="2364833"/>
                  </a:cubicBezTo>
                  <a:cubicBezTo>
                    <a:pt x="377041" y="2562763"/>
                    <a:pt x="1104370" y="3738433"/>
                    <a:pt x="1104370" y="3738433"/>
                  </a:cubicBezTo>
                  <a:cubicBezTo>
                    <a:pt x="1104370" y="3738433"/>
                    <a:pt x="1136565" y="3801584"/>
                    <a:pt x="1166378" y="3809966"/>
                  </a:cubicBezTo>
                  <a:cubicBezTo>
                    <a:pt x="1196191" y="3818348"/>
                    <a:pt x="1202192" y="3814729"/>
                    <a:pt x="1202192" y="3814729"/>
                  </a:cubicBezTo>
                  <a:cubicBezTo>
                    <a:pt x="1202192" y="3814729"/>
                    <a:pt x="1092464" y="3318667"/>
                    <a:pt x="1086559" y="3224465"/>
                  </a:cubicBezTo>
                  <a:cubicBezTo>
                    <a:pt x="1080558" y="3130262"/>
                    <a:pt x="1038838" y="2692684"/>
                    <a:pt x="1038838" y="2692684"/>
                  </a:cubicBezTo>
                  <a:cubicBezTo>
                    <a:pt x="1038838" y="2692684"/>
                    <a:pt x="1056745" y="2617532"/>
                    <a:pt x="1023313" y="2567525"/>
                  </a:cubicBezTo>
                  <a:cubicBezTo>
                    <a:pt x="989880" y="2517424"/>
                    <a:pt x="962543" y="2480467"/>
                    <a:pt x="963686" y="2455416"/>
                  </a:cubicBezTo>
                  <a:cubicBezTo>
                    <a:pt x="964924" y="2430365"/>
                    <a:pt x="952923" y="2320637"/>
                    <a:pt x="932730" y="2255105"/>
                  </a:cubicBezTo>
                  <a:cubicBezTo>
                    <a:pt x="912537" y="2189573"/>
                    <a:pt x="744325" y="1673223"/>
                    <a:pt x="745564" y="1619597"/>
                  </a:cubicBezTo>
                  <a:cubicBezTo>
                    <a:pt x="746802" y="1565972"/>
                    <a:pt x="671650" y="1273840"/>
                    <a:pt x="679936" y="1139061"/>
                  </a:cubicBezTo>
                  <a:cubicBezTo>
                    <a:pt x="688318" y="1004282"/>
                    <a:pt x="681175" y="877885"/>
                    <a:pt x="695462" y="811115"/>
                  </a:cubicBezTo>
                  <a:cubicBezTo>
                    <a:pt x="709750" y="744345"/>
                    <a:pt x="720513" y="640618"/>
                    <a:pt x="749088" y="611947"/>
                  </a:cubicBezTo>
                  <a:cubicBezTo>
                    <a:pt x="752707" y="608328"/>
                    <a:pt x="838527" y="744345"/>
                    <a:pt x="892153" y="1291651"/>
                  </a:cubicBezTo>
                  <a:cubicBezTo>
                    <a:pt x="945779" y="1838958"/>
                    <a:pt x="988737" y="2361214"/>
                    <a:pt x="993499" y="2470942"/>
                  </a:cubicBezTo>
                  <a:cubicBezTo>
                    <a:pt x="995309" y="2511995"/>
                    <a:pt x="1029313" y="2561524"/>
                    <a:pt x="1042363" y="2553238"/>
                  </a:cubicBezTo>
                  <a:cubicBezTo>
                    <a:pt x="1055412" y="2544951"/>
                    <a:pt x="1065032" y="2392265"/>
                    <a:pt x="1065032" y="2392265"/>
                  </a:cubicBezTo>
                  <a:cubicBezTo>
                    <a:pt x="1065032" y="2392265"/>
                    <a:pt x="1143709" y="1695893"/>
                    <a:pt x="1148471" y="1664936"/>
                  </a:cubicBezTo>
                  <a:cubicBezTo>
                    <a:pt x="1153234" y="1633980"/>
                    <a:pt x="1140089" y="1608929"/>
                    <a:pt x="1140089" y="1608929"/>
                  </a:cubicBezTo>
                  <a:cubicBezTo>
                    <a:pt x="1140089" y="1608929"/>
                    <a:pt x="1105228" y="1557971"/>
                    <a:pt x="1137422" y="1504345"/>
                  </a:cubicBezTo>
                  <a:cubicBezTo>
                    <a:pt x="1169617" y="1450719"/>
                    <a:pt x="1180380" y="1332609"/>
                    <a:pt x="1180380" y="1332609"/>
                  </a:cubicBezTo>
                  <a:cubicBezTo>
                    <a:pt x="1180380" y="1332609"/>
                    <a:pt x="1209907" y="729010"/>
                    <a:pt x="1336018" y="511649"/>
                  </a:cubicBezTo>
                  <a:cubicBezTo>
                    <a:pt x="1462129" y="294289"/>
                    <a:pt x="1615006" y="44829"/>
                    <a:pt x="1700921" y="1871"/>
                  </a:cubicBezTo>
                  <a:cubicBezTo>
                    <a:pt x="1786837" y="-41087"/>
                    <a:pt x="1494324" y="669859"/>
                    <a:pt x="1494324" y="669859"/>
                  </a:cubicBezTo>
                  <a:cubicBezTo>
                    <a:pt x="1494324" y="669859"/>
                    <a:pt x="1156282" y="1528348"/>
                    <a:pt x="1191143" y="1504250"/>
                  </a:cubicBezTo>
                  <a:cubicBezTo>
                    <a:pt x="1226005" y="1480056"/>
                    <a:pt x="1277249" y="1333466"/>
                    <a:pt x="1325255" y="1252027"/>
                  </a:cubicBezTo>
                  <a:cubicBezTo>
                    <a:pt x="1344115" y="1220119"/>
                    <a:pt x="1314206" y="1418048"/>
                    <a:pt x="1314206" y="1418048"/>
                  </a:cubicBezTo>
                  <a:cubicBezTo>
                    <a:pt x="1314206" y="1418048"/>
                    <a:pt x="1719590" y="524984"/>
                    <a:pt x="1848368" y="401540"/>
                  </a:cubicBezTo>
                  <a:cubicBezTo>
                    <a:pt x="1977146" y="278096"/>
                    <a:pt x="1882944" y="941131"/>
                    <a:pt x="1861513" y="973326"/>
                  </a:cubicBezTo>
                  <a:cubicBezTo>
                    <a:pt x="1840081" y="1005521"/>
                    <a:pt x="1679395" y="1332514"/>
                    <a:pt x="1679395" y="1332514"/>
                  </a:cubicBezTo>
                  <a:cubicBezTo>
                    <a:pt x="1679395" y="1332514"/>
                    <a:pt x="1555951" y="1579306"/>
                    <a:pt x="1467463" y="1635694"/>
                  </a:cubicBezTo>
                </a:path>
              </a:pathLst>
            </a:custGeom>
            <a:noFill/>
            <a:ln w="14288" cap="flat">
              <a:solidFill>
                <a:schemeClr val="bg1">
                  <a:lumMod val="95000"/>
                </a:schemeClr>
              </a:solidFill>
              <a:prstDash val="solid"/>
              <a:miter/>
            </a:ln>
          </p:spPr>
          <p:txBody>
            <a:bodyPr rtlCol="0" anchor="ctr"/>
            <a:lstStyle/>
            <a:p>
              <a:endParaRPr lang="en-US"/>
            </a:p>
          </p:txBody>
        </p:sp>
        <p:sp>
          <p:nvSpPr>
            <p:cNvPr id="55" name="Freeform: Shape 10">
              <a:extLst>
                <a:ext uri="{FF2B5EF4-FFF2-40B4-BE49-F238E27FC236}">
                  <a16:creationId xmlns:a16="http://schemas.microsoft.com/office/drawing/2014/main" id="{46E40FE6-B9EF-4F9B-8E26-5EE5F31DC92F}"/>
                </a:ext>
              </a:extLst>
            </p:cNvPr>
            <p:cNvSpPr/>
            <p:nvPr/>
          </p:nvSpPr>
          <p:spPr>
            <a:xfrm>
              <a:off x="2185969" y="1867080"/>
              <a:ext cx="1377696" cy="2744543"/>
            </a:xfrm>
            <a:custGeom>
              <a:avLst/>
              <a:gdLst>
                <a:gd name="connsiteX0" fmla="*/ 561128 w 1377696"/>
                <a:gd name="connsiteY0" fmla="*/ 2272485 h 2744543"/>
                <a:gd name="connsiteX1" fmla="*/ 299477 w 1377696"/>
                <a:gd name="connsiteY1" fmla="*/ 2543376 h 2744543"/>
                <a:gd name="connsiteX2" fmla="*/ 162698 w 1377696"/>
                <a:gd name="connsiteY2" fmla="*/ 2744544 h 2744543"/>
                <a:gd name="connsiteX3" fmla="*/ 84878 w 1377696"/>
                <a:gd name="connsiteY3" fmla="*/ 2548710 h 2744543"/>
                <a:gd name="connsiteX4" fmla="*/ 4392 w 1377696"/>
                <a:gd name="connsiteY4" fmla="*/ 2140944 h 2744543"/>
                <a:gd name="connsiteX5" fmla="*/ 41921 w 1377696"/>
                <a:gd name="connsiteY5" fmla="*/ 1985306 h 2744543"/>
                <a:gd name="connsiteX6" fmla="*/ 479213 w 1377696"/>
                <a:gd name="connsiteY6" fmla="*/ 1429998 h 2744543"/>
                <a:gd name="connsiteX7" fmla="*/ 650949 w 1377696"/>
                <a:gd name="connsiteY7" fmla="*/ 973941 h 2744543"/>
                <a:gd name="connsiteX8" fmla="*/ 664379 w 1377696"/>
                <a:gd name="connsiteY8" fmla="*/ 751247 h 2744543"/>
                <a:gd name="connsiteX9" fmla="*/ 1372659 w 1377696"/>
                <a:gd name="connsiteY9" fmla="*/ 10 h 2744543"/>
                <a:gd name="connsiteX10" fmla="*/ 1375040 w 1377696"/>
                <a:gd name="connsiteY10" fmla="*/ 66780 h 2744543"/>
                <a:gd name="connsiteX11" fmla="*/ 1241213 w 1377696"/>
                <a:gd name="connsiteY11" fmla="*/ 410442 h 2744543"/>
                <a:gd name="connsiteX12" fmla="*/ 782489 w 1377696"/>
                <a:gd name="connsiteY12" fmla="*/ 879929 h 2744543"/>
                <a:gd name="connsiteX13" fmla="*/ 651044 w 1377696"/>
                <a:gd name="connsiteY13" fmla="*/ 973846 h 2744543"/>
                <a:gd name="connsiteX14" fmla="*/ 645710 w 1377696"/>
                <a:gd name="connsiteY14" fmla="*/ 458734 h 2744543"/>
                <a:gd name="connsiteX15" fmla="*/ 578654 w 1377696"/>
                <a:gd name="connsiteY15" fmla="*/ 268234 h 27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7696" h="2744543">
                  <a:moveTo>
                    <a:pt x="561128" y="2272485"/>
                  </a:moveTo>
                  <a:cubicBezTo>
                    <a:pt x="425492" y="2407454"/>
                    <a:pt x="307001" y="2530326"/>
                    <a:pt x="299477" y="2543376"/>
                  </a:cubicBezTo>
                  <a:cubicBezTo>
                    <a:pt x="269949" y="2594334"/>
                    <a:pt x="162698" y="2744544"/>
                    <a:pt x="162698" y="2744544"/>
                  </a:cubicBezTo>
                  <a:cubicBezTo>
                    <a:pt x="162698" y="2744544"/>
                    <a:pt x="98309" y="2626529"/>
                    <a:pt x="84878" y="2548710"/>
                  </a:cubicBezTo>
                  <a:cubicBezTo>
                    <a:pt x="71448" y="2470890"/>
                    <a:pt x="-3609" y="2229431"/>
                    <a:pt x="4392" y="2140944"/>
                  </a:cubicBezTo>
                  <a:cubicBezTo>
                    <a:pt x="12393" y="2052457"/>
                    <a:pt x="-27802" y="2055124"/>
                    <a:pt x="41921" y="1985306"/>
                  </a:cubicBezTo>
                  <a:cubicBezTo>
                    <a:pt x="111644" y="1915583"/>
                    <a:pt x="398727" y="1601639"/>
                    <a:pt x="479213" y="1429998"/>
                  </a:cubicBezTo>
                  <a:cubicBezTo>
                    <a:pt x="559700" y="1258262"/>
                    <a:pt x="650949" y="973941"/>
                    <a:pt x="650949" y="973941"/>
                  </a:cubicBezTo>
                  <a:lnTo>
                    <a:pt x="664379" y="751247"/>
                  </a:lnTo>
                  <a:lnTo>
                    <a:pt x="1372659" y="10"/>
                  </a:lnTo>
                  <a:cubicBezTo>
                    <a:pt x="1372659" y="10"/>
                    <a:pt x="1382184" y="-2371"/>
                    <a:pt x="1375040" y="66780"/>
                  </a:cubicBezTo>
                  <a:cubicBezTo>
                    <a:pt x="1365038" y="163173"/>
                    <a:pt x="1288743" y="348434"/>
                    <a:pt x="1241213" y="410442"/>
                  </a:cubicBezTo>
                  <a:cubicBezTo>
                    <a:pt x="1197113" y="467973"/>
                    <a:pt x="913934" y="786013"/>
                    <a:pt x="782489" y="879929"/>
                  </a:cubicBezTo>
                  <a:cubicBezTo>
                    <a:pt x="651044" y="973846"/>
                    <a:pt x="651044" y="973846"/>
                    <a:pt x="651044" y="973846"/>
                  </a:cubicBezTo>
                  <a:cubicBezTo>
                    <a:pt x="651044" y="973846"/>
                    <a:pt x="680572" y="686762"/>
                    <a:pt x="645710" y="458734"/>
                  </a:cubicBezTo>
                  <a:cubicBezTo>
                    <a:pt x="610849" y="230705"/>
                    <a:pt x="578654" y="268234"/>
                    <a:pt x="578654" y="268234"/>
                  </a:cubicBezTo>
                </a:path>
              </a:pathLst>
            </a:custGeom>
            <a:noFill/>
            <a:ln w="14288" cap="flat">
              <a:solidFill>
                <a:schemeClr val="bg1">
                  <a:lumMod val="95000"/>
                </a:schemeClr>
              </a:solidFill>
              <a:prstDash val="solid"/>
              <a:miter/>
            </a:ln>
          </p:spPr>
          <p:txBody>
            <a:bodyPr rtlCol="0" anchor="ctr"/>
            <a:lstStyle/>
            <a:p>
              <a:endParaRPr lang="en-US"/>
            </a:p>
          </p:txBody>
        </p:sp>
        <p:sp>
          <p:nvSpPr>
            <p:cNvPr id="56" name="Freeform: Shape 12">
              <a:extLst>
                <a:ext uri="{FF2B5EF4-FFF2-40B4-BE49-F238E27FC236}">
                  <a16:creationId xmlns:a16="http://schemas.microsoft.com/office/drawing/2014/main" id="{63CAC18C-1173-4BBB-B725-FC0EBE665459}"/>
                </a:ext>
              </a:extLst>
            </p:cNvPr>
            <p:cNvSpPr/>
            <p:nvPr/>
          </p:nvSpPr>
          <p:spPr>
            <a:xfrm>
              <a:off x="3082759" y="3044856"/>
              <a:ext cx="790349" cy="994790"/>
            </a:xfrm>
            <a:custGeom>
              <a:avLst/>
              <a:gdLst>
                <a:gd name="connsiteX0" fmla="*/ 1238 w 790349"/>
                <a:gd name="connsiteY0" fmla="*/ 994791 h 994790"/>
                <a:gd name="connsiteX1" fmla="*/ 408718 w 790349"/>
                <a:gd name="connsiteY1" fmla="*/ 579501 h 994790"/>
                <a:gd name="connsiteX2" fmla="*/ 783431 w 790349"/>
                <a:gd name="connsiteY2" fmla="*/ 48006 h 994790"/>
                <a:gd name="connsiteX3" fmla="*/ 784288 w 790349"/>
                <a:gd name="connsiteY3" fmla="*/ 0 h 994790"/>
                <a:gd name="connsiteX4" fmla="*/ 0 w 790349"/>
                <a:gd name="connsiteY4" fmla="*/ 769430 h 994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349" h="994790">
                  <a:moveTo>
                    <a:pt x="1238" y="994791"/>
                  </a:moveTo>
                  <a:cubicBezTo>
                    <a:pt x="89726" y="895540"/>
                    <a:pt x="153829" y="882682"/>
                    <a:pt x="408718" y="579501"/>
                  </a:cubicBezTo>
                  <a:cubicBezTo>
                    <a:pt x="637223" y="307753"/>
                    <a:pt x="748379" y="128683"/>
                    <a:pt x="783431" y="48006"/>
                  </a:cubicBezTo>
                  <a:cubicBezTo>
                    <a:pt x="798481" y="13335"/>
                    <a:pt x="784288" y="0"/>
                    <a:pt x="784288" y="0"/>
                  </a:cubicBezTo>
                  <a:cubicBezTo>
                    <a:pt x="784288" y="0"/>
                    <a:pt x="371475" y="404622"/>
                    <a:pt x="0" y="769430"/>
                  </a:cubicBezTo>
                </a:path>
              </a:pathLst>
            </a:custGeom>
            <a:noFill/>
            <a:ln w="14288" cap="flat">
              <a:solidFill>
                <a:schemeClr val="bg1">
                  <a:lumMod val="95000"/>
                </a:schemeClr>
              </a:solidFill>
              <a:prstDash val="solid"/>
              <a:miter/>
            </a:ln>
          </p:spPr>
          <p:txBody>
            <a:bodyPr rtlCol="0" anchor="ctr"/>
            <a:lstStyle/>
            <a:p>
              <a:endParaRPr lang="en-US"/>
            </a:p>
          </p:txBody>
        </p:sp>
        <p:sp>
          <p:nvSpPr>
            <p:cNvPr id="57" name="Freeform: Shape 13">
              <a:extLst>
                <a:ext uri="{FF2B5EF4-FFF2-40B4-BE49-F238E27FC236}">
                  <a16:creationId xmlns:a16="http://schemas.microsoft.com/office/drawing/2014/main" id="{87A172C6-D310-4600-9A0C-A16CB08BE55F}"/>
                </a:ext>
              </a:extLst>
            </p:cNvPr>
            <p:cNvSpPr/>
            <p:nvPr/>
          </p:nvSpPr>
          <p:spPr>
            <a:xfrm>
              <a:off x="2359174" y="3500627"/>
              <a:ext cx="1340138" cy="3104388"/>
            </a:xfrm>
            <a:custGeom>
              <a:avLst/>
              <a:gdLst>
                <a:gd name="connsiteX0" fmla="*/ 115508 w 1340138"/>
                <a:gd name="connsiteY0" fmla="*/ 1765935 h 3104388"/>
                <a:gd name="connsiteX1" fmla="*/ 40356 w 1340138"/>
                <a:gd name="connsiteY1" fmla="*/ 1721834 h 3104388"/>
                <a:gd name="connsiteX2" fmla="*/ 123795 w 1340138"/>
                <a:gd name="connsiteY2" fmla="*/ 1857756 h 3104388"/>
                <a:gd name="connsiteX3" fmla="*/ 265718 w 1340138"/>
                <a:gd name="connsiteY3" fmla="*/ 2128456 h 3104388"/>
                <a:gd name="connsiteX4" fmla="*/ 497080 w 1340138"/>
                <a:gd name="connsiteY4" fmla="*/ 2526697 h 3104388"/>
                <a:gd name="connsiteX5" fmla="*/ 541181 w 1340138"/>
                <a:gd name="connsiteY5" fmla="*/ 2639949 h 3104388"/>
                <a:gd name="connsiteX6" fmla="*/ 655671 w 1340138"/>
                <a:gd name="connsiteY6" fmla="*/ 2794921 h 3104388"/>
                <a:gd name="connsiteX7" fmla="*/ 839885 w 1340138"/>
                <a:gd name="connsiteY7" fmla="*/ 3104388 h 3104388"/>
                <a:gd name="connsiteX8" fmla="*/ 893510 w 1340138"/>
                <a:gd name="connsiteY8" fmla="*/ 3034665 h 3104388"/>
                <a:gd name="connsiteX9" fmla="*/ 354300 w 1340138"/>
                <a:gd name="connsiteY9" fmla="*/ 2168081 h 3104388"/>
                <a:gd name="connsiteX10" fmla="*/ 206758 w 1340138"/>
                <a:gd name="connsiteY10" fmla="*/ 1827371 h 3104388"/>
                <a:gd name="connsiteX11" fmla="*/ 236285 w 1340138"/>
                <a:gd name="connsiteY11" fmla="*/ 1717358 h 3104388"/>
                <a:gd name="connsiteX12" fmla="*/ 1129635 w 1340138"/>
                <a:gd name="connsiteY12" fmla="*/ 872300 h 3104388"/>
                <a:gd name="connsiteX13" fmla="*/ 1336232 w 1340138"/>
                <a:gd name="connsiteY13" fmla="*/ 161353 h 3104388"/>
                <a:gd name="connsiteX14" fmla="*/ 1304038 w 1340138"/>
                <a:gd name="connsiteY14" fmla="*/ 381 h 3104388"/>
                <a:gd name="connsiteX15" fmla="*/ 689675 w 1340138"/>
                <a:gd name="connsiteY15" fmla="*/ 909828 h 3104388"/>
                <a:gd name="connsiteX16" fmla="*/ 723584 w 1340138"/>
                <a:gd name="connsiteY16" fmla="*/ 295846 h 3104388"/>
                <a:gd name="connsiteX17" fmla="*/ 681579 w 1340138"/>
                <a:gd name="connsiteY17" fmla="*/ 102299 h 3104388"/>
                <a:gd name="connsiteX18" fmla="*/ 387923 w 1340138"/>
                <a:gd name="connsiteY18" fmla="*/ 638937 h 3104388"/>
                <a:gd name="connsiteX19" fmla="*/ 338393 w 1340138"/>
                <a:gd name="connsiteY19" fmla="*/ 794290 h 3104388"/>
                <a:gd name="connsiteX20" fmla="*/ 260384 w 1340138"/>
                <a:gd name="connsiteY20" fmla="*/ 1102995 h 3104388"/>
                <a:gd name="connsiteX21" fmla="*/ 158466 w 1340138"/>
                <a:gd name="connsiteY21" fmla="*/ 1725454 h 3104388"/>
                <a:gd name="connsiteX22" fmla="*/ 2828 w 1340138"/>
                <a:gd name="connsiteY22" fmla="*/ 1188911 h 3104388"/>
                <a:gd name="connsiteX23" fmla="*/ 123509 w 1340138"/>
                <a:gd name="connsiteY23" fmla="*/ 966216 h 3104388"/>
                <a:gd name="connsiteX24" fmla="*/ 332488 w 1340138"/>
                <a:gd name="connsiteY24" fmla="*/ 802577 h 310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0138" h="3104388">
                  <a:moveTo>
                    <a:pt x="115508" y="1765935"/>
                  </a:moveTo>
                  <a:cubicBezTo>
                    <a:pt x="103602" y="1761172"/>
                    <a:pt x="33212" y="1659827"/>
                    <a:pt x="40356" y="1721834"/>
                  </a:cubicBezTo>
                  <a:cubicBezTo>
                    <a:pt x="47500" y="1783842"/>
                    <a:pt x="95220" y="1819656"/>
                    <a:pt x="123795" y="1857756"/>
                  </a:cubicBezTo>
                  <a:cubicBezTo>
                    <a:pt x="152370" y="1895856"/>
                    <a:pt x="265718" y="2128456"/>
                    <a:pt x="265718" y="2128456"/>
                  </a:cubicBezTo>
                  <a:cubicBezTo>
                    <a:pt x="265718" y="2128456"/>
                    <a:pt x="489841" y="2478977"/>
                    <a:pt x="497080" y="2526697"/>
                  </a:cubicBezTo>
                  <a:cubicBezTo>
                    <a:pt x="504224" y="2574417"/>
                    <a:pt x="503081" y="2604230"/>
                    <a:pt x="541181" y="2639949"/>
                  </a:cubicBezTo>
                  <a:cubicBezTo>
                    <a:pt x="579376" y="2675763"/>
                    <a:pt x="631763" y="2752059"/>
                    <a:pt x="655671" y="2794921"/>
                  </a:cubicBezTo>
                  <a:cubicBezTo>
                    <a:pt x="679579" y="2837784"/>
                    <a:pt x="839885" y="3104388"/>
                    <a:pt x="839885" y="3104388"/>
                  </a:cubicBezTo>
                  <a:lnTo>
                    <a:pt x="893510" y="3034665"/>
                  </a:lnTo>
                  <a:cubicBezTo>
                    <a:pt x="893510" y="3034665"/>
                    <a:pt x="405259" y="2267331"/>
                    <a:pt x="354300" y="2168081"/>
                  </a:cubicBezTo>
                  <a:cubicBezTo>
                    <a:pt x="303341" y="2068830"/>
                    <a:pt x="206758" y="1854232"/>
                    <a:pt x="206758" y="1827371"/>
                  </a:cubicBezTo>
                  <a:cubicBezTo>
                    <a:pt x="206758" y="1800511"/>
                    <a:pt x="217521" y="1741551"/>
                    <a:pt x="236285" y="1717358"/>
                  </a:cubicBezTo>
                  <a:cubicBezTo>
                    <a:pt x="255050" y="1693259"/>
                    <a:pt x="1011620" y="1145953"/>
                    <a:pt x="1129635" y="872300"/>
                  </a:cubicBezTo>
                  <a:cubicBezTo>
                    <a:pt x="1247650" y="598646"/>
                    <a:pt x="1362998" y="338423"/>
                    <a:pt x="1336232" y="161353"/>
                  </a:cubicBezTo>
                  <a:cubicBezTo>
                    <a:pt x="1309372" y="-15716"/>
                    <a:pt x="1304038" y="381"/>
                    <a:pt x="1304038" y="381"/>
                  </a:cubicBezTo>
                  <a:lnTo>
                    <a:pt x="689675" y="909828"/>
                  </a:lnTo>
                  <a:cubicBezTo>
                    <a:pt x="689675" y="909828"/>
                    <a:pt x="739586" y="545592"/>
                    <a:pt x="723584" y="295846"/>
                  </a:cubicBezTo>
                  <a:cubicBezTo>
                    <a:pt x="718250" y="212788"/>
                    <a:pt x="705678" y="142399"/>
                    <a:pt x="681579" y="102299"/>
                  </a:cubicBezTo>
                  <a:cubicBezTo>
                    <a:pt x="624715" y="7525"/>
                    <a:pt x="489841" y="332803"/>
                    <a:pt x="387923" y="638937"/>
                  </a:cubicBezTo>
                  <a:cubicBezTo>
                    <a:pt x="370207" y="692086"/>
                    <a:pt x="353538" y="744569"/>
                    <a:pt x="338393" y="794290"/>
                  </a:cubicBezTo>
                  <a:cubicBezTo>
                    <a:pt x="292578" y="944785"/>
                    <a:pt x="261146" y="1068991"/>
                    <a:pt x="260384" y="1102995"/>
                  </a:cubicBezTo>
                  <a:cubicBezTo>
                    <a:pt x="257717" y="1213009"/>
                    <a:pt x="158466" y="1725454"/>
                    <a:pt x="158466" y="1725454"/>
                  </a:cubicBezTo>
                  <a:lnTo>
                    <a:pt x="2828" y="1188911"/>
                  </a:lnTo>
                  <a:cubicBezTo>
                    <a:pt x="2828" y="1188911"/>
                    <a:pt x="-29367" y="1103090"/>
                    <a:pt x="123509" y="966216"/>
                  </a:cubicBezTo>
                  <a:cubicBezTo>
                    <a:pt x="172182" y="922687"/>
                    <a:pt x="254002" y="855250"/>
                    <a:pt x="332488" y="802577"/>
                  </a:cubicBezTo>
                </a:path>
              </a:pathLst>
            </a:custGeom>
            <a:noFill/>
            <a:ln w="14288" cap="flat">
              <a:solidFill>
                <a:schemeClr val="bg1">
                  <a:lumMod val="95000"/>
                </a:schemeClr>
              </a:solidFill>
              <a:prstDash val="solid"/>
              <a:miter/>
            </a:ln>
          </p:spPr>
          <p:txBody>
            <a:bodyPr rtlCol="0" anchor="ctr"/>
            <a:lstStyle/>
            <a:p>
              <a:endParaRPr lang="en-US"/>
            </a:p>
          </p:txBody>
        </p:sp>
        <p:sp>
          <p:nvSpPr>
            <p:cNvPr id="58" name="Freeform: Shape 14">
              <a:extLst>
                <a:ext uri="{FF2B5EF4-FFF2-40B4-BE49-F238E27FC236}">
                  <a16:creationId xmlns:a16="http://schemas.microsoft.com/office/drawing/2014/main" id="{25C2FE55-87CD-4918-BB0D-367E58A730FB}"/>
                </a:ext>
              </a:extLst>
            </p:cNvPr>
            <p:cNvSpPr/>
            <p:nvPr/>
          </p:nvSpPr>
          <p:spPr>
            <a:xfrm>
              <a:off x="2513972" y="3501008"/>
              <a:ext cx="1149239" cy="3065240"/>
            </a:xfrm>
            <a:custGeom>
              <a:avLst/>
              <a:gdLst>
                <a:gd name="connsiteX0" fmla="*/ 714328 w 1149239"/>
                <a:gd name="connsiteY0" fmla="*/ 3065240 h 3065240"/>
                <a:gd name="connsiteX1" fmla="*/ 486586 w 1149239"/>
                <a:gd name="connsiteY1" fmla="*/ 2682526 h 3065240"/>
                <a:gd name="connsiteX2" fmla="*/ 387621 w 1149239"/>
                <a:gd name="connsiteY2" fmla="*/ 2597849 h 3065240"/>
                <a:gd name="connsiteX3" fmla="*/ 342282 w 1149239"/>
                <a:gd name="connsiteY3" fmla="*/ 2469071 h 3065240"/>
                <a:gd name="connsiteX4" fmla="*/ 49 w 1149239"/>
                <a:gd name="connsiteY4" fmla="*/ 1835944 h 3065240"/>
                <a:gd name="connsiteX5" fmla="*/ 71581 w 1149239"/>
                <a:gd name="connsiteY5" fmla="*/ 1700022 h 3065240"/>
                <a:gd name="connsiteX6" fmla="*/ 461535 w 1149239"/>
                <a:gd name="connsiteY6" fmla="*/ 1267206 h 3065240"/>
                <a:gd name="connsiteX7" fmla="*/ 1048180 w 1149239"/>
                <a:gd name="connsiteY7" fmla="*/ 325184 h 3065240"/>
                <a:gd name="connsiteX8" fmla="*/ 1149240 w 1149239"/>
                <a:gd name="connsiteY8" fmla="*/ 0 h 306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9239" h="3065240">
                  <a:moveTo>
                    <a:pt x="714328" y="3065240"/>
                  </a:moveTo>
                  <a:cubicBezTo>
                    <a:pt x="707185" y="3053334"/>
                    <a:pt x="517542" y="2708720"/>
                    <a:pt x="486586" y="2682526"/>
                  </a:cubicBezTo>
                  <a:cubicBezTo>
                    <a:pt x="455630" y="2656332"/>
                    <a:pt x="391240" y="2610993"/>
                    <a:pt x="387621" y="2597849"/>
                  </a:cubicBezTo>
                  <a:cubicBezTo>
                    <a:pt x="384001" y="2584704"/>
                    <a:pt x="342282" y="2469071"/>
                    <a:pt x="342282" y="2469071"/>
                  </a:cubicBezTo>
                  <a:cubicBezTo>
                    <a:pt x="342282" y="2469071"/>
                    <a:pt x="-4714" y="1857375"/>
                    <a:pt x="49" y="1835944"/>
                  </a:cubicBezTo>
                  <a:cubicBezTo>
                    <a:pt x="4811" y="1814513"/>
                    <a:pt x="71581" y="1700022"/>
                    <a:pt x="71581" y="1700022"/>
                  </a:cubicBezTo>
                  <a:cubicBezTo>
                    <a:pt x="71581" y="1700022"/>
                    <a:pt x="375619" y="1386459"/>
                    <a:pt x="461535" y="1267206"/>
                  </a:cubicBezTo>
                  <a:cubicBezTo>
                    <a:pt x="547355" y="1147953"/>
                    <a:pt x="951596" y="562547"/>
                    <a:pt x="1048180" y="325184"/>
                  </a:cubicBezTo>
                  <a:cubicBezTo>
                    <a:pt x="1144763" y="87916"/>
                    <a:pt x="1149240" y="0"/>
                    <a:pt x="1149240" y="0"/>
                  </a:cubicBezTo>
                </a:path>
              </a:pathLst>
            </a:custGeom>
            <a:noFill/>
            <a:ln w="14288" cap="flat">
              <a:solidFill>
                <a:schemeClr val="bg1">
                  <a:lumMod val="95000"/>
                </a:schemeClr>
              </a:solidFill>
              <a:prstDash val="solid"/>
              <a:miter/>
            </a:ln>
          </p:spPr>
          <p:txBody>
            <a:bodyPr rtlCol="0" anchor="ctr"/>
            <a:lstStyle/>
            <a:p>
              <a:endParaRPr lang="en-US"/>
            </a:p>
          </p:txBody>
        </p:sp>
        <p:sp>
          <p:nvSpPr>
            <p:cNvPr id="59" name="Freeform: Shape 15">
              <a:extLst>
                <a:ext uri="{FF2B5EF4-FFF2-40B4-BE49-F238E27FC236}">
                  <a16:creationId xmlns:a16="http://schemas.microsoft.com/office/drawing/2014/main" id="{6A7A6713-2902-4035-89D9-8C48F85868C5}"/>
                </a:ext>
              </a:extLst>
            </p:cNvPr>
            <p:cNvSpPr/>
            <p:nvPr/>
          </p:nvSpPr>
          <p:spPr>
            <a:xfrm>
              <a:off x="2528308" y="3588924"/>
              <a:ext cx="493680" cy="1707451"/>
            </a:xfrm>
            <a:custGeom>
              <a:avLst/>
              <a:gdLst>
                <a:gd name="connsiteX0" fmla="*/ 493681 w 493680"/>
                <a:gd name="connsiteY0" fmla="*/ 0 h 1707451"/>
                <a:gd name="connsiteX1" fmla="*/ 261176 w 493680"/>
                <a:gd name="connsiteY1" fmla="*/ 1021842 h 1707451"/>
                <a:gd name="connsiteX2" fmla="*/ 0 w 493680"/>
                <a:gd name="connsiteY2" fmla="*/ 1707451 h 1707451"/>
              </a:gdLst>
              <a:ahLst/>
              <a:cxnLst>
                <a:cxn ang="0">
                  <a:pos x="connsiteX0" y="connsiteY0"/>
                </a:cxn>
                <a:cxn ang="0">
                  <a:pos x="connsiteX1" y="connsiteY1"/>
                </a:cxn>
                <a:cxn ang="0">
                  <a:pos x="connsiteX2" y="connsiteY2"/>
                </a:cxn>
              </a:cxnLst>
              <a:rect l="l" t="t" r="r" b="b"/>
              <a:pathLst>
                <a:path w="493680" h="1707451">
                  <a:moveTo>
                    <a:pt x="493681" y="0"/>
                  </a:moveTo>
                  <a:cubicBezTo>
                    <a:pt x="493681" y="0"/>
                    <a:pt x="317182" y="798862"/>
                    <a:pt x="261176" y="1021842"/>
                  </a:cubicBezTo>
                  <a:cubicBezTo>
                    <a:pt x="205169" y="1244822"/>
                    <a:pt x="0" y="1707451"/>
                    <a:pt x="0" y="1707451"/>
                  </a:cubicBezTo>
                </a:path>
              </a:pathLst>
            </a:custGeom>
            <a:noFill/>
            <a:ln w="14288" cap="flat">
              <a:solidFill>
                <a:schemeClr val="bg1">
                  <a:lumMod val="95000"/>
                </a:schemeClr>
              </a:solidFill>
              <a:prstDash val="solid"/>
              <a:miter/>
            </a:ln>
          </p:spPr>
          <p:txBody>
            <a:bodyPr rtlCol="0" anchor="ctr"/>
            <a:lstStyle/>
            <a:p>
              <a:endParaRPr lang="en-US"/>
            </a:p>
          </p:txBody>
        </p:sp>
        <p:sp>
          <p:nvSpPr>
            <p:cNvPr id="60" name="Freeform: Shape 16">
              <a:extLst>
                <a:ext uri="{FF2B5EF4-FFF2-40B4-BE49-F238E27FC236}">
                  <a16:creationId xmlns:a16="http://schemas.microsoft.com/office/drawing/2014/main" id="{96F890F6-62AC-4E3C-A819-A315EB2F458A}"/>
                </a:ext>
              </a:extLst>
            </p:cNvPr>
            <p:cNvSpPr/>
            <p:nvPr/>
          </p:nvSpPr>
          <p:spPr>
            <a:xfrm>
              <a:off x="2306471" y="2321314"/>
              <a:ext cx="543782" cy="931377"/>
            </a:xfrm>
            <a:custGeom>
              <a:avLst/>
              <a:gdLst>
                <a:gd name="connsiteX0" fmla="*/ 543782 w 543782"/>
                <a:gd name="connsiteY0" fmla="*/ 297012 h 931377"/>
                <a:gd name="connsiteX1" fmla="*/ 468630 w 543782"/>
                <a:gd name="connsiteY1" fmla="*/ 118 h 931377"/>
                <a:gd name="connsiteX2" fmla="*/ 195548 w 543782"/>
                <a:gd name="connsiteY2" fmla="*/ 363783 h 931377"/>
                <a:gd name="connsiteX3" fmla="*/ 0 w 543782"/>
                <a:gd name="connsiteY3" fmla="*/ 931377 h 931377"/>
              </a:gdLst>
              <a:ahLst/>
              <a:cxnLst>
                <a:cxn ang="0">
                  <a:pos x="connsiteX0" y="connsiteY0"/>
                </a:cxn>
                <a:cxn ang="0">
                  <a:pos x="connsiteX1" y="connsiteY1"/>
                </a:cxn>
                <a:cxn ang="0">
                  <a:pos x="connsiteX2" y="connsiteY2"/>
                </a:cxn>
                <a:cxn ang="0">
                  <a:pos x="connsiteX3" y="connsiteY3"/>
                </a:cxn>
              </a:cxnLst>
              <a:rect l="l" t="t" r="r" b="b"/>
              <a:pathLst>
                <a:path w="543782" h="931377">
                  <a:moveTo>
                    <a:pt x="543782" y="297012"/>
                  </a:moveTo>
                  <a:cubicBezTo>
                    <a:pt x="543782" y="297012"/>
                    <a:pt x="500825" y="15644"/>
                    <a:pt x="468630" y="118"/>
                  </a:cubicBezTo>
                  <a:cubicBezTo>
                    <a:pt x="455676" y="-6168"/>
                    <a:pt x="252793" y="239767"/>
                    <a:pt x="195548" y="363783"/>
                  </a:cubicBezTo>
                  <a:cubicBezTo>
                    <a:pt x="138303" y="487798"/>
                    <a:pt x="0" y="931377"/>
                    <a:pt x="0" y="931377"/>
                  </a:cubicBezTo>
                </a:path>
              </a:pathLst>
            </a:custGeom>
            <a:noFill/>
            <a:ln w="14288" cap="flat">
              <a:solidFill>
                <a:schemeClr val="bg1">
                  <a:lumMod val="95000"/>
                </a:schemeClr>
              </a:solidFill>
              <a:prstDash val="solid"/>
              <a:miter/>
            </a:ln>
          </p:spPr>
          <p:txBody>
            <a:bodyPr rtlCol="0" anchor="ctr"/>
            <a:lstStyle/>
            <a:p>
              <a:endParaRPr lang="en-US"/>
            </a:p>
          </p:txBody>
        </p:sp>
        <p:sp>
          <p:nvSpPr>
            <p:cNvPr id="61" name="Freeform: Shape 17">
              <a:extLst>
                <a:ext uri="{FF2B5EF4-FFF2-40B4-BE49-F238E27FC236}">
                  <a16:creationId xmlns:a16="http://schemas.microsoft.com/office/drawing/2014/main" id="{CE6AF853-34CB-43B5-9E76-4EC9110D6943}"/>
                </a:ext>
              </a:extLst>
            </p:cNvPr>
            <p:cNvSpPr/>
            <p:nvPr/>
          </p:nvSpPr>
          <p:spPr>
            <a:xfrm>
              <a:off x="2236177" y="2321432"/>
              <a:ext cx="538924" cy="1511903"/>
            </a:xfrm>
            <a:custGeom>
              <a:avLst/>
              <a:gdLst>
                <a:gd name="connsiteX0" fmla="*/ 0 w 538924"/>
                <a:gd name="connsiteY0" fmla="*/ 1511903 h 1511903"/>
                <a:gd name="connsiteX1" fmla="*/ 127540 w 538924"/>
                <a:gd name="connsiteY1" fmla="*/ 1265111 h 1511903"/>
                <a:gd name="connsiteX2" fmla="*/ 456629 w 538924"/>
                <a:gd name="connsiteY2" fmla="*/ 313563 h 1511903"/>
                <a:gd name="connsiteX3" fmla="*/ 538925 w 538924"/>
                <a:gd name="connsiteY3" fmla="*/ 0 h 1511903"/>
              </a:gdLst>
              <a:ahLst/>
              <a:cxnLst>
                <a:cxn ang="0">
                  <a:pos x="connsiteX0" y="connsiteY0"/>
                </a:cxn>
                <a:cxn ang="0">
                  <a:pos x="connsiteX1" y="connsiteY1"/>
                </a:cxn>
                <a:cxn ang="0">
                  <a:pos x="connsiteX2" y="connsiteY2"/>
                </a:cxn>
                <a:cxn ang="0">
                  <a:pos x="connsiteX3" y="connsiteY3"/>
                </a:cxn>
              </a:cxnLst>
              <a:rect l="l" t="t" r="r" b="b"/>
              <a:pathLst>
                <a:path w="538924" h="1511903">
                  <a:moveTo>
                    <a:pt x="0" y="1511903"/>
                  </a:moveTo>
                  <a:cubicBezTo>
                    <a:pt x="0" y="1511903"/>
                    <a:pt x="57245" y="1454658"/>
                    <a:pt x="127540" y="1265111"/>
                  </a:cubicBezTo>
                  <a:cubicBezTo>
                    <a:pt x="197929" y="1075563"/>
                    <a:pt x="389858" y="506730"/>
                    <a:pt x="456629" y="313563"/>
                  </a:cubicBezTo>
                  <a:cubicBezTo>
                    <a:pt x="523399" y="120396"/>
                    <a:pt x="538925" y="0"/>
                    <a:pt x="538925" y="0"/>
                  </a:cubicBezTo>
                </a:path>
              </a:pathLst>
            </a:custGeom>
            <a:noFill/>
            <a:ln w="14288" cap="flat">
              <a:solidFill>
                <a:schemeClr val="bg1">
                  <a:lumMod val="95000"/>
                </a:schemeClr>
              </a:solidFill>
              <a:prstDash val="solid"/>
              <a:miter/>
            </a:ln>
          </p:spPr>
          <p:txBody>
            <a:bodyPr rtlCol="0" anchor="ctr"/>
            <a:lstStyle/>
            <a:p>
              <a:endParaRPr lang="en-US"/>
            </a:p>
          </p:txBody>
        </p:sp>
        <p:sp>
          <p:nvSpPr>
            <p:cNvPr id="62" name="Freeform: Shape 18">
              <a:extLst>
                <a:ext uri="{FF2B5EF4-FFF2-40B4-BE49-F238E27FC236}">
                  <a16:creationId xmlns:a16="http://schemas.microsoft.com/office/drawing/2014/main" id="{638E3380-B4AC-4B27-ACB9-FB66762F162B}"/>
                </a:ext>
              </a:extLst>
            </p:cNvPr>
            <p:cNvSpPr/>
            <p:nvPr/>
          </p:nvSpPr>
          <p:spPr>
            <a:xfrm>
              <a:off x="2243225" y="1239857"/>
              <a:ext cx="707231" cy="1453526"/>
            </a:xfrm>
            <a:custGeom>
              <a:avLst/>
              <a:gdLst>
                <a:gd name="connsiteX0" fmla="*/ 707231 w 707231"/>
                <a:gd name="connsiteY0" fmla="*/ 12 h 1453526"/>
                <a:gd name="connsiteX1" fmla="*/ 607028 w 707231"/>
                <a:gd name="connsiteY1" fmla="*/ 116883 h 1453526"/>
                <a:gd name="connsiteX2" fmla="*/ 341090 w 707231"/>
                <a:gd name="connsiteY2" fmla="*/ 750010 h 1453526"/>
                <a:gd name="connsiteX3" fmla="*/ 97822 w 707231"/>
                <a:gd name="connsiteY3" fmla="*/ 1277029 h 1453526"/>
                <a:gd name="connsiteX4" fmla="*/ 0 w 707231"/>
                <a:gd name="connsiteY4" fmla="*/ 1453527 h 1453526"/>
                <a:gd name="connsiteX5" fmla="*/ 35433 w 707231"/>
                <a:gd name="connsiteY5" fmla="*/ 1241595 h 1453526"/>
                <a:gd name="connsiteX6" fmla="*/ 193738 w 707231"/>
                <a:gd name="connsiteY6" fmla="*/ 1013567 h 1453526"/>
                <a:gd name="connsiteX7" fmla="*/ 89154 w 707231"/>
                <a:gd name="connsiteY7" fmla="*/ 1128915 h 1453526"/>
                <a:gd name="connsiteX8" fmla="*/ 132397 w 707231"/>
                <a:gd name="connsiteY8" fmla="*/ 994517 h 14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31" h="1453526">
                  <a:moveTo>
                    <a:pt x="707231" y="12"/>
                  </a:moveTo>
                  <a:cubicBezTo>
                    <a:pt x="707231" y="12"/>
                    <a:pt x="682180" y="-3608"/>
                    <a:pt x="607028" y="116883"/>
                  </a:cubicBezTo>
                  <a:cubicBezTo>
                    <a:pt x="531876" y="237375"/>
                    <a:pt x="368522" y="672572"/>
                    <a:pt x="341090" y="750010"/>
                  </a:cubicBezTo>
                  <a:cubicBezTo>
                    <a:pt x="313658" y="827544"/>
                    <a:pt x="131254" y="1181683"/>
                    <a:pt x="97822" y="1277029"/>
                  </a:cubicBezTo>
                  <a:cubicBezTo>
                    <a:pt x="64389" y="1372374"/>
                    <a:pt x="0" y="1453527"/>
                    <a:pt x="0" y="1453527"/>
                  </a:cubicBezTo>
                  <a:lnTo>
                    <a:pt x="35433" y="1241595"/>
                  </a:lnTo>
                  <a:cubicBezTo>
                    <a:pt x="91726" y="1163776"/>
                    <a:pt x="191071" y="1059192"/>
                    <a:pt x="193738" y="1013567"/>
                  </a:cubicBezTo>
                  <a:cubicBezTo>
                    <a:pt x="196405" y="967942"/>
                    <a:pt x="89154" y="1128915"/>
                    <a:pt x="89154" y="1128915"/>
                  </a:cubicBezTo>
                  <a:lnTo>
                    <a:pt x="132397" y="994517"/>
                  </a:lnTo>
                </a:path>
              </a:pathLst>
            </a:custGeom>
            <a:noFill/>
            <a:ln w="14288" cap="flat">
              <a:solidFill>
                <a:schemeClr val="bg1">
                  <a:lumMod val="95000"/>
                </a:schemeClr>
              </a:solidFill>
              <a:prstDash val="solid"/>
              <a:miter/>
            </a:ln>
          </p:spPr>
          <p:txBody>
            <a:bodyPr rtlCol="0" anchor="ctr"/>
            <a:lstStyle/>
            <a:p>
              <a:endParaRPr lang="en-US"/>
            </a:p>
          </p:txBody>
        </p:sp>
        <p:sp>
          <p:nvSpPr>
            <p:cNvPr id="63" name="Freeform: Shape 19">
              <a:extLst>
                <a:ext uri="{FF2B5EF4-FFF2-40B4-BE49-F238E27FC236}">
                  <a16:creationId xmlns:a16="http://schemas.microsoft.com/office/drawing/2014/main" id="{00426EDB-7AF0-417A-86DA-4CBE00AB7F63}"/>
                </a:ext>
              </a:extLst>
            </p:cNvPr>
            <p:cNvSpPr/>
            <p:nvPr/>
          </p:nvSpPr>
          <p:spPr>
            <a:xfrm>
              <a:off x="2845586" y="4410455"/>
              <a:ext cx="203263" cy="513968"/>
            </a:xfrm>
            <a:custGeom>
              <a:avLst/>
              <a:gdLst>
                <a:gd name="connsiteX0" fmla="*/ 203263 w 203263"/>
                <a:gd name="connsiteY0" fmla="*/ 0 h 513968"/>
                <a:gd name="connsiteX1" fmla="*/ 122777 w 203263"/>
                <a:gd name="connsiteY1" fmla="*/ 298132 h 513968"/>
                <a:gd name="connsiteX2" fmla="*/ 0 w 203263"/>
                <a:gd name="connsiteY2" fmla="*/ 513969 h 513968"/>
              </a:gdLst>
              <a:ahLst/>
              <a:cxnLst>
                <a:cxn ang="0">
                  <a:pos x="connsiteX0" y="connsiteY0"/>
                </a:cxn>
                <a:cxn ang="0">
                  <a:pos x="connsiteX1" y="connsiteY1"/>
                </a:cxn>
                <a:cxn ang="0">
                  <a:pos x="connsiteX2" y="connsiteY2"/>
                </a:cxn>
              </a:cxnLst>
              <a:rect l="l" t="t" r="r" b="b"/>
              <a:pathLst>
                <a:path w="203263" h="513968">
                  <a:moveTo>
                    <a:pt x="203263" y="0"/>
                  </a:moveTo>
                  <a:cubicBezTo>
                    <a:pt x="203263" y="0"/>
                    <a:pt x="181166" y="187166"/>
                    <a:pt x="122777" y="298132"/>
                  </a:cubicBezTo>
                  <a:cubicBezTo>
                    <a:pt x="64389" y="409004"/>
                    <a:pt x="0" y="513969"/>
                    <a:pt x="0" y="513969"/>
                  </a:cubicBezTo>
                </a:path>
              </a:pathLst>
            </a:custGeom>
            <a:noFill/>
            <a:ln w="14288" cap="flat">
              <a:solidFill>
                <a:schemeClr val="bg1">
                  <a:lumMod val="95000"/>
                </a:schemeClr>
              </a:solidFill>
              <a:prstDash val="solid"/>
              <a:miter/>
            </a:ln>
          </p:spPr>
          <p:txBody>
            <a:bodyPr rtlCol="0" anchor="ctr"/>
            <a:lstStyle/>
            <a:p>
              <a:endParaRPr lang="en-US"/>
            </a:p>
          </p:txBody>
        </p:sp>
      </p:grpSp>
    </p:spTree>
    <p:extLst>
      <p:ext uri="{BB962C8B-B14F-4D97-AF65-F5344CB8AC3E}">
        <p14:creationId xmlns:p14="http://schemas.microsoft.com/office/powerpoint/2010/main" val="267257594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תוכן 1">
    <p:spTree>
      <p:nvGrpSpPr>
        <p:cNvPr id="1" name=""/>
        <p:cNvGrpSpPr/>
        <p:nvPr/>
      </p:nvGrpSpPr>
      <p:grpSpPr>
        <a:xfrm>
          <a:off x="0" y="0"/>
          <a:ext cx="0" cy="0"/>
          <a:chOff x="0" y="0"/>
          <a:chExt cx="0" cy="0"/>
        </a:xfrm>
      </p:grpSpPr>
      <p:grpSp>
        <p:nvGrpSpPr>
          <p:cNvPr id="16" name="Graphic 4">
            <a:extLst>
              <a:ext uri="{FF2B5EF4-FFF2-40B4-BE49-F238E27FC236}">
                <a16:creationId xmlns:a16="http://schemas.microsoft.com/office/drawing/2014/main" id="{265239D0-42B3-458E-A725-9982230E080E}"/>
              </a:ext>
            </a:extLst>
          </p:cNvPr>
          <p:cNvGrpSpPr/>
          <p:nvPr userDrawn="1"/>
        </p:nvGrpSpPr>
        <p:grpSpPr>
          <a:xfrm>
            <a:off x="11784" y="5718630"/>
            <a:ext cx="12192000" cy="1162174"/>
            <a:chOff x="0" y="5905500"/>
            <a:chExt cx="12192000" cy="952499"/>
          </a:xfrm>
        </p:grpSpPr>
        <p:sp>
          <p:nvSpPr>
            <p:cNvPr id="17" name="Freeform: Shape 16">
              <a:extLst>
                <a:ext uri="{FF2B5EF4-FFF2-40B4-BE49-F238E27FC236}">
                  <a16:creationId xmlns:a16="http://schemas.microsoft.com/office/drawing/2014/main" id="{9E9701DD-B6E5-4E5A-BED6-89C1F6B8356D}"/>
                </a:ext>
              </a:extLst>
            </p:cNvPr>
            <p:cNvSpPr/>
            <p:nvPr/>
          </p:nvSpPr>
          <p:spPr>
            <a:xfrm>
              <a:off x="0" y="5905500"/>
              <a:ext cx="12192000" cy="952404"/>
            </a:xfrm>
            <a:custGeom>
              <a:avLst/>
              <a:gdLst>
                <a:gd name="connsiteX0" fmla="*/ 0 w 12192000"/>
                <a:gd name="connsiteY0" fmla="*/ 0 h 952404"/>
                <a:gd name="connsiteX1" fmla="*/ 0 w 12192000"/>
                <a:gd name="connsiteY1" fmla="*/ 897065 h 952404"/>
                <a:gd name="connsiteX2" fmla="*/ 1484567 w 12192000"/>
                <a:gd name="connsiteY2" fmla="*/ 481298 h 952404"/>
                <a:gd name="connsiteX3" fmla="*/ 4106228 w 12192000"/>
                <a:gd name="connsiteY3" fmla="*/ 677609 h 952404"/>
                <a:gd name="connsiteX4" fmla="*/ 5204555 w 12192000"/>
                <a:gd name="connsiteY4" fmla="*/ 740569 h 952404"/>
                <a:gd name="connsiteX5" fmla="*/ 6055995 w 12192000"/>
                <a:gd name="connsiteY5" fmla="*/ 952405 h 952404"/>
                <a:gd name="connsiteX6" fmla="*/ 12192000 w 12192000"/>
                <a:gd name="connsiteY6" fmla="*/ 952405 h 952404"/>
                <a:gd name="connsiteX7" fmla="*/ 12192000 w 12192000"/>
                <a:gd name="connsiteY7" fmla="*/ 0 h 952404"/>
                <a:gd name="connsiteX8" fmla="*/ 0 w 12192000"/>
                <a:gd name="connsiteY8" fmla="*/ 0 h 95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952404">
                  <a:moveTo>
                    <a:pt x="0" y="0"/>
                  </a:moveTo>
                  <a:lnTo>
                    <a:pt x="0" y="897065"/>
                  </a:lnTo>
                  <a:cubicBezTo>
                    <a:pt x="0" y="897065"/>
                    <a:pt x="589312" y="525685"/>
                    <a:pt x="1484567" y="481298"/>
                  </a:cubicBezTo>
                  <a:cubicBezTo>
                    <a:pt x="2444401" y="433769"/>
                    <a:pt x="3770281" y="647414"/>
                    <a:pt x="4106228" y="677609"/>
                  </a:cubicBezTo>
                  <a:cubicBezTo>
                    <a:pt x="4442174" y="707803"/>
                    <a:pt x="4675251" y="751427"/>
                    <a:pt x="5204555" y="740569"/>
                  </a:cubicBezTo>
                  <a:cubicBezTo>
                    <a:pt x="5777389" y="728853"/>
                    <a:pt x="5997131" y="894683"/>
                    <a:pt x="6055995" y="952405"/>
                  </a:cubicBezTo>
                  <a:lnTo>
                    <a:pt x="12192000" y="952405"/>
                  </a:lnTo>
                  <a:lnTo>
                    <a:pt x="12192000" y="0"/>
                  </a:lnTo>
                  <a:lnTo>
                    <a:pt x="0" y="0"/>
                  </a:lnTo>
                  <a:close/>
                </a:path>
              </a:pathLst>
            </a:custGeom>
            <a:no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0983C1E-B003-42D6-B81A-81B9B0F2C02D}"/>
                </a:ext>
              </a:extLst>
            </p:cNvPr>
            <p:cNvSpPr/>
            <p:nvPr/>
          </p:nvSpPr>
          <p:spPr>
            <a:xfrm>
              <a:off x="0" y="6380027"/>
              <a:ext cx="6056090" cy="477972"/>
            </a:xfrm>
            <a:custGeom>
              <a:avLst/>
              <a:gdLst>
                <a:gd name="connsiteX0" fmla="*/ 5204651 w 6056090"/>
                <a:gd name="connsiteY0" fmla="*/ 266137 h 477972"/>
                <a:gd name="connsiteX1" fmla="*/ 4106323 w 6056090"/>
                <a:gd name="connsiteY1" fmla="*/ 203176 h 477972"/>
                <a:gd name="connsiteX2" fmla="*/ 1484662 w 6056090"/>
                <a:gd name="connsiteY2" fmla="*/ 6866 h 477972"/>
                <a:gd name="connsiteX3" fmla="*/ 0 w 6056090"/>
                <a:gd name="connsiteY3" fmla="*/ 422537 h 477972"/>
                <a:gd name="connsiteX4" fmla="*/ 0 w 6056090"/>
                <a:gd name="connsiteY4" fmla="*/ 477972 h 477972"/>
                <a:gd name="connsiteX5" fmla="*/ 6056090 w 6056090"/>
                <a:gd name="connsiteY5" fmla="*/ 477972 h 477972"/>
                <a:gd name="connsiteX6" fmla="*/ 5204651 w 6056090"/>
                <a:gd name="connsiteY6" fmla="*/ 266137 h 47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090" h="477972">
                  <a:moveTo>
                    <a:pt x="5204651" y="266137"/>
                  </a:moveTo>
                  <a:cubicBezTo>
                    <a:pt x="4675347" y="276995"/>
                    <a:pt x="4442270" y="233275"/>
                    <a:pt x="4106323" y="203176"/>
                  </a:cubicBezTo>
                  <a:cubicBezTo>
                    <a:pt x="3770376" y="173077"/>
                    <a:pt x="2444496" y="-40664"/>
                    <a:pt x="1484662" y="6866"/>
                  </a:cubicBezTo>
                  <a:cubicBezTo>
                    <a:pt x="589312" y="51062"/>
                    <a:pt x="0" y="422537"/>
                    <a:pt x="0" y="422537"/>
                  </a:cubicBezTo>
                  <a:lnTo>
                    <a:pt x="0" y="477972"/>
                  </a:lnTo>
                  <a:lnTo>
                    <a:pt x="6056090" y="477972"/>
                  </a:lnTo>
                  <a:cubicBezTo>
                    <a:pt x="5997226" y="420251"/>
                    <a:pt x="5777484" y="254325"/>
                    <a:pt x="5204651" y="266137"/>
                  </a:cubicBezTo>
                  <a:close/>
                </a:path>
              </a:pathLst>
            </a:custGeom>
            <a:solidFill>
              <a:srgbClr val="0885C6"/>
            </a:solidFill>
            <a:ln w="9525" cap="flat">
              <a:noFill/>
              <a:prstDash val="solid"/>
              <a:miter/>
            </a:ln>
          </p:spPr>
          <p:txBody>
            <a:bodyPr rtlCol="0" anchor="ctr"/>
            <a:lstStyle/>
            <a:p>
              <a:endParaRPr lang="en-US"/>
            </a:p>
          </p:txBody>
        </p:sp>
      </p:grpSp>
      <p:sp>
        <p:nvSpPr>
          <p:cNvPr id="24" name="Freeform: Shape 4">
            <a:extLst>
              <a:ext uri="{FF2B5EF4-FFF2-40B4-BE49-F238E27FC236}">
                <a16:creationId xmlns:a16="http://schemas.microsoft.com/office/drawing/2014/main" id="{5AEBEF7E-2352-4F90-ABF5-A620542F077D}"/>
              </a:ext>
            </a:extLst>
          </p:cNvPr>
          <p:cNvSpPr/>
          <p:nvPr userDrawn="1"/>
        </p:nvSpPr>
        <p:spPr>
          <a:xfrm>
            <a:off x="5984592" y="6056059"/>
            <a:ext cx="37309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85000"/>
            </a:schemeClr>
          </a:solidFill>
          <a:ln w="9488" cap="flat">
            <a:noFill/>
            <a:prstDash val="solid"/>
            <a:miter/>
          </a:ln>
        </p:spPr>
        <p:txBody>
          <a:bodyPr rtlCol="0" anchor="ctr"/>
          <a:lstStyle/>
          <a:p>
            <a:endParaRPr lang="en-US"/>
          </a:p>
        </p:txBody>
      </p:sp>
      <p:sp>
        <p:nvSpPr>
          <p:cNvPr id="25" name="Freeform: Shape 4">
            <a:extLst>
              <a:ext uri="{FF2B5EF4-FFF2-40B4-BE49-F238E27FC236}">
                <a16:creationId xmlns:a16="http://schemas.microsoft.com/office/drawing/2014/main" id="{0461487A-7E06-47E9-B216-3AE7F66B3501}"/>
              </a:ext>
            </a:extLst>
          </p:cNvPr>
          <p:cNvSpPr/>
          <p:nvPr userDrawn="1"/>
        </p:nvSpPr>
        <p:spPr>
          <a:xfrm>
            <a:off x="8378340" y="5928209"/>
            <a:ext cx="3843438" cy="941145"/>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sz="1800" b="0">
                <a:solidFill>
                  <a:schemeClr val="tx1">
                    <a:lumMod val="75000"/>
                    <a:lumOff val="2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grpSp>
        <p:nvGrpSpPr>
          <p:cNvPr id="19" name="Graphic 4">
            <a:extLst>
              <a:ext uri="{FF2B5EF4-FFF2-40B4-BE49-F238E27FC236}">
                <a16:creationId xmlns:a16="http://schemas.microsoft.com/office/drawing/2014/main" id="{0BC58340-B15D-4512-A9C2-0DB5EA06A2DD}"/>
              </a:ext>
            </a:extLst>
          </p:cNvPr>
          <p:cNvGrpSpPr/>
          <p:nvPr userDrawn="1"/>
        </p:nvGrpSpPr>
        <p:grpSpPr>
          <a:xfrm>
            <a:off x="4279268" y="6097839"/>
            <a:ext cx="5980404" cy="916618"/>
            <a:chOff x="3155497" y="5993671"/>
            <a:chExt cx="9403599" cy="1002658"/>
          </a:xfrm>
        </p:grpSpPr>
        <p:sp>
          <p:nvSpPr>
            <p:cNvPr id="20" name="Freeform: Shape 19">
              <a:extLst>
                <a:ext uri="{FF2B5EF4-FFF2-40B4-BE49-F238E27FC236}">
                  <a16:creationId xmlns:a16="http://schemas.microsoft.com/office/drawing/2014/main" id="{D221C8E7-E5C7-4969-B040-D028F3742771}"/>
                </a:ext>
              </a:extLst>
            </p:cNvPr>
            <p:cNvSpPr/>
            <p:nvPr/>
          </p:nvSpPr>
          <p:spPr>
            <a:xfrm>
              <a:off x="3535683" y="6108426"/>
              <a:ext cx="9023413" cy="887903"/>
            </a:xfrm>
            <a:custGeom>
              <a:avLst/>
              <a:gdLst>
                <a:gd name="connsiteX0" fmla="*/ 6323934 w 9023413"/>
                <a:gd name="connsiteY0" fmla="*/ 399366 h 887903"/>
                <a:gd name="connsiteX1" fmla="*/ 6322695 w 9023413"/>
                <a:gd name="connsiteY1" fmla="*/ 400319 h 887903"/>
                <a:gd name="connsiteX2" fmla="*/ 5225891 w 9023413"/>
                <a:gd name="connsiteY2" fmla="*/ 660256 h 887903"/>
                <a:gd name="connsiteX3" fmla="*/ 4140327 w 9023413"/>
                <a:gd name="connsiteY3" fmla="*/ 422512 h 887903"/>
                <a:gd name="connsiteX4" fmla="*/ 3003709 w 9023413"/>
                <a:gd name="connsiteY4" fmla="*/ 176957 h 887903"/>
                <a:gd name="connsiteX5" fmla="*/ 2999518 w 9023413"/>
                <a:gd name="connsiteY5" fmla="*/ 177053 h 887903"/>
                <a:gd name="connsiteX6" fmla="*/ 2998946 w 9023413"/>
                <a:gd name="connsiteY6" fmla="*/ 176481 h 887903"/>
                <a:gd name="connsiteX7" fmla="*/ 1199007 w 9023413"/>
                <a:gd name="connsiteY7" fmla="*/ 241156 h 887903"/>
                <a:gd name="connsiteX8" fmla="*/ 0 w 9023413"/>
                <a:gd name="connsiteY8" fmla="*/ 887904 h 887903"/>
                <a:gd name="connsiteX9" fmla="*/ 9023413 w 9023413"/>
                <a:gd name="connsiteY9" fmla="*/ 887904 h 887903"/>
                <a:gd name="connsiteX10" fmla="*/ 9023413 w 9023413"/>
                <a:gd name="connsiteY10" fmla="*/ 384317 h 887903"/>
                <a:gd name="connsiteX11" fmla="*/ 7772876 w 9023413"/>
                <a:gd name="connsiteY11" fmla="*/ 3412 h 887903"/>
                <a:gd name="connsiteX12" fmla="*/ 6323934 w 9023413"/>
                <a:gd name="connsiteY12" fmla="*/ 399366 h 88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23413" h="887903">
                  <a:moveTo>
                    <a:pt x="6323934" y="399366"/>
                  </a:moveTo>
                  <a:lnTo>
                    <a:pt x="6322695" y="400319"/>
                  </a:lnTo>
                  <a:cubicBezTo>
                    <a:pt x="5990368" y="601868"/>
                    <a:pt x="5631561" y="686831"/>
                    <a:pt x="5225891" y="660256"/>
                  </a:cubicBezTo>
                  <a:cubicBezTo>
                    <a:pt x="4863941" y="636539"/>
                    <a:pt x="4496086" y="527763"/>
                    <a:pt x="4140327" y="422512"/>
                  </a:cubicBezTo>
                  <a:cubicBezTo>
                    <a:pt x="3770852" y="313260"/>
                    <a:pt x="3388805" y="200294"/>
                    <a:pt x="3003709" y="176957"/>
                  </a:cubicBezTo>
                  <a:lnTo>
                    <a:pt x="2999518" y="177053"/>
                  </a:lnTo>
                  <a:lnTo>
                    <a:pt x="2998946" y="176481"/>
                  </a:lnTo>
                  <a:cubicBezTo>
                    <a:pt x="2445353" y="113521"/>
                    <a:pt x="1839563" y="135238"/>
                    <a:pt x="1199007" y="241156"/>
                  </a:cubicBezTo>
                  <a:cubicBezTo>
                    <a:pt x="771906" y="342216"/>
                    <a:pt x="352711" y="575103"/>
                    <a:pt x="0" y="887904"/>
                  </a:cubicBezTo>
                  <a:lnTo>
                    <a:pt x="9023413" y="887904"/>
                  </a:lnTo>
                  <a:lnTo>
                    <a:pt x="9023413" y="384317"/>
                  </a:lnTo>
                  <a:cubicBezTo>
                    <a:pt x="8719566" y="166480"/>
                    <a:pt x="8266748" y="26748"/>
                    <a:pt x="7772876" y="3412"/>
                  </a:cubicBezTo>
                  <a:cubicBezTo>
                    <a:pt x="7178802" y="-24496"/>
                    <a:pt x="6650641" y="119807"/>
                    <a:pt x="6323934" y="399366"/>
                  </a:cubicBezTo>
                  <a:close/>
                </a:path>
              </a:pathLst>
            </a:custGeom>
            <a:no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2A40ACE-C3D1-4658-ACD8-42844C72E833}"/>
                </a:ext>
              </a:extLst>
            </p:cNvPr>
            <p:cNvSpPr/>
            <p:nvPr/>
          </p:nvSpPr>
          <p:spPr>
            <a:xfrm>
              <a:off x="3155497" y="5993671"/>
              <a:ext cx="9036502" cy="864327"/>
            </a:xfrm>
            <a:custGeom>
              <a:avLst/>
              <a:gdLst>
                <a:gd name="connsiteX0" fmla="*/ 6340221 w 9051798"/>
                <a:gd name="connsiteY0" fmla="*/ 403496 h 906892"/>
                <a:gd name="connsiteX1" fmla="*/ 4174236 w 9051798"/>
                <a:gd name="connsiteY1" fmla="*/ 423213 h 906892"/>
                <a:gd name="connsiteX2" fmla="*/ 3034951 w 9051798"/>
                <a:gd name="connsiteY2" fmla="*/ 176992 h 906892"/>
                <a:gd name="connsiteX3" fmla="*/ 3030093 w 9051798"/>
                <a:gd name="connsiteY3" fmla="*/ 173848 h 906892"/>
                <a:gd name="connsiteX4" fmla="*/ 3027807 w 9051798"/>
                <a:gd name="connsiteY4" fmla="*/ 176325 h 906892"/>
                <a:gd name="connsiteX5" fmla="*/ 1223391 w 9051798"/>
                <a:gd name="connsiteY5" fmla="*/ 241381 h 906892"/>
                <a:gd name="connsiteX6" fmla="*/ 0 w 9051798"/>
                <a:gd name="connsiteY6" fmla="*/ 906892 h 906892"/>
                <a:gd name="connsiteX7" fmla="*/ 28385 w 9051798"/>
                <a:gd name="connsiteY7" fmla="*/ 906892 h 906892"/>
                <a:gd name="connsiteX8" fmla="*/ 1227392 w 9051798"/>
                <a:gd name="connsiteY8" fmla="*/ 260050 h 906892"/>
                <a:gd name="connsiteX9" fmla="*/ 3027331 w 9051798"/>
                <a:gd name="connsiteY9" fmla="*/ 195375 h 906892"/>
                <a:gd name="connsiteX10" fmla="*/ 3027903 w 9051798"/>
                <a:gd name="connsiteY10" fmla="*/ 195946 h 906892"/>
                <a:gd name="connsiteX11" fmla="*/ 3032094 w 9051798"/>
                <a:gd name="connsiteY11" fmla="*/ 195851 h 906892"/>
                <a:gd name="connsiteX12" fmla="*/ 4168712 w 9051798"/>
                <a:gd name="connsiteY12" fmla="*/ 441406 h 906892"/>
                <a:gd name="connsiteX13" fmla="*/ 5254276 w 9051798"/>
                <a:gd name="connsiteY13" fmla="*/ 679150 h 906892"/>
                <a:gd name="connsiteX14" fmla="*/ 6351080 w 9051798"/>
                <a:gd name="connsiteY14" fmla="*/ 419212 h 906892"/>
                <a:gd name="connsiteX15" fmla="*/ 6352318 w 9051798"/>
                <a:gd name="connsiteY15" fmla="*/ 418260 h 906892"/>
                <a:gd name="connsiteX16" fmla="*/ 7801261 w 9051798"/>
                <a:gd name="connsiteY16" fmla="*/ 22401 h 906892"/>
                <a:gd name="connsiteX17" fmla="*/ 9051798 w 9051798"/>
                <a:gd name="connsiteY17" fmla="*/ 403306 h 906892"/>
                <a:gd name="connsiteX18" fmla="*/ 9051798 w 9051798"/>
                <a:gd name="connsiteY18" fmla="*/ 379874 h 906892"/>
                <a:gd name="connsiteX19" fmla="*/ 7802308 w 9051798"/>
                <a:gd name="connsiteY19" fmla="*/ 3446 h 906892"/>
                <a:gd name="connsiteX20" fmla="*/ 6340221 w 9051798"/>
                <a:gd name="connsiteY20" fmla="*/ 403496 h 90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1798" h="906892">
                  <a:moveTo>
                    <a:pt x="6340221" y="403496"/>
                  </a:moveTo>
                  <a:cubicBezTo>
                    <a:pt x="5607844" y="847075"/>
                    <a:pt x="4911471" y="641240"/>
                    <a:pt x="4174236" y="423213"/>
                  </a:cubicBezTo>
                  <a:cubicBezTo>
                    <a:pt x="3804571" y="313866"/>
                    <a:pt x="3422333" y="200899"/>
                    <a:pt x="3034951" y="176992"/>
                  </a:cubicBezTo>
                  <a:lnTo>
                    <a:pt x="3030093" y="173848"/>
                  </a:lnTo>
                  <a:lnTo>
                    <a:pt x="3027807" y="176325"/>
                  </a:lnTo>
                  <a:cubicBezTo>
                    <a:pt x="2472881" y="113365"/>
                    <a:pt x="1865757" y="135177"/>
                    <a:pt x="1223391" y="241381"/>
                  </a:cubicBezTo>
                  <a:cubicBezTo>
                    <a:pt x="786765" y="344917"/>
                    <a:pt x="358426" y="584947"/>
                    <a:pt x="0" y="906892"/>
                  </a:cubicBezTo>
                  <a:lnTo>
                    <a:pt x="28385" y="906892"/>
                  </a:lnTo>
                  <a:cubicBezTo>
                    <a:pt x="381095" y="594091"/>
                    <a:pt x="800291" y="361205"/>
                    <a:pt x="1227392" y="260050"/>
                  </a:cubicBezTo>
                  <a:cubicBezTo>
                    <a:pt x="1867853" y="154227"/>
                    <a:pt x="2473738" y="132415"/>
                    <a:pt x="3027331" y="195375"/>
                  </a:cubicBezTo>
                  <a:lnTo>
                    <a:pt x="3027903" y="195946"/>
                  </a:lnTo>
                  <a:lnTo>
                    <a:pt x="3032094" y="195851"/>
                  </a:lnTo>
                  <a:cubicBezTo>
                    <a:pt x="3417285" y="219187"/>
                    <a:pt x="3799237" y="332154"/>
                    <a:pt x="4168712" y="441406"/>
                  </a:cubicBezTo>
                  <a:cubicBezTo>
                    <a:pt x="4524471" y="546562"/>
                    <a:pt x="4892326" y="655337"/>
                    <a:pt x="5254276" y="679150"/>
                  </a:cubicBezTo>
                  <a:cubicBezTo>
                    <a:pt x="5659946" y="705724"/>
                    <a:pt x="6018753" y="620761"/>
                    <a:pt x="6351080" y="419212"/>
                  </a:cubicBezTo>
                  <a:lnTo>
                    <a:pt x="6352318" y="418260"/>
                  </a:lnTo>
                  <a:cubicBezTo>
                    <a:pt x="6679026" y="138701"/>
                    <a:pt x="7207091" y="-5603"/>
                    <a:pt x="7801261" y="22401"/>
                  </a:cubicBezTo>
                  <a:cubicBezTo>
                    <a:pt x="8295038" y="45642"/>
                    <a:pt x="8747950" y="185469"/>
                    <a:pt x="9051798" y="403306"/>
                  </a:cubicBezTo>
                  <a:lnTo>
                    <a:pt x="9051798" y="379874"/>
                  </a:lnTo>
                  <a:cubicBezTo>
                    <a:pt x="8744998" y="164514"/>
                    <a:pt x="8293513" y="26592"/>
                    <a:pt x="7802308" y="3446"/>
                  </a:cubicBezTo>
                  <a:cubicBezTo>
                    <a:pt x="7203567" y="-24748"/>
                    <a:pt x="6670739" y="121080"/>
                    <a:pt x="6340221" y="403496"/>
                  </a:cubicBezTo>
                  <a:close/>
                </a:path>
              </a:pathLst>
            </a:custGeom>
            <a:solidFill>
              <a:srgbClr val="333333"/>
            </a:solidFill>
            <a:ln w="9525" cap="flat">
              <a:noFill/>
              <a:prstDash val="solid"/>
              <a:miter/>
            </a:ln>
          </p:spPr>
          <p:txBody>
            <a:bodyPr rtlCol="0" anchor="ctr"/>
            <a:lstStyle/>
            <a:p>
              <a:endParaRPr lang="en-US"/>
            </a:p>
          </p:txBody>
        </p:sp>
      </p:grpSp>
      <p:sp>
        <p:nvSpPr>
          <p:cNvPr id="23" name="Text Placeholder 15">
            <a:extLst>
              <a:ext uri="{FF2B5EF4-FFF2-40B4-BE49-F238E27FC236}">
                <a16:creationId xmlns:a16="http://schemas.microsoft.com/office/drawing/2014/main" id="{7BD082AA-0662-4B4A-BAAA-51F95069B360}"/>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8817B7F4-B769-1A54-1F3E-5CE6FF3493C6}"/>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114" name="TextBox 113">
            <a:extLst>
              <a:ext uri="{FF2B5EF4-FFF2-40B4-BE49-F238E27FC236}">
                <a16:creationId xmlns:a16="http://schemas.microsoft.com/office/drawing/2014/main" id="{A0B85F27-3B48-92B7-7040-CEEC4DC78118}"/>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tx1">
                    <a:lumMod val="85000"/>
                    <a:lumOff val="15000"/>
                  </a:schemeClr>
                </a:solidFill>
                <a:latin typeface="Calibri" panose="020F0502020204030204" pitchFamily="34" charset="0"/>
                <a:cs typeface="Calibri" panose="020F0502020204030204" pitchFamily="34" charset="0"/>
              </a:rPr>
              <a:t>ועדה מלווה, אגף יסודי</a:t>
            </a:r>
            <a:endParaRPr lang="en-US" sz="120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7070975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תוכן 2">
    <p:spTree>
      <p:nvGrpSpPr>
        <p:cNvPr id="1" name=""/>
        <p:cNvGrpSpPr/>
        <p:nvPr/>
      </p:nvGrpSpPr>
      <p:grpSpPr>
        <a:xfrm>
          <a:off x="0" y="0"/>
          <a:ext cx="0" cy="0"/>
          <a:chOff x="0" y="0"/>
          <a:chExt cx="0" cy="0"/>
        </a:xfrm>
      </p:grpSpPr>
      <p:sp>
        <p:nvSpPr>
          <p:cNvPr id="22" name="Freeform: Shape 4">
            <a:extLst>
              <a:ext uri="{FF2B5EF4-FFF2-40B4-BE49-F238E27FC236}">
                <a16:creationId xmlns:a16="http://schemas.microsoft.com/office/drawing/2014/main" id="{16F28FE0-8FEC-4B12-9B40-62226F8C82C1}"/>
              </a:ext>
            </a:extLst>
          </p:cNvPr>
          <p:cNvSpPr/>
          <p:nvPr userDrawn="1"/>
        </p:nvSpPr>
        <p:spPr>
          <a:xfrm>
            <a:off x="233464" y="6147881"/>
            <a:ext cx="3473999" cy="710119"/>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4">
            <a:extLst>
              <a:ext uri="{FF2B5EF4-FFF2-40B4-BE49-F238E27FC236}">
                <a16:creationId xmlns:a16="http://schemas.microsoft.com/office/drawing/2014/main" id="{B6DC2E22-16AB-4829-B5FE-CBB6B5C1D421}"/>
              </a:ext>
            </a:extLst>
          </p:cNvPr>
          <p:cNvSpPr/>
          <p:nvPr userDrawn="1"/>
        </p:nvSpPr>
        <p:spPr>
          <a:xfrm>
            <a:off x="2444795" y="6056059"/>
            <a:ext cx="8169785"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7FD6F7"/>
          </a:solidFill>
          <a:ln w="9488" cap="flat">
            <a:noFill/>
            <a:prstDash val="solid"/>
            <a:miter/>
          </a:ln>
        </p:spPr>
        <p:txBody>
          <a:bodyPr rtlCol="0" anchor="ctr"/>
          <a:lstStyle/>
          <a:p>
            <a:endParaRPr lang="en-US"/>
          </a:p>
        </p:txBody>
      </p:sp>
      <p:sp>
        <p:nvSpPr>
          <p:cNvPr id="27" name="Freeform: Shape 4">
            <a:extLst>
              <a:ext uri="{FF2B5EF4-FFF2-40B4-BE49-F238E27FC236}">
                <a16:creationId xmlns:a16="http://schemas.microsoft.com/office/drawing/2014/main" id="{E2D64414-2CB8-4550-8007-2D544B1AE7ED}"/>
              </a:ext>
            </a:extLst>
          </p:cNvPr>
          <p:cNvSpPr/>
          <p:nvPr userDrawn="1"/>
        </p:nvSpPr>
        <p:spPr>
          <a:xfrm>
            <a:off x="9068586" y="6056059"/>
            <a:ext cx="3131256"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chemeClr val="bg1">
              <a:lumMod val="95000"/>
            </a:schemeClr>
          </a:solidFill>
          <a:ln w="9488" cap="flat">
            <a:noFill/>
            <a:prstDash val="solid"/>
            <a:miter/>
          </a:ln>
        </p:spPr>
        <p:txBody>
          <a:bodyPr rtlCol="0" anchor="ctr"/>
          <a:lstStyle/>
          <a:p>
            <a:endParaRPr lang="en-US"/>
          </a:p>
        </p:txBody>
      </p:sp>
      <p:sp>
        <p:nvSpPr>
          <p:cNvPr id="28" name="צורה חופשית: צורה 2">
            <a:extLst>
              <a:ext uri="{FF2B5EF4-FFF2-40B4-BE49-F238E27FC236}">
                <a16:creationId xmlns:a16="http://schemas.microsoft.com/office/drawing/2014/main" id="{24243733-10BC-4C7B-832A-7EDC75CF4BD2}"/>
              </a:ext>
            </a:extLst>
          </p:cNvPr>
          <p:cNvSpPr/>
          <p:nvPr userDrawn="1"/>
        </p:nvSpPr>
        <p:spPr>
          <a:xfrm>
            <a:off x="578752" y="6373586"/>
            <a:ext cx="3648173" cy="484414"/>
          </a:xfrm>
          <a:custGeom>
            <a:avLst/>
            <a:gdLst>
              <a:gd name="connsiteX0" fmla="*/ 3648173 w 3648173"/>
              <a:gd name="connsiteY0" fmla="*/ 612749 h 622175"/>
              <a:gd name="connsiteX1" fmla="*/ 1743958 w 3648173"/>
              <a:gd name="connsiteY1" fmla="*/ 6 h 622175"/>
              <a:gd name="connsiteX2" fmla="*/ 0 w 3648173"/>
              <a:gd name="connsiteY2" fmla="*/ 622175 h 622175"/>
            </a:gdLst>
            <a:ahLst/>
            <a:cxnLst>
              <a:cxn ang="0">
                <a:pos x="connsiteX0" y="connsiteY0"/>
              </a:cxn>
              <a:cxn ang="0">
                <a:pos x="connsiteX1" y="connsiteY1"/>
              </a:cxn>
              <a:cxn ang="0">
                <a:pos x="connsiteX2" y="connsiteY2"/>
              </a:cxn>
            </a:cxnLst>
            <a:rect l="l" t="t" r="r" b="b"/>
            <a:pathLst>
              <a:path w="3648173" h="622175">
                <a:moveTo>
                  <a:pt x="3648173" y="612749"/>
                </a:moveTo>
                <a:cubicBezTo>
                  <a:pt x="3000080" y="305592"/>
                  <a:pt x="2351987" y="-1565"/>
                  <a:pt x="1743958" y="6"/>
                </a:cubicBezTo>
                <a:cubicBezTo>
                  <a:pt x="1135929" y="1577"/>
                  <a:pt x="567964" y="311876"/>
                  <a:pt x="0" y="62217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צורה חופשית: צורה 5">
            <a:extLst>
              <a:ext uri="{FF2B5EF4-FFF2-40B4-BE49-F238E27FC236}">
                <a16:creationId xmlns:a16="http://schemas.microsoft.com/office/drawing/2014/main" id="{7DDFEBEB-62D7-42CC-9852-72B35BCAEA6E}"/>
              </a:ext>
            </a:extLst>
          </p:cNvPr>
          <p:cNvSpPr/>
          <p:nvPr userDrawn="1"/>
        </p:nvSpPr>
        <p:spPr>
          <a:xfrm>
            <a:off x="6879771" y="6362700"/>
            <a:ext cx="3635829" cy="495300"/>
          </a:xfrm>
          <a:custGeom>
            <a:avLst/>
            <a:gdLst>
              <a:gd name="connsiteX0" fmla="*/ 4543719 w 4543719"/>
              <a:gd name="connsiteY0" fmla="*/ 410416 h 410416"/>
              <a:gd name="connsiteX1" fmla="*/ 3582185 w 4543719"/>
              <a:gd name="connsiteY1" fmla="*/ 23917 h 410416"/>
              <a:gd name="connsiteX2" fmla="*/ 1414020 w 4543719"/>
              <a:gd name="connsiteY2" fmla="*/ 80478 h 410416"/>
              <a:gd name="connsiteX3" fmla="*/ 0 w 4543719"/>
              <a:gd name="connsiteY3" fmla="*/ 400989 h 410416"/>
            </a:gdLst>
            <a:ahLst/>
            <a:cxnLst>
              <a:cxn ang="0">
                <a:pos x="connsiteX0" y="connsiteY0"/>
              </a:cxn>
              <a:cxn ang="0">
                <a:pos x="connsiteX1" y="connsiteY1"/>
              </a:cxn>
              <a:cxn ang="0">
                <a:pos x="connsiteX2" y="connsiteY2"/>
              </a:cxn>
              <a:cxn ang="0">
                <a:pos x="connsiteX3" y="connsiteY3"/>
              </a:cxn>
            </a:cxnLst>
            <a:rect l="l" t="t" r="r" b="b"/>
            <a:pathLst>
              <a:path w="4543719" h="410416">
                <a:moveTo>
                  <a:pt x="4543719" y="410416"/>
                </a:moveTo>
                <a:cubicBezTo>
                  <a:pt x="4323760" y="244661"/>
                  <a:pt x="4103801" y="78907"/>
                  <a:pt x="3582185" y="23917"/>
                </a:cubicBezTo>
                <a:cubicBezTo>
                  <a:pt x="3060569" y="-31073"/>
                  <a:pt x="2011051" y="17633"/>
                  <a:pt x="1414020" y="80478"/>
                </a:cubicBezTo>
                <a:cubicBezTo>
                  <a:pt x="816989" y="143323"/>
                  <a:pt x="408494" y="272156"/>
                  <a:pt x="0" y="400989"/>
                </a:cubicBezTo>
              </a:path>
            </a:pathLst>
          </a:cu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solidFill>
                  <a:schemeClr val="bg1"/>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t">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a:t>
            </a:r>
            <a:r>
              <a:rPr lang="he-IL" err="1"/>
              <a:t>אינפוגרפיקה</a:t>
            </a:r>
            <a:r>
              <a:rPr lang="he-IL"/>
              <a:t>/תמונה</a:t>
            </a:r>
            <a:endParaRPr lang="en-US"/>
          </a:p>
        </p:txBody>
      </p:sp>
      <p:pic>
        <p:nvPicPr>
          <p:cNvPr id="2" name="Picture 2">
            <a:extLst>
              <a:ext uri="{FF2B5EF4-FFF2-40B4-BE49-F238E27FC236}">
                <a16:creationId xmlns:a16="http://schemas.microsoft.com/office/drawing/2014/main" id="{3019C122-6178-24BA-B2C1-9CB1C61EF3A7}"/>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02277BC-4CFF-5E9B-EB61-FD504E3E7383}"/>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781557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תוכן 3">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172200"/>
            <a:ext cx="5403114" cy="690180"/>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1A2D6F"/>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769429" y="6362700"/>
            <a:ext cx="5071366" cy="499776"/>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FD6F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tx1">
                    <a:lumMod val="75000"/>
                    <a:lumOff val="25000"/>
                  </a:schemeClr>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spcBef>
                <a:spcPts val="1000"/>
              </a:spcBef>
              <a:buFont typeface="Arial" panose="020B0604020202020204" pitchFamily="34" charset="0"/>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D3E16056-1BE1-8DAE-8547-946AD2CCF7C4}"/>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5E721A0-3DB8-B86D-2E61-DDBF1F1229A2}"/>
              </a:ext>
            </a:extLst>
          </p:cNvPr>
          <p:cNvSpPr txBox="1"/>
          <p:nvPr userDrawn="1"/>
        </p:nvSpPr>
        <p:spPr>
          <a:xfrm>
            <a:off x="8824823" y="6479173"/>
            <a:ext cx="1629668" cy="276999"/>
          </a:xfrm>
          <a:prstGeom prst="rect">
            <a:avLst/>
          </a:prstGeom>
          <a:noFill/>
        </p:spPr>
        <p:txBody>
          <a:bodyPr wrap="square" rtlCol="0">
            <a:spAutoFit/>
          </a:bodyPr>
          <a:lstStyle/>
          <a:p>
            <a:pPr algn="ctr" rtl="1"/>
            <a:r>
              <a:rPr lang="he-IL" sz="1200" dirty="0">
                <a:solidFill>
                  <a:schemeClr val="tx1">
                    <a:lumMod val="85000"/>
                    <a:lumOff val="15000"/>
                  </a:schemeClr>
                </a:solidFill>
                <a:latin typeface="Calibri" panose="020F0502020204030204" pitchFamily="34" charset="0"/>
                <a:cs typeface="Calibri" panose="020F0502020204030204" pitchFamily="34" charset="0"/>
              </a:rPr>
              <a:t>ועדה מלווה, אגף על-יסודי</a:t>
            </a: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268071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תוכן 4">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7113EC88-9E21-4DD0-91C8-B136530A91E9}"/>
              </a:ext>
            </a:extLst>
          </p:cNvPr>
          <p:cNvSpPr/>
          <p:nvPr userDrawn="1"/>
        </p:nvSpPr>
        <p:spPr>
          <a:xfrm>
            <a:off x="551372" y="6060439"/>
            <a:ext cx="6591708" cy="801941"/>
          </a:xfrm>
          <a:custGeom>
            <a:avLst/>
            <a:gdLst>
              <a:gd name="connsiteX0" fmla="*/ 3606085 w 6591708"/>
              <a:gd name="connsiteY0" fmla="*/ 79947 h 801941"/>
              <a:gd name="connsiteX1" fmla="*/ 3005436 w 6591708"/>
              <a:gd name="connsiteY1" fmla="*/ 190342 h 801941"/>
              <a:gd name="connsiteX2" fmla="*/ 3005436 w 6591708"/>
              <a:gd name="connsiteY2" fmla="*/ 190342 h 801941"/>
              <a:gd name="connsiteX3" fmla="*/ 0 w 6591708"/>
              <a:gd name="connsiteY3" fmla="*/ 801942 h 801941"/>
              <a:gd name="connsiteX4" fmla="*/ 6591709 w 6591708"/>
              <a:gd name="connsiteY4" fmla="*/ 801942 h 801941"/>
              <a:gd name="connsiteX5" fmla="*/ 6193467 w 6591708"/>
              <a:gd name="connsiteY5" fmla="*/ 495999 h 801941"/>
              <a:gd name="connsiteX6" fmla="*/ 3606085 w 6591708"/>
              <a:gd name="connsiteY6" fmla="*/ 79947 h 801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1708" h="801941">
                <a:moveTo>
                  <a:pt x="3606085" y="79947"/>
                </a:moveTo>
                <a:cubicBezTo>
                  <a:pt x="3455780" y="106807"/>
                  <a:pt x="3315190" y="151289"/>
                  <a:pt x="3005436" y="190342"/>
                </a:cubicBezTo>
                <a:cubicBezTo>
                  <a:pt x="3005436" y="190342"/>
                  <a:pt x="3005436" y="190342"/>
                  <a:pt x="3005436" y="190342"/>
                </a:cubicBezTo>
                <a:cubicBezTo>
                  <a:pt x="1756132" y="249968"/>
                  <a:pt x="667801" y="442659"/>
                  <a:pt x="0" y="801942"/>
                </a:cubicBezTo>
                <a:lnTo>
                  <a:pt x="6591709" y="801942"/>
                </a:lnTo>
                <a:cubicBezTo>
                  <a:pt x="6466836" y="691547"/>
                  <a:pt x="6331485" y="592201"/>
                  <a:pt x="6193467" y="495999"/>
                </a:cubicBezTo>
                <a:cubicBezTo>
                  <a:pt x="5468706" y="-41497"/>
                  <a:pt x="4466672" y="-73691"/>
                  <a:pt x="3606085" y="79947"/>
                </a:cubicBezTo>
                <a:close/>
              </a:path>
            </a:pathLst>
          </a:custGeom>
          <a:solidFill>
            <a:srgbClr val="9A5786"/>
          </a:solidFill>
          <a:ln w="948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F701AC4-8151-4AFE-A406-3020389709BD}"/>
              </a:ext>
            </a:extLst>
          </p:cNvPr>
          <p:cNvSpPr/>
          <p:nvPr userDrawn="1"/>
        </p:nvSpPr>
        <p:spPr>
          <a:xfrm>
            <a:off x="5423906" y="6249533"/>
            <a:ext cx="5416889" cy="612943"/>
          </a:xfrm>
          <a:custGeom>
            <a:avLst/>
            <a:gdLst>
              <a:gd name="connsiteX0" fmla="*/ 4594975 w 5416889"/>
              <a:gd name="connsiteY0" fmla="*/ 202892 h 612943"/>
              <a:gd name="connsiteX1" fmla="*/ 4169776 w 5416889"/>
              <a:gd name="connsiteY1" fmla="*/ 89449 h 612943"/>
              <a:gd name="connsiteX2" fmla="*/ 2273532 w 5416889"/>
              <a:gd name="connsiteY2" fmla="*/ 54588 h 612943"/>
              <a:gd name="connsiteX3" fmla="*/ 1827569 w 5416889"/>
              <a:gd name="connsiteY3" fmla="*/ 96593 h 612943"/>
              <a:gd name="connsiteX4" fmla="*/ 0 w 5416889"/>
              <a:gd name="connsiteY4" fmla="*/ 612944 h 612943"/>
              <a:gd name="connsiteX5" fmla="*/ 5416890 w 5416889"/>
              <a:gd name="connsiteY5" fmla="*/ 612944 h 612943"/>
              <a:gd name="connsiteX6" fmla="*/ 4594975 w 5416889"/>
              <a:gd name="connsiteY6" fmla="*/ 202892 h 61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6889" h="612943">
                <a:moveTo>
                  <a:pt x="4594975" y="202892"/>
                </a:moveTo>
                <a:cubicBezTo>
                  <a:pt x="4594975" y="202892"/>
                  <a:pt x="4277886" y="109642"/>
                  <a:pt x="4169776" y="89449"/>
                </a:cubicBezTo>
                <a:cubicBezTo>
                  <a:pt x="3555507" y="-25327"/>
                  <a:pt x="2876657" y="-21422"/>
                  <a:pt x="2273532" y="54588"/>
                </a:cubicBezTo>
                <a:cubicBezTo>
                  <a:pt x="2124465" y="65351"/>
                  <a:pt x="1975112" y="72876"/>
                  <a:pt x="1827569" y="96593"/>
                </a:cubicBezTo>
                <a:cubicBezTo>
                  <a:pt x="917261" y="179746"/>
                  <a:pt x="302420" y="342052"/>
                  <a:pt x="0" y="612944"/>
                </a:cubicBezTo>
                <a:lnTo>
                  <a:pt x="5416890" y="612944"/>
                </a:lnTo>
                <a:cubicBezTo>
                  <a:pt x="5247534" y="431873"/>
                  <a:pt x="4972642" y="291379"/>
                  <a:pt x="4594975" y="202892"/>
                </a:cubicBezTo>
                <a:close/>
              </a:path>
            </a:pathLst>
          </a:custGeom>
          <a:solidFill>
            <a:srgbClr val="777777">
              <a:alpha val="67000"/>
            </a:srgbClr>
          </a:solidFill>
          <a:ln w="9488" cap="flat">
            <a:noFill/>
            <a:prstDash val="solid"/>
            <a:miter/>
          </a:ln>
        </p:spPr>
        <p:txBody>
          <a:bodyPr rtlCol="0" anchor="ctr"/>
          <a:lstStyle/>
          <a:p>
            <a:endParaRPr lang="en-US"/>
          </a:p>
        </p:txBody>
      </p:sp>
      <p:grpSp>
        <p:nvGrpSpPr>
          <p:cNvPr id="27" name="Graphic 26">
            <a:extLst>
              <a:ext uri="{FF2B5EF4-FFF2-40B4-BE49-F238E27FC236}">
                <a16:creationId xmlns:a16="http://schemas.microsoft.com/office/drawing/2014/main" id="{6B7E76D6-115B-45AA-BB40-B8C221A77225}"/>
              </a:ext>
            </a:extLst>
          </p:cNvPr>
          <p:cNvGrpSpPr/>
          <p:nvPr userDrawn="1"/>
        </p:nvGrpSpPr>
        <p:grpSpPr>
          <a:xfrm>
            <a:off x="44450" y="5638800"/>
            <a:ext cx="12236810" cy="1223581"/>
            <a:chOff x="44450" y="5638800"/>
            <a:chExt cx="12236810" cy="1223581"/>
          </a:xfrm>
        </p:grpSpPr>
        <p:sp>
          <p:nvSpPr>
            <p:cNvPr id="28" name="Freeform: Shape 27">
              <a:extLst>
                <a:ext uri="{FF2B5EF4-FFF2-40B4-BE49-F238E27FC236}">
                  <a16:creationId xmlns:a16="http://schemas.microsoft.com/office/drawing/2014/main" id="{EED506D7-0DE9-4FCE-AD72-0CABA6B0AE53}"/>
                </a:ext>
              </a:extLst>
            </p:cNvPr>
            <p:cNvSpPr/>
            <p:nvPr/>
          </p:nvSpPr>
          <p:spPr>
            <a:xfrm>
              <a:off x="7614666" y="5825997"/>
              <a:ext cx="4621834" cy="1036384"/>
            </a:xfrm>
            <a:custGeom>
              <a:avLst/>
              <a:gdLst>
                <a:gd name="connsiteX0" fmla="*/ 1151196 w 4621834"/>
                <a:gd name="connsiteY0" fmla="*/ 343250 h 1036384"/>
                <a:gd name="connsiteX1" fmla="*/ 0 w 4621834"/>
                <a:gd name="connsiteY1" fmla="*/ 1036384 h 1036384"/>
                <a:gd name="connsiteX2" fmla="*/ 4621835 w 4621834"/>
                <a:gd name="connsiteY2" fmla="*/ 1036384 h 1036384"/>
                <a:gd name="connsiteX3" fmla="*/ 4621835 w 4621834"/>
                <a:gd name="connsiteY3" fmla="*/ 608140 h 1036384"/>
                <a:gd name="connsiteX4" fmla="*/ 4034330 w 4621834"/>
                <a:gd name="connsiteY4" fmla="*/ 254858 h 1036384"/>
                <a:gd name="connsiteX5" fmla="*/ 1151196 w 4621834"/>
                <a:gd name="connsiteY5" fmla="*/ 343250 h 10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1834" h="1036384">
                  <a:moveTo>
                    <a:pt x="1151196" y="343250"/>
                  </a:moveTo>
                  <a:cubicBezTo>
                    <a:pt x="516543" y="498984"/>
                    <a:pt x="179166" y="779876"/>
                    <a:pt x="0" y="1036384"/>
                  </a:cubicBezTo>
                  <a:lnTo>
                    <a:pt x="4621835" y="1036384"/>
                  </a:lnTo>
                  <a:lnTo>
                    <a:pt x="4621835" y="608140"/>
                  </a:lnTo>
                  <a:cubicBezTo>
                    <a:pt x="4456385" y="486220"/>
                    <a:pt x="4258359" y="366872"/>
                    <a:pt x="4034330" y="254858"/>
                  </a:cubicBezTo>
                  <a:cubicBezTo>
                    <a:pt x="3204128" y="-160242"/>
                    <a:pt x="2645103" y="-23177"/>
                    <a:pt x="1151196" y="343250"/>
                  </a:cubicBezTo>
                  <a:close/>
                </a:path>
              </a:pathLst>
            </a:custGeom>
            <a:noFill/>
            <a:ln w="948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3CD26B6-5050-48FF-93D1-D715D79FCF4F}"/>
                </a:ext>
              </a:extLst>
            </p:cNvPr>
            <p:cNvSpPr/>
            <p:nvPr/>
          </p:nvSpPr>
          <p:spPr>
            <a:xfrm>
              <a:off x="44450" y="5638800"/>
              <a:ext cx="12192146" cy="1223581"/>
            </a:xfrm>
            <a:custGeom>
              <a:avLst/>
              <a:gdLst>
                <a:gd name="connsiteX0" fmla="*/ 7845300 w 12192146"/>
                <a:gd name="connsiteY0" fmla="*/ 904685 h 1223581"/>
                <a:gd name="connsiteX1" fmla="*/ 8716459 w 12192146"/>
                <a:gd name="connsiteY1" fmla="*/ 509969 h 1223581"/>
                <a:gd name="connsiteX2" fmla="*/ 10437253 w 12192146"/>
                <a:gd name="connsiteY2" fmla="*/ 170307 h 1223581"/>
                <a:gd name="connsiteX3" fmla="*/ 11614071 w 12192146"/>
                <a:gd name="connsiteY3" fmla="*/ 423196 h 1223581"/>
                <a:gd name="connsiteX4" fmla="*/ 12192146 w 12192146"/>
                <a:gd name="connsiteY4" fmla="*/ 768191 h 1223581"/>
                <a:gd name="connsiteX5" fmla="*/ 12192146 w 12192146"/>
                <a:gd name="connsiteY5" fmla="*/ 0 h 1223581"/>
                <a:gd name="connsiteX6" fmla="*/ 0 w 12192146"/>
                <a:gd name="connsiteY6" fmla="*/ 0 h 1223581"/>
                <a:gd name="connsiteX7" fmla="*/ 0 w 12192146"/>
                <a:gd name="connsiteY7" fmla="*/ 1223582 h 1223581"/>
                <a:gd name="connsiteX8" fmla="*/ 7544213 w 12192146"/>
                <a:gd name="connsiteY8" fmla="*/ 1223582 h 1223581"/>
                <a:gd name="connsiteX9" fmla="*/ 7845300 w 12192146"/>
                <a:gd name="connsiteY9" fmla="*/ 904685 h 12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146" h="1223581">
                  <a:moveTo>
                    <a:pt x="7845300" y="904685"/>
                  </a:moveTo>
                  <a:cubicBezTo>
                    <a:pt x="8068947" y="729710"/>
                    <a:pt x="8362033" y="596932"/>
                    <a:pt x="8716459" y="509969"/>
                  </a:cubicBezTo>
                  <a:cubicBezTo>
                    <a:pt x="9507895" y="315849"/>
                    <a:pt x="10014436" y="195548"/>
                    <a:pt x="10437253" y="170307"/>
                  </a:cubicBezTo>
                  <a:cubicBezTo>
                    <a:pt x="10862927" y="144875"/>
                    <a:pt x="11203828" y="218123"/>
                    <a:pt x="11614071" y="423196"/>
                  </a:cubicBezTo>
                  <a:cubicBezTo>
                    <a:pt x="11846292" y="539306"/>
                    <a:pt x="12037174" y="655320"/>
                    <a:pt x="12192146" y="768191"/>
                  </a:cubicBezTo>
                  <a:lnTo>
                    <a:pt x="12192146" y="0"/>
                  </a:lnTo>
                  <a:lnTo>
                    <a:pt x="0" y="0"/>
                  </a:lnTo>
                  <a:lnTo>
                    <a:pt x="0" y="1223582"/>
                  </a:lnTo>
                  <a:lnTo>
                    <a:pt x="7544213" y="1223582"/>
                  </a:lnTo>
                  <a:cubicBezTo>
                    <a:pt x="7623937" y="1105948"/>
                    <a:pt x="7724617" y="999173"/>
                    <a:pt x="7845300" y="904685"/>
                  </a:cubicBezTo>
                  <a:close/>
                </a:path>
              </a:pathLst>
            </a:custGeom>
            <a:noFill/>
            <a:ln w="9488"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E2B3322-83E6-464D-8EAD-56277DE4A315}"/>
                </a:ext>
              </a:extLst>
            </p:cNvPr>
            <p:cNvSpPr/>
            <p:nvPr/>
          </p:nvSpPr>
          <p:spPr>
            <a:xfrm>
              <a:off x="7588567" y="5804259"/>
              <a:ext cx="4647933" cy="1058121"/>
            </a:xfrm>
            <a:custGeom>
              <a:avLst/>
              <a:gdLst>
                <a:gd name="connsiteX0" fmla="*/ 2893040 w 4647933"/>
                <a:gd name="connsiteY0" fmla="*/ 4847 h 1058121"/>
                <a:gd name="connsiteX1" fmla="*/ 1172246 w 4647933"/>
                <a:gd name="connsiteY1" fmla="*/ 344509 h 1058121"/>
                <a:gd name="connsiteX2" fmla="*/ 301086 w 4647933"/>
                <a:gd name="connsiteY2" fmla="*/ 739225 h 1058121"/>
                <a:gd name="connsiteX3" fmla="*/ 0 w 4647933"/>
                <a:gd name="connsiteY3" fmla="*/ 1058122 h 1058121"/>
                <a:gd name="connsiteX4" fmla="*/ 26003 w 4647933"/>
                <a:gd name="connsiteY4" fmla="*/ 1058122 h 1058121"/>
                <a:gd name="connsiteX5" fmla="*/ 1177295 w 4647933"/>
                <a:gd name="connsiteY5" fmla="*/ 364987 h 1058121"/>
                <a:gd name="connsiteX6" fmla="*/ 4060429 w 4647933"/>
                <a:gd name="connsiteY6" fmla="*/ 276595 h 1058121"/>
                <a:gd name="connsiteX7" fmla="*/ 4647934 w 4647933"/>
                <a:gd name="connsiteY7" fmla="*/ 629878 h 1058121"/>
                <a:gd name="connsiteX8" fmla="*/ 4647934 w 4647933"/>
                <a:gd name="connsiteY8" fmla="*/ 602731 h 1058121"/>
                <a:gd name="connsiteX9" fmla="*/ 4069859 w 4647933"/>
                <a:gd name="connsiteY9" fmla="*/ 257736 h 1058121"/>
                <a:gd name="connsiteX10" fmla="*/ 2893040 w 4647933"/>
                <a:gd name="connsiteY10" fmla="*/ 4847 h 105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47933" h="1058121">
                  <a:moveTo>
                    <a:pt x="2893040" y="4847"/>
                  </a:moveTo>
                  <a:cubicBezTo>
                    <a:pt x="2470224" y="30184"/>
                    <a:pt x="1963682" y="150389"/>
                    <a:pt x="1172246" y="344509"/>
                  </a:cubicBezTo>
                  <a:cubicBezTo>
                    <a:pt x="817820" y="431472"/>
                    <a:pt x="524734" y="564250"/>
                    <a:pt x="301086" y="739225"/>
                  </a:cubicBezTo>
                  <a:cubicBezTo>
                    <a:pt x="180404" y="833617"/>
                    <a:pt x="79725" y="940488"/>
                    <a:pt x="0" y="1058122"/>
                  </a:cubicBezTo>
                  <a:lnTo>
                    <a:pt x="26003" y="1058122"/>
                  </a:lnTo>
                  <a:cubicBezTo>
                    <a:pt x="205264" y="801613"/>
                    <a:pt x="542546" y="520626"/>
                    <a:pt x="1177295" y="364987"/>
                  </a:cubicBezTo>
                  <a:cubicBezTo>
                    <a:pt x="2671202" y="-1439"/>
                    <a:pt x="3230132" y="-138504"/>
                    <a:pt x="4060429" y="276595"/>
                  </a:cubicBezTo>
                  <a:cubicBezTo>
                    <a:pt x="4284458" y="388609"/>
                    <a:pt x="4482484" y="507862"/>
                    <a:pt x="4647934" y="629878"/>
                  </a:cubicBezTo>
                  <a:lnTo>
                    <a:pt x="4647934" y="602731"/>
                  </a:lnTo>
                  <a:cubicBezTo>
                    <a:pt x="4492961" y="489955"/>
                    <a:pt x="4302079" y="373846"/>
                    <a:pt x="4069859" y="257736"/>
                  </a:cubicBezTo>
                  <a:cubicBezTo>
                    <a:pt x="3659711" y="52663"/>
                    <a:pt x="3318809" y="-20585"/>
                    <a:pt x="2893040" y="4847"/>
                  </a:cubicBezTo>
                  <a:close/>
                </a:path>
              </a:pathLst>
            </a:custGeom>
            <a:solidFill>
              <a:srgbClr val="333333"/>
            </a:solidFill>
            <a:ln w="9488" cap="flat">
              <a:noFill/>
              <a:prstDash val="solid"/>
              <a:miter/>
            </a:ln>
          </p:spPr>
          <p:txBody>
            <a:bodyPr rtlCol="0" anchor="ctr"/>
            <a:lstStyle/>
            <a:p>
              <a:endParaRPr lang="en-US"/>
            </a:p>
          </p:txBody>
        </p:sp>
      </p:grpSp>
      <p:sp>
        <p:nvSpPr>
          <p:cNvPr id="3" name="Footer Placeholder 2">
            <a:extLst>
              <a:ext uri="{FF2B5EF4-FFF2-40B4-BE49-F238E27FC236}">
                <a16:creationId xmlns:a16="http://schemas.microsoft.com/office/drawing/2014/main" id="{5CB2B2F6-57B0-4082-B6E3-0D82BBC6DC8B}"/>
              </a:ext>
            </a:extLst>
          </p:cNvPr>
          <p:cNvSpPr>
            <a:spLocks noGrp="1"/>
          </p:cNvSpPr>
          <p:nvPr>
            <p:ph type="ftr" sz="quarter" idx="10"/>
          </p:nvPr>
        </p:nvSpPr>
        <p:spPr/>
        <p:txBody>
          <a:bodyPr/>
          <a:lstStyle>
            <a:lvl1pPr>
              <a:defRPr>
                <a:solidFill>
                  <a:schemeClr val="bg1"/>
                </a:solidFill>
              </a:defRPr>
            </a:lvl1pPr>
          </a:lstStyle>
          <a:p>
            <a:pPr rtl="1"/>
            <a:r>
              <a:rPr lang="he-IL" altLang="en-US"/>
              <a:t>שם מצגת</a:t>
            </a:r>
            <a:endParaRPr lang="en-US" altLang="en-US"/>
          </a:p>
        </p:txBody>
      </p:sp>
      <p:sp>
        <p:nvSpPr>
          <p:cNvPr id="4" name="Slide Number Placeholder 3">
            <a:extLst>
              <a:ext uri="{FF2B5EF4-FFF2-40B4-BE49-F238E27FC236}">
                <a16:creationId xmlns:a16="http://schemas.microsoft.com/office/drawing/2014/main" id="{1431656B-C66E-4385-8F37-A41A3AB34912}"/>
              </a:ext>
            </a:extLst>
          </p:cNvPr>
          <p:cNvSpPr>
            <a:spLocks noGrp="1"/>
          </p:cNvSpPr>
          <p:nvPr>
            <p:ph type="sldNum" sz="quarter" idx="11"/>
          </p:nvPr>
        </p:nvSpPr>
        <p:spPr/>
        <p:txBody>
          <a:bodyPr/>
          <a:lstStyle>
            <a:lvl1pPr>
              <a:defRPr>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sp>
        <p:nvSpPr>
          <p:cNvPr id="14" name="Text Placeholder 15">
            <a:extLst>
              <a:ext uri="{FF2B5EF4-FFF2-40B4-BE49-F238E27FC236}">
                <a16:creationId xmlns:a16="http://schemas.microsoft.com/office/drawing/2014/main" id="{EF0A3B76-A87B-415E-8DA9-E146D29184CA}"/>
              </a:ext>
            </a:extLst>
          </p:cNvPr>
          <p:cNvSpPr>
            <a:spLocks noGrp="1"/>
          </p:cNvSpPr>
          <p:nvPr>
            <p:ph type="body" sz="quarter" idx="12" hasCustomPrompt="1"/>
          </p:nvPr>
        </p:nvSpPr>
        <p:spPr>
          <a:xfrm>
            <a:off x="838200" y="1447796"/>
            <a:ext cx="10515600" cy="435433"/>
          </a:xfrm>
        </p:spPr>
        <p:txBody>
          <a:bodyPr anchor="t">
            <a:noAutofit/>
          </a:bodyPr>
          <a:lstStyle>
            <a:lvl1pPr marL="0" indent="0">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marL="0" lvl="0" indent="0" algn="r" defTabSz="914400" rtl="1" eaLnBrk="1" latinLnBrk="0" hangingPunct="1">
              <a:lnSpc>
                <a:spcPct val="90000"/>
              </a:lnSpc>
              <a:spcBef>
                <a:spcPts val="1000"/>
              </a:spcBef>
              <a:buFont typeface="Arial" panose="020B0604020202020204" pitchFamily="34" charset="0"/>
              <a:buNone/>
            </a:pPr>
            <a:r>
              <a:rPr lang="he-IL"/>
              <a:t>לחצי להוספת כותרת משנה</a:t>
            </a:r>
          </a:p>
        </p:txBody>
      </p:sp>
      <p:sp>
        <p:nvSpPr>
          <p:cNvPr id="15" name="Title 1">
            <a:extLst>
              <a:ext uri="{FF2B5EF4-FFF2-40B4-BE49-F238E27FC236}">
                <a16:creationId xmlns:a16="http://schemas.microsoft.com/office/drawing/2014/main" id="{9938A728-E4BB-40E2-BFB5-E8B3A9FD1103}"/>
              </a:ext>
            </a:extLst>
          </p:cNvPr>
          <p:cNvSpPr>
            <a:spLocks noGrp="1"/>
          </p:cNvSpPr>
          <p:nvPr>
            <p:ph type="title" hasCustomPrompt="1"/>
          </p:nvPr>
        </p:nvSpPr>
        <p:spPr>
          <a:xfrm>
            <a:off x="838200" y="530903"/>
            <a:ext cx="10515600" cy="786268"/>
          </a:xfrm>
        </p:spPr>
        <p:txBody>
          <a:bodyPr vert="horz" lIns="0" tIns="45720" rIns="0" bIns="45720" rtlCol="0" anchor="b">
            <a:normAutofit/>
          </a:bodyPr>
          <a:lstStyle>
            <a:lvl1pPr>
              <a:defRPr lang="en-US" sz="36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lvl="0" indent="0" algn="r" defTabSz="914400" rtl="1" eaLnBrk="1" latinLnBrk="0" hangingPunct="1">
              <a:lnSpc>
                <a:spcPct val="90000"/>
              </a:lnSpc>
              <a:spcBef>
                <a:spcPts val="1000"/>
              </a:spcBef>
              <a:buFont typeface="Arial" panose="020B0604020202020204" pitchFamily="34" charset="0"/>
              <a:buNone/>
            </a:pPr>
            <a:r>
              <a:rPr lang="he-IL"/>
              <a:t>לחץ להוספת כותרת</a:t>
            </a:r>
            <a:endParaRPr lang="en-US"/>
          </a:p>
        </p:txBody>
      </p:sp>
      <p:sp>
        <p:nvSpPr>
          <p:cNvPr id="26" name="Text Placeholder 15">
            <a:extLst>
              <a:ext uri="{FF2B5EF4-FFF2-40B4-BE49-F238E27FC236}">
                <a16:creationId xmlns:a16="http://schemas.microsoft.com/office/drawing/2014/main" id="{E7795D9F-A449-442C-85D4-27622EB8D0BD}"/>
              </a:ext>
            </a:extLst>
          </p:cNvPr>
          <p:cNvSpPr>
            <a:spLocks noGrp="1"/>
          </p:cNvSpPr>
          <p:nvPr>
            <p:ph type="body" sz="quarter" idx="13" hasCustomPrompt="1"/>
          </p:nvPr>
        </p:nvSpPr>
        <p:spPr>
          <a:xfrm>
            <a:off x="838200" y="2013857"/>
            <a:ext cx="10515600" cy="3875314"/>
          </a:xfrm>
        </p:spPr>
        <p:txBody>
          <a:bodyPr anchor="ctr">
            <a:noAutofit/>
          </a:bodyPr>
          <a:lstStyle>
            <a:lvl1pPr marL="0" indent="0">
              <a:buFont typeface="Arial" panose="020B0604020202020204" pitchFamily="34" charset="0"/>
              <a:buNone/>
              <a:defRPr sz="2000" b="0">
                <a:solidFill>
                  <a:schemeClr val="tx1">
                    <a:lumMod val="85000"/>
                    <a:lumOff val="15000"/>
                  </a:schemeClr>
                </a:solidFill>
                <a:latin typeface="Calibri" panose="020F0502020204030204" pitchFamily="34" charset="0"/>
                <a:cs typeface="Calibri" panose="020F0502020204030204" pitchFamily="34" charset="0"/>
              </a:defRPr>
            </a:lvl1pPr>
            <a:lvl2pPr marL="0" indent="0">
              <a:spcBef>
                <a:spcPts val="1000"/>
              </a:spcBef>
              <a:buNone/>
              <a:defRPr sz="2400">
                <a:solidFill>
                  <a:schemeClr val="tx2">
                    <a:lumMod val="75000"/>
                    <a:lumOff val="25000"/>
                  </a:schemeClr>
                </a:solidFill>
              </a:defRPr>
            </a:lvl2pPr>
          </a:lstStyle>
          <a:p>
            <a:pPr lvl="0"/>
            <a:r>
              <a:rPr lang="he-IL"/>
              <a:t>לחץ להוספת טקסט/אינפוגרפיקה/תמונה</a:t>
            </a:r>
            <a:endParaRPr lang="en-US"/>
          </a:p>
        </p:txBody>
      </p:sp>
      <p:pic>
        <p:nvPicPr>
          <p:cNvPr id="2" name="Picture 2">
            <a:extLst>
              <a:ext uri="{FF2B5EF4-FFF2-40B4-BE49-F238E27FC236}">
                <a16:creationId xmlns:a16="http://schemas.microsoft.com/office/drawing/2014/main" id="{6F7124C1-636A-6652-38EE-90A308B5712D}"/>
              </a:ext>
            </a:extLst>
          </p:cNvPr>
          <p:cNvPicPr>
            <a:picLocks noChangeAspect="1" noChangeArrowheads="1"/>
          </p:cNvPicPr>
          <p:nvPr userDrawn="1"/>
        </p:nvPicPr>
        <p:blipFill>
          <a:blip r:embed="rId2"/>
          <a:srcRect/>
          <a:stretch/>
        </p:blipFill>
        <p:spPr bwMode="auto">
          <a:xfrm>
            <a:off x="10547504" y="6460972"/>
            <a:ext cx="806296" cy="279221"/>
          </a:xfrm>
          <a:prstGeom prst="rect">
            <a:avLst/>
          </a:prstGeom>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433AAC4-9DD9-C80E-6228-CF41AEA9FEB5}"/>
              </a:ext>
            </a:extLst>
          </p:cNvPr>
          <p:cNvSpPr txBox="1"/>
          <p:nvPr userDrawn="1"/>
        </p:nvSpPr>
        <p:spPr>
          <a:xfrm>
            <a:off x="8922413" y="6479173"/>
            <a:ext cx="1532078" cy="276999"/>
          </a:xfrm>
          <a:prstGeom prst="rect">
            <a:avLst/>
          </a:prstGeom>
          <a:noFill/>
        </p:spPr>
        <p:txBody>
          <a:bodyPr wrap="square" rtlCol="0">
            <a:spAutoFit/>
          </a:bodyPr>
          <a:lstStyle/>
          <a:p>
            <a:pPr algn="ctr" rtl="1"/>
            <a:r>
              <a:rPr lang="he-IL" sz="1200">
                <a:solidFill>
                  <a:schemeClr val="bg1"/>
                </a:solidFill>
                <a:latin typeface="Calibri" panose="020F0502020204030204" pitchFamily="34" charset="0"/>
                <a:cs typeface="Calibri" panose="020F0502020204030204" pitchFamily="34" charset="0"/>
              </a:rPr>
              <a:t>ועדה מלווה, אגף יסודי</a:t>
            </a:r>
            <a:endParaRPr lang="en-US" sz="120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520489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image" Target="../media/image1.png"/><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theme" Target="../theme/theme2.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2.xml"/><Relationship Id="rId18" Type="http://schemas.openxmlformats.org/officeDocument/2006/relationships/slideLayout" Target="../slideLayouts/slideLayout47.xml"/><Relationship Id="rId26" Type="http://schemas.openxmlformats.org/officeDocument/2006/relationships/slideLayout" Target="../slideLayouts/slideLayout55.xml"/><Relationship Id="rId39" Type="http://schemas.openxmlformats.org/officeDocument/2006/relationships/slideLayout" Target="../slideLayouts/slideLayout68.xml"/><Relationship Id="rId21" Type="http://schemas.openxmlformats.org/officeDocument/2006/relationships/slideLayout" Target="../slideLayouts/slideLayout50.xml"/><Relationship Id="rId34" Type="http://schemas.openxmlformats.org/officeDocument/2006/relationships/slideLayout" Target="../slideLayouts/slideLayout63.xml"/><Relationship Id="rId42" Type="http://schemas.openxmlformats.org/officeDocument/2006/relationships/theme" Target="../theme/theme3.xml"/><Relationship Id="rId7" Type="http://schemas.openxmlformats.org/officeDocument/2006/relationships/slideLayout" Target="../slideLayouts/slideLayout36.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29" Type="http://schemas.openxmlformats.org/officeDocument/2006/relationships/slideLayout" Target="../slideLayouts/slideLayout58.xml"/><Relationship Id="rId41" Type="http://schemas.openxmlformats.org/officeDocument/2006/relationships/slideLayout" Target="../slideLayouts/slideLayout70.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slideLayout" Target="../slideLayouts/slideLayout53.xml"/><Relationship Id="rId32" Type="http://schemas.openxmlformats.org/officeDocument/2006/relationships/slideLayout" Target="../slideLayouts/slideLayout61.xml"/><Relationship Id="rId37" Type="http://schemas.openxmlformats.org/officeDocument/2006/relationships/slideLayout" Target="../slideLayouts/slideLayout66.xml"/><Relationship Id="rId40" Type="http://schemas.openxmlformats.org/officeDocument/2006/relationships/slideLayout" Target="../slideLayouts/slideLayout69.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28" Type="http://schemas.openxmlformats.org/officeDocument/2006/relationships/slideLayout" Target="../slideLayouts/slideLayout57.xml"/><Relationship Id="rId36" Type="http://schemas.openxmlformats.org/officeDocument/2006/relationships/slideLayout" Target="../slideLayouts/slideLayout65.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31" Type="http://schemas.openxmlformats.org/officeDocument/2006/relationships/slideLayout" Target="../slideLayouts/slideLayout60.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 Id="rId27" Type="http://schemas.openxmlformats.org/officeDocument/2006/relationships/slideLayout" Target="../slideLayouts/slideLayout56.xml"/><Relationship Id="rId30" Type="http://schemas.openxmlformats.org/officeDocument/2006/relationships/slideLayout" Target="../slideLayouts/slideLayout59.xml"/><Relationship Id="rId35" Type="http://schemas.openxmlformats.org/officeDocument/2006/relationships/slideLayout" Target="../slideLayouts/slideLayout64.xml"/><Relationship Id="rId43" Type="http://schemas.openxmlformats.org/officeDocument/2006/relationships/image" Target="../media/image2.png"/><Relationship Id="rId8" Type="http://schemas.openxmlformats.org/officeDocument/2006/relationships/slideLayout" Target="../slideLayouts/slideLayout37.xml"/><Relationship Id="rId3" Type="http://schemas.openxmlformats.org/officeDocument/2006/relationships/slideLayout" Target="../slideLayouts/slideLayout32.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5" Type="http://schemas.openxmlformats.org/officeDocument/2006/relationships/slideLayout" Target="../slideLayouts/slideLayout54.xml"/><Relationship Id="rId33" Type="http://schemas.openxmlformats.org/officeDocument/2006/relationships/slideLayout" Target="../slideLayouts/slideLayout62.xml"/><Relationship Id="rId38" Type="http://schemas.openxmlformats.org/officeDocument/2006/relationships/slideLayout" Target="../slideLayouts/slideLayout6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26" Type="http://schemas.openxmlformats.org/officeDocument/2006/relationships/theme" Target="../theme/theme4.xml"/><Relationship Id="rId3" Type="http://schemas.openxmlformats.org/officeDocument/2006/relationships/slideLayout" Target="../slideLayouts/slideLayout73.xml"/><Relationship Id="rId21" Type="http://schemas.openxmlformats.org/officeDocument/2006/relationships/slideLayout" Target="../slideLayouts/slideLayout91.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5" Type="http://schemas.openxmlformats.org/officeDocument/2006/relationships/slideLayout" Target="../slideLayouts/slideLayout95.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slideLayout" Target="../slideLayouts/slideLayout94.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28" Type="http://schemas.openxmlformats.org/officeDocument/2006/relationships/image" Target="../media/image2.png"/><Relationship Id="rId10" Type="http://schemas.openxmlformats.org/officeDocument/2006/relationships/slideLayout" Target="../slideLayouts/slideLayout80.xml"/><Relationship Id="rId19" Type="http://schemas.openxmlformats.org/officeDocument/2006/relationships/slideLayout" Target="../slideLayouts/slideLayout89.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 Id="rId27"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slideLayout" Target="../slideLayouts/slideLayout108.xml"/><Relationship Id="rId18" Type="http://schemas.openxmlformats.org/officeDocument/2006/relationships/slideLayout" Target="../slideLayouts/slideLayout113.xml"/><Relationship Id="rId26" Type="http://schemas.openxmlformats.org/officeDocument/2006/relationships/image" Target="../media/image2.png"/><Relationship Id="rId3" Type="http://schemas.openxmlformats.org/officeDocument/2006/relationships/slideLayout" Target="../slideLayouts/slideLayout98.xml"/><Relationship Id="rId21" Type="http://schemas.openxmlformats.org/officeDocument/2006/relationships/slideLayout" Target="../slideLayouts/slideLayout116.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17" Type="http://schemas.openxmlformats.org/officeDocument/2006/relationships/slideLayout" Target="../slideLayouts/slideLayout112.xml"/><Relationship Id="rId25" Type="http://schemas.openxmlformats.org/officeDocument/2006/relationships/image" Target="../media/image1.png"/><Relationship Id="rId2" Type="http://schemas.openxmlformats.org/officeDocument/2006/relationships/slideLayout" Target="../slideLayouts/slideLayout97.xml"/><Relationship Id="rId16" Type="http://schemas.openxmlformats.org/officeDocument/2006/relationships/slideLayout" Target="../slideLayouts/slideLayout111.xml"/><Relationship Id="rId20" Type="http://schemas.openxmlformats.org/officeDocument/2006/relationships/slideLayout" Target="../slideLayouts/slideLayout115.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24" Type="http://schemas.openxmlformats.org/officeDocument/2006/relationships/theme" Target="../theme/theme5.xml"/><Relationship Id="rId5" Type="http://schemas.openxmlformats.org/officeDocument/2006/relationships/slideLayout" Target="../slideLayouts/slideLayout100.xml"/><Relationship Id="rId15" Type="http://schemas.openxmlformats.org/officeDocument/2006/relationships/slideLayout" Target="../slideLayouts/slideLayout110.xml"/><Relationship Id="rId23" Type="http://schemas.openxmlformats.org/officeDocument/2006/relationships/slideLayout" Target="../slideLayouts/slideLayout118.xml"/><Relationship Id="rId10" Type="http://schemas.openxmlformats.org/officeDocument/2006/relationships/slideLayout" Target="../slideLayouts/slideLayout105.xml"/><Relationship Id="rId19" Type="http://schemas.openxmlformats.org/officeDocument/2006/relationships/slideLayout" Target="../slideLayouts/slideLayout114.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14" Type="http://schemas.openxmlformats.org/officeDocument/2006/relationships/slideLayout" Target="../slideLayouts/slideLayout109.xml"/><Relationship Id="rId22" Type="http://schemas.openxmlformats.org/officeDocument/2006/relationships/slideLayout" Target="../slideLayouts/slideLayout11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rgbClr val="777777"/>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7"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192AF45B-555C-4190-8A26-73C3A4D1A340}"/>
              </a:ext>
            </a:extLst>
          </p:cNvPr>
          <p:cNvPicPr>
            <a:picLocks noChangeAspect="1"/>
          </p:cNvPicPr>
          <p:nvPr userDrawn="1"/>
        </p:nvPicPr>
        <p:blipFill rotWithShape="1">
          <a:blip r:embed="rId8"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6" name="Group 15">
            <a:extLst>
              <a:ext uri="{FF2B5EF4-FFF2-40B4-BE49-F238E27FC236}">
                <a16:creationId xmlns:a16="http://schemas.microsoft.com/office/drawing/2014/main" id="{0F8137C7-D7E2-4863-BCBC-D1F53C09BEF3}"/>
              </a:ext>
            </a:extLst>
          </p:cNvPr>
          <p:cNvGrpSpPr/>
          <p:nvPr userDrawn="1"/>
        </p:nvGrpSpPr>
        <p:grpSpPr>
          <a:xfrm rot="16200000">
            <a:off x="5924550" y="-6787793"/>
            <a:ext cx="342901" cy="12192001"/>
            <a:chOff x="-635987" y="68118"/>
            <a:chExt cx="342901" cy="6866082"/>
          </a:xfrm>
        </p:grpSpPr>
        <p:sp>
          <p:nvSpPr>
            <p:cNvPr id="17" name="Rectangle 16">
              <a:extLst>
                <a:ext uri="{FF2B5EF4-FFF2-40B4-BE49-F238E27FC236}">
                  <a16:creationId xmlns:a16="http://schemas.microsoft.com/office/drawing/2014/main" id="{171C16EE-3A3A-425E-9FFB-4B309DA56346}"/>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5F17EC6E-D55C-4A0C-9A39-E135F946D7A7}"/>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B5050DB4-C063-437C-BF7D-2BAA9C48E240}"/>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B03364A-4FF2-48C0-9ED8-D8926A2784A7}"/>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A3AD662-2D75-42A3-91CC-3D64A990D18D}"/>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DF93B54-6B19-4FCA-861C-EBEA290D5954}"/>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009691366"/>
      </p:ext>
    </p:extLst>
  </p:cSld>
  <p:clrMap bg1="lt1" tx1="dk1" bg2="lt2" tx2="dk2" accent1="accent1" accent2="accent2" accent3="accent3" accent4="accent4" accent5="accent5" accent6="accent6" hlink="hlink" folHlink="folHlink"/>
  <p:sldLayoutIdLst>
    <p:sldLayoutId id="2147483648" r:id="rId1"/>
    <p:sldLayoutId id="2147483786" r:id="rId2"/>
    <p:sldLayoutId id="2147483784" r:id="rId3"/>
    <p:sldLayoutId id="2147483783" r:id="rId4"/>
    <p:sldLayoutId id="2147483650" r:id="rId5"/>
  </p:sldLayoutIdLst>
  <p:hf hdr="0" ftr="0" dt="0"/>
  <p:txStyles>
    <p:titleStyle>
      <a:lvl1pPr algn="r" defTabSz="914400" rtl="1" eaLnBrk="1" latinLnBrk="0" hangingPunct="1">
        <a:lnSpc>
          <a:spcPct val="90000"/>
        </a:lnSpc>
        <a:spcBef>
          <a:spcPct val="0"/>
        </a:spcBef>
        <a:buNone/>
        <a:defRPr sz="3600" b="1" kern="1200">
          <a:solidFill>
            <a:schemeClr val="tx1">
              <a:lumMod val="85000"/>
              <a:lumOff val="15000"/>
            </a:schemeClr>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110000"/>
        </a:lnSpc>
        <a:spcBef>
          <a:spcPts val="0"/>
        </a:spcBef>
        <a:spcAft>
          <a:spcPts val="800"/>
        </a:spcAft>
        <a:buFont typeface="Arial" panose="020B0604020202020204" pitchFamily="34" charset="0"/>
        <a:buNone/>
        <a:defRPr sz="2000" kern="1200">
          <a:solidFill>
            <a:schemeClr val="tx1">
              <a:lumMod val="75000"/>
              <a:lumOff val="2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6"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7"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5298275"/>
      </p:ext>
    </p:extLst>
  </p:cSld>
  <p:clrMap bg1="lt1" tx1="dk1" bg2="lt2" tx2="dk2" accent1="accent1" accent2="accent2" accent3="accent3" accent4="accent4" accent5="accent5" accent6="accent6" hlink="hlink" folHlink="folHlink"/>
  <p:sldLayoutIdLst>
    <p:sldLayoutId id="2147483805" r:id="rId1"/>
    <p:sldLayoutId id="2147483771" r:id="rId2"/>
    <p:sldLayoutId id="2147483772" r:id="rId3"/>
    <p:sldLayoutId id="2147483773" r:id="rId4"/>
    <p:sldLayoutId id="2147483808" r:id="rId5"/>
    <p:sldLayoutId id="2147483806" r:id="rId6"/>
    <p:sldLayoutId id="2147483807" r:id="rId7"/>
    <p:sldLayoutId id="2147483770" r:id="rId8"/>
    <p:sldLayoutId id="2147483774" r:id="rId9"/>
    <p:sldLayoutId id="2147483775" r:id="rId10"/>
    <p:sldLayoutId id="2147483776" r:id="rId11"/>
    <p:sldLayoutId id="2147483780" r:id="rId12"/>
    <p:sldLayoutId id="2147483777" r:id="rId13"/>
    <p:sldLayoutId id="2147483779" r:id="rId14"/>
    <p:sldLayoutId id="2147483809" r:id="rId15"/>
    <p:sldLayoutId id="2147483810" r:id="rId16"/>
    <p:sldLayoutId id="2147483811" r:id="rId17"/>
    <p:sldLayoutId id="2147483812" r:id="rId18"/>
    <p:sldLayoutId id="2147483778" r:id="rId19"/>
    <p:sldLayoutId id="2147483801" r:id="rId20"/>
    <p:sldLayoutId id="2147483813" r:id="rId21"/>
    <p:sldLayoutId id="2147483802" r:id="rId22"/>
    <p:sldLayoutId id="2147483814" r:id="rId23"/>
    <p:sldLayoutId id="2147483834" r:id="rId24"/>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rtl="1">
              <a:defRPr sz="1200">
                <a:solidFill>
                  <a:schemeClr val="tx1">
                    <a:lumMod val="75000"/>
                    <a:lumOff val="25000"/>
                  </a:schemeClr>
                </a:solidFill>
                <a:latin typeface="Calibri" panose="020F0502020204030204" pitchFamily="34" charset="0"/>
                <a:cs typeface="Calibri" panose="020F0502020204030204" pitchFamily="34" charset="0"/>
              </a:defRPr>
            </a:lvl1pPr>
          </a:lstStyle>
          <a:p>
            <a:r>
              <a:rPr lang="he-IL" altLang="en-US"/>
              <a:t>שם מצגת</a:t>
            </a:r>
            <a:endParaRPr lang="en-US" altLang="en-US"/>
          </a:p>
        </p:txBody>
      </p:sp>
      <p:grpSp>
        <p:nvGrpSpPr>
          <p:cNvPr id="4" name="Group 3">
            <a:extLst>
              <a:ext uri="{FF2B5EF4-FFF2-40B4-BE49-F238E27FC236}">
                <a16:creationId xmlns:a16="http://schemas.microsoft.com/office/drawing/2014/main" id="{5864B7FA-C956-4E30-8EAE-0599E42D01DC}"/>
              </a:ext>
            </a:extLst>
          </p:cNvPr>
          <p:cNvGrpSpPr/>
          <p:nvPr userDrawn="1"/>
        </p:nvGrpSpPr>
        <p:grpSpPr>
          <a:xfrm rot="16200000">
            <a:off x="5924550" y="-6787793"/>
            <a:ext cx="342901" cy="12192001"/>
            <a:chOff x="-635987" y="68118"/>
            <a:chExt cx="342901" cy="6866082"/>
          </a:xfrm>
        </p:grpSpPr>
        <p:sp>
          <p:nvSpPr>
            <p:cNvPr id="8" name="Rectangle 7">
              <a:extLst>
                <a:ext uri="{FF2B5EF4-FFF2-40B4-BE49-F238E27FC236}">
                  <a16:creationId xmlns:a16="http://schemas.microsoft.com/office/drawing/2014/main" id="{F2F04B99-7C8F-48CF-AD27-866FAAA43D19}"/>
                </a:ext>
              </a:extLst>
            </p:cNvPr>
            <p:cNvSpPr/>
            <p:nvPr userDrawn="1"/>
          </p:nvSpPr>
          <p:spPr>
            <a:xfrm rot="5400000">
              <a:off x="-1036036" y="468168"/>
              <a:ext cx="1143000" cy="342900"/>
            </a:xfrm>
            <a:prstGeom prst="rect">
              <a:avLst/>
            </a:prstGeom>
            <a:solidFill>
              <a:srgbClr val="1A2D6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75FCC3A-1A11-4519-B7CC-8A20E6BC6124}"/>
                </a:ext>
              </a:extLst>
            </p:cNvPr>
            <p:cNvSpPr/>
            <p:nvPr userDrawn="1"/>
          </p:nvSpPr>
          <p:spPr>
            <a:xfrm rot="5400000">
              <a:off x="-1036037" y="3913332"/>
              <a:ext cx="1143000" cy="342900"/>
            </a:xfrm>
            <a:prstGeom prst="rect">
              <a:avLst/>
            </a:prstGeom>
            <a:solidFill>
              <a:srgbClr val="9A578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531E498-B68E-48B9-96CC-20BA2591ED11}"/>
                </a:ext>
              </a:extLst>
            </p:cNvPr>
            <p:cNvSpPr/>
            <p:nvPr userDrawn="1"/>
          </p:nvSpPr>
          <p:spPr>
            <a:xfrm rot="5400000">
              <a:off x="-1036037" y="1604241"/>
              <a:ext cx="1143000" cy="342900"/>
            </a:xfrm>
            <a:prstGeom prst="rect">
              <a:avLst/>
            </a:prstGeom>
            <a:solidFill>
              <a:srgbClr val="0885C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DDBA4F0-203B-46A8-8580-1DABBF61884B}"/>
                </a:ext>
              </a:extLst>
            </p:cNvPr>
            <p:cNvSpPr/>
            <p:nvPr userDrawn="1"/>
          </p:nvSpPr>
          <p:spPr>
            <a:xfrm rot="5400000">
              <a:off x="-1036037" y="2761961"/>
              <a:ext cx="1143000" cy="336549"/>
            </a:xfrm>
            <a:prstGeom prst="rect">
              <a:avLst/>
            </a:prstGeom>
            <a:solidFill>
              <a:srgbClr val="7FD6F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1E2B8D6-4132-4F59-B434-B04CD15E4374}"/>
                </a:ext>
              </a:extLst>
            </p:cNvPr>
            <p:cNvSpPr/>
            <p:nvPr userDrawn="1"/>
          </p:nvSpPr>
          <p:spPr>
            <a:xfrm rot="5400000">
              <a:off x="-1036037" y="5056332"/>
              <a:ext cx="1143000" cy="342900"/>
            </a:xfrm>
            <a:prstGeom prst="rect">
              <a:avLst/>
            </a:prstGeom>
            <a:solidFill>
              <a:srgbClr val="D9D9D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62D4B2B4-C9F2-4523-88C4-44680DFC6EED}"/>
                </a:ext>
              </a:extLst>
            </p:cNvPr>
            <p:cNvSpPr/>
            <p:nvPr userDrawn="1"/>
          </p:nvSpPr>
          <p:spPr>
            <a:xfrm rot="5400000">
              <a:off x="-1036037" y="6191250"/>
              <a:ext cx="1143000" cy="342900"/>
            </a:xfrm>
            <a:prstGeom prst="rect">
              <a:avLst/>
            </a:prstGeom>
            <a:solidFill>
              <a:srgbClr val="777777"/>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Picture 6">
            <a:extLst>
              <a:ext uri="{FF2B5EF4-FFF2-40B4-BE49-F238E27FC236}">
                <a16:creationId xmlns:a16="http://schemas.microsoft.com/office/drawing/2014/main" id="{EEECFE4A-4F13-40AE-87A0-DBE5088057A0}"/>
              </a:ext>
            </a:extLst>
          </p:cNvPr>
          <p:cNvPicPr>
            <a:picLocks noChangeAspect="1"/>
          </p:cNvPicPr>
          <p:nvPr userDrawn="1"/>
        </p:nvPicPr>
        <p:blipFill rotWithShape="1">
          <a:blip r:embed="rId43" cstate="screen">
            <a:extLst>
              <a:ext uri="{28A0092B-C50C-407E-A947-70E740481C1C}">
                <a14:useLocalDpi xmlns:a14="http://schemas.microsoft.com/office/drawing/2010/main"/>
              </a:ext>
            </a:extLst>
          </a:blip>
          <a:srcRect l="-1" r="-1"/>
          <a:stretch/>
        </p:blipFill>
        <p:spPr>
          <a:xfrm>
            <a:off x="0" y="-466726"/>
            <a:ext cx="12192000" cy="361951"/>
          </a:xfrm>
          <a:prstGeom prst="rect">
            <a:avLst/>
          </a:prstGeom>
        </p:spPr>
      </p:pic>
    </p:spTree>
    <p:extLst>
      <p:ext uri="{BB962C8B-B14F-4D97-AF65-F5344CB8AC3E}">
        <p14:creationId xmlns:p14="http://schemas.microsoft.com/office/powerpoint/2010/main" val="3429690444"/>
      </p:ext>
    </p:extLst>
  </p:cSld>
  <p:clrMap bg1="lt1" tx1="dk1" bg2="lt2" tx2="dk2" accent1="accent1" accent2="accent2" accent3="accent3" accent4="accent4" accent5="accent5" accent6="accent6" hlink="hlink" folHlink="folHlink"/>
  <p:sldLayoutIdLst>
    <p:sldLayoutId id="2147483742" r:id="rId1"/>
    <p:sldLayoutId id="2147483743" r:id="rId2"/>
    <p:sldLayoutId id="2147483831" r:id="rId3"/>
    <p:sldLayoutId id="2147483756" r:id="rId4"/>
    <p:sldLayoutId id="2147483804" r:id="rId5"/>
    <p:sldLayoutId id="2147483757" r:id="rId6"/>
    <p:sldLayoutId id="2147483781" r:id="rId7"/>
    <p:sldLayoutId id="2147483815" r:id="rId8"/>
    <p:sldLayoutId id="2147483803" r:id="rId9"/>
    <p:sldLayoutId id="2147483816" r:id="rId10"/>
    <p:sldLayoutId id="2147483782" r:id="rId11"/>
    <p:sldLayoutId id="2147483817" r:id="rId12"/>
    <p:sldLayoutId id="2147483651" r:id="rId13"/>
    <p:sldLayoutId id="2147483818" r:id="rId14"/>
    <p:sldLayoutId id="2147483785" r:id="rId15"/>
    <p:sldLayoutId id="2147483819" r:id="rId16"/>
    <p:sldLayoutId id="2147483787" r:id="rId17"/>
    <p:sldLayoutId id="2147483820" r:id="rId18"/>
    <p:sldLayoutId id="2147483789" r:id="rId19"/>
    <p:sldLayoutId id="2147483822" r:id="rId20"/>
    <p:sldLayoutId id="2147483790" r:id="rId21"/>
    <p:sldLayoutId id="2147483791" r:id="rId22"/>
    <p:sldLayoutId id="2147483792" r:id="rId23"/>
    <p:sldLayoutId id="2147483823" r:id="rId24"/>
    <p:sldLayoutId id="2147483793" r:id="rId25"/>
    <p:sldLayoutId id="2147483824" r:id="rId26"/>
    <p:sldLayoutId id="2147483794" r:id="rId27"/>
    <p:sldLayoutId id="2147483825" r:id="rId28"/>
    <p:sldLayoutId id="2147483795" r:id="rId29"/>
    <p:sldLayoutId id="2147483826" r:id="rId30"/>
    <p:sldLayoutId id="2147483796" r:id="rId31"/>
    <p:sldLayoutId id="2147483827" r:id="rId32"/>
    <p:sldLayoutId id="2147483797" r:id="rId33"/>
    <p:sldLayoutId id="2147483828" r:id="rId34"/>
    <p:sldLayoutId id="2147483798" r:id="rId35"/>
    <p:sldLayoutId id="2147483799" r:id="rId36"/>
    <p:sldLayoutId id="2147483829" r:id="rId37"/>
    <p:sldLayoutId id="2147483800" r:id="rId38"/>
    <p:sldLayoutId id="2147483830" r:id="rId39"/>
    <p:sldLayoutId id="2147483759" r:id="rId40"/>
    <p:sldLayoutId id="2147483832" r:id="rId41"/>
  </p:sldLayoutIdLst>
  <p:hf hdr="0" ftr="0" dt="0"/>
  <p:txStyles>
    <p:titleStyle>
      <a:lvl1pPr algn="r" defTabSz="914400" rtl="1" eaLnBrk="1" latinLnBrk="0" hangingPunct="1">
        <a:lnSpc>
          <a:spcPct val="90000"/>
        </a:lnSpc>
        <a:spcBef>
          <a:spcPct val="0"/>
        </a:spcBef>
        <a:buNone/>
        <a:defRPr sz="3600" b="1" kern="1200">
          <a:solidFill>
            <a:schemeClr val="tx1">
              <a:lumMod val="85000"/>
              <a:lumOff val="15000"/>
            </a:schemeClr>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userDrawn="1">
          <p15:clr>
            <a:srgbClr val="F26B43"/>
          </p15:clr>
        </p15:guide>
        <p15:guide id="2" pos="528" userDrawn="1">
          <p15:clr>
            <a:srgbClr val="F26B43"/>
          </p15:clr>
        </p15:guide>
        <p15:guide id="3" pos="7152" userDrawn="1">
          <p15:clr>
            <a:srgbClr val="F26B43"/>
          </p15:clr>
        </p15:guide>
        <p15:guide id="4" orient="horz" pos="4008"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dirty="0"/>
              <a:t>לחץ להוספת טקסט</a:t>
            </a:r>
            <a:endParaRPr lang="en-US" dirty="0"/>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7"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8"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702687"/>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 id="2147483847" r:id="rId12"/>
    <p:sldLayoutId id="2147483848" r:id="rId13"/>
    <p:sldLayoutId id="2147483849" r:id="rId14"/>
    <p:sldLayoutId id="2147483850" r:id="rId15"/>
    <p:sldLayoutId id="2147483851" r:id="rId16"/>
    <p:sldLayoutId id="2147483852" r:id="rId17"/>
    <p:sldLayoutId id="2147483853" r:id="rId18"/>
    <p:sldLayoutId id="2147483854" r:id="rId19"/>
    <p:sldLayoutId id="2147483855" r:id="rId20"/>
    <p:sldLayoutId id="2147483856" r:id="rId21"/>
    <p:sldLayoutId id="2147483857" r:id="rId22"/>
    <p:sldLayoutId id="2147483858" r:id="rId23"/>
    <p:sldLayoutId id="2147483859" r:id="rId24"/>
    <p:sldLayoutId id="2147483860" r:id="rId25"/>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p15:clr>
            <a:srgbClr val="F26B43"/>
          </p15:clr>
        </p15:guide>
        <p15:guide id="2" pos="528">
          <p15:clr>
            <a:srgbClr val="F26B43"/>
          </p15:clr>
        </p15:guide>
        <p15:guide id="3" pos="7152">
          <p15:clr>
            <a:srgbClr val="F26B43"/>
          </p15:clr>
        </p15:guide>
        <p15:guide id="4" orient="horz" pos="400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503669"/>
            <a:ext cx="10515600" cy="1325563"/>
          </a:xfrm>
          <a:prstGeom prst="rect">
            <a:avLst/>
          </a:prstGeom>
        </p:spPr>
        <p:txBody>
          <a:bodyPr vert="horz" lIns="0" tIns="0" rIns="0" bIns="0" rtlCol="0" anchor="ctr">
            <a:normAutofit/>
          </a:bodyPr>
          <a:lstStyle/>
          <a:p>
            <a:r>
              <a:rPr lang="he-IL"/>
              <a:t>לחץ להוספת טקסט</a:t>
            </a:r>
            <a:endParaRPr lang="en-US"/>
          </a:p>
        </p:txBody>
      </p:sp>
      <p:sp>
        <p:nvSpPr>
          <p:cNvPr id="3" name="Text Placeholder 2"/>
          <p:cNvSpPr>
            <a:spLocks noGrp="1"/>
          </p:cNvSpPr>
          <p:nvPr>
            <p:ph type="body" idx="1"/>
          </p:nvPr>
        </p:nvSpPr>
        <p:spPr>
          <a:xfrm>
            <a:off x="838200" y="1936460"/>
            <a:ext cx="10515600" cy="4351338"/>
          </a:xfrm>
          <a:prstGeom prst="rect">
            <a:avLst/>
          </a:prstGeom>
        </p:spPr>
        <p:txBody>
          <a:bodyPr vert="horz" lIns="0" tIns="0" rIns="0" bIns="0" rtlCol="0" anchor="ctr">
            <a:normAutofit/>
          </a:bodyPr>
          <a:lstStyle/>
          <a:p>
            <a:pPr lvl="0"/>
            <a:r>
              <a:rPr lang="he-IL"/>
              <a:t>לחצי להוספת טקסט</a:t>
            </a:r>
            <a:endParaRPr lang="en-US"/>
          </a:p>
        </p:txBody>
      </p:sp>
      <p:sp>
        <p:nvSpPr>
          <p:cNvPr id="5" name="Footer Placeholder 4"/>
          <p:cNvSpPr>
            <a:spLocks noGrp="1"/>
          </p:cNvSpPr>
          <p:nvPr>
            <p:ph type="ftr" sz="quarter" idx="3"/>
          </p:nvPr>
        </p:nvSpPr>
        <p:spPr>
          <a:xfrm>
            <a:off x="4038600" y="6378122"/>
            <a:ext cx="4114800" cy="365125"/>
          </a:xfrm>
          <a:prstGeom prst="rect">
            <a:avLst/>
          </a:prstGeom>
        </p:spPr>
        <p:txBody>
          <a:bodyPr vert="horz" lIns="91440" tIns="45720" rIns="91440" bIns="45720" rtlCol="0" anchor="ctr"/>
          <a:lstStyle>
            <a:lvl1pPr algn="ctr">
              <a:defRPr sz="1200">
                <a:solidFill>
                  <a:schemeClr val="tx1">
                    <a:lumMod val="75000"/>
                    <a:lumOff val="25000"/>
                  </a:schemeClr>
                </a:solidFill>
                <a:latin typeface="Calibri" panose="020F0502020204030204" pitchFamily="34" charset="0"/>
                <a:cs typeface="Calibri" panose="020F0502020204030204" pitchFamily="34" charset="0"/>
              </a:defRPr>
            </a:lvl1pPr>
          </a:lstStyle>
          <a:p>
            <a:pPr rtl="1"/>
            <a:r>
              <a:rPr lang="he-IL" altLang="en-US"/>
              <a:t>שם מצגת</a:t>
            </a:r>
            <a:endParaRPr lang="en-US" altLang="en-US"/>
          </a:p>
        </p:txBody>
      </p:sp>
      <p:sp>
        <p:nvSpPr>
          <p:cNvPr id="6" name="Slide Number Placeholder 5"/>
          <p:cNvSpPr>
            <a:spLocks noGrp="1"/>
          </p:cNvSpPr>
          <p:nvPr>
            <p:ph type="sldNum" sz="quarter" idx="4"/>
          </p:nvPr>
        </p:nvSpPr>
        <p:spPr>
          <a:xfrm>
            <a:off x="838200" y="6373586"/>
            <a:ext cx="2743200" cy="365125"/>
          </a:xfrm>
          <a:prstGeom prst="rect">
            <a:avLst/>
          </a:prstGeom>
        </p:spPr>
        <p:txBody>
          <a:bodyPr vert="horz" lIns="91440" tIns="45720" rIns="91440" bIns="45720" rtlCol="0" anchor="ctr"/>
          <a:lstStyle>
            <a:lvl1pPr algn="l">
              <a:defRPr sz="1200">
                <a:solidFill>
                  <a:srgbClr val="777777"/>
                </a:solidFill>
                <a:latin typeface="Calibri" panose="020F0502020204030204" pitchFamily="34" charset="0"/>
                <a:cs typeface="Calibri" panose="020F0502020204030204" pitchFamily="34" charset="0"/>
              </a:defRPr>
            </a:lvl1pPr>
          </a:lstStyle>
          <a:p>
            <a:fld id="{8402A1B0-4691-41D9-84E0-69D594EAA3FE}" type="slidenum">
              <a:rPr lang="en-US" altLang="en-US" smtClean="0"/>
              <a:pPr/>
              <a:t>‹#›</a:t>
            </a:fld>
            <a:endParaRPr lang="en-US" altLang="en-US"/>
          </a:p>
        </p:txBody>
      </p:sp>
      <p:pic>
        <p:nvPicPr>
          <p:cNvPr id="7" name="Picture 2" descr="Merchavim - Yedidut Toronto">
            <a:extLst>
              <a:ext uri="{FF2B5EF4-FFF2-40B4-BE49-F238E27FC236}">
                <a16:creationId xmlns:a16="http://schemas.microsoft.com/office/drawing/2014/main" id="{C93B5F46-3A09-43FE-B702-880701BB2294}"/>
              </a:ext>
            </a:extLst>
          </p:cNvPr>
          <p:cNvPicPr>
            <a:picLocks noChangeAspect="1" noChangeArrowheads="1"/>
          </p:cNvPicPr>
          <p:nvPr userDrawn="1"/>
        </p:nvPicPr>
        <p:blipFill>
          <a:blip r:embed="rId25" cstate="screen">
            <a:biLevel thresh="25000"/>
            <a:extLst>
              <a:ext uri="{28A0092B-C50C-407E-A947-70E740481C1C}">
                <a14:useLocalDpi xmlns:a14="http://schemas.microsoft.com/office/drawing/2010/main"/>
              </a:ext>
            </a:extLst>
          </a:blip>
          <a:stretch>
            <a:fillRect/>
          </a:stretch>
        </p:blipFill>
        <p:spPr bwMode="auto">
          <a:xfrm>
            <a:off x="10584450" y="6442500"/>
            <a:ext cx="806296" cy="279222"/>
          </a:xfrm>
          <a:prstGeom prst="rect">
            <a:avLst/>
          </a:prstGeom>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9735FBC0-74D3-4D40-8D0D-ADB9E350E16A}"/>
              </a:ext>
            </a:extLst>
          </p:cNvPr>
          <p:cNvPicPr>
            <a:picLocks noChangeAspect="1"/>
          </p:cNvPicPr>
          <p:nvPr userDrawn="1"/>
        </p:nvPicPr>
        <p:blipFill rotWithShape="1">
          <a:blip r:embed="rId26" cstate="screen">
            <a:extLst>
              <a:ext uri="{28A0092B-C50C-407E-A947-70E740481C1C}">
                <a14:useLocalDpi xmlns:a14="http://schemas.microsoft.com/office/drawing/2010/main"/>
              </a:ext>
            </a:extLst>
          </a:blip>
          <a:srcRect l="-1" r="-1"/>
          <a:stretch/>
        </p:blipFill>
        <p:spPr>
          <a:xfrm>
            <a:off x="0" y="-466726"/>
            <a:ext cx="12192000" cy="361951"/>
          </a:xfrm>
          <a:prstGeom prst="rect">
            <a:avLst/>
          </a:prstGeom>
          <a:ln>
            <a:noFill/>
          </a:ln>
        </p:spPr>
      </p:pic>
      <p:grpSp>
        <p:nvGrpSpPr>
          <p:cNvPr id="15" name="Group 14">
            <a:extLst>
              <a:ext uri="{FF2B5EF4-FFF2-40B4-BE49-F238E27FC236}">
                <a16:creationId xmlns:a16="http://schemas.microsoft.com/office/drawing/2014/main" id="{E122333B-30B9-4653-B37A-513F3226322B}"/>
              </a:ext>
            </a:extLst>
          </p:cNvPr>
          <p:cNvGrpSpPr/>
          <p:nvPr userDrawn="1"/>
        </p:nvGrpSpPr>
        <p:grpSpPr>
          <a:xfrm rot="16200000">
            <a:off x="5924550" y="-6787793"/>
            <a:ext cx="342901" cy="12192001"/>
            <a:chOff x="-635987" y="68118"/>
            <a:chExt cx="342901" cy="6866082"/>
          </a:xfrm>
        </p:grpSpPr>
        <p:sp>
          <p:nvSpPr>
            <p:cNvPr id="16" name="Rectangle 15">
              <a:extLst>
                <a:ext uri="{FF2B5EF4-FFF2-40B4-BE49-F238E27FC236}">
                  <a16:creationId xmlns:a16="http://schemas.microsoft.com/office/drawing/2014/main" id="{59874F35-B65D-4AFF-9552-C4C9216C17F3}"/>
                </a:ext>
              </a:extLst>
            </p:cNvPr>
            <p:cNvSpPr/>
            <p:nvPr userDrawn="1"/>
          </p:nvSpPr>
          <p:spPr>
            <a:xfrm rot="5400000">
              <a:off x="-1036036" y="468168"/>
              <a:ext cx="1143000" cy="342900"/>
            </a:xfrm>
            <a:prstGeom prst="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EAEE902-3144-4502-AB12-6DD0623768F0}"/>
                </a:ext>
              </a:extLst>
            </p:cNvPr>
            <p:cNvSpPr/>
            <p:nvPr userDrawn="1"/>
          </p:nvSpPr>
          <p:spPr>
            <a:xfrm rot="5400000">
              <a:off x="-1036037" y="3913332"/>
              <a:ext cx="1143000" cy="342900"/>
            </a:xfrm>
            <a:prstGeom prst="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68852997-0986-4CF4-AF9F-AE44BFB8C2C2}"/>
                </a:ext>
              </a:extLst>
            </p:cNvPr>
            <p:cNvSpPr/>
            <p:nvPr userDrawn="1"/>
          </p:nvSpPr>
          <p:spPr>
            <a:xfrm rot="5400000">
              <a:off x="-1036037" y="1604241"/>
              <a:ext cx="1143000" cy="342900"/>
            </a:xfrm>
            <a:prstGeom prst="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979F131A-5EF7-4340-8B96-D3D009DC6DBC}"/>
                </a:ext>
              </a:extLst>
            </p:cNvPr>
            <p:cNvSpPr/>
            <p:nvPr userDrawn="1"/>
          </p:nvSpPr>
          <p:spPr>
            <a:xfrm rot="5400000">
              <a:off x="-1036037" y="2761961"/>
              <a:ext cx="1143000" cy="336549"/>
            </a:xfrm>
            <a:prstGeom prst="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D34C933-430F-4551-BF81-3C54D6B47C72}"/>
                </a:ext>
              </a:extLst>
            </p:cNvPr>
            <p:cNvSpPr/>
            <p:nvPr userDrawn="1"/>
          </p:nvSpPr>
          <p:spPr>
            <a:xfrm rot="5400000">
              <a:off x="-1036037" y="5056332"/>
              <a:ext cx="1143000" cy="34290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4DCF70E-47D4-4C82-B79B-25B2C8554A76}"/>
                </a:ext>
              </a:extLst>
            </p:cNvPr>
            <p:cNvSpPr/>
            <p:nvPr userDrawn="1"/>
          </p:nvSpPr>
          <p:spPr>
            <a:xfrm rot="5400000">
              <a:off x="-1036037" y="6191250"/>
              <a:ext cx="1143000" cy="342900"/>
            </a:xfrm>
            <a:prstGeom prst="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87039303"/>
      </p:ext>
    </p:extLst>
  </p:cSld>
  <p:clrMap bg1="lt1" tx1="dk1" bg2="lt2" tx2="dk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 id="2147483878" r:id="rId17"/>
    <p:sldLayoutId id="2147483879" r:id="rId18"/>
    <p:sldLayoutId id="2147483880" r:id="rId19"/>
    <p:sldLayoutId id="2147483881" r:id="rId20"/>
    <p:sldLayoutId id="2147483882" r:id="rId21"/>
    <p:sldLayoutId id="2147483883" r:id="rId22"/>
    <p:sldLayoutId id="2147483884" r:id="rId23"/>
  </p:sldLayoutIdLst>
  <p:hf hdr="0" ftr="0" dt="0"/>
  <p:txStyles>
    <p:titleStyle>
      <a:lvl1pPr algn="r" defTabSz="914400" rtl="1" eaLnBrk="1" latinLnBrk="0" hangingPunct="1">
        <a:lnSpc>
          <a:spcPct val="90000"/>
        </a:lnSpc>
        <a:spcBef>
          <a:spcPct val="0"/>
        </a:spcBef>
        <a:buNone/>
        <a:defRPr sz="3600" b="1" kern="1200">
          <a:solidFill>
            <a:schemeClr val="tx1"/>
          </a:solidFill>
          <a:latin typeface="Calibri" panose="020F0502020204030204" pitchFamily="34" charset="0"/>
          <a:ea typeface="+mj-ea"/>
          <a:cs typeface="Calibri" panose="020F0502020204030204" pitchFamily="34" charset="0"/>
        </a:defRPr>
      </a:lvl1pPr>
    </p:titleStyle>
    <p:bodyStyle>
      <a:lvl1pPr marL="0" indent="0" algn="r" defTabSz="914400" rtl="1" eaLnBrk="1" latinLnBrk="0" hangingPunct="1">
        <a:lnSpc>
          <a:spcPct val="90000"/>
        </a:lnSpc>
        <a:spcBef>
          <a:spcPts val="1000"/>
        </a:spcBef>
        <a:buFont typeface="Arial" panose="020B0604020202020204" pitchFamily="34" charset="0"/>
        <a:buNone/>
        <a:defRPr sz="2000" kern="1200">
          <a:solidFill>
            <a:schemeClr val="tx1">
              <a:lumMod val="85000"/>
              <a:lumOff val="15000"/>
            </a:schemeClr>
          </a:solidFill>
          <a:latin typeface="Calibri" panose="020F0502020204030204" pitchFamily="34" charset="0"/>
          <a:ea typeface="+mn-ea"/>
          <a:cs typeface="Calibri" panose="020F0502020204030204" pitchFamily="34" charset="0"/>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12">
          <p15:clr>
            <a:srgbClr val="F26B43"/>
          </p15:clr>
        </p15:guide>
        <p15:guide id="2" pos="528">
          <p15:clr>
            <a:srgbClr val="F26B43"/>
          </p15:clr>
        </p15:guide>
        <p15:guide id="3" pos="7152">
          <p15:clr>
            <a:srgbClr val="F26B43"/>
          </p15:clr>
        </p15:guide>
        <p15:guide id="4" orient="horz" pos="4008">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11.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12.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13.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12" Type="http://schemas.openxmlformats.org/officeDocument/2006/relationships/hyperlink" Target="https://meyda.education.gov.il/files/HighSchool/mivdak_itay_matseget.pdf" TargetMode="External"/><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11" Type="http://schemas.openxmlformats.org/officeDocument/2006/relationships/slide" Target="slide48.xml"/><Relationship Id="rId5" Type="http://schemas.openxmlformats.org/officeDocument/2006/relationships/image" Target="../media/image46.png"/><Relationship Id="rId10" Type="http://schemas.openxmlformats.org/officeDocument/2006/relationships/slide" Target="slide47.xml"/><Relationship Id="rId4" Type="http://schemas.openxmlformats.org/officeDocument/2006/relationships/image" Target="../media/image45.svg"/><Relationship Id="rId9" Type="http://schemas.openxmlformats.org/officeDocument/2006/relationships/hyperlink" Target="https://meyda.education.gov.il/files/minhelet/Gefen/7Zirot/Madrij7Zirot.pdf"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10.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 Id="rId9" Type="http://schemas.openxmlformats.org/officeDocument/2006/relationships/image" Target="../media/image58.png"/></Relationships>
</file>

<file path=ppt/slides/_rels/slide15.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slide" Target="slide16.xml"/><Relationship Id="rId1" Type="http://schemas.openxmlformats.org/officeDocument/2006/relationships/slideLayout" Target="../slideLayouts/slideLayout30.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s>
</file>

<file path=ppt/slides/_rels/slide16.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17.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1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2.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19.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chart" Target="../charts/chart1.xml"/><Relationship Id="rId7" Type="http://schemas.openxmlformats.org/officeDocument/2006/relationships/image" Target="../media/image45.sv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4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56.png"/><Relationship Id="rId4" Type="http://schemas.openxmlformats.org/officeDocument/2006/relationships/chart" Target="../charts/chart2.xml"/><Relationship Id="rId9" Type="http://schemas.openxmlformats.org/officeDocument/2006/relationships/image" Target="../media/image47.svg"/></Relationships>
</file>

<file path=ppt/slides/_rels/slide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chart" Target="../charts/chart3.xml"/><Relationship Id="rId7" Type="http://schemas.openxmlformats.org/officeDocument/2006/relationships/image" Target="../media/image45.sv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4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56.png"/><Relationship Id="rId4" Type="http://schemas.openxmlformats.org/officeDocument/2006/relationships/chart" Target="../charts/chart4.xml"/><Relationship Id="rId9" Type="http://schemas.openxmlformats.org/officeDocument/2006/relationships/image" Target="../media/image47.svg"/></Relationships>
</file>

<file path=ppt/slides/_rels/slide21.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chart" Target="../charts/chart5.xml"/><Relationship Id="rId7" Type="http://schemas.openxmlformats.org/officeDocument/2006/relationships/image" Target="../media/image45.sv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4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56.png"/><Relationship Id="rId4" Type="http://schemas.openxmlformats.org/officeDocument/2006/relationships/chart" Target="../charts/chart6.xml"/><Relationship Id="rId9" Type="http://schemas.openxmlformats.org/officeDocument/2006/relationships/image" Target="../media/image47.svg"/></Relationships>
</file>

<file path=ppt/slides/_rels/slide22.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chart" Target="../charts/chart7.xml"/><Relationship Id="rId7" Type="http://schemas.openxmlformats.org/officeDocument/2006/relationships/image" Target="../media/image45.sv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44.png"/><Relationship Id="rId11" Type="http://schemas.openxmlformats.org/officeDocument/2006/relationships/image" Target="../media/image57.svg"/><Relationship Id="rId5" Type="http://schemas.openxmlformats.org/officeDocument/2006/relationships/slide" Target="slide3.xml"/><Relationship Id="rId10" Type="http://schemas.openxmlformats.org/officeDocument/2006/relationships/image" Target="../media/image56.png"/><Relationship Id="rId4" Type="http://schemas.openxmlformats.org/officeDocument/2006/relationships/chart" Target="../charts/chart8.xml"/><Relationship Id="rId9" Type="http://schemas.openxmlformats.org/officeDocument/2006/relationships/image" Target="../media/image47.svg"/></Relationships>
</file>

<file path=ppt/slides/_rels/slide23.xml.rels><?xml version="1.0" encoding="UTF-8" standalone="yes"?>
<Relationships xmlns="http://schemas.openxmlformats.org/package/2006/relationships"><Relationship Id="rId8" Type="http://schemas.openxmlformats.org/officeDocument/2006/relationships/image" Target="../media/image57.svg"/><Relationship Id="rId13" Type="http://schemas.openxmlformats.org/officeDocument/2006/relationships/image" Target="../media/image63.png"/><Relationship Id="rId18" Type="http://schemas.openxmlformats.org/officeDocument/2006/relationships/image" Target="../media/image68.svg"/><Relationship Id="rId3" Type="http://schemas.openxmlformats.org/officeDocument/2006/relationships/image" Target="../media/image44.png"/><Relationship Id="rId7" Type="http://schemas.openxmlformats.org/officeDocument/2006/relationships/image" Target="../media/image56.png"/><Relationship Id="rId12" Type="http://schemas.openxmlformats.org/officeDocument/2006/relationships/image" Target="../media/image62.svg"/><Relationship Id="rId17" Type="http://schemas.openxmlformats.org/officeDocument/2006/relationships/image" Target="../media/image67.png"/><Relationship Id="rId2" Type="http://schemas.openxmlformats.org/officeDocument/2006/relationships/slide" Target="slide3.xml"/><Relationship Id="rId16" Type="http://schemas.openxmlformats.org/officeDocument/2006/relationships/image" Target="../media/image66.svg"/><Relationship Id="rId1" Type="http://schemas.openxmlformats.org/officeDocument/2006/relationships/slideLayout" Target="../slideLayouts/slideLayout7.xml"/><Relationship Id="rId6" Type="http://schemas.openxmlformats.org/officeDocument/2006/relationships/image" Target="../media/image47.svg"/><Relationship Id="rId11" Type="http://schemas.openxmlformats.org/officeDocument/2006/relationships/image" Target="../media/image61.png"/><Relationship Id="rId5" Type="http://schemas.openxmlformats.org/officeDocument/2006/relationships/image" Target="../media/image46.png"/><Relationship Id="rId15" Type="http://schemas.openxmlformats.org/officeDocument/2006/relationships/image" Target="../media/image65.png"/><Relationship Id="rId10" Type="http://schemas.openxmlformats.org/officeDocument/2006/relationships/image" Target="../media/image60.svg"/><Relationship Id="rId4" Type="http://schemas.openxmlformats.org/officeDocument/2006/relationships/image" Target="../media/image45.svg"/><Relationship Id="rId9" Type="http://schemas.openxmlformats.org/officeDocument/2006/relationships/image" Target="../media/image59.png"/><Relationship Id="rId14" Type="http://schemas.openxmlformats.org/officeDocument/2006/relationships/image" Target="../media/image64.svg"/></Relationships>
</file>

<file path=ppt/slides/_rels/slide24.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25.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7.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26.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8.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27.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9.xml"/><Relationship Id="rId1" Type="http://schemas.openxmlformats.org/officeDocument/2006/relationships/slideLayout" Target="../slideLayouts/slideLayout72.xml"/><Relationship Id="rId6" Type="http://schemas.openxmlformats.org/officeDocument/2006/relationships/image" Target="../media/image46.png"/><Relationship Id="rId11" Type="http://schemas.openxmlformats.org/officeDocument/2006/relationships/chart" Target="../charts/chart10.xml"/><Relationship Id="rId5" Type="http://schemas.openxmlformats.org/officeDocument/2006/relationships/image" Target="../media/image45.svg"/><Relationship Id="rId10" Type="http://schemas.openxmlformats.org/officeDocument/2006/relationships/chart" Target="../charts/chart9.xml"/><Relationship Id="rId4" Type="http://schemas.openxmlformats.org/officeDocument/2006/relationships/image" Target="../media/image44.png"/><Relationship Id="rId9" Type="http://schemas.openxmlformats.org/officeDocument/2006/relationships/image" Target="../media/image57.svg"/></Relationships>
</file>

<file path=ppt/slides/_rels/slide28.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0.xml"/><Relationship Id="rId1" Type="http://schemas.openxmlformats.org/officeDocument/2006/relationships/slideLayout" Target="../slideLayouts/slideLayout72.xml"/><Relationship Id="rId6" Type="http://schemas.openxmlformats.org/officeDocument/2006/relationships/image" Target="../media/image46.png"/><Relationship Id="rId11" Type="http://schemas.openxmlformats.org/officeDocument/2006/relationships/chart" Target="../charts/chart12.xml"/><Relationship Id="rId5" Type="http://schemas.openxmlformats.org/officeDocument/2006/relationships/image" Target="../media/image45.svg"/><Relationship Id="rId10" Type="http://schemas.openxmlformats.org/officeDocument/2006/relationships/chart" Target="../charts/chart11.xml"/><Relationship Id="rId4" Type="http://schemas.openxmlformats.org/officeDocument/2006/relationships/image" Target="../media/image44.png"/><Relationship Id="rId9" Type="http://schemas.openxmlformats.org/officeDocument/2006/relationships/image" Target="../media/image57.svg"/></Relationships>
</file>

<file path=ppt/slides/_rels/slide29.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1.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xml.rels><?xml version="1.0" encoding="UTF-8" standalone="yes"?>
<Relationships xmlns="http://schemas.openxmlformats.org/package/2006/relationships"><Relationship Id="rId8" Type="http://schemas.openxmlformats.org/officeDocument/2006/relationships/image" Target="../media/image39.svg"/><Relationship Id="rId13" Type="http://schemas.openxmlformats.org/officeDocument/2006/relationships/image" Target="../media/image43.svg"/><Relationship Id="rId18" Type="http://schemas.openxmlformats.org/officeDocument/2006/relationships/slide" Target="slide13.xml"/><Relationship Id="rId26" Type="http://schemas.openxmlformats.org/officeDocument/2006/relationships/slide" Target="slide42.xml"/><Relationship Id="rId3" Type="http://schemas.openxmlformats.org/officeDocument/2006/relationships/slide" Target="slide4.xml"/><Relationship Id="rId21" Type="http://schemas.openxmlformats.org/officeDocument/2006/relationships/slide" Target="slide17.xml"/><Relationship Id="rId7" Type="http://schemas.openxmlformats.org/officeDocument/2006/relationships/image" Target="../media/image38.png"/><Relationship Id="rId12" Type="http://schemas.openxmlformats.org/officeDocument/2006/relationships/image" Target="../media/image42.png"/><Relationship Id="rId17" Type="http://schemas.openxmlformats.org/officeDocument/2006/relationships/slide" Target="slide12.xml"/><Relationship Id="rId25" Type="http://schemas.openxmlformats.org/officeDocument/2006/relationships/slide" Target="slide39.xml"/><Relationship Id="rId2" Type="http://schemas.openxmlformats.org/officeDocument/2006/relationships/notesSlide" Target="../notesSlides/notesSlide1.xml"/><Relationship Id="rId16" Type="http://schemas.openxmlformats.org/officeDocument/2006/relationships/slide" Target="slide8.xml"/><Relationship Id="rId20" Type="http://schemas.openxmlformats.org/officeDocument/2006/relationships/slide" Target="slide16.xml"/><Relationship Id="rId29" Type="http://schemas.openxmlformats.org/officeDocument/2006/relationships/slide" Target="slide44.xml"/><Relationship Id="rId1" Type="http://schemas.openxmlformats.org/officeDocument/2006/relationships/slideLayout" Target="../slideLayouts/slideLayout6.xml"/><Relationship Id="rId6" Type="http://schemas.openxmlformats.org/officeDocument/2006/relationships/image" Target="../media/image37.svg"/><Relationship Id="rId11" Type="http://schemas.openxmlformats.org/officeDocument/2006/relationships/slide" Target="slide5.xml"/><Relationship Id="rId24" Type="http://schemas.openxmlformats.org/officeDocument/2006/relationships/slide" Target="slide38.xml"/><Relationship Id="rId5" Type="http://schemas.openxmlformats.org/officeDocument/2006/relationships/image" Target="../media/image36.png"/><Relationship Id="rId15" Type="http://schemas.openxmlformats.org/officeDocument/2006/relationships/slide" Target="slide7.xml"/><Relationship Id="rId23" Type="http://schemas.openxmlformats.org/officeDocument/2006/relationships/slide" Target="slide23.xml"/><Relationship Id="rId28" Type="http://schemas.openxmlformats.org/officeDocument/2006/relationships/slide" Target="slide25.xml"/><Relationship Id="rId10" Type="http://schemas.openxmlformats.org/officeDocument/2006/relationships/image" Target="../media/image41.svg"/><Relationship Id="rId19" Type="http://schemas.openxmlformats.org/officeDocument/2006/relationships/slide" Target="slide14.xml"/><Relationship Id="rId31" Type="http://schemas.openxmlformats.org/officeDocument/2006/relationships/slide" Target="slide40.xml"/><Relationship Id="rId4" Type="http://schemas.openxmlformats.org/officeDocument/2006/relationships/slide" Target="slide15.xml"/><Relationship Id="rId9" Type="http://schemas.openxmlformats.org/officeDocument/2006/relationships/image" Target="../media/image40.png"/><Relationship Id="rId14" Type="http://schemas.openxmlformats.org/officeDocument/2006/relationships/slide" Target="slide6.xml"/><Relationship Id="rId22" Type="http://schemas.openxmlformats.org/officeDocument/2006/relationships/slide" Target="slide19.xml"/><Relationship Id="rId27" Type="http://schemas.openxmlformats.org/officeDocument/2006/relationships/slide" Target="slide43.xml"/><Relationship Id="rId30" Type="http://schemas.openxmlformats.org/officeDocument/2006/relationships/slide" Target="slide18.xml"/></Relationships>
</file>

<file path=ppt/slides/_rels/slide30.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2.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1.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3.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2.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4.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3.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5.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4.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6.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5.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7.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6.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8.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7.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19.xml"/><Relationship Id="rId1" Type="http://schemas.openxmlformats.org/officeDocument/2006/relationships/slideLayout" Target="../slideLayouts/slideLayout72.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38.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7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39.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7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slide" Target="slide5.xml"/><Relationship Id="rId1" Type="http://schemas.openxmlformats.org/officeDocument/2006/relationships/slideLayout" Target="../slideLayouts/slideLayout31.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s>
</file>

<file path=ppt/slides/_rels/slide40.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20.xml"/><Relationship Id="rId1" Type="http://schemas.openxmlformats.org/officeDocument/2006/relationships/slideLayout" Target="../slideLayouts/slideLayout78.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41.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21.xml"/><Relationship Id="rId1" Type="http://schemas.openxmlformats.org/officeDocument/2006/relationships/slideLayout" Target="../slideLayouts/slideLayout78.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42.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slide" Target="slide3.xml"/><Relationship Id="rId7" Type="http://schemas.openxmlformats.org/officeDocument/2006/relationships/image" Target="../media/image47.svg"/><Relationship Id="rId2" Type="http://schemas.openxmlformats.org/officeDocument/2006/relationships/notesSlide" Target="../notesSlides/notesSlide22.xml"/><Relationship Id="rId1" Type="http://schemas.openxmlformats.org/officeDocument/2006/relationships/slideLayout" Target="../slideLayouts/slideLayout78.xml"/><Relationship Id="rId6" Type="http://schemas.openxmlformats.org/officeDocument/2006/relationships/image" Target="../media/image46.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57.svg"/></Relationships>
</file>

<file path=ppt/slides/_rels/slide43.xml.rels><?xml version="1.0" encoding="UTF-8" standalone="yes"?>
<Relationships xmlns="http://schemas.openxmlformats.org/package/2006/relationships"><Relationship Id="rId8" Type="http://schemas.openxmlformats.org/officeDocument/2006/relationships/image" Target="../media/image44.png"/><Relationship Id="rId13" Type="http://schemas.openxmlformats.org/officeDocument/2006/relationships/image" Target="../media/image57.svg"/><Relationship Id="rId3" Type="http://schemas.openxmlformats.org/officeDocument/2006/relationships/image" Target="../media/image69.png"/><Relationship Id="rId7" Type="http://schemas.openxmlformats.org/officeDocument/2006/relationships/slide" Target="slide3.xml"/><Relationship Id="rId12"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85.xml"/><Relationship Id="rId6" Type="http://schemas.openxmlformats.org/officeDocument/2006/relationships/image" Target="../media/image72.svg"/><Relationship Id="rId11" Type="http://schemas.openxmlformats.org/officeDocument/2006/relationships/image" Target="../media/image47.svg"/><Relationship Id="rId5" Type="http://schemas.openxmlformats.org/officeDocument/2006/relationships/image" Target="../media/image71.png"/><Relationship Id="rId10" Type="http://schemas.openxmlformats.org/officeDocument/2006/relationships/image" Target="../media/image46.png"/><Relationship Id="rId4" Type="http://schemas.openxmlformats.org/officeDocument/2006/relationships/image" Target="../media/image70.svg"/><Relationship Id="rId9" Type="http://schemas.openxmlformats.org/officeDocument/2006/relationships/image" Target="../media/image45.svg"/></Relationships>
</file>

<file path=ppt/slides/_rels/slide44.xml.rels><?xml version="1.0" encoding="UTF-8" standalone="yes"?>
<Relationships xmlns="http://schemas.openxmlformats.org/package/2006/relationships"><Relationship Id="rId8" Type="http://schemas.openxmlformats.org/officeDocument/2006/relationships/image" Target="../media/image47.svg"/><Relationship Id="rId3" Type="http://schemas.openxmlformats.org/officeDocument/2006/relationships/image" Target="../media/image73.png"/><Relationship Id="rId7" Type="http://schemas.openxmlformats.org/officeDocument/2006/relationships/image" Target="../media/image46.png"/><Relationship Id="rId2" Type="http://schemas.openxmlformats.org/officeDocument/2006/relationships/slide" Target="slide3.xml"/><Relationship Id="rId1" Type="http://schemas.openxmlformats.org/officeDocument/2006/relationships/slideLayout" Target="../slideLayouts/slideLayout72.xml"/><Relationship Id="rId6" Type="http://schemas.openxmlformats.org/officeDocument/2006/relationships/image" Target="../media/image45.svg"/><Relationship Id="rId5" Type="http://schemas.openxmlformats.org/officeDocument/2006/relationships/image" Target="../media/image44.png"/><Relationship Id="rId10" Type="http://schemas.openxmlformats.org/officeDocument/2006/relationships/image" Target="../media/image57.svg"/><Relationship Id="rId4" Type="http://schemas.openxmlformats.org/officeDocument/2006/relationships/image" Target="../media/image74.svg"/><Relationship Id="rId9" Type="http://schemas.openxmlformats.org/officeDocument/2006/relationships/image" Target="../media/image56.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57.svg"/><Relationship Id="rId2" Type="http://schemas.openxmlformats.org/officeDocument/2006/relationships/image" Target="../media/image75.png"/><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45.svg"/><Relationship Id="rId4" Type="http://schemas.openxmlformats.org/officeDocument/2006/relationships/image" Target="../media/image44.png"/></Relationships>
</file>

<file path=ppt/slides/_rels/slide47.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57.sv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45.svg"/><Relationship Id="rId4" Type="http://schemas.openxmlformats.org/officeDocument/2006/relationships/image" Target="../media/image44.png"/></Relationships>
</file>

<file path=ppt/slides/_rels/slide48.xml.rels><?xml version="1.0" encoding="UTF-8" standalone="yes"?>
<Relationships xmlns="http://schemas.openxmlformats.org/package/2006/relationships"><Relationship Id="rId8" Type="http://schemas.openxmlformats.org/officeDocument/2006/relationships/image" Target="../media/image57.svg"/><Relationship Id="rId13" Type="http://schemas.openxmlformats.org/officeDocument/2006/relationships/image" Target="../media/image78.png"/><Relationship Id="rId3" Type="http://schemas.openxmlformats.org/officeDocument/2006/relationships/notesSlide" Target="../notesSlides/notesSlide25.xml"/><Relationship Id="rId7" Type="http://schemas.openxmlformats.org/officeDocument/2006/relationships/image" Target="../media/image56.png"/><Relationship Id="rId12" Type="http://schemas.openxmlformats.org/officeDocument/2006/relationships/hyperlink" Target="https://meyda.education.gov.il/files/Pop/0files/hahala-hishtalvot/digital-mapping-tool.pptx" TargetMode="External"/><Relationship Id="rId2" Type="http://schemas.openxmlformats.org/officeDocument/2006/relationships/slideLayout" Target="../slideLayouts/slideLayout97.xml"/><Relationship Id="rId1" Type="http://schemas.openxmlformats.org/officeDocument/2006/relationships/video" Target="https://www.youtube.com/embed/eEO_UlFH4wg?feature=oembed" TargetMode="External"/><Relationship Id="rId6" Type="http://schemas.openxmlformats.org/officeDocument/2006/relationships/image" Target="../media/image45.svg"/><Relationship Id="rId11" Type="http://schemas.openxmlformats.org/officeDocument/2006/relationships/image" Target="../media/image77.png"/><Relationship Id="rId5" Type="http://schemas.openxmlformats.org/officeDocument/2006/relationships/image" Target="../media/image44.png"/><Relationship Id="rId10" Type="http://schemas.openxmlformats.org/officeDocument/2006/relationships/hyperlink" Target="https://mosdot.education.gov.il/content/school/mapping-tool-data-1" TargetMode="External"/><Relationship Id="rId4" Type="http://schemas.openxmlformats.org/officeDocument/2006/relationships/slide" Target="slide3.xml"/><Relationship Id="rId9" Type="http://schemas.openxmlformats.org/officeDocument/2006/relationships/image" Target="../media/image76.jpeg"/></Relationships>
</file>

<file path=ppt/slides/_rels/slide5.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46.png"/><Relationship Id="rId3" Type="http://schemas.openxmlformats.org/officeDocument/2006/relationships/image" Target="../media/image49.svg"/><Relationship Id="rId7" Type="http://schemas.openxmlformats.org/officeDocument/2006/relationships/image" Target="../media/image53.svg"/><Relationship Id="rId12" Type="http://schemas.openxmlformats.org/officeDocument/2006/relationships/image" Target="../media/image45.svg"/><Relationship Id="rId2" Type="http://schemas.openxmlformats.org/officeDocument/2006/relationships/image" Target="../media/image48.png"/><Relationship Id="rId16" Type="http://schemas.openxmlformats.org/officeDocument/2006/relationships/image" Target="../media/image57.svg"/><Relationship Id="rId1" Type="http://schemas.openxmlformats.org/officeDocument/2006/relationships/slideLayout" Target="../slideLayouts/slideLayout9.xml"/><Relationship Id="rId6" Type="http://schemas.openxmlformats.org/officeDocument/2006/relationships/image" Target="../media/image52.png"/><Relationship Id="rId11" Type="http://schemas.openxmlformats.org/officeDocument/2006/relationships/image" Target="../media/image44.png"/><Relationship Id="rId5" Type="http://schemas.openxmlformats.org/officeDocument/2006/relationships/image" Target="../media/image51.svg"/><Relationship Id="rId15" Type="http://schemas.openxmlformats.org/officeDocument/2006/relationships/image" Target="../media/image56.png"/><Relationship Id="rId10" Type="http://schemas.openxmlformats.org/officeDocument/2006/relationships/slide" Target="slide3.xml"/><Relationship Id="rId4" Type="http://schemas.openxmlformats.org/officeDocument/2006/relationships/image" Target="../media/image50.png"/><Relationship Id="rId9" Type="http://schemas.openxmlformats.org/officeDocument/2006/relationships/image" Target="../media/image55.svg"/><Relationship Id="rId14" Type="http://schemas.openxmlformats.org/officeDocument/2006/relationships/image" Target="../media/image47.svg"/></Relationships>
</file>

<file path=ppt/slides/_rels/slide6.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7.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8.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_rels/slide9.xml.rels><?xml version="1.0" encoding="UTF-8" standalone="yes"?>
<Relationships xmlns="http://schemas.openxmlformats.org/package/2006/relationships"><Relationship Id="rId8" Type="http://schemas.openxmlformats.org/officeDocument/2006/relationships/image" Target="../media/image57.svg"/><Relationship Id="rId3" Type="http://schemas.openxmlformats.org/officeDocument/2006/relationships/image" Target="../media/image44.png"/><Relationship Id="rId7" Type="http://schemas.openxmlformats.org/officeDocument/2006/relationships/image" Target="../media/image56.png"/><Relationship Id="rId2" Type="http://schemas.openxmlformats.org/officeDocument/2006/relationships/slide" Target="slide3.xml"/><Relationship Id="rId1" Type="http://schemas.openxmlformats.org/officeDocument/2006/relationships/slideLayout" Target="../slideLayouts/slideLayout9.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45.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מציין מיקום טקסט 1">
            <a:extLst>
              <a:ext uri="{FF2B5EF4-FFF2-40B4-BE49-F238E27FC236}">
                <a16:creationId xmlns:a16="http://schemas.microsoft.com/office/drawing/2014/main" id="{38BC15CA-24CB-4DD3-9439-9AFB5829207B}"/>
              </a:ext>
            </a:extLst>
          </p:cNvPr>
          <p:cNvSpPr>
            <a:spLocks noGrp="1"/>
          </p:cNvSpPr>
          <p:nvPr>
            <p:ph type="body" sz="quarter" idx="11"/>
          </p:nvPr>
        </p:nvSpPr>
        <p:spPr>
          <a:xfrm>
            <a:off x="3408444" y="3528549"/>
            <a:ext cx="7178512" cy="781050"/>
          </a:xfrm>
        </p:spPr>
        <p:txBody>
          <a:bodyPr/>
          <a:lstStyle/>
          <a:p>
            <a:r>
              <a:rPr lang="he-IL" altLang="en-US" dirty="0">
                <a:solidFill>
                  <a:schemeClr val="bg1"/>
                </a:solidFill>
              </a:rPr>
              <a:t>ועדה מלווה תשפ"ה, </a:t>
            </a:r>
            <a:r>
              <a:rPr lang="he-IL" altLang="en-US" b="0" dirty="0">
                <a:solidFill>
                  <a:schemeClr val="bg1"/>
                </a:solidFill>
              </a:rPr>
              <a:t>&lt;שם מוסד&gt;, &lt;סמל מוסד&gt;</a:t>
            </a:r>
          </a:p>
        </p:txBody>
      </p:sp>
      <p:sp>
        <p:nvSpPr>
          <p:cNvPr id="3" name="כותרת 2">
            <a:extLst>
              <a:ext uri="{FF2B5EF4-FFF2-40B4-BE49-F238E27FC236}">
                <a16:creationId xmlns:a16="http://schemas.microsoft.com/office/drawing/2014/main" id="{5FD9DD4B-BEB6-4A74-8622-6DE86A838E8A}"/>
              </a:ext>
            </a:extLst>
          </p:cNvPr>
          <p:cNvSpPr>
            <a:spLocks noGrp="1"/>
          </p:cNvSpPr>
          <p:nvPr>
            <p:ph type="title"/>
          </p:nvPr>
        </p:nvSpPr>
        <p:spPr>
          <a:xfrm>
            <a:off x="3049519" y="2706109"/>
            <a:ext cx="7896363" cy="1189038"/>
          </a:xfrm>
        </p:spPr>
        <p:txBody>
          <a:bodyPr>
            <a:normAutofit/>
          </a:bodyPr>
          <a:lstStyle/>
          <a:p>
            <a:r>
              <a:rPr lang="he-IL" altLang="en-US" sz="4800" dirty="0" err="1">
                <a:solidFill>
                  <a:schemeClr val="bg1"/>
                </a:solidFill>
                <a:cs typeface="Calibri" panose="020F0502020204030204" pitchFamily="34" charset="0"/>
              </a:rPr>
              <a:t>תוכנית</a:t>
            </a:r>
            <a:r>
              <a:rPr lang="he-IL" altLang="en-US" sz="4800" dirty="0">
                <a:solidFill>
                  <a:schemeClr val="bg1"/>
                </a:solidFill>
                <a:cs typeface="Calibri" panose="020F0502020204030204" pitchFamily="34" charset="0"/>
              </a:rPr>
              <a:t> עבודה מקושרת משאבים</a:t>
            </a:r>
            <a:endParaRPr lang="en-US" sz="4800" dirty="0">
              <a:solidFill>
                <a:schemeClr val="bg1"/>
              </a:solidFill>
              <a:cs typeface="Calibri" panose="020F0502020204030204" pitchFamily="34" charset="0"/>
            </a:endParaRPr>
          </a:p>
        </p:txBody>
      </p:sp>
      <p:sp>
        <p:nvSpPr>
          <p:cNvPr id="5" name="מציין מיקום טקסט 1">
            <a:extLst>
              <a:ext uri="{FF2B5EF4-FFF2-40B4-BE49-F238E27FC236}">
                <a16:creationId xmlns:a16="http://schemas.microsoft.com/office/drawing/2014/main" id="{DAF1B45A-84D4-4062-B492-D0E901230E8D}"/>
              </a:ext>
            </a:extLst>
          </p:cNvPr>
          <p:cNvSpPr txBox="1">
            <a:spLocks/>
          </p:cNvSpPr>
          <p:nvPr/>
        </p:nvSpPr>
        <p:spPr>
          <a:xfrm>
            <a:off x="4014795" y="4649389"/>
            <a:ext cx="5876906" cy="645495"/>
          </a:xfrm>
          <a:prstGeom prst="rect">
            <a:avLst/>
          </a:prstGeom>
        </p:spPr>
        <p:txBody>
          <a:bodyPr vert="horz" lIns="91440" tIns="45720" rIns="91440" bIns="45720" rtlCol="0" anchor="ctr">
            <a:noAutofit/>
          </a:bodyPr>
          <a:lstStyle>
            <a:lvl1pPr marL="0" indent="0" algn="ctr" defTabSz="914400" rtl="1" eaLnBrk="1" latinLnBrk="0" hangingPunct="1">
              <a:lnSpc>
                <a:spcPct val="90000"/>
              </a:lnSpc>
              <a:spcBef>
                <a:spcPts val="1000"/>
              </a:spcBef>
              <a:buFont typeface="Arial" panose="020B0604020202020204" pitchFamily="34" charset="0"/>
              <a:buNone/>
              <a:defRPr sz="24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kumimoji="0" lang="he-IL" altLang="en-US" sz="2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חטיבה עליונה,</a:t>
            </a:r>
            <a:r>
              <a:rPr lang="he-IL" altLang="en-US" dirty="0">
                <a:solidFill>
                  <a:srgbClr val="FFFFFF"/>
                </a:solidFill>
                <a:latin typeface="Calibri" panose="020F0502020204030204" pitchFamily="34" charset="0"/>
                <a:cs typeface="Calibri" panose="020F0502020204030204" pitchFamily="34" charset="0"/>
              </a:rPr>
              <a:t> </a:t>
            </a:r>
            <a:r>
              <a:rPr kumimoji="0" lang="he-IL" altLang="en-US" sz="24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מחוז &lt;...&gt; , </a:t>
            </a:r>
            <a:r>
              <a:rPr lang="he-IL" altLang="en-US" dirty="0">
                <a:solidFill>
                  <a:schemeClr val="bg1"/>
                </a:solidFill>
                <a:latin typeface="Calibri" panose="020F0502020204030204" pitchFamily="34" charset="0"/>
                <a:cs typeface="Calibri" panose="020F0502020204030204" pitchFamily="34" charset="0"/>
              </a:rPr>
              <a:t>&lt;תאריך&gt;</a:t>
            </a:r>
          </a:p>
        </p:txBody>
      </p:sp>
      <p:cxnSp>
        <p:nvCxnSpPr>
          <p:cNvPr id="6" name="מחבר ישר 9">
            <a:extLst>
              <a:ext uri="{FF2B5EF4-FFF2-40B4-BE49-F238E27FC236}">
                <a16:creationId xmlns:a16="http://schemas.microsoft.com/office/drawing/2014/main" id="{7972E4D3-E5CB-4880-8CF5-73D138F2B9FC}"/>
              </a:ext>
            </a:extLst>
          </p:cNvPr>
          <p:cNvCxnSpPr>
            <a:cxnSpLocks/>
          </p:cNvCxnSpPr>
          <p:nvPr/>
        </p:nvCxnSpPr>
        <p:spPr>
          <a:xfrm flipH="1">
            <a:off x="3407897" y="3622887"/>
            <a:ext cx="7090705" cy="0"/>
          </a:xfrm>
          <a:prstGeom prst="line">
            <a:avLst/>
          </a:prstGeom>
          <a:ln w="28575">
            <a:solidFill>
              <a:schemeClr val="bg1"/>
            </a:solidFill>
            <a:prstDash val="dash"/>
          </a:ln>
        </p:spPr>
        <p:style>
          <a:lnRef idx="1">
            <a:schemeClr val="accent1"/>
          </a:lnRef>
          <a:fillRef idx="0">
            <a:schemeClr val="accent1"/>
          </a:fillRef>
          <a:effectRef idx="0">
            <a:schemeClr val="accent1"/>
          </a:effectRef>
          <a:fontRef idx="minor">
            <a:schemeClr val="tx1"/>
          </a:fontRef>
        </p:style>
      </p:cxnSp>
      <p:pic>
        <p:nvPicPr>
          <p:cNvPr id="7" name="Picture 2" descr="Merchavim - Yedidut Toronto">
            <a:extLst>
              <a:ext uri="{FF2B5EF4-FFF2-40B4-BE49-F238E27FC236}">
                <a16:creationId xmlns:a16="http://schemas.microsoft.com/office/drawing/2014/main" id="{23143765-DBC2-4B8C-B5D9-9427A1F16652}"/>
              </a:ext>
            </a:extLst>
          </p:cNvPr>
          <p:cNvPicPr>
            <a:picLocks noChangeAspect="1" noChangeArrowheads="1"/>
          </p:cNvPicPr>
          <p:nvPr/>
        </p:nvPicPr>
        <p:blipFill>
          <a:blip r:embed="rId2">
            <a:biLevel thresh="25000"/>
            <a:extLst>
              <a:ext uri="{28A0092B-C50C-407E-A947-70E740481C1C}">
                <a14:useLocalDpi xmlns:a14="http://schemas.microsoft.com/office/drawing/2010/main" val="0"/>
              </a:ext>
            </a:extLst>
          </a:blip>
          <a:stretch>
            <a:fillRect/>
          </a:stretch>
        </p:blipFill>
        <p:spPr bwMode="auto">
          <a:xfrm>
            <a:off x="6051722" y="5409509"/>
            <a:ext cx="1803053" cy="624401"/>
          </a:xfrm>
          <a:prstGeom prst="rect">
            <a:avLst/>
          </a:pr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1650965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7" name="מציין מיקום טקסט 3">
            <a:extLst>
              <a:ext uri="{FF2B5EF4-FFF2-40B4-BE49-F238E27FC236}">
                <a16:creationId xmlns:a16="http://schemas.microsoft.com/office/drawing/2014/main" id="{78D9172E-CED6-0558-578A-DD08AF458FD7}"/>
              </a:ext>
            </a:extLst>
          </p:cNvPr>
          <p:cNvSpPr txBox="1">
            <a:spLocks/>
          </p:cNvSpPr>
          <p:nvPr/>
        </p:nvSpPr>
        <p:spPr>
          <a:xfrm>
            <a:off x="850938" y="2948841"/>
            <a:ext cx="10502862" cy="3249104"/>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ליווי המנהלים בתכנון ובהיערכות לוועדה המלווה</a:t>
            </a:r>
            <a:r>
              <a:rPr lang="he-IL" dirty="0">
                <a:solidFill>
                  <a:schemeClr val="tx1">
                    <a:lumMod val="85000"/>
                    <a:lumOff val="15000"/>
                  </a:schemeClr>
                </a:solidFill>
                <a:latin typeface="Calibri" panose="020F0502020204030204" pitchFamily="34" charset="0"/>
                <a:cs typeface="Calibri" panose="020F0502020204030204" pitchFamily="34" charset="0"/>
              </a:rPr>
              <a:t>, בעבודה משותפת עם מפקח הכולל של בית הספר והבעלות בחינוך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העל יסודי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הצגת החזון החינוכי, </a:t>
            </a:r>
            <a:r>
              <a:rPr lang="he-IL" b="1" dirty="0">
                <a:solidFill>
                  <a:schemeClr val="tx1">
                    <a:lumMod val="85000"/>
                    <a:lumOff val="15000"/>
                  </a:schemeClr>
                </a:solidFill>
                <a:latin typeface="Calibri" panose="020F0502020204030204" pitchFamily="34" charset="0"/>
                <a:cs typeface="Calibri" panose="020F0502020204030204" pitchFamily="34" charset="0"/>
              </a:rPr>
              <a:t>היעדים והדגשים של מערכת החינוך </a:t>
            </a:r>
            <a:r>
              <a:rPr lang="he-IL" b="1" dirty="0" err="1">
                <a:solidFill>
                  <a:schemeClr val="tx1">
                    <a:lumMod val="85000"/>
                    <a:lumOff val="15000"/>
                  </a:schemeClr>
                </a:solidFill>
                <a:latin typeface="Calibri" panose="020F0502020204030204" pitchFamily="34" charset="0"/>
                <a:cs typeface="Calibri" panose="020F0502020204030204" pitchFamily="34" charset="0"/>
              </a:rPr>
              <a:t>הרשותית</a:t>
            </a:r>
            <a:r>
              <a:rPr lang="he-IL" b="1" dirty="0">
                <a:solidFill>
                  <a:schemeClr val="tx1">
                    <a:lumMod val="85000"/>
                    <a:lumOff val="15000"/>
                  </a:schemeClr>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לשנה"ל הבאה, </a:t>
            </a:r>
            <a:r>
              <a:rPr lang="he-IL" b="1" dirty="0">
                <a:solidFill>
                  <a:schemeClr val="tx1">
                    <a:lumMod val="85000"/>
                    <a:lumOff val="15000"/>
                  </a:schemeClr>
                </a:solidFill>
                <a:latin typeface="Calibri" panose="020F0502020204030204" pitchFamily="34" charset="0"/>
                <a:cs typeface="Calibri" panose="020F0502020204030204" pitchFamily="34" charset="0"/>
              </a:rPr>
              <a:t>טרום תהליך התכנון הבית ספרי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שיח מקדים </a:t>
            </a:r>
            <a:r>
              <a:rPr lang="he-IL" dirty="0">
                <a:solidFill>
                  <a:schemeClr val="tx1">
                    <a:lumMod val="85000"/>
                    <a:lumOff val="15000"/>
                  </a:schemeClr>
                </a:solidFill>
                <a:latin typeface="Calibri" panose="020F0502020204030204" pitchFamily="34" charset="0"/>
                <a:cs typeface="Calibri" panose="020F0502020204030204" pitchFamily="34" charset="0"/>
              </a:rPr>
              <a:t>עם הפיקוח, מנהל/ת ביה"ס והרשת / בעלות, לקראת הוועדה המלווה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בחינת </a:t>
            </a:r>
            <a:r>
              <a:rPr lang="he-IL" b="1" dirty="0">
                <a:solidFill>
                  <a:schemeClr val="tx1">
                    <a:lumMod val="85000"/>
                    <a:lumOff val="15000"/>
                  </a:schemeClr>
                </a:solidFill>
                <a:latin typeface="Calibri" panose="020F0502020204030204" pitchFamily="34" charset="0"/>
                <a:cs typeface="Calibri" panose="020F0502020204030204" pitchFamily="34" charset="0"/>
              </a:rPr>
              <a:t>השתתפות הרשות </a:t>
            </a:r>
            <a:r>
              <a:rPr lang="he-IL" dirty="0">
                <a:solidFill>
                  <a:schemeClr val="tx1">
                    <a:lumMod val="85000"/>
                    <a:lumOff val="15000"/>
                  </a:schemeClr>
                </a:solidFill>
                <a:latin typeface="Calibri" panose="020F0502020204030204" pitchFamily="34" charset="0"/>
                <a:cs typeface="Calibri" panose="020F0502020204030204" pitchFamily="34" charset="0"/>
              </a:rPr>
              <a:t>בתקציבי הרשות, תקציבי ניהול עצמי מטעם הרשות ובסל </a:t>
            </a:r>
            <a:r>
              <a:rPr lang="he-IL" dirty="0" err="1">
                <a:solidFill>
                  <a:schemeClr val="tx1">
                    <a:lumMod val="85000"/>
                    <a:lumOff val="15000"/>
                  </a:schemeClr>
                </a:solidFill>
                <a:latin typeface="Calibri" panose="020F0502020204030204" pitchFamily="34" charset="0"/>
                <a:cs typeface="Calibri" panose="020F0502020204030204" pitchFamily="34" charset="0"/>
              </a:rPr>
              <a:t>הגפ"ן</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dirty="0" err="1">
                <a:solidFill>
                  <a:schemeClr val="tx1">
                    <a:lumMod val="85000"/>
                    <a:lumOff val="15000"/>
                  </a:schemeClr>
                </a:solidFill>
                <a:latin typeface="Calibri" panose="020F0502020204030204" pitchFamily="34" charset="0"/>
                <a:cs typeface="Calibri" panose="020F0502020204030204" pitchFamily="34" charset="0"/>
              </a:rPr>
              <a:t>הרשותי</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בקידום יעדי ביה"ס</a:t>
            </a:r>
          </a:p>
        </p:txBody>
      </p:sp>
      <p:sp>
        <p:nvSpPr>
          <p:cNvPr id="15" name="Oval 14">
            <a:hlinkClick r:id="" action="ppaction://hlinkshowjump?jump=nextslide"/>
            <a:extLst>
              <a:ext uri="{FF2B5EF4-FFF2-40B4-BE49-F238E27FC236}">
                <a16:creationId xmlns:a16="http://schemas.microsoft.com/office/drawing/2014/main" id="{C219A4EB-2C45-D3C3-AAB2-F00B19314F8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1269E5D3-E674-5872-B142-EB385F8ABA1F}"/>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46478A08-CE6F-7863-4B4F-3FD48BE42700}"/>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714BF8B9-D856-8B94-A81C-CEDAC065FB2D}"/>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FF4A5595-CE72-D149-FD08-E298635499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60315E17-73B8-F084-A8A8-A6D49F19B8F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8EEB4485-1342-FB82-0941-844603DE408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4B388375-71CC-ABCD-A8E2-CFA26A5EB671}"/>
              </a:ext>
            </a:extLst>
          </p:cNvPr>
          <p:cNvSpPr/>
          <p:nvPr/>
        </p:nvSpPr>
        <p:spPr>
          <a:xfrm>
            <a:off x="6261425"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dirty="0">
              <a:solidFill>
                <a:schemeClr val="bg1">
                  <a:lumMod val="50000"/>
                </a:schemeClr>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BCA0022B-3096-F4F2-13F8-3E3BE68D44EC}"/>
              </a:ext>
            </a:extLst>
          </p:cNvPr>
          <p:cNvSpPr/>
          <p:nvPr/>
        </p:nvSpPr>
        <p:spPr>
          <a:xfrm>
            <a:off x="3568862" y="2033829"/>
            <a:ext cx="2377440" cy="60943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רשות מקומית</a:t>
            </a:r>
            <a:endParaRPr lang="en-US" b="1">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9A8F11AE-EAD7-F261-A73E-8A3DA14AAA94}"/>
              </a:ext>
            </a:extLst>
          </p:cNvPr>
          <p:cNvSpPr/>
          <p:nvPr/>
        </p:nvSpPr>
        <p:spPr>
          <a:xfrm>
            <a:off x="876299" y="2031485"/>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D7228A0A-D5B4-CFDB-04F6-B07505A04339}"/>
              </a:ext>
            </a:extLst>
          </p:cNvPr>
          <p:cNvSpPr/>
          <p:nvPr/>
        </p:nvSpPr>
        <p:spPr>
          <a:xfrm>
            <a:off x="8953989"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737887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תחומי אחריות של משתתפי הוועדה</a:t>
            </a:r>
            <a:endParaRPr lang="en-US" dirty="0"/>
          </a:p>
        </p:txBody>
      </p:sp>
      <p:sp>
        <p:nvSpPr>
          <p:cNvPr id="7" name="מציין מיקום טקסט 3">
            <a:extLst>
              <a:ext uri="{FF2B5EF4-FFF2-40B4-BE49-F238E27FC236}">
                <a16:creationId xmlns:a16="http://schemas.microsoft.com/office/drawing/2014/main" id="{78D9172E-CED6-0558-578A-DD08AF458FD7}"/>
              </a:ext>
            </a:extLst>
          </p:cNvPr>
          <p:cNvSpPr txBox="1">
            <a:spLocks/>
          </p:cNvSpPr>
          <p:nvPr/>
        </p:nvSpPr>
        <p:spPr>
          <a:xfrm>
            <a:off x="850938" y="2948841"/>
            <a:ext cx="10502862" cy="3249104"/>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הצגת היעדים והדגשים של רשת החינוך </a:t>
            </a:r>
            <a:r>
              <a:rPr lang="he-IL" dirty="0">
                <a:solidFill>
                  <a:schemeClr val="tx1">
                    <a:lumMod val="85000"/>
                    <a:lumOff val="15000"/>
                  </a:schemeClr>
                </a:solidFill>
                <a:latin typeface="Calibri" panose="020F0502020204030204" pitchFamily="34" charset="0"/>
                <a:cs typeface="Calibri" panose="020F0502020204030204" pitchFamily="34" charset="0"/>
              </a:rPr>
              <a:t>טרום תהליך התכנון הבית ספרי </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תקשור היקף התקציבים </a:t>
            </a:r>
            <a:r>
              <a:rPr lang="he-IL" dirty="0">
                <a:solidFill>
                  <a:schemeClr val="tx1">
                    <a:lumMod val="85000"/>
                    <a:lumOff val="15000"/>
                  </a:schemeClr>
                </a:solidFill>
                <a:latin typeface="Calibri" panose="020F0502020204030204" pitchFamily="34" charset="0"/>
                <a:cs typeface="Calibri" panose="020F0502020204030204" pitchFamily="34" charset="0"/>
              </a:rPr>
              <a:t>המנוהלים ע"י הרשת לטובת קידום בית הספר</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היכרות מעמיקה עם המענים והמשאבים </a:t>
            </a:r>
            <a:r>
              <a:rPr lang="he-IL" dirty="0">
                <a:solidFill>
                  <a:schemeClr val="tx1">
                    <a:lumMod val="85000"/>
                    <a:lumOff val="15000"/>
                  </a:schemeClr>
                </a:solidFill>
                <a:latin typeface="Calibri" panose="020F0502020204030204" pitchFamily="34" charset="0"/>
                <a:cs typeface="Calibri" panose="020F0502020204030204" pitchFamily="34" charset="0"/>
              </a:rPr>
              <a:t>והתאמתם לצרכי ביה"ס</a:t>
            </a:r>
          </a:p>
          <a:p>
            <a:pPr marL="285750" indent="-285750" fontAlgn="auto">
              <a:lnSpc>
                <a:spcPct val="100000"/>
              </a:lnSpc>
              <a:spcBef>
                <a:spcPts val="0"/>
              </a:spcBef>
              <a:spcAft>
                <a:spcPts val="900"/>
              </a:spcAft>
              <a:buClr>
                <a:srgbClr val="00B0F0"/>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הצגת השתתפות הרשת / הבעלות בקידום יעדי ביה"ס </a:t>
            </a:r>
            <a:r>
              <a:rPr lang="he-IL" dirty="0">
                <a:solidFill>
                  <a:schemeClr val="tx1">
                    <a:lumMod val="85000"/>
                    <a:lumOff val="15000"/>
                  </a:schemeClr>
                </a:solidFill>
                <a:latin typeface="Calibri" panose="020F0502020204030204" pitchFamily="34" charset="0"/>
                <a:cs typeface="Calibri" panose="020F0502020204030204" pitchFamily="34" charset="0"/>
              </a:rPr>
              <a:t>באמצעות הצגת התקציבים המנוהלים על ידה</a:t>
            </a:r>
          </a:p>
        </p:txBody>
      </p:sp>
      <p:sp>
        <p:nvSpPr>
          <p:cNvPr id="15" name="Oval 14">
            <a:hlinkClick r:id="" action="ppaction://hlinkshowjump?jump=nextslide"/>
            <a:extLst>
              <a:ext uri="{FF2B5EF4-FFF2-40B4-BE49-F238E27FC236}">
                <a16:creationId xmlns:a16="http://schemas.microsoft.com/office/drawing/2014/main" id="{7293FE8F-884F-2AEF-23E1-C4A9F6DAB886}"/>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AEDF7A52-9829-F914-F7CA-47CE5CBBD4A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345A1463-361C-48F9-0252-AF7FEE045CD4}"/>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C64A2B3B-7FCF-89DA-6122-0D4AC3CE308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D232E6E3-485D-8687-9357-8AF81540CB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596589CA-BFD1-7C8F-2DDF-F00B17F9BDB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BBE22E79-2234-3AD4-EEC2-48F452F597C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25CA978B-68AC-7230-5944-B1B085212C9B}"/>
              </a:ext>
            </a:extLst>
          </p:cNvPr>
          <p:cNvSpPr/>
          <p:nvPr/>
        </p:nvSpPr>
        <p:spPr>
          <a:xfrm>
            <a:off x="6261425"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dirty="0">
              <a:solidFill>
                <a:schemeClr val="bg1">
                  <a:lumMod val="50000"/>
                </a:schemeClr>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B74B7B72-72B0-028C-A6DE-1FD19EAAFF7C}"/>
              </a:ext>
            </a:extLst>
          </p:cNvPr>
          <p:cNvSpPr/>
          <p:nvPr/>
        </p:nvSpPr>
        <p:spPr>
          <a:xfrm>
            <a:off x="3568862"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501D8CA4-1C57-9083-0107-9DDE52912F2E}"/>
              </a:ext>
            </a:extLst>
          </p:cNvPr>
          <p:cNvSpPr/>
          <p:nvPr/>
        </p:nvSpPr>
        <p:spPr>
          <a:xfrm>
            <a:off x="876299" y="2031485"/>
            <a:ext cx="2377440" cy="609434"/>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solidFill>
                <a:latin typeface="Calibri" panose="020F0502020204030204" pitchFamily="34" charset="0"/>
                <a:cs typeface="Calibri" panose="020F0502020204030204" pitchFamily="34" charset="0"/>
              </a:rPr>
              <a:t>רשת / בעלות</a:t>
            </a:r>
            <a:endParaRPr lang="en-US" b="1">
              <a:solidFill>
                <a:schemeClr val="bg1"/>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E9235692-FE5F-91D6-361B-5961024B1065}"/>
              </a:ext>
            </a:extLst>
          </p:cNvPr>
          <p:cNvSpPr/>
          <p:nvPr/>
        </p:nvSpPr>
        <p:spPr>
          <a:xfrm>
            <a:off x="8953989"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244463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a:xfrm>
            <a:off x="2600226" y="530903"/>
            <a:ext cx="8753574" cy="786268"/>
          </a:xfrm>
        </p:spPr>
        <p:txBody>
          <a:bodyPr/>
          <a:lstStyle/>
          <a:p>
            <a:r>
              <a:rPr lang="he-IL"/>
              <a:t>מבנה ולוח זמנים מומלצים לישיבת הוועדה</a:t>
            </a:r>
            <a:endParaRPr lang="en-US"/>
          </a:p>
        </p:txBody>
      </p:sp>
      <p:graphicFrame>
        <p:nvGraphicFramePr>
          <p:cNvPr id="2" name="טבלה 5">
            <a:extLst>
              <a:ext uri="{FF2B5EF4-FFF2-40B4-BE49-F238E27FC236}">
                <a16:creationId xmlns:a16="http://schemas.microsoft.com/office/drawing/2014/main" id="{2C6F83E0-135A-0F7B-07F1-DE05894C6837}"/>
              </a:ext>
            </a:extLst>
          </p:cNvPr>
          <p:cNvGraphicFramePr>
            <a:graphicFrameLocks noGrp="1"/>
          </p:cNvGraphicFramePr>
          <p:nvPr>
            <p:extLst>
              <p:ext uri="{D42A27DB-BD31-4B8C-83A1-F6EECF244321}">
                <p14:modId xmlns:p14="http://schemas.microsoft.com/office/powerpoint/2010/main" val="1021809978"/>
              </p:ext>
            </p:extLst>
          </p:nvPr>
        </p:nvGraphicFramePr>
        <p:xfrm>
          <a:off x="838201" y="1482271"/>
          <a:ext cx="10510742" cy="4287520"/>
        </p:xfrm>
        <a:graphic>
          <a:graphicData uri="http://schemas.openxmlformats.org/drawingml/2006/table">
            <a:tbl>
              <a:tblPr rtl="1" firstRow="1" bandRow="1">
                <a:tableStyleId>{E8B1032C-EA38-4F05-BA0D-38AFFFC7BED3}</a:tableStyleId>
              </a:tblPr>
              <a:tblGrid>
                <a:gridCol w="1406896">
                  <a:extLst>
                    <a:ext uri="{9D8B030D-6E8A-4147-A177-3AD203B41FA5}">
                      <a16:colId xmlns:a16="http://schemas.microsoft.com/office/drawing/2014/main" val="20000"/>
                    </a:ext>
                  </a:extLst>
                </a:gridCol>
                <a:gridCol w="591145">
                  <a:extLst>
                    <a:ext uri="{9D8B030D-6E8A-4147-A177-3AD203B41FA5}">
                      <a16:colId xmlns:a16="http://schemas.microsoft.com/office/drawing/2014/main" val="3205672841"/>
                    </a:ext>
                  </a:extLst>
                </a:gridCol>
                <a:gridCol w="7081678">
                  <a:extLst>
                    <a:ext uri="{9D8B030D-6E8A-4147-A177-3AD203B41FA5}">
                      <a16:colId xmlns:a16="http://schemas.microsoft.com/office/drawing/2014/main" val="20001"/>
                    </a:ext>
                  </a:extLst>
                </a:gridCol>
                <a:gridCol w="1431023">
                  <a:extLst>
                    <a:ext uri="{9D8B030D-6E8A-4147-A177-3AD203B41FA5}">
                      <a16:colId xmlns:a16="http://schemas.microsoft.com/office/drawing/2014/main" val="20002"/>
                    </a:ext>
                  </a:extLst>
                </a:gridCol>
              </a:tblGrid>
              <a:tr h="245411">
                <a:tc>
                  <a:txBody>
                    <a:bodyPr/>
                    <a:lstStyle/>
                    <a:p>
                      <a:pPr marL="0" marR="0" algn="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dirty="0">
                          <a:solidFill>
                            <a:schemeClr val="bg1"/>
                          </a:solidFill>
                          <a:latin typeface="Calibri" panose="020F0502020204030204" pitchFamily="34" charset="0"/>
                          <a:ea typeface="Lora"/>
                          <a:cs typeface="Calibri" panose="020F0502020204030204" pitchFamily="34" charset="0"/>
                          <a:sym typeface="Arial"/>
                        </a:rPr>
                        <a:t>נושא</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algn="ct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a:solidFill>
                            <a:schemeClr val="bg1"/>
                          </a:solidFill>
                          <a:latin typeface="Calibri" panose="020F0502020204030204" pitchFamily="34" charset="0"/>
                          <a:ea typeface="Lora"/>
                          <a:cs typeface="Calibri" panose="020F0502020204030204" pitchFamily="34" charset="0"/>
                          <a:sym typeface="Arial"/>
                        </a:rPr>
                        <a:t>דק'</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algn="r" defTabSz="914400" rtl="1" eaLnBrk="1" latinLnBrk="0" hangingPunct="1">
                        <a:lnSpc>
                          <a:spcPct val="100000"/>
                        </a:lnSpc>
                        <a:spcBef>
                          <a:spcPts val="0"/>
                        </a:spcBef>
                        <a:spcAft>
                          <a:spcPts val="500"/>
                        </a:spcAft>
                        <a:buClr>
                          <a:schemeClr val="dk1"/>
                        </a:buClr>
                        <a:buSzPts val="2000"/>
                        <a:buFont typeface="Lora"/>
                        <a:buNone/>
                      </a:pPr>
                      <a:r>
                        <a:rPr lang="he-IL" sz="1600" b="1" i="0" u="none" strike="noStrike" cap="none" baseline="0">
                          <a:solidFill>
                            <a:schemeClr val="bg1"/>
                          </a:solidFill>
                          <a:latin typeface="Calibri" panose="020F0502020204030204" pitchFamily="34" charset="0"/>
                          <a:ea typeface="Lora"/>
                          <a:cs typeface="Calibri" panose="020F0502020204030204" pitchFamily="34" charset="0"/>
                          <a:sym typeface="Arial"/>
                        </a:rPr>
                        <a:t>נקודות לדיון</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a:txBody>
                    <a:bodyPr/>
                    <a:lstStyle/>
                    <a:p>
                      <a:pPr marL="0" marR="0" lvl="0" indent="0" algn="r" defTabSz="914400" rtl="1" eaLnBrk="1" fontAlgn="auto" latinLnBrk="0" hangingPunct="1">
                        <a:lnSpc>
                          <a:spcPct val="100000"/>
                        </a:lnSpc>
                        <a:spcBef>
                          <a:spcPts val="0"/>
                        </a:spcBef>
                        <a:spcAft>
                          <a:spcPts val="500"/>
                        </a:spcAft>
                        <a:buClr>
                          <a:schemeClr val="dk1"/>
                        </a:buClr>
                        <a:buSzPts val="2000"/>
                        <a:buFont typeface="Lora"/>
                        <a:buNone/>
                        <a:tabLst/>
                        <a:defRPr/>
                      </a:pPr>
                      <a:r>
                        <a:rPr lang="he-IL" sz="1600" b="1" i="0" u="none" strike="noStrike" cap="none" baseline="0" dirty="0">
                          <a:solidFill>
                            <a:schemeClr val="bg1"/>
                          </a:solidFill>
                          <a:latin typeface="Calibri" panose="020F0502020204030204" pitchFamily="34" charset="0"/>
                          <a:ea typeface="Lora"/>
                          <a:cs typeface="Calibri" panose="020F0502020204030204" pitchFamily="34" charset="0"/>
                          <a:sym typeface="Arial"/>
                        </a:rPr>
                        <a:t>שקפים במצגת</a:t>
                      </a:r>
                      <a:endParaRPr lang="he-IL" sz="1600" b="1" i="0" u="none" strike="noStrike" cap="none" dirty="0">
                        <a:solidFill>
                          <a:schemeClr val="bg1"/>
                        </a:solidFill>
                        <a:latin typeface="Calibri" panose="020F0502020204030204" pitchFamily="34" charset="0"/>
                        <a:ea typeface="Lora"/>
                        <a:cs typeface="Calibri" panose="020F0502020204030204" pitchFamily="34" charset="0"/>
                        <a:sym typeface="Arial"/>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extLst>
                  <a:ext uri="{0D108BD9-81ED-4DB2-BD59-A6C34878D82A}">
                    <a16:rowId xmlns:a16="http://schemas.microsoft.com/office/drawing/2014/main" val="10000"/>
                  </a:ext>
                </a:extLst>
              </a:tr>
              <a:tr h="289653">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פתיחה </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b="0" dirty="0">
                          <a:solidFill>
                            <a:schemeClr val="tx1"/>
                          </a:solidFill>
                          <a:latin typeface="Calibri" panose="020F0502020204030204" pitchFamily="34" charset="0"/>
                          <a:cs typeface="Calibri" panose="020F0502020204030204" pitchFamily="34" charset="0"/>
                        </a:rPr>
                        <a:t>15</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הצגה כללית: ייחודיות בית ספרית, </a:t>
                      </a:r>
                      <a:r>
                        <a:rPr lang="he-IL" sz="1400" dirty="0" err="1">
                          <a:solidFill>
                            <a:schemeClr val="tx1"/>
                          </a:solidFill>
                          <a:latin typeface="Calibri" panose="020F0502020204030204" pitchFamily="34" charset="0"/>
                          <a:cs typeface="Calibri" panose="020F0502020204030204" pitchFamily="34" charset="0"/>
                        </a:rPr>
                        <a:t>חזון</a:t>
                      </a:r>
                      <a:r>
                        <a:rPr lang="he-IL" sz="1400" dirty="0">
                          <a:solidFill>
                            <a:schemeClr val="tx1"/>
                          </a:solidFill>
                          <a:latin typeface="Calibri" panose="020F0502020204030204" pitchFamily="34" charset="0"/>
                          <a:cs typeface="Calibri" panose="020F0502020204030204" pitchFamily="34" charset="0"/>
                        </a:rPr>
                        <a:t>, צוות חינוכי, אוכלוסיית תלמידים, קהילה, מיפוי חוזקות ואתגרים. </a:t>
                      </a:r>
                      <a:br>
                        <a:rPr lang="en-US" sz="1400" dirty="0">
                          <a:solidFill>
                            <a:schemeClr val="tx1"/>
                          </a:solidFill>
                          <a:latin typeface="Calibri" panose="020F0502020204030204" pitchFamily="34" charset="0"/>
                          <a:cs typeface="Calibri" panose="020F0502020204030204" pitchFamily="34" charset="0"/>
                        </a:rPr>
                      </a:br>
                      <a:r>
                        <a:rPr lang="he-IL" sz="1400" dirty="0">
                          <a:solidFill>
                            <a:schemeClr val="tx1"/>
                          </a:solidFill>
                          <a:latin typeface="Calibri" panose="020F0502020204030204" pitchFamily="34" charset="0"/>
                          <a:cs typeface="Calibri" panose="020F0502020204030204" pitchFamily="34" charset="0"/>
                        </a:rPr>
                        <a:t>בחינת יישום ההחלטות שנרשמו בפרוטוקול הוועדה המלווה הקודמת ועוד</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634682">
                <a:tc>
                  <a:txBody>
                    <a:bodyPr/>
                    <a:lstStyle/>
                    <a:p>
                      <a:pPr algn="r" rtl="1">
                        <a:lnSpc>
                          <a:spcPct val="100000"/>
                        </a:lnSpc>
                        <a:spcAft>
                          <a:spcPts val="500"/>
                        </a:spcAft>
                      </a:pPr>
                      <a:r>
                        <a:rPr lang="he-IL" sz="1400" b="1" i="0" dirty="0">
                          <a:solidFill>
                            <a:schemeClr val="tx1"/>
                          </a:solidFill>
                          <a:latin typeface="Calibri" panose="020F0502020204030204" pitchFamily="34" charset="0"/>
                          <a:cs typeface="Calibri" panose="020F0502020204030204" pitchFamily="34" charset="0"/>
                        </a:rPr>
                        <a:t>תמונת מצב </a:t>
                      </a:r>
                      <a:br>
                        <a:rPr lang="en-US" sz="1400" b="1" i="0" dirty="0">
                          <a:solidFill>
                            <a:schemeClr val="tx1"/>
                          </a:solidFill>
                          <a:latin typeface="Calibri" panose="020F0502020204030204" pitchFamily="34" charset="0"/>
                          <a:cs typeface="Calibri" panose="020F0502020204030204" pitchFamily="34" charset="0"/>
                        </a:rPr>
                      </a:br>
                      <a:r>
                        <a:rPr lang="he-IL" sz="1400" b="1" i="0" dirty="0">
                          <a:solidFill>
                            <a:schemeClr val="tx1"/>
                          </a:solidFill>
                          <a:latin typeface="Calibri" panose="020F0502020204030204" pitchFamily="34" charset="0"/>
                          <a:cs typeface="Calibri" panose="020F0502020204030204" pitchFamily="34" charset="0"/>
                        </a:rPr>
                        <a:t>בית ספרית</a:t>
                      </a:r>
                      <a:endParaRPr lang="he-IL" sz="1400" i="0" dirty="0">
                        <a:solidFill>
                          <a:schemeClr val="tx1"/>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א. הצגת בסיס נתונים בית ספרי שתומך בהכנת תכנית העבודה (מהתמונה החינוכית ומקורות נוספים)</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ב. סיכום תמונת המצב הבית ספרית (חוזקות וחולשות)</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ג. אתגרי בית הספר לשנה"ל הבאה</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ד. תמונת המשאבים של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989545915"/>
                  </a:ext>
                </a:extLst>
              </a:tr>
              <a:tr h="634682">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תכנית עבודה מקושרת משאבים</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א. הצגת המטרות והיעדים של בית הספר</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ב. הפעולות הנדרשות להשגת המטרות והיעדים</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ג. פירוט ה</a:t>
                      </a:r>
                      <a:r>
                        <a:rPr lang="he-IL" sz="1400" dirty="0">
                          <a:latin typeface="Calibri" panose="020F0502020204030204" pitchFamily="34" charset="0"/>
                          <a:cs typeface="Calibri" panose="020F0502020204030204" pitchFamily="34" charset="0"/>
                        </a:rPr>
                        <a:t>משאבים / </a:t>
                      </a:r>
                      <a:r>
                        <a:rPr lang="he-IL" sz="1400" dirty="0" err="1">
                          <a:latin typeface="Calibri" panose="020F0502020204030204" pitchFamily="34" charset="0"/>
                          <a:cs typeface="Calibri" panose="020F0502020204030204" pitchFamily="34" charset="0"/>
                        </a:rPr>
                        <a:t>תכניות</a:t>
                      </a:r>
                      <a:r>
                        <a:rPr lang="he-IL" sz="1400" dirty="0">
                          <a:latin typeface="Calibri" panose="020F0502020204030204" pitchFamily="34" charset="0"/>
                          <a:cs typeface="Calibri" panose="020F0502020204030204" pitchFamily="34" charset="0"/>
                        </a:rPr>
                        <a:t> / מענים / יוזמות </a:t>
                      </a:r>
                      <a:r>
                        <a:rPr lang="he-IL" sz="1400" dirty="0">
                          <a:solidFill>
                            <a:schemeClr val="tx1"/>
                          </a:solidFill>
                          <a:latin typeface="Calibri" panose="020F0502020204030204" pitchFamily="34" charset="0"/>
                          <a:cs typeface="Calibri" panose="020F0502020204030204" pitchFamily="34" charset="0"/>
                        </a:rPr>
                        <a:t>התומכים בפעולות הנדרשות </a:t>
                      </a:r>
                    </a:p>
                    <a:p>
                      <a:pPr marL="0" marR="0" lvl="0" indent="0" algn="r" defTabSz="914400" rtl="1" eaLnBrk="1" fontAlgn="auto" latinLnBrk="0" hangingPunct="1">
                        <a:lnSpc>
                          <a:spcPct val="100000"/>
                        </a:lnSpc>
                        <a:spcBef>
                          <a:spcPts val="0"/>
                        </a:spcBef>
                        <a:spcAft>
                          <a:spcPts val="500"/>
                        </a:spcAft>
                        <a:buClrTx/>
                        <a:buSzTx/>
                        <a:buFontTx/>
                        <a:buNone/>
                        <a:tabLst/>
                        <a:defRPr/>
                      </a:pPr>
                      <a:r>
                        <a:rPr lang="he-IL" sz="1400" dirty="0">
                          <a:solidFill>
                            <a:schemeClr val="tx1"/>
                          </a:solidFill>
                          <a:latin typeface="Calibri" panose="020F0502020204030204" pitchFamily="34" charset="0"/>
                          <a:cs typeface="Calibri" panose="020F0502020204030204" pitchFamily="34" charset="0"/>
                        </a:rPr>
                        <a:t>ד. מדדי ההצלחה</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09957363"/>
                  </a:ext>
                </a:extLst>
              </a:tr>
              <a:tr h="170384">
                <a:tc>
                  <a:txBody>
                    <a:bodyPr/>
                    <a:lstStyle/>
                    <a:p>
                      <a:pPr algn="r" rtl="1">
                        <a:lnSpc>
                          <a:spcPct val="100000"/>
                        </a:lnSpc>
                        <a:spcAft>
                          <a:spcPts val="500"/>
                        </a:spcAft>
                      </a:pPr>
                      <a:r>
                        <a:rPr lang="he-IL" sz="1400" b="1">
                          <a:solidFill>
                            <a:schemeClr val="tx1"/>
                          </a:solidFill>
                          <a:latin typeface="Calibri" panose="020F0502020204030204" pitchFamily="34" charset="0"/>
                          <a:cs typeface="Calibri" panose="020F0502020204030204" pitchFamily="34" charset="0"/>
                        </a:rPr>
                        <a:t>היוועצות</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30</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r" rtl="1">
                        <a:lnSpc>
                          <a:spcPct val="100000"/>
                        </a:lnSpc>
                        <a:spcAft>
                          <a:spcPts val="500"/>
                        </a:spcAft>
                      </a:pPr>
                      <a:r>
                        <a:rPr lang="he-IL" sz="1400">
                          <a:solidFill>
                            <a:schemeClr val="tx1"/>
                          </a:solidFill>
                          <a:latin typeface="Calibri" panose="020F0502020204030204" pitchFamily="34" charset="0"/>
                          <a:cs typeface="Calibri" panose="020F0502020204030204" pitchFamily="34" charset="0"/>
                        </a:rPr>
                        <a:t>העלאת סוגייה להיוועצות עם חברי הוועדה, בהתאם לבחירת מנהל/ת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97151769"/>
                  </a:ext>
                </a:extLst>
              </a:tr>
              <a:tr h="479916">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סיכום</a:t>
                      </a:r>
                    </a:p>
                  </a:txBody>
                  <a:tcPr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15</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r" rtl="1">
                        <a:lnSpc>
                          <a:spcPct val="100000"/>
                        </a:lnSpc>
                        <a:spcAft>
                          <a:spcPts val="500"/>
                        </a:spcAft>
                      </a:pPr>
                      <a:r>
                        <a:rPr lang="he-IL" sz="1400" b="1" dirty="0">
                          <a:solidFill>
                            <a:schemeClr val="tx1"/>
                          </a:solidFill>
                          <a:latin typeface="Calibri" panose="020F0502020204030204" pitchFamily="34" charset="0"/>
                          <a:cs typeface="Calibri" panose="020F0502020204030204" pitchFamily="34" charset="0"/>
                        </a:rPr>
                        <a:t>א. מילוי פרוטוקול הוועדה </a:t>
                      </a:r>
                      <a:r>
                        <a:rPr lang="he-IL" sz="1400" b="1" kern="1200" dirty="0">
                          <a:solidFill>
                            <a:schemeClr val="tx1"/>
                          </a:solidFill>
                          <a:latin typeface="Calibri" panose="020F0502020204030204" pitchFamily="34" charset="0"/>
                          <a:ea typeface="+mn-ea"/>
                          <a:cs typeface="Calibri" panose="020F0502020204030204" pitchFamily="34" charset="0"/>
                        </a:rPr>
                        <a:t>– קבלת החלטות, חלוקת </a:t>
                      </a:r>
                      <a:r>
                        <a:rPr lang="he-IL" sz="1400" b="1" dirty="0">
                          <a:solidFill>
                            <a:schemeClr val="tx1"/>
                          </a:solidFill>
                          <a:latin typeface="Calibri" panose="020F0502020204030204" pitchFamily="34" charset="0"/>
                          <a:cs typeface="Calibri" panose="020F0502020204030204" pitchFamily="34" charset="0"/>
                        </a:rPr>
                        <a:t>תחומי אחריות </a:t>
                      </a:r>
                      <a:r>
                        <a:rPr lang="he-IL" sz="1400" b="1" dirty="0" err="1">
                          <a:solidFill>
                            <a:schemeClr val="tx1"/>
                          </a:solidFill>
                          <a:latin typeface="Calibri" panose="020F0502020204030204" pitchFamily="34" charset="0"/>
                          <a:cs typeface="Calibri" panose="020F0502020204030204" pitchFamily="34" charset="0"/>
                        </a:rPr>
                        <a:t>ולו"ז</a:t>
                      </a:r>
                      <a:endParaRPr lang="he-IL" sz="1400" b="1" dirty="0">
                        <a:solidFill>
                          <a:schemeClr val="tx1"/>
                        </a:solidFill>
                        <a:latin typeface="Calibri" panose="020F0502020204030204" pitchFamily="34" charset="0"/>
                        <a:cs typeface="Calibri" panose="020F0502020204030204" pitchFamily="34" charset="0"/>
                      </a:endParaRP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ב. סיכום מפקח/ת, מנהל/ת אגף החינוך ברשות ונציג הרשת</a:t>
                      </a:r>
                    </a:p>
                    <a:p>
                      <a:pPr algn="r" rtl="1">
                        <a:lnSpc>
                          <a:spcPct val="100000"/>
                        </a:lnSpc>
                        <a:spcAft>
                          <a:spcPts val="500"/>
                        </a:spcAft>
                      </a:pPr>
                      <a:r>
                        <a:rPr lang="he-IL" sz="1400" dirty="0">
                          <a:solidFill>
                            <a:schemeClr val="tx1"/>
                          </a:solidFill>
                          <a:latin typeface="Calibri" panose="020F0502020204030204" pitchFamily="34" charset="0"/>
                          <a:cs typeface="Calibri" panose="020F0502020204030204" pitchFamily="34" charset="0"/>
                        </a:rPr>
                        <a:t>ג. סיכום המפגש: מנהל/ת בית הספר</a:t>
                      </a:r>
                    </a:p>
                  </a:txBody>
                  <a:tcPr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rtl="1">
                        <a:lnSpc>
                          <a:spcPct val="100000"/>
                        </a:lnSpc>
                        <a:spcAft>
                          <a:spcPts val="500"/>
                        </a:spcAft>
                      </a:pPr>
                      <a:endParaRPr lang="he-IL" sz="1400" dirty="0">
                        <a:solidFill>
                          <a:schemeClr val="tx1"/>
                        </a:solidFill>
                        <a:latin typeface="Calibri" panose="020F0502020204030204" pitchFamily="34" charset="0"/>
                        <a:cs typeface="Calibri" panose="020F0502020204030204" pitchFamily="34" charset="0"/>
                      </a:endParaRPr>
                    </a:p>
                  </a:txBody>
                  <a:tcPr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980567020"/>
                  </a:ext>
                </a:extLst>
              </a:tr>
            </a:tbl>
          </a:graphicData>
        </a:graphic>
      </p:graphicFrame>
      <p:sp>
        <p:nvSpPr>
          <p:cNvPr id="18" name="Oval 17">
            <a:hlinkClick r:id="" action="ppaction://hlinkshowjump?jump=nextslide"/>
            <a:extLst>
              <a:ext uri="{FF2B5EF4-FFF2-40B4-BE49-F238E27FC236}">
                <a16:creationId xmlns:a16="http://schemas.microsoft.com/office/drawing/2014/main" id="{A488EDAE-BCC8-75B2-EA51-3B0ED077AF6D}"/>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46E8A08A-E37B-23DC-910D-2332A2D19761}"/>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C9D31493-0682-F26D-E2BA-AA6FBE62B3DD}"/>
              </a:ext>
            </a:extLst>
          </p:cNvPr>
          <p:cNvGrpSpPr/>
          <p:nvPr/>
        </p:nvGrpSpPr>
        <p:grpSpPr>
          <a:xfrm>
            <a:off x="1348585" y="843837"/>
            <a:ext cx="363242" cy="363244"/>
            <a:chOff x="11580706" y="5369653"/>
            <a:chExt cx="439523" cy="439525"/>
          </a:xfrm>
          <a:solidFill>
            <a:srgbClr val="9A5786"/>
          </a:solidFill>
        </p:grpSpPr>
        <p:sp>
          <p:nvSpPr>
            <p:cNvPr id="21" name="Oval 20">
              <a:hlinkClick r:id="rId2" action="ppaction://hlinksldjump"/>
              <a:extLst>
                <a:ext uri="{FF2B5EF4-FFF2-40B4-BE49-F238E27FC236}">
                  <a16:creationId xmlns:a16="http://schemas.microsoft.com/office/drawing/2014/main" id="{DCC3E215-82C1-5201-3EB6-F394F1EAD73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Graphic 21" descr="House with solid fill">
              <a:hlinkClick r:id="rId2" action="ppaction://hlinksldjump"/>
              <a:extLst>
                <a:ext uri="{FF2B5EF4-FFF2-40B4-BE49-F238E27FC236}">
                  <a16:creationId xmlns:a16="http://schemas.microsoft.com/office/drawing/2014/main" id="{D703465F-C31D-A76C-B07D-A8A7CFBA8B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3" name="Graphic 22" descr="Caret Right outline">
            <a:hlinkClick r:id="" action="ppaction://hlinkshowjump?jump=nextslide"/>
            <a:extLst>
              <a:ext uri="{FF2B5EF4-FFF2-40B4-BE49-F238E27FC236}">
                <a16:creationId xmlns:a16="http://schemas.microsoft.com/office/drawing/2014/main" id="{C7174821-2CF0-6451-AF8B-CA89B6B8DD8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4" name="Graphic 23" descr="Caret Right outline">
            <a:hlinkClick r:id="" action="ppaction://hlinkshowjump?jump=previousslide"/>
            <a:extLst>
              <a:ext uri="{FF2B5EF4-FFF2-40B4-BE49-F238E27FC236}">
                <a16:creationId xmlns:a16="http://schemas.microsoft.com/office/drawing/2014/main" id="{C7040BFA-6B54-8F00-9E2E-B6F0EC0D4E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82200057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F0FD3A6-30CA-7892-ACDC-9011FDCA15AD}"/>
              </a:ext>
            </a:extLst>
          </p:cNvPr>
          <p:cNvSpPr>
            <a:spLocks noGrp="1"/>
          </p:cNvSpPr>
          <p:nvPr>
            <p:ph type="sldNum" sz="quarter" idx="11"/>
          </p:nvPr>
        </p:nvSpPr>
        <p:spPr/>
        <p:txBody>
          <a:bodyPr/>
          <a:lstStyle/>
          <a:p>
            <a:fld id="{8402A1B0-4691-41D9-84E0-69D594EAA3FE}" type="slidenum">
              <a:rPr lang="en-US" altLang="en-US" smtClean="0"/>
              <a:pPr/>
              <a:t>13</a:t>
            </a:fld>
            <a:endParaRPr lang="en-US" altLang="en-US" dirty="0"/>
          </a:p>
        </p:txBody>
      </p:sp>
      <p:sp>
        <p:nvSpPr>
          <p:cNvPr id="4" name="Title 3">
            <a:extLst>
              <a:ext uri="{FF2B5EF4-FFF2-40B4-BE49-F238E27FC236}">
                <a16:creationId xmlns:a16="http://schemas.microsoft.com/office/drawing/2014/main" id="{464DCEBB-51C6-1501-77F0-617954EE46CE}"/>
              </a:ext>
            </a:extLst>
          </p:cNvPr>
          <p:cNvSpPr>
            <a:spLocks noGrp="1"/>
          </p:cNvSpPr>
          <p:nvPr>
            <p:ph type="title"/>
          </p:nvPr>
        </p:nvSpPr>
        <p:spPr/>
        <p:txBody>
          <a:bodyPr/>
          <a:lstStyle/>
          <a:p>
            <a:r>
              <a:rPr lang="he-IL" dirty="0"/>
              <a:t>כלי עזר למיפוי ולתכנון תכנית בית ספרית אפקטיבית</a:t>
            </a:r>
          </a:p>
        </p:txBody>
      </p:sp>
      <p:sp>
        <p:nvSpPr>
          <p:cNvPr id="12" name="Oval 11">
            <a:hlinkClick r:id="" action="ppaction://hlinkshowjump?jump=nextslide"/>
            <a:extLst>
              <a:ext uri="{FF2B5EF4-FFF2-40B4-BE49-F238E27FC236}">
                <a16:creationId xmlns:a16="http://schemas.microsoft.com/office/drawing/2014/main" id="{7BD6A77A-DDE8-9A2F-A8B9-AFB2A03E17A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hlinkClick r:id="" action="ppaction://hlinkshowjump?jump=previousslide"/>
            <a:extLst>
              <a:ext uri="{FF2B5EF4-FFF2-40B4-BE49-F238E27FC236}">
                <a16:creationId xmlns:a16="http://schemas.microsoft.com/office/drawing/2014/main" id="{21E25F05-0EA0-70E1-B761-E35D3E71B0A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EBE2248B-A768-680F-9CD7-2DA8EBF391ED}"/>
              </a:ext>
            </a:extLst>
          </p:cNvPr>
          <p:cNvGrpSpPr/>
          <p:nvPr/>
        </p:nvGrpSpPr>
        <p:grpSpPr>
          <a:xfrm>
            <a:off x="1348585" y="843837"/>
            <a:ext cx="363242" cy="363244"/>
            <a:chOff x="11580706" y="5369653"/>
            <a:chExt cx="439523" cy="439525"/>
          </a:xfrm>
          <a:solidFill>
            <a:srgbClr val="9A5786"/>
          </a:solidFill>
        </p:grpSpPr>
        <p:sp>
          <p:nvSpPr>
            <p:cNvPr id="15" name="Oval 14">
              <a:hlinkClick r:id="rId2" action="ppaction://hlinksldjump"/>
              <a:extLst>
                <a:ext uri="{FF2B5EF4-FFF2-40B4-BE49-F238E27FC236}">
                  <a16:creationId xmlns:a16="http://schemas.microsoft.com/office/drawing/2014/main" id="{CFAD8A56-9103-3792-A570-A4CBAFF8C25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raphic 15" descr="House with solid fill">
              <a:hlinkClick r:id="rId2" action="ppaction://hlinksldjump"/>
              <a:extLst>
                <a:ext uri="{FF2B5EF4-FFF2-40B4-BE49-F238E27FC236}">
                  <a16:creationId xmlns:a16="http://schemas.microsoft.com/office/drawing/2014/main" id="{D47F748F-0A3A-A72A-143B-1E0CE6E1AD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17" name="Graphic 16" descr="Caret Right outline">
            <a:hlinkClick r:id="" action="ppaction://hlinkshowjump?jump=nextslide"/>
            <a:extLst>
              <a:ext uri="{FF2B5EF4-FFF2-40B4-BE49-F238E27FC236}">
                <a16:creationId xmlns:a16="http://schemas.microsoft.com/office/drawing/2014/main" id="{E316138F-5619-D9AB-61EE-C9433302560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18" name="Graphic 17" descr="Caret Right outline">
            <a:hlinkClick r:id="" action="ppaction://hlinkshowjump?jump=previousslide"/>
            <a:extLst>
              <a:ext uri="{FF2B5EF4-FFF2-40B4-BE49-F238E27FC236}">
                <a16:creationId xmlns:a16="http://schemas.microsoft.com/office/drawing/2014/main" id="{82B3C08A-ED45-CBE2-53C8-CD7F23CC270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grpSp>
        <p:nvGrpSpPr>
          <p:cNvPr id="45" name="Group 44">
            <a:extLst>
              <a:ext uri="{FF2B5EF4-FFF2-40B4-BE49-F238E27FC236}">
                <a16:creationId xmlns:a16="http://schemas.microsoft.com/office/drawing/2014/main" id="{293A27B4-02FC-3DB2-E5AB-AFC6E1AD5B5F}"/>
              </a:ext>
            </a:extLst>
          </p:cNvPr>
          <p:cNvGrpSpPr/>
          <p:nvPr/>
        </p:nvGrpSpPr>
        <p:grpSpPr>
          <a:xfrm>
            <a:off x="541267" y="1791270"/>
            <a:ext cx="2743081" cy="1660534"/>
            <a:chOff x="1419532" y="4792719"/>
            <a:chExt cx="2743081" cy="1660534"/>
          </a:xfrm>
        </p:grpSpPr>
        <p:sp>
          <p:nvSpPr>
            <p:cNvPr id="43" name="צורה חופשית: צורה 1">
              <a:extLst>
                <a:ext uri="{FF2B5EF4-FFF2-40B4-BE49-F238E27FC236}">
                  <a16:creationId xmlns:a16="http://schemas.microsoft.com/office/drawing/2014/main" id="{AC02E647-4576-388F-B851-61D1A7A136B8}"/>
                </a:ext>
              </a:extLst>
            </p:cNvPr>
            <p:cNvSpPr/>
            <p:nvPr/>
          </p:nvSpPr>
          <p:spPr>
            <a:xfrm>
              <a:off x="1419532" y="4792719"/>
              <a:ext cx="2743081" cy="1660534"/>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255657 w 4236393"/>
                <a:gd name="connsiteY0" fmla="*/ 709032 h 834414"/>
                <a:gd name="connsiteX1" fmla="*/ 612625 w 4236393"/>
                <a:gd name="connsiteY1" fmla="*/ 177504 h 834414"/>
                <a:gd name="connsiteX2" fmla="*/ 2497985 w 4236393"/>
                <a:gd name="connsiteY2" fmla="*/ 36102 h 834414"/>
                <a:gd name="connsiteX3" fmla="*/ 4175957 w 4236393"/>
                <a:gd name="connsiteY3" fmla="*/ 780820 h 834414"/>
                <a:gd name="connsiteX4" fmla="*/ 255657 w 4236393"/>
                <a:gd name="connsiteY4" fmla="*/ 709032 h 834414"/>
                <a:gd name="connsiteX0" fmla="*/ 255657 w 4292796"/>
                <a:gd name="connsiteY0" fmla="*/ 677411 h 775050"/>
                <a:gd name="connsiteX1" fmla="*/ 612625 w 4292796"/>
                <a:gd name="connsiteY1" fmla="*/ 145883 h 775050"/>
                <a:gd name="connsiteX2" fmla="*/ 2497985 w 4292796"/>
                <a:gd name="connsiteY2" fmla="*/ 4481 h 775050"/>
                <a:gd name="connsiteX3" fmla="*/ 3194855 w 4292796"/>
                <a:gd name="connsiteY3" fmla="*/ 379172 h 775050"/>
                <a:gd name="connsiteX4" fmla="*/ 4175957 w 4292796"/>
                <a:gd name="connsiteY4" fmla="*/ 749199 h 775050"/>
                <a:gd name="connsiteX5" fmla="*/ 255657 w 4292796"/>
                <a:gd name="connsiteY5" fmla="*/ 677411 h 775050"/>
                <a:gd name="connsiteX0" fmla="*/ 225596 w 4262736"/>
                <a:gd name="connsiteY0" fmla="*/ 683275 h 780914"/>
                <a:gd name="connsiteX1" fmla="*/ 582564 w 4262736"/>
                <a:gd name="connsiteY1" fmla="*/ 151747 h 780914"/>
                <a:gd name="connsiteX2" fmla="*/ 1473114 w 4262736"/>
                <a:gd name="connsiteY2" fmla="*/ 170238 h 780914"/>
                <a:gd name="connsiteX3" fmla="*/ 2467924 w 4262736"/>
                <a:gd name="connsiteY3" fmla="*/ 10345 h 780914"/>
                <a:gd name="connsiteX4" fmla="*/ 3164794 w 4262736"/>
                <a:gd name="connsiteY4" fmla="*/ 385036 h 780914"/>
                <a:gd name="connsiteX5" fmla="*/ 4145896 w 4262736"/>
                <a:gd name="connsiteY5" fmla="*/ 755063 h 780914"/>
                <a:gd name="connsiteX6" fmla="*/ 225596 w 4262736"/>
                <a:gd name="connsiteY6" fmla="*/ 683275 h 780914"/>
                <a:gd name="connsiteX0" fmla="*/ 56542 w 4015238"/>
                <a:gd name="connsiteY0" fmla="*/ 683275 h 905970"/>
                <a:gd name="connsiteX1" fmla="*/ 413510 w 4015238"/>
                <a:gd name="connsiteY1" fmla="*/ 151747 h 905970"/>
                <a:gd name="connsiteX2" fmla="*/ 1304060 w 4015238"/>
                <a:gd name="connsiteY2" fmla="*/ 170238 h 905970"/>
                <a:gd name="connsiteX3" fmla="*/ 2298870 w 4015238"/>
                <a:gd name="connsiteY3" fmla="*/ 10345 h 905970"/>
                <a:gd name="connsiteX4" fmla="*/ 2995740 w 4015238"/>
                <a:gd name="connsiteY4" fmla="*/ 385036 h 905970"/>
                <a:gd name="connsiteX5" fmla="*/ 3976842 w 4015238"/>
                <a:gd name="connsiteY5" fmla="*/ 755063 h 905970"/>
                <a:gd name="connsiteX6" fmla="*/ 1564317 w 4015238"/>
                <a:gd name="connsiteY6" fmla="*/ 904710 h 905970"/>
                <a:gd name="connsiteX7" fmla="*/ 56542 w 4015238"/>
                <a:gd name="connsiteY7" fmla="*/ 683275 h 9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5238" h="905970">
                  <a:moveTo>
                    <a:pt x="56542" y="683275"/>
                  </a:moveTo>
                  <a:cubicBezTo>
                    <a:pt x="-135259" y="557781"/>
                    <a:pt x="205590" y="237253"/>
                    <a:pt x="413510" y="151747"/>
                  </a:cubicBezTo>
                  <a:cubicBezTo>
                    <a:pt x="621430" y="66241"/>
                    <a:pt x="989833" y="193805"/>
                    <a:pt x="1304060" y="170238"/>
                  </a:cubicBezTo>
                  <a:cubicBezTo>
                    <a:pt x="1618287" y="146671"/>
                    <a:pt x="2001432" y="-46242"/>
                    <a:pt x="2298870" y="10345"/>
                  </a:cubicBezTo>
                  <a:cubicBezTo>
                    <a:pt x="2596308" y="66932"/>
                    <a:pt x="2716078" y="260916"/>
                    <a:pt x="2995740" y="385036"/>
                  </a:cubicBezTo>
                  <a:cubicBezTo>
                    <a:pt x="3275402" y="509156"/>
                    <a:pt x="4215412" y="668451"/>
                    <a:pt x="3976842" y="755063"/>
                  </a:cubicBezTo>
                  <a:cubicBezTo>
                    <a:pt x="3738272" y="841675"/>
                    <a:pt x="2217700" y="916675"/>
                    <a:pt x="1564317" y="904710"/>
                  </a:cubicBezTo>
                  <a:cubicBezTo>
                    <a:pt x="910934" y="892745"/>
                    <a:pt x="248343" y="808769"/>
                    <a:pt x="56542" y="683275"/>
                  </a:cubicBezTo>
                  <a:close/>
                </a:path>
              </a:pathLst>
            </a:cu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צורה חופשית: צורה 16">
              <a:extLst>
                <a:ext uri="{FF2B5EF4-FFF2-40B4-BE49-F238E27FC236}">
                  <a16:creationId xmlns:a16="http://schemas.microsoft.com/office/drawing/2014/main" id="{AE89E732-0B74-F405-66AF-F931F16A0DDA}"/>
                </a:ext>
              </a:extLst>
            </p:cNvPr>
            <p:cNvSpPr/>
            <p:nvPr/>
          </p:nvSpPr>
          <p:spPr>
            <a:xfrm>
              <a:off x="2560943" y="4792720"/>
              <a:ext cx="1536849" cy="75996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72933 w 4739260"/>
                <a:gd name="connsiteY0" fmla="*/ 662629 h 741585"/>
                <a:gd name="connsiteX1" fmla="*/ 1106187 w 4739260"/>
                <a:gd name="connsiteY1" fmla="*/ 68740 h 741585"/>
                <a:gd name="connsiteX2" fmla="*/ 2786950 w 4739260"/>
                <a:gd name="connsiteY2" fmla="*/ 79858 h 741585"/>
                <a:gd name="connsiteX3" fmla="*/ 4669519 w 4739260"/>
                <a:gd name="connsiteY3" fmla="*/ 672056 h 741585"/>
                <a:gd name="connsiteX4" fmla="*/ 172933 w 4739260"/>
                <a:gd name="connsiteY4" fmla="*/ 662629 h 741585"/>
                <a:gd name="connsiteX0" fmla="*/ 256214 w 4183692"/>
                <a:gd name="connsiteY0" fmla="*/ 678879 h 751123"/>
                <a:gd name="connsiteX1" fmla="*/ 575676 w 4183692"/>
                <a:gd name="connsiteY1" fmla="*/ 69738 h 751123"/>
                <a:gd name="connsiteX2" fmla="*/ 2256439 w 4183692"/>
                <a:gd name="connsiteY2" fmla="*/ 80856 h 751123"/>
                <a:gd name="connsiteX3" fmla="*/ 4139008 w 4183692"/>
                <a:gd name="connsiteY3" fmla="*/ 673054 h 751123"/>
                <a:gd name="connsiteX4" fmla="*/ 256214 w 4183692"/>
                <a:gd name="connsiteY4" fmla="*/ 678879 h 75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3692" h="751123">
                  <a:moveTo>
                    <a:pt x="256214" y="678879"/>
                  </a:moveTo>
                  <a:cubicBezTo>
                    <a:pt x="-337675" y="578326"/>
                    <a:pt x="242305" y="169409"/>
                    <a:pt x="575676" y="69738"/>
                  </a:cubicBezTo>
                  <a:cubicBezTo>
                    <a:pt x="909047" y="-29933"/>
                    <a:pt x="1662550" y="-19697"/>
                    <a:pt x="2256439" y="80856"/>
                  </a:cubicBezTo>
                  <a:cubicBezTo>
                    <a:pt x="2850328" y="181409"/>
                    <a:pt x="4472379" y="573384"/>
                    <a:pt x="4139008" y="673054"/>
                  </a:cubicBezTo>
                  <a:cubicBezTo>
                    <a:pt x="3805637" y="772725"/>
                    <a:pt x="850103" y="779432"/>
                    <a:pt x="256214" y="678879"/>
                  </a:cubicBezTo>
                  <a:close/>
                </a:path>
              </a:pathLst>
            </a:custGeom>
            <a:solidFill>
              <a:srgbClr val="0885C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BFE4DC6F-C1D8-F1BA-E404-78D692B100F7}"/>
              </a:ext>
            </a:extLst>
          </p:cNvPr>
          <p:cNvSpPr txBox="1"/>
          <p:nvPr/>
        </p:nvSpPr>
        <p:spPr>
          <a:xfrm>
            <a:off x="1556634" y="2032336"/>
            <a:ext cx="1502551" cy="40011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he-IL" sz="2000" b="1" dirty="0">
                <a:solidFill>
                  <a:schemeClr val="bg1"/>
                </a:solidFill>
                <a:latin typeface="Calibri" panose="020F0502020204030204" pitchFamily="34" charset="0"/>
                <a:cs typeface="Calibri" panose="020F0502020204030204" pitchFamily="34" charset="0"/>
              </a:rPr>
              <a:t>מבדק </a:t>
            </a:r>
            <a:r>
              <a:rPr lang="he-IL" sz="2000" b="1" dirty="0" err="1">
                <a:solidFill>
                  <a:schemeClr val="bg1"/>
                </a:solidFill>
                <a:latin typeface="Calibri" panose="020F0502020204030204" pitchFamily="34" charset="0"/>
                <a:cs typeface="Calibri" panose="020F0502020204030204" pitchFamily="34" charset="0"/>
              </a:rPr>
              <a:t>איתאי</a:t>
            </a:r>
            <a:endParaRPr kumimoji="0" lang="en-US" sz="2000" b="1" i="0" u="none" strike="noStrike" kern="120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endParaRPr>
          </a:p>
        </p:txBody>
      </p:sp>
      <p:grpSp>
        <p:nvGrpSpPr>
          <p:cNvPr id="3" name="Group 2">
            <a:extLst>
              <a:ext uri="{FF2B5EF4-FFF2-40B4-BE49-F238E27FC236}">
                <a16:creationId xmlns:a16="http://schemas.microsoft.com/office/drawing/2014/main" id="{4F90C0AB-A2DD-3203-769D-23438BD3D18E}"/>
              </a:ext>
            </a:extLst>
          </p:cNvPr>
          <p:cNvGrpSpPr/>
          <p:nvPr/>
        </p:nvGrpSpPr>
        <p:grpSpPr>
          <a:xfrm>
            <a:off x="8320906" y="1041593"/>
            <a:ext cx="2305318" cy="2529571"/>
            <a:chOff x="2011470" y="2013854"/>
            <a:chExt cx="3530901" cy="3874376"/>
          </a:xfrm>
        </p:grpSpPr>
        <p:sp>
          <p:nvSpPr>
            <p:cNvPr id="5" name="Freeform: Shape 5">
              <a:extLst>
                <a:ext uri="{FF2B5EF4-FFF2-40B4-BE49-F238E27FC236}">
                  <a16:creationId xmlns:a16="http://schemas.microsoft.com/office/drawing/2014/main" id="{F26B9713-997C-878B-C7C5-93C0E604AC7E}"/>
                </a:ext>
              </a:extLst>
            </p:cNvPr>
            <p:cNvSpPr/>
            <p:nvPr/>
          </p:nvSpPr>
          <p:spPr>
            <a:xfrm>
              <a:off x="2055935" y="2013854"/>
              <a:ext cx="3486436" cy="3874376"/>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0885C6"/>
            </a:solidFill>
            <a:ln w="9525" cap="flat">
              <a:noFill/>
              <a:prstDash val="solid"/>
              <a:miter/>
            </a:ln>
          </p:spPr>
          <p:txBody>
            <a:bodyPr rtlCol="0" anchor="t"/>
            <a:lstStyle/>
            <a:p>
              <a:pPr algn="ctr" rtl="1"/>
              <a:endParaRPr lang="en-US" dirty="0">
                <a:solidFill>
                  <a:schemeClr val="bg1"/>
                </a:solidFill>
                <a:latin typeface="Calibri" panose="020F0502020204030204" pitchFamily="34" charset="0"/>
                <a:cs typeface="Calibri" panose="020F0502020204030204" pitchFamily="34" charset="0"/>
              </a:endParaRPr>
            </a:p>
          </p:txBody>
        </p:sp>
        <p:sp>
          <p:nvSpPr>
            <p:cNvPr id="6" name="Freeform: Shape 3">
              <a:extLst>
                <a:ext uri="{FF2B5EF4-FFF2-40B4-BE49-F238E27FC236}">
                  <a16:creationId xmlns:a16="http://schemas.microsoft.com/office/drawing/2014/main" id="{FCD95C73-0D1C-1870-52EA-AEF1B47C735A}"/>
                </a:ext>
              </a:extLst>
            </p:cNvPr>
            <p:cNvSpPr/>
            <p:nvPr/>
          </p:nvSpPr>
          <p:spPr>
            <a:xfrm>
              <a:off x="2011470" y="4404379"/>
              <a:ext cx="2046180" cy="1430137"/>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pPr algn="ctr" rtl="1"/>
              <a:r>
                <a:rPr lang="he-IL" sz="2400" b="1" dirty="0">
                  <a:solidFill>
                    <a:schemeClr val="bg1"/>
                  </a:solidFill>
                  <a:latin typeface="Calibri" panose="020F0502020204030204" pitchFamily="34" charset="0"/>
                  <a:cs typeface="Calibri" panose="020F0502020204030204" pitchFamily="34" charset="0"/>
                </a:rPr>
                <a:t>7 הזירות</a:t>
              </a:r>
              <a:endParaRPr lang="en-US" sz="2400" b="1" dirty="0">
                <a:solidFill>
                  <a:schemeClr val="bg1"/>
                </a:solidFill>
                <a:latin typeface="Calibri" panose="020F0502020204030204" pitchFamily="34" charset="0"/>
                <a:cs typeface="Calibri" panose="020F0502020204030204" pitchFamily="34" charset="0"/>
              </a:endParaRPr>
            </a:p>
          </p:txBody>
        </p:sp>
      </p:grpSp>
      <p:grpSp>
        <p:nvGrpSpPr>
          <p:cNvPr id="7" name="Group 6">
            <a:extLst>
              <a:ext uri="{FF2B5EF4-FFF2-40B4-BE49-F238E27FC236}">
                <a16:creationId xmlns:a16="http://schemas.microsoft.com/office/drawing/2014/main" id="{7ED00FA1-DA69-C3FB-E048-E29429475063}"/>
              </a:ext>
            </a:extLst>
          </p:cNvPr>
          <p:cNvGrpSpPr/>
          <p:nvPr/>
        </p:nvGrpSpPr>
        <p:grpSpPr>
          <a:xfrm>
            <a:off x="6029913" y="3429000"/>
            <a:ext cx="2276286" cy="3039799"/>
            <a:chOff x="45379" y="82875"/>
            <a:chExt cx="3118091" cy="3953454"/>
          </a:xfrm>
        </p:grpSpPr>
        <p:sp>
          <p:nvSpPr>
            <p:cNvPr id="8" name="Freeform: Shape 3">
              <a:extLst>
                <a:ext uri="{FF2B5EF4-FFF2-40B4-BE49-F238E27FC236}">
                  <a16:creationId xmlns:a16="http://schemas.microsoft.com/office/drawing/2014/main" id="{25907FE6-9EE4-6276-2375-5913527F9289}"/>
                </a:ext>
              </a:extLst>
            </p:cNvPr>
            <p:cNvSpPr/>
            <p:nvPr/>
          </p:nvSpPr>
          <p:spPr>
            <a:xfrm>
              <a:off x="45379" y="1300901"/>
              <a:ext cx="2481251" cy="2735428"/>
            </a:xfrm>
            <a:custGeom>
              <a:avLst/>
              <a:gdLst>
                <a:gd name="connsiteX0" fmla="*/ 1304695 w 1310414"/>
                <a:gd name="connsiteY0" fmla="*/ 600482 h 1289858"/>
                <a:gd name="connsiteX1" fmla="*/ 1304981 w 1310414"/>
                <a:gd name="connsiteY1" fmla="*/ 601053 h 1289858"/>
                <a:gd name="connsiteX2" fmla="*/ 240181 w 1310414"/>
                <a:gd name="connsiteY2" fmla="*/ 100610 h 1289858"/>
                <a:gd name="connsiteX3" fmla="*/ 349433 w 1310414"/>
                <a:gd name="connsiteY3" fmla="*/ 1140359 h 1289858"/>
                <a:gd name="connsiteX4" fmla="*/ 686999 w 1310414"/>
                <a:gd name="connsiteY4" fmla="*/ 1200843 h 1289858"/>
                <a:gd name="connsiteX5" fmla="*/ 703953 w 1310414"/>
                <a:gd name="connsiteY5" fmla="*/ 1212177 h 1289858"/>
                <a:gd name="connsiteX6" fmla="*/ 703953 w 1310414"/>
                <a:gd name="connsiteY6" fmla="*/ 1212177 h 1289858"/>
                <a:gd name="connsiteX7" fmla="*/ 1023422 w 1310414"/>
                <a:gd name="connsiteY7" fmla="*/ 1246658 h 1289858"/>
                <a:gd name="connsiteX8" fmla="*/ 1023422 w 1310414"/>
                <a:gd name="connsiteY8" fmla="*/ 1246658 h 1289858"/>
                <a:gd name="connsiteX9" fmla="*/ 1023898 w 1310414"/>
                <a:gd name="connsiteY9" fmla="*/ 1246658 h 1289858"/>
                <a:gd name="connsiteX10" fmla="*/ 1103717 w 1310414"/>
                <a:gd name="connsiteY10" fmla="*/ 1194461 h 1289858"/>
                <a:gd name="connsiteX11" fmla="*/ 1103717 w 1310414"/>
                <a:gd name="connsiteY11" fmla="*/ 1194461 h 1289858"/>
                <a:gd name="connsiteX12" fmla="*/ 1192967 w 1310414"/>
                <a:gd name="connsiteY12" fmla="*/ 1105021 h 1289858"/>
                <a:gd name="connsiteX13" fmla="*/ 1192967 w 1310414"/>
                <a:gd name="connsiteY13" fmla="*/ 1105021 h 1289858"/>
                <a:gd name="connsiteX14" fmla="*/ 1304695 w 1310414"/>
                <a:gd name="connsiteY14" fmla="*/ 600482 h 1289858"/>
                <a:gd name="connsiteX15" fmla="*/ 1116386 w 1310414"/>
                <a:gd name="connsiteY15" fmla="*/ 1150455 h 1289858"/>
                <a:gd name="connsiteX16" fmla="*/ 1117624 w 1310414"/>
                <a:gd name="connsiteY16" fmla="*/ 1145216 h 1289858"/>
                <a:gd name="connsiteX17" fmla="*/ 1120196 w 1310414"/>
                <a:gd name="connsiteY17" fmla="*/ 1150170 h 1289858"/>
                <a:gd name="connsiteX18" fmla="*/ 1116386 w 1310414"/>
                <a:gd name="connsiteY18" fmla="*/ 1150455 h 128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0414" h="1289858">
                  <a:moveTo>
                    <a:pt x="1304695" y="600482"/>
                  </a:moveTo>
                  <a:lnTo>
                    <a:pt x="1304981" y="601053"/>
                  </a:lnTo>
                  <a:cubicBezTo>
                    <a:pt x="1296789" y="170237"/>
                    <a:pt x="568317" y="-179616"/>
                    <a:pt x="240181" y="100610"/>
                  </a:cubicBezTo>
                  <a:cubicBezTo>
                    <a:pt x="-61857" y="370167"/>
                    <a:pt x="-134247" y="1032440"/>
                    <a:pt x="349433" y="1140359"/>
                  </a:cubicBezTo>
                  <a:cubicBezTo>
                    <a:pt x="462685" y="1169886"/>
                    <a:pt x="589463" y="1114736"/>
                    <a:pt x="686999" y="1200843"/>
                  </a:cubicBezTo>
                  <a:cubicBezTo>
                    <a:pt x="690809" y="1207796"/>
                    <a:pt x="696047" y="1211510"/>
                    <a:pt x="703953" y="1212177"/>
                  </a:cubicBezTo>
                  <a:cubicBezTo>
                    <a:pt x="703953" y="1212177"/>
                    <a:pt x="703953" y="1212177"/>
                    <a:pt x="703953" y="1212177"/>
                  </a:cubicBezTo>
                  <a:cubicBezTo>
                    <a:pt x="786249" y="1294283"/>
                    <a:pt x="929029" y="1320000"/>
                    <a:pt x="1023422" y="1246658"/>
                  </a:cubicBezTo>
                  <a:cubicBezTo>
                    <a:pt x="1023422" y="1246658"/>
                    <a:pt x="1023422" y="1246658"/>
                    <a:pt x="1023422" y="1246658"/>
                  </a:cubicBezTo>
                  <a:lnTo>
                    <a:pt x="1023898" y="1246658"/>
                  </a:lnTo>
                  <a:cubicBezTo>
                    <a:pt x="1055521" y="1236942"/>
                    <a:pt x="1079905" y="1216178"/>
                    <a:pt x="1103717" y="1194461"/>
                  </a:cubicBezTo>
                  <a:cubicBezTo>
                    <a:pt x="1103717" y="1194461"/>
                    <a:pt x="1103717" y="1194461"/>
                    <a:pt x="1103717" y="1194461"/>
                  </a:cubicBezTo>
                  <a:cubicBezTo>
                    <a:pt x="1136769" y="1169220"/>
                    <a:pt x="1172107" y="1142168"/>
                    <a:pt x="1192967" y="1105021"/>
                  </a:cubicBezTo>
                  <a:cubicBezTo>
                    <a:pt x="1192967" y="1105021"/>
                    <a:pt x="1192967" y="1105021"/>
                    <a:pt x="1192967" y="1105021"/>
                  </a:cubicBezTo>
                  <a:cubicBezTo>
                    <a:pt x="1293360" y="963003"/>
                    <a:pt x="1324697" y="770979"/>
                    <a:pt x="1304695" y="600482"/>
                  </a:cubicBezTo>
                  <a:close/>
                  <a:moveTo>
                    <a:pt x="1116386" y="1150455"/>
                  </a:moveTo>
                  <a:cubicBezTo>
                    <a:pt x="1116767" y="1148741"/>
                    <a:pt x="1117338" y="1147026"/>
                    <a:pt x="1117624" y="1145216"/>
                  </a:cubicBezTo>
                  <a:cubicBezTo>
                    <a:pt x="1118386" y="1147026"/>
                    <a:pt x="1119338" y="1148550"/>
                    <a:pt x="1120196" y="1150170"/>
                  </a:cubicBezTo>
                  <a:cubicBezTo>
                    <a:pt x="1118862" y="1150170"/>
                    <a:pt x="1117624" y="1150265"/>
                    <a:pt x="1116386" y="1150455"/>
                  </a:cubicBezTo>
                  <a:close/>
                </a:path>
              </a:pathLst>
            </a:custGeom>
            <a:solidFill>
              <a:srgbClr val="1A2D6F"/>
            </a:solidFill>
            <a:ln w="9525" cap="flat">
              <a:noFill/>
              <a:prstDash val="solid"/>
              <a:miter/>
            </a:ln>
          </p:spPr>
          <p:txBody>
            <a:bodyPr rtlCol="0" anchor="ctr"/>
            <a:lstStyle/>
            <a:p>
              <a:endParaRPr lang="en-US"/>
            </a:p>
          </p:txBody>
        </p:sp>
        <p:sp>
          <p:nvSpPr>
            <p:cNvPr id="9" name="Freeform: Shape 5">
              <a:extLst>
                <a:ext uri="{FF2B5EF4-FFF2-40B4-BE49-F238E27FC236}">
                  <a16:creationId xmlns:a16="http://schemas.microsoft.com/office/drawing/2014/main" id="{F0DC3D4D-056F-1CFE-A910-F4A7925CAD76}"/>
                </a:ext>
              </a:extLst>
            </p:cNvPr>
            <p:cNvSpPr/>
            <p:nvPr/>
          </p:nvSpPr>
          <p:spPr>
            <a:xfrm>
              <a:off x="821050" y="82875"/>
              <a:ext cx="2342420" cy="2326483"/>
            </a:xfrm>
            <a:custGeom>
              <a:avLst/>
              <a:gdLst>
                <a:gd name="connsiteX0" fmla="*/ 3288144 w 3325551"/>
                <a:gd name="connsiteY0" fmla="*/ 2263779 h 3302925"/>
                <a:gd name="connsiteX1" fmla="*/ 2469566 w 3325551"/>
                <a:gd name="connsiteY1" fmla="*/ 1131447 h 3302925"/>
                <a:gd name="connsiteX2" fmla="*/ 2469566 w 3325551"/>
                <a:gd name="connsiteY2" fmla="*/ 1131447 h 3302925"/>
                <a:gd name="connsiteX3" fmla="*/ 2314023 w 3325551"/>
                <a:gd name="connsiteY3" fmla="*/ 1017909 h 3302925"/>
                <a:gd name="connsiteX4" fmla="*/ 2314023 w 3325551"/>
                <a:gd name="connsiteY4" fmla="*/ 1018195 h 3302925"/>
                <a:gd name="connsiteX5" fmla="*/ 2201532 w 3325551"/>
                <a:gd name="connsiteY5" fmla="*/ 946662 h 3302925"/>
                <a:gd name="connsiteX6" fmla="*/ 2201532 w 3325551"/>
                <a:gd name="connsiteY6" fmla="*/ 946662 h 3302925"/>
                <a:gd name="connsiteX7" fmla="*/ 66504 w 3325551"/>
                <a:gd name="connsiteY7" fmla="*/ 1657989 h 3302925"/>
                <a:gd name="connsiteX8" fmla="*/ 66504 w 3325551"/>
                <a:gd name="connsiteY8" fmla="*/ 1657894 h 3302925"/>
                <a:gd name="connsiteX9" fmla="*/ 452266 w 3325551"/>
                <a:gd name="connsiteY9" fmla="*/ 2452565 h 3302925"/>
                <a:gd name="connsiteX10" fmla="*/ 493128 w 3325551"/>
                <a:gd name="connsiteY10" fmla="*/ 2479901 h 3302925"/>
                <a:gd name="connsiteX11" fmla="*/ 493128 w 3325551"/>
                <a:gd name="connsiteY11" fmla="*/ 2479901 h 3302925"/>
                <a:gd name="connsiteX12" fmla="*/ 493128 w 3325551"/>
                <a:gd name="connsiteY12" fmla="*/ 2479901 h 3302925"/>
                <a:gd name="connsiteX13" fmla="*/ 494557 w 3325551"/>
                <a:gd name="connsiteY13" fmla="*/ 2480758 h 3302925"/>
                <a:gd name="connsiteX14" fmla="*/ 520465 w 3325551"/>
                <a:gd name="connsiteY14" fmla="*/ 2498665 h 3302925"/>
                <a:gd name="connsiteX15" fmla="*/ 520465 w 3325551"/>
                <a:gd name="connsiteY15" fmla="*/ 2498665 h 3302925"/>
                <a:gd name="connsiteX16" fmla="*/ 1698612 w 3325551"/>
                <a:gd name="connsiteY16" fmla="*/ 2919099 h 3302925"/>
                <a:gd name="connsiteX17" fmla="*/ 3300336 w 3325551"/>
                <a:gd name="connsiteY17" fmla="*/ 2837756 h 3302925"/>
                <a:gd name="connsiteX18" fmla="*/ 3300336 w 3325551"/>
                <a:gd name="connsiteY18" fmla="*/ 2837756 h 3302925"/>
                <a:gd name="connsiteX19" fmla="*/ 3288144 w 3325551"/>
                <a:gd name="connsiteY19" fmla="*/ 2263779 h 330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25551" h="3302925">
                  <a:moveTo>
                    <a:pt x="3288144" y="2263779"/>
                  </a:moveTo>
                  <a:cubicBezTo>
                    <a:pt x="3217659" y="1787910"/>
                    <a:pt x="2850566" y="1399957"/>
                    <a:pt x="2469566" y="1131447"/>
                  </a:cubicBezTo>
                  <a:cubicBezTo>
                    <a:pt x="2469566" y="1131447"/>
                    <a:pt x="2469566" y="1131447"/>
                    <a:pt x="2469566" y="1131447"/>
                  </a:cubicBezTo>
                  <a:cubicBezTo>
                    <a:pt x="2424703" y="1084108"/>
                    <a:pt x="2375935" y="1041912"/>
                    <a:pt x="2314023" y="1017909"/>
                  </a:cubicBezTo>
                  <a:cubicBezTo>
                    <a:pt x="2314023" y="1018004"/>
                    <a:pt x="2314023" y="1018099"/>
                    <a:pt x="2314023" y="1018195"/>
                  </a:cubicBezTo>
                  <a:cubicBezTo>
                    <a:pt x="2284590" y="981619"/>
                    <a:pt x="2243061" y="964188"/>
                    <a:pt x="2201532" y="946662"/>
                  </a:cubicBezTo>
                  <a:cubicBezTo>
                    <a:pt x="2201532" y="946662"/>
                    <a:pt x="2201532" y="946662"/>
                    <a:pt x="2201532" y="946662"/>
                  </a:cubicBezTo>
                  <a:cubicBezTo>
                    <a:pt x="914705" y="-222913"/>
                    <a:pt x="-300780" y="-638965"/>
                    <a:pt x="66504" y="1657989"/>
                  </a:cubicBezTo>
                  <a:cubicBezTo>
                    <a:pt x="66504" y="1657989"/>
                    <a:pt x="66504" y="1657894"/>
                    <a:pt x="66504" y="1657894"/>
                  </a:cubicBezTo>
                  <a:cubicBezTo>
                    <a:pt x="84696" y="1960693"/>
                    <a:pt x="207474" y="2265303"/>
                    <a:pt x="452266" y="2452565"/>
                  </a:cubicBezTo>
                  <a:cubicBezTo>
                    <a:pt x="457695" y="2473901"/>
                    <a:pt x="472650" y="2481044"/>
                    <a:pt x="493128" y="2479901"/>
                  </a:cubicBezTo>
                  <a:cubicBezTo>
                    <a:pt x="493128" y="2479901"/>
                    <a:pt x="493128" y="2479901"/>
                    <a:pt x="493128" y="2479901"/>
                  </a:cubicBezTo>
                  <a:cubicBezTo>
                    <a:pt x="493128" y="2479901"/>
                    <a:pt x="493128" y="2479901"/>
                    <a:pt x="493128" y="2479901"/>
                  </a:cubicBezTo>
                  <a:lnTo>
                    <a:pt x="494557" y="2480758"/>
                  </a:lnTo>
                  <a:cubicBezTo>
                    <a:pt x="498939" y="2492855"/>
                    <a:pt x="507416" y="2499142"/>
                    <a:pt x="520465" y="2498665"/>
                  </a:cubicBezTo>
                  <a:lnTo>
                    <a:pt x="520465" y="2498665"/>
                  </a:lnTo>
                  <a:cubicBezTo>
                    <a:pt x="871176" y="2763175"/>
                    <a:pt x="1296753" y="2791750"/>
                    <a:pt x="1698612" y="2919099"/>
                  </a:cubicBezTo>
                  <a:cubicBezTo>
                    <a:pt x="2157813" y="3221232"/>
                    <a:pt x="3119742" y="3642904"/>
                    <a:pt x="3300336" y="2837756"/>
                  </a:cubicBezTo>
                  <a:lnTo>
                    <a:pt x="3300336" y="2837756"/>
                  </a:lnTo>
                  <a:cubicBezTo>
                    <a:pt x="3345961" y="2645541"/>
                    <a:pt x="3322149" y="2454279"/>
                    <a:pt x="3288144" y="2263779"/>
                  </a:cubicBezTo>
                  <a:close/>
                </a:path>
              </a:pathLst>
            </a:custGeom>
            <a:solidFill>
              <a:srgbClr val="9A5786"/>
            </a:solidFill>
            <a:ln w="9525" cap="flat">
              <a:noFill/>
              <a:prstDash val="solid"/>
              <a:miter/>
            </a:ln>
          </p:spPr>
          <p:txBody>
            <a:bodyPr rtlCol="0" anchor="ctr"/>
            <a:lstStyle/>
            <a:p>
              <a:pPr algn="ctr"/>
              <a:r>
                <a:rPr lang="en-US" sz="2400" b="1" dirty="0">
                  <a:solidFill>
                    <a:schemeClr val="bg1"/>
                  </a:solidFill>
                  <a:latin typeface="Calibri" panose="020F0502020204030204" pitchFamily="34" charset="0"/>
                  <a:cs typeface="Calibri" panose="020F0502020204030204" pitchFamily="34" charset="0"/>
                </a:rPr>
                <a:t>SWOT</a:t>
              </a:r>
            </a:p>
          </p:txBody>
        </p:sp>
      </p:grpSp>
      <p:sp>
        <p:nvSpPr>
          <p:cNvPr id="10" name="TextBox 9">
            <a:extLst>
              <a:ext uri="{FF2B5EF4-FFF2-40B4-BE49-F238E27FC236}">
                <a16:creationId xmlns:a16="http://schemas.microsoft.com/office/drawing/2014/main" id="{D4458633-AF3E-37A0-4F55-905A29362C2E}"/>
              </a:ext>
            </a:extLst>
          </p:cNvPr>
          <p:cNvSpPr txBox="1"/>
          <p:nvPr/>
        </p:nvSpPr>
        <p:spPr>
          <a:xfrm>
            <a:off x="7883038" y="1219351"/>
            <a:ext cx="2267413" cy="1323439"/>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ייעודי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שפותח במשרד,</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לאבחון פערים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ולתכנון מענים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בשבעה תחומים</a:t>
            </a:r>
            <a:endParaRPr lang="en-US" sz="1600" dirty="0">
              <a:solidFill>
                <a:schemeClr val="bg1"/>
              </a:solidFill>
              <a:latin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48E6502D-4E42-729C-AFF2-DE3D0EC2B44B}"/>
              </a:ext>
            </a:extLst>
          </p:cNvPr>
          <p:cNvSpPr txBox="1"/>
          <p:nvPr/>
        </p:nvSpPr>
        <p:spPr>
          <a:xfrm>
            <a:off x="5816802" y="4856949"/>
            <a:ext cx="2348857" cy="1323439"/>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למיפוי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עוצמות ואתגרים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(מבט פנימה), לצד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הזדמנויות וסיכונים </a:t>
            </a:r>
            <a:br>
              <a:rPr lang="en-US" sz="1600" dirty="0">
                <a:solidFill>
                  <a:schemeClr val="bg1"/>
                </a:solidFill>
                <a:latin typeface="Calibri" panose="020F0502020204030204" pitchFamily="34" charset="0"/>
                <a:cs typeface="Calibri" panose="020F0502020204030204" pitchFamily="34" charset="0"/>
              </a:rPr>
            </a:br>
            <a:r>
              <a:rPr lang="he-IL" sz="1600" dirty="0">
                <a:solidFill>
                  <a:schemeClr val="bg1"/>
                </a:solidFill>
                <a:latin typeface="Calibri" panose="020F0502020204030204" pitchFamily="34" charset="0"/>
                <a:cs typeface="Calibri" panose="020F0502020204030204" pitchFamily="34" charset="0"/>
              </a:rPr>
              <a:t>(מבט החוצה)</a:t>
            </a:r>
            <a:endParaRPr lang="en-US" sz="1600" dirty="0">
              <a:solidFill>
                <a:schemeClr val="bg1"/>
              </a:solidFill>
              <a:latin typeface="Calibri" panose="020F0502020204030204" pitchFamily="34" charset="0"/>
              <a:cs typeface="Calibri" panose="020F0502020204030204" pitchFamily="34" charset="0"/>
            </a:endParaRPr>
          </a:p>
        </p:txBody>
      </p:sp>
      <p:sp>
        <p:nvSpPr>
          <p:cNvPr id="19" name="Oval 18">
            <a:hlinkClick r:id="rId9"/>
            <a:extLst>
              <a:ext uri="{FF2B5EF4-FFF2-40B4-BE49-F238E27FC236}">
                <a16:creationId xmlns:a16="http://schemas.microsoft.com/office/drawing/2014/main" id="{928BAFAA-703E-3D7C-6181-072AE13CA04A}"/>
              </a:ext>
            </a:extLst>
          </p:cNvPr>
          <p:cNvSpPr/>
          <p:nvPr/>
        </p:nvSpPr>
        <p:spPr>
          <a:xfrm>
            <a:off x="10123752" y="3069227"/>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Caret Right outline">
            <a:hlinkClick r:id="rId9"/>
            <a:extLst>
              <a:ext uri="{FF2B5EF4-FFF2-40B4-BE49-F238E27FC236}">
                <a16:creationId xmlns:a16="http://schemas.microsoft.com/office/drawing/2014/main" id="{F00FE18C-7119-DC58-6710-149A4C51F65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10168411" y="3069227"/>
            <a:ext cx="296632" cy="305086"/>
          </a:xfrm>
          <a:prstGeom prst="rect">
            <a:avLst/>
          </a:prstGeom>
        </p:spPr>
      </p:pic>
      <p:sp>
        <p:nvSpPr>
          <p:cNvPr id="21" name="Oval 20">
            <a:hlinkClick r:id="rId10" action="ppaction://hlinksldjump"/>
            <a:extLst>
              <a:ext uri="{FF2B5EF4-FFF2-40B4-BE49-F238E27FC236}">
                <a16:creationId xmlns:a16="http://schemas.microsoft.com/office/drawing/2014/main" id="{C21D8BFF-E990-E8B9-1D34-6C139D16E53F}"/>
              </a:ext>
            </a:extLst>
          </p:cNvPr>
          <p:cNvSpPr/>
          <p:nvPr/>
        </p:nvSpPr>
        <p:spPr>
          <a:xfrm>
            <a:off x="7131546" y="3839005"/>
            <a:ext cx="350491" cy="35847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Graphic 21" descr="Caret Right outline">
            <a:hlinkClick r:id="rId10" action="ppaction://hlinksldjump"/>
            <a:extLst>
              <a:ext uri="{FF2B5EF4-FFF2-40B4-BE49-F238E27FC236}">
                <a16:creationId xmlns:a16="http://schemas.microsoft.com/office/drawing/2014/main" id="{396ED8B2-788E-F374-091C-1B6E570B570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7158840" y="3823056"/>
            <a:ext cx="295904" cy="304337"/>
          </a:xfrm>
          <a:prstGeom prst="rect">
            <a:avLst/>
          </a:prstGeom>
        </p:spPr>
      </p:pic>
      <p:grpSp>
        <p:nvGrpSpPr>
          <p:cNvPr id="23" name="Group 22">
            <a:extLst>
              <a:ext uri="{FF2B5EF4-FFF2-40B4-BE49-F238E27FC236}">
                <a16:creationId xmlns:a16="http://schemas.microsoft.com/office/drawing/2014/main" id="{FA633A3B-8537-AC62-AD4A-FC93A41C0406}"/>
              </a:ext>
            </a:extLst>
          </p:cNvPr>
          <p:cNvGrpSpPr/>
          <p:nvPr/>
        </p:nvGrpSpPr>
        <p:grpSpPr>
          <a:xfrm>
            <a:off x="438962" y="4148118"/>
            <a:ext cx="4627289" cy="1896849"/>
            <a:chOff x="542347" y="4610975"/>
            <a:chExt cx="4269223" cy="1615021"/>
          </a:xfrm>
          <a:solidFill>
            <a:srgbClr val="836D7C"/>
          </a:solidFill>
        </p:grpSpPr>
        <p:sp>
          <p:nvSpPr>
            <p:cNvPr id="24" name="צורה חופשית: צורה 1">
              <a:extLst>
                <a:ext uri="{FF2B5EF4-FFF2-40B4-BE49-F238E27FC236}">
                  <a16:creationId xmlns:a16="http://schemas.microsoft.com/office/drawing/2014/main" id="{824A016F-601D-EBED-F98B-E62BB586B238}"/>
                </a:ext>
              </a:extLst>
            </p:cNvPr>
            <p:cNvSpPr/>
            <p:nvPr/>
          </p:nvSpPr>
          <p:spPr>
            <a:xfrm>
              <a:off x="542347" y="4777327"/>
              <a:ext cx="3141770" cy="1448669"/>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51877 w 4733358"/>
                <a:gd name="connsiteY0" fmla="*/ 756285 h 837036"/>
                <a:gd name="connsiteX1" fmla="*/ 1232930 w 4733358"/>
                <a:gd name="connsiteY1" fmla="*/ 329727 h 837036"/>
                <a:gd name="connsiteX2" fmla="*/ 2970491 w 4733358"/>
                <a:gd name="connsiteY2" fmla="*/ 20994 h 837036"/>
                <a:gd name="connsiteX3" fmla="*/ 4648463 w 4733358"/>
                <a:gd name="connsiteY3" fmla="*/ 765712 h 837036"/>
                <a:gd name="connsiteX4" fmla="*/ 151877 w 4733358"/>
                <a:gd name="connsiteY4" fmla="*/ 756285 h 837036"/>
                <a:gd name="connsiteX0" fmla="*/ 116435 w 5321372"/>
                <a:gd name="connsiteY0" fmla="*/ 747627 h 832546"/>
                <a:gd name="connsiteX1" fmla="*/ 1788682 w 5321372"/>
                <a:gd name="connsiteY1" fmla="*/ 329650 h 832546"/>
                <a:gd name="connsiteX2" fmla="*/ 3526243 w 5321372"/>
                <a:gd name="connsiteY2" fmla="*/ 20917 h 832546"/>
                <a:gd name="connsiteX3" fmla="*/ 5204215 w 5321372"/>
                <a:gd name="connsiteY3" fmla="*/ 765635 h 832546"/>
                <a:gd name="connsiteX4" fmla="*/ 116435 w 5321372"/>
                <a:gd name="connsiteY4" fmla="*/ 747627 h 832546"/>
                <a:gd name="connsiteX0" fmla="*/ 74013 w 4499775"/>
                <a:gd name="connsiteY0" fmla="*/ 747627 h 789546"/>
                <a:gd name="connsiteX1" fmla="*/ 1746260 w 4499775"/>
                <a:gd name="connsiteY1" fmla="*/ 329650 h 789546"/>
                <a:gd name="connsiteX2" fmla="*/ 3483821 w 4499775"/>
                <a:gd name="connsiteY2" fmla="*/ 20917 h 789546"/>
                <a:gd name="connsiteX3" fmla="*/ 4304562 w 4499775"/>
                <a:gd name="connsiteY3" fmla="*/ 692696 h 789546"/>
                <a:gd name="connsiteX4" fmla="*/ 74013 w 4499775"/>
                <a:gd name="connsiteY4" fmla="*/ 747627 h 789546"/>
                <a:gd name="connsiteX0" fmla="*/ 168863 w 4594626"/>
                <a:gd name="connsiteY0" fmla="*/ 750351 h 795278"/>
                <a:gd name="connsiteX1" fmla="*/ 1105162 w 4594626"/>
                <a:gd name="connsiteY1" fmla="*/ 289469 h 795278"/>
                <a:gd name="connsiteX2" fmla="*/ 3578671 w 4594626"/>
                <a:gd name="connsiteY2" fmla="*/ 23641 h 795278"/>
                <a:gd name="connsiteX3" fmla="*/ 4399412 w 4594626"/>
                <a:gd name="connsiteY3" fmla="*/ 695420 h 795278"/>
                <a:gd name="connsiteX4" fmla="*/ 168863 w 4594626"/>
                <a:gd name="connsiteY4" fmla="*/ 750351 h 795278"/>
                <a:gd name="connsiteX0" fmla="*/ 173060 w 4598823"/>
                <a:gd name="connsiteY0" fmla="*/ 745452 h 790379"/>
                <a:gd name="connsiteX1" fmla="*/ 1109359 w 4598823"/>
                <a:gd name="connsiteY1" fmla="*/ 284570 h 790379"/>
                <a:gd name="connsiteX2" fmla="*/ 3582868 w 4598823"/>
                <a:gd name="connsiteY2" fmla="*/ 18742 h 790379"/>
                <a:gd name="connsiteX3" fmla="*/ 4403609 w 4598823"/>
                <a:gd name="connsiteY3" fmla="*/ 690521 h 790379"/>
                <a:gd name="connsiteX4" fmla="*/ 173060 w 4598823"/>
                <a:gd name="connsiteY4" fmla="*/ 745452 h 790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8823" h="790379">
                  <a:moveTo>
                    <a:pt x="173060" y="745452"/>
                  </a:moveTo>
                  <a:cubicBezTo>
                    <a:pt x="-375982" y="677794"/>
                    <a:pt x="503636" y="315587"/>
                    <a:pt x="1109359" y="284570"/>
                  </a:cubicBezTo>
                  <a:cubicBezTo>
                    <a:pt x="1715082" y="253553"/>
                    <a:pt x="2988979" y="-81811"/>
                    <a:pt x="3582868" y="18742"/>
                  </a:cubicBezTo>
                  <a:cubicBezTo>
                    <a:pt x="4176757" y="119295"/>
                    <a:pt x="4971910" y="569403"/>
                    <a:pt x="4403609" y="690521"/>
                  </a:cubicBezTo>
                  <a:cubicBezTo>
                    <a:pt x="3835308" y="811639"/>
                    <a:pt x="722102" y="813111"/>
                    <a:pt x="173060" y="7454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צורה חופשית: צורה 16">
              <a:extLst>
                <a:ext uri="{FF2B5EF4-FFF2-40B4-BE49-F238E27FC236}">
                  <a16:creationId xmlns:a16="http://schemas.microsoft.com/office/drawing/2014/main" id="{C06D9B53-B605-A848-AB5C-7211EA2A920D}"/>
                </a:ext>
              </a:extLst>
            </p:cNvPr>
            <p:cNvSpPr/>
            <p:nvPr/>
          </p:nvSpPr>
          <p:spPr>
            <a:xfrm>
              <a:off x="2711426" y="4610975"/>
              <a:ext cx="2100144" cy="892258"/>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76422 w 4760192"/>
                <a:gd name="connsiteY0" fmla="*/ 629132 h 702752"/>
                <a:gd name="connsiteX1" fmla="*/ 1109676 w 4760192"/>
                <a:gd name="connsiteY1" fmla="*/ 35243 h 702752"/>
                <a:gd name="connsiteX2" fmla="*/ 2995035 w 4760192"/>
                <a:gd name="connsiteY2" fmla="*/ 129947 h 702752"/>
                <a:gd name="connsiteX3" fmla="*/ 4673008 w 4760192"/>
                <a:gd name="connsiteY3" fmla="*/ 638559 h 702752"/>
                <a:gd name="connsiteX4" fmla="*/ 176422 w 4760192"/>
                <a:gd name="connsiteY4" fmla="*/ 629132 h 702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0192" h="702752">
                  <a:moveTo>
                    <a:pt x="176422" y="629132"/>
                  </a:moveTo>
                  <a:cubicBezTo>
                    <a:pt x="-417467" y="528579"/>
                    <a:pt x="639907" y="118440"/>
                    <a:pt x="1109676" y="35243"/>
                  </a:cubicBezTo>
                  <a:cubicBezTo>
                    <a:pt x="1579445" y="-47954"/>
                    <a:pt x="2401146" y="29394"/>
                    <a:pt x="2995035" y="129947"/>
                  </a:cubicBezTo>
                  <a:cubicBezTo>
                    <a:pt x="3588924" y="230500"/>
                    <a:pt x="5142777" y="555362"/>
                    <a:pt x="4673008" y="638559"/>
                  </a:cubicBezTo>
                  <a:cubicBezTo>
                    <a:pt x="4203239" y="721756"/>
                    <a:pt x="770311" y="729685"/>
                    <a:pt x="176422" y="629132"/>
                  </a:cubicBezTo>
                  <a:close/>
                </a:path>
              </a:pathLst>
            </a:custGeom>
            <a:solidFill>
              <a:schemeClr val="bg2">
                <a:lumMod val="50000"/>
              </a:schemeClr>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Box 25">
            <a:extLst>
              <a:ext uri="{FF2B5EF4-FFF2-40B4-BE49-F238E27FC236}">
                <a16:creationId xmlns:a16="http://schemas.microsoft.com/office/drawing/2014/main" id="{14C899CC-404A-04CC-ABCB-45904EF33353}"/>
              </a:ext>
            </a:extLst>
          </p:cNvPr>
          <p:cNvSpPr txBox="1"/>
          <p:nvPr/>
        </p:nvSpPr>
        <p:spPr>
          <a:xfrm>
            <a:off x="2968457" y="4306548"/>
            <a:ext cx="1586325" cy="830997"/>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מסמך ארגון הלמידה</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TextBox 26">
            <a:extLst>
              <a:ext uri="{FF2B5EF4-FFF2-40B4-BE49-F238E27FC236}">
                <a16:creationId xmlns:a16="http://schemas.microsoft.com/office/drawing/2014/main" id="{8DB803FF-D89A-EE02-65FE-63DFEF6732C0}"/>
              </a:ext>
            </a:extLst>
          </p:cNvPr>
          <p:cNvSpPr txBox="1"/>
          <p:nvPr/>
        </p:nvSpPr>
        <p:spPr>
          <a:xfrm>
            <a:off x="836842" y="5137654"/>
            <a:ext cx="2434308" cy="830997"/>
          </a:xfrm>
          <a:prstGeom prst="rect">
            <a:avLst/>
          </a:prstGeom>
          <a:noFill/>
        </p:spPr>
        <p:txBody>
          <a:bodyPr wrap="square">
            <a:spAutoFit/>
          </a:bodyPr>
          <a:lstStyle/>
          <a:p>
            <a:pPr algn="ctr" rtl="1"/>
            <a:r>
              <a:rPr lang="he-IL" sz="1600" dirty="0">
                <a:solidFill>
                  <a:schemeClr val="bg1"/>
                </a:solidFill>
                <a:latin typeface="Calibri" panose="020F0502020204030204" pitchFamily="34" charset="0"/>
                <a:cs typeface="Calibri" panose="020F0502020204030204" pitchFamily="34" charset="0"/>
              </a:rPr>
              <a:t>כלי למיפוי השעות, המבטא את התפיסה והגמישות הפדגוגית של ביה"ס</a:t>
            </a:r>
          </a:p>
        </p:txBody>
      </p:sp>
      <p:grpSp>
        <p:nvGrpSpPr>
          <p:cNvPr id="31" name="Group 30">
            <a:extLst>
              <a:ext uri="{FF2B5EF4-FFF2-40B4-BE49-F238E27FC236}">
                <a16:creationId xmlns:a16="http://schemas.microsoft.com/office/drawing/2014/main" id="{E586913F-257D-B613-0BE7-383D0F41BD9E}"/>
              </a:ext>
            </a:extLst>
          </p:cNvPr>
          <p:cNvGrpSpPr/>
          <p:nvPr/>
        </p:nvGrpSpPr>
        <p:grpSpPr>
          <a:xfrm>
            <a:off x="3449179" y="1339331"/>
            <a:ext cx="3448915" cy="2245580"/>
            <a:chOff x="943933" y="4742695"/>
            <a:chExt cx="3250446" cy="1581106"/>
          </a:xfrm>
        </p:grpSpPr>
        <p:sp>
          <p:nvSpPr>
            <p:cNvPr id="32" name="צורה חופשית: צורה 1">
              <a:extLst>
                <a:ext uri="{FF2B5EF4-FFF2-40B4-BE49-F238E27FC236}">
                  <a16:creationId xmlns:a16="http://schemas.microsoft.com/office/drawing/2014/main" id="{56AEB5D1-1989-54A5-391E-16EB1FE15582}"/>
                </a:ext>
              </a:extLst>
            </p:cNvPr>
            <p:cNvSpPr/>
            <p:nvPr/>
          </p:nvSpPr>
          <p:spPr>
            <a:xfrm>
              <a:off x="943933" y="4742695"/>
              <a:ext cx="3250446" cy="1581106"/>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צורה חופשית: צורה 16">
              <a:extLst>
                <a:ext uri="{FF2B5EF4-FFF2-40B4-BE49-F238E27FC236}">
                  <a16:creationId xmlns:a16="http://schemas.microsoft.com/office/drawing/2014/main" id="{026A1855-7FC3-5610-DC00-541845200529}"/>
                </a:ext>
              </a:extLst>
            </p:cNvPr>
            <p:cNvSpPr/>
            <p:nvPr/>
          </p:nvSpPr>
          <p:spPr>
            <a:xfrm>
              <a:off x="2633585" y="4836225"/>
              <a:ext cx="1476687" cy="718301"/>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903" h="862635">
                  <a:moveTo>
                    <a:pt x="176422" y="772928"/>
                  </a:moveTo>
                  <a:cubicBezTo>
                    <a:pt x="-417467" y="672375"/>
                    <a:pt x="639907" y="301587"/>
                    <a:pt x="1109676" y="179039"/>
                  </a:cubicBezTo>
                  <a:cubicBezTo>
                    <a:pt x="1579445" y="56491"/>
                    <a:pt x="2401147" y="-62916"/>
                    <a:pt x="2995036" y="37637"/>
                  </a:cubicBezTo>
                  <a:cubicBezTo>
                    <a:pt x="3588925" y="138190"/>
                    <a:pt x="5134921" y="658235"/>
                    <a:pt x="4673008" y="782355"/>
                  </a:cubicBezTo>
                  <a:cubicBezTo>
                    <a:pt x="4211095" y="906475"/>
                    <a:pt x="770311" y="873481"/>
                    <a:pt x="176422" y="772928"/>
                  </a:cubicBezTo>
                  <a:close/>
                </a:path>
              </a:pathLst>
            </a:custGeom>
            <a:solidFill>
              <a:srgbClr val="237E8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3541BA61-1287-2BB9-1D2A-BE48276AD572}"/>
              </a:ext>
            </a:extLst>
          </p:cNvPr>
          <p:cNvSpPr txBox="1"/>
          <p:nvPr/>
        </p:nvSpPr>
        <p:spPr>
          <a:xfrm>
            <a:off x="5524662" y="1611724"/>
            <a:ext cx="1144172" cy="46166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העוגן</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5" name="TextBox 34">
            <a:extLst>
              <a:ext uri="{FF2B5EF4-FFF2-40B4-BE49-F238E27FC236}">
                <a16:creationId xmlns:a16="http://schemas.microsoft.com/office/drawing/2014/main" id="{7EABEC34-038E-05D0-83BA-80D82B8758EB}"/>
              </a:ext>
            </a:extLst>
          </p:cNvPr>
          <p:cNvSpPr txBox="1"/>
          <p:nvPr/>
        </p:nvSpPr>
        <p:spPr>
          <a:xfrm>
            <a:off x="4211850" y="2476884"/>
            <a:ext cx="2434308" cy="1077218"/>
          </a:xfrm>
          <a:prstGeom prst="rect">
            <a:avLst/>
          </a:prstGeom>
          <a:noFill/>
        </p:spPr>
        <p:txBody>
          <a:bodyPr wrap="square">
            <a:spAutoFit/>
          </a:bodyPr>
          <a:lstStyle/>
          <a:p>
            <a:pPr algn="ctr" rtl="1"/>
            <a:r>
              <a:rPr lang="he-IL" sz="1600" dirty="0">
                <a:solidFill>
                  <a:schemeClr val="tx1">
                    <a:lumMod val="85000"/>
                    <a:lumOff val="15000"/>
                  </a:schemeClr>
                </a:solidFill>
                <a:latin typeface="Calibri" panose="020F0502020204030204" pitchFamily="34" charset="0"/>
                <a:cs typeface="Calibri" panose="020F0502020204030204" pitchFamily="34" charset="0"/>
              </a:rPr>
              <a:t>כלי למיפוי רב ממדי (הוליסטי) של התלמיד, הכיתה, והשכבה. בנוסף קיימת תמונת מצב בית ספרית למנהל</a:t>
            </a:r>
          </a:p>
        </p:txBody>
      </p:sp>
      <p:sp>
        <p:nvSpPr>
          <p:cNvPr id="36" name="Oval 35">
            <a:hlinkClick r:id="rId11" action="ppaction://hlinksldjump"/>
            <a:extLst>
              <a:ext uri="{FF2B5EF4-FFF2-40B4-BE49-F238E27FC236}">
                <a16:creationId xmlns:a16="http://schemas.microsoft.com/office/drawing/2014/main" id="{B50D89CE-D7AF-162D-219B-FFFD20CA941B}"/>
              </a:ext>
            </a:extLst>
          </p:cNvPr>
          <p:cNvSpPr/>
          <p:nvPr/>
        </p:nvSpPr>
        <p:spPr>
          <a:xfrm>
            <a:off x="5760884" y="2018044"/>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 name="Graphic 36" descr="Caret Right outline">
            <a:hlinkClick r:id="rId11" action="ppaction://hlinksldjump"/>
            <a:extLst>
              <a:ext uri="{FF2B5EF4-FFF2-40B4-BE49-F238E27FC236}">
                <a16:creationId xmlns:a16="http://schemas.microsoft.com/office/drawing/2014/main" id="{933B9D35-ECE8-E249-9648-C9BF3DA9E23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5797528" y="2066762"/>
            <a:ext cx="262534" cy="270016"/>
          </a:xfrm>
          <a:prstGeom prst="rect">
            <a:avLst/>
          </a:prstGeom>
        </p:spPr>
      </p:pic>
      <p:sp>
        <p:nvSpPr>
          <p:cNvPr id="28" name="Rectangle 27">
            <a:extLst>
              <a:ext uri="{FF2B5EF4-FFF2-40B4-BE49-F238E27FC236}">
                <a16:creationId xmlns:a16="http://schemas.microsoft.com/office/drawing/2014/main" id="{827734F1-A275-E61D-84CC-AE67BA08599A}"/>
              </a:ext>
            </a:extLst>
          </p:cNvPr>
          <p:cNvSpPr/>
          <p:nvPr/>
        </p:nvSpPr>
        <p:spPr>
          <a:xfrm>
            <a:off x="850938" y="3211852"/>
            <a:ext cx="1800382" cy="803028"/>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he-IL" dirty="0">
                <a:hlinkClick r:id="rId12"/>
              </a:rPr>
              <a:t>מבדק </a:t>
            </a:r>
            <a:r>
              <a:rPr lang="he-IL" dirty="0" err="1">
                <a:hlinkClick r:id="rId12"/>
              </a:rPr>
              <a:t>איתאי</a:t>
            </a:r>
            <a:endParaRPr lang="en-US" dirty="0"/>
          </a:p>
        </p:txBody>
      </p:sp>
      <p:grpSp>
        <p:nvGrpSpPr>
          <p:cNvPr id="41" name="Group 44">
            <a:extLst>
              <a:ext uri="{FF2B5EF4-FFF2-40B4-BE49-F238E27FC236}">
                <a16:creationId xmlns:a16="http://schemas.microsoft.com/office/drawing/2014/main" id="{541252A2-4167-47F0-921D-0732D08C5AAA}"/>
              </a:ext>
            </a:extLst>
          </p:cNvPr>
          <p:cNvGrpSpPr/>
          <p:nvPr/>
        </p:nvGrpSpPr>
        <p:grpSpPr>
          <a:xfrm>
            <a:off x="9016744" y="4563122"/>
            <a:ext cx="2743081" cy="1932422"/>
            <a:chOff x="1413573" y="4867040"/>
            <a:chExt cx="2743081" cy="1932422"/>
          </a:xfrm>
        </p:grpSpPr>
        <p:sp>
          <p:nvSpPr>
            <p:cNvPr id="42" name="צורה חופשית: צורה 1">
              <a:extLst>
                <a:ext uri="{FF2B5EF4-FFF2-40B4-BE49-F238E27FC236}">
                  <a16:creationId xmlns:a16="http://schemas.microsoft.com/office/drawing/2014/main" id="{D615056B-9FBC-450F-A234-3E3E5AA62E3D}"/>
                </a:ext>
              </a:extLst>
            </p:cNvPr>
            <p:cNvSpPr/>
            <p:nvPr/>
          </p:nvSpPr>
          <p:spPr>
            <a:xfrm>
              <a:off x="1413573" y="4914677"/>
              <a:ext cx="2743081" cy="1884785"/>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255657 w 4236393"/>
                <a:gd name="connsiteY0" fmla="*/ 709032 h 834414"/>
                <a:gd name="connsiteX1" fmla="*/ 612625 w 4236393"/>
                <a:gd name="connsiteY1" fmla="*/ 177504 h 834414"/>
                <a:gd name="connsiteX2" fmla="*/ 2497985 w 4236393"/>
                <a:gd name="connsiteY2" fmla="*/ 36102 h 834414"/>
                <a:gd name="connsiteX3" fmla="*/ 4175957 w 4236393"/>
                <a:gd name="connsiteY3" fmla="*/ 780820 h 834414"/>
                <a:gd name="connsiteX4" fmla="*/ 255657 w 4236393"/>
                <a:gd name="connsiteY4" fmla="*/ 709032 h 834414"/>
                <a:gd name="connsiteX0" fmla="*/ 255657 w 4292796"/>
                <a:gd name="connsiteY0" fmla="*/ 677411 h 775050"/>
                <a:gd name="connsiteX1" fmla="*/ 612625 w 4292796"/>
                <a:gd name="connsiteY1" fmla="*/ 145883 h 775050"/>
                <a:gd name="connsiteX2" fmla="*/ 2497985 w 4292796"/>
                <a:gd name="connsiteY2" fmla="*/ 4481 h 775050"/>
                <a:gd name="connsiteX3" fmla="*/ 3194855 w 4292796"/>
                <a:gd name="connsiteY3" fmla="*/ 379172 h 775050"/>
                <a:gd name="connsiteX4" fmla="*/ 4175957 w 4292796"/>
                <a:gd name="connsiteY4" fmla="*/ 749199 h 775050"/>
                <a:gd name="connsiteX5" fmla="*/ 255657 w 4292796"/>
                <a:gd name="connsiteY5" fmla="*/ 677411 h 775050"/>
                <a:gd name="connsiteX0" fmla="*/ 225596 w 4262736"/>
                <a:gd name="connsiteY0" fmla="*/ 683275 h 780914"/>
                <a:gd name="connsiteX1" fmla="*/ 582564 w 4262736"/>
                <a:gd name="connsiteY1" fmla="*/ 151747 h 780914"/>
                <a:gd name="connsiteX2" fmla="*/ 1473114 w 4262736"/>
                <a:gd name="connsiteY2" fmla="*/ 170238 h 780914"/>
                <a:gd name="connsiteX3" fmla="*/ 2467924 w 4262736"/>
                <a:gd name="connsiteY3" fmla="*/ 10345 h 780914"/>
                <a:gd name="connsiteX4" fmla="*/ 3164794 w 4262736"/>
                <a:gd name="connsiteY4" fmla="*/ 385036 h 780914"/>
                <a:gd name="connsiteX5" fmla="*/ 4145896 w 4262736"/>
                <a:gd name="connsiteY5" fmla="*/ 755063 h 780914"/>
                <a:gd name="connsiteX6" fmla="*/ 225596 w 4262736"/>
                <a:gd name="connsiteY6" fmla="*/ 683275 h 780914"/>
                <a:gd name="connsiteX0" fmla="*/ 56542 w 4015238"/>
                <a:gd name="connsiteY0" fmla="*/ 683275 h 905970"/>
                <a:gd name="connsiteX1" fmla="*/ 413510 w 4015238"/>
                <a:gd name="connsiteY1" fmla="*/ 151747 h 905970"/>
                <a:gd name="connsiteX2" fmla="*/ 1304060 w 4015238"/>
                <a:gd name="connsiteY2" fmla="*/ 170238 h 905970"/>
                <a:gd name="connsiteX3" fmla="*/ 2298870 w 4015238"/>
                <a:gd name="connsiteY3" fmla="*/ 10345 h 905970"/>
                <a:gd name="connsiteX4" fmla="*/ 2995740 w 4015238"/>
                <a:gd name="connsiteY4" fmla="*/ 385036 h 905970"/>
                <a:gd name="connsiteX5" fmla="*/ 3976842 w 4015238"/>
                <a:gd name="connsiteY5" fmla="*/ 755063 h 905970"/>
                <a:gd name="connsiteX6" fmla="*/ 1564317 w 4015238"/>
                <a:gd name="connsiteY6" fmla="*/ 904710 h 905970"/>
                <a:gd name="connsiteX7" fmla="*/ 56542 w 4015238"/>
                <a:gd name="connsiteY7" fmla="*/ 683275 h 9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5238" h="905970">
                  <a:moveTo>
                    <a:pt x="56542" y="683275"/>
                  </a:moveTo>
                  <a:cubicBezTo>
                    <a:pt x="-135259" y="557781"/>
                    <a:pt x="205590" y="237253"/>
                    <a:pt x="413510" y="151747"/>
                  </a:cubicBezTo>
                  <a:cubicBezTo>
                    <a:pt x="621430" y="66241"/>
                    <a:pt x="989833" y="193805"/>
                    <a:pt x="1304060" y="170238"/>
                  </a:cubicBezTo>
                  <a:cubicBezTo>
                    <a:pt x="1618287" y="146671"/>
                    <a:pt x="2001432" y="-46242"/>
                    <a:pt x="2298870" y="10345"/>
                  </a:cubicBezTo>
                  <a:cubicBezTo>
                    <a:pt x="2596308" y="66932"/>
                    <a:pt x="2716078" y="260916"/>
                    <a:pt x="2995740" y="385036"/>
                  </a:cubicBezTo>
                  <a:cubicBezTo>
                    <a:pt x="3275402" y="509156"/>
                    <a:pt x="4215412" y="668451"/>
                    <a:pt x="3976842" y="755063"/>
                  </a:cubicBezTo>
                  <a:cubicBezTo>
                    <a:pt x="3738272" y="841675"/>
                    <a:pt x="2217700" y="916675"/>
                    <a:pt x="1564317" y="904710"/>
                  </a:cubicBezTo>
                  <a:cubicBezTo>
                    <a:pt x="910934" y="892745"/>
                    <a:pt x="248343" y="808769"/>
                    <a:pt x="56542" y="683275"/>
                  </a:cubicBezTo>
                  <a:close/>
                </a:path>
              </a:pathLst>
            </a:cu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צורה חופשית: צורה 16">
              <a:extLst>
                <a:ext uri="{FF2B5EF4-FFF2-40B4-BE49-F238E27FC236}">
                  <a16:creationId xmlns:a16="http://schemas.microsoft.com/office/drawing/2014/main" id="{27BA2A9D-1046-46D0-B929-2CA21C445E1A}"/>
                </a:ext>
              </a:extLst>
            </p:cNvPr>
            <p:cNvSpPr/>
            <p:nvPr/>
          </p:nvSpPr>
          <p:spPr>
            <a:xfrm>
              <a:off x="1949203" y="4867040"/>
              <a:ext cx="2200664" cy="685645"/>
            </a:xfrm>
            <a:custGeom>
              <a:avLst/>
              <a:gdLst>
                <a:gd name="connsiteX0" fmla="*/ 176422 w 4757903"/>
                <a:gd name="connsiteY0" fmla="*/ 772928 h 862635"/>
                <a:gd name="connsiteX1" fmla="*/ 1109676 w 4757903"/>
                <a:gd name="connsiteY1" fmla="*/ 179039 h 862635"/>
                <a:gd name="connsiteX2" fmla="*/ 2995036 w 4757903"/>
                <a:gd name="connsiteY2" fmla="*/ 37637 h 862635"/>
                <a:gd name="connsiteX3" fmla="*/ 4673008 w 4757903"/>
                <a:gd name="connsiteY3" fmla="*/ 782355 h 862635"/>
                <a:gd name="connsiteX4" fmla="*/ 176422 w 4757903"/>
                <a:gd name="connsiteY4" fmla="*/ 772928 h 862635"/>
                <a:gd name="connsiteX0" fmla="*/ 172933 w 4739260"/>
                <a:gd name="connsiteY0" fmla="*/ 662629 h 741585"/>
                <a:gd name="connsiteX1" fmla="*/ 1106187 w 4739260"/>
                <a:gd name="connsiteY1" fmla="*/ 68740 h 741585"/>
                <a:gd name="connsiteX2" fmla="*/ 2786950 w 4739260"/>
                <a:gd name="connsiteY2" fmla="*/ 79858 h 741585"/>
                <a:gd name="connsiteX3" fmla="*/ 4669519 w 4739260"/>
                <a:gd name="connsiteY3" fmla="*/ 672056 h 741585"/>
                <a:gd name="connsiteX4" fmla="*/ 172933 w 4739260"/>
                <a:gd name="connsiteY4" fmla="*/ 662629 h 741585"/>
                <a:gd name="connsiteX0" fmla="*/ 256214 w 4183692"/>
                <a:gd name="connsiteY0" fmla="*/ 678879 h 751123"/>
                <a:gd name="connsiteX1" fmla="*/ 575676 w 4183692"/>
                <a:gd name="connsiteY1" fmla="*/ 69738 h 751123"/>
                <a:gd name="connsiteX2" fmla="*/ 2256439 w 4183692"/>
                <a:gd name="connsiteY2" fmla="*/ 80856 h 751123"/>
                <a:gd name="connsiteX3" fmla="*/ 4139008 w 4183692"/>
                <a:gd name="connsiteY3" fmla="*/ 673054 h 751123"/>
                <a:gd name="connsiteX4" fmla="*/ 256214 w 4183692"/>
                <a:gd name="connsiteY4" fmla="*/ 678879 h 75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3692" h="751123">
                  <a:moveTo>
                    <a:pt x="256214" y="678879"/>
                  </a:moveTo>
                  <a:cubicBezTo>
                    <a:pt x="-337675" y="578326"/>
                    <a:pt x="242305" y="169409"/>
                    <a:pt x="575676" y="69738"/>
                  </a:cubicBezTo>
                  <a:cubicBezTo>
                    <a:pt x="909047" y="-29933"/>
                    <a:pt x="1662550" y="-19697"/>
                    <a:pt x="2256439" y="80856"/>
                  </a:cubicBezTo>
                  <a:cubicBezTo>
                    <a:pt x="2850328" y="181409"/>
                    <a:pt x="4472379" y="573384"/>
                    <a:pt x="4139008" y="673054"/>
                  </a:cubicBezTo>
                  <a:cubicBezTo>
                    <a:pt x="3805637" y="772725"/>
                    <a:pt x="850103" y="779432"/>
                    <a:pt x="256214" y="678879"/>
                  </a:cubicBezTo>
                  <a:close/>
                </a:path>
              </a:pathLst>
            </a:custGeom>
            <a:solidFill>
              <a:srgbClr val="0885C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he-IL" b="1" dirty="0">
                  <a:solidFill>
                    <a:srgbClr val="FF0000"/>
                  </a:solidFill>
                </a:rPr>
                <a:t>     ארגז כלים דוקאטי</a:t>
              </a:r>
              <a:endParaRPr lang="en-US" b="1" dirty="0">
                <a:solidFill>
                  <a:srgbClr val="FF0000"/>
                </a:solidFill>
              </a:endParaRPr>
            </a:p>
          </p:txBody>
        </p:sp>
      </p:grpSp>
      <p:sp>
        <p:nvSpPr>
          <p:cNvPr id="38" name="TextBox 34">
            <a:extLst>
              <a:ext uri="{FF2B5EF4-FFF2-40B4-BE49-F238E27FC236}">
                <a16:creationId xmlns:a16="http://schemas.microsoft.com/office/drawing/2014/main" id="{C3974228-C686-41AA-5F7C-06BF0ACFFBA1}"/>
              </a:ext>
            </a:extLst>
          </p:cNvPr>
          <p:cNvSpPr txBox="1"/>
          <p:nvPr/>
        </p:nvSpPr>
        <p:spPr>
          <a:xfrm>
            <a:off x="483950" y="2470479"/>
            <a:ext cx="2434308" cy="738664"/>
          </a:xfrm>
          <a:prstGeom prst="rect">
            <a:avLst/>
          </a:prstGeom>
          <a:noFill/>
        </p:spPr>
        <p:txBody>
          <a:bodyPr wrap="square">
            <a:spAutoFit/>
          </a:bodyPr>
          <a:lstStyle/>
          <a:p>
            <a:pPr algn="ctr" rtl="1"/>
            <a:r>
              <a:rPr lang="he-IL" sz="1400" dirty="0">
                <a:solidFill>
                  <a:schemeClr val="tx1">
                    <a:lumMod val="85000"/>
                    <a:lumOff val="15000"/>
                  </a:schemeClr>
                </a:solidFill>
                <a:latin typeface="Calibri" panose="020F0502020204030204" pitchFamily="34" charset="0"/>
                <a:cs typeface="Calibri" panose="020F0502020204030204" pitchFamily="34" charset="0"/>
              </a:rPr>
              <a:t>כ</a:t>
            </a:r>
            <a:r>
              <a:rPr lang="he-IL" sz="1400" b="0" i="0" dirty="0">
                <a:solidFill>
                  <a:srgbClr val="1F497D"/>
                </a:solidFill>
                <a:effectLst/>
                <a:cs typeface="Arial" panose="020B0604020202020204" pitchFamily="34" charset="0"/>
              </a:rPr>
              <a:t>לי להערכה מעצבת בית ספרית הכולל נורמות ארציות המותאמות לראשית כיתה י'. </a:t>
            </a:r>
            <a:endParaRPr lang="he-IL" sz="1400" dirty="0">
              <a:solidFill>
                <a:schemeClr val="tx1">
                  <a:lumMod val="85000"/>
                  <a:lumOff val="15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6111462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a:hlinkClick r:id="" action="ppaction://hlinkshowjump?jump=nextslide"/>
            <a:extLst>
              <a:ext uri="{FF2B5EF4-FFF2-40B4-BE49-F238E27FC236}">
                <a16:creationId xmlns:a16="http://schemas.microsoft.com/office/drawing/2014/main" id="{D966EB00-7955-1F09-DDBF-760F36AF1234}"/>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hlinkClick r:id="" action="ppaction://hlinkshowjump?jump=previousslide"/>
            <a:extLst>
              <a:ext uri="{FF2B5EF4-FFF2-40B4-BE49-F238E27FC236}">
                <a16:creationId xmlns:a16="http://schemas.microsoft.com/office/drawing/2014/main" id="{F59D628C-8337-4B33-F03E-2FA559DD992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54661AA-62AB-6CAD-8D7B-7F0784D7B5DA}"/>
              </a:ext>
            </a:extLst>
          </p:cNvPr>
          <p:cNvGrpSpPr/>
          <p:nvPr/>
        </p:nvGrpSpPr>
        <p:grpSpPr>
          <a:xfrm>
            <a:off x="1348585" y="843837"/>
            <a:ext cx="363242" cy="363244"/>
            <a:chOff x="11580706" y="5369653"/>
            <a:chExt cx="439523" cy="439525"/>
          </a:xfrm>
          <a:solidFill>
            <a:srgbClr val="9A5786"/>
          </a:solidFill>
        </p:grpSpPr>
        <p:sp>
          <p:nvSpPr>
            <p:cNvPr id="8" name="Oval 7">
              <a:hlinkClick r:id="rId2" action="ppaction://hlinksldjump"/>
              <a:extLst>
                <a:ext uri="{FF2B5EF4-FFF2-40B4-BE49-F238E27FC236}">
                  <a16:creationId xmlns:a16="http://schemas.microsoft.com/office/drawing/2014/main" id="{32F1B888-555A-1EB4-D24C-DB26853273E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descr="House with solid fill">
              <a:hlinkClick r:id="rId2" action="ppaction://hlinksldjump"/>
              <a:extLst>
                <a:ext uri="{FF2B5EF4-FFF2-40B4-BE49-F238E27FC236}">
                  <a16:creationId xmlns:a16="http://schemas.microsoft.com/office/drawing/2014/main" id="{0BB8D4C4-C9C4-E3EF-5CF5-E5C49856FF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485280F2-F102-6A57-0C78-B3CABBA7588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826FE25D-68D8-FBE6-03D1-035C0C6A081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12" name="Title 11">
            <a:extLst>
              <a:ext uri="{FF2B5EF4-FFF2-40B4-BE49-F238E27FC236}">
                <a16:creationId xmlns:a16="http://schemas.microsoft.com/office/drawing/2014/main" id="{8ADF7665-3EFA-A519-483E-6B899574BC5C}"/>
              </a:ext>
            </a:extLst>
          </p:cNvPr>
          <p:cNvSpPr>
            <a:spLocks noGrp="1"/>
          </p:cNvSpPr>
          <p:nvPr>
            <p:ph type="title"/>
          </p:nvPr>
        </p:nvSpPr>
        <p:spPr/>
        <p:txBody>
          <a:bodyPr/>
          <a:lstStyle/>
          <a:p>
            <a:r>
              <a:rPr lang="he-IL" dirty="0"/>
              <a:t>מטרות משרד החינוך</a:t>
            </a:r>
            <a:endParaRPr lang="en-US" dirty="0"/>
          </a:p>
        </p:txBody>
      </p:sp>
      <p:sp>
        <p:nvSpPr>
          <p:cNvPr id="2" name="Text Placeholder 12">
            <a:extLst>
              <a:ext uri="{FF2B5EF4-FFF2-40B4-BE49-F238E27FC236}">
                <a16:creationId xmlns:a16="http://schemas.microsoft.com/office/drawing/2014/main" id="{669158DE-9584-5F85-26F3-DE4DA1600390}"/>
              </a:ext>
            </a:extLst>
          </p:cNvPr>
          <p:cNvSpPr>
            <a:spLocks noGrp="1"/>
          </p:cNvSpPr>
          <p:nvPr>
            <p:ph type="body" sz="quarter" idx="12"/>
          </p:nvPr>
        </p:nvSpPr>
        <p:spPr>
          <a:xfrm>
            <a:off x="838199" y="1447796"/>
            <a:ext cx="10749197" cy="868728"/>
          </a:xfrm>
        </p:spPr>
        <p:txBody>
          <a:bodyPr/>
          <a:lstStyle/>
          <a:p>
            <a:r>
              <a:rPr lang="he-IL" dirty="0"/>
              <a:t>מטרת העל של החינוך בישראל, מגיל לידה ועד גיל 18 היא לטפח בוגרים ובוגרות ערכיים, בעלי ידע ומיומנויות, שיאפשרו להם לעצב את זהותם, להתפתח כאנשים עצמאיים ומשכילים, בעלי חוסן רגשי וחברתי, למצות את יכולותיהם מתוך תחושת טעם ומשמעות, ולתרום למדינה, לחברה ולקהילה.</a:t>
            </a:r>
          </a:p>
          <a:p>
            <a:endParaRPr lang="en-US" dirty="0"/>
          </a:p>
        </p:txBody>
      </p:sp>
      <p:pic>
        <p:nvPicPr>
          <p:cNvPr id="3" name="Picture 2">
            <a:extLst>
              <a:ext uri="{FF2B5EF4-FFF2-40B4-BE49-F238E27FC236}">
                <a16:creationId xmlns:a16="http://schemas.microsoft.com/office/drawing/2014/main" id="{65DC7BE4-7328-8680-ED22-4C4CAFE46E18}"/>
              </a:ext>
            </a:extLst>
          </p:cNvPr>
          <p:cNvPicPr>
            <a:picLocks noChangeAspect="1"/>
          </p:cNvPicPr>
          <p:nvPr/>
        </p:nvPicPr>
        <p:blipFill rotWithShape="1">
          <a:blip r:embed="rId9">
            <a:clrChange>
              <a:clrFrom>
                <a:srgbClr val="F1F1F2"/>
              </a:clrFrom>
              <a:clrTo>
                <a:srgbClr val="F1F1F2">
                  <a:alpha val="0"/>
                </a:srgbClr>
              </a:clrTo>
            </a:clrChange>
          </a:blip>
          <a:srcRect l="21030" t="29365" r="13750" b="18693"/>
          <a:stretch/>
        </p:blipFill>
        <p:spPr>
          <a:xfrm>
            <a:off x="887582" y="2426614"/>
            <a:ext cx="7498976" cy="3359385"/>
          </a:xfrm>
          <a:prstGeom prst="rect">
            <a:avLst/>
          </a:prstGeom>
        </p:spPr>
      </p:pic>
      <p:sp>
        <p:nvSpPr>
          <p:cNvPr id="14" name="TextBox 13">
            <a:extLst>
              <a:ext uri="{FF2B5EF4-FFF2-40B4-BE49-F238E27FC236}">
                <a16:creationId xmlns:a16="http://schemas.microsoft.com/office/drawing/2014/main" id="{43E1723D-BFCD-3E99-1E1D-724E5335A263}"/>
              </a:ext>
            </a:extLst>
          </p:cNvPr>
          <p:cNvSpPr txBox="1"/>
          <p:nvPr/>
        </p:nvSpPr>
        <p:spPr>
          <a:xfrm>
            <a:off x="8552328" y="2474293"/>
            <a:ext cx="2801471" cy="1569660"/>
          </a:xfrm>
          <a:prstGeom prst="rect">
            <a:avLst/>
          </a:prstGeom>
          <a:noFill/>
        </p:spPr>
        <p:txBody>
          <a:bodyPr wrap="square">
            <a:spAutoFit/>
          </a:bodyPr>
          <a:lstStyle/>
          <a:p>
            <a:pPr algn="r" rtl="1"/>
            <a:r>
              <a:rPr lang="he-IL" sz="1600">
                <a:latin typeface="Calibri" panose="020F0502020204030204" pitchFamily="34" charset="0"/>
                <a:cs typeface="Calibri" panose="020F0502020204030204" pitchFamily="34" charset="0"/>
              </a:rPr>
              <a:t>למערכת החינוך בישראל הוגדרו חמש מטרות המשולבות ותומכות זו בזו. המטרות שלהלן נגזרות מן חוק החינוך הממלכתי וייעוד מערכת החינוך, המתייחסים לשלושה ממדים – הפרט, החברה והמדינה.</a:t>
            </a:r>
            <a:endParaRPr lang="en-US" sz="160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5044394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E34D775-EA9F-68E4-99DE-6899BAE1AE7D}"/>
              </a:ext>
            </a:extLst>
          </p:cNvPr>
          <p:cNvSpPr>
            <a:spLocks noGrp="1"/>
          </p:cNvSpPr>
          <p:nvPr>
            <p:ph type="body" sz="quarter" idx="12"/>
          </p:nvPr>
        </p:nvSpPr>
        <p:spPr>
          <a:xfrm>
            <a:off x="2613188" y="3683381"/>
            <a:ext cx="7178512" cy="781050"/>
          </a:xfrm>
        </p:spPr>
        <p:txBody>
          <a:bodyPr/>
          <a:lstStyle/>
          <a:p>
            <a:r>
              <a:rPr lang="he-IL" dirty="0"/>
              <a:t>שקפי עזר לגיבוש ולהצגה של תכנית העבודה</a:t>
            </a:r>
          </a:p>
        </p:txBody>
      </p:sp>
      <p:sp>
        <p:nvSpPr>
          <p:cNvPr id="6" name="Title 5">
            <a:extLst>
              <a:ext uri="{FF2B5EF4-FFF2-40B4-BE49-F238E27FC236}">
                <a16:creationId xmlns:a16="http://schemas.microsoft.com/office/drawing/2014/main" id="{C8366A35-9198-D961-9137-A020631FF7D0}"/>
              </a:ext>
            </a:extLst>
          </p:cNvPr>
          <p:cNvSpPr>
            <a:spLocks noGrp="1"/>
          </p:cNvSpPr>
          <p:nvPr>
            <p:ph type="title"/>
          </p:nvPr>
        </p:nvSpPr>
        <p:spPr>
          <a:xfrm>
            <a:off x="2614583" y="2310410"/>
            <a:ext cx="7178512" cy="1189038"/>
          </a:xfrm>
        </p:spPr>
        <p:txBody>
          <a:bodyPr/>
          <a:lstStyle/>
          <a:p>
            <a:r>
              <a:rPr lang="he-IL"/>
              <a:t>לתכנן</a:t>
            </a:r>
            <a:endParaRPr lang="en-US"/>
          </a:p>
        </p:txBody>
      </p:sp>
      <p:sp>
        <p:nvSpPr>
          <p:cNvPr id="15" name="Oval 14">
            <a:hlinkClick r:id="rId2" action="ppaction://hlinksldjump"/>
            <a:extLst>
              <a:ext uri="{FF2B5EF4-FFF2-40B4-BE49-F238E27FC236}">
                <a16:creationId xmlns:a16="http://schemas.microsoft.com/office/drawing/2014/main" id="{19C1B134-3BE6-AC4C-91F0-A1A594361F7C}"/>
              </a:ext>
            </a:extLst>
          </p:cNvPr>
          <p:cNvSpPr/>
          <p:nvPr/>
        </p:nvSpPr>
        <p:spPr>
          <a:xfrm>
            <a:off x="5815864" y="4186914"/>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DF2EB41A-BE4B-B0EE-7BA0-963731726FEF}"/>
              </a:ext>
            </a:extLst>
          </p:cNvPr>
          <p:cNvGrpSpPr/>
          <p:nvPr/>
        </p:nvGrpSpPr>
        <p:grpSpPr>
          <a:xfrm>
            <a:off x="6313511" y="4186912"/>
            <a:ext cx="363242" cy="363244"/>
            <a:chOff x="11580706" y="5369653"/>
            <a:chExt cx="439523" cy="439525"/>
          </a:xfrm>
          <a:solidFill>
            <a:srgbClr val="9A5786"/>
          </a:solidFill>
        </p:grpSpPr>
        <p:sp>
          <p:nvSpPr>
            <p:cNvPr id="18" name="Oval 17">
              <a:extLst>
                <a:ext uri="{FF2B5EF4-FFF2-40B4-BE49-F238E27FC236}">
                  <a16:creationId xmlns:a16="http://schemas.microsoft.com/office/drawing/2014/main" id="{ACBA7B88-8157-2E4F-4DE0-B5372077997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3" action="ppaction://hlinksldjump"/>
              <a:extLst>
                <a:ext uri="{FF2B5EF4-FFF2-40B4-BE49-F238E27FC236}">
                  <a16:creationId xmlns:a16="http://schemas.microsoft.com/office/drawing/2014/main" id="{E4B137D9-C604-A297-98B5-4A877C844B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FC214E49-9D93-4E4B-0724-9B65614AC4A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5852508" y="4235632"/>
            <a:ext cx="262534" cy="270016"/>
          </a:xfrm>
          <a:prstGeom prst="rect">
            <a:avLst/>
          </a:prstGeom>
        </p:spPr>
      </p:pic>
    </p:spTree>
    <p:extLst>
      <p:ext uri="{BB962C8B-B14F-4D97-AF65-F5344CB8AC3E}">
        <p14:creationId xmlns:p14="http://schemas.microsoft.com/office/powerpoint/2010/main" val="237538837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9017E79-A08D-CA9F-75C1-EB255459ADA2}"/>
              </a:ext>
            </a:extLst>
          </p:cNvPr>
          <p:cNvSpPr>
            <a:spLocks noGrp="1"/>
          </p:cNvSpPr>
          <p:nvPr>
            <p:ph type="title"/>
          </p:nvPr>
        </p:nvSpPr>
        <p:spPr>
          <a:xfrm>
            <a:off x="2695574" y="530903"/>
            <a:ext cx="8658225" cy="786268"/>
          </a:xfrm>
        </p:spPr>
        <p:txBody>
          <a:bodyPr/>
          <a:lstStyle/>
          <a:p>
            <a:r>
              <a:rPr lang="he-IL"/>
              <a:t>תעודת זהות בית ספרית </a:t>
            </a:r>
            <a:endParaRPr lang="en-US"/>
          </a:p>
        </p:txBody>
      </p:sp>
      <p:sp>
        <p:nvSpPr>
          <p:cNvPr id="2" name="Oval 1">
            <a:hlinkClick r:id="" action="ppaction://hlinkshowjump?jump=nextslide"/>
            <a:extLst>
              <a:ext uri="{FF2B5EF4-FFF2-40B4-BE49-F238E27FC236}">
                <a16:creationId xmlns:a16="http://schemas.microsoft.com/office/drawing/2014/main" id="{97025A1E-0506-E483-3C13-33499A035E5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hlinkClick r:id="" action="ppaction://hlinkshowjump?jump=previousslide"/>
            <a:extLst>
              <a:ext uri="{FF2B5EF4-FFF2-40B4-BE49-F238E27FC236}">
                <a16:creationId xmlns:a16="http://schemas.microsoft.com/office/drawing/2014/main" id="{A47FE37F-DF00-EA0A-5A2A-6799E57D168D}"/>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9D40C839-5996-4788-B810-70FF919CA7B9}"/>
              </a:ext>
            </a:extLst>
          </p:cNvPr>
          <p:cNvGrpSpPr/>
          <p:nvPr/>
        </p:nvGrpSpPr>
        <p:grpSpPr>
          <a:xfrm>
            <a:off x="1348585" y="843837"/>
            <a:ext cx="363242" cy="363244"/>
            <a:chOff x="11580706" y="5369653"/>
            <a:chExt cx="439523" cy="439525"/>
          </a:xfrm>
          <a:solidFill>
            <a:srgbClr val="9A5786"/>
          </a:solidFill>
        </p:grpSpPr>
        <p:sp>
          <p:nvSpPr>
            <p:cNvPr id="6" name="Oval 5">
              <a:hlinkClick r:id="rId2" action="ppaction://hlinksldjump"/>
              <a:extLst>
                <a:ext uri="{FF2B5EF4-FFF2-40B4-BE49-F238E27FC236}">
                  <a16:creationId xmlns:a16="http://schemas.microsoft.com/office/drawing/2014/main" id="{6149CF73-306D-A176-E56E-BFFCA7E43B1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House with solid fill">
              <a:hlinkClick r:id="rId2" action="ppaction://hlinksldjump"/>
              <a:extLst>
                <a:ext uri="{FF2B5EF4-FFF2-40B4-BE49-F238E27FC236}">
                  <a16:creationId xmlns:a16="http://schemas.microsoft.com/office/drawing/2014/main" id="{D0D67ECC-A16E-E123-2A1D-03CBCA3FC4A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8" name="Graphic 27" descr="Caret Right outline">
            <a:hlinkClick r:id="" action="ppaction://hlinkshowjump?jump=nextslide"/>
            <a:extLst>
              <a:ext uri="{FF2B5EF4-FFF2-40B4-BE49-F238E27FC236}">
                <a16:creationId xmlns:a16="http://schemas.microsoft.com/office/drawing/2014/main" id="{2FB5FF4A-146C-91FC-6455-AAF9E93195A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9" name="Graphic 28" descr="Caret Right outline">
            <a:hlinkClick r:id="" action="ppaction://hlinkshowjump?jump=previousslide"/>
            <a:extLst>
              <a:ext uri="{FF2B5EF4-FFF2-40B4-BE49-F238E27FC236}">
                <a16:creationId xmlns:a16="http://schemas.microsoft.com/office/drawing/2014/main" id="{7CE4528E-0E72-7FCE-A151-28B45F1001B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34" name="מציין מיקום טקסט 3">
            <a:extLst>
              <a:ext uri="{FF2B5EF4-FFF2-40B4-BE49-F238E27FC236}">
                <a16:creationId xmlns:a16="http://schemas.microsoft.com/office/drawing/2014/main" id="{61F20BCC-F701-9C2D-6B57-097E36DDA0BE}"/>
              </a:ext>
            </a:extLst>
          </p:cNvPr>
          <p:cNvSpPr txBox="1">
            <a:spLocks/>
          </p:cNvSpPr>
          <p:nvPr/>
        </p:nvSpPr>
        <p:spPr>
          <a:xfrm>
            <a:off x="6005944" y="2019300"/>
            <a:ext cx="5347855" cy="3820957"/>
          </a:xfrm>
          <a:prstGeom prst="rect">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lang="he-IL" sz="18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14000"/>
              </a:lnSpc>
              <a:spcBef>
                <a:spcPts val="0"/>
              </a:spcBef>
              <a:spcAft>
                <a:spcPts val="600"/>
              </a:spcAft>
            </a:pPr>
            <a:r>
              <a:rPr lang="he-IL"/>
              <a:t>&lt;רקע אודות בית הספר – טקסט חופשי&gt;</a:t>
            </a:r>
          </a:p>
        </p:txBody>
      </p:sp>
      <p:sp>
        <p:nvSpPr>
          <p:cNvPr id="35" name="Speech Bubble: Rectangle 34">
            <a:extLst>
              <a:ext uri="{FF2B5EF4-FFF2-40B4-BE49-F238E27FC236}">
                <a16:creationId xmlns:a16="http://schemas.microsoft.com/office/drawing/2014/main" id="{E01079F5-8D35-D2FA-C9AE-0EB0F5038849}"/>
              </a:ext>
            </a:extLst>
          </p:cNvPr>
          <p:cNvSpPr/>
          <p:nvPr/>
        </p:nvSpPr>
        <p:spPr>
          <a:xfrm>
            <a:off x="6211947" y="4697345"/>
            <a:ext cx="2119253" cy="947548"/>
          </a:xfrm>
          <a:prstGeom prst="wedgeRectCallout">
            <a:avLst>
              <a:gd name="adj1" fmla="val 47945"/>
              <a:gd name="adj2" fmla="val -96976"/>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הרקע יכול לכלול </a:t>
            </a:r>
            <a:r>
              <a:rPr lang="he-IL" sz="1400" b="1" dirty="0" err="1">
                <a:solidFill>
                  <a:schemeClr val="tx1">
                    <a:lumMod val="85000"/>
                    <a:lumOff val="15000"/>
                  </a:schemeClr>
                </a:solidFill>
                <a:latin typeface="Calibri" panose="020F0502020204030204" pitchFamily="34" charset="0"/>
                <a:cs typeface="Calibri" panose="020F0502020204030204" pitchFamily="34" charset="0"/>
              </a:rPr>
              <a:t>חזון</a:t>
            </a:r>
            <a:r>
              <a:rPr lang="he-IL" sz="1400" b="1" dirty="0">
                <a:solidFill>
                  <a:schemeClr val="tx1">
                    <a:lumMod val="85000"/>
                    <a:lumOff val="15000"/>
                  </a:schemeClr>
                </a:solidFill>
                <a:latin typeface="Calibri" panose="020F0502020204030204" pitchFamily="34" charset="0"/>
                <a:cs typeface="Calibri" panose="020F0502020204030204" pitchFamily="34" charset="0"/>
              </a:rPr>
              <a:t> וערכים, את עיקרי התפיסה החינוכית, מאפיינים ייחודיים וכו'</a:t>
            </a:r>
          </a:p>
        </p:txBody>
      </p:sp>
      <p:sp>
        <p:nvSpPr>
          <p:cNvPr id="36" name="Rectangle: Rounded Corners 35">
            <a:extLst>
              <a:ext uri="{FF2B5EF4-FFF2-40B4-BE49-F238E27FC236}">
                <a16:creationId xmlns:a16="http://schemas.microsoft.com/office/drawing/2014/main" id="{4ED79057-97E9-4F7F-FC81-24028431FB83}"/>
              </a:ext>
            </a:extLst>
          </p:cNvPr>
          <p:cNvSpPr/>
          <p:nvPr/>
        </p:nvSpPr>
        <p:spPr>
          <a:xfrm>
            <a:off x="842121" y="2790919"/>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37" name="Rectangle: Rounded Corners 36">
            <a:extLst>
              <a:ext uri="{FF2B5EF4-FFF2-40B4-BE49-F238E27FC236}">
                <a16:creationId xmlns:a16="http://schemas.microsoft.com/office/drawing/2014/main" id="{64290970-9FB8-33CC-2E97-9D211E06CBB5}"/>
              </a:ext>
            </a:extLst>
          </p:cNvPr>
          <p:cNvSpPr/>
          <p:nvPr/>
        </p:nvSpPr>
        <p:spPr>
          <a:xfrm>
            <a:off x="3726433" y="2788711"/>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הרשות</a:t>
            </a:r>
            <a:endParaRPr lang="en-US" b="1" dirty="0">
              <a:latin typeface="Calibri" panose="020F0502020204030204" pitchFamily="34" charset="0"/>
              <a:cs typeface="Calibri" panose="020F0502020204030204" pitchFamily="34" charset="0"/>
            </a:endParaRPr>
          </a:p>
        </p:txBody>
      </p:sp>
      <p:sp>
        <p:nvSpPr>
          <p:cNvPr id="38" name="Rectangle: Rounded Corners 37">
            <a:extLst>
              <a:ext uri="{FF2B5EF4-FFF2-40B4-BE49-F238E27FC236}">
                <a16:creationId xmlns:a16="http://schemas.microsoft.com/office/drawing/2014/main" id="{F5206D90-4DE5-0306-F5D3-25AF2ABB97FE}"/>
              </a:ext>
            </a:extLst>
          </p:cNvPr>
          <p:cNvSpPr/>
          <p:nvPr/>
        </p:nvSpPr>
        <p:spPr>
          <a:xfrm>
            <a:off x="842121" y="3560330"/>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9" name="Rectangle: Rounded Corners 38">
            <a:extLst>
              <a:ext uri="{FF2B5EF4-FFF2-40B4-BE49-F238E27FC236}">
                <a16:creationId xmlns:a16="http://schemas.microsoft.com/office/drawing/2014/main" id="{B3B4E058-3C86-6F21-26AB-447991A8E916}"/>
              </a:ext>
            </a:extLst>
          </p:cNvPr>
          <p:cNvSpPr/>
          <p:nvPr/>
        </p:nvSpPr>
        <p:spPr>
          <a:xfrm>
            <a:off x="3726433" y="3558122"/>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מנהל/ת אגף חינוך</a:t>
            </a:r>
            <a:endParaRPr lang="en-US" b="1" dirty="0">
              <a:latin typeface="Calibri" panose="020F0502020204030204" pitchFamily="34" charset="0"/>
              <a:cs typeface="Calibri" panose="020F0502020204030204" pitchFamily="34" charset="0"/>
            </a:endParaRPr>
          </a:p>
        </p:txBody>
      </p:sp>
      <p:sp>
        <p:nvSpPr>
          <p:cNvPr id="40" name="Rectangle: Rounded Corners 39">
            <a:extLst>
              <a:ext uri="{FF2B5EF4-FFF2-40B4-BE49-F238E27FC236}">
                <a16:creationId xmlns:a16="http://schemas.microsoft.com/office/drawing/2014/main" id="{E967C4BD-370C-D9A8-3C24-B7ECDCF9C556}"/>
              </a:ext>
            </a:extLst>
          </p:cNvPr>
          <p:cNvSpPr/>
          <p:nvPr/>
        </p:nvSpPr>
        <p:spPr>
          <a:xfrm>
            <a:off x="842121" y="3945036"/>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41" name="Rectangle: Rounded Corners 40">
            <a:extLst>
              <a:ext uri="{FF2B5EF4-FFF2-40B4-BE49-F238E27FC236}">
                <a16:creationId xmlns:a16="http://schemas.microsoft.com/office/drawing/2014/main" id="{9CE83DD5-1B5C-2997-BF30-DD4A81FE088D}"/>
              </a:ext>
            </a:extLst>
          </p:cNvPr>
          <p:cNvSpPr/>
          <p:nvPr/>
        </p:nvSpPr>
        <p:spPr>
          <a:xfrm>
            <a:off x="3726433" y="3942827"/>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 תלמידים/</a:t>
            </a:r>
            <a:r>
              <a:rPr lang="he-IL" b="1" err="1">
                <a:latin typeface="Calibri" panose="020F0502020204030204" pitchFamily="34" charset="0"/>
                <a:cs typeface="Calibri" panose="020F0502020204030204" pitchFamily="34" charset="0"/>
              </a:rPr>
              <a:t>ות</a:t>
            </a:r>
            <a:endParaRPr lang="en-US" b="1">
              <a:latin typeface="Calibri" panose="020F0502020204030204" pitchFamily="34" charset="0"/>
              <a:cs typeface="Calibri" panose="020F0502020204030204" pitchFamily="34" charset="0"/>
            </a:endParaRPr>
          </a:p>
        </p:txBody>
      </p:sp>
      <p:sp>
        <p:nvSpPr>
          <p:cNvPr id="42" name="Rectangle: Rounded Corners 41">
            <a:extLst>
              <a:ext uri="{FF2B5EF4-FFF2-40B4-BE49-F238E27FC236}">
                <a16:creationId xmlns:a16="http://schemas.microsoft.com/office/drawing/2014/main" id="{B1518B17-D136-8A45-91EE-F6ABD8F2C49A}"/>
              </a:ext>
            </a:extLst>
          </p:cNvPr>
          <p:cNvSpPr/>
          <p:nvPr/>
        </p:nvSpPr>
        <p:spPr>
          <a:xfrm>
            <a:off x="842121" y="4329741"/>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43" name="Rectangle: Rounded Corners 42">
            <a:extLst>
              <a:ext uri="{FF2B5EF4-FFF2-40B4-BE49-F238E27FC236}">
                <a16:creationId xmlns:a16="http://schemas.microsoft.com/office/drawing/2014/main" id="{C72FA5EA-2551-C041-4948-DAF391ED639B}"/>
              </a:ext>
            </a:extLst>
          </p:cNvPr>
          <p:cNvSpPr/>
          <p:nvPr/>
        </p:nvSpPr>
        <p:spPr>
          <a:xfrm>
            <a:off x="3726433" y="4327533"/>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err="1">
                <a:latin typeface="Calibri" panose="020F0502020204030204" pitchFamily="34" charset="0"/>
                <a:cs typeface="Calibri" panose="020F0502020204030204" pitchFamily="34" charset="0"/>
              </a:rPr>
              <a:t>למ"ס</a:t>
            </a:r>
            <a:r>
              <a:rPr lang="he-IL" b="1">
                <a:latin typeface="Calibri" panose="020F0502020204030204" pitchFamily="34" charset="0"/>
                <a:cs typeface="Calibri" panose="020F0502020204030204" pitchFamily="34" charset="0"/>
              </a:rPr>
              <a:t> רשותי</a:t>
            </a:r>
            <a:endParaRPr lang="en-US" b="1">
              <a:latin typeface="Calibri" panose="020F0502020204030204" pitchFamily="34" charset="0"/>
              <a:cs typeface="Calibri" panose="020F0502020204030204" pitchFamily="34" charset="0"/>
            </a:endParaRPr>
          </a:p>
        </p:txBody>
      </p:sp>
      <p:sp>
        <p:nvSpPr>
          <p:cNvPr id="44" name="Rectangle: Rounded Corners 43">
            <a:extLst>
              <a:ext uri="{FF2B5EF4-FFF2-40B4-BE49-F238E27FC236}">
                <a16:creationId xmlns:a16="http://schemas.microsoft.com/office/drawing/2014/main" id="{19FE73DD-623C-D94C-8798-F18A4A97A629}"/>
              </a:ext>
            </a:extLst>
          </p:cNvPr>
          <p:cNvSpPr/>
          <p:nvPr/>
        </p:nvSpPr>
        <p:spPr>
          <a:xfrm>
            <a:off x="842121" y="4714447"/>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a:solidFill>
                  <a:schemeClr val="tx1">
                    <a:lumMod val="85000"/>
                    <a:lumOff val="15000"/>
                  </a:schemeClr>
                </a:solidFill>
                <a:latin typeface="Calibri" panose="020F0502020204030204" pitchFamily="34" charset="0"/>
                <a:cs typeface="Calibri" panose="020F0502020204030204" pitchFamily="34" charset="0"/>
              </a:rPr>
              <a:t>&lt;שם&gt;</a:t>
            </a:r>
            <a:endParaRPr lang="en-US">
              <a:solidFill>
                <a:schemeClr val="tx1">
                  <a:lumMod val="85000"/>
                  <a:lumOff val="15000"/>
                </a:schemeClr>
              </a:solidFill>
              <a:latin typeface="Calibri" panose="020F0502020204030204" pitchFamily="34" charset="0"/>
              <a:cs typeface="Calibri" panose="020F0502020204030204" pitchFamily="34" charset="0"/>
            </a:endParaRPr>
          </a:p>
        </p:txBody>
      </p:sp>
      <p:sp>
        <p:nvSpPr>
          <p:cNvPr id="45" name="Rectangle: Rounded Corners 44">
            <a:extLst>
              <a:ext uri="{FF2B5EF4-FFF2-40B4-BE49-F238E27FC236}">
                <a16:creationId xmlns:a16="http://schemas.microsoft.com/office/drawing/2014/main" id="{054A358C-3EE9-C753-883D-A941726205C2}"/>
              </a:ext>
            </a:extLst>
          </p:cNvPr>
          <p:cNvSpPr/>
          <p:nvPr/>
        </p:nvSpPr>
        <p:spPr>
          <a:xfrm>
            <a:off x="3726433" y="4712238"/>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מדד טיפוח</a:t>
            </a:r>
            <a:endParaRPr lang="en-US" b="1">
              <a:latin typeface="Calibri" panose="020F0502020204030204" pitchFamily="34" charset="0"/>
              <a:cs typeface="Calibri" panose="020F0502020204030204" pitchFamily="34" charset="0"/>
            </a:endParaRPr>
          </a:p>
        </p:txBody>
      </p:sp>
      <p:sp>
        <p:nvSpPr>
          <p:cNvPr id="46" name="Rectangle: Rounded Corners 45">
            <a:extLst>
              <a:ext uri="{FF2B5EF4-FFF2-40B4-BE49-F238E27FC236}">
                <a16:creationId xmlns:a16="http://schemas.microsoft.com/office/drawing/2014/main" id="{EBE3131A-E80F-05EB-1DA2-C9CD299D2DE3}"/>
              </a:ext>
            </a:extLst>
          </p:cNvPr>
          <p:cNvSpPr/>
          <p:nvPr/>
        </p:nvSpPr>
        <p:spPr>
          <a:xfrm>
            <a:off x="842121" y="5099152"/>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47" name="Rectangle: Rounded Corners 46">
            <a:extLst>
              <a:ext uri="{FF2B5EF4-FFF2-40B4-BE49-F238E27FC236}">
                <a16:creationId xmlns:a16="http://schemas.microsoft.com/office/drawing/2014/main" id="{AD9603A7-8ABC-F420-13FB-4E85D4C2F646}"/>
              </a:ext>
            </a:extLst>
          </p:cNvPr>
          <p:cNvSpPr/>
          <p:nvPr/>
        </p:nvSpPr>
        <p:spPr>
          <a:xfrm>
            <a:off x="3726433" y="5096944"/>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מספר כיתות</a:t>
            </a:r>
            <a:endParaRPr lang="en-US" b="1">
              <a:latin typeface="Calibri" panose="020F0502020204030204" pitchFamily="34" charset="0"/>
              <a:cs typeface="Calibri" panose="020F0502020204030204" pitchFamily="34" charset="0"/>
            </a:endParaRPr>
          </a:p>
        </p:txBody>
      </p:sp>
      <p:sp>
        <p:nvSpPr>
          <p:cNvPr id="48" name="Rectangle: Rounded Corners 47">
            <a:extLst>
              <a:ext uri="{FF2B5EF4-FFF2-40B4-BE49-F238E27FC236}">
                <a16:creationId xmlns:a16="http://schemas.microsoft.com/office/drawing/2014/main" id="{49242091-55CD-CD4F-292D-31E359F50339}"/>
              </a:ext>
            </a:extLst>
          </p:cNvPr>
          <p:cNvSpPr/>
          <p:nvPr/>
        </p:nvSpPr>
        <p:spPr>
          <a:xfrm>
            <a:off x="842121" y="5483858"/>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49" name="Rectangle: Rounded Corners 48">
            <a:extLst>
              <a:ext uri="{FF2B5EF4-FFF2-40B4-BE49-F238E27FC236}">
                <a16:creationId xmlns:a16="http://schemas.microsoft.com/office/drawing/2014/main" id="{5AD7EE38-3897-18BB-4360-3D133CF82713}"/>
              </a:ext>
            </a:extLst>
          </p:cNvPr>
          <p:cNvSpPr/>
          <p:nvPr/>
        </p:nvSpPr>
        <p:spPr>
          <a:xfrm>
            <a:off x="3726433" y="5481646"/>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מספר מורים</a:t>
            </a:r>
            <a:endParaRPr lang="en-US" b="1">
              <a:latin typeface="Calibri" panose="020F0502020204030204" pitchFamily="34" charset="0"/>
              <a:cs typeface="Calibri" panose="020F0502020204030204" pitchFamily="34" charset="0"/>
            </a:endParaRPr>
          </a:p>
        </p:txBody>
      </p:sp>
      <p:sp>
        <p:nvSpPr>
          <p:cNvPr id="50" name="Rectangle: Rounded Corners 49">
            <a:extLst>
              <a:ext uri="{FF2B5EF4-FFF2-40B4-BE49-F238E27FC236}">
                <a16:creationId xmlns:a16="http://schemas.microsoft.com/office/drawing/2014/main" id="{2C4E7D59-BA65-782E-C84B-A906175D6DE9}"/>
              </a:ext>
            </a:extLst>
          </p:cNvPr>
          <p:cNvSpPr/>
          <p:nvPr/>
        </p:nvSpPr>
        <p:spPr>
          <a:xfrm>
            <a:off x="842121" y="2021509"/>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51" name="Rectangle: Rounded Corners 50">
            <a:extLst>
              <a:ext uri="{FF2B5EF4-FFF2-40B4-BE49-F238E27FC236}">
                <a16:creationId xmlns:a16="http://schemas.microsoft.com/office/drawing/2014/main" id="{E8C81F46-0FFD-1EE1-1889-C45F10CF961A}"/>
              </a:ext>
            </a:extLst>
          </p:cNvPr>
          <p:cNvSpPr/>
          <p:nvPr/>
        </p:nvSpPr>
        <p:spPr>
          <a:xfrm>
            <a:off x="3726433" y="2019300"/>
            <a:ext cx="1940351" cy="35880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המנהל/ת</a:t>
            </a:r>
            <a:endParaRPr lang="en-US" b="1" dirty="0">
              <a:latin typeface="Calibri" panose="020F0502020204030204" pitchFamily="34" charset="0"/>
              <a:cs typeface="Calibri" panose="020F0502020204030204" pitchFamily="34" charset="0"/>
            </a:endParaRPr>
          </a:p>
        </p:txBody>
      </p:sp>
      <p:sp>
        <p:nvSpPr>
          <p:cNvPr id="52" name="Rectangle: Rounded Corners 51">
            <a:extLst>
              <a:ext uri="{FF2B5EF4-FFF2-40B4-BE49-F238E27FC236}">
                <a16:creationId xmlns:a16="http://schemas.microsoft.com/office/drawing/2014/main" id="{398B3840-3071-FCB2-9A4A-1E61A23CD9C3}"/>
              </a:ext>
            </a:extLst>
          </p:cNvPr>
          <p:cNvSpPr/>
          <p:nvPr/>
        </p:nvSpPr>
        <p:spPr>
          <a:xfrm>
            <a:off x="842121" y="2406214"/>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53" name="Rectangle: Rounded Corners 52">
            <a:extLst>
              <a:ext uri="{FF2B5EF4-FFF2-40B4-BE49-F238E27FC236}">
                <a16:creationId xmlns:a16="http://schemas.microsoft.com/office/drawing/2014/main" id="{BC0A4221-683E-C350-5BF3-A102DA05A02C}"/>
              </a:ext>
            </a:extLst>
          </p:cNvPr>
          <p:cNvSpPr/>
          <p:nvPr/>
        </p:nvSpPr>
        <p:spPr>
          <a:xfrm>
            <a:off x="3726433" y="2404005"/>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המפקח/ת</a:t>
            </a:r>
            <a:endParaRPr lang="en-US" b="1" dirty="0">
              <a:latin typeface="Calibri" panose="020F0502020204030204" pitchFamily="34" charset="0"/>
              <a:cs typeface="Calibri" panose="020F0502020204030204" pitchFamily="34" charset="0"/>
            </a:endParaRPr>
          </a:p>
        </p:txBody>
      </p:sp>
      <p:sp>
        <p:nvSpPr>
          <p:cNvPr id="54" name="Rectangle: Rounded Corners 53">
            <a:extLst>
              <a:ext uri="{FF2B5EF4-FFF2-40B4-BE49-F238E27FC236}">
                <a16:creationId xmlns:a16="http://schemas.microsoft.com/office/drawing/2014/main" id="{18AA2892-3363-E36F-8575-ECCF03A6285E}"/>
              </a:ext>
            </a:extLst>
          </p:cNvPr>
          <p:cNvSpPr/>
          <p:nvPr/>
        </p:nvSpPr>
        <p:spPr>
          <a:xfrm>
            <a:off x="842121" y="3175625"/>
            <a:ext cx="3992658" cy="358806"/>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028700" algn="ctr" rtl="1"/>
            <a:r>
              <a:rPr lang="he-IL" dirty="0">
                <a:solidFill>
                  <a:schemeClr val="tx1">
                    <a:lumMod val="85000"/>
                    <a:lumOff val="15000"/>
                  </a:schemeClr>
                </a:solidFill>
                <a:latin typeface="Calibri" panose="020F0502020204030204" pitchFamily="34" charset="0"/>
                <a:cs typeface="Calibri" panose="020F0502020204030204" pitchFamily="34" charset="0"/>
              </a:rPr>
              <a:t>&lt;שם&gt;</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55" name="Rectangle: Rounded Corners 54">
            <a:extLst>
              <a:ext uri="{FF2B5EF4-FFF2-40B4-BE49-F238E27FC236}">
                <a16:creationId xmlns:a16="http://schemas.microsoft.com/office/drawing/2014/main" id="{FD7D8682-ADAB-BC3D-C25B-76F523353427}"/>
              </a:ext>
            </a:extLst>
          </p:cNvPr>
          <p:cNvSpPr/>
          <p:nvPr/>
        </p:nvSpPr>
        <p:spPr>
          <a:xfrm>
            <a:off x="3726433" y="3173416"/>
            <a:ext cx="1940351" cy="358807"/>
          </a:xfrm>
          <a:prstGeom prst="roundRect">
            <a:avLst/>
          </a:prstGeom>
          <a:solidFill>
            <a:srgbClr val="3399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latin typeface="Calibri" panose="020F0502020204030204" pitchFamily="34" charset="0"/>
                <a:cs typeface="Calibri" panose="020F0502020204030204" pitchFamily="34" charset="0"/>
              </a:rPr>
              <a:t>שם הבעלות/רשת</a:t>
            </a:r>
            <a:endParaRPr lang="en-US"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6350736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5A5FCC8-78FE-98CD-94D0-2EE9EFDB679B}"/>
              </a:ext>
            </a:extLst>
          </p:cNvPr>
          <p:cNvSpPr>
            <a:spLocks noGrp="1"/>
          </p:cNvSpPr>
          <p:nvPr>
            <p:ph type="sldNum" sz="quarter" idx="11"/>
          </p:nvPr>
        </p:nvSpPr>
        <p:spPr/>
        <p:txBody>
          <a:bodyPr/>
          <a:lstStyle/>
          <a:p>
            <a:fld id="{8402A1B0-4691-41D9-84E0-69D594EAA3FE}" type="slidenum">
              <a:rPr lang="en-US" altLang="en-US" smtClean="0"/>
              <a:pPr/>
              <a:t>17</a:t>
            </a:fld>
            <a:endParaRPr lang="en-US" altLang="en-US"/>
          </a:p>
        </p:txBody>
      </p:sp>
      <p:sp>
        <p:nvSpPr>
          <p:cNvPr id="4" name="Title 3">
            <a:extLst>
              <a:ext uri="{FF2B5EF4-FFF2-40B4-BE49-F238E27FC236}">
                <a16:creationId xmlns:a16="http://schemas.microsoft.com/office/drawing/2014/main" id="{03EDAEC3-98AB-834A-A739-27DEBB710058}"/>
              </a:ext>
            </a:extLst>
          </p:cNvPr>
          <p:cNvSpPr>
            <a:spLocks noGrp="1"/>
          </p:cNvSpPr>
          <p:nvPr>
            <p:ph type="title"/>
          </p:nvPr>
        </p:nvSpPr>
        <p:spPr/>
        <p:txBody>
          <a:bodyPr/>
          <a:lstStyle/>
          <a:p>
            <a:r>
              <a:rPr lang="he-IL" dirty="0"/>
              <a:t>תכנון מול ביצוע, תשפ"ד</a:t>
            </a:r>
            <a:endParaRPr lang="en-US" dirty="0"/>
          </a:p>
        </p:txBody>
      </p:sp>
      <p:graphicFrame>
        <p:nvGraphicFramePr>
          <p:cNvPr id="6" name="טבלה 2">
            <a:extLst>
              <a:ext uri="{FF2B5EF4-FFF2-40B4-BE49-F238E27FC236}">
                <a16:creationId xmlns:a16="http://schemas.microsoft.com/office/drawing/2014/main" id="{442409C6-BC3F-DEF2-CBDF-D77439EEF7BB}"/>
              </a:ext>
            </a:extLst>
          </p:cNvPr>
          <p:cNvGraphicFramePr>
            <a:graphicFrameLocks noGrp="1"/>
          </p:cNvGraphicFramePr>
          <p:nvPr>
            <p:extLst>
              <p:ext uri="{D42A27DB-BD31-4B8C-83A1-F6EECF244321}">
                <p14:modId xmlns:p14="http://schemas.microsoft.com/office/powerpoint/2010/main" val="799264395"/>
              </p:ext>
            </p:extLst>
          </p:nvPr>
        </p:nvGraphicFramePr>
        <p:xfrm>
          <a:off x="838199" y="1968499"/>
          <a:ext cx="10515602" cy="3654757"/>
        </p:xfrm>
        <a:graphic>
          <a:graphicData uri="http://schemas.openxmlformats.org/drawingml/2006/table">
            <a:tbl>
              <a:tblPr firstRow="1" bandRow="1">
                <a:tableStyleId>{5C22544A-7EE6-4342-B048-85BDC9FD1C3A}</a:tableStyleId>
              </a:tblPr>
              <a:tblGrid>
                <a:gridCol w="2089550">
                  <a:extLst>
                    <a:ext uri="{9D8B030D-6E8A-4147-A177-3AD203B41FA5}">
                      <a16:colId xmlns:a16="http://schemas.microsoft.com/office/drawing/2014/main" val="1927759536"/>
                    </a:ext>
                  </a:extLst>
                </a:gridCol>
                <a:gridCol w="2089550">
                  <a:extLst>
                    <a:ext uri="{9D8B030D-6E8A-4147-A177-3AD203B41FA5}">
                      <a16:colId xmlns:a16="http://schemas.microsoft.com/office/drawing/2014/main" val="136385732"/>
                    </a:ext>
                  </a:extLst>
                </a:gridCol>
                <a:gridCol w="2089550">
                  <a:extLst>
                    <a:ext uri="{9D8B030D-6E8A-4147-A177-3AD203B41FA5}">
                      <a16:colId xmlns:a16="http://schemas.microsoft.com/office/drawing/2014/main" val="1129482876"/>
                    </a:ext>
                  </a:extLst>
                </a:gridCol>
                <a:gridCol w="779851">
                  <a:extLst>
                    <a:ext uri="{9D8B030D-6E8A-4147-A177-3AD203B41FA5}">
                      <a16:colId xmlns:a16="http://schemas.microsoft.com/office/drawing/2014/main" val="838649268"/>
                    </a:ext>
                  </a:extLst>
                </a:gridCol>
                <a:gridCol w="3467101">
                  <a:extLst>
                    <a:ext uri="{9D8B030D-6E8A-4147-A177-3AD203B41FA5}">
                      <a16:colId xmlns:a16="http://schemas.microsoft.com/office/drawing/2014/main" val="19313894"/>
                    </a:ext>
                  </a:extLst>
                </a:gridCol>
              </a:tblGrid>
              <a:tr h="457201">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נקודה לדיון </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600" b="1" kern="1200" dirty="0">
                          <a:solidFill>
                            <a:srgbClr val="1A2D6F"/>
                          </a:solidFill>
                          <a:latin typeface="Calibri" panose="020F0502020204030204" pitchFamily="34" charset="0"/>
                          <a:ea typeface="+mn-ea"/>
                          <a:cs typeface="Calibri" panose="020F0502020204030204" pitchFamily="34" charset="0"/>
                        </a:rPr>
                        <a:t>תובנה מרכזית</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הישג מרכזי </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סטטוס</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B w="9525" cap="flat" cmpd="sng" algn="ctr">
                      <a:solidFill>
                        <a:srgbClr val="1A2D6F"/>
                      </a:solidFill>
                      <a:prstDash val="solid"/>
                      <a:round/>
                      <a:headEnd type="none" w="med" len="med"/>
                      <a:tailEnd type="none" w="med" len="med"/>
                    </a:lnB>
                    <a:solidFill>
                      <a:srgbClr val="F2F2F2"/>
                    </a:solidFill>
                  </a:tcPr>
                </a:tc>
                <a:tc>
                  <a:txBody>
                    <a:bodyPr/>
                    <a:lstStyle/>
                    <a:p>
                      <a:pPr marL="0" algn="r" defTabSz="914400" rtl="1" eaLnBrk="1" latinLnBrk="0" hangingPunct="1"/>
                      <a:r>
                        <a:rPr lang="he-IL" sz="1600" b="1" kern="1200" dirty="0">
                          <a:solidFill>
                            <a:srgbClr val="1A2D6F"/>
                          </a:solidFill>
                          <a:latin typeface="Calibri" panose="020F0502020204030204" pitchFamily="34" charset="0"/>
                          <a:ea typeface="+mn-ea"/>
                          <a:cs typeface="Calibri" panose="020F0502020204030204" pitchFamily="34" charset="0"/>
                        </a:rPr>
                        <a:t>יעד / משימה / החלטה מוועדה קודמת</a:t>
                      </a:r>
                      <a:endParaRPr lang="en-US" sz="1600" b="1" kern="1200" dirty="0">
                        <a:solidFill>
                          <a:srgbClr val="1A2D6F"/>
                        </a:solidFill>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B w="9525" cap="flat" cmpd="sng" algn="ctr">
                      <a:solidFill>
                        <a:srgbClr val="1A2D6F"/>
                      </a:solidFill>
                      <a:prstDash val="solid"/>
                      <a:round/>
                      <a:headEnd type="none" w="med" len="med"/>
                      <a:tailEnd type="none" w="med" len="med"/>
                    </a:lnB>
                    <a:solidFill>
                      <a:srgbClr val="F2F2F2"/>
                    </a:solidFill>
                  </a:tcPr>
                </a:tc>
                <a:extLst>
                  <a:ext uri="{0D108BD9-81ED-4DB2-BD59-A6C34878D82A}">
                    <a16:rowId xmlns:a16="http://schemas.microsoft.com/office/drawing/2014/main" val="393253399"/>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00B05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2154814742"/>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FFC00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2534153078"/>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FF000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lnB w="9525" cap="flat" cmpd="sng" algn="ctr">
                      <a:solidFill>
                        <a:srgbClr val="1A2D6F"/>
                      </a:solidFill>
                      <a:prstDash val="solid"/>
                      <a:round/>
                      <a:headEnd type="none" w="med" len="med"/>
                      <a:tailEnd type="none" w="med" len="med"/>
                    </a:lnB>
                    <a:solidFill>
                      <a:schemeClr val="bg1"/>
                    </a:solidFill>
                  </a:tcPr>
                </a:tc>
                <a:extLst>
                  <a:ext uri="{0D108BD9-81ED-4DB2-BD59-A6C34878D82A}">
                    <a16:rowId xmlns:a16="http://schemas.microsoft.com/office/drawing/2014/main" val="464231056"/>
                  </a:ext>
                </a:extLst>
              </a:tr>
              <a:tr h="799389">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chemeClr val="bg1"/>
                    </a:solidFill>
                  </a:tcPr>
                </a:tc>
                <a:tc>
                  <a:txBody>
                    <a:bodyPr/>
                    <a:lstStyle/>
                    <a:p>
                      <a:pPr algn="r" rtl="1"/>
                      <a:endParaRPr lang="en-US" sz="1200" dirty="0">
                        <a:solidFill>
                          <a:schemeClr val="bg1"/>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solidFill>
                      <a:srgbClr val="404040"/>
                    </a:solidFill>
                  </a:tcPr>
                </a:tc>
                <a:tc>
                  <a:txBody>
                    <a:bodyPr/>
                    <a:lstStyle/>
                    <a:p>
                      <a:pPr algn="r" rtl="1"/>
                      <a:r>
                        <a:rPr lang="he-IL" sz="1200" dirty="0">
                          <a:solidFill>
                            <a:schemeClr val="tx1">
                              <a:lumMod val="85000"/>
                              <a:lumOff val="15000"/>
                            </a:schemeClr>
                          </a:solidFill>
                          <a:latin typeface="Open Sans Hebrew" panose="020B0604020202020204" charset="-79"/>
                          <a:cs typeface="Open Sans Hebrew" panose="020B0604020202020204" charset="-79"/>
                        </a:rPr>
                        <a:t>....</a:t>
                      </a:r>
                      <a:endParaRPr lang="en-US" sz="1200" dirty="0">
                        <a:solidFill>
                          <a:schemeClr val="tx1">
                            <a:lumMod val="85000"/>
                            <a:lumOff val="15000"/>
                          </a:schemeClr>
                        </a:solidFill>
                        <a:latin typeface="Open Sans Hebrew" panose="020B0604020202020204" charset="-79"/>
                        <a:cs typeface="Open Sans Hebrew" panose="020B0604020202020204" charset="-79"/>
                      </a:endParaRPr>
                    </a:p>
                  </a:txBody>
                  <a:tcPr anchor="ctr">
                    <a:lnL w="3175" cap="flat" cmpd="sng" algn="ctr">
                      <a:solidFill>
                        <a:srgbClr val="836D7C"/>
                      </a:solidFill>
                      <a:prstDash val="solid"/>
                      <a:round/>
                      <a:headEnd type="none" w="med" len="med"/>
                      <a:tailEnd type="none" w="med" len="med"/>
                    </a:lnL>
                    <a:lnT w="9525" cap="flat" cmpd="sng" algn="ctr">
                      <a:solidFill>
                        <a:srgbClr val="1A2D6F"/>
                      </a:solidFill>
                      <a:prstDash val="solid"/>
                      <a:round/>
                      <a:headEnd type="none" w="med" len="med"/>
                      <a:tailEnd type="none" w="med" len="med"/>
                    </a:lnT>
                    <a:solidFill>
                      <a:schemeClr val="bg1"/>
                    </a:solidFill>
                  </a:tcPr>
                </a:tc>
                <a:extLst>
                  <a:ext uri="{0D108BD9-81ED-4DB2-BD59-A6C34878D82A}">
                    <a16:rowId xmlns:a16="http://schemas.microsoft.com/office/drawing/2014/main" val="461476459"/>
                  </a:ext>
                </a:extLst>
              </a:tr>
            </a:tbl>
          </a:graphicData>
        </a:graphic>
      </p:graphicFrame>
      <p:grpSp>
        <p:nvGrpSpPr>
          <p:cNvPr id="24" name="Group 23">
            <a:extLst>
              <a:ext uri="{FF2B5EF4-FFF2-40B4-BE49-F238E27FC236}">
                <a16:creationId xmlns:a16="http://schemas.microsoft.com/office/drawing/2014/main" id="{E71D3099-735D-7827-0173-7B945CE6183B}"/>
              </a:ext>
            </a:extLst>
          </p:cNvPr>
          <p:cNvGrpSpPr/>
          <p:nvPr/>
        </p:nvGrpSpPr>
        <p:grpSpPr>
          <a:xfrm>
            <a:off x="2734906" y="802893"/>
            <a:ext cx="3619500" cy="413871"/>
            <a:chOff x="571500" y="1430952"/>
            <a:chExt cx="6362700" cy="455258"/>
          </a:xfrm>
        </p:grpSpPr>
        <p:sp>
          <p:nvSpPr>
            <p:cNvPr id="7" name="Rectangle: Rounded Corners 6">
              <a:extLst>
                <a:ext uri="{FF2B5EF4-FFF2-40B4-BE49-F238E27FC236}">
                  <a16:creationId xmlns:a16="http://schemas.microsoft.com/office/drawing/2014/main" id="{5258749E-439D-A503-D5E5-2597051BCC5E}"/>
                </a:ext>
              </a:extLst>
            </p:cNvPr>
            <p:cNvSpPr/>
            <p:nvPr/>
          </p:nvSpPr>
          <p:spPr>
            <a:xfrm flipH="1">
              <a:off x="2192027" y="1430952"/>
              <a:ext cx="1501120" cy="455258"/>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bg1"/>
                  </a:solidFill>
                  <a:latin typeface="Calibri" panose="020F0502020204030204" pitchFamily="34" charset="0"/>
                  <a:cs typeface="Calibri" panose="020F0502020204030204" pitchFamily="34" charset="0"/>
                </a:rPr>
                <a:t>טרם הושג</a:t>
              </a:r>
              <a:endParaRPr lang="en-US" sz="1400" b="1">
                <a:solidFill>
                  <a:schemeClr val="bg1"/>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339BBFE5-4C9D-B959-19CD-FE3160CFBDC1}"/>
                </a:ext>
              </a:extLst>
            </p:cNvPr>
            <p:cNvSpPr/>
            <p:nvPr/>
          </p:nvSpPr>
          <p:spPr>
            <a:xfrm flipH="1">
              <a:off x="3812554" y="1430952"/>
              <a:ext cx="1501120" cy="455258"/>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tx1">
                      <a:lumMod val="85000"/>
                      <a:lumOff val="15000"/>
                    </a:schemeClr>
                  </a:solidFill>
                  <a:latin typeface="Calibri" panose="020F0502020204030204" pitchFamily="34" charset="0"/>
                  <a:cs typeface="Calibri" panose="020F0502020204030204" pitchFamily="34" charset="0"/>
                </a:rPr>
                <a:t>הצלחה חלקית</a:t>
              </a:r>
              <a:endParaRPr lang="en-US" sz="1400" b="1">
                <a:solidFill>
                  <a:schemeClr val="tx1">
                    <a:lumMod val="85000"/>
                    <a:lumOff val="15000"/>
                  </a:schemeClr>
                </a:solidFill>
                <a:latin typeface="Calibri" panose="020F0502020204030204" pitchFamily="34" charset="0"/>
                <a:cs typeface="Calibri" panose="020F0502020204030204" pitchFamily="34" charset="0"/>
              </a:endParaRPr>
            </a:p>
          </p:txBody>
        </p:sp>
        <p:sp>
          <p:nvSpPr>
            <p:cNvPr id="9" name="Rectangle: Rounded Corners 8">
              <a:extLst>
                <a:ext uri="{FF2B5EF4-FFF2-40B4-BE49-F238E27FC236}">
                  <a16:creationId xmlns:a16="http://schemas.microsoft.com/office/drawing/2014/main" id="{F252AFD4-67C8-126E-72B6-CE262B6E29F1}"/>
                </a:ext>
              </a:extLst>
            </p:cNvPr>
            <p:cNvSpPr/>
            <p:nvPr/>
          </p:nvSpPr>
          <p:spPr>
            <a:xfrm flipH="1">
              <a:off x="571500" y="1430952"/>
              <a:ext cx="1501120" cy="455258"/>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a:solidFill>
                    <a:schemeClr val="bg1"/>
                  </a:solidFill>
                  <a:latin typeface="Calibri" panose="020F0502020204030204" pitchFamily="34" charset="0"/>
                  <a:cs typeface="Calibri" panose="020F0502020204030204" pitchFamily="34" charset="0"/>
                </a:rPr>
                <a:t>בוטל</a:t>
              </a:r>
              <a:endParaRPr lang="en-US" sz="1400" b="1">
                <a:solidFill>
                  <a:schemeClr val="bg1"/>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DC112E4A-C65B-B5C5-13A2-F31FF0AF6038}"/>
                </a:ext>
              </a:extLst>
            </p:cNvPr>
            <p:cNvSpPr/>
            <p:nvPr/>
          </p:nvSpPr>
          <p:spPr>
            <a:xfrm flipH="1">
              <a:off x="5433080" y="1430952"/>
              <a:ext cx="1501120" cy="455258"/>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lnSpc>
                  <a:spcPct val="80000"/>
                </a:lnSpc>
              </a:pPr>
              <a:r>
                <a:rPr lang="he-IL" sz="1400" b="1" dirty="0">
                  <a:solidFill>
                    <a:schemeClr val="bg1"/>
                  </a:solidFill>
                  <a:latin typeface="Calibri" panose="020F0502020204030204" pitchFamily="34" charset="0"/>
                  <a:cs typeface="Calibri" panose="020F0502020204030204" pitchFamily="34" charset="0"/>
                </a:rPr>
                <a:t>עמידה בתכנון</a:t>
              </a:r>
              <a:endParaRPr lang="en-US" sz="1400" b="1" dirty="0">
                <a:solidFill>
                  <a:schemeClr val="bg1"/>
                </a:solidFill>
                <a:latin typeface="Calibri" panose="020F0502020204030204" pitchFamily="34" charset="0"/>
                <a:cs typeface="Calibri" panose="020F0502020204030204" pitchFamily="34" charset="0"/>
              </a:endParaRPr>
            </a:p>
          </p:txBody>
        </p:sp>
      </p:grpSp>
      <p:sp>
        <p:nvSpPr>
          <p:cNvPr id="11" name="Speech Bubble: Rectangle 10">
            <a:extLst>
              <a:ext uri="{FF2B5EF4-FFF2-40B4-BE49-F238E27FC236}">
                <a16:creationId xmlns:a16="http://schemas.microsoft.com/office/drawing/2014/main" id="{321FF816-E398-8467-B34E-0D2819BD7534}"/>
              </a:ext>
            </a:extLst>
          </p:cNvPr>
          <p:cNvSpPr/>
          <p:nvPr/>
        </p:nvSpPr>
        <p:spPr>
          <a:xfrm>
            <a:off x="5927440" y="1436942"/>
            <a:ext cx="1947506" cy="427652"/>
          </a:xfrm>
          <a:prstGeom prst="wedgeRectCallout">
            <a:avLst>
              <a:gd name="adj1" fmla="val 41363"/>
              <a:gd name="adj2" fmla="val 103151"/>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 להתאים צבע לפי המקרא</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 name="Oval 2">
            <a:hlinkClick r:id="" action="ppaction://hlinkshowjump?jump=nextslide"/>
            <a:extLst>
              <a:ext uri="{FF2B5EF4-FFF2-40B4-BE49-F238E27FC236}">
                <a16:creationId xmlns:a16="http://schemas.microsoft.com/office/drawing/2014/main" id="{FC5AC8B7-1FCD-7DE1-DE32-C5FCA8ABBD58}"/>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a:hlinkClick r:id="" action="ppaction://hlinkshowjump?jump=previousslide"/>
            <a:extLst>
              <a:ext uri="{FF2B5EF4-FFF2-40B4-BE49-F238E27FC236}">
                <a16:creationId xmlns:a16="http://schemas.microsoft.com/office/drawing/2014/main" id="{B0B3166E-3324-861C-BF27-19340E0DC6C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DA1DF7F3-00EB-8CEF-4C19-767D516E0401}"/>
              </a:ext>
            </a:extLst>
          </p:cNvPr>
          <p:cNvGrpSpPr/>
          <p:nvPr/>
        </p:nvGrpSpPr>
        <p:grpSpPr>
          <a:xfrm>
            <a:off x="1348585" y="843837"/>
            <a:ext cx="363242" cy="363244"/>
            <a:chOff x="11580706" y="5369653"/>
            <a:chExt cx="439523" cy="439525"/>
          </a:xfrm>
          <a:solidFill>
            <a:srgbClr val="9A5786"/>
          </a:solidFill>
        </p:grpSpPr>
        <p:sp>
          <p:nvSpPr>
            <p:cNvPr id="13" name="Oval 12">
              <a:hlinkClick r:id="rId2" action="ppaction://hlinksldjump"/>
              <a:extLst>
                <a:ext uri="{FF2B5EF4-FFF2-40B4-BE49-F238E27FC236}">
                  <a16:creationId xmlns:a16="http://schemas.microsoft.com/office/drawing/2014/main" id="{BDE7FB9C-4456-9405-F4C9-8D05BAFB6B67}"/>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Graphic 13" descr="House with solid fill">
              <a:hlinkClick r:id="rId2" action="ppaction://hlinksldjump"/>
              <a:extLst>
                <a:ext uri="{FF2B5EF4-FFF2-40B4-BE49-F238E27FC236}">
                  <a16:creationId xmlns:a16="http://schemas.microsoft.com/office/drawing/2014/main" id="{3DA134A1-7864-D844-DAF7-2D4F14A91A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15" name="Graphic 14" descr="Caret Right outline">
            <a:hlinkClick r:id="" action="ppaction://hlinkshowjump?jump=nextslide"/>
            <a:extLst>
              <a:ext uri="{FF2B5EF4-FFF2-40B4-BE49-F238E27FC236}">
                <a16:creationId xmlns:a16="http://schemas.microsoft.com/office/drawing/2014/main" id="{580A7E82-C8C3-0AC0-4B37-3486CF69D9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002349A0-A822-E345-BD46-2704714384A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5997841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08D6C0-DA2A-CF7B-5CB0-92943F1CC8C4}"/>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A4A13413-ADC4-CCCA-8C4D-11A85C21062F}"/>
              </a:ext>
            </a:extLst>
          </p:cNvPr>
          <p:cNvSpPr>
            <a:spLocks noGrp="1"/>
          </p:cNvSpPr>
          <p:nvPr>
            <p:ph type="title"/>
          </p:nvPr>
        </p:nvSpPr>
        <p:spPr/>
        <p:txBody>
          <a:bodyPr>
            <a:normAutofit/>
          </a:bodyPr>
          <a:lstStyle/>
          <a:p>
            <a:r>
              <a:rPr lang="he-IL" sz="3600" dirty="0">
                <a:solidFill>
                  <a:schemeClr val="tx1"/>
                </a:solidFill>
                <a:cs typeface="Calibri" panose="020F0502020204030204" pitchFamily="34" charset="0"/>
              </a:rPr>
              <a:t>תמונת מצב: </a:t>
            </a:r>
            <a:r>
              <a:rPr lang="he-IL" sz="3600" dirty="0">
                <a:solidFill>
                  <a:srgbClr val="1A2D6F"/>
                </a:solidFill>
                <a:cs typeface="Calibri" panose="020F0502020204030204" pitchFamily="34" charset="0"/>
              </a:rPr>
              <a:t>חוזקות וחולשות בבית הספר </a:t>
            </a:r>
            <a:endParaRPr lang="en-US" sz="3600" dirty="0">
              <a:solidFill>
                <a:srgbClr val="1A2D6F"/>
              </a:solidFill>
              <a:cs typeface="Calibri" panose="020F0502020204030204" pitchFamily="34" charset="0"/>
            </a:endParaRPr>
          </a:p>
        </p:txBody>
      </p:sp>
      <p:sp>
        <p:nvSpPr>
          <p:cNvPr id="2" name="Oval 1">
            <a:hlinkClick r:id="" action="ppaction://hlinkshowjump?jump=nextslide"/>
            <a:extLst>
              <a:ext uri="{FF2B5EF4-FFF2-40B4-BE49-F238E27FC236}">
                <a16:creationId xmlns:a16="http://schemas.microsoft.com/office/drawing/2014/main" id="{3AF3B263-D061-E90F-DE92-0C92E667B479}"/>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F6E48E07-13D0-9CBB-BCDA-B4C06660A9D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CF8D60CB-6393-AC10-2DBE-6354FDFBBB83}"/>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D9E15D54-8C32-6482-134F-87EB91BBDA1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FCF53E71-EFF9-A402-C564-E26FA21CBE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FC4BD9C0-C7C2-5C1D-8F2B-B61594171E0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4" name="Graphic 13" descr="Caret Right outline">
            <a:hlinkClick r:id="" action="ppaction://hlinkshowjump?jump=previousslide"/>
            <a:extLst>
              <a:ext uri="{FF2B5EF4-FFF2-40B4-BE49-F238E27FC236}">
                <a16:creationId xmlns:a16="http://schemas.microsoft.com/office/drawing/2014/main" id="{2D94308E-127F-42D1-41A3-4983DAB376F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4" name="Rectangle: Rounded Corners 3">
            <a:extLst>
              <a:ext uri="{FF2B5EF4-FFF2-40B4-BE49-F238E27FC236}">
                <a16:creationId xmlns:a16="http://schemas.microsoft.com/office/drawing/2014/main" id="{AFF99BA2-6727-A15E-434E-5029B4E0CAA1}"/>
              </a:ext>
            </a:extLst>
          </p:cNvPr>
          <p:cNvSpPr/>
          <p:nvPr/>
        </p:nvSpPr>
        <p:spPr>
          <a:xfrm>
            <a:off x="6194949" y="2033833"/>
            <a:ext cx="2488096" cy="60943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היבטים אקלימיים</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6" name="Rectangle: Rounded Corners 15">
            <a:extLst>
              <a:ext uri="{FF2B5EF4-FFF2-40B4-BE49-F238E27FC236}">
                <a16:creationId xmlns:a16="http://schemas.microsoft.com/office/drawing/2014/main" id="{432AB15D-2C83-468C-08E1-147FDF5296FF}"/>
              </a:ext>
            </a:extLst>
          </p:cNvPr>
          <p:cNvSpPr/>
          <p:nvPr/>
        </p:nvSpPr>
        <p:spPr>
          <a:xfrm>
            <a:off x="3524193" y="2021132"/>
            <a:ext cx="2488096" cy="60943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חינוך חברתי ערכי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Rectangle: Rounded Corners 16">
            <a:extLst>
              <a:ext uri="{FF2B5EF4-FFF2-40B4-BE49-F238E27FC236}">
                <a16:creationId xmlns:a16="http://schemas.microsoft.com/office/drawing/2014/main" id="{7517E6AF-8B33-72AA-4387-10DF1953FE46}"/>
              </a:ext>
            </a:extLst>
          </p:cNvPr>
          <p:cNvSpPr/>
          <p:nvPr/>
        </p:nvSpPr>
        <p:spPr>
          <a:xfrm>
            <a:off x="853437" y="2033832"/>
            <a:ext cx="2488096" cy="60943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ליווי, הדרכה ופיתוח מקצועי</a:t>
            </a:r>
            <a:endParaRPr kumimoji="0" lang="en-US"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8" name="Rectangle: Rounded Corners 17">
            <a:extLst>
              <a:ext uri="{FF2B5EF4-FFF2-40B4-BE49-F238E27FC236}">
                <a16:creationId xmlns:a16="http://schemas.microsoft.com/office/drawing/2014/main" id="{47590747-F51C-7353-6183-106A15F80BEB}"/>
              </a:ext>
            </a:extLst>
          </p:cNvPr>
          <p:cNvSpPr/>
          <p:nvPr/>
        </p:nvSpPr>
        <p:spPr>
          <a:xfrm>
            <a:off x="8865704" y="2033833"/>
            <a:ext cx="2488096"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היבטים פדגוגיים</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2" name="מציין מיקום טקסט 3">
            <a:extLst>
              <a:ext uri="{FF2B5EF4-FFF2-40B4-BE49-F238E27FC236}">
                <a16:creationId xmlns:a16="http://schemas.microsoft.com/office/drawing/2014/main" id="{68CE1F51-65CD-68A4-B1E3-0A3C1741C26C}"/>
              </a:ext>
            </a:extLst>
          </p:cNvPr>
          <p:cNvSpPr txBox="1">
            <a:spLocks/>
          </p:cNvSpPr>
          <p:nvPr/>
        </p:nvSpPr>
        <p:spPr>
          <a:xfrm>
            <a:off x="886570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3" name="מציין מיקום טקסט 3">
            <a:extLst>
              <a:ext uri="{FF2B5EF4-FFF2-40B4-BE49-F238E27FC236}">
                <a16:creationId xmlns:a16="http://schemas.microsoft.com/office/drawing/2014/main" id="{47CF41BB-2094-D81C-4973-6D1A8A0DBCAD}"/>
              </a:ext>
            </a:extLst>
          </p:cNvPr>
          <p:cNvSpPr txBox="1">
            <a:spLocks/>
          </p:cNvSpPr>
          <p:nvPr/>
        </p:nvSpPr>
        <p:spPr>
          <a:xfrm>
            <a:off x="850938" y="5527336"/>
            <a:ext cx="10502862"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24" name="מציין מיקום טקסט 3">
            <a:extLst>
              <a:ext uri="{FF2B5EF4-FFF2-40B4-BE49-F238E27FC236}">
                <a16:creationId xmlns:a16="http://schemas.microsoft.com/office/drawing/2014/main" id="{2D25BBEC-5B6A-9C8D-F7A3-A050342C648D}"/>
              </a:ext>
            </a:extLst>
          </p:cNvPr>
          <p:cNvSpPr txBox="1">
            <a:spLocks/>
          </p:cNvSpPr>
          <p:nvPr/>
        </p:nvSpPr>
        <p:spPr>
          <a:xfrm>
            <a:off x="619494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5" name="מציין מיקום טקסט 3">
            <a:extLst>
              <a:ext uri="{FF2B5EF4-FFF2-40B4-BE49-F238E27FC236}">
                <a16:creationId xmlns:a16="http://schemas.microsoft.com/office/drawing/2014/main" id="{9F1F5F2B-47BA-F729-0908-4EA1BF5659E0}"/>
              </a:ext>
            </a:extLst>
          </p:cNvPr>
          <p:cNvSpPr txBox="1">
            <a:spLocks/>
          </p:cNvSpPr>
          <p:nvPr/>
        </p:nvSpPr>
        <p:spPr>
          <a:xfrm>
            <a:off x="3524194"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6" name="מציין מיקום טקסט 3">
            <a:extLst>
              <a:ext uri="{FF2B5EF4-FFF2-40B4-BE49-F238E27FC236}">
                <a16:creationId xmlns:a16="http://schemas.microsoft.com/office/drawing/2014/main" id="{40F330B1-8904-9B67-3490-AA1DAD24AE30}"/>
              </a:ext>
            </a:extLst>
          </p:cNvPr>
          <p:cNvSpPr txBox="1">
            <a:spLocks/>
          </p:cNvSpPr>
          <p:nvPr/>
        </p:nvSpPr>
        <p:spPr>
          <a:xfrm>
            <a:off x="853439" y="2722880"/>
            <a:ext cx="2488096" cy="2709844"/>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79126852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C8910F-59E0-9CB9-0535-4BC47CB89CD0}"/>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1FCD4AC-037E-08B5-D0D1-97355426518F}"/>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19</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63E67596-611E-4F5C-FAFB-68CE092E6AD8}"/>
              </a:ext>
            </a:extLst>
          </p:cNvPr>
          <p:cNvSpPr>
            <a:spLocks noGrp="1"/>
          </p:cNvSpPr>
          <p:nvPr>
            <p:ph type="title"/>
          </p:nvPr>
        </p:nvSpPr>
        <p:spPr/>
        <p:txBody>
          <a:bodyPr>
            <a:normAutofit/>
          </a:bodyPr>
          <a:lstStyle/>
          <a:p>
            <a:r>
              <a:rPr lang="he-IL" dirty="0"/>
              <a:t>תמונת מצב, תשפ"ד: זרקור על </a:t>
            </a:r>
            <a:r>
              <a:rPr lang="he-IL" dirty="0">
                <a:solidFill>
                  <a:srgbClr val="00B0F0"/>
                </a:solidFill>
              </a:rPr>
              <a:t>הצוות החינוכי</a:t>
            </a:r>
            <a:endParaRPr lang="en-US" dirty="0">
              <a:solidFill>
                <a:srgbClr val="00B0F0"/>
              </a:solidFill>
            </a:endParaRPr>
          </a:p>
        </p:txBody>
      </p:sp>
      <p:sp>
        <p:nvSpPr>
          <p:cNvPr id="12" name="מציין מיקום טקסט 3">
            <a:extLst>
              <a:ext uri="{FF2B5EF4-FFF2-40B4-BE49-F238E27FC236}">
                <a16:creationId xmlns:a16="http://schemas.microsoft.com/office/drawing/2014/main" id="{43470FE6-85FD-C0F7-5936-5A382D154350}"/>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3" name="מציין מיקום טקסט 3">
            <a:extLst>
              <a:ext uri="{FF2B5EF4-FFF2-40B4-BE49-F238E27FC236}">
                <a16:creationId xmlns:a16="http://schemas.microsoft.com/office/drawing/2014/main" id="{4DAD5B0F-9502-D233-4AB8-522838F6953F}"/>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5" name="מציין מיקום טקסט 3">
            <a:extLst>
              <a:ext uri="{FF2B5EF4-FFF2-40B4-BE49-F238E27FC236}">
                <a16:creationId xmlns:a16="http://schemas.microsoft.com/office/drawing/2014/main" id="{CCE609FF-2796-5570-EF7A-91ACFE0EFE8D}"/>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6" name="Rectangle: Rounded Corners 15">
            <a:extLst>
              <a:ext uri="{FF2B5EF4-FFF2-40B4-BE49-F238E27FC236}">
                <a16:creationId xmlns:a16="http://schemas.microsoft.com/office/drawing/2014/main" id="{C2E08F2B-BC2B-E8D2-4D10-7968CB07E870}"/>
              </a:ext>
            </a:extLst>
          </p:cNvPr>
          <p:cNvSpPr/>
          <p:nvPr/>
        </p:nvSpPr>
        <p:spPr>
          <a:xfrm>
            <a:off x="845657" y="1994579"/>
            <a:ext cx="10508142" cy="345216"/>
          </a:xfrm>
          <a:prstGeom prst="roundRect">
            <a:avLst>
              <a:gd name="adj" fmla="val 27494"/>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הצוות החינוכי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113E47B2-A7BB-8942-8032-256DFBB6676B}"/>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18" name="Speech Bubble: Rectangle 17">
            <a:extLst>
              <a:ext uri="{FF2B5EF4-FFF2-40B4-BE49-F238E27FC236}">
                <a16:creationId xmlns:a16="http://schemas.microsoft.com/office/drawing/2014/main" id="{A6541934-DEF5-992A-708A-B6B9A45E04DB}"/>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0" name="Chart 19">
            <a:extLst>
              <a:ext uri="{FF2B5EF4-FFF2-40B4-BE49-F238E27FC236}">
                <a16:creationId xmlns:a16="http://schemas.microsoft.com/office/drawing/2014/main" id="{61EEB2E6-C5EC-92DE-F9CC-3B680F17D904}"/>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Chart 20">
            <a:extLst>
              <a:ext uri="{FF2B5EF4-FFF2-40B4-BE49-F238E27FC236}">
                <a16:creationId xmlns:a16="http://schemas.microsoft.com/office/drawing/2014/main" id="{E08F6F3E-6826-AEB0-4935-4AEDB3A258E1}"/>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23E509E5-7A2E-E26A-AD46-CFF271D31F1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95D224D5-DA67-8762-1F58-1694F2BB1EA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DA23BA9A-E56A-91E2-C863-CCAC254D7EA2}"/>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DB14CE5C-C2A2-8E62-9BFF-FCEB01E96E0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5E364E8B-D1D0-B9C8-5D49-ABAA0ECBEA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4139CF12-BC0E-BED6-2E46-02AE71549A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AD4E0C0C-F98F-4BD5-B74B-ADF120F8105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73163181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8">
            <a:extLst>
              <a:ext uri="{FF2B5EF4-FFF2-40B4-BE49-F238E27FC236}">
                <a16:creationId xmlns:a16="http://schemas.microsoft.com/office/drawing/2014/main" id="{BD0AE3FE-DDA6-FA75-410C-287BC8BFAE1B}"/>
              </a:ext>
            </a:extLst>
          </p:cNvPr>
          <p:cNvSpPr txBox="1">
            <a:spLocks/>
          </p:cNvSpPr>
          <p:nvPr/>
        </p:nvSpPr>
        <p:spPr>
          <a:xfrm>
            <a:off x="838200" y="1494370"/>
            <a:ext cx="10515600" cy="3499148"/>
          </a:xfrm>
          <a:prstGeom prst="rect">
            <a:avLst/>
          </a:prstGeom>
        </p:spPr>
        <p:txBody>
          <a:bodyPr vert="horz" lIns="0" tIns="0" rIns="0" bIns="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2000" b="0" kern="120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10000"/>
              </a:lnSpc>
              <a:spcBef>
                <a:spcPts val="0"/>
              </a:spcBef>
              <a:spcAft>
                <a:spcPts val="800"/>
              </a:spcAft>
            </a:pPr>
            <a:r>
              <a:rPr lang="he-IL" sz="3600" dirty="0">
                <a:solidFill>
                  <a:schemeClr val="tx1">
                    <a:lumMod val="85000"/>
                    <a:lumOff val="15000"/>
                  </a:schemeClr>
                </a:solidFill>
              </a:rPr>
              <a:t>הוועדה המלווה מסייעת לגיבוש </a:t>
            </a:r>
            <a:r>
              <a:rPr lang="he-IL" sz="3600" dirty="0" err="1">
                <a:solidFill>
                  <a:schemeClr val="tx1">
                    <a:lumMod val="85000"/>
                    <a:lumOff val="15000"/>
                  </a:schemeClr>
                </a:solidFill>
              </a:rPr>
              <a:t>תוכנית</a:t>
            </a:r>
            <a:r>
              <a:rPr lang="he-IL" sz="3600" dirty="0">
                <a:solidFill>
                  <a:schemeClr val="tx1">
                    <a:lumMod val="85000"/>
                    <a:lumOff val="15000"/>
                  </a:schemeClr>
                </a:solidFill>
              </a:rPr>
              <a:t> עבודה מקושרת משאבים,</a:t>
            </a:r>
          </a:p>
          <a:p>
            <a:pPr algn="ctr" fontAlgn="auto">
              <a:lnSpc>
                <a:spcPct val="110000"/>
              </a:lnSpc>
              <a:spcBef>
                <a:spcPts val="0"/>
              </a:spcBef>
              <a:spcAft>
                <a:spcPts val="800"/>
              </a:spcAft>
            </a:pPr>
            <a:r>
              <a:rPr lang="he-IL" sz="3600" dirty="0">
                <a:solidFill>
                  <a:schemeClr val="tx1">
                    <a:lumMod val="85000"/>
                    <a:lumOff val="15000"/>
                  </a:schemeClr>
                </a:solidFill>
              </a:rPr>
              <a:t>לקידום יעדי בית הספר והישגי תלמידיו.</a:t>
            </a:r>
          </a:p>
          <a:p>
            <a:pPr algn="ctr" fontAlgn="auto">
              <a:lnSpc>
                <a:spcPct val="110000"/>
              </a:lnSpc>
              <a:spcBef>
                <a:spcPts val="0"/>
              </a:spcBef>
              <a:spcAft>
                <a:spcPts val="800"/>
              </a:spcAft>
            </a:pPr>
            <a:endParaRPr lang="he-IL" sz="3600" dirty="0">
              <a:solidFill>
                <a:schemeClr val="tx1">
                  <a:lumMod val="85000"/>
                  <a:lumOff val="15000"/>
                </a:schemeClr>
              </a:solidFill>
            </a:endParaRPr>
          </a:p>
          <a:p>
            <a:pPr algn="ctr" fontAlgn="auto">
              <a:lnSpc>
                <a:spcPct val="110000"/>
              </a:lnSpc>
              <a:spcBef>
                <a:spcPts val="0"/>
              </a:spcBef>
              <a:spcAft>
                <a:spcPts val="800"/>
              </a:spcAft>
            </a:pPr>
            <a:r>
              <a:rPr lang="he-IL" sz="1800" dirty="0">
                <a:solidFill>
                  <a:schemeClr val="tx1">
                    <a:lumMod val="85000"/>
                    <a:lumOff val="15000"/>
                  </a:schemeClr>
                </a:solidFill>
              </a:rPr>
              <a:t>הוועדה תתקיים באווירה של אמון, שקיפות, שותפות, כבוד הדדי ונכונות ללמידה.</a:t>
            </a:r>
          </a:p>
          <a:p>
            <a:pPr algn="ctr" fontAlgn="auto">
              <a:lnSpc>
                <a:spcPct val="110000"/>
              </a:lnSpc>
              <a:spcBef>
                <a:spcPts val="0"/>
              </a:spcBef>
              <a:spcAft>
                <a:spcPts val="800"/>
              </a:spcAft>
            </a:pPr>
            <a:r>
              <a:rPr lang="he-IL" sz="1800" dirty="0">
                <a:solidFill>
                  <a:schemeClr val="tx1">
                    <a:lumMod val="85000"/>
                    <a:lumOff val="15000"/>
                  </a:schemeClr>
                </a:solidFill>
              </a:rPr>
              <a:t>תכנית העבודה תאושר בוועדה וייכתב בה פרוטוקול לצורך תיעוד ומעקב אחר יישום ההחלטות.</a:t>
            </a:r>
            <a:endParaRPr lang="en-US" sz="1800" dirty="0">
              <a:solidFill>
                <a:schemeClr val="tx1">
                  <a:lumMod val="85000"/>
                  <a:lumOff val="15000"/>
                </a:schemeClr>
              </a:solidFill>
            </a:endParaRPr>
          </a:p>
          <a:p>
            <a:pPr algn="ctr" fontAlgn="auto">
              <a:lnSpc>
                <a:spcPct val="110000"/>
              </a:lnSpc>
              <a:spcBef>
                <a:spcPts val="0"/>
              </a:spcBef>
              <a:spcAft>
                <a:spcPts val="800"/>
              </a:spcAft>
            </a:pPr>
            <a:r>
              <a:rPr lang="he-IL" sz="1800" dirty="0">
                <a:solidFill>
                  <a:schemeClr val="tx1">
                    <a:lumMod val="85000"/>
                    <a:lumOff val="15000"/>
                  </a:schemeClr>
                </a:solidFill>
              </a:rPr>
              <a:t>מצגת זו מוגשת ככלי עזר למנהל/ת לתכנון ולהצגה של תכנית עבודה מקושרת משאבים בוועדה המלווה.</a:t>
            </a:r>
          </a:p>
        </p:txBody>
      </p:sp>
      <p:pic>
        <p:nvPicPr>
          <p:cNvPr id="4" name="Graphic 3" descr="Cheers outline">
            <a:extLst>
              <a:ext uri="{FF2B5EF4-FFF2-40B4-BE49-F238E27FC236}">
                <a16:creationId xmlns:a16="http://schemas.microsoft.com/office/drawing/2014/main" id="{D49A9752-FAF8-BE24-496F-04638C1F69A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52499" y="2996599"/>
            <a:ext cx="687003" cy="687003"/>
          </a:xfrm>
          <a:prstGeom prst="rect">
            <a:avLst/>
          </a:prstGeom>
        </p:spPr>
      </p:pic>
    </p:spTree>
    <p:extLst>
      <p:ext uri="{BB962C8B-B14F-4D97-AF65-F5344CB8AC3E}">
        <p14:creationId xmlns:p14="http://schemas.microsoft.com/office/powerpoint/2010/main" val="391887321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A1F67A-6CDF-B291-BEB3-D327A9238BF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8FD26D0-4EA0-9770-C08B-2B2E83F4C947}"/>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20</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064AD95-B1ED-FF47-1167-3AF9FE58A476}"/>
              </a:ext>
            </a:extLst>
          </p:cNvPr>
          <p:cNvSpPr>
            <a:spLocks noGrp="1"/>
          </p:cNvSpPr>
          <p:nvPr>
            <p:ph type="title"/>
          </p:nvPr>
        </p:nvSpPr>
        <p:spPr/>
        <p:txBody>
          <a:bodyPr>
            <a:normAutofit/>
          </a:bodyPr>
          <a:lstStyle/>
          <a:p>
            <a:r>
              <a:rPr lang="he-IL" dirty="0"/>
              <a:t>תמונת מצב, תשפ"ד: זרקור על </a:t>
            </a:r>
            <a:r>
              <a:rPr lang="he-IL" dirty="0">
                <a:solidFill>
                  <a:srgbClr val="9A5786"/>
                </a:solidFill>
              </a:rPr>
              <a:t>אקלים בית ספרי</a:t>
            </a:r>
            <a:endParaRPr lang="en-US" dirty="0">
              <a:solidFill>
                <a:srgbClr val="9A5786"/>
              </a:solidFill>
            </a:endParaRPr>
          </a:p>
        </p:txBody>
      </p:sp>
      <p:sp>
        <p:nvSpPr>
          <p:cNvPr id="11" name="מציין מיקום טקסט 3">
            <a:extLst>
              <a:ext uri="{FF2B5EF4-FFF2-40B4-BE49-F238E27FC236}">
                <a16:creationId xmlns:a16="http://schemas.microsoft.com/office/drawing/2014/main" id="{990B5141-ABDE-01A8-DE1F-CC324E0E99D9}"/>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3" name="מציין מיקום טקסט 3">
            <a:extLst>
              <a:ext uri="{FF2B5EF4-FFF2-40B4-BE49-F238E27FC236}">
                <a16:creationId xmlns:a16="http://schemas.microsoft.com/office/drawing/2014/main" id="{030DE899-1BB6-AD88-7321-90C39E2107D6}"/>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5" name="מציין מיקום טקסט 3">
            <a:extLst>
              <a:ext uri="{FF2B5EF4-FFF2-40B4-BE49-F238E27FC236}">
                <a16:creationId xmlns:a16="http://schemas.microsoft.com/office/drawing/2014/main" id="{2FCB7E44-B1CA-7A0B-E7EC-3FC9442D97D0}"/>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6" name="Rectangle: Rounded Corners 15">
            <a:extLst>
              <a:ext uri="{FF2B5EF4-FFF2-40B4-BE49-F238E27FC236}">
                <a16:creationId xmlns:a16="http://schemas.microsoft.com/office/drawing/2014/main" id="{D7747D43-80EC-FA54-4F47-13C35DA387C4}"/>
              </a:ext>
            </a:extLst>
          </p:cNvPr>
          <p:cNvSpPr/>
          <p:nvPr/>
        </p:nvSpPr>
        <p:spPr>
          <a:xfrm>
            <a:off x="845657" y="1994579"/>
            <a:ext cx="10508142" cy="345216"/>
          </a:xfrm>
          <a:prstGeom prst="roundRect">
            <a:avLst>
              <a:gd name="adj" fmla="val 27494"/>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66415320-EC2D-4E72-5714-4ADA7E983277}"/>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18" name="Speech Bubble: Rectangle 17">
            <a:extLst>
              <a:ext uri="{FF2B5EF4-FFF2-40B4-BE49-F238E27FC236}">
                <a16:creationId xmlns:a16="http://schemas.microsoft.com/office/drawing/2014/main" id="{85ACE485-ACBF-15C7-FD86-92D329D379DC}"/>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0" name="Chart 19">
            <a:extLst>
              <a:ext uri="{FF2B5EF4-FFF2-40B4-BE49-F238E27FC236}">
                <a16:creationId xmlns:a16="http://schemas.microsoft.com/office/drawing/2014/main" id="{E16B93B3-16BB-90D4-38A0-D04353A12263}"/>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Chart 20">
            <a:extLst>
              <a:ext uri="{FF2B5EF4-FFF2-40B4-BE49-F238E27FC236}">
                <a16:creationId xmlns:a16="http://schemas.microsoft.com/office/drawing/2014/main" id="{B9A1F306-69A7-A3BA-A6B3-6855A692D088}"/>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3C488A89-1CB5-4F31-3BC4-87778395794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98AFCAED-1686-5032-6121-A3BCB61DFD7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D72A0EB4-CD57-A736-D281-745F5FE5F6FE}"/>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3DA85FF5-DE12-F410-218E-921733C5398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2CA9BB4A-608A-A78D-BC3E-8715135E1D2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5758E96D-F622-1A11-C4DE-67CC3E504CE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55006675-9887-2364-44DF-CA45A7E05B4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6027120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4A0B6A-8A06-E1AF-C866-7F1C6975A084}"/>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475A93B-B837-01EE-E9B6-23A78935E1FF}"/>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21</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B8386F9-85C3-C88C-0EE3-0FD1902021EA}"/>
              </a:ext>
            </a:extLst>
          </p:cNvPr>
          <p:cNvSpPr>
            <a:spLocks noGrp="1"/>
          </p:cNvSpPr>
          <p:nvPr>
            <p:ph type="title"/>
          </p:nvPr>
        </p:nvSpPr>
        <p:spPr/>
        <p:txBody>
          <a:bodyPr/>
          <a:lstStyle/>
          <a:p>
            <a:r>
              <a:rPr lang="he-IL" dirty="0"/>
              <a:t>תמונת מצב, תשפ"ד: זרקור על </a:t>
            </a:r>
            <a:r>
              <a:rPr lang="he-IL" dirty="0">
                <a:solidFill>
                  <a:srgbClr val="1A2D6F"/>
                </a:solidFill>
              </a:rPr>
              <a:t>מקצועות ליבה</a:t>
            </a:r>
            <a:endParaRPr lang="en-US" dirty="0">
              <a:solidFill>
                <a:srgbClr val="1A2D6F"/>
              </a:solidFill>
            </a:endParaRPr>
          </a:p>
        </p:txBody>
      </p:sp>
      <p:sp>
        <p:nvSpPr>
          <p:cNvPr id="14" name="מציין מיקום טקסט 3">
            <a:extLst>
              <a:ext uri="{FF2B5EF4-FFF2-40B4-BE49-F238E27FC236}">
                <a16:creationId xmlns:a16="http://schemas.microsoft.com/office/drawing/2014/main" id="{2BEAA844-470B-E7A8-1639-A56CB02A1921}"/>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38" name="מציין מיקום טקסט 3">
            <a:extLst>
              <a:ext uri="{FF2B5EF4-FFF2-40B4-BE49-F238E27FC236}">
                <a16:creationId xmlns:a16="http://schemas.microsoft.com/office/drawing/2014/main" id="{3A5DB0C5-846F-8B0F-E896-04B14E13D28D}"/>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37" name="מציין מיקום טקסט 3">
            <a:extLst>
              <a:ext uri="{FF2B5EF4-FFF2-40B4-BE49-F238E27FC236}">
                <a16:creationId xmlns:a16="http://schemas.microsoft.com/office/drawing/2014/main" id="{26D280A4-52E5-8B3F-417F-8F4465CB09C8}"/>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2" name="Rectangle: Rounded Corners 11">
            <a:extLst>
              <a:ext uri="{FF2B5EF4-FFF2-40B4-BE49-F238E27FC236}">
                <a16:creationId xmlns:a16="http://schemas.microsoft.com/office/drawing/2014/main" id="{F4FB7B56-9C90-7D8C-EB52-C685F768C50F}"/>
              </a:ext>
            </a:extLst>
          </p:cNvPr>
          <p:cNvSpPr/>
          <p:nvPr/>
        </p:nvSpPr>
        <p:spPr>
          <a:xfrm>
            <a:off x="845657" y="1994579"/>
            <a:ext cx="10508142" cy="345216"/>
          </a:xfrm>
          <a:prstGeom prst="roundRect">
            <a:avLst>
              <a:gd name="adj" fmla="val 27494"/>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 name="מציין מיקום טקסט 3">
            <a:extLst>
              <a:ext uri="{FF2B5EF4-FFF2-40B4-BE49-F238E27FC236}">
                <a16:creationId xmlns:a16="http://schemas.microsoft.com/office/drawing/2014/main" id="{E4B7083D-83E1-801F-1617-6B859E183D4B}"/>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9" name="Speech Bubble: Rectangle 8">
            <a:extLst>
              <a:ext uri="{FF2B5EF4-FFF2-40B4-BE49-F238E27FC236}">
                <a16:creationId xmlns:a16="http://schemas.microsoft.com/office/drawing/2014/main" id="{986DB5DC-FE2C-BD4E-F0F3-3DE7A8B137ED}"/>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41" name="Chart 40">
            <a:extLst>
              <a:ext uri="{FF2B5EF4-FFF2-40B4-BE49-F238E27FC236}">
                <a16:creationId xmlns:a16="http://schemas.microsoft.com/office/drawing/2014/main" id="{4C108616-D14F-0C82-0EF6-2C5F8B34F040}"/>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Chart 41">
            <a:extLst>
              <a:ext uri="{FF2B5EF4-FFF2-40B4-BE49-F238E27FC236}">
                <a16:creationId xmlns:a16="http://schemas.microsoft.com/office/drawing/2014/main" id="{9507BFE5-ADEA-4599-54B0-BCC4ADFFA42F}"/>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C4BD5ABC-0A15-F3B2-38C7-98D2BCB9A8FB}"/>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48D7C934-D152-45A0-5CFC-460428695B5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5996CFEE-F339-2873-08B7-E8008013DD99}"/>
              </a:ext>
            </a:extLst>
          </p:cNvPr>
          <p:cNvGrpSpPr/>
          <p:nvPr/>
        </p:nvGrpSpPr>
        <p:grpSpPr>
          <a:xfrm>
            <a:off x="1348585" y="843837"/>
            <a:ext cx="363242" cy="363244"/>
            <a:chOff x="11580706" y="5369653"/>
            <a:chExt cx="439523" cy="439525"/>
          </a:xfrm>
          <a:solidFill>
            <a:srgbClr val="9A5786"/>
          </a:solidFill>
        </p:grpSpPr>
        <p:sp>
          <p:nvSpPr>
            <p:cNvPr id="8" name="Oval 7">
              <a:hlinkClick r:id="rId5" action="ppaction://hlinksldjump"/>
              <a:extLst>
                <a:ext uri="{FF2B5EF4-FFF2-40B4-BE49-F238E27FC236}">
                  <a16:creationId xmlns:a16="http://schemas.microsoft.com/office/drawing/2014/main" id="{14E177BC-B155-FA09-8C91-2BEB2ABD999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0" name="Graphic 9" descr="House with solid fill">
              <a:hlinkClick r:id="rId5" action="ppaction://hlinksldjump"/>
              <a:extLst>
                <a:ext uri="{FF2B5EF4-FFF2-40B4-BE49-F238E27FC236}">
                  <a16:creationId xmlns:a16="http://schemas.microsoft.com/office/drawing/2014/main" id="{9EA4B228-C46B-3F72-87B5-571618F0E1E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628342" y="5396963"/>
              <a:ext cx="356616" cy="356616"/>
            </a:xfrm>
            <a:prstGeom prst="rect">
              <a:avLst/>
            </a:prstGeom>
          </p:spPr>
        </p:pic>
      </p:grpSp>
      <p:pic>
        <p:nvPicPr>
          <p:cNvPr id="11" name="Graphic 10" descr="Caret Right outline">
            <a:hlinkClick r:id="" action="ppaction://hlinkshowjump?jump=nextslide"/>
            <a:extLst>
              <a:ext uri="{FF2B5EF4-FFF2-40B4-BE49-F238E27FC236}">
                <a16:creationId xmlns:a16="http://schemas.microsoft.com/office/drawing/2014/main" id="{1363D912-4281-8254-827C-D97CFF2A7DD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64E20B42-9FA9-56B9-CA30-B90D834005A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8567770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25A473-58F4-2ED0-65C4-F4BA654853A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3F603D6-E01A-DE76-AEAF-E0D607879D0B}"/>
              </a:ext>
            </a:extLst>
          </p:cNvPr>
          <p:cNvSpPr>
            <a:spLocks noGrp="1"/>
          </p:cNvSpPr>
          <p:nvPr>
            <p:ph type="sldNum" sz="quarter" idx="11"/>
          </p:nvPr>
        </p:nvSpPr>
        <p:spPr>
          <a:xfrm>
            <a:off x="838200" y="6373586"/>
            <a:ext cx="2743200" cy="365125"/>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22</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0" name="Text Placeholder 29">
            <a:extLst>
              <a:ext uri="{FF2B5EF4-FFF2-40B4-BE49-F238E27FC236}">
                <a16:creationId xmlns:a16="http://schemas.microsoft.com/office/drawing/2014/main" id="{9F677F39-9C55-2E05-1FBA-B1B7211F8374}"/>
              </a:ext>
            </a:extLst>
          </p:cNvPr>
          <p:cNvSpPr>
            <a:spLocks noGrp="1"/>
          </p:cNvSpPr>
          <p:nvPr>
            <p:ph type="body" sz="quarter" idx="12"/>
          </p:nvPr>
        </p:nvSpPr>
        <p:spPr/>
        <p:txBody>
          <a:bodyPr/>
          <a:lstStyle/>
          <a:p>
            <a:r>
              <a:rPr lang="he-IL" dirty="0"/>
              <a:t>לדוגמה: מחוננים, עולים, זכאים, מפונים שנקלטו וכו'</a:t>
            </a:r>
            <a:endParaRPr lang="en-US" dirty="0"/>
          </a:p>
        </p:txBody>
      </p:sp>
      <p:sp>
        <p:nvSpPr>
          <p:cNvPr id="4" name="Title 3">
            <a:extLst>
              <a:ext uri="{FF2B5EF4-FFF2-40B4-BE49-F238E27FC236}">
                <a16:creationId xmlns:a16="http://schemas.microsoft.com/office/drawing/2014/main" id="{DDF35400-D879-C2E2-E426-3EA3FEE4D970}"/>
              </a:ext>
            </a:extLst>
          </p:cNvPr>
          <p:cNvSpPr>
            <a:spLocks noGrp="1"/>
          </p:cNvSpPr>
          <p:nvPr>
            <p:ph type="title"/>
          </p:nvPr>
        </p:nvSpPr>
        <p:spPr>
          <a:xfrm>
            <a:off x="838200" y="530903"/>
            <a:ext cx="10515600" cy="786268"/>
          </a:xfrm>
        </p:spPr>
        <p:txBody>
          <a:bodyPr>
            <a:normAutofit/>
          </a:bodyPr>
          <a:lstStyle/>
          <a:p>
            <a:r>
              <a:rPr lang="he-IL" dirty="0"/>
              <a:t>תמונת מצב, תשפ"ד: זרקור על </a:t>
            </a:r>
            <a:r>
              <a:rPr lang="he-IL" dirty="0">
                <a:solidFill>
                  <a:srgbClr val="0885C6"/>
                </a:solidFill>
              </a:rPr>
              <a:t>מענים ברמת הפרט</a:t>
            </a:r>
            <a:endParaRPr lang="en-US" dirty="0"/>
          </a:p>
        </p:txBody>
      </p:sp>
      <p:sp>
        <p:nvSpPr>
          <p:cNvPr id="15" name="מציין מיקום טקסט 3">
            <a:extLst>
              <a:ext uri="{FF2B5EF4-FFF2-40B4-BE49-F238E27FC236}">
                <a16:creationId xmlns:a16="http://schemas.microsoft.com/office/drawing/2014/main" id="{4B3FF108-8E45-DE10-8585-C71809A1A074}"/>
              </a:ext>
            </a:extLst>
          </p:cNvPr>
          <p:cNvSpPr txBox="1">
            <a:spLocks/>
          </p:cNvSpPr>
          <p:nvPr/>
        </p:nvSpPr>
        <p:spPr>
          <a:xfrm>
            <a:off x="7904289"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הישגים מרכזיים:</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endParaRPr kumimoji="0" lang="en-US"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802688AF-7C4A-4EC3-92C6-12B34AC91719}"/>
              </a:ext>
            </a:extLst>
          </p:cNvPr>
          <p:cNvSpPr txBox="1">
            <a:spLocks/>
          </p:cNvSpPr>
          <p:nvPr/>
        </p:nvSpPr>
        <p:spPr>
          <a:xfrm>
            <a:off x="853113"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7" name="מציין מיקום טקסט 3">
            <a:extLst>
              <a:ext uri="{FF2B5EF4-FFF2-40B4-BE49-F238E27FC236}">
                <a16:creationId xmlns:a16="http://schemas.microsoft.com/office/drawing/2014/main" id="{02B9F305-6972-8341-0A6C-D33BD238EB0C}"/>
              </a:ext>
            </a:extLst>
          </p:cNvPr>
          <p:cNvSpPr txBox="1">
            <a:spLocks/>
          </p:cNvSpPr>
          <p:nvPr/>
        </p:nvSpPr>
        <p:spPr>
          <a:xfrm>
            <a:off x="4378701" y="2428541"/>
            <a:ext cx="3449511" cy="2887176"/>
          </a:xfrm>
          <a:prstGeom prst="roundRect">
            <a:avLst>
              <a:gd name="adj" fmla="val 4880"/>
            </a:avLst>
          </a:prstGeom>
          <a:solidFill>
            <a:schemeClr val="bg1">
              <a:lumMod val="9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&lt;נתונים תומכים&gt;</a:t>
            </a:r>
          </a:p>
        </p:txBody>
      </p:sp>
      <p:sp>
        <p:nvSpPr>
          <p:cNvPr id="18" name="Rectangle: Rounded Corners 17">
            <a:extLst>
              <a:ext uri="{FF2B5EF4-FFF2-40B4-BE49-F238E27FC236}">
                <a16:creationId xmlns:a16="http://schemas.microsoft.com/office/drawing/2014/main" id="{D33E5746-F3C6-E2B6-D3C8-B374C002C2EE}"/>
              </a:ext>
            </a:extLst>
          </p:cNvPr>
          <p:cNvSpPr/>
          <p:nvPr/>
        </p:nvSpPr>
        <p:spPr>
          <a:xfrm>
            <a:off x="845657" y="1994579"/>
            <a:ext cx="10508142" cy="345216"/>
          </a:xfrm>
          <a:prstGeom prst="roundRect">
            <a:avLst>
              <a:gd name="adj" fmla="val 27494"/>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0" name="מציין מיקום טקסט 3">
            <a:extLst>
              <a:ext uri="{FF2B5EF4-FFF2-40B4-BE49-F238E27FC236}">
                <a16:creationId xmlns:a16="http://schemas.microsoft.com/office/drawing/2014/main" id="{95A4E13B-5037-56B8-E23F-67A35465A437}"/>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השפעת 'חרבות ברזל' ואתגרים נוספים: </a:t>
            </a:r>
            <a:r>
              <a:rPr kumimoji="0" lang="he-IL" sz="12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endParaRPr>
          </a:p>
        </p:txBody>
      </p:sp>
      <p:sp>
        <p:nvSpPr>
          <p:cNvPr id="21" name="Speech Bubble: Rectangle 20">
            <a:extLst>
              <a:ext uri="{FF2B5EF4-FFF2-40B4-BE49-F238E27FC236}">
                <a16:creationId xmlns:a16="http://schemas.microsoft.com/office/drawing/2014/main" id="{FFA4774A-5F3F-613D-11F2-DFA44E67FB63}"/>
              </a:ext>
            </a:extLst>
          </p:cNvPr>
          <p:cNvSpPr/>
          <p:nvPr/>
        </p:nvSpPr>
        <p:spPr>
          <a:xfrm>
            <a:off x="2476500" y="1575097"/>
            <a:ext cx="2623143" cy="509264"/>
          </a:xfrm>
          <a:prstGeom prst="wedgeRectCallout">
            <a:avLst>
              <a:gd name="adj1" fmla="val 34251"/>
              <a:gd name="adj2" fmla="val 147398"/>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יש לערוך את הגרפים ואת הכותרות בהתאם לנתונים הרלוונטיים להצגה </a:t>
            </a:r>
          </a:p>
        </p:txBody>
      </p:sp>
      <p:graphicFrame>
        <p:nvGraphicFramePr>
          <p:cNvPr id="22" name="Chart 21">
            <a:extLst>
              <a:ext uri="{FF2B5EF4-FFF2-40B4-BE49-F238E27FC236}">
                <a16:creationId xmlns:a16="http://schemas.microsoft.com/office/drawing/2014/main" id="{F20E563C-1497-1CBE-A4CE-7A04581B4F21}"/>
              </a:ext>
            </a:extLst>
          </p:cNvPr>
          <p:cNvGraphicFramePr/>
          <p:nvPr/>
        </p:nvGraphicFramePr>
        <p:xfrm>
          <a:off x="4378700" y="2981662"/>
          <a:ext cx="3449512" cy="231135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Chart 22">
            <a:extLst>
              <a:ext uri="{FF2B5EF4-FFF2-40B4-BE49-F238E27FC236}">
                <a16:creationId xmlns:a16="http://schemas.microsoft.com/office/drawing/2014/main" id="{482D8FF5-4876-B784-16CD-5D17AED733C6}"/>
              </a:ext>
            </a:extLst>
          </p:cNvPr>
          <p:cNvGraphicFramePr/>
          <p:nvPr/>
        </p:nvGraphicFramePr>
        <p:xfrm>
          <a:off x="838200" y="2981662"/>
          <a:ext cx="3464424" cy="2311353"/>
        </p:xfrm>
        <a:graphic>
          <a:graphicData uri="http://schemas.openxmlformats.org/drawingml/2006/chart">
            <c:chart xmlns:c="http://schemas.openxmlformats.org/drawingml/2006/chart" xmlns:r="http://schemas.openxmlformats.org/officeDocument/2006/relationships" r:id="rId4"/>
          </a:graphicData>
        </a:graphic>
      </p:graphicFrame>
      <p:sp>
        <p:nvSpPr>
          <p:cNvPr id="3" name="Oval 2">
            <a:hlinkClick r:id="" action="ppaction://hlinkshowjump?jump=nextslide"/>
            <a:extLst>
              <a:ext uri="{FF2B5EF4-FFF2-40B4-BE49-F238E27FC236}">
                <a16:creationId xmlns:a16="http://schemas.microsoft.com/office/drawing/2014/main" id="{2EBEC994-543B-0830-643D-C982A9390361}"/>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3CDFA26C-84F5-144B-2FEC-9CC00757FC94}"/>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958E14D2-B85E-17E9-8A56-0B6F1D36C615}"/>
              </a:ext>
            </a:extLst>
          </p:cNvPr>
          <p:cNvGrpSpPr/>
          <p:nvPr/>
        </p:nvGrpSpPr>
        <p:grpSpPr>
          <a:xfrm>
            <a:off x="1348585" y="843837"/>
            <a:ext cx="363242" cy="363244"/>
            <a:chOff x="11580706" y="5369653"/>
            <a:chExt cx="439523" cy="439525"/>
          </a:xfrm>
          <a:solidFill>
            <a:srgbClr val="9A5786"/>
          </a:solidFill>
        </p:grpSpPr>
        <p:sp>
          <p:nvSpPr>
            <p:cNvPr id="7" name="Oval 6">
              <a:hlinkClick r:id="rId5" action="ppaction://hlinksldjump"/>
              <a:extLst>
                <a:ext uri="{FF2B5EF4-FFF2-40B4-BE49-F238E27FC236}">
                  <a16:creationId xmlns:a16="http://schemas.microsoft.com/office/drawing/2014/main" id="{924563ED-81B0-910A-72EB-B8BE5F5A79E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5" action="ppaction://hlinksldjump"/>
              <a:extLst>
                <a:ext uri="{FF2B5EF4-FFF2-40B4-BE49-F238E27FC236}">
                  <a16:creationId xmlns:a16="http://schemas.microsoft.com/office/drawing/2014/main" id="{6F44CC96-020C-F7F3-F975-F21C3D6F3DA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628342" y="5396963"/>
              <a:ext cx="356616" cy="356616"/>
            </a:xfrm>
            <a:prstGeom prst="rect">
              <a:avLst/>
            </a:prstGeom>
          </p:spPr>
        </p:pic>
      </p:grpSp>
      <p:pic>
        <p:nvPicPr>
          <p:cNvPr id="9" name="Graphic 8" descr="Caret Right outline">
            <a:hlinkClick r:id="" action="ppaction://hlinkshowjump?jump=nextslide"/>
            <a:extLst>
              <a:ext uri="{FF2B5EF4-FFF2-40B4-BE49-F238E27FC236}">
                <a16:creationId xmlns:a16="http://schemas.microsoft.com/office/drawing/2014/main" id="{F97D317E-EBA7-5D16-3641-D731403D510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flipH="1">
            <a:off x="887582" y="892557"/>
            <a:ext cx="262534" cy="270016"/>
          </a:xfrm>
          <a:prstGeom prst="rect">
            <a:avLst/>
          </a:prstGeom>
        </p:spPr>
      </p:pic>
      <p:pic>
        <p:nvPicPr>
          <p:cNvPr id="10" name="Graphic 9" descr="Caret Right outline">
            <a:hlinkClick r:id="" action="ppaction://hlinkshowjump?jump=previousslide"/>
            <a:extLst>
              <a:ext uri="{FF2B5EF4-FFF2-40B4-BE49-F238E27FC236}">
                <a16:creationId xmlns:a16="http://schemas.microsoft.com/office/drawing/2014/main" id="{DC703ED4-1058-A4AE-4541-FD413E93437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9974570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23F583-DBF1-207C-1D78-BE2EF9612042}"/>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7106853-B2EE-EB89-BB23-53E7FEF0DDA2}"/>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23</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850A7AA9-F3A9-053A-B36F-5B9E0C90E7D6}"/>
              </a:ext>
            </a:extLst>
          </p:cNvPr>
          <p:cNvSpPr>
            <a:spLocks noGrp="1"/>
          </p:cNvSpPr>
          <p:nvPr>
            <p:ph type="title"/>
          </p:nvPr>
        </p:nvSpPr>
        <p:spPr/>
        <p:txBody>
          <a:bodyPr/>
          <a:lstStyle/>
          <a:p>
            <a:r>
              <a:rPr lang="he-IL" dirty="0"/>
              <a:t>הערכת אפקטיביות משאבים, סיכום תשפ"ד</a:t>
            </a:r>
            <a:endParaRPr lang="en-US" dirty="0"/>
          </a:p>
        </p:txBody>
      </p:sp>
      <p:sp>
        <p:nvSpPr>
          <p:cNvPr id="38" name="Oval 37">
            <a:hlinkClick r:id="" action="ppaction://hlinkshowjump?jump=nextslide"/>
            <a:extLst>
              <a:ext uri="{FF2B5EF4-FFF2-40B4-BE49-F238E27FC236}">
                <a16:creationId xmlns:a16="http://schemas.microsoft.com/office/drawing/2014/main" id="{ADD66DEA-FF90-00EB-22A8-1D0E6FA05C5D}"/>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39" name="Oval 38">
            <a:hlinkClick r:id="" action="ppaction://hlinkshowjump?jump=previousslide"/>
            <a:extLst>
              <a:ext uri="{FF2B5EF4-FFF2-40B4-BE49-F238E27FC236}">
                <a16:creationId xmlns:a16="http://schemas.microsoft.com/office/drawing/2014/main" id="{9D7A24AF-CC96-7146-0431-2D8748B58A09}"/>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40" name="Group 39">
            <a:extLst>
              <a:ext uri="{FF2B5EF4-FFF2-40B4-BE49-F238E27FC236}">
                <a16:creationId xmlns:a16="http://schemas.microsoft.com/office/drawing/2014/main" id="{8B97CEB2-E86F-26E2-2E96-53CA5D5EE796}"/>
              </a:ext>
            </a:extLst>
          </p:cNvPr>
          <p:cNvGrpSpPr/>
          <p:nvPr/>
        </p:nvGrpSpPr>
        <p:grpSpPr>
          <a:xfrm>
            <a:off x="1348585" y="843837"/>
            <a:ext cx="363242" cy="363244"/>
            <a:chOff x="11580706" y="5369653"/>
            <a:chExt cx="439523" cy="439525"/>
          </a:xfrm>
          <a:solidFill>
            <a:srgbClr val="9A5786"/>
          </a:solidFill>
        </p:grpSpPr>
        <p:sp>
          <p:nvSpPr>
            <p:cNvPr id="41" name="Oval 40">
              <a:hlinkClick r:id="rId2" action="ppaction://hlinksldjump"/>
              <a:extLst>
                <a:ext uri="{FF2B5EF4-FFF2-40B4-BE49-F238E27FC236}">
                  <a16:creationId xmlns:a16="http://schemas.microsoft.com/office/drawing/2014/main" id="{97F1CCBC-8A73-5927-B87C-E8C1F53C0DC2}"/>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42" name="Graphic 41" descr="House with solid fill">
              <a:hlinkClick r:id="rId2" action="ppaction://hlinksldjump"/>
              <a:extLst>
                <a:ext uri="{FF2B5EF4-FFF2-40B4-BE49-F238E27FC236}">
                  <a16:creationId xmlns:a16="http://schemas.microsoft.com/office/drawing/2014/main" id="{37482370-A124-2DE6-2879-F4DA7FB9C5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43" name="Graphic 42" descr="Caret Right outline">
            <a:hlinkClick r:id="" action="ppaction://hlinkshowjump?jump=nextslide"/>
            <a:extLst>
              <a:ext uri="{FF2B5EF4-FFF2-40B4-BE49-F238E27FC236}">
                <a16:creationId xmlns:a16="http://schemas.microsoft.com/office/drawing/2014/main" id="{E866070E-73D3-8E57-4BA0-36DC75F9BA2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44" name="Graphic 43" descr="Caret Right outline">
            <a:hlinkClick r:id="" action="ppaction://hlinkshowjump?jump=previousslide"/>
            <a:extLst>
              <a:ext uri="{FF2B5EF4-FFF2-40B4-BE49-F238E27FC236}">
                <a16:creationId xmlns:a16="http://schemas.microsoft.com/office/drawing/2014/main" id="{50C34F92-A49F-AC49-0DE3-D04AEDF27B4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graphicFrame>
        <p:nvGraphicFramePr>
          <p:cNvPr id="5" name="טבלה 2">
            <a:extLst>
              <a:ext uri="{FF2B5EF4-FFF2-40B4-BE49-F238E27FC236}">
                <a16:creationId xmlns:a16="http://schemas.microsoft.com/office/drawing/2014/main" id="{08702427-B505-D63E-32DF-A33D757C4DDB}"/>
              </a:ext>
            </a:extLst>
          </p:cNvPr>
          <p:cNvGraphicFramePr>
            <a:graphicFrameLocks noGrp="1"/>
          </p:cNvGraphicFramePr>
          <p:nvPr>
            <p:extLst>
              <p:ext uri="{D42A27DB-BD31-4B8C-83A1-F6EECF244321}">
                <p14:modId xmlns:p14="http://schemas.microsoft.com/office/powerpoint/2010/main" val="3349912557"/>
              </p:ext>
            </p:extLst>
          </p:nvPr>
        </p:nvGraphicFramePr>
        <p:xfrm>
          <a:off x="437322" y="2028139"/>
          <a:ext cx="10916476" cy="3609297"/>
        </p:xfrm>
        <a:graphic>
          <a:graphicData uri="http://schemas.openxmlformats.org/drawingml/2006/table">
            <a:tbl>
              <a:tblPr firstRow="1" bandRow="1">
                <a:tableStyleId>{5C22544A-7EE6-4342-B048-85BDC9FD1C3A}</a:tableStyleId>
              </a:tblPr>
              <a:tblGrid>
                <a:gridCol w="1441799">
                  <a:extLst>
                    <a:ext uri="{9D8B030D-6E8A-4147-A177-3AD203B41FA5}">
                      <a16:colId xmlns:a16="http://schemas.microsoft.com/office/drawing/2014/main" val="2627899"/>
                    </a:ext>
                  </a:extLst>
                </a:gridCol>
                <a:gridCol w="1441799">
                  <a:extLst>
                    <a:ext uri="{9D8B030D-6E8A-4147-A177-3AD203B41FA5}">
                      <a16:colId xmlns:a16="http://schemas.microsoft.com/office/drawing/2014/main" val="1722179952"/>
                    </a:ext>
                  </a:extLst>
                </a:gridCol>
                <a:gridCol w="1441799">
                  <a:extLst>
                    <a:ext uri="{9D8B030D-6E8A-4147-A177-3AD203B41FA5}">
                      <a16:colId xmlns:a16="http://schemas.microsoft.com/office/drawing/2014/main" val="1129482876"/>
                    </a:ext>
                  </a:extLst>
                </a:gridCol>
                <a:gridCol w="1441799">
                  <a:extLst>
                    <a:ext uri="{9D8B030D-6E8A-4147-A177-3AD203B41FA5}">
                      <a16:colId xmlns:a16="http://schemas.microsoft.com/office/drawing/2014/main" val="906281832"/>
                    </a:ext>
                  </a:extLst>
                </a:gridCol>
                <a:gridCol w="1441799">
                  <a:extLst>
                    <a:ext uri="{9D8B030D-6E8A-4147-A177-3AD203B41FA5}">
                      <a16:colId xmlns:a16="http://schemas.microsoft.com/office/drawing/2014/main" val="4107315165"/>
                    </a:ext>
                  </a:extLst>
                </a:gridCol>
                <a:gridCol w="1441799">
                  <a:extLst>
                    <a:ext uri="{9D8B030D-6E8A-4147-A177-3AD203B41FA5}">
                      <a16:colId xmlns:a16="http://schemas.microsoft.com/office/drawing/2014/main" val="347065210"/>
                    </a:ext>
                  </a:extLst>
                </a:gridCol>
                <a:gridCol w="2265682">
                  <a:extLst>
                    <a:ext uri="{9D8B030D-6E8A-4147-A177-3AD203B41FA5}">
                      <a16:colId xmlns:a16="http://schemas.microsoft.com/office/drawing/2014/main" val="19313894"/>
                    </a:ext>
                  </a:extLst>
                </a:gridCol>
              </a:tblGrid>
              <a:tr h="707521">
                <a:tc gridSpan="2">
                  <a:txBody>
                    <a:bodyPr/>
                    <a:lstStyle/>
                    <a:p>
                      <a:pPr algn="ctr" rtl="1"/>
                      <a:r>
                        <a:rPr lang="he-IL" sz="1600" b="1" kern="1200" dirty="0">
                          <a:solidFill>
                            <a:schemeClr val="tx1">
                              <a:lumMod val="85000"/>
                              <a:lumOff val="15000"/>
                            </a:schemeClr>
                          </a:solidFill>
                          <a:latin typeface="Calibri" panose="020F0502020204030204" pitchFamily="34" charset="0"/>
                          <a:ea typeface="+mn-ea"/>
                          <a:cs typeface="Calibri" panose="020F0502020204030204" pitchFamily="34" charset="0"/>
                        </a:rPr>
                        <a:t>תקציב דוקאטי</a:t>
                      </a:r>
                    </a:p>
                    <a:p>
                      <a:pPr algn="r" rtl="1"/>
                      <a:endParaRPr lang="he-IL" sz="1600" b="1" kern="1200" dirty="0">
                        <a:solidFill>
                          <a:schemeClr val="tx1">
                            <a:lumMod val="85000"/>
                            <a:lumOff val="15000"/>
                          </a:schemeClr>
                        </a:solidFill>
                        <a:latin typeface="Calibri" panose="020F0502020204030204" pitchFamily="34" charset="0"/>
                        <a:ea typeface="+mn-ea"/>
                        <a:cs typeface="Calibri" panose="020F0502020204030204" pitchFamily="34" charset="0"/>
                      </a:endParaRPr>
                    </a:p>
                    <a:p>
                      <a:pPr algn="r" rtl="1"/>
                      <a:r>
                        <a:rPr lang="he-IL" sz="1600" b="1" kern="1200" dirty="0">
                          <a:solidFill>
                            <a:schemeClr val="tx1">
                              <a:lumMod val="85000"/>
                              <a:lumOff val="15000"/>
                            </a:schemeClr>
                          </a:solidFill>
                          <a:latin typeface="Calibri" panose="020F0502020204030204" pitchFamily="34" charset="0"/>
                          <a:ea typeface="+mn-ea"/>
                          <a:cs typeface="Calibri" panose="020F0502020204030204" pitchFamily="34" charset="0"/>
                        </a:rPr>
                        <a:t>תקציב גמיש        שעות לעברית דבורה</a:t>
                      </a:r>
                      <a:endParaRPr lang="en-US" sz="1600" b="1" kern="1200" dirty="0">
                        <a:solidFill>
                          <a:schemeClr val="tx1">
                            <a:lumMod val="85000"/>
                            <a:lumOff val="15000"/>
                          </a:schemeClr>
                        </a:solidFill>
                        <a:latin typeface="Calibri" panose="020F0502020204030204" pitchFamily="34" charset="0"/>
                        <a:ea typeface="+mn-ea"/>
                        <a:cs typeface="Calibri" panose="020F0502020204030204" pitchFamily="34" charset="0"/>
                      </a:endParaRPr>
                    </a:p>
                  </a:txBody>
                  <a:tcP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hMerge="1">
                  <a:txBody>
                    <a:bodyPr/>
                    <a:lstStyle/>
                    <a:p>
                      <a:pPr algn="r" rtl="1"/>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algn="r" rtl="1"/>
                      <a:r>
                        <a:rPr lang="he-IL" sz="1600" b="1" dirty="0">
                          <a:solidFill>
                            <a:schemeClr val="tx1">
                              <a:lumMod val="85000"/>
                              <a:lumOff val="15000"/>
                            </a:schemeClr>
                          </a:solidFill>
                          <a:latin typeface="Calibri" panose="020F0502020204030204" pitchFamily="34" charset="0"/>
                          <a:cs typeface="Calibri" panose="020F0502020204030204" pitchFamily="34" charset="0"/>
                        </a:rPr>
                        <a:t>הצטיידות וטכנולוגיה</a:t>
                      </a: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algn="r" rtl="1"/>
                      <a:r>
                        <a:rPr lang="he-IL" sz="1600" b="1" dirty="0">
                          <a:solidFill>
                            <a:schemeClr val="tx1">
                              <a:lumMod val="85000"/>
                              <a:lumOff val="15000"/>
                            </a:schemeClr>
                          </a:solidFill>
                          <a:latin typeface="Calibri" panose="020F0502020204030204" pitchFamily="34" charset="0"/>
                          <a:cs typeface="Calibri" panose="020F0502020204030204" pitchFamily="34" charset="0"/>
                        </a:rPr>
                        <a:t>מקורות חיצוניים</a:t>
                      </a: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600" b="1" dirty="0">
                          <a:solidFill>
                            <a:schemeClr val="tx1">
                              <a:lumMod val="85000"/>
                              <a:lumOff val="15000"/>
                            </a:schemeClr>
                          </a:solidFill>
                          <a:latin typeface="Calibri" panose="020F0502020204030204" pitchFamily="34" charset="0"/>
                          <a:cs typeface="Calibri" panose="020F0502020204030204" pitchFamily="34" charset="0"/>
                        </a:rPr>
                        <a:t>משאבי רשות/מחוז</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200" b="0" dirty="0" err="1">
                          <a:solidFill>
                            <a:schemeClr val="tx1">
                              <a:lumMod val="85000"/>
                              <a:lumOff val="15000"/>
                            </a:schemeClr>
                          </a:solidFill>
                          <a:latin typeface="Calibri" panose="020F0502020204030204" pitchFamily="34" charset="0"/>
                          <a:cs typeface="Calibri" panose="020F0502020204030204" pitchFamily="34" charset="0"/>
                        </a:rPr>
                        <a:t>כח</a:t>
                      </a:r>
                      <a:r>
                        <a:rPr lang="he-IL" sz="1200" b="0" dirty="0">
                          <a:solidFill>
                            <a:schemeClr val="tx1">
                              <a:lumMod val="85000"/>
                              <a:lumOff val="15000"/>
                            </a:schemeClr>
                          </a:solidFill>
                          <a:latin typeface="Calibri" panose="020F0502020204030204" pitchFamily="34" charset="0"/>
                          <a:cs typeface="Calibri" panose="020F0502020204030204" pitchFamily="34" charset="0"/>
                        </a:rPr>
                        <a:t> עזר</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algn="r" rtl="1"/>
                      <a:r>
                        <a:rPr lang="he-IL" sz="1600" b="1" dirty="0" err="1">
                          <a:solidFill>
                            <a:schemeClr val="tx1">
                              <a:lumMod val="85000"/>
                              <a:lumOff val="15000"/>
                            </a:schemeClr>
                          </a:solidFill>
                          <a:latin typeface="Calibri" panose="020F0502020204030204" pitchFamily="34" charset="0"/>
                          <a:cs typeface="Calibri" panose="020F0502020204030204" pitchFamily="34" charset="0"/>
                        </a:rPr>
                        <a:t>גפ"ן</a:t>
                      </a:r>
                      <a:br>
                        <a:rPr lang="en-US" sz="1400" dirty="0">
                          <a:solidFill>
                            <a:schemeClr val="tx1">
                              <a:lumMod val="85000"/>
                              <a:lumOff val="15000"/>
                            </a:schemeClr>
                          </a:solidFill>
                          <a:latin typeface="Calibri" panose="020F0502020204030204" pitchFamily="34" charset="0"/>
                          <a:cs typeface="Calibri" panose="020F0502020204030204" pitchFamily="34" charset="0"/>
                        </a:rPr>
                      </a:br>
                      <a:r>
                        <a:rPr lang="he-IL" sz="1200" b="0" dirty="0">
                          <a:solidFill>
                            <a:schemeClr val="tx1">
                              <a:lumMod val="85000"/>
                              <a:lumOff val="15000"/>
                            </a:schemeClr>
                          </a:solidFill>
                          <a:latin typeface="Calibri" panose="020F0502020204030204" pitchFamily="34" charset="0"/>
                          <a:cs typeface="Calibri" panose="020F0502020204030204" pitchFamily="34" charset="0"/>
                        </a:rPr>
                        <a:t>מאגר התוכניות, יוזמות, </a:t>
                      </a:r>
                      <a:br>
                        <a:rPr lang="en-US" sz="1200" b="0" dirty="0">
                          <a:solidFill>
                            <a:schemeClr val="tx1">
                              <a:lumMod val="85000"/>
                              <a:lumOff val="15000"/>
                            </a:schemeClr>
                          </a:solidFill>
                          <a:latin typeface="Calibri" panose="020F0502020204030204" pitchFamily="34" charset="0"/>
                          <a:cs typeface="Calibri" panose="020F0502020204030204" pitchFamily="34" charset="0"/>
                        </a:rPr>
                      </a:br>
                      <a:r>
                        <a:rPr lang="he-IL" sz="1200" b="0" dirty="0">
                          <a:solidFill>
                            <a:schemeClr val="tx1">
                              <a:lumMod val="85000"/>
                              <a:lumOff val="15000"/>
                            </a:schemeClr>
                          </a:solidFill>
                          <a:latin typeface="Calibri" panose="020F0502020204030204" pitchFamily="34" charset="0"/>
                          <a:cs typeface="Calibri" panose="020F0502020204030204" pitchFamily="34" charset="0"/>
                        </a:rPr>
                        <a:t>שעות בודדות, ייעוץ</a:t>
                      </a:r>
                      <a:endParaRPr lang="en-US" sz="1400" b="0" dirty="0">
                        <a:solidFill>
                          <a:schemeClr val="tx1">
                            <a:lumMod val="85000"/>
                            <a:lumOff val="15000"/>
                          </a:schemeClr>
                        </a:solidFill>
                        <a:latin typeface="Calibri" panose="020F0502020204030204" pitchFamily="34" charset="0"/>
                        <a:cs typeface="Calibri" panose="020F0502020204030204" pitchFamily="34" charset="0"/>
                      </a:endParaRPr>
                    </a:p>
                  </a:txBody>
                  <a:tcP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1A2D6F"/>
                      </a:solidFill>
                      <a:prstDash val="solid"/>
                      <a:round/>
                      <a:headEnd type="none" w="med" len="med"/>
                      <a:tailEnd type="none" w="med" len="med"/>
                    </a:lnB>
                    <a:solidFill>
                      <a:srgbClr val="7FD6F7"/>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he-IL"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 יעד בית ספרי / משימה / </a:t>
                      </a:r>
                      <a:b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החלטה מוועדה קודמת &gt;</a:t>
                      </a:r>
                      <a:endPar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175" cap="flat" cmpd="sng" algn="ctr">
                      <a:noFill/>
                      <a:prstDash val="solid"/>
                      <a:round/>
                      <a:headEnd type="none" w="med" len="med"/>
                      <a:tailEnd type="none" w="med" len="med"/>
                    </a:lnB>
                    <a:solidFill>
                      <a:srgbClr val="777777"/>
                    </a:solidFill>
                  </a:tcPr>
                </a:tc>
                <a:extLst>
                  <a:ext uri="{0D108BD9-81ED-4DB2-BD59-A6C34878D82A}">
                    <a16:rowId xmlns:a16="http://schemas.microsoft.com/office/drawing/2014/main" val="2154814742"/>
                  </a:ext>
                </a:extLst>
              </a:tr>
              <a:tr h="824232">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9525" cap="flat" cmpd="sng" algn="ctr">
                      <a:solidFill>
                        <a:srgbClr val="1A2D6F"/>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kern="1200" dirty="0">
                          <a:solidFill>
                            <a:schemeClr val="tx1">
                              <a:lumMod val="85000"/>
                              <a:lumOff val="15000"/>
                            </a:schemeClr>
                          </a:solidFill>
                          <a:latin typeface="Calibri" panose="020F0502020204030204" pitchFamily="34" charset="0"/>
                          <a:ea typeface="+mn-ea"/>
                          <a:cs typeface="Calibri" panose="020F0502020204030204" pitchFamily="34" charset="0"/>
                        </a:rPr>
                        <a:t>תיאור כללי של המענים שנבחרו</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rgbClr val="7FD6F7"/>
                    </a:solidFill>
                  </a:tcPr>
                </a:tc>
                <a:extLst>
                  <a:ext uri="{0D108BD9-81ED-4DB2-BD59-A6C34878D82A}">
                    <a16:rowId xmlns:a16="http://schemas.microsoft.com/office/drawing/2014/main" val="1216843129"/>
                  </a:ext>
                </a:extLst>
              </a:tr>
              <a:tr h="572755">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endParaRPr lang="en-US"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הערכת עלות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C00000"/>
                          </a:solidFill>
                          <a:latin typeface="Calibri" panose="020F0502020204030204" pitchFamily="34" charset="0"/>
                          <a:cs typeface="Calibri" panose="020F0502020204030204" pitchFamily="34" charset="0"/>
                        </a:rPr>
                        <a:t>גבוהה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בינונית</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00B050"/>
                          </a:solidFill>
                          <a:latin typeface="Calibri" panose="020F0502020204030204" pitchFamily="34" charset="0"/>
                          <a:cs typeface="Calibri" panose="020F0502020204030204" pitchFamily="34" charset="0"/>
                        </a:rPr>
                        <a:t>נמוכה</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23182986"/>
                  </a:ext>
                </a:extLst>
              </a:tr>
              <a:tr h="572755">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הערכת תועלת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00B050"/>
                          </a:solidFill>
                          <a:latin typeface="Calibri" panose="020F0502020204030204" pitchFamily="34" charset="0"/>
                          <a:cs typeface="Calibri" panose="020F0502020204030204" pitchFamily="34" charset="0"/>
                        </a:rPr>
                        <a:t>גבוהה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בינונית</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C00000"/>
                          </a:solidFill>
                          <a:latin typeface="Calibri" panose="020F0502020204030204" pitchFamily="34" charset="0"/>
                          <a:cs typeface="Calibri" panose="020F0502020204030204" pitchFamily="34" charset="0"/>
                        </a:rPr>
                        <a:t>נמוכה</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317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85441439"/>
                  </a:ext>
                </a:extLst>
              </a:tr>
              <a:tr h="572755">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rtl="1"/>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3175" cap="flat" cmpd="sng" algn="ctr">
                      <a:solidFill>
                        <a:srgbClr val="836D7C"/>
                      </a:solidFill>
                      <a:prstDash val="solid"/>
                      <a:round/>
                      <a:headEnd type="none" w="med" len="med"/>
                      <a:tailEnd type="none" w="med" len="med"/>
                    </a:lnL>
                    <a:lnR w="3175" cap="flat" cmpd="sng" algn="ctr">
                      <a:solidFill>
                        <a:srgbClr val="836D7C"/>
                      </a:solid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יחס עלות-תועלת</a:t>
                      </a:r>
                      <a:r>
                        <a:rPr lang="he-IL" sz="1400" b="0" dirty="0">
                          <a:solidFill>
                            <a:schemeClr val="tx1">
                              <a:lumMod val="85000"/>
                              <a:lumOff val="15000"/>
                            </a:schemeClr>
                          </a:solidFill>
                          <a:latin typeface="Calibri" panose="020F0502020204030204" pitchFamily="34" charset="0"/>
                          <a:cs typeface="Calibri" panose="020F0502020204030204" pitchFamily="34" charset="0"/>
                        </a:rPr>
                        <a:t> </a:t>
                      </a:r>
                      <a:br>
                        <a:rPr lang="en-US" sz="1400" b="0" dirty="0">
                          <a:solidFill>
                            <a:schemeClr val="tx1">
                              <a:lumMod val="85000"/>
                              <a:lumOff val="15000"/>
                            </a:schemeClr>
                          </a:solidFill>
                          <a:latin typeface="Calibri" panose="020F0502020204030204" pitchFamily="34" charset="0"/>
                          <a:cs typeface="Calibri" panose="020F0502020204030204" pitchFamily="34" charset="0"/>
                        </a:rPr>
                      </a:br>
                      <a:r>
                        <a:rPr lang="he-IL" sz="1400" b="0" dirty="0">
                          <a:solidFill>
                            <a:schemeClr val="tx1">
                              <a:lumMod val="85000"/>
                              <a:lumOff val="15000"/>
                            </a:schemeClr>
                          </a:solidFill>
                          <a:latin typeface="Calibri" panose="020F0502020204030204" pitchFamily="34" charset="0"/>
                          <a:cs typeface="Calibri" panose="020F0502020204030204" pitchFamily="34" charset="0"/>
                        </a:rPr>
                        <a:t>(</a:t>
                      </a:r>
                      <a:r>
                        <a:rPr lang="he-IL" sz="1400" b="0" dirty="0">
                          <a:solidFill>
                            <a:srgbClr val="00B050"/>
                          </a:solidFill>
                          <a:latin typeface="Calibri" panose="020F0502020204030204" pitchFamily="34" charset="0"/>
                          <a:cs typeface="Calibri" panose="020F0502020204030204" pitchFamily="34" charset="0"/>
                        </a:rPr>
                        <a:t>גבוה</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FFC000"/>
                          </a:solidFill>
                          <a:latin typeface="Calibri" panose="020F0502020204030204" pitchFamily="34" charset="0"/>
                          <a:cs typeface="Calibri" panose="020F0502020204030204" pitchFamily="34" charset="0"/>
                        </a:rPr>
                        <a:t>בינוני</a:t>
                      </a:r>
                      <a:r>
                        <a:rPr lang="he-IL" sz="1400" b="0" dirty="0">
                          <a:solidFill>
                            <a:schemeClr val="tx1">
                              <a:lumMod val="85000"/>
                              <a:lumOff val="15000"/>
                            </a:schemeClr>
                          </a:solidFill>
                          <a:latin typeface="Calibri" panose="020F0502020204030204" pitchFamily="34" charset="0"/>
                          <a:cs typeface="Calibri" panose="020F0502020204030204" pitchFamily="34" charset="0"/>
                        </a:rPr>
                        <a:t> / </a:t>
                      </a:r>
                      <a:r>
                        <a:rPr lang="he-IL" sz="1400" b="0" dirty="0">
                          <a:solidFill>
                            <a:srgbClr val="C00000"/>
                          </a:solidFill>
                          <a:latin typeface="Calibri" panose="020F0502020204030204" pitchFamily="34" charset="0"/>
                          <a:cs typeface="Calibri" panose="020F0502020204030204" pitchFamily="34" charset="0"/>
                        </a:rPr>
                        <a:t>נמוך</a:t>
                      </a:r>
                      <a:r>
                        <a:rPr lang="he-IL" sz="1400" b="0"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3175" cap="flat" cmpd="sng" algn="ctr">
                      <a:solidFill>
                        <a:srgbClr val="836D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tx1">
                          <a:lumMod val="50000"/>
                          <a:lumOff val="50000"/>
                        </a:schemeClr>
                      </a:solidFill>
                      <a:prstDash val="solid"/>
                      <a:round/>
                      <a:headEnd type="none" w="med" len="med"/>
                      <a:tailEnd type="none" w="med" len="med"/>
                    </a:lnT>
                    <a:lnB w="12700" cap="flat" cmpd="sng" algn="ctr">
                      <a:no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771444929"/>
                  </a:ext>
                </a:extLst>
              </a:tr>
            </a:tbl>
          </a:graphicData>
        </a:graphic>
      </p:graphicFrame>
      <p:sp>
        <p:nvSpPr>
          <p:cNvPr id="7" name="Speech Bubble: Rectangle 6">
            <a:extLst>
              <a:ext uri="{FF2B5EF4-FFF2-40B4-BE49-F238E27FC236}">
                <a16:creationId xmlns:a16="http://schemas.microsoft.com/office/drawing/2014/main" id="{402D8FF6-0E76-FB65-1726-003D74CE99B9}"/>
              </a:ext>
            </a:extLst>
          </p:cNvPr>
          <p:cNvSpPr/>
          <p:nvPr/>
        </p:nvSpPr>
        <p:spPr>
          <a:xfrm>
            <a:off x="4691488" y="2870135"/>
            <a:ext cx="4288007" cy="479591"/>
          </a:xfrm>
          <a:prstGeom prst="wedgeRectCallout">
            <a:avLst>
              <a:gd name="adj1" fmla="val 47986"/>
              <a:gd name="adj2" fmla="val -108593"/>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בחרו ונתחו אזורי מיקוד, להתבוננות באפקטיביות התכנון </a:t>
            </a:r>
            <a:r>
              <a:rPr kumimoji="0" lang="he-IL" sz="1400" b="1" i="0" u="none" strike="noStrike" kern="1200" cap="none" spc="0" normalizeH="0" baseline="0" noProof="0" dirty="0" err="1">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בגפ"ן</a:t>
            </a: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t>
            </a:r>
            <a:b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שכפלו שקפים על פי הצורך</a:t>
            </a:r>
            <a:endPar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pic>
        <p:nvPicPr>
          <p:cNvPr id="8" name="Graphic 7" descr="Gauge with solid fill">
            <a:extLst>
              <a:ext uri="{FF2B5EF4-FFF2-40B4-BE49-F238E27FC236}">
                <a16:creationId xmlns:a16="http://schemas.microsoft.com/office/drawing/2014/main" id="{81A0C112-F5EF-2942-3F4D-F028A242D42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740938" y="3558613"/>
            <a:ext cx="426575" cy="426575"/>
          </a:xfrm>
          <a:prstGeom prst="rect">
            <a:avLst/>
          </a:prstGeom>
        </p:spPr>
      </p:pic>
      <p:pic>
        <p:nvPicPr>
          <p:cNvPr id="9" name="Graphic 8" descr="Speedometer Middle with solid fill">
            <a:extLst>
              <a:ext uri="{FF2B5EF4-FFF2-40B4-BE49-F238E27FC236}">
                <a16:creationId xmlns:a16="http://schemas.microsoft.com/office/drawing/2014/main" id="{66E9EBCC-9FEA-CFD4-0493-13B3EA148A7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226588" y="3558613"/>
            <a:ext cx="426575" cy="426575"/>
          </a:xfrm>
          <a:prstGeom prst="rect">
            <a:avLst/>
          </a:prstGeom>
        </p:spPr>
      </p:pic>
      <p:pic>
        <p:nvPicPr>
          <p:cNvPr id="10" name="Graphic 9" descr="Speedometer Low with solid fill">
            <a:extLst>
              <a:ext uri="{FF2B5EF4-FFF2-40B4-BE49-F238E27FC236}">
                <a16:creationId xmlns:a16="http://schemas.microsoft.com/office/drawing/2014/main" id="{7801AEFC-49E8-967C-631E-000D3743C18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712238" y="3558613"/>
            <a:ext cx="426575" cy="426575"/>
          </a:xfrm>
          <a:prstGeom prst="rect">
            <a:avLst/>
          </a:prstGeom>
        </p:spPr>
      </p:pic>
      <p:pic>
        <p:nvPicPr>
          <p:cNvPr id="11" name="Graphic 10" descr="Gauge with solid fill">
            <a:extLst>
              <a:ext uri="{FF2B5EF4-FFF2-40B4-BE49-F238E27FC236}">
                <a16:creationId xmlns:a16="http://schemas.microsoft.com/office/drawing/2014/main" id="{FF0CA1B9-5FD6-FAE2-1090-6B7C59588E93}"/>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740938" y="4140614"/>
            <a:ext cx="426575" cy="426575"/>
          </a:xfrm>
          <a:prstGeom prst="rect">
            <a:avLst/>
          </a:prstGeom>
        </p:spPr>
      </p:pic>
      <p:pic>
        <p:nvPicPr>
          <p:cNvPr id="12" name="Graphic 11" descr="Speedometer Middle with solid fill">
            <a:extLst>
              <a:ext uri="{FF2B5EF4-FFF2-40B4-BE49-F238E27FC236}">
                <a16:creationId xmlns:a16="http://schemas.microsoft.com/office/drawing/2014/main" id="{A249B885-FB92-E983-0D5D-A00801475E2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226588" y="4140614"/>
            <a:ext cx="426575" cy="426575"/>
          </a:xfrm>
          <a:prstGeom prst="rect">
            <a:avLst/>
          </a:prstGeom>
        </p:spPr>
      </p:pic>
      <p:pic>
        <p:nvPicPr>
          <p:cNvPr id="14" name="Graphic 13" descr="Speedometer Low with solid fill">
            <a:extLst>
              <a:ext uri="{FF2B5EF4-FFF2-40B4-BE49-F238E27FC236}">
                <a16:creationId xmlns:a16="http://schemas.microsoft.com/office/drawing/2014/main" id="{99BE369A-F4EA-7CD1-FAF1-8ECC551E5136}"/>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712238" y="4140614"/>
            <a:ext cx="426575" cy="426575"/>
          </a:xfrm>
          <a:prstGeom prst="rect">
            <a:avLst/>
          </a:prstGeom>
        </p:spPr>
      </p:pic>
      <p:pic>
        <p:nvPicPr>
          <p:cNvPr id="16" name="Graphic 15" descr="Gauge with solid fill">
            <a:extLst>
              <a:ext uri="{FF2B5EF4-FFF2-40B4-BE49-F238E27FC236}">
                <a16:creationId xmlns:a16="http://schemas.microsoft.com/office/drawing/2014/main" id="{0CBB723F-6F38-DDCB-93E5-80F9115A8D4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740938" y="4773415"/>
            <a:ext cx="426575" cy="426575"/>
          </a:xfrm>
          <a:prstGeom prst="rect">
            <a:avLst/>
          </a:prstGeom>
        </p:spPr>
      </p:pic>
      <p:pic>
        <p:nvPicPr>
          <p:cNvPr id="18" name="Graphic 17" descr="Speedometer Middle with solid fill">
            <a:extLst>
              <a:ext uri="{FF2B5EF4-FFF2-40B4-BE49-F238E27FC236}">
                <a16:creationId xmlns:a16="http://schemas.microsoft.com/office/drawing/2014/main" id="{00AF5209-D663-12AA-16BB-252C9276A76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226588" y="4773415"/>
            <a:ext cx="426575" cy="426575"/>
          </a:xfrm>
          <a:prstGeom prst="rect">
            <a:avLst/>
          </a:prstGeom>
        </p:spPr>
      </p:pic>
      <p:pic>
        <p:nvPicPr>
          <p:cNvPr id="19" name="Graphic 18" descr="Speedometer Low with solid fill">
            <a:extLst>
              <a:ext uri="{FF2B5EF4-FFF2-40B4-BE49-F238E27FC236}">
                <a16:creationId xmlns:a16="http://schemas.microsoft.com/office/drawing/2014/main" id="{D127E29B-EF7F-8D74-2464-57B7336E7F1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6712238" y="4773415"/>
            <a:ext cx="426575" cy="426575"/>
          </a:xfrm>
          <a:prstGeom prst="rect">
            <a:avLst/>
          </a:prstGeom>
        </p:spPr>
      </p:pic>
      <p:sp>
        <p:nvSpPr>
          <p:cNvPr id="20" name="Speech Bubble: Rectangle 19">
            <a:extLst>
              <a:ext uri="{FF2B5EF4-FFF2-40B4-BE49-F238E27FC236}">
                <a16:creationId xmlns:a16="http://schemas.microsoft.com/office/drawing/2014/main" id="{BC4629CC-0A98-5C33-469B-8BD75211CD38}"/>
              </a:ext>
            </a:extLst>
          </p:cNvPr>
          <p:cNvSpPr/>
          <p:nvPr/>
        </p:nvSpPr>
        <p:spPr>
          <a:xfrm>
            <a:off x="3035300" y="4060694"/>
            <a:ext cx="3312376" cy="479590"/>
          </a:xfrm>
          <a:prstGeom prst="wedgeRectCallout">
            <a:avLst>
              <a:gd name="adj1" fmla="val 58304"/>
              <a:gd name="adj2" fmla="val -41210"/>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היעזרו בשעונים לתיאור ההערכה שלכם.</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שכפלו בטבלה על פי הצורך ומחקו את המיותר...</a:t>
            </a:r>
            <a:endParaRPr kumimoji="0" lang="en-US"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1" name="מציין מיקום טקסט 3">
            <a:extLst>
              <a:ext uri="{FF2B5EF4-FFF2-40B4-BE49-F238E27FC236}">
                <a16:creationId xmlns:a16="http://schemas.microsoft.com/office/drawing/2014/main" id="{BB27B915-F79E-A122-595E-E2F54F7D6AB0}"/>
              </a:ext>
            </a:extLst>
          </p:cNvPr>
          <p:cNvSpPr txBox="1">
            <a:spLocks/>
          </p:cNvSpPr>
          <p:nvPr/>
        </p:nvSpPr>
        <p:spPr>
          <a:xfrm>
            <a:off x="838201" y="5388247"/>
            <a:ext cx="10515598"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נקודות לדיון בועדה: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5672883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AA1184C-8AF1-9059-B44E-2C87D527CCC4}"/>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2FBC01A-D99D-FE8A-99F4-1742D5B8240E}"/>
              </a:ext>
            </a:extLst>
          </p:cNvPr>
          <p:cNvSpPr>
            <a:spLocks noGrp="1"/>
          </p:cNvSpPr>
          <p:nvPr>
            <p:ph type="sldNum" sz="quarter" idx="11"/>
          </p:nvPr>
        </p:nvSpPr>
        <p:spPr/>
        <p:txBody>
          <a:bodyPr/>
          <a:lstStyle/>
          <a:p>
            <a:fld id="{8402A1B0-4691-41D9-84E0-69D594EAA3FE}" type="slidenum">
              <a:rPr lang="en-US" altLang="en-US" smtClean="0"/>
              <a:pPr/>
              <a:t>24</a:t>
            </a:fld>
            <a:endParaRPr lang="en-US" altLang="en-US"/>
          </a:p>
        </p:txBody>
      </p:sp>
      <p:sp>
        <p:nvSpPr>
          <p:cNvPr id="4" name="Title 3">
            <a:extLst>
              <a:ext uri="{FF2B5EF4-FFF2-40B4-BE49-F238E27FC236}">
                <a16:creationId xmlns:a16="http://schemas.microsoft.com/office/drawing/2014/main" id="{D5CC765F-5C9F-BB80-DBC8-86BD419ADE56}"/>
              </a:ext>
            </a:extLst>
          </p:cNvPr>
          <p:cNvSpPr>
            <a:spLocks noGrp="1"/>
          </p:cNvSpPr>
          <p:nvPr>
            <p:ph type="title"/>
          </p:nvPr>
        </p:nvSpPr>
        <p:spPr/>
        <p:txBody>
          <a:bodyPr/>
          <a:lstStyle/>
          <a:p>
            <a:r>
              <a:rPr lang="he-IL"/>
              <a:t>הערכת אפקטיביות משאבים, סיכום תשפ"ד</a:t>
            </a:r>
            <a:endParaRPr lang="en-US"/>
          </a:p>
        </p:txBody>
      </p:sp>
      <p:sp>
        <p:nvSpPr>
          <p:cNvPr id="38" name="Oval 37">
            <a:hlinkClick r:id="" action="ppaction://hlinkshowjump?jump=nextslide"/>
            <a:extLst>
              <a:ext uri="{FF2B5EF4-FFF2-40B4-BE49-F238E27FC236}">
                <a16:creationId xmlns:a16="http://schemas.microsoft.com/office/drawing/2014/main" id="{22500F98-EB99-F700-CB26-844BA7B93263}"/>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hlinkClick r:id="" action="ppaction://hlinkshowjump?jump=previousslide"/>
            <a:extLst>
              <a:ext uri="{FF2B5EF4-FFF2-40B4-BE49-F238E27FC236}">
                <a16:creationId xmlns:a16="http://schemas.microsoft.com/office/drawing/2014/main" id="{086E2402-F89F-F058-2B95-05E3BBFDE3A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C909D3BB-394D-BC65-BE80-B97AADF03D48}"/>
              </a:ext>
            </a:extLst>
          </p:cNvPr>
          <p:cNvGrpSpPr/>
          <p:nvPr/>
        </p:nvGrpSpPr>
        <p:grpSpPr>
          <a:xfrm>
            <a:off x="1348585" y="843837"/>
            <a:ext cx="363242" cy="363244"/>
            <a:chOff x="11580706" y="5369653"/>
            <a:chExt cx="439523" cy="439525"/>
          </a:xfrm>
          <a:solidFill>
            <a:srgbClr val="9A5786"/>
          </a:solidFill>
        </p:grpSpPr>
        <p:sp>
          <p:nvSpPr>
            <p:cNvPr id="41" name="Oval 40">
              <a:hlinkClick r:id="rId2" action="ppaction://hlinksldjump"/>
              <a:extLst>
                <a:ext uri="{FF2B5EF4-FFF2-40B4-BE49-F238E27FC236}">
                  <a16:creationId xmlns:a16="http://schemas.microsoft.com/office/drawing/2014/main" id="{453D9F2C-4E4C-7C75-EDF3-C72A88A2AF7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2" name="Graphic 41" descr="House with solid fill">
              <a:hlinkClick r:id="rId2" action="ppaction://hlinksldjump"/>
              <a:extLst>
                <a:ext uri="{FF2B5EF4-FFF2-40B4-BE49-F238E27FC236}">
                  <a16:creationId xmlns:a16="http://schemas.microsoft.com/office/drawing/2014/main" id="{B1BBECDB-CD0F-7A36-3EDF-84DA7A8417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43" name="Graphic 42" descr="Caret Right outline">
            <a:hlinkClick r:id="" action="ppaction://hlinkshowjump?jump=nextslide"/>
            <a:extLst>
              <a:ext uri="{FF2B5EF4-FFF2-40B4-BE49-F238E27FC236}">
                <a16:creationId xmlns:a16="http://schemas.microsoft.com/office/drawing/2014/main" id="{C6282BED-AA29-09A3-90EB-E057AD37972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44" name="Graphic 43" descr="Caret Right outline">
            <a:hlinkClick r:id="" action="ppaction://hlinkshowjump?jump=previousslide"/>
            <a:extLst>
              <a:ext uri="{FF2B5EF4-FFF2-40B4-BE49-F238E27FC236}">
                <a16:creationId xmlns:a16="http://schemas.microsoft.com/office/drawing/2014/main" id="{4780078E-BB33-EA12-70E4-911272554B6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5" name="TextBox 4">
            <a:extLst>
              <a:ext uri="{FF2B5EF4-FFF2-40B4-BE49-F238E27FC236}">
                <a16:creationId xmlns:a16="http://schemas.microsoft.com/office/drawing/2014/main" id="{7EE1BAB8-10E6-47CC-6F86-72BDD2105DBF}"/>
              </a:ext>
            </a:extLst>
          </p:cNvPr>
          <p:cNvSpPr txBox="1"/>
          <p:nvPr/>
        </p:nvSpPr>
        <p:spPr>
          <a:xfrm>
            <a:off x="838198" y="1278457"/>
            <a:ext cx="10515600" cy="523220"/>
          </a:xfrm>
          <a:prstGeom prst="rect">
            <a:avLst/>
          </a:prstGeom>
          <a:noFill/>
        </p:spPr>
        <p:txBody>
          <a:bodyPr wrap="square" rIns="0">
            <a:spAutoFit/>
          </a:bodyPr>
          <a:lstStyle/>
          <a:p>
            <a:pPr algn="r" rtl="1"/>
            <a:r>
              <a:rPr lang="he-IL" sz="1400">
                <a:latin typeface="Calibri" panose="020F0502020204030204" pitchFamily="34" charset="0"/>
                <a:cs typeface="Calibri" panose="020F0502020204030204" pitchFamily="34" charset="0"/>
              </a:rPr>
              <a:t>כלי זה נועד לסייע במיפוי משאבי בית הספר ובבחינת אופן השימוש במשאבים, ביחס לתוכנית העבודה. הכלי מאפשר ניתוח מעמיק של השימוש במשאבים </a:t>
            </a:r>
            <a:br>
              <a:rPr lang="en-US" sz="1400">
                <a:latin typeface="Calibri" panose="020F0502020204030204" pitchFamily="34" charset="0"/>
                <a:cs typeface="Calibri" panose="020F0502020204030204" pitchFamily="34" charset="0"/>
              </a:rPr>
            </a:br>
            <a:r>
              <a:rPr lang="he-IL" sz="1400">
                <a:latin typeface="Calibri" panose="020F0502020204030204" pitchFamily="34" charset="0"/>
                <a:cs typeface="Calibri" panose="020F0502020204030204" pitchFamily="34" charset="0"/>
              </a:rPr>
              <a:t>לצורך השגת יעדי בית הספר, תוך התחשבות בהיבטים שונים כגון היקף המשאב, הערכת האימפקט, עלות מול תועלת ומדדי הצלחה.</a:t>
            </a:r>
            <a:endParaRPr lang="en-US" sz="1400">
              <a:latin typeface="Calibri" panose="020F0502020204030204" pitchFamily="34" charset="0"/>
              <a:cs typeface="Calibri" panose="020F0502020204030204" pitchFamily="34" charset="0"/>
            </a:endParaRPr>
          </a:p>
        </p:txBody>
      </p:sp>
      <p:graphicFrame>
        <p:nvGraphicFramePr>
          <p:cNvPr id="6" name="Table 5">
            <a:extLst>
              <a:ext uri="{FF2B5EF4-FFF2-40B4-BE49-F238E27FC236}">
                <a16:creationId xmlns:a16="http://schemas.microsoft.com/office/drawing/2014/main" id="{4ABF70FF-C3EF-AFD2-9D00-68158FD4F13B}"/>
              </a:ext>
            </a:extLst>
          </p:cNvPr>
          <p:cNvGraphicFramePr>
            <a:graphicFrameLocks noGrp="1"/>
          </p:cNvGraphicFramePr>
          <p:nvPr>
            <p:extLst>
              <p:ext uri="{D42A27DB-BD31-4B8C-83A1-F6EECF244321}">
                <p14:modId xmlns:p14="http://schemas.microsoft.com/office/powerpoint/2010/main" val="1913087524"/>
              </p:ext>
            </p:extLst>
          </p:nvPr>
        </p:nvGraphicFramePr>
        <p:xfrm>
          <a:off x="838201" y="2426680"/>
          <a:ext cx="10526890" cy="3487039"/>
        </p:xfrm>
        <a:graphic>
          <a:graphicData uri="http://schemas.openxmlformats.org/drawingml/2006/table">
            <a:tbl>
              <a:tblPr rtl="1">
                <a:tableStyleId>{5C22544A-7EE6-4342-B048-85BDC9FD1C3A}</a:tableStyleId>
              </a:tblPr>
              <a:tblGrid>
                <a:gridCol w="2105378">
                  <a:extLst>
                    <a:ext uri="{9D8B030D-6E8A-4147-A177-3AD203B41FA5}">
                      <a16:colId xmlns:a16="http://schemas.microsoft.com/office/drawing/2014/main" val="3474792117"/>
                    </a:ext>
                  </a:extLst>
                </a:gridCol>
                <a:gridCol w="2105378">
                  <a:extLst>
                    <a:ext uri="{9D8B030D-6E8A-4147-A177-3AD203B41FA5}">
                      <a16:colId xmlns:a16="http://schemas.microsoft.com/office/drawing/2014/main" val="4202014976"/>
                    </a:ext>
                  </a:extLst>
                </a:gridCol>
                <a:gridCol w="2105378">
                  <a:extLst>
                    <a:ext uri="{9D8B030D-6E8A-4147-A177-3AD203B41FA5}">
                      <a16:colId xmlns:a16="http://schemas.microsoft.com/office/drawing/2014/main" val="487513842"/>
                    </a:ext>
                  </a:extLst>
                </a:gridCol>
                <a:gridCol w="2105378">
                  <a:extLst>
                    <a:ext uri="{9D8B030D-6E8A-4147-A177-3AD203B41FA5}">
                      <a16:colId xmlns:a16="http://schemas.microsoft.com/office/drawing/2014/main" val="3400729206"/>
                    </a:ext>
                  </a:extLst>
                </a:gridCol>
                <a:gridCol w="2105378">
                  <a:extLst>
                    <a:ext uri="{9D8B030D-6E8A-4147-A177-3AD203B41FA5}">
                      <a16:colId xmlns:a16="http://schemas.microsoft.com/office/drawing/2014/main" val="2908734666"/>
                    </a:ext>
                  </a:extLst>
                </a:gridCol>
              </a:tblGrid>
              <a:tr h="160608">
                <a:tc rowSpan="2">
                  <a:txBody>
                    <a:bodyPr/>
                    <a:lstStyle/>
                    <a:p>
                      <a:pPr algn="ctr" rtl="1"/>
                      <a:endParaRPr lang="he-IL" b="1">
                        <a:solidFill>
                          <a:schemeClr val="bg1"/>
                        </a:solidFill>
                        <a:latin typeface="Assistant" pitchFamily="2" charset="-79"/>
                        <a:cs typeface="Assistant" pitchFamily="2" charset="-79"/>
                      </a:endParaRPr>
                    </a:p>
                  </a:txBody>
                  <a:tcPr anchor="ctr">
                    <a:solidFill>
                      <a:srgbClr val="114572"/>
                    </a:solidFill>
                  </a:tcPr>
                </a:tc>
                <a:tc gridSpan="4">
                  <a:txBody>
                    <a:bodyPr/>
                    <a:lstStyle/>
                    <a:p>
                      <a:pPr algn="ctr" rtl="1"/>
                      <a:r>
                        <a:rPr lang="he-IL" sz="1200" b="1">
                          <a:solidFill>
                            <a:schemeClr val="bg1"/>
                          </a:solidFill>
                          <a:latin typeface="Assistant" pitchFamily="2" charset="-79"/>
                          <a:cs typeface="Assistant" pitchFamily="2" charset="-79"/>
                        </a:rPr>
                        <a:t>משאבי בית הספר</a:t>
                      </a:r>
                    </a:p>
                  </a:txBody>
                  <a:tcPr>
                    <a:solidFill>
                      <a:srgbClr val="114572"/>
                    </a:solidFill>
                  </a:tcPr>
                </a:tc>
                <a:tc hMerge="1">
                  <a:txBody>
                    <a:bodyPr/>
                    <a:lstStyle/>
                    <a:p>
                      <a:pPr rtl="1"/>
                      <a:endParaRPr lang="he-IL"/>
                    </a:p>
                  </a:txBody>
                  <a:tcPr/>
                </a:tc>
                <a:tc hMerge="1">
                  <a:txBody>
                    <a:bodyPr/>
                    <a:lstStyle/>
                    <a:p>
                      <a:pPr rtl="1"/>
                      <a:endParaRPr lang="he-IL"/>
                    </a:p>
                  </a:txBody>
                  <a:tcPr/>
                </a:tc>
                <a:tc hMerge="1">
                  <a:txBody>
                    <a:bodyPr/>
                    <a:lstStyle/>
                    <a:p>
                      <a:pPr algn="ctr" rtl="1"/>
                      <a:endParaRPr lang="he-IL" b="1">
                        <a:solidFill>
                          <a:schemeClr val="bg1"/>
                        </a:solidFill>
                        <a:latin typeface="Assistant" pitchFamily="2" charset="-79"/>
                        <a:cs typeface="Assistant" pitchFamily="2" charset="-79"/>
                      </a:endParaRPr>
                    </a:p>
                  </a:txBody>
                  <a:tcPr>
                    <a:solidFill>
                      <a:srgbClr val="114572"/>
                    </a:solidFill>
                  </a:tcPr>
                </a:tc>
                <a:extLst>
                  <a:ext uri="{0D108BD9-81ED-4DB2-BD59-A6C34878D82A}">
                    <a16:rowId xmlns:a16="http://schemas.microsoft.com/office/drawing/2014/main" val="2395271690"/>
                  </a:ext>
                </a:extLst>
              </a:tr>
              <a:tr h="439039">
                <a:tc vMerge="1">
                  <a:txBody>
                    <a:bodyPr/>
                    <a:lstStyle/>
                    <a:p>
                      <a:pPr rtl="1"/>
                      <a:endParaRPr lang="he-IL">
                        <a:solidFill>
                          <a:schemeClr val="bg1"/>
                        </a:solidFill>
                        <a:latin typeface="Assistant" pitchFamily="2" charset="-79"/>
                        <a:cs typeface="Assistant" pitchFamily="2" charset="-79"/>
                      </a:endParaRPr>
                    </a:p>
                  </a:txBody>
                  <a:tcPr>
                    <a:solidFill>
                      <a:srgbClr val="114572"/>
                    </a:solidFill>
                  </a:tcPr>
                </a:tc>
                <a:tc>
                  <a:txBody>
                    <a:bodyPr/>
                    <a:lstStyle/>
                    <a:p>
                      <a:pPr algn="ctr" rtl="1">
                        <a:spcAft>
                          <a:spcPts val="400"/>
                        </a:spcAft>
                      </a:pPr>
                      <a:r>
                        <a:rPr lang="he-IL" sz="1200" b="1" err="1">
                          <a:solidFill>
                            <a:schemeClr val="bg1"/>
                          </a:solidFill>
                          <a:latin typeface="Assistant" pitchFamily="2" charset="-79"/>
                          <a:cs typeface="Assistant" pitchFamily="2" charset="-79"/>
                        </a:rPr>
                        <a:t>גפ"ן</a:t>
                      </a:r>
                      <a:endParaRPr lang="he-IL" sz="1200" b="1">
                        <a:solidFill>
                          <a:schemeClr val="bg1"/>
                        </a:solidFill>
                        <a:latin typeface="Assistant" pitchFamily="2" charset="-79"/>
                        <a:cs typeface="Assistant" pitchFamily="2" charset="-79"/>
                      </a:endParaRPr>
                    </a:p>
                    <a:p>
                      <a:pPr marL="0" algn="ctr" defTabSz="914400" rtl="1" eaLnBrk="1" latinLnBrk="0" hangingPunct="1">
                        <a:lnSpc>
                          <a:spcPct val="80000"/>
                        </a:lnSpc>
                      </a:pPr>
                      <a:r>
                        <a:rPr lang="he-IL" sz="800" b="0" kern="1200">
                          <a:solidFill>
                            <a:schemeClr val="bg1"/>
                          </a:solidFill>
                          <a:latin typeface="Assistant Light" pitchFamily="2" charset="-79"/>
                          <a:ea typeface="+mn-ea"/>
                          <a:cs typeface="Assistant Light" pitchFamily="2" charset="-79"/>
                        </a:rPr>
                        <a:t>תוכניות מהמאגר, יוזמות, שעות בודדות, ייעוץ...</a:t>
                      </a:r>
                    </a:p>
                  </a:txBody>
                  <a:tcPr>
                    <a:solidFill>
                      <a:srgbClr val="114572"/>
                    </a:solidFill>
                  </a:tcPr>
                </a:tc>
                <a:tc>
                  <a:txBody>
                    <a:bodyPr/>
                    <a:lstStyle/>
                    <a:p>
                      <a:pPr algn="ctr" rtl="1">
                        <a:spcAft>
                          <a:spcPts val="400"/>
                        </a:spcAft>
                      </a:pPr>
                      <a:r>
                        <a:rPr lang="he-IL" sz="1200" b="1">
                          <a:solidFill>
                            <a:schemeClr val="bg1"/>
                          </a:solidFill>
                          <a:latin typeface="Assistant" pitchFamily="2" charset="-79"/>
                          <a:cs typeface="Assistant" pitchFamily="2" charset="-79"/>
                        </a:rPr>
                        <a:t>משאבי רשות/מחוז</a:t>
                      </a:r>
                    </a:p>
                    <a:p>
                      <a:pPr marL="0" marR="0" lvl="0" indent="0" algn="ctr" defTabSz="914400" rtl="1" eaLnBrk="1" fontAlgn="auto" latinLnBrk="0" hangingPunct="1">
                        <a:lnSpc>
                          <a:spcPct val="80000"/>
                        </a:lnSpc>
                        <a:spcBef>
                          <a:spcPts val="0"/>
                        </a:spcBef>
                        <a:spcAft>
                          <a:spcPts val="0"/>
                        </a:spcAft>
                        <a:buClrTx/>
                        <a:buSzTx/>
                        <a:buFontTx/>
                        <a:buNone/>
                        <a:tabLst/>
                        <a:defRPr/>
                      </a:pPr>
                      <a:r>
                        <a:rPr lang="he-IL" sz="800" b="0" kern="1200">
                          <a:solidFill>
                            <a:schemeClr val="bg1"/>
                          </a:solidFill>
                          <a:latin typeface="Assistant Light" pitchFamily="2" charset="-79"/>
                          <a:ea typeface="+mn-ea"/>
                          <a:cs typeface="Assistant Light" pitchFamily="2" charset="-79"/>
                        </a:rPr>
                        <a:t>כוח עזר...</a:t>
                      </a:r>
                    </a:p>
                  </a:txBody>
                  <a:tcPr>
                    <a:solidFill>
                      <a:srgbClr val="114572"/>
                    </a:solidFill>
                  </a:tcPr>
                </a:tc>
                <a:tc>
                  <a:txBody>
                    <a:bodyPr/>
                    <a:lstStyle/>
                    <a:p>
                      <a:pPr marL="0" algn="ctr" defTabSz="914400" rtl="1" eaLnBrk="1" latinLnBrk="0" hangingPunct="1">
                        <a:lnSpc>
                          <a:spcPct val="90000"/>
                        </a:lnSpc>
                      </a:pPr>
                      <a:r>
                        <a:rPr lang="he-IL" sz="1200" b="1" kern="1200">
                          <a:solidFill>
                            <a:schemeClr val="bg1"/>
                          </a:solidFill>
                          <a:latin typeface="Assistant" pitchFamily="2" charset="-79"/>
                          <a:ea typeface="+mn-ea"/>
                          <a:cs typeface="Assistant" pitchFamily="2" charset="-79"/>
                        </a:rPr>
                        <a:t>מקורות חיצוניים</a:t>
                      </a:r>
                    </a:p>
                  </a:txBody>
                  <a:tcPr>
                    <a:solidFill>
                      <a:srgbClr val="114572"/>
                    </a:solidFill>
                  </a:tcPr>
                </a:tc>
                <a:tc>
                  <a:txBody>
                    <a:bodyPr/>
                    <a:lstStyle/>
                    <a:p>
                      <a:pPr marL="0" algn="ctr" defTabSz="914400" rtl="1" eaLnBrk="1" latinLnBrk="0" hangingPunct="1">
                        <a:lnSpc>
                          <a:spcPct val="90000"/>
                        </a:lnSpc>
                      </a:pPr>
                      <a:r>
                        <a:rPr lang="he-IL" sz="1200" b="1" kern="1200" dirty="0">
                          <a:solidFill>
                            <a:schemeClr val="bg1"/>
                          </a:solidFill>
                          <a:latin typeface="Assistant" pitchFamily="2" charset="-79"/>
                          <a:ea typeface="+mn-ea"/>
                          <a:cs typeface="Assistant" pitchFamily="2" charset="-79"/>
                        </a:rPr>
                        <a:t>הצטיידות וטכנולוגיה</a:t>
                      </a:r>
                    </a:p>
                  </a:txBody>
                  <a:tcPr>
                    <a:solidFill>
                      <a:srgbClr val="114572"/>
                    </a:solidFill>
                  </a:tcPr>
                </a:tc>
                <a:extLst>
                  <a:ext uri="{0D108BD9-81ED-4DB2-BD59-A6C34878D82A}">
                    <a16:rowId xmlns:a16="http://schemas.microsoft.com/office/drawing/2014/main" val="723751193"/>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המענים שנבחרו</a:t>
                      </a:r>
                    </a:p>
                  </a:txBody>
                  <a:tcPr anchor="ctr">
                    <a:solidFill>
                      <a:srgbClr val="114572"/>
                    </a:solidFill>
                  </a:tcPr>
                </a:tc>
                <a:tc>
                  <a:txBody>
                    <a:bodyPr/>
                    <a:lstStyle/>
                    <a:p>
                      <a:pPr marL="108000" indent="-108000" algn="r" rtl="1">
                        <a:buFont typeface="Arial" panose="020B0604020202020204" pitchFamily="34" charset="0"/>
                        <a:buChar char="•"/>
                      </a:pPr>
                      <a:endParaRPr lang="he-IL" sz="800">
                        <a:latin typeface="Assistant" pitchFamily="2" charset="-79"/>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3603382893"/>
                  </a:ext>
                </a:extLst>
              </a:tr>
              <a:tr h="554736">
                <a:tc>
                  <a:txBody>
                    <a:bodyPr/>
                    <a:lstStyle/>
                    <a:p>
                      <a:pPr marL="0" algn="ctr" defTabSz="914400" rtl="1" eaLnBrk="1" latinLnBrk="0" hangingPunct="1">
                        <a:spcAft>
                          <a:spcPts val="600"/>
                        </a:spcAft>
                      </a:pPr>
                      <a:r>
                        <a:rPr lang="he-IL" sz="1200" b="1" kern="1200" dirty="0">
                          <a:solidFill>
                            <a:schemeClr val="bg1"/>
                          </a:solidFill>
                          <a:latin typeface="Assistant" pitchFamily="2" charset="-79"/>
                          <a:ea typeface="+mn-ea"/>
                          <a:cs typeface="Assistant" pitchFamily="2" charset="-79"/>
                        </a:rPr>
                        <a:t>היקף </a:t>
                      </a:r>
                      <a:r>
                        <a:rPr lang="he-IL" sz="900" b="1" kern="1200" dirty="0">
                          <a:solidFill>
                            <a:schemeClr val="bg1"/>
                          </a:solidFill>
                          <a:latin typeface="Assistant" pitchFamily="2" charset="-79"/>
                          <a:ea typeface="+mn-ea"/>
                          <a:cs typeface="Assistant" pitchFamily="2" charset="-79"/>
                        </a:rPr>
                        <a:t>(העלות)</a:t>
                      </a:r>
                    </a:p>
                    <a:p>
                      <a:pPr marL="0" algn="ctr" defTabSz="914400" rtl="1" eaLnBrk="1" latinLnBrk="0" hangingPunct="1">
                        <a:lnSpc>
                          <a:spcPct val="80000"/>
                        </a:lnSpc>
                        <a:spcAft>
                          <a:spcPts val="600"/>
                        </a:spcAft>
                      </a:pPr>
                      <a:r>
                        <a:rPr lang="he-IL" sz="1000" b="0" kern="1200" dirty="0">
                          <a:solidFill>
                            <a:schemeClr val="bg1"/>
                          </a:solidFill>
                          <a:latin typeface="Assistant Light" pitchFamily="2" charset="-79"/>
                          <a:ea typeface="+mn-ea"/>
                          <a:cs typeface="Assistant Light" pitchFamily="2" charset="-79"/>
                        </a:rPr>
                        <a:t>תקציב, שעות, ציוד, וכד'</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1311833314"/>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תרומת המשאב להצלחה </a:t>
                      </a:r>
                      <a:r>
                        <a:rPr lang="he-IL" sz="900" b="1" kern="1200" dirty="0">
                          <a:solidFill>
                            <a:schemeClr val="bg1"/>
                          </a:solidFill>
                          <a:latin typeface="Assistant" pitchFamily="2" charset="-79"/>
                          <a:ea typeface="+mn-ea"/>
                          <a:cs typeface="Assistant" pitchFamily="2" charset="-79"/>
                        </a:rPr>
                        <a:t>(התועלת)</a:t>
                      </a:r>
                      <a:endParaRPr lang="he-IL" sz="1200" b="1" kern="1200" dirty="0">
                        <a:solidFill>
                          <a:schemeClr val="bg1"/>
                        </a:solidFill>
                        <a:latin typeface="Assistant" pitchFamily="2" charset="-79"/>
                        <a:ea typeface="+mn-ea"/>
                        <a:cs typeface="Assistant" pitchFamily="2" charset="-79"/>
                      </a:endParaRPr>
                    </a:p>
                    <a:p>
                      <a:pPr marL="0" algn="ctr" defTabSz="914400" rtl="1" eaLnBrk="1" latinLnBrk="0" hangingPunct="1">
                        <a:lnSpc>
                          <a:spcPct val="90000"/>
                        </a:lnSpc>
                        <a:spcAft>
                          <a:spcPts val="600"/>
                        </a:spcAft>
                      </a:pPr>
                      <a:r>
                        <a:rPr lang="he-IL" sz="1000" b="0" kern="1200" dirty="0">
                          <a:solidFill>
                            <a:schemeClr val="bg1"/>
                          </a:solidFill>
                          <a:latin typeface="Assistant Light" pitchFamily="2" charset="-79"/>
                          <a:ea typeface="+mn-ea"/>
                          <a:cs typeface="Assistant Light" pitchFamily="2" charset="-79"/>
                        </a:rPr>
                        <a:t>מ-1 עד 10</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2278110661"/>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יחס עלות-תועלת</a:t>
                      </a:r>
                    </a:p>
                    <a:p>
                      <a:pPr marL="0" algn="ctr" defTabSz="914400" rtl="1" eaLnBrk="1" latinLnBrk="0" hangingPunct="1">
                        <a:lnSpc>
                          <a:spcPct val="90000"/>
                        </a:lnSpc>
                        <a:spcAft>
                          <a:spcPts val="600"/>
                        </a:spcAft>
                      </a:pPr>
                      <a:r>
                        <a:rPr lang="he-IL" sz="800" b="0" kern="1200" dirty="0">
                          <a:solidFill>
                            <a:schemeClr val="bg1"/>
                          </a:solidFill>
                          <a:latin typeface="Assistant Light" pitchFamily="2" charset="-79"/>
                          <a:ea typeface="+mn-ea"/>
                          <a:cs typeface="Assistant Light" pitchFamily="2" charset="-79"/>
                        </a:rPr>
                        <a:t>גבוה / בינוני / נמוך</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512096527"/>
                  </a:ext>
                </a:extLst>
              </a:tr>
              <a:tr h="554736">
                <a:tc>
                  <a:txBody>
                    <a:bodyPr/>
                    <a:lstStyle/>
                    <a:p>
                      <a:pPr marL="0" algn="ctr" defTabSz="914400" rtl="1" eaLnBrk="1" latinLnBrk="0" hangingPunct="1">
                        <a:lnSpc>
                          <a:spcPct val="90000"/>
                        </a:lnSpc>
                        <a:spcAft>
                          <a:spcPts val="600"/>
                        </a:spcAft>
                      </a:pPr>
                      <a:r>
                        <a:rPr lang="he-IL" sz="1200" b="1" kern="1200" dirty="0">
                          <a:solidFill>
                            <a:schemeClr val="bg1"/>
                          </a:solidFill>
                          <a:latin typeface="Assistant" pitchFamily="2" charset="-79"/>
                          <a:ea typeface="+mn-ea"/>
                          <a:cs typeface="Assistant" pitchFamily="2" charset="-79"/>
                        </a:rPr>
                        <a:t>תובנות ומשמעויות</a:t>
                      </a:r>
                    </a:p>
                  </a:txBody>
                  <a:tcPr anchor="ctr">
                    <a:solidFill>
                      <a:srgbClr val="11457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a:solidFill>
                          <a:schemeClr val="dk1"/>
                        </a:solidFill>
                        <a:latin typeface="Assistant" pitchFamily="2" charset="-79"/>
                        <a:ea typeface="+mn-ea"/>
                        <a:cs typeface="Assistant" pitchFamily="2" charset="-79"/>
                      </a:endParaRPr>
                    </a:p>
                  </a:txBody>
                  <a:tcPr>
                    <a:solidFill>
                      <a:schemeClr val="bg2"/>
                    </a:solidFill>
                  </a:tcPr>
                </a:tc>
                <a:tc>
                  <a:txBody>
                    <a:bodyPr/>
                    <a:lstStyle/>
                    <a:p>
                      <a:pPr marL="108000" indent="-108000" algn="r" defTabSz="685800" rtl="1" eaLnBrk="1" latinLnBrk="0" hangingPunct="1">
                        <a:buFont typeface="Arial" panose="020B0604020202020204" pitchFamily="34" charset="0"/>
                        <a:buChar char="•"/>
                      </a:pPr>
                      <a:endParaRPr lang="he-IL" sz="800" kern="1200" dirty="0">
                        <a:solidFill>
                          <a:schemeClr val="dk1"/>
                        </a:solidFill>
                        <a:latin typeface="Assistant" pitchFamily="2" charset="-79"/>
                        <a:ea typeface="+mn-ea"/>
                        <a:cs typeface="Assistant" pitchFamily="2" charset="-79"/>
                      </a:endParaRPr>
                    </a:p>
                  </a:txBody>
                  <a:tcPr>
                    <a:solidFill>
                      <a:schemeClr val="bg2"/>
                    </a:solidFill>
                  </a:tcPr>
                </a:tc>
                <a:extLst>
                  <a:ext uri="{0D108BD9-81ED-4DB2-BD59-A6C34878D82A}">
                    <a16:rowId xmlns:a16="http://schemas.microsoft.com/office/drawing/2014/main" val="3339849575"/>
                  </a:ext>
                </a:extLst>
              </a:tr>
            </a:tbl>
          </a:graphicData>
        </a:graphic>
      </p:graphicFrame>
      <p:grpSp>
        <p:nvGrpSpPr>
          <p:cNvPr id="9" name="Group 8">
            <a:extLst>
              <a:ext uri="{FF2B5EF4-FFF2-40B4-BE49-F238E27FC236}">
                <a16:creationId xmlns:a16="http://schemas.microsoft.com/office/drawing/2014/main" id="{B1750BE5-C26C-59C4-301E-35174A633269}"/>
              </a:ext>
            </a:extLst>
          </p:cNvPr>
          <p:cNvGrpSpPr/>
          <p:nvPr/>
        </p:nvGrpSpPr>
        <p:grpSpPr>
          <a:xfrm>
            <a:off x="825557" y="1808556"/>
            <a:ext cx="10539534" cy="540649"/>
            <a:chOff x="-784785" y="1808556"/>
            <a:chExt cx="12138583" cy="540649"/>
          </a:xfrm>
        </p:grpSpPr>
        <p:sp>
          <p:nvSpPr>
            <p:cNvPr id="13" name="TextBox 12">
              <a:extLst>
                <a:ext uri="{FF2B5EF4-FFF2-40B4-BE49-F238E27FC236}">
                  <a16:creationId xmlns:a16="http://schemas.microsoft.com/office/drawing/2014/main" id="{00777E01-EF65-4D47-0012-33603C5FF6CE}"/>
                </a:ext>
              </a:extLst>
            </p:cNvPr>
            <p:cNvSpPr txBox="1"/>
            <p:nvPr/>
          </p:nvSpPr>
          <p:spPr>
            <a:xfrm>
              <a:off x="5379839" y="1811078"/>
              <a:ext cx="5959402" cy="276999"/>
            </a:xfrm>
            <a:prstGeom prst="rect">
              <a:avLst/>
            </a:prstGeom>
            <a:noFill/>
          </p:spPr>
          <p:txBody>
            <a:bodyPr wrap="square" rtlCol="1">
              <a:spAutoFit/>
            </a:bodyPr>
            <a:lstStyle/>
            <a:p>
              <a:pPr algn="r" rtl="1"/>
              <a:r>
                <a:rPr lang="he-IL" sz="1200" b="1">
                  <a:solidFill>
                    <a:schemeClr val="tx1">
                      <a:lumMod val="75000"/>
                      <a:lumOff val="25000"/>
                    </a:schemeClr>
                  </a:solidFill>
                  <a:latin typeface="Assistant" pitchFamily="2" charset="-79"/>
                  <a:cs typeface="Assistant" pitchFamily="2" charset="-79"/>
                </a:rPr>
                <a:t>יעד בית ספרי:</a:t>
              </a:r>
              <a:endParaRPr lang="he-IL" sz="1200" b="1" u="sng">
                <a:solidFill>
                  <a:schemeClr val="tx1">
                    <a:lumMod val="75000"/>
                    <a:lumOff val="25000"/>
                  </a:schemeClr>
                </a:solidFill>
                <a:latin typeface="Assistant" pitchFamily="2" charset="-79"/>
                <a:cs typeface="Assistant" pitchFamily="2" charset="-79"/>
              </a:endParaRPr>
            </a:p>
          </p:txBody>
        </p:sp>
        <p:sp>
          <p:nvSpPr>
            <p:cNvPr id="14" name="Rectangle: Rounded Corners 13">
              <a:extLst>
                <a:ext uri="{FF2B5EF4-FFF2-40B4-BE49-F238E27FC236}">
                  <a16:creationId xmlns:a16="http://schemas.microsoft.com/office/drawing/2014/main" id="{CAE5B8ED-7F91-4A28-CCB2-E542E49A13E4}"/>
                </a:ext>
              </a:extLst>
            </p:cNvPr>
            <p:cNvSpPr/>
            <p:nvPr/>
          </p:nvSpPr>
          <p:spPr>
            <a:xfrm>
              <a:off x="5394396" y="2064725"/>
              <a:ext cx="5959402" cy="284480"/>
            </a:xfrm>
            <a:prstGeom prst="roundRect">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r"/>
              <a:endParaRPr lang="he-IL" sz="1200">
                <a:latin typeface="Assistant" pitchFamily="2" charset="-79"/>
                <a:cs typeface="Assistant" pitchFamily="2" charset="-79"/>
              </a:endParaRPr>
            </a:p>
          </p:txBody>
        </p:sp>
        <p:sp>
          <p:nvSpPr>
            <p:cNvPr id="15" name="TextBox 14">
              <a:extLst>
                <a:ext uri="{FF2B5EF4-FFF2-40B4-BE49-F238E27FC236}">
                  <a16:creationId xmlns:a16="http://schemas.microsoft.com/office/drawing/2014/main" id="{B5815E87-037E-1A0B-024A-981363837E27}"/>
                </a:ext>
              </a:extLst>
            </p:cNvPr>
            <p:cNvSpPr txBox="1"/>
            <p:nvPr/>
          </p:nvSpPr>
          <p:spPr>
            <a:xfrm>
              <a:off x="-784785" y="1808556"/>
              <a:ext cx="5959402" cy="276999"/>
            </a:xfrm>
            <a:prstGeom prst="rect">
              <a:avLst/>
            </a:prstGeom>
            <a:noFill/>
          </p:spPr>
          <p:txBody>
            <a:bodyPr wrap="square" rtlCol="1">
              <a:spAutoFit/>
            </a:bodyPr>
            <a:lstStyle/>
            <a:p>
              <a:pPr algn="r" rtl="1"/>
              <a:r>
                <a:rPr lang="he-IL" sz="1200" b="1">
                  <a:solidFill>
                    <a:schemeClr val="tx1">
                      <a:lumMod val="75000"/>
                      <a:lumOff val="25000"/>
                    </a:schemeClr>
                  </a:solidFill>
                  <a:latin typeface="Assistant" pitchFamily="2" charset="-79"/>
                  <a:cs typeface="Assistant" pitchFamily="2" charset="-79"/>
                </a:rPr>
                <a:t>מדד הצלחה:</a:t>
              </a:r>
              <a:endParaRPr lang="he-IL" sz="1200" b="1" u="sng">
                <a:solidFill>
                  <a:schemeClr val="tx1">
                    <a:lumMod val="75000"/>
                    <a:lumOff val="25000"/>
                  </a:schemeClr>
                </a:solidFill>
                <a:latin typeface="Assistant" pitchFamily="2" charset="-79"/>
                <a:cs typeface="Assistant" pitchFamily="2" charset="-79"/>
              </a:endParaRPr>
            </a:p>
          </p:txBody>
        </p:sp>
        <p:sp>
          <p:nvSpPr>
            <p:cNvPr id="16" name="Rectangle: Rounded Corners 15">
              <a:extLst>
                <a:ext uri="{FF2B5EF4-FFF2-40B4-BE49-F238E27FC236}">
                  <a16:creationId xmlns:a16="http://schemas.microsoft.com/office/drawing/2014/main" id="{1AFA2191-173E-A3A2-B288-1DD30A43BA8C}"/>
                </a:ext>
              </a:extLst>
            </p:cNvPr>
            <p:cNvSpPr/>
            <p:nvPr/>
          </p:nvSpPr>
          <p:spPr>
            <a:xfrm>
              <a:off x="-770227" y="2062203"/>
              <a:ext cx="5959402" cy="284480"/>
            </a:xfrm>
            <a:prstGeom prst="roundRect">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r"/>
              <a:endParaRPr lang="he-IL" sz="1200">
                <a:solidFill>
                  <a:schemeClr val="tx1">
                    <a:lumMod val="75000"/>
                    <a:lumOff val="25000"/>
                  </a:schemeClr>
                </a:solidFill>
                <a:latin typeface="Assistant" pitchFamily="2" charset="-79"/>
                <a:cs typeface="Assistant" pitchFamily="2" charset="-79"/>
              </a:endParaRPr>
            </a:p>
          </p:txBody>
        </p:sp>
      </p:grpSp>
    </p:spTree>
    <p:extLst>
      <p:ext uri="{BB962C8B-B14F-4D97-AF65-F5344CB8AC3E}">
        <p14:creationId xmlns:p14="http://schemas.microsoft.com/office/powerpoint/2010/main" val="21136828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EA242A-98E5-EAC1-912C-120ADA75EBD4}"/>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3AA840C4-6D67-8729-B027-0673845A99F0}"/>
              </a:ext>
            </a:extLst>
          </p:cNvPr>
          <p:cNvSpPr>
            <a:spLocks noGrp="1"/>
          </p:cNvSpPr>
          <p:nvPr>
            <p:ph type="title"/>
          </p:nvPr>
        </p:nvSpPr>
        <p:spPr>
          <a:xfrm>
            <a:off x="838200" y="530903"/>
            <a:ext cx="10515600" cy="786268"/>
          </a:xfrm>
        </p:spPr>
        <p:txBody>
          <a:bodyPr>
            <a:noAutofit/>
          </a:bodyPr>
          <a:lstStyle/>
          <a:p>
            <a:r>
              <a:rPr lang="he-IL" dirty="0">
                <a:solidFill>
                  <a:srgbClr val="0885C6"/>
                </a:solidFill>
              </a:rPr>
              <a:t>היבטים פדגוגיים: </a:t>
            </a:r>
            <a:r>
              <a:rPr lang="he-IL" dirty="0"/>
              <a:t>תמונת מצב בית ספרית</a:t>
            </a:r>
            <a:r>
              <a:rPr lang="he-IL" dirty="0">
                <a:solidFill>
                  <a:srgbClr val="0885C6"/>
                </a:solidFill>
              </a:rPr>
              <a:t> </a:t>
            </a:r>
            <a:r>
              <a:rPr lang="he-IL" dirty="0"/>
              <a:t>(1/8)</a:t>
            </a:r>
            <a:endParaRPr lang="en-US" dirty="0"/>
          </a:p>
        </p:txBody>
      </p:sp>
      <p:sp>
        <p:nvSpPr>
          <p:cNvPr id="4" name="מציין מיקום טקסט 3">
            <a:extLst>
              <a:ext uri="{FF2B5EF4-FFF2-40B4-BE49-F238E27FC236}">
                <a16:creationId xmlns:a16="http://schemas.microsoft.com/office/drawing/2014/main" id="{B84EEC34-CC0B-61A2-5869-E2F7F293FA14}"/>
              </a:ext>
            </a:extLst>
          </p:cNvPr>
          <p:cNvSpPr txBox="1">
            <a:spLocks/>
          </p:cNvSpPr>
          <p:nvPr/>
        </p:nvSpPr>
        <p:spPr>
          <a:xfrm>
            <a:off x="850938" y="2577569"/>
            <a:ext cx="10525433"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שאותרו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עם קושי</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5" name="מציין מיקום טקסט 3">
            <a:extLst>
              <a:ext uri="{FF2B5EF4-FFF2-40B4-BE49-F238E27FC236}">
                <a16:creationId xmlns:a16="http://schemas.microsoft.com/office/drawing/2014/main" id="{E9E286B5-55EB-274D-8E07-E8DCDB137BFF}"/>
              </a:ext>
            </a:extLst>
          </p:cNvPr>
          <p:cNvSpPr txBox="1">
            <a:spLocks/>
          </p:cNvSpPr>
          <p:nvPr/>
        </p:nvSpPr>
        <p:spPr>
          <a:xfrm>
            <a:off x="868632" y="3738693"/>
            <a:ext cx="10507739"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שמקבלים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מענה</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4A07B8E9-ED64-573F-2E93-E3BA727E219F}"/>
              </a:ext>
            </a:extLst>
          </p:cNvPr>
          <p:cNvSpPr txBox="1">
            <a:spLocks/>
          </p:cNvSpPr>
          <p:nvPr/>
        </p:nvSpPr>
        <p:spPr>
          <a:xfrm>
            <a:off x="868632" y="4899817"/>
            <a:ext cx="10507739" cy="994063"/>
          </a:xfrm>
          <a:prstGeom prst="roundRect">
            <a:avLst>
              <a:gd name="adj" fmla="val 9060"/>
            </a:avLst>
          </a:prstGeom>
          <a:solidFill>
            <a:schemeClr val="bg1">
              <a:lumMod val="95000"/>
            </a:schemeClr>
          </a:solidFill>
        </p:spPr>
        <p:txBody>
          <a:bodyPr vert="horz" lIns="182880" tIns="18288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שאותרו </a:t>
            </a:r>
            <a:br>
              <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br>
            <a:r>
              <a:rPr kumimoji="0" lang="he-IL"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ללא מענה</a:t>
            </a:r>
            <a:endParaRPr kumimoji="0" lang="en-US" sz="16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7" name="Rectangle: Rounded Corners 16">
            <a:extLst>
              <a:ext uri="{FF2B5EF4-FFF2-40B4-BE49-F238E27FC236}">
                <a16:creationId xmlns:a16="http://schemas.microsoft.com/office/drawing/2014/main" id="{8CB55B7F-0DBE-CF7F-0E8B-7A534D7E9118}"/>
              </a:ext>
            </a:extLst>
          </p:cNvPr>
          <p:cNvSpPr/>
          <p:nvPr/>
        </p:nvSpPr>
        <p:spPr>
          <a:xfrm>
            <a:off x="5462972" y="2019300"/>
            <a:ext cx="2194560" cy="457200"/>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רגשי</a:t>
            </a:r>
            <a:endPar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8" name="Rectangle: Rounded Corners 17">
            <a:extLst>
              <a:ext uri="{FF2B5EF4-FFF2-40B4-BE49-F238E27FC236}">
                <a16:creationId xmlns:a16="http://schemas.microsoft.com/office/drawing/2014/main" id="{3E34CA1D-3487-A859-B3B8-2625BCBFECF5}"/>
              </a:ext>
            </a:extLst>
          </p:cNvPr>
          <p:cNvSpPr/>
          <p:nvPr/>
        </p:nvSpPr>
        <p:spPr>
          <a:xfrm>
            <a:off x="3165802" y="2019300"/>
            <a:ext cx="2194560" cy="457200"/>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חברתי</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2" name="Rectangle: Rounded Corners 21">
            <a:extLst>
              <a:ext uri="{FF2B5EF4-FFF2-40B4-BE49-F238E27FC236}">
                <a16:creationId xmlns:a16="http://schemas.microsoft.com/office/drawing/2014/main" id="{ECED1364-C819-D744-659C-BAB51DF5D336}"/>
              </a:ext>
            </a:extLst>
          </p:cNvPr>
          <p:cNvSpPr/>
          <p:nvPr/>
        </p:nvSpPr>
        <p:spPr>
          <a:xfrm>
            <a:off x="868632" y="2019300"/>
            <a:ext cx="2194560" cy="457200"/>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התנהגותי</a:t>
            </a:r>
            <a:endParaRPr kumimoji="0" lang="en-US" sz="12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3" name="Rectangle: Rounded Corners 22">
            <a:extLst>
              <a:ext uri="{FF2B5EF4-FFF2-40B4-BE49-F238E27FC236}">
                <a16:creationId xmlns:a16="http://schemas.microsoft.com/office/drawing/2014/main" id="{343C87E3-D152-424A-0326-6C81BDDCBDEC}"/>
              </a:ext>
            </a:extLst>
          </p:cNvPr>
          <p:cNvSpPr/>
          <p:nvPr/>
        </p:nvSpPr>
        <p:spPr>
          <a:xfrm>
            <a:off x="7760142" y="2019300"/>
            <a:ext cx="2194560" cy="457200"/>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לימודי</a:t>
            </a:r>
            <a:endParaRPr kumimoji="0" lang="en-US" sz="12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graphicFrame>
        <p:nvGraphicFramePr>
          <p:cNvPr id="25" name="Table 24">
            <a:extLst>
              <a:ext uri="{FF2B5EF4-FFF2-40B4-BE49-F238E27FC236}">
                <a16:creationId xmlns:a16="http://schemas.microsoft.com/office/drawing/2014/main" id="{EE0391E9-720B-CD99-E56F-37D4C30218E8}"/>
              </a:ext>
            </a:extLst>
          </p:cNvPr>
          <p:cNvGraphicFramePr>
            <a:graphicFrameLocks noGrp="1"/>
          </p:cNvGraphicFramePr>
          <p:nvPr>
            <p:extLst>
              <p:ext uri="{D42A27DB-BD31-4B8C-83A1-F6EECF244321}">
                <p14:modId xmlns:p14="http://schemas.microsoft.com/office/powerpoint/2010/main" val="3122016673"/>
              </p:ext>
            </p:extLst>
          </p:nvPr>
        </p:nvGraphicFramePr>
        <p:xfrm>
          <a:off x="7760142" y="2560944"/>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7" name="Table 36">
            <a:extLst>
              <a:ext uri="{FF2B5EF4-FFF2-40B4-BE49-F238E27FC236}">
                <a16:creationId xmlns:a16="http://schemas.microsoft.com/office/drawing/2014/main" id="{B2053064-6705-AD87-7388-1FD46ED6E99F}"/>
              </a:ext>
            </a:extLst>
          </p:cNvPr>
          <p:cNvGraphicFramePr>
            <a:graphicFrameLocks noGrp="1"/>
          </p:cNvGraphicFramePr>
          <p:nvPr>
            <p:extLst>
              <p:ext uri="{D42A27DB-BD31-4B8C-83A1-F6EECF244321}">
                <p14:modId xmlns:p14="http://schemas.microsoft.com/office/powerpoint/2010/main" val="3884262342"/>
              </p:ext>
            </p:extLst>
          </p:nvPr>
        </p:nvGraphicFramePr>
        <p:xfrm>
          <a:off x="5462972" y="2560944"/>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8" name="Table 37">
            <a:extLst>
              <a:ext uri="{FF2B5EF4-FFF2-40B4-BE49-F238E27FC236}">
                <a16:creationId xmlns:a16="http://schemas.microsoft.com/office/drawing/2014/main" id="{768CB982-3EDE-B99C-5EAD-4C5007701DA4}"/>
              </a:ext>
            </a:extLst>
          </p:cNvPr>
          <p:cNvGraphicFramePr>
            <a:graphicFrameLocks noGrp="1"/>
          </p:cNvGraphicFramePr>
          <p:nvPr>
            <p:extLst>
              <p:ext uri="{D42A27DB-BD31-4B8C-83A1-F6EECF244321}">
                <p14:modId xmlns:p14="http://schemas.microsoft.com/office/powerpoint/2010/main" val="4011069350"/>
              </p:ext>
            </p:extLst>
          </p:nvPr>
        </p:nvGraphicFramePr>
        <p:xfrm>
          <a:off x="3165802" y="2560944"/>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39" name="Table 38">
            <a:extLst>
              <a:ext uri="{FF2B5EF4-FFF2-40B4-BE49-F238E27FC236}">
                <a16:creationId xmlns:a16="http://schemas.microsoft.com/office/drawing/2014/main" id="{72E62B53-FC4E-764A-874F-87372E141EE5}"/>
              </a:ext>
            </a:extLst>
          </p:cNvPr>
          <p:cNvGraphicFramePr>
            <a:graphicFrameLocks noGrp="1"/>
          </p:cNvGraphicFramePr>
          <p:nvPr>
            <p:extLst>
              <p:ext uri="{D42A27DB-BD31-4B8C-83A1-F6EECF244321}">
                <p14:modId xmlns:p14="http://schemas.microsoft.com/office/powerpoint/2010/main" val="2787117757"/>
              </p:ext>
            </p:extLst>
          </p:nvPr>
        </p:nvGraphicFramePr>
        <p:xfrm>
          <a:off x="868632" y="2560944"/>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0" name="Table 39">
            <a:extLst>
              <a:ext uri="{FF2B5EF4-FFF2-40B4-BE49-F238E27FC236}">
                <a16:creationId xmlns:a16="http://schemas.microsoft.com/office/drawing/2014/main" id="{1AD8B9A5-9CAF-8873-BD18-C9C06F02C326}"/>
              </a:ext>
            </a:extLst>
          </p:cNvPr>
          <p:cNvGraphicFramePr>
            <a:graphicFrameLocks noGrp="1"/>
          </p:cNvGraphicFramePr>
          <p:nvPr>
            <p:extLst>
              <p:ext uri="{D42A27DB-BD31-4B8C-83A1-F6EECF244321}">
                <p14:modId xmlns:p14="http://schemas.microsoft.com/office/powerpoint/2010/main" val="1858339247"/>
              </p:ext>
            </p:extLst>
          </p:nvPr>
        </p:nvGraphicFramePr>
        <p:xfrm>
          <a:off x="7760142" y="372206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2" name="Table 41">
            <a:extLst>
              <a:ext uri="{FF2B5EF4-FFF2-40B4-BE49-F238E27FC236}">
                <a16:creationId xmlns:a16="http://schemas.microsoft.com/office/drawing/2014/main" id="{F1A13F95-E7AE-356C-33B8-BB4C8FD1BBCA}"/>
              </a:ext>
            </a:extLst>
          </p:cNvPr>
          <p:cNvGraphicFramePr>
            <a:graphicFrameLocks noGrp="1"/>
          </p:cNvGraphicFramePr>
          <p:nvPr>
            <p:extLst>
              <p:ext uri="{D42A27DB-BD31-4B8C-83A1-F6EECF244321}">
                <p14:modId xmlns:p14="http://schemas.microsoft.com/office/powerpoint/2010/main" val="1874036797"/>
              </p:ext>
            </p:extLst>
          </p:nvPr>
        </p:nvGraphicFramePr>
        <p:xfrm>
          <a:off x="5462972" y="372206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3" name="Table 42">
            <a:extLst>
              <a:ext uri="{FF2B5EF4-FFF2-40B4-BE49-F238E27FC236}">
                <a16:creationId xmlns:a16="http://schemas.microsoft.com/office/drawing/2014/main" id="{5E67E5F2-88DA-F949-2B63-D621CE982F43}"/>
              </a:ext>
            </a:extLst>
          </p:cNvPr>
          <p:cNvGraphicFramePr>
            <a:graphicFrameLocks noGrp="1"/>
          </p:cNvGraphicFramePr>
          <p:nvPr>
            <p:extLst>
              <p:ext uri="{D42A27DB-BD31-4B8C-83A1-F6EECF244321}">
                <p14:modId xmlns:p14="http://schemas.microsoft.com/office/powerpoint/2010/main" val="2948232434"/>
              </p:ext>
            </p:extLst>
          </p:nvPr>
        </p:nvGraphicFramePr>
        <p:xfrm>
          <a:off x="3165802" y="372206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4" name="Table 43">
            <a:extLst>
              <a:ext uri="{FF2B5EF4-FFF2-40B4-BE49-F238E27FC236}">
                <a16:creationId xmlns:a16="http://schemas.microsoft.com/office/drawing/2014/main" id="{1BDFA36E-C87F-802F-D089-A58C7C765A3F}"/>
              </a:ext>
            </a:extLst>
          </p:cNvPr>
          <p:cNvGraphicFramePr>
            <a:graphicFrameLocks noGrp="1"/>
          </p:cNvGraphicFramePr>
          <p:nvPr>
            <p:extLst>
              <p:ext uri="{D42A27DB-BD31-4B8C-83A1-F6EECF244321}">
                <p14:modId xmlns:p14="http://schemas.microsoft.com/office/powerpoint/2010/main" val="3753541519"/>
              </p:ext>
            </p:extLst>
          </p:nvPr>
        </p:nvGraphicFramePr>
        <p:xfrm>
          <a:off x="868632" y="3722068"/>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5" name="Table 44">
            <a:extLst>
              <a:ext uri="{FF2B5EF4-FFF2-40B4-BE49-F238E27FC236}">
                <a16:creationId xmlns:a16="http://schemas.microsoft.com/office/drawing/2014/main" id="{3D98386D-66F5-DEC3-AB95-B279043C66FD}"/>
              </a:ext>
            </a:extLst>
          </p:cNvPr>
          <p:cNvGraphicFramePr>
            <a:graphicFrameLocks noGrp="1"/>
          </p:cNvGraphicFramePr>
          <p:nvPr>
            <p:extLst>
              <p:ext uri="{D42A27DB-BD31-4B8C-83A1-F6EECF244321}">
                <p14:modId xmlns:p14="http://schemas.microsoft.com/office/powerpoint/2010/main" val="409735594"/>
              </p:ext>
            </p:extLst>
          </p:nvPr>
        </p:nvGraphicFramePr>
        <p:xfrm>
          <a:off x="7760142" y="4883192"/>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6" name="Table 45">
            <a:extLst>
              <a:ext uri="{FF2B5EF4-FFF2-40B4-BE49-F238E27FC236}">
                <a16:creationId xmlns:a16="http://schemas.microsoft.com/office/drawing/2014/main" id="{EE405576-D400-AB2F-76DC-F3443E573AF6}"/>
              </a:ext>
            </a:extLst>
          </p:cNvPr>
          <p:cNvGraphicFramePr>
            <a:graphicFrameLocks noGrp="1"/>
          </p:cNvGraphicFramePr>
          <p:nvPr>
            <p:extLst>
              <p:ext uri="{D42A27DB-BD31-4B8C-83A1-F6EECF244321}">
                <p14:modId xmlns:p14="http://schemas.microsoft.com/office/powerpoint/2010/main" val="353281558"/>
              </p:ext>
            </p:extLst>
          </p:nvPr>
        </p:nvGraphicFramePr>
        <p:xfrm>
          <a:off x="5462972" y="4883192"/>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7" name="Table 46">
            <a:extLst>
              <a:ext uri="{FF2B5EF4-FFF2-40B4-BE49-F238E27FC236}">
                <a16:creationId xmlns:a16="http://schemas.microsoft.com/office/drawing/2014/main" id="{27A7C6A6-D1CC-84ED-2D97-1ADEA9B0C4D4}"/>
              </a:ext>
            </a:extLst>
          </p:cNvPr>
          <p:cNvGraphicFramePr>
            <a:graphicFrameLocks noGrp="1"/>
          </p:cNvGraphicFramePr>
          <p:nvPr>
            <p:extLst>
              <p:ext uri="{D42A27DB-BD31-4B8C-83A1-F6EECF244321}">
                <p14:modId xmlns:p14="http://schemas.microsoft.com/office/powerpoint/2010/main" val="4189732278"/>
              </p:ext>
            </p:extLst>
          </p:nvPr>
        </p:nvGraphicFramePr>
        <p:xfrm>
          <a:off x="3165802" y="4883192"/>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graphicFrame>
        <p:nvGraphicFramePr>
          <p:cNvPr id="48" name="Table 47">
            <a:extLst>
              <a:ext uri="{FF2B5EF4-FFF2-40B4-BE49-F238E27FC236}">
                <a16:creationId xmlns:a16="http://schemas.microsoft.com/office/drawing/2014/main" id="{3898A10E-1DA3-487F-000D-33B03F493190}"/>
              </a:ext>
            </a:extLst>
          </p:cNvPr>
          <p:cNvGraphicFramePr>
            <a:graphicFrameLocks noGrp="1"/>
          </p:cNvGraphicFramePr>
          <p:nvPr>
            <p:extLst>
              <p:ext uri="{D42A27DB-BD31-4B8C-83A1-F6EECF244321}">
                <p14:modId xmlns:p14="http://schemas.microsoft.com/office/powerpoint/2010/main" val="2148852543"/>
              </p:ext>
            </p:extLst>
          </p:nvPr>
        </p:nvGraphicFramePr>
        <p:xfrm>
          <a:off x="868632" y="4883192"/>
          <a:ext cx="2194560" cy="994063"/>
        </p:xfrm>
        <a:graphic>
          <a:graphicData uri="http://schemas.openxmlformats.org/drawingml/2006/table">
            <a:tbl>
              <a:tblPr firstRow="1" bandRow="1">
                <a:tableStyleId>{5C22544A-7EE6-4342-B048-85BDC9FD1C3A}</a:tableStyleId>
              </a:tblPr>
              <a:tblGrid>
                <a:gridCol w="1511180">
                  <a:extLst>
                    <a:ext uri="{9D8B030D-6E8A-4147-A177-3AD203B41FA5}">
                      <a16:colId xmlns:a16="http://schemas.microsoft.com/office/drawing/2014/main" val="2046374541"/>
                    </a:ext>
                  </a:extLst>
                </a:gridCol>
                <a:gridCol w="683380">
                  <a:extLst>
                    <a:ext uri="{9D8B030D-6E8A-4147-A177-3AD203B41FA5}">
                      <a16:colId xmlns:a16="http://schemas.microsoft.com/office/drawing/2014/main" val="1309749122"/>
                    </a:ext>
                  </a:extLst>
                </a:gridCol>
              </a:tblGrid>
              <a:tr h="465967">
                <a:tc>
                  <a:txBody>
                    <a:bodyPr/>
                    <a:lstStyle/>
                    <a:p>
                      <a:pPr algn="ctr" rtl="1"/>
                      <a:r>
                        <a:rPr kumimoji="0" lang="he-IL" sz="1400" b="1" i="0" u="none" strike="noStrike" kern="1200" cap="none" spc="0" normalizeH="0" baseline="0" noProof="0" dirty="0">
                          <a:ln>
                            <a:noFill/>
                          </a:ln>
                          <a:solidFill>
                            <a:srgbClr val="0885C6"/>
                          </a:solidFill>
                          <a:effectLst/>
                          <a:uLnTx/>
                          <a:uFillTx/>
                          <a:latin typeface="Calibri" panose="020F0502020204030204" pitchFamily="34" charset="0"/>
                          <a:ea typeface="+mn-ea"/>
                          <a:cs typeface="Calibri" panose="020F0502020204030204" pitchFamily="34" charset="0"/>
                        </a:rPr>
                        <a:t>תלמידים</a:t>
                      </a:r>
                      <a:endParaRPr lang="en-US"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2357124"/>
                  </a:ext>
                </a:extLst>
              </a:tr>
              <a:tr h="528096">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מסך תלמידי </a:t>
                      </a:r>
                      <a:br>
                        <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br>
                      <a:r>
                        <a:rPr kumimoji="0" lang="he-IL"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בית הספר</a:t>
                      </a:r>
                      <a:endParaRPr kumimoji="0" lang="en-US" sz="1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Y</a:t>
                      </a:r>
                      <a:r>
                        <a:rPr kumimoji="0" lang="he-IL"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24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59740474"/>
                  </a:ext>
                </a:extLst>
              </a:tr>
            </a:tbl>
          </a:graphicData>
        </a:graphic>
      </p:graphicFrame>
      <p:sp>
        <p:nvSpPr>
          <p:cNvPr id="56" name="Oval 55">
            <a:hlinkClick r:id="" action="ppaction://hlinkshowjump?jump=nextslide"/>
            <a:extLst>
              <a:ext uri="{FF2B5EF4-FFF2-40B4-BE49-F238E27FC236}">
                <a16:creationId xmlns:a16="http://schemas.microsoft.com/office/drawing/2014/main" id="{C06C629E-1F8D-136B-B4DB-B30D2F957946}"/>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7" name="Oval 56">
            <a:hlinkClick r:id="" action="ppaction://hlinkshowjump?jump=previousslide"/>
            <a:extLst>
              <a:ext uri="{FF2B5EF4-FFF2-40B4-BE49-F238E27FC236}">
                <a16:creationId xmlns:a16="http://schemas.microsoft.com/office/drawing/2014/main" id="{DF3E4CA0-1EB0-F491-7EBF-BB6184C4C897}"/>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58" name="Group 57">
            <a:extLst>
              <a:ext uri="{FF2B5EF4-FFF2-40B4-BE49-F238E27FC236}">
                <a16:creationId xmlns:a16="http://schemas.microsoft.com/office/drawing/2014/main" id="{D25E060C-F81A-2C8E-D088-5741E6C8AD32}"/>
              </a:ext>
            </a:extLst>
          </p:cNvPr>
          <p:cNvGrpSpPr/>
          <p:nvPr/>
        </p:nvGrpSpPr>
        <p:grpSpPr>
          <a:xfrm>
            <a:off x="1348585" y="843837"/>
            <a:ext cx="363242" cy="363244"/>
            <a:chOff x="11580706" y="5369653"/>
            <a:chExt cx="439523" cy="439525"/>
          </a:xfrm>
          <a:solidFill>
            <a:srgbClr val="9A5786"/>
          </a:solidFill>
        </p:grpSpPr>
        <p:sp>
          <p:nvSpPr>
            <p:cNvPr id="59" name="Oval 58">
              <a:hlinkClick r:id="rId3" action="ppaction://hlinksldjump"/>
              <a:extLst>
                <a:ext uri="{FF2B5EF4-FFF2-40B4-BE49-F238E27FC236}">
                  <a16:creationId xmlns:a16="http://schemas.microsoft.com/office/drawing/2014/main" id="{912794B8-43B5-64EE-1AEB-2A51E848753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60" name="Graphic 59" descr="House with solid fill">
              <a:hlinkClick r:id="rId3" action="ppaction://hlinksldjump"/>
              <a:extLst>
                <a:ext uri="{FF2B5EF4-FFF2-40B4-BE49-F238E27FC236}">
                  <a16:creationId xmlns:a16="http://schemas.microsoft.com/office/drawing/2014/main" id="{4370124F-5B56-6E37-F2C4-F75C009CDA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61" name="Graphic 60" descr="Caret Right outline">
            <a:hlinkClick r:id="" action="ppaction://hlinkshowjump?jump=nextslide"/>
            <a:extLst>
              <a:ext uri="{FF2B5EF4-FFF2-40B4-BE49-F238E27FC236}">
                <a16:creationId xmlns:a16="http://schemas.microsoft.com/office/drawing/2014/main" id="{ED72D279-4D9A-D18C-F21C-C68DBE6D6EC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17" name="Graphic 116" descr="Caret Right outline">
            <a:hlinkClick r:id="" action="ppaction://hlinkshowjump?jump=previousslide"/>
            <a:extLst>
              <a:ext uri="{FF2B5EF4-FFF2-40B4-BE49-F238E27FC236}">
                <a16:creationId xmlns:a16="http://schemas.microsoft.com/office/drawing/2014/main" id="{F2B44AFF-8B87-F9BC-0A37-97C665388D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2410560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D305E632-63C2-4272-F62B-106FB920BE3F}"/>
              </a:ext>
            </a:extLst>
          </p:cNvPr>
          <p:cNvSpPr>
            <a:spLocks noGrp="1"/>
          </p:cNvSpPr>
          <p:nvPr>
            <p:ph type="body" sz="quarter" idx="12"/>
          </p:nvPr>
        </p:nvSpPr>
        <p:spPr/>
        <p:txBody>
          <a:bodyPr/>
          <a:lstStyle/>
          <a:p>
            <a:endParaRPr lang="en-US"/>
          </a:p>
        </p:txBody>
      </p:sp>
      <p:sp>
        <p:nvSpPr>
          <p:cNvPr id="3" name="כותרת 2">
            <a:extLst>
              <a:ext uri="{FF2B5EF4-FFF2-40B4-BE49-F238E27FC236}">
                <a16:creationId xmlns:a16="http://schemas.microsoft.com/office/drawing/2014/main" id="{A8475C83-6179-4C69-A386-F7DC5B7EB520}"/>
              </a:ext>
            </a:extLst>
          </p:cNvPr>
          <p:cNvSpPr>
            <a:spLocks noGrp="1"/>
          </p:cNvSpPr>
          <p:nvPr>
            <p:ph type="title"/>
          </p:nvPr>
        </p:nvSpPr>
        <p:spPr>
          <a:xfrm>
            <a:off x="838200" y="530903"/>
            <a:ext cx="10515600" cy="786268"/>
          </a:xfrm>
        </p:spPr>
        <p:txBody>
          <a:bodyPr>
            <a:normAutofit/>
          </a:bodyPr>
          <a:lstStyle/>
          <a:p>
            <a:r>
              <a:rPr lang="he-IL" dirty="0">
                <a:solidFill>
                  <a:srgbClr val="0885C6"/>
                </a:solidFill>
              </a:rPr>
              <a:t>היבטים פדגוגיים: </a:t>
            </a:r>
            <a:r>
              <a:rPr lang="he-IL" dirty="0"/>
              <a:t>הישגי בגרויות (2/8) </a:t>
            </a:r>
            <a:endParaRPr lang="en-US" dirty="0"/>
          </a:p>
        </p:txBody>
      </p:sp>
      <p:sp>
        <p:nvSpPr>
          <p:cNvPr id="16" name="Text Placeholder 15">
            <a:extLst>
              <a:ext uri="{FF2B5EF4-FFF2-40B4-BE49-F238E27FC236}">
                <a16:creationId xmlns:a16="http://schemas.microsoft.com/office/drawing/2014/main" id="{A4006BF9-187F-0F8D-7764-E4E11DC979DA}"/>
              </a:ext>
            </a:extLst>
          </p:cNvPr>
          <p:cNvSpPr>
            <a:spLocks noGrp="1"/>
          </p:cNvSpPr>
          <p:nvPr>
            <p:ph type="body" sz="quarter" idx="13"/>
          </p:nvPr>
        </p:nvSpPr>
        <p:spPr/>
        <p:txBody>
          <a:bodyPr/>
          <a:lstStyle/>
          <a:p>
            <a:endParaRPr lang="en-US"/>
          </a:p>
        </p:txBody>
      </p:sp>
      <p:graphicFrame>
        <p:nvGraphicFramePr>
          <p:cNvPr id="6" name="טבלה 4">
            <a:extLst>
              <a:ext uri="{FF2B5EF4-FFF2-40B4-BE49-F238E27FC236}">
                <a16:creationId xmlns:a16="http://schemas.microsoft.com/office/drawing/2014/main" id="{DFBDF45F-FEF5-4283-9F40-95F09DB52AFB}"/>
              </a:ext>
            </a:extLst>
          </p:cNvPr>
          <p:cNvGraphicFramePr>
            <a:graphicFrameLocks noGrp="1"/>
          </p:cNvGraphicFramePr>
          <p:nvPr>
            <p:extLst>
              <p:ext uri="{D42A27DB-BD31-4B8C-83A1-F6EECF244321}">
                <p14:modId xmlns:p14="http://schemas.microsoft.com/office/powerpoint/2010/main" val="3119538888"/>
              </p:ext>
            </p:extLst>
          </p:nvPr>
        </p:nvGraphicFramePr>
        <p:xfrm>
          <a:off x="850936" y="1446876"/>
          <a:ext cx="10524422" cy="3963329"/>
        </p:xfrm>
        <a:graphic>
          <a:graphicData uri="http://schemas.openxmlformats.org/drawingml/2006/table">
            <a:tbl>
              <a:tblPr rtl="1" firstRow="1" bandRow="1">
                <a:tableStyleId>{21E4AEA4-8DFA-4A89-87EB-49C32662AFE0}</a:tableStyleId>
              </a:tblPr>
              <a:tblGrid>
                <a:gridCol w="1083663">
                  <a:extLst>
                    <a:ext uri="{9D8B030D-6E8A-4147-A177-3AD203B41FA5}">
                      <a16:colId xmlns:a16="http://schemas.microsoft.com/office/drawing/2014/main" val="1259501504"/>
                    </a:ext>
                  </a:extLst>
                </a:gridCol>
                <a:gridCol w="1068320">
                  <a:extLst>
                    <a:ext uri="{9D8B030D-6E8A-4147-A177-3AD203B41FA5}">
                      <a16:colId xmlns:a16="http://schemas.microsoft.com/office/drawing/2014/main" val="3892048839"/>
                    </a:ext>
                  </a:extLst>
                </a:gridCol>
                <a:gridCol w="1068320">
                  <a:extLst>
                    <a:ext uri="{9D8B030D-6E8A-4147-A177-3AD203B41FA5}">
                      <a16:colId xmlns:a16="http://schemas.microsoft.com/office/drawing/2014/main" val="1554888700"/>
                    </a:ext>
                  </a:extLst>
                </a:gridCol>
                <a:gridCol w="1068320">
                  <a:extLst>
                    <a:ext uri="{9D8B030D-6E8A-4147-A177-3AD203B41FA5}">
                      <a16:colId xmlns:a16="http://schemas.microsoft.com/office/drawing/2014/main" val="3627446030"/>
                    </a:ext>
                  </a:extLst>
                </a:gridCol>
                <a:gridCol w="1068320">
                  <a:extLst>
                    <a:ext uri="{9D8B030D-6E8A-4147-A177-3AD203B41FA5}">
                      <a16:colId xmlns:a16="http://schemas.microsoft.com/office/drawing/2014/main" val="1956224078"/>
                    </a:ext>
                  </a:extLst>
                </a:gridCol>
                <a:gridCol w="1379913">
                  <a:extLst>
                    <a:ext uri="{9D8B030D-6E8A-4147-A177-3AD203B41FA5}">
                      <a16:colId xmlns:a16="http://schemas.microsoft.com/office/drawing/2014/main" val="1962825742"/>
                    </a:ext>
                  </a:extLst>
                </a:gridCol>
                <a:gridCol w="1030778">
                  <a:extLst>
                    <a:ext uri="{9D8B030D-6E8A-4147-A177-3AD203B41FA5}">
                      <a16:colId xmlns:a16="http://schemas.microsoft.com/office/drawing/2014/main" val="2262343067"/>
                    </a:ext>
                  </a:extLst>
                </a:gridCol>
                <a:gridCol w="1030778">
                  <a:extLst>
                    <a:ext uri="{9D8B030D-6E8A-4147-A177-3AD203B41FA5}">
                      <a16:colId xmlns:a16="http://schemas.microsoft.com/office/drawing/2014/main" val="1913319044"/>
                    </a:ext>
                  </a:extLst>
                </a:gridCol>
                <a:gridCol w="1726010">
                  <a:extLst>
                    <a:ext uri="{9D8B030D-6E8A-4147-A177-3AD203B41FA5}">
                      <a16:colId xmlns:a16="http://schemas.microsoft.com/office/drawing/2014/main" val="3936519825"/>
                    </a:ext>
                  </a:extLst>
                </a:gridCol>
              </a:tblGrid>
              <a:tr h="579093">
                <a:tc gridSpan="8">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600" b="1" dirty="0">
                          <a:latin typeface="Calibri" panose="020F0502020204030204" pitchFamily="34" charset="0"/>
                          <a:cs typeface="Calibri" panose="020F0502020204030204" pitchFamily="34" charset="0"/>
                        </a:rPr>
                        <a:t>קידום הישגי בגרות</a:t>
                      </a: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hMerge="1">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endParaRPr lang="he-IL">
                        <a:latin typeface="Open Sans Hebrew" panose="00000500000000000000" pitchFamily="2" charset="-79"/>
                        <a:cs typeface="Open Sans Hebrew" panose="00000500000000000000" pitchFamily="2" charset="-79"/>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600" b="1">
                          <a:latin typeface="Calibri" panose="020F0502020204030204" pitchFamily="34" charset="0"/>
                          <a:cs typeface="Calibri" panose="020F0502020204030204" pitchFamily="34" charset="0"/>
                        </a:rPr>
                        <a:t>מעורבות חברתית</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extLst>
                  <a:ext uri="{0D108BD9-81ED-4DB2-BD59-A6C34878D82A}">
                    <a16:rowId xmlns:a16="http://schemas.microsoft.com/office/drawing/2014/main" val="4020589755"/>
                  </a:ext>
                </a:extLst>
              </a:tr>
              <a:tr h="1278436">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lang="he-IL" sz="1400" b="0" dirty="0">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400" b="1" kern="1200" dirty="0">
                          <a:solidFill>
                            <a:schemeClr val="lt1"/>
                          </a:solidFill>
                          <a:latin typeface="Calibri" panose="020F0502020204030204" pitchFamily="34" charset="0"/>
                          <a:ea typeface="+mn-ea"/>
                          <a:cs typeface="Calibri" panose="020F0502020204030204" pitchFamily="34" charset="0"/>
                        </a:rPr>
                        <a:t>מספר בוגרים</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marL="68580" marR="6858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algn="ctr" rtl="1">
                        <a:lnSpc>
                          <a:spcPct val="100000"/>
                        </a:lnSpc>
                        <a:spcBef>
                          <a:spcPts val="0"/>
                        </a:spcBef>
                        <a:spcAft>
                          <a:spcPts val="1000"/>
                        </a:spcAft>
                      </a:pPr>
                      <a:r>
                        <a:rPr lang="he-IL" sz="1400" b="1" kern="1200" dirty="0">
                          <a:solidFill>
                            <a:schemeClr val="lt1"/>
                          </a:solidFill>
                          <a:latin typeface="Calibri" panose="020F0502020204030204" pitchFamily="34" charset="0"/>
                          <a:ea typeface="+mn-ea"/>
                          <a:cs typeface="Calibri" panose="020F0502020204030204" pitchFamily="34" charset="0"/>
                        </a:rPr>
                        <a:t>מספר זכאים</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marL="68580" marR="6858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algn="ctr" rtl="1">
                        <a:lnSpc>
                          <a:spcPct val="100000"/>
                        </a:lnSpc>
                        <a:spcBef>
                          <a:spcPts val="0"/>
                        </a:spcBef>
                        <a:spcAft>
                          <a:spcPts val="1000"/>
                        </a:spcAft>
                      </a:pPr>
                      <a:r>
                        <a:rPr lang="he-IL" sz="1400" b="1" kern="1200" dirty="0">
                          <a:solidFill>
                            <a:schemeClr val="lt1"/>
                          </a:solidFill>
                          <a:latin typeface="Calibri" panose="020F0502020204030204" pitchFamily="34" charset="0"/>
                          <a:ea typeface="+mn-ea"/>
                          <a:cs typeface="Calibri" panose="020F0502020204030204" pitchFamily="34" charset="0"/>
                        </a:rPr>
                        <a:t>אחוז זכאים</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marL="68580" marR="6858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algn="ctr" rtl="1">
                        <a:lnSpc>
                          <a:spcPct val="100000"/>
                        </a:lnSpc>
                        <a:spcBef>
                          <a:spcPts val="0"/>
                        </a:spcBef>
                        <a:spcAft>
                          <a:spcPts val="1000"/>
                        </a:spcAft>
                      </a:pPr>
                      <a:r>
                        <a:rPr lang="he-IL" sz="1400" b="1" kern="1200" dirty="0">
                          <a:solidFill>
                            <a:schemeClr val="lt1"/>
                          </a:solidFill>
                          <a:latin typeface="Calibri" panose="020F0502020204030204" pitchFamily="34" charset="0"/>
                          <a:ea typeface="+mn-ea"/>
                          <a:cs typeface="Calibri" panose="020F0502020204030204" pitchFamily="34" charset="0"/>
                        </a:rPr>
                        <a:t>מספר בוגרים חסרי בחינה אחת</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marL="68580" marR="6858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algn="ctr" rtl="1">
                        <a:lnSpc>
                          <a:spcPct val="100000"/>
                        </a:lnSpc>
                        <a:spcBef>
                          <a:spcPts val="0"/>
                        </a:spcBef>
                        <a:spcAft>
                          <a:spcPts val="1000"/>
                        </a:spcAft>
                      </a:pPr>
                      <a:r>
                        <a:rPr lang="he-IL" sz="1400" b="1" kern="1200" dirty="0">
                          <a:solidFill>
                            <a:schemeClr val="lt1"/>
                          </a:solidFill>
                          <a:latin typeface="Calibri" panose="020F0502020204030204" pitchFamily="34" charset="0"/>
                          <a:ea typeface="+mn-ea"/>
                          <a:cs typeface="Calibri" panose="020F0502020204030204" pitchFamily="34" charset="0"/>
                        </a:rPr>
                        <a:t>אחוז הזכאים להסמכה טכנולוגיות מבין התלמידים שלמדו במגמה טכנולוגית</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marL="68580" marR="6858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400" b="1" kern="1200" dirty="0">
                          <a:solidFill>
                            <a:schemeClr val="lt1"/>
                          </a:solidFill>
                          <a:latin typeface="Calibri" panose="020F0502020204030204" pitchFamily="34" charset="0"/>
                          <a:ea typeface="+mn-ea"/>
                          <a:cs typeface="Calibri" panose="020F0502020204030204" pitchFamily="34" charset="0"/>
                        </a:rPr>
                        <a:t>מספר התלמידים מצטייני מנכ"ל</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400" b="1" kern="1200" dirty="0">
                          <a:solidFill>
                            <a:schemeClr val="lt1"/>
                          </a:solidFill>
                          <a:latin typeface="Calibri" panose="020F0502020204030204" pitchFamily="34" charset="0"/>
                          <a:ea typeface="+mn-ea"/>
                          <a:cs typeface="Calibri" panose="020F0502020204030204" pitchFamily="34" charset="0"/>
                        </a:rPr>
                        <a:t>אחוז התלמידים מצטייני מנכ"ל</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400" b="1" kern="1200" dirty="0">
                          <a:solidFill>
                            <a:schemeClr val="lt1"/>
                          </a:solidFill>
                          <a:latin typeface="Calibri" panose="020F0502020204030204" pitchFamily="34" charset="0"/>
                          <a:ea typeface="+mn-ea"/>
                          <a:cs typeface="Calibri" panose="020F0502020204030204" pitchFamily="34" charset="0"/>
                        </a:rPr>
                        <a:t>אחוז התלמידים שסיימו מעורבות חברתית </a:t>
                      </a:r>
                      <a:br>
                        <a:rPr lang="en-US" sz="1400" b="1" kern="1200" dirty="0">
                          <a:solidFill>
                            <a:schemeClr val="lt1"/>
                          </a:solidFill>
                          <a:latin typeface="Calibri" panose="020F0502020204030204" pitchFamily="34" charset="0"/>
                          <a:ea typeface="+mn-ea"/>
                          <a:cs typeface="Calibri" panose="020F0502020204030204" pitchFamily="34" charset="0"/>
                        </a:rPr>
                      </a:br>
                      <a:r>
                        <a:rPr lang="he-IL" sz="1400" b="1" kern="1200" dirty="0">
                          <a:solidFill>
                            <a:schemeClr val="lt1"/>
                          </a:solidFill>
                          <a:latin typeface="Calibri" panose="020F0502020204030204" pitchFamily="34" charset="0"/>
                          <a:ea typeface="+mn-ea"/>
                          <a:cs typeface="Calibri" panose="020F0502020204030204" pitchFamily="34" charset="0"/>
                        </a:rPr>
                        <a:t>(אחוזי ההצטיינות / ההצלחה / הלא מסיימים / בעלי פטור)</a:t>
                      </a:r>
                      <a:endParaRPr lang="en-US" sz="1400" b="1" kern="1200" dirty="0">
                        <a:solidFill>
                          <a:schemeClr val="lt1"/>
                        </a:solidFill>
                        <a:latin typeface="Calibri" panose="020F0502020204030204" pitchFamily="34" charset="0"/>
                        <a:ea typeface="+mn-ea"/>
                        <a:cs typeface="Calibri" panose="020F0502020204030204" pitchFamily="34" charset="0"/>
                      </a:endParaRP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885C6"/>
                    </a:solidFill>
                  </a:tcPr>
                </a:tc>
                <a:extLst>
                  <a:ext uri="{0D108BD9-81ED-4DB2-BD59-A6C34878D82A}">
                    <a16:rowId xmlns:a16="http://schemas.microsoft.com/office/drawing/2014/main" val="142162507"/>
                  </a:ext>
                </a:extLst>
              </a:tr>
              <a:tr h="526450">
                <a:tc>
                  <a:txBody>
                    <a:bodyPr/>
                    <a:lstStyle/>
                    <a:p>
                      <a:pPr marL="0" marR="0" algn="ctr" defTabSz="914400" rtl="1" eaLnBrk="1" latinLnBrk="0" hangingPunct="1">
                        <a:lnSpc>
                          <a:spcPct val="115000"/>
                        </a:lnSpc>
                        <a:spcBef>
                          <a:spcPts val="0"/>
                        </a:spcBef>
                        <a:spcAft>
                          <a:spcPts val="0"/>
                        </a:spcAft>
                      </a:pPr>
                      <a:r>
                        <a:rPr lang="he-IL" sz="1600" b="0" kern="1200" dirty="0" err="1">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a:t>
                      </a:r>
                      <a:r>
                        <a:rPr lang="en-US"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a:t>
                      </a: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ב</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0605658"/>
                  </a:ext>
                </a:extLst>
              </a:tr>
              <a:tr h="526450">
                <a:tc>
                  <a:txBody>
                    <a:bodyPr/>
                    <a:lstStyle/>
                    <a:p>
                      <a:pPr marL="0" marR="0" algn="ctr" defTabSz="914400" rtl="1" eaLnBrk="1" latinLnBrk="0" hangingPunct="1">
                        <a:lnSpc>
                          <a:spcPct val="115000"/>
                        </a:lnSpc>
                        <a:spcBef>
                          <a:spcPts val="0"/>
                        </a:spcBef>
                        <a:spcAft>
                          <a:spcPts val="0"/>
                        </a:spcAft>
                      </a:pPr>
                      <a:r>
                        <a:rPr lang="he-IL" sz="1600" b="0" kern="1200" dirty="0" err="1">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a:t>
                      </a:r>
                      <a:r>
                        <a:rPr lang="en-US"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a:t>
                      </a: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ג</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4439018"/>
                  </a:ext>
                </a:extLst>
              </a:tr>
              <a:tr h="526450">
                <a:tc>
                  <a:txBody>
                    <a:bodyPr/>
                    <a:lstStyle/>
                    <a:p>
                      <a:pPr marL="0" marR="0" lvl="0" indent="0" algn="ctr" defTabSz="914400" rtl="1" eaLnBrk="1" fontAlgn="auto" latinLnBrk="0" hangingPunct="1">
                        <a:lnSpc>
                          <a:spcPct val="115000"/>
                        </a:lnSpc>
                        <a:spcBef>
                          <a:spcPts val="0"/>
                        </a:spcBef>
                        <a:spcAft>
                          <a:spcPts val="0"/>
                        </a:spcAft>
                        <a:buClrTx/>
                        <a:buSzTx/>
                        <a:buFontTx/>
                        <a:buNone/>
                        <a:tabLst/>
                        <a:defRPr/>
                      </a:pP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 צפי </a:t>
                      </a:r>
                      <a:r>
                        <a:rPr lang="he-IL" sz="1600" b="0" kern="1200" dirty="0" err="1">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a:t>
                      </a:r>
                      <a:r>
                        <a:rPr lang="en-US"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a:t>
                      </a: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ד</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6020259"/>
                  </a:ext>
                </a:extLst>
              </a:tr>
              <a:tr h="526450">
                <a:tc>
                  <a:txBody>
                    <a:bodyPr/>
                    <a:lstStyle/>
                    <a:p>
                      <a:pPr marL="0" marR="0" lvl="0" indent="0" algn="ctr" defTabSz="914400" rtl="1" eaLnBrk="1" fontAlgn="auto" latinLnBrk="0" hangingPunct="1">
                        <a:lnSpc>
                          <a:spcPct val="115000"/>
                        </a:lnSpc>
                        <a:spcBef>
                          <a:spcPts val="0"/>
                        </a:spcBef>
                        <a:spcAft>
                          <a:spcPts val="0"/>
                        </a:spcAft>
                        <a:buClrTx/>
                        <a:buSzTx/>
                        <a:buFontTx/>
                        <a:buNone/>
                        <a:tabLst/>
                        <a:defRPr/>
                      </a:pP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צפי </a:t>
                      </a:r>
                      <a:r>
                        <a:rPr lang="he-IL" sz="1600" b="0" kern="1200" dirty="0" err="1">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a:t>
                      </a:r>
                      <a:r>
                        <a:rPr lang="en-US"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a:t>
                      </a: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ה</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600" b="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93673907"/>
                  </a:ext>
                </a:extLst>
              </a:tr>
            </a:tbl>
          </a:graphicData>
        </a:graphic>
      </p:graphicFrame>
      <p:sp>
        <p:nvSpPr>
          <p:cNvPr id="4" name="מציין מיקום טקסט 3">
            <a:extLst>
              <a:ext uri="{FF2B5EF4-FFF2-40B4-BE49-F238E27FC236}">
                <a16:creationId xmlns:a16="http://schemas.microsoft.com/office/drawing/2014/main" id="{35823A77-C2AE-215C-7512-B15EF99959F7}"/>
              </a:ext>
            </a:extLst>
          </p:cNvPr>
          <p:cNvSpPr txBox="1">
            <a:spLocks/>
          </p:cNvSpPr>
          <p:nvPr/>
        </p:nvSpPr>
        <p:spPr>
          <a:xfrm>
            <a:off x="838200" y="5515367"/>
            <a:ext cx="10515600" cy="450076"/>
          </a:xfrm>
          <a:prstGeom prst="roundRect">
            <a:avLst>
              <a:gd name="adj" fmla="val 19701"/>
            </a:avLst>
          </a:prstGeom>
          <a:solidFill>
            <a:schemeClr val="bg1">
              <a:lumMod val="8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2" name="Oval 1">
            <a:hlinkClick r:id="" action="ppaction://hlinkshowjump?jump=nextslide"/>
            <a:extLst>
              <a:ext uri="{FF2B5EF4-FFF2-40B4-BE49-F238E27FC236}">
                <a16:creationId xmlns:a16="http://schemas.microsoft.com/office/drawing/2014/main" id="{9C8A6BBB-5658-77FD-9161-0D3EAB7ED784}"/>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28EA1DFF-DBC6-92AC-1C8B-0949D7D3255A}"/>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190CA737-6BC8-F603-17C0-30B5A6E4DF69}"/>
              </a:ext>
            </a:extLst>
          </p:cNvPr>
          <p:cNvGrpSpPr/>
          <p:nvPr/>
        </p:nvGrpSpPr>
        <p:grpSpPr>
          <a:xfrm>
            <a:off x="1348585" y="843837"/>
            <a:ext cx="363242" cy="363244"/>
            <a:chOff x="11580706" y="5369653"/>
            <a:chExt cx="439523" cy="439525"/>
          </a:xfrm>
          <a:solidFill>
            <a:srgbClr val="9A5786"/>
          </a:solidFill>
        </p:grpSpPr>
        <p:sp>
          <p:nvSpPr>
            <p:cNvPr id="8" name="Oval 7">
              <a:hlinkClick r:id="rId3" action="ppaction://hlinksldjump"/>
              <a:extLst>
                <a:ext uri="{FF2B5EF4-FFF2-40B4-BE49-F238E27FC236}">
                  <a16:creationId xmlns:a16="http://schemas.microsoft.com/office/drawing/2014/main" id="{4CA42B36-C453-94CE-0BAB-3E068D5ADA17}"/>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9" name="Graphic 8" descr="House with solid fill">
              <a:hlinkClick r:id="rId3" action="ppaction://hlinksldjump"/>
              <a:extLst>
                <a:ext uri="{FF2B5EF4-FFF2-40B4-BE49-F238E27FC236}">
                  <a16:creationId xmlns:a16="http://schemas.microsoft.com/office/drawing/2014/main" id="{C38EF835-C35C-6466-65CD-91C91F13C6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3D371ED6-0AC5-BE99-050E-24BAFB40F7D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E2BF500F-73FD-2E24-7499-E141EB98DC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358908848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lstStyle/>
          <a:p>
            <a:r>
              <a:rPr lang="he-IL" dirty="0">
                <a:solidFill>
                  <a:srgbClr val="0885C6"/>
                </a:solidFill>
                <a:cs typeface="Calibri" panose="020F0502020204030204" pitchFamily="34" charset="0"/>
              </a:rPr>
              <a:t>היבטים פדגוגיים: </a:t>
            </a:r>
            <a:r>
              <a:rPr lang="he-IL" dirty="0">
                <a:cs typeface="Calibri" panose="020F0502020204030204" pitchFamily="34" charset="0"/>
              </a:rPr>
              <a:t>הישגי בגרויות, תשפ"ד (3/8)</a:t>
            </a:r>
            <a:endParaRPr lang="en-US" dirty="0">
              <a:cs typeface="Calibri" panose="020F0502020204030204" pitchFamily="34" charset="0"/>
            </a:endParaRPr>
          </a:p>
        </p:txBody>
      </p:sp>
      <p:sp>
        <p:nvSpPr>
          <p:cNvPr id="31" name="Rectangle: Rounded Corners 30">
            <a:extLst>
              <a:ext uri="{FF2B5EF4-FFF2-40B4-BE49-F238E27FC236}">
                <a16:creationId xmlns:a16="http://schemas.microsoft.com/office/drawing/2014/main" id="{FA8F9862-665E-437F-81F8-D85CEB9E760F}"/>
              </a:ext>
            </a:extLst>
          </p:cNvPr>
          <p:cNvSpPr/>
          <p:nvPr/>
        </p:nvSpPr>
        <p:spPr>
          <a:xfrm>
            <a:off x="838201" y="2038849"/>
            <a:ext cx="10515600" cy="48653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r" rtl="1">
              <a:lnSpc>
                <a:spcPct val="115000"/>
              </a:lnSpc>
              <a:spcBef>
                <a:spcPts val="0"/>
              </a:spcBef>
              <a:spcAft>
                <a:spcPts val="0"/>
              </a:spcAft>
            </a:pPr>
            <a:r>
              <a:rPr lang="he-IL" b="1" dirty="0">
                <a:latin typeface="Calibri" panose="020F0502020204030204" pitchFamily="34" charset="0"/>
                <a:ea typeface="Open Sans" panose="020B0606030504020204" pitchFamily="34" charset="0"/>
                <a:cs typeface="Calibri" panose="020F0502020204030204" pitchFamily="34" charset="0"/>
              </a:rPr>
              <a:t>מתמטיקה, שכבה י"ב</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42" name="Rectangle: Rounded Corners 41">
            <a:extLst>
              <a:ext uri="{FF2B5EF4-FFF2-40B4-BE49-F238E27FC236}">
                <a16:creationId xmlns:a16="http://schemas.microsoft.com/office/drawing/2014/main" id="{F6898875-43E8-42B4-B449-1D98BEE5C8CD}"/>
              </a:ext>
            </a:extLst>
          </p:cNvPr>
          <p:cNvSpPr/>
          <p:nvPr/>
        </p:nvSpPr>
        <p:spPr>
          <a:xfrm>
            <a:off x="9277653" y="2741951"/>
            <a:ext cx="2076147" cy="826346"/>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b="1" dirty="0">
                <a:effectLst/>
                <a:latin typeface="Calibri" panose="020F0502020204030204" pitchFamily="34" charset="0"/>
                <a:ea typeface="Open Sans" panose="020B0606030504020204" pitchFamily="34" charset="0"/>
                <a:cs typeface="Calibri" panose="020F0502020204030204" pitchFamily="34" charset="0"/>
              </a:rPr>
              <a:t>4 יח"ל</a:t>
            </a:r>
            <a:endParaRPr lang="en-US" sz="1800" b="1"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43" name="Rectangle: Rounded Corners 42">
            <a:extLst>
              <a:ext uri="{FF2B5EF4-FFF2-40B4-BE49-F238E27FC236}">
                <a16:creationId xmlns:a16="http://schemas.microsoft.com/office/drawing/2014/main" id="{99998C65-4F8E-43DF-80CF-C00B9BF26FA2}"/>
              </a:ext>
            </a:extLst>
          </p:cNvPr>
          <p:cNvSpPr/>
          <p:nvPr/>
        </p:nvSpPr>
        <p:spPr>
          <a:xfrm>
            <a:off x="9277654" y="5100131"/>
            <a:ext cx="2076147" cy="813667"/>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b="1" dirty="0">
                <a:effectLst/>
                <a:latin typeface="Calibri" panose="020F0502020204030204" pitchFamily="34" charset="0"/>
                <a:ea typeface="Open Sans" panose="020B0606030504020204" pitchFamily="34" charset="0"/>
                <a:cs typeface="Calibri" panose="020F0502020204030204" pitchFamily="34" charset="0"/>
              </a:rPr>
              <a:t>5 יח"ל</a:t>
            </a:r>
            <a:endParaRPr lang="en-US" sz="1800" b="1"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11" name="Oval 10">
            <a:hlinkClick r:id="" action="ppaction://hlinkshowjump?jump=nextslide"/>
            <a:extLst>
              <a:ext uri="{FF2B5EF4-FFF2-40B4-BE49-F238E27FC236}">
                <a16:creationId xmlns:a16="http://schemas.microsoft.com/office/drawing/2014/main" id="{DD7BB477-6BC6-BA3F-E249-E53993A7202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2" name="Oval 11">
            <a:hlinkClick r:id="" action="ppaction://hlinkshowjump?jump=previousslide"/>
            <a:extLst>
              <a:ext uri="{FF2B5EF4-FFF2-40B4-BE49-F238E27FC236}">
                <a16:creationId xmlns:a16="http://schemas.microsoft.com/office/drawing/2014/main" id="{4F4450C1-2C09-821A-6E95-F962B7EA920F}"/>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3" name="Group 12">
            <a:extLst>
              <a:ext uri="{FF2B5EF4-FFF2-40B4-BE49-F238E27FC236}">
                <a16:creationId xmlns:a16="http://schemas.microsoft.com/office/drawing/2014/main" id="{CF682CF7-17B3-69E1-E5C7-90D90F09BF60}"/>
              </a:ext>
            </a:extLst>
          </p:cNvPr>
          <p:cNvGrpSpPr/>
          <p:nvPr/>
        </p:nvGrpSpPr>
        <p:grpSpPr>
          <a:xfrm>
            <a:off x="1348585" y="843837"/>
            <a:ext cx="363242" cy="363244"/>
            <a:chOff x="11580706" y="5369653"/>
            <a:chExt cx="439523" cy="439525"/>
          </a:xfrm>
          <a:solidFill>
            <a:srgbClr val="9A5786"/>
          </a:solidFill>
        </p:grpSpPr>
        <p:sp>
          <p:nvSpPr>
            <p:cNvPr id="14" name="Oval 13">
              <a:hlinkClick r:id="rId3" action="ppaction://hlinksldjump"/>
              <a:extLst>
                <a:ext uri="{FF2B5EF4-FFF2-40B4-BE49-F238E27FC236}">
                  <a16:creationId xmlns:a16="http://schemas.microsoft.com/office/drawing/2014/main" id="{AD68F1B0-2F1D-DC07-DA0B-7EB14554047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5" name="Graphic 14" descr="House with solid fill">
              <a:hlinkClick r:id="rId3" action="ppaction://hlinksldjump"/>
              <a:extLst>
                <a:ext uri="{FF2B5EF4-FFF2-40B4-BE49-F238E27FC236}">
                  <a16:creationId xmlns:a16="http://schemas.microsoft.com/office/drawing/2014/main" id="{23FDA324-2C94-8F11-613E-B217D9DF47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6" name="Graphic 15" descr="Caret Right outline">
            <a:hlinkClick r:id="" action="ppaction://hlinkshowjump?jump=nextslide"/>
            <a:extLst>
              <a:ext uri="{FF2B5EF4-FFF2-40B4-BE49-F238E27FC236}">
                <a16:creationId xmlns:a16="http://schemas.microsoft.com/office/drawing/2014/main" id="{C7E92992-1FC3-1460-641D-6268FE7139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7" name="Graphic 16" descr="Caret Right outline">
            <a:hlinkClick r:id="" action="ppaction://hlinkshowjump?jump=previousslide"/>
            <a:extLst>
              <a:ext uri="{FF2B5EF4-FFF2-40B4-BE49-F238E27FC236}">
                <a16:creationId xmlns:a16="http://schemas.microsoft.com/office/drawing/2014/main" id="{E2925D20-1C9F-839D-9EA9-B0786C62CAF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18" name="מציין מיקום טקסט 3">
            <a:extLst>
              <a:ext uri="{FF2B5EF4-FFF2-40B4-BE49-F238E27FC236}">
                <a16:creationId xmlns:a16="http://schemas.microsoft.com/office/drawing/2014/main" id="{AE5B03A1-35C1-2560-11F7-EE8B79C49B90}"/>
              </a:ext>
            </a:extLst>
          </p:cNvPr>
          <p:cNvSpPr txBox="1">
            <a:spLocks/>
          </p:cNvSpPr>
          <p:nvPr/>
        </p:nvSpPr>
        <p:spPr>
          <a:xfrm>
            <a:off x="4288026" y="3670479"/>
            <a:ext cx="7065773" cy="1300766"/>
          </a:xfrm>
          <a:prstGeom prst="roundRect">
            <a:avLst>
              <a:gd name="adj" fmla="val 14751"/>
            </a:avLst>
          </a:prstGeom>
          <a:solidFill>
            <a:schemeClr val="bg1">
              <a:lumMod val="7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10" name="Rectangle: Rounded Corners 9">
            <a:extLst>
              <a:ext uri="{FF2B5EF4-FFF2-40B4-BE49-F238E27FC236}">
                <a16:creationId xmlns:a16="http://schemas.microsoft.com/office/drawing/2014/main" id="{6DD06546-156F-8C7F-5C02-EDD4C5424CBA}"/>
              </a:ext>
            </a:extLst>
          </p:cNvPr>
          <p:cNvSpPr/>
          <p:nvPr/>
        </p:nvSpPr>
        <p:spPr>
          <a:xfrm>
            <a:off x="7537781" y="2081068"/>
            <a:ext cx="1606218" cy="402092"/>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מספר תלמידים</a:t>
            </a:r>
          </a:p>
        </p:txBody>
      </p:sp>
      <p:sp>
        <p:nvSpPr>
          <p:cNvPr id="19" name="Rectangle: Rounded Corners 18">
            <a:extLst>
              <a:ext uri="{FF2B5EF4-FFF2-40B4-BE49-F238E27FC236}">
                <a16:creationId xmlns:a16="http://schemas.microsoft.com/office/drawing/2014/main" id="{08CF1307-0A3D-9450-E73D-A0C20B77E4A5}"/>
              </a:ext>
            </a:extLst>
          </p:cNvPr>
          <p:cNvSpPr/>
          <p:nvPr/>
        </p:nvSpPr>
        <p:spPr>
          <a:xfrm>
            <a:off x="4313466" y="2081068"/>
            <a:ext cx="3090659" cy="402092"/>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מספר תלמידים שלא עברו את הבחינה</a:t>
            </a:r>
          </a:p>
        </p:txBody>
      </p:sp>
      <p:sp>
        <p:nvSpPr>
          <p:cNvPr id="20" name="Rectangle: Rounded Corners 19">
            <a:extLst>
              <a:ext uri="{FF2B5EF4-FFF2-40B4-BE49-F238E27FC236}">
                <a16:creationId xmlns:a16="http://schemas.microsoft.com/office/drawing/2014/main" id="{09668114-C322-89E5-7A7C-4E622CD54B16}"/>
              </a:ext>
            </a:extLst>
          </p:cNvPr>
          <p:cNvSpPr/>
          <p:nvPr/>
        </p:nvSpPr>
        <p:spPr>
          <a:xfrm>
            <a:off x="7537781" y="2741951"/>
            <a:ext cx="1606218"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tx1">
                    <a:lumMod val="75000"/>
                    <a:lumOff val="25000"/>
                  </a:schemeClr>
                </a:solidFill>
                <a:effectLst/>
                <a:uLnTx/>
                <a:uFillTx/>
                <a:latin typeface="Calibri" panose="020F0502020204030204" pitchFamily="34" charset="0"/>
                <a:ea typeface="+mn-ea"/>
                <a:cs typeface="Calibri" panose="020F0502020204030204" pitchFamily="34" charset="0"/>
              </a:rPr>
              <a:t>X</a:t>
            </a:r>
          </a:p>
        </p:txBody>
      </p:sp>
      <p:sp>
        <p:nvSpPr>
          <p:cNvPr id="21" name="Rectangle: Rounded Corners 20">
            <a:extLst>
              <a:ext uri="{FF2B5EF4-FFF2-40B4-BE49-F238E27FC236}">
                <a16:creationId xmlns:a16="http://schemas.microsoft.com/office/drawing/2014/main" id="{69650467-3F36-1D74-ED46-A0A592F8ABA2}"/>
              </a:ext>
            </a:extLst>
          </p:cNvPr>
          <p:cNvSpPr/>
          <p:nvPr/>
        </p:nvSpPr>
        <p:spPr>
          <a:xfrm>
            <a:off x="7537781" y="5093791"/>
            <a:ext cx="1606218"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tx1">
                    <a:lumMod val="75000"/>
                    <a:lumOff val="25000"/>
                  </a:schemeClr>
                </a:solidFill>
                <a:effectLst/>
                <a:uLnTx/>
                <a:uFillTx/>
                <a:latin typeface="Calibri" panose="020F0502020204030204" pitchFamily="34" charset="0"/>
                <a:ea typeface="+mn-ea"/>
                <a:cs typeface="Calibri" panose="020F0502020204030204" pitchFamily="34" charset="0"/>
              </a:rPr>
              <a:t>X</a:t>
            </a:r>
          </a:p>
        </p:txBody>
      </p:sp>
      <p:sp>
        <p:nvSpPr>
          <p:cNvPr id="22" name="Rectangle: Rounded Corners 21">
            <a:extLst>
              <a:ext uri="{FF2B5EF4-FFF2-40B4-BE49-F238E27FC236}">
                <a16:creationId xmlns:a16="http://schemas.microsoft.com/office/drawing/2014/main" id="{9E93FA25-9548-12D3-EF18-ED59FD8DF3C1}"/>
              </a:ext>
            </a:extLst>
          </p:cNvPr>
          <p:cNvSpPr/>
          <p:nvPr/>
        </p:nvSpPr>
        <p:spPr>
          <a:xfrm>
            <a:off x="4313466" y="2741951"/>
            <a:ext cx="3090660"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rPr>
              <a:t>X</a:t>
            </a:r>
          </a:p>
        </p:txBody>
      </p:sp>
      <p:sp>
        <p:nvSpPr>
          <p:cNvPr id="23" name="Rectangle: Rounded Corners 22">
            <a:extLst>
              <a:ext uri="{FF2B5EF4-FFF2-40B4-BE49-F238E27FC236}">
                <a16:creationId xmlns:a16="http://schemas.microsoft.com/office/drawing/2014/main" id="{8F63F26C-0781-0C77-3B44-3E9281E029CC}"/>
              </a:ext>
            </a:extLst>
          </p:cNvPr>
          <p:cNvSpPr/>
          <p:nvPr/>
        </p:nvSpPr>
        <p:spPr>
          <a:xfrm>
            <a:off x="4313466" y="5093791"/>
            <a:ext cx="3090660"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rPr>
              <a:t>X</a:t>
            </a:r>
          </a:p>
        </p:txBody>
      </p:sp>
      <p:graphicFrame>
        <p:nvGraphicFramePr>
          <p:cNvPr id="26" name="Chart 25">
            <a:extLst>
              <a:ext uri="{FF2B5EF4-FFF2-40B4-BE49-F238E27FC236}">
                <a16:creationId xmlns:a16="http://schemas.microsoft.com/office/drawing/2014/main" id="{0901D036-9F3F-D692-1F6A-884D67A70F23}"/>
              </a:ext>
            </a:extLst>
          </p:cNvPr>
          <p:cNvGraphicFramePr/>
          <p:nvPr>
            <p:extLst>
              <p:ext uri="{D42A27DB-BD31-4B8C-83A1-F6EECF244321}">
                <p14:modId xmlns:p14="http://schemas.microsoft.com/office/powerpoint/2010/main" val="3189325429"/>
              </p:ext>
            </p:extLst>
          </p:nvPr>
        </p:nvGraphicFramePr>
        <p:xfrm>
          <a:off x="799587" y="2738124"/>
          <a:ext cx="3492490" cy="1547436"/>
        </p:xfrm>
        <a:graphic>
          <a:graphicData uri="http://schemas.openxmlformats.org/drawingml/2006/chart">
            <c:chart xmlns:c="http://schemas.openxmlformats.org/drawingml/2006/chart" xmlns:r="http://schemas.openxmlformats.org/officeDocument/2006/relationships" r:id="rId10"/>
          </a:graphicData>
        </a:graphic>
      </p:graphicFrame>
      <p:sp>
        <p:nvSpPr>
          <p:cNvPr id="36" name="Rectangle: Rounded Corners 35">
            <a:extLst>
              <a:ext uri="{FF2B5EF4-FFF2-40B4-BE49-F238E27FC236}">
                <a16:creationId xmlns:a16="http://schemas.microsoft.com/office/drawing/2014/main" id="{A736B304-5E65-457F-0185-5ABA87DD82A8}"/>
              </a:ext>
            </a:extLst>
          </p:cNvPr>
          <p:cNvSpPr/>
          <p:nvPr/>
        </p:nvSpPr>
        <p:spPr>
          <a:xfrm>
            <a:off x="1089151" y="2081068"/>
            <a:ext cx="3090659" cy="402092"/>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שיעור הצלחה</a:t>
            </a:r>
          </a:p>
        </p:txBody>
      </p:sp>
      <p:graphicFrame>
        <p:nvGraphicFramePr>
          <p:cNvPr id="37" name="Chart 36">
            <a:extLst>
              <a:ext uri="{FF2B5EF4-FFF2-40B4-BE49-F238E27FC236}">
                <a16:creationId xmlns:a16="http://schemas.microsoft.com/office/drawing/2014/main" id="{40B3D429-1DE7-610F-74D1-EF13F497D2EF}"/>
              </a:ext>
            </a:extLst>
          </p:cNvPr>
          <p:cNvGraphicFramePr/>
          <p:nvPr>
            <p:extLst>
              <p:ext uri="{D42A27DB-BD31-4B8C-83A1-F6EECF244321}">
                <p14:modId xmlns:p14="http://schemas.microsoft.com/office/powerpoint/2010/main" val="228467175"/>
              </p:ext>
            </p:extLst>
          </p:nvPr>
        </p:nvGraphicFramePr>
        <p:xfrm>
          <a:off x="799587" y="4366362"/>
          <a:ext cx="3492490" cy="1547436"/>
        </p:xfrm>
        <a:graphic>
          <a:graphicData uri="http://schemas.openxmlformats.org/drawingml/2006/chart">
            <c:chart xmlns:c="http://schemas.openxmlformats.org/drawingml/2006/chart" xmlns:r="http://schemas.openxmlformats.org/officeDocument/2006/relationships" r:id="rId11"/>
          </a:graphicData>
        </a:graphic>
      </p:graphicFrame>
      <p:sp>
        <p:nvSpPr>
          <p:cNvPr id="38" name="Speech Bubble: Rectangle 37">
            <a:extLst>
              <a:ext uri="{FF2B5EF4-FFF2-40B4-BE49-F238E27FC236}">
                <a16:creationId xmlns:a16="http://schemas.microsoft.com/office/drawing/2014/main" id="{5F103998-F8F2-BF17-D012-177C845F1D94}"/>
              </a:ext>
            </a:extLst>
          </p:cNvPr>
          <p:cNvSpPr/>
          <p:nvPr/>
        </p:nvSpPr>
        <p:spPr>
          <a:xfrm>
            <a:off x="1530206" y="2665447"/>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הזינו את הנתונים</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7444534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lstStyle/>
          <a:p>
            <a:r>
              <a:rPr lang="he-IL" dirty="0">
                <a:solidFill>
                  <a:srgbClr val="0885C6"/>
                </a:solidFill>
                <a:cs typeface="Calibri" panose="020F0502020204030204" pitchFamily="34" charset="0"/>
              </a:rPr>
              <a:t>היבטים פדגוגיים: </a:t>
            </a:r>
            <a:r>
              <a:rPr lang="he-IL" dirty="0">
                <a:cs typeface="Calibri" panose="020F0502020204030204" pitchFamily="34" charset="0"/>
              </a:rPr>
              <a:t>הישגי בגרויות, תשפ"ד (4/8)</a:t>
            </a:r>
            <a:endParaRPr lang="en-US" dirty="0">
              <a:cs typeface="Calibri" panose="020F0502020204030204" pitchFamily="34" charset="0"/>
            </a:endParaRPr>
          </a:p>
        </p:txBody>
      </p:sp>
      <p:sp>
        <p:nvSpPr>
          <p:cNvPr id="10" name="Oval 9">
            <a:hlinkClick r:id="" action="ppaction://hlinkshowjump?jump=nextslide"/>
            <a:extLst>
              <a:ext uri="{FF2B5EF4-FFF2-40B4-BE49-F238E27FC236}">
                <a16:creationId xmlns:a16="http://schemas.microsoft.com/office/drawing/2014/main" id="{2B24403D-7E48-B613-777A-8E6841FE92BD}"/>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1" name="Oval 10">
            <a:hlinkClick r:id="" action="ppaction://hlinkshowjump?jump=previousslide"/>
            <a:extLst>
              <a:ext uri="{FF2B5EF4-FFF2-40B4-BE49-F238E27FC236}">
                <a16:creationId xmlns:a16="http://schemas.microsoft.com/office/drawing/2014/main" id="{8B52E35C-3259-FACC-9936-27DDE4A08986}"/>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2" name="Group 11">
            <a:extLst>
              <a:ext uri="{FF2B5EF4-FFF2-40B4-BE49-F238E27FC236}">
                <a16:creationId xmlns:a16="http://schemas.microsoft.com/office/drawing/2014/main" id="{8883795F-A26A-3A1E-03C5-664E5509C2AB}"/>
              </a:ext>
            </a:extLst>
          </p:cNvPr>
          <p:cNvGrpSpPr/>
          <p:nvPr/>
        </p:nvGrpSpPr>
        <p:grpSpPr>
          <a:xfrm>
            <a:off x="1348585" y="843837"/>
            <a:ext cx="363242" cy="363244"/>
            <a:chOff x="11580706" y="5369653"/>
            <a:chExt cx="439523" cy="439525"/>
          </a:xfrm>
          <a:solidFill>
            <a:srgbClr val="9A5786"/>
          </a:solidFill>
        </p:grpSpPr>
        <p:sp>
          <p:nvSpPr>
            <p:cNvPr id="13" name="Oval 12">
              <a:hlinkClick r:id="rId3" action="ppaction://hlinksldjump"/>
              <a:extLst>
                <a:ext uri="{FF2B5EF4-FFF2-40B4-BE49-F238E27FC236}">
                  <a16:creationId xmlns:a16="http://schemas.microsoft.com/office/drawing/2014/main" id="{1A5EEDE2-3676-7BEA-732C-54E6C28D33D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4" name="Graphic 13" descr="House with solid fill">
              <a:hlinkClick r:id="rId3" action="ppaction://hlinksldjump"/>
              <a:extLst>
                <a:ext uri="{FF2B5EF4-FFF2-40B4-BE49-F238E27FC236}">
                  <a16:creationId xmlns:a16="http://schemas.microsoft.com/office/drawing/2014/main" id="{6AC22CD6-7D25-B09A-E351-41D9E809EC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5" name="Graphic 14" descr="Caret Right outline">
            <a:hlinkClick r:id="" action="ppaction://hlinkshowjump?jump=nextslide"/>
            <a:extLst>
              <a:ext uri="{FF2B5EF4-FFF2-40B4-BE49-F238E27FC236}">
                <a16:creationId xmlns:a16="http://schemas.microsoft.com/office/drawing/2014/main" id="{0C693DF9-CA3D-EFC2-2FDB-81E61246EE7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2E7735E9-E097-702B-39A2-64E634C8726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18" name="Rectangle: Rounded Corners 17">
            <a:extLst>
              <a:ext uri="{FF2B5EF4-FFF2-40B4-BE49-F238E27FC236}">
                <a16:creationId xmlns:a16="http://schemas.microsoft.com/office/drawing/2014/main" id="{69CF6A96-0B43-3BBD-77F6-00E298BCFB23}"/>
              </a:ext>
            </a:extLst>
          </p:cNvPr>
          <p:cNvSpPr/>
          <p:nvPr/>
        </p:nvSpPr>
        <p:spPr>
          <a:xfrm>
            <a:off x="838201" y="2038849"/>
            <a:ext cx="10515600" cy="48653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r" rtl="1">
              <a:lnSpc>
                <a:spcPct val="115000"/>
              </a:lnSpc>
              <a:spcBef>
                <a:spcPts val="0"/>
              </a:spcBef>
              <a:spcAft>
                <a:spcPts val="0"/>
              </a:spcAft>
            </a:pPr>
            <a:r>
              <a:rPr lang="he-IL" b="1" dirty="0">
                <a:latin typeface="Calibri" panose="020F0502020204030204" pitchFamily="34" charset="0"/>
                <a:ea typeface="Open Sans" panose="020B0606030504020204" pitchFamily="34" charset="0"/>
                <a:cs typeface="Calibri" panose="020F0502020204030204" pitchFamily="34" charset="0"/>
              </a:rPr>
              <a:t>אנגלית, שכבה י"ב</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19" name="Rectangle: Rounded Corners 18">
            <a:extLst>
              <a:ext uri="{FF2B5EF4-FFF2-40B4-BE49-F238E27FC236}">
                <a16:creationId xmlns:a16="http://schemas.microsoft.com/office/drawing/2014/main" id="{14ACE89D-68FC-EB77-35C4-60893BC56257}"/>
              </a:ext>
            </a:extLst>
          </p:cNvPr>
          <p:cNvSpPr/>
          <p:nvPr/>
        </p:nvSpPr>
        <p:spPr>
          <a:xfrm>
            <a:off x="9277653" y="2741951"/>
            <a:ext cx="2076147" cy="826346"/>
          </a:xfrm>
          <a:prstGeom prst="roundRect">
            <a:avLst/>
          </a:prstGeom>
          <a:solidFill>
            <a:srgbClr val="5998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b="1" dirty="0">
                <a:effectLst/>
                <a:latin typeface="Calibri" panose="020F0502020204030204" pitchFamily="34" charset="0"/>
                <a:ea typeface="Open Sans" panose="020B0606030504020204" pitchFamily="34" charset="0"/>
                <a:cs typeface="Calibri" panose="020F0502020204030204" pitchFamily="34" charset="0"/>
              </a:rPr>
              <a:t>4 יח"ל</a:t>
            </a:r>
            <a:endParaRPr lang="en-US" sz="1800" b="1"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20" name="Rectangle: Rounded Corners 19">
            <a:extLst>
              <a:ext uri="{FF2B5EF4-FFF2-40B4-BE49-F238E27FC236}">
                <a16:creationId xmlns:a16="http://schemas.microsoft.com/office/drawing/2014/main" id="{630284D4-ED6D-7514-A379-514AAD5B34E1}"/>
              </a:ext>
            </a:extLst>
          </p:cNvPr>
          <p:cNvSpPr/>
          <p:nvPr/>
        </p:nvSpPr>
        <p:spPr>
          <a:xfrm>
            <a:off x="9277654" y="5100131"/>
            <a:ext cx="2076147" cy="813667"/>
          </a:xfrm>
          <a:prstGeom prst="roundRect">
            <a:avLst/>
          </a:prstGeom>
          <a:solidFill>
            <a:srgbClr val="5998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b="1" dirty="0">
                <a:effectLst/>
                <a:latin typeface="Calibri" panose="020F0502020204030204" pitchFamily="34" charset="0"/>
                <a:ea typeface="Open Sans" panose="020B0606030504020204" pitchFamily="34" charset="0"/>
                <a:cs typeface="Calibri" panose="020F0502020204030204" pitchFamily="34" charset="0"/>
              </a:rPr>
              <a:t>5 יח"ל</a:t>
            </a:r>
            <a:endParaRPr lang="en-US" sz="1800" b="1"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21" name="מציין מיקום טקסט 3">
            <a:extLst>
              <a:ext uri="{FF2B5EF4-FFF2-40B4-BE49-F238E27FC236}">
                <a16:creationId xmlns:a16="http://schemas.microsoft.com/office/drawing/2014/main" id="{3EE1A602-872F-802F-6963-7D7E5B3F2D73}"/>
              </a:ext>
            </a:extLst>
          </p:cNvPr>
          <p:cNvSpPr txBox="1">
            <a:spLocks/>
          </p:cNvSpPr>
          <p:nvPr/>
        </p:nvSpPr>
        <p:spPr>
          <a:xfrm>
            <a:off x="4288026" y="3670479"/>
            <a:ext cx="7065773" cy="1300766"/>
          </a:xfrm>
          <a:prstGeom prst="roundRect">
            <a:avLst>
              <a:gd name="adj" fmla="val 14751"/>
            </a:avLst>
          </a:prstGeom>
          <a:solidFill>
            <a:schemeClr val="bg1">
              <a:lumMod val="75000"/>
            </a:schemeClr>
          </a:solidFill>
        </p:spPr>
        <p:txBody>
          <a:bodyPr vert="horz" lIns="91440" tIns="91440" rIns="9144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22" name="Rectangle: Rounded Corners 21">
            <a:extLst>
              <a:ext uri="{FF2B5EF4-FFF2-40B4-BE49-F238E27FC236}">
                <a16:creationId xmlns:a16="http://schemas.microsoft.com/office/drawing/2014/main" id="{0D4D2E18-DC3F-0F07-D2B6-1E59CC5319A2}"/>
              </a:ext>
            </a:extLst>
          </p:cNvPr>
          <p:cNvSpPr/>
          <p:nvPr/>
        </p:nvSpPr>
        <p:spPr>
          <a:xfrm>
            <a:off x="7537781" y="2081068"/>
            <a:ext cx="1606218" cy="402092"/>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מספר תלמידים</a:t>
            </a:r>
          </a:p>
        </p:txBody>
      </p:sp>
      <p:sp>
        <p:nvSpPr>
          <p:cNvPr id="23" name="Rectangle: Rounded Corners 22">
            <a:extLst>
              <a:ext uri="{FF2B5EF4-FFF2-40B4-BE49-F238E27FC236}">
                <a16:creationId xmlns:a16="http://schemas.microsoft.com/office/drawing/2014/main" id="{D50A213A-FB78-D1A7-2C3D-9DD6CDD274C7}"/>
              </a:ext>
            </a:extLst>
          </p:cNvPr>
          <p:cNvSpPr/>
          <p:nvPr/>
        </p:nvSpPr>
        <p:spPr>
          <a:xfrm>
            <a:off x="4313466" y="2081068"/>
            <a:ext cx="3090659" cy="402092"/>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מספר תלמידים שלא עברו את הבחינה</a:t>
            </a:r>
          </a:p>
        </p:txBody>
      </p:sp>
      <p:sp>
        <p:nvSpPr>
          <p:cNvPr id="24" name="Rectangle: Rounded Corners 23">
            <a:extLst>
              <a:ext uri="{FF2B5EF4-FFF2-40B4-BE49-F238E27FC236}">
                <a16:creationId xmlns:a16="http://schemas.microsoft.com/office/drawing/2014/main" id="{F5069F08-8429-602C-2F9C-2A7292648337}"/>
              </a:ext>
            </a:extLst>
          </p:cNvPr>
          <p:cNvSpPr/>
          <p:nvPr/>
        </p:nvSpPr>
        <p:spPr>
          <a:xfrm>
            <a:off x="7537781" y="2741951"/>
            <a:ext cx="1606218"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tx1">
                    <a:lumMod val="75000"/>
                    <a:lumOff val="25000"/>
                  </a:schemeClr>
                </a:solidFill>
                <a:effectLst/>
                <a:uLnTx/>
                <a:uFillTx/>
                <a:latin typeface="Calibri" panose="020F0502020204030204" pitchFamily="34" charset="0"/>
                <a:ea typeface="+mn-ea"/>
                <a:cs typeface="Calibri" panose="020F0502020204030204" pitchFamily="34" charset="0"/>
              </a:rPr>
              <a:t>X</a:t>
            </a:r>
          </a:p>
        </p:txBody>
      </p:sp>
      <p:sp>
        <p:nvSpPr>
          <p:cNvPr id="25" name="Rectangle: Rounded Corners 24">
            <a:extLst>
              <a:ext uri="{FF2B5EF4-FFF2-40B4-BE49-F238E27FC236}">
                <a16:creationId xmlns:a16="http://schemas.microsoft.com/office/drawing/2014/main" id="{EC324554-99E7-060D-1047-DF2EA71483BD}"/>
              </a:ext>
            </a:extLst>
          </p:cNvPr>
          <p:cNvSpPr/>
          <p:nvPr/>
        </p:nvSpPr>
        <p:spPr>
          <a:xfrm>
            <a:off x="7537781" y="5093791"/>
            <a:ext cx="1606218"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chemeClr val="tx1">
                    <a:lumMod val="75000"/>
                    <a:lumOff val="25000"/>
                  </a:schemeClr>
                </a:solidFill>
                <a:effectLst/>
                <a:uLnTx/>
                <a:uFillTx/>
                <a:latin typeface="Calibri" panose="020F0502020204030204" pitchFamily="34" charset="0"/>
                <a:ea typeface="+mn-ea"/>
                <a:cs typeface="Calibri" panose="020F0502020204030204" pitchFamily="34" charset="0"/>
              </a:rPr>
              <a:t>X</a:t>
            </a:r>
          </a:p>
        </p:txBody>
      </p:sp>
      <p:sp>
        <p:nvSpPr>
          <p:cNvPr id="26" name="Rectangle: Rounded Corners 25">
            <a:extLst>
              <a:ext uri="{FF2B5EF4-FFF2-40B4-BE49-F238E27FC236}">
                <a16:creationId xmlns:a16="http://schemas.microsoft.com/office/drawing/2014/main" id="{D6C47C85-AA8A-6C0D-A77E-6639CCD46EA9}"/>
              </a:ext>
            </a:extLst>
          </p:cNvPr>
          <p:cNvSpPr/>
          <p:nvPr/>
        </p:nvSpPr>
        <p:spPr>
          <a:xfrm>
            <a:off x="4313466" y="2741951"/>
            <a:ext cx="3090660"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rPr>
              <a:t>X</a:t>
            </a:r>
          </a:p>
        </p:txBody>
      </p:sp>
      <p:sp>
        <p:nvSpPr>
          <p:cNvPr id="27" name="Rectangle: Rounded Corners 26">
            <a:extLst>
              <a:ext uri="{FF2B5EF4-FFF2-40B4-BE49-F238E27FC236}">
                <a16:creationId xmlns:a16="http://schemas.microsoft.com/office/drawing/2014/main" id="{69943F2D-4DB8-1851-98CC-CE356E4A9411}"/>
              </a:ext>
            </a:extLst>
          </p:cNvPr>
          <p:cNvSpPr/>
          <p:nvPr/>
        </p:nvSpPr>
        <p:spPr>
          <a:xfrm>
            <a:off x="4313466" y="5093791"/>
            <a:ext cx="3090660" cy="826346"/>
          </a:xfrm>
          <a:prstGeom prst="roundRect">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Calibri" panose="020F0502020204030204" pitchFamily="34" charset="0"/>
                <a:ea typeface="+mn-ea"/>
                <a:cs typeface="Calibri" panose="020F0502020204030204" pitchFamily="34" charset="0"/>
              </a:rPr>
              <a:t>X</a:t>
            </a:r>
          </a:p>
        </p:txBody>
      </p:sp>
      <p:graphicFrame>
        <p:nvGraphicFramePr>
          <p:cNvPr id="28" name="Chart 27">
            <a:extLst>
              <a:ext uri="{FF2B5EF4-FFF2-40B4-BE49-F238E27FC236}">
                <a16:creationId xmlns:a16="http://schemas.microsoft.com/office/drawing/2014/main" id="{87C59F2C-4328-6ADD-508B-E5527EFC9EE9}"/>
              </a:ext>
            </a:extLst>
          </p:cNvPr>
          <p:cNvGraphicFramePr/>
          <p:nvPr>
            <p:extLst>
              <p:ext uri="{D42A27DB-BD31-4B8C-83A1-F6EECF244321}">
                <p14:modId xmlns:p14="http://schemas.microsoft.com/office/powerpoint/2010/main" val="3268560434"/>
              </p:ext>
            </p:extLst>
          </p:nvPr>
        </p:nvGraphicFramePr>
        <p:xfrm>
          <a:off x="799587" y="2738124"/>
          <a:ext cx="3492490" cy="1547436"/>
        </p:xfrm>
        <a:graphic>
          <a:graphicData uri="http://schemas.openxmlformats.org/drawingml/2006/chart">
            <c:chart xmlns:c="http://schemas.openxmlformats.org/drawingml/2006/chart" xmlns:r="http://schemas.openxmlformats.org/officeDocument/2006/relationships" r:id="rId10"/>
          </a:graphicData>
        </a:graphic>
      </p:graphicFrame>
      <p:sp>
        <p:nvSpPr>
          <p:cNvPr id="29" name="Rectangle: Rounded Corners 28">
            <a:extLst>
              <a:ext uri="{FF2B5EF4-FFF2-40B4-BE49-F238E27FC236}">
                <a16:creationId xmlns:a16="http://schemas.microsoft.com/office/drawing/2014/main" id="{41B97004-E8D6-3EB1-6A38-8BE0C2E16671}"/>
              </a:ext>
            </a:extLst>
          </p:cNvPr>
          <p:cNvSpPr/>
          <p:nvPr/>
        </p:nvSpPr>
        <p:spPr>
          <a:xfrm>
            <a:off x="1089151" y="2081068"/>
            <a:ext cx="3090659" cy="402092"/>
          </a:xfrm>
          <a:prstGeom prst="round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600" b="1" dirty="0">
                <a:solidFill>
                  <a:schemeClr val="tx1">
                    <a:lumMod val="85000"/>
                    <a:lumOff val="15000"/>
                  </a:schemeClr>
                </a:solidFill>
                <a:latin typeface="Calibri" panose="020F0502020204030204" pitchFamily="34" charset="0"/>
                <a:ea typeface="Open Sans" panose="020B0606030504020204" pitchFamily="34" charset="0"/>
                <a:cs typeface="Calibri" panose="020F0502020204030204" pitchFamily="34" charset="0"/>
              </a:rPr>
              <a:t>שיעור הצלחה</a:t>
            </a:r>
          </a:p>
        </p:txBody>
      </p:sp>
      <p:graphicFrame>
        <p:nvGraphicFramePr>
          <p:cNvPr id="30" name="Chart 29">
            <a:extLst>
              <a:ext uri="{FF2B5EF4-FFF2-40B4-BE49-F238E27FC236}">
                <a16:creationId xmlns:a16="http://schemas.microsoft.com/office/drawing/2014/main" id="{E7E41B59-3B08-0C61-173B-434C082313B5}"/>
              </a:ext>
            </a:extLst>
          </p:cNvPr>
          <p:cNvGraphicFramePr/>
          <p:nvPr>
            <p:extLst>
              <p:ext uri="{D42A27DB-BD31-4B8C-83A1-F6EECF244321}">
                <p14:modId xmlns:p14="http://schemas.microsoft.com/office/powerpoint/2010/main" val="3975431697"/>
              </p:ext>
            </p:extLst>
          </p:nvPr>
        </p:nvGraphicFramePr>
        <p:xfrm>
          <a:off x="799587" y="4366362"/>
          <a:ext cx="3492490" cy="1547436"/>
        </p:xfrm>
        <a:graphic>
          <a:graphicData uri="http://schemas.openxmlformats.org/drawingml/2006/chart">
            <c:chart xmlns:c="http://schemas.openxmlformats.org/drawingml/2006/chart" xmlns:r="http://schemas.openxmlformats.org/officeDocument/2006/relationships" r:id="rId11"/>
          </a:graphicData>
        </a:graphic>
      </p:graphicFrame>
      <p:sp>
        <p:nvSpPr>
          <p:cNvPr id="35" name="Speech Bubble: Rectangle 34">
            <a:extLst>
              <a:ext uri="{FF2B5EF4-FFF2-40B4-BE49-F238E27FC236}">
                <a16:creationId xmlns:a16="http://schemas.microsoft.com/office/drawing/2014/main" id="{9B1732A6-09F1-EA15-DC9D-8F62165D4573}"/>
              </a:ext>
            </a:extLst>
          </p:cNvPr>
          <p:cNvSpPr/>
          <p:nvPr/>
        </p:nvSpPr>
        <p:spPr>
          <a:xfrm>
            <a:off x="1530206" y="2665447"/>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הזינו את הנתונים</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6140760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A8475C83-6179-4C69-A386-F7DC5B7EB520}"/>
              </a:ext>
            </a:extLst>
          </p:cNvPr>
          <p:cNvSpPr>
            <a:spLocks noGrp="1"/>
          </p:cNvSpPr>
          <p:nvPr>
            <p:ph type="title"/>
          </p:nvPr>
        </p:nvSpPr>
        <p:spPr>
          <a:xfrm>
            <a:off x="838200" y="530903"/>
            <a:ext cx="10515600" cy="786268"/>
          </a:xfrm>
        </p:spPr>
        <p:txBody>
          <a:bodyPr>
            <a:normAutofit/>
          </a:bodyPr>
          <a:lstStyle/>
          <a:p>
            <a:r>
              <a:rPr lang="he-IL" dirty="0">
                <a:solidFill>
                  <a:srgbClr val="0885C6"/>
                </a:solidFill>
              </a:rPr>
              <a:t>היבטים פדגוגיים </a:t>
            </a:r>
            <a:r>
              <a:rPr lang="he-IL" dirty="0"/>
              <a:t>(5/8)</a:t>
            </a:r>
            <a:endParaRPr lang="en-US" dirty="0"/>
          </a:p>
        </p:txBody>
      </p:sp>
      <p:sp>
        <p:nvSpPr>
          <p:cNvPr id="6" name="Text Placeholder 5">
            <a:extLst>
              <a:ext uri="{FF2B5EF4-FFF2-40B4-BE49-F238E27FC236}">
                <a16:creationId xmlns:a16="http://schemas.microsoft.com/office/drawing/2014/main" id="{AE01049A-88BA-C4EC-163F-E33D0D57E734}"/>
              </a:ext>
            </a:extLst>
          </p:cNvPr>
          <p:cNvSpPr>
            <a:spLocks noGrp="1"/>
          </p:cNvSpPr>
          <p:nvPr>
            <p:ph type="body" sz="quarter" idx="13"/>
          </p:nvPr>
        </p:nvSpPr>
        <p:spPr/>
        <p:txBody>
          <a:bodyPr/>
          <a:lstStyle/>
          <a:p>
            <a:endParaRPr lang="en-US"/>
          </a:p>
        </p:txBody>
      </p:sp>
      <p:graphicFrame>
        <p:nvGraphicFramePr>
          <p:cNvPr id="13" name="טבלה 2">
            <a:extLst>
              <a:ext uri="{FF2B5EF4-FFF2-40B4-BE49-F238E27FC236}">
                <a16:creationId xmlns:a16="http://schemas.microsoft.com/office/drawing/2014/main" id="{53DC1048-F765-4823-81C9-B4EEAF943C8F}"/>
              </a:ext>
            </a:extLst>
          </p:cNvPr>
          <p:cNvGraphicFramePr>
            <a:graphicFrameLocks noGrp="1"/>
          </p:cNvGraphicFramePr>
          <p:nvPr>
            <p:extLst>
              <p:ext uri="{D42A27DB-BD31-4B8C-83A1-F6EECF244321}">
                <p14:modId xmlns:p14="http://schemas.microsoft.com/office/powerpoint/2010/main" val="2570043897"/>
              </p:ext>
            </p:extLst>
          </p:nvPr>
        </p:nvGraphicFramePr>
        <p:xfrm>
          <a:off x="838200" y="2031999"/>
          <a:ext cx="10515600" cy="3149604"/>
        </p:xfrm>
        <a:graphic>
          <a:graphicData uri="http://schemas.openxmlformats.org/drawingml/2006/table">
            <a:tbl>
              <a:tblPr firstRow="1" bandRow="1">
                <a:tableStyleId>{5C22544A-7EE6-4342-B048-85BDC9FD1C3A}</a:tableStyleId>
              </a:tblPr>
              <a:tblGrid>
                <a:gridCol w="4287803">
                  <a:extLst>
                    <a:ext uri="{9D8B030D-6E8A-4147-A177-3AD203B41FA5}">
                      <a16:colId xmlns:a16="http://schemas.microsoft.com/office/drawing/2014/main" val="1129482876"/>
                    </a:ext>
                  </a:extLst>
                </a:gridCol>
                <a:gridCol w="2143902">
                  <a:extLst>
                    <a:ext uri="{9D8B030D-6E8A-4147-A177-3AD203B41FA5}">
                      <a16:colId xmlns:a16="http://schemas.microsoft.com/office/drawing/2014/main" val="838649268"/>
                    </a:ext>
                  </a:extLst>
                </a:gridCol>
                <a:gridCol w="2143902">
                  <a:extLst>
                    <a:ext uri="{9D8B030D-6E8A-4147-A177-3AD203B41FA5}">
                      <a16:colId xmlns:a16="http://schemas.microsoft.com/office/drawing/2014/main" val="1840378329"/>
                    </a:ext>
                  </a:extLst>
                </a:gridCol>
                <a:gridCol w="1939993">
                  <a:extLst>
                    <a:ext uri="{9D8B030D-6E8A-4147-A177-3AD203B41FA5}">
                      <a16:colId xmlns:a16="http://schemas.microsoft.com/office/drawing/2014/main" val="19313894"/>
                    </a:ext>
                  </a:extLst>
                </a:gridCol>
              </a:tblGrid>
              <a:tr h="534404">
                <a:tc>
                  <a:txBody>
                    <a:bodyPr/>
                    <a:lstStyle/>
                    <a:p>
                      <a:pPr marL="0" marR="0" algn="ctr" rtl="1">
                        <a:lnSpc>
                          <a:spcPct val="115000"/>
                        </a:lnSpc>
                        <a:spcBef>
                          <a:spcPts val="0"/>
                        </a:spcBef>
                        <a:spcAft>
                          <a:spcPts val="1000"/>
                        </a:spcAft>
                      </a:pPr>
                      <a:r>
                        <a:rPr lang="he-IL" sz="1800" b="1" kern="1200" dirty="0" err="1">
                          <a:solidFill>
                            <a:schemeClr val="lt1"/>
                          </a:solidFill>
                          <a:latin typeface="Calibri" panose="020F0502020204030204" pitchFamily="34" charset="0"/>
                          <a:ea typeface="+mn-ea"/>
                          <a:cs typeface="Calibri" panose="020F0502020204030204" pitchFamily="34" charset="0"/>
                        </a:rPr>
                        <a:t>שק"ד</a:t>
                      </a:r>
                      <a:r>
                        <a:rPr lang="he-IL" sz="1800" b="1" kern="1200" dirty="0">
                          <a:solidFill>
                            <a:schemeClr val="lt1"/>
                          </a:solidFill>
                          <a:latin typeface="Calibri" panose="020F0502020204030204" pitchFamily="34" charset="0"/>
                          <a:ea typeface="+mn-ea"/>
                          <a:cs typeface="Calibri" panose="020F0502020204030204" pitchFamily="34" charset="0"/>
                        </a:rPr>
                        <a:t> (מספר מקצועות)</a:t>
                      </a:r>
                      <a:endParaRPr lang="en-US" sz="1800" b="0" dirty="0">
                        <a:latin typeface="Calibri"/>
                        <a:cs typeface="Calibri"/>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gridSpan="2">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lt1"/>
                          </a:solidFill>
                          <a:latin typeface="Calibri" panose="020F0502020204030204" pitchFamily="34" charset="0"/>
                          <a:ea typeface="+mn-ea"/>
                          <a:cs typeface="Calibri" panose="020F0502020204030204" pitchFamily="34" charset="0"/>
                        </a:rPr>
                        <a:t>טוהר בחינות  </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hMerge="1">
                  <a:txBody>
                    <a:bodyPr/>
                    <a:lstStyle/>
                    <a:p>
                      <a:endParaRPr lang="en-US"/>
                    </a:p>
                  </a:txBody>
                  <a:tcPr/>
                </a:tc>
                <a:tc>
                  <a:txBody>
                    <a:bodyPr/>
                    <a:lstStyle/>
                    <a:p>
                      <a:pPr algn="r" rtl="1"/>
                      <a:endParaRPr lang="en-US" sz="180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extLst>
                  <a:ext uri="{0D108BD9-81ED-4DB2-BD59-A6C34878D82A}">
                    <a16:rowId xmlns:a16="http://schemas.microsoft.com/office/drawing/2014/main" val="393253399"/>
                  </a:ext>
                </a:extLst>
              </a:tr>
              <a:tr h="65380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מספר מחברות פסולות </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rtl="1"/>
                      <a:r>
                        <a:rPr lang="he-IL" sz="1400" b="1" dirty="0">
                          <a:solidFill>
                            <a:schemeClr val="tx1">
                              <a:lumMod val="85000"/>
                              <a:lumOff val="15000"/>
                            </a:schemeClr>
                          </a:solidFill>
                          <a:latin typeface="Calibri" panose="020F0502020204030204" pitchFamily="34" charset="0"/>
                          <a:cs typeface="Calibri" panose="020F0502020204030204" pitchFamily="34" charset="0"/>
                        </a:rPr>
                        <a:t>צבע</a:t>
                      </a:r>
                      <a:endParaRPr lang="en-US"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algn="ctr" defTabSz="914400" rtl="1" eaLnBrk="1" latinLnBrk="0" hangingPunct="1">
                        <a:lnSpc>
                          <a:spcPct val="115000"/>
                        </a:lnSpc>
                        <a:spcBef>
                          <a:spcPts val="0"/>
                        </a:spcBef>
                        <a:spcAft>
                          <a:spcPts val="0"/>
                        </a:spcAft>
                      </a:pPr>
                      <a:endPar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700934281"/>
                  </a:ext>
                </a:extLst>
              </a:tr>
              <a:tr h="65380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algn="ctr" defTabSz="914400" rtl="1" eaLnBrk="1" latinLnBrk="0" hangingPunct="1">
                        <a:lnSpc>
                          <a:spcPct val="115000"/>
                        </a:lnSpc>
                        <a:spcBef>
                          <a:spcPts val="0"/>
                        </a:spcBef>
                        <a:spcAft>
                          <a:spcPts val="0"/>
                        </a:spcAft>
                      </a:pP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תשפ"ב</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2534153078"/>
                  </a:ext>
                </a:extLst>
              </a:tr>
              <a:tr h="65380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algn="ctr" defTabSz="914400" rtl="1" eaLnBrk="1" latinLnBrk="0" hangingPunct="1">
                        <a:lnSpc>
                          <a:spcPct val="115000"/>
                        </a:lnSpc>
                        <a:spcBef>
                          <a:spcPts val="0"/>
                        </a:spcBef>
                        <a:spcAft>
                          <a:spcPts val="0"/>
                        </a:spcAft>
                      </a:pP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תשפ"ג</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1092125832"/>
                  </a:ext>
                </a:extLst>
              </a:tr>
              <a:tr h="65380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1" eaLnBrk="1" fontAlgn="auto" latinLnBrk="0" hangingPunct="1">
                        <a:lnSpc>
                          <a:spcPct val="115000"/>
                        </a:lnSpc>
                        <a:spcBef>
                          <a:spcPts val="0"/>
                        </a:spcBef>
                        <a:spcAft>
                          <a:spcPts val="0"/>
                        </a:spcAft>
                        <a:buClrTx/>
                        <a:buSzTx/>
                        <a:buFontTx/>
                        <a:buNone/>
                        <a:tabLst/>
                        <a:defRPr/>
                      </a:pPr>
                      <a:r>
                        <a:rPr lang="he-IL" sz="1600" b="0" kern="1200" dirty="0">
                          <a:solidFill>
                            <a:schemeClr val="dk1"/>
                          </a:solidFill>
                          <a:effectLst/>
                          <a:latin typeface="Calibri" panose="020F0502020204030204" pitchFamily="34" charset="0"/>
                          <a:ea typeface="Open Sans" panose="020B0606030504020204" pitchFamily="34" charset="0"/>
                          <a:cs typeface="Calibri" panose="020F0502020204030204" pitchFamily="34" charset="0"/>
                        </a:rPr>
                        <a:t> יעד תשפ"ד</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3594271940"/>
                  </a:ext>
                </a:extLst>
              </a:tr>
            </a:tbl>
          </a:graphicData>
        </a:graphic>
      </p:graphicFrame>
      <p:sp>
        <p:nvSpPr>
          <p:cNvPr id="4" name="מציין מיקום טקסט 3">
            <a:extLst>
              <a:ext uri="{FF2B5EF4-FFF2-40B4-BE49-F238E27FC236}">
                <a16:creationId xmlns:a16="http://schemas.microsoft.com/office/drawing/2014/main" id="{0A942633-A7AB-EFBB-3053-130C53FD3ABB}"/>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
        <p:nvSpPr>
          <p:cNvPr id="7" name="Oval 6">
            <a:hlinkClick r:id="" action="ppaction://hlinkshowjump?jump=nextslide"/>
            <a:extLst>
              <a:ext uri="{FF2B5EF4-FFF2-40B4-BE49-F238E27FC236}">
                <a16:creationId xmlns:a16="http://schemas.microsoft.com/office/drawing/2014/main" id="{98B3F8BB-0A27-B6AD-83DA-5836D8AD12F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8" name="Oval 7">
            <a:hlinkClick r:id="" action="ppaction://hlinkshowjump?jump=previousslide"/>
            <a:extLst>
              <a:ext uri="{FF2B5EF4-FFF2-40B4-BE49-F238E27FC236}">
                <a16:creationId xmlns:a16="http://schemas.microsoft.com/office/drawing/2014/main" id="{6AB65731-9828-1795-9B08-CF73F44DFFFD}"/>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01F6FEDC-9A4A-10FE-3AA8-2270C39114C4}"/>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0B8ACC3F-17E0-63F7-6B63-A663308EA781}"/>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11AFE5BB-A26A-96B3-49B1-F89964BFF8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5E406EA-00A8-314B-B6ED-E9F603D8B91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4" name="Graphic 13" descr="Caret Right outline">
            <a:hlinkClick r:id="" action="ppaction://hlinkshowjump?jump=previousslide"/>
            <a:extLst>
              <a:ext uri="{FF2B5EF4-FFF2-40B4-BE49-F238E27FC236}">
                <a16:creationId xmlns:a16="http://schemas.microsoft.com/office/drawing/2014/main" id="{DFE8DB3B-5231-C3CE-DCAB-52734C0D988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38586115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42D2484-0E2D-2CDF-CDA9-67D7F2E70F6F}"/>
              </a:ext>
            </a:extLst>
          </p:cNvPr>
          <p:cNvSpPr txBox="1"/>
          <p:nvPr/>
        </p:nvSpPr>
        <p:spPr>
          <a:xfrm>
            <a:off x="7299104" y="527622"/>
            <a:ext cx="3162300" cy="646331"/>
          </a:xfrm>
          <a:prstGeom prst="rect">
            <a:avLst/>
          </a:prstGeom>
          <a:noFill/>
        </p:spPr>
        <p:txBody>
          <a:bodyPr wrap="square" rtlCol="0" anchor="ctr">
            <a:spAutoFit/>
          </a:bodyPr>
          <a:lstStyle/>
          <a:p>
            <a:pPr algn="ctr" rtl="1"/>
            <a:r>
              <a:rPr lang="he-IL" sz="3600" b="1" dirty="0">
                <a:solidFill>
                  <a:srgbClr val="9A5786"/>
                </a:solidFill>
                <a:latin typeface="Calibri" panose="020F0502020204030204" pitchFamily="34" charset="0"/>
                <a:cs typeface="Calibri" panose="020F0502020204030204" pitchFamily="34" charset="0"/>
              </a:rPr>
              <a:t>להתעדכן</a:t>
            </a:r>
            <a:endParaRPr lang="en-US" sz="3600" b="1" dirty="0">
              <a:solidFill>
                <a:srgbClr val="9A5786"/>
              </a:solidFill>
              <a:latin typeface="Calibri" panose="020F0502020204030204" pitchFamily="34" charset="0"/>
              <a:cs typeface="Calibri" panose="020F0502020204030204" pitchFamily="34" charset="0"/>
            </a:endParaRPr>
          </a:p>
        </p:txBody>
      </p:sp>
      <p:sp>
        <p:nvSpPr>
          <p:cNvPr id="6" name="TextBox 5">
            <a:extLst>
              <a:ext uri="{FF2B5EF4-FFF2-40B4-BE49-F238E27FC236}">
                <a16:creationId xmlns:a16="http://schemas.microsoft.com/office/drawing/2014/main" id="{A527FE55-9836-DE15-29F3-1B6A749F9C50}"/>
              </a:ext>
            </a:extLst>
          </p:cNvPr>
          <p:cNvSpPr txBox="1"/>
          <p:nvPr/>
        </p:nvSpPr>
        <p:spPr>
          <a:xfrm>
            <a:off x="6892705" y="1093392"/>
            <a:ext cx="3975099" cy="369332"/>
          </a:xfrm>
          <a:prstGeom prst="rect">
            <a:avLst/>
          </a:prstGeom>
          <a:noFill/>
        </p:spPr>
        <p:txBody>
          <a:bodyPr wrap="square" rtlCol="0">
            <a:spAutoFit/>
          </a:bodyPr>
          <a:lstStyle/>
          <a:p>
            <a:pPr algn="ctr" rtl="1"/>
            <a:r>
              <a:rPr lang="he-IL" dirty="0">
                <a:solidFill>
                  <a:srgbClr val="9A5786"/>
                </a:solidFill>
                <a:latin typeface="Calibri" panose="020F0502020204030204" pitchFamily="34" charset="0"/>
                <a:cs typeface="Calibri" panose="020F0502020204030204" pitchFamily="34" charset="0"/>
              </a:rPr>
              <a:t>מידע שימושי למנהל/ת, לקראת הוועדה</a:t>
            </a:r>
            <a:endParaRPr lang="en-US" dirty="0">
              <a:solidFill>
                <a:srgbClr val="9A5786"/>
              </a:solidFill>
              <a:latin typeface="Calibri" panose="020F0502020204030204" pitchFamily="34" charset="0"/>
              <a:cs typeface="Calibri" panose="020F0502020204030204" pitchFamily="34" charset="0"/>
            </a:endParaRPr>
          </a:p>
        </p:txBody>
      </p:sp>
      <p:sp>
        <p:nvSpPr>
          <p:cNvPr id="100" name="Rectangle: Rounded Corners 99">
            <a:hlinkClick r:id="rId3" action="ppaction://hlinksldjump"/>
            <a:extLst>
              <a:ext uri="{FF2B5EF4-FFF2-40B4-BE49-F238E27FC236}">
                <a16:creationId xmlns:a16="http://schemas.microsoft.com/office/drawing/2014/main" id="{50198BC5-0FEE-3345-2B3E-1091C97D0F54}"/>
              </a:ext>
            </a:extLst>
          </p:cNvPr>
          <p:cNvSpPr/>
          <p:nvPr/>
        </p:nvSpPr>
        <p:spPr>
          <a:xfrm>
            <a:off x="7225407" y="1551462"/>
            <a:ext cx="3309906" cy="439784"/>
          </a:xfrm>
          <a:prstGeom prst="roundRect">
            <a:avLst>
              <a:gd name="adj" fmla="val 45545"/>
            </a:avLst>
          </a:prstGeom>
          <a:solidFill>
            <a:srgbClr val="9A5786"/>
          </a:solidFill>
          <a:ln w="12700">
            <a:solidFill>
              <a:srgbClr val="9A5786"/>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rtl="1"/>
            <a:r>
              <a:rPr lang="he-IL" dirty="0">
                <a:solidFill>
                  <a:schemeClr val="bg1"/>
                </a:solidFill>
                <a:latin typeface="Calibri" panose="020F0502020204030204" pitchFamily="34" charset="0"/>
                <a:cs typeface="Calibri" panose="020F0502020204030204" pitchFamily="34" charset="0"/>
              </a:rPr>
              <a:t>לקריאה ברצף, לחצו כאן</a:t>
            </a:r>
            <a:endParaRPr lang="en-US" dirty="0">
              <a:solidFill>
                <a:schemeClr val="bg1"/>
              </a:solidFill>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A2014DE9-10ED-D96E-A01B-2233721C468F}"/>
              </a:ext>
            </a:extLst>
          </p:cNvPr>
          <p:cNvSpPr txBox="1"/>
          <p:nvPr/>
        </p:nvSpPr>
        <p:spPr>
          <a:xfrm>
            <a:off x="1730596" y="527622"/>
            <a:ext cx="3162300" cy="646331"/>
          </a:xfrm>
          <a:prstGeom prst="rect">
            <a:avLst/>
          </a:prstGeom>
          <a:noFill/>
        </p:spPr>
        <p:txBody>
          <a:bodyPr wrap="square" rtlCol="0" anchor="ctr">
            <a:spAutoFit/>
          </a:bodyPr>
          <a:lstStyle/>
          <a:p>
            <a:pPr algn="ctr" rtl="1"/>
            <a:r>
              <a:rPr lang="he-IL" sz="3600" b="1" dirty="0">
                <a:solidFill>
                  <a:srgbClr val="0885C6"/>
                </a:solidFill>
                <a:latin typeface="Calibri" panose="020F0502020204030204" pitchFamily="34" charset="0"/>
                <a:cs typeface="Calibri" panose="020F0502020204030204" pitchFamily="34" charset="0"/>
              </a:rPr>
              <a:t>לתכנן</a:t>
            </a:r>
            <a:endParaRPr lang="en-US" sz="3600" b="1" dirty="0">
              <a:solidFill>
                <a:srgbClr val="0885C6"/>
              </a:solidFill>
              <a:latin typeface="Calibri" panose="020F0502020204030204" pitchFamily="34" charset="0"/>
              <a:cs typeface="Calibri" panose="020F0502020204030204" pitchFamily="34" charset="0"/>
            </a:endParaRPr>
          </a:p>
        </p:txBody>
      </p:sp>
      <p:sp>
        <p:nvSpPr>
          <p:cNvPr id="8" name="TextBox 7">
            <a:extLst>
              <a:ext uri="{FF2B5EF4-FFF2-40B4-BE49-F238E27FC236}">
                <a16:creationId xmlns:a16="http://schemas.microsoft.com/office/drawing/2014/main" id="{CF96F847-5C20-3161-A3A9-1AE4ED90241D}"/>
              </a:ext>
            </a:extLst>
          </p:cNvPr>
          <p:cNvSpPr txBox="1"/>
          <p:nvPr/>
        </p:nvSpPr>
        <p:spPr>
          <a:xfrm>
            <a:off x="1125442" y="1093392"/>
            <a:ext cx="4372609" cy="369332"/>
          </a:xfrm>
          <a:prstGeom prst="rect">
            <a:avLst/>
          </a:prstGeom>
          <a:noFill/>
        </p:spPr>
        <p:txBody>
          <a:bodyPr wrap="square" rtlCol="0">
            <a:spAutoFit/>
          </a:bodyPr>
          <a:lstStyle/>
          <a:p>
            <a:pPr algn="ctr" rtl="1"/>
            <a:r>
              <a:rPr lang="he-IL" dirty="0">
                <a:solidFill>
                  <a:srgbClr val="0885C6"/>
                </a:solidFill>
                <a:latin typeface="Calibri" panose="020F0502020204030204" pitchFamily="34" charset="0"/>
                <a:cs typeface="Calibri" panose="020F0502020204030204" pitchFamily="34" charset="0"/>
              </a:rPr>
              <a:t>שקפי עזר לגיבוש ולהצגה של תכנית העבודה</a:t>
            </a:r>
            <a:endParaRPr lang="en-US" dirty="0">
              <a:solidFill>
                <a:srgbClr val="0885C6"/>
              </a:solidFill>
              <a:latin typeface="Calibri" panose="020F0502020204030204" pitchFamily="34" charset="0"/>
              <a:cs typeface="Calibri" panose="020F0502020204030204" pitchFamily="34" charset="0"/>
            </a:endParaRPr>
          </a:p>
        </p:txBody>
      </p:sp>
      <p:sp>
        <p:nvSpPr>
          <p:cNvPr id="106" name="Rectangle: Rounded Corners 105">
            <a:hlinkClick r:id="rId4" action="ppaction://hlinksldjump"/>
            <a:extLst>
              <a:ext uri="{FF2B5EF4-FFF2-40B4-BE49-F238E27FC236}">
                <a16:creationId xmlns:a16="http://schemas.microsoft.com/office/drawing/2014/main" id="{3829980F-5E5F-DA46-666F-80354320703C}"/>
              </a:ext>
            </a:extLst>
          </p:cNvPr>
          <p:cNvSpPr/>
          <p:nvPr/>
        </p:nvSpPr>
        <p:spPr>
          <a:xfrm>
            <a:off x="1656793" y="1551462"/>
            <a:ext cx="3309906" cy="439784"/>
          </a:xfrm>
          <a:prstGeom prst="roundRect">
            <a:avLst>
              <a:gd name="adj" fmla="val 42657"/>
            </a:avLst>
          </a:prstGeom>
          <a:solidFill>
            <a:srgbClr val="0885C6"/>
          </a:solidFill>
          <a:ln w="12700">
            <a:solidFill>
              <a:srgbClr val="0885C6"/>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r" rtl="1"/>
            <a:r>
              <a:rPr lang="he-IL" dirty="0">
                <a:solidFill>
                  <a:schemeClr val="bg1"/>
                </a:solidFill>
                <a:latin typeface="Calibri" panose="020F0502020204030204" pitchFamily="34" charset="0"/>
                <a:cs typeface="Calibri" panose="020F0502020204030204" pitchFamily="34" charset="0"/>
              </a:rPr>
              <a:t>לתכנון ולהצגה ברצף, לחצו כאן</a:t>
            </a:r>
            <a:endParaRPr lang="en-US" dirty="0">
              <a:solidFill>
                <a:schemeClr val="bg1"/>
              </a:solidFill>
              <a:latin typeface="Calibri" panose="020F0502020204030204" pitchFamily="34" charset="0"/>
              <a:cs typeface="Calibri" panose="020F0502020204030204" pitchFamily="34" charset="0"/>
            </a:endParaRPr>
          </a:p>
        </p:txBody>
      </p:sp>
      <p:grpSp>
        <p:nvGrpSpPr>
          <p:cNvPr id="61" name="Group 60">
            <a:extLst>
              <a:ext uri="{FF2B5EF4-FFF2-40B4-BE49-F238E27FC236}">
                <a16:creationId xmlns:a16="http://schemas.microsoft.com/office/drawing/2014/main" id="{FE6EBE9F-2232-F1E3-7E88-114B35945669}"/>
              </a:ext>
            </a:extLst>
          </p:cNvPr>
          <p:cNvGrpSpPr/>
          <p:nvPr/>
        </p:nvGrpSpPr>
        <p:grpSpPr>
          <a:xfrm>
            <a:off x="5505007" y="535564"/>
            <a:ext cx="1181986" cy="1173838"/>
            <a:chOff x="5505007" y="649864"/>
            <a:chExt cx="1181986" cy="1173838"/>
          </a:xfrm>
        </p:grpSpPr>
        <p:pic>
          <p:nvPicPr>
            <p:cNvPr id="4" name="Graphic 3" descr="Signpost with solid fill">
              <a:extLst>
                <a:ext uri="{FF2B5EF4-FFF2-40B4-BE49-F238E27FC236}">
                  <a16:creationId xmlns:a16="http://schemas.microsoft.com/office/drawing/2014/main" id="{12060AC5-CDA1-6662-7E91-E69810FD4488}"/>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l="49653"/>
            <a:stretch/>
          </p:blipFill>
          <p:spPr>
            <a:xfrm>
              <a:off x="6096000" y="649864"/>
              <a:ext cx="590993" cy="1173838"/>
            </a:xfrm>
            <a:prstGeom prst="rect">
              <a:avLst/>
            </a:prstGeom>
          </p:spPr>
        </p:pic>
        <p:pic>
          <p:nvPicPr>
            <p:cNvPr id="12" name="Graphic 11" descr="Signpost with solid fill">
              <a:extLst>
                <a:ext uri="{FF2B5EF4-FFF2-40B4-BE49-F238E27FC236}">
                  <a16:creationId xmlns:a16="http://schemas.microsoft.com/office/drawing/2014/main" id="{49152CB0-0DD9-DF44-C313-B0909F310EC5}"/>
                </a:ext>
              </a:extLst>
            </p:cNvPr>
            <p:cNvPicPr>
              <a:picLocks noChangeAspect="1"/>
            </p:cNvPicPr>
            <p:nvPr/>
          </p:nvPicPr>
          <p:blipFill rotWithShape="1">
            <a:blip r:embed="rId7">
              <a:extLst>
                <a:ext uri="{96DAC541-7B7A-43D3-8B79-37D633B846F1}">
                  <asvg:svgBlip xmlns:asvg="http://schemas.microsoft.com/office/drawing/2016/SVG/main" r:embed="rId8"/>
                </a:ext>
              </a:extLst>
            </a:blip>
            <a:srcRect l="-814" r="50468"/>
            <a:stretch/>
          </p:blipFill>
          <p:spPr>
            <a:xfrm>
              <a:off x="5505007" y="649864"/>
              <a:ext cx="590993" cy="1173838"/>
            </a:xfrm>
            <a:prstGeom prst="rect">
              <a:avLst/>
            </a:prstGeom>
          </p:spPr>
        </p:pic>
      </p:grpSp>
      <p:sp>
        <p:nvSpPr>
          <p:cNvPr id="7" name="Speech Bubble: Rectangle 6">
            <a:extLst>
              <a:ext uri="{FF2B5EF4-FFF2-40B4-BE49-F238E27FC236}">
                <a16:creationId xmlns:a16="http://schemas.microsoft.com/office/drawing/2014/main" id="{D9C2066C-B153-FF85-13EB-0DD596992BEF}"/>
              </a:ext>
            </a:extLst>
          </p:cNvPr>
          <p:cNvSpPr/>
          <p:nvPr/>
        </p:nvSpPr>
        <p:spPr>
          <a:xfrm>
            <a:off x="5936394" y="4646357"/>
            <a:ext cx="2840052" cy="634104"/>
          </a:xfrm>
          <a:prstGeom prst="wedgeRectCallout">
            <a:avLst>
              <a:gd name="adj1" fmla="val -48198"/>
              <a:gd name="adj2" fmla="val -112999"/>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השתמשו ב"כפתורים" השונים לטובת ניווט מהיר ומותאם לכם בין שקפי המצגת</a:t>
            </a:r>
          </a:p>
        </p:txBody>
      </p:sp>
      <p:pic>
        <p:nvPicPr>
          <p:cNvPr id="59" name="Graphic 58" descr="Caret Right outline">
            <a:extLst>
              <a:ext uri="{FF2B5EF4-FFF2-40B4-BE49-F238E27FC236}">
                <a16:creationId xmlns:a16="http://schemas.microsoft.com/office/drawing/2014/main" id="{538AF834-8182-2423-9FEF-B9A4685C19B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7444613" y="1634194"/>
            <a:ext cx="265115" cy="274320"/>
          </a:xfrm>
          <a:prstGeom prst="rect">
            <a:avLst/>
          </a:prstGeom>
        </p:spPr>
      </p:pic>
      <p:pic>
        <p:nvPicPr>
          <p:cNvPr id="60" name="Graphic 59" descr="Caret Right outline">
            <a:extLst>
              <a:ext uri="{FF2B5EF4-FFF2-40B4-BE49-F238E27FC236}">
                <a16:creationId xmlns:a16="http://schemas.microsoft.com/office/drawing/2014/main" id="{4DC6A572-B39C-30AD-3715-985418BF2A4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1839499" y="1634194"/>
            <a:ext cx="265115" cy="274320"/>
          </a:xfrm>
          <a:prstGeom prst="rect">
            <a:avLst/>
          </a:prstGeom>
        </p:spPr>
      </p:pic>
      <p:sp>
        <p:nvSpPr>
          <p:cNvPr id="33" name="Rectangle: Rounded Corners 32">
            <a:hlinkClick r:id="rId11" action="ppaction://hlinksldjump"/>
            <a:extLst>
              <a:ext uri="{FF2B5EF4-FFF2-40B4-BE49-F238E27FC236}">
                <a16:creationId xmlns:a16="http://schemas.microsoft.com/office/drawing/2014/main" id="{3F6970DA-23F4-5329-26A5-289C6F980B15}"/>
              </a:ext>
            </a:extLst>
          </p:cNvPr>
          <p:cNvSpPr/>
          <p:nvPr/>
        </p:nvSpPr>
        <p:spPr>
          <a:xfrm>
            <a:off x="8984274" y="21950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אודות הוועדה המלווה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34" name="Graphic 33" descr="Caret Right outline">
            <a:hlinkClick r:id="rId11" action="ppaction://hlinksldjump"/>
            <a:extLst>
              <a:ext uri="{FF2B5EF4-FFF2-40B4-BE49-F238E27FC236}">
                <a16:creationId xmlns:a16="http://schemas.microsoft.com/office/drawing/2014/main" id="{C949AD04-0C0A-B705-FD26-2392FE789D9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9029238" y="2279921"/>
            <a:ext cx="265115" cy="274320"/>
          </a:xfrm>
          <a:prstGeom prst="rect">
            <a:avLst/>
          </a:prstGeom>
        </p:spPr>
      </p:pic>
      <p:sp>
        <p:nvSpPr>
          <p:cNvPr id="74" name="Rectangle: Rounded Corners 73">
            <a:hlinkClick r:id="rId14" action="ppaction://hlinksldjump"/>
            <a:extLst>
              <a:ext uri="{FF2B5EF4-FFF2-40B4-BE49-F238E27FC236}">
                <a16:creationId xmlns:a16="http://schemas.microsoft.com/office/drawing/2014/main" id="{8EFBA3B9-5C18-2FD1-9C59-36565A004F37}"/>
              </a:ext>
            </a:extLst>
          </p:cNvPr>
          <p:cNvSpPr/>
          <p:nvPr/>
        </p:nvSpPr>
        <p:spPr>
          <a:xfrm>
            <a:off x="6721255" y="21950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היערכות לוועדה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75" name="Graphic 74" descr="Caret Right outline">
            <a:hlinkClick r:id="rId14" action="ppaction://hlinksldjump"/>
            <a:extLst>
              <a:ext uri="{FF2B5EF4-FFF2-40B4-BE49-F238E27FC236}">
                <a16:creationId xmlns:a16="http://schemas.microsoft.com/office/drawing/2014/main" id="{8B4BE598-3F3E-A431-F627-BDF5F4CF8F1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6766219" y="2279921"/>
            <a:ext cx="265115" cy="274320"/>
          </a:xfrm>
          <a:prstGeom prst="rect">
            <a:avLst/>
          </a:prstGeom>
        </p:spPr>
      </p:pic>
      <p:sp>
        <p:nvSpPr>
          <p:cNvPr id="78" name="Rectangle: Rounded Corners 77">
            <a:hlinkClick r:id="rId15" action="ppaction://hlinksldjump"/>
            <a:extLst>
              <a:ext uri="{FF2B5EF4-FFF2-40B4-BE49-F238E27FC236}">
                <a16:creationId xmlns:a16="http://schemas.microsoft.com/office/drawing/2014/main" id="{B05E420D-CCA6-618C-F971-B09017F6B07D}"/>
              </a:ext>
            </a:extLst>
          </p:cNvPr>
          <p:cNvSpPr/>
          <p:nvPr/>
        </p:nvSpPr>
        <p:spPr>
          <a:xfrm>
            <a:off x="8984274" y="28062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הרכב הוועדה המומלץ</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79" name="Graphic 78" descr="Caret Right outline">
            <a:hlinkClick r:id="rId15" action="ppaction://hlinksldjump"/>
            <a:extLst>
              <a:ext uri="{FF2B5EF4-FFF2-40B4-BE49-F238E27FC236}">
                <a16:creationId xmlns:a16="http://schemas.microsoft.com/office/drawing/2014/main" id="{D6918933-9CE8-3AC7-6F93-11B28136971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9029238" y="2891126"/>
            <a:ext cx="265115" cy="274320"/>
          </a:xfrm>
          <a:prstGeom prst="rect">
            <a:avLst/>
          </a:prstGeom>
        </p:spPr>
      </p:pic>
      <p:sp>
        <p:nvSpPr>
          <p:cNvPr id="80" name="Rectangle: Rounded Corners 79">
            <a:hlinkClick r:id="rId16" action="ppaction://hlinksldjump"/>
            <a:extLst>
              <a:ext uri="{FF2B5EF4-FFF2-40B4-BE49-F238E27FC236}">
                <a16:creationId xmlns:a16="http://schemas.microsoft.com/office/drawing/2014/main" id="{C31C2941-4210-130C-04FA-477EC5E8053E}"/>
              </a:ext>
            </a:extLst>
          </p:cNvPr>
          <p:cNvSpPr/>
          <p:nvPr/>
        </p:nvSpPr>
        <p:spPr>
          <a:xfrm>
            <a:off x="6721255" y="28062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אחריות חברי הוועדה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1" name="Graphic 80" descr="Caret Right outline">
            <a:hlinkClick r:id="rId16" action="ppaction://hlinksldjump"/>
            <a:extLst>
              <a:ext uri="{FF2B5EF4-FFF2-40B4-BE49-F238E27FC236}">
                <a16:creationId xmlns:a16="http://schemas.microsoft.com/office/drawing/2014/main" id="{9CB7E855-0E17-429B-E657-437E9AFD54C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6766219" y="2891126"/>
            <a:ext cx="265115" cy="274320"/>
          </a:xfrm>
          <a:prstGeom prst="rect">
            <a:avLst/>
          </a:prstGeom>
        </p:spPr>
      </p:pic>
      <p:sp>
        <p:nvSpPr>
          <p:cNvPr id="82" name="Rectangle: Rounded Corners 81">
            <a:hlinkClick r:id="rId17" action="ppaction://hlinksldjump"/>
            <a:extLst>
              <a:ext uri="{FF2B5EF4-FFF2-40B4-BE49-F238E27FC236}">
                <a16:creationId xmlns:a16="http://schemas.microsoft.com/office/drawing/2014/main" id="{2A535D8C-9A8C-894B-E908-31FEF9C4F4A8}"/>
              </a:ext>
            </a:extLst>
          </p:cNvPr>
          <p:cNvSpPr/>
          <p:nvPr/>
        </p:nvSpPr>
        <p:spPr>
          <a:xfrm>
            <a:off x="8984274" y="341744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מבנה </a:t>
            </a:r>
            <a:r>
              <a:rPr lang="he-IL" sz="1400" dirty="0" err="1">
                <a:solidFill>
                  <a:schemeClr val="tx1">
                    <a:lumMod val="75000"/>
                    <a:lumOff val="25000"/>
                  </a:schemeClr>
                </a:solidFill>
                <a:latin typeface="Calibri" panose="020F0502020204030204" pitchFamily="34" charset="0"/>
                <a:cs typeface="Calibri" panose="020F0502020204030204" pitchFamily="34" charset="0"/>
              </a:rPr>
              <a:t>ולו"ז</a:t>
            </a:r>
            <a:r>
              <a:rPr lang="he-IL" sz="1400" dirty="0">
                <a:solidFill>
                  <a:schemeClr val="tx1">
                    <a:lumMod val="75000"/>
                    <a:lumOff val="25000"/>
                  </a:schemeClr>
                </a:solidFill>
                <a:latin typeface="Calibri" panose="020F0502020204030204" pitchFamily="34" charset="0"/>
                <a:cs typeface="Calibri" panose="020F0502020204030204" pitchFamily="34" charset="0"/>
              </a:rPr>
              <a:t> לדוגמה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3" name="Graphic 82" descr="Caret Right outline">
            <a:hlinkClick r:id="rId17" action="ppaction://hlinksldjump"/>
            <a:extLst>
              <a:ext uri="{FF2B5EF4-FFF2-40B4-BE49-F238E27FC236}">
                <a16:creationId xmlns:a16="http://schemas.microsoft.com/office/drawing/2014/main" id="{6860A43C-626E-0A37-AA09-1F0C8DF8F9F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9029238" y="3502331"/>
            <a:ext cx="265115" cy="274320"/>
          </a:xfrm>
          <a:prstGeom prst="rect">
            <a:avLst/>
          </a:prstGeom>
        </p:spPr>
      </p:pic>
      <p:sp>
        <p:nvSpPr>
          <p:cNvPr id="84" name="Rectangle: Rounded Corners 83">
            <a:hlinkClick r:id="rId18" action="ppaction://hlinksldjump"/>
            <a:extLst>
              <a:ext uri="{FF2B5EF4-FFF2-40B4-BE49-F238E27FC236}">
                <a16:creationId xmlns:a16="http://schemas.microsoft.com/office/drawing/2014/main" id="{6CB1DA32-D68F-CE71-3DF7-EA180E0EF300}"/>
              </a:ext>
            </a:extLst>
          </p:cNvPr>
          <p:cNvSpPr/>
          <p:nvPr/>
        </p:nvSpPr>
        <p:spPr>
          <a:xfrm>
            <a:off x="6721255" y="341744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כלי עזר למיפוי ולתכנון</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5" name="Graphic 84" descr="Caret Right outline">
            <a:hlinkClick r:id="rId18" action="ppaction://hlinksldjump"/>
            <a:extLst>
              <a:ext uri="{FF2B5EF4-FFF2-40B4-BE49-F238E27FC236}">
                <a16:creationId xmlns:a16="http://schemas.microsoft.com/office/drawing/2014/main" id="{6A24E57A-ED89-BFEB-BA27-C4EC45E85C5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6766219" y="3502331"/>
            <a:ext cx="265115" cy="274320"/>
          </a:xfrm>
          <a:prstGeom prst="rect">
            <a:avLst/>
          </a:prstGeom>
        </p:spPr>
      </p:pic>
      <p:sp>
        <p:nvSpPr>
          <p:cNvPr id="86" name="Rectangle: Rounded Corners 85">
            <a:hlinkClick r:id="rId19" action="ppaction://hlinksldjump"/>
            <a:extLst>
              <a:ext uri="{FF2B5EF4-FFF2-40B4-BE49-F238E27FC236}">
                <a16:creationId xmlns:a16="http://schemas.microsoft.com/office/drawing/2014/main" id="{4AE9276B-2AD5-11C9-EFC2-79F240E8987F}"/>
              </a:ext>
            </a:extLst>
          </p:cNvPr>
          <p:cNvSpPr/>
          <p:nvPr/>
        </p:nvSpPr>
        <p:spPr>
          <a:xfrm>
            <a:off x="8984274" y="402865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מטרות משרד החינוך</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87" name="Graphic 86" descr="Caret Right outline">
            <a:hlinkClick r:id="rId19" action="ppaction://hlinksldjump"/>
            <a:extLst>
              <a:ext uri="{FF2B5EF4-FFF2-40B4-BE49-F238E27FC236}">
                <a16:creationId xmlns:a16="http://schemas.microsoft.com/office/drawing/2014/main" id="{B5B04750-9C6F-D9B8-F8EC-97AD073603F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9029238" y="4113536"/>
            <a:ext cx="265115" cy="274320"/>
          </a:xfrm>
          <a:prstGeom prst="rect">
            <a:avLst/>
          </a:prstGeom>
        </p:spPr>
      </p:pic>
      <p:sp>
        <p:nvSpPr>
          <p:cNvPr id="90" name="Rectangle: Rounded Corners 89">
            <a:hlinkClick r:id="rId20" action="ppaction://hlinksldjump"/>
            <a:extLst>
              <a:ext uri="{FF2B5EF4-FFF2-40B4-BE49-F238E27FC236}">
                <a16:creationId xmlns:a16="http://schemas.microsoft.com/office/drawing/2014/main" id="{E212CB8E-92BC-A68A-B0A4-EEC45BDE70AF}"/>
              </a:ext>
            </a:extLst>
          </p:cNvPr>
          <p:cNvSpPr/>
          <p:nvPr/>
        </p:nvSpPr>
        <p:spPr>
          <a:xfrm>
            <a:off x="3397986" y="2195037"/>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ת.ז. בית ספרית</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1" name="Graphic 90" descr="Caret Right outline">
            <a:hlinkClick r:id="rId20" action="ppaction://hlinksldjump"/>
            <a:extLst>
              <a:ext uri="{FF2B5EF4-FFF2-40B4-BE49-F238E27FC236}">
                <a16:creationId xmlns:a16="http://schemas.microsoft.com/office/drawing/2014/main" id="{5BF6C889-B3FB-663E-88AC-07C13D818E8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2279921"/>
            <a:ext cx="265115" cy="274320"/>
          </a:xfrm>
          <a:prstGeom prst="rect">
            <a:avLst/>
          </a:prstGeom>
        </p:spPr>
      </p:pic>
      <p:sp>
        <p:nvSpPr>
          <p:cNvPr id="92" name="Rectangle: Rounded Corners 91">
            <a:hlinkClick r:id="rId21" action="ppaction://hlinksldjump"/>
            <a:extLst>
              <a:ext uri="{FF2B5EF4-FFF2-40B4-BE49-F238E27FC236}">
                <a16:creationId xmlns:a16="http://schemas.microsoft.com/office/drawing/2014/main" id="{B62D45B0-9967-072F-964A-DB348C2B3836}"/>
              </a:ext>
            </a:extLst>
          </p:cNvPr>
          <p:cNvSpPr/>
          <p:nvPr/>
        </p:nvSpPr>
        <p:spPr>
          <a:xfrm>
            <a:off x="1125442" y="2200514"/>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a:r>
              <a:rPr lang="he-IL" sz="1400" dirty="0">
                <a:solidFill>
                  <a:schemeClr val="tx1">
                    <a:lumMod val="75000"/>
                    <a:lumOff val="25000"/>
                  </a:schemeClr>
                </a:solidFill>
                <a:latin typeface="Calibri" panose="020F0502020204030204" pitchFamily="34" charset="0"/>
                <a:cs typeface="Calibri" panose="020F0502020204030204" pitchFamily="34" charset="0"/>
              </a:rPr>
              <a:t>תכנון מול ביצוע תשפ"ד</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3" name="Graphic 92" descr="Caret Right outline">
            <a:hlinkClick r:id="rId21" action="ppaction://hlinksldjump"/>
            <a:extLst>
              <a:ext uri="{FF2B5EF4-FFF2-40B4-BE49-F238E27FC236}">
                <a16:creationId xmlns:a16="http://schemas.microsoft.com/office/drawing/2014/main" id="{8A336B43-8B35-1DEE-0116-AC9F1973269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70406" y="2285398"/>
            <a:ext cx="265115" cy="274320"/>
          </a:xfrm>
          <a:prstGeom prst="rect">
            <a:avLst/>
          </a:prstGeom>
        </p:spPr>
      </p:pic>
      <p:sp>
        <p:nvSpPr>
          <p:cNvPr id="94" name="Rectangle: Rounded Corners 93">
            <a:hlinkClick r:id="rId22" action="ppaction://hlinksldjump"/>
            <a:extLst>
              <a:ext uri="{FF2B5EF4-FFF2-40B4-BE49-F238E27FC236}">
                <a16:creationId xmlns:a16="http://schemas.microsoft.com/office/drawing/2014/main" id="{79D6C011-BBB3-FEF8-F3A4-8ED609708D1D}"/>
              </a:ext>
            </a:extLst>
          </p:cNvPr>
          <p:cNvSpPr/>
          <p:nvPr/>
        </p:nvSpPr>
        <p:spPr>
          <a:xfrm>
            <a:off x="1124213" y="2806242"/>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זרקור על ההצלחות שהיו</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5" name="Graphic 94" descr="Caret Right outline">
            <a:hlinkClick r:id="rId22" action="ppaction://hlinksldjump"/>
            <a:extLst>
              <a:ext uri="{FF2B5EF4-FFF2-40B4-BE49-F238E27FC236}">
                <a16:creationId xmlns:a16="http://schemas.microsoft.com/office/drawing/2014/main" id="{018FA85D-D673-6E06-A5BB-36BBAC1B080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69177" y="2891126"/>
            <a:ext cx="265115" cy="274320"/>
          </a:xfrm>
          <a:prstGeom prst="rect">
            <a:avLst/>
          </a:prstGeom>
        </p:spPr>
      </p:pic>
      <p:sp>
        <p:nvSpPr>
          <p:cNvPr id="96" name="Rectangle: Rounded Corners 95">
            <a:hlinkClick r:id="rId23" action="ppaction://hlinksldjump"/>
            <a:extLst>
              <a:ext uri="{FF2B5EF4-FFF2-40B4-BE49-F238E27FC236}">
                <a16:creationId xmlns:a16="http://schemas.microsoft.com/office/drawing/2014/main" id="{E742D672-A839-E984-32E3-64946D9AEE7E}"/>
              </a:ext>
            </a:extLst>
          </p:cNvPr>
          <p:cNvSpPr/>
          <p:nvPr/>
        </p:nvSpPr>
        <p:spPr>
          <a:xfrm>
            <a:off x="3397986" y="3405389"/>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אפקטיביות משאבים</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97" name="Graphic 96" descr="Caret Right outline">
            <a:hlinkClick r:id="rId23" action="ppaction://hlinksldjump"/>
            <a:extLst>
              <a:ext uri="{FF2B5EF4-FFF2-40B4-BE49-F238E27FC236}">
                <a16:creationId xmlns:a16="http://schemas.microsoft.com/office/drawing/2014/main" id="{493AB784-779A-4246-E945-1ECA26E0766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3490273"/>
            <a:ext cx="265115" cy="274320"/>
          </a:xfrm>
          <a:prstGeom prst="rect">
            <a:avLst/>
          </a:prstGeom>
        </p:spPr>
      </p:pic>
      <p:sp>
        <p:nvSpPr>
          <p:cNvPr id="101" name="Rectangle: Rounded Corners 100">
            <a:hlinkClick r:id="rId24" action="ppaction://hlinksldjump"/>
            <a:extLst>
              <a:ext uri="{FF2B5EF4-FFF2-40B4-BE49-F238E27FC236}">
                <a16:creationId xmlns:a16="http://schemas.microsoft.com/office/drawing/2014/main" id="{CEF3FFE5-94DC-6CFC-270E-8411282365B6}"/>
              </a:ext>
            </a:extLst>
          </p:cNvPr>
          <p:cNvSpPr/>
          <p:nvPr/>
        </p:nvSpPr>
        <p:spPr>
          <a:xfrm>
            <a:off x="3397986" y="4016594"/>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אתגרים מרכזיים,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2" name="Graphic 101" descr="Caret Right outline">
            <a:hlinkClick r:id="rId24" action="ppaction://hlinksldjump"/>
            <a:extLst>
              <a:ext uri="{FF2B5EF4-FFF2-40B4-BE49-F238E27FC236}">
                <a16:creationId xmlns:a16="http://schemas.microsoft.com/office/drawing/2014/main" id="{9E908D8D-322F-0FDF-8C65-E30DA188B76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4101478"/>
            <a:ext cx="265115" cy="274320"/>
          </a:xfrm>
          <a:prstGeom prst="rect">
            <a:avLst/>
          </a:prstGeom>
        </p:spPr>
      </p:pic>
      <p:sp>
        <p:nvSpPr>
          <p:cNvPr id="103" name="Rectangle: Rounded Corners 102">
            <a:hlinkClick r:id="rId25" action="ppaction://hlinksldjump"/>
            <a:extLst>
              <a:ext uri="{FF2B5EF4-FFF2-40B4-BE49-F238E27FC236}">
                <a16:creationId xmlns:a16="http://schemas.microsoft.com/office/drawing/2014/main" id="{2EC7B21B-71AB-9514-960D-8A805963DF08}"/>
              </a:ext>
            </a:extLst>
          </p:cNvPr>
          <p:cNvSpPr/>
          <p:nvPr/>
        </p:nvSpPr>
        <p:spPr>
          <a:xfrm>
            <a:off x="1125442" y="402765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יעדים לשנה"ל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4" name="Graphic 103" descr="Caret Right outline">
            <a:hlinkClick r:id="rId25" action="ppaction://hlinksldjump"/>
            <a:extLst>
              <a:ext uri="{FF2B5EF4-FFF2-40B4-BE49-F238E27FC236}">
                <a16:creationId xmlns:a16="http://schemas.microsoft.com/office/drawing/2014/main" id="{BDD650EC-78E5-C73D-59BD-21DCE3CDA98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70406" y="4112535"/>
            <a:ext cx="265115" cy="274320"/>
          </a:xfrm>
          <a:prstGeom prst="rect">
            <a:avLst/>
          </a:prstGeom>
        </p:spPr>
      </p:pic>
      <p:sp>
        <p:nvSpPr>
          <p:cNvPr id="105" name="Rectangle: Rounded Corners 104">
            <a:hlinkClick r:id="rId26" action="ppaction://hlinksldjump"/>
            <a:extLst>
              <a:ext uri="{FF2B5EF4-FFF2-40B4-BE49-F238E27FC236}">
                <a16:creationId xmlns:a16="http://schemas.microsoft.com/office/drawing/2014/main" id="{0B01FEBE-3FE6-A752-BE4A-6EEFD462721D}"/>
              </a:ext>
            </a:extLst>
          </p:cNvPr>
          <p:cNvSpPr/>
          <p:nvPr/>
        </p:nvSpPr>
        <p:spPr>
          <a:xfrm>
            <a:off x="1124213" y="462967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מיפוי משאבים, תשפ"ה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7" name="Graphic 106" descr="Caret Right outline">
            <a:hlinkClick r:id="rId26" action="ppaction://hlinksldjump"/>
            <a:extLst>
              <a:ext uri="{FF2B5EF4-FFF2-40B4-BE49-F238E27FC236}">
                <a16:creationId xmlns:a16="http://schemas.microsoft.com/office/drawing/2014/main" id="{7BA26BAA-3109-6DB9-749D-BC9646C33C4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69177" y="4714555"/>
            <a:ext cx="265115" cy="274320"/>
          </a:xfrm>
          <a:prstGeom prst="rect">
            <a:avLst/>
          </a:prstGeom>
        </p:spPr>
      </p:pic>
      <p:sp>
        <p:nvSpPr>
          <p:cNvPr id="108" name="Rectangle: Rounded Corners 107">
            <a:hlinkClick r:id="rId27" action="ppaction://hlinksldjump"/>
            <a:extLst>
              <a:ext uri="{FF2B5EF4-FFF2-40B4-BE49-F238E27FC236}">
                <a16:creationId xmlns:a16="http://schemas.microsoft.com/office/drawing/2014/main" id="{AD1EB73D-CCEC-CB20-BE75-74BF5ABD9890}"/>
              </a:ext>
            </a:extLst>
          </p:cNvPr>
          <p:cNvSpPr/>
          <p:nvPr/>
        </p:nvSpPr>
        <p:spPr>
          <a:xfrm>
            <a:off x="3397986" y="523169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סוגיה מרכזית לדיון</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09" name="Graphic 108" descr="Caret Right outline">
            <a:hlinkClick r:id="rId27" action="ppaction://hlinksldjump"/>
            <a:extLst>
              <a:ext uri="{FF2B5EF4-FFF2-40B4-BE49-F238E27FC236}">
                <a16:creationId xmlns:a16="http://schemas.microsoft.com/office/drawing/2014/main" id="{FCAABFEB-E146-39E6-D0DC-D25FD9630D5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5316575"/>
            <a:ext cx="265115" cy="274320"/>
          </a:xfrm>
          <a:prstGeom prst="rect">
            <a:avLst/>
          </a:prstGeom>
        </p:spPr>
      </p:pic>
      <p:sp>
        <p:nvSpPr>
          <p:cNvPr id="14" name="Rectangle: Rounded Corners 13">
            <a:hlinkClick r:id="rId28" action="ppaction://hlinksldjump"/>
            <a:extLst>
              <a:ext uri="{FF2B5EF4-FFF2-40B4-BE49-F238E27FC236}">
                <a16:creationId xmlns:a16="http://schemas.microsoft.com/office/drawing/2014/main" id="{02AF7B82-9E8C-9E41-BDCA-F79A894AD384}"/>
              </a:ext>
            </a:extLst>
          </p:cNvPr>
          <p:cNvSpPr/>
          <p:nvPr/>
        </p:nvSpPr>
        <p:spPr>
          <a:xfrm>
            <a:off x="1125442" y="3411418"/>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הרחבה על המצב הקיים</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5" name="Graphic 14" descr="Caret Right outline">
            <a:hlinkClick r:id="rId28" action="ppaction://hlinksldjump"/>
            <a:extLst>
              <a:ext uri="{FF2B5EF4-FFF2-40B4-BE49-F238E27FC236}">
                <a16:creationId xmlns:a16="http://schemas.microsoft.com/office/drawing/2014/main" id="{C5A2A90F-0504-D0D5-263C-2D0C517F62A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70406" y="3496302"/>
            <a:ext cx="265115" cy="274320"/>
          </a:xfrm>
          <a:prstGeom prst="rect">
            <a:avLst/>
          </a:prstGeom>
        </p:spPr>
      </p:pic>
      <p:sp>
        <p:nvSpPr>
          <p:cNvPr id="20" name="Rectangle: Rounded Corners 19">
            <a:hlinkClick r:id="rId29" action="ppaction://hlinksldjump"/>
            <a:extLst>
              <a:ext uri="{FF2B5EF4-FFF2-40B4-BE49-F238E27FC236}">
                <a16:creationId xmlns:a16="http://schemas.microsoft.com/office/drawing/2014/main" id="{939061CF-A817-52FC-21F2-80A05091905C}"/>
              </a:ext>
            </a:extLst>
          </p:cNvPr>
          <p:cNvSpPr/>
          <p:nvPr/>
        </p:nvSpPr>
        <p:spPr>
          <a:xfrm>
            <a:off x="1125442" y="523169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פרוטוקול הועדה</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21" name="Graphic 20" descr="Caret Right outline">
            <a:hlinkClick r:id="rId29" action="ppaction://hlinksldjump"/>
            <a:extLst>
              <a:ext uri="{FF2B5EF4-FFF2-40B4-BE49-F238E27FC236}">
                <a16:creationId xmlns:a16="http://schemas.microsoft.com/office/drawing/2014/main" id="{D817B0AE-2054-4799-9107-225D24A3EB0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1170406" y="5316575"/>
            <a:ext cx="265115" cy="274320"/>
          </a:xfrm>
          <a:prstGeom prst="rect">
            <a:avLst/>
          </a:prstGeom>
        </p:spPr>
      </p:pic>
      <p:sp>
        <p:nvSpPr>
          <p:cNvPr id="10" name="Rectangle: Rounded Corners 9">
            <a:hlinkClick r:id="rId30" action="ppaction://hlinksldjump"/>
            <a:extLst>
              <a:ext uri="{FF2B5EF4-FFF2-40B4-BE49-F238E27FC236}">
                <a16:creationId xmlns:a16="http://schemas.microsoft.com/office/drawing/2014/main" id="{59378D50-43CE-C98B-088E-0D6259FB57A5}"/>
              </a:ext>
            </a:extLst>
          </p:cNvPr>
          <p:cNvSpPr/>
          <p:nvPr/>
        </p:nvSpPr>
        <p:spPr>
          <a:xfrm>
            <a:off x="3397986" y="279950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חוזקות וחולשות בביה"ס</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6" name="Graphic 15" descr="Caret Right outline">
            <a:hlinkClick r:id="rId30" action="ppaction://hlinksldjump"/>
            <a:extLst>
              <a:ext uri="{FF2B5EF4-FFF2-40B4-BE49-F238E27FC236}">
                <a16:creationId xmlns:a16="http://schemas.microsoft.com/office/drawing/2014/main" id="{EB88798F-5D01-B1C0-09FC-10BAACF0372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2884385"/>
            <a:ext cx="265115" cy="274320"/>
          </a:xfrm>
          <a:prstGeom prst="rect">
            <a:avLst/>
          </a:prstGeom>
        </p:spPr>
      </p:pic>
      <p:sp>
        <p:nvSpPr>
          <p:cNvPr id="17" name="Rectangle: Rounded Corners 16">
            <a:hlinkClick r:id="rId31" action="ppaction://hlinksldjump"/>
            <a:extLst>
              <a:ext uri="{FF2B5EF4-FFF2-40B4-BE49-F238E27FC236}">
                <a16:creationId xmlns:a16="http://schemas.microsoft.com/office/drawing/2014/main" id="{194D9237-4461-6AA1-99B4-D3E98D75E21D}"/>
              </a:ext>
            </a:extLst>
          </p:cNvPr>
          <p:cNvSpPr/>
          <p:nvPr/>
        </p:nvSpPr>
        <p:spPr>
          <a:xfrm>
            <a:off x="3397986" y="4629671"/>
            <a:ext cx="2055191" cy="439784"/>
          </a:xfrm>
          <a:prstGeom prst="roundRect">
            <a:avLst>
              <a:gd name="adj" fmla="val 50000"/>
            </a:avLst>
          </a:prstGeom>
          <a:solidFill>
            <a:schemeClr val="bg1">
              <a:lumMod val="95000"/>
            </a:schemeClr>
          </a:solidFill>
          <a:ln w="127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73152" rtlCol="0" anchor="ctr"/>
          <a:lstStyle/>
          <a:p>
            <a:pPr algn="r" rtl="1"/>
            <a:r>
              <a:rPr lang="he-IL" sz="1400" dirty="0">
                <a:solidFill>
                  <a:schemeClr val="tx1">
                    <a:lumMod val="75000"/>
                    <a:lumOff val="25000"/>
                  </a:schemeClr>
                </a:solidFill>
                <a:latin typeface="Calibri" panose="020F0502020204030204" pitchFamily="34" charset="0"/>
                <a:cs typeface="Calibri" panose="020F0502020204030204" pitchFamily="34" charset="0"/>
              </a:rPr>
              <a:t>תכנון מתווה הבגרויות</a:t>
            </a:r>
            <a:endParaRPr lang="en-US" sz="1400" dirty="0">
              <a:solidFill>
                <a:schemeClr val="tx1">
                  <a:lumMod val="75000"/>
                  <a:lumOff val="25000"/>
                </a:schemeClr>
              </a:solidFill>
              <a:latin typeface="Calibri" panose="020F0502020204030204" pitchFamily="34" charset="0"/>
              <a:cs typeface="Calibri" panose="020F0502020204030204" pitchFamily="34" charset="0"/>
            </a:endParaRPr>
          </a:p>
        </p:txBody>
      </p:sp>
      <p:pic>
        <p:nvPicPr>
          <p:cNvPr id="18" name="Graphic 17" descr="Caret Right outline">
            <a:hlinkClick r:id="rId31" action="ppaction://hlinksldjump"/>
            <a:extLst>
              <a:ext uri="{FF2B5EF4-FFF2-40B4-BE49-F238E27FC236}">
                <a16:creationId xmlns:a16="http://schemas.microsoft.com/office/drawing/2014/main" id="{2C10D26B-73B6-1A59-25A9-3449330DE78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flipH="1">
            <a:off x="3442950" y="4714555"/>
            <a:ext cx="265115" cy="274320"/>
          </a:xfrm>
          <a:prstGeom prst="rect">
            <a:avLst/>
          </a:prstGeom>
        </p:spPr>
      </p:pic>
    </p:spTree>
    <p:extLst>
      <p:ext uri="{BB962C8B-B14F-4D97-AF65-F5344CB8AC3E}">
        <p14:creationId xmlns:p14="http://schemas.microsoft.com/office/powerpoint/2010/main" val="341265173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lstStyle/>
          <a:p>
            <a:r>
              <a:rPr lang="he-IL" dirty="0">
                <a:solidFill>
                  <a:srgbClr val="0885C6"/>
                </a:solidFill>
                <a:cs typeface="Calibri" panose="020F0502020204030204" pitchFamily="34" charset="0"/>
              </a:rPr>
              <a:t>היבטים פדגוגיים: </a:t>
            </a:r>
            <a:r>
              <a:rPr lang="he-IL" dirty="0">
                <a:cs typeface="Calibri" panose="020F0502020204030204" pitchFamily="34" charset="0"/>
              </a:rPr>
              <a:t>בגרויות – אוכלוסיות מיוחדות (6/8)</a:t>
            </a:r>
            <a:endParaRPr lang="en-US" dirty="0">
              <a:cs typeface="Calibri" panose="020F0502020204030204" pitchFamily="34" charset="0"/>
            </a:endParaRPr>
          </a:p>
        </p:txBody>
      </p:sp>
      <p:sp>
        <p:nvSpPr>
          <p:cNvPr id="7" name="Oval 6">
            <a:hlinkClick r:id="" action="ppaction://hlinkshowjump?jump=nextslide"/>
            <a:extLst>
              <a:ext uri="{FF2B5EF4-FFF2-40B4-BE49-F238E27FC236}">
                <a16:creationId xmlns:a16="http://schemas.microsoft.com/office/drawing/2014/main" id="{4F686CCC-897F-7F39-5D21-54B31A82241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8" name="Oval 17">
            <a:hlinkClick r:id="" action="ppaction://hlinkshowjump?jump=previousslide"/>
            <a:extLst>
              <a:ext uri="{FF2B5EF4-FFF2-40B4-BE49-F238E27FC236}">
                <a16:creationId xmlns:a16="http://schemas.microsoft.com/office/drawing/2014/main" id="{0B5A7C9A-F6A0-D11C-6968-51220D0E4FF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9" name="Group 18">
            <a:extLst>
              <a:ext uri="{FF2B5EF4-FFF2-40B4-BE49-F238E27FC236}">
                <a16:creationId xmlns:a16="http://schemas.microsoft.com/office/drawing/2014/main" id="{56F3106B-109E-300B-CD77-3CD7E419FDF1}"/>
              </a:ext>
            </a:extLst>
          </p:cNvPr>
          <p:cNvGrpSpPr/>
          <p:nvPr/>
        </p:nvGrpSpPr>
        <p:grpSpPr>
          <a:xfrm>
            <a:off x="1348585" y="843837"/>
            <a:ext cx="363242" cy="363244"/>
            <a:chOff x="11580706" y="5369653"/>
            <a:chExt cx="439523" cy="439525"/>
          </a:xfrm>
          <a:solidFill>
            <a:srgbClr val="9A5786"/>
          </a:solidFill>
        </p:grpSpPr>
        <p:sp>
          <p:nvSpPr>
            <p:cNvPr id="20" name="Oval 19">
              <a:hlinkClick r:id="rId3" action="ppaction://hlinksldjump"/>
              <a:extLst>
                <a:ext uri="{FF2B5EF4-FFF2-40B4-BE49-F238E27FC236}">
                  <a16:creationId xmlns:a16="http://schemas.microsoft.com/office/drawing/2014/main" id="{A15BB34B-3CCF-FE3B-A3EB-B29D158C9CF1}"/>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1" name="Graphic 20" descr="House with solid fill">
              <a:hlinkClick r:id="rId3" action="ppaction://hlinksldjump"/>
              <a:extLst>
                <a:ext uri="{FF2B5EF4-FFF2-40B4-BE49-F238E27FC236}">
                  <a16:creationId xmlns:a16="http://schemas.microsoft.com/office/drawing/2014/main" id="{071D07B5-22D6-589A-4637-1E6F503610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22" name="Graphic 21" descr="Caret Right outline">
            <a:hlinkClick r:id="" action="ppaction://hlinkshowjump?jump=nextslide"/>
            <a:extLst>
              <a:ext uri="{FF2B5EF4-FFF2-40B4-BE49-F238E27FC236}">
                <a16:creationId xmlns:a16="http://schemas.microsoft.com/office/drawing/2014/main" id="{D4495D6A-5342-4E6C-71B7-ACDA818FD28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23" name="Graphic 22" descr="Caret Right outline">
            <a:hlinkClick r:id="" action="ppaction://hlinkshowjump?jump=previousslide"/>
            <a:extLst>
              <a:ext uri="{FF2B5EF4-FFF2-40B4-BE49-F238E27FC236}">
                <a16:creationId xmlns:a16="http://schemas.microsoft.com/office/drawing/2014/main" id="{C9990528-C9F2-A804-7F15-7A3CF93646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80" name="מציין מיקום טקסט 3">
            <a:extLst>
              <a:ext uri="{FF2B5EF4-FFF2-40B4-BE49-F238E27FC236}">
                <a16:creationId xmlns:a16="http://schemas.microsoft.com/office/drawing/2014/main" id="{89405C94-31A5-26A5-1381-5762D629E50D}"/>
              </a:ext>
            </a:extLst>
          </p:cNvPr>
          <p:cNvSpPr txBox="1">
            <a:spLocks/>
          </p:cNvSpPr>
          <p:nvPr/>
        </p:nvSpPr>
        <p:spPr>
          <a:xfrm>
            <a:off x="8005960" y="4111705"/>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81" name="Rectangle: Rounded Corners 80">
            <a:extLst>
              <a:ext uri="{FF2B5EF4-FFF2-40B4-BE49-F238E27FC236}">
                <a16:creationId xmlns:a16="http://schemas.microsoft.com/office/drawing/2014/main" id="{AEF0B865-55F1-EBC9-38C9-6774CF4D6534}"/>
              </a:ext>
            </a:extLst>
          </p:cNvPr>
          <p:cNvSpPr/>
          <p:nvPr/>
        </p:nvSpPr>
        <p:spPr>
          <a:xfrm>
            <a:off x="8005960" y="3762146"/>
            <a:ext cx="3319272" cy="33325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עולים חדשים ותושבים חוזרים</a:t>
            </a:r>
            <a:endParaRPr lang="en-US"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83" name="מציין מיקום טקסט 3">
            <a:extLst>
              <a:ext uri="{FF2B5EF4-FFF2-40B4-BE49-F238E27FC236}">
                <a16:creationId xmlns:a16="http://schemas.microsoft.com/office/drawing/2014/main" id="{81D20DA2-2AE9-A481-5CB7-45F7306A5C08}"/>
              </a:ext>
            </a:extLst>
          </p:cNvPr>
          <p:cNvSpPr txBox="1">
            <a:spLocks/>
          </p:cNvSpPr>
          <p:nvPr/>
        </p:nvSpPr>
        <p:spPr>
          <a:xfrm>
            <a:off x="8005960" y="2340831"/>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84" name="Rectangle: Rounded Corners 83">
            <a:extLst>
              <a:ext uri="{FF2B5EF4-FFF2-40B4-BE49-F238E27FC236}">
                <a16:creationId xmlns:a16="http://schemas.microsoft.com/office/drawing/2014/main" id="{81CC4263-0E28-2916-2353-682C7DAEE7F9}"/>
              </a:ext>
            </a:extLst>
          </p:cNvPr>
          <p:cNvSpPr/>
          <p:nvPr/>
        </p:nvSpPr>
        <p:spPr>
          <a:xfrm>
            <a:off x="8005960" y="2022788"/>
            <a:ext cx="3319272" cy="33325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יוצאי אתיופיה </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85" name="TextBox 84">
            <a:extLst>
              <a:ext uri="{FF2B5EF4-FFF2-40B4-BE49-F238E27FC236}">
                <a16:creationId xmlns:a16="http://schemas.microsoft.com/office/drawing/2014/main" id="{29803E9D-88FF-4B39-1E0B-291DD52C971E}"/>
              </a:ext>
            </a:extLst>
          </p:cNvPr>
          <p:cNvSpPr txBox="1"/>
          <p:nvPr/>
        </p:nvSpPr>
        <p:spPr>
          <a:xfrm>
            <a:off x="8005960" y="2432276"/>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86" name="TextBox 85">
            <a:extLst>
              <a:ext uri="{FF2B5EF4-FFF2-40B4-BE49-F238E27FC236}">
                <a16:creationId xmlns:a16="http://schemas.microsoft.com/office/drawing/2014/main" id="{06D94538-560D-DD54-1EB8-6427BD52FB15}"/>
              </a:ext>
            </a:extLst>
          </p:cNvPr>
          <p:cNvSpPr txBox="1"/>
          <p:nvPr/>
        </p:nvSpPr>
        <p:spPr>
          <a:xfrm>
            <a:off x="8005960" y="3171111"/>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87" name="TextBox 86">
            <a:extLst>
              <a:ext uri="{FF2B5EF4-FFF2-40B4-BE49-F238E27FC236}">
                <a16:creationId xmlns:a16="http://schemas.microsoft.com/office/drawing/2014/main" id="{496C9E8A-8BDF-6C34-19CE-F0676ECA8C38}"/>
              </a:ext>
            </a:extLst>
          </p:cNvPr>
          <p:cNvSpPr txBox="1"/>
          <p:nvPr/>
        </p:nvSpPr>
        <p:spPr>
          <a:xfrm>
            <a:off x="8005960" y="4192059"/>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88" name="TextBox 87">
            <a:extLst>
              <a:ext uri="{FF2B5EF4-FFF2-40B4-BE49-F238E27FC236}">
                <a16:creationId xmlns:a16="http://schemas.microsoft.com/office/drawing/2014/main" id="{52579235-5856-E8FD-7428-45AA0FD16D2E}"/>
              </a:ext>
            </a:extLst>
          </p:cNvPr>
          <p:cNvSpPr txBox="1"/>
          <p:nvPr/>
        </p:nvSpPr>
        <p:spPr>
          <a:xfrm>
            <a:off x="8005960" y="4930895"/>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89" name="מציין מיקום טקסט 3">
            <a:extLst>
              <a:ext uri="{FF2B5EF4-FFF2-40B4-BE49-F238E27FC236}">
                <a16:creationId xmlns:a16="http://schemas.microsoft.com/office/drawing/2014/main" id="{CDE74BE5-85D8-0B1A-98DF-48FF1B8F88C8}"/>
              </a:ext>
            </a:extLst>
          </p:cNvPr>
          <p:cNvSpPr txBox="1">
            <a:spLocks/>
          </p:cNvSpPr>
          <p:nvPr/>
        </p:nvSpPr>
        <p:spPr>
          <a:xfrm>
            <a:off x="4426475" y="4120700"/>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90" name="Rectangle: Rounded Corners 89">
            <a:extLst>
              <a:ext uri="{FF2B5EF4-FFF2-40B4-BE49-F238E27FC236}">
                <a16:creationId xmlns:a16="http://schemas.microsoft.com/office/drawing/2014/main" id="{1C6C5B8C-7D85-ADFF-9E29-3F9DCB0A3386}"/>
              </a:ext>
            </a:extLst>
          </p:cNvPr>
          <p:cNvSpPr/>
          <p:nvPr/>
        </p:nvSpPr>
        <p:spPr>
          <a:xfrm>
            <a:off x="4426475" y="3781490"/>
            <a:ext cx="3319272" cy="33325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solidFill>
                  <a:srgbClr val="002060"/>
                </a:solidFill>
                <a:latin typeface="Calibri" panose="020F0502020204030204" pitchFamily="34" charset="0"/>
                <a:ea typeface="Open Sans" panose="020B0606030504020204" pitchFamily="34" charset="0"/>
                <a:cs typeface="Calibri" panose="020F0502020204030204" pitchFamily="34" charset="0"/>
              </a:rPr>
              <a:t>חינוך מיוחד</a:t>
            </a:r>
            <a:endParaRPr lang="en-US" dirty="0">
              <a:solidFill>
                <a:srgbClr val="002060"/>
              </a:solidFill>
              <a:effectLst/>
              <a:latin typeface="Calibri" panose="020F0502020204030204" pitchFamily="34" charset="0"/>
              <a:ea typeface="Open Sans" panose="020B0606030504020204" pitchFamily="34" charset="0"/>
              <a:cs typeface="Calibri" panose="020F0502020204030204" pitchFamily="34" charset="0"/>
            </a:endParaRPr>
          </a:p>
        </p:txBody>
      </p:sp>
      <p:sp>
        <p:nvSpPr>
          <p:cNvPr id="92" name="מציין מיקום טקסט 3">
            <a:extLst>
              <a:ext uri="{FF2B5EF4-FFF2-40B4-BE49-F238E27FC236}">
                <a16:creationId xmlns:a16="http://schemas.microsoft.com/office/drawing/2014/main" id="{70B267A4-0833-B32C-377F-F8748C4B25F6}"/>
              </a:ext>
            </a:extLst>
          </p:cNvPr>
          <p:cNvSpPr txBox="1">
            <a:spLocks/>
          </p:cNvSpPr>
          <p:nvPr/>
        </p:nvSpPr>
        <p:spPr>
          <a:xfrm>
            <a:off x="4426475" y="2361257"/>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93" name="Rectangle: Rounded Corners 92">
            <a:extLst>
              <a:ext uri="{FF2B5EF4-FFF2-40B4-BE49-F238E27FC236}">
                <a16:creationId xmlns:a16="http://schemas.microsoft.com/office/drawing/2014/main" id="{0ABB0DC1-A269-2443-14F8-8102F1F9379B}"/>
              </a:ext>
            </a:extLst>
          </p:cNvPr>
          <p:cNvSpPr/>
          <p:nvPr/>
        </p:nvSpPr>
        <p:spPr>
          <a:xfrm>
            <a:off x="4426475" y="2022788"/>
            <a:ext cx="3319272" cy="33325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כיתות תל"מ</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94" name="TextBox 93">
            <a:extLst>
              <a:ext uri="{FF2B5EF4-FFF2-40B4-BE49-F238E27FC236}">
                <a16:creationId xmlns:a16="http://schemas.microsoft.com/office/drawing/2014/main" id="{E2C0B3D3-B280-1521-7A86-7270A1945D0A}"/>
              </a:ext>
            </a:extLst>
          </p:cNvPr>
          <p:cNvSpPr txBox="1"/>
          <p:nvPr/>
        </p:nvSpPr>
        <p:spPr>
          <a:xfrm>
            <a:off x="4426475" y="2469723"/>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95" name="TextBox 94">
            <a:extLst>
              <a:ext uri="{FF2B5EF4-FFF2-40B4-BE49-F238E27FC236}">
                <a16:creationId xmlns:a16="http://schemas.microsoft.com/office/drawing/2014/main" id="{75AB8614-13A2-A3AC-E512-ABE574EB9A04}"/>
              </a:ext>
            </a:extLst>
          </p:cNvPr>
          <p:cNvSpPr txBox="1"/>
          <p:nvPr/>
        </p:nvSpPr>
        <p:spPr>
          <a:xfrm>
            <a:off x="4426475" y="3208558"/>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96" name="TextBox 95">
            <a:extLst>
              <a:ext uri="{FF2B5EF4-FFF2-40B4-BE49-F238E27FC236}">
                <a16:creationId xmlns:a16="http://schemas.microsoft.com/office/drawing/2014/main" id="{44555A4E-5F6D-724E-B3AA-018169D58E68}"/>
              </a:ext>
            </a:extLst>
          </p:cNvPr>
          <p:cNvSpPr txBox="1"/>
          <p:nvPr/>
        </p:nvSpPr>
        <p:spPr>
          <a:xfrm>
            <a:off x="4426475" y="4177359"/>
            <a:ext cx="3319272" cy="695767"/>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97" name="TextBox 96">
            <a:extLst>
              <a:ext uri="{FF2B5EF4-FFF2-40B4-BE49-F238E27FC236}">
                <a16:creationId xmlns:a16="http://schemas.microsoft.com/office/drawing/2014/main" id="{4F7B2304-E32E-F3DC-6E4D-B5C608ED1070}"/>
              </a:ext>
            </a:extLst>
          </p:cNvPr>
          <p:cNvSpPr txBox="1"/>
          <p:nvPr/>
        </p:nvSpPr>
        <p:spPr>
          <a:xfrm>
            <a:off x="4426475" y="4916194"/>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98" name="מציין מיקום טקסט 3">
            <a:extLst>
              <a:ext uri="{FF2B5EF4-FFF2-40B4-BE49-F238E27FC236}">
                <a16:creationId xmlns:a16="http://schemas.microsoft.com/office/drawing/2014/main" id="{07F98B8C-B734-D7FE-EAD9-FB6AA93519E7}"/>
              </a:ext>
            </a:extLst>
          </p:cNvPr>
          <p:cNvSpPr txBox="1">
            <a:spLocks/>
          </p:cNvSpPr>
          <p:nvPr/>
        </p:nvSpPr>
        <p:spPr>
          <a:xfrm>
            <a:off x="838199" y="4097638"/>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99" name="Rectangle: Rounded Corners 98">
            <a:extLst>
              <a:ext uri="{FF2B5EF4-FFF2-40B4-BE49-F238E27FC236}">
                <a16:creationId xmlns:a16="http://schemas.microsoft.com/office/drawing/2014/main" id="{537C230D-0689-5E08-F8C2-84FDAD3FC0D8}"/>
              </a:ext>
            </a:extLst>
          </p:cNvPr>
          <p:cNvSpPr/>
          <p:nvPr/>
        </p:nvSpPr>
        <p:spPr>
          <a:xfrm>
            <a:off x="838199" y="3757576"/>
            <a:ext cx="3319272" cy="33325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נוער בסיכון</a:t>
            </a:r>
            <a:endParaRPr lang="en-US"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101" name="מציין מיקום טקסט 3">
            <a:extLst>
              <a:ext uri="{FF2B5EF4-FFF2-40B4-BE49-F238E27FC236}">
                <a16:creationId xmlns:a16="http://schemas.microsoft.com/office/drawing/2014/main" id="{EDA5D1F3-ED4A-6C96-A4C8-F2E82402A11E}"/>
              </a:ext>
            </a:extLst>
          </p:cNvPr>
          <p:cNvSpPr txBox="1">
            <a:spLocks/>
          </p:cNvSpPr>
          <p:nvPr/>
        </p:nvSpPr>
        <p:spPr>
          <a:xfrm>
            <a:off x="838199" y="2357768"/>
            <a:ext cx="3319272" cy="1283434"/>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102" name="Rectangle: Rounded Corners 101">
            <a:extLst>
              <a:ext uri="{FF2B5EF4-FFF2-40B4-BE49-F238E27FC236}">
                <a16:creationId xmlns:a16="http://schemas.microsoft.com/office/drawing/2014/main" id="{F3D9DE65-9DD0-66F0-6C20-91015D8EFE87}"/>
              </a:ext>
            </a:extLst>
          </p:cNvPr>
          <p:cNvSpPr/>
          <p:nvPr/>
        </p:nvSpPr>
        <p:spPr>
          <a:xfrm>
            <a:off x="838199" y="2019300"/>
            <a:ext cx="3319272" cy="333254"/>
          </a:xfrm>
          <a:prstGeom prst="round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תלמידים מצטיינים</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103" name="TextBox 102">
            <a:extLst>
              <a:ext uri="{FF2B5EF4-FFF2-40B4-BE49-F238E27FC236}">
                <a16:creationId xmlns:a16="http://schemas.microsoft.com/office/drawing/2014/main" id="{04A22460-C725-03E8-4686-82BAE3E0731A}"/>
              </a:ext>
            </a:extLst>
          </p:cNvPr>
          <p:cNvSpPr txBox="1"/>
          <p:nvPr/>
        </p:nvSpPr>
        <p:spPr>
          <a:xfrm>
            <a:off x="838199" y="2473043"/>
            <a:ext cx="3319272" cy="695766"/>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104" name="TextBox 103">
            <a:extLst>
              <a:ext uri="{FF2B5EF4-FFF2-40B4-BE49-F238E27FC236}">
                <a16:creationId xmlns:a16="http://schemas.microsoft.com/office/drawing/2014/main" id="{3D6A05D2-D98E-8E43-5505-AF6752854657}"/>
              </a:ext>
            </a:extLst>
          </p:cNvPr>
          <p:cNvSpPr txBox="1"/>
          <p:nvPr/>
        </p:nvSpPr>
        <p:spPr>
          <a:xfrm>
            <a:off x="838199" y="3211878"/>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105" name="TextBox 104">
            <a:extLst>
              <a:ext uri="{FF2B5EF4-FFF2-40B4-BE49-F238E27FC236}">
                <a16:creationId xmlns:a16="http://schemas.microsoft.com/office/drawing/2014/main" id="{781C3CA8-293B-A9C8-94DE-C96BEDE3370B}"/>
              </a:ext>
            </a:extLst>
          </p:cNvPr>
          <p:cNvSpPr txBox="1"/>
          <p:nvPr/>
        </p:nvSpPr>
        <p:spPr>
          <a:xfrm>
            <a:off x="838199" y="4241958"/>
            <a:ext cx="3319272" cy="695767"/>
          </a:xfrm>
          <a:prstGeom prst="rect">
            <a:avLst/>
          </a:prstGeom>
          <a:noFill/>
        </p:spPr>
        <p:txBody>
          <a:bodyPr wrap="square" rtlCol="0">
            <a:spAutoFit/>
          </a:bodyPr>
          <a:lstStyle/>
          <a:p>
            <a:pPr algn="ctr"/>
            <a:r>
              <a:rPr lang="en-US" sz="4000" b="1" dirty="0">
                <a:solidFill>
                  <a:srgbClr val="0070C0"/>
                </a:solidFill>
                <a:latin typeface="Calibri" panose="020F0502020204030204" pitchFamily="34" charset="0"/>
                <a:cs typeface="Calibri" panose="020F0502020204030204" pitchFamily="34" charset="0"/>
              </a:rPr>
              <a:t>X</a:t>
            </a:r>
            <a:r>
              <a:rPr lang="he-IL" sz="4000" b="1" dirty="0">
                <a:solidFill>
                  <a:srgbClr val="0070C0"/>
                </a:solidFill>
                <a:latin typeface="Calibri" panose="020F0502020204030204" pitchFamily="34" charset="0"/>
                <a:cs typeface="Calibri" panose="020F0502020204030204" pitchFamily="34" charset="0"/>
              </a:rPr>
              <a:t>%</a:t>
            </a:r>
            <a:endParaRPr lang="en-US" sz="4000" b="1" dirty="0">
              <a:solidFill>
                <a:srgbClr val="0070C0"/>
              </a:solidFill>
              <a:latin typeface="Calibri" panose="020F0502020204030204" pitchFamily="34" charset="0"/>
              <a:cs typeface="Calibri" panose="020F0502020204030204" pitchFamily="34" charset="0"/>
            </a:endParaRPr>
          </a:p>
        </p:txBody>
      </p:sp>
      <p:sp>
        <p:nvSpPr>
          <p:cNvPr id="106" name="TextBox 105">
            <a:extLst>
              <a:ext uri="{FF2B5EF4-FFF2-40B4-BE49-F238E27FC236}">
                <a16:creationId xmlns:a16="http://schemas.microsoft.com/office/drawing/2014/main" id="{202B87D2-6B58-1156-EEEE-F716959DF135}"/>
              </a:ext>
            </a:extLst>
          </p:cNvPr>
          <p:cNvSpPr txBox="1"/>
          <p:nvPr/>
        </p:nvSpPr>
        <p:spPr>
          <a:xfrm>
            <a:off x="838199" y="4980793"/>
            <a:ext cx="3319272" cy="302508"/>
          </a:xfrm>
          <a:prstGeom prst="rect">
            <a:avLst/>
          </a:prstGeom>
          <a:noFill/>
        </p:spPr>
        <p:txBody>
          <a:bodyPr wrap="square" rtlCol="0">
            <a:spAutoFit/>
          </a:bodyPr>
          <a:lstStyle/>
          <a:p>
            <a:pPr algn="ctr" rtl="1"/>
            <a:r>
              <a:rPr lang="he-IL" sz="1400" b="1" dirty="0">
                <a:solidFill>
                  <a:srgbClr val="1A2D6F"/>
                </a:solidFill>
                <a:latin typeface="Calibri" panose="020F0502020204030204" pitchFamily="34" charset="0"/>
                <a:cs typeface="Calibri" panose="020F0502020204030204" pitchFamily="34" charset="0"/>
              </a:rPr>
              <a:t>מקרב אוכלוסיה זו</a:t>
            </a:r>
            <a:endParaRPr lang="en-US" sz="1400" b="1" dirty="0">
              <a:solidFill>
                <a:srgbClr val="1A2D6F"/>
              </a:solidFill>
              <a:latin typeface="Calibri" panose="020F0502020204030204" pitchFamily="34" charset="0"/>
              <a:cs typeface="Calibri" panose="020F0502020204030204" pitchFamily="34" charset="0"/>
            </a:endParaRPr>
          </a:p>
        </p:txBody>
      </p:sp>
      <p:sp>
        <p:nvSpPr>
          <p:cNvPr id="108" name="מציין מיקום טקסט 3">
            <a:extLst>
              <a:ext uri="{FF2B5EF4-FFF2-40B4-BE49-F238E27FC236}">
                <a16:creationId xmlns:a16="http://schemas.microsoft.com/office/drawing/2014/main" id="{A1CC4AC4-FC0A-AE53-051E-7C470F41FF59}"/>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3353238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lstStyle/>
          <a:p>
            <a:r>
              <a:rPr lang="he-IL" dirty="0">
                <a:solidFill>
                  <a:srgbClr val="0885C6"/>
                </a:solidFill>
                <a:cs typeface="Calibri" panose="020F0502020204030204" pitchFamily="34" charset="0"/>
              </a:rPr>
              <a:t>היבטים פדגוגיים: </a:t>
            </a:r>
            <a:r>
              <a:rPr lang="he-IL" dirty="0">
                <a:cs typeface="Calibri" panose="020F0502020204030204" pitchFamily="34" charset="0"/>
              </a:rPr>
              <a:t>התמדה ונשירה (7/8)</a:t>
            </a:r>
            <a:endParaRPr lang="en-US" dirty="0">
              <a:cs typeface="Calibri" panose="020F0502020204030204" pitchFamily="34" charset="0"/>
            </a:endParaRPr>
          </a:p>
        </p:txBody>
      </p:sp>
      <p:sp>
        <p:nvSpPr>
          <p:cNvPr id="6" name="Oval 5">
            <a:hlinkClick r:id="" action="ppaction://hlinkshowjump?jump=nextslide"/>
            <a:extLst>
              <a:ext uri="{FF2B5EF4-FFF2-40B4-BE49-F238E27FC236}">
                <a16:creationId xmlns:a16="http://schemas.microsoft.com/office/drawing/2014/main" id="{940AF7E5-5D68-CF99-0C93-B0CFA592CE11}"/>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324389EA-B53B-9F28-7277-7E8745FF56A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9AE603FA-CDA5-3CAE-0AB4-45F120D27239}"/>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7DA6B9FE-63C8-F5EF-1FB0-AEB05571F368}"/>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CA2212CE-30FE-0912-4441-2740485B03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56AF1CA-78C5-28A4-B540-9E7C71985C4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3E75FDC6-A204-3531-3CB6-4A8A9DD67C4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37" name="מציין מיקום טקסט 3">
            <a:extLst>
              <a:ext uri="{FF2B5EF4-FFF2-40B4-BE49-F238E27FC236}">
                <a16:creationId xmlns:a16="http://schemas.microsoft.com/office/drawing/2014/main" id="{91C907EC-F2E8-9C70-9CF2-A96B37515585}"/>
              </a:ext>
            </a:extLst>
          </p:cNvPr>
          <p:cNvSpPr txBox="1">
            <a:spLocks/>
          </p:cNvSpPr>
          <p:nvPr/>
        </p:nvSpPr>
        <p:spPr>
          <a:xfrm>
            <a:off x="7515319" y="4009530"/>
            <a:ext cx="3114582"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45" name="מציין מיקום טקסט 3">
            <a:extLst>
              <a:ext uri="{FF2B5EF4-FFF2-40B4-BE49-F238E27FC236}">
                <a16:creationId xmlns:a16="http://schemas.microsoft.com/office/drawing/2014/main" id="{4AEC72A3-C501-3A2D-8CDD-C6181E918FB8}"/>
              </a:ext>
            </a:extLst>
          </p:cNvPr>
          <p:cNvSpPr txBox="1">
            <a:spLocks/>
          </p:cNvSpPr>
          <p:nvPr/>
        </p:nvSpPr>
        <p:spPr>
          <a:xfrm>
            <a:off x="7515318" y="2599944"/>
            <a:ext cx="3114583"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27" name="מציין מיקום טקסט 3">
            <a:extLst>
              <a:ext uri="{FF2B5EF4-FFF2-40B4-BE49-F238E27FC236}">
                <a16:creationId xmlns:a16="http://schemas.microsoft.com/office/drawing/2014/main" id="{C754B1D2-93EC-35E7-9BE1-6491794EBCBC}"/>
              </a:ext>
            </a:extLst>
          </p:cNvPr>
          <p:cNvSpPr txBox="1">
            <a:spLocks/>
          </p:cNvSpPr>
          <p:nvPr/>
        </p:nvSpPr>
        <p:spPr>
          <a:xfrm>
            <a:off x="4181089" y="4017808"/>
            <a:ext cx="3114582"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33" name="מציין מיקום טקסט 3">
            <a:extLst>
              <a:ext uri="{FF2B5EF4-FFF2-40B4-BE49-F238E27FC236}">
                <a16:creationId xmlns:a16="http://schemas.microsoft.com/office/drawing/2014/main" id="{2EC68E0D-E49B-8E6B-CA3A-1D10F21C0F9A}"/>
              </a:ext>
            </a:extLst>
          </p:cNvPr>
          <p:cNvSpPr txBox="1">
            <a:spLocks/>
          </p:cNvSpPr>
          <p:nvPr/>
        </p:nvSpPr>
        <p:spPr>
          <a:xfrm>
            <a:off x="4180853" y="2618744"/>
            <a:ext cx="3114582"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18" name="מציין מיקום טקסט 3">
            <a:extLst>
              <a:ext uri="{FF2B5EF4-FFF2-40B4-BE49-F238E27FC236}">
                <a16:creationId xmlns:a16="http://schemas.microsoft.com/office/drawing/2014/main" id="{15C6914A-AC4F-2F34-1E36-6D7C678E8017}"/>
              </a:ext>
            </a:extLst>
          </p:cNvPr>
          <p:cNvSpPr txBox="1">
            <a:spLocks/>
          </p:cNvSpPr>
          <p:nvPr/>
        </p:nvSpPr>
        <p:spPr>
          <a:xfrm>
            <a:off x="838203" y="3996582"/>
            <a:ext cx="3114582"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23" name="מציין מיקום טקסט 3">
            <a:extLst>
              <a:ext uri="{FF2B5EF4-FFF2-40B4-BE49-F238E27FC236}">
                <a16:creationId xmlns:a16="http://schemas.microsoft.com/office/drawing/2014/main" id="{70E6BD27-4B77-BF78-76C6-786B5C7A5381}"/>
              </a:ext>
            </a:extLst>
          </p:cNvPr>
          <p:cNvSpPr txBox="1">
            <a:spLocks/>
          </p:cNvSpPr>
          <p:nvPr/>
        </p:nvSpPr>
        <p:spPr>
          <a:xfrm>
            <a:off x="866847" y="2615532"/>
            <a:ext cx="3077749" cy="1181230"/>
          </a:xfrm>
          <a:prstGeom prst="roundRect">
            <a:avLst>
              <a:gd name="adj" fmla="val 9060"/>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fontAlgn="auto">
              <a:lnSpc>
                <a:spcPct val="120000"/>
              </a:lnSpc>
              <a:spcBef>
                <a:spcPts val="0"/>
              </a:spcBef>
              <a:spcAft>
                <a:spcPts val="800"/>
              </a:spcAft>
            </a:pPr>
            <a:endParaRPr lang="en-US" sz="1600" b="1" dirty="0">
              <a:solidFill>
                <a:srgbClr val="777777"/>
              </a:solidFill>
              <a:latin typeface="Calibri" panose="020F0502020204030204" pitchFamily="34" charset="0"/>
              <a:cs typeface="Calibri" panose="020F0502020204030204" pitchFamily="34" charset="0"/>
            </a:endParaRPr>
          </a:p>
        </p:txBody>
      </p:sp>
      <p:sp>
        <p:nvSpPr>
          <p:cNvPr id="42" name="Rectangle: Rounded Corners 41">
            <a:extLst>
              <a:ext uri="{FF2B5EF4-FFF2-40B4-BE49-F238E27FC236}">
                <a16:creationId xmlns:a16="http://schemas.microsoft.com/office/drawing/2014/main" id="{F6898875-43E8-42B4-B449-1D98BEE5C8CD}"/>
              </a:ext>
            </a:extLst>
          </p:cNvPr>
          <p:cNvSpPr/>
          <p:nvPr/>
        </p:nvSpPr>
        <p:spPr>
          <a:xfrm rot="5400000">
            <a:off x="10517454" y="2940991"/>
            <a:ext cx="1181231" cy="499140"/>
          </a:xfrm>
          <a:prstGeom prst="round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dirty="0">
                <a:effectLst/>
                <a:latin typeface="Calibri" panose="020F0502020204030204" pitchFamily="34" charset="0"/>
                <a:ea typeface="Open Sans" panose="020B0606030504020204" pitchFamily="34" charset="0"/>
                <a:cs typeface="Calibri" panose="020F0502020204030204" pitchFamily="34" charset="0"/>
              </a:rPr>
              <a:t>התמדה </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43" name="Rectangle: Rounded Corners 42">
            <a:extLst>
              <a:ext uri="{FF2B5EF4-FFF2-40B4-BE49-F238E27FC236}">
                <a16:creationId xmlns:a16="http://schemas.microsoft.com/office/drawing/2014/main" id="{99998C65-4F8E-43DF-80CF-C00B9BF26FA2}"/>
              </a:ext>
            </a:extLst>
          </p:cNvPr>
          <p:cNvSpPr/>
          <p:nvPr/>
        </p:nvSpPr>
        <p:spPr>
          <a:xfrm rot="5400000">
            <a:off x="10502925" y="4354716"/>
            <a:ext cx="1189508" cy="499140"/>
          </a:xfrm>
          <a:prstGeom prst="round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sz="1800" dirty="0">
                <a:effectLst/>
                <a:latin typeface="Calibri" panose="020F0502020204030204" pitchFamily="34" charset="0"/>
                <a:ea typeface="Open Sans" panose="020B0606030504020204" pitchFamily="34" charset="0"/>
                <a:cs typeface="Calibri" panose="020F0502020204030204" pitchFamily="34" charset="0"/>
              </a:rPr>
              <a:t>נשירה </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138" name="TextBox 137">
            <a:extLst>
              <a:ext uri="{FF2B5EF4-FFF2-40B4-BE49-F238E27FC236}">
                <a16:creationId xmlns:a16="http://schemas.microsoft.com/office/drawing/2014/main" id="{3CDB0029-8B44-4190-A09F-F153E65746CA}"/>
              </a:ext>
            </a:extLst>
          </p:cNvPr>
          <p:cNvSpPr txBox="1"/>
          <p:nvPr/>
        </p:nvSpPr>
        <p:spPr>
          <a:xfrm>
            <a:off x="9631359" y="2628645"/>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139" name="TextBox 138">
            <a:extLst>
              <a:ext uri="{FF2B5EF4-FFF2-40B4-BE49-F238E27FC236}">
                <a16:creationId xmlns:a16="http://schemas.microsoft.com/office/drawing/2014/main" id="{648CA210-5B4C-4602-89CF-37F06229AE87}"/>
              </a:ext>
            </a:extLst>
          </p:cNvPr>
          <p:cNvSpPr txBox="1"/>
          <p:nvPr/>
        </p:nvSpPr>
        <p:spPr>
          <a:xfrm>
            <a:off x="7587673" y="2714798"/>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140" name="TextBox 139">
            <a:extLst>
              <a:ext uri="{FF2B5EF4-FFF2-40B4-BE49-F238E27FC236}">
                <a16:creationId xmlns:a16="http://schemas.microsoft.com/office/drawing/2014/main" id="{3BF165B7-9389-44DE-9090-1C75057EA3E4}"/>
              </a:ext>
            </a:extLst>
          </p:cNvPr>
          <p:cNvSpPr txBox="1"/>
          <p:nvPr/>
        </p:nvSpPr>
        <p:spPr>
          <a:xfrm>
            <a:off x="9541154" y="3206147"/>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141" name="TextBox 140">
            <a:extLst>
              <a:ext uri="{FF2B5EF4-FFF2-40B4-BE49-F238E27FC236}">
                <a16:creationId xmlns:a16="http://schemas.microsoft.com/office/drawing/2014/main" id="{7D63120F-0464-4C0E-B35F-8E9327E709AC}"/>
              </a:ext>
            </a:extLst>
          </p:cNvPr>
          <p:cNvSpPr txBox="1"/>
          <p:nvPr/>
        </p:nvSpPr>
        <p:spPr>
          <a:xfrm>
            <a:off x="7579460" y="3345088"/>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46" name="Rectangle: Rounded Corners 45">
            <a:extLst>
              <a:ext uri="{FF2B5EF4-FFF2-40B4-BE49-F238E27FC236}">
                <a16:creationId xmlns:a16="http://schemas.microsoft.com/office/drawing/2014/main" id="{B3600809-D40F-6799-14A8-39D813499927}"/>
              </a:ext>
            </a:extLst>
          </p:cNvPr>
          <p:cNvSpPr/>
          <p:nvPr/>
        </p:nvSpPr>
        <p:spPr>
          <a:xfrm>
            <a:off x="7519411" y="2017065"/>
            <a:ext cx="3090026" cy="44906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תשפ"ב</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34" name="Rectangle: Rounded Corners 33">
            <a:extLst>
              <a:ext uri="{FF2B5EF4-FFF2-40B4-BE49-F238E27FC236}">
                <a16:creationId xmlns:a16="http://schemas.microsoft.com/office/drawing/2014/main" id="{D4656996-9113-FB5B-7183-31BFAC5B000B}"/>
              </a:ext>
            </a:extLst>
          </p:cNvPr>
          <p:cNvSpPr/>
          <p:nvPr/>
        </p:nvSpPr>
        <p:spPr>
          <a:xfrm>
            <a:off x="4201317" y="2017065"/>
            <a:ext cx="3090026" cy="44906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תשפ"ג</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24" name="Rectangle: Rounded Corners 23">
            <a:extLst>
              <a:ext uri="{FF2B5EF4-FFF2-40B4-BE49-F238E27FC236}">
                <a16:creationId xmlns:a16="http://schemas.microsoft.com/office/drawing/2014/main" id="{6F67A4BF-19AC-820D-0DAC-29CD5A85BD96}"/>
              </a:ext>
            </a:extLst>
          </p:cNvPr>
          <p:cNvSpPr/>
          <p:nvPr/>
        </p:nvSpPr>
        <p:spPr>
          <a:xfrm>
            <a:off x="862759" y="2013855"/>
            <a:ext cx="3090026" cy="449064"/>
          </a:xfrm>
          <a:prstGeom prst="roundRect">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algn="ctr" rtl="1">
              <a:lnSpc>
                <a:spcPct val="115000"/>
              </a:lnSpc>
              <a:spcBef>
                <a:spcPts val="0"/>
              </a:spcBef>
              <a:spcAft>
                <a:spcPts val="0"/>
              </a:spcAft>
            </a:pPr>
            <a:r>
              <a:rPr lang="he-IL" dirty="0">
                <a:latin typeface="Calibri" panose="020F0502020204030204" pitchFamily="34" charset="0"/>
                <a:ea typeface="Open Sans" panose="020B0606030504020204" pitchFamily="34" charset="0"/>
                <a:cs typeface="Calibri" panose="020F0502020204030204" pitchFamily="34" charset="0"/>
              </a:rPr>
              <a:t>תשפ"ד</a:t>
            </a:r>
            <a:endParaRPr lang="en-US" sz="1800" dirty="0">
              <a:effectLst/>
              <a:latin typeface="Calibri" panose="020F0502020204030204" pitchFamily="34" charset="0"/>
              <a:ea typeface="Open Sans" panose="020B0606030504020204" pitchFamily="34" charset="0"/>
              <a:cs typeface="Calibri" panose="020F0502020204030204" pitchFamily="34" charset="0"/>
            </a:endParaRPr>
          </a:p>
        </p:txBody>
      </p:sp>
      <p:sp>
        <p:nvSpPr>
          <p:cNvPr id="52" name="TextBox 51">
            <a:extLst>
              <a:ext uri="{FF2B5EF4-FFF2-40B4-BE49-F238E27FC236}">
                <a16:creationId xmlns:a16="http://schemas.microsoft.com/office/drawing/2014/main" id="{0720E2A5-EA73-B62F-88CC-A6C5FFF71D07}"/>
              </a:ext>
            </a:extLst>
          </p:cNvPr>
          <p:cNvSpPr txBox="1"/>
          <p:nvPr/>
        </p:nvSpPr>
        <p:spPr>
          <a:xfrm>
            <a:off x="6296727" y="2668974"/>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53" name="TextBox 52">
            <a:extLst>
              <a:ext uri="{FF2B5EF4-FFF2-40B4-BE49-F238E27FC236}">
                <a16:creationId xmlns:a16="http://schemas.microsoft.com/office/drawing/2014/main" id="{1B55B2D4-F749-8895-01BD-E1F0F89888C5}"/>
              </a:ext>
            </a:extLst>
          </p:cNvPr>
          <p:cNvSpPr txBox="1"/>
          <p:nvPr/>
        </p:nvSpPr>
        <p:spPr>
          <a:xfrm>
            <a:off x="4253041" y="2755127"/>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54" name="TextBox 53">
            <a:extLst>
              <a:ext uri="{FF2B5EF4-FFF2-40B4-BE49-F238E27FC236}">
                <a16:creationId xmlns:a16="http://schemas.microsoft.com/office/drawing/2014/main" id="{297BCC83-5194-8A98-F04C-95D1EB8C7720}"/>
              </a:ext>
            </a:extLst>
          </p:cNvPr>
          <p:cNvSpPr txBox="1"/>
          <p:nvPr/>
        </p:nvSpPr>
        <p:spPr>
          <a:xfrm>
            <a:off x="6206522" y="3246476"/>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55" name="TextBox 54">
            <a:extLst>
              <a:ext uri="{FF2B5EF4-FFF2-40B4-BE49-F238E27FC236}">
                <a16:creationId xmlns:a16="http://schemas.microsoft.com/office/drawing/2014/main" id="{3E5B3437-2C12-FB15-4D9B-50E8A00B48AF}"/>
              </a:ext>
            </a:extLst>
          </p:cNvPr>
          <p:cNvSpPr txBox="1"/>
          <p:nvPr/>
        </p:nvSpPr>
        <p:spPr>
          <a:xfrm>
            <a:off x="4244828" y="3385417"/>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56" name="TextBox 55">
            <a:extLst>
              <a:ext uri="{FF2B5EF4-FFF2-40B4-BE49-F238E27FC236}">
                <a16:creationId xmlns:a16="http://schemas.microsoft.com/office/drawing/2014/main" id="{33044032-8839-C153-C16F-1758EDF49EEA}"/>
              </a:ext>
            </a:extLst>
          </p:cNvPr>
          <p:cNvSpPr txBox="1"/>
          <p:nvPr/>
        </p:nvSpPr>
        <p:spPr>
          <a:xfrm>
            <a:off x="2962095" y="2709304"/>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57" name="TextBox 56">
            <a:extLst>
              <a:ext uri="{FF2B5EF4-FFF2-40B4-BE49-F238E27FC236}">
                <a16:creationId xmlns:a16="http://schemas.microsoft.com/office/drawing/2014/main" id="{5C2085AA-779E-5810-735B-9C11D1C521F6}"/>
              </a:ext>
            </a:extLst>
          </p:cNvPr>
          <p:cNvSpPr txBox="1"/>
          <p:nvPr/>
        </p:nvSpPr>
        <p:spPr>
          <a:xfrm>
            <a:off x="918409" y="2795457"/>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58" name="TextBox 57">
            <a:extLst>
              <a:ext uri="{FF2B5EF4-FFF2-40B4-BE49-F238E27FC236}">
                <a16:creationId xmlns:a16="http://schemas.microsoft.com/office/drawing/2014/main" id="{E16B2FA3-F932-7264-3CDE-86A05A5E8CA3}"/>
              </a:ext>
            </a:extLst>
          </p:cNvPr>
          <p:cNvSpPr txBox="1"/>
          <p:nvPr/>
        </p:nvSpPr>
        <p:spPr>
          <a:xfrm>
            <a:off x="2871890" y="3286805"/>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59" name="TextBox 58">
            <a:extLst>
              <a:ext uri="{FF2B5EF4-FFF2-40B4-BE49-F238E27FC236}">
                <a16:creationId xmlns:a16="http://schemas.microsoft.com/office/drawing/2014/main" id="{D808CD2E-0AF3-1B09-9449-19F67E4D95CA}"/>
              </a:ext>
            </a:extLst>
          </p:cNvPr>
          <p:cNvSpPr txBox="1"/>
          <p:nvPr/>
        </p:nvSpPr>
        <p:spPr>
          <a:xfrm>
            <a:off x="910196" y="3425746"/>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60" name="TextBox 59">
            <a:extLst>
              <a:ext uri="{FF2B5EF4-FFF2-40B4-BE49-F238E27FC236}">
                <a16:creationId xmlns:a16="http://schemas.microsoft.com/office/drawing/2014/main" id="{89B3DE2F-677E-AE34-1866-E1625AF34F42}"/>
              </a:ext>
            </a:extLst>
          </p:cNvPr>
          <p:cNvSpPr txBox="1"/>
          <p:nvPr/>
        </p:nvSpPr>
        <p:spPr>
          <a:xfrm>
            <a:off x="9605076" y="4038118"/>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61" name="TextBox 60">
            <a:extLst>
              <a:ext uri="{FF2B5EF4-FFF2-40B4-BE49-F238E27FC236}">
                <a16:creationId xmlns:a16="http://schemas.microsoft.com/office/drawing/2014/main" id="{B8DB3FFF-8517-E559-0761-A5F33B98EE5D}"/>
              </a:ext>
            </a:extLst>
          </p:cNvPr>
          <p:cNvSpPr txBox="1"/>
          <p:nvPr/>
        </p:nvSpPr>
        <p:spPr>
          <a:xfrm>
            <a:off x="7561390" y="4124271"/>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62" name="TextBox 61">
            <a:extLst>
              <a:ext uri="{FF2B5EF4-FFF2-40B4-BE49-F238E27FC236}">
                <a16:creationId xmlns:a16="http://schemas.microsoft.com/office/drawing/2014/main" id="{A7AF37F1-4132-2FF1-5E19-B20333BC79B9}"/>
              </a:ext>
            </a:extLst>
          </p:cNvPr>
          <p:cNvSpPr txBox="1"/>
          <p:nvPr/>
        </p:nvSpPr>
        <p:spPr>
          <a:xfrm>
            <a:off x="9514871" y="4615619"/>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63" name="TextBox 62">
            <a:extLst>
              <a:ext uri="{FF2B5EF4-FFF2-40B4-BE49-F238E27FC236}">
                <a16:creationId xmlns:a16="http://schemas.microsoft.com/office/drawing/2014/main" id="{17A846E1-0C87-C590-D53E-91CF2F4405A3}"/>
              </a:ext>
            </a:extLst>
          </p:cNvPr>
          <p:cNvSpPr txBox="1"/>
          <p:nvPr/>
        </p:nvSpPr>
        <p:spPr>
          <a:xfrm>
            <a:off x="7553177" y="4754560"/>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64" name="TextBox 63">
            <a:extLst>
              <a:ext uri="{FF2B5EF4-FFF2-40B4-BE49-F238E27FC236}">
                <a16:creationId xmlns:a16="http://schemas.microsoft.com/office/drawing/2014/main" id="{20D8DF77-8598-1C17-52D0-795648E3F0E8}"/>
              </a:ext>
            </a:extLst>
          </p:cNvPr>
          <p:cNvSpPr txBox="1"/>
          <p:nvPr/>
        </p:nvSpPr>
        <p:spPr>
          <a:xfrm>
            <a:off x="6270444" y="4078447"/>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66" name="TextBox 65">
            <a:extLst>
              <a:ext uri="{FF2B5EF4-FFF2-40B4-BE49-F238E27FC236}">
                <a16:creationId xmlns:a16="http://schemas.microsoft.com/office/drawing/2014/main" id="{69542A4C-4217-59B0-49D8-10D7604A242C}"/>
              </a:ext>
            </a:extLst>
          </p:cNvPr>
          <p:cNvSpPr txBox="1"/>
          <p:nvPr/>
        </p:nvSpPr>
        <p:spPr>
          <a:xfrm>
            <a:off x="4226758" y="4164600"/>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67" name="TextBox 66">
            <a:extLst>
              <a:ext uri="{FF2B5EF4-FFF2-40B4-BE49-F238E27FC236}">
                <a16:creationId xmlns:a16="http://schemas.microsoft.com/office/drawing/2014/main" id="{66A5F85F-2103-F301-7801-D5302FC3CA65}"/>
              </a:ext>
            </a:extLst>
          </p:cNvPr>
          <p:cNvSpPr txBox="1"/>
          <p:nvPr/>
        </p:nvSpPr>
        <p:spPr>
          <a:xfrm>
            <a:off x="6180239" y="4655948"/>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68" name="TextBox 67">
            <a:extLst>
              <a:ext uri="{FF2B5EF4-FFF2-40B4-BE49-F238E27FC236}">
                <a16:creationId xmlns:a16="http://schemas.microsoft.com/office/drawing/2014/main" id="{9A9D4C2F-1793-ED31-7642-7FF29B10EA9C}"/>
              </a:ext>
            </a:extLst>
          </p:cNvPr>
          <p:cNvSpPr txBox="1"/>
          <p:nvPr/>
        </p:nvSpPr>
        <p:spPr>
          <a:xfrm>
            <a:off x="4218545" y="4794890"/>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69" name="TextBox 68">
            <a:extLst>
              <a:ext uri="{FF2B5EF4-FFF2-40B4-BE49-F238E27FC236}">
                <a16:creationId xmlns:a16="http://schemas.microsoft.com/office/drawing/2014/main" id="{50682A65-B477-9C06-F84C-83F5CB45EBB9}"/>
              </a:ext>
            </a:extLst>
          </p:cNvPr>
          <p:cNvSpPr txBox="1"/>
          <p:nvPr/>
        </p:nvSpPr>
        <p:spPr>
          <a:xfrm>
            <a:off x="2935812" y="4118776"/>
            <a:ext cx="945574" cy="546785"/>
          </a:xfrm>
          <a:prstGeom prst="rect">
            <a:avLst/>
          </a:prstGeom>
          <a:noFill/>
        </p:spPr>
        <p:txBody>
          <a:bodyPr wrap="square" rtlCol="0">
            <a:spAutoFit/>
          </a:bodyPr>
          <a:lstStyle/>
          <a:p>
            <a:pPr algn="ctr" rtl="1"/>
            <a:r>
              <a:rPr lang="en-US" sz="2800" b="1" dirty="0">
                <a:solidFill>
                  <a:srgbClr val="0070C0"/>
                </a:solidFill>
                <a:latin typeface="Calibri" panose="020F0502020204030204" pitchFamily="34" charset="0"/>
                <a:cs typeface="Calibri" panose="020F0502020204030204" pitchFamily="34" charset="0"/>
              </a:rPr>
              <a:t>X</a:t>
            </a:r>
            <a:endParaRPr lang="en-US" sz="4000" b="1" dirty="0">
              <a:solidFill>
                <a:srgbClr val="0070C0"/>
              </a:solidFill>
              <a:latin typeface="Calibri" panose="020F0502020204030204" pitchFamily="34" charset="0"/>
              <a:cs typeface="Calibri" panose="020F0502020204030204" pitchFamily="34" charset="0"/>
            </a:endParaRPr>
          </a:p>
        </p:txBody>
      </p:sp>
      <p:sp>
        <p:nvSpPr>
          <p:cNvPr id="70" name="TextBox 69">
            <a:extLst>
              <a:ext uri="{FF2B5EF4-FFF2-40B4-BE49-F238E27FC236}">
                <a16:creationId xmlns:a16="http://schemas.microsoft.com/office/drawing/2014/main" id="{6AA266D7-59AD-D9B7-EC3F-CE9E4921059E}"/>
              </a:ext>
            </a:extLst>
          </p:cNvPr>
          <p:cNvSpPr txBox="1"/>
          <p:nvPr/>
        </p:nvSpPr>
        <p:spPr>
          <a:xfrm>
            <a:off x="892126" y="4204929"/>
            <a:ext cx="2069969" cy="353802"/>
          </a:xfrm>
          <a:prstGeom prst="rect">
            <a:avLst/>
          </a:prstGeom>
          <a:noFill/>
        </p:spPr>
        <p:txBody>
          <a:bodyPr wrap="square" rtlCol="0">
            <a:spAutoFit/>
          </a:bodyPr>
          <a:lstStyle/>
          <a:p>
            <a:pPr algn="r" rtl="1"/>
            <a:r>
              <a:rPr lang="he-IL" sz="1600" b="1" dirty="0">
                <a:solidFill>
                  <a:srgbClr val="0885C6"/>
                </a:solidFill>
                <a:latin typeface="Calibri" panose="020F0502020204030204" pitchFamily="34" charset="0"/>
                <a:cs typeface="Calibri" panose="020F0502020204030204" pitchFamily="34" charset="0"/>
              </a:rPr>
              <a:t>תלמידים</a:t>
            </a:r>
            <a:endParaRPr lang="en-US" sz="1400" b="1" dirty="0">
              <a:solidFill>
                <a:srgbClr val="0885C6"/>
              </a:solidFill>
              <a:latin typeface="Calibri" panose="020F0502020204030204" pitchFamily="34" charset="0"/>
              <a:cs typeface="Calibri" panose="020F0502020204030204" pitchFamily="34" charset="0"/>
            </a:endParaRPr>
          </a:p>
        </p:txBody>
      </p:sp>
      <p:sp>
        <p:nvSpPr>
          <p:cNvPr id="72" name="TextBox 71">
            <a:extLst>
              <a:ext uri="{FF2B5EF4-FFF2-40B4-BE49-F238E27FC236}">
                <a16:creationId xmlns:a16="http://schemas.microsoft.com/office/drawing/2014/main" id="{33850CC8-BECE-DC80-D0BF-F0DE217AE64B}"/>
              </a:ext>
            </a:extLst>
          </p:cNvPr>
          <p:cNvSpPr txBox="1"/>
          <p:nvPr/>
        </p:nvSpPr>
        <p:spPr>
          <a:xfrm>
            <a:off x="2845607" y="4696278"/>
            <a:ext cx="1142723" cy="546785"/>
          </a:xfrm>
          <a:prstGeom prst="rect">
            <a:avLst/>
          </a:prstGeom>
          <a:noFill/>
        </p:spPr>
        <p:txBody>
          <a:bodyPr wrap="square" rtlCol="0">
            <a:spAutoFit/>
          </a:bodyPr>
          <a:lstStyle/>
          <a:p>
            <a:pPr algn="ctr"/>
            <a:r>
              <a:rPr lang="en-US" sz="2800" b="1" dirty="0">
                <a:solidFill>
                  <a:srgbClr val="9A5786"/>
                </a:solidFill>
                <a:latin typeface="Calibri" panose="020F0502020204030204" pitchFamily="34" charset="0"/>
                <a:cs typeface="Calibri" panose="020F0502020204030204" pitchFamily="34" charset="0"/>
              </a:rPr>
              <a:t>Y</a:t>
            </a:r>
            <a:r>
              <a:rPr lang="he-IL" sz="2800" b="1" dirty="0">
                <a:solidFill>
                  <a:srgbClr val="9A5786"/>
                </a:solidFill>
                <a:latin typeface="Calibri" panose="020F0502020204030204" pitchFamily="34" charset="0"/>
                <a:cs typeface="Calibri" panose="020F0502020204030204" pitchFamily="34" charset="0"/>
              </a:rPr>
              <a:t>%</a:t>
            </a:r>
            <a:endParaRPr lang="en-US" sz="2800" b="1" dirty="0">
              <a:solidFill>
                <a:srgbClr val="9A5786"/>
              </a:solidFill>
              <a:latin typeface="Calibri" panose="020F0502020204030204" pitchFamily="34" charset="0"/>
              <a:cs typeface="Calibri" panose="020F0502020204030204" pitchFamily="34" charset="0"/>
            </a:endParaRPr>
          </a:p>
        </p:txBody>
      </p:sp>
      <p:sp>
        <p:nvSpPr>
          <p:cNvPr id="82" name="TextBox 81">
            <a:extLst>
              <a:ext uri="{FF2B5EF4-FFF2-40B4-BE49-F238E27FC236}">
                <a16:creationId xmlns:a16="http://schemas.microsoft.com/office/drawing/2014/main" id="{939F0687-E2E3-AC3A-A5EF-C93F89F95256}"/>
              </a:ext>
            </a:extLst>
          </p:cNvPr>
          <p:cNvSpPr txBox="1"/>
          <p:nvPr/>
        </p:nvSpPr>
        <p:spPr>
          <a:xfrm>
            <a:off x="883913" y="4835219"/>
            <a:ext cx="2078182" cy="353802"/>
          </a:xfrm>
          <a:prstGeom prst="rect">
            <a:avLst/>
          </a:prstGeom>
          <a:noFill/>
        </p:spPr>
        <p:txBody>
          <a:bodyPr wrap="square" rtlCol="0">
            <a:spAutoFit/>
          </a:bodyPr>
          <a:lstStyle/>
          <a:p>
            <a:pPr algn="r" rtl="1"/>
            <a:r>
              <a:rPr lang="he-IL" sz="1600" b="1" dirty="0">
                <a:solidFill>
                  <a:srgbClr val="9A5786"/>
                </a:solidFill>
                <a:latin typeface="Calibri" panose="020F0502020204030204" pitchFamily="34" charset="0"/>
                <a:cs typeface="Calibri" panose="020F0502020204030204" pitchFamily="34" charset="0"/>
              </a:rPr>
              <a:t>מסך תלמידי בית הספר</a:t>
            </a:r>
            <a:endParaRPr lang="en-US" sz="1600" b="1" dirty="0">
              <a:solidFill>
                <a:srgbClr val="9A5786"/>
              </a:solidFill>
              <a:latin typeface="Calibri" panose="020F0502020204030204" pitchFamily="34" charset="0"/>
              <a:cs typeface="Calibri" panose="020F0502020204030204" pitchFamily="34" charset="0"/>
            </a:endParaRPr>
          </a:p>
        </p:txBody>
      </p:sp>
      <p:sp>
        <p:nvSpPr>
          <p:cNvPr id="84" name="מציין מיקום טקסט 3">
            <a:extLst>
              <a:ext uri="{FF2B5EF4-FFF2-40B4-BE49-F238E27FC236}">
                <a16:creationId xmlns:a16="http://schemas.microsoft.com/office/drawing/2014/main" id="{49158DA1-E82B-4350-6E0B-E13BBC22280B}"/>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81571006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B2CC24-EDFE-DCCB-AAC1-2B61B35E385E}"/>
            </a:ext>
          </a:extLst>
        </p:cNvPr>
        <p:cNvGrpSpPr/>
        <p:nvPr/>
      </p:nvGrpSpPr>
      <p:grpSpPr>
        <a:xfrm>
          <a:off x="0" y="0"/>
          <a:ext cx="0" cy="0"/>
          <a:chOff x="0" y="0"/>
          <a:chExt cx="0" cy="0"/>
        </a:xfrm>
      </p:grpSpPr>
      <p:sp>
        <p:nvSpPr>
          <p:cNvPr id="5" name="Text Placeholder 4">
            <a:extLst>
              <a:ext uri="{FF2B5EF4-FFF2-40B4-BE49-F238E27FC236}">
                <a16:creationId xmlns:a16="http://schemas.microsoft.com/office/drawing/2014/main" id="{107EBD9C-8BA4-6C80-6C6A-E94CCFFB98F4}"/>
              </a:ext>
            </a:extLst>
          </p:cNvPr>
          <p:cNvSpPr>
            <a:spLocks noGrp="1"/>
          </p:cNvSpPr>
          <p:nvPr>
            <p:ph type="body" sz="quarter" idx="12"/>
          </p:nvPr>
        </p:nvSpPr>
        <p:spPr>
          <a:xfrm>
            <a:off x="6096000" y="892557"/>
            <a:ext cx="4996693" cy="916145"/>
          </a:xfrm>
        </p:spPr>
        <p:txBody>
          <a:bodyPr/>
          <a:lstStyle/>
          <a:p>
            <a:r>
              <a:rPr lang="he-IL" sz="2400" b="1" kern="1200" dirty="0">
                <a:solidFill>
                  <a:srgbClr val="1A2D6F"/>
                </a:solidFill>
                <a:latin typeface="Calibri" panose="020F0502020204030204" pitchFamily="34" charset="0"/>
                <a:ea typeface="+mn-ea"/>
                <a:cs typeface="Calibri" panose="020F0502020204030204" pitchFamily="34" charset="0"/>
              </a:rPr>
              <a:t>תכנית הבגרויות הגמישה </a:t>
            </a:r>
          </a:p>
          <a:p>
            <a:r>
              <a:rPr lang="he-IL" sz="2000" b="1" kern="1200" dirty="0">
                <a:solidFill>
                  <a:srgbClr val="1A2D6F"/>
                </a:solidFill>
                <a:latin typeface="Calibri" panose="020F0502020204030204" pitchFamily="34" charset="0"/>
                <a:ea typeface="+mn-ea"/>
                <a:cs typeface="Calibri" panose="020F0502020204030204" pitchFamily="34" charset="0"/>
              </a:rPr>
              <a:t>תלמידי י' תשפ"ה  -  תכנית תלת שנתית</a:t>
            </a:r>
            <a:endParaRPr lang="en-US" sz="2000" b="1" kern="1200" dirty="0">
              <a:solidFill>
                <a:srgbClr val="1A2D6F"/>
              </a:solidFill>
              <a:latin typeface="Calibri" panose="020F0502020204030204" pitchFamily="34" charset="0"/>
              <a:ea typeface="+mn-ea"/>
              <a:cs typeface="Calibri" panose="020F0502020204030204" pitchFamily="34" charset="0"/>
            </a:endParaRPr>
          </a:p>
          <a:p>
            <a:endParaRPr lang="he-IL" dirty="0"/>
          </a:p>
          <a:p>
            <a:endParaRPr lang="he-IL" dirty="0"/>
          </a:p>
          <a:p>
            <a:endParaRPr lang="he-IL" dirty="0"/>
          </a:p>
          <a:p>
            <a:endParaRPr lang="en-US" dirty="0"/>
          </a:p>
        </p:txBody>
      </p:sp>
      <p:sp>
        <p:nvSpPr>
          <p:cNvPr id="3" name="כותרת 2">
            <a:extLst>
              <a:ext uri="{FF2B5EF4-FFF2-40B4-BE49-F238E27FC236}">
                <a16:creationId xmlns:a16="http://schemas.microsoft.com/office/drawing/2014/main" id="{545FDD28-1CE4-6F66-40F4-5232BA025563}"/>
              </a:ext>
            </a:extLst>
          </p:cNvPr>
          <p:cNvSpPr>
            <a:spLocks noGrp="1"/>
          </p:cNvSpPr>
          <p:nvPr>
            <p:ph type="title"/>
          </p:nvPr>
        </p:nvSpPr>
        <p:spPr>
          <a:xfrm>
            <a:off x="788818" y="90727"/>
            <a:ext cx="10515600" cy="786268"/>
          </a:xfrm>
        </p:spPr>
        <p:txBody>
          <a:bodyPr>
            <a:normAutofit/>
          </a:bodyPr>
          <a:lstStyle/>
          <a:p>
            <a:r>
              <a:rPr lang="he-IL" dirty="0">
                <a:solidFill>
                  <a:srgbClr val="0885C6"/>
                </a:solidFill>
              </a:rPr>
              <a:t>היבטים פדגוגיים: </a:t>
            </a:r>
            <a:r>
              <a:rPr lang="he-IL" sz="3200" dirty="0">
                <a:solidFill>
                  <a:schemeClr val="tx1"/>
                </a:solidFill>
              </a:rPr>
              <a:t>למידה בדגש על מיומנויות למידה </a:t>
            </a:r>
            <a:r>
              <a:rPr lang="he-IL" dirty="0"/>
              <a:t>(8/8)</a:t>
            </a:r>
            <a:endParaRPr lang="en-US" dirty="0"/>
          </a:p>
        </p:txBody>
      </p:sp>
      <p:graphicFrame>
        <p:nvGraphicFramePr>
          <p:cNvPr id="14" name="טבלה 4">
            <a:extLst>
              <a:ext uri="{FF2B5EF4-FFF2-40B4-BE49-F238E27FC236}">
                <a16:creationId xmlns:a16="http://schemas.microsoft.com/office/drawing/2014/main" id="{18D13945-81F6-70FD-4DA7-7B95E079D1AC}"/>
              </a:ext>
            </a:extLst>
          </p:cNvPr>
          <p:cNvGraphicFramePr>
            <a:graphicFrameLocks noGrp="1"/>
          </p:cNvGraphicFramePr>
          <p:nvPr>
            <p:extLst>
              <p:ext uri="{D42A27DB-BD31-4B8C-83A1-F6EECF244321}">
                <p14:modId xmlns:p14="http://schemas.microsoft.com/office/powerpoint/2010/main" val="1135655914"/>
              </p:ext>
            </p:extLst>
          </p:nvPr>
        </p:nvGraphicFramePr>
        <p:xfrm>
          <a:off x="5848661" y="1679258"/>
          <a:ext cx="5491370" cy="1915318"/>
        </p:xfrm>
        <a:graphic>
          <a:graphicData uri="http://schemas.openxmlformats.org/drawingml/2006/table">
            <a:tbl>
              <a:tblPr rtl="1" firstRow="1" bandRow="1">
                <a:tableStyleId>{073A0DAA-6AF3-43AB-8588-CEC1D06C72B9}</a:tableStyleId>
              </a:tblPr>
              <a:tblGrid>
                <a:gridCol w="1395474">
                  <a:extLst>
                    <a:ext uri="{9D8B030D-6E8A-4147-A177-3AD203B41FA5}">
                      <a16:colId xmlns:a16="http://schemas.microsoft.com/office/drawing/2014/main" val="1080702834"/>
                    </a:ext>
                  </a:extLst>
                </a:gridCol>
                <a:gridCol w="1395474">
                  <a:extLst>
                    <a:ext uri="{9D8B030D-6E8A-4147-A177-3AD203B41FA5}">
                      <a16:colId xmlns:a16="http://schemas.microsoft.com/office/drawing/2014/main" val="3892048839"/>
                    </a:ext>
                  </a:extLst>
                </a:gridCol>
                <a:gridCol w="1236496">
                  <a:extLst>
                    <a:ext uri="{9D8B030D-6E8A-4147-A177-3AD203B41FA5}">
                      <a16:colId xmlns:a16="http://schemas.microsoft.com/office/drawing/2014/main" val="1554888700"/>
                    </a:ext>
                  </a:extLst>
                </a:gridCol>
                <a:gridCol w="1463926">
                  <a:extLst>
                    <a:ext uri="{9D8B030D-6E8A-4147-A177-3AD203B41FA5}">
                      <a16:colId xmlns:a16="http://schemas.microsoft.com/office/drawing/2014/main" val="3627446030"/>
                    </a:ext>
                  </a:extLst>
                </a:gridCol>
              </a:tblGrid>
              <a:tr h="507650">
                <a:tc>
                  <a:txBody>
                    <a:bodyPr/>
                    <a:lstStyle/>
                    <a:p>
                      <a:pPr algn="ctr" rtl="1"/>
                      <a:r>
                        <a:rPr lang="he-IL" sz="1800" dirty="0">
                          <a:solidFill>
                            <a:schemeClr val="bg1"/>
                          </a:solidFill>
                          <a:latin typeface="Calibri" panose="020F0502020204030204" pitchFamily="34" charset="0"/>
                          <a:cs typeface="Calibri" panose="020F0502020204030204" pitchFamily="34" charset="0"/>
                        </a:rPr>
                        <a:t>מקצוע </a:t>
                      </a:r>
                    </a:p>
                  </a:txBody>
                  <a:tcPr anchor="ctr">
                    <a:solidFill>
                      <a:srgbClr val="0885C6"/>
                    </a:solidFill>
                  </a:tcPr>
                </a:tc>
                <a:tc>
                  <a:txBody>
                    <a:bodyPr/>
                    <a:lstStyle/>
                    <a:p>
                      <a:pPr algn="ctr" rtl="1"/>
                      <a:r>
                        <a:rPr lang="he-IL" sz="1800" dirty="0">
                          <a:solidFill>
                            <a:schemeClr val="bg1"/>
                          </a:solidFill>
                        </a:rPr>
                        <a:t>כיתה י' </a:t>
                      </a:r>
                      <a:endParaRPr lang="he-IL" sz="1800" dirty="0">
                        <a:solidFill>
                          <a:schemeClr val="bg1"/>
                        </a:solidFill>
                        <a:latin typeface="Calibri" panose="020F0502020204030204" pitchFamily="34" charset="0"/>
                        <a:cs typeface="Calibri" panose="020F0502020204030204" pitchFamily="34" charset="0"/>
                      </a:endParaRPr>
                    </a:p>
                  </a:txBody>
                  <a:tcPr anchor="ctr">
                    <a:solidFill>
                      <a:srgbClr val="0885C6"/>
                    </a:solidFill>
                  </a:tcPr>
                </a:tc>
                <a:tc>
                  <a:txBody>
                    <a:bodyPr/>
                    <a:lstStyle/>
                    <a:p>
                      <a:pPr algn="ctr" rtl="1"/>
                      <a:r>
                        <a:rPr lang="he-IL" sz="1800" dirty="0">
                          <a:solidFill>
                            <a:schemeClr val="bg1"/>
                          </a:solidFill>
                        </a:rPr>
                        <a:t>כיתה י"א </a:t>
                      </a:r>
                      <a:endParaRPr lang="he-IL" sz="1800" dirty="0">
                        <a:solidFill>
                          <a:schemeClr val="bg1"/>
                        </a:solidFill>
                        <a:latin typeface="Calibri" panose="020F0502020204030204" pitchFamily="34" charset="0"/>
                        <a:cs typeface="Calibri" panose="020F0502020204030204" pitchFamily="34" charset="0"/>
                      </a:endParaRPr>
                    </a:p>
                  </a:txBody>
                  <a:tcPr anchor="ctr">
                    <a:solidFill>
                      <a:srgbClr val="0885C6"/>
                    </a:solidFill>
                  </a:tcPr>
                </a:tc>
                <a:tc>
                  <a:txBody>
                    <a:bodyPr/>
                    <a:lstStyle/>
                    <a:p>
                      <a:pPr algn="ctr" rtl="1"/>
                      <a:r>
                        <a:rPr lang="he-IL" sz="1800" dirty="0">
                          <a:solidFill>
                            <a:schemeClr val="bg1"/>
                          </a:solidFill>
                        </a:rPr>
                        <a:t>כיתה י"ב </a:t>
                      </a:r>
                      <a:endParaRPr lang="he-IL" sz="1800" dirty="0">
                        <a:solidFill>
                          <a:schemeClr val="bg1"/>
                        </a:solidFill>
                        <a:latin typeface="Calibri" panose="020F0502020204030204" pitchFamily="34" charset="0"/>
                        <a:cs typeface="Calibri" panose="020F0502020204030204" pitchFamily="34" charset="0"/>
                      </a:endParaRPr>
                    </a:p>
                  </a:txBody>
                  <a:tcPr anchor="ctr">
                    <a:solidFill>
                      <a:srgbClr val="0885C6"/>
                    </a:solidFill>
                  </a:tcPr>
                </a:tc>
                <a:extLst>
                  <a:ext uri="{0D108BD9-81ED-4DB2-BD59-A6C34878D82A}">
                    <a16:rowId xmlns:a16="http://schemas.microsoft.com/office/drawing/2014/main" val="3488813098"/>
                  </a:ext>
                </a:extLst>
              </a:tr>
              <a:tr h="703834">
                <a:tc>
                  <a:txBody>
                    <a:bodyPr/>
                    <a:lstStyle/>
                    <a:p>
                      <a:pPr marL="0" marR="0" algn="r" rtl="0">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r" rtl="0">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a:txBody>
                    <a:bodyPr/>
                    <a:lstStyle/>
                    <a:p>
                      <a:pPr marL="0" marR="0" algn="r" rtl="1">
                        <a:lnSpc>
                          <a:spcPct val="115000"/>
                        </a:lnSpc>
                        <a:spcBef>
                          <a:spcPts val="0"/>
                        </a:spcBef>
                        <a:spcAft>
                          <a:spcPts val="0"/>
                        </a:spcAft>
                      </a:pPr>
                      <a:endParaRPr lang="en-US" sz="11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extLst>
                  <a:ext uri="{0D108BD9-81ED-4DB2-BD59-A6C34878D82A}">
                    <a16:rowId xmlns:a16="http://schemas.microsoft.com/office/drawing/2014/main" val="1599616811"/>
                  </a:ext>
                </a:extLst>
              </a:tr>
              <a:tr h="703834">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220605658"/>
                  </a:ext>
                </a:extLst>
              </a:tr>
            </a:tbl>
          </a:graphicData>
        </a:graphic>
      </p:graphicFrame>
      <p:sp>
        <p:nvSpPr>
          <p:cNvPr id="15" name="כותרת 2">
            <a:extLst>
              <a:ext uri="{FF2B5EF4-FFF2-40B4-BE49-F238E27FC236}">
                <a16:creationId xmlns:a16="http://schemas.microsoft.com/office/drawing/2014/main" id="{9BF3D095-F3D4-E6AE-C56D-4714EAEDBDA3}"/>
              </a:ext>
            </a:extLst>
          </p:cNvPr>
          <p:cNvSpPr txBox="1">
            <a:spLocks/>
          </p:cNvSpPr>
          <p:nvPr/>
        </p:nvSpPr>
        <p:spPr>
          <a:xfrm>
            <a:off x="258858" y="1068200"/>
            <a:ext cx="11056842" cy="609434"/>
          </a:xfrm>
          <a:prstGeom prst="rect">
            <a:avLst/>
          </a:prstGeom>
        </p:spPr>
        <p:txBody>
          <a:bodyPr vert="horz" lIns="0" tIns="45720" rIns="0" bIns="45720" rtlCol="0" anchor="ctr">
            <a:normAutofit/>
          </a:bodyPr>
          <a:lstStyle>
            <a:lvl1pPr algn="r" defTabSz="914400" rtl="1" eaLnBrk="1" latinLnBrk="0" hangingPunct="1">
              <a:lnSpc>
                <a:spcPct val="90000"/>
              </a:lnSpc>
              <a:spcBef>
                <a:spcPct val="0"/>
              </a:spcBef>
              <a:buNone/>
              <a:defRPr lang="en-US" sz="3200" b="1" kern="1200">
                <a:solidFill>
                  <a:srgbClr val="1A2D6F"/>
                </a:solidFill>
                <a:latin typeface="Open Sans Hebrew" panose="00000500000000000000" pitchFamily="2" charset="-79"/>
                <a:ea typeface="+mn-ea"/>
                <a:cs typeface="+mn-cs"/>
              </a:defRPr>
            </a:lvl1pPr>
          </a:lstStyle>
          <a:p>
            <a:pPr marL="0" marR="0" lvl="0" indent="0" algn="r" defTabSz="914400" rtl="1" eaLnBrk="1" fontAlgn="auto" latinLnBrk="0" hangingPunct="1">
              <a:lnSpc>
                <a:spcPct val="90000"/>
              </a:lnSpc>
              <a:spcBef>
                <a:spcPct val="0"/>
              </a:spcBef>
              <a:spcAft>
                <a:spcPts val="0"/>
              </a:spcAft>
              <a:buClrTx/>
              <a:buSzTx/>
              <a:buFontTx/>
              <a:buNone/>
              <a:tabLst/>
              <a:defRPr/>
            </a:pPr>
            <a:endParaRPr kumimoji="0" lang="he-IL" sz="1800" b="0"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endParaRPr>
          </a:p>
        </p:txBody>
      </p:sp>
      <p:sp>
        <p:nvSpPr>
          <p:cNvPr id="7" name="Oval 6">
            <a:hlinkClick r:id="" action="ppaction://hlinkshowjump?jump=nextslide"/>
            <a:extLst>
              <a:ext uri="{FF2B5EF4-FFF2-40B4-BE49-F238E27FC236}">
                <a16:creationId xmlns:a16="http://schemas.microsoft.com/office/drawing/2014/main" id="{FDEF0848-030C-6630-C718-A0B3F0BDD2FF}"/>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8" name="Oval 7">
            <a:hlinkClick r:id="" action="ppaction://hlinkshowjump?jump=previousslide"/>
            <a:extLst>
              <a:ext uri="{FF2B5EF4-FFF2-40B4-BE49-F238E27FC236}">
                <a16:creationId xmlns:a16="http://schemas.microsoft.com/office/drawing/2014/main" id="{9A523308-15C0-33A6-98B8-F47355F12895}"/>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75811078-0955-427A-03D1-095FC37953A9}"/>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AF3ADD5D-17DE-6CF3-BE13-CC0AD096211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1DA6AA73-AAB2-FE89-9773-56568FB3FF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738075C3-A2E7-739D-05BA-1351FE31A74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7EDAA526-BF56-2B57-5A37-D50AB10B47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graphicFrame>
        <p:nvGraphicFramePr>
          <p:cNvPr id="2" name="טבלה 1">
            <a:extLst>
              <a:ext uri="{FF2B5EF4-FFF2-40B4-BE49-F238E27FC236}">
                <a16:creationId xmlns:a16="http://schemas.microsoft.com/office/drawing/2014/main" id="{9E23B573-E17C-176A-E818-7BA76E353886}"/>
              </a:ext>
            </a:extLst>
          </p:cNvPr>
          <p:cNvGraphicFramePr>
            <a:graphicFrameLocks noGrp="1"/>
          </p:cNvGraphicFramePr>
          <p:nvPr>
            <p:extLst>
              <p:ext uri="{D42A27DB-BD31-4B8C-83A1-F6EECF244321}">
                <p14:modId xmlns:p14="http://schemas.microsoft.com/office/powerpoint/2010/main" val="3964451456"/>
              </p:ext>
            </p:extLst>
          </p:nvPr>
        </p:nvGraphicFramePr>
        <p:xfrm>
          <a:off x="567064" y="3862115"/>
          <a:ext cx="4641632" cy="2111502"/>
        </p:xfrm>
        <a:graphic>
          <a:graphicData uri="http://schemas.openxmlformats.org/drawingml/2006/table">
            <a:tbl>
              <a:tblPr rtl="1" firstRow="1" bandRow="1">
                <a:tableStyleId>{073A0DAA-6AF3-43AB-8588-CEC1D06C72B9}</a:tableStyleId>
              </a:tblPr>
              <a:tblGrid>
                <a:gridCol w="1160408">
                  <a:extLst>
                    <a:ext uri="{9D8B030D-6E8A-4147-A177-3AD203B41FA5}">
                      <a16:colId xmlns:a16="http://schemas.microsoft.com/office/drawing/2014/main" val="2283153120"/>
                    </a:ext>
                  </a:extLst>
                </a:gridCol>
                <a:gridCol w="1160408">
                  <a:extLst>
                    <a:ext uri="{9D8B030D-6E8A-4147-A177-3AD203B41FA5}">
                      <a16:colId xmlns:a16="http://schemas.microsoft.com/office/drawing/2014/main" val="1787155717"/>
                    </a:ext>
                  </a:extLst>
                </a:gridCol>
                <a:gridCol w="1160408">
                  <a:extLst>
                    <a:ext uri="{9D8B030D-6E8A-4147-A177-3AD203B41FA5}">
                      <a16:colId xmlns:a16="http://schemas.microsoft.com/office/drawing/2014/main" val="3436285608"/>
                    </a:ext>
                  </a:extLst>
                </a:gridCol>
                <a:gridCol w="1160408">
                  <a:extLst>
                    <a:ext uri="{9D8B030D-6E8A-4147-A177-3AD203B41FA5}">
                      <a16:colId xmlns:a16="http://schemas.microsoft.com/office/drawing/2014/main" val="1703732779"/>
                    </a:ext>
                  </a:extLst>
                </a:gridCol>
              </a:tblGrid>
              <a:tr h="703834">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lt1"/>
                          </a:solidFill>
                        </a:rPr>
                        <a:t>מקצוע </a:t>
                      </a:r>
                      <a:endParaRPr lang="he-IL" sz="1800" b="1" kern="1200" dirty="0">
                        <a:solidFill>
                          <a:schemeClr val="lt1"/>
                        </a:solidFill>
                        <a:latin typeface="Calibri" panose="020F0502020204030204" pitchFamily="34" charset="0"/>
                        <a:ea typeface="+mn-ea"/>
                        <a:cs typeface="Calibri" panose="020F0502020204030204" pitchFamily="34" charset="0"/>
                      </a:endParaRPr>
                    </a:p>
                  </a:txBody>
                  <a:tcPr anchor="c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lt1"/>
                          </a:solidFill>
                          <a:latin typeface="Calibri" panose="020F0502020204030204" pitchFamily="34" charset="0"/>
                          <a:ea typeface="+mn-ea"/>
                          <a:cs typeface="Calibri" panose="020F0502020204030204" pitchFamily="34" charset="0"/>
                        </a:rPr>
                        <a:t>שכבה</a:t>
                      </a:r>
                    </a:p>
                  </a:txBody>
                  <a:tcPr anchor="c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lt1"/>
                          </a:solidFill>
                          <a:latin typeface="Calibri" panose="020F0502020204030204" pitchFamily="34" charset="0"/>
                          <a:ea typeface="+mn-ea"/>
                          <a:cs typeface="Calibri" panose="020F0502020204030204" pitchFamily="34" charset="0"/>
                        </a:rPr>
                        <a:t>כיתה</a:t>
                      </a:r>
                    </a:p>
                  </a:txBody>
                  <a:tcPr anchor="ctr">
                    <a:solidFill>
                      <a:srgbClr val="0885C6"/>
                    </a:solidFill>
                  </a:tcPr>
                </a:tc>
                <a:tc>
                  <a:txBody>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lang="he-IL" sz="1800" b="1" kern="1200" dirty="0">
                          <a:solidFill>
                            <a:schemeClr val="lt1"/>
                          </a:solidFill>
                        </a:rPr>
                        <a:t>מס' מורים  </a:t>
                      </a:r>
                      <a:endParaRPr lang="he-IL" sz="1800" b="1" kern="1200" dirty="0">
                        <a:solidFill>
                          <a:schemeClr val="lt1"/>
                        </a:solidFill>
                        <a:latin typeface="Calibri" panose="020F0502020204030204" pitchFamily="34" charset="0"/>
                        <a:ea typeface="+mn-ea"/>
                        <a:cs typeface="Calibri" panose="020F0502020204030204" pitchFamily="34" charset="0"/>
                      </a:endParaRPr>
                    </a:p>
                  </a:txBody>
                  <a:tcPr anchor="ctr">
                    <a:solidFill>
                      <a:srgbClr val="0885C6"/>
                    </a:solidFill>
                  </a:tcPr>
                </a:tc>
                <a:extLst>
                  <a:ext uri="{0D108BD9-81ED-4DB2-BD59-A6C34878D82A}">
                    <a16:rowId xmlns:a16="http://schemas.microsoft.com/office/drawing/2014/main" val="2148690261"/>
                  </a:ext>
                </a:extLst>
              </a:tr>
              <a:tr h="703834">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90034313"/>
                  </a:ext>
                </a:extLst>
              </a:tr>
              <a:tr h="703834">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266740397"/>
                  </a:ext>
                </a:extLst>
              </a:tr>
            </a:tbl>
          </a:graphicData>
        </a:graphic>
      </p:graphicFrame>
      <p:sp>
        <p:nvSpPr>
          <p:cNvPr id="18" name="חץ: מכופף למעלה 17">
            <a:extLst>
              <a:ext uri="{FF2B5EF4-FFF2-40B4-BE49-F238E27FC236}">
                <a16:creationId xmlns:a16="http://schemas.microsoft.com/office/drawing/2014/main" id="{9A0711DD-3DF2-51C8-1172-066964A770C7}"/>
              </a:ext>
            </a:extLst>
          </p:cNvPr>
          <p:cNvSpPr/>
          <p:nvPr/>
        </p:nvSpPr>
        <p:spPr>
          <a:xfrm rot="10800000">
            <a:off x="4084680" y="2293642"/>
            <a:ext cx="1455776" cy="1070906"/>
          </a:xfrm>
          <a:prstGeom prst="bentUpArrow">
            <a:avLst/>
          </a:prstGeom>
          <a:solidFill>
            <a:srgbClr val="0885C6"/>
          </a:solidFill>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he-IL" dirty="0"/>
          </a:p>
        </p:txBody>
      </p:sp>
      <p:sp>
        <p:nvSpPr>
          <p:cNvPr id="20" name="תיבת טקסט 19">
            <a:extLst>
              <a:ext uri="{FF2B5EF4-FFF2-40B4-BE49-F238E27FC236}">
                <a16:creationId xmlns:a16="http://schemas.microsoft.com/office/drawing/2014/main" id="{01555379-CE59-1557-32C3-712BB6FCFCDF}"/>
              </a:ext>
            </a:extLst>
          </p:cNvPr>
          <p:cNvSpPr txBox="1"/>
          <p:nvPr/>
        </p:nvSpPr>
        <p:spPr>
          <a:xfrm>
            <a:off x="567064" y="1789843"/>
            <a:ext cx="4973392" cy="400110"/>
          </a:xfrm>
          <a:prstGeom prst="rect">
            <a:avLst/>
          </a:prstGeom>
          <a:noFill/>
        </p:spPr>
        <p:txBody>
          <a:bodyPr wrap="square">
            <a:spAutoFit/>
          </a:bodyPr>
          <a:lstStyle/>
          <a:p>
            <a:r>
              <a:rPr lang="he-IL" sz="2000" dirty="0">
                <a:solidFill>
                  <a:schemeClr val="tx1"/>
                </a:solidFill>
              </a:rPr>
              <a:t>מיומנויות למידה </a:t>
            </a:r>
            <a:r>
              <a:rPr lang="he-IL" sz="2000" b="1" dirty="0"/>
              <a:t>– גשר </a:t>
            </a:r>
            <a:r>
              <a:rPr lang="he-IL" sz="2000" b="1" dirty="0">
                <a:solidFill>
                  <a:schemeClr val="tx1"/>
                </a:solidFill>
              </a:rPr>
              <a:t>בין התיכון לאקדמיה  </a:t>
            </a:r>
            <a:endParaRPr lang="he-IL" b="1" dirty="0"/>
          </a:p>
        </p:txBody>
      </p:sp>
      <p:sp>
        <p:nvSpPr>
          <p:cNvPr id="24" name="תיבת טקסט 23">
            <a:extLst>
              <a:ext uri="{FF2B5EF4-FFF2-40B4-BE49-F238E27FC236}">
                <a16:creationId xmlns:a16="http://schemas.microsoft.com/office/drawing/2014/main" id="{B8F0031E-7DDD-9538-7473-EE1582F60F76}"/>
              </a:ext>
            </a:extLst>
          </p:cNvPr>
          <p:cNvSpPr txBox="1"/>
          <p:nvPr/>
        </p:nvSpPr>
        <p:spPr>
          <a:xfrm>
            <a:off x="667214" y="3373970"/>
            <a:ext cx="3971699" cy="523220"/>
          </a:xfrm>
          <a:prstGeom prst="rect">
            <a:avLst/>
          </a:prstGeom>
          <a:noFill/>
        </p:spPr>
        <p:txBody>
          <a:bodyPr wrap="squar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2800" b="1" kern="1200" dirty="0"/>
              <a:t>סמסטר ראשון בתיכון </a:t>
            </a:r>
            <a:endParaRPr lang="he-IL" sz="2800" b="1" kern="1200" dirty="0">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37442050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815B23-07B3-ECEF-9ECF-641929BE3B7A}"/>
            </a:ext>
          </a:extLst>
        </p:cNvPr>
        <p:cNvGrpSpPr/>
        <p:nvPr/>
      </p:nvGrpSpPr>
      <p:grpSpPr>
        <a:xfrm>
          <a:off x="0" y="0"/>
          <a:ext cx="0" cy="0"/>
          <a:chOff x="0" y="0"/>
          <a:chExt cx="0" cy="0"/>
        </a:xfrm>
      </p:grpSpPr>
      <p:sp>
        <p:nvSpPr>
          <p:cNvPr id="27" name="Text Placeholder 1">
            <a:extLst>
              <a:ext uri="{FF2B5EF4-FFF2-40B4-BE49-F238E27FC236}">
                <a16:creationId xmlns:a16="http://schemas.microsoft.com/office/drawing/2014/main" id="{00C363D6-5CBB-90C4-B1D4-545536DCAC4C}"/>
              </a:ext>
            </a:extLst>
          </p:cNvPr>
          <p:cNvSpPr>
            <a:spLocks noGrp="1"/>
          </p:cNvSpPr>
          <p:nvPr>
            <p:ph type="body" sz="quarter" idx="12"/>
          </p:nvPr>
        </p:nvSpPr>
        <p:spPr>
          <a:xfrm>
            <a:off x="838200" y="1447796"/>
            <a:ext cx="10515600" cy="435433"/>
          </a:xfrm>
        </p:spPr>
        <p:txBody>
          <a:bodyPr/>
          <a:lstStyle/>
          <a:p>
            <a:r>
              <a:rPr lang="he-IL" dirty="0"/>
              <a:t>התמונה החינוכית בממוצע ארצי ובהשוואה לדומים לנו  / נתונים מתוך ביה"ס</a:t>
            </a:r>
            <a:endParaRPr lang="en-US" dirty="0"/>
          </a:p>
        </p:txBody>
      </p:sp>
      <p:sp>
        <p:nvSpPr>
          <p:cNvPr id="3" name="כותרת 2">
            <a:extLst>
              <a:ext uri="{FF2B5EF4-FFF2-40B4-BE49-F238E27FC236}">
                <a16:creationId xmlns:a16="http://schemas.microsoft.com/office/drawing/2014/main" id="{3560F430-514E-0753-F278-D72079C0F3E3}"/>
              </a:ext>
            </a:extLst>
          </p:cNvPr>
          <p:cNvSpPr>
            <a:spLocks noGrp="1"/>
          </p:cNvSpPr>
          <p:nvPr>
            <p:ph type="title"/>
          </p:nvPr>
        </p:nvSpPr>
        <p:spPr>
          <a:xfrm>
            <a:off x="838200" y="530903"/>
            <a:ext cx="10515600" cy="786268"/>
          </a:xfrm>
        </p:spPr>
        <p:txBody>
          <a:bodyPr>
            <a:normAutofit/>
          </a:bodyPr>
          <a:lstStyle/>
          <a:p>
            <a:r>
              <a:rPr lang="he-IL" dirty="0"/>
              <a:t>היבטים </a:t>
            </a:r>
            <a:r>
              <a:rPr lang="he-IL" dirty="0">
                <a:solidFill>
                  <a:srgbClr val="74A57F"/>
                </a:solidFill>
              </a:rPr>
              <a:t>אקלימיים ורגשיים </a:t>
            </a:r>
            <a:endParaRPr lang="en-US" dirty="0">
              <a:solidFill>
                <a:srgbClr val="74A57F"/>
              </a:solidFill>
            </a:endParaRPr>
          </a:p>
        </p:txBody>
      </p:sp>
      <p:sp>
        <p:nvSpPr>
          <p:cNvPr id="6" name="Oval 5">
            <a:hlinkClick r:id="" action="ppaction://hlinkshowjump?jump=nextslide"/>
            <a:extLst>
              <a:ext uri="{FF2B5EF4-FFF2-40B4-BE49-F238E27FC236}">
                <a16:creationId xmlns:a16="http://schemas.microsoft.com/office/drawing/2014/main" id="{DDF09A80-E87B-C611-C6A4-B54C84B63E41}"/>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04EF7253-90F8-2115-3EB1-624FF252499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911FED45-FBAB-5C3B-F095-B8841C67F133}"/>
              </a:ext>
            </a:extLst>
          </p:cNvPr>
          <p:cNvGrpSpPr/>
          <p:nvPr/>
        </p:nvGrpSpPr>
        <p:grpSpPr>
          <a:xfrm>
            <a:off x="1348585" y="843837"/>
            <a:ext cx="363242" cy="363244"/>
            <a:chOff x="11580706" y="5369653"/>
            <a:chExt cx="439523" cy="439525"/>
          </a:xfrm>
          <a:solidFill>
            <a:srgbClr val="9A5786"/>
          </a:solidFill>
        </p:grpSpPr>
        <p:sp>
          <p:nvSpPr>
            <p:cNvPr id="10" name="Oval 9">
              <a:hlinkClick r:id="rId3" action="ppaction://hlinksldjump"/>
              <a:extLst>
                <a:ext uri="{FF2B5EF4-FFF2-40B4-BE49-F238E27FC236}">
                  <a16:creationId xmlns:a16="http://schemas.microsoft.com/office/drawing/2014/main" id="{489E000C-4BC4-D34E-5837-7224465E08F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3" action="ppaction://hlinksldjump"/>
              <a:extLst>
                <a:ext uri="{FF2B5EF4-FFF2-40B4-BE49-F238E27FC236}">
                  <a16:creationId xmlns:a16="http://schemas.microsoft.com/office/drawing/2014/main" id="{764A52A4-4FAA-1CDD-359B-6917C6086E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EFEF9E55-17D4-F8E3-39A1-C76739D2085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4" name="Graphic 13" descr="Caret Right outline">
            <a:hlinkClick r:id="" action="ppaction://hlinkshowjump?jump=previousslide"/>
            <a:extLst>
              <a:ext uri="{FF2B5EF4-FFF2-40B4-BE49-F238E27FC236}">
                <a16:creationId xmlns:a16="http://schemas.microsoft.com/office/drawing/2014/main" id="{EB7707FA-3513-20FC-2DB4-8B7E2D11776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6C365797-82A9-ACF7-85E0-C96BC54C3642}"/>
              </a:ext>
            </a:extLst>
          </p:cNvPr>
          <p:cNvSpPr/>
          <p:nvPr/>
        </p:nvSpPr>
        <p:spPr>
          <a:xfrm>
            <a:off x="838200" y="2036636"/>
            <a:ext cx="6934200" cy="60943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תלמידים</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5" name="Rectangle: Rounded Corners 14">
            <a:extLst>
              <a:ext uri="{FF2B5EF4-FFF2-40B4-BE49-F238E27FC236}">
                <a16:creationId xmlns:a16="http://schemas.microsoft.com/office/drawing/2014/main" id="{F5B023C6-611C-20DB-1223-18CAB7112627}"/>
              </a:ext>
            </a:extLst>
          </p:cNvPr>
          <p:cNvSpPr/>
          <p:nvPr/>
        </p:nvSpPr>
        <p:spPr>
          <a:xfrm>
            <a:off x="7823200" y="2038980"/>
            <a:ext cx="3530600"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מורים</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6" name="Oval 15">
            <a:extLst>
              <a:ext uri="{FF2B5EF4-FFF2-40B4-BE49-F238E27FC236}">
                <a16:creationId xmlns:a16="http://schemas.microsoft.com/office/drawing/2014/main" id="{AE0E8F81-1834-1D52-51BD-528B24D6EA6C}"/>
              </a:ext>
            </a:extLst>
          </p:cNvPr>
          <p:cNvSpPr/>
          <p:nvPr/>
        </p:nvSpPr>
        <p:spPr>
          <a:xfrm>
            <a:off x="8790775" y="2857869"/>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17" name="Oval 16">
            <a:extLst>
              <a:ext uri="{FF2B5EF4-FFF2-40B4-BE49-F238E27FC236}">
                <a16:creationId xmlns:a16="http://schemas.microsoft.com/office/drawing/2014/main" id="{3C437C2C-331C-C03F-D7AB-C9C6B03872F1}"/>
              </a:ext>
            </a:extLst>
          </p:cNvPr>
          <p:cNvSpPr/>
          <p:nvPr/>
        </p:nvSpPr>
        <p:spPr>
          <a:xfrm>
            <a:off x="5916341" y="2874803"/>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p:txBody>
      </p:sp>
      <p:sp>
        <p:nvSpPr>
          <p:cNvPr id="19" name="Oval 18">
            <a:extLst>
              <a:ext uri="{FF2B5EF4-FFF2-40B4-BE49-F238E27FC236}">
                <a16:creationId xmlns:a16="http://schemas.microsoft.com/office/drawing/2014/main" id="{F20B40D9-CF9E-BBCC-3893-5815A68032F3}"/>
              </a:ext>
            </a:extLst>
          </p:cNvPr>
          <p:cNvSpPr/>
          <p:nvPr/>
        </p:nvSpPr>
        <p:spPr>
          <a:xfrm>
            <a:off x="3520274" y="2857870"/>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0070C0"/>
              </a:solidFill>
              <a:effectLst/>
              <a:uLnTx/>
              <a:uFillTx/>
              <a:latin typeface="Calibri" panose="020F0502020204030204" pitchFamily="34" charset="0"/>
              <a:ea typeface="+mn-ea"/>
              <a:cs typeface="Calibri" panose="020F0502020204030204" pitchFamily="34" charset="0"/>
            </a:endParaRPr>
          </a:p>
        </p:txBody>
      </p:sp>
      <p:sp>
        <p:nvSpPr>
          <p:cNvPr id="20" name="Oval 19">
            <a:extLst>
              <a:ext uri="{FF2B5EF4-FFF2-40B4-BE49-F238E27FC236}">
                <a16:creationId xmlns:a16="http://schemas.microsoft.com/office/drawing/2014/main" id="{8D67E2C9-4F10-CD23-6B43-DA32DCC3046D}"/>
              </a:ext>
            </a:extLst>
          </p:cNvPr>
          <p:cNvSpPr/>
          <p:nvPr/>
        </p:nvSpPr>
        <p:spPr>
          <a:xfrm>
            <a:off x="1124208" y="2874803"/>
            <a:ext cx="1597507" cy="1597507"/>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endParaRPr>
          </a:p>
        </p:txBody>
      </p:sp>
      <p:sp>
        <p:nvSpPr>
          <p:cNvPr id="21" name="TextBox 20">
            <a:extLst>
              <a:ext uri="{FF2B5EF4-FFF2-40B4-BE49-F238E27FC236}">
                <a16:creationId xmlns:a16="http://schemas.microsoft.com/office/drawing/2014/main" id="{60D384AC-4DF2-8A81-4511-F375642D06B3}"/>
              </a:ext>
            </a:extLst>
          </p:cNvPr>
          <p:cNvSpPr txBox="1"/>
          <p:nvPr/>
        </p:nvSpPr>
        <p:spPr>
          <a:xfrm>
            <a:off x="8077246" y="4619559"/>
            <a:ext cx="3163471"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מדד מסכם לשביעות רצון המורים בבית הספר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8" name="TextBox 27">
            <a:extLst>
              <a:ext uri="{FF2B5EF4-FFF2-40B4-BE49-F238E27FC236}">
                <a16:creationId xmlns:a16="http://schemas.microsoft.com/office/drawing/2014/main" id="{9B243914-9915-64AA-74AD-1A9DB27D17BD}"/>
              </a:ext>
            </a:extLst>
          </p:cNvPr>
          <p:cNvSpPr txBox="1"/>
          <p:nvPr/>
        </p:nvSpPr>
        <p:spPr>
          <a:xfrm>
            <a:off x="5788175" y="4619559"/>
            <a:ext cx="1964267" cy="369332"/>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rPr>
              <a:t>מעורבות באלימות</a:t>
            </a:r>
            <a:endParaRPr kumimoji="0" lang="en-US"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2" name="TextBox 31">
            <a:extLst>
              <a:ext uri="{FF2B5EF4-FFF2-40B4-BE49-F238E27FC236}">
                <a16:creationId xmlns:a16="http://schemas.microsoft.com/office/drawing/2014/main" id="{7BD9E752-5516-7534-F43C-10DDFF32AEF7}"/>
              </a:ext>
            </a:extLst>
          </p:cNvPr>
          <p:cNvSpPr txBox="1"/>
          <p:nvPr/>
        </p:nvSpPr>
        <p:spPr>
          <a:xfrm>
            <a:off x="3383642" y="4619559"/>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rPr>
              <a:t>יחסי קרבה ואכפתיות בין מורים ותלמידים</a:t>
            </a:r>
            <a:endParaRPr kumimoji="0" lang="en-US" sz="1800" b="1" i="0" u="none" strike="noStrike" kern="1200" cap="none" spc="0" normalizeH="0" baseline="0" noProof="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3" name="TextBox 32">
            <a:extLst>
              <a:ext uri="{FF2B5EF4-FFF2-40B4-BE49-F238E27FC236}">
                <a16:creationId xmlns:a16="http://schemas.microsoft.com/office/drawing/2014/main" id="{DAFC8101-E708-593B-E891-927CAAE2A6DF}"/>
              </a:ext>
            </a:extLst>
          </p:cNvPr>
          <p:cNvSpPr txBox="1"/>
          <p:nvPr/>
        </p:nvSpPr>
        <p:spPr>
          <a:xfrm>
            <a:off x="1063006" y="4619559"/>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יחסי קרבה בין תלמידים לתלמידים</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7" name="מציין מיקום טקסט 3">
            <a:extLst>
              <a:ext uri="{FF2B5EF4-FFF2-40B4-BE49-F238E27FC236}">
                <a16:creationId xmlns:a16="http://schemas.microsoft.com/office/drawing/2014/main" id="{2BDE57EC-2EC5-9F95-F600-4520CB33D4D4}"/>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69696199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D02F28B-3B07-49FA-928A-F1DB05DAE75E}"/>
              </a:ext>
            </a:extLst>
          </p:cNvPr>
          <p:cNvSpPr>
            <a:spLocks noGrp="1"/>
          </p:cNvSpPr>
          <p:nvPr>
            <p:ph type="title"/>
          </p:nvPr>
        </p:nvSpPr>
        <p:spPr/>
        <p:txBody>
          <a:bodyPr>
            <a:normAutofit/>
          </a:bodyPr>
          <a:lstStyle/>
          <a:p>
            <a:r>
              <a:rPr lang="he-IL" dirty="0">
                <a:solidFill>
                  <a:schemeClr val="tx1"/>
                </a:solidFill>
                <a:latin typeface="Calibri"/>
                <a:cs typeface="Calibri"/>
              </a:rPr>
              <a:t>היבטי </a:t>
            </a:r>
            <a:r>
              <a:rPr lang="he-IL" dirty="0">
                <a:solidFill>
                  <a:srgbClr val="9A5786"/>
                </a:solidFill>
                <a:latin typeface="Calibri"/>
                <a:cs typeface="Calibri"/>
              </a:rPr>
              <a:t>חינוך חברתי ערכי:</a:t>
            </a:r>
            <a:r>
              <a:rPr lang="he-IL" dirty="0">
                <a:solidFill>
                  <a:schemeClr val="tx1"/>
                </a:solidFill>
                <a:latin typeface="Calibri"/>
                <a:cs typeface="Calibri"/>
              </a:rPr>
              <a:t> </a:t>
            </a:r>
            <a:r>
              <a:rPr lang="he-IL" dirty="0" err="1">
                <a:solidFill>
                  <a:schemeClr val="tx1"/>
                </a:solidFill>
                <a:cs typeface="Calibri" panose="020F0502020204030204" pitchFamily="34" charset="0"/>
              </a:rPr>
              <a:t>תכניות</a:t>
            </a:r>
            <a:r>
              <a:rPr lang="he-IL" dirty="0">
                <a:solidFill>
                  <a:schemeClr val="tx1"/>
                </a:solidFill>
                <a:cs typeface="Calibri" panose="020F0502020204030204" pitchFamily="34" charset="0"/>
              </a:rPr>
              <a:t> ליבה (1/3)</a:t>
            </a:r>
            <a:endParaRPr lang="en-US" dirty="0">
              <a:solidFill>
                <a:schemeClr val="tx1"/>
              </a:solidFill>
              <a:latin typeface="Calibri"/>
              <a:cs typeface="Calibri"/>
            </a:endParaRPr>
          </a:p>
        </p:txBody>
      </p:sp>
      <p:sp>
        <p:nvSpPr>
          <p:cNvPr id="5" name="Oval 4">
            <a:hlinkClick r:id="" action="ppaction://hlinkshowjump?jump=nextslide"/>
            <a:extLst>
              <a:ext uri="{FF2B5EF4-FFF2-40B4-BE49-F238E27FC236}">
                <a16:creationId xmlns:a16="http://schemas.microsoft.com/office/drawing/2014/main" id="{7A211733-FF0F-2875-E85F-9CB5FB71D26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02EFA9E5-E581-1A94-2E06-1C2D1CF905A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0" name="Group 9">
            <a:extLst>
              <a:ext uri="{FF2B5EF4-FFF2-40B4-BE49-F238E27FC236}">
                <a16:creationId xmlns:a16="http://schemas.microsoft.com/office/drawing/2014/main" id="{A8C296D6-6C00-79AA-54E0-D646CD12ED54}"/>
              </a:ext>
            </a:extLst>
          </p:cNvPr>
          <p:cNvGrpSpPr/>
          <p:nvPr/>
        </p:nvGrpSpPr>
        <p:grpSpPr>
          <a:xfrm>
            <a:off x="1348585" y="843837"/>
            <a:ext cx="363242" cy="363244"/>
            <a:chOff x="11580706" y="5369653"/>
            <a:chExt cx="439523" cy="439525"/>
          </a:xfrm>
          <a:solidFill>
            <a:srgbClr val="9A5786"/>
          </a:solidFill>
        </p:grpSpPr>
        <p:sp>
          <p:nvSpPr>
            <p:cNvPr id="11" name="Oval 10">
              <a:hlinkClick r:id="rId3" action="ppaction://hlinksldjump"/>
              <a:extLst>
                <a:ext uri="{FF2B5EF4-FFF2-40B4-BE49-F238E27FC236}">
                  <a16:creationId xmlns:a16="http://schemas.microsoft.com/office/drawing/2014/main" id="{F081E9D1-D81C-0C70-8AE6-D74C3164A8EE}"/>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3" name="Graphic 12" descr="House with solid fill">
              <a:hlinkClick r:id="rId3" action="ppaction://hlinksldjump"/>
              <a:extLst>
                <a:ext uri="{FF2B5EF4-FFF2-40B4-BE49-F238E27FC236}">
                  <a16:creationId xmlns:a16="http://schemas.microsoft.com/office/drawing/2014/main" id="{E34566EB-6D8B-5E19-AF17-244A80D3F5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26" name="Graphic 25" descr="Caret Right outline">
            <a:hlinkClick r:id="" action="ppaction://hlinkshowjump?jump=nextslide"/>
            <a:extLst>
              <a:ext uri="{FF2B5EF4-FFF2-40B4-BE49-F238E27FC236}">
                <a16:creationId xmlns:a16="http://schemas.microsoft.com/office/drawing/2014/main" id="{DA6F242A-9A42-21F2-64E9-19C4F810959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27" name="Graphic 26" descr="Caret Right outline">
            <a:hlinkClick r:id="" action="ppaction://hlinkshowjump?jump=previousslide"/>
            <a:extLst>
              <a:ext uri="{FF2B5EF4-FFF2-40B4-BE49-F238E27FC236}">
                <a16:creationId xmlns:a16="http://schemas.microsoft.com/office/drawing/2014/main" id="{4564797A-38B7-5364-FE5D-31FB549EAF2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4" name="Rectangle: Rounded Corners 3">
            <a:extLst>
              <a:ext uri="{FF2B5EF4-FFF2-40B4-BE49-F238E27FC236}">
                <a16:creationId xmlns:a16="http://schemas.microsoft.com/office/drawing/2014/main" id="{41D7F691-4BDD-092B-18CA-83A043F14FEC}"/>
              </a:ext>
            </a:extLst>
          </p:cNvPr>
          <p:cNvSpPr/>
          <p:nvPr/>
        </p:nvSpPr>
        <p:spPr>
          <a:xfrm>
            <a:off x="6194949" y="2027482"/>
            <a:ext cx="2488096" cy="786268"/>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 מסגרות המשך</a:t>
            </a:r>
          </a:p>
          <a:p>
            <a:pPr algn="ctr" rtl="1"/>
            <a:r>
              <a:rPr lang="he-IL" sz="1600" dirty="0">
                <a:latin typeface="Calibri" panose="020F0502020204030204" pitchFamily="34" charset="0"/>
                <a:cs typeface="Calibri" panose="020F0502020204030204" pitchFamily="34" charset="0"/>
              </a:rPr>
              <a:t>(</a:t>
            </a:r>
            <a:r>
              <a:rPr lang="he-IL" sz="1600" dirty="0" err="1">
                <a:latin typeface="Calibri" panose="020F0502020204030204" pitchFamily="34" charset="0"/>
                <a:cs typeface="Calibri" panose="020F0502020204030204" pitchFamily="34" charset="0"/>
              </a:rPr>
              <a:t>ש"ש</a:t>
            </a:r>
            <a:r>
              <a:rPr lang="he-IL" sz="1600" dirty="0">
                <a:latin typeface="Calibri" panose="020F0502020204030204" pitchFamily="34" charset="0"/>
                <a:cs typeface="Calibri" panose="020F0502020204030204" pitchFamily="34" charset="0"/>
              </a:rPr>
              <a:t>, מכינות, אקדמיה)</a:t>
            </a:r>
            <a:endParaRPr lang="en-US" sz="1600" dirty="0">
              <a:latin typeface="Calibri" panose="020F0502020204030204" pitchFamily="34" charset="0"/>
              <a:cs typeface="Calibri" panose="020F0502020204030204" pitchFamily="34" charset="0"/>
            </a:endParaRPr>
          </a:p>
        </p:txBody>
      </p:sp>
      <p:sp>
        <p:nvSpPr>
          <p:cNvPr id="14" name="Rectangle: Rounded Corners 13">
            <a:extLst>
              <a:ext uri="{FF2B5EF4-FFF2-40B4-BE49-F238E27FC236}">
                <a16:creationId xmlns:a16="http://schemas.microsoft.com/office/drawing/2014/main" id="{EF73F166-3A91-ED8B-237A-A569154F599B}"/>
              </a:ext>
            </a:extLst>
          </p:cNvPr>
          <p:cNvSpPr/>
          <p:nvPr/>
        </p:nvSpPr>
        <p:spPr>
          <a:xfrm>
            <a:off x="3524193" y="2027482"/>
            <a:ext cx="2488096" cy="786268"/>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נתוני גיוס לשירות </a:t>
            </a:r>
            <a:r>
              <a:rPr lang="he-IL" sz="1600" dirty="0">
                <a:latin typeface="Calibri" panose="020F0502020204030204" pitchFamily="34" charset="0"/>
                <a:cs typeface="Calibri" panose="020F0502020204030204" pitchFamily="34" charset="0"/>
              </a:rPr>
              <a:t>צבאי/לאומי/אזרחי</a:t>
            </a:r>
            <a:endParaRPr lang="he-IL" dirty="0">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12E54585-48D8-B1E8-D434-BABD861F00C6}"/>
              </a:ext>
            </a:extLst>
          </p:cNvPr>
          <p:cNvSpPr/>
          <p:nvPr/>
        </p:nvSpPr>
        <p:spPr>
          <a:xfrm>
            <a:off x="853437" y="2027482"/>
            <a:ext cx="2488096" cy="786268"/>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err="1">
                <a:solidFill>
                  <a:schemeClr val="tx1">
                    <a:lumMod val="85000"/>
                    <a:lumOff val="15000"/>
                  </a:schemeClr>
                </a:solidFill>
                <a:latin typeface="Calibri" panose="020F0502020204030204" pitchFamily="34" charset="0"/>
                <a:cs typeface="Calibri" panose="020F0502020204030204" pitchFamily="34" charset="0"/>
              </a:rPr>
              <a:t>התכנית</a:t>
            </a:r>
            <a:r>
              <a:rPr lang="he-IL" b="1" dirty="0">
                <a:solidFill>
                  <a:schemeClr val="tx1">
                    <a:lumMod val="85000"/>
                    <a:lumOff val="15000"/>
                  </a:schemeClr>
                </a:solidFill>
                <a:latin typeface="Calibri" panose="020F0502020204030204" pitchFamily="34" charset="0"/>
                <a:cs typeface="Calibri" panose="020F0502020204030204" pitchFamily="34" charset="0"/>
              </a:rPr>
              <a:t> לחיים משותפים</a:t>
            </a:r>
          </a:p>
          <a:p>
            <a:pPr algn="ctr" rtl="1"/>
            <a:r>
              <a:rPr lang="he-IL" sz="1600" dirty="0">
                <a:solidFill>
                  <a:schemeClr val="tx1">
                    <a:lumMod val="85000"/>
                    <a:lumOff val="15000"/>
                  </a:schemeClr>
                </a:solidFill>
                <a:latin typeface="Calibri" panose="020F0502020204030204" pitchFamily="34" charset="0"/>
                <a:cs typeface="Calibri" panose="020F0502020204030204" pitchFamily="34" charset="0"/>
              </a:rPr>
              <a:t>(מסעות זהות, מנהיגות נוער, מסגרות בלתי פורמאליות)</a:t>
            </a:r>
          </a:p>
        </p:txBody>
      </p:sp>
      <p:sp>
        <p:nvSpPr>
          <p:cNvPr id="16" name="Rectangle: Rounded Corners 15">
            <a:extLst>
              <a:ext uri="{FF2B5EF4-FFF2-40B4-BE49-F238E27FC236}">
                <a16:creationId xmlns:a16="http://schemas.microsoft.com/office/drawing/2014/main" id="{F3ADF87D-9C24-7AA6-7C81-BF21C0CAD555}"/>
              </a:ext>
            </a:extLst>
          </p:cNvPr>
          <p:cNvSpPr/>
          <p:nvPr/>
        </p:nvSpPr>
        <p:spPr>
          <a:xfrm>
            <a:off x="8865704" y="2027482"/>
            <a:ext cx="2488096" cy="786268"/>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תמונה חינוכית</a:t>
            </a:r>
          </a:p>
          <a:p>
            <a:pPr algn="ctr" rtl="1"/>
            <a:r>
              <a:rPr lang="he-IL" sz="1600" dirty="0">
                <a:latin typeface="Calibri" panose="020F0502020204030204" pitchFamily="34" charset="0"/>
                <a:cs typeface="Calibri" panose="020F0502020204030204" pitchFamily="34" charset="0"/>
              </a:rPr>
              <a:t>(התגייסו והתנדבו)</a:t>
            </a:r>
            <a:endParaRPr lang="en-US" sz="1600" dirty="0">
              <a:latin typeface="Calibri" panose="020F0502020204030204" pitchFamily="34" charset="0"/>
              <a:cs typeface="Calibri" panose="020F0502020204030204" pitchFamily="34" charset="0"/>
            </a:endParaRPr>
          </a:p>
        </p:txBody>
      </p:sp>
      <p:sp>
        <p:nvSpPr>
          <p:cNvPr id="17" name="מציין מיקום טקסט 3">
            <a:extLst>
              <a:ext uri="{FF2B5EF4-FFF2-40B4-BE49-F238E27FC236}">
                <a16:creationId xmlns:a16="http://schemas.microsoft.com/office/drawing/2014/main" id="{28B52A7A-5F4D-3C25-5145-FB4012C3D84F}"/>
              </a:ext>
            </a:extLst>
          </p:cNvPr>
          <p:cNvSpPr txBox="1">
            <a:spLocks/>
          </p:cNvSpPr>
          <p:nvPr/>
        </p:nvSpPr>
        <p:spPr>
          <a:xfrm>
            <a:off x="8865704" y="2949492"/>
            <a:ext cx="2488096" cy="2377251"/>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2" name="מציין מיקום טקסט 3">
            <a:extLst>
              <a:ext uri="{FF2B5EF4-FFF2-40B4-BE49-F238E27FC236}">
                <a16:creationId xmlns:a16="http://schemas.microsoft.com/office/drawing/2014/main" id="{A7A15FE3-B6C6-9A75-64AE-20B3908769C3}"/>
              </a:ext>
            </a:extLst>
          </p:cNvPr>
          <p:cNvSpPr txBox="1">
            <a:spLocks/>
          </p:cNvSpPr>
          <p:nvPr/>
        </p:nvSpPr>
        <p:spPr>
          <a:xfrm>
            <a:off x="6194949" y="2949492"/>
            <a:ext cx="2488096" cy="2377251"/>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3" name="מציין מיקום טקסט 3">
            <a:extLst>
              <a:ext uri="{FF2B5EF4-FFF2-40B4-BE49-F238E27FC236}">
                <a16:creationId xmlns:a16="http://schemas.microsoft.com/office/drawing/2014/main" id="{EA08DD08-7A91-AA58-9BFC-DF9432DF134E}"/>
              </a:ext>
            </a:extLst>
          </p:cNvPr>
          <p:cNvSpPr txBox="1">
            <a:spLocks/>
          </p:cNvSpPr>
          <p:nvPr/>
        </p:nvSpPr>
        <p:spPr>
          <a:xfrm>
            <a:off x="3524194" y="2949492"/>
            <a:ext cx="2488096" cy="2377251"/>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4" name="מציין מיקום טקסט 3">
            <a:extLst>
              <a:ext uri="{FF2B5EF4-FFF2-40B4-BE49-F238E27FC236}">
                <a16:creationId xmlns:a16="http://schemas.microsoft.com/office/drawing/2014/main" id="{AC87FBC8-7816-B91B-28E9-B57FD4E9E81D}"/>
              </a:ext>
            </a:extLst>
          </p:cNvPr>
          <p:cNvSpPr txBox="1">
            <a:spLocks/>
          </p:cNvSpPr>
          <p:nvPr/>
        </p:nvSpPr>
        <p:spPr>
          <a:xfrm>
            <a:off x="853439" y="2949492"/>
            <a:ext cx="2488096" cy="2377251"/>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5" name="מציין מיקום טקסט 3">
            <a:extLst>
              <a:ext uri="{FF2B5EF4-FFF2-40B4-BE49-F238E27FC236}">
                <a16:creationId xmlns:a16="http://schemas.microsoft.com/office/drawing/2014/main" id="{4978153B-7F42-BBEA-48C1-59770894AB6C}"/>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91600194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8F2D6D-E373-BABF-C590-5F5BA07D76F0}"/>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6F1803A3-6655-62DA-847C-98FE49E2641D}"/>
              </a:ext>
            </a:extLst>
          </p:cNvPr>
          <p:cNvSpPr>
            <a:spLocks noGrp="1"/>
          </p:cNvSpPr>
          <p:nvPr>
            <p:ph type="title"/>
          </p:nvPr>
        </p:nvSpPr>
        <p:spPr/>
        <p:txBody>
          <a:bodyPr>
            <a:normAutofit/>
          </a:bodyPr>
          <a:lstStyle/>
          <a:p>
            <a:r>
              <a:rPr lang="he-IL" dirty="0">
                <a:solidFill>
                  <a:schemeClr val="tx1"/>
                </a:solidFill>
                <a:cs typeface="Calibri" panose="020F0502020204030204" pitchFamily="34" charset="0"/>
              </a:rPr>
              <a:t>היבטי </a:t>
            </a:r>
            <a:r>
              <a:rPr lang="he-IL" dirty="0">
                <a:solidFill>
                  <a:srgbClr val="9A5786"/>
                </a:solidFill>
                <a:cs typeface="Calibri" panose="020F0502020204030204" pitchFamily="34" charset="0"/>
              </a:rPr>
              <a:t>חינוך חברתי ערכי</a:t>
            </a:r>
            <a:r>
              <a:rPr lang="he-IL" dirty="0">
                <a:solidFill>
                  <a:schemeClr val="tx1"/>
                </a:solidFill>
                <a:cs typeface="Calibri" panose="020F0502020204030204" pitchFamily="34" charset="0"/>
              </a:rPr>
              <a:t>: </a:t>
            </a:r>
            <a:r>
              <a:rPr lang="he-IL" dirty="0" err="1">
                <a:solidFill>
                  <a:schemeClr val="tx1"/>
                </a:solidFill>
                <a:cs typeface="Calibri" panose="020F0502020204030204" pitchFamily="34" charset="0"/>
              </a:rPr>
              <a:t>תכניות</a:t>
            </a:r>
            <a:r>
              <a:rPr lang="he-IL" dirty="0">
                <a:solidFill>
                  <a:schemeClr val="tx1"/>
                </a:solidFill>
                <a:cs typeface="Calibri" panose="020F0502020204030204" pitchFamily="34" charset="0"/>
              </a:rPr>
              <a:t> ליבה (2/3)</a:t>
            </a:r>
            <a:endParaRPr lang="en-US" dirty="0">
              <a:solidFill>
                <a:schemeClr val="tx1"/>
              </a:solidFill>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69DD820F-72E7-B82F-C4CA-772FEE079AC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8EEB10AA-0BF0-0FB7-0E93-0370FFA22847}"/>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0" name="Group 9">
            <a:extLst>
              <a:ext uri="{FF2B5EF4-FFF2-40B4-BE49-F238E27FC236}">
                <a16:creationId xmlns:a16="http://schemas.microsoft.com/office/drawing/2014/main" id="{4C09D12B-B175-AB01-04DB-64FC956EF2BA}"/>
              </a:ext>
            </a:extLst>
          </p:cNvPr>
          <p:cNvGrpSpPr/>
          <p:nvPr/>
        </p:nvGrpSpPr>
        <p:grpSpPr>
          <a:xfrm>
            <a:off x="1348585" y="843837"/>
            <a:ext cx="363242" cy="363244"/>
            <a:chOff x="11580706" y="5369653"/>
            <a:chExt cx="439523" cy="439525"/>
          </a:xfrm>
          <a:solidFill>
            <a:srgbClr val="9A5786"/>
          </a:solidFill>
        </p:grpSpPr>
        <p:sp>
          <p:nvSpPr>
            <p:cNvPr id="11" name="Oval 10">
              <a:hlinkClick r:id="rId3" action="ppaction://hlinksldjump"/>
              <a:extLst>
                <a:ext uri="{FF2B5EF4-FFF2-40B4-BE49-F238E27FC236}">
                  <a16:creationId xmlns:a16="http://schemas.microsoft.com/office/drawing/2014/main" id="{8FE23130-DF78-BDF9-0F05-1753D0F398F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3" name="Graphic 12" descr="House with solid fill">
              <a:hlinkClick r:id="rId3" action="ppaction://hlinksldjump"/>
              <a:extLst>
                <a:ext uri="{FF2B5EF4-FFF2-40B4-BE49-F238E27FC236}">
                  <a16:creationId xmlns:a16="http://schemas.microsoft.com/office/drawing/2014/main" id="{B6815BB1-B67A-6B89-3C0B-2F854376C0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4" name="Graphic 13" descr="Caret Right outline">
            <a:hlinkClick r:id="" action="ppaction://hlinkshowjump?jump=nextslide"/>
            <a:extLst>
              <a:ext uri="{FF2B5EF4-FFF2-40B4-BE49-F238E27FC236}">
                <a16:creationId xmlns:a16="http://schemas.microsoft.com/office/drawing/2014/main" id="{15B6B635-B180-1168-6266-44DD9BB646C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5" name="Graphic 14" descr="Caret Right outline">
            <a:hlinkClick r:id="" action="ppaction://hlinkshowjump?jump=previousslide"/>
            <a:extLst>
              <a:ext uri="{FF2B5EF4-FFF2-40B4-BE49-F238E27FC236}">
                <a16:creationId xmlns:a16="http://schemas.microsoft.com/office/drawing/2014/main" id="{2CC3DB67-04E8-6D3E-6AA4-4670A029CB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2" name="Rectangle: Rounded Corners 1">
            <a:extLst>
              <a:ext uri="{FF2B5EF4-FFF2-40B4-BE49-F238E27FC236}">
                <a16:creationId xmlns:a16="http://schemas.microsoft.com/office/drawing/2014/main" id="{AF1080E8-F216-6D56-1EA0-06BD86F15770}"/>
              </a:ext>
            </a:extLst>
          </p:cNvPr>
          <p:cNvSpPr/>
          <p:nvPr/>
        </p:nvSpPr>
        <p:spPr>
          <a:xfrm>
            <a:off x="6194949" y="2027482"/>
            <a:ext cx="2488096" cy="786268"/>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שיתופי פעולה עם </a:t>
            </a:r>
          </a:p>
          <a:p>
            <a:pPr algn="ctr" rtl="1"/>
            <a:r>
              <a:rPr lang="he-IL" b="1" dirty="0">
                <a:latin typeface="Calibri" panose="020F0502020204030204" pitchFamily="34" charset="0"/>
                <a:cs typeface="Calibri" panose="020F0502020204030204" pitchFamily="34" charset="0"/>
              </a:rPr>
              <a:t>מועצת תלמידים</a:t>
            </a:r>
            <a:endParaRPr lang="en-US" sz="1200" b="1" dirty="0">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02E3CEAA-69E7-E139-8D10-A4CD0AC60BBD}"/>
              </a:ext>
            </a:extLst>
          </p:cNvPr>
          <p:cNvSpPr/>
          <p:nvPr/>
        </p:nvSpPr>
        <p:spPr>
          <a:xfrm>
            <a:off x="3524193" y="2027482"/>
            <a:ext cx="2488096" cy="786268"/>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חינוך חברתי </a:t>
            </a:r>
          </a:p>
          <a:p>
            <a:pPr algn="ctr" rtl="1"/>
            <a:r>
              <a:rPr lang="he-IL" b="1" dirty="0">
                <a:latin typeface="Calibri" panose="020F0502020204030204" pitchFamily="34" charset="0"/>
                <a:cs typeface="Calibri" panose="020F0502020204030204" pitchFamily="34" charset="0"/>
              </a:rPr>
              <a:t>לשעות מחנך</a:t>
            </a:r>
            <a:endParaRPr lang="en-US" b="1" dirty="0">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C2D07990-94D4-792A-FD46-A9DAFD55BE41}"/>
              </a:ext>
            </a:extLst>
          </p:cNvPr>
          <p:cNvSpPr/>
          <p:nvPr/>
        </p:nvSpPr>
        <p:spPr>
          <a:xfrm>
            <a:off x="853437" y="2027482"/>
            <a:ext cx="2488096" cy="786268"/>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solidFill>
                  <a:schemeClr val="tx1">
                    <a:lumMod val="85000"/>
                    <a:lumOff val="15000"/>
                  </a:schemeClr>
                </a:solidFill>
                <a:latin typeface="Calibri" panose="020F0502020204030204" pitchFamily="34" charset="0"/>
                <a:cs typeface="Calibri" panose="020F0502020204030204" pitchFamily="34" charset="0"/>
              </a:rPr>
              <a:t>תכנית לחיים משותפים</a:t>
            </a:r>
            <a:endParaRPr lang="en-US" sz="12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4CBBF00B-2BF9-8848-2DB6-3308A4D0C23B}"/>
              </a:ext>
            </a:extLst>
          </p:cNvPr>
          <p:cNvSpPr/>
          <p:nvPr/>
        </p:nvSpPr>
        <p:spPr>
          <a:xfrm>
            <a:off x="8865704" y="2027482"/>
            <a:ext cx="2488096" cy="786268"/>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b="1" dirty="0">
                <a:latin typeface="Calibri" panose="020F0502020204030204" pitchFamily="34" charset="0"/>
                <a:cs typeface="Calibri" panose="020F0502020204030204" pitchFamily="34" charset="0"/>
              </a:rPr>
              <a:t>חינוך חברתי ערכי</a:t>
            </a:r>
            <a:endParaRPr lang="en-US" sz="1200" b="1" dirty="0">
              <a:latin typeface="Calibri" panose="020F0502020204030204" pitchFamily="34" charset="0"/>
              <a:cs typeface="Calibri" panose="020F0502020204030204" pitchFamily="34" charset="0"/>
            </a:endParaRPr>
          </a:p>
        </p:txBody>
      </p:sp>
      <p:sp>
        <p:nvSpPr>
          <p:cNvPr id="9" name="מציין מיקום טקסט 3">
            <a:extLst>
              <a:ext uri="{FF2B5EF4-FFF2-40B4-BE49-F238E27FC236}">
                <a16:creationId xmlns:a16="http://schemas.microsoft.com/office/drawing/2014/main" id="{67E26CCB-2B0E-651C-3E8B-536ED5C3DB80}"/>
              </a:ext>
            </a:extLst>
          </p:cNvPr>
          <p:cNvSpPr txBox="1">
            <a:spLocks/>
          </p:cNvSpPr>
          <p:nvPr/>
        </p:nvSpPr>
        <p:spPr>
          <a:xfrm>
            <a:off x="8865704" y="2949492"/>
            <a:ext cx="2488096" cy="2391765"/>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מציין מיקום טקסט 3">
            <a:extLst>
              <a:ext uri="{FF2B5EF4-FFF2-40B4-BE49-F238E27FC236}">
                <a16:creationId xmlns:a16="http://schemas.microsoft.com/office/drawing/2014/main" id="{0937E6FF-E2B2-EFC0-402C-DCADD16A44B7}"/>
              </a:ext>
            </a:extLst>
          </p:cNvPr>
          <p:cNvSpPr txBox="1">
            <a:spLocks/>
          </p:cNvSpPr>
          <p:nvPr/>
        </p:nvSpPr>
        <p:spPr>
          <a:xfrm>
            <a:off x="6194949" y="2949492"/>
            <a:ext cx="2488096" cy="2391765"/>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7" name="מציין מיקום טקסט 3">
            <a:extLst>
              <a:ext uri="{FF2B5EF4-FFF2-40B4-BE49-F238E27FC236}">
                <a16:creationId xmlns:a16="http://schemas.microsoft.com/office/drawing/2014/main" id="{E4C2CF1B-BC28-3B1A-7CCC-A52D262B8C41}"/>
              </a:ext>
            </a:extLst>
          </p:cNvPr>
          <p:cNvSpPr txBox="1">
            <a:spLocks/>
          </p:cNvSpPr>
          <p:nvPr/>
        </p:nvSpPr>
        <p:spPr>
          <a:xfrm>
            <a:off x="3524194" y="2949492"/>
            <a:ext cx="2488096" cy="2391765"/>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8" name="מציין מיקום טקסט 3">
            <a:extLst>
              <a:ext uri="{FF2B5EF4-FFF2-40B4-BE49-F238E27FC236}">
                <a16:creationId xmlns:a16="http://schemas.microsoft.com/office/drawing/2014/main" id="{0E06CC66-C745-D24E-2B93-22FDB63A0D84}"/>
              </a:ext>
            </a:extLst>
          </p:cNvPr>
          <p:cNvSpPr txBox="1">
            <a:spLocks/>
          </p:cNvSpPr>
          <p:nvPr/>
        </p:nvSpPr>
        <p:spPr>
          <a:xfrm>
            <a:off x="853439" y="2949492"/>
            <a:ext cx="2488096" cy="2391765"/>
          </a:xfrm>
          <a:prstGeom prst="roundRect">
            <a:avLst>
              <a:gd name="adj" fmla="val 3752"/>
            </a:avLst>
          </a:prstGeom>
          <a:solidFill>
            <a:schemeClr val="bg1">
              <a:lumMod val="95000"/>
            </a:schemeClr>
          </a:solidFill>
        </p:spPr>
        <p:txBody>
          <a:bodyPr vert="horz" lIns="182880" tIns="182880" rIns="18288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rtl="1" eaLnBrk="1" fontAlgn="auto" latinLnBrk="0" hangingPunct="1">
              <a:lnSpc>
                <a:spcPct val="120000"/>
              </a:lnSpc>
              <a:spcBef>
                <a:spcPts val="0"/>
              </a:spcBef>
              <a:spcAft>
                <a:spcPts val="800"/>
              </a:spcAft>
              <a:buClrTx/>
              <a:buSzTx/>
              <a:buFont typeface="+mj-lt"/>
              <a:buAutoNum type="arabicPeriod"/>
              <a:tabLst/>
              <a:defRPr/>
            </a:pPr>
            <a:r>
              <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6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9" name="מציין מיקום טקסט 3">
            <a:extLst>
              <a:ext uri="{FF2B5EF4-FFF2-40B4-BE49-F238E27FC236}">
                <a16:creationId xmlns:a16="http://schemas.microsoft.com/office/drawing/2014/main" id="{E4473E59-1422-6CE1-F689-16EFD5446C54}"/>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03824690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C22503-35C7-50A4-7F93-43D24C9A1902}"/>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B1E5F3C9-81CF-1D5C-C8C0-6A043FCDB065}"/>
              </a:ext>
            </a:extLst>
          </p:cNvPr>
          <p:cNvSpPr>
            <a:spLocks noGrp="1"/>
          </p:cNvSpPr>
          <p:nvPr>
            <p:ph type="title"/>
          </p:nvPr>
        </p:nvSpPr>
        <p:spPr/>
        <p:txBody>
          <a:bodyPr>
            <a:normAutofit/>
          </a:bodyPr>
          <a:lstStyle/>
          <a:p>
            <a:r>
              <a:rPr lang="he-IL" dirty="0">
                <a:solidFill>
                  <a:schemeClr val="tx1"/>
                </a:solidFill>
                <a:cs typeface="Calibri" panose="020F0502020204030204" pitchFamily="34" charset="0"/>
              </a:rPr>
              <a:t>היבטי </a:t>
            </a:r>
            <a:r>
              <a:rPr lang="he-IL" dirty="0">
                <a:solidFill>
                  <a:srgbClr val="9A5786"/>
                </a:solidFill>
                <a:cs typeface="Calibri" panose="020F0502020204030204" pitchFamily="34" charset="0"/>
              </a:rPr>
              <a:t>חינוך חברתי ערכי</a:t>
            </a:r>
            <a:r>
              <a:rPr lang="he-IL" dirty="0">
                <a:solidFill>
                  <a:schemeClr val="tx1"/>
                </a:solidFill>
                <a:cs typeface="Calibri" panose="020F0502020204030204" pitchFamily="34" charset="0"/>
              </a:rPr>
              <a:t>: מנהיגות נוער (3/3) </a:t>
            </a:r>
            <a:endParaRPr lang="en-US" dirty="0">
              <a:solidFill>
                <a:schemeClr val="tx1"/>
              </a:solidFill>
              <a:cs typeface="Calibri" panose="020F0502020204030204" pitchFamily="34" charset="0"/>
            </a:endParaRPr>
          </a:p>
        </p:txBody>
      </p:sp>
      <p:sp>
        <p:nvSpPr>
          <p:cNvPr id="24" name="Oval 23">
            <a:extLst>
              <a:ext uri="{FF2B5EF4-FFF2-40B4-BE49-F238E27FC236}">
                <a16:creationId xmlns:a16="http://schemas.microsoft.com/office/drawing/2014/main" id="{92DCB1DD-20CF-FC2B-BB30-6B45E1F9C79D}"/>
              </a:ext>
            </a:extLst>
          </p:cNvPr>
          <p:cNvSpPr/>
          <p:nvPr/>
        </p:nvSpPr>
        <p:spPr>
          <a:xfrm>
            <a:off x="9476125" y="2262273"/>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9A5786"/>
              </a:solidFill>
              <a:effectLst/>
              <a:uLnTx/>
              <a:uFillTx/>
              <a:latin typeface="Calibri" panose="020F0502020204030204" pitchFamily="34" charset="0"/>
              <a:ea typeface="+mn-ea"/>
              <a:cs typeface="Calibri" panose="020F0502020204030204" pitchFamily="34" charset="0"/>
            </a:endParaRPr>
          </a:p>
        </p:txBody>
      </p:sp>
      <p:sp>
        <p:nvSpPr>
          <p:cNvPr id="26" name="TextBox 25">
            <a:extLst>
              <a:ext uri="{FF2B5EF4-FFF2-40B4-BE49-F238E27FC236}">
                <a16:creationId xmlns:a16="http://schemas.microsoft.com/office/drawing/2014/main" id="{45691B23-0869-5D67-E987-096C18378391}"/>
              </a:ext>
            </a:extLst>
          </p:cNvPr>
          <p:cNvSpPr txBox="1"/>
          <p:nvPr/>
        </p:nvSpPr>
        <p:spPr>
          <a:xfrm>
            <a:off x="9351433" y="4114055"/>
            <a:ext cx="1964267" cy="369332"/>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במש"צים</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27" name="Oval 26">
            <a:extLst>
              <a:ext uri="{FF2B5EF4-FFF2-40B4-BE49-F238E27FC236}">
                <a16:creationId xmlns:a16="http://schemas.microsoft.com/office/drawing/2014/main" id="{57A5D983-879B-A23D-615E-347D92F69EA1}"/>
              </a:ext>
            </a:extLst>
          </p:cNvPr>
          <p:cNvSpPr/>
          <p:nvPr/>
        </p:nvSpPr>
        <p:spPr>
          <a:xfrm>
            <a:off x="7368651" y="2270982"/>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77777"/>
              </a:solidFill>
              <a:effectLst/>
              <a:uLnTx/>
              <a:uFillTx/>
              <a:latin typeface="Calibri" panose="020F0502020204030204" pitchFamily="34" charset="0"/>
              <a:ea typeface="+mn-ea"/>
              <a:cs typeface="Calibri" panose="020F0502020204030204" pitchFamily="34" charset="0"/>
            </a:endParaRPr>
          </a:p>
        </p:txBody>
      </p:sp>
      <p:sp>
        <p:nvSpPr>
          <p:cNvPr id="29" name="TextBox 28">
            <a:extLst>
              <a:ext uri="{FF2B5EF4-FFF2-40B4-BE49-F238E27FC236}">
                <a16:creationId xmlns:a16="http://schemas.microsoft.com/office/drawing/2014/main" id="{C2C2A0FE-26E0-DE79-473B-09EB49587213}"/>
              </a:ext>
            </a:extLst>
          </p:cNvPr>
          <p:cNvSpPr txBox="1"/>
          <p:nvPr/>
        </p:nvSpPr>
        <p:spPr>
          <a:xfrm>
            <a:off x="7243959" y="4122764"/>
            <a:ext cx="1964267"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עוסקים בהתנדבות במסגרת בית הספר ומחוצה לו</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0" name="Oval 29">
            <a:extLst>
              <a:ext uri="{FF2B5EF4-FFF2-40B4-BE49-F238E27FC236}">
                <a16:creationId xmlns:a16="http://schemas.microsoft.com/office/drawing/2014/main" id="{CF16679D-EDA9-DD67-78B3-7B3A0EE7436F}"/>
              </a:ext>
            </a:extLst>
          </p:cNvPr>
          <p:cNvSpPr/>
          <p:nvPr/>
        </p:nvSpPr>
        <p:spPr>
          <a:xfrm>
            <a:off x="5221988" y="2279691"/>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1" name="TextBox 30">
            <a:extLst>
              <a:ext uri="{FF2B5EF4-FFF2-40B4-BE49-F238E27FC236}">
                <a16:creationId xmlns:a16="http://schemas.microsoft.com/office/drawing/2014/main" id="{EBC817AB-9D50-EF51-99D2-A0205D056F9A}"/>
              </a:ext>
            </a:extLst>
          </p:cNvPr>
          <p:cNvSpPr txBox="1"/>
          <p:nvPr/>
        </p:nvSpPr>
        <p:spPr>
          <a:xfrm>
            <a:off x="5097296" y="4144536"/>
            <a:ext cx="1964267" cy="646331"/>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בתנועות נוער </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2" name="Oval 31">
            <a:extLst>
              <a:ext uri="{FF2B5EF4-FFF2-40B4-BE49-F238E27FC236}">
                <a16:creationId xmlns:a16="http://schemas.microsoft.com/office/drawing/2014/main" id="{D9193300-AFF4-6863-1C94-71F9EC679350}"/>
              </a:ext>
            </a:extLst>
          </p:cNvPr>
          <p:cNvSpPr/>
          <p:nvPr/>
        </p:nvSpPr>
        <p:spPr>
          <a:xfrm>
            <a:off x="3127576" y="2275336"/>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80AAC3"/>
              </a:solidFill>
              <a:effectLst/>
              <a:uLnTx/>
              <a:uFillTx/>
              <a:latin typeface="Calibri" panose="020F0502020204030204" pitchFamily="34" charset="0"/>
              <a:ea typeface="+mn-ea"/>
              <a:cs typeface="Calibri" panose="020F0502020204030204" pitchFamily="34" charset="0"/>
            </a:endParaRPr>
          </a:p>
        </p:txBody>
      </p:sp>
      <p:sp>
        <p:nvSpPr>
          <p:cNvPr id="33" name="TextBox 32">
            <a:extLst>
              <a:ext uri="{FF2B5EF4-FFF2-40B4-BE49-F238E27FC236}">
                <a16:creationId xmlns:a16="http://schemas.microsoft.com/office/drawing/2014/main" id="{20143520-9358-8475-24DE-E48EAAF11842}"/>
              </a:ext>
            </a:extLst>
          </p:cNvPr>
          <p:cNvSpPr txBox="1"/>
          <p:nvPr/>
        </p:nvSpPr>
        <p:spPr>
          <a:xfrm>
            <a:off x="3002884" y="4166307"/>
            <a:ext cx="1964267" cy="923330"/>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חונכים תלמידים אחרים במסגרת </a:t>
            </a:r>
            <a:b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b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בית הספר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4" name="Oval 33">
            <a:extLst>
              <a:ext uri="{FF2B5EF4-FFF2-40B4-BE49-F238E27FC236}">
                <a16:creationId xmlns:a16="http://schemas.microsoft.com/office/drawing/2014/main" id="{69882BE4-596D-3D07-1417-F9326132B92C}"/>
              </a:ext>
            </a:extLst>
          </p:cNvPr>
          <p:cNvSpPr/>
          <p:nvPr/>
        </p:nvSpPr>
        <p:spPr>
          <a:xfrm>
            <a:off x="1098479" y="2270982"/>
            <a:ext cx="1661006" cy="1661006"/>
          </a:xfrm>
          <a:prstGeom prst="ellipse">
            <a:avLst/>
          </a:prstGeom>
          <a:solidFill>
            <a:srgbClr val="E4E4E4"/>
          </a:solidFill>
          <a:ln>
            <a:solidFill>
              <a:srgbClr val="E4E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rPr>
              <a:t>X</a:t>
            </a:r>
            <a:r>
              <a:rPr kumimoji="0" lang="he-IL"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rPr>
              <a:t>%</a:t>
            </a:r>
            <a:endParaRPr kumimoji="0" lang="en-US" sz="4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35" name="TextBox 34">
            <a:extLst>
              <a:ext uri="{FF2B5EF4-FFF2-40B4-BE49-F238E27FC236}">
                <a16:creationId xmlns:a16="http://schemas.microsoft.com/office/drawing/2014/main" id="{87FDF283-4144-315F-F68B-2FB4EC75AF48}"/>
              </a:ext>
            </a:extLst>
          </p:cNvPr>
          <p:cNvSpPr txBox="1"/>
          <p:nvPr/>
        </p:nvSpPr>
        <p:spPr>
          <a:xfrm>
            <a:off x="875573" y="4161953"/>
            <a:ext cx="2160694" cy="1477328"/>
          </a:xfrm>
          <a:prstGeom prst="rect">
            <a:avLst/>
          </a:prstGeom>
          <a:noFill/>
        </p:spPr>
        <p:txBody>
          <a:bodyPr wrap="square" rtlCol="0">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משתתפים במסגרות חינוך בלתי פורמאליות ברשות המקומית </a:t>
            </a:r>
            <a:br>
              <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br>
            <a:r>
              <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(ללא תנועות נוער)</a:t>
            </a:r>
            <a:endParaRPr kumimoji="0" lang="en-US"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36" name="TextBox 35">
            <a:extLst>
              <a:ext uri="{FF2B5EF4-FFF2-40B4-BE49-F238E27FC236}">
                <a16:creationId xmlns:a16="http://schemas.microsoft.com/office/drawing/2014/main" id="{E758AAEC-31C2-2DEA-76B7-7A874167FDC8}"/>
              </a:ext>
            </a:extLst>
          </p:cNvPr>
          <p:cNvSpPr txBox="1"/>
          <p:nvPr/>
        </p:nvSpPr>
        <p:spPr>
          <a:xfrm>
            <a:off x="7502434" y="1550829"/>
            <a:ext cx="3851366" cy="461665"/>
          </a:xfrm>
          <a:prstGeom prst="rect">
            <a:avLst/>
          </a:prstGeom>
          <a:noFill/>
        </p:spPr>
        <p:txBody>
          <a:bodyPr wrap="square" rtlCol="0">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24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rPr>
              <a:t>אחוז התלמידים אשר...</a:t>
            </a:r>
            <a:endParaRPr kumimoji="0" lang="en-US" sz="24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41BEB9CF-2E9C-022B-6139-3A3AB1D4D8E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6" name="Oval 5">
            <a:hlinkClick r:id="" action="ppaction://hlinkshowjump?jump=previousslide"/>
            <a:extLst>
              <a:ext uri="{FF2B5EF4-FFF2-40B4-BE49-F238E27FC236}">
                <a16:creationId xmlns:a16="http://schemas.microsoft.com/office/drawing/2014/main" id="{629306E0-566D-891A-2703-809A01689FF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45F12AD5-A1A9-68A9-5253-4194F89CFB15}"/>
              </a:ext>
            </a:extLst>
          </p:cNvPr>
          <p:cNvGrpSpPr/>
          <p:nvPr/>
        </p:nvGrpSpPr>
        <p:grpSpPr>
          <a:xfrm>
            <a:off x="1348585" y="843837"/>
            <a:ext cx="363242" cy="363244"/>
            <a:chOff x="11580706" y="5369653"/>
            <a:chExt cx="439523" cy="439525"/>
          </a:xfrm>
          <a:solidFill>
            <a:srgbClr val="9A5786"/>
          </a:solidFill>
        </p:grpSpPr>
        <p:sp>
          <p:nvSpPr>
            <p:cNvPr id="8" name="Oval 7">
              <a:hlinkClick r:id="rId3" action="ppaction://hlinksldjump"/>
              <a:extLst>
                <a:ext uri="{FF2B5EF4-FFF2-40B4-BE49-F238E27FC236}">
                  <a16:creationId xmlns:a16="http://schemas.microsoft.com/office/drawing/2014/main" id="{E5096F75-80C6-947B-C048-17BADCEB033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9" name="Graphic 8" descr="House with solid fill">
              <a:hlinkClick r:id="rId3" action="ppaction://hlinksldjump"/>
              <a:extLst>
                <a:ext uri="{FF2B5EF4-FFF2-40B4-BE49-F238E27FC236}">
                  <a16:creationId xmlns:a16="http://schemas.microsoft.com/office/drawing/2014/main" id="{EC2F0BE5-26EC-E2A7-7494-210967D5F3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814D9BD6-2230-4DFA-9623-AE4FB68A7A2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0E57553A-89E2-FD7E-F377-97B925B383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
        <p:nvSpPr>
          <p:cNvPr id="2" name="מציין מיקום טקסט 3">
            <a:extLst>
              <a:ext uri="{FF2B5EF4-FFF2-40B4-BE49-F238E27FC236}">
                <a16:creationId xmlns:a16="http://schemas.microsoft.com/office/drawing/2014/main" id="{94BEDC23-1454-C22C-D385-F17AADE3637F}"/>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7942821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977CA2-B8BF-0B01-AA99-A49898015A59}"/>
            </a:ext>
          </a:extLst>
        </p:cNvPr>
        <p:cNvGrpSpPr/>
        <p:nvPr/>
      </p:nvGrpSpPr>
      <p:grpSpPr>
        <a:xfrm>
          <a:off x="0" y="0"/>
          <a:ext cx="0" cy="0"/>
          <a:chOff x="0" y="0"/>
          <a:chExt cx="0" cy="0"/>
        </a:xfrm>
      </p:grpSpPr>
      <p:sp>
        <p:nvSpPr>
          <p:cNvPr id="3" name="כותרת 2">
            <a:extLst>
              <a:ext uri="{FF2B5EF4-FFF2-40B4-BE49-F238E27FC236}">
                <a16:creationId xmlns:a16="http://schemas.microsoft.com/office/drawing/2014/main" id="{051FDFD2-B2D1-3AE2-A0DE-E4DBB981C11B}"/>
              </a:ext>
            </a:extLst>
          </p:cNvPr>
          <p:cNvSpPr>
            <a:spLocks noGrp="1"/>
          </p:cNvSpPr>
          <p:nvPr>
            <p:ph type="title"/>
          </p:nvPr>
        </p:nvSpPr>
        <p:spPr/>
        <p:txBody>
          <a:bodyPr>
            <a:normAutofit/>
          </a:bodyPr>
          <a:lstStyle/>
          <a:p>
            <a:r>
              <a:rPr lang="he-IL" dirty="0">
                <a:cs typeface="Calibri" panose="020F0502020204030204" pitchFamily="34" charset="0"/>
              </a:rPr>
              <a:t>היבטי </a:t>
            </a:r>
            <a:r>
              <a:rPr lang="he-IL" dirty="0">
                <a:solidFill>
                  <a:srgbClr val="777777"/>
                </a:solidFill>
                <a:cs typeface="Calibri" panose="020F0502020204030204" pitchFamily="34" charset="0"/>
              </a:rPr>
              <a:t>ליווי, הדרכה ופיתוח מקצועי </a:t>
            </a:r>
            <a:endParaRPr lang="en-US" dirty="0">
              <a:solidFill>
                <a:srgbClr val="777777"/>
              </a:solidFill>
              <a:cs typeface="Calibri" panose="020F0502020204030204" pitchFamily="34" charset="0"/>
            </a:endParaRPr>
          </a:p>
        </p:txBody>
      </p:sp>
      <p:sp>
        <p:nvSpPr>
          <p:cNvPr id="6" name="Oval 5">
            <a:hlinkClick r:id="" action="ppaction://hlinkshowjump?jump=nextslide"/>
            <a:extLst>
              <a:ext uri="{FF2B5EF4-FFF2-40B4-BE49-F238E27FC236}">
                <a16:creationId xmlns:a16="http://schemas.microsoft.com/office/drawing/2014/main" id="{CD2853AF-90A4-A216-12E3-2162E1E0432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7" name="Oval 6">
            <a:hlinkClick r:id="" action="ppaction://hlinkshowjump?jump=previousslide"/>
            <a:extLst>
              <a:ext uri="{FF2B5EF4-FFF2-40B4-BE49-F238E27FC236}">
                <a16:creationId xmlns:a16="http://schemas.microsoft.com/office/drawing/2014/main" id="{25F81EA6-BC43-48E4-A4AA-0FFDAAFAA27B}"/>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8" name="Group 7">
            <a:extLst>
              <a:ext uri="{FF2B5EF4-FFF2-40B4-BE49-F238E27FC236}">
                <a16:creationId xmlns:a16="http://schemas.microsoft.com/office/drawing/2014/main" id="{20D5B5B4-9134-0DB5-54B9-F4AE08AD3556}"/>
              </a:ext>
            </a:extLst>
          </p:cNvPr>
          <p:cNvGrpSpPr/>
          <p:nvPr/>
        </p:nvGrpSpPr>
        <p:grpSpPr>
          <a:xfrm>
            <a:off x="1348585" y="843837"/>
            <a:ext cx="363242" cy="363244"/>
            <a:chOff x="11580706" y="5369653"/>
            <a:chExt cx="439523" cy="439525"/>
          </a:xfrm>
          <a:solidFill>
            <a:srgbClr val="9A5786"/>
          </a:solidFill>
        </p:grpSpPr>
        <p:sp>
          <p:nvSpPr>
            <p:cNvPr id="9" name="Oval 8">
              <a:hlinkClick r:id="rId3" action="ppaction://hlinksldjump"/>
              <a:extLst>
                <a:ext uri="{FF2B5EF4-FFF2-40B4-BE49-F238E27FC236}">
                  <a16:creationId xmlns:a16="http://schemas.microsoft.com/office/drawing/2014/main" id="{D6C51910-5EE1-E8F9-1574-9E69EDCD35DF}"/>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0" name="Graphic 9" descr="House with solid fill">
              <a:hlinkClick r:id="rId3" action="ppaction://hlinksldjump"/>
              <a:extLst>
                <a:ext uri="{FF2B5EF4-FFF2-40B4-BE49-F238E27FC236}">
                  <a16:creationId xmlns:a16="http://schemas.microsoft.com/office/drawing/2014/main" id="{21AEA25A-4F23-F872-092A-0134E4AEDE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2C2B12D-B6E6-E264-F3A8-DE532EA750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DD52D9E5-C33C-2D78-A8CD-0E96FBDEF9A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graphicFrame>
        <p:nvGraphicFramePr>
          <p:cNvPr id="4" name="טבלה 2">
            <a:extLst>
              <a:ext uri="{FF2B5EF4-FFF2-40B4-BE49-F238E27FC236}">
                <a16:creationId xmlns:a16="http://schemas.microsoft.com/office/drawing/2014/main" id="{307896B0-910B-D74E-3B9B-C38C1C0E8778}"/>
              </a:ext>
            </a:extLst>
          </p:cNvPr>
          <p:cNvGraphicFramePr>
            <a:graphicFrameLocks noGrp="1"/>
          </p:cNvGraphicFramePr>
          <p:nvPr>
            <p:extLst>
              <p:ext uri="{D42A27DB-BD31-4B8C-83A1-F6EECF244321}">
                <p14:modId xmlns:p14="http://schemas.microsoft.com/office/powerpoint/2010/main" val="2474892387"/>
              </p:ext>
            </p:extLst>
          </p:nvPr>
        </p:nvGraphicFramePr>
        <p:xfrm>
          <a:off x="838199" y="2039010"/>
          <a:ext cx="10515600" cy="3258253"/>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2633492588"/>
                    </a:ext>
                  </a:extLst>
                </a:gridCol>
                <a:gridCol w="2103120">
                  <a:extLst>
                    <a:ext uri="{9D8B030D-6E8A-4147-A177-3AD203B41FA5}">
                      <a16:colId xmlns:a16="http://schemas.microsoft.com/office/drawing/2014/main" val="2076363237"/>
                    </a:ext>
                  </a:extLst>
                </a:gridCol>
                <a:gridCol w="2103120">
                  <a:extLst>
                    <a:ext uri="{9D8B030D-6E8A-4147-A177-3AD203B41FA5}">
                      <a16:colId xmlns:a16="http://schemas.microsoft.com/office/drawing/2014/main" val="1129482876"/>
                    </a:ext>
                  </a:extLst>
                </a:gridCol>
                <a:gridCol w="2103120">
                  <a:extLst>
                    <a:ext uri="{9D8B030D-6E8A-4147-A177-3AD203B41FA5}">
                      <a16:colId xmlns:a16="http://schemas.microsoft.com/office/drawing/2014/main" val="838649268"/>
                    </a:ext>
                  </a:extLst>
                </a:gridCol>
                <a:gridCol w="2103120">
                  <a:extLst>
                    <a:ext uri="{9D8B030D-6E8A-4147-A177-3AD203B41FA5}">
                      <a16:colId xmlns:a16="http://schemas.microsoft.com/office/drawing/2014/main" val="19313894"/>
                    </a:ext>
                  </a:extLst>
                </a:gridCol>
              </a:tblGrid>
              <a:tr h="374528">
                <a:tc gridSpan="2">
                  <a:txBody>
                    <a:bodyPr/>
                    <a:lstStyle/>
                    <a:p>
                      <a:pPr algn="ctr" rtl="1"/>
                      <a:r>
                        <a:rPr lang="he-IL" sz="1800" b="1" kern="1200" dirty="0">
                          <a:solidFill>
                            <a:schemeClr val="lt1"/>
                          </a:solidFill>
                          <a:latin typeface="Calibri" panose="020F0502020204030204" pitchFamily="34" charset="0"/>
                          <a:ea typeface="+mn-ea"/>
                          <a:cs typeface="Calibri" panose="020F0502020204030204" pitchFamily="34" charset="0"/>
                        </a:rPr>
                        <a:t>משאבים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hMerge="1">
                  <a:txBody>
                    <a:bodyPr/>
                    <a:lstStyle/>
                    <a:p>
                      <a:pPr algn="r" rtl="1"/>
                      <a:endParaRPr lang="en-US" sz="1800" b="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סדירויות </a:t>
                      </a:r>
                      <a:endParaRPr lang="en-US" sz="1800" b="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תהליכי פיתוח מקצועי </a:t>
                      </a:r>
                      <a:endParaRPr lang="en-US" sz="180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rowSpan="2">
                  <a:txBody>
                    <a:bodyPr/>
                    <a:lstStyle/>
                    <a:p>
                      <a:pPr algn="ctr" rtl="1"/>
                      <a:r>
                        <a:rPr lang="he-IL" sz="1800" dirty="0">
                          <a:latin typeface="Calibri" panose="020F0502020204030204" pitchFamily="34" charset="0"/>
                          <a:cs typeface="Calibri" panose="020F0502020204030204" pitchFamily="34" charset="0"/>
                        </a:rPr>
                        <a:t>תהליכי הליווי</a:t>
                      </a:r>
                      <a:endParaRPr lang="en-US" sz="1800" dirty="0">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extLst>
                  <a:ext uri="{0D108BD9-81ED-4DB2-BD59-A6C34878D82A}">
                    <a16:rowId xmlns:a16="http://schemas.microsoft.com/office/drawing/2014/main" val="393253399"/>
                  </a:ext>
                </a:extLst>
              </a:tr>
              <a:tr h="435290">
                <a:tc>
                  <a:txBody>
                    <a:bodyPr/>
                    <a:lstStyle/>
                    <a:p>
                      <a:pPr marL="0" algn="ctr" defTabSz="914400" rtl="1" eaLnBrk="1" latinLnBrk="0" hangingPunct="1"/>
                      <a:r>
                        <a:rPr lang="he-IL" sz="1800" b="1" kern="1200" dirty="0">
                          <a:solidFill>
                            <a:schemeClr val="bg1"/>
                          </a:solidFill>
                          <a:latin typeface="Calibri" panose="020F0502020204030204" pitchFamily="34" charset="0"/>
                          <a:ea typeface="+mn-ea"/>
                          <a:cs typeface="Calibri" panose="020F0502020204030204" pitchFamily="34" charset="0"/>
                        </a:rPr>
                        <a:t>תכנית </a:t>
                      </a:r>
                      <a:r>
                        <a:rPr lang="he-IL" sz="1800" b="1" kern="1200" dirty="0" err="1">
                          <a:solidFill>
                            <a:schemeClr val="bg1"/>
                          </a:solidFill>
                          <a:latin typeface="Calibri" panose="020F0502020204030204" pitchFamily="34" charset="0"/>
                          <a:ea typeface="+mn-ea"/>
                          <a:cs typeface="Calibri" panose="020F0502020204030204" pitchFamily="34" charset="0"/>
                        </a:rPr>
                        <a:t>גפ"ן</a:t>
                      </a:r>
                      <a:r>
                        <a:rPr lang="he-IL" sz="1800" b="1" kern="1200" dirty="0">
                          <a:solidFill>
                            <a:schemeClr val="bg1"/>
                          </a:solidFill>
                          <a:latin typeface="Calibri" panose="020F0502020204030204" pitchFamily="34" charset="0"/>
                          <a:ea typeface="+mn-ea"/>
                          <a:cs typeface="Calibri" panose="020F0502020204030204" pitchFamily="34" charset="0"/>
                        </a:rPr>
                        <a:t> , דוקאטי </a:t>
                      </a:r>
                      <a:endParaRPr lang="en-US" sz="1800" b="1" kern="1200" dirty="0">
                        <a:solidFill>
                          <a:schemeClr val="bg1"/>
                        </a:solidFill>
                        <a:latin typeface="Calibri" panose="020F0502020204030204" pitchFamily="34" charset="0"/>
                        <a:ea typeface="+mn-ea"/>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ct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פנים בית ספריים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r" rtl="1"/>
                      <a:endParaRPr lang="en-US" sz="1800" b="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r" rtl="1"/>
                      <a:endParaRPr lang="en-US" sz="180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vMerge="1">
                  <a:txBody>
                    <a:bodyPr/>
                    <a:lstStyle/>
                    <a:p>
                      <a:pPr algn="ctr" rtl="1"/>
                      <a:endParaRPr lang="en-US" sz="1800" dirty="0">
                        <a:latin typeface="Open Sans Hebrew" panose="020B0604020202020204" charset="-79"/>
                        <a:cs typeface="Open Sans Hebrew" panose="020B0604020202020204" charset="-79"/>
                      </a:endParaRP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extLst>
                  <a:ext uri="{0D108BD9-81ED-4DB2-BD59-A6C34878D82A}">
                    <a16:rowId xmlns:a16="http://schemas.microsoft.com/office/drawing/2014/main" val="4119755325"/>
                  </a:ext>
                </a:extLst>
              </a:tr>
              <a:tr h="816145">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2154814742"/>
                  </a:ext>
                </a:extLst>
              </a:tr>
              <a:tr h="816145">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2534153078"/>
                  </a:ext>
                </a:extLst>
              </a:tr>
              <a:tr h="816145">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7FD6F7"/>
                    </a:solidFill>
                  </a:tcPr>
                </a:tc>
                <a:extLst>
                  <a:ext uri="{0D108BD9-81ED-4DB2-BD59-A6C34878D82A}">
                    <a16:rowId xmlns:a16="http://schemas.microsoft.com/office/drawing/2014/main" val="1092125832"/>
                  </a:ext>
                </a:extLst>
              </a:tr>
            </a:tbl>
          </a:graphicData>
        </a:graphic>
      </p:graphicFrame>
      <p:sp>
        <p:nvSpPr>
          <p:cNvPr id="5" name="מציין מיקום טקסט 3">
            <a:extLst>
              <a:ext uri="{FF2B5EF4-FFF2-40B4-BE49-F238E27FC236}">
                <a16:creationId xmlns:a16="http://schemas.microsoft.com/office/drawing/2014/main" id="{93E35FE8-5850-6E83-5F89-ABD3479865FB}"/>
              </a:ext>
            </a:extLst>
          </p:cNvPr>
          <p:cNvSpPr txBox="1">
            <a:spLocks/>
          </p:cNvSpPr>
          <p:nvPr/>
        </p:nvSpPr>
        <p:spPr>
          <a:xfrm>
            <a:off x="838200" y="5460035"/>
            <a:ext cx="10515600" cy="450076"/>
          </a:xfrm>
          <a:prstGeom prst="roundRect">
            <a:avLst>
              <a:gd name="adj" fmla="val 19701"/>
            </a:avLst>
          </a:prstGeom>
          <a:solidFill>
            <a:schemeClr val="bg1">
              <a:lumMod val="75000"/>
            </a:schemeClr>
          </a:solidFill>
        </p:spPr>
        <p:txBody>
          <a:bodyPr vert="horz" lIns="182880" tIns="182880" rIns="182880" bIns="91440" rtlCol="0" anchor="b">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הערות לתכנון תכנית העבודה</a:t>
            </a:r>
            <a:r>
              <a:rPr kumimoji="0" lang="en-US" sz="1600" b="1"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rPr>
              <a:t>:</a:t>
            </a:r>
            <a:endParaRPr kumimoji="0" lang="en-US" sz="16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7911809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DD76D4-7644-5309-299C-2E9C493456D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35ED652-FD66-1537-3CDB-2948AA63860E}"/>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A9EC02B3-371C-211F-96B3-6716A992A2DF}"/>
              </a:ext>
            </a:extLst>
          </p:cNvPr>
          <p:cNvSpPr>
            <a:spLocks noGrp="1"/>
          </p:cNvSpPr>
          <p:nvPr>
            <p:ph type="title"/>
          </p:nvPr>
        </p:nvSpPr>
        <p:spPr/>
        <p:txBody>
          <a:bodyPr/>
          <a:lstStyle/>
          <a:p>
            <a:r>
              <a:rPr lang="he-IL" dirty="0"/>
              <a:t>אתגרים מרכזיים לשנה"ל תשפ"ה</a:t>
            </a:r>
            <a:endParaRPr lang="en-US" dirty="0"/>
          </a:p>
        </p:txBody>
      </p:sp>
      <p:sp>
        <p:nvSpPr>
          <p:cNvPr id="6" name="Rectangle: Rounded Corners 5">
            <a:extLst>
              <a:ext uri="{FF2B5EF4-FFF2-40B4-BE49-F238E27FC236}">
                <a16:creationId xmlns:a16="http://schemas.microsoft.com/office/drawing/2014/main" id="{288A3E73-F2B1-0770-112B-DD49894EAC23}"/>
              </a:ext>
            </a:extLst>
          </p:cNvPr>
          <p:cNvSpPr/>
          <p:nvPr/>
        </p:nvSpPr>
        <p:spPr>
          <a:xfrm>
            <a:off x="6158957" y="1981200"/>
            <a:ext cx="2535370" cy="584502"/>
          </a:xfrm>
          <a:prstGeom prst="roundRect">
            <a:avLst/>
          </a:prstGeom>
          <a:solidFill>
            <a:srgbClr val="5998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#2</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 name="Rectangle: Rounded Corners 6">
            <a:extLst>
              <a:ext uri="{FF2B5EF4-FFF2-40B4-BE49-F238E27FC236}">
                <a16:creationId xmlns:a16="http://schemas.microsoft.com/office/drawing/2014/main" id="{54464FFE-719F-18D9-35BC-43109984E396}"/>
              </a:ext>
            </a:extLst>
          </p:cNvPr>
          <p:cNvSpPr/>
          <p:nvPr/>
        </p:nvSpPr>
        <p:spPr>
          <a:xfrm>
            <a:off x="3493745" y="1981200"/>
            <a:ext cx="2535370" cy="584502"/>
          </a:xfrm>
          <a:prstGeom prst="roundRect">
            <a:avLst/>
          </a:prstGeom>
          <a:solidFill>
            <a:srgbClr val="0760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#3</a:t>
            </a:r>
            <a:r>
              <a:rPr kumimoji="0" lang="he-IL"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 name="Rectangle: Rounded Corners 7">
            <a:extLst>
              <a:ext uri="{FF2B5EF4-FFF2-40B4-BE49-F238E27FC236}">
                <a16:creationId xmlns:a16="http://schemas.microsoft.com/office/drawing/2014/main" id="{31632C99-A906-8BF0-1E63-415CC9D02F07}"/>
              </a:ext>
            </a:extLst>
          </p:cNvPr>
          <p:cNvSpPr/>
          <p:nvPr/>
        </p:nvSpPr>
        <p:spPr>
          <a:xfrm>
            <a:off x="838200" y="1981200"/>
            <a:ext cx="2535370" cy="584502"/>
          </a:xfrm>
          <a:prstGeom prst="roundRect">
            <a:avLst/>
          </a:prstGeom>
          <a:solidFill>
            <a:srgbClr val="074F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4</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p>
        </p:txBody>
      </p:sp>
      <p:sp>
        <p:nvSpPr>
          <p:cNvPr id="9" name="Rectangle: Rounded Corners 8">
            <a:extLst>
              <a:ext uri="{FF2B5EF4-FFF2-40B4-BE49-F238E27FC236}">
                <a16:creationId xmlns:a16="http://schemas.microsoft.com/office/drawing/2014/main" id="{9BDFA5CD-FC59-CBAB-DB86-0741714C6344}"/>
              </a:ext>
            </a:extLst>
          </p:cNvPr>
          <p:cNvSpPr/>
          <p:nvPr/>
        </p:nvSpPr>
        <p:spPr>
          <a:xfrm>
            <a:off x="8818430" y="1981200"/>
            <a:ext cx="2535370" cy="584502"/>
          </a:xfrm>
          <a:prstGeom prst="roundRect">
            <a:avLst/>
          </a:prstGeom>
          <a:solidFill>
            <a:srgbClr val="74A5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&lt;אתגר </a:t>
            </a:r>
            <a:r>
              <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#1</a:t>
            </a:r>
            <a:r>
              <a:rPr kumimoji="0" lang="he-IL"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&gt;</a:t>
            </a: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0" name="מציין מיקום טקסט 3">
            <a:extLst>
              <a:ext uri="{FF2B5EF4-FFF2-40B4-BE49-F238E27FC236}">
                <a16:creationId xmlns:a16="http://schemas.microsoft.com/office/drawing/2014/main" id="{DED613FB-A113-ABED-92CB-0C89EB664863}"/>
              </a:ext>
            </a:extLst>
          </p:cNvPr>
          <p:cNvSpPr txBox="1">
            <a:spLocks/>
          </p:cNvSpPr>
          <p:nvPr/>
        </p:nvSpPr>
        <p:spPr>
          <a:xfrm>
            <a:off x="8818430"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1" name="מציין מיקום טקסט 3">
            <a:extLst>
              <a:ext uri="{FF2B5EF4-FFF2-40B4-BE49-F238E27FC236}">
                <a16:creationId xmlns:a16="http://schemas.microsoft.com/office/drawing/2014/main" id="{7674EC8D-75E9-03A3-E295-9A1FD5CFA912}"/>
              </a:ext>
            </a:extLst>
          </p:cNvPr>
          <p:cNvSpPr txBox="1">
            <a:spLocks/>
          </p:cNvSpPr>
          <p:nvPr/>
        </p:nvSpPr>
        <p:spPr>
          <a:xfrm>
            <a:off x="6158957"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Tx/>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2" name="מציין מיקום טקסט 3">
            <a:extLst>
              <a:ext uri="{FF2B5EF4-FFF2-40B4-BE49-F238E27FC236}">
                <a16:creationId xmlns:a16="http://schemas.microsoft.com/office/drawing/2014/main" id="{17F556E0-1049-995A-66DB-7F8F277B3F74}"/>
              </a:ext>
            </a:extLst>
          </p:cNvPr>
          <p:cNvSpPr txBox="1">
            <a:spLocks/>
          </p:cNvSpPr>
          <p:nvPr/>
        </p:nvSpPr>
        <p:spPr>
          <a:xfrm>
            <a:off x="3493745"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3" name="מציין מיקום טקסט 3">
            <a:extLst>
              <a:ext uri="{FF2B5EF4-FFF2-40B4-BE49-F238E27FC236}">
                <a16:creationId xmlns:a16="http://schemas.microsoft.com/office/drawing/2014/main" id="{DBC20866-92F0-5945-0899-DED40D40FECD}"/>
              </a:ext>
            </a:extLst>
          </p:cNvPr>
          <p:cNvSpPr txBox="1">
            <a:spLocks/>
          </p:cNvSpPr>
          <p:nvPr/>
        </p:nvSpPr>
        <p:spPr>
          <a:xfrm>
            <a:off x="838200" y="3762101"/>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4" name="מציין מיקום טקסט 3">
            <a:extLst>
              <a:ext uri="{FF2B5EF4-FFF2-40B4-BE49-F238E27FC236}">
                <a16:creationId xmlns:a16="http://schemas.microsoft.com/office/drawing/2014/main" id="{326A63FF-D1B0-88DA-ED88-7D3CEE6319AF}"/>
              </a:ext>
            </a:extLst>
          </p:cNvPr>
          <p:cNvSpPr txBox="1">
            <a:spLocks/>
          </p:cNvSpPr>
          <p:nvPr/>
        </p:nvSpPr>
        <p:spPr>
          <a:xfrm>
            <a:off x="8818430" y="375985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חסם/סיכון עיקרי</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5" name="מציין מיקום טקסט 3">
            <a:extLst>
              <a:ext uri="{FF2B5EF4-FFF2-40B4-BE49-F238E27FC236}">
                <a16:creationId xmlns:a16="http://schemas.microsoft.com/office/drawing/2014/main" id="{AEB822F2-1079-55E0-BA03-BFDC044A449F}"/>
              </a:ext>
            </a:extLst>
          </p:cNvPr>
          <p:cNvSpPr txBox="1">
            <a:spLocks/>
          </p:cNvSpPr>
          <p:nvPr/>
        </p:nvSpPr>
        <p:spPr>
          <a:xfrm>
            <a:off x="6158957"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6" name="מציין מיקום טקסט 3">
            <a:extLst>
              <a:ext uri="{FF2B5EF4-FFF2-40B4-BE49-F238E27FC236}">
                <a16:creationId xmlns:a16="http://schemas.microsoft.com/office/drawing/2014/main" id="{19A878A1-B3DC-BECA-FE6A-95925FF16C81}"/>
              </a:ext>
            </a:extLst>
          </p:cNvPr>
          <p:cNvSpPr txBox="1">
            <a:spLocks/>
          </p:cNvSpPr>
          <p:nvPr/>
        </p:nvSpPr>
        <p:spPr>
          <a:xfrm>
            <a:off x="3493745"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7" name="מציין מיקום טקסט 3">
            <a:extLst>
              <a:ext uri="{FF2B5EF4-FFF2-40B4-BE49-F238E27FC236}">
                <a16:creationId xmlns:a16="http://schemas.microsoft.com/office/drawing/2014/main" id="{4B4D2D85-DDDF-4F28-0C6B-0DC3EB9F84B6}"/>
              </a:ext>
            </a:extLst>
          </p:cNvPr>
          <p:cNvSpPr txBox="1">
            <a:spLocks/>
          </p:cNvSpPr>
          <p:nvPr/>
        </p:nvSpPr>
        <p:spPr>
          <a:xfrm>
            <a:off x="838200" y="4888383"/>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18" name="מציין מיקום טקסט 3">
            <a:extLst>
              <a:ext uri="{FF2B5EF4-FFF2-40B4-BE49-F238E27FC236}">
                <a16:creationId xmlns:a16="http://schemas.microsoft.com/office/drawing/2014/main" id="{21732E34-1E60-2C61-6D05-2E0873B16BDD}"/>
              </a:ext>
            </a:extLst>
          </p:cNvPr>
          <p:cNvSpPr txBox="1">
            <a:spLocks/>
          </p:cNvSpPr>
          <p:nvPr/>
        </p:nvSpPr>
        <p:spPr>
          <a:xfrm>
            <a:off x="8818430" y="488613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מפתחות להצלחה</a:t>
            </a:r>
            <a:r>
              <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0" marR="0" lvl="0" indent="0" algn="r" defTabSz="914400" rtl="1" eaLnBrk="1" fontAlgn="auto" latinLnBrk="0" hangingPunct="1">
              <a:lnSpc>
                <a:spcPct val="100000"/>
              </a:lnSpc>
              <a:spcBef>
                <a:spcPts val="0"/>
              </a:spcBef>
              <a:spcAft>
                <a:spcPts val="600"/>
              </a:spcAft>
              <a:buClrTx/>
              <a:buSzTx/>
              <a:buFont typeface="Arial" panose="020B0604020202020204" pitchFamily="34" charset="0"/>
              <a:buNone/>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p:txBody>
      </p:sp>
      <p:sp>
        <p:nvSpPr>
          <p:cNvPr id="20" name="מציין מיקום טקסט 3">
            <a:extLst>
              <a:ext uri="{FF2B5EF4-FFF2-40B4-BE49-F238E27FC236}">
                <a16:creationId xmlns:a16="http://schemas.microsoft.com/office/drawing/2014/main" id="{567A5A69-4750-6380-71DC-4D120F51A949}"/>
              </a:ext>
            </a:extLst>
          </p:cNvPr>
          <p:cNvSpPr txBox="1">
            <a:spLocks/>
          </p:cNvSpPr>
          <p:nvPr/>
        </p:nvSpPr>
        <p:spPr>
          <a:xfrm>
            <a:off x="6158957"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2" name="מציין מיקום טקסט 3">
            <a:extLst>
              <a:ext uri="{FF2B5EF4-FFF2-40B4-BE49-F238E27FC236}">
                <a16:creationId xmlns:a16="http://schemas.microsoft.com/office/drawing/2014/main" id="{F155EDD3-DFDD-545A-CCEF-4B58D37CD1CE}"/>
              </a:ext>
            </a:extLst>
          </p:cNvPr>
          <p:cNvSpPr txBox="1">
            <a:spLocks/>
          </p:cNvSpPr>
          <p:nvPr/>
        </p:nvSpPr>
        <p:spPr>
          <a:xfrm>
            <a:off x="3493745"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4" name="מציין מיקום טקסט 3">
            <a:extLst>
              <a:ext uri="{FF2B5EF4-FFF2-40B4-BE49-F238E27FC236}">
                <a16:creationId xmlns:a16="http://schemas.microsoft.com/office/drawing/2014/main" id="{7BD783AE-71E6-4240-72B3-B02561DAF4EB}"/>
              </a:ext>
            </a:extLst>
          </p:cNvPr>
          <p:cNvSpPr txBox="1">
            <a:spLocks/>
          </p:cNvSpPr>
          <p:nvPr/>
        </p:nvSpPr>
        <p:spPr>
          <a:xfrm>
            <a:off x="838200" y="2638785"/>
            <a:ext cx="2535370" cy="1018931"/>
          </a:xfrm>
          <a:prstGeom prst="roundRect">
            <a:avLst>
              <a:gd name="adj" fmla="val 9060"/>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endParaRPr kumimoji="0" lang="he-IL" sz="1400" b="0"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grpSp>
        <p:nvGrpSpPr>
          <p:cNvPr id="59" name="Group 58">
            <a:extLst>
              <a:ext uri="{FF2B5EF4-FFF2-40B4-BE49-F238E27FC236}">
                <a16:creationId xmlns:a16="http://schemas.microsoft.com/office/drawing/2014/main" id="{87CF127D-05F1-9214-1A5B-A7F9D77B751A}"/>
              </a:ext>
            </a:extLst>
          </p:cNvPr>
          <p:cNvGrpSpPr/>
          <p:nvPr/>
        </p:nvGrpSpPr>
        <p:grpSpPr>
          <a:xfrm>
            <a:off x="8900903" y="2716095"/>
            <a:ext cx="2335646" cy="864311"/>
            <a:chOff x="9305528" y="2576535"/>
            <a:chExt cx="2227732" cy="730259"/>
          </a:xfrm>
        </p:grpSpPr>
        <p:sp>
          <p:nvSpPr>
            <p:cNvPr id="3" name="Rectangle: Rounded Corners 2">
              <a:extLst>
                <a:ext uri="{FF2B5EF4-FFF2-40B4-BE49-F238E27FC236}">
                  <a16:creationId xmlns:a16="http://schemas.microsoft.com/office/drawing/2014/main" id="{8D939FB2-F32B-249D-E61B-04363408F8FD}"/>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 name="Rectangle: Rounded Corners 4">
              <a:extLst>
                <a:ext uri="{FF2B5EF4-FFF2-40B4-BE49-F238E27FC236}">
                  <a16:creationId xmlns:a16="http://schemas.microsoft.com/office/drawing/2014/main" id="{1E6C3CEF-EAD9-77E8-848B-0F110182E1C5}"/>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6" name="Rectangle: Rounded Corners 25">
              <a:extLst>
                <a:ext uri="{FF2B5EF4-FFF2-40B4-BE49-F238E27FC236}">
                  <a16:creationId xmlns:a16="http://schemas.microsoft.com/office/drawing/2014/main" id="{7B5B3777-4566-2783-45FB-CABFCEAC7AA1}"/>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7" name="Rectangle: Rounded Corners 26">
              <a:extLst>
                <a:ext uri="{FF2B5EF4-FFF2-40B4-BE49-F238E27FC236}">
                  <a16:creationId xmlns:a16="http://schemas.microsoft.com/office/drawing/2014/main" id="{E7FEFD1A-B627-3BB5-E513-FAA8F0A10844}"/>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61" name="Group 60">
            <a:extLst>
              <a:ext uri="{FF2B5EF4-FFF2-40B4-BE49-F238E27FC236}">
                <a16:creationId xmlns:a16="http://schemas.microsoft.com/office/drawing/2014/main" id="{306738EE-2CD0-4CAD-C135-E0090104A7A3}"/>
              </a:ext>
            </a:extLst>
          </p:cNvPr>
          <p:cNvGrpSpPr/>
          <p:nvPr/>
        </p:nvGrpSpPr>
        <p:grpSpPr>
          <a:xfrm>
            <a:off x="6258819" y="2716095"/>
            <a:ext cx="2335646" cy="864311"/>
            <a:chOff x="9305528" y="2576535"/>
            <a:chExt cx="2227732" cy="730259"/>
          </a:xfrm>
        </p:grpSpPr>
        <p:sp>
          <p:nvSpPr>
            <p:cNvPr id="62" name="Rectangle: Rounded Corners 61">
              <a:extLst>
                <a:ext uri="{FF2B5EF4-FFF2-40B4-BE49-F238E27FC236}">
                  <a16:creationId xmlns:a16="http://schemas.microsoft.com/office/drawing/2014/main" id="{41CED092-0E91-4A8A-7136-967A980FE9D2}"/>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3" name="Rectangle: Rounded Corners 62">
              <a:extLst>
                <a:ext uri="{FF2B5EF4-FFF2-40B4-BE49-F238E27FC236}">
                  <a16:creationId xmlns:a16="http://schemas.microsoft.com/office/drawing/2014/main" id="{06C12DB6-3C3C-70D5-62F0-EAA848E561E7}"/>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4" name="Rectangle: Rounded Corners 63">
              <a:extLst>
                <a:ext uri="{FF2B5EF4-FFF2-40B4-BE49-F238E27FC236}">
                  <a16:creationId xmlns:a16="http://schemas.microsoft.com/office/drawing/2014/main" id="{759C1495-D55B-00D0-B857-47F6EA950CDF}"/>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65" name="Rectangle: Rounded Corners 64">
              <a:extLst>
                <a:ext uri="{FF2B5EF4-FFF2-40B4-BE49-F238E27FC236}">
                  <a16:creationId xmlns:a16="http://schemas.microsoft.com/office/drawing/2014/main" id="{F6858876-5F88-EF89-2E3D-14B1542B0832}"/>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66" name="Group 65">
            <a:extLst>
              <a:ext uri="{FF2B5EF4-FFF2-40B4-BE49-F238E27FC236}">
                <a16:creationId xmlns:a16="http://schemas.microsoft.com/office/drawing/2014/main" id="{DEC969EE-56BB-DB57-EBFD-033B922E6826}"/>
              </a:ext>
            </a:extLst>
          </p:cNvPr>
          <p:cNvGrpSpPr/>
          <p:nvPr/>
        </p:nvGrpSpPr>
        <p:grpSpPr>
          <a:xfrm>
            <a:off x="3616735" y="2716095"/>
            <a:ext cx="2335646" cy="864311"/>
            <a:chOff x="9305528" y="2576535"/>
            <a:chExt cx="2227732" cy="730259"/>
          </a:xfrm>
        </p:grpSpPr>
        <p:sp>
          <p:nvSpPr>
            <p:cNvPr id="67" name="Rectangle: Rounded Corners 66">
              <a:extLst>
                <a:ext uri="{FF2B5EF4-FFF2-40B4-BE49-F238E27FC236}">
                  <a16:creationId xmlns:a16="http://schemas.microsoft.com/office/drawing/2014/main" id="{8FFB93D3-8BA6-9815-1D1C-DFED19A22500}"/>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8" name="Rectangle: Rounded Corners 67">
              <a:extLst>
                <a:ext uri="{FF2B5EF4-FFF2-40B4-BE49-F238E27FC236}">
                  <a16:creationId xmlns:a16="http://schemas.microsoft.com/office/drawing/2014/main" id="{C90564A5-2011-CEB3-CE02-14DD717F4150}"/>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9" name="Rectangle: Rounded Corners 68">
              <a:extLst>
                <a:ext uri="{FF2B5EF4-FFF2-40B4-BE49-F238E27FC236}">
                  <a16:creationId xmlns:a16="http://schemas.microsoft.com/office/drawing/2014/main" id="{EB8DBEA1-96A9-DD07-989F-5A3A8D97BAFB}"/>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70" name="Rectangle: Rounded Corners 69">
              <a:extLst>
                <a:ext uri="{FF2B5EF4-FFF2-40B4-BE49-F238E27FC236}">
                  <a16:creationId xmlns:a16="http://schemas.microsoft.com/office/drawing/2014/main" id="{B51BFB37-A031-87CC-1E56-7A6F95595BA2}"/>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grpSp>
        <p:nvGrpSpPr>
          <p:cNvPr id="71" name="Group 70">
            <a:extLst>
              <a:ext uri="{FF2B5EF4-FFF2-40B4-BE49-F238E27FC236}">
                <a16:creationId xmlns:a16="http://schemas.microsoft.com/office/drawing/2014/main" id="{92D71CFA-5BAF-F552-B80C-BE2C2B252CAA}"/>
              </a:ext>
            </a:extLst>
          </p:cNvPr>
          <p:cNvGrpSpPr/>
          <p:nvPr/>
        </p:nvGrpSpPr>
        <p:grpSpPr>
          <a:xfrm>
            <a:off x="974651" y="2716095"/>
            <a:ext cx="2335646" cy="864311"/>
            <a:chOff x="9305528" y="2576535"/>
            <a:chExt cx="2227732" cy="730259"/>
          </a:xfrm>
        </p:grpSpPr>
        <p:sp>
          <p:nvSpPr>
            <p:cNvPr id="72" name="Rectangle: Rounded Corners 71">
              <a:extLst>
                <a:ext uri="{FF2B5EF4-FFF2-40B4-BE49-F238E27FC236}">
                  <a16:creationId xmlns:a16="http://schemas.microsoft.com/office/drawing/2014/main" id="{4DA6AED2-912E-B38B-6AE1-92A87E4D60EF}"/>
                </a:ext>
              </a:extLst>
            </p:cNvPr>
            <p:cNvSpPr/>
            <p:nvPr/>
          </p:nvSpPr>
          <p:spPr>
            <a:xfrm>
              <a:off x="10435980" y="2576535"/>
              <a:ext cx="1097280" cy="344171"/>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3" name="Rectangle: Rounded Corners 72">
              <a:extLst>
                <a:ext uri="{FF2B5EF4-FFF2-40B4-BE49-F238E27FC236}">
                  <a16:creationId xmlns:a16="http://schemas.microsoft.com/office/drawing/2014/main" id="{007D1220-6EA0-DF82-DAAE-1AEA06955D22}"/>
                </a:ext>
              </a:extLst>
            </p:cNvPr>
            <p:cNvSpPr/>
            <p:nvPr/>
          </p:nvSpPr>
          <p:spPr>
            <a:xfrm>
              <a:off x="9305528" y="2962623"/>
              <a:ext cx="1097280" cy="344171"/>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4" name="Rectangle: Rounded Corners 73">
              <a:extLst>
                <a:ext uri="{FF2B5EF4-FFF2-40B4-BE49-F238E27FC236}">
                  <a16:creationId xmlns:a16="http://schemas.microsoft.com/office/drawing/2014/main" id="{A65D4673-3E65-5CAB-BB18-68BEAA871E43}"/>
                </a:ext>
              </a:extLst>
            </p:cNvPr>
            <p:cNvSpPr/>
            <p:nvPr/>
          </p:nvSpPr>
          <p:spPr>
            <a:xfrm>
              <a:off x="10435980" y="2962623"/>
              <a:ext cx="1097280" cy="344171"/>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1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75" name="Rectangle: Rounded Corners 74">
              <a:extLst>
                <a:ext uri="{FF2B5EF4-FFF2-40B4-BE49-F238E27FC236}">
                  <a16:creationId xmlns:a16="http://schemas.microsoft.com/office/drawing/2014/main" id="{5CAC5B47-157F-5B17-3492-B385033E4093}"/>
                </a:ext>
              </a:extLst>
            </p:cNvPr>
            <p:cNvSpPr/>
            <p:nvPr/>
          </p:nvSpPr>
          <p:spPr>
            <a:xfrm>
              <a:off x="9305528" y="2576535"/>
              <a:ext cx="1097280" cy="344171"/>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100"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sp>
        <p:nvSpPr>
          <p:cNvPr id="28" name="Speech Bubble: Rectangle 27">
            <a:extLst>
              <a:ext uri="{FF2B5EF4-FFF2-40B4-BE49-F238E27FC236}">
                <a16:creationId xmlns:a16="http://schemas.microsoft.com/office/drawing/2014/main" id="{27178169-4A60-E9BB-E7B9-366DD5A41CB1}"/>
              </a:ext>
            </a:extLst>
          </p:cNvPr>
          <p:cNvSpPr/>
          <p:nvPr/>
        </p:nvSpPr>
        <p:spPr>
          <a:xfrm>
            <a:off x="975474"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6" name="Speech Bubble: Rectangle 75">
            <a:extLst>
              <a:ext uri="{FF2B5EF4-FFF2-40B4-BE49-F238E27FC236}">
                <a16:creationId xmlns:a16="http://schemas.microsoft.com/office/drawing/2014/main" id="{D5DAC82C-BE74-36B1-F463-86E25CB7914E}"/>
              </a:ext>
            </a:extLst>
          </p:cNvPr>
          <p:cNvSpPr/>
          <p:nvPr/>
        </p:nvSpPr>
        <p:spPr>
          <a:xfrm>
            <a:off x="3617127"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7" name="Speech Bubble: Rectangle 76">
            <a:extLst>
              <a:ext uri="{FF2B5EF4-FFF2-40B4-BE49-F238E27FC236}">
                <a16:creationId xmlns:a16="http://schemas.microsoft.com/office/drawing/2014/main" id="{480F7282-AB9D-864E-6AF1-BEC5F125CD1E}"/>
              </a:ext>
            </a:extLst>
          </p:cNvPr>
          <p:cNvSpPr/>
          <p:nvPr/>
        </p:nvSpPr>
        <p:spPr>
          <a:xfrm>
            <a:off x="6258819"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78" name="Speech Bubble: Rectangle 77">
            <a:extLst>
              <a:ext uri="{FF2B5EF4-FFF2-40B4-BE49-F238E27FC236}">
                <a16:creationId xmlns:a16="http://schemas.microsoft.com/office/drawing/2014/main" id="{C98213E6-3606-B463-BD56-AADC5960DA43}"/>
              </a:ext>
            </a:extLst>
          </p:cNvPr>
          <p:cNvSpPr/>
          <p:nvPr/>
        </p:nvSpPr>
        <p:spPr>
          <a:xfrm>
            <a:off x="8900510" y="2402205"/>
            <a:ext cx="1099946" cy="230381"/>
          </a:xfrm>
          <a:prstGeom prst="wedgeRectCallout">
            <a:avLst>
              <a:gd name="adj1" fmla="val 35360"/>
              <a:gd name="adj2" fmla="val 106429"/>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1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9" name="Oval 18">
            <a:hlinkClick r:id="" action="ppaction://hlinkshowjump?jump=nextslide"/>
            <a:extLst>
              <a:ext uri="{FF2B5EF4-FFF2-40B4-BE49-F238E27FC236}">
                <a16:creationId xmlns:a16="http://schemas.microsoft.com/office/drawing/2014/main" id="{258D2C36-50B6-9A35-530F-A52EAF792A63}"/>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21" name="Oval 20">
            <a:hlinkClick r:id="" action="ppaction://hlinkshowjump?jump=previousslide"/>
            <a:extLst>
              <a:ext uri="{FF2B5EF4-FFF2-40B4-BE49-F238E27FC236}">
                <a16:creationId xmlns:a16="http://schemas.microsoft.com/office/drawing/2014/main" id="{AA4337C3-B7FC-B2D2-7567-736DE52FE9B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23" name="Group 22">
            <a:extLst>
              <a:ext uri="{FF2B5EF4-FFF2-40B4-BE49-F238E27FC236}">
                <a16:creationId xmlns:a16="http://schemas.microsoft.com/office/drawing/2014/main" id="{6F29055A-1209-08C3-1F09-A53C8C6DA87A}"/>
              </a:ext>
            </a:extLst>
          </p:cNvPr>
          <p:cNvGrpSpPr/>
          <p:nvPr/>
        </p:nvGrpSpPr>
        <p:grpSpPr>
          <a:xfrm>
            <a:off x="1348585" y="843837"/>
            <a:ext cx="363242" cy="363244"/>
            <a:chOff x="11580706" y="5369653"/>
            <a:chExt cx="439523" cy="439525"/>
          </a:xfrm>
          <a:solidFill>
            <a:srgbClr val="9A5786"/>
          </a:solidFill>
        </p:grpSpPr>
        <p:sp>
          <p:nvSpPr>
            <p:cNvPr id="25" name="Oval 24">
              <a:hlinkClick r:id="rId2" action="ppaction://hlinksldjump"/>
              <a:extLst>
                <a:ext uri="{FF2B5EF4-FFF2-40B4-BE49-F238E27FC236}">
                  <a16:creationId xmlns:a16="http://schemas.microsoft.com/office/drawing/2014/main" id="{4CA6B537-615B-7671-21F9-DA16B0AB4DC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29" name="Graphic 28" descr="House with solid fill">
              <a:hlinkClick r:id="rId2" action="ppaction://hlinksldjump"/>
              <a:extLst>
                <a:ext uri="{FF2B5EF4-FFF2-40B4-BE49-F238E27FC236}">
                  <a16:creationId xmlns:a16="http://schemas.microsoft.com/office/drawing/2014/main" id="{F6CE4B39-7A7A-FA67-33DB-EFB70BC547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30" name="Graphic 29" descr="Caret Right outline">
            <a:hlinkClick r:id="" action="ppaction://hlinkshowjump?jump=nextslide"/>
            <a:extLst>
              <a:ext uri="{FF2B5EF4-FFF2-40B4-BE49-F238E27FC236}">
                <a16:creationId xmlns:a16="http://schemas.microsoft.com/office/drawing/2014/main" id="{5DBE3AB7-24A3-89F7-C164-00DDC7EF10F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3543209A-3460-2661-0BDD-2AB0FC99BBD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96116094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9C5669-F293-9AB9-8E31-BBF3E11B0BDD}"/>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72DCBA4-424F-A1C9-487D-6C63ACB8B6C1}"/>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39</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25BEE587-28C6-B065-76BF-930D35C6EB51}"/>
              </a:ext>
            </a:extLst>
          </p:cNvPr>
          <p:cNvSpPr>
            <a:spLocks noGrp="1"/>
          </p:cNvSpPr>
          <p:nvPr>
            <p:ph type="title"/>
          </p:nvPr>
        </p:nvSpPr>
        <p:spPr/>
        <p:txBody>
          <a:bodyPr/>
          <a:lstStyle/>
          <a:p>
            <a:r>
              <a:rPr lang="he-IL" dirty="0"/>
              <a:t>יעדי בית הספר לשנה"ל תשפ"ה</a:t>
            </a:r>
            <a:endParaRPr lang="en-US" dirty="0"/>
          </a:p>
        </p:txBody>
      </p:sp>
      <p:graphicFrame>
        <p:nvGraphicFramePr>
          <p:cNvPr id="6" name="טבלה 2">
            <a:extLst>
              <a:ext uri="{FF2B5EF4-FFF2-40B4-BE49-F238E27FC236}">
                <a16:creationId xmlns:a16="http://schemas.microsoft.com/office/drawing/2014/main" id="{579D0A77-B684-67DD-2393-A9F53D10011D}"/>
              </a:ext>
            </a:extLst>
          </p:cNvPr>
          <p:cNvGraphicFramePr>
            <a:graphicFrameLocks noGrp="1"/>
          </p:cNvGraphicFramePr>
          <p:nvPr/>
        </p:nvGraphicFramePr>
        <p:xfrm>
          <a:off x="838200" y="2667064"/>
          <a:ext cx="10515600" cy="2881080"/>
        </p:xfrm>
        <a:graphic>
          <a:graphicData uri="http://schemas.openxmlformats.org/drawingml/2006/table">
            <a:tbl>
              <a:tblPr firstRow="1" bandRow="1">
                <a:tableStyleId>{5C22544A-7EE6-4342-B048-85BDC9FD1C3A}</a:tableStyleId>
              </a:tblPr>
              <a:tblGrid>
                <a:gridCol w="3505200">
                  <a:extLst>
                    <a:ext uri="{9D8B030D-6E8A-4147-A177-3AD203B41FA5}">
                      <a16:colId xmlns:a16="http://schemas.microsoft.com/office/drawing/2014/main" val="1129482876"/>
                    </a:ext>
                  </a:extLst>
                </a:gridCol>
                <a:gridCol w="3505200">
                  <a:extLst>
                    <a:ext uri="{9D8B030D-6E8A-4147-A177-3AD203B41FA5}">
                      <a16:colId xmlns:a16="http://schemas.microsoft.com/office/drawing/2014/main" val="838649268"/>
                    </a:ext>
                  </a:extLst>
                </a:gridCol>
                <a:gridCol w="3505200">
                  <a:extLst>
                    <a:ext uri="{9D8B030D-6E8A-4147-A177-3AD203B41FA5}">
                      <a16:colId xmlns:a16="http://schemas.microsoft.com/office/drawing/2014/main" val="19313894"/>
                    </a:ext>
                  </a:extLst>
                </a:gridCol>
              </a:tblGrid>
              <a:tr h="552936">
                <a:tc>
                  <a:txBody>
                    <a:bodyPr/>
                    <a:lstStyle/>
                    <a:p>
                      <a:pPr algn="r" rtl="1"/>
                      <a:r>
                        <a:rPr lang="he-IL" sz="1800" dirty="0">
                          <a:solidFill>
                            <a:schemeClr val="bg1"/>
                          </a:solidFill>
                          <a:latin typeface="Calibri" panose="020F0502020204030204" pitchFamily="34" charset="0"/>
                          <a:cs typeface="Calibri" panose="020F0502020204030204" pitchFamily="34" charset="0"/>
                        </a:rPr>
                        <a:t>מדדי הצלחה ותוצאה רצויה</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נתונים כמותיים שיעידו על השגת היעד</a:t>
                      </a:r>
                      <a:endParaRPr lang="en-US" sz="1800" b="0" dirty="0">
                        <a:solidFill>
                          <a:schemeClr val="bg1"/>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074F57"/>
                    </a:solidFill>
                  </a:tcPr>
                </a:tc>
                <a:tc>
                  <a:txBody>
                    <a:bodyPr/>
                    <a:lstStyle/>
                    <a:p>
                      <a:pPr algn="r" rtl="1"/>
                      <a:r>
                        <a:rPr lang="he-IL" sz="1800" dirty="0">
                          <a:solidFill>
                            <a:schemeClr val="bg1"/>
                          </a:solidFill>
                          <a:latin typeface="Calibri" panose="020F0502020204030204" pitchFamily="34" charset="0"/>
                          <a:cs typeface="Calibri" panose="020F0502020204030204" pitchFamily="34" charset="0"/>
                        </a:rPr>
                        <a:t>אחריות</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מוביל/ה ושותפים למאמץ</a:t>
                      </a:r>
                      <a:endParaRPr lang="en-US" sz="1800" b="0" dirty="0">
                        <a:solidFill>
                          <a:schemeClr val="bg1"/>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077187"/>
                    </a:solidFill>
                  </a:tcPr>
                </a:tc>
                <a:tc>
                  <a:txBody>
                    <a:bodyPr/>
                    <a:lstStyle/>
                    <a:p>
                      <a:pPr algn="r" rtl="1"/>
                      <a:r>
                        <a:rPr lang="he-IL" sz="1800" dirty="0">
                          <a:solidFill>
                            <a:schemeClr val="bg1"/>
                          </a:solidFill>
                          <a:latin typeface="Calibri" panose="020F0502020204030204" pitchFamily="34" charset="0"/>
                          <a:cs typeface="Calibri" panose="020F0502020204030204" pitchFamily="34" charset="0"/>
                        </a:rPr>
                        <a:t>פעולות עיקריות </a:t>
                      </a:r>
                      <a:br>
                        <a:rPr lang="en-US" sz="1800" dirty="0">
                          <a:solidFill>
                            <a:schemeClr val="bg1"/>
                          </a:solidFill>
                          <a:latin typeface="Calibri" panose="020F0502020204030204" pitchFamily="34" charset="0"/>
                          <a:cs typeface="Calibri" panose="020F0502020204030204" pitchFamily="34" charset="0"/>
                        </a:rPr>
                      </a:br>
                      <a:r>
                        <a:rPr lang="he-IL" sz="1800" b="0" dirty="0">
                          <a:solidFill>
                            <a:schemeClr val="bg1"/>
                          </a:solidFill>
                          <a:latin typeface="Calibri" panose="020F0502020204030204" pitchFamily="34" charset="0"/>
                          <a:cs typeface="Calibri" panose="020F0502020204030204" pitchFamily="34" charset="0"/>
                        </a:rPr>
                        <a:t>משאבים / </a:t>
                      </a:r>
                      <a:r>
                        <a:rPr lang="he-IL" sz="1800" b="0" dirty="0" err="1">
                          <a:solidFill>
                            <a:schemeClr val="bg1"/>
                          </a:solidFill>
                          <a:latin typeface="Calibri" panose="020F0502020204030204" pitchFamily="34" charset="0"/>
                          <a:cs typeface="Calibri" panose="020F0502020204030204" pitchFamily="34" charset="0"/>
                        </a:rPr>
                        <a:t>תכניות</a:t>
                      </a:r>
                      <a:r>
                        <a:rPr lang="he-IL" sz="1800" b="0" dirty="0">
                          <a:solidFill>
                            <a:schemeClr val="bg1"/>
                          </a:solidFill>
                          <a:latin typeface="Calibri" panose="020F0502020204030204" pitchFamily="34" charset="0"/>
                          <a:cs typeface="Calibri" panose="020F0502020204030204" pitchFamily="34" charset="0"/>
                        </a:rPr>
                        <a:t> / מענים / יוזמות</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rgbClr val="599881"/>
                      </a:solidFill>
                      <a:prstDash val="solid"/>
                      <a:round/>
                      <a:headEnd type="none" w="med" len="med"/>
                      <a:tailEnd type="none" w="med" len="med"/>
                    </a:lnB>
                    <a:solidFill>
                      <a:srgbClr val="3E8B83"/>
                    </a:solidFill>
                  </a:tcPr>
                </a:tc>
                <a:extLst>
                  <a:ext uri="{0D108BD9-81ED-4DB2-BD59-A6C34878D82A}">
                    <a16:rowId xmlns:a16="http://schemas.microsoft.com/office/drawing/2014/main" val="393253399"/>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2154814742"/>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2534153078"/>
                  </a:ext>
                </a:extLst>
              </a:tr>
              <a:tr h="560250">
                <a:tc>
                  <a:txBody>
                    <a:bodyPr/>
                    <a:lstStyle/>
                    <a:p>
                      <a:pPr algn="r" rtl="1"/>
                      <a:endParaRPr lang="en-US" sz="14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2700" cap="flat" cmpd="sng" algn="ctr">
                      <a:solidFill>
                        <a:srgbClr val="599881"/>
                      </a:solidFill>
                      <a:prstDash val="solid"/>
                      <a:round/>
                      <a:headEnd type="none" w="med" len="med"/>
                      <a:tailEnd type="none" w="med" len="med"/>
                    </a:lnB>
                    <a:solidFill>
                      <a:schemeClr val="bg1"/>
                    </a:solidFill>
                  </a:tcPr>
                </a:tc>
                <a:extLst>
                  <a:ext uri="{0D108BD9-81ED-4DB2-BD59-A6C34878D82A}">
                    <a16:rowId xmlns:a16="http://schemas.microsoft.com/office/drawing/2014/main" val="1092125832"/>
                  </a:ext>
                </a:extLst>
              </a:tr>
              <a:tr h="560250">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tc>
                  <a:txBody>
                    <a:bodyPr/>
                    <a:lstStyle/>
                    <a:p>
                      <a:pPr algn="r" rtl="1"/>
                      <a:endParaRPr lang="en-US"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a:t>
                      </a:r>
                    </a:p>
                  </a:txBody>
                  <a:tcPr anchor="ctr">
                    <a:lnL w="19050" cap="flat" cmpd="sng" algn="ctr">
                      <a:solidFill>
                        <a:schemeClr val="bg1"/>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rgbClr val="599881"/>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533575301"/>
                  </a:ext>
                </a:extLst>
              </a:tr>
            </a:tbl>
          </a:graphicData>
        </a:graphic>
      </p:graphicFrame>
      <p:graphicFrame>
        <p:nvGraphicFramePr>
          <p:cNvPr id="7" name="Table 6">
            <a:extLst>
              <a:ext uri="{FF2B5EF4-FFF2-40B4-BE49-F238E27FC236}">
                <a16:creationId xmlns:a16="http://schemas.microsoft.com/office/drawing/2014/main" id="{C8174337-5944-C577-9C81-F13BB8EFE9D7}"/>
              </a:ext>
            </a:extLst>
          </p:cNvPr>
          <p:cNvGraphicFramePr>
            <a:graphicFrameLocks noGrp="1"/>
          </p:cNvGraphicFramePr>
          <p:nvPr>
            <p:extLst>
              <p:ext uri="{D42A27DB-BD31-4B8C-83A1-F6EECF244321}">
                <p14:modId xmlns:p14="http://schemas.microsoft.com/office/powerpoint/2010/main" val="2731060996"/>
              </p:ext>
            </p:extLst>
          </p:nvPr>
        </p:nvGraphicFramePr>
        <p:xfrm>
          <a:off x="838199" y="2032523"/>
          <a:ext cx="10515600" cy="592930"/>
        </p:xfrm>
        <a:graphic>
          <a:graphicData uri="http://schemas.openxmlformats.org/drawingml/2006/table">
            <a:tbl>
              <a:tblPr firstRow="1" bandRow="1">
                <a:tableStyleId>{5C22544A-7EE6-4342-B048-85BDC9FD1C3A}</a:tableStyleId>
              </a:tblPr>
              <a:tblGrid>
                <a:gridCol w="5257800">
                  <a:extLst>
                    <a:ext uri="{9D8B030D-6E8A-4147-A177-3AD203B41FA5}">
                      <a16:colId xmlns:a16="http://schemas.microsoft.com/office/drawing/2014/main" val="202063684"/>
                    </a:ext>
                  </a:extLst>
                </a:gridCol>
                <a:gridCol w="5257800">
                  <a:extLst>
                    <a:ext uri="{9D8B030D-6E8A-4147-A177-3AD203B41FA5}">
                      <a16:colId xmlns:a16="http://schemas.microsoft.com/office/drawing/2014/main" val="2096948138"/>
                    </a:ext>
                  </a:extLst>
                </a:gridCol>
              </a:tblGrid>
              <a:tr h="592930">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תומך ביעדי משרדי: </a:t>
                      </a:r>
                      <a:r>
                        <a:rPr kumimoji="0" lang="he-IL" sz="18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&lt;להשלים&gt;</a:t>
                      </a:r>
                    </a:p>
                  </a:txBody>
                  <a:tcPr anchor="ctr">
                    <a:solidFill>
                      <a:srgbClr val="9ECE9A"/>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יעד בית ספרי </a:t>
                      </a:r>
                      <a:r>
                        <a:rPr kumimoji="0" lang="en-US"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#1</a:t>
                      </a:r>
                      <a:r>
                        <a:rPr kumimoji="0" lang="he-IL" sz="1800" b="1"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 </a:t>
                      </a:r>
                      <a:r>
                        <a:rPr kumimoji="0" lang="he-IL" sz="1800" b="0" i="0" u="none" strike="noStrike" kern="1200" cap="none" spc="0" normalizeH="0" baseline="0" noProof="0" dirty="0">
                          <a:ln>
                            <a:noFill/>
                          </a:ln>
                          <a:solidFill>
                            <a:schemeClr val="tx1">
                              <a:lumMod val="85000"/>
                              <a:lumOff val="15000"/>
                            </a:schemeClr>
                          </a:solidFill>
                          <a:effectLst/>
                          <a:uLnTx/>
                          <a:uFillTx/>
                          <a:latin typeface="Calibri" panose="020F0502020204030204" pitchFamily="34" charset="0"/>
                          <a:ea typeface="+mn-ea"/>
                          <a:cs typeface="Calibri" panose="020F0502020204030204" pitchFamily="34" charset="0"/>
                        </a:rPr>
                        <a:t>&lt;להשלים&gt;</a:t>
                      </a:r>
                    </a:p>
                  </a:txBody>
                  <a:tcPr anchor="ctr">
                    <a:solidFill>
                      <a:srgbClr val="9ECE9A"/>
                    </a:solidFill>
                  </a:tcPr>
                </a:tc>
                <a:extLst>
                  <a:ext uri="{0D108BD9-81ED-4DB2-BD59-A6C34878D82A}">
                    <a16:rowId xmlns:a16="http://schemas.microsoft.com/office/drawing/2014/main" val="1733822805"/>
                  </a:ext>
                </a:extLst>
              </a:tr>
            </a:tbl>
          </a:graphicData>
        </a:graphic>
      </p:graphicFrame>
      <p:sp>
        <p:nvSpPr>
          <p:cNvPr id="8" name="Speech Bubble: Rectangle 7">
            <a:extLst>
              <a:ext uri="{FF2B5EF4-FFF2-40B4-BE49-F238E27FC236}">
                <a16:creationId xmlns:a16="http://schemas.microsoft.com/office/drawing/2014/main" id="{357AF3EC-A5BA-86AE-E027-513EF76CCB25}"/>
              </a:ext>
            </a:extLst>
          </p:cNvPr>
          <p:cNvSpPr/>
          <p:nvPr/>
        </p:nvSpPr>
        <p:spPr>
          <a:xfrm>
            <a:off x="2525191" y="771378"/>
            <a:ext cx="2112417" cy="423563"/>
          </a:xfrm>
          <a:prstGeom prst="wedgeRectCallout">
            <a:avLst>
              <a:gd name="adj1" fmla="val 34783"/>
              <a:gd name="adj2" fmla="val 87406"/>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שכפלו שקפים על פי הצורך</a:t>
            </a:r>
          </a:p>
        </p:txBody>
      </p:sp>
      <p:sp>
        <p:nvSpPr>
          <p:cNvPr id="13" name="Oval 12">
            <a:hlinkClick r:id="" action="ppaction://hlinkshowjump?jump=nextslide"/>
            <a:extLst>
              <a:ext uri="{FF2B5EF4-FFF2-40B4-BE49-F238E27FC236}">
                <a16:creationId xmlns:a16="http://schemas.microsoft.com/office/drawing/2014/main" id="{D6F8AF1E-2C9E-9525-C57D-62077AE2E22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4" name="Oval 13">
            <a:hlinkClick r:id="" action="ppaction://hlinkshowjump?jump=previousslide"/>
            <a:extLst>
              <a:ext uri="{FF2B5EF4-FFF2-40B4-BE49-F238E27FC236}">
                <a16:creationId xmlns:a16="http://schemas.microsoft.com/office/drawing/2014/main" id="{B7086833-3DFF-9919-E40A-6BDEE1EA7569}"/>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5" name="Group 14">
            <a:extLst>
              <a:ext uri="{FF2B5EF4-FFF2-40B4-BE49-F238E27FC236}">
                <a16:creationId xmlns:a16="http://schemas.microsoft.com/office/drawing/2014/main" id="{E2C5E213-478A-FD62-0303-846EDB4CF9F1}"/>
              </a:ext>
            </a:extLst>
          </p:cNvPr>
          <p:cNvGrpSpPr/>
          <p:nvPr/>
        </p:nvGrpSpPr>
        <p:grpSpPr>
          <a:xfrm>
            <a:off x="1348585" y="843837"/>
            <a:ext cx="363242" cy="363244"/>
            <a:chOff x="11580706" y="5369653"/>
            <a:chExt cx="439523" cy="439525"/>
          </a:xfrm>
          <a:solidFill>
            <a:srgbClr val="9A5786"/>
          </a:solidFill>
        </p:grpSpPr>
        <p:sp>
          <p:nvSpPr>
            <p:cNvPr id="16" name="Oval 15">
              <a:hlinkClick r:id="rId2" action="ppaction://hlinksldjump"/>
              <a:extLst>
                <a:ext uri="{FF2B5EF4-FFF2-40B4-BE49-F238E27FC236}">
                  <a16:creationId xmlns:a16="http://schemas.microsoft.com/office/drawing/2014/main" id="{53EC5BD2-E6AF-7435-660B-C4656D65A2B4}"/>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7" name="Graphic 16" descr="House with solid fill">
              <a:hlinkClick r:id="rId2" action="ppaction://hlinksldjump"/>
              <a:extLst>
                <a:ext uri="{FF2B5EF4-FFF2-40B4-BE49-F238E27FC236}">
                  <a16:creationId xmlns:a16="http://schemas.microsoft.com/office/drawing/2014/main" id="{FAD67F31-DD82-59B5-999C-2673486224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18" name="Graphic 17" descr="Caret Right outline">
            <a:hlinkClick r:id="" action="ppaction://hlinkshowjump?jump=nextslide"/>
            <a:extLst>
              <a:ext uri="{FF2B5EF4-FFF2-40B4-BE49-F238E27FC236}">
                <a16:creationId xmlns:a16="http://schemas.microsoft.com/office/drawing/2014/main" id="{E5A3B620-52D0-31FF-3166-00857EC1CF2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19" name="Graphic 18" descr="Caret Right outline">
            <a:hlinkClick r:id="" action="ppaction://hlinkshowjump?jump=previousslide"/>
            <a:extLst>
              <a:ext uri="{FF2B5EF4-FFF2-40B4-BE49-F238E27FC236}">
                <a16:creationId xmlns:a16="http://schemas.microsoft.com/office/drawing/2014/main" id="{C71969F3-C516-515B-8AA6-DA66AC85FA4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2055988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663FA57-EED3-03AF-D612-F64FE2DF25C8}"/>
              </a:ext>
            </a:extLst>
          </p:cNvPr>
          <p:cNvSpPr>
            <a:spLocks noGrp="1"/>
          </p:cNvSpPr>
          <p:nvPr>
            <p:ph type="body" sz="quarter" idx="12"/>
          </p:nvPr>
        </p:nvSpPr>
        <p:spPr>
          <a:xfrm>
            <a:off x="4194533" y="3038475"/>
            <a:ext cx="7178512" cy="781050"/>
          </a:xfrm>
        </p:spPr>
        <p:txBody>
          <a:bodyPr/>
          <a:lstStyle/>
          <a:p>
            <a:r>
              <a:rPr lang="he-IL" dirty="0"/>
              <a:t>מידע שימושי למנהל/ת, לקראת הוועדה</a:t>
            </a:r>
          </a:p>
        </p:txBody>
      </p:sp>
      <p:sp>
        <p:nvSpPr>
          <p:cNvPr id="6" name="Title 5">
            <a:extLst>
              <a:ext uri="{FF2B5EF4-FFF2-40B4-BE49-F238E27FC236}">
                <a16:creationId xmlns:a16="http://schemas.microsoft.com/office/drawing/2014/main" id="{B5E5781B-0F92-B2EF-4AD0-1BE2AAB08E66}"/>
              </a:ext>
            </a:extLst>
          </p:cNvPr>
          <p:cNvSpPr>
            <a:spLocks noGrp="1"/>
          </p:cNvSpPr>
          <p:nvPr>
            <p:ph type="title"/>
          </p:nvPr>
        </p:nvSpPr>
        <p:spPr>
          <a:xfrm>
            <a:off x="4194533" y="1708035"/>
            <a:ext cx="7178512" cy="1189038"/>
          </a:xfrm>
        </p:spPr>
        <p:txBody>
          <a:bodyPr/>
          <a:lstStyle/>
          <a:p>
            <a:r>
              <a:rPr lang="he-IL">
                <a:ea typeface="Open Sans" panose="020B0606030504020204" pitchFamily="34" charset="0"/>
              </a:rPr>
              <a:t>להתעדכן</a:t>
            </a:r>
            <a:endParaRPr lang="en-US"/>
          </a:p>
        </p:txBody>
      </p:sp>
      <p:sp>
        <p:nvSpPr>
          <p:cNvPr id="8" name="Oval 7">
            <a:hlinkClick r:id="rId2" action="ppaction://hlinksldjump"/>
            <a:extLst>
              <a:ext uri="{FF2B5EF4-FFF2-40B4-BE49-F238E27FC236}">
                <a16:creationId xmlns:a16="http://schemas.microsoft.com/office/drawing/2014/main" id="{8F3D168B-AE53-E974-4CB1-A44C68ED253A}"/>
              </a:ext>
            </a:extLst>
          </p:cNvPr>
          <p:cNvSpPr/>
          <p:nvPr/>
        </p:nvSpPr>
        <p:spPr>
          <a:xfrm>
            <a:off x="7382117" y="3779307"/>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DAB2E31-E18D-BEF7-1684-385AF1AB524B}"/>
              </a:ext>
            </a:extLst>
          </p:cNvPr>
          <p:cNvGrpSpPr/>
          <p:nvPr/>
        </p:nvGrpSpPr>
        <p:grpSpPr>
          <a:xfrm>
            <a:off x="7879764" y="3779305"/>
            <a:ext cx="363242" cy="363244"/>
            <a:chOff x="11580706" y="5369653"/>
            <a:chExt cx="439523" cy="439525"/>
          </a:xfrm>
          <a:solidFill>
            <a:srgbClr val="9A5786"/>
          </a:solidFill>
        </p:grpSpPr>
        <p:sp>
          <p:nvSpPr>
            <p:cNvPr id="11" name="Oval 10">
              <a:extLst>
                <a:ext uri="{FF2B5EF4-FFF2-40B4-BE49-F238E27FC236}">
                  <a16:creationId xmlns:a16="http://schemas.microsoft.com/office/drawing/2014/main" id="{F5E31109-11AC-E912-F372-06E73006FE4B}"/>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Graphic 11" descr="House with solid fill">
              <a:hlinkClick r:id="rId3" action="ppaction://hlinksldjump"/>
              <a:extLst>
                <a:ext uri="{FF2B5EF4-FFF2-40B4-BE49-F238E27FC236}">
                  <a16:creationId xmlns:a16="http://schemas.microsoft.com/office/drawing/2014/main" id="{431BC977-4474-D7FF-9FB9-72D7B7CFE3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3" name="Graphic 12" descr="Caret Right outline">
            <a:hlinkClick r:id="" action="ppaction://hlinkshowjump?jump=nextslide"/>
            <a:extLst>
              <a:ext uri="{FF2B5EF4-FFF2-40B4-BE49-F238E27FC236}">
                <a16:creationId xmlns:a16="http://schemas.microsoft.com/office/drawing/2014/main" id="{C4E7365A-F15C-E782-7509-45FDF6244AD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7418761" y="3828025"/>
            <a:ext cx="262534" cy="270016"/>
          </a:xfrm>
          <a:prstGeom prst="rect">
            <a:avLst/>
          </a:prstGeom>
        </p:spPr>
      </p:pic>
    </p:spTree>
    <p:extLst>
      <p:ext uri="{BB962C8B-B14F-4D97-AF65-F5344CB8AC3E}">
        <p14:creationId xmlns:p14="http://schemas.microsoft.com/office/powerpoint/2010/main" val="31346363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a:extLst>
              <a:ext uri="{FF2B5EF4-FFF2-40B4-BE49-F238E27FC236}">
                <a16:creationId xmlns:a16="http://schemas.microsoft.com/office/drawing/2014/main" id="{764F781C-8F04-D682-C903-C23BA08518F1}"/>
              </a:ext>
            </a:extLst>
          </p:cNvPr>
          <p:cNvSpPr>
            <a:spLocks noGrp="1"/>
          </p:cNvSpPr>
          <p:nvPr>
            <p:ph type="title"/>
          </p:nvPr>
        </p:nvSpPr>
        <p:spPr/>
        <p:txBody>
          <a:bodyPr/>
          <a:lstStyle/>
          <a:p>
            <a:r>
              <a:rPr lang="he-IL" dirty="0"/>
              <a:t>שכבה י': תכנון שנה"ל הבאה לפי למתווה הבגרויות</a:t>
            </a:r>
            <a:endParaRPr lang="en-US" dirty="0"/>
          </a:p>
        </p:txBody>
      </p:sp>
      <p:sp>
        <p:nvSpPr>
          <p:cNvPr id="13" name="מציין מיקום טקסט 3">
            <a:extLst>
              <a:ext uri="{FF2B5EF4-FFF2-40B4-BE49-F238E27FC236}">
                <a16:creationId xmlns:a16="http://schemas.microsoft.com/office/drawing/2014/main" id="{C8B7E0E5-EC97-430E-873A-12C488B8B0AC}"/>
              </a:ext>
            </a:extLst>
          </p:cNvPr>
          <p:cNvSpPr txBox="1">
            <a:spLocks/>
          </p:cNvSpPr>
          <p:nvPr/>
        </p:nvSpPr>
        <p:spPr>
          <a:xfrm>
            <a:off x="863600" y="2714170"/>
            <a:ext cx="5116286" cy="3171119"/>
          </a:xfrm>
          <a:prstGeom prst="roundRect">
            <a:avLst>
              <a:gd name="adj" fmla="val 6277"/>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1. .....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2. .....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3. .....</a:t>
            </a:r>
          </a:p>
          <a:p>
            <a:pPr fontAlgn="auto">
              <a:lnSpc>
                <a:spcPct val="120000"/>
              </a:lnSpc>
              <a:spcBef>
                <a:spcPts val="0"/>
              </a:spcBef>
              <a:spcAft>
                <a:spcPts val="800"/>
              </a:spcAft>
            </a:pP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4" name="Rectangle: Rounded Corners 33">
            <a:extLst>
              <a:ext uri="{FF2B5EF4-FFF2-40B4-BE49-F238E27FC236}">
                <a16:creationId xmlns:a16="http://schemas.microsoft.com/office/drawing/2014/main" id="{4B146EE5-95AF-4826-BCA9-ED6331B7C1B0}"/>
              </a:ext>
            </a:extLst>
          </p:cNvPr>
          <p:cNvSpPr/>
          <p:nvPr/>
        </p:nvSpPr>
        <p:spPr>
          <a:xfrm>
            <a:off x="863599" y="2019300"/>
            <a:ext cx="5116285" cy="609434"/>
          </a:xfrm>
          <a:prstGeom prst="roundRect">
            <a:avLst/>
          </a:pr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tx1"/>
                </a:solidFill>
                <a:latin typeface="Calibri" panose="020F0502020204030204" pitchFamily="34" charset="0"/>
                <a:cs typeface="Calibri" panose="020F0502020204030204" pitchFamily="34" charset="0"/>
              </a:rPr>
              <a:t>הצגת היערכות ביה"ס למתווה הלמידה וההבחנות במקצועות ההומניסטים</a:t>
            </a:r>
          </a:p>
        </p:txBody>
      </p:sp>
      <p:sp>
        <p:nvSpPr>
          <p:cNvPr id="41" name="Rectangle: Rounded Corners 40">
            <a:extLst>
              <a:ext uri="{FF2B5EF4-FFF2-40B4-BE49-F238E27FC236}">
                <a16:creationId xmlns:a16="http://schemas.microsoft.com/office/drawing/2014/main" id="{F7DF7313-A995-4114-BB4C-93F1BA6EAC49}"/>
              </a:ext>
            </a:extLst>
          </p:cNvPr>
          <p:cNvSpPr/>
          <p:nvPr/>
        </p:nvSpPr>
        <p:spPr>
          <a:xfrm>
            <a:off x="6212114" y="2019300"/>
            <a:ext cx="5141686" cy="609434"/>
          </a:xfrm>
          <a:prstGeom prst="roundRect">
            <a:avLst/>
          </a:prstGeom>
          <a:solidFill>
            <a:srgbClr val="74A5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bg1"/>
                </a:solidFill>
                <a:latin typeface="Calibri" panose="020F0502020204030204" pitchFamily="34" charset="0"/>
                <a:cs typeface="Calibri" panose="020F0502020204030204" pitchFamily="34" charset="0"/>
              </a:rPr>
              <a:t>הצגת תכנית הלמידה וההיבחנות התלת שנתית </a:t>
            </a:r>
            <a:br>
              <a:rPr lang="en-US" b="1" dirty="0">
                <a:solidFill>
                  <a:schemeClr val="bg1"/>
                </a:solidFill>
                <a:latin typeface="Calibri" panose="020F0502020204030204" pitchFamily="34" charset="0"/>
                <a:cs typeface="Calibri" panose="020F0502020204030204" pitchFamily="34" charset="0"/>
              </a:rPr>
            </a:br>
            <a:r>
              <a:rPr lang="he-IL" b="1" dirty="0">
                <a:solidFill>
                  <a:schemeClr val="bg1"/>
                </a:solidFill>
                <a:latin typeface="Calibri" panose="020F0502020204030204" pitchFamily="34" charset="0"/>
                <a:cs typeface="Calibri" panose="020F0502020204030204" pitchFamily="34" charset="0"/>
              </a:rPr>
              <a:t>של שכבת י'</a:t>
            </a:r>
          </a:p>
        </p:txBody>
      </p:sp>
      <p:sp>
        <p:nvSpPr>
          <p:cNvPr id="14" name="מציין מיקום טקסט 3">
            <a:extLst>
              <a:ext uri="{FF2B5EF4-FFF2-40B4-BE49-F238E27FC236}">
                <a16:creationId xmlns:a16="http://schemas.microsoft.com/office/drawing/2014/main" id="{50ABA18A-E0C5-CA53-2835-D3135CCE7160}"/>
              </a:ext>
            </a:extLst>
          </p:cNvPr>
          <p:cNvSpPr txBox="1">
            <a:spLocks/>
          </p:cNvSpPr>
          <p:nvPr/>
        </p:nvSpPr>
        <p:spPr>
          <a:xfrm>
            <a:off x="6212114" y="2714169"/>
            <a:ext cx="5116286" cy="3171119"/>
          </a:xfrm>
          <a:prstGeom prst="roundRect">
            <a:avLst>
              <a:gd name="adj" fmla="val 6277"/>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1. .....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2. .....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3. .....</a:t>
            </a:r>
          </a:p>
          <a:p>
            <a:pPr fontAlgn="auto">
              <a:lnSpc>
                <a:spcPct val="120000"/>
              </a:lnSpc>
              <a:spcBef>
                <a:spcPts val="0"/>
              </a:spcBef>
              <a:spcAft>
                <a:spcPts val="800"/>
              </a:spcAft>
            </a:pP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Oval 14">
            <a:hlinkClick r:id="" action="ppaction://hlinkshowjump?jump=nextslide"/>
            <a:extLst>
              <a:ext uri="{FF2B5EF4-FFF2-40B4-BE49-F238E27FC236}">
                <a16:creationId xmlns:a16="http://schemas.microsoft.com/office/drawing/2014/main" id="{288FE358-0B30-0A85-F376-41719005913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 name="Oval 15">
            <a:hlinkClick r:id="" action="ppaction://hlinkshowjump?jump=previousslide"/>
            <a:extLst>
              <a:ext uri="{FF2B5EF4-FFF2-40B4-BE49-F238E27FC236}">
                <a16:creationId xmlns:a16="http://schemas.microsoft.com/office/drawing/2014/main" id="{A4224299-3AAB-2ECE-FC69-6CB9065272C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7" name="Group 16">
            <a:extLst>
              <a:ext uri="{FF2B5EF4-FFF2-40B4-BE49-F238E27FC236}">
                <a16:creationId xmlns:a16="http://schemas.microsoft.com/office/drawing/2014/main" id="{78FD74E0-D9A8-0407-A98E-4D44727B053E}"/>
              </a:ext>
            </a:extLst>
          </p:cNvPr>
          <p:cNvGrpSpPr/>
          <p:nvPr/>
        </p:nvGrpSpPr>
        <p:grpSpPr>
          <a:xfrm>
            <a:off x="1348585" y="843837"/>
            <a:ext cx="363242" cy="363244"/>
            <a:chOff x="11580706" y="5369653"/>
            <a:chExt cx="439523" cy="439525"/>
          </a:xfrm>
          <a:solidFill>
            <a:srgbClr val="9A5786"/>
          </a:solidFill>
        </p:grpSpPr>
        <p:sp>
          <p:nvSpPr>
            <p:cNvPr id="18" name="Oval 17">
              <a:hlinkClick r:id="rId3" action="ppaction://hlinksldjump"/>
              <a:extLst>
                <a:ext uri="{FF2B5EF4-FFF2-40B4-BE49-F238E27FC236}">
                  <a16:creationId xmlns:a16="http://schemas.microsoft.com/office/drawing/2014/main" id="{291928D5-BA06-BD76-5B4D-D4B7DE497F5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9" name="Graphic 18" descr="House with solid fill">
              <a:hlinkClick r:id="rId3" action="ppaction://hlinksldjump"/>
              <a:extLst>
                <a:ext uri="{FF2B5EF4-FFF2-40B4-BE49-F238E27FC236}">
                  <a16:creationId xmlns:a16="http://schemas.microsoft.com/office/drawing/2014/main" id="{DFF5B15B-375E-4224-9E9C-6D868CAF21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93B61990-4BCC-F1C8-D931-BC46F09745C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48FD342F-8DF1-93FD-DED8-788D1156122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404228190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5CBBC3-2DAF-0E43-9025-BA1D662CC7C1}"/>
            </a:ext>
          </a:extLst>
        </p:cNvPr>
        <p:cNvGrpSpPr/>
        <p:nvPr/>
      </p:nvGrpSpPr>
      <p:grpSpPr>
        <a:xfrm>
          <a:off x="0" y="0"/>
          <a:ext cx="0" cy="0"/>
          <a:chOff x="0" y="0"/>
          <a:chExt cx="0" cy="0"/>
        </a:xfrm>
      </p:grpSpPr>
      <p:sp>
        <p:nvSpPr>
          <p:cNvPr id="28" name="Title 27">
            <a:extLst>
              <a:ext uri="{FF2B5EF4-FFF2-40B4-BE49-F238E27FC236}">
                <a16:creationId xmlns:a16="http://schemas.microsoft.com/office/drawing/2014/main" id="{4840E90D-BBB2-C14B-1BF3-AF6E34B5E512}"/>
              </a:ext>
            </a:extLst>
          </p:cNvPr>
          <p:cNvSpPr>
            <a:spLocks noGrp="1"/>
          </p:cNvSpPr>
          <p:nvPr>
            <p:ph type="title"/>
          </p:nvPr>
        </p:nvSpPr>
        <p:spPr/>
        <p:txBody>
          <a:bodyPr/>
          <a:lstStyle/>
          <a:p>
            <a:r>
              <a:rPr lang="he-IL" dirty="0"/>
              <a:t>שכבות י"א-י"ב: תכנון לפי למתווה הבגרויות</a:t>
            </a:r>
            <a:endParaRPr lang="en-US" dirty="0"/>
          </a:p>
        </p:txBody>
      </p:sp>
      <p:sp>
        <p:nvSpPr>
          <p:cNvPr id="13" name="מציין מיקום טקסט 3">
            <a:extLst>
              <a:ext uri="{FF2B5EF4-FFF2-40B4-BE49-F238E27FC236}">
                <a16:creationId xmlns:a16="http://schemas.microsoft.com/office/drawing/2014/main" id="{9D167889-270E-4E9B-2A03-25C381F5DA1D}"/>
              </a:ext>
            </a:extLst>
          </p:cNvPr>
          <p:cNvSpPr txBox="1">
            <a:spLocks/>
          </p:cNvSpPr>
          <p:nvPr/>
        </p:nvSpPr>
        <p:spPr>
          <a:xfrm>
            <a:off x="863600" y="2714170"/>
            <a:ext cx="5116286" cy="3171119"/>
          </a:xfrm>
          <a:prstGeom prst="roundRect">
            <a:avLst>
              <a:gd name="adj" fmla="val 6277"/>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1. .....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2. .....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3. .....</a:t>
            </a:r>
          </a:p>
          <a:p>
            <a:pPr fontAlgn="auto">
              <a:lnSpc>
                <a:spcPct val="120000"/>
              </a:lnSpc>
              <a:spcBef>
                <a:spcPts val="0"/>
              </a:spcBef>
              <a:spcAft>
                <a:spcPts val="800"/>
              </a:spcAft>
            </a:pP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4" name="Rectangle: Rounded Corners 33">
            <a:extLst>
              <a:ext uri="{FF2B5EF4-FFF2-40B4-BE49-F238E27FC236}">
                <a16:creationId xmlns:a16="http://schemas.microsoft.com/office/drawing/2014/main" id="{A52F64AE-F6B4-D9FC-70E9-5A09C546846C}"/>
              </a:ext>
            </a:extLst>
          </p:cNvPr>
          <p:cNvSpPr/>
          <p:nvPr/>
        </p:nvSpPr>
        <p:spPr>
          <a:xfrm>
            <a:off x="863599" y="2019300"/>
            <a:ext cx="5116285" cy="609434"/>
          </a:xfrm>
          <a:prstGeom prst="roundRect">
            <a:avLst/>
          </a:prstGeom>
          <a:solidFill>
            <a:srgbClr val="9ECE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tx1"/>
                </a:solidFill>
                <a:latin typeface="Calibri" panose="020F0502020204030204" pitchFamily="34" charset="0"/>
                <a:cs typeface="Calibri" panose="020F0502020204030204" pitchFamily="34" charset="0"/>
              </a:rPr>
              <a:t>הצגת היערכות ביה"ס למתווה הלמידה וההבחנות במקצועות ההומניסטים</a:t>
            </a:r>
          </a:p>
        </p:txBody>
      </p:sp>
      <p:sp>
        <p:nvSpPr>
          <p:cNvPr id="41" name="Rectangle: Rounded Corners 40">
            <a:extLst>
              <a:ext uri="{FF2B5EF4-FFF2-40B4-BE49-F238E27FC236}">
                <a16:creationId xmlns:a16="http://schemas.microsoft.com/office/drawing/2014/main" id="{DF07F8ED-355A-3064-4132-16F00310F149}"/>
              </a:ext>
            </a:extLst>
          </p:cNvPr>
          <p:cNvSpPr/>
          <p:nvPr/>
        </p:nvSpPr>
        <p:spPr>
          <a:xfrm>
            <a:off x="6212114" y="2019300"/>
            <a:ext cx="5141686" cy="609434"/>
          </a:xfrm>
          <a:prstGeom prst="roundRect">
            <a:avLst/>
          </a:prstGeom>
          <a:solidFill>
            <a:srgbClr val="74A5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bg1"/>
                </a:solidFill>
                <a:latin typeface="Calibri" panose="020F0502020204030204" pitchFamily="34" charset="0"/>
                <a:cs typeface="Calibri" panose="020F0502020204030204" pitchFamily="34" charset="0"/>
              </a:rPr>
              <a:t>הצגת תכנית הלמידה וההיבחנות התלת שנתית </a:t>
            </a:r>
            <a:br>
              <a:rPr lang="en-US" b="1" dirty="0">
                <a:solidFill>
                  <a:schemeClr val="bg1"/>
                </a:solidFill>
                <a:latin typeface="Calibri" panose="020F0502020204030204" pitchFamily="34" charset="0"/>
                <a:cs typeface="Calibri" panose="020F0502020204030204" pitchFamily="34" charset="0"/>
              </a:rPr>
            </a:br>
            <a:r>
              <a:rPr lang="he-IL" b="1" dirty="0">
                <a:solidFill>
                  <a:schemeClr val="bg1"/>
                </a:solidFill>
                <a:latin typeface="Calibri" panose="020F0502020204030204" pitchFamily="34" charset="0"/>
                <a:cs typeface="Calibri" panose="020F0502020204030204" pitchFamily="34" charset="0"/>
              </a:rPr>
              <a:t>של שכבות י"א-י"ב</a:t>
            </a:r>
          </a:p>
        </p:txBody>
      </p:sp>
      <p:sp>
        <p:nvSpPr>
          <p:cNvPr id="14" name="מציין מיקום טקסט 3">
            <a:extLst>
              <a:ext uri="{FF2B5EF4-FFF2-40B4-BE49-F238E27FC236}">
                <a16:creationId xmlns:a16="http://schemas.microsoft.com/office/drawing/2014/main" id="{2DE33339-D8F0-AAD8-9119-EB36E032CEAE}"/>
              </a:ext>
            </a:extLst>
          </p:cNvPr>
          <p:cNvSpPr txBox="1">
            <a:spLocks/>
          </p:cNvSpPr>
          <p:nvPr/>
        </p:nvSpPr>
        <p:spPr>
          <a:xfrm>
            <a:off x="6212114" y="2714169"/>
            <a:ext cx="5116286" cy="3171119"/>
          </a:xfrm>
          <a:prstGeom prst="roundRect">
            <a:avLst>
              <a:gd name="adj" fmla="val 6277"/>
            </a:avLst>
          </a:prstGeom>
          <a:solidFill>
            <a:schemeClr val="bg1">
              <a:lumMod val="95000"/>
            </a:schemeClr>
          </a:solidFill>
        </p:spPr>
        <p:txBody>
          <a:bodyPr vert="horz" lIns="182880" tIns="18288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1. .....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2. .....</a:t>
            </a:r>
          </a:p>
          <a:p>
            <a:pPr fontAlgn="auto">
              <a:lnSpc>
                <a:spcPct val="120000"/>
              </a:lnSpc>
              <a:spcBef>
                <a:spcPts val="0"/>
              </a:spcBef>
              <a:spcAft>
                <a:spcPts val="800"/>
              </a:spcAft>
            </a:pPr>
            <a:r>
              <a:rPr lang="he-IL" sz="1600" b="1" dirty="0">
                <a:solidFill>
                  <a:schemeClr val="tx1">
                    <a:lumMod val="85000"/>
                    <a:lumOff val="15000"/>
                  </a:schemeClr>
                </a:solidFill>
                <a:latin typeface="Calibri" panose="020F0502020204030204" pitchFamily="34" charset="0"/>
                <a:cs typeface="Calibri" panose="020F0502020204030204" pitchFamily="34" charset="0"/>
              </a:rPr>
              <a:t>3. .....</a:t>
            </a:r>
          </a:p>
          <a:p>
            <a:pPr fontAlgn="auto">
              <a:lnSpc>
                <a:spcPct val="120000"/>
              </a:lnSpc>
              <a:spcBef>
                <a:spcPts val="0"/>
              </a:spcBef>
              <a:spcAft>
                <a:spcPts val="800"/>
              </a:spcAft>
            </a:pPr>
            <a:endParaRPr lang="en-US" sz="1600" b="1"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Oval 14">
            <a:hlinkClick r:id="" action="ppaction://hlinkshowjump?jump=nextslide"/>
            <a:extLst>
              <a:ext uri="{FF2B5EF4-FFF2-40B4-BE49-F238E27FC236}">
                <a16:creationId xmlns:a16="http://schemas.microsoft.com/office/drawing/2014/main" id="{F35F52F8-FF3F-0F54-43EE-6C6A6158CB68}"/>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6" name="Oval 15">
            <a:hlinkClick r:id="" action="ppaction://hlinkshowjump?jump=previousslide"/>
            <a:extLst>
              <a:ext uri="{FF2B5EF4-FFF2-40B4-BE49-F238E27FC236}">
                <a16:creationId xmlns:a16="http://schemas.microsoft.com/office/drawing/2014/main" id="{CF85E330-E3A8-E115-D6EB-C3A21FAC933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7" name="Group 16">
            <a:extLst>
              <a:ext uri="{FF2B5EF4-FFF2-40B4-BE49-F238E27FC236}">
                <a16:creationId xmlns:a16="http://schemas.microsoft.com/office/drawing/2014/main" id="{5EDF8A87-9B32-9797-34F5-E06AF23B9EE4}"/>
              </a:ext>
            </a:extLst>
          </p:cNvPr>
          <p:cNvGrpSpPr/>
          <p:nvPr/>
        </p:nvGrpSpPr>
        <p:grpSpPr>
          <a:xfrm>
            <a:off x="1348585" y="843837"/>
            <a:ext cx="363242" cy="363244"/>
            <a:chOff x="11580706" y="5369653"/>
            <a:chExt cx="439523" cy="439525"/>
          </a:xfrm>
          <a:solidFill>
            <a:srgbClr val="9A5786"/>
          </a:solidFill>
        </p:grpSpPr>
        <p:sp>
          <p:nvSpPr>
            <p:cNvPr id="18" name="Oval 17">
              <a:hlinkClick r:id="rId3" action="ppaction://hlinksldjump"/>
              <a:extLst>
                <a:ext uri="{FF2B5EF4-FFF2-40B4-BE49-F238E27FC236}">
                  <a16:creationId xmlns:a16="http://schemas.microsoft.com/office/drawing/2014/main" id="{F032DB22-C4A2-82F7-A91D-67F743BC471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9" name="Graphic 18" descr="House with solid fill">
              <a:hlinkClick r:id="rId3" action="ppaction://hlinksldjump"/>
              <a:extLst>
                <a:ext uri="{FF2B5EF4-FFF2-40B4-BE49-F238E27FC236}">
                  <a16:creationId xmlns:a16="http://schemas.microsoft.com/office/drawing/2014/main" id="{B8F03C59-038B-4790-1D55-F9A6A88F4D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9857774B-EAD0-F728-E106-D0EFB62C206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95C61877-1391-1EE7-A92A-D6039DF5F8E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66444680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188EC2-F7CF-3FA8-4790-FAF93D4C235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70A5ACB-E484-0D96-ECDA-853FDEF86BAB}"/>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27B2662D-2098-21DE-3E09-8C2EAF409E15}"/>
              </a:ext>
            </a:extLst>
          </p:cNvPr>
          <p:cNvSpPr>
            <a:spLocks noGrp="1"/>
          </p:cNvSpPr>
          <p:nvPr>
            <p:ph type="title"/>
          </p:nvPr>
        </p:nvSpPr>
        <p:spPr/>
        <p:txBody>
          <a:bodyPr/>
          <a:lstStyle/>
          <a:p>
            <a:r>
              <a:rPr lang="he-IL" dirty="0"/>
              <a:t>מיפוי משאבים מתוכננים לשנת תשפ"ה</a:t>
            </a:r>
            <a:endParaRPr lang="en-US" dirty="0"/>
          </a:p>
        </p:txBody>
      </p:sp>
      <p:sp>
        <p:nvSpPr>
          <p:cNvPr id="3" name="Oval 2">
            <a:hlinkClick r:id="" action="ppaction://hlinkshowjump?jump=nextslide"/>
            <a:extLst>
              <a:ext uri="{FF2B5EF4-FFF2-40B4-BE49-F238E27FC236}">
                <a16:creationId xmlns:a16="http://schemas.microsoft.com/office/drawing/2014/main" id="{7E424D58-8737-0C39-FB69-1455D8934785}"/>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F9833046-A091-EA74-D320-673FA3FEBD3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7" name="Group 6">
            <a:extLst>
              <a:ext uri="{FF2B5EF4-FFF2-40B4-BE49-F238E27FC236}">
                <a16:creationId xmlns:a16="http://schemas.microsoft.com/office/drawing/2014/main" id="{059AB2BB-A7E6-C239-2957-9658D4FC65A5}"/>
              </a:ext>
            </a:extLst>
          </p:cNvPr>
          <p:cNvGrpSpPr/>
          <p:nvPr/>
        </p:nvGrpSpPr>
        <p:grpSpPr>
          <a:xfrm>
            <a:off x="1348585" y="843837"/>
            <a:ext cx="363242" cy="363244"/>
            <a:chOff x="11580706" y="5369653"/>
            <a:chExt cx="439523" cy="439525"/>
          </a:xfrm>
          <a:solidFill>
            <a:srgbClr val="9A5786"/>
          </a:solidFill>
        </p:grpSpPr>
        <p:sp>
          <p:nvSpPr>
            <p:cNvPr id="8" name="Oval 7">
              <a:hlinkClick r:id="rId3" action="ppaction://hlinksldjump"/>
              <a:extLst>
                <a:ext uri="{FF2B5EF4-FFF2-40B4-BE49-F238E27FC236}">
                  <a16:creationId xmlns:a16="http://schemas.microsoft.com/office/drawing/2014/main" id="{5714A685-6C3B-8A67-7801-E5C2C31BA61C}"/>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9" name="Graphic 8" descr="House with solid fill">
              <a:hlinkClick r:id="rId3" action="ppaction://hlinksldjump"/>
              <a:extLst>
                <a:ext uri="{FF2B5EF4-FFF2-40B4-BE49-F238E27FC236}">
                  <a16:creationId xmlns:a16="http://schemas.microsoft.com/office/drawing/2014/main" id="{7CF10D30-CE7C-5682-7168-3C595403DB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nextslide"/>
            <a:extLst>
              <a:ext uri="{FF2B5EF4-FFF2-40B4-BE49-F238E27FC236}">
                <a16:creationId xmlns:a16="http://schemas.microsoft.com/office/drawing/2014/main" id="{2F15382D-740F-633B-FF40-000B2041F9E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flipH="1">
            <a:off x="887582" y="892557"/>
            <a:ext cx="262534" cy="270016"/>
          </a:xfrm>
          <a:prstGeom prst="rect">
            <a:avLst/>
          </a:prstGeom>
        </p:spPr>
      </p:pic>
      <p:pic>
        <p:nvPicPr>
          <p:cNvPr id="11" name="Graphic 10" descr="Caret Right outline">
            <a:hlinkClick r:id="" action="ppaction://hlinkshowjump?jump=previousslide"/>
            <a:extLst>
              <a:ext uri="{FF2B5EF4-FFF2-40B4-BE49-F238E27FC236}">
                <a16:creationId xmlns:a16="http://schemas.microsoft.com/office/drawing/2014/main" id="{201D6905-7301-AC51-390F-45DC5AE8202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912808" y="884383"/>
            <a:ext cx="262534" cy="270016"/>
          </a:xfrm>
          <a:prstGeom prst="rect">
            <a:avLst/>
          </a:prstGeom>
        </p:spPr>
      </p:pic>
      <p:graphicFrame>
        <p:nvGraphicFramePr>
          <p:cNvPr id="12" name="טבלה 4">
            <a:extLst>
              <a:ext uri="{FF2B5EF4-FFF2-40B4-BE49-F238E27FC236}">
                <a16:creationId xmlns:a16="http://schemas.microsoft.com/office/drawing/2014/main" id="{CBF760C9-A894-5937-736E-1A083D102F80}"/>
              </a:ext>
            </a:extLst>
          </p:cNvPr>
          <p:cNvGraphicFramePr>
            <a:graphicFrameLocks noGrp="1"/>
          </p:cNvGraphicFramePr>
          <p:nvPr>
            <p:extLst>
              <p:ext uri="{D42A27DB-BD31-4B8C-83A1-F6EECF244321}">
                <p14:modId xmlns:p14="http://schemas.microsoft.com/office/powerpoint/2010/main" val="3863652175"/>
              </p:ext>
            </p:extLst>
          </p:nvPr>
        </p:nvGraphicFramePr>
        <p:xfrm>
          <a:off x="887582" y="1443187"/>
          <a:ext cx="10515601" cy="4093865"/>
        </p:xfrm>
        <a:graphic>
          <a:graphicData uri="http://schemas.openxmlformats.org/drawingml/2006/table">
            <a:tbl>
              <a:tblPr rtl="1" firstRow="1" bandRow="1">
                <a:tableStyleId>{21E4AEA4-8DFA-4A89-87EB-49C32662AFE0}</a:tableStyleId>
              </a:tblPr>
              <a:tblGrid>
                <a:gridCol w="2337122">
                  <a:extLst>
                    <a:ext uri="{9D8B030D-6E8A-4147-A177-3AD203B41FA5}">
                      <a16:colId xmlns:a16="http://schemas.microsoft.com/office/drawing/2014/main" val="1259501504"/>
                    </a:ext>
                  </a:extLst>
                </a:gridCol>
                <a:gridCol w="960698">
                  <a:extLst>
                    <a:ext uri="{9D8B030D-6E8A-4147-A177-3AD203B41FA5}">
                      <a16:colId xmlns:a16="http://schemas.microsoft.com/office/drawing/2014/main" val="450442565"/>
                    </a:ext>
                  </a:extLst>
                </a:gridCol>
                <a:gridCol w="2349661">
                  <a:extLst>
                    <a:ext uri="{9D8B030D-6E8A-4147-A177-3AD203B41FA5}">
                      <a16:colId xmlns:a16="http://schemas.microsoft.com/office/drawing/2014/main" val="2498661907"/>
                    </a:ext>
                  </a:extLst>
                </a:gridCol>
                <a:gridCol w="1099595">
                  <a:extLst>
                    <a:ext uri="{9D8B030D-6E8A-4147-A177-3AD203B41FA5}">
                      <a16:colId xmlns:a16="http://schemas.microsoft.com/office/drawing/2014/main" val="606254685"/>
                    </a:ext>
                  </a:extLst>
                </a:gridCol>
                <a:gridCol w="1256175">
                  <a:extLst>
                    <a:ext uri="{9D8B030D-6E8A-4147-A177-3AD203B41FA5}">
                      <a16:colId xmlns:a16="http://schemas.microsoft.com/office/drawing/2014/main" val="4008888265"/>
                    </a:ext>
                  </a:extLst>
                </a:gridCol>
                <a:gridCol w="1256175">
                  <a:extLst>
                    <a:ext uri="{9D8B030D-6E8A-4147-A177-3AD203B41FA5}">
                      <a16:colId xmlns:a16="http://schemas.microsoft.com/office/drawing/2014/main" val="2689104880"/>
                    </a:ext>
                  </a:extLst>
                </a:gridCol>
                <a:gridCol w="1256175">
                  <a:extLst>
                    <a:ext uri="{9D8B030D-6E8A-4147-A177-3AD203B41FA5}">
                      <a16:colId xmlns:a16="http://schemas.microsoft.com/office/drawing/2014/main" val="1962825742"/>
                    </a:ext>
                  </a:extLst>
                </a:gridCol>
              </a:tblGrid>
              <a:tr h="391087">
                <a:tc rowSpan="2" gridSpan="2">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800" dirty="0">
                          <a:solidFill>
                            <a:schemeClr val="bg1"/>
                          </a:solidFill>
                          <a:latin typeface="Calibri" panose="020F0502020204030204" pitchFamily="34" charset="0"/>
                          <a:cs typeface="Calibri" panose="020F0502020204030204" pitchFamily="34" charset="0"/>
                        </a:rPr>
                        <a:t>תקציב שקלי, </a:t>
                      </a:r>
                      <a:r>
                        <a:rPr lang="he-IL" dirty="0">
                          <a:latin typeface="Calibri" panose="020F0502020204030204" pitchFamily="34" charset="0"/>
                          <a:cs typeface="Calibri" panose="020F0502020204030204" pitchFamily="34" charset="0"/>
                        </a:rPr>
                        <a:t>באלפי ₪ </a:t>
                      </a:r>
                    </a:p>
                  </a:txBody>
                  <a:tcPr anchor="ctr">
                    <a:lnL w="1270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rowSpan="2" hMerge="1">
                  <a:txBody>
                    <a:bodyPr/>
                    <a:lstStyle/>
                    <a:p>
                      <a:pPr algn="r" rtl="1"/>
                      <a:endParaRPr lang="he-IL">
                        <a:latin typeface="Open Sans Hebrew" panose="00000500000000000000" pitchFamily="2" charset="-79"/>
                        <a:cs typeface="Open Sans Hebrew" panose="00000500000000000000" pitchFamily="2" charset="-79"/>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rgbClr val="0885C6"/>
                    </a:solidFill>
                  </a:tcPr>
                </a:tc>
                <a:tc rowSpan="2" gridSpan="2">
                  <a:txBody>
                    <a:bodyPr/>
                    <a:lstStyle/>
                    <a:p>
                      <a:pPr algn="r" rtl="1"/>
                      <a:r>
                        <a:rPr lang="he-IL" sz="1800" dirty="0">
                          <a:solidFill>
                            <a:schemeClr val="bg1"/>
                          </a:solidFill>
                          <a:latin typeface="Calibri" panose="020F0502020204030204" pitchFamily="34" charset="0"/>
                          <a:cs typeface="Calibri" panose="020F0502020204030204" pitchFamily="34" charset="0"/>
                        </a:rPr>
                        <a:t>שעות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rowSpan="2" hMerge="1">
                  <a:txBody>
                    <a:bodyPr/>
                    <a:lstStyle/>
                    <a:p>
                      <a:pPr rtl="1"/>
                      <a:endParaRPr lang="he-IL"/>
                    </a:p>
                  </a:txBody>
                  <a:tcPr/>
                </a:tc>
                <a:tc gridSpan="2">
                  <a:txBody>
                    <a:bodyPr/>
                    <a:lstStyle/>
                    <a:p>
                      <a:pPr algn="ctr"/>
                      <a:r>
                        <a:rPr lang="he-IL" sz="1600" b="1" dirty="0">
                          <a:solidFill>
                            <a:schemeClr val="bg1"/>
                          </a:solidFill>
                          <a:latin typeface="Calibri" panose="020F0502020204030204" pitchFamily="34" charset="0"/>
                          <a:cs typeface="Calibri" panose="020F0502020204030204" pitchFamily="34" charset="0"/>
                        </a:rPr>
                        <a:t>ימי הדרכה / תחומים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tc hMerge="1">
                  <a:txBody>
                    <a:bodyPr/>
                    <a:lstStyle/>
                    <a:p>
                      <a:pPr rtl="1"/>
                      <a:endParaRPr lang="he-IL"/>
                    </a:p>
                  </a:txBody>
                  <a:tcPr/>
                </a:tc>
                <a:tc rowSpan="2">
                  <a:txBody>
                    <a:bodyPr/>
                    <a:lstStyle/>
                    <a:p>
                      <a:pPr algn="ctr" rtl="1"/>
                      <a:r>
                        <a:rPr lang="he-IL" sz="1800" dirty="0">
                          <a:solidFill>
                            <a:schemeClr val="bg1"/>
                          </a:solidFill>
                          <a:latin typeface="Calibri" panose="020F0502020204030204" pitchFamily="34" charset="0"/>
                          <a:cs typeface="Calibri" panose="020F0502020204030204" pitchFamily="34" charset="0"/>
                        </a:rPr>
                        <a:t>משאבים נוספים</a:t>
                      </a:r>
                    </a:p>
                  </a:txBody>
                  <a:tcPr anchor="ctr">
                    <a:lnL w="28575"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237E85"/>
                    </a:solidFill>
                  </a:tcPr>
                </a:tc>
                <a:extLst>
                  <a:ext uri="{0D108BD9-81ED-4DB2-BD59-A6C34878D82A}">
                    <a16:rowId xmlns:a16="http://schemas.microsoft.com/office/drawing/2014/main" val="3488813098"/>
                  </a:ext>
                </a:extLst>
              </a:tr>
              <a:tr h="391087">
                <a:tc gridSpan="2"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tc>
                <a:tc hMerge="1" vMerge="1">
                  <a:txBody>
                    <a:bodyPr/>
                    <a:lstStyle/>
                    <a:p>
                      <a:pPr rtl="1"/>
                      <a:endParaRPr lang="he-IL"/>
                    </a:p>
                  </a:txBody>
                  <a:tcPr/>
                </a:tc>
                <a:tc gridSpan="2"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tc>
                <a:tc hMerge="1" vMerge="1">
                  <a:txBody>
                    <a:bodyPr/>
                    <a:lstStyle/>
                    <a:p>
                      <a:pPr rtl="1"/>
                      <a:endParaRPr lang="he-IL"/>
                    </a:p>
                  </a:txBody>
                  <a:tcPr/>
                </a:tc>
                <a:tc>
                  <a:txBody>
                    <a:bodyPr/>
                    <a:lstStyle/>
                    <a:p>
                      <a:pPr algn="ctr" rtl="1"/>
                      <a:r>
                        <a:rPr lang="he-IL" sz="1600" b="1" dirty="0">
                          <a:solidFill>
                            <a:schemeClr val="bg1"/>
                          </a:solidFill>
                          <a:latin typeface="Calibri" panose="020F0502020204030204" pitchFamily="34" charset="0"/>
                          <a:cs typeface="Calibri" panose="020F0502020204030204" pitchFamily="34" charset="0"/>
                        </a:rPr>
                        <a:t>תחום</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E8B83"/>
                    </a:solidFill>
                  </a:tcPr>
                </a:tc>
                <a:tc>
                  <a:txBody>
                    <a:bodyPr/>
                    <a:lstStyle/>
                    <a:p>
                      <a:pPr algn="ctr" rtl="1"/>
                      <a:r>
                        <a:rPr lang="he-IL" sz="1600" b="1" dirty="0">
                          <a:solidFill>
                            <a:schemeClr val="bg1"/>
                          </a:solidFill>
                          <a:latin typeface="Calibri" panose="020F0502020204030204" pitchFamily="34" charset="0"/>
                          <a:cs typeface="Calibri" panose="020F0502020204030204" pitchFamily="34" charset="0"/>
                        </a:rPr>
                        <a:t>היקף </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E8B83"/>
                    </a:solidFill>
                  </a:tcPr>
                </a:tc>
                <a:tc vMerge="1">
                  <a:txBody>
                    <a:bodyPr/>
                    <a:lstStyle/>
                    <a:p>
                      <a:pPr algn="ctr" rtl="1"/>
                      <a:endParaRPr lang="he-IL" sz="2400">
                        <a:solidFill>
                          <a:schemeClr val="tx1"/>
                        </a:solidFill>
                        <a:latin typeface="Calibri" panose="020F0502020204030204" pitchFamily="34" charset="0"/>
                        <a:cs typeface="Calibri" panose="020F0502020204030204" pitchFamily="34" charset="0"/>
                      </a:endParaRPr>
                    </a:p>
                  </a:txBody>
                  <a:tcPr>
                    <a:lnT w="12700"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3882389049"/>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יתרות משנה קודמת במידה ויש</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en-US"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תקן</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9616811"/>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סך התקציב </a:t>
                      </a:r>
                      <a:r>
                        <a:rPr lang="he-IL" sz="1400" b="1" dirty="0" err="1">
                          <a:solidFill>
                            <a:schemeClr val="tx1">
                              <a:lumMod val="85000"/>
                              <a:lumOff val="15000"/>
                            </a:schemeClr>
                          </a:solidFill>
                          <a:latin typeface="Calibri" panose="020F0502020204030204" pitchFamily="34" charset="0"/>
                          <a:cs typeface="Calibri" panose="020F0502020204030204" pitchFamily="34" charset="0"/>
                        </a:rPr>
                        <a:t>בגפ"ן</a:t>
                      </a:r>
                      <a:endParaRPr lang="he-IL"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פרטניות </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20605658"/>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תקציב קבוע</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a:t>
                      </a:r>
                      <a:r>
                        <a:rPr lang="he-IL" sz="1400" b="1" err="1">
                          <a:solidFill>
                            <a:schemeClr val="tx1">
                              <a:lumMod val="85000"/>
                              <a:lumOff val="15000"/>
                            </a:schemeClr>
                          </a:solidFill>
                          <a:latin typeface="Calibri" panose="020F0502020204030204" pitchFamily="34" charset="0"/>
                          <a:cs typeface="Calibri" panose="020F0502020204030204" pitchFamily="34" charset="0"/>
                        </a:rPr>
                        <a:t>מתי"א</a:t>
                      </a:r>
                      <a:endParaRPr lang="he-IL" sz="14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4439018"/>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תקציב גמיש</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עולים</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70933767"/>
                  </a:ext>
                </a:extLst>
              </a:tr>
              <a:tr h="355533">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תשלומי הורים – תכנון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שעות בודדות שנרכשו </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2380128"/>
                  </a:ext>
                </a:extLst>
              </a:tr>
              <a:tr h="355533">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a:solidFill>
                            <a:schemeClr val="tx1">
                              <a:lumMod val="85000"/>
                              <a:lumOff val="15000"/>
                            </a:schemeClr>
                          </a:solidFill>
                          <a:latin typeface="Calibri" panose="020F0502020204030204" pitchFamily="34" charset="0"/>
                          <a:cs typeface="Calibri" panose="020F0502020204030204" pitchFamily="34" charset="0"/>
                        </a:rPr>
                        <a:t>תקציב רשות נוסף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r>
                        <a:rPr lang="he-IL" sz="1400" b="1">
                          <a:solidFill>
                            <a:schemeClr val="tx1">
                              <a:lumMod val="85000"/>
                              <a:lumOff val="15000"/>
                            </a:schemeClr>
                          </a:solidFill>
                          <a:latin typeface="Calibri" panose="020F0502020204030204" pitchFamily="34" charset="0"/>
                          <a:cs typeface="Calibri" panose="020F0502020204030204" pitchFamily="34" charset="0"/>
                        </a:rPr>
                        <a:t>המרת שכל"מ (חט"ע)</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65526785"/>
                  </a:ext>
                </a:extLst>
              </a:tr>
              <a:tr h="355533">
                <a:tc>
                  <a:txBody>
                    <a:bodyPr/>
                    <a:lstStyle/>
                    <a:p>
                      <a:pPr algn="r" rtl="1"/>
                      <a:r>
                        <a:rPr lang="he-IL" sz="1400" b="1" baseline="0" dirty="0">
                          <a:solidFill>
                            <a:schemeClr val="tx1">
                              <a:lumMod val="85000"/>
                              <a:lumOff val="15000"/>
                            </a:schemeClr>
                          </a:solidFill>
                          <a:latin typeface="Calibri" panose="020F0502020204030204" pitchFamily="34" charset="0"/>
                          <a:cs typeface="Calibri" panose="020F0502020204030204" pitchFamily="34" charset="0"/>
                        </a:rPr>
                        <a:t>הכנסות בית-ספריות (שכירות...)</a:t>
                      </a:r>
                      <a:endParaRPr lang="he-IL" sz="1400" b="1"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dirty="0">
                          <a:solidFill>
                            <a:schemeClr val="tx1">
                              <a:lumMod val="85000"/>
                              <a:lumOff val="15000"/>
                            </a:schemeClr>
                          </a:solidFill>
                          <a:latin typeface="Calibri" panose="020F0502020204030204" pitchFamily="34" charset="0"/>
                          <a:cs typeface="Calibri" panose="020F0502020204030204" pitchFamily="34" charset="0"/>
                        </a:rPr>
                        <a:t> </a:t>
                      </a:r>
                      <a:r>
                        <a:rPr lang="he-IL" sz="1400" b="1" dirty="0">
                          <a:solidFill>
                            <a:schemeClr val="tx1">
                              <a:lumMod val="85000"/>
                              <a:lumOff val="15000"/>
                            </a:schemeClr>
                          </a:solidFill>
                          <a:latin typeface="Calibri" panose="020F0502020204030204" pitchFamily="34" charset="0"/>
                          <a:cs typeface="Calibri" panose="020F0502020204030204" pitchFamily="34" charset="0"/>
                        </a:rPr>
                        <a:t>אחר</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0" i="0" u="none" strike="noStrike" cap="none" dirty="0">
                        <a:solidFill>
                          <a:schemeClr val="tx1">
                            <a:lumMod val="85000"/>
                            <a:lumOff val="15000"/>
                          </a:schemeClr>
                        </a:solidFill>
                        <a:latin typeface="Calibri" panose="020F0502020204030204" pitchFamily="34" charset="0"/>
                        <a:ea typeface="+mn-ea"/>
                        <a:cs typeface="Calibri" panose="020F0502020204030204" pitchFamily="34" charset="0"/>
                        <a:sym typeface="Arial"/>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9333284"/>
                  </a:ext>
                </a:extLst>
              </a:tr>
              <a:tr h="0">
                <a:tc>
                  <a:txBody>
                    <a:bodyPr/>
                    <a:lstStyle/>
                    <a:p>
                      <a:pPr algn="r" rtl="1"/>
                      <a:r>
                        <a:rPr lang="he-IL" sz="1400" b="1" dirty="0">
                          <a:solidFill>
                            <a:schemeClr val="tx1">
                              <a:lumMod val="85000"/>
                              <a:lumOff val="15000"/>
                            </a:schemeClr>
                          </a:solidFill>
                          <a:latin typeface="Calibri" panose="020F0502020204030204" pitchFamily="34" charset="0"/>
                          <a:cs typeface="Calibri" panose="020F0502020204030204" pitchFamily="34" charset="0"/>
                        </a:rPr>
                        <a:t>קול קורא</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dirty="0">
                          <a:solidFill>
                            <a:schemeClr val="tx1">
                              <a:lumMod val="85000"/>
                              <a:lumOff val="15000"/>
                            </a:schemeClr>
                          </a:solidFill>
                          <a:latin typeface="Calibri" panose="020F0502020204030204" pitchFamily="34" charset="0"/>
                          <a:cs typeface="Calibri" panose="020F0502020204030204" pitchFamily="34" charset="0"/>
                        </a:rPr>
                        <a:t>אחר (חינוך מיוחד /נוער בסיכון/יוצאי אתיופיה/סל דוקטי</a:t>
                      </a:r>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0" i="0" u="none" strike="noStrike" cap="none" dirty="0">
                        <a:solidFill>
                          <a:schemeClr val="tx1">
                            <a:lumMod val="85000"/>
                            <a:lumOff val="15000"/>
                          </a:schemeClr>
                        </a:solidFill>
                        <a:latin typeface="Calibri" panose="020F0502020204030204" pitchFamily="34" charset="0"/>
                        <a:ea typeface="+mn-ea"/>
                        <a:cs typeface="Calibri" panose="020F0502020204030204" pitchFamily="34" charset="0"/>
                        <a:sym typeface="Arial"/>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2857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21081743"/>
                  </a:ext>
                </a:extLst>
              </a:tr>
              <a:tr h="0">
                <a:tc>
                  <a:txBody>
                    <a:bodyPr/>
                    <a:lstStyle/>
                    <a:p>
                      <a:pPr algn="r" rtl="1"/>
                      <a:r>
                        <a:rPr lang="he-IL" sz="1400" b="1" dirty="0">
                          <a:solidFill>
                            <a:schemeClr val="tx1"/>
                          </a:solidFill>
                          <a:latin typeface="Calibri" panose="020F0502020204030204" pitchFamily="34" charset="0"/>
                          <a:cs typeface="Calibri" panose="020F0502020204030204" pitchFamily="34" charset="0"/>
                        </a:rPr>
                        <a:t>דוקאטי </a:t>
                      </a:r>
                    </a:p>
                  </a:txBody>
                  <a:tcPr anchor="ctr">
                    <a:lnL w="12700" cap="flat" cmpd="sng" algn="ctr">
                      <a:no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1" dirty="0">
                        <a:solidFill>
                          <a:schemeClr val="tx1"/>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lang="he-IL" sz="1400" b="1" dirty="0">
                          <a:solidFill>
                            <a:schemeClr val="tx1"/>
                          </a:solidFill>
                          <a:latin typeface="Calibri" panose="020F0502020204030204" pitchFamily="34" charset="0"/>
                          <a:cs typeface="Calibri" panose="020F0502020204030204" pitchFamily="34" charset="0"/>
                        </a:rPr>
                        <a:t>תקציב גמיש, שעות </a:t>
                      </a: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b="0" i="0" u="none" strike="noStrike" cap="none" dirty="0">
                        <a:solidFill>
                          <a:schemeClr val="tx1">
                            <a:lumMod val="85000"/>
                            <a:lumOff val="15000"/>
                          </a:schemeClr>
                        </a:solidFill>
                        <a:latin typeface="Calibri" panose="020F0502020204030204" pitchFamily="34" charset="0"/>
                        <a:ea typeface="+mn-ea"/>
                        <a:cs typeface="Calibri" panose="020F0502020204030204" pitchFamily="34" charset="0"/>
                        <a:sym typeface="Arial"/>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28575" cap="flat" cmpd="sng" algn="ctr">
                      <a:solidFill>
                        <a:schemeClr val="bg1">
                          <a:lumMod val="85000"/>
                        </a:schemeClr>
                      </a:solid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rtl="1"/>
                      <a:endParaRPr lang="he-IL" sz="12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2857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35500404"/>
                  </a:ext>
                </a:extLst>
              </a:tr>
            </a:tbl>
          </a:graphicData>
        </a:graphic>
      </p:graphicFrame>
    </p:spTree>
    <p:extLst>
      <p:ext uri="{BB962C8B-B14F-4D97-AF65-F5344CB8AC3E}">
        <p14:creationId xmlns:p14="http://schemas.microsoft.com/office/powerpoint/2010/main" val="379057343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259063-69F6-6C8B-4B1B-9AB32504201A}"/>
            </a:ext>
          </a:extLst>
        </p:cNvPr>
        <p:cNvGrpSpPr/>
        <p:nvPr/>
      </p:nvGrpSpPr>
      <p:grpSpPr>
        <a:xfrm>
          <a:off x="0" y="0"/>
          <a:ext cx="0" cy="0"/>
          <a:chOff x="0" y="0"/>
          <a:chExt cx="0" cy="0"/>
        </a:xfrm>
      </p:grpSpPr>
      <p:sp>
        <p:nvSpPr>
          <p:cNvPr id="22" name="מציין מיקום טקסט 3">
            <a:extLst>
              <a:ext uri="{FF2B5EF4-FFF2-40B4-BE49-F238E27FC236}">
                <a16:creationId xmlns:a16="http://schemas.microsoft.com/office/drawing/2014/main" id="{8AB937F4-0A94-B9D0-528F-C857385A9D9A}"/>
              </a:ext>
            </a:extLst>
          </p:cNvPr>
          <p:cNvSpPr txBox="1">
            <a:spLocks/>
          </p:cNvSpPr>
          <p:nvPr/>
        </p:nvSpPr>
        <p:spPr>
          <a:xfrm>
            <a:off x="3124201" y="3390096"/>
            <a:ext cx="6609734" cy="1229843"/>
          </a:xfrm>
          <a:prstGeom prst="roundRect">
            <a:avLst>
              <a:gd name="adj" fmla="val 10227"/>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1&gt;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2&gt;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&lt;שאלה 3&gt;</a:t>
            </a:r>
          </a:p>
        </p:txBody>
      </p:sp>
      <p:sp>
        <p:nvSpPr>
          <p:cNvPr id="2" name="Slide Number Placeholder 1">
            <a:extLst>
              <a:ext uri="{FF2B5EF4-FFF2-40B4-BE49-F238E27FC236}">
                <a16:creationId xmlns:a16="http://schemas.microsoft.com/office/drawing/2014/main" id="{9FC1147D-2603-7DC8-17E8-17367BD1A449}"/>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 name="Title 5">
            <a:extLst>
              <a:ext uri="{FF2B5EF4-FFF2-40B4-BE49-F238E27FC236}">
                <a16:creationId xmlns:a16="http://schemas.microsoft.com/office/drawing/2014/main" id="{0A2E95AA-DB77-8105-CA59-9B92543421E0}"/>
              </a:ext>
            </a:extLst>
          </p:cNvPr>
          <p:cNvSpPr>
            <a:spLocks noGrp="1"/>
          </p:cNvSpPr>
          <p:nvPr>
            <p:ph type="title"/>
          </p:nvPr>
        </p:nvSpPr>
        <p:spPr/>
        <p:txBody>
          <a:bodyPr/>
          <a:lstStyle/>
          <a:p>
            <a:r>
              <a:rPr lang="he-IL" dirty="0"/>
              <a:t>סוגיה מרכזית לדיון</a:t>
            </a:r>
            <a:endParaRPr lang="en-US" dirty="0"/>
          </a:p>
        </p:txBody>
      </p:sp>
      <p:sp>
        <p:nvSpPr>
          <p:cNvPr id="3" name="מציין מיקום טקסט 3">
            <a:extLst>
              <a:ext uri="{FF2B5EF4-FFF2-40B4-BE49-F238E27FC236}">
                <a16:creationId xmlns:a16="http://schemas.microsoft.com/office/drawing/2014/main" id="{4AB71878-FDF7-064F-7C52-3F361CCDC2D9}"/>
              </a:ext>
            </a:extLst>
          </p:cNvPr>
          <p:cNvSpPr txBox="1">
            <a:spLocks/>
          </p:cNvSpPr>
          <p:nvPr/>
        </p:nvSpPr>
        <p:spPr>
          <a:xfrm>
            <a:off x="3124200" y="2027278"/>
            <a:ext cx="6609735" cy="455141"/>
          </a:xfrm>
          <a:prstGeom prst="roundRect">
            <a:avLst>
              <a:gd name="adj" fmla="val 13396"/>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1" eaLnBrk="1" fontAlgn="auto" latinLnBrk="0" hangingPunct="1">
              <a:lnSpc>
                <a:spcPct val="100000"/>
              </a:lnSpc>
              <a:spcBef>
                <a:spcPts val="0"/>
              </a:spcBef>
              <a:spcAft>
                <a:spcPts val="0"/>
              </a:spcAft>
              <a:buClrTx/>
              <a:buSzTx/>
              <a:buFont typeface="Arial" panose="020B0604020202020204" pitchFamily="34" charset="0"/>
              <a:buNone/>
              <a:tabLst/>
              <a:defRPr/>
            </a:pPr>
            <a:r>
              <a:rPr kumimoji="0" lang="he-IL" sz="18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&lt;פירוט תמציתי של הסוגייה שנבחרה להיוועצות&gt;</a:t>
            </a:r>
          </a:p>
        </p:txBody>
      </p:sp>
      <p:sp>
        <p:nvSpPr>
          <p:cNvPr id="4" name="מציין מיקום טקסט 3">
            <a:extLst>
              <a:ext uri="{FF2B5EF4-FFF2-40B4-BE49-F238E27FC236}">
                <a16:creationId xmlns:a16="http://schemas.microsoft.com/office/drawing/2014/main" id="{EF89D275-613A-3098-D134-444C82A5FEA5}"/>
              </a:ext>
            </a:extLst>
          </p:cNvPr>
          <p:cNvSpPr txBox="1">
            <a:spLocks/>
          </p:cNvSpPr>
          <p:nvPr/>
        </p:nvSpPr>
        <p:spPr>
          <a:xfrm>
            <a:off x="10223665" y="2027279"/>
            <a:ext cx="1128869" cy="461921"/>
          </a:xfrm>
          <a:prstGeom prst="roundRect">
            <a:avLst>
              <a:gd name="adj" fmla="val 6714"/>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הסוגייה</a:t>
            </a:r>
          </a:p>
        </p:txBody>
      </p:sp>
      <p:sp>
        <p:nvSpPr>
          <p:cNvPr id="7" name="מציין מיקום טקסט 3">
            <a:extLst>
              <a:ext uri="{FF2B5EF4-FFF2-40B4-BE49-F238E27FC236}">
                <a16:creationId xmlns:a16="http://schemas.microsoft.com/office/drawing/2014/main" id="{F266793E-B0FC-5264-EF6E-C811A2998D9D}"/>
              </a:ext>
            </a:extLst>
          </p:cNvPr>
          <p:cNvSpPr txBox="1">
            <a:spLocks/>
          </p:cNvSpPr>
          <p:nvPr/>
        </p:nvSpPr>
        <p:spPr>
          <a:xfrm>
            <a:off x="10224931" y="2545749"/>
            <a:ext cx="1128869" cy="546499"/>
          </a:xfrm>
          <a:prstGeom prst="roundRect">
            <a:avLst>
              <a:gd name="adj" fmla="val 9061"/>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90000"/>
              </a:lnSpc>
              <a:spcBef>
                <a:spcPts val="0"/>
              </a:spcBef>
              <a:spcAft>
                <a:spcPts val="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אזור מיקוד</a:t>
            </a:r>
            <a:r>
              <a:rPr kumimoji="0" lang="he-IL" sz="18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 </a:t>
            </a:r>
          </a:p>
        </p:txBody>
      </p:sp>
      <p:grpSp>
        <p:nvGrpSpPr>
          <p:cNvPr id="46" name="Group 45">
            <a:extLst>
              <a:ext uri="{FF2B5EF4-FFF2-40B4-BE49-F238E27FC236}">
                <a16:creationId xmlns:a16="http://schemas.microsoft.com/office/drawing/2014/main" id="{94880609-D849-BC4D-9C2F-8E4DCB2AE277}"/>
              </a:ext>
            </a:extLst>
          </p:cNvPr>
          <p:cNvGrpSpPr/>
          <p:nvPr/>
        </p:nvGrpSpPr>
        <p:grpSpPr>
          <a:xfrm>
            <a:off x="3124200" y="2623605"/>
            <a:ext cx="6609734" cy="361724"/>
            <a:chOff x="3395515" y="2748408"/>
            <a:chExt cx="6279428" cy="361724"/>
          </a:xfrm>
        </p:grpSpPr>
        <p:sp>
          <p:nvSpPr>
            <p:cNvPr id="8" name="Rectangle: Rounded Corners 7">
              <a:extLst>
                <a:ext uri="{FF2B5EF4-FFF2-40B4-BE49-F238E27FC236}">
                  <a16:creationId xmlns:a16="http://schemas.microsoft.com/office/drawing/2014/main" id="{25708B33-FC01-8FD2-21D2-7D038F6EEA09}"/>
                </a:ext>
              </a:extLst>
            </p:cNvPr>
            <p:cNvSpPr/>
            <p:nvPr/>
          </p:nvSpPr>
          <p:spPr>
            <a:xfrm>
              <a:off x="8152359" y="2748408"/>
              <a:ext cx="1522584" cy="36172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אקלים בית ספרי</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9" name="Rectangle: Rounded Corners 8">
              <a:extLst>
                <a:ext uri="{FF2B5EF4-FFF2-40B4-BE49-F238E27FC236}">
                  <a16:creationId xmlns:a16="http://schemas.microsoft.com/office/drawing/2014/main" id="{D980F637-40B0-DBD3-ABEA-6F742D3091D5}"/>
                </a:ext>
              </a:extLst>
            </p:cNvPr>
            <p:cNvSpPr/>
            <p:nvPr/>
          </p:nvSpPr>
          <p:spPr>
            <a:xfrm>
              <a:off x="3395515" y="2748408"/>
              <a:ext cx="1522584" cy="361724"/>
            </a:xfrm>
            <a:prstGeom prst="roundRect">
              <a:avLst/>
            </a:prstGeom>
            <a:solidFill>
              <a:srgbClr val="0885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מענים ברמת הפרט</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0" name="Rectangle: Rounded Corners 9">
              <a:extLst>
                <a:ext uri="{FF2B5EF4-FFF2-40B4-BE49-F238E27FC236}">
                  <a16:creationId xmlns:a16="http://schemas.microsoft.com/office/drawing/2014/main" id="{A14A71F6-A755-76A7-A641-937C4B888624}"/>
                </a:ext>
              </a:extLst>
            </p:cNvPr>
            <p:cNvSpPr/>
            <p:nvPr/>
          </p:nvSpPr>
          <p:spPr>
            <a:xfrm>
              <a:off x="6566745" y="2748408"/>
              <a:ext cx="1522584" cy="361724"/>
            </a:xfrm>
            <a:prstGeom prst="roundRect">
              <a:avLst/>
            </a:prstGeom>
            <a:solidFill>
              <a:srgbClr val="7FD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הצוות החינוכי </a:t>
              </a:r>
              <a:endParaRPr kumimoji="0" lang="en-US" sz="14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20" name="Rectangle: Rounded Corners 19">
              <a:extLst>
                <a:ext uri="{FF2B5EF4-FFF2-40B4-BE49-F238E27FC236}">
                  <a16:creationId xmlns:a16="http://schemas.microsoft.com/office/drawing/2014/main" id="{4EFF42CD-FECF-3053-9767-B86EA08C5348}"/>
                </a:ext>
              </a:extLst>
            </p:cNvPr>
            <p:cNvSpPr/>
            <p:nvPr/>
          </p:nvSpPr>
          <p:spPr>
            <a:xfrm>
              <a:off x="4981130" y="2748408"/>
              <a:ext cx="1522584" cy="36172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מקצועות ליבה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grpSp>
      <p:sp>
        <p:nvSpPr>
          <p:cNvPr id="21" name="Speech Bubble: Rectangle 20">
            <a:extLst>
              <a:ext uri="{FF2B5EF4-FFF2-40B4-BE49-F238E27FC236}">
                <a16:creationId xmlns:a16="http://schemas.microsoft.com/office/drawing/2014/main" id="{06CCD1E4-734B-200E-D028-100DFA4970AD}"/>
              </a:ext>
            </a:extLst>
          </p:cNvPr>
          <p:cNvSpPr/>
          <p:nvPr/>
        </p:nvSpPr>
        <p:spPr>
          <a:xfrm>
            <a:off x="3803203" y="3064241"/>
            <a:ext cx="1415002" cy="240208"/>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מחקו את המיותר</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7" name="מציין מיקום טקסט 3">
            <a:extLst>
              <a:ext uri="{FF2B5EF4-FFF2-40B4-BE49-F238E27FC236}">
                <a16:creationId xmlns:a16="http://schemas.microsoft.com/office/drawing/2014/main" id="{B419C3AC-D0DA-970B-12A1-05D6D6FF0D0F}"/>
              </a:ext>
            </a:extLst>
          </p:cNvPr>
          <p:cNvSpPr txBox="1">
            <a:spLocks/>
          </p:cNvSpPr>
          <p:nvPr/>
        </p:nvSpPr>
        <p:spPr>
          <a:xfrm>
            <a:off x="3140467" y="4695317"/>
            <a:ext cx="6609734" cy="1229843"/>
          </a:xfrm>
          <a:prstGeom prst="roundRect">
            <a:avLst>
              <a:gd name="adj" fmla="val 9061"/>
            </a:avLst>
          </a:prstGeom>
          <a:solidFill>
            <a:schemeClr val="bg1">
              <a:lumMod val="95000"/>
            </a:schemeClr>
          </a:solidFill>
        </p:spPr>
        <p:txBody>
          <a:bodyPr vert="horz" lIns="182880" tIns="91440" rIns="182880" bIns="9144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&lt;תשובה 1&gt;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 תשובה 2&gt;</a:t>
            </a:r>
          </a:p>
          <a:p>
            <a:pPr marL="342900" marR="0" lvl="0" indent="-342900" algn="r" defTabSz="914400" rtl="1" eaLnBrk="1" fontAlgn="auto" latinLnBrk="0" hangingPunct="1">
              <a:lnSpc>
                <a:spcPct val="120000"/>
              </a:lnSpc>
              <a:spcBef>
                <a:spcPts val="0"/>
              </a:spcBef>
              <a:spcAft>
                <a:spcPts val="800"/>
              </a:spcAft>
              <a:buClrTx/>
              <a:buSzTx/>
              <a:buFont typeface="Arial" panose="020B0604020202020204" pitchFamily="34" charset="0"/>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&lt; תשובה 3&gt;</a:t>
            </a:r>
          </a:p>
        </p:txBody>
      </p:sp>
      <p:sp>
        <p:nvSpPr>
          <p:cNvPr id="28" name="מציין מיקום טקסט 3">
            <a:extLst>
              <a:ext uri="{FF2B5EF4-FFF2-40B4-BE49-F238E27FC236}">
                <a16:creationId xmlns:a16="http://schemas.microsoft.com/office/drawing/2014/main" id="{60447DA0-6772-62D2-43B7-83AA65440A55}"/>
              </a:ext>
            </a:extLst>
          </p:cNvPr>
          <p:cNvSpPr txBox="1">
            <a:spLocks/>
          </p:cNvSpPr>
          <p:nvPr/>
        </p:nvSpPr>
        <p:spPr>
          <a:xfrm>
            <a:off x="10207400" y="4676489"/>
            <a:ext cx="1128869" cy="1248671"/>
          </a:xfrm>
          <a:prstGeom prst="roundRect">
            <a:avLst>
              <a:gd name="adj" fmla="val 10505"/>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המלצת הוועדה</a:t>
            </a:r>
          </a:p>
        </p:txBody>
      </p:sp>
      <p:sp>
        <p:nvSpPr>
          <p:cNvPr id="29" name="מציין מיקום טקסט 3">
            <a:extLst>
              <a:ext uri="{FF2B5EF4-FFF2-40B4-BE49-F238E27FC236}">
                <a16:creationId xmlns:a16="http://schemas.microsoft.com/office/drawing/2014/main" id="{823CD7F8-BA6A-FA39-C867-967331478ADC}"/>
              </a:ext>
            </a:extLst>
          </p:cNvPr>
          <p:cNvSpPr txBox="1">
            <a:spLocks/>
          </p:cNvSpPr>
          <p:nvPr/>
        </p:nvSpPr>
        <p:spPr>
          <a:xfrm>
            <a:off x="10223665" y="3390097"/>
            <a:ext cx="1128869" cy="1229843"/>
          </a:xfrm>
          <a:prstGeom prst="roundRect">
            <a:avLst>
              <a:gd name="adj" fmla="val 6846"/>
            </a:avLst>
          </a:prstGeom>
          <a:solidFill>
            <a:schemeClr val="bg1">
              <a:lumMod val="95000"/>
            </a:schemeClr>
          </a:solidFill>
        </p:spPr>
        <p:txBody>
          <a:bodyPr vert="horz" lIns="182880" tIns="91440" rIns="182880" bIns="91440" rtlCol="0" anchor="ctr">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1" eaLnBrk="1" fontAlgn="auto" latinLnBrk="0" hangingPunct="1">
              <a:lnSpc>
                <a:spcPct val="120000"/>
              </a:lnSpc>
              <a:spcBef>
                <a:spcPts val="0"/>
              </a:spcBef>
              <a:spcAft>
                <a:spcPts val="800"/>
              </a:spcAft>
              <a:buClrTx/>
              <a:buSzTx/>
              <a:buFont typeface="Arial" panose="020B0604020202020204" pitchFamily="34" charset="0"/>
              <a:buNone/>
              <a:tabLst/>
              <a:defRPr/>
            </a:pPr>
            <a:r>
              <a:rPr kumimoji="0" lang="he-IL" sz="1800" b="1"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שאלות לדיון </a:t>
            </a:r>
          </a:p>
        </p:txBody>
      </p:sp>
      <p:pic>
        <p:nvPicPr>
          <p:cNvPr id="33" name="Graphic 32" descr="Customer review outline">
            <a:extLst>
              <a:ext uri="{FF2B5EF4-FFF2-40B4-BE49-F238E27FC236}">
                <a16:creationId xmlns:a16="http://schemas.microsoft.com/office/drawing/2014/main" id="{6D81F173-F749-C7CE-D1A8-1212B26BCB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733934" y="4391339"/>
            <a:ext cx="457200" cy="457200"/>
          </a:xfrm>
          <a:prstGeom prst="rect">
            <a:avLst/>
          </a:prstGeom>
        </p:spPr>
      </p:pic>
      <p:pic>
        <p:nvPicPr>
          <p:cNvPr id="39" name="Graphic 38" descr="Excellent outline">
            <a:extLst>
              <a:ext uri="{FF2B5EF4-FFF2-40B4-BE49-F238E27FC236}">
                <a16:creationId xmlns:a16="http://schemas.microsoft.com/office/drawing/2014/main" id="{ACD0B359-1135-B552-3BBA-1C479F6244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37664" y="2253819"/>
            <a:ext cx="457200" cy="457200"/>
          </a:xfrm>
          <a:prstGeom prst="rect">
            <a:avLst/>
          </a:prstGeom>
        </p:spPr>
      </p:pic>
      <p:sp>
        <p:nvSpPr>
          <p:cNvPr id="40" name="Speech Bubble: Rectangle 39">
            <a:extLst>
              <a:ext uri="{FF2B5EF4-FFF2-40B4-BE49-F238E27FC236}">
                <a16:creationId xmlns:a16="http://schemas.microsoft.com/office/drawing/2014/main" id="{C8C0B174-AF35-B64E-A8EC-61E837A16FFC}"/>
              </a:ext>
            </a:extLst>
          </p:cNvPr>
          <p:cNvSpPr/>
          <p:nvPr/>
        </p:nvSpPr>
        <p:spPr>
          <a:xfrm>
            <a:off x="3301760" y="5377374"/>
            <a:ext cx="2292797" cy="378174"/>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למילוי בעת הוועדה או לאחריה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7" name="Speech Bubble: Rectangle 46">
            <a:extLst>
              <a:ext uri="{FF2B5EF4-FFF2-40B4-BE49-F238E27FC236}">
                <a16:creationId xmlns:a16="http://schemas.microsoft.com/office/drawing/2014/main" id="{D876BCCD-DAB1-06B3-87F3-1565F0C67495}"/>
              </a:ext>
            </a:extLst>
          </p:cNvPr>
          <p:cNvSpPr/>
          <p:nvPr/>
        </p:nvSpPr>
        <p:spPr>
          <a:xfrm>
            <a:off x="3301760" y="4112196"/>
            <a:ext cx="2292797" cy="378174"/>
          </a:xfrm>
          <a:prstGeom prst="wedgeRectCallout">
            <a:avLst>
              <a:gd name="adj1" fmla="val 35360"/>
              <a:gd name="adj2" fmla="val -107698"/>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למילוי לפני הוועדה</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nextslide"/>
            <a:extLst>
              <a:ext uri="{FF2B5EF4-FFF2-40B4-BE49-F238E27FC236}">
                <a16:creationId xmlns:a16="http://schemas.microsoft.com/office/drawing/2014/main" id="{299EC197-AFCF-3AC6-425B-19DC6CC845F7}"/>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11" name="Oval 10">
            <a:hlinkClick r:id="" action="ppaction://hlinkshowjump?jump=previousslide"/>
            <a:extLst>
              <a:ext uri="{FF2B5EF4-FFF2-40B4-BE49-F238E27FC236}">
                <a16:creationId xmlns:a16="http://schemas.microsoft.com/office/drawing/2014/main" id="{F2B14F60-2837-D469-60E4-BCDCFE992E60}"/>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12" name="Group 11">
            <a:extLst>
              <a:ext uri="{FF2B5EF4-FFF2-40B4-BE49-F238E27FC236}">
                <a16:creationId xmlns:a16="http://schemas.microsoft.com/office/drawing/2014/main" id="{B48596B9-8293-DFC5-9FCA-C180C7CA8836}"/>
              </a:ext>
            </a:extLst>
          </p:cNvPr>
          <p:cNvGrpSpPr/>
          <p:nvPr/>
        </p:nvGrpSpPr>
        <p:grpSpPr>
          <a:xfrm>
            <a:off x="1348585" y="843837"/>
            <a:ext cx="363242" cy="363244"/>
            <a:chOff x="11580706" y="5369653"/>
            <a:chExt cx="439523" cy="439525"/>
          </a:xfrm>
          <a:solidFill>
            <a:srgbClr val="9A5786"/>
          </a:solidFill>
        </p:grpSpPr>
        <p:sp>
          <p:nvSpPr>
            <p:cNvPr id="13" name="Oval 12">
              <a:hlinkClick r:id="rId7" action="ppaction://hlinksldjump"/>
              <a:extLst>
                <a:ext uri="{FF2B5EF4-FFF2-40B4-BE49-F238E27FC236}">
                  <a16:creationId xmlns:a16="http://schemas.microsoft.com/office/drawing/2014/main" id="{84319DA0-D2B4-AFE1-17C0-C2AA6664EF8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4" name="Graphic 13" descr="House with solid fill">
              <a:hlinkClick r:id="rId7" action="ppaction://hlinksldjump"/>
              <a:extLst>
                <a:ext uri="{FF2B5EF4-FFF2-40B4-BE49-F238E27FC236}">
                  <a16:creationId xmlns:a16="http://schemas.microsoft.com/office/drawing/2014/main" id="{E99CA609-E558-4DCB-090E-5FFF5D9DA61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628342" y="5396963"/>
              <a:ext cx="356616" cy="356616"/>
            </a:xfrm>
            <a:prstGeom prst="rect">
              <a:avLst/>
            </a:prstGeom>
          </p:spPr>
        </p:pic>
      </p:grpSp>
      <p:pic>
        <p:nvPicPr>
          <p:cNvPr id="15" name="Graphic 14" descr="Caret Right outline">
            <a:hlinkClick r:id="" action="ppaction://hlinkshowjump?jump=nextslide"/>
            <a:extLst>
              <a:ext uri="{FF2B5EF4-FFF2-40B4-BE49-F238E27FC236}">
                <a16:creationId xmlns:a16="http://schemas.microsoft.com/office/drawing/2014/main" id="{F98A9021-C063-2148-DDCC-C2028C67361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887582" y="892557"/>
            <a:ext cx="262534" cy="270016"/>
          </a:xfrm>
          <a:prstGeom prst="rect">
            <a:avLst/>
          </a:prstGeom>
        </p:spPr>
      </p:pic>
      <p:pic>
        <p:nvPicPr>
          <p:cNvPr id="16" name="Graphic 15" descr="Caret Right outline">
            <a:hlinkClick r:id="" action="ppaction://hlinkshowjump?jump=previousslide"/>
            <a:extLst>
              <a:ext uri="{FF2B5EF4-FFF2-40B4-BE49-F238E27FC236}">
                <a16:creationId xmlns:a16="http://schemas.microsoft.com/office/drawing/2014/main" id="{1BC40570-CE74-D4CB-AB78-5388CC31924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61869313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84802C-53AC-D80D-304C-B75309E30617}"/>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7288CD-F8F1-F9BE-C675-E213083C6A77}"/>
              </a:ext>
            </a:extLst>
          </p:cNvPr>
          <p:cNvSpPr>
            <a:spLocks noGrp="1"/>
          </p:cNvSpPr>
          <p:nvPr>
            <p:ph type="sldNum" sz="quarter" idx="11"/>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31CADAAF-79F3-CD57-7DC8-B079476BFF82}"/>
              </a:ext>
            </a:extLst>
          </p:cNvPr>
          <p:cNvSpPr>
            <a:spLocks noGrp="1"/>
          </p:cNvSpPr>
          <p:nvPr>
            <p:ph type="title"/>
          </p:nvPr>
        </p:nvSpPr>
        <p:spPr/>
        <p:txBody>
          <a:bodyPr/>
          <a:lstStyle/>
          <a:p>
            <a:r>
              <a:rPr lang="he-IL" dirty="0"/>
              <a:t>פרוטוקול הוועדה המלווה – פרטי מוסד ומשתתפים</a:t>
            </a:r>
            <a:endParaRPr lang="en-US" dirty="0"/>
          </a:p>
        </p:txBody>
      </p:sp>
      <p:graphicFrame>
        <p:nvGraphicFramePr>
          <p:cNvPr id="6" name="Table 4">
            <a:extLst>
              <a:ext uri="{FF2B5EF4-FFF2-40B4-BE49-F238E27FC236}">
                <a16:creationId xmlns:a16="http://schemas.microsoft.com/office/drawing/2014/main" id="{6BAA5BF6-8A42-970F-7C47-5F7AD0454315}"/>
              </a:ext>
            </a:extLst>
          </p:cNvPr>
          <p:cNvGraphicFramePr>
            <a:graphicFrameLocks noGrp="1"/>
          </p:cNvGraphicFramePr>
          <p:nvPr>
            <p:extLst>
              <p:ext uri="{D42A27DB-BD31-4B8C-83A1-F6EECF244321}">
                <p14:modId xmlns:p14="http://schemas.microsoft.com/office/powerpoint/2010/main" val="4098876385"/>
              </p:ext>
            </p:extLst>
          </p:nvPr>
        </p:nvGraphicFramePr>
        <p:xfrm>
          <a:off x="850938" y="1981199"/>
          <a:ext cx="5567878" cy="2346960"/>
        </p:xfrm>
        <a:graphic>
          <a:graphicData uri="http://schemas.openxmlformats.org/drawingml/2006/table">
            <a:tbl>
              <a:tblPr rtl="1" firstRow="1" bandRow="1">
                <a:tableStyleId>{5C22544A-7EE6-4342-B048-85BDC9FD1C3A}</a:tableStyleId>
              </a:tblPr>
              <a:tblGrid>
                <a:gridCol w="2783939">
                  <a:extLst>
                    <a:ext uri="{9D8B030D-6E8A-4147-A177-3AD203B41FA5}">
                      <a16:colId xmlns:a16="http://schemas.microsoft.com/office/drawing/2014/main" val="2251914108"/>
                    </a:ext>
                  </a:extLst>
                </a:gridCol>
                <a:gridCol w="2783939">
                  <a:extLst>
                    <a:ext uri="{9D8B030D-6E8A-4147-A177-3AD203B41FA5}">
                      <a16:colId xmlns:a16="http://schemas.microsoft.com/office/drawing/2014/main" val="649768233"/>
                    </a:ext>
                  </a:extLst>
                </a:gridCol>
              </a:tblGrid>
              <a:tr h="0">
                <a:tc>
                  <a:txBody>
                    <a:bodyPr/>
                    <a:lstStyle/>
                    <a:p>
                      <a:pPr algn="r" rtl="1"/>
                      <a:r>
                        <a:rPr lang="he-IL" sz="1600" dirty="0">
                          <a:latin typeface="Calibri" panose="020F0502020204030204" pitchFamily="34" charset="0"/>
                          <a:cs typeface="Calibri" panose="020F0502020204030204" pitchFamily="34" charset="0"/>
                        </a:rPr>
                        <a:t>שם משתתף/ת</a:t>
                      </a:r>
                      <a:endParaRPr lang="en-US" sz="1600" dirty="0">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r" defTabSz="914400" rtl="1" eaLnBrk="1" latinLnBrk="0" hangingPunct="1"/>
                      <a:r>
                        <a:rPr lang="he-IL" sz="1600" b="1" kern="1200" dirty="0">
                          <a:solidFill>
                            <a:schemeClr val="lt1"/>
                          </a:solidFill>
                          <a:latin typeface="Calibri" panose="020F0502020204030204" pitchFamily="34" charset="0"/>
                          <a:ea typeface="+mn-ea"/>
                          <a:cs typeface="Calibri" panose="020F0502020204030204" pitchFamily="34" charset="0"/>
                        </a:rPr>
                        <a:t>תפקיד</a:t>
                      </a:r>
                      <a:endParaRPr lang="en-US" sz="16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885C6"/>
                    </a:solidFill>
                  </a:tcPr>
                </a:tc>
                <a:extLst>
                  <a:ext uri="{0D108BD9-81ED-4DB2-BD59-A6C34878D82A}">
                    <a16:rowId xmlns:a16="http://schemas.microsoft.com/office/drawing/2014/main" val="1838312589"/>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3611361"/>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23759268"/>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572332509"/>
                  </a:ext>
                </a:extLst>
              </a:tr>
              <a:tr h="0">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809954848"/>
                  </a:ext>
                </a:extLst>
              </a:tr>
            </a:tbl>
          </a:graphicData>
        </a:graphic>
      </p:graphicFrame>
      <p:graphicFrame>
        <p:nvGraphicFramePr>
          <p:cNvPr id="7" name="Table 4">
            <a:extLst>
              <a:ext uri="{FF2B5EF4-FFF2-40B4-BE49-F238E27FC236}">
                <a16:creationId xmlns:a16="http://schemas.microsoft.com/office/drawing/2014/main" id="{2B30F5ED-917A-62BC-8FB2-BC0ED90E4DFB}"/>
              </a:ext>
            </a:extLst>
          </p:cNvPr>
          <p:cNvGraphicFramePr>
            <a:graphicFrameLocks noGrp="1"/>
          </p:cNvGraphicFramePr>
          <p:nvPr>
            <p:extLst>
              <p:ext uri="{D42A27DB-BD31-4B8C-83A1-F6EECF244321}">
                <p14:modId xmlns:p14="http://schemas.microsoft.com/office/powerpoint/2010/main" val="138486047"/>
              </p:ext>
            </p:extLst>
          </p:nvPr>
        </p:nvGraphicFramePr>
        <p:xfrm>
          <a:off x="6545358" y="2316479"/>
          <a:ext cx="4808442" cy="2011680"/>
        </p:xfrm>
        <a:graphic>
          <a:graphicData uri="http://schemas.openxmlformats.org/drawingml/2006/table">
            <a:tbl>
              <a:tblPr rtl="1" firstRow="1" bandRow="1">
                <a:tableStyleId>{5C22544A-7EE6-4342-B048-85BDC9FD1C3A}</a:tableStyleId>
              </a:tblPr>
              <a:tblGrid>
                <a:gridCol w="1542143">
                  <a:extLst>
                    <a:ext uri="{9D8B030D-6E8A-4147-A177-3AD203B41FA5}">
                      <a16:colId xmlns:a16="http://schemas.microsoft.com/office/drawing/2014/main" val="2251914108"/>
                    </a:ext>
                  </a:extLst>
                </a:gridCol>
                <a:gridCol w="3266299">
                  <a:extLst>
                    <a:ext uri="{9D8B030D-6E8A-4147-A177-3AD203B41FA5}">
                      <a16:colId xmlns:a16="http://schemas.microsoft.com/office/drawing/2014/main" val="649768233"/>
                    </a:ext>
                  </a:extLst>
                </a:gridCol>
              </a:tblGrid>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בית הספר</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סמל מוסד</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הרשות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33611361"/>
                  </a:ext>
                </a:extLst>
              </a:tr>
              <a:tr h="0">
                <a:tc>
                  <a:txBody>
                    <a:bodyPr/>
                    <a:lstStyle/>
                    <a:p>
                      <a:pPr marL="0" marR="0" algn="r" rtl="1">
                        <a:lnSpc>
                          <a:spcPct val="100000"/>
                        </a:lnSpc>
                        <a:spcBef>
                          <a:spcPts val="0"/>
                        </a:spcBef>
                        <a:spcAft>
                          <a:spcPts val="0"/>
                        </a:spcAft>
                      </a:pPr>
                      <a:r>
                        <a:rPr lang="he-IL" sz="1600" b="1" dirty="0">
                          <a:effectLst/>
                          <a:latin typeface="Calibri" panose="020F0502020204030204" pitchFamily="34" charset="0"/>
                          <a:ea typeface="Calibri" panose="020F0502020204030204" pitchFamily="34" charset="0"/>
                          <a:cs typeface="Calibri" panose="020F0502020204030204" pitchFamily="34" charset="0"/>
                        </a:rPr>
                        <a:t>שם הבעלות/רשת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92131289"/>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המנהל/ת</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rgbClr val="7FD6F7"/>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23759268"/>
                  </a:ext>
                </a:extLst>
              </a:tr>
              <a:tr h="0">
                <a:tc>
                  <a:txBody>
                    <a:bodyPr/>
                    <a:lstStyle/>
                    <a:p>
                      <a:pPr marL="0" marR="0" algn="r" rtl="1">
                        <a:lnSpc>
                          <a:spcPct val="100000"/>
                        </a:lnSpc>
                        <a:spcBef>
                          <a:spcPts val="0"/>
                        </a:spcBef>
                        <a:spcAft>
                          <a:spcPts val="0"/>
                        </a:spcAft>
                      </a:pPr>
                      <a:r>
                        <a:rPr lang="he-IL" sz="1600" b="1"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שם המפקח</a:t>
                      </a:r>
                      <a:endParaRPr lang="en-US" sz="1600" b="1" dirty="0">
                        <a:effectLst/>
                        <a:latin typeface="Calibri" panose="020F0502020204030204" pitchFamily="34" charset="0"/>
                        <a:ea typeface="Calibri" panose="020F0502020204030204" pitchFamily="34" charset="0"/>
                        <a:cs typeface="Calibri" panose="020F0502020204030204" pitchFamily="34" charset="0"/>
                      </a:endParaRPr>
                    </a:p>
                  </a:txBody>
                  <a:tcPr marL="68580" marR="68580" marT="0" marB="0"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4E4E4"/>
                    </a:solidFill>
                  </a:tcPr>
                </a:tc>
                <a:tc>
                  <a:txBody>
                    <a:bodyPr/>
                    <a:lstStyle/>
                    <a:p>
                      <a:pPr algn="r" rtl="1">
                        <a:lnSpc>
                          <a:spcPct val="100000"/>
                        </a:lnSpc>
                      </a:pPr>
                      <a:endParaRPr lang="he-IL" sz="16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7242143"/>
                  </a:ext>
                </a:extLst>
              </a:tr>
            </a:tbl>
          </a:graphicData>
        </a:graphic>
      </p:graphicFrame>
      <p:graphicFrame>
        <p:nvGraphicFramePr>
          <p:cNvPr id="8" name="Table 4">
            <a:extLst>
              <a:ext uri="{FF2B5EF4-FFF2-40B4-BE49-F238E27FC236}">
                <a16:creationId xmlns:a16="http://schemas.microsoft.com/office/drawing/2014/main" id="{AA8F1FC2-5BB9-B45A-4B9B-BBA75503898D}"/>
              </a:ext>
            </a:extLst>
          </p:cNvPr>
          <p:cNvGraphicFramePr>
            <a:graphicFrameLocks noGrp="1"/>
          </p:cNvGraphicFramePr>
          <p:nvPr>
            <p:extLst>
              <p:ext uri="{D42A27DB-BD31-4B8C-83A1-F6EECF244321}">
                <p14:modId xmlns:p14="http://schemas.microsoft.com/office/powerpoint/2010/main" val="1531541095"/>
              </p:ext>
            </p:extLst>
          </p:nvPr>
        </p:nvGraphicFramePr>
        <p:xfrm>
          <a:off x="850938" y="4536217"/>
          <a:ext cx="10515600" cy="1584960"/>
        </p:xfrm>
        <a:graphic>
          <a:graphicData uri="http://schemas.openxmlformats.org/drawingml/2006/table">
            <a:tbl>
              <a:tblPr rtl="1" firstRow="1" bandRow="1">
                <a:tableStyleId>{5C22544A-7EE6-4342-B048-85BDC9FD1C3A}</a:tableStyleId>
              </a:tblPr>
              <a:tblGrid>
                <a:gridCol w="3505200">
                  <a:extLst>
                    <a:ext uri="{9D8B030D-6E8A-4147-A177-3AD203B41FA5}">
                      <a16:colId xmlns:a16="http://schemas.microsoft.com/office/drawing/2014/main" val="2251914108"/>
                    </a:ext>
                  </a:extLst>
                </a:gridCol>
                <a:gridCol w="3505200">
                  <a:extLst>
                    <a:ext uri="{9D8B030D-6E8A-4147-A177-3AD203B41FA5}">
                      <a16:colId xmlns:a16="http://schemas.microsoft.com/office/drawing/2014/main" val="943084349"/>
                    </a:ext>
                  </a:extLst>
                </a:gridCol>
                <a:gridCol w="3505200">
                  <a:extLst>
                    <a:ext uri="{9D8B030D-6E8A-4147-A177-3AD203B41FA5}">
                      <a16:colId xmlns:a16="http://schemas.microsoft.com/office/drawing/2014/main" val="649768233"/>
                    </a:ext>
                  </a:extLst>
                </a:gridCol>
              </a:tblGrid>
              <a:tr h="0">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החלטות הוועדה</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1A2D6F"/>
                    </a:solidFill>
                  </a:tcPr>
                </a:tc>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אחריות ליישום ושותפים עיקריים</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885C6"/>
                    </a:solidFill>
                  </a:tcPr>
                </a:tc>
                <a:tc>
                  <a:txBody>
                    <a:bodyPr/>
                    <a:lstStyle/>
                    <a:p>
                      <a:pPr marL="0" algn="r" defTabSz="914400" rtl="1" eaLnBrk="1" latinLnBrk="0" hangingPunct="1"/>
                      <a:r>
                        <a:rPr lang="he-IL" sz="1800" b="1" kern="1200" dirty="0">
                          <a:solidFill>
                            <a:schemeClr val="lt1"/>
                          </a:solidFill>
                          <a:latin typeface="Calibri" panose="020F0502020204030204" pitchFamily="34" charset="0"/>
                          <a:ea typeface="+mn-ea"/>
                          <a:cs typeface="Calibri" panose="020F0502020204030204" pitchFamily="34" charset="0"/>
                        </a:rPr>
                        <a:t>לו"ז / אבני דרך</a:t>
                      </a:r>
                      <a:endParaRPr lang="en-US" sz="1800" b="1" kern="1200" dirty="0">
                        <a:solidFill>
                          <a:schemeClr val="lt1"/>
                        </a:solidFill>
                        <a:latin typeface="Calibri" panose="020F0502020204030204" pitchFamily="34" charset="0"/>
                        <a:ea typeface="+mn-ea"/>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mpd="sng">
                      <a:noFill/>
                    </a:lnR>
                    <a:lnT w="12700" cap="flat" cmpd="sng" algn="ctr">
                      <a:noFill/>
                      <a:prstDash val="solid"/>
                      <a:round/>
                      <a:headEnd type="none" w="med" len="med"/>
                      <a:tailEnd type="none" w="med" len="med"/>
                    </a:lnT>
                    <a:lnB w="19050" cap="flat" cmpd="sng" algn="ctr">
                      <a:solidFill>
                        <a:schemeClr val="bg1"/>
                      </a:solidFill>
                      <a:prstDash val="solid"/>
                      <a:round/>
                      <a:headEnd type="none" w="med" len="med"/>
                      <a:tailEnd type="none" w="med" len="med"/>
                    </a:lnB>
                    <a:solidFill>
                      <a:srgbClr val="00B0F0"/>
                    </a:solidFill>
                  </a:tcPr>
                </a:tc>
                <a:extLst>
                  <a:ext uri="{0D108BD9-81ED-4DB2-BD59-A6C34878D82A}">
                    <a16:rowId xmlns:a16="http://schemas.microsoft.com/office/drawing/2014/main" val="1838312589"/>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3972740"/>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22589472"/>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2700" cap="flat" cmpd="sng" algn="ctr">
                      <a:solidFill>
                        <a:srgbClr val="074F57"/>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68029271"/>
                  </a:ext>
                </a:extLst>
              </a:tr>
              <a:tr h="0">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2700" cap="flat" cmpd="sng" algn="ctr">
                      <a:no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tc>
                  <a:txBody>
                    <a:bodyPr/>
                    <a:lstStyle/>
                    <a:p>
                      <a:pPr algn="r" rtl="1"/>
                      <a:endParaRPr lang="he-IL" sz="1400" dirty="0">
                        <a:solidFill>
                          <a:schemeClr val="tx1">
                            <a:lumMod val="85000"/>
                            <a:lumOff val="15000"/>
                          </a:schemeClr>
                        </a:solidFill>
                        <a:latin typeface="Calibri" panose="020F0502020204030204" pitchFamily="34" charset="0"/>
                        <a:cs typeface="Calibri" panose="020F0502020204030204" pitchFamily="34" charset="0"/>
                      </a:endParaRPr>
                    </a:p>
                  </a:txBody>
                  <a:tcPr anchor="ctr">
                    <a:lnL w="1905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74F57"/>
                      </a:solidFill>
                      <a:prstDash val="solid"/>
                      <a:round/>
                      <a:headEnd type="none" w="med" len="med"/>
                      <a:tailEnd type="none" w="med" len="med"/>
                    </a:lnT>
                    <a:lnB w="19050" cap="flat" cmpd="sng" algn="ctr">
                      <a:solidFill>
                        <a:schemeClr val="bg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3455312"/>
                  </a:ext>
                </a:extLst>
              </a:tr>
            </a:tbl>
          </a:graphicData>
        </a:graphic>
      </p:graphicFrame>
      <p:sp>
        <p:nvSpPr>
          <p:cNvPr id="29" name="Speech Bubble: Rectangle 28">
            <a:extLst>
              <a:ext uri="{FF2B5EF4-FFF2-40B4-BE49-F238E27FC236}">
                <a16:creationId xmlns:a16="http://schemas.microsoft.com/office/drawing/2014/main" id="{2D4C12AE-D0D8-C366-F486-61E1EEAF14F2}"/>
              </a:ext>
            </a:extLst>
          </p:cNvPr>
          <p:cNvSpPr/>
          <p:nvPr/>
        </p:nvSpPr>
        <p:spPr>
          <a:xfrm>
            <a:off x="850938" y="1493906"/>
            <a:ext cx="2292797" cy="378174"/>
          </a:xfrm>
          <a:prstGeom prst="wedgeRectCallout">
            <a:avLst>
              <a:gd name="adj1" fmla="val 70810"/>
              <a:gd name="adj2" fmla="val 3604"/>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he-IL"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קישור למילוי הפרוטוקול </a:t>
            </a:r>
          </a:p>
        </p:txBody>
      </p:sp>
      <p:grpSp>
        <p:nvGrpSpPr>
          <p:cNvPr id="35" name="Group 34">
            <a:extLst>
              <a:ext uri="{FF2B5EF4-FFF2-40B4-BE49-F238E27FC236}">
                <a16:creationId xmlns:a16="http://schemas.microsoft.com/office/drawing/2014/main" id="{855A7560-5E32-6A80-6E5A-35816B29E841}"/>
              </a:ext>
            </a:extLst>
          </p:cNvPr>
          <p:cNvGrpSpPr/>
          <p:nvPr/>
        </p:nvGrpSpPr>
        <p:grpSpPr>
          <a:xfrm>
            <a:off x="3696625" y="1522129"/>
            <a:ext cx="363242" cy="363244"/>
            <a:chOff x="3666145" y="1478768"/>
            <a:chExt cx="363242" cy="363244"/>
          </a:xfrm>
        </p:grpSpPr>
        <p:sp>
          <p:nvSpPr>
            <p:cNvPr id="31" name="Oval 30">
              <a:hlinkClick r:id="rId2" action="ppaction://hlinksldjump"/>
              <a:extLst>
                <a:ext uri="{FF2B5EF4-FFF2-40B4-BE49-F238E27FC236}">
                  <a16:creationId xmlns:a16="http://schemas.microsoft.com/office/drawing/2014/main" id="{D300BF81-8A16-4A03-C05E-C138A57FB491}"/>
                </a:ext>
              </a:extLst>
            </p:cNvPr>
            <p:cNvSpPr/>
            <p:nvPr/>
          </p:nvSpPr>
          <p:spPr>
            <a:xfrm>
              <a:off x="3666145" y="1478768"/>
              <a:ext cx="363242" cy="363244"/>
            </a:xfrm>
            <a:prstGeom prst="ellipse">
              <a:avLst/>
            </a:prstGeom>
            <a:solidFill>
              <a:srgbClr val="C00000"/>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34" name="Graphic 33" descr="Cut outline">
              <a:extLst>
                <a:ext uri="{FF2B5EF4-FFF2-40B4-BE49-F238E27FC236}">
                  <a16:creationId xmlns:a16="http://schemas.microsoft.com/office/drawing/2014/main" id="{06ADC49A-675B-FE21-7D5A-7D95265D39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02088" y="1514712"/>
              <a:ext cx="291356" cy="291356"/>
            </a:xfrm>
            <a:prstGeom prst="rect">
              <a:avLst/>
            </a:prstGeom>
          </p:spPr>
        </p:pic>
      </p:grpSp>
      <p:sp>
        <p:nvSpPr>
          <p:cNvPr id="3" name="Oval 2">
            <a:hlinkClick r:id="" action="ppaction://hlinkshowjump?jump=nextslide"/>
            <a:extLst>
              <a:ext uri="{FF2B5EF4-FFF2-40B4-BE49-F238E27FC236}">
                <a16:creationId xmlns:a16="http://schemas.microsoft.com/office/drawing/2014/main" id="{BFF0BCAE-9EA7-7C2A-DE48-7F2ACC47951B}"/>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sp>
        <p:nvSpPr>
          <p:cNvPr id="5" name="Oval 4">
            <a:hlinkClick r:id="" action="ppaction://hlinkshowjump?jump=previousslide"/>
            <a:extLst>
              <a:ext uri="{FF2B5EF4-FFF2-40B4-BE49-F238E27FC236}">
                <a16:creationId xmlns:a16="http://schemas.microsoft.com/office/drawing/2014/main" id="{029B09F9-4CBB-741F-6EAA-A95C1A4AEB22}"/>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9" name="Group 8">
            <a:extLst>
              <a:ext uri="{FF2B5EF4-FFF2-40B4-BE49-F238E27FC236}">
                <a16:creationId xmlns:a16="http://schemas.microsoft.com/office/drawing/2014/main" id="{5E4A2343-1DCB-C3ED-FE34-FF2969C8440D}"/>
              </a:ext>
            </a:extLst>
          </p:cNvPr>
          <p:cNvGrpSpPr/>
          <p:nvPr/>
        </p:nvGrpSpPr>
        <p:grpSpPr>
          <a:xfrm>
            <a:off x="1348585" y="843837"/>
            <a:ext cx="363242" cy="363244"/>
            <a:chOff x="11580706" y="5369653"/>
            <a:chExt cx="439523" cy="439525"/>
          </a:xfrm>
          <a:solidFill>
            <a:srgbClr val="9A5786"/>
          </a:solidFill>
        </p:grpSpPr>
        <p:sp>
          <p:nvSpPr>
            <p:cNvPr id="10" name="Oval 9">
              <a:hlinkClick r:id="rId2" action="ppaction://hlinksldjump"/>
              <a:extLst>
                <a:ext uri="{FF2B5EF4-FFF2-40B4-BE49-F238E27FC236}">
                  <a16:creationId xmlns:a16="http://schemas.microsoft.com/office/drawing/2014/main" id="{791DBBBE-1F40-F81D-C5DA-7DA5358C788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11" name="Graphic 10" descr="House with solid fill">
              <a:hlinkClick r:id="rId2" action="ppaction://hlinksldjump"/>
              <a:extLst>
                <a:ext uri="{FF2B5EF4-FFF2-40B4-BE49-F238E27FC236}">
                  <a16:creationId xmlns:a16="http://schemas.microsoft.com/office/drawing/2014/main" id="{8D55C51A-D9CF-8D96-EC8A-4482708DF22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628342" y="5396963"/>
              <a:ext cx="356616" cy="356616"/>
            </a:xfrm>
            <a:prstGeom prst="rect">
              <a:avLst/>
            </a:prstGeom>
          </p:spPr>
        </p:pic>
      </p:grpSp>
      <p:pic>
        <p:nvPicPr>
          <p:cNvPr id="12" name="Graphic 11" descr="Caret Right outline">
            <a:hlinkClick r:id="" action="ppaction://hlinkshowjump?jump=nextslide"/>
            <a:extLst>
              <a:ext uri="{FF2B5EF4-FFF2-40B4-BE49-F238E27FC236}">
                <a16:creationId xmlns:a16="http://schemas.microsoft.com/office/drawing/2014/main" id="{61EA159D-6687-0642-F45B-66EC10A15F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887582" y="892557"/>
            <a:ext cx="262534" cy="270016"/>
          </a:xfrm>
          <a:prstGeom prst="rect">
            <a:avLst/>
          </a:prstGeom>
        </p:spPr>
      </p:pic>
      <p:pic>
        <p:nvPicPr>
          <p:cNvPr id="13" name="Graphic 12" descr="Caret Right outline">
            <a:hlinkClick r:id="" action="ppaction://hlinkshowjump?jump=previousslide"/>
            <a:extLst>
              <a:ext uri="{FF2B5EF4-FFF2-40B4-BE49-F238E27FC236}">
                <a16:creationId xmlns:a16="http://schemas.microsoft.com/office/drawing/2014/main" id="{24748F4C-E7D0-70CC-5A74-6CC6C694834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6928911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430F5D-99B0-27A9-0B88-673338B17FA4}"/>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D9727B3D-627B-E4DD-D20D-CD84F27A2F63}"/>
              </a:ext>
            </a:extLst>
          </p:cNvPr>
          <p:cNvSpPr>
            <a:spLocks noGrp="1"/>
          </p:cNvSpPr>
          <p:nvPr>
            <p:ph type="title"/>
          </p:nvPr>
        </p:nvSpPr>
        <p:spPr/>
        <p:txBody>
          <a:bodyPr/>
          <a:lstStyle/>
          <a:p>
            <a:r>
              <a:rPr lang="he-IL"/>
              <a:t>תודה רבה ובהצלחה!</a:t>
            </a:r>
            <a:endParaRPr lang="en-US"/>
          </a:p>
        </p:txBody>
      </p:sp>
    </p:spTree>
    <p:extLst>
      <p:ext uri="{BB962C8B-B14F-4D97-AF65-F5344CB8AC3E}">
        <p14:creationId xmlns:p14="http://schemas.microsoft.com/office/powerpoint/2010/main" val="58288932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765016A-2E10-98DA-027C-587999E800BD}"/>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96B6F71-95B6-31A4-34FA-4769E852C26A}"/>
              </a:ext>
            </a:extLst>
          </p:cNvPr>
          <p:cNvSpPr>
            <a:spLocks noGrp="1"/>
          </p:cNvSpPr>
          <p:nvPr>
            <p:ph type="sldNum" sz="quarter" idx="11"/>
          </p:nvPr>
        </p:nvSpPr>
        <p:spPr/>
        <p:txBody>
          <a:bodyPr/>
          <a:lstStyle/>
          <a:p>
            <a:fld id="{8402A1B0-4691-41D9-84E0-69D594EAA3FE}" type="slidenum">
              <a:rPr lang="en-US" altLang="en-US" smtClean="0"/>
              <a:pPr/>
              <a:t>46</a:t>
            </a:fld>
            <a:endParaRPr lang="en-US" altLang="en-US" dirty="0"/>
          </a:p>
        </p:txBody>
      </p:sp>
      <p:sp>
        <p:nvSpPr>
          <p:cNvPr id="3" name="Text Placeholder 2">
            <a:extLst>
              <a:ext uri="{FF2B5EF4-FFF2-40B4-BE49-F238E27FC236}">
                <a16:creationId xmlns:a16="http://schemas.microsoft.com/office/drawing/2014/main" id="{8A9787BC-20F1-F880-199E-9DC07126A0A1}"/>
              </a:ext>
            </a:extLst>
          </p:cNvPr>
          <p:cNvSpPr>
            <a:spLocks noGrp="1"/>
          </p:cNvSpPr>
          <p:nvPr>
            <p:ph type="body" sz="quarter" idx="12"/>
          </p:nvPr>
        </p:nvSpPr>
        <p:spPr/>
        <p:txBody>
          <a:bodyPr/>
          <a:lstStyle/>
          <a:p>
            <a:r>
              <a:rPr lang="he-IL" dirty="0"/>
              <a:t>הכלי נועד לסייע למנהלים לקבל תמונת מצב עדכנית ומאירת עיניים על הנעשה בבית ספרם, </a:t>
            </a:r>
            <a:br>
              <a:rPr lang="he-IL" dirty="0"/>
            </a:br>
            <a:r>
              <a:rPr lang="he-IL" dirty="0"/>
              <a:t>ומאפשר לאתר עוצמות וחולשות של בית הספר, זיהוי פערים, קבלת החלטות מבוססות נתונים והקצאת משאבים מושכלת</a:t>
            </a:r>
          </a:p>
        </p:txBody>
      </p:sp>
      <p:sp>
        <p:nvSpPr>
          <p:cNvPr id="4" name="Title 3">
            <a:extLst>
              <a:ext uri="{FF2B5EF4-FFF2-40B4-BE49-F238E27FC236}">
                <a16:creationId xmlns:a16="http://schemas.microsoft.com/office/drawing/2014/main" id="{886FBE67-F252-62F3-66CF-34FA0E9DF079}"/>
              </a:ext>
            </a:extLst>
          </p:cNvPr>
          <p:cNvSpPr>
            <a:spLocks noGrp="1"/>
          </p:cNvSpPr>
          <p:nvPr>
            <p:ph type="title"/>
          </p:nvPr>
        </p:nvSpPr>
        <p:spPr/>
        <p:txBody>
          <a:bodyPr/>
          <a:lstStyle/>
          <a:p>
            <a:r>
              <a:rPr lang="he-IL" dirty="0"/>
              <a:t>כלי מיפוי "7 הזירות"</a:t>
            </a:r>
          </a:p>
        </p:txBody>
      </p:sp>
      <p:sp>
        <p:nvSpPr>
          <p:cNvPr id="5" name="Text Placeholder 4">
            <a:extLst>
              <a:ext uri="{FF2B5EF4-FFF2-40B4-BE49-F238E27FC236}">
                <a16:creationId xmlns:a16="http://schemas.microsoft.com/office/drawing/2014/main" id="{7E0377D1-BE7E-BABB-37BF-7136D9D7FEB1}"/>
              </a:ext>
            </a:extLst>
          </p:cNvPr>
          <p:cNvSpPr>
            <a:spLocks noGrp="1"/>
          </p:cNvSpPr>
          <p:nvPr>
            <p:ph type="body" sz="quarter" idx="13"/>
          </p:nvPr>
        </p:nvSpPr>
        <p:spPr/>
        <p:txBody>
          <a:bodyPr/>
          <a:lstStyle/>
          <a:p>
            <a:endParaRPr lang="en-US"/>
          </a:p>
        </p:txBody>
      </p:sp>
      <p:pic>
        <p:nvPicPr>
          <p:cNvPr id="27" name="Picture 516">
            <a:extLst>
              <a:ext uri="{FF2B5EF4-FFF2-40B4-BE49-F238E27FC236}">
                <a16:creationId xmlns:a16="http://schemas.microsoft.com/office/drawing/2014/main" id="{53781493-7CC5-B99C-3D33-70426734123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 b="39210"/>
          <a:stretch/>
        </p:blipFill>
        <p:spPr bwMode="auto">
          <a:xfrm>
            <a:off x="838200" y="2340429"/>
            <a:ext cx="10515600" cy="1253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1" name="Group 40">
            <a:extLst>
              <a:ext uri="{FF2B5EF4-FFF2-40B4-BE49-F238E27FC236}">
                <a16:creationId xmlns:a16="http://schemas.microsoft.com/office/drawing/2014/main" id="{31B3EE6C-6682-9F5C-B5C2-A110ADDCF7DC}"/>
              </a:ext>
            </a:extLst>
          </p:cNvPr>
          <p:cNvGrpSpPr/>
          <p:nvPr/>
        </p:nvGrpSpPr>
        <p:grpSpPr>
          <a:xfrm>
            <a:off x="838200" y="3758660"/>
            <a:ext cx="10515600" cy="1200329"/>
            <a:chOff x="1071512" y="3872960"/>
            <a:chExt cx="10282288" cy="1200329"/>
          </a:xfrm>
        </p:grpSpPr>
        <p:sp>
          <p:nvSpPr>
            <p:cNvPr id="28" name="TextBox 27">
              <a:extLst>
                <a:ext uri="{FF2B5EF4-FFF2-40B4-BE49-F238E27FC236}">
                  <a16:creationId xmlns:a16="http://schemas.microsoft.com/office/drawing/2014/main" id="{7FE8D12B-0458-2727-AC80-F40178614E33}"/>
                </a:ext>
              </a:extLst>
            </p:cNvPr>
            <p:cNvSpPr txBox="1"/>
            <p:nvPr/>
          </p:nvSpPr>
          <p:spPr>
            <a:xfrm>
              <a:off x="9893300" y="3872960"/>
              <a:ext cx="1460500" cy="923330"/>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תוכנית עבודה, פיתוח צוות, ניהול משאבים</a:t>
              </a:r>
              <a:endParaRPr lang="en-US" dirty="0">
                <a:latin typeface="Calibri" panose="020F0502020204030204" pitchFamily="34" charset="0"/>
                <a:cs typeface="Calibri" panose="020F0502020204030204" pitchFamily="34" charset="0"/>
              </a:endParaRPr>
            </a:p>
          </p:txBody>
        </p:sp>
        <p:sp>
          <p:nvSpPr>
            <p:cNvPr id="35" name="TextBox 34">
              <a:extLst>
                <a:ext uri="{FF2B5EF4-FFF2-40B4-BE49-F238E27FC236}">
                  <a16:creationId xmlns:a16="http://schemas.microsoft.com/office/drawing/2014/main" id="{A3E5FD5C-FB32-4707-678F-3DD3770EE183}"/>
                </a:ext>
              </a:extLst>
            </p:cNvPr>
            <p:cNvSpPr txBox="1"/>
            <p:nvPr/>
          </p:nvSpPr>
          <p:spPr>
            <a:xfrm>
              <a:off x="8423002" y="3872960"/>
              <a:ext cx="1460500" cy="923330"/>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פיתוח מקצועי, רווחת המורה, מחויבות</a:t>
              </a:r>
            </a:p>
          </p:txBody>
        </p:sp>
        <p:sp>
          <p:nvSpPr>
            <p:cNvPr id="36" name="TextBox 35">
              <a:extLst>
                <a:ext uri="{FF2B5EF4-FFF2-40B4-BE49-F238E27FC236}">
                  <a16:creationId xmlns:a16="http://schemas.microsoft.com/office/drawing/2014/main" id="{44A38079-4994-D147-7A54-3236991E8EBF}"/>
                </a:ext>
              </a:extLst>
            </p:cNvPr>
            <p:cNvSpPr txBox="1"/>
            <p:nvPr/>
          </p:nvSpPr>
          <p:spPr>
            <a:xfrm>
              <a:off x="6952704"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פיתוח מוגנות, יחסי קרבה ואכפתיות, מיומנויות </a:t>
              </a:r>
              <a:r>
                <a:rPr lang="en-US" dirty="0" err="1">
                  <a:solidFill>
                    <a:srgbClr val="000000">
                      <a:lumMod val="85000"/>
                      <a:lumOff val="15000"/>
                    </a:srgbClr>
                  </a:solidFill>
                  <a:latin typeface="Calibri" panose="020F0502020204030204" pitchFamily="34" charset="0"/>
                  <a:cs typeface="Calibri" panose="020F0502020204030204" pitchFamily="34" charset="0"/>
                </a:rPr>
                <a:t>Sel</a:t>
              </a:r>
              <a:endParaRPr lang="en-US" dirty="0">
                <a:solidFill>
                  <a:srgbClr val="000000">
                    <a:lumMod val="85000"/>
                    <a:lumOff val="15000"/>
                  </a:srgbClr>
                </a:solidFill>
                <a:latin typeface="Calibri" panose="020F0502020204030204" pitchFamily="34" charset="0"/>
                <a:cs typeface="Calibri" panose="020F0502020204030204" pitchFamily="34" charset="0"/>
              </a:endParaRPr>
            </a:p>
          </p:txBody>
        </p:sp>
        <p:sp>
          <p:nvSpPr>
            <p:cNvPr id="37" name="TextBox 36">
              <a:extLst>
                <a:ext uri="{FF2B5EF4-FFF2-40B4-BE49-F238E27FC236}">
                  <a16:creationId xmlns:a16="http://schemas.microsoft.com/office/drawing/2014/main" id="{4F074AC0-B03D-C597-EEF5-965511CE1F61}"/>
                </a:ext>
              </a:extLst>
            </p:cNvPr>
            <p:cNvSpPr txBox="1"/>
            <p:nvPr/>
          </p:nvSpPr>
          <p:spPr>
            <a:xfrm>
              <a:off x="5482406"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תכנון הוראה, </a:t>
              </a:r>
              <a:r>
                <a:rPr lang="he-IL" dirty="0" err="1">
                  <a:solidFill>
                    <a:srgbClr val="000000">
                      <a:lumMod val="85000"/>
                      <a:lumOff val="15000"/>
                    </a:srgbClr>
                  </a:solidFill>
                  <a:latin typeface="Calibri" panose="020F0502020204030204" pitchFamily="34" charset="0"/>
                  <a:cs typeface="Calibri" panose="020F0502020204030204" pitchFamily="34" charset="0"/>
                </a:rPr>
                <a:t>פרקטיקות</a:t>
              </a:r>
              <a:r>
                <a:rPr lang="he-IL" dirty="0">
                  <a:solidFill>
                    <a:srgbClr val="000000">
                      <a:lumMod val="85000"/>
                      <a:lumOff val="15000"/>
                    </a:srgbClr>
                  </a:solidFill>
                  <a:latin typeface="Calibri" panose="020F0502020204030204" pitchFamily="34" charset="0"/>
                  <a:cs typeface="Calibri" panose="020F0502020204030204" pitchFamily="34" charset="0"/>
                </a:rPr>
                <a:t> הוראה, משוב והערכה</a:t>
              </a:r>
              <a:endParaRPr lang="en-US" dirty="0">
                <a:latin typeface="Calibri" panose="020F0502020204030204" pitchFamily="34" charset="0"/>
                <a:cs typeface="Calibri" panose="020F0502020204030204" pitchFamily="34" charset="0"/>
              </a:endParaRPr>
            </a:p>
          </p:txBody>
        </p:sp>
        <p:sp>
          <p:nvSpPr>
            <p:cNvPr id="38" name="TextBox 37">
              <a:extLst>
                <a:ext uri="{FF2B5EF4-FFF2-40B4-BE49-F238E27FC236}">
                  <a16:creationId xmlns:a16="http://schemas.microsoft.com/office/drawing/2014/main" id="{9E978E3F-C4AD-6577-74F5-325AA21BB131}"/>
                </a:ext>
              </a:extLst>
            </p:cNvPr>
            <p:cNvSpPr txBox="1"/>
            <p:nvPr/>
          </p:nvSpPr>
          <p:spPr>
            <a:xfrm>
              <a:off x="4012108"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חינוך חברתי, פעילויות </a:t>
              </a:r>
              <a:br>
                <a:rPr lang="en-US" dirty="0">
                  <a:solidFill>
                    <a:srgbClr val="000000">
                      <a:lumMod val="85000"/>
                      <a:lumOff val="15000"/>
                    </a:srgbClr>
                  </a:solidFill>
                  <a:latin typeface="Calibri" panose="020F0502020204030204" pitchFamily="34" charset="0"/>
                  <a:cs typeface="Calibri" panose="020F0502020204030204" pitchFamily="34" charset="0"/>
                </a:rPr>
              </a:br>
              <a:r>
                <a:rPr lang="he-IL" dirty="0">
                  <a:solidFill>
                    <a:srgbClr val="000000">
                      <a:lumMod val="85000"/>
                      <a:lumOff val="15000"/>
                    </a:srgbClr>
                  </a:solidFill>
                  <a:latin typeface="Calibri" panose="020F0502020204030204" pitchFamily="34" charset="0"/>
                  <a:cs typeface="Calibri" panose="020F0502020204030204" pitchFamily="34" charset="0"/>
                </a:rPr>
                <a:t>ברצף היום, פעילות פנאי</a:t>
              </a:r>
            </a:p>
          </p:txBody>
        </p:sp>
        <p:sp>
          <p:nvSpPr>
            <p:cNvPr id="39" name="TextBox 38">
              <a:extLst>
                <a:ext uri="{FF2B5EF4-FFF2-40B4-BE49-F238E27FC236}">
                  <a16:creationId xmlns:a16="http://schemas.microsoft.com/office/drawing/2014/main" id="{934A243F-E3FE-3102-251C-84781E5906ED}"/>
                </a:ext>
              </a:extLst>
            </p:cNvPr>
            <p:cNvSpPr txBox="1"/>
            <p:nvPr/>
          </p:nvSpPr>
          <p:spPr>
            <a:xfrm>
              <a:off x="2541810" y="3872960"/>
              <a:ext cx="1460500" cy="1200329"/>
            </a:xfrm>
            <a:prstGeom prst="rect">
              <a:avLst/>
            </a:prstGeom>
            <a:noFill/>
          </p:spPr>
          <p:txBody>
            <a:bodyPr wrap="square" anchor="t">
              <a:spAutoFit/>
            </a:bodyPr>
            <a:lstStyle/>
            <a:p>
              <a:pPr algn="r" rtl="1"/>
              <a:r>
                <a:rPr kumimoji="0" lang="he-IL"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cs typeface="Calibri" panose="020F0502020204030204" pitchFamily="34" charset="0"/>
                </a:rPr>
                <a:t>שותפות עם הורים,</a:t>
              </a:r>
              <a:r>
                <a:rPr kumimoji="0" lang="he-IL" i="0" u="none" strike="noStrike" kern="1200" cap="none" spc="0" normalizeH="0" noProof="0" dirty="0">
                  <a:ln>
                    <a:noFill/>
                  </a:ln>
                  <a:solidFill>
                    <a:srgbClr val="000000">
                      <a:lumMod val="85000"/>
                      <a:lumOff val="15000"/>
                    </a:srgbClr>
                  </a:solidFill>
                  <a:effectLst/>
                  <a:uLnTx/>
                  <a:uFillTx/>
                  <a:latin typeface="Calibri" panose="020F0502020204030204" pitchFamily="34" charset="0"/>
                  <a:cs typeface="Calibri" panose="020F0502020204030204" pitchFamily="34" charset="0"/>
                </a:rPr>
                <a:t> ביה"ס כמרכז קהילתי, התנדבות</a:t>
              </a:r>
              <a:endParaRPr lang="en-US" dirty="0">
                <a:latin typeface="Calibri" panose="020F0502020204030204" pitchFamily="34" charset="0"/>
                <a:cs typeface="Calibri" panose="020F0502020204030204" pitchFamily="34" charset="0"/>
              </a:endParaRPr>
            </a:p>
          </p:txBody>
        </p:sp>
        <p:sp>
          <p:nvSpPr>
            <p:cNvPr id="40" name="TextBox 39">
              <a:extLst>
                <a:ext uri="{FF2B5EF4-FFF2-40B4-BE49-F238E27FC236}">
                  <a16:creationId xmlns:a16="http://schemas.microsoft.com/office/drawing/2014/main" id="{884B8CEA-DA33-E975-17AF-07931D5B7D58}"/>
                </a:ext>
              </a:extLst>
            </p:cNvPr>
            <p:cNvSpPr txBox="1"/>
            <p:nvPr/>
          </p:nvSpPr>
          <p:spPr>
            <a:xfrm>
              <a:off x="1071512" y="3872960"/>
              <a:ext cx="1460500" cy="1200329"/>
            </a:xfrm>
            <a:prstGeom prst="rect">
              <a:avLst/>
            </a:prstGeom>
            <a:noFill/>
          </p:spPr>
          <p:txBody>
            <a:bodyPr wrap="square" anchor="t">
              <a:spAutoFit/>
            </a:bodyPr>
            <a:lstStyle/>
            <a:p>
              <a:pPr algn="r" rtl="1"/>
              <a:r>
                <a:rPr lang="he-IL" dirty="0">
                  <a:solidFill>
                    <a:srgbClr val="000000">
                      <a:lumMod val="85000"/>
                      <a:lumOff val="15000"/>
                    </a:srgbClr>
                  </a:solidFill>
                  <a:latin typeface="Calibri" panose="020F0502020204030204" pitchFamily="34" charset="0"/>
                  <a:cs typeface="Calibri" panose="020F0502020204030204" pitchFamily="34" charset="0"/>
                </a:rPr>
                <a:t>מרחבי למידה, תשתית טכנולוגית, משאבי חוץ</a:t>
              </a:r>
            </a:p>
          </p:txBody>
        </p:sp>
      </p:grpSp>
      <p:sp>
        <p:nvSpPr>
          <p:cNvPr id="13" name="Oval 12">
            <a:hlinkClick r:id="" action="ppaction://hlinkshowjump?jump=previousslide"/>
            <a:extLst>
              <a:ext uri="{FF2B5EF4-FFF2-40B4-BE49-F238E27FC236}">
                <a16:creationId xmlns:a16="http://schemas.microsoft.com/office/drawing/2014/main" id="{2994BC5A-2FFB-4857-2BB8-460E1742F28A}"/>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7AC7FAFC-B0BC-CC0D-A101-2159569FC0A9}"/>
              </a:ext>
            </a:extLst>
          </p:cNvPr>
          <p:cNvGrpSpPr/>
          <p:nvPr/>
        </p:nvGrpSpPr>
        <p:grpSpPr>
          <a:xfrm>
            <a:off x="1348585" y="843837"/>
            <a:ext cx="363242" cy="363244"/>
            <a:chOff x="11580706" y="5369653"/>
            <a:chExt cx="439523" cy="439525"/>
          </a:xfrm>
          <a:solidFill>
            <a:srgbClr val="9A5786"/>
          </a:solidFill>
        </p:grpSpPr>
        <p:sp>
          <p:nvSpPr>
            <p:cNvPr id="15" name="Oval 14">
              <a:hlinkClick r:id="rId3" action="ppaction://hlinksldjump"/>
              <a:extLst>
                <a:ext uri="{FF2B5EF4-FFF2-40B4-BE49-F238E27FC236}">
                  <a16:creationId xmlns:a16="http://schemas.microsoft.com/office/drawing/2014/main" id="{0F303722-DDB5-7A8D-C4C1-E744996E4FA8}"/>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Graphic 15" descr="House with solid fill">
              <a:hlinkClick r:id="rId3" action="ppaction://hlinksldjump"/>
              <a:extLst>
                <a:ext uri="{FF2B5EF4-FFF2-40B4-BE49-F238E27FC236}">
                  <a16:creationId xmlns:a16="http://schemas.microsoft.com/office/drawing/2014/main" id="{C093C718-2DD2-605F-89D4-E7F68FB15F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8" name="Graphic 17" descr="Caret Right outline">
            <a:hlinkClick r:id="" action="ppaction://hlinkshowjump?jump=previousslide"/>
            <a:extLst>
              <a:ext uri="{FF2B5EF4-FFF2-40B4-BE49-F238E27FC236}">
                <a16:creationId xmlns:a16="http://schemas.microsoft.com/office/drawing/2014/main" id="{32912444-2C6A-190D-7D06-FC174BDCCA2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26405271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81C703D-6DC8-EE39-1418-80EC0B593C91}"/>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9E937AD-62A1-E813-CA28-6678884069DB}"/>
              </a:ext>
            </a:extLst>
          </p:cNvPr>
          <p:cNvSpPr>
            <a:spLocks noGrp="1"/>
          </p:cNvSpPr>
          <p:nvPr>
            <p:ph type="sldNum" sz="quarter" idx="11"/>
          </p:nvPr>
        </p:nvSpPr>
        <p:spPr/>
        <p:txBody>
          <a:bodyPr/>
          <a:lstStyle/>
          <a:p>
            <a:fld id="{8402A1B0-4691-41D9-84E0-69D594EAA3FE}" type="slidenum">
              <a:rPr lang="en-US" altLang="en-US" smtClean="0"/>
              <a:pPr/>
              <a:t>47</a:t>
            </a:fld>
            <a:endParaRPr lang="en-US" altLang="en-US"/>
          </a:p>
        </p:txBody>
      </p:sp>
      <p:sp>
        <p:nvSpPr>
          <p:cNvPr id="4" name="Title 3">
            <a:extLst>
              <a:ext uri="{FF2B5EF4-FFF2-40B4-BE49-F238E27FC236}">
                <a16:creationId xmlns:a16="http://schemas.microsoft.com/office/drawing/2014/main" id="{05767D08-1457-CF5C-23B6-6A08A3DADF88}"/>
              </a:ext>
            </a:extLst>
          </p:cNvPr>
          <p:cNvSpPr>
            <a:spLocks noGrp="1"/>
          </p:cNvSpPr>
          <p:nvPr>
            <p:ph type="title"/>
          </p:nvPr>
        </p:nvSpPr>
        <p:spPr>
          <a:xfrm>
            <a:off x="1570800" y="530903"/>
            <a:ext cx="9783000" cy="786268"/>
          </a:xfrm>
        </p:spPr>
        <p:txBody>
          <a:bodyPr>
            <a:normAutofit/>
          </a:bodyPr>
          <a:lstStyle/>
          <a:p>
            <a:r>
              <a:rPr lang="he-IL" dirty="0"/>
              <a:t>התבוננות פנימה והחוצה, במודל </a:t>
            </a:r>
            <a:r>
              <a:rPr lang="en-US" dirty="0"/>
              <a:t>SWOT</a:t>
            </a:r>
          </a:p>
        </p:txBody>
      </p:sp>
      <p:sp>
        <p:nvSpPr>
          <p:cNvPr id="26" name="Title 3">
            <a:extLst>
              <a:ext uri="{FF2B5EF4-FFF2-40B4-BE49-F238E27FC236}">
                <a16:creationId xmlns:a16="http://schemas.microsoft.com/office/drawing/2014/main" id="{C32970B8-F1CD-810A-B3FF-F834A1009F09}"/>
              </a:ext>
            </a:extLst>
          </p:cNvPr>
          <p:cNvSpPr txBox="1">
            <a:spLocks/>
          </p:cNvSpPr>
          <p:nvPr/>
        </p:nvSpPr>
        <p:spPr>
          <a:xfrm>
            <a:off x="1541651" y="982153"/>
            <a:ext cx="9783000" cy="786268"/>
          </a:xfrm>
          <a:prstGeom prst="rect">
            <a:avLst/>
          </a:prstGeom>
        </p:spPr>
        <p:txBody>
          <a:bodyPr vert="horz" lIns="0" tIns="45720" rIns="0" bIns="45720" rtlCol="0" anchor="b">
            <a:normAutofit/>
          </a:bodyPr>
          <a:lstStyle>
            <a:lvl1pPr algn="r" defTabSz="914400" rtl="1" eaLnBrk="1" latinLnBrk="0" hangingPunct="1">
              <a:lnSpc>
                <a:spcPct val="90000"/>
              </a:lnSpc>
              <a:spcBef>
                <a:spcPct val="0"/>
              </a:spcBef>
              <a:buNone/>
              <a:defRPr lang="en-US" sz="40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fontAlgn="auto">
              <a:spcAft>
                <a:spcPts val="0"/>
              </a:spcAft>
            </a:pPr>
            <a:endParaRPr lang="he-IL"/>
          </a:p>
        </p:txBody>
      </p:sp>
      <p:grpSp>
        <p:nvGrpSpPr>
          <p:cNvPr id="36" name="Group 35">
            <a:extLst>
              <a:ext uri="{FF2B5EF4-FFF2-40B4-BE49-F238E27FC236}">
                <a16:creationId xmlns:a16="http://schemas.microsoft.com/office/drawing/2014/main" id="{7F3523C5-0F00-B515-4D5B-2DEA4EFBDFBA}"/>
              </a:ext>
            </a:extLst>
          </p:cNvPr>
          <p:cNvGrpSpPr/>
          <p:nvPr/>
        </p:nvGrpSpPr>
        <p:grpSpPr>
          <a:xfrm>
            <a:off x="848397" y="1990750"/>
            <a:ext cx="10505403" cy="3885097"/>
            <a:chOff x="1850053" y="1539500"/>
            <a:chExt cx="7964149" cy="3838004"/>
          </a:xfrm>
        </p:grpSpPr>
        <p:sp>
          <p:nvSpPr>
            <p:cNvPr id="38" name="מציין מיקום טקסט 3">
              <a:extLst>
                <a:ext uri="{FF2B5EF4-FFF2-40B4-BE49-F238E27FC236}">
                  <a16:creationId xmlns:a16="http://schemas.microsoft.com/office/drawing/2014/main" id="{22779EF4-BF65-B547-3BF5-F95DEE0C093E}"/>
                </a:ext>
              </a:extLst>
            </p:cNvPr>
            <p:cNvSpPr txBox="1">
              <a:spLocks/>
            </p:cNvSpPr>
            <p:nvPr/>
          </p:nvSpPr>
          <p:spPr>
            <a:xfrm>
              <a:off x="5871174" y="1539500"/>
              <a:ext cx="3943028" cy="1882389"/>
            </a:xfrm>
            <a:prstGeom prst="roundRect">
              <a:avLst>
                <a:gd name="adj" fmla="val 9060"/>
              </a:avLst>
            </a:prstGeom>
            <a:solidFill>
              <a:schemeClr val="bg1"/>
            </a:solidFill>
            <a:ln>
              <a:solidFill>
                <a:srgbClr val="00B0F0"/>
              </a:solidFill>
            </a:ln>
          </p:spPr>
          <p:txBody>
            <a:bodyPr vert="horz" lIns="182880" tIns="457200" rIns="182880" bIns="91440" numCol="1" spcCol="365760" rtlCol="1"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sz="1400" b="1" dirty="0">
                <a:solidFill>
                  <a:srgbClr val="1A2D6F"/>
                </a:solidFill>
                <a:latin typeface="Calibri" panose="020F0502020204030204" pitchFamily="34" charset="0"/>
                <a:cs typeface="Calibri" panose="020F0502020204030204" pitchFamily="34" charset="0"/>
              </a:endParaRPr>
            </a:p>
          </p:txBody>
        </p:sp>
        <p:sp>
          <p:nvSpPr>
            <p:cNvPr id="39" name="מציין מיקום טקסט 3">
              <a:extLst>
                <a:ext uri="{FF2B5EF4-FFF2-40B4-BE49-F238E27FC236}">
                  <a16:creationId xmlns:a16="http://schemas.microsoft.com/office/drawing/2014/main" id="{0DEE364F-8FD7-84E7-E3FA-B9689813B31A}"/>
                </a:ext>
              </a:extLst>
            </p:cNvPr>
            <p:cNvSpPr txBox="1">
              <a:spLocks/>
            </p:cNvSpPr>
            <p:nvPr/>
          </p:nvSpPr>
          <p:spPr>
            <a:xfrm>
              <a:off x="5871174" y="3495115"/>
              <a:ext cx="3943028" cy="1882389"/>
            </a:xfrm>
            <a:prstGeom prst="roundRect">
              <a:avLst>
                <a:gd name="adj" fmla="val 9060"/>
              </a:avLst>
            </a:prstGeom>
            <a:solidFill>
              <a:schemeClr val="bg1"/>
            </a:solidFill>
            <a:ln>
              <a:solidFill>
                <a:srgbClr val="1A2D6F"/>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b="1" dirty="0">
                <a:solidFill>
                  <a:srgbClr val="1A2D6F"/>
                </a:solidFill>
                <a:latin typeface="Calibri" panose="020F0502020204030204" pitchFamily="34" charset="0"/>
                <a:cs typeface="Calibri" panose="020F0502020204030204" pitchFamily="34" charset="0"/>
              </a:endParaRPr>
            </a:p>
          </p:txBody>
        </p:sp>
        <p:sp>
          <p:nvSpPr>
            <p:cNvPr id="40" name="מציין מיקום טקסט 3">
              <a:extLst>
                <a:ext uri="{FF2B5EF4-FFF2-40B4-BE49-F238E27FC236}">
                  <a16:creationId xmlns:a16="http://schemas.microsoft.com/office/drawing/2014/main" id="{3BE050F4-681B-A896-036E-8CDBE53C0C2F}"/>
                </a:ext>
              </a:extLst>
            </p:cNvPr>
            <p:cNvSpPr txBox="1">
              <a:spLocks/>
            </p:cNvSpPr>
            <p:nvPr/>
          </p:nvSpPr>
          <p:spPr>
            <a:xfrm>
              <a:off x="1850053" y="1539500"/>
              <a:ext cx="3943028" cy="1882389"/>
            </a:xfrm>
            <a:prstGeom prst="roundRect">
              <a:avLst>
                <a:gd name="adj" fmla="val 9060"/>
              </a:avLst>
            </a:prstGeom>
            <a:solidFill>
              <a:schemeClr val="bg1"/>
            </a:solidFill>
            <a:ln>
              <a:solidFill>
                <a:srgbClr val="00B0F0"/>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algn="r"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lang="he-IL" sz="1400" b="1" dirty="0">
                <a:solidFill>
                  <a:srgbClr val="1A2D6F"/>
                </a:solidFill>
                <a:latin typeface="Calibri" panose="020F0502020204030204" pitchFamily="34" charset="0"/>
                <a:cs typeface="Calibri" panose="020F0502020204030204" pitchFamily="34" charset="0"/>
              </a:endParaRPr>
            </a:p>
          </p:txBody>
        </p:sp>
        <p:sp>
          <p:nvSpPr>
            <p:cNvPr id="41" name="מציין מיקום טקסט 3">
              <a:extLst>
                <a:ext uri="{FF2B5EF4-FFF2-40B4-BE49-F238E27FC236}">
                  <a16:creationId xmlns:a16="http://schemas.microsoft.com/office/drawing/2014/main" id="{2018BB3D-4FB1-E91F-A107-DB7A6D675DDB}"/>
                </a:ext>
              </a:extLst>
            </p:cNvPr>
            <p:cNvSpPr txBox="1">
              <a:spLocks/>
            </p:cNvSpPr>
            <p:nvPr/>
          </p:nvSpPr>
          <p:spPr>
            <a:xfrm>
              <a:off x="1850053" y="3495115"/>
              <a:ext cx="3943028" cy="1882389"/>
            </a:xfrm>
            <a:prstGeom prst="roundRect">
              <a:avLst>
                <a:gd name="adj" fmla="val 9060"/>
              </a:avLst>
            </a:prstGeom>
            <a:solidFill>
              <a:schemeClr val="bg1"/>
            </a:solidFill>
            <a:ln>
              <a:solidFill>
                <a:srgbClr val="1A2D6F"/>
              </a:solidFill>
            </a:ln>
          </p:spPr>
          <p:txBody>
            <a:bodyPr vert="horz" lIns="182880" tIns="457200" rIns="182880" bIns="91440" numCol="1"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p>
            <a:p>
              <a:pPr marL="342900" marR="0" lvl="0" indent="-342900" defTabSz="914400" eaLnBrk="1" fontAlgn="auto" latinLnBrk="0" hangingPunct="1">
                <a:lnSpc>
                  <a:spcPct val="110000"/>
                </a:lnSpc>
                <a:spcBef>
                  <a:spcPts val="0"/>
                </a:spcBef>
                <a:spcAft>
                  <a:spcPts val="600"/>
                </a:spcAft>
                <a:buClrTx/>
                <a:buSzTx/>
                <a:buFont typeface="+mj-lt"/>
                <a:buAutoNum type="arabicPeriod"/>
                <a:tabLst/>
                <a:defRPr/>
              </a:pPr>
              <a:r>
                <a:rPr kumimoji="0" lang="he-IL" sz="1400" b="0" i="0" u="none" strike="noStrike" kern="1200" cap="none" spc="0" normalizeH="0" baseline="0" noProof="0" dirty="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a:t>
              </a:r>
              <a:endParaRPr kumimoji="0" lang="he-IL" sz="1800" b="1" i="0" u="none" strike="noStrike" kern="1200" cap="none" spc="0" normalizeH="0" baseline="0" noProof="0" dirty="0">
                <a:ln>
                  <a:noFill/>
                </a:ln>
                <a:solidFill>
                  <a:srgbClr val="1A2D6F"/>
                </a:solidFill>
                <a:effectLst/>
                <a:uLnTx/>
                <a:uFillTx/>
                <a:latin typeface="Calibri" panose="020F0502020204030204" pitchFamily="34" charset="0"/>
                <a:ea typeface="+mn-ea"/>
                <a:cs typeface="Calibri" panose="020F0502020204030204" pitchFamily="34" charset="0"/>
              </a:endParaRPr>
            </a:p>
            <a:p>
              <a:pPr fontAlgn="auto">
                <a:lnSpc>
                  <a:spcPct val="120000"/>
                </a:lnSpc>
                <a:spcBef>
                  <a:spcPts val="0"/>
                </a:spcBef>
                <a:spcAft>
                  <a:spcPts val="800"/>
                </a:spcAft>
              </a:pPr>
              <a:endParaRPr lang="he-IL" b="1" dirty="0">
                <a:solidFill>
                  <a:srgbClr val="1A2D6F"/>
                </a:solidFill>
                <a:latin typeface="Calibri" panose="020F0502020204030204" pitchFamily="34" charset="0"/>
                <a:cs typeface="Calibri" panose="020F0502020204030204" pitchFamily="34" charset="0"/>
              </a:endParaRPr>
            </a:p>
          </p:txBody>
        </p:sp>
      </p:grpSp>
      <p:sp>
        <p:nvSpPr>
          <p:cNvPr id="46" name="Speech Bubble: Rectangle 45">
            <a:extLst>
              <a:ext uri="{FF2B5EF4-FFF2-40B4-BE49-F238E27FC236}">
                <a16:creationId xmlns:a16="http://schemas.microsoft.com/office/drawing/2014/main" id="{725D1A91-3E8B-E90A-F753-5D70460F2C82}"/>
              </a:ext>
            </a:extLst>
          </p:cNvPr>
          <p:cNvSpPr/>
          <p:nvPr/>
        </p:nvSpPr>
        <p:spPr>
          <a:xfrm>
            <a:off x="1015387" y="2549196"/>
            <a:ext cx="3049204" cy="704446"/>
          </a:xfrm>
          <a:prstGeom prst="wedgeRectCallout">
            <a:avLst>
              <a:gd name="adj1" fmla="val 58024"/>
              <a:gd name="adj2" fmla="val -1737"/>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dirty="0">
                <a:solidFill>
                  <a:schemeClr val="tx1">
                    <a:lumMod val="85000"/>
                    <a:lumOff val="15000"/>
                  </a:schemeClr>
                </a:solidFill>
                <a:latin typeface="Calibri" panose="020F0502020204030204" pitchFamily="34" charset="0"/>
                <a:cs typeface="Calibri" panose="020F0502020204030204" pitchFamily="34" charset="0"/>
              </a:rPr>
              <a:t>ניתוח מנקודת המבט של </a:t>
            </a:r>
            <a:r>
              <a:rPr lang="he-IL" sz="1400" b="1" dirty="0">
                <a:solidFill>
                  <a:schemeClr val="tx1">
                    <a:lumMod val="85000"/>
                    <a:lumOff val="15000"/>
                  </a:schemeClr>
                </a:solidFill>
                <a:latin typeface="Calibri" panose="020F0502020204030204" pitchFamily="34" charset="0"/>
                <a:cs typeface="Calibri" panose="020F0502020204030204" pitchFamily="34" charset="0"/>
              </a:rPr>
              <a:t>הגורמים הפנימיים </a:t>
            </a:r>
            <a:r>
              <a:rPr lang="he-IL" sz="1400" dirty="0">
                <a:solidFill>
                  <a:schemeClr val="tx1">
                    <a:lumMod val="85000"/>
                    <a:lumOff val="15000"/>
                  </a:schemeClr>
                </a:solidFill>
                <a:latin typeface="Calibri" panose="020F0502020204030204" pitchFamily="34" charset="0"/>
                <a:cs typeface="Calibri" panose="020F0502020204030204" pitchFamily="34" charset="0"/>
              </a:rPr>
              <a:t>המשפיעים על בית הספר: אנשים, יכולות, </a:t>
            </a:r>
            <a:br>
              <a:rPr lang="en-US" sz="1400" dirty="0">
                <a:solidFill>
                  <a:schemeClr val="tx1">
                    <a:lumMod val="85000"/>
                    <a:lumOff val="15000"/>
                  </a:schemeClr>
                </a:solidFill>
                <a:latin typeface="Calibri" panose="020F0502020204030204" pitchFamily="34" charset="0"/>
                <a:cs typeface="Calibri" panose="020F0502020204030204" pitchFamily="34" charset="0"/>
              </a:rPr>
            </a:br>
            <a:r>
              <a:rPr lang="he-IL" sz="1400" dirty="0">
                <a:solidFill>
                  <a:schemeClr val="tx1">
                    <a:lumMod val="85000"/>
                    <a:lumOff val="15000"/>
                  </a:schemeClr>
                </a:solidFill>
                <a:latin typeface="Calibri" panose="020F0502020204030204" pitchFamily="34" charset="0"/>
                <a:cs typeface="Calibri" panose="020F0502020204030204" pitchFamily="34" charset="0"/>
              </a:rPr>
              <a:t>תרבות, תשתיות וכו'</a:t>
            </a:r>
            <a:endParaRPr lang="en-US" sz="1400"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34" name="TextBox 33">
            <a:extLst>
              <a:ext uri="{FF2B5EF4-FFF2-40B4-BE49-F238E27FC236}">
                <a16:creationId xmlns:a16="http://schemas.microsoft.com/office/drawing/2014/main" id="{D16EDA39-C07A-DC7E-79F2-27DA28189CD1}"/>
              </a:ext>
            </a:extLst>
          </p:cNvPr>
          <p:cNvSpPr txBox="1"/>
          <p:nvPr/>
        </p:nvSpPr>
        <p:spPr>
          <a:xfrm>
            <a:off x="362857" y="2147087"/>
            <a:ext cx="1882676" cy="245774"/>
          </a:xfrm>
          <a:prstGeom prst="rect">
            <a:avLst/>
          </a:prstGeom>
          <a:solidFill>
            <a:schemeClr val="bg1"/>
          </a:solidFill>
        </p:spPr>
        <p:txBody>
          <a:bodyPr wrap="square" tIns="0" bIns="0" anchor="ctr">
            <a:noAutofit/>
          </a:bodyPr>
          <a:lstStyle/>
          <a:p>
            <a:pPr rtl="1"/>
            <a:r>
              <a:rPr lang="he-IL" sz="2400" b="1" dirty="0">
                <a:solidFill>
                  <a:srgbClr val="00B0F0"/>
                </a:solidFill>
                <a:latin typeface="Calibri" panose="020F0502020204030204" pitchFamily="34" charset="0"/>
                <a:cs typeface="Calibri" panose="020F0502020204030204" pitchFamily="34" charset="0"/>
              </a:rPr>
              <a:t>&lt; מבט פנימה</a:t>
            </a:r>
            <a:endParaRPr lang="en-US" sz="2400" b="1" dirty="0">
              <a:solidFill>
                <a:srgbClr val="00B0F0"/>
              </a:solidFill>
              <a:latin typeface="Calibri" panose="020F0502020204030204" pitchFamily="34" charset="0"/>
              <a:cs typeface="Calibri" panose="020F0502020204030204" pitchFamily="34" charset="0"/>
            </a:endParaRPr>
          </a:p>
        </p:txBody>
      </p:sp>
      <p:sp>
        <p:nvSpPr>
          <p:cNvPr id="35" name="TextBox 34">
            <a:extLst>
              <a:ext uri="{FF2B5EF4-FFF2-40B4-BE49-F238E27FC236}">
                <a16:creationId xmlns:a16="http://schemas.microsoft.com/office/drawing/2014/main" id="{63D22AB1-1115-7B9C-A946-80AF744DFF0A}"/>
              </a:ext>
            </a:extLst>
          </p:cNvPr>
          <p:cNvSpPr txBox="1"/>
          <p:nvPr/>
        </p:nvSpPr>
        <p:spPr>
          <a:xfrm>
            <a:off x="366554" y="4139447"/>
            <a:ext cx="1882676" cy="245774"/>
          </a:xfrm>
          <a:prstGeom prst="rect">
            <a:avLst/>
          </a:prstGeom>
          <a:solidFill>
            <a:schemeClr val="bg1"/>
          </a:solidFill>
        </p:spPr>
        <p:txBody>
          <a:bodyPr wrap="square" tIns="0" bIns="0" anchor="ctr">
            <a:noAutofit/>
          </a:bodyPr>
          <a:lstStyle/>
          <a:p>
            <a:pPr rtl="1"/>
            <a:r>
              <a:rPr lang="he-IL" sz="2400" b="1" dirty="0">
                <a:solidFill>
                  <a:srgbClr val="1A2D6F"/>
                </a:solidFill>
                <a:latin typeface="Calibri" panose="020F0502020204030204" pitchFamily="34" charset="0"/>
                <a:cs typeface="Calibri" panose="020F0502020204030204" pitchFamily="34" charset="0"/>
              </a:rPr>
              <a:t>&lt; מבט החוצה</a:t>
            </a:r>
            <a:endParaRPr lang="en-US" sz="2400" b="1" dirty="0">
              <a:solidFill>
                <a:srgbClr val="1A2D6F"/>
              </a:solidFill>
              <a:latin typeface="Calibri" panose="020F0502020204030204" pitchFamily="34" charset="0"/>
              <a:cs typeface="Calibri" panose="020F0502020204030204" pitchFamily="34" charset="0"/>
            </a:endParaRPr>
          </a:p>
        </p:txBody>
      </p:sp>
      <p:sp>
        <p:nvSpPr>
          <p:cNvPr id="37" name="Speech Bubble: Rectangle 36">
            <a:extLst>
              <a:ext uri="{FF2B5EF4-FFF2-40B4-BE49-F238E27FC236}">
                <a16:creationId xmlns:a16="http://schemas.microsoft.com/office/drawing/2014/main" id="{ECED002E-45D7-B730-10D0-542BFB64C9B1}"/>
              </a:ext>
            </a:extLst>
          </p:cNvPr>
          <p:cNvSpPr/>
          <p:nvPr/>
        </p:nvSpPr>
        <p:spPr>
          <a:xfrm>
            <a:off x="1015387" y="4483547"/>
            <a:ext cx="3049204" cy="736615"/>
          </a:xfrm>
          <a:prstGeom prst="wedgeRectCallout">
            <a:avLst>
              <a:gd name="adj1" fmla="val 58919"/>
              <a:gd name="adj2" fmla="val 2249"/>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sz="1400" dirty="0">
                <a:solidFill>
                  <a:schemeClr val="tx1">
                    <a:lumMod val="85000"/>
                    <a:lumOff val="15000"/>
                  </a:schemeClr>
                </a:solidFill>
                <a:latin typeface="Calibri" panose="020F0502020204030204" pitchFamily="34" charset="0"/>
                <a:cs typeface="Calibri" panose="020F0502020204030204" pitchFamily="34" charset="0"/>
              </a:rPr>
              <a:t>ניתוח מנקודת המבט של </a:t>
            </a:r>
            <a:r>
              <a:rPr lang="he-IL" sz="1400" b="1" dirty="0">
                <a:solidFill>
                  <a:schemeClr val="tx1">
                    <a:lumMod val="85000"/>
                    <a:lumOff val="15000"/>
                  </a:schemeClr>
                </a:solidFill>
                <a:latin typeface="Calibri" panose="020F0502020204030204" pitchFamily="34" charset="0"/>
                <a:cs typeface="Calibri" panose="020F0502020204030204" pitchFamily="34" charset="0"/>
              </a:rPr>
              <a:t>הגורמים החיצוניים </a:t>
            </a:r>
            <a:br>
              <a:rPr lang="en-US" sz="1400" b="1" dirty="0">
                <a:solidFill>
                  <a:schemeClr val="tx1">
                    <a:lumMod val="85000"/>
                    <a:lumOff val="15000"/>
                  </a:schemeClr>
                </a:solidFill>
                <a:latin typeface="Calibri" panose="020F0502020204030204" pitchFamily="34" charset="0"/>
                <a:cs typeface="Calibri" panose="020F0502020204030204" pitchFamily="34" charset="0"/>
              </a:rPr>
            </a:br>
            <a:r>
              <a:rPr lang="he-IL" sz="1400" dirty="0">
                <a:solidFill>
                  <a:schemeClr val="tx1">
                    <a:lumMod val="85000"/>
                    <a:lumOff val="15000"/>
                  </a:schemeClr>
                </a:solidFill>
                <a:latin typeface="Calibri" panose="020F0502020204030204" pitchFamily="34" charset="0"/>
                <a:cs typeface="Calibri" panose="020F0502020204030204" pitchFamily="34" charset="0"/>
              </a:rPr>
              <a:t>המשפיעים על בית הספר: קהילה, רשות, מחוז, מטה, מדינה וכו'</a:t>
            </a:r>
            <a:endParaRPr lang="en-US" sz="1400"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60" name="TextBox 59">
            <a:extLst>
              <a:ext uri="{FF2B5EF4-FFF2-40B4-BE49-F238E27FC236}">
                <a16:creationId xmlns:a16="http://schemas.microsoft.com/office/drawing/2014/main" id="{5D5FA8C5-1A51-3551-6483-897332335207}"/>
              </a:ext>
            </a:extLst>
          </p:cNvPr>
          <p:cNvSpPr txBox="1"/>
          <p:nvPr/>
        </p:nvSpPr>
        <p:spPr>
          <a:xfrm>
            <a:off x="9879083" y="2002057"/>
            <a:ext cx="1474715"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2000" b="1" i="0" u="none" strike="noStrike" kern="1200" cap="none" spc="0" normalizeH="0" baseline="0" noProof="0" dirty="0">
                <a:ln>
                  <a:noFill/>
                </a:ln>
                <a:solidFill>
                  <a:srgbClr val="00B0F0"/>
                </a:solidFill>
                <a:effectLst/>
                <a:uLnTx/>
                <a:uFillTx/>
                <a:latin typeface="Calibri" panose="020F0502020204030204" pitchFamily="34" charset="0"/>
                <a:ea typeface="+mn-ea"/>
                <a:cs typeface="Calibri" panose="020F0502020204030204" pitchFamily="34" charset="0"/>
              </a:rPr>
              <a:t>עוצמות</a:t>
            </a:r>
          </a:p>
        </p:txBody>
      </p:sp>
      <p:sp>
        <p:nvSpPr>
          <p:cNvPr id="61" name="TextBox 60">
            <a:extLst>
              <a:ext uri="{FF2B5EF4-FFF2-40B4-BE49-F238E27FC236}">
                <a16:creationId xmlns:a16="http://schemas.microsoft.com/office/drawing/2014/main" id="{12318114-FFEA-835F-1F71-7C12E4E089E3}"/>
              </a:ext>
            </a:extLst>
          </p:cNvPr>
          <p:cNvSpPr txBox="1"/>
          <p:nvPr/>
        </p:nvSpPr>
        <p:spPr>
          <a:xfrm>
            <a:off x="4677889" y="2002057"/>
            <a:ext cx="1371704" cy="39156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kumimoji="0" lang="he-IL" sz="2000" b="1" i="0" u="none" strike="noStrike" kern="1200" cap="none" spc="0" normalizeH="0" baseline="0" noProof="0" dirty="0">
                <a:ln>
                  <a:noFill/>
                </a:ln>
                <a:solidFill>
                  <a:srgbClr val="00B0F0"/>
                </a:solidFill>
                <a:effectLst/>
                <a:uLnTx/>
                <a:uFillTx/>
                <a:latin typeface="Calibri" panose="020F0502020204030204" pitchFamily="34" charset="0"/>
                <a:ea typeface="+mn-ea"/>
                <a:cs typeface="Calibri" panose="020F0502020204030204" pitchFamily="34" charset="0"/>
              </a:rPr>
              <a:t>חולשות</a:t>
            </a:r>
          </a:p>
        </p:txBody>
      </p:sp>
      <p:sp>
        <p:nvSpPr>
          <p:cNvPr id="62" name="TextBox 61">
            <a:extLst>
              <a:ext uri="{FF2B5EF4-FFF2-40B4-BE49-F238E27FC236}">
                <a16:creationId xmlns:a16="http://schemas.microsoft.com/office/drawing/2014/main" id="{0AEB0E3C-A616-9840-0AC1-B8CC7C303D06}"/>
              </a:ext>
            </a:extLst>
          </p:cNvPr>
          <p:cNvSpPr txBox="1"/>
          <p:nvPr/>
        </p:nvSpPr>
        <p:spPr>
          <a:xfrm>
            <a:off x="9376229" y="3981739"/>
            <a:ext cx="1977569"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lang="he-IL" sz="2000" b="1" dirty="0">
                <a:solidFill>
                  <a:srgbClr val="1A2D6F"/>
                </a:solidFill>
                <a:latin typeface="Calibri" panose="020F0502020204030204" pitchFamily="34" charset="0"/>
                <a:cs typeface="Calibri" panose="020F0502020204030204" pitchFamily="34" charset="0"/>
              </a:rPr>
              <a:t>הזדמנויות</a:t>
            </a:r>
            <a:endParaRPr kumimoji="0" lang="he-IL" sz="2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63" name="TextBox 62">
            <a:extLst>
              <a:ext uri="{FF2B5EF4-FFF2-40B4-BE49-F238E27FC236}">
                <a16:creationId xmlns:a16="http://schemas.microsoft.com/office/drawing/2014/main" id="{74639A28-8E4E-EFBD-C51D-9E5AFAD884E8}"/>
              </a:ext>
            </a:extLst>
          </p:cNvPr>
          <p:cNvSpPr txBox="1"/>
          <p:nvPr/>
        </p:nvSpPr>
        <p:spPr>
          <a:xfrm>
            <a:off x="4166917" y="3977771"/>
            <a:ext cx="1882676" cy="437043"/>
          </a:xfrm>
          <a:prstGeom prst="rect">
            <a:avLst/>
          </a:prstGeom>
          <a:noFill/>
        </p:spPr>
        <p:txBody>
          <a:bodyPr wrap="square">
            <a:spAutoFit/>
          </a:bodyPr>
          <a:lstStyle/>
          <a:p>
            <a:pPr marL="0" marR="0" lvl="0" indent="0" algn="r" defTabSz="914400" rtl="1" eaLnBrk="1" fontAlgn="auto" latinLnBrk="0" hangingPunct="1">
              <a:lnSpc>
                <a:spcPct val="120000"/>
              </a:lnSpc>
              <a:spcBef>
                <a:spcPts val="0"/>
              </a:spcBef>
              <a:spcAft>
                <a:spcPts val="800"/>
              </a:spcAft>
              <a:buClrTx/>
              <a:buSzTx/>
              <a:buFontTx/>
              <a:buNone/>
              <a:tabLst/>
              <a:defRPr/>
            </a:pPr>
            <a:r>
              <a:rPr lang="he-IL" sz="2000" b="1" dirty="0">
                <a:solidFill>
                  <a:srgbClr val="1A2D6F"/>
                </a:solidFill>
                <a:latin typeface="Calibri" panose="020F0502020204030204" pitchFamily="34" charset="0"/>
                <a:cs typeface="Calibri" panose="020F0502020204030204" pitchFamily="34" charset="0"/>
              </a:rPr>
              <a:t>סיכונים</a:t>
            </a:r>
            <a:endParaRPr kumimoji="0" lang="he-IL" sz="2000" b="1" i="0" u="none" strike="noStrike" kern="1200" cap="none" spc="0" normalizeH="0" baseline="0" noProof="0" dirty="0">
              <a:ln>
                <a:noFill/>
              </a:ln>
              <a:solidFill>
                <a:srgbClr val="7FD6F7"/>
              </a:solidFill>
              <a:effectLst/>
              <a:uLnTx/>
              <a:uFillTx/>
              <a:latin typeface="Calibri" panose="020F0502020204030204" pitchFamily="34" charset="0"/>
              <a:ea typeface="+mn-ea"/>
              <a:cs typeface="Calibri" panose="020F0502020204030204" pitchFamily="34" charset="0"/>
            </a:endParaRPr>
          </a:p>
        </p:txBody>
      </p:sp>
      <p:sp>
        <p:nvSpPr>
          <p:cNvPr id="65" name="Oval 64">
            <a:extLst>
              <a:ext uri="{FF2B5EF4-FFF2-40B4-BE49-F238E27FC236}">
                <a16:creationId xmlns:a16="http://schemas.microsoft.com/office/drawing/2014/main" id="{8BA825A8-0764-2C3C-7C83-22934524F459}"/>
              </a:ext>
            </a:extLst>
          </p:cNvPr>
          <p:cNvSpPr/>
          <p:nvPr/>
        </p:nvSpPr>
        <p:spPr>
          <a:xfrm>
            <a:off x="6011448" y="3843648"/>
            <a:ext cx="179303" cy="179303"/>
          </a:xfrm>
          <a:prstGeom prst="ellipse">
            <a:avLst/>
          </a:prstGeom>
          <a:solidFill>
            <a:srgbClr val="9A578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Oval 4">
            <a:hlinkClick r:id="" action="ppaction://hlinkshowjump?jump=previousslide"/>
            <a:extLst>
              <a:ext uri="{FF2B5EF4-FFF2-40B4-BE49-F238E27FC236}">
                <a16:creationId xmlns:a16="http://schemas.microsoft.com/office/drawing/2014/main" id="{99B2354A-82D1-A8FF-7044-8AB43B1B2DAD}"/>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BEC93CF-D5FA-1E27-F47F-0C3E3538B140}"/>
              </a:ext>
            </a:extLst>
          </p:cNvPr>
          <p:cNvGrpSpPr/>
          <p:nvPr/>
        </p:nvGrpSpPr>
        <p:grpSpPr>
          <a:xfrm>
            <a:off x="1348585" y="843837"/>
            <a:ext cx="363242" cy="363244"/>
            <a:chOff x="11580706" y="5369653"/>
            <a:chExt cx="439523" cy="439525"/>
          </a:xfrm>
          <a:solidFill>
            <a:srgbClr val="9A5786"/>
          </a:solidFill>
        </p:grpSpPr>
        <p:sp>
          <p:nvSpPr>
            <p:cNvPr id="7" name="Oval 6">
              <a:hlinkClick r:id="rId3" action="ppaction://hlinksldjump"/>
              <a:extLst>
                <a:ext uri="{FF2B5EF4-FFF2-40B4-BE49-F238E27FC236}">
                  <a16:creationId xmlns:a16="http://schemas.microsoft.com/office/drawing/2014/main" id="{02B00F26-6909-8D29-4BAB-B40A5E71A9D6}"/>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Graphic 7" descr="House with solid fill">
              <a:hlinkClick r:id="rId3" action="ppaction://hlinksldjump"/>
              <a:extLst>
                <a:ext uri="{FF2B5EF4-FFF2-40B4-BE49-F238E27FC236}">
                  <a16:creationId xmlns:a16="http://schemas.microsoft.com/office/drawing/2014/main" id="{BBE76F99-511D-EDEB-85ED-4E32CDDA5E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previousslide"/>
            <a:extLst>
              <a:ext uri="{FF2B5EF4-FFF2-40B4-BE49-F238E27FC236}">
                <a16:creationId xmlns:a16="http://schemas.microsoft.com/office/drawing/2014/main" id="{2252E0DB-6EED-AC89-8651-7E32D95EC62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5075407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697C1FF8-83FF-C202-2673-462EB2ADED38}"/>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499DB5A-E1D6-9250-D84F-0E1F1535F97C}"/>
              </a:ext>
            </a:extLst>
          </p:cNvPr>
          <p:cNvSpPr>
            <a:spLocks noGrp="1"/>
          </p:cNvSpPr>
          <p:nvPr>
            <p:ph type="sldNum" sz="quarter" idx="11"/>
          </p:nvPr>
        </p:nvSpPr>
        <p:spPr>
          <a:xfrm>
            <a:off x="838200" y="6373586"/>
            <a:ext cx="2743200" cy="365125"/>
          </a:xfr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402A1B0-4691-41D9-84E0-69D594EAA3FE}" type="slidenum">
              <a:rPr kumimoji="0" lang="en-US" altLang="en-US" sz="12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l" defTabSz="914400" rtl="0" eaLnBrk="1" fontAlgn="base" latinLnBrk="0" hangingPunct="1">
                <a:lnSpc>
                  <a:spcPct val="100000"/>
                </a:lnSpc>
                <a:spcBef>
                  <a:spcPct val="0"/>
                </a:spcBef>
                <a:spcAft>
                  <a:spcPct val="0"/>
                </a:spcAft>
                <a:buClrTx/>
                <a:buSzTx/>
                <a:buFontTx/>
                <a:buNone/>
                <a:tabLst/>
                <a:defRPr/>
              </a:pPr>
              <a:t>48</a:t>
            </a:fld>
            <a:endParaRPr kumimoji="0" lang="en-US" altLang="en-US" sz="12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4" name="Title 3">
            <a:extLst>
              <a:ext uri="{FF2B5EF4-FFF2-40B4-BE49-F238E27FC236}">
                <a16:creationId xmlns:a16="http://schemas.microsoft.com/office/drawing/2014/main" id="{9549CE3B-4AFA-48D1-F076-8419097ECB48}"/>
              </a:ext>
            </a:extLst>
          </p:cNvPr>
          <p:cNvSpPr>
            <a:spLocks noGrp="1"/>
          </p:cNvSpPr>
          <p:nvPr>
            <p:ph type="title"/>
          </p:nvPr>
        </p:nvSpPr>
        <p:spPr>
          <a:xfrm>
            <a:off x="838200" y="530903"/>
            <a:ext cx="10515600" cy="786268"/>
          </a:xfrm>
        </p:spPr>
        <p:txBody>
          <a:bodyPr>
            <a:normAutofit/>
          </a:bodyPr>
          <a:lstStyle/>
          <a:p>
            <a:r>
              <a:rPr lang="he-IL"/>
              <a:t>העוגן - כלי המיפוי הדיגיטלי </a:t>
            </a:r>
            <a:endParaRPr lang="en-US"/>
          </a:p>
        </p:txBody>
      </p:sp>
      <p:sp>
        <p:nvSpPr>
          <p:cNvPr id="12" name="Text Placeholder 11">
            <a:extLst>
              <a:ext uri="{FF2B5EF4-FFF2-40B4-BE49-F238E27FC236}">
                <a16:creationId xmlns:a16="http://schemas.microsoft.com/office/drawing/2014/main" id="{2D9511F9-82FD-C164-2428-D45A3A37705E}"/>
              </a:ext>
            </a:extLst>
          </p:cNvPr>
          <p:cNvSpPr>
            <a:spLocks noGrp="1"/>
          </p:cNvSpPr>
          <p:nvPr>
            <p:ph type="body" sz="quarter" idx="13"/>
          </p:nvPr>
        </p:nvSpPr>
        <p:spPr>
          <a:xfrm>
            <a:off x="838200" y="1433371"/>
            <a:ext cx="10515600" cy="4455800"/>
          </a:xfrm>
        </p:spPr>
        <p:txBody>
          <a:bodyPr/>
          <a:lstStyle/>
          <a:p>
            <a:r>
              <a:rPr lang="he-IL" sz="1800"/>
              <a:t>כלי המיפוי הדיגיטלי (העוגן) הוא שאלון הממפה את התפקוד הלימודי, הרגשי, ההתנהגותי והחברתי של תלמידי מוסדות החינוך לצד היבטים נוספים – תפקודי קשב, מוטיבציה, חוזקות ותחומי עניין והיבטים משפחתיים. הכלי מאפשר גם את מיפוי כלל המענים הניתנים לתלמיד. </a:t>
            </a:r>
          </a:p>
          <a:p>
            <a:r>
              <a:rPr lang="he-IL" sz="1800"/>
              <a:t>הכלי מיועד לשימוש פנים בית ספרי ומסייע בקבלת תמונה הוליסטית על התלמידים ברמה פרטנית, כיתתית, שכבתית ובית ספרית. הוא מאפשר בניית תוכנית התערבות מותאמת המקדמת ידע, מיומנויות וכישורים באופן אישי וכיתתי בהתאם לצרכים, </a:t>
            </a:r>
            <a:br>
              <a:rPr lang="en-US" sz="1800"/>
            </a:br>
            <a:r>
              <a:rPr lang="he-IL" sz="1800"/>
              <a:t>לקשיים ולחוזקות. </a:t>
            </a:r>
            <a:endParaRPr lang="en-US" sz="1800"/>
          </a:p>
        </p:txBody>
      </p:sp>
      <p:sp>
        <p:nvSpPr>
          <p:cNvPr id="26" name="Title 3">
            <a:extLst>
              <a:ext uri="{FF2B5EF4-FFF2-40B4-BE49-F238E27FC236}">
                <a16:creationId xmlns:a16="http://schemas.microsoft.com/office/drawing/2014/main" id="{11E391E3-4DD9-D9FD-87B0-91BE92E73D78}"/>
              </a:ext>
            </a:extLst>
          </p:cNvPr>
          <p:cNvSpPr txBox="1">
            <a:spLocks/>
          </p:cNvSpPr>
          <p:nvPr/>
        </p:nvSpPr>
        <p:spPr>
          <a:xfrm>
            <a:off x="1541651" y="982153"/>
            <a:ext cx="9783000" cy="786268"/>
          </a:xfrm>
          <a:prstGeom prst="rect">
            <a:avLst/>
          </a:prstGeom>
        </p:spPr>
        <p:txBody>
          <a:bodyPr vert="horz" lIns="0" tIns="45720" rIns="0" bIns="45720" rtlCol="0" anchor="b">
            <a:normAutofit/>
          </a:bodyPr>
          <a:lstStyle>
            <a:lvl1pPr algn="r" defTabSz="914400" rtl="1" eaLnBrk="1" latinLnBrk="0" hangingPunct="1">
              <a:lnSpc>
                <a:spcPct val="90000"/>
              </a:lnSpc>
              <a:spcBef>
                <a:spcPct val="0"/>
              </a:spcBef>
              <a:buNone/>
              <a:defRPr lang="en-US" sz="4000" b="1" kern="1200" dirty="0">
                <a:solidFill>
                  <a:schemeClr val="tx1">
                    <a:lumMod val="85000"/>
                    <a:lumOff val="15000"/>
                  </a:schemeClr>
                </a:solidFill>
                <a:latin typeface="Calibri" panose="020F0502020204030204" pitchFamily="34" charset="0"/>
                <a:ea typeface="+mn-ea"/>
                <a:cs typeface="Calibri" panose="020F0502020204030204" pitchFamily="34" charset="0"/>
              </a:defRPr>
            </a:lvl1pPr>
          </a:lstStyle>
          <a:p>
            <a:pPr marL="0" marR="0" lvl="0" indent="0" algn="r" defTabSz="914400" rtl="1" eaLnBrk="1" fontAlgn="auto" latinLnBrk="0" hangingPunct="1">
              <a:lnSpc>
                <a:spcPct val="90000"/>
              </a:lnSpc>
              <a:spcBef>
                <a:spcPct val="0"/>
              </a:spcBef>
              <a:spcAft>
                <a:spcPts val="0"/>
              </a:spcAft>
              <a:buClrTx/>
              <a:buSzTx/>
              <a:buFontTx/>
              <a:buNone/>
              <a:tabLst/>
              <a:defRPr/>
            </a:pPr>
            <a:endParaRPr kumimoji="0" lang="he-IL" sz="40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5" name="Oval 4">
            <a:hlinkClick r:id="" action="ppaction://hlinkshowjump?jump=previousslide"/>
            <a:extLst>
              <a:ext uri="{FF2B5EF4-FFF2-40B4-BE49-F238E27FC236}">
                <a16:creationId xmlns:a16="http://schemas.microsoft.com/office/drawing/2014/main" id="{DD5037A6-BB59-5953-40B0-858F893D6F8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grpSp>
        <p:nvGrpSpPr>
          <p:cNvPr id="6" name="Group 5">
            <a:extLst>
              <a:ext uri="{FF2B5EF4-FFF2-40B4-BE49-F238E27FC236}">
                <a16:creationId xmlns:a16="http://schemas.microsoft.com/office/drawing/2014/main" id="{75BA54C8-259B-EC5B-817F-976D8F64CF39}"/>
              </a:ext>
            </a:extLst>
          </p:cNvPr>
          <p:cNvGrpSpPr/>
          <p:nvPr/>
        </p:nvGrpSpPr>
        <p:grpSpPr>
          <a:xfrm>
            <a:off x="1348585" y="843837"/>
            <a:ext cx="363242" cy="363244"/>
            <a:chOff x="11580706" y="5369653"/>
            <a:chExt cx="439523" cy="439525"/>
          </a:xfrm>
          <a:solidFill>
            <a:srgbClr val="9A5786"/>
          </a:solidFill>
        </p:grpSpPr>
        <p:sp>
          <p:nvSpPr>
            <p:cNvPr id="7" name="Oval 6">
              <a:hlinkClick r:id="rId4" action="ppaction://hlinksldjump"/>
              <a:extLst>
                <a:ext uri="{FF2B5EF4-FFF2-40B4-BE49-F238E27FC236}">
                  <a16:creationId xmlns:a16="http://schemas.microsoft.com/office/drawing/2014/main" id="{1B5C2DE0-78A7-3FC3-F724-A8C6757E37E9}"/>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Segoe UI"/>
                <a:ea typeface="+mn-ea"/>
                <a:cs typeface="+mn-cs"/>
              </a:endParaRPr>
            </a:p>
          </p:txBody>
        </p:sp>
        <p:pic>
          <p:nvPicPr>
            <p:cNvPr id="8" name="Graphic 7" descr="House with solid fill">
              <a:hlinkClick r:id="rId4" action="ppaction://hlinksldjump"/>
              <a:extLst>
                <a:ext uri="{FF2B5EF4-FFF2-40B4-BE49-F238E27FC236}">
                  <a16:creationId xmlns:a16="http://schemas.microsoft.com/office/drawing/2014/main" id="{3D33FE70-1B20-4B35-CF0A-8004775B9A2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628342" y="5396963"/>
              <a:ext cx="356616" cy="356616"/>
            </a:xfrm>
            <a:prstGeom prst="rect">
              <a:avLst/>
            </a:prstGeom>
          </p:spPr>
        </p:pic>
      </p:grpSp>
      <p:pic>
        <p:nvPicPr>
          <p:cNvPr id="10" name="Graphic 9" descr="Caret Right outline">
            <a:hlinkClick r:id="" action="ppaction://hlinkshowjump?jump=previousslide"/>
            <a:extLst>
              <a:ext uri="{FF2B5EF4-FFF2-40B4-BE49-F238E27FC236}">
                <a16:creationId xmlns:a16="http://schemas.microsoft.com/office/drawing/2014/main" id="{2C70F535-7CC6-C1E3-B1C4-F632983AA55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grpSp>
        <p:nvGrpSpPr>
          <p:cNvPr id="13" name="Group 12">
            <a:extLst>
              <a:ext uri="{FF2B5EF4-FFF2-40B4-BE49-F238E27FC236}">
                <a16:creationId xmlns:a16="http://schemas.microsoft.com/office/drawing/2014/main" id="{9A86C70D-FF13-F906-3099-6606C3A420FE}"/>
              </a:ext>
            </a:extLst>
          </p:cNvPr>
          <p:cNvGrpSpPr/>
          <p:nvPr/>
        </p:nvGrpSpPr>
        <p:grpSpPr>
          <a:xfrm>
            <a:off x="838200" y="3304811"/>
            <a:ext cx="10515600" cy="2431393"/>
            <a:chOff x="838200" y="3495311"/>
            <a:chExt cx="9616291" cy="2431393"/>
          </a:xfrm>
          <a:solidFill>
            <a:srgbClr val="D9D9D9"/>
          </a:solidFill>
        </p:grpSpPr>
        <p:sp>
          <p:nvSpPr>
            <p:cNvPr id="14" name="Rectangle: Rounded Corners 13">
              <a:extLst>
                <a:ext uri="{FF2B5EF4-FFF2-40B4-BE49-F238E27FC236}">
                  <a16:creationId xmlns:a16="http://schemas.microsoft.com/office/drawing/2014/main" id="{B5E64ED4-5DDB-4E0E-AA34-5CB95BBC5B95}"/>
                </a:ext>
              </a:extLst>
            </p:cNvPr>
            <p:cNvSpPr/>
            <p:nvPr userDrawn="1"/>
          </p:nvSpPr>
          <p:spPr>
            <a:xfrm>
              <a:off x="7354872" y="3495317"/>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מידע בפורטל – מסך מנהל/ת</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5" name="Rectangle: Rounded Corners 14">
              <a:extLst>
                <a:ext uri="{FF2B5EF4-FFF2-40B4-BE49-F238E27FC236}">
                  <a16:creationId xmlns:a16="http://schemas.microsoft.com/office/drawing/2014/main" id="{F3A485FD-523F-8937-0B87-2C53CFFA9878}"/>
                </a:ext>
              </a:extLst>
            </p:cNvPr>
            <p:cNvSpPr/>
            <p:nvPr userDrawn="1"/>
          </p:nvSpPr>
          <p:spPr>
            <a:xfrm>
              <a:off x="4096536" y="3495314"/>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סרטון הדרכה</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sp>
          <p:nvSpPr>
            <p:cNvPr id="16" name="Rectangle: Rounded Corners 15">
              <a:extLst>
                <a:ext uri="{FF2B5EF4-FFF2-40B4-BE49-F238E27FC236}">
                  <a16:creationId xmlns:a16="http://schemas.microsoft.com/office/drawing/2014/main" id="{DA3F4D53-3193-8963-D263-E5889F824A59}"/>
                </a:ext>
              </a:extLst>
            </p:cNvPr>
            <p:cNvSpPr/>
            <p:nvPr userDrawn="1"/>
          </p:nvSpPr>
          <p:spPr>
            <a:xfrm>
              <a:off x="838200" y="3495311"/>
              <a:ext cx="3099619" cy="2431387"/>
            </a:xfrm>
            <a:prstGeom prst="round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he-IL"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rPr>
                <a:t>מצגת לצוותי החינוך ולמנהלים</a:t>
              </a:r>
              <a:endParaRPr kumimoji="0" lang="en-US" sz="1800" b="1" i="0" u="none" strike="noStrike" kern="1200" cap="none" spc="0" normalizeH="0" baseline="0" noProof="0">
                <a:ln>
                  <a:noFill/>
                </a:ln>
                <a:solidFill>
                  <a:srgbClr val="000000">
                    <a:lumMod val="85000"/>
                    <a:lumOff val="15000"/>
                  </a:srgbClr>
                </a:solidFill>
                <a:effectLst/>
                <a:uLnTx/>
                <a:uFillTx/>
                <a:latin typeface="Calibri" panose="020F0502020204030204" pitchFamily="34" charset="0"/>
                <a:ea typeface="+mn-ea"/>
                <a:cs typeface="Calibri" panose="020F0502020204030204" pitchFamily="34" charset="0"/>
              </a:endParaRPr>
            </a:p>
          </p:txBody>
        </p:sp>
      </p:grpSp>
      <p:pic>
        <p:nvPicPr>
          <p:cNvPr id="17" name="Online Media 16" title="הדרכה מקוונת בנושא: כלי מיפוי עוגן">
            <a:hlinkClick r:id="" action="ppaction://media"/>
            <a:extLst>
              <a:ext uri="{FF2B5EF4-FFF2-40B4-BE49-F238E27FC236}">
                <a16:creationId xmlns:a16="http://schemas.microsoft.com/office/drawing/2014/main" id="{6A3FCDB0-03E8-2A9F-C492-0B0C7B6C1B64}"/>
              </a:ext>
            </a:extLst>
          </p:cNvPr>
          <p:cNvPicPr>
            <a:picLocks noRot="1" noChangeAspect="1"/>
          </p:cNvPicPr>
          <p:nvPr>
            <a:videoFile r:link="rId1"/>
          </p:nvPr>
        </p:nvPicPr>
        <p:blipFill>
          <a:blip r:embed="rId9"/>
          <a:stretch>
            <a:fillRect/>
          </a:stretch>
        </p:blipFill>
        <p:spPr>
          <a:xfrm>
            <a:off x="4643126" y="3948844"/>
            <a:ext cx="2905746" cy="1641750"/>
          </a:xfrm>
          <a:prstGeom prst="rect">
            <a:avLst/>
          </a:prstGeom>
          <a:effectLst>
            <a:outerShdw blurRad="50800" dist="38100" dir="2700000" algn="tl" rotWithShape="0">
              <a:prstClr val="black">
                <a:alpha val="40000"/>
              </a:prstClr>
            </a:outerShdw>
          </a:effectLst>
        </p:spPr>
      </p:pic>
      <p:pic>
        <p:nvPicPr>
          <p:cNvPr id="19" name="Picture 18">
            <a:hlinkClick r:id="rId10"/>
            <a:extLst>
              <a:ext uri="{FF2B5EF4-FFF2-40B4-BE49-F238E27FC236}">
                <a16:creationId xmlns:a16="http://schemas.microsoft.com/office/drawing/2014/main" id="{E93EEF2C-FDC6-CE55-AEF8-0679B4584652}"/>
              </a:ext>
            </a:extLst>
          </p:cNvPr>
          <p:cNvPicPr>
            <a:picLocks noChangeAspect="1"/>
          </p:cNvPicPr>
          <p:nvPr/>
        </p:nvPicPr>
        <p:blipFill rotWithShape="1">
          <a:blip r:embed="rId11"/>
          <a:srcRect l="18122" t="15703" r="18959" b="9815"/>
          <a:stretch/>
        </p:blipFill>
        <p:spPr>
          <a:xfrm>
            <a:off x="8436924" y="3948844"/>
            <a:ext cx="2444257" cy="1627566"/>
          </a:xfrm>
          <a:prstGeom prst="rect">
            <a:avLst/>
          </a:prstGeom>
          <a:effectLst>
            <a:outerShdw blurRad="50800" dist="38100" dir="2700000" algn="tl" rotWithShape="0">
              <a:prstClr val="black">
                <a:alpha val="40000"/>
              </a:prstClr>
            </a:outerShdw>
          </a:effectLst>
        </p:spPr>
      </p:pic>
      <p:pic>
        <p:nvPicPr>
          <p:cNvPr id="21" name="Picture 20">
            <a:hlinkClick r:id="rId12"/>
            <a:extLst>
              <a:ext uri="{FF2B5EF4-FFF2-40B4-BE49-F238E27FC236}">
                <a16:creationId xmlns:a16="http://schemas.microsoft.com/office/drawing/2014/main" id="{910F115F-EF59-1890-411C-353BED1C0FFF}"/>
              </a:ext>
            </a:extLst>
          </p:cNvPr>
          <p:cNvPicPr>
            <a:picLocks noChangeAspect="1"/>
          </p:cNvPicPr>
          <p:nvPr/>
        </p:nvPicPr>
        <p:blipFill>
          <a:blip r:embed="rId13"/>
          <a:stretch>
            <a:fillRect/>
          </a:stretch>
        </p:blipFill>
        <p:spPr>
          <a:xfrm>
            <a:off x="1086220" y="3948844"/>
            <a:ext cx="2893452" cy="162756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00778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7"/>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7"/>
                </p:tgtEl>
              </p:cMediaNode>
            </p:video>
            <p:seq concurrent="1" nextAc="seek">
              <p:cTn id="8" restart="whenNotActive" fill="hold" evtFilter="cancelBubble" nodeType="interactiveSeq">
                <p:stCondLst>
                  <p:cond evt="onClick" delay="0">
                    <p:tgtEl>
                      <p:spTgt spid="17"/>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7"/>
                                        </p:tgtEl>
                                      </p:cBhvr>
                                    </p:cmd>
                                  </p:childTnLst>
                                </p:cTn>
                              </p:par>
                            </p:childTnLst>
                          </p:cTn>
                        </p:par>
                      </p:childTnLst>
                    </p:cTn>
                  </p:par>
                </p:childTnLst>
              </p:cTn>
              <p:nextCondLst>
                <p:cond evt="onClick" delay="0">
                  <p:tgtEl>
                    <p:spTgt spid="17"/>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nchor="t">
            <a:noAutofit/>
          </a:bodyPr>
          <a:lstStyle/>
          <a:p>
            <a:r>
              <a:rPr lang="he-IL" dirty="0"/>
              <a:t>הוועדה מייעצת, מלווה ותומכת בהנהלת ביה"ס</a:t>
            </a:r>
            <a:br>
              <a:rPr lang="he-IL" dirty="0"/>
            </a:br>
            <a:r>
              <a:rPr lang="he-IL" b="0" dirty="0"/>
              <a:t>בגיבוש ויישום מדיניות פדגוגית, ניהולית וכלכלית</a:t>
            </a:r>
            <a:endParaRPr lang="en-US" b="0" dirty="0"/>
          </a:p>
        </p:txBody>
      </p:sp>
      <p:sp>
        <p:nvSpPr>
          <p:cNvPr id="12" name="Rectangle: Rounded Corners 11">
            <a:extLst>
              <a:ext uri="{FF2B5EF4-FFF2-40B4-BE49-F238E27FC236}">
                <a16:creationId xmlns:a16="http://schemas.microsoft.com/office/drawing/2014/main" id="{3A547732-FBD2-5737-1E97-94F6D9845B82}"/>
              </a:ext>
            </a:extLst>
          </p:cNvPr>
          <p:cNvSpPr/>
          <p:nvPr/>
        </p:nvSpPr>
        <p:spPr>
          <a:xfrm>
            <a:off x="567578" y="4836162"/>
            <a:ext cx="11056845" cy="848399"/>
          </a:xfrm>
          <a:prstGeom prst="roundRect">
            <a:avLst>
              <a:gd name="adj" fmla="val 37624"/>
            </a:avLst>
          </a:prstGeom>
          <a:noFill/>
          <a:ln>
            <a:no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rgbClr val="9A5786"/>
                </a:solidFill>
                <a:latin typeface="Calibri" panose="020F0502020204030204" pitchFamily="34" charset="0"/>
                <a:cs typeface="Calibri" panose="020F0502020204030204" pitchFamily="34" charset="0"/>
              </a:rPr>
              <a:t>במסגרת הועדה תוצג תוכנית עבודה שנתית מפורטת, הכוללת את כל מקורות התקציב הבית ספרי.</a:t>
            </a:r>
          </a:p>
          <a:p>
            <a:pPr algn="ctr" rtl="1"/>
            <a:r>
              <a:rPr lang="he-IL" dirty="0">
                <a:solidFill>
                  <a:srgbClr val="9A5786"/>
                </a:solidFill>
                <a:latin typeface="Calibri" panose="020F0502020204030204" pitchFamily="34" charset="0"/>
                <a:cs typeface="Calibri" panose="020F0502020204030204" pitchFamily="34" charset="0"/>
              </a:rPr>
              <a:t>כמו כן, בחטיבה העליונה הוועדה תאשר את תכנית ההיבחנות ביחס לתוצאות הבגרויות עד כה</a:t>
            </a:r>
          </a:p>
        </p:txBody>
      </p:sp>
      <p:sp>
        <p:nvSpPr>
          <p:cNvPr id="14" name="TextBox 13">
            <a:extLst>
              <a:ext uri="{FF2B5EF4-FFF2-40B4-BE49-F238E27FC236}">
                <a16:creationId xmlns:a16="http://schemas.microsoft.com/office/drawing/2014/main" id="{8D11A7C3-1D25-9D58-1201-27FEB3E70250}"/>
              </a:ext>
            </a:extLst>
          </p:cNvPr>
          <p:cNvSpPr txBox="1"/>
          <p:nvPr/>
        </p:nvSpPr>
        <p:spPr>
          <a:xfrm>
            <a:off x="5263682" y="1925074"/>
            <a:ext cx="1664636" cy="461665"/>
          </a:xfrm>
          <a:prstGeom prst="rect">
            <a:avLst/>
          </a:prstGeom>
          <a:noFill/>
        </p:spPr>
        <p:txBody>
          <a:bodyPr wrap="square">
            <a:spAutoFit/>
          </a:bodyPr>
          <a:lstStyle/>
          <a:p>
            <a:pPr algn="ctr" rtl="1"/>
            <a:r>
              <a:rPr lang="he-IL" sz="2400" b="1" dirty="0">
                <a:solidFill>
                  <a:srgbClr val="9A5786"/>
                </a:solidFill>
                <a:latin typeface="Calibri" panose="020F0502020204030204" pitchFamily="34" charset="0"/>
                <a:cs typeface="Calibri" panose="020F0502020204030204" pitchFamily="34" charset="0"/>
              </a:rPr>
              <a:t>הוועדה...</a:t>
            </a:r>
            <a:endParaRPr lang="en-US" sz="2400" b="1" dirty="0">
              <a:solidFill>
                <a:srgbClr val="9A5786"/>
              </a:solidFill>
              <a:latin typeface="Calibri" panose="020F0502020204030204" pitchFamily="34" charset="0"/>
              <a:cs typeface="Calibri" panose="020F0502020204030204" pitchFamily="34" charset="0"/>
            </a:endParaRPr>
          </a:p>
        </p:txBody>
      </p:sp>
      <p:pic>
        <p:nvPicPr>
          <p:cNvPr id="17" name="Graphic 16" descr="Workflow outline">
            <a:extLst>
              <a:ext uri="{FF2B5EF4-FFF2-40B4-BE49-F238E27FC236}">
                <a16:creationId xmlns:a16="http://schemas.microsoft.com/office/drawing/2014/main" id="{ECD3719D-6B1C-2637-602D-EEE9CF1F15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118010" y="2539526"/>
            <a:ext cx="731520" cy="731520"/>
          </a:xfrm>
          <a:prstGeom prst="rect">
            <a:avLst/>
          </a:prstGeom>
        </p:spPr>
      </p:pic>
      <p:pic>
        <p:nvPicPr>
          <p:cNvPr id="19" name="Graphic 18" descr="Cycle with people outline">
            <a:extLst>
              <a:ext uri="{FF2B5EF4-FFF2-40B4-BE49-F238E27FC236}">
                <a16:creationId xmlns:a16="http://schemas.microsoft.com/office/drawing/2014/main" id="{59F30C75-491C-4105-C762-360B240D67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54603" y="2539526"/>
            <a:ext cx="731520" cy="731520"/>
          </a:xfrm>
          <a:prstGeom prst="rect">
            <a:avLst/>
          </a:prstGeom>
        </p:spPr>
      </p:pic>
      <p:pic>
        <p:nvPicPr>
          <p:cNvPr id="21" name="Graphic 20" descr="Brain in head outline">
            <a:extLst>
              <a:ext uri="{FF2B5EF4-FFF2-40B4-BE49-F238E27FC236}">
                <a16:creationId xmlns:a16="http://schemas.microsoft.com/office/drawing/2014/main" id="{63DEF3D2-018B-E058-1364-7A37EE820BD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322119" y="2539526"/>
            <a:ext cx="731520" cy="731520"/>
          </a:xfrm>
          <a:prstGeom prst="rect">
            <a:avLst/>
          </a:prstGeom>
        </p:spPr>
      </p:pic>
      <p:pic>
        <p:nvPicPr>
          <p:cNvPr id="23" name="Graphic 22" descr="Comment Like outline">
            <a:extLst>
              <a:ext uri="{FF2B5EF4-FFF2-40B4-BE49-F238E27FC236}">
                <a16:creationId xmlns:a16="http://schemas.microsoft.com/office/drawing/2014/main" id="{E6EB8FAF-CA55-2505-A449-CF05937992D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506901" y="2539526"/>
            <a:ext cx="731520" cy="731520"/>
          </a:xfrm>
          <a:prstGeom prst="rect">
            <a:avLst/>
          </a:prstGeom>
        </p:spPr>
      </p:pic>
      <p:sp>
        <p:nvSpPr>
          <p:cNvPr id="9" name="Rectangle: Rounded Corners 8">
            <a:extLst>
              <a:ext uri="{FF2B5EF4-FFF2-40B4-BE49-F238E27FC236}">
                <a16:creationId xmlns:a16="http://schemas.microsoft.com/office/drawing/2014/main" id="{CEEF62B0-5E23-7702-3F5D-397EC9F692AD}"/>
              </a:ext>
            </a:extLst>
          </p:cNvPr>
          <p:cNvSpPr/>
          <p:nvPr/>
        </p:nvSpPr>
        <p:spPr>
          <a:xfrm>
            <a:off x="8994483" y="3197066"/>
            <a:ext cx="2651760" cy="1316040"/>
          </a:xfrm>
          <a:prstGeom prst="roundRect">
            <a:avLst>
              <a:gd name="adj" fmla="val 931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מזמנת</a:t>
            </a:r>
            <a:r>
              <a:rPr lang="he-IL" dirty="0">
                <a:solidFill>
                  <a:srgbClr val="9A5786"/>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שיח משותף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של גורמים המעורבים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בחיי בית הספר</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ומשפיעים על העשייה בו</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336D4D66-FFB2-93A5-BA77-B37E85C66F82}"/>
              </a:ext>
            </a:extLst>
          </p:cNvPr>
          <p:cNvSpPr/>
          <p:nvPr/>
        </p:nvSpPr>
        <p:spPr>
          <a:xfrm>
            <a:off x="3361999" y="3197066"/>
            <a:ext cx="2651760" cy="1366840"/>
          </a:xfrm>
          <a:prstGeom prst="roundRect">
            <a:avLst>
              <a:gd name="adj" fmla="val 874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מאפשרת</a:t>
            </a:r>
            <a:r>
              <a:rPr lang="he-IL" dirty="0">
                <a:solidFill>
                  <a:schemeClr val="tx1">
                    <a:lumMod val="85000"/>
                    <a:lumOff val="15000"/>
                  </a:schemeClr>
                </a:solidFill>
                <a:latin typeface="Calibri" panose="020F0502020204030204" pitchFamily="34" charset="0"/>
                <a:cs typeface="Calibri" panose="020F0502020204030204" pitchFamily="34" charset="0"/>
              </a:rPr>
              <a:t> מצע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לחשיבה משותפת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על סוגיות וקשיים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העולים מן השטח</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3BB6AA84-B1A9-3E0D-6386-5EA7E566C8B8}"/>
              </a:ext>
            </a:extLst>
          </p:cNvPr>
          <p:cNvSpPr/>
          <p:nvPr/>
        </p:nvSpPr>
        <p:spPr>
          <a:xfrm>
            <a:off x="850937" y="3197066"/>
            <a:ext cx="2346579" cy="1164637"/>
          </a:xfrm>
          <a:prstGeom prst="roundRect">
            <a:avLst>
              <a:gd name="adj" fmla="val 8178"/>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מאשרת</a:t>
            </a:r>
            <a:r>
              <a:rPr lang="he-IL" b="1" dirty="0">
                <a:solidFill>
                  <a:schemeClr val="tx1"/>
                </a:solidFill>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את תוכנית העבודה השנתית של ביתה ספר</a:t>
            </a:r>
            <a:endParaRPr lang="en-US"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24" name="Rectangle: Rounded Corners 23">
            <a:extLst>
              <a:ext uri="{FF2B5EF4-FFF2-40B4-BE49-F238E27FC236}">
                <a16:creationId xmlns:a16="http://schemas.microsoft.com/office/drawing/2014/main" id="{7D2D4B6A-9436-67D1-3585-0478E786D625}"/>
              </a:ext>
            </a:extLst>
          </p:cNvPr>
          <p:cNvSpPr/>
          <p:nvPr/>
        </p:nvSpPr>
        <p:spPr>
          <a:xfrm>
            <a:off x="6178241" y="3197066"/>
            <a:ext cx="2651760" cy="1550181"/>
          </a:xfrm>
          <a:prstGeom prst="roundRect">
            <a:avLst>
              <a:gd name="adj" fmla="val 931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rtl="1"/>
            <a:r>
              <a:rPr lang="he-IL" b="1" dirty="0">
                <a:solidFill>
                  <a:srgbClr val="9A5786"/>
                </a:solidFill>
                <a:latin typeface="Calibri" panose="020F0502020204030204" pitchFamily="34" charset="0"/>
                <a:cs typeface="Calibri" panose="020F0502020204030204" pitchFamily="34" charset="0"/>
              </a:rPr>
              <a:t>מהווה </a:t>
            </a:r>
            <a:r>
              <a:rPr lang="he-IL" dirty="0">
                <a:solidFill>
                  <a:schemeClr val="tx1">
                    <a:lumMod val="85000"/>
                    <a:lumOff val="15000"/>
                  </a:schemeClr>
                </a:solidFill>
                <a:latin typeface="Calibri" panose="020F0502020204030204" pitchFamily="34" charset="0"/>
                <a:cs typeface="Calibri" panose="020F0502020204030204" pitchFamily="34" charset="0"/>
              </a:rPr>
              <a:t>מסגרת </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לדיון פדגוגי-ניהולי</a:t>
            </a:r>
            <a:br>
              <a:rPr lang="en-US" dirty="0">
                <a:solidFill>
                  <a:schemeClr val="tx1">
                    <a:lumMod val="85000"/>
                    <a:lumOff val="15000"/>
                  </a:schemeClr>
                </a:solidFill>
                <a:latin typeface="Calibri" panose="020F0502020204030204" pitchFamily="34" charset="0"/>
                <a:cs typeface="Calibri" panose="020F0502020204030204" pitchFamily="34" charset="0"/>
              </a:rPr>
            </a:br>
            <a:r>
              <a:rPr lang="he-IL" dirty="0">
                <a:solidFill>
                  <a:schemeClr val="tx1">
                    <a:lumMod val="85000"/>
                    <a:lumOff val="15000"/>
                  </a:schemeClr>
                </a:solidFill>
                <a:latin typeface="Calibri" panose="020F0502020204030204" pitchFamily="34" charset="0"/>
                <a:cs typeface="Calibri" panose="020F0502020204030204" pitchFamily="34" charset="0"/>
              </a:rPr>
              <a:t>במטרות, בתשומות, בתהליכים ובתוצרי ביה"ס</a:t>
            </a:r>
          </a:p>
        </p:txBody>
      </p:sp>
      <p:cxnSp>
        <p:nvCxnSpPr>
          <p:cNvPr id="26" name="Straight Connector 25">
            <a:extLst>
              <a:ext uri="{FF2B5EF4-FFF2-40B4-BE49-F238E27FC236}">
                <a16:creationId xmlns:a16="http://schemas.microsoft.com/office/drawing/2014/main" id="{92346C1A-C555-372D-00AE-AFB0529AF809}"/>
              </a:ext>
            </a:extLst>
          </p:cNvPr>
          <p:cNvCxnSpPr>
            <a:cxnSpLocks/>
          </p:cNvCxnSpPr>
          <p:nvPr/>
        </p:nvCxnSpPr>
        <p:spPr>
          <a:xfrm>
            <a:off x="889195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69F9B1-7DEA-547C-F610-333A764CBF85}"/>
              </a:ext>
            </a:extLst>
          </p:cNvPr>
          <p:cNvCxnSpPr>
            <a:cxnSpLocks/>
          </p:cNvCxnSpPr>
          <p:nvPr/>
        </p:nvCxnSpPr>
        <p:spPr>
          <a:xfrm>
            <a:off x="607558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73A40490-56F3-C21F-80EB-18B94461C742}"/>
              </a:ext>
            </a:extLst>
          </p:cNvPr>
          <p:cNvCxnSpPr>
            <a:cxnSpLocks/>
          </p:cNvCxnSpPr>
          <p:nvPr/>
        </p:nvCxnSpPr>
        <p:spPr>
          <a:xfrm>
            <a:off x="3274915" y="2831119"/>
            <a:ext cx="0" cy="171300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Oval 4">
            <a:hlinkClick r:id="" action="ppaction://hlinkshowjump?jump=nextslide"/>
            <a:extLst>
              <a:ext uri="{FF2B5EF4-FFF2-40B4-BE49-F238E27FC236}">
                <a16:creationId xmlns:a16="http://schemas.microsoft.com/office/drawing/2014/main" id="{4FBFD646-02A1-DE41-AC91-3A895565A4E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hlinkClick r:id="" action="ppaction://hlinkshowjump?jump=previousslide"/>
            <a:extLst>
              <a:ext uri="{FF2B5EF4-FFF2-40B4-BE49-F238E27FC236}">
                <a16:creationId xmlns:a16="http://schemas.microsoft.com/office/drawing/2014/main" id="{0239CFCF-2BA1-9672-7516-23DC4C4F21D8}"/>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E321363-95C3-FC80-673F-F36283D3C526}"/>
              </a:ext>
            </a:extLst>
          </p:cNvPr>
          <p:cNvGrpSpPr/>
          <p:nvPr/>
        </p:nvGrpSpPr>
        <p:grpSpPr>
          <a:xfrm>
            <a:off x="1348585" y="843837"/>
            <a:ext cx="363242" cy="363244"/>
            <a:chOff x="11580706" y="5369653"/>
            <a:chExt cx="439523" cy="439525"/>
          </a:xfrm>
          <a:solidFill>
            <a:srgbClr val="9A5786"/>
          </a:solidFill>
        </p:grpSpPr>
        <p:sp>
          <p:nvSpPr>
            <p:cNvPr id="8" name="Oval 7">
              <a:hlinkClick r:id="rId10" action="ppaction://hlinksldjump"/>
              <a:extLst>
                <a:ext uri="{FF2B5EF4-FFF2-40B4-BE49-F238E27FC236}">
                  <a16:creationId xmlns:a16="http://schemas.microsoft.com/office/drawing/2014/main" id="{2B1BAFDA-3FE3-98B3-8A1C-9C80AB6C6B08}"/>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Graphic 9" descr="House with solid fill">
              <a:hlinkClick r:id="rId10" action="ppaction://hlinksldjump"/>
              <a:extLst>
                <a:ext uri="{FF2B5EF4-FFF2-40B4-BE49-F238E27FC236}">
                  <a16:creationId xmlns:a16="http://schemas.microsoft.com/office/drawing/2014/main" id="{95A2A441-3710-BD5B-2406-4402D43FCE9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1628342" y="5396963"/>
              <a:ext cx="356616" cy="356616"/>
            </a:xfrm>
            <a:prstGeom prst="rect">
              <a:avLst/>
            </a:prstGeom>
          </p:spPr>
        </p:pic>
      </p:grpSp>
      <p:pic>
        <p:nvPicPr>
          <p:cNvPr id="28" name="Graphic 27" descr="Caret Right outline">
            <a:hlinkClick r:id="" action="ppaction://hlinkshowjump?jump=nextslide"/>
            <a:extLst>
              <a:ext uri="{FF2B5EF4-FFF2-40B4-BE49-F238E27FC236}">
                <a16:creationId xmlns:a16="http://schemas.microsoft.com/office/drawing/2014/main" id="{ABF1ED4A-702D-23AD-0F72-17E941055058}"/>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0F62CF3B-8E16-4306-1585-2AF9AB15D5A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11250552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היערכות לוועדה המלווה וניהולה</a:t>
            </a:r>
            <a:endParaRPr lang="en-US" dirty="0"/>
          </a:p>
        </p:txBody>
      </p:sp>
      <p:sp>
        <p:nvSpPr>
          <p:cNvPr id="2" name="Text Placeholder 3">
            <a:extLst>
              <a:ext uri="{FF2B5EF4-FFF2-40B4-BE49-F238E27FC236}">
                <a16:creationId xmlns:a16="http://schemas.microsoft.com/office/drawing/2014/main" id="{6C56F39D-2F8C-A930-5331-AA8A240A10F9}"/>
              </a:ext>
            </a:extLst>
          </p:cNvPr>
          <p:cNvSpPr>
            <a:spLocks noGrp="1"/>
          </p:cNvSpPr>
          <p:nvPr>
            <p:ph type="body" sz="quarter" idx="12"/>
          </p:nvPr>
        </p:nvSpPr>
        <p:spPr>
          <a:xfrm>
            <a:off x="5511800" y="2388034"/>
            <a:ext cx="5841998" cy="4118948"/>
          </a:xfrm>
        </p:spPr>
        <p:txBody>
          <a:bodyPr/>
          <a:lstStyle/>
          <a:p>
            <a:pPr>
              <a:lnSpc>
                <a:spcPct val="110000"/>
              </a:lnSpc>
              <a:spcBef>
                <a:spcPts val="0"/>
              </a:spcBef>
              <a:spcAft>
                <a:spcPts val="600"/>
              </a:spcAft>
            </a:pPr>
            <a:r>
              <a:rPr lang="he-IL" sz="1600" b="1" dirty="0"/>
              <a:t>כינוס צוות התכנון הבית ספרי והכנת תכנית העבודה</a:t>
            </a:r>
            <a:r>
              <a:rPr lang="he-IL" sz="1600" dirty="0"/>
              <a:t>, על בסיס נתוני בית הספר, ביצוע מול תכנון שנה"ל המסתיימת, אתגרים שזוהו, מטרות משרד החינוך, המחוז, הרשות המקומית והרשת/בעלות. </a:t>
            </a:r>
          </a:p>
          <a:p>
            <a:pPr>
              <a:lnSpc>
                <a:spcPct val="110000"/>
              </a:lnSpc>
              <a:spcBef>
                <a:spcPts val="0"/>
              </a:spcBef>
              <a:spcAft>
                <a:spcPts val="600"/>
              </a:spcAft>
            </a:pPr>
            <a:r>
              <a:rPr lang="he-IL" sz="1600" b="1" dirty="0"/>
              <a:t>קיום</a:t>
            </a:r>
            <a:r>
              <a:rPr lang="he-IL" sz="1600" dirty="0"/>
              <a:t> </a:t>
            </a:r>
            <a:r>
              <a:rPr lang="he-IL" sz="1600" b="1" dirty="0"/>
              <a:t>תהליך היוועצות ושיח משותף </a:t>
            </a:r>
            <a:r>
              <a:rPr lang="he-IL" sz="1600" dirty="0"/>
              <a:t>עם הרכב הוועדה טרום גיבוש תכנית העבודה ולקראת הצגתה בוועדה המלווה.</a:t>
            </a:r>
          </a:p>
          <a:p>
            <a:pPr>
              <a:lnSpc>
                <a:spcPct val="110000"/>
              </a:lnSpc>
              <a:spcBef>
                <a:spcPts val="0"/>
              </a:spcBef>
              <a:spcAft>
                <a:spcPts val="600"/>
              </a:spcAft>
            </a:pPr>
            <a:r>
              <a:rPr lang="he-IL" sz="1600" b="1" dirty="0"/>
              <a:t>העלאת תכנית העבודה במערכת </a:t>
            </a:r>
            <a:r>
              <a:rPr lang="he-IL" sz="1600" b="1" dirty="0" err="1"/>
              <a:t>גפ"ן</a:t>
            </a:r>
            <a:r>
              <a:rPr lang="he-IL" sz="1600" b="1" dirty="0"/>
              <a:t>, </a:t>
            </a:r>
            <a:r>
              <a:rPr lang="he-IL" sz="1600" dirty="0"/>
              <a:t>בפורמט שניתן לייצא לחברי הוועדה. </a:t>
            </a:r>
            <a:br>
              <a:rPr lang="en-US" sz="1600" dirty="0"/>
            </a:br>
            <a:r>
              <a:rPr lang="he-IL" sz="1600" dirty="0"/>
              <a:t>מומלץ לסיים את הכנתה לפחות שבוע לפני מועד התכנסות הוועדה על מנת שהמשתתפים יוכלו לעיין בה. </a:t>
            </a:r>
          </a:p>
          <a:p>
            <a:pPr>
              <a:lnSpc>
                <a:spcPct val="110000"/>
              </a:lnSpc>
              <a:spcBef>
                <a:spcPts val="0"/>
              </a:spcBef>
              <a:spcAft>
                <a:spcPts val="600"/>
              </a:spcAft>
            </a:pPr>
            <a:r>
              <a:rPr lang="he-IL" sz="1600" b="1" dirty="0"/>
              <a:t>כינוס הוועדה ע"י מנהל/ת ביה"ס </a:t>
            </a:r>
            <a:r>
              <a:rPr lang="he-IL" sz="1600" dirty="0"/>
              <a:t>בחודשים</a:t>
            </a:r>
            <a:r>
              <a:rPr lang="he-IL" sz="1600" b="1" dirty="0"/>
              <a:t> מאי-אוגוסט </a:t>
            </a:r>
            <a:r>
              <a:rPr lang="he-IL" sz="1600" dirty="0"/>
              <a:t>על מנת להיערך כראוי לשנה"ל הבאה.</a:t>
            </a:r>
            <a:r>
              <a:rPr lang="he-IL" sz="1600" dirty="0">
                <a:solidFill>
                  <a:schemeClr val="tx1">
                    <a:lumMod val="85000"/>
                    <a:lumOff val="15000"/>
                  </a:schemeClr>
                </a:solidFill>
              </a:rPr>
              <a:t> </a:t>
            </a:r>
            <a:r>
              <a:rPr lang="he-IL" sz="1600" dirty="0"/>
              <a:t>משך הוועדה המומלץ – </a:t>
            </a:r>
            <a:r>
              <a:rPr lang="he-IL" sz="1600" b="1" dirty="0"/>
              <a:t>כשעתיים.</a:t>
            </a:r>
          </a:p>
          <a:p>
            <a:pPr marR="0" lvl="0" defTabSz="914400" rtl="1" eaLnBrk="1" fontAlgn="auto" latinLnBrk="0" hangingPunct="1">
              <a:lnSpc>
                <a:spcPct val="110000"/>
              </a:lnSpc>
              <a:spcBef>
                <a:spcPts val="0"/>
              </a:spcBef>
              <a:spcAft>
                <a:spcPts val="600"/>
              </a:spcAft>
              <a:buClrTx/>
              <a:buSzTx/>
              <a:tabLst/>
              <a:defRPr/>
            </a:pPr>
            <a:endParaRPr kumimoji="0" lang="he-IL" sz="1600" i="0" u="none" strike="noStrike" kern="1200" cap="none" spc="0" normalizeH="0" baseline="0" noProof="0" dirty="0">
              <a:ln>
                <a:noFill/>
              </a:ln>
              <a:solidFill>
                <a:srgbClr val="000000">
                  <a:lumMod val="75000"/>
                  <a:lumOff val="25000"/>
                </a:srgbClr>
              </a:solidFill>
              <a:effectLst/>
              <a:uLnTx/>
              <a:uFillTx/>
              <a:latin typeface="Calibri" panose="020F0502020204030204" pitchFamily="34" charset="0"/>
              <a:ea typeface="+mn-ea"/>
              <a:cs typeface="Calibri" panose="020F0502020204030204" pitchFamily="34" charset="0"/>
            </a:endParaRPr>
          </a:p>
          <a:p>
            <a:pPr>
              <a:lnSpc>
                <a:spcPct val="110000"/>
              </a:lnSpc>
              <a:spcBef>
                <a:spcPts val="0"/>
              </a:spcBef>
              <a:spcAft>
                <a:spcPts val="600"/>
              </a:spcAft>
            </a:pPr>
            <a:endParaRPr lang="he-IL" sz="1600" b="1" dirty="0"/>
          </a:p>
        </p:txBody>
      </p:sp>
      <p:sp>
        <p:nvSpPr>
          <p:cNvPr id="22" name="Rectangle: Rounded Corners 21">
            <a:extLst>
              <a:ext uri="{FF2B5EF4-FFF2-40B4-BE49-F238E27FC236}">
                <a16:creationId xmlns:a16="http://schemas.microsoft.com/office/drawing/2014/main" id="{F816757B-359C-5DFC-4415-97B9FA78533A}"/>
              </a:ext>
            </a:extLst>
          </p:cNvPr>
          <p:cNvSpPr/>
          <p:nvPr/>
        </p:nvSpPr>
        <p:spPr>
          <a:xfrm>
            <a:off x="5511799" y="2040550"/>
            <a:ext cx="5841999" cy="304801"/>
          </a:xfrm>
          <a:prstGeom prst="roundRect">
            <a:avLst>
              <a:gd name="adj" fmla="val 50000"/>
            </a:avLst>
          </a:prstGeom>
          <a:solidFill>
            <a:srgbClr val="836D7C"/>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 rtlCol="0" anchor="ctr"/>
          <a:lstStyle/>
          <a:p>
            <a:pPr algn="r" rtl="1"/>
            <a:r>
              <a:rPr lang="he-IL" b="1" dirty="0">
                <a:latin typeface="Calibri" panose="020F0502020204030204" pitchFamily="34" charset="0"/>
                <a:cs typeface="Calibri" panose="020F0502020204030204" pitchFamily="34" charset="0"/>
              </a:rPr>
              <a:t>האבנים הגדולות בשלב ההיערכות לקראת הוועדה</a:t>
            </a:r>
            <a:endParaRPr lang="en-US" b="1" dirty="0">
              <a:latin typeface="Calibri" panose="020F0502020204030204" pitchFamily="34" charset="0"/>
              <a:cs typeface="Calibri" panose="020F0502020204030204" pitchFamily="34" charset="0"/>
            </a:endParaRPr>
          </a:p>
        </p:txBody>
      </p:sp>
      <p:sp>
        <p:nvSpPr>
          <p:cNvPr id="21" name="Text Placeholder 3">
            <a:extLst>
              <a:ext uri="{FF2B5EF4-FFF2-40B4-BE49-F238E27FC236}">
                <a16:creationId xmlns:a16="http://schemas.microsoft.com/office/drawing/2014/main" id="{94ED2CBB-DF11-E9A6-B4D8-A4C702EA168F}"/>
              </a:ext>
            </a:extLst>
          </p:cNvPr>
          <p:cNvSpPr txBox="1">
            <a:spLocks/>
          </p:cNvSpPr>
          <p:nvPr/>
        </p:nvSpPr>
        <p:spPr>
          <a:xfrm>
            <a:off x="834169" y="2388034"/>
            <a:ext cx="4398231" cy="4118948"/>
          </a:xfrm>
          <a:prstGeom prst="rect">
            <a:avLst/>
          </a:prstGeom>
        </p:spPr>
        <p:txBody>
          <a:bodyPr vert="horz" lIns="0" tIns="0" rIns="0" bIns="0" rtlCol="0" anchor="t">
            <a:noAutofit/>
          </a:bodyPr>
          <a:lstStyle>
            <a:lvl1pPr marL="0" indent="0" algn="r" defTabSz="914400" rtl="1" eaLnBrk="1" latinLnBrk="0" hangingPunct="1">
              <a:lnSpc>
                <a:spcPct val="90000"/>
              </a:lnSpc>
              <a:spcBef>
                <a:spcPts val="1000"/>
              </a:spcBef>
              <a:buFont typeface="Arial" panose="020B0604020202020204" pitchFamily="34" charset="0"/>
              <a:buNone/>
              <a:defRPr lang="he-IL" sz="2000" b="0" kern="1200" dirty="0">
                <a:solidFill>
                  <a:schemeClr val="tx1">
                    <a:lumMod val="75000"/>
                    <a:lumOff val="25000"/>
                  </a:schemeClr>
                </a:solidFill>
                <a:latin typeface="Calibri" panose="020F0502020204030204" pitchFamily="34" charset="0"/>
                <a:ea typeface="+mn-ea"/>
                <a:cs typeface="Calibri" panose="020F0502020204030204" pitchFamily="34" charset="0"/>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10000"/>
              </a:lnSpc>
              <a:spcBef>
                <a:spcPts val="0"/>
              </a:spcBef>
              <a:spcAft>
                <a:spcPts val="600"/>
              </a:spcAft>
              <a:defRPr/>
            </a:pPr>
            <a:r>
              <a:rPr lang="he-IL" sz="1600" b="1" dirty="0">
                <a:solidFill>
                  <a:srgbClr val="000000">
                    <a:lumMod val="75000"/>
                    <a:lumOff val="25000"/>
                  </a:srgbClr>
                </a:solidFill>
              </a:rPr>
              <a:t>פתיחת הוועדה בקריאת פרוטוקול השנה הקודמת </a:t>
            </a:r>
            <a:br>
              <a:rPr lang="en-US" sz="1600" b="1" dirty="0">
                <a:solidFill>
                  <a:srgbClr val="000000">
                    <a:lumMod val="75000"/>
                    <a:lumOff val="25000"/>
                  </a:srgbClr>
                </a:solidFill>
              </a:rPr>
            </a:br>
            <a:r>
              <a:rPr lang="he-IL" sz="1600" dirty="0">
                <a:solidFill>
                  <a:srgbClr val="000000">
                    <a:lumMod val="75000"/>
                    <a:lumOff val="25000"/>
                  </a:srgbClr>
                </a:solidFill>
              </a:rPr>
              <a:t>ובחינת יישום ההחלטות והעמידה ביעדים שנקבעו. </a:t>
            </a:r>
          </a:p>
          <a:p>
            <a:pPr fontAlgn="auto">
              <a:lnSpc>
                <a:spcPct val="110000"/>
              </a:lnSpc>
              <a:spcBef>
                <a:spcPts val="0"/>
              </a:spcBef>
              <a:spcAft>
                <a:spcPts val="600"/>
              </a:spcAft>
              <a:defRPr/>
            </a:pPr>
            <a:r>
              <a:rPr lang="he-IL" sz="1600" b="1" dirty="0">
                <a:solidFill>
                  <a:srgbClr val="000000">
                    <a:lumMod val="75000"/>
                    <a:lumOff val="25000"/>
                  </a:srgbClr>
                </a:solidFill>
              </a:rPr>
              <a:t>הצגת תכנית העבודה </a:t>
            </a:r>
            <a:r>
              <a:rPr lang="he-IL" sz="1600" dirty="0">
                <a:solidFill>
                  <a:srgbClr val="000000">
                    <a:lumMod val="75000"/>
                    <a:lumOff val="25000"/>
                  </a:srgbClr>
                </a:solidFill>
              </a:rPr>
              <a:t>על פי מתווה ההצגה המוצע.</a:t>
            </a:r>
          </a:p>
          <a:p>
            <a:pPr fontAlgn="auto">
              <a:lnSpc>
                <a:spcPct val="110000"/>
              </a:lnSpc>
              <a:spcBef>
                <a:spcPts val="0"/>
              </a:spcBef>
              <a:spcAft>
                <a:spcPts val="600"/>
              </a:spcAft>
              <a:defRPr/>
            </a:pPr>
            <a:r>
              <a:rPr lang="he-IL" sz="1600" b="1" dirty="0">
                <a:solidFill>
                  <a:srgbClr val="000000">
                    <a:lumMod val="75000"/>
                    <a:lumOff val="25000"/>
                  </a:srgbClr>
                </a:solidFill>
              </a:rPr>
              <a:t>דיון בסוגיות העיקריות שהוצגו בפני הוועדה </a:t>
            </a:r>
            <a:br>
              <a:rPr lang="en-US" sz="1600" b="1" dirty="0">
                <a:solidFill>
                  <a:srgbClr val="000000">
                    <a:lumMod val="75000"/>
                    <a:lumOff val="25000"/>
                  </a:srgbClr>
                </a:solidFill>
              </a:rPr>
            </a:br>
            <a:r>
              <a:rPr lang="he-IL" sz="1600" dirty="0">
                <a:solidFill>
                  <a:srgbClr val="000000">
                    <a:lumMod val="75000"/>
                    <a:lumOff val="25000"/>
                  </a:srgbClr>
                </a:solidFill>
              </a:rPr>
              <a:t>(הצלחות ואתגרים כאחד), לחשיבה משותפת על היעדים והמענים המתוכננים, לשיפור האפקטיביות הבית ספרית ולקידום פדגוגיה איכותית.</a:t>
            </a:r>
          </a:p>
          <a:p>
            <a:pPr fontAlgn="auto">
              <a:lnSpc>
                <a:spcPct val="110000"/>
              </a:lnSpc>
              <a:spcBef>
                <a:spcPts val="0"/>
              </a:spcBef>
              <a:spcAft>
                <a:spcPts val="600"/>
              </a:spcAft>
              <a:defRPr/>
            </a:pPr>
            <a:r>
              <a:rPr lang="he-IL" sz="1600" b="1" dirty="0">
                <a:solidFill>
                  <a:srgbClr val="000000">
                    <a:lumMod val="75000"/>
                    <a:lumOff val="25000"/>
                  </a:srgbClr>
                </a:solidFill>
              </a:rPr>
              <a:t>גיבוי הדיון בפרוטוקול </a:t>
            </a:r>
            <a:r>
              <a:rPr lang="he-IL" sz="1600" dirty="0">
                <a:solidFill>
                  <a:srgbClr val="000000">
                    <a:lumMod val="75000"/>
                    <a:lumOff val="25000"/>
                  </a:srgbClr>
                </a:solidFill>
              </a:rPr>
              <a:t>המתעד את עיקרי ההחלטות שהתקבלו והסוגיות שעלו בוועדה למעקב אחר היישום.</a:t>
            </a:r>
          </a:p>
          <a:p>
            <a:pPr fontAlgn="auto">
              <a:lnSpc>
                <a:spcPct val="110000"/>
              </a:lnSpc>
              <a:spcBef>
                <a:spcPts val="0"/>
              </a:spcBef>
              <a:spcAft>
                <a:spcPts val="600"/>
              </a:spcAft>
            </a:pPr>
            <a:endParaRPr lang="he-IL" sz="1600" b="1" dirty="0"/>
          </a:p>
        </p:txBody>
      </p:sp>
      <p:sp>
        <p:nvSpPr>
          <p:cNvPr id="23" name="Rectangle: Rounded Corners 22">
            <a:extLst>
              <a:ext uri="{FF2B5EF4-FFF2-40B4-BE49-F238E27FC236}">
                <a16:creationId xmlns:a16="http://schemas.microsoft.com/office/drawing/2014/main" id="{3A7E60C8-41DC-FF8F-378C-C0D1D744ECF7}"/>
              </a:ext>
            </a:extLst>
          </p:cNvPr>
          <p:cNvSpPr/>
          <p:nvPr/>
        </p:nvSpPr>
        <p:spPr>
          <a:xfrm>
            <a:off x="834169" y="2040550"/>
            <a:ext cx="4398231" cy="304801"/>
          </a:xfrm>
          <a:prstGeom prst="roundRect">
            <a:avLst>
              <a:gd name="adj" fmla="val 50000"/>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 rtlCol="0" anchor="ctr"/>
          <a:lstStyle/>
          <a:p>
            <a:pPr algn="r" rtl="1"/>
            <a:r>
              <a:rPr lang="he-IL" b="1" dirty="0">
                <a:latin typeface="Calibri" panose="020F0502020204030204" pitchFamily="34" charset="0"/>
                <a:cs typeface="Calibri" panose="020F0502020204030204" pitchFamily="34" charset="0"/>
              </a:rPr>
              <a:t>עיקרי התהליך במפגש עם הוועדה המלווה</a:t>
            </a:r>
            <a:endParaRPr lang="en-US" b="1" dirty="0">
              <a:latin typeface="Calibri" panose="020F0502020204030204" pitchFamily="34" charset="0"/>
              <a:cs typeface="Calibri" panose="020F0502020204030204" pitchFamily="34" charset="0"/>
            </a:endParaRPr>
          </a:p>
        </p:txBody>
      </p:sp>
      <p:sp>
        <p:nvSpPr>
          <p:cNvPr id="11" name="Oval 10">
            <a:hlinkClick r:id="" action="ppaction://hlinkshowjump?jump=nextslide"/>
            <a:extLst>
              <a:ext uri="{FF2B5EF4-FFF2-40B4-BE49-F238E27FC236}">
                <a16:creationId xmlns:a16="http://schemas.microsoft.com/office/drawing/2014/main" id="{F5782FCE-1ED8-B8AF-38CB-2604996DDC2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89464A8F-3A5A-EBE3-8C73-F97614E7D50C}"/>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1EC99601-53AF-8010-F890-189779BFCBA7}"/>
              </a:ext>
            </a:extLst>
          </p:cNvPr>
          <p:cNvGrpSpPr/>
          <p:nvPr/>
        </p:nvGrpSpPr>
        <p:grpSpPr>
          <a:xfrm>
            <a:off x="1348585" y="843837"/>
            <a:ext cx="363242" cy="363244"/>
            <a:chOff x="11580706" y="5369653"/>
            <a:chExt cx="439523" cy="439525"/>
          </a:xfrm>
          <a:solidFill>
            <a:srgbClr val="9A5786"/>
          </a:solidFill>
        </p:grpSpPr>
        <p:sp>
          <p:nvSpPr>
            <p:cNvPr id="24" name="Oval 23">
              <a:hlinkClick r:id="rId2" action="ppaction://hlinksldjump"/>
              <a:extLst>
                <a:ext uri="{FF2B5EF4-FFF2-40B4-BE49-F238E27FC236}">
                  <a16:creationId xmlns:a16="http://schemas.microsoft.com/office/drawing/2014/main" id="{1070AE81-2294-2B83-D959-04F8DA507803}"/>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Graphic 24" descr="House with solid fill">
              <a:hlinkClick r:id="rId2" action="ppaction://hlinksldjump"/>
              <a:extLst>
                <a:ext uri="{FF2B5EF4-FFF2-40B4-BE49-F238E27FC236}">
                  <a16:creationId xmlns:a16="http://schemas.microsoft.com/office/drawing/2014/main" id="{FAD0B40E-B37D-6A0A-10CD-4129B5C289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6" name="Graphic 25" descr="Caret Right outline">
            <a:hlinkClick r:id="" action="ppaction://hlinkshowjump?jump=nextslide"/>
            <a:extLst>
              <a:ext uri="{FF2B5EF4-FFF2-40B4-BE49-F238E27FC236}">
                <a16:creationId xmlns:a16="http://schemas.microsoft.com/office/drawing/2014/main" id="{BF3038F9-FE6E-EDCD-0BEA-2834166E565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7" name="Graphic 26" descr="Caret Right outline">
            <a:hlinkClick r:id="" action="ppaction://hlinkshowjump?jump=previousslide"/>
            <a:extLst>
              <a:ext uri="{FF2B5EF4-FFF2-40B4-BE49-F238E27FC236}">
                <a16:creationId xmlns:a16="http://schemas.microsoft.com/office/drawing/2014/main" id="{DE252F62-794F-1A94-8C0A-093135D9E9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1357648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F1FB1594-A44F-48FE-8FB0-007B113CB778}"/>
              </a:ext>
            </a:extLst>
          </p:cNvPr>
          <p:cNvSpPr/>
          <p:nvPr/>
        </p:nvSpPr>
        <p:spPr>
          <a:xfrm>
            <a:off x="5182338" y="423205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68352" y="431805"/>
                  <a:pt x="472773" y="19201"/>
                  <a:pt x="914400" y="0"/>
                </a:cubicBezTo>
                <a:cubicBezTo>
                  <a:pt x="1417420" y="43801"/>
                  <a:pt x="1842598" y="406995"/>
                  <a:pt x="1828800" y="914400"/>
                </a:cubicBezTo>
                <a:cubicBezTo>
                  <a:pt x="1780787" y="1436829"/>
                  <a:pt x="1461883" y="1761439"/>
                  <a:pt x="914400" y="1828800"/>
                </a:cubicBezTo>
                <a:cubicBezTo>
                  <a:pt x="408211" y="1858393"/>
                  <a:pt x="56180" y="1371901"/>
                  <a:pt x="0" y="914400"/>
                </a:cubicBezTo>
                <a:close/>
              </a:path>
              <a:path w="1828800" h="1828800" stroke="0" extrusionOk="0">
                <a:moveTo>
                  <a:pt x="0" y="914400"/>
                </a:moveTo>
                <a:cubicBezTo>
                  <a:pt x="-54235" y="414611"/>
                  <a:pt x="411843" y="21399"/>
                  <a:pt x="914400" y="0"/>
                </a:cubicBezTo>
                <a:cubicBezTo>
                  <a:pt x="1401096" y="35031"/>
                  <a:pt x="1750447" y="449906"/>
                  <a:pt x="1828800" y="914400"/>
                </a:cubicBezTo>
                <a:cubicBezTo>
                  <a:pt x="1847781" y="1336169"/>
                  <a:pt x="1365698" y="1889460"/>
                  <a:pt x="914400" y="1828800"/>
                </a:cubicBezTo>
                <a:cubicBezTo>
                  <a:pt x="381664" y="1915310"/>
                  <a:pt x="-21900" y="1456928"/>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285666640">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a:solidFill>
                  <a:srgbClr val="0885C6"/>
                </a:solidFill>
                <a:latin typeface="Calibri" panose="020F0502020204030204" pitchFamily="34" charset="0"/>
                <a:cs typeface="Calibri" panose="020F0502020204030204" pitchFamily="34" charset="0"/>
              </a:rPr>
              <a:t>מורים/</a:t>
            </a:r>
            <a:r>
              <a:rPr lang="he-IL" sz="1600" b="1" dirty="0" err="1">
                <a:solidFill>
                  <a:srgbClr val="0885C6"/>
                </a:solidFill>
                <a:latin typeface="Calibri" panose="020F0502020204030204" pitchFamily="34" charset="0"/>
                <a:cs typeface="Calibri" panose="020F0502020204030204" pitchFamily="34" charset="0"/>
              </a:rPr>
              <a:t>ות</a:t>
            </a:r>
            <a:r>
              <a:rPr lang="he-IL" sz="1600" b="1" dirty="0">
                <a:solidFill>
                  <a:srgbClr val="0885C6"/>
                </a:solidFill>
                <a:latin typeface="Calibri" panose="020F0502020204030204" pitchFamily="34" charset="0"/>
                <a:cs typeface="Calibri" panose="020F0502020204030204" pitchFamily="34" charset="0"/>
              </a:rPr>
              <a:t> </a:t>
            </a:r>
            <a:br>
              <a:rPr lang="en-US" sz="1600" b="1" dirty="0">
                <a:solidFill>
                  <a:srgbClr val="0885C6"/>
                </a:solidFill>
                <a:latin typeface="Calibri" panose="020F0502020204030204" pitchFamily="34" charset="0"/>
                <a:cs typeface="Calibri" panose="020F0502020204030204" pitchFamily="34" charset="0"/>
              </a:rPr>
            </a:br>
            <a:r>
              <a:rPr lang="he-IL" sz="1600" b="1" dirty="0">
                <a:solidFill>
                  <a:srgbClr val="0885C6"/>
                </a:solidFill>
                <a:latin typeface="Calibri" panose="020F0502020204030204" pitchFamily="34" charset="0"/>
                <a:cs typeface="Calibri" panose="020F0502020204030204" pitchFamily="34" charset="0"/>
              </a:rPr>
              <a:t>ובעלי תפקידים נוספים בביה“ס</a:t>
            </a:r>
            <a:endParaRPr lang="en-US" sz="1600" b="1" dirty="0">
              <a:solidFill>
                <a:srgbClr val="0885C6"/>
              </a:solidFill>
              <a:latin typeface="Calibri" panose="020F0502020204030204" pitchFamily="34" charset="0"/>
              <a:cs typeface="Calibri" panose="020F0502020204030204" pitchFamily="34" charset="0"/>
            </a:endParaRPr>
          </a:p>
        </p:txBody>
      </p:sp>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dirty="0"/>
              <a:t>הרכב הוועדה המומלץ</a:t>
            </a:r>
            <a:endParaRPr lang="en-US" dirty="0"/>
          </a:p>
        </p:txBody>
      </p:sp>
      <p:sp>
        <p:nvSpPr>
          <p:cNvPr id="11" name="TextBox 10">
            <a:extLst>
              <a:ext uri="{FF2B5EF4-FFF2-40B4-BE49-F238E27FC236}">
                <a16:creationId xmlns:a16="http://schemas.microsoft.com/office/drawing/2014/main" id="{E9973CEF-3855-44B2-9781-F34F3ED38B2F}"/>
              </a:ext>
            </a:extLst>
          </p:cNvPr>
          <p:cNvSpPr txBox="1"/>
          <p:nvPr/>
        </p:nvSpPr>
        <p:spPr>
          <a:xfrm>
            <a:off x="844891" y="5275817"/>
            <a:ext cx="3135566" cy="646331"/>
          </a:xfrm>
          <a:prstGeom prst="rect">
            <a:avLst/>
          </a:prstGeom>
          <a:noFill/>
        </p:spPr>
        <p:txBody>
          <a:bodyPr wrap="square">
            <a:spAutoFit/>
          </a:bodyPr>
          <a:lstStyle/>
          <a:p>
            <a:pPr algn="r" rtl="1"/>
            <a:r>
              <a:rPr lang="he-IL" sz="1200" dirty="0">
                <a:solidFill>
                  <a:schemeClr val="tx1">
                    <a:lumMod val="85000"/>
                    <a:lumOff val="15000"/>
                  </a:schemeClr>
                </a:solidFill>
                <a:latin typeface="Calibri" panose="020F0502020204030204" pitchFamily="34" charset="0"/>
                <a:cs typeface="Calibri" panose="020F0502020204030204" pitchFamily="34" charset="0"/>
              </a:rPr>
              <a:t>*לפי שיקול הדעת של ביה"ס. למשל: פסיכולוג ביה"ס, מדריכים דיסציפלינריים, מנהל/ת </a:t>
            </a:r>
            <a:r>
              <a:rPr lang="he-IL" sz="1200" dirty="0" err="1">
                <a:solidFill>
                  <a:schemeClr val="tx1">
                    <a:lumMod val="85000"/>
                    <a:lumOff val="15000"/>
                  </a:schemeClr>
                </a:solidFill>
                <a:latin typeface="Calibri" panose="020F0502020204030204" pitchFamily="34" charset="0"/>
                <a:cs typeface="Calibri" panose="020F0502020204030204" pitchFamily="34" charset="0"/>
              </a:rPr>
              <a:t>פסג“ה</a:t>
            </a:r>
            <a:r>
              <a:rPr lang="he-IL" sz="1200" dirty="0">
                <a:solidFill>
                  <a:schemeClr val="tx1">
                    <a:lumMod val="85000"/>
                    <a:lumOff val="15000"/>
                  </a:schemeClr>
                </a:solidFill>
                <a:latin typeface="Calibri" panose="020F0502020204030204" pitchFamily="34" charset="0"/>
                <a:cs typeface="Calibri" panose="020F0502020204030204" pitchFamily="34" charset="0"/>
              </a:rPr>
              <a:t>, מפקח שפ"י, נציגות הורים, ח"מ, מדריכים </a:t>
            </a:r>
            <a:r>
              <a:rPr lang="he-IL" sz="1200" dirty="0" err="1">
                <a:solidFill>
                  <a:schemeClr val="tx1">
                    <a:lumMod val="85000"/>
                    <a:lumOff val="15000"/>
                  </a:schemeClr>
                </a:solidFill>
                <a:latin typeface="Calibri" panose="020F0502020204030204" pitchFamily="34" charset="0"/>
                <a:cs typeface="Calibri" panose="020F0502020204030204" pitchFamily="34" charset="0"/>
              </a:rPr>
              <a:t>וכו</a:t>
            </a:r>
            <a:r>
              <a:rPr lang="he-IL" sz="1200" dirty="0">
                <a:solidFill>
                  <a:schemeClr val="tx1">
                    <a:lumMod val="85000"/>
                    <a:lumOff val="15000"/>
                  </a:schemeClr>
                </a:solidFill>
                <a:latin typeface="Calibri" panose="020F0502020204030204" pitchFamily="34" charset="0"/>
                <a:cs typeface="Calibri" panose="020F0502020204030204" pitchFamily="34" charset="0"/>
              </a:rPr>
              <a:t>'.</a:t>
            </a:r>
          </a:p>
        </p:txBody>
      </p:sp>
      <p:sp>
        <p:nvSpPr>
          <p:cNvPr id="9" name="Oval 8">
            <a:extLst>
              <a:ext uri="{FF2B5EF4-FFF2-40B4-BE49-F238E27FC236}">
                <a16:creationId xmlns:a16="http://schemas.microsoft.com/office/drawing/2014/main" id="{0B905707-A839-F6BA-26E0-FA8D146D5E90}"/>
              </a:ext>
            </a:extLst>
          </p:cNvPr>
          <p:cNvSpPr/>
          <p:nvPr/>
        </p:nvSpPr>
        <p:spPr>
          <a:xfrm>
            <a:off x="5182338" y="1024332"/>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76883" y="372530"/>
                  <a:pt x="349641" y="16784"/>
                  <a:pt x="914400" y="0"/>
                </a:cubicBezTo>
                <a:cubicBezTo>
                  <a:pt x="1339665" y="34074"/>
                  <a:pt x="1818388" y="443820"/>
                  <a:pt x="1828800" y="914400"/>
                </a:cubicBezTo>
                <a:cubicBezTo>
                  <a:pt x="1803529" y="1424175"/>
                  <a:pt x="1342496" y="1876111"/>
                  <a:pt x="914400" y="1828800"/>
                </a:cubicBezTo>
                <a:cubicBezTo>
                  <a:pt x="433573" y="1848629"/>
                  <a:pt x="-15986" y="1351045"/>
                  <a:pt x="0" y="914400"/>
                </a:cubicBezTo>
                <a:close/>
              </a:path>
              <a:path w="1828800" h="1828800" stroke="0" extrusionOk="0">
                <a:moveTo>
                  <a:pt x="0" y="914400"/>
                </a:moveTo>
                <a:cubicBezTo>
                  <a:pt x="-2365" y="426372"/>
                  <a:pt x="453049" y="41583"/>
                  <a:pt x="914400" y="0"/>
                </a:cubicBezTo>
                <a:cubicBezTo>
                  <a:pt x="1441057" y="-42874"/>
                  <a:pt x="1819201" y="429064"/>
                  <a:pt x="1828800" y="914400"/>
                </a:cubicBezTo>
                <a:cubicBezTo>
                  <a:pt x="1841130" y="1445079"/>
                  <a:pt x="1419761" y="1852930"/>
                  <a:pt x="914400" y="1828800"/>
                </a:cubicBezTo>
                <a:cubicBezTo>
                  <a:pt x="320404" y="1809345"/>
                  <a:pt x="-34352" y="1393045"/>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437392774">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1A2D6F"/>
                </a:solidFill>
                <a:latin typeface="Calibri" panose="020F0502020204030204" pitchFamily="34" charset="0"/>
                <a:cs typeface="Calibri" panose="020F0502020204030204" pitchFamily="34" charset="0"/>
              </a:rPr>
              <a:t>מפקח כולל</a:t>
            </a:r>
            <a:endParaRPr lang="en-US" sz="1600" b="1">
              <a:solidFill>
                <a:srgbClr val="1A2D6F"/>
              </a:solidFill>
              <a:latin typeface="Calibri" panose="020F0502020204030204" pitchFamily="34" charset="0"/>
              <a:cs typeface="Calibri" panose="020F0502020204030204" pitchFamily="34" charset="0"/>
            </a:endParaRPr>
          </a:p>
        </p:txBody>
      </p:sp>
      <p:sp>
        <p:nvSpPr>
          <p:cNvPr id="3" name="Oval 2">
            <a:extLst>
              <a:ext uri="{FF2B5EF4-FFF2-40B4-BE49-F238E27FC236}">
                <a16:creationId xmlns:a16="http://schemas.microsoft.com/office/drawing/2014/main" id="{B63F4D26-1313-6FF7-041E-769DCC5DF0C1}"/>
              </a:ext>
            </a:extLst>
          </p:cNvPr>
          <p:cNvSpPr/>
          <p:nvPr/>
        </p:nvSpPr>
        <p:spPr>
          <a:xfrm>
            <a:off x="6607467" y="185003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51809" y="483491"/>
                  <a:pt x="406714" y="-39207"/>
                  <a:pt x="914400" y="0"/>
                </a:cubicBezTo>
                <a:cubicBezTo>
                  <a:pt x="1387403" y="-54908"/>
                  <a:pt x="1872120" y="396603"/>
                  <a:pt x="1828800" y="914400"/>
                </a:cubicBezTo>
                <a:cubicBezTo>
                  <a:pt x="1835400" y="1456675"/>
                  <a:pt x="1420611" y="1847708"/>
                  <a:pt x="914400" y="1828800"/>
                </a:cubicBezTo>
                <a:cubicBezTo>
                  <a:pt x="376840" y="1870856"/>
                  <a:pt x="43162" y="1352857"/>
                  <a:pt x="0" y="914400"/>
                </a:cubicBezTo>
                <a:close/>
              </a:path>
              <a:path w="1828800" h="1828800" stroke="0" extrusionOk="0">
                <a:moveTo>
                  <a:pt x="0" y="914400"/>
                </a:moveTo>
                <a:cubicBezTo>
                  <a:pt x="-44716" y="322395"/>
                  <a:pt x="346316" y="67517"/>
                  <a:pt x="914400" y="0"/>
                </a:cubicBezTo>
                <a:cubicBezTo>
                  <a:pt x="1460264" y="24596"/>
                  <a:pt x="1805589" y="365341"/>
                  <a:pt x="1828800" y="914400"/>
                </a:cubicBezTo>
                <a:cubicBezTo>
                  <a:pt x="1735884" y="1399886"/>
                  <a:pt x="1429908" y="1744702"/>
                  <a:pt x="914400" y="1828800"/>
                </a:cubicBezTo>
                <a:cubicBezTo>
                  <a:pt x="384857" y="1794984"/>
                  <a:pt x="24657" y="1385652"/>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4172447036">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0885C6"/>
                </a:solidFill>
                <a:latin typeface="Calibri" panose="020F0502020204030204" pitchFamily="34" charset="0"/>
                <a:cs typeface="Calibri" panose="020F0502020204030204" pitchFamily="34" charset="0"/>
              </a:rPr>
              <a:t>בעלי תפקידים אחרים רלבנטיים*</a:t>
            </a:r>
            <a:endParaRPr lang="en-US" sz="1600" b="1">
              <a:solidFill>
                <a:srgbClr val="0885C6"/>
              </a:solidFill>
              <a:latin typeface="Calibri" panose="020F0502020204030204" pitchFamily="34" charset="0"/>
              <a:cs typeface="Calibri" panose="020F0502020204030204" pitchFamily="34" charset="0"/>
            </a:endParaRPr>
          </a:p>
        </p:txBody>
      </p:sp>
      <p:sp>
        <p:nvSpPr>
          <p:cNvPr id="7" name="Oval 6">
            <a:extLst>
              <a:ext uri="{FF2B5EF4-FFF2-40B4-BE49-F238E27FC236}">
                <a16:creationId xmlns:a16="http://schemas.microsoft.com/office/drawing/2014/main" id="{755F3B66-C887-CB9E-0DB6-DFCB2AB01CAB}"/>
              </a:ext>
            </a:extLst>
          </p:cNvPr>
          <p:cNvSpPr/>
          <p:nvPr/>
        </p:nvSpPr>
        <p:spPr>
          <a:xfrm>
            <a:off x="6607467" y="3394391"/>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20070" y="408024"/>
                  <a:pt x="395458" y="-41973"/>
                  <a:pt x="914400" y="0"/>
                </a:cubicBezTo>
                <a:cubicBezTo>
                  <a:pt x="1442051" y="25166"/>
                  <a:pt x="1827071" y="381626"/>
                  <a:pt x="1828800" y="914400"/>
                </a:cubicBezTo>
                <a:cubicBezTo>
                  <a:pt x="1841131" y="1383390"/>
                  <a:pt x="1420081" y="1848831"/>
                  <a:pt x="914400" y="1828800"/>
                </a:cubicBezTo>
                <a:cubicBezTo>
                  <a:pt x="438873" y="1870206"/>
                  <a:pt x="86235" y="1421222"/>
                  <a:pt x="0" y="914400"/>
                </a:cubicBezTo>
                <a:close/>
              </a:path>
              <a:path w="1828800" h="1828800" stroke="0" extrusionOk="0">
                <a:moveTo>
                  <a:pt x="0" y="914400"/>
                </a:moveTo>
                <a:cubicBezTo>
                  <a:pt x="2503" y="415350"/>
                  <a:pt x="342942" y="-15764"/>
                  <a:pt x="914400" y="0"/>
                </a:cubicBezTo>
                <a:cubicBezTo>
                  <a:pt x="1407277" y="1905"/>
                  <a:pt x="1879010" y="390302"/>
                  <a:pt x="1828800" y="914400"/>
                </a:cubicBezTo>
                <a:cubicBezTo>
                  <a:pt x="1842945" y="1471046"/>
                  <a:pt x="1397774" y="1773082"/>
                  <a:pt x="914400" y="1828800"/>
                </a:cubicBezTo>
                <a:cubicBezTo>
                  <a:pt x="504278" y="1819600"/>
                  <a:pt x="-68595" y="1360876"/>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52657929">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err="1">
                <a:solidFill>
                  <a:srgbClr val="1A2D6F"/>
                </a:solidFill>
                <a:latin typeface="Calibri" panose="020F0502020204030204" pitchFamily="34" charset="0"/>
                <a:cs typeface="Calibri" panose="020F0502020204030204" pitchFamily="34" charset="0"/>
              </a:rPr>
              <a:t>מינהל</a:t>
            </a:r>
            <a:r>
              <a:rPr lang="he-IL" sz="1600" b="1" dirty="0">
                <a:solidFill>
                  <a:srgbClr val="1A2D6F"/>
                </a:solidFill>
                <a:latin typeface="Calibri" panose="020F0502020204030204" pitchFamily="34" charset="0"/>
                <a:cs typeface="Calibri" panose="020F0502020204030204" pitchFamily="34" charset="0"/>
              </a:rPr>
              <a:t>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חברה ונוער</a:t>
            </a:r>
          </a:p>
        </p:txBody>
      </p:sp>
      <p:sp>
        <p:nvSpPr>
          <p:cNvPr id="8" name="Oval 7">
            <a:extLst>
              <a:ext uri="{FF2B5EF4-FFF2-40B4-BE49-F238E27FC236}">
                <a16:creationId xmlns:a16="http://schemas.microsoft.com/office/drawing/2014/main" id="{4CFE16DA-9712-E252-13EC-E75812D4BE0D}"/>
              </a:ext>
            </a:extLst>
          </p:cNvPr>
          <p:cNvSpPr/>
          <p:nvPr/>
        </p:nvSpPr>
        <p:spPr>
          <a:xfrm>
            <a:off x="3755733" y="3394391"/>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80085" y="456810"/>
                  <a:pt x="380212" y="-62914"/>
                  <a:pt x="914400" y="0"/>
                </a:cubicBezTo>
                <a:cubicBezTo>
                  <a:pt x="1420505" y="-12990"/>
                  <a:pt x="1816995" y="346715"/>
                  <a:pt x="1828800" y="914400"/>
                </a:cubicBezTo>
                <a:cubicBezTo>
                  <a:pt x="1902228" y="1350257"/>
                  <a:pt x="1388081" y="1891824"/>
                  <a:pt x="914400" y="1828800"/>
                </a:cubicBezTo>
                <a:cubicBezTo>
                  <a:pt x="372312" y="1837315"/>
                  <a:pt x="2836" y="1372888"/>
                  <a:pt x="0" y="914400"/>
                </a:cubicBezTo>
                <a:close/>
              </a:path>
              <a:path w="1828800" h="1828800" stroke="0" extrusionOk="0">
                <a:moveTo>
                  <a:pt x="0" y="914400"/>
                </a:moveTo>
                <a:cubicBezTo>
                  <a:pt x="-90587" y="392589"/>
                  <a:pt x="348227" y="-6474"/>
                  <a:pt x="914400" y="0"/>
                </a:cubicBezTo>
                <a:cubicBezTo>
                  <a:pt x="1392987" y="68675"/>
                  <a:pt x="1774383" y="363150"/>
                  <a:pt x="1828800" y="914400"/>
                </a:cubicBezTo>
                <a:cubicBezTo>
                  <a:pt x="1899721" y="1368796"/>
                  <a:pt x="1433523" y="1827589"/>
                  <a:pt x="914400" y="1828800"/>
                </a:cubicBezTo>
                <a:cubicBezTo>
                  <a:pt x="401473" y="1779799"/>
                  <a:pt x="-22800" y="1475667"/>
                  <a:pt x="0" y="914400"/>
                </a:cubicBezTo>
                <a:close/>
              </a:path>
            </a:pathLst>
          </a:custGeom>
          <a:solidFill>
            <a:schemeClr val="bg1">
              <a:lumMod val="95000"/>
            </a:schemeClr>
          </a:solidFill>
          <a:ln>
            <a:solidFill>
              <a:srgbClr val="1A2D6F"/>
            </a:solidFill>
            <a:extLst>
              <a:ext uri="{C807C97D-BFC1-408E-A445-0C87EB9F89A2}">
                <ask:lineSketchStyleProps xmlns:ask="http://schemas.microsoft.com/office/drawing/2018/sketchyshapes" xmlns="" sd="211229773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a:solidFill>
                  <a:srgbClr val="1A2D6F"/>
                </a:solidFill>
                <a:latin typeface="Calibri" panose="020F0502020204030204" pitchFamily="34" charset="0"/>
                <a:cs typeface="Calibri" panose="020F0502020204030204" pitchFamily="34" charset="0"/>
              </a:rPr>
              <a:t>נציגי </a:t>
            </a:r>
            <a:br>
              <a:rPr lang="en-US" sz="1600" b="1">
                <a:solidFill>
                  <a:srgbClr val="1A2D6F"/>
                </a:solidFill>
                <a:latin typeface="Calibri" panose="020F0502020204030204" pitchFamily="34" charset="0"/>
                <a:cs typeface="Calibri" panose="020F0502020204030204" pitchFamily="34" charset="0"/>
              </a:rPr>
            </a:br>
            <a:r>
              <a:rPr lang="he-IL" sz="1600" b="1">
                <a:solidFill>
                  <a:srgbClr val="1A2D6F"/>
                </a:solidFill>
                <a:latin typeface="Calibri" panose="020F0502020204030204" pitchFamily="34" charset="0"/>
                <a:cs typeface="Calibri" panose="020F0502020204030204" pitchFamily="34" charset="0"/>
              </a:rPr>
              <a:t>הרשת /</a:t>
            </a:r>
            <a:br>
              <a:rPr lang="en-US" sz="1600" b="1">
                <a:solidFill>
                  <a:srgbClr val="1A2D6F"/>
                </a:solidFill>
                <a:latin typeface="Calibri" panose="020F0502020204030204" pitchFamily="34" charset="0"/>
                <a:cs typeface="Calibri" panose="020F0502020204030204" pitchFamily="34" charset="0"/>
              </a:rPr>
            </a:br>
            <a:r>
              <a:rPr lang="he-IL" sz="1600" b="1">
                <a:solidFill>
                  <a:srgbClr val="1A2D6F"/>
                </a:solidFill>
                <a:latin typeface="Calibri" panose="020F0502020204030204" pitchFamily="34" charset="0"/>
                <a:cs typeface="Calibri" panose="020F0502020204030204" pitchFamily="34" charset="0"/>
              </a:rPr>
              <a:t>הבעלות</a:t>
            </a:r>
            <a:endParaRPr lang="en-US" sz="1600" b="1">
              <a:solidFill>
                <a:srgbClr val="1A2D6F"/>
              </a:solidFill>
              <a:latin typeface="Calibri" panose="020F0502020204030204" pitchFamily="34" charset="0"/>
              <a:cs typeface="Calibri" panose="020F0502020204030204" pitchFamily="34" charset="0"/>
            </a:endParaRPr>
          </a:p>
        </p:txBody>
      </p:sp>
      <p:sp>
        <p:nvSpPr>
          <p:cNvPr id="12" name="Oval 11">
            <a:extLst>
              <a:ext uri="{FF2B5EF4-FFF2-40B4-BE49-F238E27FC236}">
                <a16:creationId xmlns:a16="http://schemas.microsoft.com/office/drawing/2014/main" id="{7B32ED3B-81B4-E29F-F105-2BE175563929}"/>
              </a:ext>
            </a:extLst>
          </p:cNvPr>
          <p:cNvSpPr/>
          <p:nvPr/>
        </p:nvSpPr>
        <p:spPr>
          <a:xfrm>
            <a:off x="3755733" y="1850037"/>
            <a:ext cx="1828800" cy="1828800"/>
          </a:xfrm>
          <a:custGeom>
            <a:avLst/>
            <a:gdLst>
              <a:gd name="connsiteX0" fmla="*/ 0 w 1828800"/>
              <a:gd name="connsiteY0" fmla="*/ 914400 h 1828800"/>
              <a:gd name="connsiteX1" fmla="*/ 914400 w 1828800"/>
              <a:gd name="connsiteY1" fmla="*/ 0 h 1828800"/>
              <a:gd name="connsiteX2" fmla="*/ 1828800 w 1828800"/>
              <a:gd name="connsiteY2" fmla="*/ 914400 h 1828800"/>
              <a:gd name="connsiteX3" fmla="*/ 914400 w 1828800"/>
              <a:gd name="connsiteY3" fmla="*/ 1828800 h 1828800"/>
              <a:gd name="connsiteX4" fmla="*/ 0 w 1828800"/>
              <a:gd name="connsiteY4" fmla="*/ 91440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fill="none" extrusionOk="0">
                <a:moveTo>
                  <a:pt x="0" y="914400"/>
                </a:moveTo>
                <a:cubicBezTo>
                  <a:pt x="-51016" y="367880"/>
                  <a:pt x="316799" y="-36023"/>
                  <a:pt x="914400" y="0"/>
                </a:cubicBezTo>
                <a:cubicBezTo>
                  <a:pt x="1363317" y="39101"/>
                  <a:pt x="1831971" y="347493"/>
                  <a:pt x="1828800" y="914400"/>
                </a:cubicBezTo>
                <a:cubicBezTo>
                  <a:pt x="1784258" y="1442663"/>
                  <a:pt x="1380094" y="1826702"/>
                  <a:pt x="914400" y="1828800"/>
                </a:cubicBezTo>
                <a:cubicBezTo>
                  <a:pt x="467648" y="1823012"/>
                  <a:pt x="19291" y="1445911"/>
                  <a:pt x="0" y="914400"/>
                </a:cubicBezTo>
                <a:close/>
              </a:path>
              <a:path w="1828800" h="1828800" stroke="0" extrusionOk="0">
                <a:moveTo>
                  <a:pt x="0" y="914400"/>
                </a:moveTo>
                <a:cubicBezTo>
                  <a:pt x="-44534" y="321543"/>
                  <a:pt x="437492" y="71735"/>
                  <a:pt x="914400" y="0"/>
                </a:cubicBezTo>
                <a:cubicBezTo>
                  <a:pt x="1397145" y="-85864"/>
                  <a:pt x="1792459" y="389875"/>
                  <a:pt x="1828800" y="914400"/>
                </a:cubicBezTo>
                <a:cubicBezTo>
                  <a:pt x="1866938" y="1358807"/>
                  <a:pt x="1412247" y="1750189"/>
                  <a:pt x="914400" y="1828800"/>
                </a:cubicBezTo>
                <a:cubicBezTo>
                  <a:pt x="362382" y="1779733"/>
                  <a:pt x="4373" y="1414742"/>
                  <a:pt x="0" y="914400"/>
                </a:cubicBezTo>
                <a:close/>
              </a:path>
            </a:pathLst>
          </a:custGeom>
          <a:solidFill>
            <a:schemeClr val="bg1">
              <a:lumMod val="95000"/>
            </a:schemeClr>
          </a:solidFill>
          <a:ln>
            <a:solidFill>
              <a:srgbClr val="0885C6"/>
            </a:solidFill>
            <a:extLst>
              <a:ext uri="{C807C97D-BFC1-408E-A445-0C87EB9F89A2}">
                <ask:lineSketchStyleProps xmlns:ask="http://schemas.microsoft.com/office/drawing/2018/sketchyshapes" xmlns="" sd="849061371">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he-IL" sz="1600" b="1" dirty="0">
                <a:solidFill>
                  <a:srgbClr val="1A2D6F"/>
                </a:solidFill>
                <a:latin typeface="Calibri" panose="020F0502020204030204" pitchFamily="34" charset="0"/>
                <a:cs typeface="Calibri" panose="020F0502020204030204" pitchFamily="34" charset="0"/>
              </a:rPr>
              <a:t>מנהל/ת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אגף חינוך </a:t>
            </a:r>
            <a:br>
              <a:rPr lang="en-US" sz="1600" b="1" dirty="0">
                <a:solidFill>
                  <a:srgbClr val="1A2D6F"/>
                </a:solidFill>
                <a:latin typeface="Calibri" panose="020F0502020204030204" pitchFamily="34" charset="0"/>
                <a:cs typeface="Calibri" panose="020F0502020204030204" pitchFamily="34" charset="0"/>
              </a:rPr>
            </a:br>
            <a:r>
              <a:rPr lang="he-IL" sz="1600" b="1" dirty="0">
                <a:solidFill>
                  <a:srgbClr val="1A2D6F"/>
                </a:solidFill>
                <a:latin typeface="Calibri" panose="020F0502020204030204" pitchFamily="34" charset="0"/>
                <a:cs typeface="Calibri" panose="020F0502020204030204" pitchFamily="34" charset="0"/>
              </a:rPr>
              <a:t>ברשות המקומית  </a:t>
            </a:r>
            <a:r>
              <a:rPr lang="he-IL" sz="1600" dirty="0">
                <a:solidFill>
                  <a:srgbClr val="0885C6"/>
                </a:solidFill>
                <a:latin typeface="Calibri" panose="020F0502020204030204" pitchFamily="34" charset="0"/>
                <a:cs typeface="Calibri" panose="020F0502020204030204" pitchFamily="34" charset="0"/>
              </a:rPr>
              <a:t>ונציגים נוספים כגון גזבר/</a:t>
            </a:r>
            <a:r>
              <a:rPr lang="he-IL" sz="1600" dirty="0" err="1">
                <a:solidFill>
                  <a:srgbClr val="0885C6"/>
                </a:solidFill>
                <a:latin typeface="Calibri" panose="020F0502020204030204" pitchFamily="34" charset="0"/>
                <a:cs typeface="Calibri" panose="020F0502020204030204" pitchFamily="34" charset="0"/>
              </a:rPr>
              <a:t>ית</a:t>
            </a:r>
            <a:endParaRPr lang="en-US" sz="1600" dirty="0">
              <a:solidFill>
                <a:srgbClr val="0885C6"/>
              </a:solidFill>
              <a:latin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BBF07CE4-BF36-ED4D-52A5-90A311B6C957}"/>
              </a:ext>
            </a:extLst>
          </p:cNvPr>
          <p:cNvSpPr/>
          <p:nvPr/>
        </p:nvSpPr>
        <p:spPr>
          <a:xfrm>
            <a:off x="5135158" y="2569271"/>
            <a:ext cx="1921684" cy="1921684"/>
          </a:xfrm>
          <a:custGeom>
            <a:avLst/>
            <a:gdLst>
              <a:gd name="connsiteX0" fmla="*/ 0 w 1921684"/>
              <a:gd name="connsiteY0" fmla="*/ 960842 h 1921684"/>
              <a:gd name="connsiteX1" fmla="*/ 960842 w 1921684"/>
              <a:gd name="connsiteY1" fmla="*/ 0 h 1921684"/>
              <a:gd name="connsiteX2" fmla="*/ 1921684 w 1921684"/>
              <a:gd name="connsiteY2" fmla="*/ 960842 h 1921684"/>
              <a:gd name="connsiteX3" fmla="*/ 960842 w 1921684"/>
              <a:gd name="connsiteY3" fmla="*/ 1921684 h 1921684"/>
              <a:gd name="connsiteX4" fmla="*/ 0 w 1921684"/>
              <a:gd name="connsiteY4" fmla="*/ 960842 h 1921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684" h="1921684" fill="none" extrusionOk="0">
                <a:moveTo>
                  <a:pt x="0" y="960842"/>
                </a:moveTo>
                <a:cubicBezTo>
                  <a:pt x="-65752" y="422587"/>
                  <a:pt x="347617" y="35535"/>
                  <a:pt x="960842" y="0"/>
                </a:cubicBezTo>
                <a:cubicBezTo>
                  <a:pt x="1416681" y="-66024"/>
                  <a:pt x="1923436" y="492600"/>
                  <a:pt x="1921684" y="960842"/>
                </a:cubicBezTo>
                <a:cubicBezTo>
                  <a:pt x="1878010" y="1493852"/>
                  <a:pt x="1413902" y="1854217"/>
                  <a:pt x="960842" y="1921684"/>
                </a:cubicBezTo>
                <a:cubicBezTo>
                  <a:pt x="397757" y="1922290"/>
                  <a:pt x="-13766" y="1518026"/>
                  <a:pt x="0" y="960842"/>
                </a:cubicBezTo>
                <a:close/>
              </a:path>
              <a:path w="1921684" h="1921684" stroke="0" extrusionOk="0">
                <a:moveTo>
                  <a:pt x="0" y="960842"/>
                </a:moveTo>
                <a:cubicBezTo>
                  <a:pt x="-16008" y="364433"/>
                  <a:pt x="413423" y="-21920"/>
                  <a:pt x="960842" y="0"/>
                </a:cubicBezTo>
                <a:cubicBezTo>
                  <a:pt x="1527793" y="-34350"/>
                  <a:pt x="1913802" y="423460"/>
                  <a:pt x="1921684" y="960842"/>
                </a:cubicBezTo>
                <a:cubicBezTo>
                  <a:pt x="1915834" y="1434663"/>
                  <a:pt x="1461719" y="1913574"/>
                  <a:pt x="960842" y="1921684"/>
                </a:cubicBezTo>
                <a:cubicBezTo>
                  <a:pt x="426307" y="1900843"/>
                  <a:pt x="-17423" y="1437411"/>
                  <a:pt x="0" y="960842"/>
                </a:cubicBezTo>
                <a:close/>
              </a:path>
            </a:pathLst>
          </a:custGeom>
          <a:solidFill>
            <a:srgbClr val="9A5786"/>
          </a:solidFill>
          <a:ln>
            <a:solidFill>
              <a:schemeClr val="bg1"/>
            </a:solidFill>
            <a:extLst>
              <a:ext uri="{C807C97D-BFC1-408E-A445-0C87EB9F89A2}">
                <ask:lineSketchStyleProps xmlns:ask="http://schemas.microsoft.com/office/drawing/2018/sketchyshapes" xmlns="" sd="927611329">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1"/>
            <a:r>
              <a:rPr lang="he-IL" sz="2000" dirty="0">
                <a:solidFill>
                  <a:schemeClr val="bg1"/>
                </a:solidFill>
                <a:latin typeface="Calibri" panose="020F0502020204030204" pitchFamily="34" charset="0"/>
                <a:cs typeface="Calibri" panose="020F0502020204030204" pitchFamily="34" charset="0"/>
              </a:rPr>
              <a:t>מנהל/ת ביה"ס</a:t>
            </a:r>
          </a:p>
          <a:p>
            <a:pPr algn="ctr" rtl="1"/>
            <a:r>
              <a:rPr lang="he-IL" sz="2000" b="1" dirty="0">
                <a:solidFill>
                  <a:schemeClr val="bg1"/>
                </a:solidFill>
                <a:latin typeface="Calibri" panose="020F0502020204030204" pitchFamily="34" charset="0"/>
                <a:cs typeface="Calibri" panose="020F0502020204030204" pitchFamily="34" charset="0"/>
              </a:rPr>
              <a:t>מרכז/ת הוועדה</a:t>
            </a:r>
            <a:endParaRPr lang="en-US" sz="2000" b="1" dirty="0">
              <a:solidFill>
                <a:schemeClr val="bg1"/>
              </a:solidFill>
              <a:latin typeface="Calibri" panose="020F0502020204030204" pitchFamily="34" charset="0"/>
              <a:cs typeface="Calibri" panose="020F0502020204030204" pitchFamily="34" charset="0"/>
            </a:endParaRPr>
          </a:p>
        </p:txBody>
      </p:sp>
      <p:sp>
        <p:nvSpPr>
          <p:cNvPr id="18" name="Oval 17">
            <a:hlinkClick r:id="" action="ppaction://hlinkshowjump?jump=nextslide"/>
            <a:extLst>
              <a:ext uri="{FF2B5EF4-FFF2-40B4-BE49-F238E27FC236}">
                <a16:creationId xmlns:a16="http://schemas.microsoft.com/office/drawing/2014/main" id="{3A67CC85-44E7-508E-6982-BEE1F41ACB92}"/>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hlinkClick r:id="" action="ppaction://hlinkshowjump?jump=previousslide"/>
            <a:extLst>
              <a:ext uri="{FF2B5EF4-FFF2-40B4-BE49-F238E27FC236}">
                <a16:creationId xmlns:a16="http://schemas.microsoft.com/office/drawing/2014/main" id="{44A48DAE-404A-F618-8A62-7A76D6558F23}"/>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04F708BE-636B-A3E8-2A89-10293E868F81}"/>
              </a:ext>
            </a:extLst>
          </p:cNvPr>
          <p:cNvGrpSpPr/>
          <p:nvPr/>
        </p:nvGrpSpPr>
        <p:grpSpPr>
          <a:xfrm>
            <a:off x="1348585" y="843837"/>
            <a:ext cx="363242" cy="363244"/>
            <a:chOff x="11580706" y="5369653"/>
            <a:chExt cx="439523" cy="439525"/>
          </a:xfrm>
          <a:solidFill>
            <a:srgbClr val="9A5786"/>
          </a:solidFill>
        </p:grpSpPr>
        <p:sp>
          <p:nvSpPr>
            <p:cNvPr id="28" name="Oval 27">
              <a:hlinkClick r:id="rId2" action="ppaction://hlinksldjump"/>
              <a:extLst>
                <a:ext uri="{FF2B5EF4-FFF2-40B4-BE49-F238E27FC236}">
                  <a16:creationId xmlns:a16="http://schemas.microsoft.com/office/drawing/2014/main" id="{836314E2-EE22-828E-C143-A4D432220E85}"/>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9" name="Graphic 28" descr="House with solid fill">
              <a:hlinkClick r:id="rId2" action="ppaction://hlinksldjump"/>
              <a:extLst>
                <a:ext uri="{FF2B5EF4-FFF2-40B4-BE49-F238E27FC236}">
                  <a16:creationId xmlns:a16="http://schemas.microsoft.com/office/drawing/2014/main" id="{CFA02261-2774-F243-AFE1-9A858C4420F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30" name="Graphic 29" descr="Caret Right outline">
            <a:hlinkClick r:id="" action="ppaction://hlinkshowjump?jump=nextslide"/>
            <a:extLst>
              <a:ext uri="{FF2B5EF4-FFF2-40B4-BE49-F238E27FC236}">
                <a16:creationId xmlns:a16="http://schemas.microsoft.com/office/drawing/2014/main" id="{87421E94-6D4F-478D-9ECE-BB7E4F214ED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31" name="Graphic 30" descr="Caret Right outline">
            <a:hlinkClick r:id="" action="ppaction://hlinkshowjump?jump=previousslide"/>
            <a:extLst>
              <a:ext uri="{FF2B5EF4-FFF2-40B4-BE49-F238E27FC236}">
                <a16:creationId xmlns:a16="http://schemas.microsoft.com/office/drawing/2014/main" id="{9BBE7D7B-8580-7542-7736-A197107F59D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8653047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2" name="Rectangle: Rounded Corners 1">
            <a:extLst>
              <a:ext uri="{FF2B5EF4-FFF2-40B4-BE49-F238E27FC236}">
                <a16:creationId xmlns:a16="http://schemas.microsoft.com/office/drawing/2014/main" id="{77CA7764-195B-BEF7-CBA4-6050064D25C7}"/>
              </a:ext>
            </a:extLst>
          </p:cNvPr>
          <p:cNvSpPr/>
          <p:nvPr/>
        </p:nvSpPr>
        <p:spPr>
          <a:xfrm>
            <a:off x="6261425" y="2050762"/>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פיקוח</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3" name="Rectangle: Rounded Corners 2">
            <a:extLst>
              <a:ext uri="{FF2B5EF4-FFF2-40B4-BE49-F238E27FC236}">
                <a16:creationId xmlns:a16="http://schemas.microsoft.com/office/drawing/2014/main" id="{F463F117-FFA8-0D03-D695-A0DFB01C722A}"/>
              </a:ext>
            </a:extLst>
          </p:cNvPr>
          <p:cNvSpPr/>
          <p:nvPr/>
        </p:nvSpPr>
        <p:spPr>
          <a:xfrm>
            <a:off x="3568862" y="2050762"/>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7" name="Rectangle: Rounded Corners 6">
            <a:extLst>
              <a:ext uri="{FF2B5EF4-FFF2-40B4-BE49-F238E27FC236}">
                <a16:creationId xmlns:a16="http://schemas.microsoft.com/office/drawing/2014/main" id="{E766E66D-FAEF-1040-28CD-CC413FCA3D43}"/>
              </a:ext>
            </a:extLst>
          </p:cNvPr>
          <p:cNvSpPr/>
          <p:nvPr/>
        </p:nvSpPr>
        <p:spPr>
          <a:xfrm>
            <a:off x="876299" y="2048418"/>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8" name="Rectangle: Rounded Corners 7">
            <a:extLst>
              <a:ext uri="{FF2B5EF4-FFF2-40B4-BE49-F238E27FC236}">
                <a16:creationId xmlns:a16="http://schemas.microsoft.com/office/drawing/2014/main" id="{E23CBA84-9485-AAAC-8C31-DA0F486852CA}"/>
              </a:ext>
            </a:extLst>
          </p:cNvPr>
          <p:cNvSpPr/>
          <p:nvPr/>
        </p:nvSpPr>
        <p:spPr>
          <a:xfrm>
            <a:off x="8953989" y="2050762"/>
            <a:ext cx="2377440" cy="609434"/>
          </a:xfrm>
          <a:prstGeom prst="roundRect">
            <a:avLst/>
          </a:prstGeom>
          <a:solidFill>
            <a:srgbClr val="1A2D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latin typeface="Calibri" panose="020F0502020204030204" pitchFamily="34" charset="0"/>
                <a:cs typeface="Calibri" panose="020F0502020204030204" pitchFamily="34" charset="0"/>
              </a:rPr>
              <a:t>בית הספר</a:t>
            </a:r>
            <a:endParaRPr lang="en-US" b="1">
              <a:latin typeface="Calibri" panose="020F0502020204030204" pitchFamily="34" charset="0"/>
              <a:cs typeface="Calibri" panose="020F0502020204030204" pitchFamily="34" charset="0"/>
            </a:endParaRPr>
          </a:p>
        </p:txBody>
      </p:sp>
      <p:sp>
        <p:nvSpPr>
          <p:cNvPr id="9" name="מציין מיקום טקסט 3">
            <a:extLst>
              <a:ext uri="{FF2B5EF4-FFF2-40B4-BE49-F238E27FC236}">
                <a16:creationId xmlns:a16="http://schemas.microsoft.com/office/drawing/2014/main" id="{745587B2-650F-ADD0-18DB-E51E3719A0F1}"/>
              </a:ext>
            </a:extLst>
          </p:cNvPr>
          <p:cNvSpPr txBox="1">
            <a:spLocks/>
          </p:cNvSpPr>
          <p:nvPr/>
        </p:nvSpPr>
        <p:spPr>
          <a:xfrm>
            <a:off x="296972" y="2948841"/>
            <a:ext cx="11056842" cy="2890815"/>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בחינת </a:t>
            </a:r>
            <a:r>
              <a:rPr lang="he-IL" b="1" dirty="0">
                <a:solidFill>
                  <a:schemeClr val="tx1">
                    <a:lumMod val="85000"/>
                    <a:lumOff val="15000"/>
                  </a:schemeClr>
                </a:solidFill>
                <a:latin typeface="Calibri" panose="020F0502020204030204" pitchFamily="34" charset="0"/>
                <a:cs typeface="Calibri" panose="020F0502020204030204" pitchFamily="34" charset="0"/>
              </a:rPr>
              <a:t>פרוטוקול הוועדה משנה"ל הקודמת </a:t>
            </a:r>
            <a:r>
              <a:rPr lang="he-IL" dirty="0">
                <a:solidFill>
                  <a:schemeClr val="tx1">
                    <a:lumMod val="85000"/>
                    <a:lumOff val="15000"/>
                  </a:schemeClr>
                </a:solidFill>
                <a:latin typeface="Calibri" panose="020F0502020204030204" pitchFamily="34" charset="0"/>
                <a:cs typeface="Calibri" panose="020F0502020204030204" pitchFamily="34" charset="0"/>
              </a:rPr>
              <a:t>– החלטות שיושמו ושלא יושמו </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הצגת </a:t>
            </a:r>
            <a:r>
              <a:rPr lang="he-IL" b="1" dirty="0">
                <a:solidFill>
                  <a:schemeClr val="tx1">
                    <a:lumMod val="85000"/>
                    <a:lumOff val="15000"/>
                  </a:schemeClr>
                </a:solidFill>
                <a:latin typeface="Calibri" panose="020F0502020204030204" pitchFamily="34" charset="0"/>
                <a:cs typeface="Calibri" panose="020F0502020204030204" pitchFamily="34" charset="0"/>
              </a:rPr>
              <a:t>בסיס נתונים בית ספרי </a:t>
            </a:r>
            <a:r>
              <a:rPr lang="he-IL" dirty="0">
                <a:solidFill>
                  <a:schemeClr val="tx1">
                    <a:lumMod val="85000"/>
                    <a:lumOff val="15000"/>
                  </a:schemeClr>
                </a:solidFill>
                <a:latin typeface="Calibri" panose="020F0502020204030204" pitchFamily="34" charset="0"/>
                <a:cs typeface="Calibri" panose="020F0502020204030204" pitchFamily="34" charset="0"/>
              </a:rPr>
              <a:t>תומך החלטות בהכנת תכנית העבודה</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מיפוי</a:t>
            </a:r>
            <a:r>
              <a:rPr lang="he-IL" b="1"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משאבי התקציב הקיימים</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הכנת </a:t>
            </a:r>
            <a:r>
              <a:rPr lang="he-IL" b="1" dirty="0">
                <a:solidFill>
                  <a:schemeClr val="tx1">
                    <a:lumMod val="85000"/>
                    <a:lumOff val="15000"/>
                  </a:schemeClr>
                </a:solidFill>
                <a:latin typeface="Calibri" panose="020F0502020204030204" pitchFamily="34" charset="0"/>
                <a:cs typeface="Calibri" panose="020F0502020204030204" pitchFamily="34" charset="0"/>
              </a:rPr>
              <a:t>תכנית עבודה פדגוגית שנתית מלאה</a:t>
            </a:r>
            <a:r>
              <a:rPr lang="he-IL" dirty="0">
                <a:solidFill>
                  <a:schemeClr val="tx1">
                    <a:lumMod val="85000"/>
                    <a:lumOff val="15000"/>
                  </a:schemeClr>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מקושרת משאבים, במערכת </a:t>
            </a:r>
            <a:r>
              <a:rPr lang="he-IL" b="1" dirty="0" err="1">
                <a:solidFill>
                  <a:schemeClr val="tx1">
                    <a:lumMod val="85000"/>
                    <a:lumOff val="15000"/>
                  </a:schemeClr>
                </a:solidFill>
                <a:latin typeface="Calibri" panose="020F0502020204030204" pitchFamily="34" charset="0"/>
                <a:cs typeface="Calibri" panose="020F0502020204030204" pitchFamily="34" charset="0"/>
              </a:rPr>
              <a:t>גפ"ן</a:t>
            </a:r>
            <a:endParaRPr lang="he-IL" b="1" dirty="0">
              <a:solidFill>
                <a:schemeClr val="tx1">
                  <a:lumMod val="85000"/>
                  <a:lumOff val="15000"/>
                </a:schemeClr>
              </a:solidFill>
              <a:latin typeface="Calibri" panose="020F0502020204030204" pitchFamily="34" charset="0"/>
              <a:cs typeface="Calibri" panose="020F0502020204030204" pitchFamily="34" charset="0"/>
            </a:endParaRP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תכנון</a:t>
            </a:r>
            <a:r>
              <a:rPr lang="he-IL" b="1" dirty="0">
                <a:solidFill>
                  <a:schemeClr val="tx1">
                    <a:lumMod val="85000"/>
                    <a:lumOff val="15000"/>
                  </a:schemeClr>
                </a:solidFill>
                <a:latin typeface="Calibri" panose="020F0502020204030204" pitchFamily="34" charset="0"/>
                <a:cs typeface="Calibri" panose="020F0502020204030204" pitchFamily="34" charset="0"/>
              </a:rPr>
              <a:t> תקציב כולל </a:t>
            </a:r>
            <a:r>
              <a:rPr lang="he-IL" dirty="0">
                <a:solidFill>
                  <a:schemeClr val="tx1">
                    <a:lumMod val="85000"/>
                    <a:lumOff val="15000"/>
                  </a:schemeClr>
                </a:solidFill>
                <a:latin typeface="Calibri" panose="020F0502020204030204" pitchFamily="34" charset="0"/>
                <a:cs typeface="Calibri" panose="020F0502020204030204" pitchFamily="34" charset="0"/>
              </a:rPr>
              <a:t>שמבטא את סדרי העדיפויות וכלל המענים של ביה"ס</a:t>
            </a: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רישום</a:t>
            </a:r>
            <a:r>
              <a:rPr lang="he-IL"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פרוטוקול עיקרי ההחלטות </a:t>
            </a:r>
            <a:r>
              <a:rPr lang="he-IL" dirty="0">
                <a:solidFill>
                  <a:schemeClr val="tx1">
                    <a:lumMod val="85000"/>
                    <a:lumOff val="15000"/>
                  </a:schemeClr>
                </a:solidFill>
                <a:latin typeface="Calibri" panose="020F0502020204030204" pitchFamily="34" charset="0"/>
                <a:cs typeface="Calibri" panose="020F0502020204030204" pitchFamily="34" charset="0"/>
              </a:rPr>
              <a:t>שהתקבלו</a:t>
            </a:r>
            <a:r>
              <a:rPr lang="he-IL" dirty="0">
                <a:solidFill>
                  <a:srgbClr val="00B050"/>
                </a:solidFill>
                <a:latin typeface="Calibri" panose="020F0502020204030204" pitchFamily="34" charset="0"/>
                <a:cs typeface="Calibri" panose="020F0502020204030204" pitchFamily="34" charset="0"/>
              </a:rPr>
              <a:t> </a:t>
            </a:r>
            <a:r>
              <a:rPr lang="he-IL" b="1" dirty="0">
                <a:solidFill>
                  <a:schemeClr val="tx1">
                    <a:lumMod val="85000"/>
                    <a:lumOff val="15000"/>
                  </a:schemeClr>
                </a:solidFill>
                <a:latin typeface="Calibri" panose="020F0502020204030204" pitchFamily="34" charset="0"/>
                <a:cs typeface="Calibri" panose="020F0502020204030204" pitchFamily="34" charset="0"/>
              </a:rPr>
              <a:t>והסוגיות</a:t>
            </a:r>
            <a:r>
              <a:rPr kumimoji="0" lang="he-IL" sz="1800" b="0" i="0" u="none" strike="noStrike" kern="1200" cap="none" spc="0" normalizeH="0" baseline="0" noProof="0" dirty="0">
                <a:ln>
                  <a:noFill/>
                </a:ln>
                <a:solidFill>
                  <a:srgbClr val="00B050"/>
                </a:solidFill>
                <a:effectLst/>
                <a:uLnTx/>
                <a:uFillTx/>
                <a:latin typeface="Calibri" panose="020F0502020204030204" pitchFamily="34" charset="0"/>
                <a:cs typeface="Calibri" panose="020F0502020204030204" pitchFamily="34" charset="0"/>
              </a:rPr>
              <a:t> </a:t>
            </a:r>
            <a:r>
              <a:rPr lang="he-IL" dirty="0">
                <a:solidFill>
                  <a:schemeClr val="tx1">
                    <a:lumMod val="85000"/>
                    <a:lumOff val="15000"/>
                  </a:schemeClr>
                </a:solidFill>
                <a:latin typeface="Calibri" panose="020F0502020204030204" pitchFamily="34" charset="0"/>
                <a:cs typeface="Calibri" panose="020F0502020204030204" pitchFamily="34" charset="0"/>
              </a:rPr>
              <a:t>שעל</a:t>
            </a:r>
            <a:r>
              <a:rPr kumimoji="0" lang="he-IL" sz="1800" b="0" i="0" u="none" strike="noStrike" kern="1200" cap="none" spc="0" normalizeH="0" baseline="0" noProof="0" dirty="0">
                <a:ln>
                  <a:noFill/>
                </a:ln>
                <a:solidFill>
                  <a:schemeClr val="tx2">
                    <a:lumMod val="75000"/>
                    <a:lumOff val="25000"/>
                  </a:schemeClr>
                </a:solidFill>
                <a:effectLst/>
                <a:uLnTx/>
                <a:uFillTx/>
                <a:latin typeface="Calibri" panose="020F0502020204030204" pitchFamily="34" charset="0"/>
                <a:cs typeface="Calibri" panose="020F0502020204030204" pitchFamily="34" charset="0"/>
              </a:rPr>
              <a:t>ו </a:t>
            </a:r>
            <a:endParaRPr lang="he-IL" dirty="0">
              <a:solidFill>
                <a:schemeClr val="tx1">
                  <a:lumMod val="85000"/>
                  <a:lumOff val="15000"/>
                </a:schemeClr>
              </a:solidFill>
              <a:latin typeface="Calibri" panose="020F0502020204030204" pitchFamily="34" charset="0"/>
              <a:cs typeface="Calibri" panose="020F0502020204030204" pitchFamily="34" charset="0"/>
            </a:endParaRPr>
          </a:p>
          <a:p>
            <a:pPr marL="285750" indent="-285750" fontAlgn="auto">
              <a:lnSpc>
                <a:spcPct val="100000"/>
              </a:lnSpc>
              <a:spcBef>
                <a:spcPts val="0"/>
              </a:spcBef>
              <a:spcAft>
                <a:spcPts val="900"/>
              </a:spcAft>
              <a:buClr>
                <a:srgbClr val="002060"/>
              </a:buClr>
              <a:buFont typeface="Courier New" panose="02070309020205020404" pitchFamily="49" charset="0"/>
              <a:buChar char="o"/>
            </a:pPr>
            <a:r>
              <a:rPr lang="he-IL" dirty="0">
                <a:solidFill>
                  <a:schemeClr val="tx1">
                    <a:lumMod val="85000"/>
                    <a:lumOff val="15000"/>
                  </a:schemeClr>
                </a:solidFill>
                <a:latin typeface="Calibri" panose="020F0502020204030204" pitchFamily="34" charset="0"/>
                <a:cs typeface="Calibri" panose="020F0502020204030204" pitchFamily="34" charset="0"/>
              </a:rPr>
              <a:t>העברת </a:t>
            </a:r>
            <a:r>
              <a:rPr lang="he-IL" dirty="0" err="1">
                <a:solidFill>
                  <a:schemeClr val="tx1">
                    <a:lumMod val="85000"/>
                    <a:lumOff val="15000"/>
                  </a:schemeClr>
                </a:solidFill>
                <a:latin typeface="Calibri" panose="020F0502020204030204" pitchFamily="34" charset="0"/>
                <a:cs typeface="Calibri" panose="020F0502020204030204" pitchFamily="34" charset="0"/>
              </a:rPr>
              <a:t>התכנית</a:t>
            </a:r>
            <a:r>
              <a:rPr lang="he-IL" dirty="0">
                <a:solidFill>
                  <a:schemeClr val="tx1">
                    <a:lumMod val="85000"/>
                    <a:lumOff val="15000"/>
                  </a:schemeClr>
                </a:solidFill>
                <a:latin typeface="Calibri" panose="020F0502020204030204" pitchFamily="34" charset="0"/>
                <a:cs typeface="Calibri" panose="020F0502020204030204" pitchFamily="34" charset="0"/>
              </a:rPr>
              <a:t> לעיון משתתפי הוועדה </a:t>
            </a:r>
            <a:r>
              <a:rPr lang="he-IL" b="1" dirty="0">
                <a:solidFill>
                  <a:schemeClr val="tx1">
                    <a:lumMod val="85000"/>
                    <a:lumOff val="15000"/>
                  </a:schemeClr>
                </a:solidFill>
                <a:latin typeface="Calibri" panose="020F0502020204030204" pitchFamily="34" charset="0"/>
                <a:cs typeface="Calibri" panose="020F0502020204030204" pitchFamily="34" charset="0"/>
              </a:rPr>
              <a:t>ולאישור הפיקוח </a:t>
            </a:r>
          </a:p>
        </p:txBody>
      </p:sp>
      <p:sp>
        <p:nvSpPr>
          <p:cNvPr id="16" name="Oval 15">
            <a:hlinkClick r:id="" action="ppaction://hlinkshowjump?jump=nextslide"/>
            <a:extLst>
              <a:ext uri="{FF2B5EF4-FFF2-40B4-BE49-F238E27FC236}">
                <a16:creationId xmlns:a16="http://schemas.microsoft.com/office/drawing/2014/main" id="{0D537735-40D1-FA16-A85A-273FF29548EC}"/>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hlinkClick r:id="" action="ppaction://hlinkshowjump?jump=previousslide"/>
            <a:extLst>
              <a:ext uri="{FF2B5EF4-FFF2-40B4-BE49-F238E27FC236}">
                <a16:creationId xmlns:a16="http://schemas.microsoft.com/office/drawing/2014/main" id="{66555D93-6EBE-5E35-1CDA-118ED69A41D0}"/>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51FCCDF1-DD7C-C13E-7638-819BFC7B4265}"/>
              </a:ext>
            </a:extLst>
          </p:cNvPr>
          <p:cNvGrpSpPr/>
          <p:nvPr/>
        </p:nvGrpSpPr>
        <p:grpSpPr>
          <a:xfrm>
            <a:off x="1348585" y="843837"/>
            <a:ext cx="363242" cy="363244"/>
            <a:chOff x="11580706" y="5369653"/>
            <a:chExt cx="439523" cy="439525"/>
          </a:xfrm>
          <a:solidFill>
            <a:srgbClr val="9A5786"/>
          </a:solidFill>
        </p:grpSpPr>
        <p:sp>
          <p:nvSpPr>
            <p:cNvPr id="19" name="Oval 18">
              <a:hlinkClick r:id="rId2" action="ppaction://hlinksldjump"/>
              <a:extLst>
                <a:ext uri="{FF2B5EF4-FFF2-40B4-BE49-F238E27FC236}">
                  <a16:creationId xmlns:a16="http://schemas.microsoft.com/office/drawing/2014/main" id="{3F52602C-A140-5B0E-1204-B13A1568FF2A}"/>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House with solid fill">
              <a:hlinkClick r:id="rId2" action="ppaction://hlinksldjump"/>
              <a:extLst>
                <a:ext uri="{FF2B5EF4-FFF2-40B4-BE49-F238E27FC236}">
                  <a16:creationId xmlns:a16="http://schemas.microsoft.com/office/drawing/2014/main" id="{7B9DC59A-CDF9-8214-10C5-A4D0EA3978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1" name="Graphic 20" descr="Caret Right outline">
            <a:hlinkClick r:id="" action="ppaction://hlinkshowjump?jump=nextslide"/>
            <a:extLst>
              <a:ext uri="{FF2B5EF4-FFF2-40B4-BE49-F238E27FC236}">
                <a16:creationId xmlns:a16="http://schemas.microsoft.com/office/drawing/2014/main" id="{31364662-FB88-D8F1-9F91-20C31E358A4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8" name="Graphic 27" descr="Caret Right outline">
            <a:hlinkClick r:id="" action="ppaction://hlinkshowjump?jump=previousslide"/>
            <a:extLst>
              <a:ext uri="{FF2B5EF4-FFF2-40B4-BE49-F238E27FC236}">
                <a16:creationId xmlns:a16="http://schemas.microsoft.com/office/drawing/2014/main" id="{64B49B46-A9C8-D8FE-24E3-1914665ADF6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Tree>
    <p:extLst>
      <p:ext uri="{BB962C8B-B14F-4D97-AF65-F5344CB8AC3E}">
        <p14:creationId xmlns:p14="http://schemas.microsoft.com/office/powerpoint/2010/main" val="23961462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427D421-62A7-9558-49DF-DA76BE14243F}"/>
              </a:ext>
            </a:extLst>
          </p:cNvPr>
          <p:cNvSpPr>
            <a:spLocks noGrp="1"/>
          </p:cNvSpPr>
          <p:nvPr>
            <p:ph type="title"/>
          </p:nvPr>
        </p:nvSpPr>
        <p:spPr/>
        <p:txBody>
          <a:bodyPr/>
          <a:lstStyle/>
          <a:p>
            <a:r>
              <a:rPr lang="he-IL"/>
              <a:t>תחומי אחריות של משתתפי הוועדה</a:t>
            </a:r>
            <a:endParaRPr lang="en-US"/>
          </a:p>
        </p:txBody>
      </p:sp>
      <p:sp>
        <p:nvSpPr>
          <p:cNvPr id="3" name="מציין מיקום טקסט 3">
            <a:extLst>
              <a:ext uri="{FF2B5EF4-FFF2-40B4-BE49-F238E27FC236}">
                <a16:creationId xmlns:a16="http://schemas.microsoft.com/office/drawing/2014/main" id="{B9BAD997-BEB8-81DE-6666-007A0F27B424}"/>
              </a:ext>
            </a:extLst>
          </p:cNvPr>
          <p:cNvSpPr txBox="1">
            <a:spLocks/>
          </p:cNvSpPr>
          <p:nvPr/>
        </p:nvSpPr>
        <p:spPr>
          <a:xfrm>
            <a:off x="833339" y="2948841"/>
            <a:ext cx="10515600" cy="2971702"/>
          </a:xfrm>
          <a:prstGeom prst="roundRect">
            <a:avLst>
              <a:gd name="adj" fmla="val 0"/>
            </a:avLst>
          </a:prstGeom>
          <a:noFill/>
        </p:spPr>
        <p:txBody>
          <a:bodyPr vert="horz" lIns="91440" tIns="91440" rIns="91440" bIns="91440" rtlCol="0">
            <a:noAutofit/>
          </a:bodyPr>
          <a:lstStyle>
            <a:lvl1pPr marL="0" indent="0" algn="r" defTabSz="914400" rtl="1" eaLnBrk="1" latinLnBrk="0" hangingPunct="1">
              <a:lnSpc>
                <a:spcPct val="90000"/>
              </a:lnSpc>
              <a:spcBef>
                <a:spcPts val="1000"/>
              </a:spcBef>
              <a:buFont typeface="Arial" panose="020B0604020202020204" pitchFamily="34" charset="0"/>
              <a:buNone/>
              <a:defRPr sz="1800" b="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1pPr>
            <a:lvl2pPr marL="0" indent="0" algn="r" defTabSz="914400" rtl="1" eaLnBrk="1" latinLnBrk="0" hangingPunct="1">
              <a:lnSpc>
                <a:spcPct val="90000"/>
              </a:lnSpc>
              <a:spcBef>
                <a:spcPts val="1000"/>
              </a:spcBef>
              <a:buFont typeface="Arial" panose="020B0604020202020204" pitchFamily="34" charset="0"/>
              <a:buNone/>
              <a:defRPr sz="2400" kern="1200">
                <a:solidFill>
                  <a:schemeClr val="tx2">
                    <a:lumMod val="75000"/>
                    <a:lumOff val="25000"/>
                  </a:schemeClr>
                </a:solidFill>
                <a:latin typeface="Open Sans Hebrew" panose="00000500000000000000" pitchFamily="2" charset="-79"/>
                <a:ea typeface="+mn-ea"/>
                <a:cs typeface="Open Sans Hebrew" panose="00000500000000000000" pitchFamily="2" charset="-79"/>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Open Sans Hebrew" panose="00000500000000000000" pitchFamily="2" charset="-79"/>
                <a:ea typeface="+mn-ea"/>
                <a:cs typeface="Open Sans Hebrew" panose="00000500000000000000" pitchFamily="2" charset="-79"/>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Open Sans Hebrew" panose="00000500000000000000" pitchFamily="2" charset="-79"/>
                <a:ea typeface="+mn-ea"/>
                <a:cs typeface="Open Sans Hebrew" panose="00000500000000000000" pitchFamily="2" charset="-79"/>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ליווי דיפרנציאלי של המנהלים בתכנון ובהיערכות לוועדה המלווה</a:t>
            </a:r>
            <a:r>
              <a:rPr lang="he-IL" dirty="0">
                <a:solidFill>
                  <a:schemeClr val="tx1">
                    <a:lumMod val="85000"/>
                    <a:lumOff val="15000"/>
                  </a:schemeClr>
                </a:solidFill>
                <a:latin typeface="Calibri" panose="020F0502020204030204" pitchFamily="34" charset="0"/>
                <a:cs typeface="Calibri" panose="020F0502020204030204" pitchFamily="34" charset="0"/>
              </a:rPr>
              <a:t>, בעבודה משותפת עם מנהל/ת אגף החינוך ברשות המקומית</a:t>
            </a:r>
          </a:p>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היכרות עם המענים והמשאבים שביה"ס בחר</a:t>
            </a:r>
            <a:r>
              <a:rPr lang="he-IL" dirty="0">
                <a:solidFill>
                  <a:schemeClr val="tx1">
                    <a:lumMod val="85000"/>
                    <a:lumOff val="15000"/>
                  </a:schemeClr>
                </a:solidFill>
                <a:latin typeface="Calibri" panose="020F0502020204030204" pitchFamily="34" charset="0"/>
                <a:cs typeface="Calibri" panose="020F0502020204030204" pitchFamily="34" charset="0"/>
              </a:rPr>
              <a:t> והתאמתם לצרכיו (מענים משרדיים, רשותיים ורשתיים)</a:t>
            </a:r>
          </a:p>
          <a:p>
            <a:pPr marL="285750" indent="-285750" fontAlgn="auto">
              <a:lnSpc>
                <a:spcPct val="100000"/>
              </a:lnSpc>
              <a:spcBef>
                <a:spcPts val="0"/>
              </a:spcBef>
              <a:spcAft>
                <a:spcPts val="900"/>
              </a:spcAft>
              <a:buClr>
                <a:srgbClr val="9A5786"/>
              </a:buClr>
              <a:buFont typeface="Courier New" panose="02070309020205020404" pitchFamily="49" charset="0"/>
              <a:buChar char="o"/>
            </a:pPr>
            <a:r>
              <a:rPr lang="he-IL" b="1" dirty="0">
                <a:solidFill>
                  <a:schemeClr val="tx1">
                    <a:lumMod val="85000"/>
                    <a:lumOff val="15000"/>
                  </a:schemeClr>
                </a:solidFill>
                <a:latin typeface="Calibri" panose="020F0502020204030204" pitchFamily="34" charset="0"/>
                <a:cs typeface="Calibri" panose="020F0502020204030204" pitchFamily="34" charset="0"/>
              </a:rPr>
              <a:t>פיקוח מבוסס נתונים </a:t>
            </a:r>
            <a:r>
              <a:rPr lang="he-IL" dirty="0">
                <a:solidFill>
                  <a:schemeClr val="tx1">
                    <a:lumMod val="85000"/>
                    <a:lumOff val="15000"/>
                  </a:schemeClr>
                </a:solidFill>
                <a:latin typeface="Calibri" panose="020F0502020204030204" pitchFamily="34" charset="0"/>
                <a:cs typeface="Calibri" panose="020F0502020204030204" pitchFamily="34" charset="0"/>
              </a:rPr>
              <a:t>- קידום בתרבות עבודה מבוססת נתונים ויישום דשבורד מפקח לטובת ניהול פדגוגי איכותי. עבודה סדורה של מפקח מול מנהליו על בסיס שימוש במאגרי מידע וביג דאטה, להעמקת השיח הפדגוגי חינוכי. </a:t>
            </a:r>
            <a:endParaRPr lang="en-US" dirty="0">
              <a:solidFill>
                <a:schemeClr val="tx1">
                  <a:lumMod val="85000"/>
                  <a:lumOff val="15000"/>
                </a:schemeClr>
              </a:solidFill>
              <a:latin typeface="Calibri" panose="020F0502020204030204" pitchFamily="34" charset="0"/>
              <a:cs typeface="Calibri" panose="020F0502020204030204" pitchFamily="34" charset="0"/>
            </a:endParaRPr>
          </a:p>
          <a:p>
            <a:pPr fontAlgn="auto">
              <a:lnSpc>
                <a:spcPct val="100000"/>
              </a:lnSpc>
              <a:spcBef>
                <a:spcPts val="0"/>
              </a:spcBef>
              <a:spcAft>
                <a:spcPts val="900"/>
              </a:spcAft>
              <a:buClr>
                <a:srgbClr val="9A5786"/>
              </a:buClr>
            </a:pPr>
            <a:endParaRPr lang="he-IL" dirty="0">
              <a:solidFill>
                <a:schemeClr val="tx1">
                  <a:lumMod val="85000"/>
                  <a:lumOff val="15000"/>
                </a:schemeClr>
              </a:solidFill>
              <a:latin typeface="Calibri" panose="020F0502020204030204" pitchFamily="34" charset="0"/>
              <a:cs typeface="Calibri" panose="020F0502020204030204" pitchFamily="34" charset="0"/>
            </a:endParaRPr>
          </a:p>
        </p:txBody>
      </p:sp>
      <p:sp>
        <p:nvSpPr>
          <p:cNvPr id="15" name="Oval 14">
            <a:hlinkClick r:id="" action="ppaction://hlinkshowjump?jump=nextslide"/>
            <a:extLst>
              <a:ext uri="{FF2B5EF4-FFF2-40B4-BE49-F238E27FC236}">
                <a16:creationId xmlns:a16="http://schemas.microsoft.com/office/drawing/2014/main" id="{80ECBC30-A927-F1C2-4DF2-40000AEF71FE}"/>
              </a:ext>
            </a:extLst>
          </p:cNvPr>
          <p:cNvSpPr/>
          <p:nvPr/>
        </p:nvSpPr>
        <p:spPr>
          <a:xfrm>
            <a:off x="850938" y="843839"/>
            <a:ext cx="363242" cy="363242"/>
          </a:xfrm>
          <a:prstGeom prst="ellipse">
            <a:avLst/>
          </a:prstGeom>
          <a:solidFill>
            <a:schemeClr val="bg1">
              <a:lumMod val="95000"/>
            </a:schemeClr>
          </a:solidFill>
          <a:ln>
            <a:solidFill>
              <a:srgbClr val="B2769F"/>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hlinkClick r:id="" action="ppaction://hlinkshowjump?jump=previousslide"/>
            <a:extLst>
              <a:ext uri="{FF2B5EF4-FFF2-40B4-BE49-F238E27FC236}">
                <a16:creationId xmlns:a16="http://schemas.microsoft.com/office/drawing/2014/main" id="{C7A1AC7D-6283-1BD3-42DF-79CD8A22387E}"/>
              </a:ext>
            </a:extLst>
          </p:cNvPr>
          <p:cNvSpPr/>
          <p:nvPr/>
        </p:nvSpPr>
        <p:spPr>
          <a:xfrm>
            <a:off x="1846232" y="836024"/>
            <a:ext cx="363242" cy="363244"/>
          </a:xfrm>
          <a:prstGeom prst="ellipse">
            <a:avLst/>
          </a:prstGeom>
          <a:solidFill>
            <a:schemeClr val="bg1">
              <a:lumMod val="95000"/>
            </a:schemeClr>
          </a:solidFill>
          <a:ln>
            <a:solidFill>
              <a:srgbClr val="0885C6"/>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0370BBBF-6C4F-7117-BABD-F385F9B63D83}"/>
              </a:ext>
            </a:extLst>
          </p:cNvPr>
          <p:cNvGrpSpPr/>
          <p:nvPr/>
        </p:nvGrpSpPr>
        <p:grpSpPr>
          <a:xfrm>
            <a:off x="1348585" y="843837"/>
            <a:ext cx="363242" cy="363244"/>
            <a:chOff x="11580706" y="5369653"/>
            <a:chExt cx="439523" cy="439525"/>
          </a:xfrm>
          <a:solidFill>
            <a:srgbClr val="9A5786"/>
          </a:solidFill>
        </p:grpSpPr>
        <p:sp>
          <p:nvSpPr>
            <p:cNvPr id="18" name="Oval 17">
              <a:hlinkClick r:id="rId2" action="ppaction://hlinksldjump"/>
              <a:extLst>
                <a:ext uri="{FF2B5EF4-FFF2-40B4-BE49-F238E27FC236}">
                  <a16:creationId xmlns:a16="http://schemas.microsoft.com/office/drawing/2014/main" id="{AC3E53C8-1008-FAF8-FCB1-A30DEE99C047}"/>
                </a:ext>
              </a:extLst>
            </p:cNvPr>
            <p:cNvSpPr/>
            <p:nvPr/>
          </p:nvSpPr>
          <p:spPr>
            <a:xfrm>
              <a:off x="11580706" y="5369653"/>
              <a:ext cx="439523" cy="439525"/>
            </a:xfrm>
            <a:prstGeom prst="ellipse">
              <a:avLst/>
            </a:prstGeom>
            <a:solidFill>
              <a:srgbClr val="777777"/>
            </a:solidFill>
            <a:ln>
              <a:solidFill>
                <a:srgbClr val="777777"/>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Graphic 18" descr="House with solid fill">
              <a:hlinkClick r:id="rId2" action="ppaction://hlinksldjump"/>
              <a:extLst>
                <a:ext uri="{FF2B5EF4-FFF2-40B4-BE49-F238E27FC236}">
                  <a16:creationId xmlns:a16="http://schemas.microsoft.com/office/drawing/2014/main" id="{59659A0D-2627-0BDE-5C12-030F3E8995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628342" y="5396963"/>
              <a:ext cx="356616" cy="356616"/>
            </a:xfrm>
            <a:prstGeom prst="rect">
              <a:avLst/>
            </a:prstGeom>
          </p:spPr>
        </p:pic>
      </p:grpSp>
      <p:pic>
        <p:nvPicPr>
          <p:cNvPr id="20" name="Graphic 19" descr="Caret Right outline">
            <a:hlinkClick r:id="" action="ppaction://hlinkshowjump?jump=nextslide"/>
            <a:extLst>
              <a:ext uri="{FF2B5EF4-FFF2-40B4-BE49-F238E27FC236}">
                <a16:creationId xmlns:a16="http://schemas.microsoft.com/office/drawing/2014/main" id="{4998A932-6D85-F7E1-427D-AFA6237EC7E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887582" y="892557"/>
            <a:ext cx="262534" cy="270016"/>
          </a:xfrm>
          <a:prstGeom prst="rect">
            <a:avLst/>
          </a:prstGeom>
        </p:spPr>
      </p:pic>
      <p:pic>
        <p:nvPicPr>
          <p:cNvPr id="21" name="Graphic 20" descr="Caret Right outline">
            <a:hlinkClick r:id="" action="ppaction://hlinkshowjump?jump=previousslide"/>
            <a:extLst>
              <a:ext uri="{FF2B5EF4-FFF2-40B4-BE49-F238E27FC236}">
                <a16:creationId xmlns:a16="http://schemas.microsoft.com/office/drawing/2014/main" id="{61BA7A8C-0F25-4FD8-61AD-597E788F994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12808" y="884383"/>
            <a:ext cx="262534" cy="270016"/>
          </a:xfrm>
          <a:prstGeom prst="rect">
            <a:avLst/>
          </a:prstGeom>
        </p:spPr>
      </p:pic>
      <p:sp>
        <p:nvSpPr>
          <p:cNvPr id="5" name="Rectangle: Rounded Corners 4">
            <a:extLst>
              <a:ext uri="{FF2B5EF4-FFF2-40B4-BE49-F238E27FC236}">
                <a16:creationId xmlns:a16="http://schemas.microsoft.com/office/drawing/2014/main" id="{B15E02BB-FD28-053C-9124-339554CB3C42}"/>
              </a:ext>
            </a:extLst>
          </p:cNvPr>
          <p:cNvSpPr/>
          <p:nvPr/>
        </p:nvSpPr>
        <p:spPr>
          <a:xfrm>
            <a:off x="6261425" y="2033829"/>
            <a:ext cx="2377440" cy="609434"/>
          </a:xfrm>
          <a:prstGeom prst="roundRect">
            <a:avLst/>
          </a:prstGeom>
          <a:solidFill>
            <a:srgbClr val="9A5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dirty="0">
                <a:solidFill>
                  <a:schemeClr val="bg1"/>
                </a:solidFill>
                <a:latin typeface="Calibri" panose="020F0502020204030204" pitchFamily="34" charset="0"/>
                <a:cs typeface="Calibri" panose="020F0502020204030204" pitchFamily="34" charset="0"/>
              </a:rPr>
              <a:t>פיקוח</a:t>
            </a:r>
            <a:endParaRPr lang="en-US" b="1" dirty="0">
              <a:solidFill>
                <a:schemeClr val="bg1"/>
              </a:solidFill>
              <a:latin typeface="Calibri" panose="020F0502020204030204" pitchFamily="34" charset="0"/>
              <a:cs typeface="Calibri" panose="020F0502020204030204" pitchFamily="34" charset="0"/>
            </a:endParaRPr>
          </a:p>
        </p:txBody>
      </p:sp>
      <p:sp>
        <p:nvSpPr>
          <p:cNvPr id="6" name="Rectangle: Rounded Corners 5">
            <a:extLst>
              <a:ext uri="{FF2B5EF4-FFF2-40B4-BE49-F238E27FC236}">
                <a16:creationId xmlns:a16="http://schemas.microsoft.com/office/drawing/2014/main" id="{4D9497D9-254C-2794-17B3-A04307F78E96}"/>
              </a:ext>
            </a:extLst>
          </p:cNvPr>
          <p:cNvSpPr/>
          <p:nvPr/>
        </p:nvSpPr>
        <p:spPr>
          <a:xfrm>
            <a:off x="3568862"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רשות מקומית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0" name="Rectangle: Rounded Corners 9">
            <a:extLst>
              <a:ext uri="{FF2B5EF4-FFF2-40B4-BE49-F238E27FC236}">
                <a16:creationId xmlns:a16="http://schemas.microsoft.com/office/drawing/2014/main" id="{BBECFC54-8A33-59BD-0FF7-E5A92E10D519}"/>
              </a:ext>
            </a:extLst>
          </p:cNvPr>
          <p:cNvSpPr/>
          <p:nvPr/>
        </p:nvSpPr>
        <p:spPr>
          <a:xfrm>
            <a:off x="876299" y="2031485"/>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רשת / בעלות</a:t>
            </a:r>
            <a:endParaRPr lang="en-US" b="1">
              <a:solidFill>
                <a:schemeClr val="bg1">
                  <a:lumMod val="50000"/>
                </a:schemeClr>
              </a:solidFill>
              <a:latin typeface="Calibri" panose="020F0502020204030204" pitchFamily="34" charset="0"/>
              <a:cs typeface="Calibri" panose="020F0502020204030204" pitchFamily="34" charset="0"/>
            </a:endParaRPr>
          </a:p>
        </p:txBody>
      </p:sp>
      <p:sp>
        <p:nvSpPr>
          <p:cNvPr id="11" name="Rectangle: Rounded Corners 10">
            <a:extLst>
              <a:ext uri="{FF2B5EF4-FFF2-40B4-BE49-F238E27FC236}">
                <a16:creationId xmlns:a16="http://schemas.microsoft.com/office/drawing/2014/main" id="{867C38F1-9EB7-57F0-5F10-B92FFC4D4252}"/>
              </a:ext>
            </a:extLst>
          </p:cNvPr>
          <p:cNvSpPr/>
          <p:nvPr/>
        </p:nvSpPr>
        <p:spPr>
          <a:xfrm>
            <a:off x="8953989" y="2033829"/>
            <a:ext cx="2377440" cy="609434"/>
          </a:xfrm>
          <a:prstGeom prst="roundRect">
            <a:avLst/>
          </a:prstGeom>
          <a:solidFill>
            <a:srgbClr val="E4E4E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he-IL" b="1">
                <a:solidFill>
                  <a:schemeClr val="bg1">
                    <a:lumMod val="50000"/>
                  </a:schemeClr>
                </a:solidFill>
                <a:latin typeface="Calibri" panose="020F0502020204030204" pitchFamily="34" charset="0"/>
                <a:cs typeface="Calibri" panose="020F0502020204030204" pitchFamily="34" charset="0"/>
              </a:rPr>
              <a:t>בית הספר</a:t>
            </a:r>
            <a:endParaRPr lang="en-US" b="1">
              <a:solidFill>
                <a:schemeClr val="bg1">
                  <a:lumMod val="5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2933725"/>
      </p:ext>
    </p:extLst>
  </p:cSld>
  <p:clrMapOvr>
    <a:masterClrMapping/>
  </p:clrMapOvr>
</p:sld>
</file>

<file path=ppt/theme/theme1.xml><?xml version="1.0" encoding="utf-8"?>
<a:theme xmlns:a="http://schemas.openxmlformats.org/drawingml/2006/main" name="שקופיות תוכן עניינים">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2.xml><?xml version="1.0" encoding="utf-8"?>
<a:theme xmlns:a="http://schemas.openxmlformats.org/drawingml/2006/main" name="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3.xml><?xml version="1.0" encoding="utf-8"?>
<a:theme xmlns:a="http://schemas.openxmlformats.org/drawingml/2006/main" name="כותרות פרקים">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4.xml><?xml version="1.0" encoding="utf-8"?>
<a:theme xmlns:a="http://schemas.openxmlformats.org/drawingml/2006/main" name="1_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5.xml><?xml version="1.0" encoding="utf-8"?>
<a:theme xmlns:a="http://schemas.openxmlformats.org/drawingml/2006/main" name="2_שקופיות תוכן ">
  <a:themeElements>
    <a:clrScheme name="Feminine Neutrals">
      <a:dk1>
        <a:srgbClr val="000000"/>
      </a:dk1>
      <a:lt1>
        <a:srgbClr val="FFFFFF"/>
      </a:lt1>
      <a:dk2>
        <a:srgbClr val="000000"/>
      </a:dk2>
      <a:lt2>
        <a:srgbClr val="E6E6E6"/>
      </a:lt2>
      <a:accent1>
        <a:srgbClr val="FCDCD1"/>
      </a:accent1>
      <a:accent2>
        <a:srgbClr val="FFB6A3"/>
      </a:accent2>
      <a:accent3>
        <a:srgbClr val="C16550"/>
      </a:accent3>
      <a:accent4>
        <a:srgbClr val="FEF7F4"/>
      </a:accent4>
      <a:accent5>
        <a:srgbClr val="8A443A"/>
      </a:accent5>
      <a:accent6>
        <a:srgbClr val="EEDED1"/>
      </a:accent6>
      <a:hlink>
        <a:srgbClr val="E0CCBF"/>
      </a:hlink>
      <a:folHlink>
        <a:srgbClr val="C16E32"/>
      </a:folHlink>
    </a:clrScheme>
    <a:fontScheme name="Custom 4">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Women's History_TM10107764_Win32_LH_v4" id="{AC635B7D-C2D6-408D-AB8F-C03D582CC5EF}" vid="{62200808-B30B-4ED4-83F3-E3A969C6164B}"/>
    </a:ext>
  </a:ext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B0F2A8310169F49A13AAA11DE0BE86B" ma:contentTypeVersion="13" ma:contentTypeDescription="Create a new document." ma:contentTypeScope="" ma:versionID="495f5130d9b54db936f091f8c61bf43b">
  <xsd:schema xmlns:xsd="http://www.w3.org/2001/XMLSchema" xmlns:xs="http://www.w3.org/2001/XMLSchema" xmlns:p="http://schemas.microsoft.com/office/2006/metadata/properties" xmlns:ns2="41293518-54d7-4aa1-b60c-2d781503d343" xmlns:ns3="567f459e-4433-47ce-87be-7ae6c2363975" targetNamespace="http://schemas.microsoft.com/office/2006/metadata/properties" ma:root="true" ma:fieldsID="e636b86abe0caaed1a695d70b468aa07" ns2:_="" ns3:_="">
    <xsd:import namespace="41293518-54d7-4aa1-b60c-2d781503d343"/>
    <xsd:import namespace="567f459e-4433-47ce-87be-7ae6c2363975"/>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1293518-54d7-4aa1-b60c-2d781503d34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798d900d-0589-4081-96eb-513de833a507"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567f459e-4433-47ce-87be-7ae6c2363975"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2726a9a6-f5b3-489d-9980-861cb6c84d8c}" ma:internalName="TaxCatchAll" ma:showField="CatchAllData" ma:web="567f459e-4433-47ce-87be-7ae6c236397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41293518-54d7-4aa1-b60c-2d781503d343">
      <Terms xmlns="http://schemas.microsoft.com/office/infopath/2007/PartnerControls"/>
    </lcf76f155ced4ddcb4097134ff3c332f>
    <TaxCatchAll xmlns="567f459e-4433-47ce-87be-7ae6c236397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86F0542-1470-4E77-A884-872705451B8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1293518-54d7-4aa1-b60c-2d781503d343"/>
    <ds:schemaRef ds:uri="567f459e-4433-47ce-87be-7ae6c236397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0595BB57-19EB-4557-B5D2-B6E7784AF408}">
  <ds:schemaRefs>
    <ds:schemaRef ds:uri="http://schemas.microsoft.com/office/2006/metadata/properties"/>
    <ds:schemaRef ds:uri="http://schemas.microsoft.com/office/2006/documentManagement/types"/>
    <ds:schemaRef ds:uri="41293518-54d7-4aa1-b60c-2d781503d343"/>
    <ds:schemaRef ds:uri="567f459e-4433-47ce-87be-7ae6c2363975"/>
    <ds:schemaRef ds:uri="http://purl.org/dc/elements/1.1/"/>
    <ds:schemaRef ds:uri="http://purl.org/dc/dcmitype/"/>
    <ds:schemaRef ds:uri="http://schemas.microsoft.com/office/infopath/2007/PartnerControls"/>
    <ds:schemaRef ds:uri="http://schemas.openxmlformats.org/package/2006/metadata/core-properties"/>
    <ds:schemaRef ds:uri="http://www.w3.org/XML/1998/namespace"/>
    <ds:schemaRef ds:uri="http://purl.org/dc/terms/"/>
  </ds:schemaRefs>
</ds:datastoreItem>
</file>

<file path=customXml/itemProps3.xml><?xml version="1.0" encoding="utf-8"?>
<ds:datastoreItem xmlns:ds="http://schemas.openxmlformats.org/officeDocument/2006/customXml" ds:itemID="{B8AAEAA2-4CF8-449D-8745-25872C8482C9}">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Women's History Month presentation</Template>
  <TotalTime>4380</TotalTime>
  <Words>3464</Words>
  <Application>Microsoft Office PowerPoint</Application>
  <PresentationFormat>מסך רחב</PresentationFormat>
  <Paragraphs>792</Paragraphs>
  <Slides>48</Slides>
  <Notes>25</Notes>
  <HiddenSlides>4</HiddenSlides>
  <MMClips>1</MMClips>
  <ScaleCrop>false</ScaleCrop>
  <HeadingPairs>
    <vt:vector size="6" baseType="variant">
      <vt:variant>
        <vt:lpstr>גופנים בשימוש</vt:lpstr>
      </vt:variant>
      <vt:variant>
        <vt:i4>11</vt:i4>
      </vt:variant>
      <vt:variant>
        <vt:lpstr>ערכת נושא</vt:lpstr>
      </vt:variant>
      <vt:variant>
        <vt:i4>5</vt:i4>
      </vt:variant>
      <vt:variant>
        <vt:lpstr>כותרות שקופיות</vt:lpstr>
      </vt:variant>
      <vt:variant>
        <vt:i4>48</vt:i4>
      </vt:variant>
    </vt:vector>
  </HeadingPairs>
  <TitlesOfParts>
    <vt:vector size="64" baseType="lpstr">
      <vt:lpstr>Calibri</vt:lpstr>
      <vt:lpstr>Segoe UI</vt:lpstr>
      <vt:lpstr>Arial</vt:lpstr>
      <vt:lpstr>Courier New</vt:lpstr>
      <vt:lpstr>Open Sans Hebrew</vt:lpstr>
      <vt:lpstr>Assistant</vt:lpstr>
      <vt:lpstr>Times New Roman</vt:lpstr>
      <vt:lpstr>Wingdings</vt:lpstr>
      <vt:lpstr>Open Sans</vt:lpstr>
      <vt:lpstr>Assistant Light</vt:lpstr>
      <vt:lpstr>Lora</vt:lpstr>
      <vt:lpstr>שקופיות תוכן עניינים</vt:lpstr>
      <vt:lpstr>שקופיות תוכן </vt:lpstr>
      <vt:lpstr>כותרות פרקים</vt:lpstr>
      <vt:lpstr>1_שקופיות תוכן </vt:lpstr>
      <vt:lpstr>2_שקופיות תוכן </vt:lpstr>
      <vt:lpstr>תוכנית עבודה מקושרת משאבים</vt:lpstr>
      <vt:lpstr>מצגת של PowerPoint‏</vt:lpstr>
      <vt:lpstr>מצגת של PowerPoint‏</vt:lpstr>
      <vt:lpstr>להתעדכן</vt:lpstr>
      <vt:lpstr>הוועדה מייעצת, מלווה ותומכת בהנהלת ביה"ס בגיבוש ויישום מדיניות פדגוגית, ניהולית וכלכלית</vt:lpstr>
      <vt:lpstr>היערכות לוועדה המלווה וניהולה</vt:lpstr>
      <vt:lpstr>הרכב הוועדה המומלץ</vt:lpstr>
      <vt:lpstr>תחומי אחריות של משתתפי הוועדה</vt:lpstr>
      <vt:lpstr>תחומי אחריות של משתתפי הוועדה</vt:lpstr>
      <vt:lpstr>תחומי אחריות של משתתפי הוועדה</vt:lpstr>
      <vt:lpstr>תחומי אחריות של משתתפי הוועדה</vt:lpstr>
      <vt:lpstr>מבנה ולוח זמנים מומלצים לישיבת הוועדה</vt:lpstr>
      <vt:lpstr>כלי עזר למיפוי ולתכנון תכנית בית ספרית אפקטיבית</vt:lpstr>
      <vt:lpstr>מטרות משרד החינוך</vt:lpstr>
      <vt:lpstr>לתכנן</vt:lpstr>
      <vt:lpstr>תעודת זהות בית ספרית </vt:lpstr>
      <vt:lpstr>תכנון מול ביצוע, תשפ"ד</vt:lpstr>
      <vt:lpstr>תמונת מצב: חוזקות וחולשות בבית הספר </vt:lpstr>
      <vt:lpstr>תמונת מצב, תשפ"ד: זרקור על הצוות החינוכי</vt:lpstr>
      <vt:lpstr>תמונת מצב, תשפ"ד: זרקור על אקלים בית ספרי</vt:lpstr>
      <vt:lpstr>תמונת מצב, תשפ"ד: זרקור על מקצועות ליבה</vt:lpstr>
      <vt:lpstr>תמונת מצב, תשפ"ד: זרקור על מענים ברמת הפרט</vt:lpstr>
      <vt:lpstr>הערכת אפקטיביות משאבים, סיכום תשפ"ד</vt:lpstr>
      <vt:lpstr>הערכת אפקטיביות משאבים, סיכום תשפ"ד</vt:lpstr>
      <vt:lpstr>היבטים פדגוגיים: תמונת מצב בית ספרית (1/8)</vt:lpstr>
      <vt:lpstr>היבטים פדגוגיים: הישגי בגרויות (2/8) </vt:lpstr>
      <vt:lpstr>היבטים פדגוגיים: הישגי בגרויות, תשפ"ד (3/8)</vt:lpstr>
      <vt:lpstr>היבטים פדגוגיים: הישגי בגרויות, תשפ"ד (4/8)</vt:lpstr>
      <vt:lpstr>היבטים פדגוגיים (5/8)</vt:lpstr>
      <vt:lpstr>היבטים פדגוגיים: בגרויות – אוכלוסיות מיוחדות (6/8)</vt:lpstr>
      <vt:lpstr>היבטים פדגוגיים: התמדה ונשירה (7/8)</vt:lpstr>
      <vt:lpstr>היבטים פדגוגיים: למידה בדגש על מיומנויות למידה (8/8)</vt:lpstr>
      <vt:lpstr>היבטים אקלימיים ורגשיים </vt:lpstr>
      <vt:lpstr>היבטי חינוך חברתי ערכי: תכניות ליבה (1/3)</vt:lpstr>
      <vt:lpstr>היבטי חינוך חברתי ערכי: תכניות ליבה (2/3)</vt:lpstr>
      <vt:lpstr>היבטי חינוך חברתי ערכי: מנהיגות נוער (3/3) </vt:lpstr>
      <vt:lpstr>היבטי ליווי, הדרכה ופיתוח מקצועי </vt:lpstr>
      <vt:lpstr>אתגרים מרכזיים לשנה"ל תשפ"ה</vt:lpstr>
      <vt:lpstr>יעדי בית הספר לשנה"ל תשפ"ה</vt:lpstr>
      <vt:lpstr>שכבה י': תכנון שנה"ל הבאה לפי למתווה הבגרויות</vt:lpstr>
      <vt:lpstr>שכבות י"א-י"ב: תכנון לפי למתווה הבגרויות</vt:lpstr>
      <vt:lpstr>מיפוי משאבים מתוכננים לשנת תשפ"ה</vt:lpstr>
      <vt:lpstr>סוגיה מרכזית לדיון</vt:lpstr>
      <vt:lpstr>פרוטוקול הוועדה המלווה – פרטי מוסד ומשתתפים</vt:lpstr>
      <vt:lpstr>תודה רבה ובהצלחה!</vt:lpstr>
      <vt:lpstr>כלי מיפוי "7 הזירות"</vt:lpstr>
      <vt:lpstr>התבוננות פנימה והחוצה, במודל SWOT</vt:lpstr>
      <vt:lpstr>העוגן - כלי המיפוי הדיגיטלי </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גמישות ניהולית פדגוגית קפיצת מדרגה במהלך ההטמעה המשרדי</dc:title>
  <dc:subject/>
  <dc:creator>Slonim, Eitan</dc:creator>
  <cp:keywords/>
  <dc:description/>
  <cp:lastModifiedBy>user</cp:lastModifiedBy>
  <cp:revision>20</cp:revision>
  <dcterms:created xsi:type="dcterms:W3CDTF">2023-01-15T08:03:55Z</dcterms:created>
  <dcterms:modified xsi:type="dcterms:W3CDTF">2024-06-03T10:50:04Z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a60d57e-af5b-4752-ac57-3e4f28ca11dc_Enabled">
    <vt:lpwstr>true</vt:lpwstr>
  </property>
  <property fmtid="{D5CDD505-2E9C-101B-9397-08002B2CF9AE}" pid="3" name="MSIP_Label_ea60d57e-af5b-4752-ac57-3e4f28ca11dc_SetDate">
    <vt:lpwstr>2023-01-15T08:03:56Z</vt:lpwstr>
  </property>
  <property fmtid="{D5CDD505-2E9C-101B-9397-08002B2CF9AE}" pid="4" name="MSIP_Label_ea60d57e-af5b-4752-ac57-3e4f28ca11dc_Method">
    <vt:lpwstr>Standard</vt:lpwstr>
  </property>
  <property fmtid="{D5CDD505-2E9C-101B-9397-08002B2CF9AE}" pid="5" name="MSIP_Label_ea60d57e-af5b-4752-ac57-3e4f28ca11dc_Name">
    <vt:lpwstr>ea60d57e-af5b-4752-ac57-3e4f28ca11dc</vt:lpwstr>
  </property>
  <property fmtid="{D5CDD505-2E9C-101B-9397-08002B2CF9AE}" pid="6" name="MSIP_Label_ea60d57e-af5b-4752-ac57-3e4f28ca11dc_SiteId">
    <vt:lpwstr>36da45f1-dd2c-4d1f-af13-5abe46b99921</vt:lpwstr>
  </property>
  <property fmtid="{D5CDD505-2E9C-101B-9397-08002B2CF9AE}" pid="7" name="MSIP_Label_ea60d57e-af5b-4752-ac57-3e4f28ca11dc_ActionId">
    <vt:lpwstr>0bb22abd-2a40-41f8-ba0c-7cdadb6dd99d</vt:lpwstr>
  </property>
  <property fmtid="{D5CDD505-2E9C-101B-9397-08002B2CF9AE}" pid="8" name="MSIP_Label_ea60d57e-af5b-4752-ac57-3e4f28ca11dc_ContentBits">
    <vt:lpwstr>0</vt:lpwstr>
  </property>
  <property fmtid="{D5CDD505-2E9C-101B-9397-08002B2CF9AE}" pid="9" name="ContentTypeId">
    <vt:lpwstr>0x010100FB0F2A8310169F49A13AAA11DE0BE86B</vt:lpwstr>
  </property>
  <property fmtid="{D5CDD505-2E9C-101B-9397-08002B2CF9AE}" pid="10" name="MediaServiceImageTags">
    <vt:lpwstr/>
  </property>
</Properties>
</file>